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Slab Light"/>
      <p:regular r:id="rId25"/>
      <p:bold r:id="rId26"/>
    </p:embeddedFont>
    <p:embeddedFont>
      <p:font typeface="Roboto Condensed"/>
      <p:regular r:id="rId27"/>
      <p:bold r:id="rId28"/>
      <p:italic r:id="rId29"/>
      <p:boldItalic r:id="rId30"/>
    </p:embeddedFont>
    <p:embeddedFont>
      <p:font typeface="Rajdhani Medium"/>
      <p:regular r:id="rId31"/>
      <p:bold r:id="rId32"/>
    </p:embeddedFont>
    <p:embeddedFont>
      <p:font typeface="Advent Pro Medium"/>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Alfredo Araiza Granado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RobotoSlabLight-bold.fntdata"/><Relationship Id="rId25" Type="http://schemas.openxmlformats.org/officeDocument/2006/relationships/font" Target="fonts/RobotoSlabLight-regular.fntdata"/><Relationship Id="rId28" Type="http://schemas.openxmlformats.org/officeDocument/2006/relationships/font" Target="fonts/RobotoCondensed-bold.fntdata"/><Relationship Id="rId27" Type="http://schemas.openxmlformats.org/officeDocument/2006/relationships/font" Target="fonts/RobotoCondensed-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Condense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jdhaniMedium-regular.fntdata"/><Relationship Id="rId30" Type="http://schemas.openxmlformats.org/officeDocument/2006/relationships/font" Target="fonts/RobotoCondensed-boldItalic.fntdata"/><Relationship Id="rId11" Type="http://schemas.openxmlformats.org/officeDocument/2006/relationships/slide" Target="slides/slide5.xml"/><Relationship Id="rId33" Type="http://schemas.openxmlformats.org/officeDocument/2006/relationships/font" Target="fonts/AdventProMedium-regular.fntdata"/><Relationship Id="rId10" Type="http://schemas.openxmlformats.org/officeDocument/2006/relationships/slide" Target="slides/slide4.xml"/><Relationship Id="rId32" Type="http://schemas.openxmlformats.org/officeDocument/2006/relationships/font" Target="fonts/RajdhaniMedium-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AdventProMedium-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9-09T19:25:57.608">
    <p:pos x="6000" y="0"/>
    <p:text>Referencias de imagenes utilizadas: 
https://www.flaticon.es/icono-gratis/realidad-aumentada_5779778
https://es.dreamstime.com/conjunto-de-iconos-l%C3%ADnea-azul-metaverso-con-vr-concepto-juego-realidad-virtual-m%C3%A1s-icono-p%C3%ADxel-perfecto-vectorial-trazo-image237230287
https://www.vectorstock.com/royalty-free-vector/extended-reality-concept-icon-vector-29113377
https://es.vexels.com/png-svg/vista-previa/152684/icono-de-casco-de-realidad-virtual</p:text>
  </p:cm>
  <p:cm authorId="0" idx="2" dt="2022-09-09T19:13:32.431">
    <p:pos x="6000" y="0"/>
    <p:text>https://grupogaratu.com/realidad-virtual-vr-realidad-aumentada-ar-las-empresas-industria-4-0/</p:text>
  </p:cm>
  <p:cm authorId="0" idx="3" dt="2022-09-09T19:20:01.503">
    <p:pos x="6000" y="0"/>
    <p:text>https://www.edsrobotics.com/blog/realidad-virtual-que-es/</p:text>
  </p:cm>
  <p:cm authorId="0" idx="4" dt="2022-09-09T19:24:01.889">
    <p:pos x="6000" y="0"/>
    <p:text>http://internovam.com/blog/realidad-aumentada-en-medicina/</p:text>
  </p:cm>
  <p:cm authorId="0" idx="5" dt="2022-09-09T19:25:57.608">
    <p:pos x="6000" y="0"/>
    <p:text>https://ardev.es/realidad-aumentada-en-la-educacion/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5" name="Shape 13465"/>
        <p:cNvGrpSpPr/>
        <p:nvPr/>
      </p:nvGrpSpPr>
      <p:grpSpPr>
        <a:xfrm>
          <a:off x="0" y="0"/>
          <a:ext cx="0" cy="0"/>
          <a:chOff x="0" y="0"/>
          <a:chExt cx="0" cy="0"/>
        </a:xfrm>
      </p:grpSpPr>
      <p:sp>
        <p:nvSpPr>
          <p:cNvPr id="13466" name="Google Shape;13466;g1527e01755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7" name="Google Shape;13467;g1527e01755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7" name="Shape 13557"/>
        <p:cNvGrpSpPr/>
        <p:nvPr/>
      </p:nvGrpSpPr>
      <p:grpSpPr>
        <a:xfrm>
          <a:off x="0" y="0"/>
          <a:ext cx="0" cy="0"/>
          <a:chOff x="0" y="0"/>
          <a:chExt cx="0" cy="0"/>
        </a:xfrm>
      </p:grpSpPr>
      <p:sp>
        <p:nvSpPr>
          <p:cNvPr id="13558" name="Google Shape;13558;g1527e017554_5_76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9" name="Google Shape;13559;g1527e017554_5_76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3" name="Shape 13563"/>
        <p:cNvGrpSpPr/>
        <p:nvPr/>
      </p:nvGrpSpPr>
      <p:grpSpPr>
        <a:xfrm>
          <a:off x="0" y="0"/>
          <a:ext cx="0" cy="0"/>
          <a:chOff x="0" y="0"/>
          <a:chExt cx="0" cy="0"/>
        </a:xfrm>
      </p:grpSpPr>
      <p:sp>
        <p:nvSpPr>
          <p:cNvPr id="13564" name="Google Shape;13564;g1527e017554_5_76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5" name="Google Shape;13565;g1527e017554_5_76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9" name="Shape 13569"/>
        <p:cNvGrpSpPr/>
        <p:nvPr/>
      </p:nvGrpSpPr>
      <p:grpSpPr>
        <a:xfrm>
          <a:off x="0" y="0"/>
          <a:ext cx="0" cy="0"/>
          <a:chOff x="0" y="0"/>
          <a:chExt cx="0" cy="0"/>
        </a:xfrm>
      </p:grpSpPr>
      <p:sp>
        <p:nvSpPr>
          <p:cNvPr id="13570" name="Google Shape;13570;g1527e017554_5_37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1" name="Google Shape;13571;g1527e017554_5_37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5" name="Shape 13575"/>
        <p:cNvGrpSpPr/>
        <p:nvPr/>
      </p:nvGrpSpPr>
      <p:grpSpPr>
        <a:xfrm>
          <a:off x="0" y="0"/>
          <a:ext cx="0" cy="0"/>
          <a:chOff x="0" y="0"/>
          <a:chExt cx="0" cy="0"/>
        </a:xfrm>
      </p:grpSpPr>
      <p:sp>
        <p:nvSpPr>
          <p:cNvPr id="13576" name="Google Shape;13576;g1527e017554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7" name="Google Shape;13577;g1527e017554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3" name="Shape 13583"/>
        <p:cNvGrpSpPr/>
        <p:nvPr/>
      </p:nvGrpSpPr>
      <p:grpSpPr>
        <a:xfrm>
          <a:off x="0" y="0"/>
          <a:ext cx="0" cy="0"/>
          <a:chOff x="0" y="0"/>
          <a:chExt cx="0" cy="0"/>
        </a:xfrm>
      </p:grpSpPr>
      <p:sp>
        <p:nvSpPr>
          <p:cNvPr id="13584" name="Google Shape;13584;g1527e017554_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5" name="Google Shape;13585;g1527e017554_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3" name="Shape 13593"/>
        <p:cNvGrpSpPr/>
        <p:nvPr/>
      </p:nvGrpSpPr>
      <p:grpSpPr>
        <a:xfrm>
          <a:off x="0" y="0"/>
          <a:ext cx="0" cy="0"/>
          <a:chOff x="0" y="0"/>
          <a:chExt cx="0" cy="0"/>
        </a:xfrm>
      </p:grpSpPr>
      <p:sp>
        <p:nvSpPr>
          <p:cNvPr id="13594" name="Google Shape;13594;g1527e017554_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95" name="Google Shape;13595;g1527e017554_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3" name="Shape 13603"/>
        <p:cNvGrpSpPr/>
        <p:nvPr/>
      </p:nvGrpSpPr>
      <p:grpSpPr>
        <a:xfrm>
          <a:off x="0" y="0"/>
          <a:ext cx="0" cy="0"/>
          <a:chOff x="0" y="0"/>
          <a:chExt cx="0" cy="0"/>
        </a:xfrm>
      </p:grpSpPr>
      <p:sp>
        <p:nvSpPr>
          <p:cNvPr id="13604" name="Google Shape;13604;g1527e017554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5" name="Google Shape;13605;g1527e017554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4" name="Shape 13614"/>
        <p:cNvGrpSpPr/>
        <p:nvPr/>
      </p:nvGrpSpPr>
      <p:grpSpPr>
        <a:xfrm>
          <a:off x="0" y="0"/>
          <a:ext cx="0" cy="0"/>
          <a:chOff x="0" y="0"/>
          <a:chExt cx="0" cy="0"/>
        </a:xfrm>
      </p:grpSpPr>
      <p:sp>
        <p:nvSpPr>
          <p:cNvPr id="13615" name="Google Shape;13615;g1527e017554_9_39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6" name="Google Shape;13616;g1527e017554_9_39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5" name="Shape 13625"/>
        <p:cNvGrpSpPr/>
        <p:nvPr/>
      </p:nvGrpSpPr>
      <p:grpSpPr>
        <a:xfrm>
          <a:off x="0" y="0"/>
          <a:ext cx="0" cy="0"/>
          <a:chOff x="0" y="0"/>
          <a:chExt cx="0" cy="0"/>
        </a:xfrm>
      </p:grpSpPr>
      <p:sp>
        <p:nvSpPr>
          <p:cNvPr id="13626" name="Google Shape;13626;g1527e017554_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7" name="Google Shape;13627;g1527e017554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1" name="Shape 13471"/>
        <p:cNvGrpSpPr/>
        <p:nvPr/>
      </p:nvGrpSpPr>
      <p:grpSpPr>
        <a:xfrm>
          <a:off x="0" y="0"/>
          <a:ext cx="0" cy="0"/>
          <a:chOff x="0" y="0"/>
          <a:chExt cx="0" cy="0"/>
        </a:xfrm>
      </p:grpSpPr>
      <p:sp>
        <p:nvSpPr>
          <p:cNvPr id="13472" name="Google Shape;13472;g1527e017554_3_39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3" name="Google Shape;13473;g1527e017554_3_39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8" name="Shape 13478"/>
        <p:cNvGrpSpPr/>
        <p:nvPr/>
      </p:nvGrpSpPr>
      <p:grpSpPr>
        <a:xfrm>
          <a:off x="0" y="0"/>
          <a:ext cx="0" cy="0"/>
          <a:chOff x="0" y="0"/>
          <a:chExt cx="0" cy="0"/>
        </a:xfrm>
      </p:grpSpPr>
      <p:sp>
        <p:nvSpPr>
          <p:cNvPr id="13479" name="Google Shape;13479;g1527e017554_3_155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0" name="Google Shape;13480;g1527e017554_3_155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3" name="Shape 13523"/>
        <p:cNvGrpSpPr/>
        <p:nvPr/>
      </p:nvGrpSpPr>
      <p:grpSpPr>
        <a:xfrm>
          <a:off x="0" y="0"/>
          <a:ext cx="0" cy="0"/>
          <a:chOff x="0" y="0"/>
          <a:chExt cx="0" cy="0"/>
        </a:xfrm>
      </p:grpSpPr>
      <p:sp>
        <p:nvSpPr>
          <p:cNvPr id="13524" name="Google Shape;13524;g1527e017554_3_78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5" name="Google Shape;13525;g1527e017554_3_78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9" name="Shape 13529"/>
        <p:cNvGrpSpPr/>
        <p:nvPr/>
      </p:nvGrpSpPr>
      <p:grpSpPr>
        <a:xfrm>
          <a:off x="0" y="0"/>
          <a:ext cx="0" cy="0"/>
          <a:chOff x="0" y="0"/>
          <a:chExt cx="0" cy="0"/>
        </a:xfrm>
      </p:grpSpPr>
      <p:sp>
        <p:nvSpPr>
          <p:cNvPr id="13530" name="Google Shape;13530;g1527e017554_3_195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1" name="Google Shape;13531;g1527e017554_3_195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4" name="Shape 13534"/>
        <p:cNvGrpSpPr/>
        <p:nvPr/>
      </p:nvGrpSpPr>
      <p:grpSpPr>
        <a:xfrm>
          <a:off x="0" y="0"/>
          <a:ext cx="0" cy="0"/>
          <a:chOff x="0" y="0"/>
          <a:chExt cx="0" cy="0"/>
        </a:xfrm>
      </p:grpSpPr>
      <p:sp>
        <p:nvSpPr>
          <p:cNvPr id="13535" name="Google Shape;13535;g1527e017554_3_195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6" name="Google Shape;13536;g1527e017554_3_195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9" name="Shape 13539"/>
        <p:cNvGrpSpPr/>
        <p:nvPr/>
      </p:nvGrpSpPr>
      <p:grpSpPr>
        <a:xfrm>
          <a:off x="0" y="0"/>
          <a:ext cx="0" cy="0"/>
          <a:chOff x="0" y="0"/>
          <a:chExt cx="0" cy="0"/>
        </a:xfrm>
      </p:grpSpPr>
      <p:sp>
        <p:nvSpPr>
          <p:cNvPr id="13540" name="Google Shape;13540;g1527e017554_3_195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1" name="Google Shape;13541;g1527e017554_3_195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5" name="Shape 13545"/>
        <p:cNvGrpSpPr/>
        <p:nvPr/>
      </p:nvGrpSpPr>
      <p:grpSpPr>
        <a:xfrm>
          <a:off x="0" y="0"/>
          <a:ext cx="0" cy="0"/>
          <a:chOff x="0" y="0"/>
          <a:chExt cx="0" cy="0"/>
        </a:xfrm>
      </p:grpSpPr>
      <p:sp>
        <p:nvSpPr>
          <p:cNvPr id="13546" name="Google Shape;13546;g1527e017554_5_76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7" name="Google Shape;13547;g1527e017554_5_76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1" name="Shape 13551"/>
        <p:cNvGrpSpPr/>
        <p:nvPr/>
      </p:nvGrpSpPr>
      <p:grpSpPr>
        <a:xfrm>
          <a:off x="0" y="0"/>
          <a:ext cx="0" cy="0"/>
          <a:chOff x="0" y="0"/>
          <a:chExt cx="0" cy="0"/>
        </a:xfrm>
      </p:grpSpPr>
      <p:sp>
        <p:nvSpPr>
          <p:cNvPr id="13552" name="Google Shape;13552;g1527e017554_5_76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3" name="Google Shape;13553;g1527e017554_5_76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1">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817800" y="444350"/>
            <a:ext cx="6555000" cy="810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2" name="Google Shape;52;p13"/>
          <p:cNvSpPr txBox="1"/>
          <p:nvPr>
            <p:ph idx="1" type="body"/>
          </p:nvPr>
        </p:nvSpPr>
        <p:spPr>
          <a:xfrm>
            <a:off x="817800" y="1331150"/>
            <a:ext cx="7065300" cy="3005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0"/>
              </a:spcBef>
              <a:spcAft>
                <a:spcPts val="0"/>
              </a:spcAft>
              <a:buClr>
                <a:schemeClr val="lt1"/>
              </a:buClr>
              <a:buSzPts val="1200"/>
              <a:buChar char="○"/>
              <a:defRPr sz="1200">
                <a:solidFill>
                  <a:schemeClr val="lt1"/>
                </a:solidFill>
              </a:defRPr>
            </a:lvl2pPr>
            <a:lvl3pPr indent="-304800" lvl="2" marL="1371600" rtl="0">
              <a:spcBef>
                <a:spcPts val="0"/>
              </a:spcBef>
              <a:spcAft>
                <a:spcPts val="0"/>
              </a:spcAft>
              <a:buClr>
                <a:schemeClr val="lt1"/>
              </a:buClr>
              <a:buSzPts val="1200"/>
              <a:buChar char="■"/>
              <a:defRPr sz="1200">
                <a:solidFill>
                  <a:schemeClr val="lt1"/>
                </a:solidFill>
              </a:defRPr>
            </a:lvl3pPr>
            <a:lvl4pPr indent="-304800" lvl="3" marL="1828800" rtl="0">
              <a:spcBef>
                <a:spcPts val="0"/>
              </a:spcBef>
              <a:spcAft>
                <a:spcPts val="0"/>
              </a:spcAft>
              <a:buClr>
                <a:schemeClr val="lt1"/>
              </a:buClr>
              <a:buSzPts val="1200"/>
              <a:buChar char="●"/>
              <a:defRPr sz="1200">
                <a:solidFill>
                  <a:schemeClr val="lt1"/>
                </a:solidFill>
              </a:defRPr>
            </a:lvl4pPr>
            <a:lvl5pPr indent="-304800" lvl="4" marL="2286000" rtl="0">
              <a:spcBef>
                <a:spcPts val="0"/>
              </a:spcBef>
              <a:spcAft>
                <a:spcPts val="0"/>
              </a:spcAft>
              <a:buClr>
                <a:schemeClr val="lt1"/>
              </a:buClr>
              <a:buSzPts val="1200"/>
              <a:buChar char="○"/>
              <a:defRPr sz="1200">
                <a:solidFill>
                  <a:schemeClr val="lt1"/>
                </a:solidFill>
              </a:defRPr>
            </a:lvl5pPr>
            <a:lvl6pPr indent="-304800" lvl="5" marL="2743200" rtl="0">
              <a:spcBef>
                <a:spcPts val="0"/>
              </a:spcBef>
              <a:spcAft>
                <a:spcPts val="0"/>
              </a:spcAft>
              <a:buClr>
                <a:schemeClr val="lt1"/>
              </a:buClr>
              <a:buSzPts val="1200"/>
              <a:buChar char="■"/>
              <a:defRPr sz="1200">
                <a:solidFill>
                  <a:schemeClr val="lt1"/>
                </a:solidFill>
              </a:defRPr>
            </a:lvl6pPr>
            <a:lvl7pPr indent="-304800" lvl="6" marL="3200400" rtl="0">
              <a:spcBef>
                <a:spcPts val="0"/>
              </a:spcBef>
              <a:spcAft>
                <a:spcPts val="0"/>
              </a:spcAft>
              <a:buClr>
                <a:schemeClr val="lt1"/>
              </a:buClr>
              <a:buSzPts val="1200"/>
              <a:buChar char="●"/>
              <a:defRPr sz="1200">
                <a:solidFill>
                  <a:schemeClr val="lt1"/>
                </a:solidFill>
              </a:defRPr>
            </a:lvl7pPr>
            <a:lvl8pPr indent="-304800" lvl="7" marL="3657600" rtl="0">
              <a:spcBef>
                <a:spcPts val="0"/>
              </a:spcBef>
              <a:spcAft>
                <a:spcPts val="0"/>
              </a:spcAft>
              <a:buClr>
                <a:schemeClr val="lt1"/>
              </a:buClr>
              <a:buSzPts val="1200"/>
              <a:buChar char="○"/>
              <a:defRPr sz="1200">
                <a:solidFill>
                  <a:schemeClr val="lt1"/>
                </a:solidFill>
              </a:defRPr>
            </a:lvl8pPr>
            <a:lvl9pPr indent="-304800" lvl="8" marL="4114800" rtl="0">
              <a:spcBef>
                <a:spcPts val="0"/>
              </a:spcBef>
              <a:spcAft>
                <a:spcPts val="0"/>
              </a:spcAft>
              <a:buClr>
                <a:schemeClr val="lt1"/>
              </a:buClr>
              <a:buSzPts val="1200"/>
              <a:buChar char="■"/>
              <a:defRPr sz="12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2722200" y="1712388"/>
            <a:ext cx="3699600" cy="7056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55" name="Google Shape;55;p14"/>
          <p:cNvSpPr txBox="1"/>
          <p:nvPr>
            <p:ph idx="1" type="subTitle"/>
          </p:nvPr>
        </p:nvSpPr>
        <p:spPr>
          <a:xfrm>
            <a:off x="2641350" y="2695513"/>
            <a:ext cx="3861300" cy="735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1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5"/>
          <p:cNvSpPr txBox="1"/>
          <p:nvPr>
            <p:ph type="ctrTitle"/>
          </p:nvPr>
        </p:nvSpPr>
        <p:spPr>
          <a:xfrm>
            <a:off x="1046200" y="1030188"/>
            <a:ext cx="1950000" cy="429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58" name="Google Shape;58;p15"/>
          <p:cNvSpPr txBox="1"/>
          <p:nvPr>
            <p:ph idx="1" type="subTitle"/>
          </p:nvPr>
        </p:nvSpPr>
        <p:spPr>
          <a:xfrm>
            <a:off x="1046200" y="1380650"/>
            <a:ext cx="1950000" cy="558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59" name="Google Shape;59;p15"/>
          <p:cNvSpPr txBox="1"/>
          <p:nvPr>
            <p:ph idx="2" type="ctrTitle"/>
          </p:nvPr>
        </p:nvSpPr>
        <p:spPr>
          <a:xfrm>
            <a:off x="3597000" y="1030188"/>
            <a:ext cx="1950000" cy="429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60" name="Google Shape;60;p15"/>
          <p:cNvSpPr txBox="1"/>
          <p:nvPr>
            <p:ph idx="3" type="subTitle"/>
          </p:nvPr>
        </p:nvSpPr>
        <p:spPr>
          <a:xfrm>
            <a:off x="3597000" y="1380650"/>
            <a:ext cx="1950000" cy="558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1" name="Google Shape;61;p15"/>
          <p:cNvSpPr txBox="1"/>
          <p:nvPr>
            <p:ph idx="4" type="ctrTitle"/>
          </p:nvPr>
        </p:nvSpPr>
        <p:spPr>
          <a:xfrm>
            <a:off x="6147800" y="1030188"/>
            <a:ext cx="1950000" cy="429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62" name="Google Shape;62;p15"/>
          <p:cNvSpPr txBox="1"/>
          <p:nvPr>
            <p:ph idx="5" type="subTitle"/>
          </p:nvPr>
        </p:nvSpPr>
        <p:spPr>
          <a:xfrm>
            <a:off x="6147800" y="1380650"/>
            <a:ext cx="1950000" cy="558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3" name="Google Shape;63;p15"/>
          <p:cNvSpPr txBox="1"/>
          <p:nvPr>
            <p:ph idx="6" type="ctrTitle"/>
          </p:nvPr>
        </p:nvSpPr>
        <p:spPr>
          <a:xfrm>
            <a:off x="1046200" y="2539688"/>
            <a:ext cx="1950000" cy="429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64" name="Google Shape;64;p15"/>
          <p:cNvSpPr txBox="1"/>
          <p:nvPr>
            <p:ph idx="7" type="subTitle"/>
          </p:nvPr>
        </p:nvSpPr>
        <p:spPr>
          <a:xfrm>
            <a:off x="1046200" y="2890150"/>
            <a:ext cx="1950000" cy="558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5" name="Google Shape;65;p15"/>
          <p:cNvSpPr txBox="1"/>
          <p:nvPr>
            <p:ph idx="8" type="ctrTitle"/>
          </p:nvPr>
        </p:nvSpPr>
        <p:spPr>
          <a:xfrm>
            <a:off x="3597000" y="2539688"/>
            <a:ext cx="1950000" cy="429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66" name="Google Shape;66;p15"/>
          <p:cNvSpPr txBox="1"/>
          <p:nvPr>
            <p:ph idx="9" type="subTitle"/>
          </p:nvPr>
        </p:nvSpPr>
        <p:spPr>
          <a:xfrm>
            <a:off x="3597000" y="2890150"/>
            <a:ext cx="1950000" cy="558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67" name="Google Shape;67;p15"/>
          <p:cNvSpPr txBox="1"/>
          <p:nvPr>
            <p:ph idx="13" type="ctrTitle"/>
          </p:nvPr>
        </p:nvSpPr>
        <p:spPr>
          <a:xfrm>
            <a:off x="6147800" y="2539688"/>
            <a:ext cx="1950000" cy="429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68" name="Google Shape;68;p15"/>
          <p:cNvSpPr txBox="1"/>
          <p:nvPr>
            <p:ph idx="14" type="subTitle"/>
          </p:nvPr>
        </p:nvSpPr>
        <p:spPr>
          <a:xfrm>
            <a:off x="6147800" y="2890150"/>
            <a:ext cx="1950000" cy="558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1">
  <p:cSld name="TITLE_1_2">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6"/>
          <p:cNvSpPr txBox="1"/>
          <p:nvPr>
            <p:ph type="ctrTitle"/>
          </p:nvPr>
        </p:nvSpPr>
        <p:spPr>
          <a:xfrm>
            <a:off x="2019300" y="1722875"/>
            <a:ext cx="5105400" cy="7056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2100"/>
              <a:buNone/>
              <a:defRPr sz="2100">
                <a:solidFill>
                  <a:schemeClr val="lt1"/>
                </a:solidFill>
              </a:defRPr>
            </a:lvl1pPr>
            <a:lvl2pPr lvl="1" rtl="0" algn="ctr">
              <a:spcBef>
                <a:spcPts val="0"/>
              </a:spcBef>
              <a:spcAft>
                <a:spcPts val="0"/>
              </a:spcAft>
              <a:buClr>
                <a:schemeClr val="lt1"/>
              </a:buClr>
              <a:buSzPts val="2100"/>
              <a:buNone/>
              <a:defRPr sz="2100">
                <a:solidFill>
                  <a:schemeClr val="lt1"/>
                </a:solidFill>
              </a:defRPr>
            </a:lvl2pPr>
            <a:lvl3pPr lvl="2" rtl="0" algn="ctr">
              <a:spcBef>
                <a:spcPts val="0"/>
              </a:spcBef>
              <a:spcAft>
                <a:spcPts val="0"/>
              </a:spcAft>
              <a:buClr>
                <a:schemeClr val="lt1"/>
              </a:buClr>
              <a:buSzPts val="2100"/>
              <a:buNone/>
              <a:defRPr sz="2100">
                <a:solidFill>
                  <a:schemeClr val="lt1"/>
                </a:solidFill>
              </a:defRPr>
            </a:lvl3pPr>
            <a:lvl4pPr lvl="3" rtl="0" algn="ctr">
              <a:spcBef>
                <a:spcPts val="0"/>
              </a:spcBef>
              <a:spcAft>
                <a:spcPts val="0"/>
              </a:spcAft>
              <a:buClr>
                <a:schemeClr val="lt1"/>
              </a:buClr>
              <a:buSzPts val="2100"/>
              <a:buNone/>
              <a:defRPr sz="2100">
                <a:solidFill>
                  <a:schemeClr val="lt1"/>
                </a:solidFill>
              </a:defRPr>
            </a:lvl4pPr>
            <a:lvl5pPr lvl="4" rtl="0" algn="ctr">
              <a:spcBef>
                <a:spcPts val="0"/>
              </a:spcBef>
              <a:spcAft>
                <a:spcPts val="0"/>
              </a:spcAft>
              <a:buClr>
                <a:schemeClr val="lt1"/>
              </a:buClr>
              <a:buSzPts val="2100"/>
              <a:buNone/>
              <a:defRPr sz="2100">
                <a:solidFill>
                  <a:schemeClr val="lt1"/>
                </a:solidFill>
              </a:defRPr>
            </a:lvl5pPr>
            <a:lvl6pPr lvl="5" rtl="0" algn="ctr">
              <a:spcBef>
                <a:spcPts val="0"/>
              </a:spcBef>
              <a:spcAft>
                <a:spcPts val="0"/>
              </a:spcAft>
              <a:buClr>
                <a:schemeClr val="lt1"/>
              </a:buClr>
              <a:buSzPts val="2100"/>
              <a:buNone/>
              <a:defRPr sz="2100">
                <a:solidFill>
                  <a:schemeClr val="lt1"/>
                </a:solidFill>
              </a:defRPr>
            </a:lvl6pPr>
            <a:lvl7pPr lvl="6" rtl="0" algn="ctr">
              <a:spcBef>
                <a:spcPts val="0"/>
              </a:spcBef>
              <a:spcAft>
                <a:spcPts val="0"/>
              </a:spcAft>
              <a:buClr>
                <a:schemeClr val="lt1"/>
              </a:buClr>
              <a:buSzPts val="2100"/>
              <a:buNone/>
              <a:defRPr sz="2100">
                <a:solidFill>
                  <a:schemeClr val="lt1"/>
                </a:solidFill>
              </a:defRPr>
            </a:lvl7pPr>
            <a:lvl8pPr lvl="7" rtl="0" algn="ctr">
              <a:spcBef>
                <a:spcPts val="0"/>
              </a:spcBef>
              <a:spcAft>
                <a:spcPts val="0"/>
              </a:spcAft>
              <a:buClr>
                <a:schemeClr val="lt1"/>
              </a:buClr>
              <a:buSzPts val="2100"/>
              <a:buNone/>
              <a:defRPr sz="2100">
                <a:solidFill>
                  <a:schemeClr val="lt1"/>
                </a:solidFill>
              </a:defRPr>
            </a:lvl8pPr>
            <a:lvl9pPr lvl="8" rtl="0" algn="ctr">
              <a:spcBef>
                <a:spcPts val="0"/>
              </a:spcBef>
              <a:spcAft>
                <a:spcPts val="0"/>
              </a:spcAft>
              <a:buClr>
                <a:schemeClr val="lt1"/>
              </a:buClr>
              <a:buSzPts val="2100"/>
              <a:buNone/>
              <a:defRPr sz="2100">
                <a:solidFill>
                  <a:schemeClr val="lt1"/>
                </a:solidFill>
              </a:defRPr>
            </a:lvl9pPr>
          </a:lstStyle>
          <a:p/>
        </p:txBody>
      </p:sp>
      <p:sp>
        <p:nvSpPr>
          <p:cNvPr id="71" name="Google Shape;71;p16"/>
          <p:cNvSpPr txBox="1"/>
          <p:nvPr>
            <p:ph idx="1" type="subTitle"/>
          </p:nvPr>
        </p:nvSpPr>
        <p:spPr>
          <a:xfrm>
            <a:off x="2655600" y="2685025"/>
            <a:ext cx="3832800" cy="735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2_1">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7"/>
          <p:cNvSpPr txBox="1"/>
          <p:nvPr>
            <p:ph type="ctrTitle"/>
          </p:nvPr>
        </p:nvSpPr>
        <p:spPr>
          <a:xfrm>
            <a:off x="2337450" y="2930608"/>
            <a:ext cx="4469100" cy="7056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2100"/>
              <a:buNone/>
              <a:defRPr sz="2100">
                <a:solidFill>
                  <a:schemeClr val="lt1"/>
                </a:solidFill>
              </a:defRPr>
            </a:lvl1pPr>
            <a:lvl2pPr lvl="1" rtl="0" algn="ctr">
              <a:spcBef>
                <a:spcPts val="0"/>
              </a:spcBef>
              <a:spcAft>
                <a:spcPts val="0"/>
              </a:spcAft>
              <a:buClr>
                <a:schemeClr val="lt1"/>
              </a:buClr>
              <a:buSzPts val="2100"/>
              <a:buNone/>
              <a:defRPr sz="2100">
                <a:solidFill>
                  <a:schemeClr val="lt1"/>
                </a:solidFill>
              </a:defRPr>
            </a:lvl2pPr>
            <a:lvl3pPr lvl="2" rtl="0" algn="ctr">
              <a:spcBef>
                <a:spcPts val="0"/>
              </a:spcBef>
              <a:spcAft>
                <a:spcPts val="0"/>
              </a:spcAft>
              <a:buClr>
                <a:schemeClr val="lt1"/>
              </a:buClr>
              <a:buSzPts val="2100"/>
              <a:buNone/>
              <a:defRPr sz="2100">
                <a:solidFill>
                  <a:schemeClr val="lt1"/>
                </a:solidFill>
              </a:defRPr>
            </a:lvl3pPr>
            <a:lvl4pPr lvl="3" rtl="0" algn="ctr">
              <a:spcBef>
                <a:spcPts val="0"/>
              </a:spcBef>
              <a:spcAft>
                <a:spcPts val="0"/>
              </a:spcAft>
              <a:buClr>
                <a:schemeClr val="lt1"/>
              </a:buClr>
              <a:buSzPts val="2100"/>
              <a:buNone/>
              <a:defRPr sz="2100">
                <a:solidFill>
                  <a:schemeClr val="lt1"/>
                </a:solidFill>
              </a:defRPr>
            </a:lvl4pPr>
            <a:lvl5pPr lvl="4" rtl="0" algn="ctr">
              <a:spcBef>
                <a:spcPts val="0"/>
              </a:spcBef>
              <a:spcAft>
                <a:spcPts val="0"/>
              </a:spcAft>
              <a:buClr>
                <a:schemeClr val="lt1"/>
              </a:buClr>
              <a:buSzPts val="2100"/>
              <a:buNone/>
              <a:defRPr sz="2100">
                <a:solidFill>
                  <a:schemeClr val="lt1"/>
                </a:solidFill>
              </a:defRPr>
            </a:lvl5pPr>
            <a:lvl6pPr lvl="5" rtl="0" algn="ctr">
              <a:spcBef>
                <a:spcPts val="0"/>
              </a:spcBef>
              <a:spcAft>
                <a:spcPts val="0"/>
              </a:spcAft>
              <a:buClr>
                <a:schemeClr val="lt1"/>
              </a:buClr>
              <a:buSzPts val="2100"/>
              <a:buNone/>
              <a:defRPr sz="2100">
                <a:solidFill>
                  <a:schemeClr val="lt1"/>
                </a:solidFill>
              </a:defRPr>
            </a:lvl6pPr>
            <a:lvl7pPr lvl="6" rtl="0" algn="ctr">
              <a:spcBef>
                <a:spcPts val="0"/>
              </a:spcBef>
              <a:spcAft>
                <a:spcPts val="0"/>
              </a:spcAft>
              <a:buClr>
                <a:schemeClr val="lt1"/>
              </a:buClr>
              <a:buSzPts val="2100"/>
              <a:buNone/>
              <a:defRPr sz="2100">
                <a:solidFill>
                  <a:schemeClr val="lt1"/>
                </a:solidFill>
              </a:defRPr>
            </a:lvl7pPr>
            <a:lvl8pPr lvl="7" rtl="0" algn="ctr">
              <a:spcBef>
                <a:spcPts val="0"/>
              </a:spcBef>
              <a:spcAft>
                <a:spcPts val="0"/>
              </a:spcAft>
              <a:buClr>
                <a:schemeClr val="lt1"/>
              </a:buClr>
              <a:buSzPts val="2100"/>
              <a:buNone/>
              <a:defRPr sz="2100">
                <a:solidFill>
                  <a:schemeClr val="lt1"/>
                </a:solidFill>
              </a:defRPr>
            </a:lvl8pPr>
            <a:lvl9pPr lvl="8" rtl="0" algn="ctr">
              <a:spcBef>
                <a:spcPts val="0"/>
              </a:spcBef>
              <a:spcAft>
                <a:spcPts val="0"/>
              </a:spcAft>
              <a:buClr>
                <a:schemeClr val="lt1"/>
              </a:buClr>
              <a:buSzPts val="2100"/>
              <a:buNone/>
              <a:defRPr sz="2100">
                <a:solidFill>
                  <a:schemeClr val="lt1"/>
                </a:solidFill>
              </a:defRPr>
            </a:lvl9pPr>
          </a:lstStyle>
          <a:p/>
        </p:txBody>
      </p:sp>
      <p:sp>
        <p:nvSpPr>
          <p:cNvPr id="74" name="Google Shape;74;p17"/>
          <p:cNvSpPr txBox="1"/>
          <p:nvPr>
            <p:ph idx="1" type="subTitle"/>
          </p:nvPr>
        </p:nvSpPr>
        <p:spPr>
          <a:xfrm>
            <a:off x="3667050" y="3931762"/>
            <a:ext cx="1809900" cy="3240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8"/>
          <p:cNvSpPr txBox="1"/>
          <p:nvPr>
            <p:ph type="title"/>
          </p:nvPr>
        </p:nvSpPr>
        <p:spPr>
          <a:xfrm>
            <a:off x="4507525" y="1913225"/>
            <a:ext cx="3641100" cy="841800"/>
          </a:xfrm>
          <a:prstGeom prst="rect">
            <a:avLst/>
          </a:prstGeom>
        </p:spPr>
        <p:txBody>
          <a:bodyPr anchorCtr="0" anchor="ctr" bIns="91425" lIns="91425" spcFirstLastPara="1" rIns="91425" wrap="square" tIns="91425">
            <a:normAutofit/>
          </a:bodyPr>
          <a:lstStyle>
            <a:lvl1pPr lvl="0" rtl="0" algn="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77" name="Google Shape;77;p18"/>
          <p:cNvSpPr txBox="1"/>
          <p:nvPr>
            <p:ph idx="1" type="subTitle"/>
          </p:nvPr>
        </p:nvSpPr>
        <p:spPr>
          <a:xfrm>
            <a:off x="5152530" y="2755028"/>
            <a:ext cx="2996100" cy="9246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chemeClr val="lt1"/>
              </a:buClr>
              <a:buSzPts val="1600"/>
              <a:buFont typeface="Advent Pro Medium"/>
              <a:buNone/>
              <a:defRPr sz="1600">
                <a:solidFill>
                  <a:schemeClr val="lt1"/>
                </a:solidFill>
                <a:latin typeface="Advent Pro Medium"/>
                <a:ea typeface="Advent Pro Medium"/>
                <a:cs typeface="Advent Pro Medium"/>
                <a:sym typeface="Advent Pro Medium"/>
              </a:defRPr>
            </a:lvl1pPr>
            <a:lvl2pPr lvl="1" rtl="0" algn="r">
              <a:lnSpc>
                <a:spcPct val="100000"/>
              </a:lnSpc>
              <a:spcBef>
                <a:spcPts val="0"/>
              </a:spcBef>
              <a:spcAft>
                <a:spcPts val="0"/>
              </a:spcAft>
              <a:buClr>
                <a:schemeClr val="lt1"/>
              </a:buClr>
              <a:buSzPts val="2800"/>
              <a:buNone/>
              <a:defRPr sz="2800">
                <a:solidFill>
                  <a:schemeClr val="lt1"/>
                </a:solidFill>
              </a:defRPr>
            </a:lvl2pPr>
            <a:lvl3pPr lvl="2" rtl="0" algn="r">
              <a:lnSpc>
                <a:spcPct val="100000"/>
              </a:lnSpc>
              <a:spcBef>
                <a:spcPts val="0"/>
              </a:spcBef>
              <a:spcAft>
                <a:spcPts val="0"/>
              </a:spcAft>
              <a:buClr>
                <a:schemeClr val="lt1"/>
              </a:buClr>
              <a:buSzPts val="2800"/>
              <a:buNone/>
              <a:defRPr sz="2800">
                <a:solidFill>
                  <a:schemeClr val="lt1"/>
                </a:solidFill>
              </a:defRPr>
            </a:lvl3pPr>
            <a:lvl4pPr lvl="3" rtl="0" algn="r">
              <a:lnSpc>
                <a:spcPct val="100000"/>
              </a:lnSpc>
              <a:spcBef>
                <a:spcPts val="0"/>
              </a:spcBef>
              <a:spcAft>
                <a:spcPts val="0"/>
              </a:spcAft>
              <a:buClr>
                <a:schemeClr val="lt1"/>
              </a:buClr>
              <a:buSzPts val="2800"/>
              <a:buNone/>
              <a:defRPr sz="2800">
                <a:solidFill>
                  <a:schemeClr val="lt1"/>
                </a:solidFill>
              </a:defRPr>
            </a:lvl4pPr>
            <a:lvl5pPr lvl="4" rtl="0" algn="r">
              <a:lnSpc>
                <a:spcPct val="100000"/>
              </a:lnSpc>
              <a:spcBef>
                <a:spcPts val="0"/>
              </a:spcBef>
              <a:spcAft>
                <a:spcPts val="0"/>
              </a:spcAft>
              <a:buClr>
                <a:schemeClr val="lt1"/>
              </a:buClr>
              <a:buSzPts val="2800"/>
              <a:buNone/>
              <a:defRPr sz="2800">
                <a:solidFill>
                  <a:schemeClr val="lt1"/>
                </a:solidFill>
              </a:defRPr>
            </a:lvl5pPr>
            <a:lvl6pPr lvl="5" rtl="0" algn="r">
              <a:lnSpc>
                <a:spcPct val="100000"/>
              </a:lnSpc>
              <a:spcBef>
                <a:spcPts val="0"/>
              </a:spcBef>
              <a:spcAft>
                <a:spcPts val="0"/>
              </a:spcAft>
              <a:buClr>
                <a:schemeClr val="lt1"/>
              </a:buClr>
              <a:buSzPts val="2800"/>
              <a:buNone/>
              <a:defRPr sz="2800">
                <a:solidFill>
                  <a:schemeClr val="lt1"/>
                </a:solidFill>
              </a:defRPr>
            </a:lvl6pPr>
            <a:lvl7pPr lvl="6" rtl="0" algn="r">
              <a:lnSpc>
                <a:spcPct val="100000"/>
              </a:lnSpc>
              <a:spcBef>
                <a:spcPts val="0"/>
              </a:spcBef>
              <a:spcAft>
                <a:spcPts val="0"/>
              </a:spcAft>
              <a:buClr>
                <a:schemeClr val="lt1"/>
              </a:buClr>
              <a:buSzPts val="2800"/>
              <a:buNone/>
              <a:defRPr sz="2800">
                <a:solidFill>
                  <a:schemeClr val="lt1"/>
                </a:solidFill>
              </a:defRPr>
            </a:lvl7pPr>
            <a:lvl8pPr lvl="7" rtl="0" algn="r">
              <a:lnSpc>
                <a:spcPct val="100000"/>
              </a:lnSpc>
              <a:spcBef>
                <a:spcPts val="0"/>
              </a:spcBef>
              <a:spcAft>
                <a:spcPts val="0"/>
              </a:spcAft>
              <a:buClr>
                <a:schemeClr val="lt1"/>
              </a:buClr>
              <a:buSzPts val="2800"/>
              <a:buNone/>
              <a:defRPr sz="2800">
                <a:solidFill>
                  <a:schemeClr val="lt1"/>
                </a:solidFill>
              </a:defRPr>
            </a:lvl8pPr>
            <a:lvl9pPr lvl="8" rtl="0" algn="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TITLE_1_1_1">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9"/>
          <p:cNvSpPr txBox="1"/>
          <p:nvPr>
            <p:ph type="ctrTitle"/>
          </p:nvPr>
        </p:nvSpPr>
        <p:spPr>
          <a:xfrm>
            <a:off x="1579566" y="2310425"/>
            <a:ext cx="2233500" cy="429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80" name="Google Shape;80;p19"/>
          <p:cNvSpPr txBox="1"/>
          <p:nvPr>
            <p:ph idx="1" type="subTitle"/>
          </p:nvPr>
        </p:nvSpPr>
        <p:spPr>
          <a:xfrm>
            <a:off x="1579566" y="2737081"/>
            <a:ext cx="2233500" cy="823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81" name="Google Shape;81;p19"/>
          <p:cNvSpPr txBox="1"/>
          <p:nvPr>
            <p:ph idx="2" type="ctrTitle"/>
          </p:nvPr>
        </p:nvSpPr>
        <p:spPr>
          <a:xfrm>
            <a:off x="5330934" y="2310425"/>
            <a:ext cx="2233500" cy="429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82" name="Google Shape;82;p19"/>
          <p:cNvSpPr txBox="1"/>
          <p:nvPr>
            <p:ph idx="3" type="subTitle"/>
          </p:nvPr>
        </p:nvSpPr>
        <p:spPr>
          <a:xfrm>
            <a:off x="5330934" y="2737081"/>
            <a:ext cx="2233500" cy="823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83" name="Google Shape;83;p19"/>
          <p:cNvSpPr txBox="1"/>
          <p:nvPr>
            <p:ph idx="4" type="title"/>
          </p:nvPr>
        </p:nvSpPr>
        <p:spPr>
          <a:xfrm>
            <a:off x="817800" y="444350"/>
            <a:ext cx="4137000" cy="810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ne Column">
  <p:cSld name="TITLE_1_1_1_2">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20"/>
          <p:cNvSpPr txBox="1"/>
          <p:nvPr>
            <p:ph type="ctrTitle"/>
          </p:nvPr>
        </p:nvSpPr>
        <p:spPr>
          <a:xfrm>
            <a:off x="3198148" y="2331450"/>
            <a:ext cx="2747700" cy="7761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86" name="Google Shape;86;p20"/>
          <p:cNvSpPr txBox="1"/>
          <p:nvPr>
            <p:ph idx="1" type="subTitle"/>
          </p:nvPr>
        </p:nvSpPr>
        <p:spPr>
          <a:xfrm>
            <a:off x="3455259" y="3027581"/>
            <a:ext cx="2233500" cy="823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87" name="Google Shape;87;p20"/>
          <p:cNvSpPr txBox="1"/>
          <p:nvPr>
            <p:ph idx="2" type="title"/>
          </p:nvPr>
        </p:nvSpPr>
        <p:spPr>
          <a:xfrm>
            <a:off x="817800" y="444350"/>
            <a:ext cx="4137000" cy="810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TITLE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21"/>
          <p:cNvSpPr txBox="1"/>
          <p:nvPr>
            <p:ph type="ctrTitle"/>
          </p:nvPr>
        </p:nvSpPr>
        <p:spPr>
          <a:xfrm>
            <a:off x="893774" y="2310425"/>
            <a:ext cx="1879800" cy="429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90" name="Google Shape;90;p21"/>
          <p:cNvSpPr txBox="1"/>
          <p:nvPr>
            <p:ph idx="1" type="subTitle"/>
          </p:nvPr>
        </p:nvSpPr>
        <p:spPr>
          <a:xfrm>
            <a:off x="893774" y="2737079"/>
            <a:ext cx="1879800" cy="823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91" name="Google Shape;91;p21"/>
          <p:cNvSpPr txBox="1"/>
          <p:nvPr>
            <p:ph idx="2" type="title"/>
          </p:nvPr>
        </p:nvSpPr>
        <p:spPr>
          <a:xfrm>
            <a:off x="817800" y="444350"/>
            <a:ext cx="4137000" cy="810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2" name="Google Shape;92;p21"/>
          <p:cNvSpPr txBox="1"/>
          <p:nvPr>
            <p:ph idx="3" type="ctrTitle"/>
          </p:nvPr>
        </p:nvSpPr>
        <p:spPr>
          <a:xfrm>
            <a:off x="3632099" y="2310425"/>
            <a:ext cx="1879800" cy="429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93" name="Google Shape;93;p21"/>
          <p:cNvSpPr txBox="1"/>
          <p:nvPr>
            <p:ph idx="4" type="subTitle"/>
          </p:nvPr>
        </p:nvSpPr>
        <p:spPr>
          <a:xfrm>
            <a:off x="3632099" y="2737079"/>
            <a:ext cx="1879800" cy="823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94" name="Google Shape;94;p21"/>
          <p:cNvSpPr txBox="1"/>
          <p:nvPr>
            <p:ph idx="5" type="ctrTitle"/>
          </p:nvPr>
        </p:nvSpPr>
        <p:spPr>
          <a:xfrm>
            <a:off x="6370424" y="2310425"/>
            <a:ext cx="1879800" cy="429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95" name="Google Shape;95;p21"/>
          <p:cNvSpPr txBox="1"/>
          <p:nvPr>
            <p:ph idx="6" type="subTitle"/>
          </p:nvPr>
        </p:nvSpPr>
        <p:spPr>
          <a:xfrm>
            <a:off x="6370424" y="2737079"/>
            <a:ext cx="1879800" cy="823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ne Column 1 ">
  <p:cSld name="TITLE_1_1_1_1_2">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22"/>
          <p:cNvSpPr txBox="1"/>
          <p:nvPr>
            <p:ph type="title"/>
          </p:nvPr>
        </p:nvSpPr>
        <p:spPr>
          <a:xfrm>
            <a:off x="817800" y="444350"/>
            <a:ext cx="4137000" cy="810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8" name="Google Shape;98;p22"/>
          <p:cNvSpPr txBox="1"/>
          <p:nvPr>
            <p:ph idx="2" type="ctrTitle"/>
          </p:nvPr>
        </p:nvSpPr>
        <p:spPr>
          <a:xfrm>
            <a:off x="3198148" y="3169650"/>
            <a:ext cx="2747700" cy="776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99" name="Google Shape;99;p22"/>
          <p:cNvSpPr txBox="1"/>
          <p:nvPr>
            <p:ph idx="1" type="subTitle"/>
          </p:nvPr>
        </p:nvSpPr>
        <p:spPr>
          <a:xfrm>
            <a:off x="3455259" y="2113181"/>
            <a:ext cx="2233500" cy="823500"/>
          </a:xfrm>
          <a:prstGeom prst="rect">
            <a:avLst/>
          </a:prstGeom>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2">
  <p:cSld name="TITLE_1_3">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23"/>
          <p:cNvSpPr txBox="1"/>
          <p:nvPr>
            <p:ph type="ctrTitle"/>
          </p:nvPr>
        </p:nvSpPr>
        <p:spPr>
          <a:xfrm>
            <a:off x="2320185" y="725025"/>
            <a:ext cx="5756400" cy="7056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lt1"/>
              </a:buClr>
              <a:buSzPts val="4800"/>
              <a:buNone/>
              <a:defRPr sz="4800">
                <a:solidFill>
                  <a:schemeClr val="lt1"/>
                </a:solidFill>
              </a:defRPr>
            </a:lvl1pPr>
            <a:lvl2pPr lvl="1" rtl="0" algn="r">
              <a:spcBef>
                <a:spcPts val="0"/>
              </a:spcBef>
              <a:spcAft>
                <a:spcPts val="0"/>
              </a:spcAft>
              <a:buClr>
                <a:schemeClr val="lt1"/>
              </a:buClr>
              <a:buSzPts val="4800"/>
              <a:buNone/>
              <a:defRPr sz="4800">
                <a:solidFill>
                  <a:schemeClr val="lt1"/>
                </a:solidFill>
              </a:defRPr>
            </a:lvl2pPr>
            <a:lvl3pPr lvl="2" rtl="0" algn="r">
              <a:spcBef>
                <a:spcPts val="0"/>
              </a:spcBef>
              <a:spcAft>
                <a:spcPts val="0"/>
              </a:spcAft>
              <a:buClr>
                <a:schemeClr val="lt1"/>
              </a:buClr>
              <a:buSzPts val="4800"/>
              <a:buNone/>
              <a:defRPr sz="4800">
                <a:solidFill>
                  <a:schemeClr val="lt1"/>
                </a:solidFill>
              </a:defRPr>
            </a:lvl3pPr>
            <a:lvl4pPr lvl="3" rtl="0" algn="r">
              <a:spcBef>
                <a:spcPts val="0"/>
              </a:spcBef>
              <a:spcAft>
                <a:spcPts val="0"/>
              </a:spcAft>
              <a:buClr>
                <a:schemeClr val="lt1"/>
              </a:buClr>
              <a:buSzPts val="4800"/>
              <a:buNone/>
              <a:defRPr sz="4800">
                <a:solidFill>
                  <a:schemeClr val="lt1"/>
                </a:solidFill>
              </a:defRPr>
            </a:lvl4pPr>
            <a:lvl5pPr lvl="4" rtl="0" algn="r">
              <a:spcBef>
                <a:spcPts val="0"/>
              </a:spcBef>
              <a:spcAft>
                <a:spcPts val="0"/>
              </a:spcAft>
              <a:buClr>
                <a:schemeClr val="lt1"/>
              </a:buClr>
              <a:buSzPts val="4800"/>
              <a:buNone/>
              <a:defRPr sz="4800">
                <a:solidFill>
                  <a:schemeClr val="lt1"/>
                </a:solidFill>
              </a:defRPr>
            </a:lvl5pPr>
            <a:lvl6pPr lvl="5" rtl="0" algn="r">
              <a:spcBef>
                <a:spcPts val="0"/>
              </a:spcBef>
              <a:spcAft>
                <a:spcPts val="0"/>
              </a:spcAft>
              <a:buClr>
                <a:schemeClr val="lt1"/>
              </a:buClr>
              <a:buSzPts val="4800"/>
              <a:buNone/>
              <a:defRPr sz="4800">
                <a:solidFill>
                  <a:schemeClr val="lt1"/>
                </a:solidFill>
              </a:defRPr>
            </a:lvl6pPr>
            <a:lvl7pPr lvl="6" rtl="0" algn="r">
              <a:spcBef>
                <a:spcPts val="0"/>
              </a:spcBef>
              <a:spcAft>
                <a:spcPts val="0"/>
              </a:spcAft>
              <a:buClr>
                <a:schemeClr val="lt1"/>
              </a:buClr>
              <a:buSzPts val="4800"/>
              <a:buNone/>
              <a:defRPr sz="4800">
                <a:solidFill>
                  <a:schemeClr val="lt1"/>
                </a:solidFill>
              </a:defRPr>
            </a:lvl7pPr>
            <a:lvl8pPr lvl="7" rtl="0" algn="r">
              <a:spcBef>
                <a:spcPts val="0"/>
              </a:spcBef>
              <a:spcAft>
                <a:spcPts val="0"/>
              </a:spcAft>
              <a:buClr>
                <a:schemeClr val="lt1"/>
              </a:buClr>
              <a:buSzPts val="4800"/>
              <a:buNone/>
              <a:defRPr sz="4800">
                <a:solidFill>
                  <a:schemeClr val="lt1"/>
                </a:solidFill>
              </a:defRPr>
            </a:lvl8pPr>
            <a:lvl9pPr lvl="8" rtl="0" algn="r">
              <a:spcBef>
                <a:spcPts val="0"/>
              </a:spcBef>
              <a:spcAft>
                <a:spcPts val="0"/>
              </a:spcAft>
              <a:buClr>
                <a:schemeClr val="lt1"/>
              </a:buClr>
              <a:buSzPts val="4800"/>
              <a:buNone/>
              <a:defRPr sz="4800">
                <a:solidFill>
                  <a:schemeClr val="lt1"/>
                </a:solidFill>
              </a:defRPr>
            </a:lvl9pPr>
          </a:lstStyle>
          <a:p/>
        </p:txBody>
      </p:sp>
      <p:sp>
        <p:nvSpPr>
          <p:cNvPr id="102" name="Google Shape;102;p23"/>
          <p:cNvSpPr txBox="1"/>
          <p:nvPr>
            <p:ph idx="1" type="subTitle"/>
          </p:nvPr>
        </p:nvSpPr>
        <p:spPr>
          <a:xfrm>
            <a:off x="4788275" y="1443900"/>
            <a:ext cx="3288300" cy="4146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chemeClr val="lt1"/>
              </a:buClr>
              <a:buSzPts val="1800"/>
              <a:buFont typeface="Advent Pro Medium"/>
              <a:buNone/>
              <a:defRPr>
                <a:solidFill>
                  <a:schemeClr val="lt1"/>
                </a:solidFill>
                <a:latin typeface="Advent Pro Medium"/>
                <a:ea typeface="Advent Pro Medium"/>
                <a:cs typeface="Advent Pro Medium"/>
                <a:sym typeface="Advent Pro Medium"/>
              </a:defRPr>
            </a:lvl1pPr>
            <a:lvl2pPr lvl="1" rtl="0" algn="r">
              <a:lnSpc>
                <a:spcPct val="100000"/>
              </a:lnSpc>
              <a:spcBef>
                <a:spcPts val="0"/>
              </a:spcBef>
              <a:spcAft>
                <a:spcPts val="0"/>
              </a:spcAft>
              <a:buClr>
                <a:schemeClr val="lt1"/>
              </a:buClr>
              <a:buSzPts val="2800"/>
              <a:buNone/>
              <a:defRPr sz="2800">
                <a:solidFill>
                  <a:schemeClr val="lt1"/>
                </a:solidFill>
              </a:defRPr>
            </a:lvl2pPr>
            <a:lvl3pPr lvl="2" rtl="0" algn="r">
              <a:lnSpc>
                <a:spcPct val="100000"/>
              </a:lnSpc>
              <a:spcBef>
                <a:spcPts val="0"/>
              </a:spcBef>
              <a:spcAft>
                <a:spcPts val="0"/>
              </a:spcAft>
              <a:buClr>
                <a:schemeClr val="lt1"/>
              </a:buClr>
              <a:buSzPts val="2800"/>
              <a:buNone/>
              <a:defRPr sz="2800">
                <a:solidFill>
                  <a:schemeClr val="lt1"/>
                </a:solidFill>
              </a:defRPr>
            </a:lvl3pPr>
            <a:lvl4pPr lvl="3" rtl="0" algn="r">
              <a:lnSpc>
                <a:spcPct val="100000"/>
              </a:lnSpc>
              <a:spcBef>
                <a:spcPts val="0"/>
              </a:spcBef>
              <a:spcAft>
                <a:spcPts val="0"/>
              </a:spcAft>
              <a:buClr>
                <a:schemeClr val="lt1"/>
              </a:buClr>
              <a:buSzPts val="2800"/>
              <a:buNone/>
              <a:defRPr sz="2800">
                <a:solidFill>
                  <a:schemeClr val="lt1"/>
                </a:solidFill>
              </a:defRPr>
            </a:lvl4pPr>
            <a:lvl5pPr lvl="4" rtl="0" algn="r">
              <a:lnSpc>
                <a:spcPct val="100000"/>
              </a:lnSpc>
              <a:spcBef>
                <a:spcPts val="0"/>
              </a:spcBef>
              <a:spcAft>
                <a:spcPts val="0"/>
              </a:spcAft>
              <a:buClr>
                <a:schemeClr val="lt1"/>
              </a:buClr>
              <a:buSzPts val="2800"/>
              <a:buNone/>
              <a:defRPr sz="2800">
                <a:solidFill>
                  <a:schemeClr val="lt1"/>
                </a:solidFill>
              </a:defRPr>
            </a:lvl5pPr>
            <a:lvl6pPr lvl="5" rtl="0" algn="r">
              <a:lnSpc>
                <a:spcPct val="100000"/>
              </a:lnSpc>
              <a:spcBef>
                <a:spcPts val="0"/>
              </a:spcBef>
              <a:spcAft>
                <a:spcPts val="0"/>
              </a:spcAft>
              <a:buClr>
                <a:schemeClr val="lt1"/>
              </a:buClr>
              <a:buSzPts val="2800"/>
              <a:buNone/>
              <a:defRPr sz="2800">
                <a:solidFill>
                  <a:schemeClr val="lt1"/>
                </a:solidFill>
              </a:defRPr>
            </a:lvl6pPr>
            <a:lvl7pPr lvl="6" rtl="0" algn="r">
              <a:lnSpc>
                <a:spcPct val="100000"/>
              </a:lnSpc>
              <a:spcBef>
                <a:spcPts val="0"/>
              </a:spcBef>
              <a:spcAft>
                <a:spcPts val="0"/>
              </a:spcAft>
              <a:buClr>
                <a:schemeClr val="lt1"/>
              </a:buClr>
              <a:buSzPts val="2800"/>
              <a:buNone/>
              <a:defRPr sz="2800">
                <a:solidFill>
                  <a:schemeClr val="lt1"/>
                </a:solidFill>
              </a:defRPr>
            </a:lvl7pPr>
            <a:lvl8pPr lvl="7" rtl="0" algn="r">
              <a:lnSpc>
                <a:spcPct val="100000"/>
              </a:lnSpc>
              <a:spcBef>
                <a:spcPts val="0"/>
              </a:spcBef>
              <a:spcAft>
                <a:spcPts val="0"/>
              </a:spcAft>
              <a:buClr>
                <a:schemeClr val="lt1"/>
              </a:buClr>
              <a:buSzPts val="2800"/>
              <a:buNone/>
              <a:defRPr sz="2800">
                <a:solidFill>
                  <a:schemeClr val="lt1"/>
                </a:solidFill>
              </a:defRPr>
            </a:lvl8pPr>
            <a:lvl9pPr lvl="8" rtl="0" algn="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2">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24"/>
          <p:cNvSpPr txBox="1"/>
          <p:nvPr>
            <p:ph type="title"/>
          </p:nvPr>
        </p:nvSpPr>
        <p:spPr>
          <a:xfrm>
            <a:off x="817800" y="444350"/>
            <a:ext cx="5283000" cy="810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_ONLY_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5"/>
          <p:cNvSpPr txBox="1"/>
          <p:nvPr>
            <p:ph type="title"/>
          </p:nvPr>
        </p:nvSpPr>
        <p:spPr>
          <a:xfrm>
            <a:off x="817800" y="444350"/>
            <a:ext cx="3417300" cy="810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rect slide">
  <p:cSld name="CUSTOM">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26"/>
          <p:cNvSpPr txBox="1"/>
          <p:nvPr>
            <p:ph type="title"/>
          </p:nvPr>
        </p:nvSpPr>
        <p:spPr>
          <a:xfrm>
            <a:off x="2454450" y="1574200"/>
            <a:ext cx="4235100" cy="8106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correct slide">
  <p:cSld name="CUSTOM_1">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27"/>
          <p:cNvSpPr txBox="1"/>
          <p:nvPr>
            <p:ph type="title"/>
          </p:nvPr>
        </p:nvSpPr>
        <p:spPr>
          <a:xfrm>
            <a:off x="1883550" y="1574200"/>
            <a:ext cx="5376900" cy="8106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TITLE_ONLY_1_1">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28"/>
          <p:cNvSpPr txBox="1"/>
          <p:nvPr>
            <p:ph type="title"/>
          </p:nvPr>
        </p:nvSpPr>
        <p:spPr>
          <a:xfrm>
            <a:off x="817800" y="444350"/>
            <a:ext cx="3990600" cy="10272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TITLE_ONLY_1_2">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29"/>
          <p:cNvSpPr txBox="1"/>
          <p:nvPr>
            <p:ph type="title"/>
          </p:nvPr>
        </p:nvSpPr>
        <p:spPr>
          <a:xfrm>
            <a:off x="817800" y="444350"/>
            <a:ext cx="3964500" cy="810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2_2">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30"/>
          <p:cNvSpPr txBox="1"/>
          <p:nvPr>
            <p:ph type="ctrTitle"/>
          </p:nvPr>
        </p:nvSpPr>
        <p:spPr>
          <a:xfrm>
            <a:off x="766538" y="2028400"/>
            <a:ext cx="1567500" cy="429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17" name="Google Shape;117;p30"/>
          <p:cNvSpPr txBox="1"/>
          <p:nvPr>
            <p:ph idx="1" type="subTitle"/>
          </p:nvPr>
        </p:nvSpPr>
        <p:spPr>
          <a:xfrm>
            <a:off x="766538" y="3064653"/>
            <a:ext cx="1567500" cy="823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18" name="Google Shape;118;p30"/>
          <p:cNvSpPr txBox="1"/>
          <p:nvPr>
            <p:ph idx="2" type="title"/>
          </p:nvPr>
        </p:nvSpPr>
        <p:spPr>
          <a:xfrm>
            <a:off x="817800" y="444350"/>
            <a:ext cx="4137000" cy="810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9" name="Google Shape;119;p30"/>
          <p:cNvSpPr txBox="1"/>
          <p:nvPr>
            <p:ph idx="3" type="ctrTitle"/>
          </p:nvPr>
        </p:nvSpPr>
        <p:spPr>
          <a:xfrm>
            <a:off x="2781013" y="2028400"/>
            <a:ext cx="1567500" cy="429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20" name="Google Shape;120;p30"/>
          <p:cNvSpPr txBox="1"/>
          <p:nvPr>
            <p:ph idx="4" type="subTitle"/>
          </p:nvPr>
        </p:nvSpPr>
        <p:spPr>
          <a:xfrm>
            <a:off x="2781013" y="3064653"/>
            <a:ext cx="1567500" cy="823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1" name="Google Shape;121;p30"/>
          <p:cNvSpPr txBox="1"/>
          <p:nvPr>
            <p:ph idx="5" type="ctrTitle"/>
          </p:nvPr>
        </p:nvSpPr>
        <p:spPr>
          <a:xfrm>
            <a:off x="4795488" y="2028400"/>
            <a:ext cx="1567500" cy="429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22" name="Google Shape;122;p30"/>
          <p:cNvSpPr txBox="1"/>
          <p:nvPr>
            <p:ph idx="6" type="subTitle"/>
          </p:nvPr>
        </p:nvSpPr>
        <p:spPr>
          <a:xfrm>
            <a:off x="4795488" y="3064653"/>
            <a:ext cx="1567500" cy="823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3" name="Google Shape;123;p30"/>
          <p:cNvSpPr txBox="1"/>
          <p:nvPr>
            <p:ph idx="7" type="ctrTitle"/>
          </p:nvPr>
        </p:nvSpPr>
        <p:spPr>
          <a:xfrm>
            <a:off x="6809963" y="2028400"/>
            <a:ext cx="1567500" cy="429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24" name="Google Shape;124;p30"/>
          <p:cNvSpPr txBox="1"/>
          <p:nvPr>
            <p:ph idx="8" type="subTitle"/>
          </p:nvPr>
        </p:nvSpPr>
        <p:spPr>
          <a:xfrm>
            <a:off x="6809963" y="3064653"/>
            <a:ext cx="1567500" cy="823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31"/>
          <p:cNvSpPr txBox="1"/>
          <p:nvPr>
            <p:ph hasCustomPrompt="1" type="title"/>
          </p:nvPr>
        </p:nvSpPr>
        <p:spPr>
          <a:xfrm>
            <a:off x="2183400" y="2916275"/>
            <a:ext cx="4777200" cy="1111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7" name="Google Shape;127;p31"/>
          <p:cNvSpPr txBox="1"/>
          <p:nvPr>
            <p:ph idx="1" type="body"/>
          </p:nvPr>
        </p:nvSpPr>
        <p:spPr>
          <a:xfrm>
            <a:off x="2183400" y="3926475"/>
            <a:ext cx="4777200" cy="618900"/>
          </a:xfrm>
          <a:prstGeom prst="rect">
            <a:avLst/>
          </a:prstGeom>
        </p:spPr>
        <p:txBody>
          <a:bodyPr anchorCtr="0" anchor="t" bIns="91425" lIns="91425" spcFirstLastPara="1" rIns="91425" wrap="square" tIns="91425">
            <a:normAutofit/>
          </a:bodyPr>
          <a:lstStyle>
            <a:lvl1pPr indent="-330200" lvl="0" marL="457200" rtl="0" algn="ctr">
              <a:spcBef>
                <a:spcPts val="0"/>
              </a:spcBef>
              <a:spcAft>
                <a:spcPts val="0"/>
              </a:spcAft>
              <a:buClr>
                <a:schemeClr val="lt1"/>
              </a:buClr>
              <a:buSzPts val="1600"/>
              <a:buChar char="●"/>
              <a:defRPr sz="1600">
                <a:solidFill>
                  <a:schemeClr val="lt1"/>
                </a:solidFill>
              </a:defRPr>
            </a:lvl1pPr>
            <a:lvl2pPr indent="-330200" lvl="1" marL="914400" rtl="0" algn="ctr">
              <a:spcBef>
                <a:spcPts val="0"/>
              </a:spcBef>
              <a:spcAft>
                <a:spcPts val="0"/>
              </a:spcAft>
              <a:buClr>
                <a:schemeClr val="lt1"/>
              </a:buClr>
              <a:buSzPts val="1600"/>
              <a:buChar char="○"/>
              <a:defRPr sz="1600">
                <a:solidFill>
                  <a:schemeClr val="lt1"/>
                </a:solidFill>
              </a:defRPr>
            </a:lvl2pPr>
            <a:lvl3pPr indent="-330200" lvl="2" marL="1371600" rtl="0" algn="ctr">
              <a:spcBef>
                <a:spcPts val="0"/>
              </a:spcBef>
              <a:spcAft>
                <a:spcPts val="0"/>
              </a:spcAft>
              <a:buClr>
                <a:schemeClr val="lt1"/>
              </a:buClr>
              <a:buSzPts val="1600"/>
              <a:buChar char="■"/>
              <a:defRPr sz="1600">
                <a:solidFill>
                  <a:schemeClr val="lt1"/>
                </a:solidFill>
              </a:defRPr>
            </a:lvl3pPr>
            <a:lvl4pPr indent="-330200" lvl="3" marL="1828800" rtl="0" algn="ctr">
              <a:spcBef>
                <a:spcPts val="0"/>
              </a:spcBef>
              <a:spcAft>
                <a:spcPts val="0"/>
              </a:spcAft>
              <a:buClr>
                <a:schemeClr val="lt1"/>
              </a:buClr>
              <a:buSzPts val="1600"/>
              <a:buChar char="●"/>
              <a:defRPr sz="1600">
                <a:solidFill>
                  <a:schemeClr val="lt1"/>
                </a:solidFill>
              </a:defRPr>
            </a:lvl4pPr>
            <a:lvl5pPr indent="-330200" lvl="4" marL="2286000" rtl="0" algn="ctr">
              <a:spcBef>
                <a:spcPts val="0"/>
              </a:spcBef>
              <a:spcAft>
                <a:spcPts val="0"/>
              </a:spcAft>
              <a:buClr>
                <a:schemeClr val="lt1"/>
              </a:buClr>
              <a:buSzPts val="1600"/>
              <a:buChar char="○"/>
              <a:defRPr sz="1600">
                <a:solidFill>
                  <a:schemeClr val="lt1"/>
                </a:solidFill>
              </a:defRPr>
            </a:lvl5pPr>
            <a:lvl6pPr indent="-330200" lvl="5" marL="2743200" rtl="0" algn="ctr">
              <a:spcBef>
                <a:spcPts val="0"/>
              </a:spcBef>
              <a:spcAft>
                <a:spcPts val="0"/>
              </a:spcAft>
              <a:buClr>
                <a:schemeClr val="lt1"/>
              </a:buClr>
              <a:buSzPts val="1600"/>
              <a:buChar char="■"/>
              <a:defRPr sz="1600">
                <a:solidFill>
                  <a:schemeClr val="lt1"/>
                </a:solidFill>
              </a:defRPr>
            </a:lvl6pPr>
            <a:lvl7pPr indent="-330200" lvl="6" marL="3200400" rtl="0" algn="ctr">
              <a:spcBef>
                <a:spcPts val="0"/>
              </a:spcBef>
              <a:spcAft>
                <a:spcPts val="0"/>
              </a:spcAft>
              <a:buClr>
                <a:schemeClr val="lt1"/>
              </a:buClr>
              <a:buSzPts val="1600"/>
              <a:buChar char="●"/>
              <a:defRPr sz="1600">
                <a:solidFill>
                  <a:schemeClr val="lt1"/>
                </a:solidFill>
              </a:defRPr>
            </a:lvl7pPr>
            <a:lvl8pPr indent="-330200" lvl="7" marL="3657600" rtl="0" algn="ctr">
              <a:spcBef>
                <a:spcPts val="0"/>
              </a:spcBef>
              <a:spcAft>
                <a:spcPts val="0"/>
              </a:spcAft>
              <a:buClr>
                <a:schemeClr val="lt1"/>
              </a:buClr>
              <a:buSzPts val="1600"/>
              <a:buChar char="○"/>
              <a:defRPr sz="1600">
                <a:solidFill>
                  <a:schemeClr val="lt1"/>
                </a:solidFill>
              </a:defRPr>
            </a:lvl8pPr>
            <a:lvl9pPr indent="-330200" lvl="8" marL="4114800" rtl="0" algn="ctr">
              <a:spcBef>
                <a:spcPts val="0"/>
              </a:spcBef>
              <a:spcAft>
                <a:spcPts val="0"/>
              </a:spcAft>
              <a:buClr>
                <a:schemeClr val="lt1"/>
              </a:buClr>
              <a:buSzPts val="1600"/>
              <a:buChar char="■"/>
              <a:defRPr sz="1600">
                <a:solidFill>
                  <a:schemeClr val="lt1"/>
                </a:solidFill>
              </a:defRPr>
            </a:lvl9pPr>
          </a:lstStyle>
          <a:p/>
        </p:txBody>
      </p:sp>
      <p:sp>
        <p:nvSpPr>
          <p:cNvPr id="128" name="Google Shape;128;p31"/>
          <p:cNvSpPr txBox="1"/>
          <p:nvPr>
            <p:ph idx="2" type="title"/>
          </p:nvPr>
        </p:nvSpPr>
        <p:spPr>
          <a:xfrm>
            <a:off x="817800" y="444350"/>
            <a:ext cx="5283000" cy="810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BIG_NUMBER_1_1">
    <p:bg>
      <p:bgPr>
        <a:blipFill>
          <a:blip r:embed="rId2">
            <a:alphaModFix/>
          </a:blip>
          <a:stretch>
            <a:fillRect/>
          </a:stretch>
        </a:blipFill>
      </p:bgPr>
    </p:bg>
    <p:spTree>
      <p:nvGrpSpPr>
        <p:cNvPr id="129" name="Shape 129"/>
        <p:cNvGrpSpPr/>
        <p:nvPr/>
      </p:nvGrpSpPr>
      <p:grpSpPr>
        <a:xfrm>
          <a:off x="0" y="0"/>
          <a:ext cx="0" cy="0"/>
          <a:chOff x="0" y="0"/>
          <a:chExt cx="0" cy="0"/>
        </a:xfrm>
      </p:grpSpPr>
      <p:sp>
        <p:nvSpPr>
          <p:cNvPr id="130" name="Google Shape;130;p32"/>
          <p:cNvSpPr txBox="1"/>
          <p:nvPr>
            <p:ph hasCustomPrompt="1" type="title"/>
          </p:nvPr>
        </p:nvSpPr>
        <p:spPr>
          <a:xfrm>
            <a:off x="904650" y="2925050"/>
            <a:ext cx="2222100" cy="1111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131" name="Google Shape;131;p32"/>
          <p:cNvSpPr txBox="1"/>
          <p:nvPr>
            <p:ph idx="1" type="body"/>
          </p:nvPr>
        </p:nvSpPr>
        <p:spPr>
          <a:xfrm>
            <a:off x="904650" y="3935250"/>
            <a:ext cx="2222100" cy="618900"/>
          </a:xfrm>
          <a:prstGeom prst="rect">
            <a:avLst/>
          </a:prstGeom>
        </p:spPr>
        <p:txBody>
          <a:bodyPr anchorCtr="0" anchor="t" bIns="91425" lIns="91425" spcFirstLastPara="1" rIns="91425" wrap="square" tIns="91425">
            <a:normAutofit/>
          </a:bodyPr>
          <a:lstStyle>
            <a:lvl1pPr indent="-330200" lvl="0" marL="457200" rtl="0" algn="ctr">
              <a:spcBef>
                <a:spcPts val="0"/>
              </a:spcBef>
              <a:spcAft>
                <a:spcPts val="0"/>
              </a:spcAft>
              <a:buClr>
                <a:schemeClr val="lt1"/>
              </a:buClr>
              <a:buSzPts val="1600"/>
              <a:buChar char="●"/>
              <a:defRPr sz="1600">
                <a:solidFill>
                  <a:schemeClr val="lt1"/>
                </a:solidFill>
              </a:defRPr>
            </a:lvl1pPr>
            <a:lvl2pPr indent="-330200" lvl="1" marL="914400" rtl="0" algn="ctr">
              <a:spcBef>
                <a:spcPts val="0"/>
              </a:spcBef>
              <a:spcAft>
                <a:spcPts val="0"/>
              </a:spcAft>
              <a:buClr>
                <a:schemeClr val="lt1"/>
              </a:buClr>
              <a:buSzPts val="1600"/>
              <a:buChar char="○"/>
              <a:defRPr sz="1600">
                <a:solidFill>
                  <a:schemeClr val="lt1"/>
                </a:solidFill>
              </a:defRPr>
            </a:lvl2pPr>
            <a:lvl3pPr indent="-330200" lvl="2" marL="1371600" rtl="0" algn="ctr">
              <a:spcBef>
                <a:spcPts val="0"/>
              </a:spcBef>
              <a:spcAft>
                <a:spcPts val="0"/>
              </a:spcAft>
              <a:buClr>
                <a:schemeClr val="lt1"/>
              </a:buClr>
              <a:buSzPts val="1600"/>
              <a:buChar char="■"/>
              <a:defRPr sz="1600">
                <a:solidFill>
                  <a:schemeClr val="lt1"/>
                </a:solidFill>
              </a:defRPr>
            </a:lvl3pPr>
            <a:lvl4pPr indent="-330200" lvl="3" marL="1828800" rtl="0" algn="ctr">
              <a:spcBef>
                <a:spcPts val="0"/>
              </a:spcBef>
              <a:spcAft>
                <a:spcPts val="0"/>
              </a:spcAft>
              <a:buClr>
                <a:schemeClr val="lt1"/>
              </a:buClr>
              <a:buSzPts val="1600"/>
              <a:buChar char="●"/>
              <a:defRPr sz="1600">
                <a:solidFill>
                  <a:schemeClr val="lt1"/>
                </a:solidFill>
              </a:defRPr>
            </a:lvl4pPr>
            <a:lvl5pPr indent="-330200" lvl="4" marL="2286000" rtl="0" algn="ctr">
              <a:spcBef>
                <a:spcPts val="0"/>
              </a:spcBef>
              <a:spcAft>
                <a:spcPts val="0"/>
              </a:spcAft>
              <a:buClr>
                <a:schemeClr val="lt1"/>
              </a:buClr>
              <a:buSzPts val="1600"/>
              <a:buChar char="○"/>
              <a:defRPr sz="1600">
                <a:solidFill>
                  <a:schemeClr val="lt1"/>
                </a:solidFill>
              </a:defRPr>
            </a:lvl5pPr>
            <a:lvl6pPr indent="-330200" lvl="5" marL="2743200" rtl="0" algn="ctr">
              <a:spcBef>
                <a:spcPts val="0"/>
              </a:spcBef>
              <a:spcAft>
                <a:spcPts val="0"/>
              </a:spcAft>
              <a:buClr>
                <a:schemeClr val="lt1"/>
              </a:buClr>
              <a:buSzPts val="1600"/>
              <a:buChar char="■"/>
              <a:defRPr sz="1600">
                <a:solidFill>
                  <a:schemeClr val="lt1"/>
                </a:solidFill>
              </a:defRPr>
            </a:lvl6pPr>
            <a:lvl7pPr indent="-330200" lvl="6" marL="3200400" rtl="0" algn="ctr">
              <a:spcBef>
                <a:spcPts val="0"/>
              </a:spcBef>
              <a:spcAft>
                <a:spcPts val="0"/>
              </a:spcAft>
              <a:buClr>
                <a:schemeClr val="lt1"/>
              </a:buClr>
              <a:buSzPts val="1600"/>
              <a:buChar char="●"/>
              <a:defRPr sz="1600">
                <a:solidFill>
                  <a:schemeClr val="lt1"/>
                </a:solidFill>
              </a:defRPr>
            </a:lvl7pPr>
            <a:lvl8pPr indent="-330200" lvl="7" marL="3657600" rtl="0" algn="ctr">
              <a:spcBef>
                <a:spcPts val="0"/>
              </a:spcBef>
              <a:spcAft>
                <a:spcPts val="0"/>
              </a:spcAft>
              <a:buClr>
                <a:schemeClr val="lt1"/>
              </a:buClr>
              <a:buSzPts val="1600"/>
              <a:buChar char="○"/>
              <a:defRPr sz="1600">
                <a:solidFill>
                  <a:schemeClr val="lt1"/>
                </a:solidFill>
              </a:defRPr>
            </a:lvl8pPr>
            <a:lvl9pPr indent="-330200" lvl="8" marL="4114800" rtl="0" algn="ctr">
              <a:spcBef>
                <a:spcPts val="0"/>
              </a:spcBef>
              <a:spcAft>
                <a:spcPts val="0"/>
              </a:spcAft>
              <a:buClr>
                <a:schemeClr val="lt1"/>
              </a:buClr>
              <a:buSzPts val="1600"/>
              <a:buChar char="■"/>
              <a:defRPr sz="1600">
                <a:solidFill>
                  <a:schemeClr val="lt1"/>
                </a:solidFill>
              </a:defRPr>
            </a:lvl9pPr>
          </a:lstStyle>
          <a:p/>
        </p:txBody>
      </p:sp>
      <p:sp>
        <p:nvSpPr>
          <p:cNvPr id="132" name="Google Shape;132;p32"/>
          <p:cNvSpPr txBox="1"/>
          <p:nvPr>
            <p:ph idx="2" type="title"/>
          </p:nvPr>
        </p:nvSpPr>
        <p:spPr>
          <a:xfrm>
            <a:off x="817800" y="444350"/>
            <a:ext cx="5283000" cy="810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3" name="Google Shape;133;p32"/>
          <p:cNvSpPr txBox="1"/>
          <p:nvPr>
            <p:ph hasCustomPrompt="1" idx="3" type="title"/>
          </p:nvPr>
        </p:nvSpPr>
        <p:spPr>
          <a:xfrm>
            <a:off x="3460950" y="2925050"/>
            <a:ext cx="2222100" cy="1111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134" name="Google Shape;134;p32"/>
          <p:cNvSpPr txBox="1"/>
          <p:nvPr>
            <p:ph idx="4" type="body"/>
          </p:nvPr>
        </p:nvSpPr>
        <p:spPr>
          <a:xfrm>
            <a:off x="3460950" y="3935250"/>
            <a:ext cx="2222100" cy="618900"/>
          </a:xfrm>
          <a:prstGeom prst="rect">
            <a:avLst/>
          </a:prstGeom>
        </p:spPr>
        <p:txBody>
          <a:bodyPr anchorCtr="0" anchor="t" bIns="91425" lIns="91425" spcFirstLastPara="1" rIns="91425" wrap="square" tIns="91425">
            <a:normAutofit/>
          </a:bodyPr>
          <a:lstStyle>
            <a:lvl1pPr indent="-330200" lvl="0" marL="457200" rtl="0" algn="ctr">
              <a:spcBef>
                <a:spcPts val="0"/>
              </a:spcBef>
              <a:spcAft>
                <a:spcPts val="0"/>
              </a:spcAft>
              <a:buClr>
                <a:schemeClr val="lt1"/>
              </a:buClr>
              <a:buSzPts val="1600"/>
              <a:buChar char="●"/>
              <a:defRPr sz="1600">
                <a:solidFill>
                  <a:schemeClr val="lt1"/>
                </a:solidFill>
              </a:defRPr>
            </a:lvl1pPr>
            <a:lvl2pPr indent="-330200" lvl="1" marL="914400" rtl="0" algn="ctr">
              <a:spcBef>
                <a:spcPts val="0"/>
              </a:spcBef>
              <a:spcAft>
                <a:spcPts val="0"/>
              </a:spcAft>
              <a:buClr>
                <a:schemeClr val="lt1"/>
              </a:buClr>
              <a:buSzPts val="1600"/>
              <a:buChar char="○"/>
              <a:defRPr sz="1600">
                <a:solidFill>
                  <a:schemeClr val="lt1"/>
                </a:solidFill>
              </a:defRPr>
            </a:lvl2pPr>
            <a:lvl3pPr indent="-330200" lvl="2" marL="1371600" rtl="0" algn="ctr">
              <a:spcBef>
                <a:spcPts val="0"/>
              </a:spcBef>
              <a:spcAft>
                <a:spcPts val="0"/>
              </a:spcAft>
              <a:buClr>
                <a:schemeClr val="lt1"/>
              </a:buClr>
              <a:buSzPts val="1600"/>
              <a:buChar char="■"/>
              <a:defRPr sz="1600">
                <a:solidFill>
                  <a:schemeClr val="lt1"/>
                </a:solidFill>
              </a:defRPr>
            </a:lvl3pPr>
            <a:lvl4pPr indent="-330200" lvl="3" marL="1828800" rtl="0" algn="ctr">
              <a:spcBef>
                <a:spcPts val="0"/>
              </a:spcBef>
              <a:spcAft>
                <a:spcPts val="0"/>
              </a:spcAft>
              <a:buClr>
                <a:schemeClr val="lt1"/>
              </a:buClr>
              <a:buSzPts val="1600"/>
              <a:buChar char="●"/>
              <a:defRPr sz="1600">
                <a:solidFill>
                  <a:schemeClr val="lt1"/>
                </a:solidFill>
              </a:defRPr>
            </a:lvl4pPr>
            <a:lvl5pPr indent="-330200" lvl="4" marL="2286000" rtl="0" algn="ctr">
              <a:spcBef>
                <a:spcPts val="0"/>
              </a:spcBef>
              <a:spcAft>
                <a:spcPts val="0"/>
              </a:spcAft>
              <a:buClr>
                <a:schemeClr val="lt1"/>
              </a:buClr>
              <a:buSzPts val="1600"/>
              <a:buChar char="○"/>
              <a:defRPr sz="1600">
                <a:solidFill>
                  <a:schemeClr val="lt1"/>
                </a:solidFill>
              </a:defRPr>
            </a:lvl5pPr>
            <a:lvl6pPr indent="-330200" lvl="5" marL="2743200" rtl="0" algn="ctr">
              <a:spcBef>
                <a:spcPts val="0"/>
              </a:spcBef>
              <a:spcAft>
                <a:spcPts val="0"/>
              </a:spcAft>
              <a:buClr>
                <a:schemeClr val="lt1"/>
              </a:buClr>
              <a:buSzPts val="1600"/>
              <a:buChar char="■"/>
              <a:defRPr sz="1600">
                <a:solidFill>
                  <a:schemeClr val="lt1"/>
                </a:solidFill>
              </a:defRPr>
            </a:lvl6pPr>
            <a:lvl7pPr indent="-330200" lvl="6" marL="3200400" rtl="0" algn="ctr">
              <a:spcBef>
                <a:spcPts val="0"/>
              </a:spcBef>
              <a:spcAft>
                <a:spcPts val="0"/>
              </a:spcAft>
              <a:buClr>
                <a:schemeClr val="lt1"/>
              </a:buClr>
              <a:buSzPts val="1600"/>
              <a:buChar char="●"/>
              <a:defRPr sz="1600">
                <a:solidFill>
                  <a:schemeClr val="lt1"/>
                </a:solidFill>
              </a:defRPr>
            </a:lvl7pPr>
            <a:lvl8pPr indent="-330200" lvl="7" marL="3657600" rtl="0" algn="ctr">
              <a:spcBef>
                <a:spcPts val="0"/>
              </a:spcBef>
              <a:spcAft>
                <a:spcPts val="0"/>
              </a:spcAft>
              <a:buClr>
                <a:schemeClr val="lt1"/>
              </a:buClr>
              <a:buSzPts val="1600"/>
              <a:buChar char="○"/>
              <a:defRPr sz="1600">
                <a:solidFill>
                  <a:schemeClr val="lt1"/>
                </a:solidFill>
              </a:defRPr>
            </a:lvl8pPr>
            <a:lvl9pPr indent="-330200" lvl="8" marL="4114800" rtl="0" algn="ctr">
              <a:spcBef>
                <a:spcPts val="0"/>
              </a:spcBef>
              <a:spcAft>
                <a:spcPts val="0"/>
              </a:spcAft>
              <a:buClr>
                <a:schemeClr val="lt1"/>
              </a:buClr>
              <a:buSzPts val="1600"/>
              <a:buChar char="■"/>
              <a:defRPr sz="1600">
                <a:solidFill>
                  <a:schemeClr val="lt1"/>
                </a:solidFill>
              </a:defRPr>
            </a:lvl9pPr>
          </a:lstStyle>
          <a:p/>
        </p:txBody>
      </p:sp>
      <p:sp>
        <p:nvSpPr>
          <p:cNvPr id="135" name="Google Shape;135;p32"/>
          <p:cNvSpPr txBox="1"/>
          <p:nvPr>
            <p:ph hasCustomPrompt="1" idx="5" type="title"/>
          </p:nvPr>
        </p:nvSpPr>
        <p:spPr>
          <a:xfrm>
            <a:off x="6017250" y="2925050"/>
            <a:ext cx="2222100" cy="1111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a:r>
              <a:t>xx%</a:t>
            </a:r>
          </a:p>
        </p:txBody>
      </p:sp>
      <p:sp>
        <p:nvSpPr>
          <p:cNvPr id="136" name="Google Shape;136;p32"/>
          <p:cNvSpPr txBox="1"/>
          <p:nvPr>
            <p:ph idx="6" type="body"/>
          </p:nvPr>
        </p:nvSpPr>
        <p:spPr>
          <a:xfrm>
            <a:off x="6017250" y="3935250"/>
            <a:ext cx="2222100" cy="618900"/>
          </a:xfrm>
          <a:prstGeom prst="rect">
            <a:avLst/>
          </a:prstGeom>
        </p:spPr>
        <p:txBody>
          <a:bodyPr anchorCtr="0" anchor="t" bIns="91425" lIns="91425" spcFirstLastPara="1" rIns="91425" wrap="square" tIns="91425">
            <a:normAutofit/>
          </a:bodyPr>
          <a:lstStyle>
            <a:lvl1pPr indent="-330200" lvl="0" marL="457200" rtl="0" algn="ctr">
              <a:spcBef>
                <a:spcPts val="0"/>
              </a:spcBef>
              <a:spcAft>
                <a:spcPts val="0"/>
              </a:spcAft>
              <a:buClr>
                <a:schemeClr val="lt1"/>
              </a:buClr>
              <a:buSzPts val="1600"/>
              <a:buChar char="●"/>
              <a:defRPr sz="1600">
                <a:solidFill>
                  <a:schemeClr val="lt1"/>
                </a:solidFill>
              </a:defRPr>
            </a:lvl1pPr>
            <a:lvl2pPr indent="-330200" lvl="1" marL="914400" rtl="0" algn="ctr">
              <a:spcBef>
                <a:spcPts val="0"/>
              </a:spcBef>
              <a:spcAft>
                <a:spcPts val="0"/>
              </a:spcAft>
              <a:buClr>
                <a:schemeClr val="lt1"/>
              </a:buClr>
              <a:buSzPts val="1600"/>
              <a:buChar char="○"/>
              <a:defRPr sz="1600">
                <a:solidFill>
                  <a:schemeClr val="lt1"/>
                </a:solidFill>
              </a:defRPr>
            </a:lvl2pPr>
            <a:lvl3pPr indent="-330200" lvl="2" marL="1371600" rtl="0" algn="ctr">
              <a:spcBef>
                <a:spcPts val="0"/>
              </a:spcBef>
              <a:spcAft>
                <a:spcPts val="0"/>
              </a:spcAft>
              <a:buClr>
                <a:schemeClr val="lt1"/>
              </a:buClr>
              <a:buSzPts val="1600"/>
              <a:buChar char="■"/>
              <a:defRPr sz="1600">
                <a:solidFill>
                  <a:schemeClr val="lt1"/>
                </a:solidFill>
              </a:defRPr>
            </a:lvl3pPr>
            <a:lvl4pPr indent="-330200" lvl="3" marL="1828800" rtl="0" algn="ctr">
              <a:spcBef>
                <a:spcPts val="0"/>
              </a:spcBef>
              <a:spcAft>
                <a:spcPts val="0"/>
              </a:spcAft>
              <a:buClr>
                <a:schemeClr val="lt1"/>
              </a:buClr>
              <a:buSzPts val="1600"/>
              <a:buChar char="●"/>
              <a:defRPr sz="1600">
                <a:solidFill>
                  <a:schemeClr val="lt1"/>
                </a:solidFill>
              </a:defRPr>
            </a:lvl4pPr>
            <a:lvl5pPr indent="-330200" lvl="4" marL="2286000" rtl="0" algn="ctr">
              <a:spcBef>
                <a:spcPts val="0"/>
              </a:spcBef>
              <a:spcAft>
                <a:spcPts val="0"/>
              </a:spcAft>
              <a:buClr>
                <a:schemeClr val="lt1"/>
              </a:buClr>
              <a:buSzPts val="1600"/>
              <a:buChar char="○"/>
              <a:defRPr sz="1600">
                <a:solidFill>
                  <a:schemeClr val="lt1"/>
                </a:solidFill>
              </a:defRPr>
            </a:lvl5pPr>
            <a:lvl6pPr indent="-330200" lvl="5" marL="2743200" rtl="0" algn="ctr">
              <a:spcBef>
                <a:spcPts val="0"/>
              </a:spcBef>
              <a:spcAft>
                <a:spcPts val="0"/>
              </a:spcAft>
              <a:buClr>
                <a:schemeClr val="lt1"/>
              </a:buClr>
              <a:buSzPts val="1600"/>
              <a:buChar char="■"/>
              <a:defRPr sz="1600">
                <a:solidFill>
                  <a:schemeClr val="lt1"/>
                </a:solidFill>
              </a:defRPr>
            </a:lvl6pPr>
            <a:lvl7pPr indent="-330200" lvl="6" marL="3200400" rtl="0" algn="ctr">
              <a:spcBef>
                <a:spcPts val="0"/>
              </a:spcBef>
              <a:spcAft>
                <a:spcPts val="0"/>
              </a:spcAft>
              <a:buClr>
                <a:schemeClr val="lt1"/>
              </a:buClr>
              <a:buSzPts val="1600"/>
              <a:buChar char="●"/>
              <a:defRPr sz="1600">
                <a:solidFill>
                  <a:schemeClr val="lt1"/>
                </a:solidFill>
              </a:defRPr>
            </a:lvl7pPr>
            <a:lvl8pPr indent="-330200" lvl="7" marL="3657600" rtl="0" algn="ctr">
              <a:spcBef>
                <a:spcPts val="0"/>
              </a:spcBef>
              <a:spcAft>
                <a:spcPts val="0"/>
              </a:spcAft>
              <a:buClr>
                <a:schemeClr val="lt1"/>
              </a:buClr>
              <a:buSzPts val="1600"/>
              <a:buChar char="○"/>
              <a:defRPr sz="1600">
                <a:solidFill>
                  <a:schemeClr val="lt1"/>
                </a:solidFill>
              </a:defRPr>
            </a:lvl8pPr>
            <a:lvl9pPr indent="-330200" lvl="8" marL="4114800" rtl="0" algn="ctr">
              <a:spcBef>
                <a:spcPts val="0"/>
              </a:spcBef>
              <a:spcAft>
                <a:spcPts val="0"/>
              </a:spcAft>
              <a:buClr>
                <a:schemeClr val="lt1"/>
              </a:buClr>
              <a:buSzPts val="1600"/>
              <a:buChar char="■"/>
              <a:defRPr sz="1600">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3">
  <p:cSld name="TITLE_1_3_1">
    <p:bg>
      <p:bgPr>
        <a:blipFill>
          <a:blip r:embed="rId2">
            <a:alphaModFix/>
          </a:blip>
          <a:stretch>
            <a:fillRect/>
          </a:stretch>
        </a:blipFill>
      </p:bgPr>
    </p:bg>
    <p:spTree>
      <p:nvGrpSpPr>
        <p:cNvPr id="137" name="Shape 137"/>
        <p:cNvGrpSpPr/>
        <p:nvPr/>
      </p:nvGrpSpPr>
      <p:grpSpPr>
        <a:xfrm>
          <a:off x="0" y="0"/>
          <a:ext cx="0" cy="0"/>
          <a:chOff x="0" y="0"/>
          <a:chExt cx="0" cy="0"/>
        </a:xfrm>
      </p:grpSpPr>
      <p:sp>
        <p:nvSpPr>
          <p:cNvPr id="138" name="Google Shape;138;p33"/>
          <p:cNvSpPr txBox="1"/>
          <p:nvPr>
            <p:ph type="ctrTitle"/>
          </p:nvPr>
        </p:nvSpPr>
        <p:spPr>
          <a:xfrm>
            <a:off x="1693800" y="1736650"/>
            <a:ext cx="5756400" cy="12945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139" name="Google Shape;139;p33"/>
          <p:cNvSpPr txBox="1"/>
          <p:nvPr>
            <p:ph idx="1" type="subTitle"/>
          </p:nvPr>
        </p:nvSpPr>
        <p:spPr>
          <a:xfrm>
            <a:off x="2927860" y="3287575"/>
            <a:ext cx="3288300" cy="414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800"/>
              <a:buFont typeface="Advent Pro Medium"/>
              <a:buNone/>
              <a:defRPr>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TITLE_1_1_1_1_1">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34"/>
          <p:cNvSpPr txBox="1"/>
          <p:nvPr>
            <p:ph type="ctrTitle"/>
          </p:nvPr>
        </p:nvSpPr>
        <p:spPr>
          <a:xfrm>
            <a:off x="893774" y="1633384"/>
            <a:ext cx="1879800" cy="429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42" name="Google Shape;142;p34"/>
          <p:cNvSpPr txBox="1"/>
          <p:nvPr>
            <p:ph idx="1" type="subTitle"/>
          </p:nvPr>
        </p:nvSpPr>
        <p:spPr>
          <a:xfrm>
            <a:off x="893775" y="1983834"/>
            <a:ext cx="1879800" cy="657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43" name="Google Shape;143;p34"/>
          <p:cNvSpPr txBox="1"/>
          <p:nvPr>
            <p:ph idx="2" type="title"/>
          </p:nvPr>
        </p:nvSpPr>
        <p:spPr>
          <a:xfrm>
            <a:off x="817800" y="444350"/>
            <a:ext cx="4137000" cy="810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4" name="Google Shape;144;p34"/>
          <p:cNvSpPr txBox="1"/>
          <p:nvPr>
            <p:ph idx="3" type="ctrTitle"/>
          </p:nvPr>
        </p:nvSpPr>
        <p:spPr>
          <a:xfrm>
            <a:off x="3632099" y="1633384"/>
            <a:ext cx="1879800" cy="429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45" name="Google Shape;145;p34"/>
          <p:cNvSpPr txBox="1"/>
          <p:nvPr>
            <p:ph idx="4" type="subTitle"/>
          </p:nvPr>
        </p:nvSpPr>
        <p:spPr>
          <a:xfrm>
            <a:off x="3632100" y="1983834"/>
            <a:ext cx="1879800" cy="657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46" name="Google Shape;146;p34"/>
          <p:cNvSpPr txBox="1"/>
          <p:nvPr>
            <p:ph idx="5" type="ctrTitle"/>
          </p:nvPr>
        </p:nvSpPr>
        <p:spPr>
          <a:xfrm>
            <a:off x="6370424" y="1633384"/>
            <a:ext cx="1879800" cy="429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47" name="Google Shape;147;p34"/>
          <p:cNvSpPr txBox="1"/>
          <p:nvPr>
            <p:ph idx="6" type="subTitle"/>
          </p:nvPr>
        </p:nvSpPr>
        <p:spPr>
          <a:xfrm>
            <a:off x="6370425" y="1983834"/>
            <a:ext cx="1879800" cy="657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48" name="Google Shape;148;p34"/>
          <p:cNvSpPr txBox="1"/>
          <p:nvPr>
            <p:ph idx="7" type="ctrTitle"/>
          </p:nvPr>
        </p:nvSpPr>
        <p:spPr>
          <a:xfrm>
            <a:off x="893774" y="3017234"/>
            <a:ext cx="1879800" cy="429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49" name="Google Shape;149;p34"/>
          <p:cNvSpPr txBox="1"/>
          <p:nvPr>
            <p:ph idx="8" type="subTitle"/>
          </p:nvPr>
        </p:nvSpPr>
        <p:spPr>
          <a:xfrm>
            <a:off x="893775" y="3367684"/>
            <a:ext cx="1879800" cy="657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50" name="Google Shape;150;p34"/>
          <p:cNvSpPr txBox="1"/>
          <p:nvPr>
            <p:ph idx="9" type="ctrTitle"/>
          </p:nvPr>
        </p:nvSpPr>
        <p:spPr>
          <a:xfrm>
            <a:off x="3632099" y="3017234"/>
            <a:ext cx="1879800" cy="429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51" name="Google Shape;151;p34"/>
          <p:cNvSpPr txBox="1"/>
          <p:nvPr>
            <p:ph idx="13" type="subTitle"/>
          </p:nvPr>
        </p:nvSpPr>
        <p:spPr>
          <a:xfrm>
            <a:off x="3632100" y="3367684"/>
            <a:ext cx="1879800" cy="657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52" name="Google Shape;152;p34"/>
          <p:cNvSpPr txBox="1"/>
          <p:nvPr>
            <p:ph idx="14" type="ctrTitle"/>
          </p:nvPr>
        </p:nvSpPr>
        <p:spPr>
          <a:xfrm>
            <a:off x="6370424" y="3017234"/>
            <a:ext cx="1879800" cy="429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53" name="Google Shape;153;p34"/>
          <p:cNvSpPr txBox="1"/>
          <p:nvPr>
            <p:ph idx="15" type="subTitle"/>
          </p:nvPr>
        </p:nvSpPr>
        <p:spPr>
          <a:xfrm>
            <a:off x="6370425" y="3367684"/>
            <a:ext cx="1879800" cy="657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TITLE_2">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35"/>
          <p:cNvSpPr txBox="1"/>
          <p:nvPr>
            <p:ph type="ctrTitle"/>
          </p:nvPr>
        </p:nvSpPr>
        <p:spPr>
          <a:xfrm>
            <a:off x="718200" y="646725"/>
            <a:ext cx="3572700" cy="1202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56" name="Google Shape;156;p35"/>
          <p:cNvSpPr txBox="1"/>
          <p:nvPr>
            <p:ph idx="1" type="subTitle"/>
          </p:nvPr>
        </p:nvSpPr>
        <p:spPr>
          <a:xfrm>
            <a:off x="718200" y="1340825"/>
            <a:ext cx="3293400" cy="1096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400"/>
              <a:buFont typeface="Advent Pro Medium"/>
              <a:buNone/>
              <a:defRPr sz="1400">
                <a:solidFill>
                  <a:schemeClr val="lt1"/>
                </a:solidFill>
                <a:latin typeface="Advent Pro Medium"/>
                <a:ea typeface="Advent Pro Medium"/>
                <a:cs typeface="Advent Pro Medium"/>
                <a:sym typeface="Advent Pro Medium"/>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157" name="Google Shape;157;p35"/>
          <p:cNvSpPr txBox="1"/>
          <p:nvPr/>
        </p:nvSpPr>
        <p:spPr>
          <a:xfrm>
            <a:off x="718200" y="3372475"/>
            <a:ext cx="3208800" cy="789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s-419" sz="1200">
                <a:solidFill>
                  <a:schemeClr val="lt1"/>
                </a:solidFill>
                <a:latin typeface="Rajdhani Medium"/>
                <a:ea typeface="Rajdhani Medium"/>
                <a:cs typeface="Rajdhani Medium"/>
                <a:sym typeface="Rajdhani Medium"/>
              </a:rPr>
              <a:t>CREDITS: This presentation template was created by </a:t>
            </a:r>
            <a:r>
              <a:rPr lang="es-419" sz="1200">
                <a:solidFill>
                  <a:schemeClr val="lt1"/>
                </a:solidFill>
                <a:uFill>
                  <a:noFill/>
                </a:uFill>
                <a:latin typeface="Rajdhani Medium"/>
                <a:ea typeface="Rajdhani Medium"/>
                <a:cs typeface="Rajdhani Medium"/>
                <a:sym typeface="Rajdhani Medium"/>
                <a:hlinkClick r:id="rId3">
                  <a:extLst>
                    <a:ext uri="{A12FA001-AC4F-418D-AE19-62706E023703}">
                      <ahyp:hlinkClr val="tx"/>
                    </a:ext>
                  </a:extLst>
                </a:hlinkClick>
              </a:rPr>
              <a:t>Slidesgo</a:t>
            </a:r>
            <a:r>
              <a:rPr lang="es-419" sz="1200">
                <a:solidFill>
                  <a:schemeClr val="lt1"/>
                </a:solidFill>
                <a:latin typeface="Rajdhani Medium"/>
                <a:ea typeface="Rajdhani Medium"/>
                <a:cs typeface="Rajdhani Medium"/>
                <a:sym typeface="Rajdhani Medium"/>
              </a:rPr>
              <a:t>, including icons by </a:t>
            </a:r>
            <a:r>
              <a:rPr lang="es-419" sz="1200">
                <a:solidFill>
                  <a:schemeClr val="lt1"/>
                </a:solidFill>
                <a:uFill>
                  <a:noFill/>
                </a:uFill>
                <a:latin typeface="Rajdhani Medium"/>
                <a:ea typeface="Rajdhani Medium"/>
                <a:cs typeface="Rajdhani Medium"/>
                <a:sym typeface="Rajdhani Medium"/>
                <a:hlinkClick r:id="rId4">
                  <a:extLst>
                    <a:ext uri="{A12FA001-AC4F-418D-AE19-62706E023703}">
                      <ahyp:hlinkClr val="tx"/>
                    </a:ext>
                  </a:extLst>
                </a:hlinkClick>
              </a:rPr>
              <a:t>Flaticon</a:t>
            </a:r>
            <a:r>
              <a:rPr lang="es-419" sz="1200">
                <a:solidFill>
                  <a:schemeClr val="lt1"/>
                </a:solidFill>
                <a:latin typeface="Rajdhani Medium"/>
                <a:ea typeface="Rajdhani Medium"/>
                <a:cs typeface="Rajdhani Medium"/>
                <a:sym typeface="Rajdhani Medium"/>
              </a:rPr>
              <a:t>, and infographics &amp; images by </a:t>
            </a:r>
            <a:r>
              <a:rPr lang="es-419" sz="1200">
                <a:solidFill>
                  <a:schemeClr val="lt1"/>
                </a:solidFill>
                <a:uFill>
                  <a:noFill/>
                </a:uFill>
                <a:latin typeface="Rajdhani Medium"/>
                <a:ea typeface="Rajdhani Medium"/>
                <a:cs typeface="Rajdhani Medium"/>
                <a:sym typeface="Rajdhani Medium"/>
                <a:hlinkClick r:id="rId5">
                  <a:extLst>
                    <a:ext uri="{A12FA001-AC4F-418D-AE19-62706E023703}">
                      <ahyp:hlinkClr val="tx"/>
                    </a:ext>
                  </a:extLst>
                </a:hlinkClick>
              </a:rPr>
              <a:t>Freepik</a:t>
            </a:r>
            <a:r>
              <a:rPr lang="es-419" sz="1200">
                <a:solidFill>
                  <a:schemeClr val="lt1"/>
                </a:solidFill>
                <a:latin typeface="Rajdhani Medium"/>
                <a:ea typeface="Rajdhani Medium"/>
                <a:cs typeface="Rajdhani Medium"/>
                <a:sym typeface="Rajdhani Medium"/>
              </a:rPr>
              <a:t>. </a:t>
            </a:r>
            <a:endParaRPr sz="1200">
              <a:solidFill>
                <a:schemeClr val="lt1"/>
              </a:solidFill>
              <a:latin typeface="Rajdhani Medium"/>
              <a:ea typeface="Rajdhani Medium"/>
              <a:cs typeface="Rajdhani Medium"/>
              <a:sym typeface="Rajdhani Medium"/>
            </a:endParaRPr>
          </a:p>
          <a:p>
            <a:pPr indent="0" lvl="0" marL="0" rtl="0" algn="l">
              <a:spcBef>
                <a:spcPts val="300"/>
              </a:spcBef>
              <a:spcAft>
                <a:spcPts val="0"/>
              </a:spcAft>
              <a:buNone/>
            </a:pPr>
            <a:r>
              <a:t/>
            </a:r>
            <a:endParaRPr sz="1200">
              <a:solidFill>
                <a:schemeClr val="lt1"/>
              </a:solidFill>
              <a:latin typeface="Rajdhani Medium"/>
              <a:ea typeface="Rajdhani Medium"/>
              <a:cs typeface="Rajdhani Medium"/>
              <a:sym typeface="Rajdhani Medium"/>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TITLE_AND_BODY_1">
    <p:bg>
      <p:bgPr>
        <a:blipFill>
          <a:blip r:embed="rId2">
            <a:alphaModFix/>
          </a:blip>
          <a:stretch>
            <a:fillRect/>
          </a:stretch>
        </a:blipFill>
      </p:bgPr>
    </p:bg>
    <p:spTree>
      <p:nvGrpSpPr>
        <p:cNvPr id="158" name="Shape 158"/>
        <p:cNvGrpSpPr/>
        <p:nvPr/>
      </p:nvGrpSpPr>
      <p:grpSpPr>
        <a:xfrm>
          <a:off x="0" y="0"/>
          <a:ext cx="0" cy="0"/>
          <a:chOff x="0" y="0"/>
          <a:chExt cx="0" cy="0"/>
        </a:xfrm>
      </p:grpSpPr>
      <p:sp>
        <p:nvSpPr>
          <p:cNvPr id="159" name="Google Shape;159;p36"/>
          <p:cNvSpPr txBox="1"/>
          <p:nvPr>
            <p:ph type="title"/>
          </p:nvPr>
        </p:nvSpPr>
        <p:spPr>
          <a:xfrm>
            <a:off x="817800" y="444350"/>
            <a:ext cx="3955200" cy="810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0" name="Google Shape;160;p36"/>
          <p:cNvSpPr txBox="1"/>
          <p:nvPr>
            <p:ph idx="1" type="body"/>
          </p:nvPr>
        </p:nvSpPr>
        <p:spPr>
          <a:xfrm>
            <a:off x="817800" y="1532750"/>
            <a:ext cx="4008300" cy="2799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TLE OPENING">
  <p:cSld name="TITLE_3">
    <p:spTree>
      <p:nvGrpSpPr>
        <p:cNvPr id="161" name="Shape 161"/>
        <p:cNvGrpSpPr/>
        <p:nvPr/>
      </p:nvGrpSpPr>
      <p:grpSpPr>
        <a:xfrm>
          <a:off x="0" y="0"/>
          <a:ext cx="0" cy="0"/>
          <a:chOff x="0" y="0"/>
          <a:chExt cx="0" cy="0"/>
        </a:xfrm>
      </p:grpSpPr>
      <p:sp>
        <p:nvSpPr>
          <p:cNvPr id="162" name="Google Shape;162;p37"/>
          <p:cNvSpPr/>
          <p:nvPr/>
        </p:nvSpPr>
        <p:spPr>
          <a:xfrm flipH="1" rot="10800000">
            <a:off x="0" y="-5163"/>
            <a:ext cx="9144000" cy="5143500"/>
          </a:xfrm>
          <a:prstGeom prst="rect">
            <a:avLst/>
          </a:pr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7"/>
          <p:cNvSpPr/>
          <p:nvPr/>
        </p:nvSpPr>
        <p:spPr>
          <a:xfrm rot="-5632912">
            <a:off x="846784" y="-446717"/>
            <a:ext cx="3781244" cy="3781244"/>
          </a:xfrm>
          <a:custGeom>
            <a:rect b="b" l="l" r="r" t="t"/>
            <a:pathLst>
              <a:path extrusionOk="0" h="32610" w="32610">
                <a:moveTo>
                  <a:pt x="17484" y="0"/>
                </a:moveTo>
                <a:lnTo>
                  <a:pt x="0" y="15116"/>
                </a:lnTo>
                <a:lnTo>
                  <a:pt x="15116" y="32610"/>
                </a:lnTo>
                <a:lnTo>
                  <a:pt x="32610" y="17484"/>
                </a:lnTo>
                <a:lnTo>
                  <a:pt x="17484"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7"/>
          <p:cNvSpPr/>
          <p:nvPr/>
        </p:nvSpPr>
        <p:spPr>
          <a:xfrm rot="-6804529">
            <a:off x="243872" y="94565"/>
            <a:ext cx="837809" cy="964292"/>
          </a:xfrm>
          <a:custGeom>
            <a:rect b="b" l="l" r="r" t="t"/>
            <a:pathLst>
              <a:path extrusionOk="0" h="28216" w="24515">
                <a:moveTo>
                  <a:pt x="24380" y="0"/>
                </a:moveTo>
                <a:lnTo>
                  <a:pt x="0" y="14216"/>
                </a:lnTo>
                <a:lnTo>
                  <a:pt x="24514" y="28215"/>
                </a:lnTo>
                <a:lnTo>
                  <a:pt x="24380"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7"/>
          <p:cNvSpPr/>
          <p:nvPr/>
        </p:nvSpPr>
        <p:spPr>
          <a:xfrm rot="10530747">
            <a:off x="2940687" y="3660961"/>
            <a:ext cx="2052652" cy="2052652"/>
          </a:xfrm>
          <a:custGeom>
            <a:rect b="b" l="l" r="r" t="t"/>
            <a:pathLst>
              <a:path extrusionOk="0" h="32610" w="32610">
                <a:moveTo>
                  <a:pt x="17484" y="0"/>
                </a:moveTo>
                <a:lnTo>
                  <a:pt x="0" y="15116"/>
                </a:lnTo>
                <a:lnTo>
                  <a:pt x="15116" y="32610"/>
                </a:lnTo>
                <a:lnTo>
                  <a:pt x="32610" y="17484"/>
                </a:lnTo>
                <a:lnTo>
                  <a:pt x="17484"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7"/>
          <p:cNvSpPr/>
          <p:nvPr/>
        </p:nvSpPr>
        <p:spPr>
          <a:xfrm flipH="1" rot="10800000">
            <a:off x="8314926" y="-243161"/>
            <a:ext cx="1159049" cy="1166896"/>
          </a:xfrm>
          <a:custGeom>
            <a:rect b="b" l="l" r="r" t="t"/>
            <a:pathLst>
              <a:path extrusionOk="0" h="4519" w="4489">
                <a:moveTo>
                  <a:pt x="2244" y="342"/>
                </a:moveTo>
                <a:cubicBezTo>
                  <a:pt x="2761" y="342"/>
                  <a:pt x="3237" y="559"/>
                  <a:pt x="3578" y="900"/>
                </a:cubicBezTo>
                <a:cubicBezTo>
                  <a:pt x="3919" y="1252"/>
                  <a:pt x="4137" y="1727"/>
                  <a:pt x="4137" y="2244"/>
                </a:cubicBezTo>
                <a:cubicBezTo>
                  <a:pt x="4137" y="2761"/>
                  <a:pt x="3919" y="3278"/>
                  <a:pt x="3578" y="3619"/>
                </a:cubicBezTo>
                <a:cubicBezTo>
                  <a:pt x="3237" y="3960"/>
                  <a:pt x="2761" y="4178"/>
                  <a:pt x="2244" y="4178"/>
                </a:cubicBezTo>
                <a:cubicBezTo>
                  <a:pt x="1728" y="4178"/>
                  <a:pt x="1252" y="3960"/>
                  <a:pt x="911" y="3619"/>
                </a:cubicBezTo>
                <a:cubicBezTo>
                  <a:pt x="559" y="3278"/>
                  <a:pt x="352" y="2761"/>
                  <a:pt x="352" y="2244"/>
                </a:cubicBezTo>
                <a:cubicBezTo>
                  <a:pt x="352" y="1727"/>
                  <a:pt x="559" y="1252"/>
                  <a:pt x="911" y="900"/>
                </a:cubicBezTo>
                <a:cubicBezTo>
                  <a:pt x="1252" y="559"/>
                  <a:pt x="1728" y="342"/>
                  <a:pt x="2244" y="342"/>
                </a:cubicBezTo>
                <a:close/>
                <a:moveTo>
                  <a:pt x="2244" y="1"/>
                </a:moveTo>
                <a:cubicBezTo>
                  <a:pt x="993" y="1"/>
                  <a:pt x="1" y="993"/>
                  <a:pt x="1" y="2244"/>
                </a:cubicBezTo>
                <a:cubicBezTo>
                  <a:pt x="1" y="3485"/>
                  <a:pt x="993" y="4519"/>
                  <a:pt x="2244" y="4519"/>
                </a:cubicBezTo>
                <a:cubicBezTo>
                  <a:pt x="3496" y="4519"/>
                  <a:pt x="4488" y="3485"/>
                  <a:pt x="4488" y="2244"/>
                </a:cubicBezTo>
                <a:cubicBezTo>
                  <a:pt x="4488" y="993"/>
                  <a:pt x="3496" y="1"/>
                  <a:pt x="2244" y="1"/>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7"/>
          <p:cNvSpPr/>
          <p:nvPr/>
        </p:nvSpPr>
        <p:spPr>
          <a:xfrm rot="8100000">
            <a:off x="4388086" y="-127600"/>
            <a:ext cx="2393405" cy="2754735"/>
          </a:xfrm>
          <a:custGeom>
            <a:rect b="b" l="l" r="r" t="t"/>
            <a:pathLst>
              <a:path extrusionOk="0" h="28216" w="24515">
                <a:moveTo>
                  <a:pt x="24380" y="0"/>
                </a:moveTo>
                <a:lnTo>
                  <a:pt x="0" y="14216"/>
                </a:lnTo>
                <a:lnTo>
                  <a:pt x="24514" y="28215"/>
                </a:lnTo>
                <a:lnTo>
                  <a:pt x="24380"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37"/>
          <p:cNvGrpSpPr/>
          <p:nvPr/>
        </p:nvGrpSpPr>
        <p:grpSpPr>
          <a:xfrm flipH="1" rot="10800000">
            <a:off x="-286668" y="1009031"/>
            <a:ext cx="1601995" cy="1604328"/>
            <a:chOff x="4226125" y="3802600"/>
            <a:chExt cx="1046850" cy="1048375"/>
          </a:xfrm>
        </p:grpSpPr>
        <p:sp>
          <p:nvSpPr>
            <p:cNvPr id="169" name="Google Shape;169;p37"/>
            <p:cNvSpPr/>
            <p:nvPr/>
          </p:nvSpPr>
          <p:spPr>
            <a:xfrm>
              <a:off x="5256925" y="4319750"/>
              <a:ext cx="16050" cy="14250"/>
            </a:xfrm>
            <a:custGeom>
              <a:rect b="b" l="l" r="r" t="t"/>
              <a:pathLst>
                <a:path extrusionOk="0" h="570" w="642">
                  <a:moveTo>
                    <a:pt x="295" y="0"/>
                  </a:moveTo>
                  <a:cubicBezTo>
                    <a:pt x="189" y="0"/>
                    <a:pt x="102" y="71"/>
                    <a:pt x="42" y="168"/>
                  </a:cubicBezTo>
                  <a:cubicBezTo>
                    <a:pt x="1" y="344"/>
                    <a:pt x="84" y="468"/>
                    <a:pt x="218" y="550"/>
                  </a:cubicBezTo>
                  <a:cubicBezTo>
                    <a:pt x="249" y="563"/>
                    <a:pt x="282" y="570"/>
                    <a:pt x="317" y="570"/>
                  </a:cubicBezTo>
                  <a:cubicBezTo>
                    <a:pt x="421" y="570"/>
                    <a:pt x="528" y="510"/>
                    <a:pt x="559" y="385"/>
                  </a:cubicBezTo>
                  <a:cubicBezTo>
                    <a:pt x="642" y="251"/>
                    <a:pt x="559" y="85"/>
                    <a:pt x="425" y="33"/>
                  </a:cubicBezTo>
                  <a:cubicBezTo>
                    <a:pt x="379" y="11"/>
                    <a:pt x="336"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7"/>
            <p:cNvSpPr/>
            <p:nvPr/>
          </p:nvSpPr>
          <p:spPr>
            <a:xfrm>
              <a:off x="5219200" y="4338925"/>
              <a:ext cx="7525" cy="9850"/>
            </a:xfrm>
            <a:custGeom>
              <a:rect b="b" l="l" r="r" t="t"/>
              <a:pathLst>
                <a:path extrusionOk="0" h="394" w="301">
                  <a:moveTo>
                    <a:pt x="124" y="1"/>
                  </a:moveTo>
                  <a:lnTo>
                    <a:pt x="0" y="259"/>
                  </a:lnTo>
                  <a:lnTo>
                    <a:pt x="259" y="393"/>
                  </a:lnTo>
                  <a:cubicBezTo>
                    <a:pt x="259" y="352"/>
                    <a:pt x="300" y="300"/>
                    <a:pt x="300" y="259"/>
                  </a:cubicBezTo>
                  <a:cubicBezTo>
                    <a:pt x="300" y="176"/>
                    <a:pt x="217" y="4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7"/>
            <p:cNvSpPr/>
            <p:nvPr/>
          </p:nvSpPr>
          <p:spPr>
            <a:xfrm>
              <a:off x="5242975" y="4275350"/>
              <a:ext cx="10625" cy="13300"/>
            </a:xfrm>
            <a:custGeom>
              <a:rect b="b" l="l" r="r" t="t"/>
              <a:pathLst>
                <a:path extrusionOk="0" h="532" w="425">
                  <a:moveTo>
                    <a:pt x="207" y="0"/>
                  </a:moveTo>
                  <a:lnTo>
                    <a:pt x="1" y="517"/>
                  </a:lnTo>
                  <a:cubicBezTo>
                    <a:pt x="33" y="527"/>
                    <a:pt x="63" y="532"/>
                    <a:pt x="93" y="532"/>
                  </a:cubicBezTo>
                  <a:cubicBezTo>
                    <a:pt x="216" y="532"/>
                    <a:pt x="316" y="452"/>
                    <a:pt x="383" y="352"/>
                  </a:cubicBezTo>
                  <a:cubicBezTo>
                    <a:pt x="424" y="217"/>
                    <a:pt x="383" y="93"/>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7"/>
            <p:cNvSpPr/>
            <p:nvPr/>
          </p:nvSpPr>
          <p:spPr>
            <a:xfrm>
              <a:off x="5224625" y="4493600"/>
              <a:ext cx="13975" cy="10250"/>
            </a:xfrm>
            <a:custGeom>
              <a:rect b="b" l="l" r="r" t="t"/>
              <a:pathLst>
                <a:path extrusionOk="0" h="410" w="559">
                  <a:moveTo>
                    <a:pt x="243" y="1"/>
                  </a:moveTo>
                  <a:cubicBezTo>
                    <a:pt x="151" y="1"/>
                    <a:pt x="61" y="41"/>
                    <a:pt x="0" y="110"/>
                  </a:cubicBezTo>
                  <a:lnTo>
                    <a:pt x="0" y="193"/>
                  </a:lnTo>
                  <a:lnTo>
                    <a:pt x="517" y="410"/>
                  </a:lnTo>
                  <a:cubicBezTo>
                    <a:pt x="559" y="234"/>
                    <a:pt x="476" y="58"/>
                    <a:pt x="342" y="17"/>
                  </a:cubicBezTo>
                  <a:cubicBezTo>
                    <a:pt x="309" y="6"/>
                    <a:pt x="276" y="1"/>
                    <a:pt x="24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7"/>
            <p:cNvSpPr/>
            <p:nvPr/>
          </p:nvSpPr>
          <p:spPr>
            <a:xfrm>
              <a:off x="5249450" y="4429125"/>
              <a:ext cx="16050" cy="14150"/>
            </a:xfrm>
            <a:custGeom>
              <a:rect b="b" l="l" r="r" t="t"/>
              <a:pathLst>
                <a:path extrusionOk="0" h="566" w="642">
                  <a:moveTo>
                    <a:pt x="340" y="1"/>
                  </a:moveTo>
                  <a:cubicBezTo>
                    <a:pt x="213" y="1"/>
                    <a:pt x="110" y="76"/>
                    <a:pt x="41" y="187"/>
                  </a:cubicBezTo>
                  <a:cubicBezTo>
                    <a:pt x="0" y="311"/>
                    <a:pt x="83" y="487"/>
                    <a:pt x="207" y="528"/>
                  </a:cubicBezTo>
                  <a:cubicBezTo>
                    <a:pt x="245" y="555"/>
                    <a:pt x="286" y="566"/>
                    <a:pt x="327" y="566"/>
                  </a:cubicBezTo>
                  <a:cubicBezTo>
                    <a:pt x="430" y="566"/>
                    <a:pt x="529" y="493"/>
                    <a:pt x="558" y="404"/>
                  </a:cubicBezTo>
                  <a:cubicBezTo>
                    <a:pt x="641" y="270"/>
                    <a:pt x="558" y="104"/>
                    <a:pt x="424" y="11"/>
                  </a:cubicBezTo>
                  <a:cubicBezTo>
                    <a:pt x="395" y="4"/>
                    <a:pt x="367" y="1"/>
                    <a:pt x="34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7"/>
            <p:cNvSpPr/>
            <p:nvPr/>
          </p:nvSpPr>
          <p:spPr>
            <a:xfrm>
              <a:off x="5204200" y="4448400"/>
              <a:ext cx="15025" cy="13700"/>
            </a:xfrm>
            <a:custGeom>
              <a:rect b="b" l="l" r="r" t="t"/>
              <a:pathLst>
                <a:path extrusionOk="0" h="548" w="601">
                  <a:moveTo>
                    <a:pt x="314" y="1"/>
                  </a:moveTo>
                  <a:cubicBezTo>
                    <a:pt x="199" y="1"/>
                    <a:pt x="106" y="57"/>
                    <a:pt x="42" y="191"/>
                  </a:cubicBezTo>
                  <a:cubicBezTo>
                    <a:pt x="1" y="315"/>
                    <a:pt x="42" y="491"/>
                    <a:pt x="207" y="533"/>
                  </a:cubicBezTo>
                  <a:cubicBezTo>
                    <a:pt x="239" y="542"/>
                    <a:pt x="273" y="548"/>
                    <a:pt x="307" y="548"/>
                  </a:cubicBezTo>
                  <a:cubicBezTo>
                    <a:pt x="417" y="548"/>
                    <a:pt x="527" y="494"/>
                    <a:pt x="559" y="367"/>
                  </a:cubicBezTo>
                  <a:cubicBezTo>
                    <a:pt x="600" y="233"/>
                    <a:pt x="559" y="57"/>
                    <a:pt x="425" y="16"/>
                  </a:cubicBezTo>
                  <a:cubicBezTo>
                    <a:pt x="386"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7"/>
            <p:cNvSpPr/>
            <p:nvPr/>
          </p:nvSpPr>
          <p:spPr>
            <a:xfrm>
              <a:off x="5230050" y="4383900"/>
              <a:ext cx="16050" cy="14150"/>
            </a:xfrm>
            <a:custGeom>
              <a:rect b="b" l="l" r="r" t="t"/>
              <a:pathLst>
                <a:path extrusionOk="0" h="566" w="642">
                  <a:moveTo>
                    <a:pt x="355" y="0"/>
                  </a:moveTo>
                  <a:cubicBezTo>
                    <a:pt x="243" y="0"/>
                    <a:pt x="117" y="76"/>
                    <a:pt x="83" y="187"/>
                  </a:cubicBezTo>
                  <a:cubicBezTo>
                    <a:pt x="1" y="311"/>
                    <a:pt x="83" y="486"/>
                    <a:pt x="207" y="528"/>
                  </a:cubicBezTo>
                  <a:cubicBezTo>
                    <a:pt x="257" y="554"/>
                    <a:pt x="304" y="566"/>
                    <a:pt x="347" y="566"/>
                  </a:cubicBezTo>
                  <a:cubicBezTo>
                    <a:pt x="455" y="566"/>
                    <a:pt x="541" y="493"/>
                    <a:pt x="600" y="404"/>
                  </a:cubicBezTo>
                  <a:cubicBezTo>
                    <a:pt x="642" y="269"/>
                    <a:pt x="559" y="104"/>
                    <a:pt x="425" y="11"/>
                  </a:cubicBezTo>
                  <a:cubicBezTo>
                    <a:pt x="403" y="4"/>
                    <a:pt x="379" y="0"/>
                    <a:pt x="35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7"/>
            <p:cNvSpPr/>
            <p:nvPr/>
          </p:nvSpPr>
          <p:spPr>
            <a:xfrm>
              <a:off x="5166475" y="4468175"/>
              <a:ext cx="7525" cy="8800"/>
            </a:xfrm>
            <a:custGeom>
              <a:rect b="b" l="l" r="r" t="t"/>
              <a:pathLst>
                <a:path extrusionOk="0" h="352" w="301">
                  <a:moveTo>
                    <a:pt x="124" y="0"/>
                  </a:moveTo>
                  <a:lnTo>
                    <a:pt x="0" y="259"/>
                  </a:lnTo>
                  <a:lnTo>
                    <a:pt x="259" y="352"/>
                  </a:lnTo>
                  <a:cubicBezTo>
                    <a:pt x="259" y="300"/>
                    <a:pt x="300" y="259"/>
                    <a:pt x="300" y="217"/>
                  </a:cubicBezTo>
                  <a:cubicBezTo>
                    <a:pt x="300" y="134"/>
                    <a:pt x="217" y="41"/>
                    <a:pt x="1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7"/>
            <p:cNvSpPr/>
            <p:nvPr/>
          </p:nvSpPr>
          <p:spPr>
            <a:xfrm>
              <a:off x="5190000" y="4403550"/>
              <a:ext cx="10875" cy="13350"/>
            </a:xfrm>
            <a:custGeom>
              <a:rect b="b" l="l" r="r" t="t"/>
              <a:pathLst>
                <a:path extrusionOk="0" h="534" w="435">
                  <a:moveTo>
                    <a:pt x="217" y="0"/>
                  </a:moveTo>
                  <a:lnTo>
                    <a:pt x="0" y="517"/>
                  </a:lnTo>
                  <a:lnTo>
                    <a:pt x="52" y="517"/>
                  </a:lnTo>
                  <a:cubicBezTo>
                    <a:pt x="85" y="528"/>
                    <a:pt x="115" y="533"/>
                    <a:pt x="143" y="533"/>
                  </a:cubicBezTo>
                  <a:cubicBezTo>
                    <a:pt x="218" y="533"/>
                    <a:pt x="272" y="495"/>
                    <a:pt x="310" y="435"/>
                  </a:cubicBezTo>
                  <a:lnTo>
                    <a:pt x="352" y="435"/>
                  </a:lnTo>
                  <a:cubicBezTo>
                    <a:pt x="352" y="393"/>
                    <a:pt x="352" y="393"/>
                    <a:pt x="393" y="352"/>
                  </a:cubicBezTo>
                  <a:cubicBezTo>
                    <a:pt x="434" y="217"/>
                    <a:pt x="352" y="42"/>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7"/>
            <p:cNvSpPr/>
            <p:nvPr/>
          </p:nvSpPr>
          <p:spPr>
            <a:xfrm>
              <a:off x="5217125" y="4345400"/>
              <a:ext cx="8550" cy="7500"/>
            </a:xfrm>
            <a:custGeom>
              <a:rect b="b" l="l" r="r" t="t"/>
              <a:pathLst>
                <a:path extrusionOk="0" h="300" w="342">
                  <a:moveTo>
                    <a:pt x="83" y="0"/>
                  </a:moveTo>
                  <a:lnTo>
                    <a:pt x="1" y="259"/>
                  </a:lnTo>
                  <a:lnTo>
                    <a:pt x="42" y="300"/>
                  </a:lnTo>
                  <a:cubicBezTo>
                    <a:pt x="83" y="300"/>
                    <a:pt x="166" y="300"/>
                    <a:pt x="207" y="259"/>
                  </a:cubicBezTo>
                  <a:cubicBezTo>
                    <a:pt x="259" y="259"/>
                    <a:pt x="300" y="176"/>
                    <a:pt x="342" y="134"/>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7"/>
            <p:cNvSpPr/>
            <p:nvPr/>
          </p:nvSpPr>
          <p:spPr>
            <a:xfrm>
              <a:off x="5171900" y="4622225"/>
              <a:ext cx="12950" cy="8550"/>
            </a:xfrm>
            <a:custGeom>
              <a:rect b="b" l="l" r="r" t="t"/>
              <a:pathLst>
                <a:path extrusionOk="0" h="342" w="518">
                  <a:moveTo>
                    <a:pt x="124" y="0"/>
                  </a:moveTo>
                  <a:lnTo>
                    <a:pt x="83" y="41"/>
                  </a:lnTo>
                  <a:cubicBezTo>
                    <a:pt x="42" y="41"/>
                    <a:pt x="42" y="83"/>
                    <a:pt x="0" y="135"/>
                  </a:cubicBezTo>
                  <a:lnTo>
                    <a:pt x="0" y="176"/>
                  </a:lnTo>
                  <a:lnTo>
                    <a:pt x="424" y="341"/>
                  </a:lnTo>
                  <a:cubicBezTo>
                    <a:pt x="424" y="300"/>
                    <a:pt x="466" y="259"/>
                    <a:pt x="517" y="217"/>
                  </a:cubicBezTo>
                  <a:cubicBezTo>
                    <a:pt x="517" y="135"/>
                    <a:pt x="466" y="83"/>
                    <a:pt x="383" y="41"/>
                  </a:cubicBez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7"/>
            <p:cNvSpPr/>
            <p:nvPr/>
          </p:nvSpPr>
          <p:spPr>
            <a:xfrm>
              <a:off x="5196450" y="4557800"/>
              <a:ext cx="15275" cy="14050"/>
            </a:xfrm>
            <a:custGeom>
              <a:rect b="b" l="l" r="r" t="t"/>
              <a:pathLst>
                <a:path extrusionOk="0" h="562" w="611">
                  <a:moveTo>
                    <a:pt x="301" y="1"/>
                  </a:moveTo>
                  <a:cubicBezTo>
                    <a:pt x="194" y="1"/>
                    <a:pt x="112" y="71"/>
                    <a:pt x="52" y="168"/>
                  </a:cubicBezTo>
                  <a:cubicBezTo>
                    <a:pt x="1" y="334"/>
                    <a:pt x="52" y="468"/>
                    <a:pt x="218" y="551"/>
                  </a:cubicBezTo>
                  <a:cubicBezTo>
                    <a:pt x="241" y="558"/>
                    <a:pt x="266" y="561"/>
                    <a:pt x="291" y="561"/>
                  </a:cubicBezTo>
                  <a:cubicBezTo>
                    <a:pt x="407" y="561"/>
                    <a:pt x="527" y="487"/>
                    <a:pt x="569" y="385"/>
                  </a:cubicBezTo>
                  <a:cubicBezTo>
                    <a:pt x="611" y="251"/>
                    <a:pt x="569" y="75"/>
                    <a:pt x="435" y="34"/>
                  </a:cubicBezTo>
                  <a:cubicBezTo>
                    <a:pt x="386" y="11"/>
                    <a:pt x="342"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7"/>
            <p:cNvSpPr/>
            <p:nvPr/>
          </p:nvSpPr>
          <p:spPr>
            <a:xfrm>
              <a:off x="5151225" y="4576625"/>
              <a:ext cx="15275" cy="14150"/>
            </a:xfrm>
            <a:custGeom>
              <a:rect b="b" l="l" r="r" t="t"/>
              <a:pathLst>
                <a:path extrusionOk="0" h="566" w="611">
                  <a:moveTo>
                    <a:pt x="315" y="0"/>
                  </a:moveTo>
                  <a:cubicBezTo>
                    <a:pt x="188" y="0"/>
                    <a:pt x="84" y="56"/>
                    <a:pt x="52" y="191"/>
                  </a:cubicBezTo>
                  <a:cubicBezTo>
                    <a:pt x="0" y="315"/>
                    <a:pt x="52" y="490"/>
                    <a:pt x="217" y="532"/>
                  </a:cubicBezTo>
                  <a:cubicBezTo>
                    <a:pt x="255" y="555"/>
                    <a:pt x="295" y="565"/>
                    <a:pt x="334" y="565"/>
                  </a:cubicBezTo>
                  <a:cubicBezTo>
                    <a:pt x="435" y="565"/>
                    <a:pt x="532" y="497"/>
                    <a:pt x="569" y="408"/>
                  </a:cubicBezTo>
                  <a:cubicBezTo>
                    <a:pt x="610" y="232"/>
                    <a:pt x="569" y="98"/>
                    <a:pt x="434" y="15"/>
                  </a:cubicBezTo>
                  <a:cubicBezTo>
                    <a:pt x="393" y="5"/>
                    <a:pt x="353" y="0"/>
                    <a:pt x="31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7"/>
            <p:cNvSpPr/>
            <p:nvPr/>
          </p:nvSpPr>
          <p:spPr>
            <a:xfrm>
              <a:off x="5177075" y="4512575"/>
              <a:ext cx="16300" cy="14050"/>
            </a:xfrm>
            <a:custGeom>
              <a:rect b="b" l="l" r="r" t="t"/>
              <a:pathLst>
                <a:path extrusionOk="0" h="562" w="652">
                  <a:moveTo>
                    <a:pt x="324" y="0"/>
                  </a:moveTo>
                  <a:cubicBezTo>
                    <a:pt x="223" y="0"/>
                    <a:pt x="123" y="71"/>
                    <a:pt x="93" y="168"/>
                  </a:cubicBezTo>
                  <a:cubicBezTo>
                    <a:pt x="0" y="292"/>
                    <a:pt x="93" y="468"/>
                    <a:pt x="217" y="550"/>
                  </a:cubicBezTo>
                  <a:cubicBezTo>
                    <a:pt x="241" y="558"/>
                    <a:pt x="266" y="561"/>
                    <a:pt x="291" y="561"/>
                  </a:cubicBezTo>
                  <a:cubicBezTo>
                    <a:pt x="408" y="561"/>
                    <a:pt x="534" y="487"/>
                    <a:pt x="610" y="385"/>
                  </a:cubicBezTo>
                  <a:cubicBezTo>
                    <a:pt x="651" y="251"/>
                    <a:pt x="569" y="75"/>
                    <a:pt x="434" y="33"/>
                  </a:cubicBezTo>
                  <a:cubicBezTo>
                    <a:pt x="400" y="11"/>
                    <a:pt x="362" y="0"/>
                    <a:pt x="3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7"/>
            <p:cNvSpPr/>
            <p:nvPr/>
          </p:nvSpPr>
          <p:spPr>
            <a:xfrm>
              <a:off x="5113750" y="4596375"/>
              <a:ext cx="6475" cy="8550"/>
            </a:xfrm>
            <a:custGeom>
              <a:rect b="b" l="l" r="r" t="t"/>
              <a:pathLst>
                <a:path extrusionOk="0" h="342" w="259">
                  <a:moveTo>
                    <a:pt x="83" y="0"/>
                  </a:moveTo>
                  <a:lnTo>
                    <a:pt x="0" y="259"/>
                  </a:lnTo>
                  <a:lnTo>
                    <a:pt x="259" y="341"/>
                  </a:lnTo>
                  <a:lnTo>
                    <a:pt x="259" y="259"/>
                  </a:lnTo>
                  <a:cubicBezTo>
                    <a:pt x="259" y="135"/>
                    <a:pt x="207"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7"/>
            <p:cNvSpPr/>
            <p:nvPr/>
          </p:nvSpPr>
          <p:spPr>
            <a:xfrm>
              <a:off x="5137250" y="4531750"/>
              <a:ext cx="10900" cy="13325"/>
            </a:xfrm>
            <a:custGeom>
              <a:rect b="b" l="l" r="r" t="t"/>
              <a:pathLst>
                <a:path extrusionOk="0" h="533" w="436">
                  <a:moveTo>
                    <a:pt x="218" y="0"/>
                  </a:moveTo>
                  <a:lnTo>
                    <a:pt x="1" y="517"/>
                  </a:lnTo>
                  <a:cubicBezTo>
                    <a:pt x="35" y="528"/>
                    <a:pt x="70" y="533"/>
                    <a:pt x="106" y="533"/>
                  </a:cubicBezTo>
                  <a:cubicBezTo>
                    <a:pt x="214" y="533"/>
                    <a:pt x="324" y="486"/>
                    <a:pt x="394" y="393"/>
                  </a:cubicBezTo>
                  <a:cubicBezTo>
                    <a:pt x="435" y="218"/>
                    <a:pt x="352"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7"/>
            <p:cNvSpPr/>
            <p:nvPr/>
          </p:nvSpPr>
          <p:spPr>
            <a:xfrm>
              <a:off x="5223600" y="4498400"/>
              <a:ext cx="13975" cy="9000"/>
            </a:xfrm>
            <a:custGeom>
              <a:rect b="b" l="l" r="r" t="t"/>
              <a:pathLst>
                <a:path extrusionOk="0" h="360" w="559">
                  <a:moveTo>
                    <a:pt x="41" y="1"/>
                  </a:moveTo>
                  <a:cubicBezTo>
                    <a:pt x="0" y="1"/>
                    <a:pt x="0" y="42"/>
                    <a:pt x="0" y="83"/>
                  </a:cubicBezTo>
                  <a:cubicBezTo>
                    <a:pt x="0" y="125"/>
                    <a:pt x="0" y="176"/>
                    <a:pt x="41" y="218"/>
                  </a:cubicBezTo>
                  <a:lnTo>
                    <a:pt x="41" y="259"/>
                  </a:lnTo>
                  <a:cubicBezTo>
                    <a:pt x="83" y="301"/>
                    <a:pt x="124" y="342"/>
                    <a:pt x="166" y="342"/>
                  </a:cubicBezTo>
                  <a:cubicBezTo>
                    <a:pt x="205" y="354"/>
                    <a:pt x="240" y="359"/>
                    <a:pt x="272" y="359"/>
                  </a:cubicBezTo>
                  <a:cubicBezTo>
                    <a:pt x="348" y="359"/>
                    <a:pt x="407" y="330"/>
                    <a:pt x="465" y="301"/>
                  </a:cubicBezTo>
                  <a:cubicBezTo>
                    <a:pt x="517" y="259"/>
                    <a:pt x="517" y="218"/>
                    <a:pt x="558" y="218"/>
                  </a:cubicBez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7"/>
            <p:cNvSpPr/>
            <p:nvPr/>
          </p:nvSpPr>
          <p:spPr>
            <a:xfrm>
              <a:off x="5164150" y="4474625"/>
              <a:ext cx="8800" cy="6475"/>
            </a:xfrm>
            <a:custGeom>
              <a:rect b="b" l="l" r="r" t="t"/>
              <a:pathLst>
                <a:path extrusionOk="0" h="259" w="352">
                  <a:moveTo>
                    <a:pt x="93" y="1"/>
                  </a:moveTo>
                  <a:lnTo>
                    <a:pt x="0" y="218"/>
                  </a:lnTo>
                  <a:cubicBezTo>
                    <a:pt x="0" y="259"/>
                    <a:pt x="0" y="259"/>
                    <a:pt x="52" y="259"/>
                  </a:cubicBezTo>
                  <a:lnTo>
                    <a:pt x="135" y="259"/>
                  </a:lnTo>
                  <a:cubicBezTo>
                    <a:pt x="176" y="259"/>
                    <a:pt x="176" y="259"/>
                    <a:pt x="217" y="218"/>
                  </a:cubicBezTo>
                  <a:cubicBezTo>
                    <a:pt x="259" y="218"/>
                    <a:pt x="310" y="176"/>
                    <a:pt x="310" y="135"/>
                  </a:cubicBezTo>
                  <a:cubicBezTo>
                    <a:pt x="352" y="135"/>
                    <a:pt x="352" y="94"/>
                    <a:pt x="352" y="94"/>
                  </a:cubicBezTo>
                  <a:lnTo>
                    <a:pt x="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7"/>
            <p:cNvSpPr/>
            <p:nvPr/>
          </p:nvSpPr>
          <p:spPr>
            <a:xfrm>
              <a:off x="5098500" y="4704925"/>
              <a:ext cx="13975" cy="14250"/>
            </a:xfrm>
            <a:custGeom>
              <a:rect b="b" l="l" r="r" t="t"/>
              <a:pathLst>
                <a:path extrusionOk="0" h="570" w="559">
                  <a:moveTo>
                    <a:pt x="320" y="0"/>
                  </a:moveTo>
                  <a:cubicBezTo>
                    <a:pt x="204" y="0"/>
                    <a:pt x="84" y="76"/>
                    <a:pt x="41" y="187"/>
                  </a:cubicBezTo>
                  <a:cubicBezTo>
                    <a:pt x="0" y="311"/>
                    <a:pt x="41" y="487"/>
                    <a:pt x="217" y="528"/>
                  </a:cubicBezTo>
                  <a:cubicBezTo>
                    <a:pt x="217" y="569"/>
                    <a:pt x="217" y="569"/>
                    <a:pt x="259" y="569"/>
                  </a:cubicBezTo>
                  <a:cubicBezTo>
                    <a:pt x="352" y="445"/>
                    <a:pt x="476" y="352"/>
                    <a:pt x="558" y="269"/>
                  </a:cubicBezTo>
                  <a:cubicBezTo>
                    <a:pt x="558" y="135"/>
                    <a:pt x="517" y="52"/>
                    <a:pt x="393" y="11"/>
                  </a:cubicBezTo>
                  <a:cubicBezTo>
                    <a:pt x="369" y="4"/>
                    <a:pt x="345"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7"/>
            <p:cNvSpPr/>
            <p:nvPr/>
          </p:nvSpPr>
          <p:spPr>
            <a:xfrm>
              <a:off x="5124325" y="4640775"/>
              <a:ext cx="16325" cy="14150"/>
            </a:xfrm>
            <a:custGeom>
              <a:rect b="b" l="l" r="r" t="t"/>
              <a:pathLst>
                <a:path extrusionOk="0" h="566" w="653">
                  <a:moveTo>
                    <a:pt x="320" y="0"/>
                  </a:moveTo>
                  <a:cubicBezTo>
                    <a:pt x="219" y="0"/>
                    <a:pt x="124" y="71"/>
                    <a:pt x="94" y="168"/>
                  </a:cubicBezTo>
                  <a:cubicBezTo>
                    <a:pt x="1" y="333"/>
                    <a:pt x="94" y="468"/>
                    <a:pt x="218" y="550"/>
                  </a:cubicBezTo>
                  <a:cubicBezTo>
                    <a:pt x="249" y="560"/>
                    <a:pt x="282" y="565"/>
                    <a:pt x="316" y="565"/>
                  </a:cubicBezTo>
                  <a:cubicBezTo>
                    <a:pt x="426" y="565"/>
                    <a:pt x="540" y="510"/>
                    <a:pt x="611" y="375"/>
                  </a:cubicBezTo>
                  <a:cubicBezTo>
                    <a:pt x="652" y="251"/>
                    <a:pt x="559" y="75"/>
                    <a:pt x="435" y="34"/>
                  </a:cubicBezTo>
                  <a:cubicBezTo>
                    <a:pt x="398" y="11"/>
                    <a:pt x="359"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7"/>
            <p:cNvSpPr/>
            <p:nvPr/>
          </p:nvSpPr>
          <p:spPr>
            <a:xfrm>
              <a:off x="5060750" y="4724575"/>
              <a:ext cx="6500" cy="8550"/>
            </a:xfrm>
            <a:custGeom>
              <a:rect b="b" l="l" r="r" t="t"/>
              <a:pathLst>
                <a:path extrusionOk="0" h="342" w="260">
                  <a:moveTo>
                    <a:pt x="94" y="0"/>
                  </a:moveTo>
                  <a:lnTo>
                    <a:pt x="1" y="259"/>
                  </a:lnTo>
                  <a:lnTo>
                    <a:pt x="259" y="342"/>
                  </a:lnTo>
                  <a:lnTo>
                    <a:pt x="259" y="259"/>
                  </a:lnTo>
                  <a:lnTo>
                    <a:pt x="259" y="124"/>
                  </a:lnTo>
                  <a:lnTo>
                    <a:pt x="218" y="83"/>
                  </a:lnTo>
                  <a:lnTo>
                    <a:pt x="176" y="42"/>
                  </a:lnTo>
                  <a:cubicBezTo>
                    <a:pt x="135" y="0"/>
                    <a:pt x="135" y="0"/>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7"/>
            <p:cNvSpPr/>
            <p:nvPr/>
          </p:nvSpPr>
          <p:spPr>
            <a:xfrm>
              <a:off x="5084525" y="4659950"/>
              <a:ext cx="10875" cy="13775"/>
            </a:xfrm>
            <a:custGeom>
              <a:rect b="b" l="l" r="r" t="t"/>
              <a:pathLst>
                <a:path extrusionOk="0" h="551" w="435">
                  <a:moveTo>
                    <a:pt x="218" y="1"/>
                  </a:moveTo>
                  <a:lnTo>
                    <a:pt x="1" y="518"/>
                  </a:lnTo>
                  <a:cubicBezTo>
                    <a:pt x="38" y="540"/>
                    <a:pt x="77" y="551"/>
                    <a:pt x="116" y="551"/>
                  </a:cubicBezTo>
                  <a:cubicBezTo>
                    <a:pt x="217" y="551"/>
                    <a:pt x="312" y="480"/>
                    <a:pt x="342" y="383"/>
                  </a:cubicBezTo>
                  <a:cubicBezTo>
                    <a:pt x="435" y="259"/>
                    <a:pt x="342" y="83"/>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7"/>
            <p:cNvSpPr/>
            <p:nvPr/>
          </p:nvSpPr>
          <p:spPr>
            <a:xfrm>
              <a:off x="5170600" y="4626600"/>
              <a:ext cx="11925" cy="9600"/>
            </a:xfrm>
            <a:custGeom>
              <a:rect b="b" l="l" r="r" t="t"/>
              <a:pathLst>
                <a:path extrusionOk="0" h="384" w="477">
                  <a:moveTo>
                    <a:pt x="52" y="1"/>
                  </a:moveTo>
                  <a:cubicBezTo>
                    <a:pt x="1" y="42"/>
                    <a:pt x="1" y="84"/>
                    <a:pt x="1" y="84"/>
                  </a:cubicBezTo>
                  <a:cubicBezTo>
                    <a:pt x="1" y="218"/>
                    <a:pt x="94" y="301"/>
                    <a:pt x="176" y="342"/>
                  </a:cubicBezTo>
                  <a:cubicBezTo>
                    <a:pt x="218" y="383"/>
                    <a:pt x="259" y="383"/>
                    <a:pt x="311" y="383"/>
                  </a:cubicBezTo>
                  <a:cubicBezTo>
                    <a:pt x="352" y="301"/>
                    <a:pt x="435" y="259"/>
                    <a:pt x="476" y="166"/>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7"/>
            <p:cNvSpPr/>
            <p:nvPr/>
          </p:nvSpPr>
          <p:spPr>
            <a:xfrm>
              <a:off x="5111425" y="4602825"/>
              <a:ext cx="8800" cy="6500"/>
            </a:xfrm>
            <a:custGeom>
              <a:rect b="b" l="l" r="r" t="t"/>
              <a:pathLst>
                <a:path extrusionOk="0" h="260" w="352">
                  <a:moveTo>
                    <a:pt x="93" y="1"/>
                  </a:moveTo>
                  <a:lnTo>
                    <a:pt x="0" y="259"/>
                  </a:lnTo>
                  <a:lnTo>
                    <a:pt x="176" y="259"/>
                  </a:lnTo>
                  <a:cubicBezTo>
                    <a:pt x="217" y="218"/>
                    <a:pt x="258" y="218"/>
                    <a:pt x="300" y="176"/>
                  </a:cubicBezTo>
                  <a:cubicBezTo>
                    <a:pt x="300" y="176"/>
                    <a:pt x="352" y="135"/>
                    <a:pt x="352" y="83"/>
                  </a:cubicBezTo>
                  <a:lnTo>
                    <a:pt x="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7"/>
            <p:cNvSpPr/>
            <p:nvPr/>
          </p:nvSpPr>
          <p:spPr>
            <a:xfrm>
              <a:off x="5057650" y="4731025"/>
              <a:ext cx="9600" cy="6500"/>
            </a:xfrm>
            <a:custGeom>
              <a:rect b="b" l="l" r="r" t="t"/>
              <a:pathLst>
                <a:path extrusionOk="0" h="260" w="384">
                  <a:moveTo>
                    <a:pt x="125" y="1"/>
                  </a:moveTo>
                  <a:lnTo>
                    <a:pt x="0" y="259"/>
                  </a:lnTo>
                  <a:lnTo>
                    <a:pt x="176" y="259"/>
                  </a:lnTo>
                  <a:cubicBezTo>
                    <a:pt x="259" y="259"/>
                    <a:pt x="342" y="177"/>
                    <a:pt x="383" y="84"/>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7"/>
            <p:cNvSpPr/>
            <p:nvPr/>
          </p:nvSpPr>
          <p:spPr>
            <a:xfrm>
              <a:off x="5201875" y="4183800"/>
              <a:ext cx="12950" cy="9900"/>
            </a:xfrm>
            <a:custGeom>
              <a:rect b="b" l="l" r="r" t="t"/>
              <a:pathLst>
                <a:path extrusionOk="0" h="396" w="518">
                  <a:moveTo>
                    <a:pt x="216" y="1"/>
                  </a:moveTo>
                  <a:cubicBezTo>
                    <a:pt x="135" y="1"/>
                    <a:pt x="61" y="49"/>
                    <a:pt x="1" y="137"/>
                  </a:cubicBezTo>
                  <a:lnTo>
                    <a:pt x="1" y="178"/>
                  </a:lnTo>
                  <a:lnTo>
                    <a:pt x="518" y="395"/>
                  </a:lnTo>
                  <a:lnTo>
                    <a:pt x="518" y="219"/>
                  </a:lnTo>
                  <a:cubicBezTo>
                    <a:pt x="518" y="137"/>
                    <a:pt x="435" y="44"/>
                    <a:pt x="352" y="44"/>
                  </a:cubicBezTo>
                  <a:cubicBezTo>
                    <a:pt x="305" y="15"/>
                    <a:pt x="260" y="1"/>
                    <a:pt x="21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7"/>
            <p:cNvSpPr/>
            <p:nvPr/>
          </p:nvSpPr>
          <p:spPr>
            <a:xfrm>
              <a:off x="5226700" y="4120250"/>
              <a:ext cx="11900" cy="13500"/>
            </a:xfrm>
            <a:custGeom>
              <a:rect b="b" l="l" r="r" t="t"/>
              <a:pathLst>
                <a:path extrusionOk="0" h="540" w="476">
                  <a:moveTo>
                    <a:pt x="300" y="1"/>
                  </a:moveTo>
                  <a:cubicBezTo>
                    <a:pt x="176" y="1"/>
                    <a:pt x="83" y="52"/>
                    <a:pt x="42" y="135"/>
                  </a:cubicBezTo>
                  <a:cubicBezTo>
                    <a:pt x="0" y="311"/>
                    <a:pt x="42" y="476"/>
                    <a:pt x="217" y="518"/>
                  </a:cubicBezTo>
                  <a:cubicBezTo>
                    <a:pt x="242" y="533"/>
                    <a:pt x="271" y="539"/>
                    <a:pt x="302" y="539"/>
                  </a:cubicBezTo>
                  <a:cubicBezTo>
                    <a:pt x="372" y="539"/>
                    <a:pt x="447" y="505"/>
                    <a:pt x="476" y="476"/>
                  </a:cubicBezTo>
                  <a:cubicBezTo>
                    <a:pt x="434" y="311"/>
                    <a:pt x="341" y="135"/>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7"/>
            <p:cNvSpPr/>
            <p:nvPr/>
          </p:nvSpPr>
          <p:spPr>
            <a:xfrm>
              <a:off x="5181450" y="4138350"/>
              <a:ext cx="15025" cy="14150"/>
            </a:xfrm>
            <a:custGeom>
              <a:rect b="b" l="l" r="r" t="t"/>
              <a:pathLst>
                <a:path extrusionOk="0" h="566" w="601">
                  <a:moveTo>
                    <a:pt x="347" y="0"/>
                  </a:moveTo>
                  <a:cubicBezTo>
                    <a:pt x="217" y="0"/>
                    <a:pt x="119" y="76"/>
                    <a:pt x="42" y="187"/>
                  </a:cubicBezTo>
                  <a:cubicBezTo>
                    <a:pt x="1" y="311"/>
                    <a:pt x="42" y="486"/>
                    <a:pt x="218" y="528"/>
                  </a:cubicBezTo>
                  <a:cubicBezTo>
                    <a:pt x="253" y="554"/>
                    <a:pt x="292" y="566"/>
                    <a:pt x="332" y="566"/>
                  </a:cubicBezTo>
                  <a:cubicBezTo>
                    <a:pt x="431" y="566"/>
                    <a:pt x="530" y="493"/>
                    <a:pt x="559" y="404"/>
                  </a:cubicBezTo>
                  <a:cubicBezTo>
                    <a:pt x="601" y="269"/>
                    <a:pt x="559" y="104"/>
                    <a:pt x="435" y="11"/>
                  </a:cubicBezTo>
                  <a:cubicBezTo>
                    <a:pt x="404" y="4"/>
                    <a:pt x="375" y="0"/>
                    <a:pt x="34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7"/>
            <p:cNvSpPr/>
            <p:nvPr/>
          </p:nvSpPr>
          <p:spPr>
            <a:xfrm>
              <a:off x="5245050" y="4165500"/>
              <a:ext cx="10875" cy="13900"/>
            </a:xfrm>
            <a:custGeom>
              <a:rect b="b" l="l" r="r" t="t"/>
              <a:pathLst>
                <a:path extrusionOk="0" h="556" w="435">
                  <a:moveTo>
                    <a:pt x="259" y="0"/>
                  </a:moveTo>
                  <a:cubicBezTo>
                    <a:pt x="176" y="0"/>
                    <a:pt x="124" y="93"/>
                    <a:pt x="83" y="176"/>
                  </a:cubicBezTo>
                  <a:cubicBezTo>
                    <a:pt x="0" y="310"/>
                    <a:pt x="83" y="476"/>
                    <a:pt x="217" y="517"/>
                  </a:cubicBezTo>
                  <a:cubicBezTo>
                    <a:pt x="259" y="543"/>
                    <a:pt x="290" y="556"/>
                    <a:pt x="322" y="556"/>
                  </a:cubicBezTo>
                  <a:cubicBezTo>
                    <a:pt x="354" y="556"/>
                    <a:pt x="388" y="543"/>
                    <a:pt x="435" y="517"/>
                  </a:cubicBezTo>
                  <a:cubicBezTo>
                    <a:pt x="341" y="352"/>
                    <a:pt x="300" y="176"/>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7"/>
            <p:cNvSpPr/>
            <p:nvPr/>
          </p:nvSpPr>
          <p:spPr>
            <a:xfrm>
              <a:off x="5207300" y="4075025"/>
              <a:ext cx="10900" cy="13525"/>
            </a:xfrm>
            <a:custGeom>
              <a:rect b="b" l="l" r="r" t="t"/>
              <a:pathLst>
                <a:path extrusionOk="0" h="541" w="436">
                  <a:moveTo>
                    <a:pt x="177" y="0"/>
                  </a:moveTo>
                  <a:cubicBezTo>
                    <a:pt x="135" y="52"/>
                    <a:pt x="83" y="93"/>
                    <a:pt x="83" y="135"/>
                  </a:cubicBezTo>
                  <a:cubicBezTo>
                    <a:pt x="1" y="311"/>
                    <a:pt x="83" y="435"/>
                    <a:pt x="218" y="517"/>
                  </a:cubicBezTo>
                  <a:cubicBezTo>
                    <a:pt x="245" y="535"/>
                    <a:pt x="274" y="540"/>
                    <a:pt x="302" y="540"/>
                  </a:cubicBezTo>
                  <a:cubicBezTo>
                    <a:pt x="357" y="540"/>
                    <a:pt x="407" y="517"/>
                    <a:pt x="435" y="517"/>
                  </a:cubicBezTo>
                  <a:cubicBezTo>
                    <a:pt x="394" y="352"/>
                    <a:pt x="259" y="176"/>
                    <a:pt x="1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7"/>
            <p:cNvSpPr/>
            <p:nvPr/>
          </p:nvSpPr>
          <p:spPr>
            <a:xfrm>
              <a:off x="5143725" y="4158000"/>
              <a:ext cx="7525" cy="8800"/>
            </a:xfrm>
            <a:custGeom>
              <a:rect b="b" l="l" r="r" t="t"/>
              <a:pathLst>
                <a:path extrusionOk="0" h="352" w="301">
                  <a:moveTo>
                    <a:pt x="135" y="0"/>
                  </a:moveTo>
                  <a:lnTo>
                    <a:pt x="0" y="259"/>
                  </a:lnTo>
                  <a:lnTo>
                    <a:pt x="259" y="352"/>
                  </a:lnTo>
                  <a:lnTo>
                    <a:pt x="259" y="300"/>
                  </a:lnTo>
                  <a:cubicBezTo>
                    <a:pt x="300" y="176"/>
                    <a:pt x="218" y="42"/>
                    <a:pt x="1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7"/>
            <p:cNvSpPr/>
            <p:nvPr/>
          </p:nvSpPr>
          <p:spPr>
            <a:xfrm>
              <a:off x="5167500" y="4093375"/>
              <a:ext cx="10875" cy="13975"/>
            </a:xfrm>
            <a:custGeom>
              <a:rect b="b" l="l" r="r" t="t"/>
              <a:pathLst>
                <a:path extrusionOk="0" h="559" w="435">
                  <a:moveTo>
                    <a:pt x="218" y="0"/>
                  </a:moveTo>
                  <a:lnTo>
                    <a:pt x="1" y="517"/>
                  </a:lnTo>
                  <a:lnTo>
                    <a:pt x="42" y="559"/>
                  </a:lnTo>
                  <a:cubicBezTo>
                    <a:pt x="176" y="559"/>
                    <a:pt x="300" y="517"/>
                    <a:pt x="383" y="393"/>
                  </a:cubicBezTo>
                  <a:cubicBezTo>
                    <a:pt x="435" y="259"/>
                    <a:pt x="383" y="135"/>
                    <a:pt x="259" y="42"/>
                  </a:cubicBezTo>
                  <a:cubicBezTo>
                    <a:pt x="259" y="42"/>
                    <a:pt x="218" y="4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7"/>
            <p:cNvSpPr/>
            <p:nvPr/>
          </p:nvSpPr>
          <p:spPr>
            <a:xfrm>
              <a:off x="5212725" y="4338925"/>
              <a:ext cx="9600" cy="6500"/>
            </a:xfrm>
            <a:custGeom>
              <a:rect b="b" l="l" r="r" t="t"/>
              <a:pathLst>
                <a:path extrusionOk="0" h="260" w="384">
                  <a:moveTo>
                    <a:pt x="218" y="1"/>
                  </a:moveTo>
                  <a:cubicBezTo>
                    <a:pt x="125" y="1"/>
                    <a:pt x="84" y="42"/>
                    <a:pt x="42" y="135"/>
                  </a:cubicBezTo>
                  <a:cubicBezTo>
                    <a:pt x="42" y="135"/>
                    <a:pt x="1" y="135"/>
                    <a:pt x="1" y="176"/>
                  </a:cubicBezTo>
                  <a:lnTo>
                    <a:pt x="259" y="259"/>
                  </a:ln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7"/>
            <p:cNvSpPr/>
            <p:nvPr/>
          </p:nvSpPr>
          <p:spPr>
            <a:xfrm>
              <a:off x="5149150" y="4312675"/>
              <a:ext cx="13975" cy="9225"/>
            </a:xfrm>
            <a:custGeom>
              <a:rect b="b" l="l" r="r" t="t"/>
              <a:pathLst>
                <a:path extrusionOk="0" h="369" w="559">
                  <a:moveTo>
                    <a:pt x="243" y="1"/>
                  </a:moveTo>
                  <a:cubicBezTo>
                    <a:pt x="151" y="1"/>
                    <a:pt x="61" y="41"/>
                    <a:pt x="1" y="110"/>
                  </a:cubicBezTo>
                  <a:lnTo>
                    <a:pt x="1" y="151"/>
                  </a:lnTo>
                  <a:lnTo>
                    <a:pt x="517" y="368"/>
                  </a:lnTo>
                  <a:cubicBezTo>
                    <a:pt x="559" y="234"/>
                    <a:pt x="476" y="58"/>
                    <a:pt x="342" y="17"/>
                  </a:cubicBezTo>
                  <a:cubicBezTo>
                    <a:pt x="309" y="6"/>
                    <a:pt x="276" y="1"/>
                    <a:pt x="24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7"/>
            <p:cNvSpPr/>
            <p:nvPr/>
          </p:nvSpPr>
          <p:spPr>
            <a:xfrm>
              <a:off x="5237550" y="4274300"/>
              <a:ext cx="10625" cy="14000"/>
            </a:xfrm>
            <a:custGeom>
              <a:rect b="b" l="l" r="r" t="t"/>
              <a:pathLst>
                <a:path extrusionOk="0" h="560" w="425">
                  <a:moveTo>
                    <a:pt x="259" y="1"/>
                  </a:moveTo>
                  <a:cubicBezTo>
                    <a:pt x="218" y="42"/>
                    <a:pt x="125" y="94"/>
                    <a:pt x="83" y="135"/>
                  </a:cubicBezTo>
                  <a:lnTo>
                    <a:pt x="83" y="177"/>
                  </a:lnTo>
                  <a:cubicBezTo>
                    <a:pt x="0" y="352"/>
                    <a:pt x="83" y="476"/>
                    <a:pt x="218" y="559"/>
                  </a:cubicBezTo>
                  <a:lnTo>
                    <a:pt x="424" y="42"/>
                  </a:lnTo>
                  <a:cubicBezTo>
                    <a:pt x="383" y="1"/>
                    <a:pt x="342"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7"/>
            <p:cNvSpPr/>
            <p:nvPr/>
          </p:nvSpPr>
          <p:spPr>
            <a:xfrm>
              <a:off x="5173975" y="4248100"/>
              <a:ext cx="15000" cy="13700"/>
            </a:xfrm>
            <a:custGeom>
              <a:rect b="b" l="l" r="r" t="t"/>
              <a:pathLst>
                <a:path extrusionOk="0" h="548" w="600">
                  <a:moveTo>
                    <a:pt x="318" y="0"/>
                  </a:moveTo>
                  <a:cubicBezTo>
                    <a:pt x="199" y="0"/>
                    <a:pt x="105" y="56"/>
                    <a:pt x="41" y="191"/>
                  </a:cubicBezTo>
                  <a:cubicBezTo>
                    <a:pt x="0" y="315"/>
                    <a:pt x="41" y="490"/>
                    <a:pt x="217" y="532"/>
                  </a:cubicBezTo>
                  <a:cubicBezTo>
                    <a:pt x="248" y="542"/>
                    <a:pt x="282" y="547"/>
                    <a:pt x="317" y="547"/>
                  </a:cubicBezTo>
                  <a:cubicBezTo>
                    <a:pt x="421" y="547"/>
                    <a:pt x="527" y="501"/>
                    <a:pt x="558" y="408"/>
                  </a:cubicBezTo>
                  <a:cubicBezTo>
                    <a:pt x="600" y="232"/>
                    <a:pt x="558" y="108"/>
                    <a:pt x="434" y="15"/>
                  </a:cubicBezTo>
                  <a:cubicBezTo>
                    <a:pt x="393" y="5"/>
                    <a:pt x="355" y="0"/>
                    <a:pt x="3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7"/>
            <p:cNvSpPr/>
            <p:nvPr/>
          </p:nvSpPr>
          <p:spPr>
            <a:xfrm>
              <a:off x="5128725" y="4267025"/>
              <a:ext cx="15025" cy="14050"/>
            </a:xfrm>
            <a:custGeom>
              <a:rect b="b" l="l" r="r" t="t"/>
              <a:pathLst>
                <a:path extrusionOk="0" h="562" w="601">
                  <a:moveTo>
                    <a:pt x="292" y="0"/>
                  </a:moveTo>
                  <a:cubicBezTo>
                    <a:pt x="172" y="0"/>
                    <a:pt x="72" y="70"/>
                    <a:pt x="42" y="168"/>
                  </a:cubicBezTo>
                  <a:cubicBezTo>
                    <a:pt x="1" y="333"/>
                    <a:pt x="42" y="468"/>
                    <a:pt x="218" y="550"/>
                  </a:cubicBezTo>
                  <a:cubicBezTo>
                    <a:pt x="240" y="558"/>
                    <a:pt x="263" y="561"/>
                    <a:pt x="288" y="561"/>
                  </a:cubicBezTo>
                  <a:cubicBezTo>
                    <a:pt x="400" y="561"/>
                    <a:pt x="525" y="487"/>
                    <a:pt x="559" y="385"/>
                  </a:cubicBezTo>
                  <a:cubicBezTo>
                    <a:pt x="600" y="250"/>
                    <a:pt x="559" y="75"/>
                    <a:pt x="435" y="33"/>
                  </a:cubicBezTo>
                  <a:cubicBezTo>
                    <a:pt x="386" y="10"/>
                    <a:pt x="338"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7"/>
            <p:cNvSpPr/>
            <p:nvPr/>
          </p:nvSpPr>
          <p:spPr>
            <a:xfrm>
              <a:off x="5192325" y="4293325"/>
              <a:ext cx="16050" cy="14250"/>
            </a:xfrm>
            <a:custGeom>
              <a:rect b="b" l="l" r="r" t="t"/>
              <a:pathLst>
                <a:path extrusionOk="0" h="570" w="642">
                  <a:moveTo>
                    <a:pt x="331" y="0"/>
                  </a:moveTo>
                  <a:cubicBezTo>
                    <a:pt x="225" y="0"/>
                    <a:pt x="115" y="56"/>
                    <a:pt x="83" y="191"/>
                  </a:cubicBezTo>
                  <a:cubicBezTo>
                    <a:pt x="0" y="315"/>
                    <a:pt x="83" y="491"/>
                    <a:pt x="217" y="532"/>
                  </a:cubicBezTo>
                  <a:cubicBezTo>
                    <a:pt x="252" y="559"/>
                    <a:pt x="292" y="570"/>
                    <a:pt x="332" y="570"/>
                  </a:cubicBezTo>
                  <a:cubicBezTo>
                    <a:pt x="433" y="570"/>
                    <a:pt x="541" y="497"/>
                    <a:pt x="600" y="408"/>
                  </a:cubicBezTo>
                  <a:cubicBezTo>
                    <a:pt x="641" y="232"/>
                    <a:pt x="558" y="108"/>
                    <a:pt x="424" y="15"/>
                  </a:cubicBezTo>
                  <a:cubicBezTo>
                    <a:pt x="395" y="6"/>
                    <a:pt x="363"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p:nvPr/>
          </p:nvSpPr>
          <p:spPr>
            <a:xfrm>
              <a:off x="5154575" y="4202850"/>
              <a:ext cx="16050" cy="13725"/>
            </a:xfrm>
            <a:custGeom>
              <a:rect b="b" l="l" r="r" t="t"/>
              <a:pathLst>
                <a:path extrusionOk="0" h="549" w="642">
                  <a:moveTo>
                    <a:pt x="336" y="1"/>
                  </a:moveTo>
                  <a:cubicBezTo>
                    <a:pt x="226" y="1"/>
                    <a:pt x="115" y="57"/>
                    <a:pt x="83" y="191"/>
                  </a:cubicBezTo>
                  <a:cubicBezTo>
                    <a:pt x="1" y="315"/>
                    <a:pt x="83" y="491"/>
                    <a:pt x="218" y="533"/>
                  </a:cubicBezTo>
                  <a:cubicBezTo>
                    <a:pt x="249" y="543"/>
                    <a:pt x="283" y="548"/>
                    <a:pt x="318" y="548"/>
                  </a:cubicBezTo>
                  <a:cubicBezTo>
                    <a:pt x="424" y="548"/>
                    <a:pt x="538" y="502"/>
                    <a:pt x="600" y="408"/>
                  </a:cubicBezTo>
                  <a:cubicBezTo>
                    <a:pt x="642" y="233"/>
                    <a:pt x="559" y="57"/>
                    <a:pt x="435" y="16"/>
                  </a:cubicBezTo>
                  <a:cubicBezTo>
                    <a:pt x="404" y="6"/>
                    <a:pt x="370" y="1"/>
                    <a:pt x="3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7"/>
            <p:cNvSpPr/>
            <p:nvPr/>
          </p:nvSpPr>
          <p:spPr>
            <a:xfrm>
              <a:off x="5219200" y="4229275"/>
              <a:ext cx="16050" cy="14150"/>
            </a:xfrm>
            <a:custGeom>
              <a:rect b="b" l="l" r="r" t="t"/>
              <a:pathLst>
                <a:path extrusionOk="0" h="566" w="642">
                  <a:moveTo>
                    <a:pt x="299" y="1"/>
                  </a:moveTo>
                  <a:cubicBezTo>
                    <a:pt x="189" y="1"/>
                    <a:pt x="102" y="71"/>
                    <a:pt x="42" y="168"/>
                  </a:cubicBezTo>
                  <a:cubicBezTo>
                    <a:pt x="0" y="292"/>
                    <a:pt x="42" y="468"/>
                    <a:pt x="217" y="551"/>
                  </a:cubicBezTo>
                  <a:cubicBezTo>
                    <a:pt x="241" y="561"/>
                    <a:pt x="267" y="565"/>
                    <a:pt x="294" y="565"/>
                  </a:cubicBezTo>
                  <a:cubicBezTo>
                    <a:pt x="404" y="565"/>
                    <a:pt x="525" y="485"/>
                    <a:pt x="559" y="385"/>
                  </a:cubicBezTo>
                  <a:cubicBezTo>
                    <a:pt x="641" y="251"/>
                    <a:pt x="559" y="86"/>
                    <a:pt x="435" y="34"/>
                  </a:cubicBezTo>
                  <a:cubicBezTo>
                    <a:pt x="386" y="11"/>
                    <a:pt x="341" y="1"/>
                    <a:pt x="29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7"/>
            <p:cNvSpPr/>
            <p:nvPr/>
          </p:nvSpPr>
          <p:spPr>
            <a:xfrm>
              <a:off x="5091000" y="4286200"/>
              <a:ext cx="7525" cy="9850"/>
            </a:xfrm>
            <a:custGeom>
              <a:rect b="b" l="l" r="r" t="t"/>
              <a:pathLst>
                <a:path extrusionOk="0" h="394" w="301">
                  <a:moveTo>
                    <a:pt x="83" y="0"/>
                  </a:moveTo>
                  <a:lnTo>
                    <a:pt x="0" y="259"/>
                  </a:lnTo>
                  <a:lnTo>
                    <a:pt x="259" y="393"/>
                  </a:lnTo>
                  <a:lnTo>
                    <a:pt x="259" y="300"/>
                  </a:lnTo>
                  <a:cubicBezTo>
                    <a:pt x="300" y="176"/>
                    <a:pt x="217"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7"/>
            <p:cNvSpPr/>
            <p:nvPr/>
          </p:nvSpPr>
          <p:spPr>
            <a:xfrm>
              <a:off x="5114775" y="4222625"/>
              <a:ext cx="10625" cy="13200"/>
            </a:xfrm>
            <a:custGeom>
              <a:rect b="b" l="l" r="r" t="t"/>
              <a:pathLst>
                <a:path extrusionOk="0" h="528" w="425">
                  <a:moveTo>
                    <a:pt x="218" y="0"/>
                  </a:moveTo>
                  <a:lnTo>
                    <a:pt x="0" y="517"/>
                  </a:lnTo>
                  <a:cubicBezTo>
                    <a:pt x="22" y="524"/>
                    <a:pt x="46" y="528"/>
                    <a:pt x="70" y="528"/>
                  </a:cubicBezTo>
                  <a:cubicBezTo>
                    <a:pt x="183" y="528"/>
                    <a:pt x="308" y="454"/>
                    <a:pt x="342" y="352"/>
                  </a:cubicBezTo>
                  <a:cubicBezTo>
                    <a:pt x="424" y="217"/>
                    <a:pt x="342" y="41"/>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7"/>
            <p:cNvSpPr/>
            <p:nvPr/>
          </p:nvSpPr>
          <p:spPr>
            <a:xfrm>
              <a:off x="5265475" y="4218475"/>
              <a:ext cx="25" cy="1050"/>
            </a:xfrm>
            <a:custGeom>
              <a:rect b="b" l="l" r="r" t="t"/>
              <a:pathLst>
                <a:path extrusionOk="0" h="42" w="1">
                  <a:moveTo>
                    <a:pt x="0" y="42"/>
                  </a:moveTo>
                  <a:lnTo>
                    <a:pt x="0" y="1"/>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7"/>
            <p:cNvSpPr/>
            <p:nvPr/>
          </p:nvSpPr>
          <p:spPr>
            <a:xfrm>
              <a:off x="5200850" y="4188225"/>
              <a:ext cx="13975" cy="9600"/>
            </a:xfrm>
            <a:custGeom>
              <a:rect b="b" l="l" r="r" t="t"/>
              <a:pathLst>
                <a:path extrusionOk="0" h="384" w="559">
                  <a:moveTo>
                    <a:pt x="42" y="1"/>
                  </a:moveTo>
                  <a:cubicBezTo>
                    <a:pt x="0" y="42"/>
                    <a:pt x="0" y="84"/>
                    <a:pt x="0" y="125"/>
                  </a:cubicBezTo>
                  <a:cubicBezTo>
                    <a:pt x="0" y="125"/>
                    <a:pt x="0" y="177"/>
                    <a:pt x="42" y="218"/>
                  </a:cubicBezTo>
                  <a:lnTo>
                    <a:pt x="42" y="259"/>
                  </a:lnTo>
                  <a:cubicBezTo>
                    <a:pt x="83" y="301"/>
                    <a:pt x="135" y="342"/>
                    <a:pt x="176" y="342"/>
                  </a:cubicBezTo>
                  <a:cubicBezTo>
                    <a:pt x="217" y="383"/>
                    <a:pt x="300" y="383"/>
                    <a:pt x="341" y="383"/>
                  </a:cubicBezTo>
                  <a:cubicBezTo>
                    <a:pt x="341" y="383"/>
                    <a:pt x="393" y="383"/>
                    <a:pt x="393" y="342"/>
                  </a:cubicBezTo>
                  <a:cubicBezTo>
                    <a:pt x="435" y="342"/>
                    <a:pt x="476" y="342"/>
                    <a:pt x="476" y="301"/>
                  </a:cubicBezTo>
                  <a:cubicBezTo>
                    <a:pt x="517" y="301"/>
                    <a:pt x="517"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7"/>
            <p:cNvSpPr/>
            <p:nvPr/>
          </p:nvSpPr>
          <p:spPr>
            <a:xfrm>
              <a:off x="5141650" y="4164450"/>
              <a:ext cx="8550" cy="6750"/>
            </a:xfrm>
            <a:custGeom>
              <a:rect b="b" l="l" r="r" t="t"/>
              <a:pathLst>
                <a:path extrusionOk="0" h="270" w="342">
                  <a:moveTo>
                    <a:pt x="83" y="1"/>
                  </a:moveTo>
                  <a:lnTo>
                    <a:pt x="1" y="259"/>
                  </a:lnTo>
                  <a:lnTo>
                    <a:pt x="42" y="259"/>
                  </a:lnTo>
                  <a:cubicBezTo>
                    <a:pt x="66" y="267"/>
                    <a:pt x="89" y="270"/>
                    <a:pt x="112" y="270"/>
                  </a:cubicBezTo>
                  <a:cubicBezTo>
                    <a:pt x="218" y="270"/>
                    <a:pt x="308" y="196"/>
                    <a:pt x="342" y="94"/>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7"/>
            <p:cNvSpPr/>
            <p:nvPr/>
          </p:nvSpPr>
          <p:spPr>
            <a:xfrm>
              <a:off x="5160000" y="4467400"/>
              <a:ext cx="9600" cy="7250"/>
            </a:xfrm>
            <a:custGeom>
              <a:rect b="b" l="l" r="r" t="t"/>
              <a:pathLst>
                <a:path extrusionOk="0" h="290" w="384">
                  <a:moveTo>
                    <a:pt x="263" y="0"/>
                  </a:moveTo>
                  <a:cubicBezTo>
                    <a:pt x="226" y="0"/>
                    <a:pt x="192" y="10"/>
                    <a:pt x="166" y="31"/>
                  </a:cubicBezTo>
                  <a:cubicBezTo>
                    <a:pt x="83" y="31"/>
                    <a:pt x="42" y="72"/>
                    <a:pt x="42" y="124"/>
                  </a:cubicBezTo>
                  <a:lnTo>
                    <a:pt x="1" y="165"/>
                  </a:lnTo>
                  <a:lnTo>
                    <a:pt x="259" y="290"/>
                  </a:lnTo>
                  <a:lnTo>
                    <a:pt x="383" y="31"/>
                  </a:lnTo>
                  <a:cubicBezTo>
                    <a:pt x="342" y="10"/>
                    <a:pt x="301" y="0"/>
                    <a:pt x="26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7"/>
            <p:cNvSpPr/>
            <p:nvPr/>
          </p:nvSpPr>
          <p:spPr>
            <a:xfrm>
              <a:off x="5096425" y="4440925"/>
              <a:ext cx="13975" cy="8900"/>
            </a:xfrm>
            <a:custGeom>
              <a:rect b="b" l="l" r="r" t="t"/>
              <a:pathLst>
                <a:path extrusionOk="0" h="356" w="559">
                  <a:moveTo>
                    <a:pt x="249" y="0"/>
                  </a:moveTo>
                  <a:cubicBezTo>
                    <a:pt x="143" y="0"/>
                    <a:pt x="32" y="56"/>
                    <a:pt x="0" y="191"/>
                  </a:cubicBezTo>
                  <a:lnTo>
                    <a:pt x="476" y="356"/>
                  </a:lnTo>
                  <a:cubicBezTo>
                    <a:pt x="559" y="232"/>
                    <a:pt x="476" y="56"/>
                    <a:pt x="342" y="15"/>
                  </a:cubicBezTo>
                  <a:cubicBezTo>
                    <a:pt x="313" y="5"/>
                    <a:pt x="281" y="0"/>
                    <a:pt x="2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7"/>
            <p:cNvSpPr/>
            <p:nvPr/>
          </p:nvSpPr>
          <p:spPr>
            <a:xfrm>
              <a:off x="5185850" y="4402775"/>
              <a:ext cx="9600" cy="13725"/>
            </a:xfrm>
            <a:custGeom>
              <a:rect b="b" l="l" r="r" t="t"/>
              <a:pathLst>
                <a:path extrusionOk="0" h="549" w="384">
                  <a:moveTo>
                    <a:pt x="316" y="0"/>
                  </a:moveTo>
                  <a:cubicBezTo>
                    <a:pt x="290" y="0"/>
                    <a:pt x="259" y="11"/>
                    <a:pt x="218" y="31"/>
                  </a:cubicBezTo>
                  <a:cubicBezTo>
                    <a:pt x="166" y="31"/>
                    <a:pt x="125" y="31"/>
                    <a:pt x="83" y="73"/>
                  </a:cubicBezTo>
                  <a:cubicBezTo>
                    <a:pt x="83" y="124"/>
                    <a:pt x="42" y="166"/>
                    <a:pt x="42" y="166"/>
                  </a:cubicBezTo>
                  <a:cubicBezTo>
                    <a:pt x="1" y="248"/>
                    <a:pt x="1" y="331"/>
                    <a:pt x="42" y="383"/>
                  </a:cubicBezTo>
                  <a:cubicBezTo>
                    <a:pt x="42" y="466"/>
                    <a:pt x="83" y="507"/>
                    <a:pt x="125" y="507"/>
                  </a:cubicBezTo>
                  <a:lnTo>
                    <a:pt x="166" y="548"/>
                  </a:lnTo>
                  <a:lnTo>
                    <a:pt x="383" y="31"/>
                  </a:lnTo>
                  <a:cubicBezTo>
                    <a:pt x="363" y="11"/>
                    <a:pt x="342"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7"/>
            <p:cNvSpPr/>
            <p:nvPr/>
          </p:nvSpPr>
          <p:spPr>
            <a:xfrm>
              <a:off x="5121225" y="4376400"/>
              <a:ext cx="15025" cy="14050"/>
            </a:xfrm>
            <a:custGeom>
              <a:rect b="b" l="l" r="r" t="t"/>
              <a:pathLst>
                <a:path extrusionOk="0" h="562" w="601">
                  <a:moveTo>
                    <a:pt x="314" y="0"/>
                  </a:moveTo>
                  <a:cubicBezTo>
                    <a:pt x="202" y="0"/>
                    <a:pt x="76" y="76"/>
                    <a:pt x="42" y="187"/>
                  </a:cubicBezTo>
                  <a:cubicBezTo>
                    <a:pt x="1" y="311"/>
                    <a:pt x="42" y="487"/>
                    <a:pt x="218" y="528"/>
                  </a:cubicBezTo>
                  <a:cubicBezTo>
                    <a:pt x="253" y="551"/>
                    <a:pt x="291" y="561"/>
                    <a:pt x="330" y="561"/>
                  </a:cubicBezTo>
                  <a:cubicBezTo>
                    <a:pt x="430" y="561"/>
                    <a:pt x="529" y="493"/>
                    <a:pt x="559" y="404"/>
                  </a:cubicBezTo>
                  <a:cubicBezTo>
                    <a:pt x="601" y="270"/>
                    <a:pt x="559" y="94"/>
                    <a:pt x="383" y="11"/>
                  </a:cubicBezTo>
                  <a:cubicBezTo>
                    <a:pt x="362" y="4"/>
                    <a:pt x="338"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7"/>
            <p:cNvSpPr/>
            <p:nvPr/>
          </p:nvSpPr>
          <p:spPr>
            <a:xfrm>
              <a:off x="5076000" y="4395675"/>
              <a:ext cx="15025" cy="13700"/>
            </a:xfrm>
            <a:custGeom>
              <a:rect b="b" l="l" r="r" t="t"/>
              <a:pathLst>
                <a:path extrusionOk="0" h="548" w="601">
                  <a:moveTo>
                    <a:pt x="285" y="0"/>
                  </a:moveTo>
                  <a:cubicBezTo>
                    <a:pt x="181" y="0"/>
                    <a:pt x="73" y="49"/>
                    <a:pt x="42" y="150"/>
                  </a:cubicBezTo>
                  <a:cubicBezTo>
                    <a:pt x="1" y="315"/>
                    <a:pt x="42" y="491"/>
                    <a:pt x="218" y="532"/>
                  </a:cubicBezTo>
                  <a:cubicBezTo>
                    <a:pt x="247" y="542"/>
                    <a:pt x="278" y="547"/>
                    <a:pt x="310" y="547"/>
                  </a:cubicBezTo>
                  <a:cubicBezTo>
                    <a:pt x="416" y="547"/>
                    <a:pt x="527" y="491"/>
                    <a:pt x="559" y="357"/>
                  </a:cubicBezTo>
                  <a:cubicBezTo>
                    <a:pt x="600" y="233"/>
                    <a:pt x="559" y="57"/>
                    <a:pt x="383" y="15"/>
                  </a:cubicBezTo>
                  <a:cubicBezTo>
                    <a:pt x="353" y="5"/>
                    <a:pt x="319" y="0"/>
                    <a:pt x="28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7"/>
            <p:cNvSpPr/>
            <p:nvPr/>
          </p:nvSpPr>
          <p:spPr>
            <a:xfrm>
              <a:off x="5139575" y="4421625"/>
              <a:ext cx="16050" cy="14050"/>
            </a:xfrm>
            <a:custGeom>
              <a:rect b="b" l="l" r="r" t="t"/>
              <a:pathLst>
                <a:path extrusionOk="0" h="562" w="642">
                  <a:moveTo>
                    <a:pt x="356" y="1"/>
                  </a:moveTo>
                  <a:cubicBezTo>
                    <a:pt x="243" y="1"/>
                    <a:pt x="118" y="76"/>
                    <a:pt x="84" y="187"/>
                  </a:cubicBezTo>
                  <a:cubicBezTo>
                    <a:pt x="1" y="311"/>
                    <a:pt x="84" y="487"/>
                    <a:pt x="208" y="528"/>
                  </a:cubicBezTo>
                  <a:cubicBezTo>
                    <a:pt x="245" y="551"/>
                    <a:pt x="286" y="562"/>
                    <a:pt x="327" y="562"/>
                  </a:cubicBezTo>
                  <a:cubicBezTo>
                    <a:pt x="433" y="562"/>
                    <a:pt x="541" y="494"/>
                    <a:pt x="601" y="404"/>
                  </a:cubicBezTo>
                  <a:cubicBezTo>
                    <a:pt x="642" y="270"/>
                    <a:pt x="559" y="94"/>
                    <a:pt x="425" y="11"/>
                  </a:cubicBezTo>
                  <a:cubicBezTo>
                    <a:pt x="403" y="4"/>
                    <a:pt x="380" y="1"/>
                    <a:pt x="35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7"/>
            <p:cNvSpPr/>
            <p:nvPr/>
          </p:nvSpPr>
          <p:spPr>
            <a:xfrm>
              <a:off x="5101850" y="4331175"/>
              <a:ext cx="16050" cy="14025"/>
            </a:xfrm>
            <a:custGeom>
              <a:rect b="b" l="l" r="r" t="t"/>
              <a:pathLst>
                <a:path extrusionOk="0" h="561" w="642">
                  <a:moveTo>
                    <a:pt x="355" y="0"/>
                  </a:moveTo>
                  <a:cubicBezTo>
                    <a:pt x="243" y="0"/>
                    <a:pt x="117" y="76"/>
                    <a:pt x="83" y="186"/>
                  </a:cubicBezTo>
                  <a:cubicBezTo>
                    <a:pt x="0" y="311"/>
                    <a:pt x="83" y="486"/>
                    <a:pt x="218" y="528"/>
                  </a:cubicBezTo>
                  <a:cubicBezTo>
                    <a:pt x="252" y="551"/>
                    <a:pt x="291" y="561"/>
                    <a:pt x="330" y="561"/>
                  </a:cubicBezTo>
                  <a:cubicBezTo>
                    <a:pt x="429" y="561"/>
                    <a:pt x="529" y="493"/>
                    <a:pt x="559" y="404"/>
                  </a:cubicBezTo>
                  <a:cubicBezTo>
                    <a:pt x="641" y="228"/>
                    <a:pt x="559" y="93"/>
                    <a:pt x="424" y="11"/>
                  </a:cubicBezTo>
                  <a:cubicBezTo>
                    <a:pt x="403" y="3"/>
                    <a:pt x="379" y="0"/>
                    <a:pt x="35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7"/>
            <p:cNvSpPr/>
            <p:nvPr/>
          </p:nvSpPr>
          <p:spPr>
            <a:xfrm>
              <a:off x="5166475" y="4357925"/>
              <a:ext cx="15000" cy="13700"/>
            </a:xfrm>
            <a:custGeom>
              <a:rect b="b" l="l" r="r" t="t"/>
              <a:pathLst>
                <a:path extrusionOk="0" h="548" w="600">
                  <a:moveTo>
                    <a:pt x="308" y="1"/>
                  </a:moveTo>
                  <a:cubicBezTo>
                    <a:pt x="196" y="1"/>
                    <a:pt x="104" y="49"/>
                    <a:pt x="42" y="150"/>
                  </a:cubicBezTo>
                  <a:cubicBezTo>
                    <a:pt x="0" y="316"/>
                    <a:pt x="42" y="450"/>
                    <a:pt x="217" y="533"/>
                  </a:cubicBezTo>
                  <a:cubicBezTo>
                    <a:pt x="247" y="543"/>
                    <a:pt x="279" y="548"/>
                    <a:pt x="311" y="548"/>
                  </a:cubicBezTo>
                  <a:cubicBezTo>
                    <a:pt x="417" y="548"/>
                    <a:pt x="527" y="494"/>
                    <a:pt x="559" y="368"/>
                  </a:cubicBezTo>
                  <a:cubicBezTo>
                    <a:pt x="600" y="233"/>
                    <a:pt x="559" y="57"/>
                    <a:pt x="424" y="16"/>
                  </a:cubicBezTo>
                  <a:cubicBezTo>
                    <a:pt x="383" y="6"/>
                    <a:pt x="345"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7"/>
            <p:cNvSpPr/>
            <p:nvPr/>
          </p:nvSpPr>
          <p:spPr>
            <a:xfrm>
              <a:off x="5038275" y="4414400"/>
              <a:ext cx="7500" cy="9600"/>
            </a:xfrm>
            <a:custGeom>
              <a:rect b="b" l="l" r="r" t="t"/>
              <a:pathLst>
                <a:path extrusionOk="0" h="384" w="300">
                  <a:moveTo>
                    <a:pt x="83" y="1"/>
                  </a:moveTo>
                  <a:lnTo>
                    <a:pt x="0" y="259"/>
                  </a:lnTo>
                  <a:lnTo>
                    <a:pt x="259" y="383"/>
                  </a:lnTo>
                  <a:lnTo>
                    <a:pt x="259" y="342"/>
                  </a:lnTo>
                  <a:cubicBezTo>
                    <a:pt x="300" y="218"/>
                    <a:pt x="259" y="125"/>
                    <a:pt x="124" y="42"/>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7"/>
            <p:cNvSpPr/>
            <p:nvPr/>
          </p:nvSpPr>
          <p:spPr>
            <a:xfrm>
              <a:off x="5062050" y="4350825"/>
              <a:ext cx="10625" cy="13300"/>
            </a:xfrm>
            <a:custGeom>
              <a:rect b="b" l="l" r="r" t="t"/>
              <a:pathLst>
                <a:path extrusionOk="0" h="532" w="425">
                  <a:moveTo>
                    <a:pt x="207" y="0"/>
                  </a:moveTo>
                  <a:lnTo>
                    <a:pt x="0" y="517"/>
                  </a:lnTo>
                  <a:cubicBezTo>
                    <a:pt x="29" y="527"/>
                    <a:pt x="61" y="532"/>
                    <a:pt x="93" y="532"/>
                  </a:cubicBezTo>
                  <a:cubicBezTo>
                    <a:pt x="199" y="532"/>
                    <a:pt x="310" y="476"/>
                    <a:pt x="341" y="341"/>
                  </a:cubicBezTo>
                  <a:cubicBezTo>
                    <a:pt x="424" y="217"/>
                    <a:pt x="341" y="42"/>
                    <a:pt x="20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7"/>
            <p:cNvSpPr/>
            <p:nvPr/>
          </p:nvSpPr>
          <p:spPr>
            <a:xfrm>
              <a:off x="5212725" y="4343325"/>
              <a:ext cx="6500" cy="8550"/>
            </a:xfrm>
            <a:custGeom>
              <a:rect b="b" l="l" r="r" t="t"/>
              <a:pathLst>
                <a:path extrusionOk="0" h="342" w="260">
                  <a:moveTo>
                    <a:pt x="1" y="0"/>
                  </a:moveTo>
                  <a:lnTo>
                    <a:pt x="1" y="83"/>
                  </a:lnTo>
                  <a:lnTo>
                    <a:pt x="1" y="217"/>
                  </a:lnTo>
                  <a:cubicBezTo>
                    <a:pt x="42" y="259"/>
                    <a:pt x="84" y="342"/>
                    <a:pt x="177" y="342"/>
                  </a:cubicBezTo>
                  <a:lnTo>
                    <a:pt x="259" y="83"/>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7"/>
            <p:cNvSpPr/>
            <p:nvPr/>
          </p:nvSpPr>
          <p:spPr>
            <a:xfrm>
              <a:off x="5147075" y="4316450"/>
              <a:ext cx="15025" cy="9975"/>
            </a:xfrm>
            <a:custGeom>
              <a:rect b="b" l="l" r="r" t="t"/>
              <a:pathLst>
                <a:path extrusionOk="0" h="399" w="601">
                  <a:moveTo>
                    <a:pt x="84" y="0"/>
                  </a:moveTo>
                  <a:lnTo>
                    <a:pt x="84" y="0"/>
                  </a:lnTo>
                  <a:cubicBezTo>
                    <a:pt x="1" y="124"/>
                    <a:pt x="42" y="259"/>
                    <a:pt x="166" y="341"/>
                  </a:cubicBezTo>
                  <a:lnTo>
                    <a:pt x="218" y="383"/>
                  </a:lnTo>
                  <a:cubicBezTo>
                    <a:pt x="251" y="394"/>
                    <a:pt x="281" y="399"/>
                    <a:pt x="310" y="399"/>
                  </a:cubicBezTo>
                  <a:cubicBezTo>
                    <a:pt x="387" y="399"/>
                    <a:pt x="450" y="360"/>
                    <a:pt x="518" y="300"/>
                  </a:cubicBezTo>
                  <a:cubicBezTo>
                    <a:pt x="559" y="300"/>
                    <a:pt x="559" y="259"/>
                    <a:pt x="600" y="217"/>
                  </a:cubicBezTo>
                  <a:lnTo>
                    <a:pt x="8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7"/>
            <p:cNvSpPr/>
            <p:nvPr/>
          </p:nvSpPr>
          <p:spPr>
            <a:xfrm>
              <a:off x="5088925" y="4292650"/>
              <a:ext cx="8550" cy="7525"/>
            </a:xfrm>
            <a:custGeom>
              <a:rect b="b" l="l" r="r" t="t"/>
              <a:pathLst>
                <a:path extrusionOk="0" h="301" w="342">
                  <a:moveTo>
                    <a:pt x="83" y="1"/>
                  </a:moveTo>
                  <a:lnTo>
                    <a:pt x="1" y="259"/>
                  </a:lnTo>
                  <a:lnTo>
                    <a:pt x="42" y="301"/>
                  </a:lnTo>
                  <a:cubicBezTo>
                    <a:pt x="166" y="301"/>
                    <a:pt x="300" y="259"/>
                    <a:pt x="342" y="13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7"/>
            <p:cNvSpPr/>
            <p:nvPr/>
          </p:nvSpPr>
          <p:spPr>
            <a:xfrm>
              <a:off x="5107275" y="4595325"/>
              <a:ext cx="8550" cy="7525"/>
            </a:xfrm>
            <a:custGeom>
              <a:rect b="b" l="l" r="r" t="t"/>
              <a:pathLst>
                <a:path extrusionOk="0" h="301" w="342">
                  <a:moveTo>
                    <a:pt x="259" y="1"/>
                  </a:moveTo>
                  <a:cubicBezTo>
                    <a:pt x="166" y="1"/>
                    <a:pt x="83" y="42"/>
                    <a:pt x="42" y="125"/>
                  </a:cubicBezTo>
                  <a:cubicBezTo>
                    <a:pt x="1" y="125"/>
                    <a:pt x="1" y="177"/>
                    <a:pt x="1" y="177"/>
                  </a:cubicBezTo>
                  <a:lnTo>
                    <a:pt x="259" y="301"/>
                  </a:lnTo>
                  <a:lnTo>
                    <a:pt x="342" y="42"/>
                  </a:lnTo>
                  <a:cubicBezTo>
                    <a:pt x="342" y="1"/>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7"/>
            <p:cNvSpPr/>
            <p:nvPr/>
          </p:nvSpPr>
          <p:spPr>
            <a:xfrm>
              <a:off x="5042650" y="4569125"/>
              <a:ext cx="14000" cy="9950"/>
            </a:xfrm>
            <a:custGeom>
              <a:rect b="b" l="l" r="r" t="t"/>
              <a:pathLst>
                <a:path extrusionOk="0" h="398" w="560">
                  <a:moveTo>
                    <a:pt x="290" y="0"/>
                  </a:moveTo>
                  <a:cubicBezTo>
                    <a:pt x="182" y="0"/>
                    <a:pt x="64" y="56"/>
                    <a:pt x="1" y="191"/>
                  </a:cubicBezTo>
                  <a:lnTo>
                    <a:pt x="518" y="398"/>
                  </a:lnTo>
                  <a:cubicBezTo>
                    <a:pt x="559" y="356"/>
                    <a:pt x="559" y="315"/>
                    <a:pt x="559" y="273"/>
                  </a:cubicBezTo>
                  <a:cubicBezTo>
                    <a:pt x="559" y="191"/>
                    <a:pt x="466" y="56"/>
                    <a:pt x="383" y="15"/>
                  </a:cubicBezTo>
                  <a:cubicBezTo>
                    <a:pt x="354" y="5"/>
                    <a:pt x="323"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7"/>
            <p:cNvSpPr/>
            <p:nvPr/>
          </p:nvSpPr>
          <p:spPr>
            <a:xfrm>
              <a:off x="5131825" y="4531750"/>
              <a:ext cx="10900" cy="12950"/>
            </a:xfrm>
            <a:custGeom>
              <a:rect b="b" l="l" r="r" t="t"/>
              <a:pathLst>
                <a:path extrusionOk="0" h="518" w="436">
                  <a:moveTo>
                    <a:pt x="352" y="0"/>
                  </a:moveTo>
                  <a:cubicBezTo>
                    <a:pt x="218" y="0"/>
                    <a:pt x="135" y="42"/>
                    <a:pt x="94" y="176"/>
                  </a:cubicBezTo>
                  <a:cubicBezTo>
                    <a:pt x="1" y="300"/>
                    <a:pt x="52" y="435"/>
                    <a:pt x="177" y="476"/>
                  </a:cubicBezTo>
                  <a:cubicBezTo>
                    <a:pt x="177" y="517"/>
                    <a:pt x="218" y="517"/>
                    <a:pt x="218" y="517"/>
                  </a:cubicBezTo>
                  <a:lnTo>
                    <a:pt x="4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7"/>
            <p:cNvSpPr/>
            <p:nvPr/>
          </p:nvSpPr>
          <p:spPr>
            <a:xfrm>
              <a:off x="5068500" y="4505075"/>
              <a:ext cx="15025" cy="14050"/>
            </a:xfrm>
            <a:custGeom>
              <a:rect b="b" l="l" r="r" t="t"/>
              <a:pathLst>
                <a:path extrusionOk="0" h="562" w="601">
                  <a:moveTo>
                    <a:pt x="273" y="0"/>
                  </a:moveTo>
                  <a:cubicBezTo>
                    <a:pt x="172" y="0"/>
                    <a:pt x="72" y="71"/>
                    <a:pt x="42" y="168"/>
                  </a:cubicBezTo>
                  <a:cubicBezTo>
                    <a:pt x="1" y="292"/>
                    <a:pt x="42" y="468"/>
                    <a:pt x="166" y="551"/>
                  </a:cubicBezTo>
                  <a:cubicBezTo>
                    <a:pt x="197" y="558"/>
                    <a:pt x="228" y="561"/>
                    <a:pt x="258" y="561"/>
                  </a:cubicBezTo>
                  <a:cubicBezTo>
                    <a:pt x="400" y="561"/>
                    <a:pt x="525" y="486"/>
                    <a:pt x="559" y="375"/>
                  </a:cubicBezTo>
                  <a:cubicBezTo>
                    <a:pt x="600" y="251"/>
                    <a:pt x="559" y="75"/>
                    <a:pt x="383" y="34"/>
                  </a:cubicBezTo>
                  <a:cubicBezTo>
                    <a:pt x="349" y="11"/>
                    <a:pt x="311" y="0"/>
                    <a:pt x="27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7"/>
            <p:cNvSpPr/>
            <p:nvPr/>
          </p:nvSpPr>
          <p:spPr>
            <a:xfrm>
              <a:off x="5023275" y="4523875"/>
              <a:ext cx="15025" cy="13700"/>
            </a:xfrm>
            <a:custGeom>
              <a:rect b="b" l="l" r="r" t="t"/>
              <a:pathLst>
                <a:path extrusionOk="0" h="548" w="601">
                  <a:moveTo>
                    <a:pt x="290" y="1"/>
                  </a:moveTo>
                  <a:cubicBezTo>
                    <a:pt x="184" y="1"/>
                    <a:pt x="73" y="57"/>
                    <a:pt x="42" y="191"/>
                  </a:cubicBezTo>
                  <a:cubicBezTo>
                    <a:pt x="0" y="315"/>
                    <a:pt x="42" y="491"/>
                    <a:pt x="166" y="533"/>
                  </a:cubicBezTo>
                  <a:cubicBezTo>
                    <a:pt x="209" y="543"/>
                    <a:pt x="249" y="548"/>
                    <a:pt x="287" y="548"/>
                  </a:cubicBezTo>
                  <a:cubicBezTo>
                    <a:pt x="401" y="548"/>
                    <a:pt x="489" y="499"/>
                    <a:pt x="559" y="398"/>
                  </a:cubicBezTo>
                  <a:cubicBezTo>
                    <a:pt x="600" y="233"/>
                    <a:pt x="559" y="98"/>
                    <a:pt x="383" y="16"/>
                  </a:cubicBezTo>
                  <a:cubicBezTo>
                    <a:pt x="354" y="6"/>
                    <a:pt x="322" y="1"/>
                    <a:pt x="29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7"/>
            <p:cNvSpPr/>
            <p:nvPr/>
          </p:nvSpPr>
          <p:spPr>
            <a:xfrm>
              <a:off x="5086600" y="4550300"/>
              <a:ext cx="16300" cy="14050"/>
            </a:xfrm>
            <a:custGeom>
              <a:rect b="b" l="l" r="r" t="t"/>
              <a:pathLst>
                <a:path extrusionOk="0" h="562" w="652">
                  <a:moveTo>
                    <a:pt x="324" y="1"/>
                  </a:moveTo>
                  <a:cubicBezTo>
                    <a:pt x="224" y="1"/>
                    <a:pt x="123" y="71"/>
                    <a:pt x="94" y="168"/>
                  </a:cubicBezTo>
                  <a:cubicBezTo>
                    <a:pt x="0" y="334"/>
                    <a:pt x="94" y="468"/>
                    <a:pt x="218" y="551"/>
                  </a:cubicBezTo>
                  <a:cubicBezTo>
                    <a:pt x="241" y="558"/>
                    <a:pt x="266" y="562"/>
                    <a:pt x="290" y="562"/>
                  </a:cubicBezTo>
                  <a:cubicBezTo>
                    <a:pt x="407" y="562"/>
                    <a:pt x="526" y="486"/>
                    <a:pt x="569" y="375"/>
                  </a:cubicBezTo>
                  <a:cubicBezTo>
                    <a:pt x="652" y="251"/>
                    <a:pt x="569" y="75"/>
                    <a:pt x="435" y="34"/>
                  </a:cubicBezTo>
                  <a:cubicBezTo>
                    <a:pt x="400" y="11"/>
                    <a:pt x="362" y="1"/>
                    <a:pt x="3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7"/>
            <p:cNvSpPr/>
            <p:nvPr/>
          </p:nvSpPr>
          <p:spPr>
            <a:xfrm>
              <a:off x="5049125" y="4459850"/>
              <a:ext cx="16050" cy="13550"/>
            </a:xfrm>
            <a:custGeom>
              <a:rect b="b" l="l" r="r" t="t"/>
              <a:pathLst>
                <a:path extrusionOk="0" h="542" w="642">
                  <a:moveTo>
                    <a:pt x="313" y="0"/>
                  </a:moveTo>
                  <a:cubicBezTo>
                    <a:pt x="210" y="0"/>
                    <a:pt x="102" y="70"/>
                    <a:pt x="42" y="168"/>
                  </a:cubicBezTo>
                  <a:cubicBezTo>
                    <a:pt x="0" y="292"/>
                    <a:pt x="83" y="467"/>
                    <a:pt x="207" y="509"/>
                  </a:cubicBezTo>
                  <a:cubicBezTo>
                    <a:pt x="244" y="532"/>
                    <a:pt x="284" y="542"/>
                    <a:pt x="324" y="542"/>
                  </a:cubicBezTo>
                  <a:cubicBezTo>
                    <a:pt x="428" y="542"/>
                    <a:pt x="529" y="472"/>
                    <a:pt x="559" y="374"/>
                  </a:cubicBezTo>
                  <a:cubicBezTo>
                    <a:pt x="641" y="250"/>
                    <a:pt x="559" y="75"/>
                    <a:pt x="424" y="33"/>
                  </a:cubicBezTo>
                  <a:cubicBezTo>
                    <a:pt x="390" y="10"/>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7"/>
            <p:cNvSpPr/>
            <p:nvPr/>
          </p:nvSpPr>
          <p:spPr>
            <a:xfrm>
              <a:off x="5113750" y="4486150"/>
              <a:ext cx="15000" cy="13700"/>
            </a:xfrm>
            <a:custGeom>
              <a:rect b="b" l="l" r="r" t="t"/>
              <a:pathLst>
                <a:path extrusionOk="0" h="548" w="600">
                  <a:moveTo>
                    <a:pt x="290" y="0"/>
                  </a:moveTo>
                  <a:cubicBezTo>
                    <a:pt x="184" y="0"/>
                    <a:pt x="73" y="56"/>
                    <a:pt x="41" y="191"/>
                  </a:cubicBezTo>
                  <a:cubicBezTo>
                    <a:pt x="0" y="315"/>
                    <a:pt x="41" y="491"/>
                    <a:pt x="207" y="532"/>
                  </a:cubicBezTo>
                  <a:cubicBezTo>
                    <a:pt x="240" y="542"/>
                    <a:pt x="277" y="548"/>
                    <a:pt x="313" y="548"/>
                  </a:cubicBezTo>
                  <a:cubicBezTo>
                    <a:pt x="421" y="548"/>
                    <a:pt x="527" y="501"/>
                    <a:pt x="558" y="408"/>
                  </a:cubicBezTo>
                  <a:cubicBezTo>
                    <a:pt x="600" y="232"/>
                    <a:pt x="558" y="56"/>
                    <a:pt x="383" y="15"/>
                  </a:cubicBezTo>
                  <a:cubicBezTo>
                    <a:pt x="354" y="5"/>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7"/>
            <p:cNvSpPr/>
            <p:nvPr/>
          </p:nvSpPr>
          <p:spPr>
            <a:xfrm>
              <a:off x="4985525" y="4543650"/>
              <a:ext cx="7525" cy="8550"/>
            </a:xfrm>
            <a:custGeom>
              <a:rect b="b" l="l" r="r" t="t"/>
              <a:pathLst>
                <a:path extrusionOk="0" h="342" w="301">
                  <a:moveTo>
                    <a:pt x="84" y="0"/>
                  </a:moveTo>
                  <a:lnTo>
                    <a:pt x="1" y="259"/>
                  </a:lnTo>
                  <a:lnTo>
                    <a:pt x="259" y="341"/>
                  </a:lnTo>
                  <a:lnTo>
                    <a:pt x="259" y="300"/>
                  </a:lnTo>
                  <a:cubicBezTo>
                    <a:pt x="301" y="176"/>
                    <a:pt x="218" y="41"/>
                    <a:pt x="8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7"/>
            <p:cNvSpPr/>
            <p:nvPr/>
          </p:nvSpPr>
          <p:spPr>
            <a:xfrm>
              <a:off x="5009050" y="4479025"/>
              <a:ext cx="9850" cy="13200"/>
            </a:xfrm>
            <a:custGeom>
              <a:rect b="b" l="l" r="r" t="t"/>
              <a:pathLst>
                <a:path extrusionOk="0" h="528" w="394">
                  <a:moveTo>
                    <a:pt x="218" y="0"/>
                  </a:moveTo>
                  <a:lnTo>
                    <a:pt x="1" y="517"/>
                  </a:lnTo>
                  <a:lnTo>
                    <a:pt x="52" y="517"/>
                  </a:lnTo>
                  <a:cubicBezTo>
                    <a:pt x="74" y="525"/>
                    <a:pt x="96" y="528"/>
                    <a:pt x="118" y="528"/>
                  </a:cubicBezTo>
                  <a:cubicBezTo>
                    <a:pt x="221" y="528"/>
                    <a:pt x="318" y="452"/>
                    <a:pt x="352" y="341"/>
                  </a:cubicBezTo>
                  <a:cubicBezTo>
                    <a:pt x="394" y="259"/>
                    <a:pt x="352" y="83"/>
                    <a:pt x="259" y="42"/>
                  </a:cubicBezTo>
                  <a:cubicBezTo>
                    <a:pt x="259" y="0"/>
                    <a:pt x="218"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7"/>
            <p:cNvSpPr/>
            <p:nvPr/>
          </p:nvSpPr>
          <p:spPr>
            <a:xfrm>
              <a:off x="5160000" y="4471525"/>
              <a:ext cx="6500" cy="8550"/>
            </a:xfrm>
            <a:custGeom>
              <a:rect b="b" l="l" r="r" t="t"/>
              <a:pathLst>
                <a:path extrusionOk="0" h="342" w="260">
                  <a:moveTo>
                    <a:pt x="1" y="0"/>
                  </a:moveTo>
                  <a:lnTo>
                    <a:pt x="1" y="125"/>
                  </a:lnTo>
                  <a:lnTo>
                    <a:pt x="1" y="218"/>
                  </a:lnTo>
                  <a:cubicBezTo>
                    <a:pt x="42" y="300"/>
                    <a:pt x="83" y="342"/>
                    <a:pt x="166" y="342"/>
                  </a:cubicBezTo>
                  <a:lnTo>
                    <a:pt x="259" y="125"/>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7"/>
            <p:cNvSpPr/>
            <p:nvPr/>
          </p:nvSpPr>
          <p:spPr>
            <a:xfrm>
              <a:off x="5094350" y="4445675"/>
              <a:ext cx="13975" cy="8550"/>
            </a:xfrm>
            <a:custGeom>
              <a:rect b="b" l="l" r="r" t="t"/>
              <a:pathLst>
                <a:path extrusionOk="0" h="342" w="559">
                  <a:moveTo>
                    <a:pt x="83" y="1"/>
                  </a:moveTo>
                  <a:lnTo>
                    <a:pt x="83" y="1"/>
                  </a:lnTo>
                  <a:cubicBezTo>
                    <a:pt x="1" y="125"/>
                    <a:pt x="83" y="300"/>
                    <a:pt x="207" y="342"/>
                  </a:cubicBezTo>
                  <a:lnTo>
                    <a:pt x="342" y="342"/>
                  </a:lnTo>
                  <a:cubicBezTo>
                    <a:pt x="425" y="342"/>
                    <a:pt x="518" y="300"/>
                    <a:pt x="559" y="166"/>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7"/>
            <p:cNvSpPr/>
            <p:nvPr/>
          </p:nvSpPr>
          <p:spPr>
            <a:xfrm>
              <a:off x="5034900" y="4420875"/>
              <a:ext cx="9850" cy="7500"/>
            </a:xfrm>
            <a:custGeom>
              <a:rect b="b" l="l" r="r" t="t"/>
              <a:pathLst>
                <a:path extrusionOk="0" h="300" w="394">
                  <a:moveTo>
                    <a:pt x="135" y="0"/>
                  </a:moveTo>
                  <a:lnTo>
                    <a:pt x="1" y="259"/>
                  </a:lnTo>
                  <a:cubicBezTo>
                    <a:pt x="52" y="300"/>
                    <a:pt x="52" y="300"/>
                    <a:pt x="94" y="300"/>
                  </a:cubicBezTo>
                  <a:lnTo>
                    <a:pt x="135" y="300"/>
                  </a:lnTo>
                  <a:cubicBezTo>
                    <a:pt x="218" y="300"/>
                    <a:pt x="352" y="217"/>
                    <a:pt x="394" y="124"/>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7"/>
            <p:cNvSpPr/>
            <p:nvPr/>
          </p:nvSpPr>
          <p:spPr>
            <a:xfrm>
              <a:off x="5054300" y="4723800"/>
              <a:ext cx="8800" cy="7250"/>
            </a:xfrm>
            <a:custGeom>
              <a:rect b="b" l="l" r="r" t="t"/>
              <a:pathLst>
                <a:path extrusionOk="0" h="290" w="352">
                  <a:moveTo>
                    <a:pt x="284" y="0"/>
                  </a:moveTo>
                  <a:cubicBezTo>
                    <a:pt x="261" y="0"/>
                    <a:pt x="238" y="11"/>
                    <a:pt x="217" y="31"/>
                  </a:cubicBezTo>
                  <a:cubicBezTo>
                    <a:pt x="134" y="31"/>
                    <a:pt x="93" y="31"/>
                    <a:pt x="52" y="73"/>
                  </a:cubicBezTo>
                  <a:lnTo>
                    <a:pt x="52" y="114"/>
                  </a:lnTo>
                  <a:cubicBezTo>
                    <a:pt x="0" y="155"/>
                    <a:pt x="0" y="155"/>
                    <a:pt x="0" y="207"/>
                  </a:cubicBezTo>
                  <a:lnTo>
                    <a:pt x="259" y="290"/>
                  </a:lnTo>
                  <a:lnTo>
                    <a:pt x="352" y="31"/>
                  </a:lnTo>
                  <a:cubicBezTo>
                    <a:pt x="331" y="11"/>
                    <a:pt x="308" y="0"/>
                    <a:pt x="28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7"/>
            <p:cNvSpPr/>
            <p:nvPr/>
          </p:nvSpPr>
          <p:spPr>
            <a:xfrm>
              <a:off x="4989675" y="4697425"/>
              <a:ext cx="15275" cy="9850"/>
            </a:xfrm>
            <a:custGeom>
              <a:rect b="b" l="l" r="r" t="t"/>
              <a:pathLst>
                <a:path extrusionOk="0" h="394" w="611">
                  <a:moveTo>
                    <a:pt x="305" y="0"/>
                  </a:moveTo>
                  <a:cubicBezTo>
                    <a:pt x="174" y="0"/>
                    <a:pt x="77" y="74"/>
                    <a:pt x="0" y="177"/>
                  </a:cubicBezTo>
                  <a:lnTo>
                    <a:pt x="517" y="394"/>
                  </a:lnTo>
                  <a:cubicBezTo>
                    <a:pt x="610" y="270"/>
                    <a:pt x="517" y="94"/>
                    <a:pt x="393" y="11"/>
                  </a:cubicBezTo>
                  <a:cubicBezTo>
                    <a:pt x="362" y="4"/>
                    <a:pt x="333" y="0"/>
                    <a:pt x="30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7"/>
            <p:cNvSpPr/>
            <p:nvPr/>
          </p:nvSpPr>
          <p:spPr>
            <a:xfrm>
              <a:off x="5080125" y="4659550"/>
              <a:ext cx="9850" cy="13350"/>
            </a:xfrm>
            <a:custGeom>
              <a:rect b="b" l="l" r="r" t="t"/>
              <a:pathLst>
                <a:path extrusionOk="0" h="534" w="394">
                  <a:moveTo>
                    <a:pt x="296" y="0"/>
                  </a:moveTo>
                  <a:cubicBezTo>
                    <a:pt x="215" y="0"/>
                    <a:pt x="155" y="39"/>
                    <a:pt x="94" y="99"/>
                  </a:cubicBezTo>
                  <a:cubicBezTo>
                    <a:pt x="53" y="99"/>
                    <a:pt x="53" y="141"/>
                    <a:pt x="53" y="192"/>
                  </a:cubicBezTo>
                  <a:cubicBezTo>
                    <a:pt x="1" y="234"/>
                    <a:pt x="1" y="275"/>
                    <a:pt x="1" y="358"/>
                  </a:cubicBezTo>
                  <a:lnTo>
                    <a:pt x="53" y="399"/>
                  </a:lnTo>
                  <a:cubicBezTo>
                    <a:pt x="53" y="451"/>
                    <a:pt x="94" y="492"/>
                    <a:pt x="135" y="534"/>
                  </a:cubicBezTo>
                  <a:lnTo>
                    <a:pt x="177" y="534"/>
                  </a:lnTo>
                  <a:lnTo>
                    <a:pt x="394" y="17"/>
                  </a:lnTo>
                  <a:cubicBezTo>
                    <a:pt x="358" y="6"/>
                    <a:pt x="326"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7"/>
            <p:cNvSpPr/>
            <p:nvPr/>
          </p:nvSpPr>
          <p:spPr>
            <a:xfrm>
              <a:off x="5015525" y="4633275"/>
              <a:ext cx="15275" cy="14150"/>
            </a:xfrm>
            <a:custGeom>
              <a:rect b="b" l="l" r="r" t="t"/>
              <a:pathLst>
                <a:path extrusionOk="0" h="566" w="611">
                  <a:moveTo>
                    <a:pt x="277" y="0"/>
                  </a:moveTo>
                  <a:cubicBezTo>
                    <a:pt x="176" y="0"/>
                    <a:pt x="82" y="68"/>
                    <a:pt x="52" y="158"/>
                  </a:cubicBezTo>
                  <a:cubicBezTo>
                    <a:pt x="0" y="334"/>
                    <a:pt x="52" y="468"/>
                    <a:pt x="176" y="551"/>
                  </a:cubicBezTo>
                  <a:cubicBezTo>
                    <a:pt x="217" y="560"/>
                    <a:pt x="255" y="565"/>
                    <a:pt x="291" y="565"/>
                  </a:cubicBezTo>
                  <a:cubicBezTo>
                    <a:pt x="408" y="565"/>
                    <a:pt x="498" y="510"/>
                    <a:pt x="569" y="375"/>
                  </a:cubicBezTo>
                  <a:cubicBezTo>
                    <a:pt x="610" y="251"/>
                    <a:pt x="569" y="75"/>
                    <a:pt x="393" y="34"/>
                  </a:cubicBezTo>
                  <a:cubicBezTo>
                    <a:pt x="356" y="11"/>
                    <a:pt x="316" y="0"/>
                    <a:pt x="2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7"/>
            <p:cNvSpPr/>
            <p:nvPr/>
          </p:nvSpPr>
          <p:spPr>
            <a:xfrm>
              <a:off x="4969250" y="4652200"/>
              <a:ext cx="16300" cy="14025"/>
            </a:xfrm>
            <a:custGeom>
              <a:rect b="b" l="l" r="r" t="t"/>
              <a:pathLst>
                <a:path extrusionOk="0" h="561" w="652">
                  <a:moveTo>
                    <a:pt x="361" y="0"/>
                  </a:moveTo>
                  <a:cubicBezTo>
                    <a:pt x="246" y="0"/>
                    <a:pt x="128" y="74"/>
                    <a:pt x="94" y="176"/>
                  </a:cubicBezTo>
                  <a:cubicBezTo>
                    <a:pt x="1" y="311"/>
                    <a:pt x="94" y="486"/>
                    <a:pt x="218" y="528"/>
                  </a:cubicBezTo>
                  <a:cubicBezTo>
                    <a:pt x="266" y="551"/>
                    <a:pt x="311" y="561"/>
                    <a:pt x="352" y="561"/>
                  </a:cubicBezTo>
                  <a:cubicBezTo>
                    <a:pt x="460" y="561"/>
                    <a:pt x="543" y="491"/>
                    <a:pt x="611" y="393"/>
                  </a:cubicBezTo>
                  <a:cubicBezTo>
                    <a:pt x="652" y="269"/>
                    <a:pt x="611" y="93"/>
                    <a:pt x="435" y="11"/>
                  </a:cubicBezTo>
                  <a:cubicBezTo>
                    <a:pt x="411" y="3"/>
                    <a:pt x="386" y="0"/>
                    <a:pt x="36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7"/>
            <p:cNvSpPr/>
            <p:nvPr/>
          </p:nvSpPr>
          <p:spPr>
            <a:xfrm>
              <a:off x="5033875" y="4678950"/>
              <a:ext cx="16300" cy="13700"/>
            </a:xfrm>
            <a:custGeom>
              <a:rect b="b" l="l" r="r" t="t"/>
              <a:pathLst>
                <a:path extrusionOk="0" h="548" w="652">
                  <a:moveTo>
                    <a:pt x="330" y="1"/>
                  </a:moveTo>
                  <a:cubicBezTo>
                    <a:pt x="222" y="1"/>
                    <a:pt x="111" y="47"/>
                    <a:pt x="42" y="140"/>
                  </a:cubicBezTo>
                  <a:cubicBezTo>
                    <a:pt x="0" y="316"/>
                    <a:pt x="93" y="450"/>
                    <a:pt x="217" y="533"/>
                  </a:cubicBezTo>
                  <a:cubicBezTo>
                    <a:pt x="249" y="543"/>
                    <a:pt x="282" y="548"/>
                    <a:pt x="314" y="548"/>
                  </a:cubicBezTo>
                  <a:cubicBezTo>
                    <a:pt x="422" y="548"/>
                    <a:pt x="527" y="492"/>
                    <a:pt x="559" y="357"/>
                  </a:cubicBezTo>
                  <a:cubicBezTo>
                    <a:pt x="652" y="233"/>
                    <a:pt x="559" y="57"/>
                    <a:pt x="435" y="16"/>
                  </a:cubicBezTo>
                  <a:cubicBezTo>
                    <a:pt x="401" y="6"/>
                    <a:pt x="365"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7"/>
            <p:cNvSpPr/>
            <p:nvPr/>
          </p:nvSpPr>
          <p:spPr>
            <a:xfrm>
              <a:off x="4996125" y="4588050"/>
              <a:ext cx="16325" cy="14050"/>
            </a:xfrm>
            <a:custGeom>
              <a:rect b="b" l="l" r="r" t="t"/>
              <a:pathLst>
                <a:path extrusionOk="0" h="562" w="653">
                  <a:moveTo>
                    <a:pt x="300" y="0"/>
                  </a:moveTo>
                  <a:cubicBezTo>
                    <a:pt x="193" y="0"/>
                    <a:pt x="112" y="68"/>
                    <a:pt x="52" y="157"/>
                  </a:cubicBezTo>
                  <a:cubicBezTo>
                    <a:pt x="1" y="333"/>
                    <a:pt x="94" y="468"/>
                    <a:pt x="218" y="550"/>
                  </a:cubicBezTo>
                  <a:cubicBezTo>
                    <a:pt x="242" y="558"/>
                    <a:pt x="266" y="561"/>
                    <a:pt x="291" y="561"/>
                  </a:cubicBezTo>
                  <a:cubicBezTo>
                    <a:pt x="407" y="561"/>
                    <a:pt x="527" y="485"/>
                    <a:pt x="569" y="375"/>
                  </a:cubicBezTo>
                  <a:cubicBezTo>
                    <a:pt x="652" y="251"/>
                    <a:pt x="569" y="75"/>
                    <a:pt x="435" y="33"/>
                  </a:cubicBezTo>
                  <a:cubicBezTo>
                    <a:pt x="386" y="10"/>
                    <a:pt x="341"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7"/>
            <p:cNvSpPr/>
            <p:nvPr/>
          </p:nvSpPr>
          <p:spPr>
            <a:xfrm>
              <a:off x="5060750" y="4614450"/>
              <a:ext cx="15275" cy="14050"/>
            </a:xfrm>
            <a:custGeom>
              <a:rect b="b" l="l" r="r" t="t"/>
              <a:pathLst>
                <a:path extrusionOk="0" h="562" w="611">
                  <a:moveTo>
                    <a:pt x="321" y="1"/>
                  </a:moveTo>
                  <a:cubicBezTo>
                    <a:pt x="205" y="1"/>
                    <a:pt x="86" y="76"/>
                    <a:pt x="52" y="187"/>
                  </a:cubicBezTo>
                  <a:cubicBezTo>
                    <a:pt x="1" y="311"/>
                    <a:pt x="52" y="487"/>
                    <a:pt x="176" y="528"/>
                  </a:cubicBezTo>
                  <a:cubicBezTo>
                    <a:pt x="225" y="551"/>
                    <a:pt x="273" y="561"/>
                    <a:pt x="317" y="561"/>
                  </a:cubicBezTo>
                  <a:cubicBezTo>
                    <a:pt x="435" y="561"/>
                    <a:pt x="532" y="491"/>
                    <a:pt x="569" y="394"/>
                  </a:cubicBezTo>
                  <a:cubicBezTo>
                    <a:pt x="611" y="228"/>
                    <a:pt x="569" y="94"/>
                    <a:pt x="393" y="11"/>
                  </a:cubicBezTo>
                  <a:cubicBezTo>
                    <a:pt x="370" y="4"/>
                    <a:pt x="345"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7"/>
            <p:cNvSpPr/>
            <p:nvPr/>
          </p:nvSpPr>
          <p:spPr>
            <a:xfrm>
              <a:off x="4932800" y="4671850"/>
              <a:ext cx="6500" cy="8550"/>
            </a:xfrm>
            <a:custGeom>
              <a:rect b="b" l="l" r="r" t="t"/>
              <a:pathLst>
                <a:path extrusionOk="0" h="342" w="260">
                  <a:moveTo>
                    <a:pt x="83" y="0"/>
                  </a:moveTo>
                  <a:lnTo>
                    <a:pt x="1" y="259"/>
                  </a:lnTo>
                  <a:lnTo>
                    <a:pt x="259" y="341"/>
                  </a:lnTo>
                  <a:lnTo>
                    <a:pt x="259" y="259"/>
                  </a:lnTo>
                  <a:cubicBezTo>
                    <a:pt x="259" y="124"/>
                    <a:pt x="20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7"/>
            <p:cNvSpPr/>
            <p:nvPr/>
          </p:nvSpPr>
          <p:spPr>
            <a:xfrm>
              <a:off x="4956325" y="4607225"/>
              <a:ext cx="10875" cy="13775"/>
            </a:xfrm>
            <a:custGeom>
              <a:rect b="b" l="l" r="r" t="t"/>
              <a:pathLst>
                <a:path extrusionOk="0" h="551" w="435">
                  <a:moveTo>
                    <a:pt x="218" y="0"/>
                  </a:moveTo>
                  <a:lnTo>
                    <a:pt x="1" y="517"/>
                  </a:lnTo>
                  <a:cubicBezTo>
                    <a:pt x="38" y="540"/>
                    <a:pt x="77" y="550"/>
                    <a:pt x="116" y="550"/>
                  </a:cubicBezTo>
                  <a:cubicBezTo>
                    <a:pt x="218" y="550"/>
                    <a:pt x="315" y="480"/>
                    <a:pt x="352" y="383"/>
                  </a:cubicBezTo>
                  <a:cubicBezTo>
                    <a:pt x="435" y="218"/>
                    <a:pt x="352"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7"/>
            <p:cNvSpPr/>
            <p:nvPr/>
          </p:nvSpPr>
          <p:spPr>
            <a:xfrm>
              <a:off x="5105975" y="4599725"/>
              <a:ext cx="7800" cy="9600"/>
            </a:xfrm>
            <a:custGeom>
              <a:rect b="b" l="l" r="r" t="t"/>
              <a:pathLst>
                <a:path extrusionOk="0" h="384" w="312">
                  <a:moveTo>
                    <a:pt x="53" y="1"/>
                  </a:moveTo>
                  <a:cubicBezTo>
                    <a:pt x="53" y="83"/>
                    <a:pt x="1" y="125"/>
                    <a:pt x="53" y="166"/>
                  </a:cubicBezTo>
                  <a:cubicBezTo>
                    <a:pt x="53" y="259"/>
                    <a:pt x="94" y="300"/>
                    <a:pt x="135" y="342"/>
                  </a:cubicBezTo>
                  <a:cubicBezTo>
                    <a:pt x="177" y="342"/>
                    <a:pt x="177" y="383"/>
                    <a:pt x="218" y="383"/>
                  </a:cubicBezTo>
                  <a:lnTo>
                    <a:pt x="311" y="125"/>
                  </a:lnTo>
                  <a:lnTo>
                    <a:pt x="5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7"/>
            <p:cNvSpPr/>
            <p:nvPr/>
          </p:nvSpPr>
          <p:spPr>
            <a:xfrm>
              <a:off x="5041375" y="4573875"/>
              <a:ext cx="14225" cy="9600"/>
            </a:xfrm>
            <a:custGeom>
              <a:rect b="b" l="l" r="r" t="t"/>
              <a:pathLst>
                <a:path extrusionOk="0" h="384" w="569">
                  <a:moveTo>
                    <a:pt x="52" y="1"/>
                  </a:moveTo>
                  <a:lnTo>
                    <a:pt x="52" y="1"/>
                  </a:lnTo>
                  <a:cubicBezTo>
                    <a:pt x="0" y="125"/>
                    <a:pt x="93" y="301"/>
                    <a:pt x="217" y="342"/>
                  </a:cubicBezTo>
                  <a:cubicBezTo>
                    <a:pt x="217" y="342"/>
                    <a:pt x="259" y="342"/>
                    <a:pt x="259" y="383"/>
                  </a:cubicBezTo>
                  <a:lnTo>
                    <a:pt x="310" y="383"/>
                  </a:lnTo>
                  <a:cubicBezTo>
                    <a:pt x="393" y="383"/>
                    <a:pt x="434" y="342"/>
                    <a:pt x="476" y="342"/>
                  </a:cubicBezTo>
                  <a:cubicBezTo>
                    <a:pt x="517" y="301"/>
                    <a:pt x="569" y="259"/>
                    <a:pt x="569" y="208"/>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7"/>
            <p:cNvSpPr/>
            <p:nvPr/>
          </p:nvSpPr>
          <p:spPr>
            <a:xfrm>
              <a:off x="4982175" y="4550100"/>
              <a:ext cx="9850" cy="6475"/>
            </a:xfrm>
            <a:custGeom>
              <a:rect b="b" l="l" r="r" t="t"/>
              <a:pathLst>
                <a:path extrusionOk="0" h="259" w="394">
                  <a:moveTo>
                    <a:pt x="135" y="1"/>
                  </a:moveTo>
                  <a:lnTo>
                    <a:pt x="0" y="259"/>
                  </a:lnTo>
                  <a:lnTo>
                    <a:pt x="176" y="259"/>
                  </a:lnTo>
                  <a:cubicBezTo>
                    <a:pt x="259" y="259"/>
                    <a:pt x="352" y="176"/>
                    <a:pt x="393" y="83"/>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7"/>
            <p:cNvSpPr/>
            <p:nvPr/>
          </p:nvSpPr>
          <p:spPr>
            <a:xfrm>
              <a:off x="4961750" y="4761925"/>
              <a:ext cx="16325" cy="13700"/>
            </a:xfrm>
            <a:custGeom>
              <a:rect b="b" l="l" r="r" t="t"/>
              <a:pathLst>
                <a:path extrusionOk="0" h="548" w="653">
                  <a:moveTo>
                    <a:pt x="336" y="1"/>
                  </a:moveTo>
                  <a:cubicBezTo>
                    <a:pt x="229" y="1"/>
                    <a:pt x="123" y="55"/>
                    <a:pt x="83" y="181"/>
                  </a:cubicBezTo>
                  <a:cubicBezTo>
                    <a:pt x="1" y="316"/>
                    <a:pt x="83" y="491"/>
                    <a:pt x="218" y="533"/>
                  </a:cubicBezTo>
                  <a:cubicBezTo>
                    <a:pt x="259" y="542"/>
                    <a:pt x="297" y="548"/>
                    <a:pt x="332" y="548"/>
                  </a:cubicBezTo>
                  <a:cubicBezTo>
                    <a:pt x="449" y="548"/>
                    <a:pt x="537" y="492"/>
                    <a:pt x="600" y="357"/>
                  </a:cubicBezTo>
                  <a:cubicBezTo>
                    <a:pt x="652" y="233"/>
                    <a:pt x="600" y="57"/>
                    <a:pt x="435" y="16"/>
                  </a:cubicBezTo>
                  <a:cubicBezTo>
                    <a:pt x="403" y="6"/>
                    <a:pt x="370" y="1"/>
                    <a:pt x="3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7"/>
            <p:cNvSpPr/>
            <p:nvPr/>
          </p:nvSpPr>
          <p:spPr>
            <a:xfrm>
              <a:off x="4916525" y="4780750"/>
              <a:ext cx="16300" cy="14150"/>
            </a:xfrm>
            <a:custGeom>
              <a:rect b="b" l="l" r="r" t="t"/>
              <a:pathLst>
                <a:path extrusionOk="0" h="566" w="652">
                  <a:moveTo>
                    <a:pt x="316" y="0"/>
                  </a:moveTo>
                  <a:cubicBezTo>
                    <a:pt x="216" y="0"/>
                    <a:pt x="120" y="73"/>
                    <a:pt x="83" y="162"/>
                  </a:cubicBezTo>
                  <a:cubicBezTo>
                    <a:pt x="0" y="297"/>
                    <a:pt x="83" y="462"/>
                    <a:pt x="217" y="555"/>
                  </a:cubicBezTo>
                  <a:cubicBezTo>
                    <a:pt x="248" y="563"/>
                    <a:pt x="278" y="566"/>
                    <a:pt x="305" y="566"/>
                  </a:cubicBezTo>
                  <a:cubicBezTo>
                    <a:pt x="436" y="566"/>
                    <a:pt x="532" y="490"/>
                    <a:pt x="600" y="379"/>
                  </a:cubicBezTo>
                  <a:cubicBezTo>
                    <a:pt x="652" y="255"/>
                    <a:pt x="559" y="80"/>
                    <a:pt x="435" y="38"/>
                  </a:cubicBezTo>
                  <a:cubicBezTo>
                    <a:pt x="397" y="12"/>
                    <a:pt x="356"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7"/>
            <p:cNvSpPr/>
            <p:nvPr/>
          </p:nvSpPr>
          <p:spPr>
            <a:xfrm>
              <a:off x="4943400" y="4716700"/>
              <a:ext cx="16300" cy="13700"/>
            </a:xfrm>
            <a:custGeom>
              <a:rect b="b" l="l" r="r" t="t"/>
              <a:pathLst>
                <a:path extrusionOk="0" h="548" w="652">
                  <a:moveTo>
                    <a:pt x="319" y="1"/>
                  </a:moveTo>
                  <a:cubicBezTo>
                    <a:pt x="202" y="1"/>
                    <a:pt x="113" y="55"/>
                    <a:pt x="42" y="181"/>
                  </a:cubicBezTo>
                  <a:cubicBezTo>
                    <a:pt x="1" y="315"/>
                    <a:pt x="42" y="491"/>
                    <a:pt x="218" y="532"/>
                  </a:cubicBezTo>
                  <a:cubicBezTo>
                    <a:pt x="249" y="542"/>
                    <a:pt x="282" y="547"/>
                    <a:pt x="315" y="547"/>
                  </a:cubicBezTo>
                  <a:cubicBezTo>
                    <a:pt x="423" y="547"/>
                    <a:pt x="527" y="492"/>
                    <a:pt x="559" y="357"/>
                  </a:cubicBezTo>
                  <a:cubicBezTo>
                    <a:pt x="652" y="233"/>
                    <a:pt x="559" y="57"/>
                    <a:pt x="435" y="16"/>
                  </a:cubicBezTo>
                  <a:cubicBezTo>
                    <a:pt x="393" y="6"/>
                    <a:pt x="355" y="1"/>
                    <a:pt x="31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7"/>
            <p:cNvSpPr/>
            <p:nvPr/>
          </p:nvSpPr>
          <p:spPr>
            <a:xfrm>
              <a:off x="5008025" y="4743125"/>
              <a:ext cx="15275" cy="13575"/>
            </a:xfrm>
            <a:custGeom>
              <a:rect b="b" l="l" r="r" t="t"/>
              <a:pathLst>
                <a:path extrusionOk="0" h="543" w="611">
                  <a:moveTo>
                    <a:pt x="277" y="0"/>
                  </a:moveTo>
                  <a:cubicBezTo>
                    <a:pt x="175" y="0"/>
                    <a:pt x="79" y="68"/>
                    <a:pt x="42" y="158"/>
                  </a:cubicBezTo>
                  <a:cubicBezTo>
                    <a:pt x="0" y="292"/>
                    <a:pt x="42" y="468"/>
                    <a:pt x="176" y="509"/>
                  </a:cubicBezTo>
                  <a:cubicBezTo>
                    <a:pt x="225" y="532"/>
                    <a:pt x="269" y="542"/>
                    <a:pt x="310" y="542"/>
                  </a:cubicBezTo>
                  <a:cubicBezTo>
                    <a:pt x="417" y="542"/>
                    <a:pt x="499" y="472"/>
                    <a:pt x="559" y="375"/>
                  </a:cubicBezTo>
                  <a:cubicBezTo>
                    <a:pt x="610" y="251"/>
                    <a:pt x="559" y="75"/>
                    <a:pt x="393" y="34"/>
                  </a:cubicBezTo>
                  <a:cubicBezTo>
                    <a:pt x="356" y="11"/>
                    <a:pt x="316" y="0"/>
                    <a:pt x="2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7"/>
            <p:cNvSpPr/>
            <p:nvPr/>
          </p:nvSpPr>
          <p:spPr>
            <a:xfrm>
              <a:off x="4879825" y="4800050"/>
              <a:ext cx="6475" cy="9575"/>
            </a:xfrm>
            <a:custGeom>
              <a:rect b="b" l="l" r="r" t="t"/>
              <a:pathLst>
                <a:path extrusionOk="0" h="383" w="259">
                  <a:moveTo>
                    <a:pt x="93" y="0"/>
                  </a:moveTo>
                  <a:lnTo>
                    <a:pt x="0" y="259"/>
                  </a:lnTo>
                  <a:lnTo>
                    <a:pt x="259" y="383"/>
                  </a:lnTo>
                  <a:lnTo>
                    <a:pt x="259" y="259"/>
                  </a:lnTo>
                  <a:cubicBezTo>
                    <a:pt x="259" y="166"/>
                    <a:pt x="217" y="83"/>
                    <a:pt x="135" y="42"/>
                  </a:cubicBezTo>
                  <a:lnTo>
                    <a:pt x="9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7"/>
            <p:cNvSpPr/>
            <p:nvPr/>
          </p:nvSpPr>
          <p:spPr>
            <a:xfrm>
              <a:off x="4903600" y="4736450"/>
              <a:ext cx="9850" cy="12750"/>
            </a:xfrm>
            <a:custGeom>
              <a:rect b="b" l="l" r="r" t="t"/>
              <a:pathLst>
                <a:path extrusionOk="0" h="510" w="394">
                  <a:moveTo>
                    <a:pt x="218" y="1"/>
                  </a:moveTo>
                  <a:lnTo>
                    <a:pt x="0" y="477"/>
                  </a:lnTo>
                  <a:cubicBezTo>
                    <a:pt x="38" y="499"/>
                    <a:pt x="77" y="510"/>
                    <a:pt x="116" y="510"/>
                  </a:cubicBezTo>
                  <a:cubicBezTo>
                    <a:pt x="217" y="510"/>
                    <a:pt x="312" y="439"/>
                    <a:pt x="342" y="342"/>
                  </a:cubicBezTo>
                  <a:cubicBezTo>
                    <a:pt x="393" y="218"/>
                    <a:pt x="342" y="42"/>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7"/>
            <p:cNvSpPr/>
            <p:nvPr/>
          </p:nvSpPr>
          <p:spPr>
            <a:xfrm>
              <a:off x="5053250" y="4728975"/>
              <a:ext cx="7525" cy="8550"/>
            </a:xfrm>
            <a:custGeom>
              <a:rect b="b" l="l" r="r" t="t"/>
              <a:pathLst>
                <a:path extrusionOk="0" h="342" w="301">
                  <a:moveTo>
                    <a:pt x="42" y="0"/>
                  </a:moveTo>
                  <a:cubicBezTo>
                    <a:pt x="1" y="41"/>
                    <a:pt x="1" y="83"/>
                    <a:pt x="42" y="124"/>
                  </a:cubicBezTo>
                  <a:cubicBezTo>
                    <a:pt x="42" y="207"/>
                    <a:pt x="94" y="300"/>
                    <a:pt x="176" y="341"/>
                  </a:cubicBezTo>
                  <a:lnTo>
                    <a:pt x="301"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7"/>
            <p:cNvSpPr/>
            <p:nvPr/>
          </p:nvSpPr>
          <p:spPr>
            <a:xfrm>
              <a:off x="4988625" y="4701825"/>
              <a:ext cx="14000" cy="9600"/>
            </a:xfrm>
            <a:custGeom>
              <a:rect b="b" l="l" r="r" t="t"/>
              <a:pathLst>
                <a:path extrusionOk="0" h="384" w="560">
                  <a:moveTo>
                    <a:pt x="42" y="1"/>
                  </a:moveTo>
                  <a:lnTo>
                    <a:pt x="42" y="1"/>
                  </a:lnTo>
                  <a:cubicBezTo>
                    <a:pt x="1" y="135"/>
                    <a:pt x="94" y="311"/>
                    <a:pt x="218" y="352"/>
                  </a:cubicBezTo>
                  <a:cubicBezTo>
                    <a:pt x="259" y="373"/>
                    <a:pt x="303" y="383"/>
                    <a:pt x="347" y="383"/>
                  </a:cubicBezTo>
                  <a:cubicBezTo>
                    <a:pt x="391" y="383"/>
                    <a:pt x="435" y="373"/>
                    <a:pt x="477" y="352"/>
                  </a:cubicBezTo>
                  <a:cubicBezTo>
                    <a:pt x="518" y="311"/>
                    <a:pt x="559"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7"/>
            <p:cNvSpPr/>
            <p:nvPr/>
          </p:nvSpPr>
          <p:spPr>
            <a:xfrm>
              <a:off x="4929450" y="4678300"/>
              <a:ext cx="9850" cy="6500"/>
            </a:xfrm>
            <a:custGeom>
              <a:rect b="b" l="l" r="r" t="t"/>
              <a:pathLst>
                <a:path extrusionOk="0" h="260" w="394">
                  <a:moveTo>
                    <a:pt x="135" y="1"/>
                  </a:moveTo>
                  <a:lnTo>
                    <a:pt x="0" y="259"/>
                  </a:lnTo>
                  <a:lnTo>
                    <a:pt x="176" y="259"/>
                  </a:lnTo>
                  <a:cubicBezTo>
                    <a:pt x="259" y="259"/>
                    <a:pt x="342" y="166"/>
                    <a:pt x="393" y="83"/>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7"/>
            <p:cNvSpPr/>
            <p:nvPr/>
          </p:nvSpPr>
          <p:spPr>
            <a:xfrm>
              <a:off x="4876725" y="4806500"/>
              <a:ext cx="9575" cy="7525"/>
            </a:xfrm>
            <a:custGeom>
              <a:rect b="b" l="l" r="r" t="t"/>
              <a:pathLst>
                <a:path extrusionOk="0" h="301" w="383">
                  <a:moveTo>
                    <a:pt x="124" y="1"/>
                  </a:moveTo>
                  <a:lnTo>
                    <a:pt x="0" y="259"/>
                  </a:lnTo>
                  <a:cubicBezTo>
                    <a:pt x="42" y="259"/>
                    <a:pt x="83" y="301"/>
                    <a:pt x="124" y="301"/>
                  </a:cubicBezTo>
                  <a:lnTo>
                    <a:pt x="176" y="259"/>
                  </a:lnTo>
                  <a:lnTo>
                    <a:pt x="217" y="259"/>
                  </a:lnTo>
                  <a:cubicBezTo>
                    <a:pt x="259" y="259"/>
                    <a:pt x="300" y="208"/>
                    <a:pt x="300" y="208"/>
                  </a:cubicBezTo>
                  <a:cubicBezTo>
                    <a:pt x="341" y="166"/>
                    <a:pt x="341" y="125"/>
                    <a:pt x="383" y="125"/>
                  </a:cubicBezTo>
                  <a:lnTo>
                    <a:pt x="12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7"/>
            <p:cNvSpPr/>
            <p:nvPr/>
          </p:nvSpPr>
          <p:spPr>
            <a:xfrm>
              <a:off x="5126675" y="4002525"/>
              <a:ext cx="13975" cy="10225"/>
            </a:xfrm>
            <a:custGeom>
              <a:rect b="b" l="l" r="r" t="t"/>
              <a:pathLst>
                <a:path extrusionOk="0" h="409" w="559">
                  <a:moveTo>
                    <a:pt x="244" y="0"/>
                  </a:moveTo>
                  <a:cubicBezTo>
                    <a:pt x="148" y="0"/>
                    <a:pt x="62" y="49"/>
                    <a:pt x="0" y="150"/>
                  </a:cubicBezTo>
                  <a:lnTo>
                    <a:pt x="0" y="192"/>
                  </a:lnTo>
                  <a:lnTo>
                    <a:pt x="465" y="409"/>
                  </a:lnTo>
                  <a:cubicBezTo>
                    <a:pt x="558" y="233"/>
                    <a:pt x="465" y="109"/>
                    <a:pt x="341" y="16"/>
                  </a:cubicBezTo>
                  <a:cubicBezTo>
                    <a:pt x="308" y="6"/>
                    <a:pt x="276" y="0"/>
                    <a:pt x="24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7"/>
            <p:cNvSpPr/>
            <p:nvPr/>
          </p:nvSpPr>
          <p:spPr>
            <a:xfrm>
              <a:off x="5105975" y="3957300"/>
              <a:ext cx="15275" cy="13700"/>
            </a:xfrm>
            <a:custGeom>
              <a:rect b="b" l="l" r="r" t="t"/>
              <a:pathLst>
                <a:path extrusionOk="0" h="548" w="611">
                  <a:moveTo>
                    <a:pt x="297" y="1"/>
                  </a:moveTo>
                  <a:cubicBezTo>
                    <a:pt x="189" y="1"/>
                    <a:pt x="84" y="56"/>
                    <a:pt x="53" y="191"/>
                  </a:cubicBezTo>
                  <a:cubicBezTo>
                    <a:pt x="1" y="315"/>
                    <a:pt x="53" y="491"/>
                    <a:pt x="218" y="532"/>
                  </a:cubicBezTo>
                  <a:cubicBezTo>
                    <a:pt x="252" y="543"/>
                    <a:pt x="287" y="548"/>
                    <a:pt x="322" y="548"/>
                  </a:cubicBezTo>
                  <a:cubicBezTo>
                    <a:pt x="428" y="548"/>
                    <a:pt x="531" y="501"/>
                    <a:pt x="570" y="408"/>
                  </a:cubicBezTo>
                  <a:cubicBezTo>
                    <a:pt x="611" y="233"/>
                    <a:pt x="570" y="109"/>
                    <a:pt x="394" y="16"/>
                  </a:cubicBezTo>
                  <a:cubicBezTo>
                    <a:pt x="362" y="6"/>
                    <a:pt x="329" y="1"/>
                    <a:pt x="29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7"/>
            <p:cNvSpPr/>
            <p:nvPr/>
          </p:nvSpPr>
          <p:spPr>
            <a:xfrm>
              <a:off x="5068500" y="3977050"/>
              <a:ext cx="6500" cy="8825"/>
            </a:xfrm>
            <a:custGeom>
              <a:rect b="b" l="l" r="r" t="t"/>
              <a:pathLst>
                <a:path extrusionOk="0" h="353" w="260">
                  <a:moveTo>
                    <a:pt x="83" y="1"/>
                  </a:moveTo>
                  <a:lnTo>
                    <a:pt x="1" y="259"/>
                  </a:lnTo>
                  <a:lnTo>
                    <a:pt x="259" y="352"/>
                  </a:lnTo>
                  <a:lnTo>
                    <a:pt x="259" y="259"/>
                  </a:lnTo>
                  <a:cubicBezTo>
                    <a:pt x="259" y="135"/>
                    <a:pt x="208" y="42"/>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7"/>
            <p:cNvSpPr/>
            <p:nvPr/>
          </p:nvSpPr>
          <p:spPr>
            <a:xfrm>
              <a:off x="5137250" y="4157525"/>
              <a:ext cx="9850" cy="6950"/>
            </a:xfrm>
            <a:custGeom>
              <a:rect b="b" l="l" r="r" t="t"/>
              <a:pathLst>
                <a:path extrusionOk="0" h="278" w="394">
                  <a:moveTo>
                    <a:pt x="261" y="1"/>
                  </a:moveTo>
                  <a:cubicBezTo>
                    <a:pt x="246" y="1"/>
                    <a:pt x="232" y="5"/>
                    <a:pt x="218" y="19"/>
                  </a:cubicBezTo>
                  <a:cubicBezTo>
                    <a:pt x="177" y="19"/>
                    <a:pt x="94" y="61"/>
                    <a:pt x="94" y="61"/>
                  </a:cubicBezTo>
                  <a:lnTo>
                    <a:pt x="42" y="112"/>
                  </a:lnTo>
                  <a:cubicBezTo>
                    <a:pt x="1" y="154"/>
                    <a:pt x="1" y="154"/>
                    <a:pt x="1" y="195"/>
                  </a:cubicBezTo>
                  <a:lnTo>
                    <a:pt x="259" y="278"/>
                  </a:lnTo>
                  <a:lnTo>
                    <a:pt x="394" y="19"/>
                  </a:lnTo>
                  <a:cubicBezTo>
                    <a:pt x="332" y="19"/>
                    <a:pt x="293" y="1"/>
                    <a:pt x="26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7"/>
            <p:cNvSpPr/>
            <p:nvPr/>
          </p:nvSpPr>
          <p:spPr>
            <a:xfrm>
              <a:off x="5072650" y="4130725"/>
              <a:ext cx="15275" cy="10225"/>
            </a:xfrm>
            <a:custGeom>
              <a:rect b="b" l="l" r="r" t="t"/>
              <a:pathLst>
                <a:path extrusionOk="0" h="409" w="611">
                  <a:moveTo>
                    <a:pt x="296" y="1"/>
                  </a:moveTo>
                  <a:cubicBezTo>
                    <a:pt x="199" y="1"/>
                    <a:pt x="112" y="49"/>
                    <a:pt x="42" y="150"/>
                  </a:cubicBezTo>
                  <a:cubicBezTo>
                    <a:pt x="42" y="150"/>
                    <a:pt x="42" y="192"/>
                    <a:pt x="0" y="192"/>
                  </a:cubicBezTo>
                  <a:lnTo>
                    <a:pt x="517" y="409"/>
                  </a:lnTo>
                  <a:cubicBezTo>
                    <a:pt x="610" y="274"/>
                    <a:pt x="517" y="99"/>
                    <a:pt x="393" y="16"/>
                  </a:cubicBezTo>
                  <a:cubicBezTo>
                    <a:pt x="360" y="6"/>
                    <a:pt x="327" y="1"/>
                    <a:pt x="29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7"/>
            <p:cNvSpPr/>
            <p:nvPr/>
          </p:nvSpPr>
          <p:spPr>
            <a:xfrm>
              <a:off x="5163100" y="4093100"/>
              <a:ext cx="9850" cy="13225"/>
            </a:xfrm>
            <a:custGeom>
              <a:rect b="b" l="l" r="r" t="t"/>
              <a:pathLst>
                <a:path extrusionOk="0" h="529" w="394">
                  <a:moveTo>
                    <a:pt x="321" y="1"/>
                  </a:moveTo>
                  <a:cubicBezTo>
                    <a:pt x="205" y="1"/>
                    <a:pt x="85" y="76"/>
                    <a:pt x="42" y="187"/>
                  </a:cubicBezTo>
                  <a:cubicBezTo>
                    <a:pt x="1" y="270"/>
                    <a:pt x="1" y="311"/>
                    <a:pt x="42" y="404"/>
                  </a:cubicBezTo>
                  <a:cubicBezTo>
                    <a:pt x="42" y="446"/>
                    <a:pt x="94" y="487"/>
                    <a:pt x="135" y="528"/>
                  </a:cubicBezTo>
                  <a:lnTo>
                    <a:pt x="177" y="528"/>
                  </a:lnTo>
                  <a:lnTo>
                    <a:pt x="394" y="11"/>
                  </a:lnTo>
                  <a:cubicBezTo>
                    <a:pt x="370" y="4"/>
                    <a:pt x="346"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7"/>
            <p:cNvSpPr/>
            <p:nvPr/>
          </p:nvSpPr>
          <p:spPr>
            <a:xfrm>
              <a:off x="5098500" y="4067150"/>
              <a:ext cx="15275" cy="13700"/>
            </a:xfrm>
            <a:custGeom>
              <a:rect b="b" l="l" r="r" t="t"/>
              <a:pathLst>
                <a:path extrusionOk="0" h="548" w="611">
                  <a:moveTo>
                    <a:pt x="290" y="0"/>
                  </a:moveTo>
                  <a:cubicBezTo>
                    <a:pt x="184" y="0"/>
                    <a:pt x="80" y="49"/>
                    <a:pt x="41" y="150"/>
                  </a:cubicBezTo>
                  <a:cubicBezTo>
                    <a:pt x="0" y="315"/>
                    <a:pt x="41" y="450"/>
                    <a:pt x="217" y="533"/>
                  </a:cubicBezTo>
                  <a:cubicBezTo>
                    <a:pt x="249" y="542"/>
                    <a:pt x="282" y="547"/>
                    <a:pt x="316" y="547"/>
                  </a:cubicBezTo>
                  <a:cubicBezTo>
                    <a:pt x="423" y="547"/>
                    <a:pt x="527" y="493"/>
                    <a:pt x="558" y="367"/>
                  </a:cubicBezTo>
                  <a:cubicBezTo>
                    <a:pt x="610" y="233"/>
                    <a:pt x="558" y="57"/>
                    <a:pt x="393" y="16"/>
                  </a:cubicBezTo>
                  <a:cubicBezTo>
                    <a:pt x="360" y="5"/>
                    <a:pt x="325"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7"/>
            <p:cNvSpPr/>
            <p:nvPr/>
          </p:nvSpPr>
          <p:spPr>
            <a:xfrm>
              <a:off x="5053250" y="4085600"/>
              <a:ext cx="15275" cy="14050"/>
            </a:xfrm>
            <a:custGeom>
              <a:rect b="b" l="l" r="r" t="t"/>
              <a:pathLst>
                <a:path extrusionOk="0" h="562" w="611">
                  <a:moveTo>
                    <a:pt x="321" y="1"/>
                  </a:moveTo>
                  <a:cubicBezTo>
                    <a:pt x="205" y="1"/>
                    <a:pt x="85" y="77"/>
                    <a:pt x="42" y="187"/>
                  </a:cubicBezTo>
                  <a:cubicBezTo>
                    <a:pt x="1" y="311"/>
                    <a:pt x="42" y="487"/>
                    <a:pt x="176" y="529"/>
                  </a:cubicBezTo>
                  <a:cubicBezTo>
                    <a:pt x="226" y="552"/>
                    <a:pt x="274" y="562"/>
                    <a:pt x="319" y="562"/>
                  </a:cubicBezTo>
                  <a:cubicBezTo>
                    <a:pt x="435" y="562"/>
                    <a:pt x="529" y="494"/>
                    <a:pt x="559" y="405"/>
                  </a:cubicBezTo>
                  <a:cubicBezTo>
                    <a:pt x="611" y="270"/>
                    <a:pt x="559" y="94"/>
                    <a:pt x="394" y="12"/>
                  </a:cubicBezTo>
                  <a:cubicBezTo>
                    <a:pt x="370" y="4"/>
                    <a:pt x="345"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7"/>
            <p:cNvSpPr/>
            <p:nvPr/>
          </p:nvSpPr>
          <p:spPr>
            <a:xfrm>
              <a:off x="5116850" y="4112375"/>
              <a:ext cx="16300" cy="13700"/>
            </a:xfrm>
            <a:custGeom>
              <a:rect b="b" l="l" r="r" t="t"/>
              <a:pathLst>
                <a:path extrusionOk="0" h="548" w="652">
                  <a:moveTo>
                    <a:pt x="332" y="1"/>
                  </a:moveTo>
                  <a:cubicBezTo>
                    <a:pt x="225" y="1"/>
                    <a:pt x="122" y="49"/>
                    <a:pt x="83" y="150"/>
                  </a:cubicBezTo>
                  <a:cubicBezTo>
                    <a:pt x="0" y="316"/>
                    <a:pt x="83" y="492"/>
                    <a:pt x="217" y="533"/>
                  </a:cubicBezTo>
                  <a:cubicBezTo>
                    <a:pt x="247" y="543"/>
                    <a:pt x="279" y="548"/>
                    <a:pt x="311" y="548"/>
                  </a:cubicBezTo>
                  <a:cubicBezTo>
                    <a:pt x="417" y="548"/>
                    <a:pt x="527" y="494"/>
                    <a:pt x="558" y="367"/>
                  </a:cubicBezTo>
                  <a:cubicBezTo>
                    <a:pt x="651" y="233"/>
                    <a:pt x="558" y="57"/>
                    <a:pt x="434" y="16"/>
                  </a:cubicBezTo>
                  <a:cubicBezTo>
                    <a:pt x="401" y="6"/>
                    <a:pt x="366" y="1"/>
                    <a:pt x="33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7"/>
            <p:cNvSpPr/>
            <p:nvPr/>
          </p:nvSpPr>
          <p:spPr>
            <a:xfrm>
              <a:off x="5079100" y="4021475"/>
              <a:ext cx="16300" cy="14150"/>
            </a:xfrm>
            <a:custGeom>
              <a:rect b="b" l="l" r="r" t="t"/>
              <a:pathLst>
                <a:path extrusionOk="0" h="566" w="652">
                  <a:moveTo>
                    <a:pt x="319" y="0"/>
                  </a:moveTo>
                  <a:cubicBezTo>
                    <a:pt x="215" y="0"/>
                    <a:pt x="109" y="70"/>
                    <a:pt x="42" y="168"/>
                  </a:cubicBezTo>
                  <a:cubicBezTo>
                    <a:pt x="1" y="333"/>
                    <a:pt x="94" y="468"/>
                    <a:pt x="218" y="550"/>
                  </a:cubicBezTo>
                  <a:cubicBezTo>
                    <a:pt x="249" y="560"/>
                    <a:pt x="283" y="565"/>
                    <a:pt x="316" y="565"/>
                  </a:cubicBezTo>
                  <a:cubicBezTo>
                    <a:pt x="423" y="565"/>
                    <a:pt x="527" y="511"/>
                    <a:pt x="559" y="385"/>
                  </a:cubicBezTo>
                  <a:cubicBezTo>
                    <a:pt x="652" y="250"/>
                    <a:pt x="559" y="75"/>
                    <a:pt x="435" y="33"/>
                  </a:cubicBezTo>
                  <a:cubicBezTo>
                    <a:pt x="398" y="10"/>
                    <a:pt x="358" y="0"/>
                    <a:pt x="31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7"/>
            <p:cNvSpPr/>
            <p:nvPr/>
          </p:nvSpPr>
          <p:spPr>
            <a:xfrm>
              <a:off x="5143725" y="4047875"/>
              <a:ext cx="15275" cy="14150"/>
            </a:xfrm>
            <a:custGeom>
              <a:rect b="b" l="l" r="r" t="t"/>
              <a:pathLst>
                <a:path extrusionOk="0" h="566" w="611">
                  <a:moveTo>
                    <a:pt x="344" y="0"/>
                  </a:moveTo>
                  <a:cubicBezTo>
                    <a:pt x="204" y="0"/>
                    <a:pt x="84" y="76"/>
                    <a:pt x="42" y="187"/>
                  </a:cubicBezTo>
                  <a:cubicBezTo>
                    <a:pt x="0" y="311"/>
                    <a:pt x="42" y="487"/>
                    <a:pt x="218" y="528"/>
                  </a:cubicBezTo>
                  <a:cubicBezTo>
                    <a:pt x="256" y="554"/>
                    <a:pt x="296" y="566"/>
                    <a:pt x="336" y="566"/>
                  </a:cubicBezTo>
                  <a:cubicBezTo>
                    <a:pt x="436" y="566"/>
                    <a:pt x="529" y="493"/>
                    <a:pt x="559" y="404"/>
                  </a:cubicBezTo>
                  <a:cubicBezTo>
                    <a:pt x="610" y="228"/>
                    <a:pt x="559" y="104"/>
                    <a:pt x="435" y="11"/>
                  </a:cubicBezTo>
                  <a:cubicBezTo>
                    <a:pt x="404" y="4"/>
                    <a:pt x="373" y="0"/>
                    <a:pt x="34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7"/>
            <p:cNvSpPr/>
            <p:nvPr/>
          </p:nvSpPr>
          <p:spPr>
            <a:xfrm>
              <a:off x="5015525" y="4105275"/>
              <a:ext cx="6475" cy="8550"/>
            </a:xfrm>
            <a:custGeom>
              <a:rect b="b" l="l" r="r" t="t"/>
              <a:pathLst>
                <a:path extrusionOk="0" h="342" w="259">
                  <a:moveTo>
                    <a:pt x="93" y="0"/>
                  </a:moveTo>
                  <a:lnTo>
                    <a:pt x="0" y="259"/>
                  </a:lnTo>
                  <a:lnTo>
                    <a:pt x="259" y="341"/>
                  </a:lnTo>
                  <a:lnTo>
                    <a:pt x="259" y="259"/>
                  </a:lnTo>
                  <a:cubicBezTo>
                    <a:pt x="259" y="134"/>
                    <a:pt x="217" y="41"/>
                    <a:pt x="9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7"/>
            <p:cNvSpPr/>
            <p:nvPr/>
          </p:nvSpPr>
          <p:spPr>
            <a:xfrm>
              <a:off x="5039300" y="4040650"/>
              <a:ext cx="10875" cy="13775"/>
            </a:xfrm>
            <a:custGeom>
              <a:rect b="b" l="l" r="r" t="t"/>
              <a:pathLst>
                <a:path extrusionOk="0" h="551" w="435">
                  <a:moveTo>
                    <a:pt x="218" y="0"/>
                  </a:moveTo>
                  <a:lnTo>
                    <a:pt x="0" y="517"/>
                  </a:lnTo>
                  <a:cubicBezTo>
                    <a:pt x="38" y="540"/>
                    <a:pt x="78" y="551"/>
                    <a:pt x="117" y="551"/>
                  </a:cubicBezTo>
                  <a:cubicBezTo>
                    <a:pt x="218" y="551"/>
                    <a:pt x="312" y="483"/>
                    <a:pt x="342" y="393"/>
                  </a:cubicBezTo>
                  <a:cubicBezTo>
                    <a:pt x="435" y="217"/>
                    <a:pt x="342"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7"/>
            <p:cNvSpPr/>
            <p:nvPr/>
          </p:nvSpPr>
          <p:spPr>
            <a:xfrm>
              <a:off x="5125375" y="4007300"/>
              <a:ext cx="12950" cy="9325"/>
            </a:xfrm>
            <a:custGeom>
              <a:rect b="b" l="l" r="r" t="t"/>
              <a:pathLst>
                <a:path extrusionOk="0" h="373" w="518">
                  <a:moveTo>
                    <a:pt x="52" y="1"/>
                  </a:moveTo>
                  <a:cubicBezTo>
                    <a:pt x="0" y="42"/>
                    <a:pt x="0" y="42"/>
                    <a:pt x="0" y="83"/>
                  </a:cubicBezTo>
                  <a:cubicBezTo>
                    <a:pt x="0" y="125"/>
                    <a:pt x="0" y="176"/>
                    <a:pt x="52" y="218"/>
                  </a:cubicBezTo>
                  <a:lnTo>
                    <a:pt x="52" y="259"/>
                  </a:lnTo>
                  <a:cubicBezTo>
                    <a:pt x="93" y="300"/>
                    <a:pt x="135" y="342"/>
                    <a:pt x="176" y="342"/>
                  </a:cubicBezTo>
                  <a:cubicBezTo>
                    <a:pt x="217" y="362"/>
                    <a:pt x="261" y="373"/>
                    <a:pt x="305" y="373"/>
                  </a:cubicBezTo>
                  <a:cubicBezTo>
                    <a:pt x="349" y="373"/>
                    <a:pt x="393" y="362"/>
                    <a:pt x="435" y="342"/>
                  </a:cubicBezTo>
                  <a:cubicBezTo>
                    <a:pt x="476" y="300"/>
                    <a:pt x="517" y="259"/>
                    <a:pt x="517" y="218"/>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7"/>
            <p:cNvSpPr/>
            <p:nvPr/>
          </p:nvSpPr>
          <p:spPr>
            <a:xfrm>
              <a:off x="5065150" y="3983525"/>
              <a:ext cx="9850" cy="6475"/>
            </a:xfrm>
            <a:custGeom>
              <a:rect b="b" l="l" r="r" t="t"/>
              <a:pathLst>
                <a:path extrusionOk="0" h="259" w="394">
                  <a:moveTo>
                    <a:pt x="135" y="0"/>
                  </a:moveTo>
                  <a:lnTo>
                    <a:pt x="0" y="259"/>
                  </a:lnTo>
                  <a:lnTo>
                    <a:pt x="135" y="259"/>
                  </a:lnTo>
                  <a:cubicBezTo>
                    <a:pt x="217" y="259"/>
                    <a:pt x="300" y="218"/>
                    <a:pt x="342" y="135"/>
                  </a:cubicBezTo>
                  <a:cubicBezTo>
                    <a:pt x="393" y="135"/>
                    <a:pt x="393" y="135"/>
                    <a:pt x="393" y="9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7"/>
            <p:cNvSpPr/>
            <p:nvPr/>
          </p:nvSpPr>
          <p:spPr>
            <a:xfrm>
              <a:off x="5084525" y="4286200"/>
              <a:ext cx="8550" cy="6475"/>
            </a:xfrm>
            <a:custGeom>
              <a:rect b="b" l="l" r="r" t="t"/>
              <a:pathLst>
                <a:path extrusionOk="0" h="259" w="342">
                  <a:moveTo>
                    <a:pt x="135" y="0"/>
                  </a:moveTo>
                  <a:cubicBezTo>
                    <a:pt x="135" y="0"/>
                    <a:pt x="135" y="42"/>
                    <a:pt x="83" y="42"/>
                  </a:cubicBezTo>
                  <a:cubicBezTo>
                    <a:pt x="83" y="42"/>
                    <a:pt x="42" y="83"/>
                    <a:pt x="42" y="135"/>
                  </a:cubicBezTo>
                  <a:cubicBezTo>
                    <a:pt x="1" y="135"/>
                    <a:pt x="1" y="135"/>
                    <a:pt x="1" y="176"/>
                  </a:cubicBezTo>
                  <a:lnTo>
                    <a:pt x="259" y="259"/>
                  </a:ln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7"/>
            <p:cNvSpPr/>
            <p:nvPr/>
          </p:nvSpPr>
          <p:spPr>
            <a:xfrm>
              <a:off x="5019900" y="4259325"/>
              <a:ext cx="14000" cy="9575"/>
            </a:xfrm>
            <a:custGeom>
              <a:rect b="b" l="l" r="r" t="t"/>
              <a:pathLst>
                <a:path extrusionOk="0" h="383" w="560">
                  <a:moveTo>
                    <a:pt x="259" y="0"/>
                  </a:moveTo>
                  <a:cubicBezTo>
                    <a:pt x="218" y="0"/>
                    <a:pt x="218" y="0"/>
                    <a:pt x="177" y="41"/>
                  </a:cubicBezTo>
                  <a:lnTo>
                    <a:pt x="135" y="41"/>
                  </a:lnTo>
                  <a:cubicBezTo>
                    <a:pt x="84" y="83"/>
                    <a:pt x="42" y="83"/>
                    <a:pt x="42" y="124"/>
                  </a:cubicBezTo>
                  <a:cubicBezTo>
                    <a:pt x="42" y="124"/>
                    <a:pt x="42" y="176"/>
                    <a:pt x="1" y="176"/>
                  </a:cubicBezTo>
                  <a:lnTo>
                    <a:pt x="518" y="383"/>
                  </a:lnTo>
                  <a:lnTo>
                    <a:pt x="559" y="341"/>
                  </a:lnTo>
                  <a:cubicBezTo>
                    <a:pt x="559" y="217"/>
                    <a:pt x="518" y="83"/>
                    <a:pt x="394" y="41"/>
                  </a:cubicBezTo>
                  <a:cubicBezTo>
                    <a:pt x="342" y="0"/>
                    <a:pt x="30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7"/>
            <p:cNvSpPr/>
            <p:nvPr/>
          </p:nvSpPr>
          <p:spPr>
            <a:xfrm>
              <a:off x="5110375" y="4221575"/>
              <a:ext cx="9850" cy="13975"/>
            </a:xfrm>
            <a:custGeom>
              <a:rect b="b" l="l" r="r" t="t"/>
              <a:pathLst>
                <a:path extrusionOk="0" h="559" w="394">
                  <a:moveTo>
                    <a:pt x="259" y="1"/>
                  </a:moveTo>
                  <a:cubicBezTo>
                    <a:pt x="176" y="1"/>
                    <a:pt x="83" y="83"/>
                    <a:pt x="42" y="176"/>
                  </a:cubicBezTo>
                  <a:cubicBezTo>
                    <a:pt x="1" y="259"/>
                    <a:pt x="1" y="342"/>
                    <a:pt x="42" y="435"/>
                  </a:cubicBezTo>
                  <a:lnTo>
                    <a:pt x="176" y="559"/>
                  </a:lnTo>
                  <a:lnTo>
                    <a:pt x="394" y="42"/>
                  </a:lnTo>
                  <a:cubicBezTo>
                    <a:pt x="342" y="1"/>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7"/>
            <p:cNvSpPr/>
            <p:nvPr/>
          </p:nvSpPr>
          <p:spPr>
            <a:xfrm>
              <a:off x="5045750" y="4195350"/>
              <a:ext cx="15025" cy="13725"/>
            </a:xfrm>
            <a:custGeom>
              <a:rect b="b" l="l" r="r" t="t"/>
              <a:pathLst>
                <a:path extrusionOk="0" h="549" w="601">
                  <a:moveTo>
                    <a:pt x="295" y="1"/>
                  </a:moveTo>
                  <a:cubicBezTo>
                    <a:pt x="185" y="1"/>
                    <a:pt x="74" y="57"/>
                    <a:pt x="42" y="192"/>
                  </a:cubicBezTo>
                  <a:cubicBezTo>
                    <a:pt x="1" y="316"/>
                    <a:pt x="42" y="491"/>
                    <a:pt x="177" y="533"/>
                  </a:cubicBezTo>
                  <a:cubicBezTo>
                    <a:pt x="218" y="543"/>
                    <a:pt x="260" y="548"/>
                    <a:pt x="300" y="548"/>
                  </a:cubicBezTo>
                  <a:cubicBezTo>
                    <a:pt x="422" y="548"/>
                    <a:pt x="528" y="502"/>
                    <a:pt x="559" y="409"/>
                  </a:cubicBezTo>
                  <a:cubicBezTo>
                    <a:pt x="601" y="233"/>
                    <a:pt x="559" y="57"/>
                    <a:pt x="394" y="16"/>
                  </a:cubicBezTo>
                  <a:cubicBezTo>
                    <a:pt x="362" y="6"/>
                    <a:pt x="329"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7"/>
            <p:cNvSpPr/>
            <p:nvPr/>
          </p:nvSpPr>
          <p:spPr>
            <a:xfrm>
              <a:off x="5000525" y="4214300"/>
              <a:ext cx="15025" cy="14025"/>
            </a:xfrm>
            <a:custGeom>
              <a:rect b="b" l="l" r="r" t="t"/>
              <a:pathLst>
                <a:path extrusionOk="0" h="561" w="601">
                  <a:moveTo>
                    <a:pt x="276" y="0"/>
                  </a:moveTo>
                  <a:cubicBezTo>
                    <a:pt x="172" y="0"/>
                    <a:pt x="72" y="70"/>
                    <a:pt x="42" y="168"/>
                  </a:cubicBezTo>
                  <a:cubicBezTo>
                    <a:pt x="1" y="292"/>
                    <a:pt x="42" y="467"/>
                    <a:pt x="176" y="550"/>
                  </a:cubicBezTo>
                  <a:cubicBezTo>
                    <a:pt x="205" y="557"/>
                    <a:pt x="233" y="561"/>
                    <a:pt x="261" y="561"/>
                  </a:cubicBezTo>
                  <a:cubicBezTo>
                    <a:pt x="387" y="561"/>
                    <a:pt x="491" y="485"/>
                    <a:pt x="559" y="374"/>
                  </a:cubicBezTo>
                  <a:cubicBezTo>
                    <a:pt x="600" y="250"/>
                    <a:pt x="559" y="75"/>
                    <a:pt x="393" y="33"/>
                  </a:cubicBezTo>
                  <a:cubicBezTo>
                    <a:pt x="356" y="10"/>
                    <a:pt x="316" y="0"/>
                    <a:pt x="2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7"/>
            <p:cNvSpPr/>
            <p:nvPr/>
          </p:nvSpPr>
          <p:spPr>
            <a:xfrm>
              <a:off x="5064100" y="4240600"/>
              <a:ext cx="16050" cy="13700"/>
            </a:xfrm>
            <a:custGeom>
              <a:rect b="b" l="l" r="r" t="t"/>
              <a:pathLst>
                <a:path extrusionOk="0" h="548" w="642">
                  <a:moveTo>
                    <a:pt x="336" y="0"/>
                  </a:moveTo>
                  <a:cubicBezTo>
                    <a:pt x="224" y="0"/>
                    <a:pt x="106" y="56"/>
                    <a:pt x="42" y="191"/>
                  </a:cubicBezTo>
                  <a:cubicBezTo>
                    <a:pt x="1" y="315"/>
                    <a:pt x="84" y="491"/>
                    <a:pt x="218" y="532"/>
                  </a:cubicBezTo>
                  <a:cubicBezTo>
                    <a:pt x="249" y="542"/>
                    <a:pt x="283" y="548"/>
                    <a:pt x="318" y="548"/>
                  </a:cubicBezTo>
                  <a:cubicBezTo>
                    <a:pt x="422" y="548"/>
                    <a:pt x="528" y="501"/>
                    <a:pt x="559" y="408"/>
                  </a:cubicBezTo>
                  <a:cubicBezTo>
                    <a:pt x="642" y="232"/>
                    <a:pt x="559" y="98"/>
                    <a:pt x="435" y="15"/>
                  </a:cubicBezTo>
                  <a:cubicBezTo>
                    <a:pt x="404" y="5"/>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7"/>
            <p:cNvSpPr/>
            <p:nvPr/>
          </p:nvSpPr>
          <p:spPr>
            <a:xfrm>
              <a:off x="5026375" y="4150125"/>
              <a:ext cx="16300" cy="13700"/>
            </a:xfrm>
            <a:custGeom>
              <a:rect b="b" l="l" r="r" t="t"/>
              <a:pathLst>
                <a:path extrusionOk="0" h="548" w="652">
                  <a:moveTo>
                    <a:pt x="337" y="1"/>
                  </a:moveTo>
                  <a:cubicBezTo>
                    <a:pt x="227" y="1"/>
                    <a:pt x="113" y="56"/>
                    <a:pt x="42" y="191"/>
                  </a:cubicBezTo>
                  <a:cubicBezTo>
                    <a:pt x="0" y="315"/>
                    <a:pt x="83" y="491"/>
                    <a:pt x="218" y="532"/>
                  </a:cubicBezTo>
                  <a:cubicBezTo>
                    <a:pt x="246" y="542"/>
                    <a:pt x="278" y="547"/>
                    <a:pt x="310" y="547"/>
                  </a:cubicBezTo>
                  <a:cubicBezTo>
                    <a:pt x="416" y="547"/>
                    <a:pt x="527" y="491"/>
                    <a:pt x="559" y="357"/>
                  </a:cubicBezTo>
                  <a:cubicBezTo>
                    <a:pt x="652" y="233"/>
                    <a:pt x="559" y="57"/>
                    <a:pt x="435" y="15"/>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7"/>
            <p:cNvSpPr/>
            <p:nvPr/>
          </p:nvSpPr>
          <p:spPr>
            <a:xfrm>
              <a:off x="5091000" y="4176550"/>
              <a:ext cx="15000" cy="13575"/>
            </a:xfrm>
            <a:custGeom>
              <a:rect b="b" l="l" r="r" t="t"/>
              <a:pathLst>
                <a:path extrusionOk="0" h="543" w="600">
                  <a:moveTo>
                    <a:pt x="276" y="1"/>
                  </a:moveTo>
                  <a:cubicBezTo>
                    <a:pt x="172" y="1"/>
                    <a:pt x="72" y="71"/>
                    <a:pt x="42" y="168"/>
                  </a:cubicBezTo>
                  <a:cubicBezTo>
                    <a:pt x="0" y="292"/>
                    <a:pt x="42" y="468"/>
                    <a:pt x="217" y="509"/>
                  </a:cubicBezTo>
                  <a:cubicBezTo>
                    <a:pt x="252" y="532"/>
                    <a:pt x="291" y="543"/>
                    <a:pt x="329" y="543"/>
                  </a:cubicBezTo>
                  <a:cubicBezTo>
                    <a:pt x="429" y="543"/>
                    <a:pt x="529" y="475"/>
                    <a:pt x="559" y="385"/>
                  </a:cubicBezTo>
                  <a:cubicBezTo>
                    <a:pt x="600" y="251"/>
                    <a:pt x="559" y="75"/>
                    <a:pt x="393" y="34"/>
                  </a:cubicBezTo>
                  <a:cubicBezTo>
                    <a:pt x="356" y="11"/>
                    <a:pt x="316" y="1"/>
                    <a:pt x="27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7"/>
            <p:cNvSpPr/>
            <p:nvPr/>
          </p:nvSpPr>
          <p:spPr>
            <a:xfrm>
              <a:off x="4962800" y="4233475"/>
              <a:ext cx="6475" cy="9575"/>
            </a:xfrm>
            <a:custGeom>
              <a:rect b="b" l="l" r="r" t="t"/>
              <a:pathLst>
                <a:path extrusionOk="0" h="383" w="259">
                  <a:moveTo>
                    <a:pt x="93" y="0"/>
                  </a:moveTo>
                  <a:lnTo>
                    <a:pt x="0" y="259"/>
                  </a:lnTo>
                  <a:lnTo>
                    <a:pt x="259" y="383"/>
                  </a:lnTo>
                  <a:lnTo>
                    <a:pt x="259" y="259"/>
                  </a:lnTo>
                  <a:cubicBezTo>
                    <a:pt x="259" y="176"/>
                    <a:pt x="217" y="83"/>
                    <a:pt x="134" y="42"/>
                  </a:cubicBezTo>
                  <a:cubicBezTo>
                    <a:pt x="134" y="42"/>
                    <a:pt x="134" y="0"/>
                    <a:pt x="9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7"/>
            <p:cNvSpPr/>
            <p:nvPr/>
          </p:nvSpPr>
          <p:spPr>
            <a:xfrm>
              <a:off x="4986575" y="4169875"/>
              <a:ext cx="9575" cy="12750"/>
            </a:xfrm>
            <a:custGeom>
              <a:rect b="b" l="l" r="r" t="t"/>
              <a:pathLst>
                <a:path extrusionOk="0" h="510" w="383">
                  <a:moveTo>
                    <a:pt x="217" y="1"/>
                  </a:moveTo>
                  <a:lnTo>
                    <a:pt x="0" y="476"/>
                  </a:lnTo>
                  <a:cubicBezTo>
                    <a:pt x="35" y="499"/>
                    <a:pt x="73" y="510"/>
                    <a:pt x="111" y="510"/>
                  </a:cubicBezTo>
                  <a:cubicBezTo>
                    <a:pt x="211" y="510"/>
                    <a:pt x="312" y="439"/>
                    <a:pt x="341" y="342"/>
                  </a:cubicBezTo>
                  <a:cubicBezTo>
                    <a:pt x="383" y="218"/>
                    <a:pt x="341" y="84"/>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7"/>
            <p:cNvSpPr/>
            <p:nvPr/>
          </p:nvSpPr>
          <p:spPr>
            <a:xfrm>
              <a:off x="5137250" y="4162400"/>
              <a:ext cx="6500" cy="8550"/>
            </a:xfrm>
            <a:custGeom>
              <a:rect b="b" l="l" r="r" t="t"/>
              <a:pathLst>
                <a:path extrusionOk="0" h="342" w="260">
                  <a:moveTo>
                    <a:pt x="1" y="0"/>
                  </a:moveTo>
                  <a:lnTo>
                    <a:pt x="1" y="83"/>
                  </a:lnTo>
                  <a:cubicBezTo>
                    <a:pt x="1" y="217"/>
                    <a:pt x="42" y="300"/>
                    <a:pt x="177" y="341"/>
                  </a:cubicBezTo>
                  <a:lnTo>
                    <a:pt x="259" y="83"/>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7"/>
            <p:cNvSpPr/>
            <p:nvPr/>
          </p:nvSpPr>
          <p:spPr>
            <a:xfrm>
              <a:off x="5072650" y="4135500"/>
              <a:ext cx="12950" cy="9250"/>
            </a:xfrm>
            <a:custGeom>
              <a:rect b="b" l="l" r="r" t="t"/>
              <a:pathLst>
                <a:path extrusionOk="0" h="370" w="518">
                  <a:moveTo>
                    <a:pt x="0" y="1"/>
                  </a:moveTo>
                  <a:lnTo>
                    <a:pt x="0" y="125"/>
                  </a:lnTo>
                  <a:cubicBezTo>
                    <a:pt x="0" y="218"/>
                    <a:pt x="93" y="301"/>
                    <a:pt x="176" y="342"/>
                  </a:cubicBezTo>
                  <a:cubicBezTo>
                    <a:pt x="210" y="359"/>
                    <a:pt x="253" y="369"/>
                    <a:pt x="298" y="369"/>
                  </a:cubicBezTo>
                  <a:cubicBezTo>
                    <a:pt x="361" y="369"/>
                    <a:pt x="427" y="349"/>
                    <a:pt x="476" y="301"/>
                  </a:cubicBezTo>
                  <a:cubicBezTo>
                    <a:pt x="517" y="259"/>
                    <a:pt x="517" y="259"/>
                    <a:pt x="517" y="218"/>
                  </a:cubicBez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7"/>
            <p:cNvSpPr/>
            <p:nvPr/>
          </p:nvSpPr>
          <p:spPr>
            <a:xfrm>
              <a:off x="5012425" y="4111725"/>
              <a:ext cx="9575" cy="6500"/>
            </a:xfrm>
            <a:custGeom>
              <a:rect b="b" l="l" r="r" t="t"/>
              <a:pathLst>
                <a:path extrusionOk="0" h="260" w="383">
                  <a:moveTo>
                    <a:pt x="124" y="1"/>
                  </a:moveTo>
                  <a:lnTo>
                    <a:pt x="0" y="259"/>
                  </a:lnTo>
                  <a:lnTo>
                    <a:pt x="217" y="259"/>
                  </a:lnTo>
                  <a:cubicBezTo>
                    <a:pt x="259" y="259"/>
                    <a:pt x="300" y="218"/>
                    <a:pt x="300" y="176"/>
                  </a:cubicBezTo>
                  <a:cubicBezTo>
                    <a:pt x="341" y="176"/>
                    <a:pt x="341" y="135"/>
                    <a:pt x="383" y="83"/>
                  </a:cubicBezTo>
                  <a:lnTo>
                    <a:pt x="12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7"/>
            <p:cNvSpPr/>
            <p:nvPr/>
          </p:nvSpPr>
          <p:spPr>
            <a:xfrm>
              <a:off x="5031800" y="4414400"/>
              <a:ext cx="8550" cy="6500"/>
            </a:xfrm>
            <a:custGeom>
              <a:rect b="b" l="l" r="r" t="t"/>
              <a:pathLst>
                <a:path extrusionOk="0" h="260" w="342">
                  <a:moveTo>
                    <a:pt x="218" y="1"/>
                  </a:moveTo>
                  <a:cubicBezTo>
                    <a:pt x="125" y="1"/>
                    <a:pt x="83" y="42"/>
                    <a:pt x="42" y="83"/>
                  </a:cubicBezTo>
                  <a:cubicBezTo>
                    <a:pt x="42" y="83"/>
                    <a:pt x="1" y="125"/>
                    <a:pt x="1" y="176"/>
                  </a:cubicBezTo>
                  <a:lnTo>
                    <a:pt x="259" y="259"/>
                  </a:lnTo>
                  <a:lnTo>
                    <a:pt x="3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7"/>
            <p:cNvSpPr/>
            <p:nvPr/>
          </p:nvSpPr>
          <p:spPr>
            <a:xfrm>
              <a:off x="4967175" y="4388150"/>
              <a:ext cx="14000" cy="8950"/>
            </a:xfrm>
            <a:custGeom>
              <a:rect b="b" l="l" r="r" t="t"/>
              <a:pathLst>
                <a:path extrusionOk="0" h="358" w="560">
                  <a:moveTo>
                    <a:pt x="283" y="0"/>
                  </a:moveTo>
                  <a:cubicBezTo>
                    <a:pt x="191" y="0"/>
                    <a:pt x="103" y="39"/>
                    <a:pt x="42" y="99"/>
                  </a:cubicBezTo>
                  <a:cubicBezTo>
                    <a:pt x="42" y="141"/>
                    <a:pt x="1" y="141"/>
                    <a:pt x="1" y="141"/>
                  </a:cubicBezTo>
                  <a:lnTo>
                    <a:pt x="518" y="358"/>
                  </a:lnTo>
                  <a:cubicBezTo>
                    <a:pt x="518" y="358"/>
                    <a:pt x="559" y="358"/>
                    <a:pt x="559" y="316"/>
                  </a:cubicBezTo>
                  <a:lnTo>
                    <a:pt x="559" y="234"/>
                  </a:lnTo>
                  <a:cubicBezTo>
                    <a:pt x="559" y="192"/>
                    <a:pt x="518" y="192"/>
                    <a:pt x="518" y="141"/>
                  </a:cubicBezTo>
                  <a:cubicBezTo>
                    <a:pt x="518" y="141"/>
                    <a:pt x="476" y="99"/>
                    <a:pt x="476" y="58"/>
                  </a:cubicBezTo>
                  <a:lnTo>
                    <a:pt x="435" y="58"/>
                  </a:lnTo>
                  <a:cubicBezTo>
                    <a:pt x="435" y="17"/>
                    <a:pt x="383" y="17"/>
                    <a:pt x="383" y="17"/>
                  </a:cubicBezTo>
                  <a:cubicBezTo>
                    <a:pt x="350" y="6"/>
                    <a:pt x="316" y="0"/>
                    <a:pt x="2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7"/>
            <p:cNvSpPr/>
            <p:nvPr/>
          </p:nvSpPr>
          <p:spPr>
            <a:xfrm>
              <a:off x="5057650" y="4349775"/>
              <a:ext cx="9600" cy="14000"/>
            </a:xfrm>
            <a:custGeom>
              <a:rect b="b" l="l" r="r" t="t"/>
              <a:pathLst>
                <a:path extrusionOk="0" h="560" w="384">
                  <a:moveTo>
                    <a:pt x="259" y="1"/>
                  </a:moveTo>
                  <a:cubicBezTo>
                    <a:pt x="259" y="1"/>
                    <a:pt x="218" y="42"/>
                    <a:pt x="176" y="42"/>
                  </a:cubicBezTo>
                  <a:lnTo>
                    <a:pt x="125" y="42"/>
                  </a:lnTo>
                  <a:cubicBezTo>
                    <a:pt x="83" y="84"/>
                    <a:pt x="42" y="125"/>
                    <a:pt x="0" y="177"/>
                  </a:cubicBezTo>
                  <a:lnTo>
                    <a:pt x="0" y="342"/>
                  </a:lnTo>
                  <a:cubicBezTo>
                    <a:pt x="42" y="435"/>
                    <a:pt x="83" y="518"/>
                    <a:pt x="176" y="559"/>
                  </a:cubicBezTo>
                  <a:lnTo>
                    <a:pt x="383" y="42"/>
                  </a:lnTo>
                  <a:cubicBezTo>
                    <a:pt x="342" y="42"/>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p:nvPr/>
          </p:nvSpPr>
          <p:spPr>
            <a:xfrm>
              <a:off x="4993025" y="4323675"/>
              <a:ext cx="15025" cy="14025"/>
            </a:xfrm>
            <a:custGeom>
              <a:rect b="b" l="l" r="r" t="t"/>
              <a:pathLst>
                <a:path extrusionOk="0" h="561" w="601">
                  <a:moveTo>
                    <a:pt x="314" y="0"/>
                  </a:moveTo>
                  <a:cubicBezTo>
                    <a:pt x="202" y="0"/>
                    <a:pt x="76" y="76"/>
                    <a:pt x="42" y="187"/>
                  </a:cubicBezTo>
                  <a:cubicBezTo>
                    <a:pt x="1" y="311"/>
                    <a:pt x="42" y="486"/>
                    <a:pt x="176" y="528"/>
                  </a:cubicBezTo>
                  <a:cubicBezTo>
                    <a:pt x="222" y="551"/>
                    <a:pt x="266" y="561"/>
                    <a:pt x="306" y="561"/>
                  </a:cubicBezTo>
                  <a:cubicBezTo>
                    <a:pt x="412" y="561"/>
                    <a:pt x="499" y="491"/>
                    <a:pt x="559" y="393"/>
                  </a:cubicBezTo>
                  <a:cubicBezTo>
                    <a:pt x="600" y="228"/>
                    <a:pt x="559" y="94"/>
                    <a:pt x="383" y="11"/>
                  </a:cubicBezTo>
                  <a:cubicBezTo>
                    <a:pt x="361" y="4"/>
                    <a:pt x="338"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p:nvPr/>
          </p:nvSpPr>
          <p:spPr>
            <a:xfrm>
              <a:off x="4946775" y="4342500"/>
              <a:ext cx="16050" cy="14150"/>
            </a:xfrm>
            <a:custGeom>
              <a:rect b="b" l="l" r="r" t="t"/>
              <a:pathLst>
                <a:path extrusionOk="0" h="566" w="642">
                  <a:moveTo>
                    <a:pt x="312" y="0"/>
                  </a:moveTo>
                  <a:cubicBezTo>
                    <a:pt x="212" y="0"/>
                    <a:pt x="113" y="68"/>
                    <a:pt x="83" y="157"/>
                  </a:cubicBezTo>
                  <a:cubicBezTo>
                    <a:pt x="0" y="333"/>
                    <a:pt x="83" y="468"/>
                    <a:pt x="217" y="550"/>
                  </a:cubicBezTo>
                  <a:cubicBezTo>
                    <a:pt x="256" y="560"/>
                    <a:pt x="293" y="565"/>
                    <a:pt x="327" y="565"/>
                  </a:cubicBezTo>
                  <a:cubicBezTo>
                    <a:pt x="442" y="565"/>
                    <a:pt x="536" y="509"/>
                    <a:pt x="600" y="375"/>
                  </a:cubicBezTo>
                  <a:cubicBezTo>
                    <a:pt x="641" y="250"/>
                    <a:pt x="558" y="75"/>
                    <a:pt x="424" y="33"/>
                  </a:cubicBezTo>
                  <a:cubicBezTo>
                    <a:pt x="389" y="10"/>
                    <a:pt x="351" y="0"/>
                    <a:pt x="31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7"/>
            <p:cNvSpPr/>
            <p:nvPr/>
          </p:nvSpPr>
          <p:spPr>
            <a:xfrm>
              <a:off x="5011375" y="4368900"/>
              <a:ext cx="16050" cy="14050"/>
            </a:xfrm>
            <a:custGeom>
              <a:rect b="b" l="l" r="r" t="t"/>
              <a:pathLst>
                <a:path extrusionOk="0" h="562" w="642">
                  <a:moveTo>
                    <a:pt x="355" y="1"/>
                  </a:moveTo>
                  <a:cubicBezTo>
                    <a:pt x="242" y="1"/>
                    <a:pt x="110" y="76"/>
                    <a:pt x="42" y="187"/>
                  </a:cubicBezTo>
                  <a:cubicBezTo>
                    <a:pt x="1" y="311"/>
                    <a:pt x="84" y="487"/>
                    <a:pt x="218" y="528"/>
                  </a:cubicBezTo>
                  <a:cubicBezTo>
                    <a:pt x="252" y="551"/>
                    <a:pt x="290" y="561"/>
                    <a:pt x="329" y="561"/>
                  </a:cubicBezTo>
                  <a:cubicBezTo>
                    <a:pt x="429" y="561"/>
                    <a:pt x="529" y="491"/>
                    <a:pt x="559" y="394"/>
                  </a:cubicBezTo>
                  <a:cubicBezTo>
                    <a:pt x="642" y="270"/>
                    <a:pt x="559" y="94"/>
                    <a:pt x="425" y="11"/>
                  </a:cubicBezTo>
                  <a:cubicBezTo>
                    <a:pt x="403" y="4"/>
                    <a:pt x="380" y="1"/>
                    <a:pt x="3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7"/>
            <p:cNvSpPr/>
            <p:nvPr/>
          </p:nvSpPr>
          <p:spPr>
            <a:xfrm>
              <a:off x="4973650" y="4278325"/>
              <a:ext cx="16050" cy="14150"/>
            </a:xfrm>
            <a:custGeom>
              <a:rect b="b" l="l" r="r" t="t"/>
              <a:pathLst>
                <a:path extrusionOk="0" h="566" w="642">
                  <a:moveTo>
                    <a:pt x="319" y="1"/>
                  </a:moveTo>
                  <a:cubicBezTo>
                    <a:pt x="199" y="1"/>
                    <a:pt x="105" y="57"/>
                    <a:pt x="42" y="191"/>
                  </a:cubicBezTo>
                  <a:cubicBezTo>
                    <a:pt x="0" y="315"/>
                    <a:pt x="83" y="491"/>
                    <a:pt x="217" y="533"/>
                  </a:cubicBezTo>
                  <a:cubicBezTo>
                    <a:pt x="252" y="555"/>
                    <a:pt x="290" y="566"/>
                    <a:pt x="328" y="566"/>
                  </a:cubicBezTo>
                  <a:cubicBezTo>
                    <a:pt x="428" y="566"/>
                    <a:pt x="529" y="495"/>
                    <a:pt x="559" y="398"/>
                  </a:cubicBezTo>
                  <a:cubicBezTo>
                    <a:pt x="641" y="233"/>
                    <a:pt x="559" y="98"/>
                    <a:pt x="435" y="16"/>
                  </a:cubicBezTo>
                  <a:cubicBezTo>
                    <a:pt x="394" y="6"/>
                    <a:pt x="355" y="1"/>
                    <a:pt x="31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7"/>
            <p:cNvSpPr/>
            <p:nvPr/>
          </p:nvSpPr>
          <p:spPr>
            <a:xfrm>
              <a:off x="5038275" y="4304750"/>
              <a:ext cx="15000" cy="14050"/>
            </a:xfrm>
            <a:custGeom>
              <a:rect b="b" l="l" r="r" t="t"/>
              <a:pathLst>
                <a:path extrusionOk="0" h="562" w="600">
                  <a:moveTo>
                    <a:pt x="272" y="1"/>
                  </a:moveTo>
                  <a:cubicBezTo>
                    <a:pt x="172" y="1"/>
                    <a:pt x="71" y="71"/>
                    <a:pt x="41" y="168"/>
                  </a:cubicBezTo>
                  <a:cubicBezTo>
                    <a:pt x="0" y="334"/>
                    <a:pt x="41" y="468"/>
                    <a:pt x="176" y="551"/>
                  </a:cubicBezTo>
                  <a:cubicBezTo>
                    <a:pt x="205" y="558"/>
                    <a:pt x="234" y="561"/>
                    <a:pt x="263" y="561"/>
                  </a:cubicBezTo>
                  <a:cubicBezTo>
                    <a:pt x="399" y="561"/>
                    <a:pt x="524" y="486"/>
                    <a:pt x="558" y="375"/>
                  </a:cubicBezTo>
                  <a:cubicBezTo>
                    <a:pt x="600" y="251"/>
                    <a:pt x="558" y="75"/>
                    <a:pt x="383" y="34"/>
                  </a:cubicBezTo>
                  <a:cubicBezTo>
                    <a:pt x="348"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7"/>
            <p:cNvSpPr/>
            <p:nvPr/>
          </p:nvSpPr>
          <p:spPr>
            <a:xfrm>
              <a:off x="4910050" y="4361675"/>
              <a:ext cx="6500" cy="9575"/>
            </a:xfrm>
            <a:custGeom>
              <a:rect b="b" l="l" r="r" t="t"/>
              <a:pathLst>
                <a:path extrusionOk="0" h="383" w="260">
                  <a:moveTo>
                    <a:pt x="84" y="0"/>
                  </a:moveTo>
                  <a:lnTo>
                    <a:pt x="1" y="259"/>
                  </a:lnTo>
                  <a:lnTo>
                    <a:pt x="259" y="383"/>
                  </a:lnTo>
                  <a:lnTo>
                    <a:pt x="259" y="259"/>
                  </a:lnTo>
                  <a:cubicBezTo>
                    <a:pt x="259" y="166"/>
                    <a:pt x="218" y="42"/>
                    <a:pt x="8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
            <p:cNvSpPr/>
            <p:nvPr/>
          </p:nvSpPr>
          <p:spPr>
            <a:xfrm>
              <a:off x="4933850" y="4298075"/>
              <a:ext cx="9575" cy="12950"/>
            </a:xfrm>
            <a:custGeom>
              <a:rect b="b" l="l" r="r" t="t"/>
              <a:pathLst>
                <a:path extrusionOk="0" h="518" w="383">
                  <a:moveTo>
                    <a:pt x="217" y="1"/>
                  </a:moveTo>
                  <a:lnTo>
                    <a:pt x="0" y="518"/>
                  </a:lnTo>
                  <a:lnTo>
                    <a:pt x="41" y="518"/>
                  </a:lnTo>
                  <a:cubicBezTo>
                    <a:pt x="124" y="518"/>
                    <a:pt x="217" y="518"/>
                    <a:pt x="300" y="435"/>
                  </a:cubicBezTo>
                  <a:lnTo>
                    <a:pt x="341" y="384"/>
                  </a:lnTo>
                  <a:lnTo>
                    <a:pt x="341" y="342"/>
                  </a:lnTo>
                  <a:cubicBezTo>
                    <a:pt x="383" y="218"/>
                    <a:pt x="341" y="84"/>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7"/>
            <p:cNvSpPr/>
            <p:nvPr/>
          </p:nvSpPr>
          <p:spPr>
            <a:xfrm>
              <a:off x="5083500" y="4290600"/>
              <a:ext cx="7525" cy="8550"/>
            </a:xfrm>
            <a:custGeom>
              <a:rect b="b" l="l" r="r" t="t"/>
              <a:pathLst>
                <a:path extrusionOk="0" h="342" w="301">
                  <a:moveTo>
                    <a:pt x="42" y="0"/>
                  </a:moveTo>
                  <a:cubicBezTo>
                    <a:pt x="42" y="42"/>
                    <a:pt x="0" y="83"/>
                    <a:pt x="42" y="166"/>
                  </a:cubicBezTo>
                  <a:cubicBezTo>
                    <a:pt x="42" y="217"/>
                    <a:pt x="83" y="300"/>
                    <a:pt x="124" y="341"/>
                  </a:cubicBezTo>
                  <a:lnTo>
                    <a:pt x="218" y="341"/>
                  </a:ln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7"/>
            <p:cNvSpPr/>
            <p:nvPr/>
          </p:nvSpPr>
          <p:spPr>
            <a:xfrm>
              <a:off x="5019900" y="4263700"/>
              <a:ext cx="12950" cy="10000"/>
            </a:xfrm>
            <a:custGeom>
              <a:rect b="b" l="l" r="r" t="t"/>
              <a:pathLst>
                <a:path extrusionOk="0" h="400" w="518">
                  <a:moveTo>
                    <a:pt x="1" y="1"/>
                  </a:moveTo>
                  <a:lnTo>
                    <a:pt x="1" y="125"/>
                  </a:lnTo>
                  <a:lnTo>
                    <a:pt x="1" y="208"/>
                  </a:lnTo>
                  <a:lnTo>
                    <a:pt x="42" y="259"/>
                  </a:lnTo>
                  <a:cubicBezTo>
                    <a:pt x="84" y="301"/>
                    <a:pt x="135" y="342"/>
                    <a:pt x="177" y="383"/>
                  </a:cubicBezTo>
                  <a:cubicBezTo>
                    <a:pt x="199" y="395"/>
                    <a:pt x="225" y="400"/>
                    <a:pt x="252" y="400"/>
                  </a:cubicBezTo>
                  <a:cubicBezTo>
                    <a:pt x="328" y="400"/>
                    <a:pt x="416" y="361"/>
                    <a:pt x="477" y="301"/>
                  </a:cubicBezTo>
                  <a:cubicBezTo>
                    <a:pt x="477" y="301"/>
                    <a:pt x="518" y="259"/>
                    <a:pt x="518" y="20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7"/>
            <p:cNvSpPr/>
            <p:nvPr/>
          </p:nvSpPr>
          <p:spPr>
            <a:xfrm>
              <a:off x="4959675" y="4239925"/>
              <a:ext cx="9600" cy="7275"/>
            </a:xfrm>
            <a:custGeom>
              <a:rect b="b" l="l" r="r" t="t"/>
              <a:pathLst>
                <a:path extrusionOk="0" h="291" w="384">
                  <a:moveTo>
                    <a:pt x="125" y="1"/>
                  </a:moveTo>
                  <a:lnTo>
                    <a:pt x="1" y="259"/>
                  </a:lnTo>
                  <a:lnTo>
                    <a:pt x="84" y="259"/>
                  </a:lnTo>
                  <a:cubicBezTo>
                    <a:pt x="84" y="280"/>
                    <a:pt x="94" y="290"/>
                    <a:pt x="110" y="290"/>
                  </a:cubicBezTo>
                  <a:cubicBezTo>
                    <a:pt x="125" y="290"/>
                    <a:pt x="146" y="280"/>
                    <a:pt x="166" y="259"/>
                  </a:cubicBezTo>
                  <a:cubicBezTo>
                    <a:pt x="259" y="259"/>
                    <a:pt x="342" y="218"/>
                    <a:pt x="384" y="125"/>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7"/>
            <p:cNvSpPr/>
            <p:nvPr/>
          </p:nvSpPr>
          <p:spPr>
            <a:xfrm>
              <a:off x="4979075" y="4542600"/>
              <a:ext cx="8550" cy="7525"/>
            </a:xfrm>
            <a:custGeom>
              <a:rect b="b" l="l" r="r" t="t"/>
              <a:pathLst>
                <a:path extrusionOk="0" h="301" w="342">
                  <a:moveTo>
                    <a:pt x="218" y="1"/>
                  </a:moveTo>
                  <a:cubicBezTo>
                    <a:pt x="124" y="42"/>
                    <a:pt x="83" y="42"/>
                    <a:pt x="42" y="83"/>
                  </a:cubicBezTo>
                  <a:cubicBezTo>
                    <a:pt x="42" y="125"/>
                    <a:pt x="0" y="125"/>
                    <a:pt x="0" y="166"/>
                  </a:cubicBezTo>
                  <a:lnTo>
                    <a:pt x="259" y="301"/>
                  </a:lnTo>
                  <a:lnTo>
                    <a:pt x="342" y="42"/>
                  </a:lnTo>
                  <a:cubicBezTo>
                    <a:pt x="300" y="1"/>
                    <a:pt x="259" y="1"/>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7"/>
            <p:cNvSpPr/>
            <p:nvPr/>
          </p:nvSpPr>
          <p:spPr>
            <a:xfrm>
              <a:off x="4914450" y="4516750"/>
              <a:ext cx="13975" cy="9600"/>
            </a:xfrm>
            <a:custGeom>
              <a:rect b="b" l="l" r="r" t="t"/>
              <a:pathLst>
                <a:path extrusionOk="0" h="384" w="559">
                  <a:moveTo>
                    <a:pt x="166" y="1"/>
                  </a:moveTo>
                  <a:cubicBezTo>
                    <a:pt x="125" y="1"/>
                    <a:pt x="125" y="42"/>
                    <a:pt x="125" y="42"/>
                  </a:cubicBezTo>
                  <a:cubicBezTo>
                    <a:pt x="83" y="42"/>
                    <a:pt x="42" y="84"/>
                    <a:pt x="42" y="125"/>
                  </a:cubicBezTo>
                  <a:cubicBezTo>
                    <a:pt x="42" y="125"/>
                    <a:pt x="1" y="125"/>
                    <a:pt x="1" y="166"/>
                  </a:cubicBezTo>
                  <a:lnTo>
                    <a:pt x="518" y="383"/>
                  </a:lnTo>
                  <a:cubicBezTo>
                    <a:pt x="559" y="259"/>
                    <a:pt x="518" y="84"/>
                    <a:pt x="425" y="42"/>
                  </a:cubicBezTo>
                  <a:cubicBezTo>
                    <a:pt x="383" y="42"/>
                    <a:pt x="383" y="1"/>
                    <a:pt x="3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7"/>
            <p:cNvSpPr/>
            <p:nvPr/>
          </p:nvSpPr>
          <p:spPr>
            <a:xfrm>
              <a:off x="5003875" y="4478650"/>
              <a:ext cx="10625" cy="13325"/>
            </a:xfrm>
            <a:custGeom>
              <a:rect b="b" l="l" r="r" t="t"/>
              <a:pathLst>
                <a:path extrusionOk="0" h="533" w="425">
                  <a:moveTo>
                    <a:pt x="332" y="1"/>
                  </a:moveTo>
                  <a:cubicBezTo>
                    <a:pt x="224" y="1"/>
                    <a:pt x="106" y="56"/>
                    <a:pt x="42" y="191"/>
                  </a:cubicBezTo>
                  <a:cubicBezTo>
                    <a:pt x="1" y="315"/>
                    <a:pt x="84" y="491"/>
                    <a:pt x="208" y="532"/>
                  </a:cubicBezTo>
                  <a:lnTo>
                    <a:pt x="425" y="15"/>
                  </a:lnTo>
                  <a:cubicBezTo>
                    <a:pt x="396" y="6"/>
                    <a:pt x="364" y="1"/>
                    <a:pt x="33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7"/>
            <p:cNvSpPr/>
            <p:nvPr/>
          </p:nvSpPr>
          <p:spPr>
            <a:xfrm>
              <a:off x="4939275" y="4452350"/>
              <a:ext cx="16050" cy="13575"/>
            </a:xfrm>
            <a:custGeom>
              <a:rect b="b" l="l" r="r" t="t"/>
              <a:pathLst>
                <a:path extrusionOk="0" h="543" w="642">
                  <a:moveTo>
                    <a:pt x="312" y="0"/>
                  </a:moveTo>
                  <a:cubicBezTo>
                    <a:pt x="212" y="0"/>
                    <a:pt x="113" y="68"/>
                    <a:pt x="83" y="157"/>
                  </a:cubicBezTo>
                  <a:cubicBezTo>
                    <a:pt x="0" y="292"/>
                    <a:pt x="83" y="468"/>
                    <a:pt x="207" y="509"/>
                  </a:cubicBezTo>
                  <a:cubicBezTo>
                    <a:pt x="256" y="532"/>
                    <a:pt x="301" y="542"/>
                    <a:pt x="343" y="542"/>
                  </a:cubicBezTo>
                  <a:cubicBezTo>
                    <a:pt x="453" y="542"/>
                    <a:pt x="540" y="472"/>
                    <a:pt x="600" y="375"/>
                  </a:cubicBezTo>
                  <a:cubicBezTo>
                    <a:pt x="641" y="251"/>
                    <a:pt x="559" y="75"/>
                    <a:pt x="424" y="33"/>
                  </a:cubicBezTo>
                  <a:cubicBezTo>
                    <a:pt x="389" y="10"/>
                    <a:pt x="351" y="0"/>
                    <a:pt x="31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7"/>
            <p:cNvSpPr/>
            <p:nvPr/>
          </p:nvSpPr>
          <p:spPr>
            <a:xfrm>
              <a:off x="4894025" y="4471150"/>
              <a:ext cx="16050" cy="13700"/>
            </a:xfrm>
            <a:custGeom>
              <a:rect b="b" l="l" r="r" t="t"/>
              <a:pathLst>
                <a:path extrusionOk="0" h="548" w="642">
                  <a:moveTo>
                    <a:pt x="331" y="1"/>
                  </a:moveTo>
                  <a:cubicBezTo>
                    <a:pt x="225" y="1"/>
                    <a:pt x="115" y="55"/>
                    <a:pt x="84" y="181"/>
                  </a:cubicBezTo>
                  <a:cubicBezTo>
                    <a:pt x="1" y="315"/>
                    <a:pt x="84" y="491"/>
                    <a:pt x="208" y="532"/>
                  </a:cubicBezTo>
                  <a:cubicBezTo>
                    <a:pt x="239" y="542"/>
                    <a:pt x="273" y="547"/>
                    <a:pt x="307" y="547"/>
                  </a:cubicBezTo>
                  <a:cubicBezTo>
                    <a:pt x="419" y="547"/>
                    <a:pt x="537" y="491"/>
                    <a:pt x="601" y="357"/>
                  </a:cubicBezTo>
                  <a:cubicBezTo>
                    <a:pt x="642" y="233"/>
                    <a:pt x="559" y="57"/>
                    <a:pt x="425" y="15"/>
                  </a:cubicBezTo>
                  <a:cubicBezTo>
                    <a:pt x="395" y="6"/>
                    <a:pt x="363" y="1"/>
                    <a:pt x="33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7"/>
            <p:cNvSpPr/>
            <p:nvPr/>
          </p:nvSpPr>
          <p:spPr>
            <a:xfrm>
              <a:off x="4958650" y="4497575"/>
              <a:ext cx="16050" cy="14050"/>
            </a:xfrm>
            <a:custGeom>
              <a:rect b="b" l="l" r="r" t="t"/>
              <a:pathLst>
                <a:path extrusionOk="0" h="562" w="642">
                  <a:moveTo>
                    <a:pt x="294" y="0"/>
                  </a:moveTo>
                  <a:cubicBezTo>
                    <a:pt x="188" y="0"/>
                    <a:pt x="102" y="68"/>
                    <a:pt x="42" y="158"/>
                  </a:cubicBezTo>
                  <a:cubicBezTo>
                    <a:pt x="1" y="292"/>
                    <a:pt x="83" y="468"/>
                    <a:pt x="207" y="551"/>
                  </a:cubicBezTo>
                  <a:cubicBezTo>
                    <a:pt x="231" y="558"/>
                    <a:pt x="256" y="561"/>
                    <a:pt x="281" y="561"/>
                  </a:cubicBezTo>
                  <a:cubicBezTo>
                    <a:pt x="399" y="561"/>
                    <a:pt x="525" y="486"/>
                    <a:pt x="559" y="375"/>
                  </a:cubicBezTo>
                  <a:cubicBezTo>
                    <a:pt x="642" y="251"/>
                    <a:pt x="559" y="75"/>
                    <a:pt x="425" y="34"/>
                  </a:cubicBezTo>
                  <a:cubicBezTo>
                    <a:pt x="378" y="11"/>
                    <a:pt x="335" y="0"/>
                    <a:pt x="2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7"/>
            <p:cNvSpPr/>
            <p:nvPr/>
          </p:nvSpPr>
          <p:spPr>
            <a:xfrm>
              <a:off x="4920925" y="4406625"/>
              <a:ext cx="16050" cy="14050"/>
            </a:xfrm>
            <a:custGeom>
              <a:rect b="b" l="l" r="r" t="t"/>
              <a:pathLst>
                <a:path extrusionOk="0" h="562" w="642">
                  <a:moveTo>
                    <a:pt x="339" y="1"/>
                  </a:moveTo>
                  <a:cubicBezTo>
                    <a:pt x="213" y="1"/>
                    <a:pt x="110" y="75"/>
                    <a:pt x="41" y="177"/>
                  </a:cubicBezTo>
                  <a:cubicBezTo>
                    <a:pt x="0" y="312"/>
                    <a:pt x="41" y="487"/>
                    <a:pt x="217" y="529"/>
                  </a:cubicBezTo>
                  <a:cubicBezTo>
                    <a:pt x="252" y="552"/>
                    <a:pt x="290" y="562"/>
                    <a:pt x="328" y="562"/>
                  </a:cubicBezTo>
                  <a:cubicBezTo>
                    <a:pt x="428" y="562"/>
                    <a:pt x="529" y="492"/>
                    <a:pt x="558" y="394"/>
                  </a:cubicBezTo>
                  <a:cubicBezTo>
                    <a:pt x="641" y="270"/>
                    <a:pt x="558" y="94"/>
                    <a:pt x="424" y="12"/>
                  </a:cubicBezTo>
                  <a:cubicBezTo>
                    <a:pt x="395" y="4"/>
                    <a:pt x="366" y="1"/>
                    <a:pt x="33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7"/>
            <p:cNvSpPr/>
            <p:nvPr/>
          </p:nvSpPr>
          <p:spPr>
            <a:xfrm>
              <a:off x="4984500" y="4433425"/>
              <a:ext cx="16050" cy="13675"/>
            </a:xfrm>
            <a:custGeom>
              <a:rect b="b" l="l" r="r" t="t"/>
              <a:pathLst>
                <a:path extrusionOk="0" h="547" w="642">
                  <a:moveTo>
                    <a:pt x="332" y="0"/>
                  </a:moveTo>
                  <a:cubicBezTo>
                    <a:pt x="226" y="0"/>
                    <a:pt x="115" y="56"/>
                    <a:pt x="83" y="191"/>
                  </a:cubicBezTo>
                  <a:cubicBezTo>
                    <a:pt x="1" y="315"/>
                    <a:pt x="83" y="491"/>
                    <a:pt x="207" y="532"/>
                  </a:cubicBezTo>
                  <a:cubicBezTo>
                    <a:pt x="248" y="542"/>
                    <a:pt x="287" y="547"/>
                    <a:pt x="323" y="547"/>
                  </a:cubicBezTo>
                  <a:cubicBezTo>
                    <a:pt x="443" y="547"/>
                    <a:pt x="537" y="491"/>
                    <a:pt x="600" y="356"/>
                  </a:cubicBezTo>
                  <a:cubicBezTo>
                    <a:pt x="642" y="232"/>
                    <a:pt x="600" y="56"/>
                    <a:pt x="424" y="15"/>
                  </a:cubicBezTo>
                  <a:cubicBezTo>
                    <a:pt x="396" y="5"/>
                    <a:pt x="364"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7"/>
            <p:cNvSpPr/>
            <p:nvPr/>
          </p:nvSpPr>
          <p:spPr>
            <a:xfrm>
              <a:off x="4857325" y="4490900"/>
              <a:ext cx="6500" cy="8575"/>
            </a:xfrm>
            <a:custGeom>
              <a:rect b="b" l="l" r="r" t="t"/>
              <a:pathLst>
                <a:path extrusionOk="0" h="343" w="260">
                  <a:moveTo>
                    <a:pt x="83" y="1"/>
                  </a:moveTo>
                  <a:lnTo>
                    <a:pt x="1" y="259"/>
                  </a:lnTo>
                  <a:lnTo>
                    <a:pt x="259" y="342"/>
                  </a:lnTo>
                  <a:lnTo>
                    <a:pt x="259" y="301"/>
                  </a:lnTo>
                  <a:lnTo>
                    <a:pt x="259" y="259"/>
                  </a:lnTo>
                  <a:cubicBezTo>
                    <a:pt x="259" y="125"/>
                    <a:pt x="218"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7"/>
            <p:cNvSpPr/>
            <p:nvPr/>
          </p:nvSpPr>
          <p:spPr>
            <a:xfrm>
              <a:off x="4881100" y="4426300"/>
              <a:ext cx="9600" cy="12950"/>
            </a:xfrm>
            <a:custGeom>
              <a:rect b="b" l="l" r="r" t="t"/>
              <a:pathLst>
                <a:path extrusionOk="0" h="518" w="384">
                  <a:moveTo>
                    <a:pt x="208" y="0"/>
                  </a:moveTo>
                  <a:lnTo>
                    <a:pt x="1" y="517"/>
                  </a:lnTo>
                  <a:lnTo>
                    <a:pt x="125" y="517"/>
                  </a:lnTo>
                  <a:cubicBezTo>
                    <a:pt x="208" y="517"/>
                    <a:pt x="301" y="424"/>
                    <a:pt x="342" y="341"/>
                  </a:cubicBezTo>
                  <a:lnTo>
                    <a:pt x="342" y="300"/>
                  </a:lnTo>
                  <a:cubicBezTo>
                    <a:pt x="383" y="166"/>
                    <a:pt x="301" y="42"/>
                    <a:pt x="2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p:nvPr/>
          </p:nvSpPr>
          <p:spPr>
            <a:xfrm>
              <a:off x="5030775" y="4418800"/>
              <a:ext cx="7525" cy="8550"/>
            </a:xfrm>
            <a:custGeom>
              <a:rect b="b" l="l" r="r" t="t"/>
              <a:pathLst>
                <a:path extrusionOk="0" h="342" w="301">
                  <a:moveTo>
                    <a:pt x="42" y="0"/>
                  </a:moveTo>
                  <a:cubicBezTo>
                    <a:pt x="0" y="42"/>
                    <a:pt x="0" y="124"/>
                    <a:pt x="42" y="166"/>
                  </a:cubicBezTo>
                  <a:cubicBezTo>
                    <a:pt x="42" y="207"/>
                    <a:pt x="83" y="300"/>
                    <a:pt x="124" y="342"/>
                  </a:cubicBezTo>
                  <a:lnTo>
                    <a:pt x="166" y="342"/>
                  </a:ln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7"/>
            <p:cNvSpPr/>
            <p:nvPr/>
          </p:nvSpPr>
          <p:spPr>
            <a:xfrm>
              <a:off x="4967175" y="4391650"/>
              <a:ext cx="12950" cy="10250"/>
            </a:xfrm>
            <a:custGeom>
              <a:rect b="b" l="l" r="r" t="t"/>
              <a:pathLst>
                <a:path extrusionOk="0" h="410" w="518">
                  <a:moveTo>
                    <a:pt x="1" y="1"/>
                  </a:moveTo>
                  <a:lnTo>
                    <a:pt x="1" y="135"/>
                  </a:lnTo>
                  <a:lnTo>
                    <a:pt x="1" y="218"/>
                  </a:lnTo>
                  <a:cubicBezTo>
                    <a:pt x="1" y="259"/>
                    <a:pt x="42" y="259"/>
                    <a:pt x="42" y="259"/>
                  </a:cubicBezTo>
                  <a:cubicBezTo>
                    <a:pt x="84" y="311"/>
                    <a:pt x="125" y="352"/>
                    <a:pt x="177" y="394"/>
                  </a:cubicBezTo>
                  <a:cubicBezTo>
                    <a:pt x="199" y="405"/>
                    <a:pt x="224" y="410"/>
                    <a:pt x="251" y="410"/>
                  </a:cubicBezTo>
                  <a:cubicBezTo>
                    <a:pt x="324" y="410"/>
                    <a:pt x="408" y="371"/>
                    <a:pt x="476" y="311"/>
                  </a:cubicBezTo>
                  <a:cubicBezTo>
                    <a:pt x="476" y="311"/>
                    <a:pt x="518" y="259"/>
                    <a:pt x="518" y="21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7"/>
            <p:cNvSpPr/>
            <p:nvPr/>
          </p:nvSpPr>
          <p:spPr>
            <a:xfrm>
              <a:off x="4906950" y="4368125"/>
              <a:ext cx="9600" cy="7525"/>
            </a:xfrm>
            <a:custGeom>
              <a:rect b="b" l="l" r="r" t="t"/>
              <a:pathLst>
                <a:path extrusionOk="0" h="301" w="384">
                  <a:moveTo>
                    <a:pt x="125" y="1"/>
                  </a:moveTo>
                  <a:lnTo>
                    <a:pt x="1" y="259"/>
                  </a:lnTo>
                  <a:cubicBezTo>
                    <a:pt x="42" y="259"/>
                    <a:pt x="42" y="301"/>
                    <a:pt x="42" y="301"/>
                  </a:cubicBezTo>
                  <a:lnTo>
                    <a:pt x="166" y="301"/>
                  </a:lnTo>
                  <a:lnTo>
                    <a:pt x="208" y="259"/>
                  </a:lnTo>
                  <a:cubicBezTo>
                    <a:pt x="259" y="259"/>
                    <a:pt x="301" y="218"/>
                    <a:pt x="342" y="166"/>
                  </a:cubicBezTo>
                  <a:cubicBezTo>
                    <a:pt x="342" y="166"/>
                    <a:pt x="342" y="125"/>
                    <a:pt x="383" y="125"/>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7"/>
            <p:cNvSpPr/>
            <p:nvPr/>
          </p:nvSpPr>
          <p:spPr>
            <a:xfrm>
              <a:off x="4926350" y="4670800"/>
              <a:ext cx="8550" cy="7525"/>
            </a:xfrm>
            <a:custGeom>
              <a:rect b="b" l="l" r="r" t="t"/>
              <a:pathLst>
                <a:path extrusionOk="0" h="301" w="342">
                  <a:moveTo>
                    <a:pt x="259" y="1"/>
                  </a:moveTo>
                  <a:cubicBezTo>
                    <a:pt x="207" y="1"/>
                    <a:pt x="166" y="42"/>
                    <a:pt x="124" y="42"/>
                  </a:cubicBezTo>
                  <a:cubicBezTo>
                    <a:pt x="124" y="42"/>
                    <a:pt x="83" y="42"/>
                    <a:pt x="83" y="84"/>
                  </a:cubicBezTo>
                  <a:cubicBezTo>
                    <a:pt x="42" y="84"/>
                    <a:pt x="0" y="125"/>
                    <a:pt x="0" y="166"/>
                  </a:cubicBezTo>
                  <a:lnTo>
                    <a:pt x="259" y="301"/>
                  </a:lnTo>
                  <a:lnTo>
                    <a:pt x="341" y="42"/>
                  </a:lnTo>
                  <a:cubicBezTo>
                    <a:pt x="300" y="42"/>
                    <a:pt x="259"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7"/>
            <p:cNvSpPr/>
            <p:nvPr/>
          </p:nvSpPr>
          <p:spPr>
            <a:xfrm>
              <a:off x="4861725" y="4644950"/>
              <a:ext cx="13975" cy="9600"/>
            </a:xfrm>
            <a:custGeom>
              <a:rect b="b" l="l" r="r" t="t"/>
              <a:pathLst>
                <a:path extrusionOk="0" h="384" w="559">
                  <a:moveTo>
                    <a:pt x="166" y="1"/>
                  </a:moveTo>
                  <a:lnTo>
                    <a:pt x="125" y="42"/>
                  </a:lnTo>
                  <a:cubicBezTo>
                    <a:pt x="83" y="42"/>
                    <a:pt x="42" y="84"/>
                    <a:pt x="42" y="125"/>
                  </a:cubicBezTo>
                  <a:cubicBezTo>
                    <a:pt x="42" y="125"/>
                    <a:pt x="1" y="125"/>
                    <a:pt x="1" y="166"/>
                  </a:cubicBezTo>
                  <a:lnTo>
                    <a:pt x="517" y="383"/>
                  </a:lnTo>
                  <a:cubicBezTo>
                    <a:pt x="559" y="342"/>
                    <a:pt x="559" y="259"/>
                    <a:pt x="517" y="208"/>
                  </a:cubicBezTo>
                  <a:cubicBezTo>
                    <a:pt x="517" y="166"/>
                    <a:pt x="517" y="125"/>
                    <a:pt x="466" y="84"/>
                  </a:cubicBezTo>
                  <a:cubicBezTo>
                    <a:pt x="424" y="42"/>
                    <a:pt x="383" y="42"/>
                    <a:pt x="3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7"/>
            <p:cNvSpPr/>
            <p:nvPr/>
          </p:nvSpPr>
          <p:spPr>
            <a:xfrm>
              <a:off x="4950900" y="4607225"/>
              <a:ext cx="10875" cy="12950"/>
            </a:xfrm>
            <a:custGeom>
              <a:rect b="b" l="l" r="r" t="t"/>
              <a:pathLst>
                <a:path extrusionOk="0" h="518" w="435">
                  <a:moveTo>
                    <a:pt x="311" y="0"/>
                  </a:moveTo>
                  <a:cubicBezTo>
                    <a:pt x="218" y="0"/>
                    <a:pt x="94" y="42"/>
                    <a:pt x="52" y="166"/>
                  </a:cubicBezTo>
                  <a:cubicBezTo>
                    <a:pt x="0" y="259"/>
                    <a:pt x="52" y="342"/>
                    <a:pt x="94" y="424"/>
                  </a:cubicBezTo>
                  <a:cubicBezTo>
                    <a:pt x="135" y="476"/>
                    <a:pt x="176" y="517"/>
                    <a:pt x="218" y="517"/>
                  </a:cubicBezTo>
                  <a:lnTo>
                    <a:pt x="4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7"/>
            <p:cNvSpPr/>
            <p:nvPr/>
          </p:nvSpPr>
          <p:spPr>
            <a:xfrm>
              <a:off x="4886275" y="4580425"/>
              <a:ext cx="16325" cy="14175"/>
            </a:xfrm>
            <a:custGeom>
              <a:rect b="b" l="l" r="r" t="t"/>
              <a:pathLst>
                <a:path extrusionOk="0" h="567" w="653">
                  <a:moveTo>
                    <a:pt x="321" y="1"/>
                  </a:moveTo>
                  <a:cubicBezTo>
                    <a:pt x="222" y="1"/>
                    <a:pt x="123" y="74"/>
                    <a:pt x="94" y="163"/>
                  </a:cubicBezTo>
                  <a:cubicBezTo>
                    <a:pt x="1" y="338"/>
                    <a:pt x="94" y="462"/>
                    <a:pt x="218" y="556"/>
                  </a:cubicBezTo>
                  <a:cubicBezTo>
                    <a:pt x="241" y="563"/>
                    <a:pt x="266" y="566"/>
                    <a:pt x="291" y="566"/>
                  </a:cubicBezTo>
                  <a:cubicBezTo>
                    <a:pt x="408" y="566"/>
                    <a:pt x="534" y="491"/>
                    <a:pt x="611" y="380"/>
                  </a:cubicBezTo>
                  <a:cubicBezTo>
                    <a:pt x="652" y="256"/>
                    <a:pt x="569" y="80"/>
                    <a:pt x="435" y="39"/>
                  </a:cubicBezTo>
                  <a:cubicBezTo>
                    <a:pt x="400" y="12"/>
                    <a:pt x="360"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7"/>
            <p:cNvSpPr/>
            <p:nvPr/>
          </p:nvSpPr>
          <p:spPr>
            <a:xfrm>
              <a:off x="4841050" y="4599375"/>
              <a:ext cx="16300" cy="14125"/>
            </a:xfrm>
            <a:custGeom>
              <a:rect b="b" l="l" r="r" t="t"/>
              <a:pathLst>
                <a:path extrusionOk="0" h="565" w="652">
                  <a:moveTo>
                    <a:pt x="358" y="0"/>
                  </a:moveTo>
                  <a:cubicBezTo>
                    <a:pt x="248" y="0"/>
                    <a:pt x="127" y="80"/>
                    <a:pt x="93" y="180"/>
                  </a:cubicBezTo>
                  <a:cubicBezTo>
                    <a:pt x="0" y="314"/>
                    <a:pt x="93" y="480"/>
                    <a:pt x="218" y="532"/>
                  </a:cubicBezTo>
                  <a:cubicBezTo>
                    <a:pt x="255" y="554"/>
                    <a:pt x="294" y="565"/>
                    <a:pt x="334" y="565"/>
                  </a:cubicBezTo>
                  <a:cubicBezTo>
                    <a:pt x="438" y="565"/>
                    <a:pt x="543" y="494"/>
                    <a:pt x="610" y="397"/>
                  </a:cubicBezTo>
                  <a:cubicBezTo>
                    <a:pt x="652" y="221"/>
                    <a:pt x="569" y="97"/>
                    <a:pt x="435" y="15"/>
                  </a:cubicBezTo>
                  <a:cubicBezTo>
                    <a:pt x="411" y="5"/>
                    <a:pt x="385" y="0"/>
                    <a:pt x="3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7"/>
            <p:cNvSpPr/>
            <p:nvPr/>
          </p:nvSpPr>
          <p:spPr>
            <a:xfrm>
              <a:off x="4905675" y="4625675"/>
              <a:ext cx="15275" cy="14250"/>
            </a:xfrm>
            <a:custGeom>
              <a:rect b="b" l="l" r="r" t="t"/>
              <a:pathLst>
                <a:path extrusionOk="0" h="570" w="611">
                  <a:moveTo>
                    <a:pt x="297" y="0"/>
                  </a:moveTo>
                  <a:cubicBezTo>
                    <a:pt x="192" y="0"/>
                    <a:pt x="111" y="73"/>
                    <a:pt x="52" y="162"/>
                  </a:cubicBezTo>
                  <a:cubicBezTo>
                    <a:pt x="0" y="338"/>
                    <a:pt x="52" y="462"/>
                    <a:pt x="217" y="555"/>
                  </a:cubicBezTo>
                  <a:cubicBezTo>
                    <a:pt x="249" y="564"/>
                    <a:pt x="282" y="570"/>
                    <a:pt x="314" y="570"/>
                  </a:cubicBezTo>
                  <a:cubicBezTo>
                    <a:pt x="423" y="570"/>
                    <a:pt x="529" y="514"/>
                    <a:pt x="569" y="379"/>
                  </a:cubicBezTo>
                  <a:cubicBezTo>
                    <a:pt x="610" y="255"/>
                    <a:pt x="569" y="79"/>
                    <a:pt x="434" y="38"/>
                  </a:cubicBezTo>
                  <a:cubicBezTo>
                    <a:pt x="385" y="12"/>
                    <a:pt x="339" y="0"/>
                    <a:pt x="29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p:nvPr/>
          </p:nvSpPr>
          <p:spPr>
            <a:xfrm>
              <a:off x="4868175" y="4535200"/>
              <a:ext cx="15025" cy="14150"/>
            </a:xfrm>
            <a:custGeom>
              <a:rect b="b" l="l" r="r" t="t"/>
              <a:pathLst>
                <a:path extrusionOk="0" h="566" w="601">
                  <a:moveTo>
                    <a:pt x="292" y="0"/>
                  </a:moveTo>
                  <a:cubicBezTo>
                    <a:pt x="187" y="0"/>
                    <a:pt x="102" y="73"/>
                    <a:pt x="42" y="162"/>
                  </a:cubicBezTo>
                  <a:cubicBezTo>
                    <a:pt x="1" y="297"/>
                    <a:pt x="42" y="462"/>
                    <a:pt x="208" y="555"/>
                  </a:cubicBezTo>
                  <a:cubicBezTo>
                    <a:pt x="231" y="562"/>
                    <a:pt x="256" y="566"/>
                    <a:pt x="281" y="566"/>
                  </a:cubicBezTo>
                  <a:cubicBezTo>
                    <a:pt x="400" y="566"/>
                    <a:pt x="525" y="490"/>
                    <a:pt x="559" y="379"/>
                  </a:cubicBezTo>
                  <a:cubicBezTo>
                    <a:pt x="601" y="255"/>
                    <a:pt x="559" y="80"/>
                    <a:pt x="425" y="38"/>
                  </a:cubicBezTo>
                  <a:cubicBezTo>
                    <a:pt x="378" y="12"/>
                    <a:pt x="334"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7"/>
            <p:cNvSpPr/>
            <p:nvPr/>
          </p:nvSpPr>
          <p:spPr>
            <a:xfrm>
              <a:off x="4931525" y="4561625"/>
              <a:ext cx="16300" cy="14150"/>
            </a:xfrm>
            <a:custGeom>
              <a:rect b="b" l="l" r="r" t="t"/>
              <a:pathLst>
                <a:path extrusionOk="0" h="566" w="652">
                  <a:moveTo>
                    <a:pt x="340" y="0"/>
                  </a:moveTo>
                  <a:cubicBezTo>
                    <a:pt x="235" y="0"/>
                    <a:pt x="125" y="54"/>
                    <a:pt x="93" y="181"/>
                  </a:cubicBezTo>
                  <a:cubicBezTo>
                    <a:pt x="0" y="315"/>
                    <a:pt x="93" y="491"/>
                    <a:pt x="217" y="532"/>
                  </a:cubicBezTo>
                  <a:cubicBezTo>
                    <a:pt x="266" y="555"/>
                    <a:pt x="310" y="565"/>
                    <a:pt x="351" y="565"/>
                  </a:cubicBezTo>
                  <a:cubicBezTo>
                    <a:pt x="459" y="565"/>
                    <a:pt x="543" y="495"/>
                    <a:pt x="610" y="398"/>
                  </a:cubicBezTo>
                  <a:cubicBezTo>
                    <a:pt x="651" y="232"/>
                    <a:pt x="569" y="98"/>
                    <a:pt x="434" y="15"/>
                  </a:cubicBezTo>
                  <a:cubicBezTo>
                    <a:pt x="405" y="5"/>
                    <a:pt x="373" y="0"/>
                    <a:pt x="34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7"/>
            <p:cNvSpPr/>
            <p:nvPr/>
          </p:nvSpPr>
          <p:spPr>
            <a:xfrm>
              <a:off x="4803575" y="4619125"/>
              <a:ext cx="7525" cy="8550"/>
            </a:xfrm>
            <a:custGeom>
              <a:rect b="b" l="l" r="r" t="t"/>
              <a:pathLst>
                <a:path extrusionOk="0" h="342" w="301">
                  <a:moveTo>
                    <a:pt x="124" y="0"/>
                  </a:moveTo>
                  <a:lnTo>
                    <a:pt x="0" y="259"/>
                  </a:lnTo>
                  <a:lnTo>
                    <a:pt x="259" y="341"/>
                  </a:lnTo>
                  <a:cubicBezTo>
                    <a:pt x="300" y="341"/>
                    <a:pt x="300" y="300"/>
                    <a:pt x="300" y="300"/>
                  </a:cubicBezTo>
                  <a:cubicBezTo>
                    <a:pt x="300" y="259"/>
                    <a:pt x="300" y="165"/>
                    <a:pt x="259" y="124"/>
                  </a:cubicBezTo>
                  <a:lnTo>
                    <a:pt x="259" y="83"/>
                  </a:lnTo>
                  <a:cubicBezTo>
                    <a:pt x="207" y="83"/>
                    <a:pt x="207" y="41"/>
                    <a:pt x="1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7"/>
            <p:cNvSpPr/>
            <p:nvPr/>
          </p:nvSpPr>
          <p:spPr>
            <a:xfrm>
              <a:off x="4828125" y="4554500"/>
              <a:ext cx="9850" cy="13775"/>
            </a:xfrm>
            <a:custGeom>
              <a:rect b="b" l="l" r="r" t="t"/>
              <a:pathLst>
                <a:path extrusionOk="0" h="551" w="394">
                  <a:moveTo>
                    <a:pt x="176" y="0"/>
                  </a:moveTo>
                  <a:lnTo>
                    <a:pt x="0" y="517"/>
                  </a:lnTo>
                  <a:cubicBezTo>
                    <a:pt x="38" y="540"/>
                    <a:pt x="78" y="550"/>
                    <a:pt x="118" y="550"/>
                  </a:cubicBezTo>
                  <a:cubicBezTo>
                    <a:pt x="222" y="550"/>
                    <a:pt x="322" y="480"/>
                    <a:pt x="352" y="383"/>
                  </a:cubicBezTo>
                  <a:cubicBezTo>
                    <a:pt x="393" y="207"/>
                    <a:pt x="352" y="83"/>
                    <a:pt x="1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7"/>
            <p:cNvSpPr/>
            <p:nvPr/>
          </p:nvSpPr>
          <p:spPr>
            <a:xfrm>
              <a:off x="4978050" y="4546750"/>
              <a:ext cx="7500" cy="9825"/>
            </a:xfrm>
            <a:custGeom>
              <a:rect b="b" l="l" r="r" t="t"/>
              <a:pathLst>
                <a:path extrusionOk="0" h="393" w="300">
                  <a:moveTo>
                    <a:pt x="41" y="0"/>
                  </a:moveTo>
                  <a:cubicBezTo>
                    <a:pt x="41" y="52"/>
                    <a:pt x="41" y="52"/>
                    <a:pt x="0" y="52"/>
                  </a:cubicBezTo>
                  <a:lnTo>
                    <a:pt x="0" y="135"/>
                  </a:lnTo>
                  <a:cubicBezTo>
                    <a:pt x="0" y="217"/>
                    <a:pt x="83" y="352"/>
                    <a:pt x="165" y="393"/>
                  </a:cubicBezTo>
                  <a:lnTo>
                    <a:pt x="300" y="135"/>
                  </a:lnTo>
                  <a:lnTo>
                    <a:pt x="4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7"/>
            <p:cNvSpPr/>
            <p:nvPr/>
          </p:nvSpPr>
          <p:spPr>
            <a:xfrm>
              <a:off x="4914450" y="4520900"/>
              <a:ext cx="12950" cy="9225"/>
            </a:xfrm>
            <a:custGeom>
              <a:rect b="b" l="l" r="r" t="t"/>
              <a:pathLst>
                <a:path extrusionOk="0" h="369" w="518">
                  <a:moveTo>
                    <a:pt x="1" y="0"/>
                  </a:moveTo>
                  <a:lnTo>
                    <a:pt x="1" y="93"/>
                  </a:lnTo>
                  <a:cubicBezTo>
                    <a:pt x="1" y="217"/>
                    <a:pt x="42" y="310"/>
                    <a:pt x="166" y="352"/>
                  </a:cubicBezTo>
                  <a:cubicBezTo>
                    <a:pt x="193" y="364"/>
                    <a:pt x="223" y="369"/>
                    <a:pt x="254" y="369"/>
                  </a:cubicBezTo>
                  <a:cubicBezTo>
                    <a:pt x="329" y="369"/>
                    <a:pt x="410" y="340"/>
                    <a:pt x="476" y="310"/>
                  </a:cubicBezTo>
                  <a:cubicBezTo>
                    <a:pt x="476" y="259"/>
                    <a:pt x="518" y="217"/>
                    <a:pt x="518" y="21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7"/>
            <p:cNvSpPr/>
            <p:nvPr/>
          </p:nvSpPr>
          <p:spPr>
            <a:xfrm>
              <a:off x="4853975" y="4497375"/>
              <a:ext cx="9850" cy="6475"/>
            </a:xfrm>
            <a:custGeom>
              <a:rect b="b" l="l" r="r" t="t"/>
              <a:pathLst>
                <a:path extrusionOk="0" h="259" w="394">
                  <a:moveTo>
                    <a:pt x="135" y="0"/>
                  </a:moveTo>
                  <a:lnTo>
                    <a:pt x="0" y="259"/>
                  </a:lnTo>
                  <a:lnTo>
                    <a:pt x="176" y="259"/>
                  </a:lnTo>
                  <a:cubicBezTo>
                    <a:pt x="259" y="259"/>
                    <a:pt x="311" y="217"/>
                    <a:pt x="352" y="124"/>
                  </a:cubicBezTo>
                  <a:cubicBezTo>
                    <a:pt x="352" y="124"/>
                    <a:pt x="352" y="83"/>
                    <a:pt x="393"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7"/>
            <p:cNvSpPr/>
            <p:nvPr/>
          </p:nvSpPr>
          <p:spPr>
            <a:xfrm>
              <a:off x="4873350" y="4799525"/>
              <a:ext cx="8825" cy="7000"/>
            </a:xfrm>
            <a:custGeom>
              <a:rect b="b" l="l" r="r" t="t"/>
              <a:pathLst>
                <a:path extrusionOk="0" h="280" w="353">
                  <a:moveTo>
                    <a:pt x="269" y="1"/>
                  </a:moveTo>
                  <a:cubicBezTo>
                    <a:pt x="194" y="1"/>
                    <a:pt x="112" y="44"/>
                    <a:pt x="52" y="104"/>
                  </a:cubicBezTo>
                  <a:cubicBezTo>
                    <a:pt x="1" y="104"/>
                    <a:pt x="1" y="145"/>
                    <a:pt x="1" y="187"/>
                  </a:cubicBezTo>
                  <a:lnTo>
                    <a:pt x="259" y="280"/>
                  </a:lnTo>
                  <a:lnTo>
                    <a:pt x="352" y="21"/>
                  </a:lnTo>
                  <a:cubicBezTo>
                    <a:pt x="327" y="7"/>
                    <a:pt x="298" y="1"/>
                    <a:pt x="2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7"/>
            <p:cNvSpPr/>
            <p:nvPr/>
          </p:nvSpPr>
          <p:spPr>
            <a:xfrm>
              <a:off x="4808750" y="4773225"/>
              <a:ext cx="14225" cy="9525"/>
            </a:xfrm>
            <a:custGeom>
              <a:rect b="b" l="l" r="r" t="t"/>
              <a:pathLst>
                <a:path extrusionOk="0" h="381" w="569">
                  <a:moveTo>
                    <a:pt x="264" y="1"/>
                  </a:moveTo>
                  <a:cubicBezTo>
                    <a:pt x="230" y="1"/>
                    <a:pt x="196" y="14"/>
                    <a:pt x="176" y="39"/>
                  </a:cubicBezTo>
                  <a:lnTo>
                    <a:pt x="93" y="39"/>
                  </a:lnTo>
                  <a:cubicBezTo>
                    <a:pt x="93" y="81"/>
                    <a:pt x="52" y="81"/>
                    <a:pt x="52" y="122"/>
                  </a:cubicBezTo>
                  <a:cubicBezTo>
                    <a:pt x="0" y="122"/>
                    <a:pt x="0" y="164"/>
                    <a:pt x="0" y="164"/>
                  </a:cubicBezTo>
                  <a:lnTo>
                    <a:pt x="517" y="381"/>
                  </a:lnTo>
                  <a:cubicBezTo>
                    <a:pt x="517" y="339"/>
                    <a:pt x="569" y="246"/>
                    <a:pt x="517" y="205"/>
                  </a:cubicBezTo>
                  <a:cubicBezTo>
                    <a:pt x="517" y="122"/>
                    <a:pt x="476" y="39"/>
                    <a:pt x="352" y="39"/>
                  </a:cubicBezTo>
                  <a:cubicBezTo>
                    <a:pt x="331" y="14"/>
                    <a:pt x="297" y="1"/>
                    <a:pt x="26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7"/>
            <p:cNvSpPr/>
            <p:nvPr/>
          </p:nvSpPr>
          <p:spPr>
            <a:xfrm>
              <a:off x="4899200" y="4735425"/>
              <a:ext cx="9850" cy="12950"/>
            </a:xfrm>
            <a:custGeom>
              <a:rect b="b" l="l" r="r" t="t"/>
              <a:pathLst>
                <a:path extrusionOk="0" h="518" w="394">
                  <a:moveTo>
                    <a:pt x="259" y="1"/>
                  </a:moveTo>
                  <a:cubicBezTo>
                    <a:pt x="176" y="1"/>
                    <a:pt x="52" y="83"/>
                    <a:pt x="1" y="166"/>
                  </a:cubicBezTo>
                  <a:lnTo>
                    <a:pt x="1" y="342"/>
                  </a:lnTo>
                  <a:cubicBezTo>
                    <a:pt x="1" y="425"/>
                    <a:pt x="94" y="518"/>
                    <a:pt x="176" y="518"/>
                  </a:cubicBezTo>
                  <a:lnTo>
                    <a:pt x="394" y="42"/>
                  </a:lnTo>
                  <a:cubicBezTo>
                    <a:pt x="352" y="1"/>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7"/>
            <p:cNvSpPr/>
            <p:nvPr/>
          </p:nvSpPr>
          <p:spPr>
            <a:xfrm>
              <a:off x="4833550" y="4709075"/>
              <a:ext cx="16300" cy="13825"/>
            </a:xfrm>
            <a:custGeom>
              <a:rect b="b" l="l" r="r" t="t"/>
              <a:pathLst>
                <a:path extrusionOk="0" h="553" w="652">
                  <a:moveTo>
                    <a:pt x="326" y="1"/>
                  </a:moveTo>
                  <a:cubicBezTo>
                    <a:pt x="223" y="1"/>
                    <a:pt x="124" y="53"/>
                    <a:pt x="94" y="145"/>
                  </a:cubicBezTo>
                  <a:cubicBezTo>
                    <a:pt x="1" y="321"/>
                    <a:pt x="94" y="486"/>
                    <a:pt x="218" y="538"/>
                  </a:cubicBezTo>
                  <a:cubicBezTo>
                    <a:pt x="249" y="547"/>
                    <a:pt x="282" y="552"/>
                    <a:pt x="315" y="552"/>
                  </a:cubicBezTo>
                  <a:cubicBezTo>
                    <a:pt x="425" y="552"/>
                    <a:pt x="539" y="497"/>
                    <a:pt x="611" y="362"/>
                  </a:cubicBezTo>
                  <a:cubicBezTo>
                    <a:pt x="652" y="227"/>
                    <a:pt x="559" y="62"/>
                    <a:pt x="435" y="21"/>
                  </a:cubicBezTo>
                  <a:cubicBezTo>
                    <a:pt x="400" y="7"/>
                    <a:pt x="363"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7"/>
            <p:cNvSpPr/>
            <p:nvPr/>
          </p:nvSpPr>
          <p:spPr>
            <a:xfrm>
              <a:off x="4788325" y="4728025"/>
              <a:ext cx="16300" cy="13550"/>
            </a:xfrm>
            <a:custGeom>
              <a:rect b="b" l="l" r="r" t="t"/>
              <a:pathLst>
                <a:path extrusionOk="0" h="542" w="652">
                  <a:moveTo>
                    <a:pt x="316" y="0"/>
                  </a:moveTo>
                  <a:cubicBezTo>
                    <a:pt x="216" y="0"/>
                    <a:pt x="123" y="73"/>
                    <a:pt x="93" y="162"/>
                  </a:cubicBezTo>
                  <a:cubicBezTo>
                    <a:pt x="0" y="297"/>
                    <a:pt x="93" y="462"/>
                    <a:pt x="217" y="503"/>
                  </a:cubicBezTo>
                  <a:cubicBezTo>
                    <a:pt x="255" y="530"/>
                    <a:pt x="296" y="541"/>
                    <a:pt x="336" y="541"/>
                  </a:cubicBezTo>
                  <a:cubicBezTo>
                    <a:pt x="436" y="541"/>
                    <a:pt x="529" y="468"/>
                    <a:pt x="559" y="379"/>
                  </a:cubicBezTo>
                  <a:cubicBezTo>
                    <a:pt x="652" y="245"/>
                    <a:pt x="559" y="79"/>
                    <a:pt x="434" y="38"/>
                  </a:cubicBezTo>
                  <a:cubicBezTo>
                    <a:pt x="396" y="12"/>
                    <a:pt x="356"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7"/>
            <p:cNvSpPr/>
            <p:nvPr/>
          </p:nvSpPr>
          <p:spPr>
            <a:xfrm>
              <a:off x="4852925" y="4754325"/>
              <a:ext cx="15275" cy="13800"/>
            </a:xfrm>
            <a:custGeom>
              <a:rect b="b" l="l" r="r" t="t"/>
              <a:pathLst>
                <a:path extrusionOk="0" h="552" w="611">
                  <a:moveTo>
                    <a:pt x="308" y="1"/>
                  </a:moveTo>
                  <a:cubicBezTo>
                    <a:pt x="185" y="1"/>
                    <a:pt x="81" y="61"/>
                    <a:pt x="42" y="185"/>
                  </a:cubicBezTo>
                  <a:cubicBezTo>
                    <a:pt x="1" y="320"/>
                    <a:pt x="42" y="485"/>
                    <a:pt x="218" y="537"/>
                  </a:cubicBezTo>
                  <a:cubicBezTo>
                    <a:pt x="249" y="547"/>
                    <a:pt x="282" y="552"/>
                    <a:pt x="315" y="552"/>
                  </a:cubicBezTo>
                  <a:cubicBezTo>
                    <a:pt x="423" y="552"/>
                    <a:pt x="528" y="496"/>
                    <a:pt x="559" y="361"/>
                  </a:cubicBezTo>
                  <a:cubicBezTo>
                    <a:pt x="611" y="227"/>
                    <a:pt x="559" y="61"/>
                    <a:pt x="435" y="20"/>
                  </a:cubicBezTo>
                  <a:cubicBezTo>
                    <a:pt x="392" y="7"/>
                    <a:pt x="349"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7"/>
            <p:cNvSpPr/>
            <p:nvPr/>
          </p:nvSpPr>
          <p:spPr>
            <a:xfrm>
              <a:off x="4815200" y="4663850"/>
              <a:ext cx="15275" cy="13825"/>
            </a:xfrm>
            <a:custGeom>
              <a:rect b="b" l="l" r="r" t="t"/>
              <a:pathLst>
                <a:path extrusionOk="0" h="553" w="611">
                  <a:moveTo>
                    <a:pt x="285" y="0"/>
                  </a:moveTo>
                  <a:cubicBezTo>
                    <a:pt x="181" y="0"/>
                    <a:pt x="83" y="53"/>
                    <a:pt x="52" y="144"/>
                  </a:cubicBezTo>
                  <a:cubicBezTo>
                    <a:pt x="0" y="320"/>
                    <a:pt x="52" y="444"/>
                    <a:pt x="218" y="537"/>
                  </a:cubicBezTo>
                  <a:cubicBezTo>
                    <a:pt x="249" y="547"/>
                    <a:pt x="282" y="552"/>
                    <a:pt x="315" y="552"/>
                  </a:cubicBezTo>
                  <a:cubicBezTo>
                    <a:pt x="423" y="552"/>
                    <a:pt x="529" y="496"/>
                    <a:pt x="569" y="362"/>
                  </a:cubicBezTo>
                  <a:cubicBezTo>
                    <a:pt x="610" y="227"/>
                    <a:pt x="569" y="62"/>
                    <a:pt x="393" y="20"/>
                  </a:cubicBezTo>
                  <a:cubicBezTo>
                    <a:pt x="358" y="7"/>
                    <a:pt x="321" y="0"/>
                    <a:pt x="28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7"/>
            <p:cNvSpPr/>
            <p:nvPr/>
          </p:nvSpPr>
          <p:spPr>
            <a:xfrm>
              <a:off x="4878775" y="4689825"/>
              <a:ext cx="16325" cy="14150"/>
            </a:xfrm>
            <a:custGeom>
              <a:rect b="b" l="l" r="r" t="t"/>
              <a:pathLst>
                <a:path extrusionOk="0" h="566" w="653">
                  <a:moveTo>
                    <a:pt x="355" y="1"/>
                  </a:moveTo>
                  <a:cubicBezTo>
                    <a:pt x="241" y="1"/>
                    <a:pt x="127" y="81"/>
                    <a:pt x="94" y="181"/>
                  </a:cubicBezTo>
                  <a:cubicBezTo>
                    <a:pt x="1" y="315"/>
                    <a:pt x="94" y="481"/>
                    <a:pt x="218" y="532"/>
                  </a:cubicBezTo>
                  <a:cubicBezTo>
                    <a:pt x="255" y="555"/>
                    <a:pt x="295" y="565"/>
                    <a:pt x="334" y="565"/>
                  </a:cubicBezTo>
                  <a:cubicBezTo>
                    <a:pt x="438" y="565"/>
                    <a:pt x="544" y="495"/>
                    <a:pt x="611" y="398"/>
                  </a:cubicBezTo>
                  <a:cubicBezTo>
                    <a:pt x="652" y="274"/>
                    <a:pt x="559" y="98"/>
                    <a:pt x="435" y="15"/>
                  </a:cubicBezTo>
                  <a:cubicBezTo>
                    <a:pt x="409" y="5"/>
                    <a:pt x="382" y="1"/>
                    <a:pt x="3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7"/>
            <p:cNvSpPr/>
            <p:nvPr/>
          </p:nvSpPr>
          <p:spPr>
            <a:xfrm>
              <a:off x="4750575" y="4747050"/>
              <a:ext cx="7775" cy="8825"/>
            </a:xfrm>
            <a:custGeom>
              <a:rect b="b" l="l" r="r" t="t"/>
              <a:pathLst>
                <a:path extrusionOk="0" h="353" w="311">
                  <a:moveTo>
                    <a:pt x="135" y="1"/>
                  </a:moveTo>
                  <a:lnTo>
                    <a:pt x="1" y="259"/>
                  </a:lnTo>
                  <a:lnTo>
                    <a:pt x="259" y="352"/>
                  </a:lnTo>
                  <a:cubicBezTo>
                    <a:pt x="311" y="352"/>
                    <a:pt x="311" y="352"/>
                    <a:pt x="311" y="311"/>
                  </a:cubicBezTo>
                  <a:cubicBezTo>
                    <a:pt x="311" y="177"/>
                    <a:pt x="259" y="53"/>
                    <a:pt x="1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7"/>
            <p:cNvSpPr/>
            <p:nvPr/>
          </p:nvSpPr>
          <p:spPr>
            <a:xfrm>
              <a:off x="4774350" y="4682450"/>
              <a:ext cx="10900" cy="14225"/>
            </a:xfrm>
            <a:custGeom>
              <a:rect b="b" l="l" r="r" t="t"/>
              <a:pathLst>
                <a:path extrusionOk="0" h="569" w="436">
                  <a:moveTo>
                    <a:pt x="218" y="0"/>
                  </a:moveTo>
                  <a:lnTo>
                    <a:pt x="1" y="517"/>
                  </a:lnTo>
                  <a:cubicBezTo>
                    <a:pt x="42" y="569"/>
                    <a:pt x="42" y="569"/>
                    <a:pt x="84" y="569"/>
                  </a:cubicBezTo>
                  <a:cubicBezTo>
                    <a:pt x="218" y="569"/>
                    <a:pt x="342" y="517"/>
                    <a:pt x="394" y="393"/>
                  </a:cubicBezTo>
                  <a:cubicBezTo>
                    <a:pt x="435" y="259"/>
                    <a:pt x="394" y="135"/>
                    <a:pt x="301" y="52"/>
                  </a:cubicBezTo>
                  <a:cubicBezTo>
                    <a:pt x="259" y="52"/>
                    <a:pt x="259" y="5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7"/>
            <p:cNvSpPr/>
            <p:nvPr/>
          </p:nvSpPr>
          <p:spPr>
            <a:xfrm>
              <a:off x="4925050" y="4674950"/>
              <a:ext cx="7775" cy="9850"/>
            </a:xfrm>
            <a:custGeom>
              <a:rect b="b" l="l" r="r" t="t"/>
              <a:pathLst>
                <a:path extrusionOk="0" h="394" w="311">
                  <a:moveTo>
                    <a:pt x="52" y="0"/>
                  </a:moveTo>
                  <a:cubicBezTo>
                    <a:pt x="52" y="42"/>
                    <a:pt x="1" y="42"/>
                    <a:pt x="1" y="93"/>
                  </a:cubicBezTo>
                  <a:cubicBezTo>
                    <a:pt x="1" y="176"/>
                    <a:pt x="52" y="300"/>
                    <a:pt x="135" y="352"/>
                  </a:cubicBezTo>
                  <a:lnTo>
                    <a:pt x="176" y="393"/>
                  </a:lnTo>
                  <a:lnTo>
                    <a:pt x="311" y="135"/>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7"/>
            <p:cNvSpPr/>
            <p:nvPr/>
          </p:nvSpPr>
          <p:spPr>
            <a:xfrm>
              <a:off x="4861725" y="4649100"/>
              <a:ext cx="12950" cy="9850"/>
            </a:xfrm>
            <a:custGeom>
              <a:rect b="b" l="l" r="r" t="t"/>
              <a:pathLst>
                <a:path extrusionOk="0" h="394" w="518">
                  <a:moveTo>
                    <a:pt x="1" y="0"/>
                  </a:moveTo>
                  <a:lnTo>
                    <a:pt x="1" y="93"/>
                  </a:lnTo>
                  <a:lnTo>
                    <a:pt x="1" y="217"/>
                  </a:lnTo>
                  <a:lnTo>
                    <a:pt x="42" y="259"/>
                  </a:lnTo>
                  <a:cubicBezTo>
                    <a:pt x="42" y="300"/>
                    <a:pt x="83" y="352"/>
                    <a:pt x="166" y="352"/>
                  </a:cubicBezTo>
                  <a:cubicBezTo>
                    <a:pt x="207" y="393"/>
                    <a:pt x="259" y="393"/>
                    <a:pt x="300" y="393"/>
                  </a:cubicBezTo>
                  <a:cubicBezTo>
                    <a:pt x="342" y="393"/>
                    <a:pt x="342" y="352"/>
                    <a:pt x="383" y="352"/>
                  </a:cubicBezTo>
                  <a:cubicBezTo>
                    <a:pt x="383" y="352"/>
                    <a:pt x="424" y="352"/>
                    <a:pt x="466" y="300"/>
                  </a:cubicBezTo>
                  <a:cubicBezTo>
                    <a:pt x="466" y="259"/>
                    <a:pt x="517" y="259"/>
                    <a:pt x="517" y="21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7"/>
            <p:cNvSpPr/>
            <p:nvPr/>
          </p:nvSpPr>
          <p:spPr>
            <a:xfrm>
              <a:off x="4801250" y="4625575"/>
              <a:ext cx="8800" cy="6475"/>
            </a:xfrm>
            <a:custGeom>
              <a:rect b="b" l="l" r="r" t="t"/>
              <a:pathLst>
                <a:path extrusionOk="0" h="259" w="352">
                  <a:moveTo>
                    <a:pt x="93" y="1"/>
                  </a:moveTo>
                  <a:lnTo>
                    <a:pt x="0" y="259"/>
                  </a:lnTo>
                  <a:lnTo>
                    <a:pt x="176" y="259"/>
                  </a:lnTo>
                  <a:cubicBezTo>
                    <a:pt x="259" y="259"/>
                    <a:pt x="352" y="166"/>
                    <a:pt x="352" y="83"/>
                  </a:cubicBezTo>
                  <a:lnTo>
                    <a:pt x="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7"/>
            <p:cNvSpPr/>
            <p:nvPr/>
          </p:nvSpPr>
          <p:spPr>
            <a:xfrm>
              <a:off x="4780825" y="4837150"/>
              <a:ext cx="16300" cy="13825"/>
            </a:xfrm>
            <a:custGeom>
              <a:rect b="b" l="l" r="r" t="t"/>
              <a:pathLst>
                <a:path extrusionOk="0" h="553" w="652">
                  <a:moveTo>
                    <a:pt x="337" y="1"/>
                  </a:moveTo>
                  <a:cubicBezTo>
                    <a:pt x="229" y="1"/>
                    <a:pt x="123" y="56"/>
                    <a:pt x="83" y="191"/>
                  </a:cubicBezTo>
                  <a:cubicBezTo>
                    <a:pt x="0" y="326"/>
                    <a:pt x="83" y="491"/>
                    <a:pt x="218" y="532"/>
                  </a:cubicBezTo>
                  <a:cubicBezTo>
                    <a:pt x="250" y="546"/>
                    <a:pt x="286" y="552"/>
                    <a:pt x="322" y="552"/>
                  </a:cubicBezTo>
                  <a:cubicBezTo>
                    <a:pt x="424" y="552"/>
                    <a:pt x="528" y="500"/>
                    <a:pt x="559" y="408"/>
                  </a:cubicBezTo>
                  <a:cubicBezTo>
                    <a:pt x="652" y="233"/>
                    <a:pt x="559" y="109"/>
                    <a:pt x="435"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7"/>
            <p:cNvSpPr/>
            <p:nvPr/>
          </p:nvSpPr>
          <p:spPr>
            <a:xfrm>
              <a:off x="4762475" y="4791925"/>
              <a:ext cx="15275" cy="13825"/>
            </a:xfrm>
            <a:custGeom>
              <a:rect b="b" l="l" r="r" t="t"/>
              <a:pathLst>
                <a:path extrusionOk="0" h="553" w="611">
                  <a:moveTo>
                    <a:pt x="296" y="0"/>
                  </a:moveTo>
                  <a:cubicBezTo>
                    <a:pt x="188" y="0"/>
                    <a:pt x="81" y="56"/>
                    <a:pt x="42" y="191"/>
                  </a:cubicBezTo>
                  <a:cubicBezTo>
                    <a:pt x="0" y="325"/>
                    <a:pt x="42" y="491"/>
                    <a:pt x="176" y="532"/>
                  </a:cubicBezTo>
                  <a:cubicBezTo>
                    <a:pt x="222" y="546"/>
                    <a:pt x="267" y="552"/>
                    <a:pt x="309" y="552"/>
                  </a:cubicBezTo>
                  <a:cubicBezTo>
                    <a:pt x="430" y="552"/>
                    <a:pt x="528" y="500"/>
                    <a:pt x="559" y="408"/>
                  </a:cubicBezTo>
                  <a:cubicBezTo>
                    <a:pt x="610" y="232"/>
                    <a:pt x="559" y="67"/>
                    <a:pt x="393" y="15"/>
                  </a:cubicBezTo>
                  <a:cubicBezTo>
                    <a:pt x="362" y="6"/>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7"/>
            <p:cNvSpPr/>
            <p:nvPr/>
          </p:nvSpPr>
          <p:spPr>
            <a:xfrm>
              <a:off x="4826050" y="4818475"/>
              <a:ext cx="16325" cy="14150"/>
            </a:xfrm>
            <a:custGeom>
              <a:rect b="b" l="l" r="r" t="t"/>
              <a:pathLst>
                <a:path extrusionOk="0" h="566" w="653">
                  <a:moveTo>
                    <a:pt x="316" y="1"/>
                  </a:moveTo>
                  <a:cubicBezTo>
                    <a:pt x="216" y="1"/>
                    <a:pt x="120" y="74"/>
                    <a:pt x="83" y="163"/>
                  </a:cubicBezTo>
                  <a:cubicBezTo>
                    <a:pt x="1" y="297"/>
                    <a:pt x="83" y="463"/>
                    <a:pt x="218" y="556"/>
                  </a:cubicBezTo>
                  <a:cubicBezTo>
                    <a:pt x="238" y="563"/>
                    <a:pt x="260" y="566"/>
                    <a:pt x="283" y="566"/>
                  </a:cubicBezTo>
                  <a:cubicBezTo>
                    <a:pt x="397" y="566"/>
                    <a:pt x="531" y="484"/>
                    <a:pt x="600" y="380"/>
                  </a:cubicBezTo>
                  <a:cubicBezTo>
                    <a:pt x="652" y="246"/>
                    <a:pt x="559" y="80"/>
                    <a:pt x="435" y="39"/>
                  </a:cubicBezTo>
                  <a:cubicBezTo>
                    <a:pt x="397" y="12"/>
                    <a:pt x="356" y="1"/>
                    <a:pt x="31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7"/>
            <p:cNvSpPr/>
            <p:nvPr/>
          </p:nvSpPr>
          <p:spPr>
            <a:xfrm>
              <a:off x="4721625" y="4811675"/>
              <a:ext cx="10875" cy="13325"/>
            </a:xfrm>
            <a:custGeom>
              <a:rect b="b" l="l" r="r" t="t"/>
              <a:pathLst>
                <a:path extrusionOk="0" h="533" w="435">
                  <a:moveTo>
                    <a:pt x="218" y="1"/>
                  </a:moveTo>
                  <a:lnTo>
                    <a:pt x="1" y="518"/>
                  </a:lnTo>
                  <a:cubicBezTo>
                    <a:pt x="35" y="528"/>
                    <a:pt x="67" y="532"/>
                    <a:pt x="97" y="532"/>
                  </a:cubicBezTo>
                  <a:cubicBezTo>
                    <a:pt x="223" y="532"/>
                    <a:pt x="317" y="452"/>
                    <a:pt x="383" y="352"/>
                  </a:cubicBezTo>
                  <a:lnTo>
                    <a:pt x="383" y="311"/>
                  </a:lnTo>
                  <a:cubicBezTo>
                    <a:pt x="435" y="176"/>
                    <a:pt x="342" y="52"/>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7"/>
            <p:cNvSpPr/>
            <p:nvPr/>
          </p:nvSpPr>
          <p:spPr>
            <a:xfrm>
              <a:off x="4872325" y="4804175"/>
              <a:ext cx="7525" cy="8825"/>
            </a:xfrm>
            <a:custGeom>
              <a:rect b="b" l="l" r="r" t="t"/>
              <a:pathLst>
                <a:path extrusionOk="0" h="353" w="301">
                  <a:moveTo>
                    <a:pt x="42" y="1"/>
                  </a:moveTo>
                  <a:cubicBezTo>
                    <a:pt x="0" y="1"/>
                    <a:pt x="0" y="1"/>
                    <a:pt x="0" y="42"/>
                  </a:cubicBezTo>
                  <a:lnTo>
                    <a:pt x="0" y="135"/>
                  </a:lnTo>
                  <a:cubicBezTo>
                    <a:pt x="0" y="177"/>
                    <a:pt x="42" y="177"/>
                    <a:pt x="42" y="218"/>
                  </a:cubicBezTo>
                  <a:cubicBezTo>
                    <a:pt x="42" y="259"/>
                    <a:pt x="135" y="301"/>
                    <a:pt x="176" y="352"/>
                  </a:cubicBezTo>
                  <a:lnTo>
                    <a:pt x="300" y="94"/>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7"/>
            <p:cNvSpPr/>
            <p:nvPr/>
          </p:nvSpPr>
          <p:spPr>
            <a:xfrm>
              <a:off x="4808750" y="4777300"/>
              <a:ext cx="12925" cy="9850"/>
            </a:xfrm>
            <a:custGeom>
              <a:rect b="b" l="l" r="r" t="t"/>
              <a:pathLst>
                <a:path extrusionOk="0" h="394" w="517">
                  <a:moveTo>
                    <a:pt x="0" y="1"/>
                  </a:moveTo>
                  <a:lnTo>
                    <a:pt x="0" y="135"/>
                  </a:lnTo>
                  <a:lnTo>
                    <a:pt x="0" y="218"/>
                  </a:lnTo>
                  <a:cubicBezTo>
                    <a:pt x="0" y="218"/>
                    <a:pt x="0" y="259"/>
                    <a:pt x="52" y="259"/>
                  </a:cubicBezTo>
                  <a:cubicBezTo>
                    <a:pt x="52" y="300"/>
                    <a:pt x="93" y="342"/>
                    <a:pt x="176" y="393"/>
                  </a:cubicBezTo>
                  <a:lnTo>
                    <a:pt x="352" y="393"/>
                  </a:lnTo>
                  <a:cubicBezTo>
                    <a:pt x="393" y="342"/>
                    <a:pt x="434" y="342"/>
                    <a:pt x="476" y="300"/>
                  </a:cubicBezTo>
                  <a:cubicBezTo>
                    <a:pt x="476" y="300"/>
                    <a:pt x="517" y="259"/>
                    <a:pt x="517" y="218"/>
                  </a:cubicBez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7"/>
            <p:cNvSpPr/>
            <p:nvPr/>
          </p:nvSpPr>
          <p:spPr>
            <a:xfrm>
              <a:off x="4748525" y="4753525"/>
              <a:ext cx="8550" cy="7050"/>
            </a:xfrm>
            <a:custGeom>
              <a:rect b="b" l="l" r="r" t="t"/>
              <a:pathLst>
                <a:path extrusionOk="0" h="282" w="342">
                  <a:moveTo>
                    <a:pt x="83" y="0"/>
                  </a:moveTo>
                  <a:lnTo>
                    <a:pt x="0" y="259"/>
                  </a:lnTo>
                  <a:lnTo>
                    <a:pt x="41" y="259"/>
                  </a:lnTo>
                  <a:cubicBezTo>
                    <a:pt x="55" y="276"/>
                    <a:pt x="75" y="282"/>
                    <a:pt x="96" y="282"/>
                  </a:cubicBezTo>
                  <a:cubicBezTo>
                    <a:pt x="139" y="282"/>
                    <a:pt x="190" y="259"/>
                    <a:pt x="217" y="259"/>
                  </a:cubicBezTo>
                  <a:cubicBezTo>
                    <a:pt x="258" y="217"/>
                    <a:pt x="341" y="176"/>
                    <a:pt x="341" y="93"/>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7"/>
            <p:cNvSpPr/>
            <p:nvPr/>
          </p:nvSpPr>
          <p:spPr>
            <a:xfrm>
              <a:off x="5062050" y="3976225"/>
              <a:ext cx="8550" cy="7325"/>
            </a:xfrm>
            <a:custGeom>
              <a:rect b="b" l="l" r="r" t="t"/>
              <a:pathLst>
                <a:path extrusionOk="0" h="293" w="342">
                  <a:moveTo>
                    <a:pt x="226" y="1"/>
                  </a:moveTo>
                  <a:cubicBezTo>
                    <a:pt x="125" y="1"/>
                    <a:pt x="30" y="71"/>
                    <a:pt x="0" y="168"/>
                  </a:cubicBezTo>
                  <a:lnTo>
                    <a:pt x="259" y="292"/>
                  </a:lnTo>
                  <a:lnTo>
                    <a:pt x="341" y="34"/>
                  </a:lnTo>
                  <a:cubicBezTo>
                    <a:pt x="304" y="11"/>
                    <a:pt x="265" y="1"/>
                    <a:pt x="2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7"/>
            <p:cNvSpPr/>
            <p:nvPr/>
          </p:nvSpPr>
          <p:spPr>
            <a:xfrm>
              <a:off x="4997425" y="3949800"/>
              <a:ext cx="13975" cy="10225"/>
            </a:xfrm>
            <a:custGeom>
              <a:rect b="b" l="l" r="r" t="t"/>
              <a:pathLst>
                <a:path extrusionOk="0" h="409" w="559">
                  <a:moveTo>
                    <a:pt x="290" y="0"/>
                  </a:moveTo>
                  <a:cubicBezTo>
                    <a:pt x="196" y="0"/>
                    <a:pt x="104" y="49"/>
                    <a:pt x="42" y="150"/>
                  </a:cubicBezTo>
                  <a:lnTo>
                    <a:pt x="0" y="191"/>
                  </a:lnTo>
                  <a:lnTo>
                    <a:pt x="517" y="409"/>
                  </a:lnTo>
                  <a:cubicBezTo>
                    <a:pt x="559" y="316"/>
                    <a:pt x="559" y="274"/>
                    <a:pt x="559" y="233"/>
                  </a:cubicBezTo>
                  <a:cubicBezTo>
                    <a:pt x="517" y="150"/>
                    <a:pt x="466" y="57"/>
                    <a:pt x="383" y="16"/>
                  </a:cubicBezTo>
                  <a:cubicBezTo>
                    <a:pt x="352" y="6"/>
                    <a:pt x="321"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7"/>
            <p:cNvSpPr/>
            <p:nvPr/>
          </p:nvSpPr>
          <p:spPr>
            <a:xfrm>
              <a:off x="5023275" y="3885775"/>
              <a:ext cx="15025" cy="13575"/>
            </a:xfrm>
            <a:custGeom>
              <a:rect b="b" l="l" r="r" t="t"/>
              <a:pathLst>
                <a:path extrusionOk="0" h="543" w="601">
                  <a:moveTo>
                    <a:pt x="272" y="0"/>
                  </a:moveTo>
                  <a:cubicBezTo>
                    <a:pt x="172" y="0"/>
                    <a:pt x="72" y="70"/>
                    <a:pt x="42" y="168"/>
                  </a:cubicBezTo>
                  <a:cubicBezTo>
                    <a:pt x="0" y="292"/>
                    <a:pt x="42" y="468"/>
                    <a:pt x="166" y="509"/>
                  </a:cubicBezTo>
                  <a:cubicBezTo>
                    <a:pt x="215" y="532"/>
                    <a:pt x="260" y="542"/>
                    <a:pt x="301" y="542"/>
                  </a:cubicBezTo>
                  <a:cubicBezTo>
                    <a:pt x="408" y="542"/>
                    <a:pt x="492" y="474"/>
                    <a:pt x="559" y="385"/>
                  </a:cubicBezTo>
                  <a:cubicBezTo>
                    <a:pt x="600" y="250"/>
                    <a:pt x="559" y="75"/>
                    <a:pt x="383" y="33"/>
                  </a:cubicBezTo>
                  <a:cubicBezTo>
                    <a:pt x="349" y="10"/>
                    <a:pt x="310" y="0"/>
                    <a:pt x="2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7"/>
            <p:cNvSpPr/>
            <p:nvPr/>
          </p:nvSpPr>
          <p:spPr>
            <a:xfrm>
              <a:off x="4976750" y="3904575"/>
              <a:ext cx="16300" cy="13700"/>
            </a:xfrm>
            <a:custGeom>
              <a:rect b="b" l="l" r="r" t="t"/>
              <a:pathLst>
                <a:path extrusionOk="0" h="548" w="652">
                  <a:moveTo>
                    <a:pt x="342" y="1"/>
                  </a:moveTo>
                  <a:cubicBezTo>
                    <a:pt x="236" y="1"/>
                    <a:pt x="125" y="56"/>
                    <a:pt x="93" y="191"/>
                  </a:cubicBezTo>
                  <a:cubicBezTo>
                    <a:pt x="0" y="315"/>
                    <a:pt x="93" y="491"/>
                    <a:pt x="217" y="532"/>
                  </a:cubicBezTo>
                  <a:cubicBezTo>
                    <a:pt x="261" y="543"/>
                    <a:pt x="302" y="548"/>
                    <a:pt x="340" y="548"/>
                  </a:cubicBezTo>
                  <a:cubicBezTo>
                    <a:pt x="453" y="548"/>
                    <a:pt x="541" y="501"/>
                    <a:pt x="610" y="408"/>
                  </a:cubicBezTo>
                  <a:cubicBezTo>
                    <a:pt x="652" y="232"/>
                    <a:pt x="610" y="57"/>
                    <a:pt x="435" y="15"/>
                  </a:cubicBezTo>
                  <a:cubicBezTo>
                    <a:pt x="406" y="6"/>
                    <a:pt x="374" y="1"/>
                    <a:pt x="3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7"/>
            <p:cNvSpPr/>
            <p:nvPr/>
          </p:nvSpPr>
          <p:spPr>
            <a:xfrm>
              <a:off x="5041375" y="3931000"/>
              <a:ext cx="16300" cy="14050"/>
            </a:xfrm>
            <a:custGeom>
              <a:rect b="b" l="l" r="r" t="t"/>
              <a:pathLst>
                <a:path extrusionOk="0" h="562" w="652">
                  <a:moveTo>
                    <a:pt x="323" y="1"/>
                  </a:moveTo>
                  <a:cubicBezTo>
                    <a:pt x="220" y="1"/>
                    <a:pt x="112" y="71"/>
                    <a:pt x="52" y="168"/>
                  </a:cubicBezTo>
                  <a:cubicBezTo>
                    <a:pt x="0" y="292"/>
                    <a:pt x="93" y="468"/>
                    <a:pt x="217" y="551"/>
                  </a:cubicBezTo>
                  <a:cubicBezTo>
                    <a:pt x="241" y="558"/>
                    <a:pt x="266" y="561"/>
                    <a:pt x="291" y="561"/>
                  </a:cubicBezTo>
                  <a:cubicBezTo>
                    <a:pt x="407" y="561"/>
                    <a:pt x="526" y="487"/>
                    <a:pt x="569" y="385"/>
                  </a:cubicBezTo>
                  <a:cubicBezTo>
                    <a:pt x="651" y="251"/>
                    <a:pt x="569" y="75"/>
                    <a:pt x="434" y="34"/>
                  </a:cubicBezTo>
                  <a:cubicBezTo>
                    <a:pt x="400" y="11"/>
                    <a:pt x="362" y="1"/>
                    <a:pt x="32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7"/>
            <p:cNvSpPr/>
            <p:nvPr/>
          </p:nvSpPr>
          <p:spPr>
            <a:xfrm>
              <a:off x="4940300" y="3924325"/>
              <a:ext cx="7525" cy="8550"/>
            </a:xfrm>
            <a:custGeom>
              <a:rect b="b" l="l" r="r" t="t"/>
              <a:pathLst>
                <a:path extrusionOk="0" h="342" w="301">
                  <a:moveTo>
                    <a:pt x="83" y="1"/>
                  </a:moveTo>
                  <a:lnTo>
                    <a:pt x="1" y="259"/>
                  </a:lnTo>
                  <a:lnTo>
                    <a:pt x="259" y="342"/>
                  </a:lnTo>
                  <a:lnTo>
                    <a:pt x="259" y="301"/>
                  </a:lnTo>
                  <a:cubicBezTo>
                    <a:pt x="300" y="177"/>
                    <a:pt x="218" y="83"/>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7"/>
            <p:cNvSpPr/>
            <p:nvPr/>
          </p:nvSpPr>
          <p:spPr>
            <a:xfrm>
              <a:off x="4963825" y="3859725"/>
              <a:ext cx="10875" cy="13300"/>
            </a:xfrm>
            <a:custGeom>
              <a:rect b="b" l="l" r="r" t="t"/>
              <a:pathLst>
                <a:path extrusionOk="0" h="532" w="435">
                  <a:moveTo>
                    <a:pt x="218" y="0"/>
                  </a:moveTo>
                  <a:lnTo>
                    <a:pt x="0" y="517"/>
                  </a:lnTo>
                  <a:cubicBezTo>
                    <a:pt x="32" y="527"/>
                    <a:pt x="65" y="532"/>
                    <a:pt x="99" y="532"/>
                  </a:cubicBezTo>
                  <a:cubicBezTo>
                    <a:pt x="209" y="532"/>
                    <a:pt x="320" y="476"/>
                    <a:pt x="352" y="341"/>
                  </a:cubicBezTo>
                  <a:cubicBezTo>
                    <a:pt x="435" y="217"/>
                    <a:pt x="352" y="41"/>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7"/>
            <p:cNvSpPr/>
            <p:nvPr/>
          </p:nvSpPr>
          <p:spPr>
            <a:xfrm>
              <a:off x="5009050" y="4104225"/>
              <a:ext cx="8825" cy="7525"/>
            </a:xfrm>
            <a:custGeom>
              <a:rect b="b" l="l" r="r" t="t"/>
              <a:pathLst>
                <a:path extrusionOk="0" h="301" w="353">
                  <a:moveTo>
                    <a:pt x="259" y="1"/>
                  </a:moveTo>
                  <a:cubicBezTo>
                    <a:pt x="218" y="1"/>
                    <a:pt x="177" y="42"/>
                    <a:pt x="135" y="42"/>
                  </a:cubicBezTo>
                  <a:lnTo>
                    <a:pt x="94" y="83"/>
                  </a:lnTo>
                  <a:cubicBezTo>
                    <a:pt x="52" y="83"/>
                    <a:pt x="1" y="125"/>
                    <a:pt x="1" y="176"/>
                  </a:cubicBezTo>
                  <a:lnTo>
                    <a:pt x="259" y="301"/>
                  </a:lnTo>
                  <a:lnTo>
                    <a:pt x="352" y="42"/>
                  </a:lnTo>
                  <a:cubicBezTo>
                    <a:pt x="311" y="42"/>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7"/>
            <p:cNvSpPr/>
            <p:nvPr/>
          </p:nvSpPr>
          <p:spPr>
            <a:xfrm>
              <a:off x="4944425" y="4078000"/>
              <a:ext cx="14250" cy="9975"/>
            </a:xfrm>
            <a:custGeom>
              <a:rect b="b" l="l" r="r" t="t"/>
              <a:pathLst>
                <a:path extrusionOk="0" h="399" w="570">
                  <a:moveTo>
                    <a:pt x="295" y="0"/>
                  </a:moveTo>
                  <a:cubicBezTo>
                    <a:pt x="200" y="0"/>
                    <a:pt x="115" y="47"/>
                    <a:pt x="53" y="140"/>
                  </a:cubicBezTo>
                  <a:cubicBezTo>
                    <a:pt x="53" y="140"/>
                    <a:pt x="1" y="140"/>
                    <a:pt x="1" y="192"/>
                  </a:cubicBezTo>
                  <a:lnTo>
                    <a:pt x="518" y="398"/>
                  </a:lnTo>
                  <a:cubicBezTo>
                    <a:pt x="570" y="357"/>
                    <a:pt x="570" y="316"/>
                    <a:pt x="570" y="274"/>
                  </a:cubicBezTo>
                  <a:cubicBezTo>
                    <a:pt x="570" y="192"/>
                    <a:pt x="477" y="57"/>
                    <a:pt x="394" y="16"/>
                  </a:cubicBezTo>
                  <a:cubicBezTo>
                    <a:pt x="360" y="5"/>
                    <a:pt x="327"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p:nvPr/>
          </p:nvSpPr>
          <p:spPr>
            <a:xfrm>
              <a:off x="5034900" y="4040650"/>
              <a:ext cx="9850" cy="12950"/>
            </a:xfrm>
            <a:custGeom>
              <a:rect b="b" l="l" r="r" t="t"/>
              <a:pathLst>
                <a:path extrusionOk="0" h="518" w="394">
                  <a:moveTo>
                    <a:pt x="259" y="0"/>
                  </a:moveTo>
                  <a:cubicBezTo>
                    <a:pt x="176" y="0"/>
                    <a:pt x="52" y="42"/>
                    <a:pt x="1" y="176"/>
                  </a:cubicBezTo>
                  <a:cubicBezTo>
                    <a:pt x="1" y="259"/>
                    <a:pt x="1" y="342"/>
                    <a:pt x="52" y="435"/>
                  </a:cubicBezTo>
                  <a:cubicBezTo>
                    <a:pt x="94" y="476"/>
                    <a:pt x="135" y="517"/>
                    <a:pt x="176" y="517"/>
                  </a:cubicBezTo>
                  <a:lnTo>
                    <a:pt x="3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7"/>
            <p:cNvSpPr/>
            <p:nvPr/>
          </p:nvSpPr>
          <p:spPr>
            <a:xfrm>
              <a:off x="4969250" y="4013975"/>
              <a:ext cx="16300" cy="14050"/>
            </a:xfrm>
            <a:custGeom>
              <a:rect b="b" l="l" r="r" t="t"/>
              <a:pathLst>
                <a:path extrusionOk="0" h="562" w="652">
                  <a:moveTo>
                    <a:pt x="320" y="0"/>
                  </a:moveTo>
                  <a:cubicBezTo>
                    <a:pt x="218" y="0"/>
                    <a:pt x="124" y="71"/>
                    <a:pt x="94" y="168"/>
                  </a:cubicBezTo>
                  <a:cubicBezTo>
                    <a:pt x="1" y="333"/>
                    <a:pt x="94" y="468"/>
                    <a:pt x="218" y="550"/>
                  </a:cubicBezTo>
                  <a:cubicBezTo>
                    <a:pt x="249" y="558"/>
                    <a:pt x="278" y="561"/>
                    <a:pt x="306" y="561"/>
                  </a:cubicBezTo>
                  <a:cubicBezTo>
                    <a:pt x="436" y="561"/>
                    <a:pt x="534" y="485"/>
                    <a:pt x="611" y="375"/>
                  </a:cubicBezTo>
                  <a:cubicBezTo>
                    <a:pt x="652" y="251"/>
                    <a:pt x="611" y="75"/>
                    <a:pt x="435" y="33"/>
                  </a:cubicBezTo>
                  <a:cubicBezTo>
                    <a:pt x="398" y="11"/>
                    <a:pt x="358"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7"/>
            <p:cNvSpPr/>
            <p:nvPr/>
          </p:nvSpPr>
          <p:spPr>
            <a:xfrm>
              <a:off x="4924025" y="4032875"/>
              <a:ext cx="16300" cy="14050"/>
            </a:xfrm>
            <a:custGeom>
              <a:rect b="b" l="l" r="r" t="t"/>
              <a:pathLst>
                <a:path extrusionOk="0" h="562" w="652">
                  <a:moveTo>
                    <a:pt x="362" y="1"/>
                  </a:moveTo>
                  <a:cubicBezTo>
                    <a:pt x="246" y="1"/>
                    <a:pt x="127" y="76"/>
                    <a:pt x="93" y="187"/>
                  </a:cubicBezTo>
                  <a:cubicBezTo>
                    <a:pt x="0" y="311"/>
                    <a:pt x="93" y="487"/>
                    <a:pt x="217" y="528"/>
                  </a:cubicBezTo>
                  <a:cubicBezTo>
                    <a:pt x="266" y="551"/>
                    <a:pt x="310" y="562"/>
                    <a:pt x="352" y="562"/>
                  </a:cubicBezTo>
                  <a:cubicBezTo>
                    <a:pt x="459" y="562"/>
                    <a:pt x="543" y="491"/>
                    <a:pt x="610" y="394"/>
                  </a:cubicBezTo>
                  <a:cubicBezTo>
                    <a:pt x="652" y="229"/>
                    <a:pt x="559" y="94"/>
                    <a:pt x="434" y="12"/>
                  </a:cubicBezTo>
                  <a:cubicBezTo>
                    <a:pt x="411" y="4"/>
                    <a:pt x="386" y="1"/>
                    <a:pt x="36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7"/>
            <p:cNvSpPr/>
            <p:nvPr/>
          </p:nvSpPr>
          <p:spPr>
            <a:xfrm>
              <a:off x="4988625" y="4059650"/>
              <a:ext cx="16325" cy="13700"/>
            </a:xfrm>
            <a:custGeom>
              <a:rect b="b" l="l" r="r" t="t"/>
              <a:pathLst>
                <a:path extrusionOk="0" h="548" w="653">
                  <a:moveTo>
                    <a:pt x="314" y="0"/>
                  </a:moveTo>
                  <a:cubicBezTo>
                    <a:pt x="200" y="0"/>
                    <a:pt x="112" y="49"/>
                    <a:pt x="42" y="150"/>
                  </a:cubicBezTo>
                  <a:cubicBezTo>
                    <a:pt x="1" y="316"/>
                    <a:pt x="94" y="450"/>
                    <a:pt x="218" y="533"/>
                  </a:cubicBezTo>
                  <a:cubicBezTo>
                    <a:pt x="249" y="542"/>
                    <a:pt x="282" y="547"/>
                    <a:pt x="315" y="547"/>
                  </a:cubicBezTo>
                  <a:cubicBezTo>
                    <a:pt x="423" y="547"/>
                    <a:pt x="528" y="492"/>
                    <a:pt x="559" y="357"/>
                  </a:cubicBezTo>
                  <a:cubicBezTo>
                    <a:pt x="652" y="233"/>
                    <a:pt x="559" y="57"/>
                    <a:pt x="435" y="16"/>
                  </a:cubicBezTo>
                  <a:cubicBezTo>
                    <a:pt x="392" y="6"/>
                    <a:pt x="352"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7"/>
            <p:cNvSpPr/>
            <p:nvPr/>
          </p:nvSpPr>
          <p:spPr>
            <a:xfrm>
              <a:off x="4950900" y="3968750"/>
              <a:ext cx="16300" cy="14025"/>
            </a:xfrm>
            <a:custGeom>
              <a:rect b="b" l="l" r="r" t="t"/>
              <a:pathLst>
                <a:path extrusionOk="0" h="561" w="652">
                  <a:moveTo>
                    <a:pt x="301" y="0"/>
                  </a:moveTo>
                  <a:cubicBezTo>
                    <a:pt x="194" y="0"/>
                    <a:pt x="112" y="70"/>
                    <a:pt x="52" y="168"/>
                  </a:cubicBezTo>
                  <a:cubicBezTo>
                    <a:pt x="0" y="333"/>
                    <a:pt x="52" y="467"/>
                    <a:pt x="218" y="550"/>
                  </a:cubicBezTo>
                  <a:cubicBezTo>
                    <a:pt x="241" y="557"/>
                    <a:pt x="266" y="561"/>
                    <a:pt x="291" y="561"/>
                  </a:cubicBezTo>
                  <a:cubicBezTo>
                    <a:pt x="407" y="561"/>
                    <a:pt x="527" y="485"/>
                    <a:pt x="569" y="374"/>
                  </a:cubicBezTo>
                  <a:cubicBezTo>
                    <a:pt x="652" y="250"/>
                    <a:pt x="569" y="74"/>
                    <a:pt x="435" y="33"/>
                  </a:cubicBezTo>
                  <a:cubicBezTo>
                    <a:pt x="386" y="10"/>
                    <a:pt x="342"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7"/>
            <p:cNvSpPr/>
            <p:nvPr/>
          </p:nvSpPr>
          <p:spPr>
            <a:xfrm>
              <a:off x="5015525" y="3995050"/>
              <a:ext cx="15275" cy="14150"/>
            </a:xfrm>
            <a:custGeom>
              <a:rect b="b" l="l" r="r" t="t"/>
              <a:pathLst>
                <a:path extrusionOk="0" h="566" w="611">
                  <a:moveTo>
                    <a:pt x="296" y="0"/>
                  </a:moveTo>
                  <a:cubicBezTo>
                    <a:pt x="188" y="0"/>
                    <a:pt x="84" y="56"/>
                    <a:pt x="52" y="191"/>
                  </a:cubicBezTo>
                  <a:cubicBezTo>
                    <a:pt x="0" y="315"/>
                    <a:pt x="52" y="491"/>
                    <a:pt x="176" y="532"/>
                  </a:cubicBezTo>
                  <a:cubicBezTo>
                    <a:pt x="225" y="555"/>
                    <a:pt x="270" y="565"/>
                    <a:pt x="312" y="565"/>
                  </a:cubicBezTo>
                  <a:cubicBezTo>
                    <a:pt x="419" y="565"/>
                    <a:pt x="502" y="497"/>
                    <a:pt x="569" y="408"/>
                  </a:cubicBezTo>
                  <a:cubicBezTo>
                    <a:pt x="610" y="232"/>
                    <a:pt x="569" y="98"/>
                    <a:pt x="393" y="15"/>
                  </a:cubicBezTo>
                  <a:cubicBezTo>
                    <a:pt x="362" y="5"/>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7"/>
            <p:cNvSpPr/>
            <p:nvPr/>
          </p:nvSpPr>
          <p:spPr>
            <a:xfrm>
              <a:off x="4887575" y="4052525"/>
              <a:ext cx="7525" cy="8575"/>
            </a:xfrm>
            <a:custGeom>
              <a:rect b="b" l="l" r="r" t="t"/>
              <a:pathLst>
                <a:path extrusionOk="0" h="343" w="301">
                  <a:moveTo>
                    <a:pt x="83" y="1"/>
                  </a:moveTo>
                  <a:lnTo>
                    <a:pt x="0" y="259"/>
                  </a:lnTo>
                  <a:lnTo>
                    <a:pt x="259" y="342"/>
                  </a:lnTo>
                  <a:lnTo>
                    <a:pt x="259" y="301"/>
                  </a:lnTo>
                  <a:cubicBezTo>
                    <a:pt x="300" y="177"/>
                    <a:pt x="207" y="42"/>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7"/>
            <p:cNvSpPr/>
            <p:nvPr/>
          </p:nvSpPr>
          <p:spPr>
            <a:xfrm>
              <a:off x="4911100" y="3987925"/>
              <a:ext cx="9850" cy="13975"/>
            </a:xfrm>
            <a:custGeom>
              <a:rect b="b" l="l" r="r" t="t"/>
              <a:pathLst>
                <a:path extrusionOk="0" h="559" w="394">
                  <a:moveTo>
                    <a:pt x="217" y="0"/>
                  </a:moveTo>
                  <a:lnTo>
                    <a:pt x="0" y="517"/>
                  </a:lnTo>
                  <a:cubicBezTo>
                    <a:pt x="0" y="517"/>
                    <a:pt x="42" y="517"/>
                    <a:pt x="42" y="558"/>
                  </a:cubicBezTo>
                  <a:cubicBezTo>
                    <a:pt x="176" y="558"/>
                    <a:pt x="300" y="517"/>
                    <a:pt x="352" y="383"/>
                  </a:cubicBezTo>
                  <a:cubicBezTo>
                    <a:pt x="393" y="259"/>
                    <a:pt x="352" y="124"/>
                    <a:pt x="259" y="42"/>
                  </a:cubicBezTo>
                  <a:cubicBezTo>
                    <a:pt x="217" y="42"/>
                    <a:pt x="217" y="0"/>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7"/>
            <p:cNvSpPr/>
            <p:nvPr/>
          </p:nvSpPr>
          <p:spPr>
            <a:xfrm>
              <a:off x="5060750" y="3980425"/>
              <a:ext cx="7775" cy="9575"/>
            </a:xfrm>
            <a:custGeom>
              <a:rect b="b" l="l" r="r" t="t"/>
              <a:pathLst>
                <a:path extrusionOk="0" h="383" w="311">
                  <a:moveTo>
                    <a:pt x="52" y="0"/>
                  </a:moveTo>
                  <a:lnTo>
                    <a:pt x="52" y="42"/>
                  </a:lnTo>
                  <a:cubicBezTo>
                    <a:pt x="52" y="83"/>
                    <a:pt x="1" y="83"/>
                    <a:pt x="1" y="124"/>
                  </a:cubicBezTo>
                  <a:cubicBezTo>
                    <a:pt x="1" y="166"/>
                    <a:pt x="52" y="166"/>
                    <a:pt x="52" y="217"/>
                  </a:cubicBezTo>
                  <a:cubicBezTo>
                    <a:pt x="52" y="259"/>
                    <a:pt x="94" y="300"/>
                    <a:pt x="94" y="300"/>
                  </a:cubicBezTo>
                  <a:cubicBezTo>
                    <a:pt x="135" y="342"/>
                    <a:pt x="176" y="342"/>
                    <a:pt x="176" y="383"/>
                  </a:cubicBezTo>
                  <a:lnTo>
                    <a:pt x="311" y="124"/>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7"/>
            <p:cNvSpPr/>
            <p:nvPr/>
          </p:nvSpPr>
          <p:spPr>
            <a:xfrm>
              <a:off x="4997425" y="3954575"/>
              <a:ext cx="12950" cy="9325"/>
            </a:xfrm>
            <a:custGeom>
              <a:rect b="b" l="l" r="r" t="t"/>
              <a:pathLst>
                <a:path extrusionOk="0" h="373" w="518">
                  <a:moveTo>
                    <a:pt x="0" y="0"/>
                  </a:moveTo>
                  <a:lnTo>
                    <a:pt x="0" y="83"/>
                  </a:lnTo>
                  <a:cubicBezTo>
                    <a:pt x="0" y="218"/>
                    <a:pt x="42" y="300"/>
                    <a:pt x="166" y="342"/>
                  </a:cubicBezTo>
                  <a:cubicBezTo>
                    <a:pt x="187" y="362"/>
                    <a:pt x="210" y="373"/>
                    <a:pt x="238" y="373"/>
                  </a:cubicBezTo>
                  <a:cubicBezTo>
                    <a:pt x="267" y="373"/>
                    <a:pt x="300" y="362"/>
                    <a:pt x="342" y="342"/>
                  </a:cubicBezTo>
                  <a:lnTo>
                    <a:pt x="383" y="342"/>
                  </a:lnTo>
                  <a:cubicBezTo>
                    <a:pt x="424" y="342"/>
                    <a:pt x="424" y="300"/>
                    <a:pt x="466" y="300"/>
                  </a:cubicBezTo>
                  <a:cubicBezTo>
                    <a:pt x="466" y="259"/>
                    <a:pt x="517" y="218"/>
                    <a:pt x="517" y="218"/>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7"/>
            <p:cNvSpPr/>
            <p:nvPr/>
          </p:nvSpPr>
          <p:spPr>
            <a:xfrm>
              <a:off x="4936950" y="3930800"/>
              <a:ext cx="9850" cy="6475"/>
            </a:xfrm>
            <a:custGeom>
              <a:rect b="b" l="l" r="r" t="t"/>
              <a:pathLst>
                <a:path extrusionOk="0" h="259" w="394">
                  <a:moveTo>
                    <a:pt x="135" y="0"/>
                  </a:moveTo>
                  <a:lnTo>
                    <a:pt x="0" y="259"/>
                  </a:lnTo>
                  <a:lnTo>
                    <a:pt x="93" y="259"/>
                  </a:lnTo>
                  <a:cubicBezTo>
                    <a:pt x="176" y="259"/>
                    <a:pt x="300" y="217"/>
                    <a:pt x="393"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7"/>
            <p:cNvSpPr/>
            <p:nvPr/>
          </p:nvSpPr>
          <p:spPr>
            <a:xfrm>
              <a:off x="4956325" y="4233475"/>
              <a:ext cx="8825" cy="6475"/>
            </a:xfrm>
            <a:custGeom>
              <a:rect b="b" l="l" r="r" t="t"/>
              <a:pathLst>
                <a:path extrusionOk="0" h="259" w="353">
                  <a:moveTo>
                    <a:pt x="176" y="0"/>
                  </a:moveTo>
                  <a:cubicBezTo>
                    <a:pt x="135" y="0"/>
                    <a:pt x="42" y="42"/>
                    <a:pt x="1" y="124"/>
                  </a:cubicBezTo>
                  <a:lnTo>
                    <a:pt x="1" y="176"/>
                  </a:lnTo>
                  <a:lnTo>
                    <a:pt x="259" y="259"/>
                  </a:lnTo>
                  <a:lnTo>
                    <a:pt x="3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7"/>
            <p:cNvSpPr/>
            <p:nvPr/>
          </p:nvSpPr>
          <p:spPr>
            <a:xfrm>
              <a:off x="4891700" y="4206800"/>
              <a:ext cx="14000" cy="9375"/>
            </a:xfrm>
            <a:custGeom>
              <a:rect b="b" l="l" r="r" t="t"/>
              <a:pathLst>
                <a:path extrusionOk="0" h="375" w="560">
                  <a:moveTo>
                    <a:pt x="258" y="0"/>
                  </a:moveTo>
                  <a:cubicBezTo>
                    <a:pt x="151" y="0"/>
                    <a:pt x="68" y="68"/>
                    <a:pt x="1" y="157"/>
                  </a:cubicBezTo>
                  <a:lnTo>
                    <a:pt x="518" y="375"/>
                  </a:lnTo>
                  <a:cubicBezTo>
                    <a:pt x="559" y="250"/>
                    <a:pt x="518" y="75"/>
                    <a:pt x="394" y="33"/>
                  </a:cubicBezTo>
                  <a:cubicBezTo>
                    <a:pt x="345" y="10"/>
                    <a:pt x="300" y="0"/>
                    <a:pt x="2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7"/>
            <p:cNvSpPr/>
            <p:nvPr/>
          </p:nvSpPr>
          <p:spPr>
            <a:xfrm>
              <a:off x="4981150" y="4169050"/>
              <a:ext cx="10875" cy="12750"/>
            </a:xfrm>
            <a:custGeom>
              <a:rect b="b" l="l" r="r" t="t"/>
              <a:pathLst>
                <a:path extrusionOk="0" h="510" w="435">
                  <a:moveTo>
                    <a:pt x="300" y="1"/>
                  </a:moveTo>
                  <a:cubicBezTo>
                    <a:pt x="192" y="1"/>
                    <a:pt x="109" y="71"/>
                    <a:pt x="41" y="168"/>
                  </a:cubicBezTo>
                  <a:cubicBezTo>
                    <a:pt x="0" y="292"/>
                    <a:pt x="83" y="468"/>
                    <a:pt x="217" y="509"/>
                  </a:cubicBezTo>
                  <a:lnTo>
                    <a:pt x="434" y="34"/>
                  </a:lnTo>
                  <a:cubicBezTo>
                    <a:pt x="386" y="11"/>
                    <a:pt x="341"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7"/>
            <p:cNvSpPr/>
            <p:nvPr/>
          </p:nvSpPr>
          <p:spPr>
            <a:xfrm>
              <a:off x="4916525" y="4142625"/>
              <a:ext cx="16300" cy="13700"/>
            </a:xfrm>
            <a:custGeom>
              <a:rect b="b" l="l" r="r" t="t"/>
              <a:pathLst>
                <a:path extrusionOk="0" h="548" w="652">
                  <a:moveTo>
                    <a:pt x="337" y="1"/>
                  </a:moveTo>
                  <a:cubicBezTo>
                    <a:pt x="229" y="1"/>
                    <a:pt x="123" y="57"/>
                    <a:pt x="83" y="191"/>
                  </a:cubicBezTo>
                  <a:cubicBezTo>
                    <a:pt x="0" y="315"/>
                    <a:pt x="83" y="491"/>
                    <a:pt x="217" y="533"/>
                  </a:cubicBezTo>
                  <a:cubicBezTo>
                    <a:pt x="258" y="542"/>
                    <a:pt x="297" y="547"/>
                    <a:pt x="332" y="547"/>
                  </a:cubicBezTo>
                  <a:cubicBezTo>
                    <a:pt x="449" y="547"/>
                    <a:pt x="537" y="492"/>
                    <a:pt x="600" y="357"/>
                  </a:cubicBezTo>
                  <a:cubicBezTo>
                    <a:pt x="652" y="233"/>
                    <a:pt x="559" y="57"/>
                    <a:pt x="435"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7"/>
            <p:cNvSpPr/>
            <p:nvPr/>
          </p:nvSpPr>
          <p:spPr>
            <a:xfrm>
              <a:off x="4871300" y="4161550"/>
              <a:ext cx="16300" cy="13575"/>
            </a:xfrm>
            <a:custGeom>
              <a:rect b="b" l="l" r="r" t="t"/>
              <a:pathLst>
                <a:path extrusionOk="0" h="543" w="652">
                  <a:moveTo>
                    <a:pt x="318" y="1"/>
                  </a:moveTo>
                  <a:cubicBezTo>
                    <a:pt x="216" y="1"/>
                    <a:pt x="120" y="69"/>
                    <a:pt x="83" y="158"/>
                  </a:cubicBezTo>
                  <a:cubicBezTo>
                    <a:pt x="0" y="292"/>
                    <a:pt x="83" y="468"/>
                    <a:pt x="217" y="510"/>
                  </a:cubicBezTo>
                  <a:cubicBezTo>
                    <a:pt x="251" y="532"/>
                    <a:pt x="290" y="543"/>
                    <a:pt x="329" y="543"/>
                  </a:cubicBezTo>
                  <a:cubicBezTo>
                    <a:pt x="431" y="543"/>
                    <a:pt x="540" y="472"/>
                    <a:pt x="600" y="375"/>
                  </a:cubicBezTo>
                  <a:cubicBezTo>
                    <a:pt x="651" y="251"/>
                    <a:pt x="558" y="75"/>
                    <a:pt x="434" y="34"/>
                  </a:cubicBezTo>
                  <a:cubicBezTo>
                    <a:pt x="397" y="11"/>
                    <a:pt x="357" y="1"/>
                    <a:pt x="3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7"/>
            <p:cNvSpPr/>
            <p:nvPr/>
          </p:nvSpPr>
          <p:spPr>
            <a:xfrm>
              <a:off x="4935900" y="4187875"/>
              <a:ext cx="16325" cy="13700"/>
            </a:xfrm>
            <a:custGeom>
              <a:rect b="b" l="l" r="r" t="t"/>
              <a:pathLst>
                <a:path extrusionOk="0" h="548" w="653">
                  <a:moveTo>
                    <a:pt x="320" y="0"/>
                  </a:moveTo>
                  <a:cubicBezTo>
                    <a:pt x="203" y="0"/>
                    <a:pt x="114" y="56"/>
                    <a:pt x="42" y="191"/>
                  </a:cubicBezTo>
                  <a:cubicBezTo>
                    <a:pt x="1" y="315"/>
                    <a:pt x="42" y="491"/>
                    <a:pt x="218" y="532"/>
                  </a:cubicBezTo>
                  <a:cubicBezTo>
                    <a:pt x="248" y="542"/>
                    <a:pt x="282" y="547"/>
                    <a:pt x="316" y="547"/>
                  </a:cubicBezTo>
                  <a:cubicBezTo>
                    <a:pt x="420" y="547"/>
                    <a:pt x="528" y="499"/>
                    <a:pt x="559" y="397"/>
                  </a:cubicBezTo>
                  <a:cubicBezTo>
                    <a:pt x="652" y="232"/>
                    <a:pt x="559" y="56"/>
                    <a:pt x="435" y="15"/>
                  </a:cubicBezTo>
                  <a:cubicBezTo>
                    <a:pt x="394" y="5"/>
                    <a:pt x="3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7"/>
            <p:cNvSpPr/>
            <p:nvPr/>
          </p:nvSpPr>
          <p:spPr>
            <a:xfrm>
              <a:off x="4898175" y="4097375"/>
              <a:ext cx="15275" cy="13700"/>
            </a:xfrm>
            <a:custGeom>
              <a:rect b="b" l="l" r="r" t="t"/>
              <a:pathLst>
                <a:path extrusionOk="0" h="548" w="611">
                  <a:moveTo>
                    <a:pt x="312" y="1"/>
                  </a:moveTo>
                  <a:cubicBezTo>
                    <a:pt x="199" y="1"/>
                    <a:pt x="111" y="47"/>
                    <a:pt x="42" y="140"/>
                  </a:cubicBezTo>
                  <a:cubicBezTo>
                    <a:pt x="0" y="316"/>
                    <a:pt x="42" y="450"/>
                    <a:pt x="217" y="533"/>
                  </a:cubicBezTo>
                  <a:cubicBezTo>
                    <a:pt x="249" y="543"/>
                    <a:pt x="282" y="548"/>
                    <a:pt x="314" y="548"/>
                  </a:cubicBezTo>
                  <a:cubicBezTo>
                    <a:pt x="422" y="548"/>
                    <a:pt x="527" y="492"/>
                    <a:pt x="559" y="357"/>
                  </a:cubicBezTo>
                  <a:cubicBezTo>
                    <a:pt x="610" y="233"/>
                    <a:pt x="559" y="58"/>
                    <a:pt x="435" y="16"/>
                  </a:cubicBezTo>
                  <a:cubicBezTo>
                    <a:pt x="391" y="6"/>
                    <a:pt x="350" y="1"/>
                    <a:pt x="3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7"/>
            <p:cNvSpPr/>
            <p:nvPr/>
          </p:nvSpPr>
          <p:spPr>
            <a:xfrm>
              <a:off x="4961750" y="4123350"/>
              <a:ext cx="16325" cy="14050"/>
            </a:xfrm>
            <a:custGeom>
              <a:rect b="b" l="l" r="r" t="t"/>
              <a:pathLst>
                <a:path extrusionOk="0" h="562" w="653">
                  <a:moveTo>
                    <a:pt x="362" y="0"/>
                  </a:moveTo>
                  <a:cubicBezTo>
                    <a:pt x="246" y="0"/>
                    <a:pt x="126" y="76"/>
                    <a:pt x="83" y="187"/>
                  </a:cubicBezTo>
                  <a:cubicBezTo>
                    <a:pt x="1" y="311"/>
                    <a:pt x="83" y="487"/>
                    <a:pt x="218" y="528"/>
                  </a:cubicBezTo>
                  <a:cubicBezTo>
                    <a:pt x="266" y="551"/>
                    <a:pt x="311" y="561"/>
                    <a:pt x="352" y="561"/>
                  </a:cubicBezTo>
                  <a:cubicBezTo>
                    <a:pt x="459" y="561"/>
                    <a:pt x="541" y="491"/>
                    <a:pt x="600" y="394"/>
                  </a:cubicBezTo>
                  <a:cubicBezTo>
                    <a:pt x="652" y="270"/>
                    <a:pt x="600" y="94"/>
                    <a:pt x="435" y="11"/>
                  </a:cubicBezTo>
                  <a:cubicBezTo>
                    <a:pt x="411" y="4"/>
                    <a:pt x="387" y="0"/>
                    <a:pt x="36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7"/>
            <p:cNvSpPr/>
            <p:nvPr/>
          </p:nvSpPr>
          <p:spPr>
            <a:xfrm>
              <a:off x="4834575" y="4180750"/>
              <a:ext cx="6500" cy="8550"/>
            </a:xfrm>
            <a:custGeom>
              <a:rect b="b" l="l" r="r" t="t"/>
              <a:pathLst>
                <a:path extrusionOk="0" h="342" w="260">
                  <a:moveTo>
                    <a:pt x="94" y="0"/>
                  </a:moveTo>
                  <a:lnTo>
                    <a:pt x="1" y="259"/>
                  </a:lnTo>
                  <a:lnTo>
                    <a:pt x="218" y="341"/>
                  </a:lnTo>
                  <a:cubicBezTo>
                    <a:pt x="259" y="341"/>
                    <a:pt x="259" y="341"/>
                    <a:pt x="259" y="300"/>
                  </a:cubicBezTo>
                  <a:cubicBezTo>
                    <a:pt x="259" y="166"/>
                    <a:pt x="218" y="41"/>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7"/>
            <p:cNvSpPr/>
            <p:nvPr/>
          </p:nvSpPr>
          <p:spPr>
            <a:xfrm>
              <a:off x="4858375" y="4116125"/>
              <a:ext cx="9825" cy="13775"/>
            </a:xfrm>
            <a:custGeom>
              <a:rect b="b" l="l" r="r" t="t"/>
              <a:pathLst>
                <a:path extrusionOk="0" h="551" w="393">
                  <a:moveTo>
                    <a:pt x="217" y="0"/>
                  </a:moveTo>
                  <a:lnTo>
                    <a:pt x="0" y="517"/>
                  </a:lnTo>
                  <a:cubicBezTo>
                    <a:pt x="37" y="540"/>
                    <a:pt x="77" y="550"/>
                    <a:pt x="115" y="550"/>
                  </a:cubicBezTo>
                  <a:cubicBezTo>
                    <a:pt x="216" y="550"/>
                    <a:pt x="311" y="480"/>
                    <a:pt x="341" y="383"/>
                  </a:cubicBezTo>
                  <a:cubicBezTo>
                    <a:pt x="393" y="259"/>
                    <a:pt x="341" y="83"/>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7"/>
            <p:cNvSpPr/>
            <p:nvPr/>
          </p:nvSpPr>
          <p:spPr>
            <a:xfrm>
              <a:off x="5008025" y="4108625"/>
              <a:ext cx="7525" cy="9600"/>
            </a:xfrm>
            <a:custGeom>
              <a:rect b="b" l="l" r="r" t="t"/>
              <a:pathLst>
                <a:path extrusionOk="0" h="384" w="301">
                  <a:moveTo>
                    <a:pt x="42" y="0"/>
                  </a:moveTo>
                  <a:cubicBezTo>
                    <a:pt x="42" y="42"/>
                    <a:pt x="0" y="83"/>
                    <a:pt x="0" y="125"/>
                  </a:cubicBezTo>
                  <a:cubicBezTo>
                    <a:pt x="0" y="207"/>
                    <a:pt x="42" y="300"/>
                    <a:pt x="135" y="342"/>
                  </a:cubicBezTo>
                  <a:cubicBezTo>
                    <a:pt x="176" y="342"/>
                    <a:pt x="176" y="383"/>
                    <a:pt x="176" y="383"/>
                  </a:cubicBezTo>
                  <a:lnTo>
                    <a:pt x="300" y="125"/>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7"/>
            <p:cNvSpPr/>
            <p:nvPr/>
          </p:nvSpPr>
          <p:spPr>
            <a:xfrm>
              <a:off x="4943400" y="4082775"/>
              <a:ext cx="13975" cy="9600"/>
            </a:xfrm>
            <a:custGeom>
              <a:rect b="b" l="l" r="r" t="t"/>
              <a:pathLst>
                <a:path extrusionOk="0" h="384" w="559">
                  <a:moveTo>
                    <a:pt x="42" y="1"/>
                  </a:moveTo>
                  <a:lnTo>
                    <a:pt x="42" y="1"/>
                  </a:lnTo>
                  <a:cubicBezTo>
                    <a:pt x="1" y="125"/>
                    <a:pt x="42" y="259"/>
                    <a:pt x="176" y="342"/>
                  </a:cubicBezTo>
                  <a:lnTo>
                    <a:pt x="218" y="342"/>
                  </a:lnTo>
                  <a:cubicBezTo>
                    <a:pt x="259" y="383"/>
                    <a:pt x="300" y="383"/>
                    <a:pt x="394" y="383"/>
                  </a:cubicBezTo>
                  <a:cubicBezTo>
                    <a:pt x="394" y="383"/>
                    <a:pt x="394" y="342"/>
                    <a:pt x="435" y="342"/>
                  </a:cubicBezTo>
                  <a:cubicBezTo>
                    <a:pt x="435" y="342"/>
                    <a:pt x="476" y="342"/>
                    <a:pt x="518" y="300"/>
                  </a:cubicBezTo>
                  <a:cubicBezTo>
                    <a:pt x="518" y="259"/>
                    <a:pt x="559" y="259"/>
                    <a:pt x="559" y="207"/>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7"/>
            <p:cNvSpPr/>
            <p:nvPr/>
          </p:nvSpPr>
          <p:spPr>
            <a:xfrm>
              <a:off x="4884200" y="4059000"/>
              <a:ext cx="9850" cy="6750"/>
            </a:xfrm>
            <a:custGeom>
              <a:rect b="b" l="l" r="r" t="t"/>
              <a:pathLst>
                <a:path extrusionOk="0" h="270" w="394">
                  <a:moveTo>
                    <a:pt x="135" y="0"/>
                  </a:moveTo>
                  <a:lnTo>
                    <a:pt x="1" y="259"/>
                  </a:lnTo>
                  <a:lnTo>
                    <a:pt x="42" y="259"/>
                  </a:lnTo>
                  <a:cubicBezTo>
                    <a:pt x="66" y="266"/>
                    <a:pt x="89" y="270"/>
                    <a:pt x="112" y="270"/>
                  </a:cubicBezTo>
                  <a:cubicBezTo>
                    <a:pt x="219" y="270"/>
                    <a:pt x="317" y="194"/>
                    <a:pt x="394"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7"/>
            <p:cNvSpPr/>
            <p:nvPr/>
          </p:nvSpPr>
          <p:spPr>
            <a:xfrm>
              <a:off x="4903600" y="4361675"/>
              <a:ext cx="8550" cy="6475"/>
            </a:xfrm>
            <a:custGeom>
              <a:rect b="b" l="l" r="r" t="t"/>
              <a:pathLst>
                <a:path extrusionOk="0" h="259" w="342">
                  <a:moveTo>
                    <a:pt x="176" y="0"/>
                  </a:moveTo>
                  <a:cubicBezTo>
                    <a:pt x="135" y="0"/>
                    <a:pt x="42" y="42"/>
                    <a:pt x="0" y="124"/>
                  </a:cubicBezTo>
                  <a:lnTo>
                    <a:pt x="0" y="166"/>
                  </a:lnTo>
                  <a:lnTo>
                    <a:pt x="259" y="259"/>
                  </a:ln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7"/>
            <p:cNvSpPr/>
            <p:nvPr/>
          </p:nvSpPr>
          <p:spPr>
            <a:xfrm>
              <a:off x="4838975" y="4334875"/>
              <a:ext cx="13975" cy="9500"/>
            </a:xfrm>
            <a:custGeom>
              <a:rect b="b" l="l" r="r" t="t"/>
              <a:pathLst>
                <a:path extrusionOk="0" h="380" w="559">
                  <a:moveTo>
                    <a:pt x="247" y="1"/>
                  </a:moveTo>
                  <a:cubicBezTo>
                    <a:pt x="129" y="1"/>
                    <a:pt x="30" y="74"/>
                    <a:pt x="1" y="163"/>
                  </a:cubicBezTo>
                  <a:lnTo>
                    <a:pt x="518" y="380"/>
                  </a:lnTo>
                  <a:cubicBezTo>
                    <a:pt x="559" y="256"/>
                    <a:pt x="518" y="80"/>
                    <a:pt x="394" y="38"/>
                  </a:cubicBezTo>
                  <a:cubicBezTo>
                    <a:pt x="344" y="12"/>
                    <a:pt x="294" y="1"/>
                    <a:pt x="24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7"/>
            <p:cNvSpPr/>
            <p:nvPr/>
          </p:nvSpPr>
          <p:spPr>
            <a:xfrm>
              <a:off x="4929450" y="4297400"/>
              <a:ext cx="9850" cy="13625"/>
            </a:xfrm>
            <a:custGeom>
              <a:rect b="b" l="l" r="r" t="t"/>
              <a:pathLst>
                <a:path extrusionOk="0" h="545" w="394">
                  <a:moveTo>
                    <a:pt x="236" y="1"/>
                  </a:moveTo>
                  <a:cubicBezTo>
                    <a:pt x="168" y="1"/>
                    <a:pt x="113" y="21"/>
                    <a:pt x="83" y="69"/>
                  </a:cubicBezTo>
                  <a:cubicBezTo>
                    <a:pt x="42" y="111"/>
                    <a:pt x="42" y="111"/>
                    <a:pt x="0" y="152"/>
                  </a:cubicBezTo>
                  <a:lnTo>
                    <a:pt x="0" y="328"/>
                  </a:lnTo>
                  <a:lnTo>
                    <a:pt x="0" y="369"/>
                  </a:lnTo>
                  <a:cubicBezTo>
                    <a:pt x="42" y="411"/>
                    <a:pt x="83" y="462"/>
                    <a:pt x="135" y="504"/>
                  </a:cubicBezTo>
                  <a:cubicBezTo>
                    <a:pt x="135" y="504"/>
                    <a:pt x="135" y="545"/>
                    <a:pt x="176" y="545"/>
                  </a:cubicBezTo>
                  <a:lnTo>
                    <a:pt x="393" y="28"/>
                  </a:lnTo>
                  <a:cubicBezTo>
                    <a:pt x="338" y="11"/>
                    <a:pt x="284" y="1"/>
                    <a:pt x="2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7"/>
            <p:cNvSpPr/>
            <p:nvPr/>
          </p:nvSpPr>
          <p:spPr>
            <a:xfrm>
              <a:off x="4863800" y="4270825"/>
              <a:ext cx="16050" cy="14150"/>
            </a:xfrm>
            <a:custGeom>
              <a:rect b="b" l="l" r="r" t="t"/>
              <a:pathLst>
                <a:path extrusionOk="0" h="566" w="642">
                  <a:moveTo>
                    <a:pt x="335" y="1"/>
                  </a:moveTo>
                  <a:cubicBezTo>
                    <a:pt x="225" y="1"/>
                    <a:pt x="115" y="55"/>
                    <a:pt x="83" y="181"/>
                  </a:cubicBezTo>
                  <a:cubicBezTo>
                    <a:pt x="0" y="316"/>
                    <a:pt x="83" y="491"/>
                    <a:pt x="217" y="533"/>
                  </a:cubicBezTo>
                  <a:cubicBezTo>
                    <a:pt x="252" y="556"/>
                    <a:pt x="290" y="566"/>
                    <a:pt x="329" y="566"/>
                  </a:cubicBezTo>
                  <a:cubicBezTo>
                    <a:pt x="431" y="566"/>
                    <a:pt x="540" y="496"/>
                    <a:pt x="600" y="398"/>
                  </a:cubicBezTo>
                  <a:cubicBezTo>
                    <a:pt x="641" y="233"/>
                    <a:pt x="559" y="98"/>
                    <a:pt x="434" y="16"/>
                  </a:cubicBezTo>
                  <a:cubicBezTo>
                    <a:pt x="403" y="6"/>
                    <a:pt x="369" y="1"/>
                    <a:pt x="3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7"/>
            <p:cNvSpPr/>
            <p:nvPr/>
          </p:nvSpPr>
          <p:spPr>
            <a:xfrm>
              <a:off x="4818550" y="4289650"/>
              <a:ext cx="16050" cy="14150"/>
            </a:xfrm>
            <a:custGeom>
              <a:rect b="b" l="l" r="r" t="t"/>
              <a:pathLst>
                <a:path extrusionOk="0" h="566" w="642">
                  <a:moveTo>
                    <a:pt x="315" y="0"/>
                  </a:moveTo>
                  <a:cubicBezTo>
                    <a:pt x="212" y="0"/>
                    <a:pt x="113" y="73"/>
                    <a:pt x="84" y="162"/>
                  </a:cubicBezTo>
                  <a:cubicBezTo>
                    <a:pt x="1" y="338"/>
                    <a:pt x="84" y="462"/>
                    <a:pt x="218" y="555"/>
                  </a:cubicBezTo>
                  <a:cubicBezTo>
                    <a:pt x="240" y="562"/>
                    <a:pt x="263" y="566"/>
                    <a:pt x="287" y="566"/>
                  </a:cubicBezTo>
                  <a:cubicBezTo>
                    <a:pt x="400" y="566"/>
                    <a:pt x="525" y="490"/>
                    <a:pt x="559" y="379"/>
                  </a:cubicBezTo>
                  <a:cubicBezTo>
                    <a:pt x="642" y="255"/>
                    <a:pt x="559" y="80"/>
                    <a:pt x="435" y="38"/>
                  </a:cubicBezTo>
                  <a:cubicBezTo>
                    <a:pt x="397" y="12"/>
                    <a:pt x="356" y="0"/>
                    <a:pt x="31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7"/>
            <p:cNvSpPr/>
            <p:nvPr/>
          </p:nvSpPr>
          <p:spPr>
            <a:xfrm>
              <a:off x="4883175" y="4316175"/>
              <a:ext cx="15025" cy="14050"/>
            </a:xfrm>
            <a:custGeom>
              <a:rect b="b" l="l" r="r" t="t"/>
              <a:pathLst>
                <a:path extrusionOk="0" h="562" w="601">
                  <a:moveTo>
                    <a:pt x="345" y="0"/>
                  </a:moveTo>
                  <a:cubicBezTo>
                    <a:pt x="213" y="0"/>
                    <a:pt x="110" y="74"/>
                    <a:pt x="42" y="176"/>
                  </a:cubicBezTo>
                  <a:cubicBezTo>
                    <a:pt x="1" y="311"/>
                    <a:pt x="42" y="487"/>
                    <a:pt x="218" y="528"/>
                  </a:cubicBezTo>
                  <a:cubicBezTo>
                    <a:pt x="252" y="551"/>
                    <a:pt x="290" y="561"/>
                    <a:pt x="328" y="561"/>
                  </a:cubicBezTo>
                  <a:cubicBezTo>
                    <a:pt x="429" y="561"/>
                    <a:pt x="529" y="491"/>
                    <a:pt x="559" y="394"/>
                  </a:cubicBezTo>
                  <a:cubicBezTo>
                    <a:pt x="600" y="228"/>
                    <a:pt x="559" y="94"/>
                    <a:pt x="435" y="11"/>
                  </a:cubicBezTo>
                  <a:cubicBezTo>
                    <a:pt x="404" y="4"/>
                    <a:pt x="374" y="0"/>
                    <a:pt x="34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7"/>
            <p:cNvSpPr/>
            <p:nvPr/>
          </p:nvSpPr>
          <p:spPr>
            <a:xfrm>
              <a:off x="4845450" y="4225600"/>
              <a:ext cx="15000" cy="13700"/>
            </a:xfrm>
            <a:custGeom>
              <a:rect b="b" l="l" r="r" t="t"/>
              <a:pathLst>
                <a:path extrusionOk="0" h="548" w="600">
                  <a:moveTo>
                    <a:pt x="312" y="0"/>
                  </a:moveTo>
                  <a:cubicBezTo>
                    <a:pt x="183" y="0"/>
                    <a:pt x="73" y="54"/>
                    <a:pt x="42" y="181"/>
                  </a:cubicBezTo>
                  <a:cubicBezTo>
                    <a:pt x="0" y="315"/>
                    <a:pt x="42" y="491"/>
                    <a:pt x="217" y="532"/>
                  </a:cubicBezTo>
                  <a:cubicBezTo>
                    <a:pt x="248" y="543"/>
                    <a:pt x="281" y="548"/>
                    <a:pt x="316" y="548"/>
                  </a:cubicBezTo>
                  <a:cubicBezTo>
                    <a:pt x="420" y="548"/>
                    <a:pt x="527" y="499"/>
                    <a:pt x="558" y="398"/>
                  </a:cubicBezTo>
                  <a:cubicBezTo>
                    <a:pt x="600" y="233"/>
                    <a:pt x="558" y="98"/>
                    <a:pt x="434" y="15"/>
                  </a:cubicBezTo>
                  <a:cubicBezTo>
                    <a:pt x="393" y="6"/>
                    <a:pt x="351" y="0"/>
                    <a:pt x="31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7"/>
            <p:cNvSpPr/>
            <p:nvPr/>
          </p:nvSpPr>
          <p:spPr>
            <a:xfrm>
              <a:off x="4909025" y="4252025"/>
              <a:ext cx="16050" cy="14050"/>
            </a:xfrm>
            <a:custGeom>
              <a:rect b="b" l="l" r="r" t="t"/>
              <a:pathLst>
                <a:path extrusionOk="0" h="562" w="642">
                  <a:moveTo>
                    <a:pt x="316" y="0"/>
                  </a:moveTo>
                  <a:cubicBezTo>
                    <a:pt x="213" y="0"/>
                    <a:pt x="113" y="68"/>
                    <a:pt x="83" y="158"/>
                  </a:cubicBezTo>
                  <a:cubicBezTo>
                    <a:pt x="1" y="292"/>
                    <a:pt x="83" y="468"/>
                    <a:pt x="218" y="551"/>
                  </a:cubicBezTo>
                  <a:cubicBezTo>
                    <a:pt x="247" y="558"/>
                    <a:pt x="275" y="561"/>
                    <a:pt x="302" y="561"/>
                  </a:cubicBezTo>
                  <a:cubicBezTo>
                    <a:pt x="429" y="561"/>
                    <a:pt x="532" y="486"/>
                    <a:pt x="600" y="375"/>
                  </a:cubicBezTo>
                  <a:cubicBezTo>
                    <a:pt x="642" y="251"/>
                    <a:pt x="559" y="75"/>
                    <a:pt x="435" y="34"/>
                  </a:cubicBezTo>
                  <a:cubicBezTo>
                    <a:pt x="397" y="11"/>
                    <a:pt x="356"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7"/>
            <p:cNvSpPr/>
            <p:nvPr/>
          </p:nvSpPr>
          <p:spPr>
            <a:xfrm>
              <a:off x="4780825" y="4308950"/>
              <a:ext cx="7525" cy="9575"/>
            </a:xfrm>
            <a:custGeom>
              <a:rect b="b" l="l" r="r" t="t"/>
              <a:pathLst>
                <a:path extrusionOk="0" h="383" w="301">
                  <a:moveTo>
                    <a:pt x="135" y="0"/>
                  </a:moveTo>
                  <a:lnTo>
                    <a:pt x="0" y="259"/>
                  </a:lnTo>
                  <a:lnTo>
                    <a:pt x="259" y="383"/>
                  </a:lnTo>
                  <a:cubicBezTo>
                    <a:pt x="300" y="341"/>
                    <a:pt x="300" y="341"/>
                    <a:pt x="300" y="300"/>
                  </a:cubicBezTo>
                  <a:cubicBezTo>
                    <a:pt x="300" y="207"/>
                    <a:pt x="259" y="83"/>
                    <a:pt x="176" y="42"/>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7"/>
            <p:cNvSpPr/>
            <p:nvPr/>
          </p:nvSpPr>
          <p:spPr>
            <a:xfrm>
              <a:off x="4805625" y="4245350"/>
              <a:ext cx="9600" cy="13225"/>
            </a:xfrm>
            <a:custGeom>
              <a:rect b="b" l="l" r="r" t="t"/>
              <a:pathLst>
                <a:path extrusionOk="0" h="529" w="384">
                  <a:moveTo>
                    <a:pt x="177" y="1"/>
                  </a:moveTo>
                  <a:lnTo>
                    <a:pt x="1" y="518"/>
                  </a:lnTo>
                  <a:cubicBezTo>
                    <a:pt x="23" y="525"/>
                    <a:pt x="46" y="528"/>
                    <a:pt x="70" y="528"/>
                  </a:cubicBezTo>
                  <a:cubicBezTo>
                    <a:pt x="183" y="528"/>
                    <a:pt x="308" y="453"/>
                    <a:pt x="342" y="342"/>
                  </a:cubicBezTo>
                  <a:cubicBezTo>
                    <a:pt x="383" y="218"/>
                    <a:pt x="342" y="42"/>
                    <a:pt x="17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7"/>
            <p:cNvSpPr/>
            <p:nvPr/>
          </p:nvSpPr>
          <p:spPr>
            <a:xfrm>
              <a:off x="4955300" y="4237875"/>
              <a:ext cx="7525" cy="8550"/>
            </a:xfrm>
            <a:custGeom>
              <a:rect b="b" l="l" r="r" t="t"/>
              <a:pathLst>
                <a:path extrusionOk="0" h="342" w="301">
                  <a:moveTo>
                    <a:pt x="42" y="0"/>
                  </a:moveTo>
                  <a:cubicBezTo>
                    <a:pt x="0" y="0"/>
                    <a:pt x="0" y="41"/>
                    <a:pt x="0" y="83"/>
                  </a:cubicBezTo>
                  <a:lnTo>
                    <a:pt x="0" y="124"/>
                  </a:lnTo>
                  <a:cubicBezTo>
                    <a:pt x="42" y="165"/>
                    <a:pt x="42" y="165"/>
                    <a:pt x="42" y="207"/>
                  </a:cubicBezTo>
                  <a:cubicBezTo>
                    <a:pt x="42" y="258"/>
                    <a:pt x="135" y="300"/>
                    <a:pt x="176" y="341"/>
                  </a:cubicBez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7"/>
            <p:cNvSpPr/>
            <p:nvPr/>
          </p:nvSpPr>
          <p:spPr>
            <a:xfrm>
              <a:off x="4890675" y="4210725"/>
              <a:ext cx="13975" cy="9850"/>
            </a:xfrm>
            <a:custGeom>
              <a:rect b="b" l="l" r="r" t="t"/>
              <a:pathLst>
                <a:path extrusionOk="0" h="394" w="559">
                  <a:moveTo>
                    <a:pt x="42" y="0"/>
                  </a:moveTo>
                  <a:lnTo>
                    <a:pt x="42" y="0"/>
                  </a:lnTo>
                  <a:cubicBezTo>
                    <a:pt x="0" y="135"/>
                    <a:pt x="42" y="259"/>
                    <a:pt x="176" y="352"/>
                  </a:cubicBezTo>
                  <a:lnTo>
                    <a:pt x="218" y="393"/>
                  </a:lnTo>
                  <a:lnTo>
                    <a:pt x="342" y="393"/>
                  </a:lnTo>
                  <a:cubicBezTo>
                    <a:pt x="393" y="393"/>
                    <a:pt x="435" y="352"/>
                    <a:pt x="476" y="352"/>
                  </a:cubicBezTo>
                  <a:cubicBezTo>
                    <a:pt x="517" y="311"/>
                    <a:pt x="559" y="259"/>
                    <a:pt x="559" y="218"/>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7"/>
            <p:cNvSpPr/>
            <p:nvPr/>
          </p:nvSpPr>
          <p:spPr>
            <a:xfrm>
              <a:off x="4831475" y="4187200"/>
              <a:ext cx="8575" cy="6750"/>
            </a:xfrm>
            <a:custGeom>
              <a:rect b="b" l="l" r="r" t="t"/>
              <a:pathLst>
                <a:path extrusionOk="0" h="270" w="343">
                  <a:moveTo>
                    <a:pt x="125" y="1"/>
                  </a:moveTo>
                  <a:lnTo>
                    <a:pt x="1" y="259"/>
                  </a:lnTo>
                  <a:lnTo>
                    <a:pt x="42" y="259"/>
                  </a:lnTo>
                  <a:cubicBezTo>
                    <a:pt x="66" y="266"/>
                    <a:pt x="89" y="270"/>
                    <a:pt x="112" y="270"/>
                  </a:cubicBezTo>
                  <a:cubicBezTo>
                    <a:pt x="218" y="270"/>
                    <a:pt x="308" y="194"/>
                    <a:pt x="342" y="83"/>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7"/>
            <p:cNvSpPr/>
            <p:nvPr/>
          </p:nvSpPr>
          <p:spPr>
            <a:xfrm>
              <a:off x="4850875" y="4489875"/>
              <a:ext cx="8550" cy="7525"/>
            </a:xfrm>
            <a:custGeom>
              <a:rect b="b" l="l" r="r" t="t"/>
              <a:pathLst>
                <a:path extrusionOk="0" h="301" w="342">
                  <a:moveTo>
                    <a:pt x="176" y="1"/>
                  </a:moveTo>
                  <a:cubicBezTo>
                    <a:pt x="176" y="1"/>
                    <a:pt x="124" y="1"/>
                    <a:pt x="124" y="42"/>
                  </a:cubicBezTo>
                  <a:lnTo>
                    <a:pt x="83" y="42"/>
                  </a:lnTo>
                  <a:cubicBezTo>
                    <a:pt x="42" y="83"/>
                    <a:pt x="42" y="83"/>
                    <a:pt x="0" y="125"/>
                  </a:cubicBezTo>
                  <a:lnTo>
                    <a:pt x="0" y="166"/>
                  </a:lnTo>
                  <a:lnTo>
                    <a:pt x="259" y="300"/>
                  </a:lnTo>
                  <a:lnTo>
                    <a:pt x="341" y="42"/>
                  </a:lnTo>
                  <a:cubicBezTo>
                    <a:pt x="300" y="1"/>
                    <a:pt x="259"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7"/>
            <p:cNvSpPr/>
            <p:nvPr/>
          </p:nvSpPr>
          <p:spPr>
            <a:xfrm>
              <a:off x="4786250" y="4463550"/>
              <a:ext cx="12950" cy="9025"/>
            </a:xfrm>
            <a:custGeom>
              <a:rect b="b" l="l" r="r" t="t"/>
              <a:pathLst>
                <a:path extrusionOk="0" h="361" w="518">
                  <a:moveTo>
                    <a:pt x="243" y="0"/>
                  </a:moveTo>
                  <a:cubicBezTo>
                    <a:pt x="139" y="0"/>
                    <a:pt x="32" y="60"/>
                    <a:pt x="1" y="185"/>
                  </a:cubicBezTo>
                  <a:lnTo>
                    <a:pt x="517" y="361"/>
                  </a:lnTo>
                  <a:lnTo>
                    <a:pt x="517" y="278"/>
                  </a:lnTo>
                  <a:cubicBezTo>
                    <a:pt x="517" y="144"/>
                    <a:pt x="476" y="61"/>
                    <a:pt x="342" y="20"/>
                  </a:cubicBezTo>
                  <a:cubicBezTo>
                    <a:pt x="311" y="7"/>
                    <a:pt x="277" y="0"/>
                    <a:pt x="24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7"/>
            <p:cNvSpPr/>
            <p:nvPr/>
          </p:nvSpPr>
          <p:spPr>
            <a:xfrm>
              <a:off x="4875675" y="4426300"/>
              <a:ext cx="10625" cy="12950"/>
            </a:xfrm>
            <a:custGeom>
              <a:rect b="b" l="l" r="r" t="t"/>
              <a:pathLst>
                <a:path extrusionOk="0" h="518" w="425">
                  <a:moveTo>
                    <a:pt x="301" y="0"/>
                  </a:moveTo>
                  <a:cubicBezTo>
                    <a:pt x="218" y="0"/>
                    <a:pt x="84" y="42"/>
                    <a:pt x="42" y="166"/>
                  </a:cubicBezTo>
                  <a:cubicBezTo>
                    <a:pt x="1" y="259"/>
                    <a:pt x="42" y="424"/>
                    <a:pt x="166" y="476"/>
                  </a:cubicBezTo>
                  <a:cubicBezTo>
                    <a:pt x="166" y="517"/>
                    <a:pt x="166" y="517"/>
                    <a:pt x="218" y="517"/>
                  </a:cubicBezTo>
                  <a:lnTo>
                    <a:pt x="4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7"/>
            <p:cNvSpPr/>
            <p:nvPr/>
          </p:nvSpPr>
          <p:spPr>
            <a:xfrm>
              <a:off x="4811075" y="4399050"/>
              <a:ext cx="16050" cy="14125"/>
            </a:xfrm>
            <a:custGeom>
              <a:rect b="b" l="l" r="r" t="t"/>
              <a:pathLst>
                <a:path extrusionOk="0" h="565" w="642">
                  <a:moveTo>
                    <a:pt x="348" y="0"/>
                  </a:moveTo>
                  <a:cubicBezTo>
                    <a:pt x="237" y="0"/>
                    <a:pt x="116" y="80"/>
                    <a:pt x="83" y="180"/>
                  </a:cubicBezTo>
                  <a:cubicBezTo>
                    <a:pt x="0" y="315"/>
                    <a:pt x="83" y="480"/>
                    <a:pt x="217" y="532"/>
                  </a:cubicBezTo>
                  <a:cubicBezTo>
                    <a:pt x="251" y="555"/>
                    <a:pt x="290" y="565"/>
                    <a:pt x="328" y="565"/>
                  </a:cubicBezTo>
                  <a:cubicBezTo>
                    <a:pt x="428" y="565"/>
                    <a:pt x="528" y="495"/>
                    <a:pt x="558" y="397"/>
                  </a:cubicBezTo>
                  <a:cubicBezTo>
                    <a:pt x="641" y="273"/>
                    <a:pt x="558" y="98"/>
                    <a:pt x="424" y="15"/>
                  </a:cubicBezTo>
                  <a:cubicBezTo>
                    <a:pt x="400" y="5"/>
                    <a:pt x="374" y="0"/>
                    <a:pt x="34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7"/>
            <p:cNvSpPr/>
            <p:nvPr/>
          </p:nvSpPr>
          <p:spPr>
            <a:xfrm>
              <a:off x="4765825" y="4418300"/>
              <a:ext cx="16050" cy="13825"/>
            </a:xfrm>
            <a:custGeom>
              <a:rect b="b" l="l" r="r" t="t"/>
              <a:pathLst>
                <a:path extrusionOk="0" h="553" w="642">
                  <a:moveTo>
                    <a:pt x="320" y="0"/>
                  </a:moveTo>
                  <a:cubicBezTo>
                    <a:pt x="215" y="0"/>
                    <a:pt x="103" y="53"/>
                    <a:pt x="42" y="144"/>
                  </a:cubicBezTo>
                  <a:cubicBezTo>
                    <a:pt x="1" y="320"/>
                    <a:pt x="83" y="486"/>
                    <a:pt x="218" y="537"/>
                  </a:cubicBezTo>
                  <a:cubicBezTo>
                    <a:pt x="247" y="547"/>
                    <a:pt x="278" y="552"/>
                    <a:pt x="311" y="552"/>
                  </a:cubicBezTo>
                  <a:cubicBezTo>
                    <a:pt x="417" y="552"/>
                    <a:pt x="527" y="496"/>
                    <a:pt x="559" y="362"/>
                  </a:cubicBezTo>
                  <a:cubicBezTo>
                    <a:pt x="642" y="227"/>
                    <a:pt x="559" y="62"/>
                    <a:pt x="425" y="20"/>
                  </a:cubicBezTo>
                  <a:cubicBezTo>
                    <a:pt x="392" y="7"/>
                    <a:pt x="357"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7"/>
            <p:cNvSpPr/>
            <p:nvPr/>
          </p:nvSpPr>
          <p:spPr>
            <a:xfrm>
              <a:off x="4830450" y="4444725"/>
              <a:ext cx="15025" cy="13700"/>
            </a:xfrm>
            <a:custGeom>
              <a:rect b="b" l="l" r="r" t="t"/>
              <a:pathLst>
                <a:path extrusionOk="0" h="548" w="601">
                  <a:moveTo>
                    <a:pt x="285" y="1"/>
                  </a:moveTo>
                  <a:cubicBezTo>
                    <a:pt x="170" y="1"/>
                    <a:pt x="71" y="74"/>
                    <a:pt x="42" y="163"/>
                  </a:cubicBezTo>
                  <a:cubicBezTo>
                    <a:pt x="0" y="297"/>
                    <a:pt x="42" y="462"/>
                    <a:pt x="218" y="514"/>
                  </a:cubicBezTo>
                  <a:cubicBezTo>
                    <a:pt x="252" y="537"/>
                    <a:pt x="290" y="547"/>
                    <a:pt x="328" y="547"/>
                  </a:cubicBezTo>
                  <a:cubicBezTo>
                    <a:pt x="429" y="547"/>
                    <a:pt x="529" y="477"/>
                    <a:pt x="559" y="380"/>
                  </a:cubicBezTo>
                  <a:cubicBezTo>
                    <a:pt x="600" y="256"/>
                    <a:pt x="559" y="80"/>
                    <a:pt x="424" y="39"/>
                  </a:cubicBezTo>
                  <a:cubicBezTo>
                    <a:pt x="377" y="12"/>
                    <a:pt x="330" y="1"/>
                    <a:pt x="28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7"/>
            <p:cNvSpPr/>
            <p:nvPr/>
          </p:nvSpPr>
          <p:spPr>
            <a:xfrm>
              <a:off x="4792700" y="4353800"/>
              <a:ext cx="15025" cy="14150"/>
            </a:xfrm>
            <a:custGeom>
              <a:rect b="b" l="l" r="r" t="t"/>
              <a:pathLst>
                <a:path extrusionOk="0" h="566" w="601">
                  <a:moveTo>
                    <a:pt x="307" y="1"/>
                  </a:moveTo>
                  <a:cubicBezTo>
                    <a:pt x="197" y="1"/>
                    <a:pt x="76" y="81"/>
                    <a:pt x="42" y="181"/>
                  </a:cubicBezTo>
                  <a:cubicBezTo>
                    <a:pt x="1" y="315"/>
                    <a:pt x="42" y="481"/>
                    <a:pt x="218" y="533"/>
                  </a:cubicBezTo>
                  <a:cubicBezTo>
                    <a:pt x="252" y="555"/>
                    <a:pt x="291" y="566"/>
                    <a:pt x="329" y="566"/>
                  </a:cubicBezTo>
                  <a:cubicBezTo>
                    <a:pt x="429" y="566"/>
                    <a:pt x="529" y="495"/>
                    <a:pt x="559" y="398"/>
                  </a:cubicBezTo>
                  <a:cubicBezTo>
                    <a:pt x="601" y="222"/>
                    <a:pt x="559" y="98"/>
                    <a:pt x="384" y="16"/>
                  </a:cubicBezTo>
                  <a:cubicBezTo>
                    <a:pt x="360" y="6"/>
                    <a:pt x="334" y="1"/>
                    <a:pt x="3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7"/>
            <p:cNvSpPr/>
            <p:nvPr/>
          </p:nvSpPr>
          <p:spPr>
            <a:xfrm>
              <a:off x="4856300" y="4380675"/>
              <a:ext cx="16050" cy="13700"/>
            </a:xfrm>
            <a:custGeom>
              <a:rect b="b" l="l" r="r" t="t"/>
              <a:pathLst>
                <a:path extrusionOk="0" h="548" w="642">
                  <a:moveTo>
                    <a:pt x="324" y="0"/>
                  </a:moveTo>
                  <a:cubicBezTo>
                    <a:pt x="221" y="0"/>
                    <a:pt x="114" y="47"/>
                    <a:pt x="83" y="140"/>
                  </a:cubicBezTo>
                  <a:cubicBezTo>
                    <a:pt x="0" y="316"/>
                    <a:pt x="83" y="440"/>
                    <a:pt x="218" y="533"/>
                  </a:cubicBezTo>
                  <a:cubicBezTo>
                    <a:pt x="246" y="542"/>
                    <a:pt x="278" y="548"/>
                    <a:pt x="311" y="548"/>
                  </a:cubicBezTo>
                  <a:cubicBezTo>
                    <a:pt x="418" y="548"/>
                    <a:pt x="537" y="492"/>
                    <a:pt x="600" y="357"/>
                  </a:cubicBezTo>
                  <a:cubicBezTo>
                    <a:pt x="641" y="233"/>
                    <a:pt x="559" y="57"/>
                    <a:pt x="424" y="16"/>
                  </a:cubicBezTo>
                  <a:cubicBezTo>
                    <a:pt x="393" y="5"/>
                    <a:pt x="359" y="0"/>
                    <a:pt x="3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7"/>
            <p:cNvSpPr/>
            <p:nvPr/>
          </p:nvSpPr>
          <p:spPr>
            <a:xfrm>
              <a:off x="4728100" y="4438175"/>
              <a:ext cx="7525" cy="8550"/>
            </a:xfrm>
            <a:custGeom>
              <a:rect b="b" l="l" r="r" t="t"/>
              <a:pathLst>
                <a:path extrusionOk="0" h="342" w="301">
                  <a:moveTo>
                    <a:pt x="124" y="1"/>
                  </a:moveTo>
                  <a:lnTo>
                    <a:pt x="0" y="208"/>
                  </a:lnTo>
                  <a:lnTo>
                    <a:pt x="259" y="342"/>
                  </a:lnTo>
                  <a:cubicBezTo>
                    <a:pt x="300" y="301"/>
                    <a:pt x="300" y="259"/>
                    <a:pt x="300" y="208"/>
                  </a:cubicBezTo>
                  <a:cubicBezTo>
                    <a:pt x="300" y="125"/>
                    <a:pt x="217" y="4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7"/>
            <p:cNvSpPr/>
            <p:nvPr/>
          </p:nvSpPr>
          <p:spPr>
            <a:xfrm>
              <a:off x="4751875" y="4373550"/>
              <a:ext cx="10625" cy="13325"/>
            </a:xfrm>
            <a:custGeom>
              <a:rect b="b" l="l" r="r" t="t"/>
              <a:pathLst>
                <a:path extrusionOk="0" h="533" w="425">
                  <a:moveTo>
                    <a:pt x="207" y="1"/>
                  </a:moveTo>
                  <a:lnTo>
                    <a:pt x="0" y="518"/>
                  </a:lnTo>
                  <a:cubicBezTo>
                    <a:pt x="39" y="528"/>
                    <a:pt x="78" y="533"/>
                    <a:pt x="116" y="533"/>
                  </a:cubicBezTo>
                  <a:cubicBezTo>
                    <a:pt x="240" y="533"/>
                    <a:pt x="351" y="477"/>
                    <a:pt x="383" y="342"/>
                  </a:cubicBezTo>
                  <a:cubicBezTo>
                    <a:pt x="424" y="208"/>
                    <a:pt x="383" y="84"/>
                    <a:pt x="300" y="42"/>
                  </a:cubicBezTo>
                  <a:cubicBezTo>
                    <a:pt x="259" y="1"/>
                    <a:pt x="259" y="1"/>
                    <a:pt x="2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7"/>
            <p:cNvSpPr/>
            <p:nvPr/>
          </p:nvSpPr>
          <p:spPr>
            <a:xfrm>
              <a:off x="4902575" y="4365800"/>
              <a:ext cx="7500" cy="8825"/>
            </a:xfrm>
            <a:custGeom>
              <a:rect b="b" l="l" r="r" t="t"/>
              <a:pathLst>
                <a:path extrusionOk="0" h="353" w="300">
                  <a:moveTo>
                    <a:pt x="41" y="1"/>
                  </a:moveTo>
                  <a:cubicBezTo>
                    <a:pt x="0" y="53"/>
                    <a:pt x="0" y="94"/>
                    <a:pt x="0" y="94"/>
                  </a:cubicBezTo>
                  <a:cubicBezTo>
                    <a:pt x="0" y="135"/>
                    <a:pt x="0" y="177"/>
                    <a:pt x="41" y="218"/>
                  </a:cubicBezTo>
                  <a:cubicBezTo>
                    <a:pt x="41" y="259"/>
                    <a:pt x="124" y="352"/>
                    <a:pt x="176" y="352"/>
                  </a:cubicBezTo>
                  <a:lnTo>
                    <a:pt x="300" y="94"/>
                  </a:ln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7"/>
            <p:cNvSpPr/>
            <p:nvPr/>
          </p:nvSpPr>
          <p:spPr>
            <a:xfrm>
              <a:off x="4837950" y="4338925"/>
              <a:ext cx="13975" cy="10275"/>
            </a:xfrm>
            <a:custGeom>
              <a:rect b="b" l="l" r="r" t="t"/>
              <a:pathLst>
                <a:path extrusionOk="0" h="411" w="559">
                  <a:moveTo>
                    <a:pt x="42" y="1"/>
                  </a:moveTo>
                  <a:lnTo>
                    <a:pt x="42" y="1"/>
                  </a:lnTo>
                  <a:cubicBezTo>
                    <a:pt x="0" y="176"/>
                    <a:pt x="42" y="300"/>
                    <a:pt x="217" y="393"/>
                  </a:cubicBezTo>
                  <a:cubicBezTo>
                    <a:pt x="242" y="406"/>
                    <a:pt x="266" y="411"/>
                    <a:pt x="290" y="411"/>
                  </a:cubicBezTo>
                  <a:cubicBezTo>
                    <a:pt x="349" y="411"/>
                    <a:pt x="410" y="381"/>
                    <a:pt x="476" y="352"/>
                  </a:cubicBezTo>
                  <a:cubicBezTo>
                    <a:pt x="517" y="300"/>
                    <a:pt x="559"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7"/>
            <p:cNvSpPr/>
            <p:nvPr/>
          </p:nvSpPr>
          <p:spPr>
            <a:xfrm>
              <a:off x="4778750" y="4315400"/>
              <a:ext cx="8550" cy="7525"/>
            </a:xfrm>
            <a:custGeom>
              <a:rect b="b" l="l" r="r" t="t"/>
              <a:pathLst>
                <a:path extrusionOk="0" h="301" w="342">
                  <a:moveTo>
                    <a:pt x="83" y="1"/>
                  </a:moveTo>
                  <a:lnTo>
                    <a:pt x="1" y="259"/>
                  </a:lnTo>
                  <a:lnTo>
                    <a:pt x="42" y="301"/>
                  </a:lnTo>
                  <a:lnTo>
                    <a:pt x="125" y="301"/>
                  </a:lnTo>
                  <a:cubicBezTo>
                    <a:pt x="218" y="301"/>
                    <a:pt x="301" y="207"/>
                    <a:pt x="342" y="12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7"/>
            <p:cNvSpPr/>
            <p:nvPr/>
          </p:nvSpPr>
          <p:spPr>
            <a:xfrm>
              <a:off x="4798150" y="4617825"/>
              <a:ext cx="8550" cy="7775"/>
            </a:xfrm>
            <a:custGeom>
              <a:rect b="b" l="l" r="r" t="t"/>
              <a:pathLst>
                <a:path extrusionOk="0" h="311" w="342">
                  <a:moveTo>
                    <a:pt x="166" y="0"/>
                  </a:moveTo>
                  <a:cubicBezTo>
                    <a:pt x="124" y="52"/>
                    <a:pt x="41" y="93"/>
                    <a:pt x="0" y="135"/>
                  </a:cubicBezTo>
                  <a:lnTo>
                    <a:pt x="0" y="176"/>
                  </a:lnTo>
                  <a:lnTo>
                    <a:pt x="217" y="311"/>
                  </a:lnTo>
                  <a:lnTo>
                    <a:pt x="341" y="52"/>
                  </a:lnTo>
                  <a:cubicBezTo>
                    <a:pt x="300" y="0"/>
                    <a:pt x="217" y="0"/>
                    <a:pt x="1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7"/>
            <p:cNvSpPr/>
            <p:nvPr/>
          </p:nvSpPr>
          <p:spPr>
            <a:xfrm>
              <a:off x="4733525" y="4591725"/>
              <a:ext cx="13975" cy="10100"/>
            </a:xfrm>
            <a:custGeom>
              <a:rect b="b" l="l" r="r" t="t"/>
              <a:pathLst>
                <a:path extrusionOk="0" h="404" w="559">
                  <a:moveTo>
                    <a:pt x="277" y="0"/>
                  </a:moveTo>
                  <a:cubicBezTo>
                    <a:pt x="163" y="0"/>
                    <a:pt x="35" y="83"/>
                    <a:pt x="0" y="186"/>
                  </a:cubicBezTo>
                  <a:lnTo>
                    <a:pt x="517" y="403"/>
                  </a:lnTo>
                  <a:cubicBezTo>
                    <a:pt x="559" y="228"/>
                    <a:pt x="517" y="104"/>
                    <a:pt x="342" y="10"/>
                  </a:cubicBezTo>
                  <a:cubicBezTo>
                    <a:pt x="321" y="4"/>
                    <a:pt x="299" y="0"/>
                    <a:pt x="2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7"/>
            <p:cNvSpPr/>
            <p:nvPr/>
          </p:nvSpPr>
          <p:spPr>
            <a:xfrm>
              <a:off x="4822950" y="4554500"/>
              <a:ext cx="9600" cy="12950"/>
            </a:xfrm>
            <a:custGeom>
              <a:rect b="b" l="l" r="r" t="t"/>
              <a:pathLst>
                <a:path extrusionOk="0" h="518" w="384">
                  <a:moveTo>
                    <a:pt x="207" y="0"/>
                  </a:moveTo>
                  <a:cubicBezTo>
                    <a:pt x="166" y="0"/>
                    <a:pt x="166" y="42"/>
                    <a:pt x="125" y="42"/>
                  </a:cubicBezTo>
                  <a:cubicBezTo>
                    <a:pt x="83" y="42"/>
                    <a:pt x="83" y="83"/>
                    <a:pt x="42" y="166"/>
                  </a:cubicBezTo>
                  <a:cubicBezTo>
                    <a:pt x="42" y="207"/>
                    <a:pt x="1" y="259"/>
                    <a:pt x="42" y="300"/>
                  </a:cubicBezTo>
                  <a:cubicBezTo>
                    <a:pt x="42" y="424"/>
                    <a:pt x="125" y="466"/>
                    <a:pt x="207" y="517"/>
                  </a:cubicBezTo>
                  <a:lnTo>
                    <a:pt x="3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7"/>
            <p:cNvSpPr/>
            <p:nvPr/>
          </p:nvSpPr>
          <p:spPr>
            <a:xfrm>
              <a:off x="4758325" y="4527700"/>
              <a:ext cx="16050" cy="14150"/>
            </a:xfrm>
            <a:custGeom>
              <a:rect b="b" l="l" r="r" t="t"/>
              <a:pathLst>
                <a:path extrusionOk="0" h="566" w="642">
                  <a:moveTo>
                    <a:pt x="310" y="1"/>
                  </a:moveTo>
                  <a:cubicBezTo>
                    <a:pt x="209" y="1"/>
                    <a:pt x="102" y="74"/>
                    <a:pt x="42" y="162"/>
                  </a:cubicBezTo>
                  <a:cubicBezTo>
                    <a:pt x="1" y="297"/>
                    <a:pt x="84" y="462"/>
                    <a:pt x="208" y="555"/>
                  </a:cubicBezTo>
                  <a:cubicBezTo>
                    <a:pt x="230" y="562"/>
                    <a:pt x="253" y="565"/>
                    <a:pt x="276" y="565"/>
                  </a:cubicBezTo>
                  <a:cubicBezTo>
                    <a:pt x="396" y="565"/>
                    <a:pt x="525" y="483"/>
                    <a:pt x="559" y="380"/>
                  </a:cubicBezTo>
                  <a:cubicBezTo>
                    <a:pt x="642" y="245"/>
                    <a:pt x="559" y="80"/>
                    <a:pt x="425" y="38"/>
                  </a:cubicBezTo>
                  <a:cubicBezTo>
                    <a:pt x="390" y="12"/>
                    <a:pt x="350"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7"/>
            <p:cNvSpPr/>
            <p:nvPr/>
          </p:nvSpPr>
          <p:spPr>
            <a:xfrm>
              <a:off x="4713100" y="4546375"/>
              <a:ext cx="16050" cy="13800"/>
            </a:xfrm>
            <a:custGeom>
              <a:rect b="b" l="l" r="r" t="t"/>
              <a:pathLst>
                <a:path extrusionOk="0" h="552" w="642">
                  <a:moveTo>
                    <a:pt x="331" y="0"/>
                  </a:moveTo>
                  <a:cubicBezTo>
                    <a:pt x="224" y="0"/>
                    <a:pt x="105" y="56"/>
                    <a:pt x="42" y="191"/>
                  </a:cubicBezTo>
                  <a:cubicBezTo>
                    <a:pt x="1" y="325"/>
                    <a:pt x="83" y="491"/>
                    <a:pt x="207" y="532"/>
                  </a:cubicBezTo>
                  <a:cubicBezTo>
                    <a:pt x="242" y="546"/>
                    <a:pt x="280" y="552"/>
                    <a:pt x="318" y="552"/>
                  </a:cubicBezTo>
                  <a:cubicBezTo>
                    <a:pt x="424" y="552"/>
                    <a:pt x="528" y="500"/>
                    <a:pt x="559" y="408"/>
                  </a:cubicBezTo>
                  <a:cubicBezTo>
                    <a:pt x="642" y="232"/>
                    <a:pt x="559" y="108"/>
                    <a:pt x="424" y="15"/>
                  </a:cubicBezTo>
                  <a:cubicBezTo>
                    <a:pt x="396" y="5"/>
                    <a:pt x="364"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7"/>
            <p:cNvSpPr/>
            <p:nvPr/>
          </p:nvSpPr>
          <p:spPr>
            <a:xfrm>
              <a:off x="4777725" y="4572925"/>
              <a:ext cx="15000" cy="14150"/>
            </a:xfrm>
            <a:custGeom>
              <a:rect b="b" l="l" r="r" t="t"/>
              <a:pathLst>
                <a:path extrusionOk="0" h="566" w="600">
                  <a:moveTo>
                    <a:pt x="269" y="1"/>
                  </a:moveTo>
                  <a:cubicBezTo>
                    <a:pt x="170" y="1"/>
                    <a:pt x="71" y="74"/>
                    <a:pt x="42" y="163"/>
                  </a:cubicBezTo>
                  <a:cubicBezTo>
                    <a:pt x="0" y="339"/>
                    <a:pt x="42" y="463"/>
                    <a:pt x="207" y="556"/>
                  </a:cubicBezTo>
                  <a:cubicBezTo>
                    <a:pt x="229" y="562"/>
                    <a:pt x="252" y="566"/>
                    <a:pt x="276" y="566"/>
                  </a:cubicBezTo>
                  <a:cubicBezTo>
                    <a:pt x="396" y="566"/>
                    <a:pt x="524" y="484"/>
                    <a:pt x="559" y="380"/>
                  </a:cubicBezTo>
                  <a:cubicBezTo>
                    <a:pt x="600" y="246"/>
                    <a:pt x="559" y="80"/>
                    <a:pt x="383" y="39"/>
                  </a:cubicBezTo>
                  <a:cubicBezTo>
                    <a:pt x="348" y="12"/>
                    <a:pt x="308" y="1"/>
                    <a:pt x="2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7"/>
            <p:cNvSpPr/>
            <p:nvPr/>
          </p:nvSpPr>
          <p:spPr>
            <a:xfrm>
              <a:off x="4739975" y="4482475"/>
              <a:ext cx="15025" cy="14125"/>
            </a:xfrm>
            <a:custGeom>
              <a:rect b="b" l="l" r="r" t="t"/>
              <a:pathLst>
                <a:path extrusionOk="0" h="565" w="601">
                  <a:moveTo>
                    <a:pt x="270" y="0"/>
                  </a:moveTo>
                  <a:cubicBezTo>
                    <a:pt x="170" y="0"/>
                    <a:pt x="72" y="73"/>
                    <a:pt x="42" y="162"/>
                  </a:cubicBezTo>
                  <a:cubicBezTo>
                    <a:pt x="1" y="297"/>
                    <a:pt x="42" y="462"/>
                    <a:pt x="166" y="555"/>
                  </a:cubicBezTo>
                  <a:cubicBezTo>
                    <a:pt x="195" y="562"/>
                    <a:pt x="224" y="565"/>
                    <a:pt x="252" y="565"/>
                  </a:cubicBezTo>
                  <a:cubicBezTo>
                    <a:pt x="396" y="565"/>
                    <a:pt x="525" y="483"/>
                    <a:pt x="559" y="379"/>
                  </a:cubicBezTo>
                  <a:cubicBezTo>
                    <a:pt x="600" y="245"/>
                    <a:pt x="559" y="79"/>
                    <a:pt x="383" y="38"/>
                  </a:cubicBezTo>
                  <a:cubicBezTo>
                    <a:pt x="348" y="12"/>
                    <a:pt x="309" y="0"/>
                    <a:pt x="27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7"/>
            <p:cNvSpPr/>
            <p:nvPr/>
          </p:nvSpPr>
          <p:spPr>
            <a:xfrm>
              <a:off x="4803575" y="4508775"/>
              <a:ext cx="16050" cy="13825"/>
            </a:xfrm>
            <a:custGeom>
              <a:rect b="b" l="l" r="r" t="t"/>
              <a:pathLst>
                <a:path extrusionOk="0" h="553" w="642">
                  <a:moveTo>
                    <a:pt x="326" y="1"/>
                  </a:moveTo>
                  <a:cubicBezTo>
                    <a:pt x="221" y="1"/>
                    <a:pt x="114" y="61"/>
                    <a:pt x="83" y="185"/>
                  </a:cubicBezTo>
                  <a:cubicBezTo>
                    <a:pt x="0" y="320"/>
                    <a:pt x="83" y="485"/>
                    <a:pt x="207" y="537"/>
                  </a:cubicBezTo>
                  <a:cubicBezTo>
                    <a:pt x="240" y="547"/>
                    <a:pt x="276" y="552"/>
                    <a:pt x="311" y="552"/>
                  </a:cubicBezTo>
                  <a:cubicBezTo>
                    <a:pt x="420" y="552"/>
                    <a:pt x="527" y="504"/>
                    <a:pt x="559" y="403"/>
                  </a:cubicBezTo>
                  <a:cubicBezTo>
                    <a:pt x="641" y="227"/>
                    <a:pt x="559" y="61"/>
                    <a:pt x="424" y="20"/>
                  </a:cubicBezTo>
                  <a:cubicBezTo>
                    <a:pt x="393" y="7"/>
                    <a:pt x="360"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7"/>
            <p:cNvSpPr/>
            <p:nvPr/>
          </p:nvSpPr>
          <p:spPr>
            <a:xfrm>
              <a:off x="4675375" y="4566125"/>
              <a:ext cx="7500" cy="8825"/>
            </a:xfrm>
            <a:custGeom>
              <a:rect b="b" l="l" r="r" t="t"/>
              <a:pathLst>
                <a:path extrusionOk="0" h="353" w="300">
                  <a:moveTo>
                    <a:pt x="124" y="1"/>
                  </a:moveTo>
                  <a:lnTo>
                    <a:pt x="0" y="259"/>
                  </a:lnTo>
                  <a:lnTo>
                    <a:pt x="259" y="352"/>
                  </a:lnTo>
                  <a:cubicBezTo>
                    <a:pt x="300" y="311"/>
                    <a:pt x="300" y="259"/>
                    <a:pt x="300" y="259"/>
                  </a:cubicBezTo>
                  <a:cubicBezTo>
                    <a:pt x="300" y="135"/>
                    <a:pt x="217" y="5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7"/>
            <p:cNvSpPr/>
            <p:nvPr/>
          </p:nvSpPr>
          <p:spPr>
            <a:xfrm>
              <a:off x="4698875" y="4501500"/>
              <a:ext cx="10900" cy="13500"/>
            </a:xfrm>
            <a:custGeom>
              <a:rect b="b" l="l" r="r" t="t"/>
              <a:pathLst>
                <a:path extrusionOk="0" h="540" w="436">
                  <a:moveTo>
                    <a:pt x="218" y="1"/>
                  </a:moveTo>
                  <a:lnTo>
                    <a:pt x="1" y="518"/>
                  </a:lnTo>
                  <a:lnTo>
                    <a:pt x="94" y="518"/>
                  </a:lnTo>
                  <a:cubicBezTo>
                    <a:pt x="119" y="533"/>
                    <a:pt x="143" y="539"/>
                    <a:pt x="167" y="539"/>
                  </a:cubicBezTo>
                  <a:cubicBezTo>
                    <a:pt x="223" y="539"/>
                    <a:pt x="275" y="505"/>
                    <a:pt x="311" y="476"/>
                  </a:cubicBezTo>
                  <a:lnTo>
                    <a:pt x="352" y="435"/>
                  </a:lnTo>
                  <a:cubicBezTo>
                    <a:pt x="352" y="394"/>
                    <a:pt x="394" y="394"/>
                    <a:pt x="394" y="394"/>
                  </a:cubicBezTo>
                  <a:cubicBezTo>
                    <a:pt x="435" y="218"/>
                    <a:pt x="394" y="52"/>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7"/>
            <p:cNvSpPr/>
            <p:nvPr/>
          </p:nvSpPr>
          <p:spPr>
            <a:xfrm>
              <a:off x="4849825" y="4494000"/>
              <a:ext cx="7525" cy="9850"/>
            </a:xfrm>
            <a:custGeom>
              <a:rect b="b" l="l" r="r" t="t"/>
              <a:pathLst>
                <a:path extrusionOk="0" h="394" w="301">
                  <a:moveTo>
                    <a:pt x="42" y="1"/>
                  </a:moveTo>
                  <a:cubicBezTo>
                    <a:pt x="1" y="42"/>
                    <a:pt x="1" y="135"/>
                    <a:pt x="1" y="177"/>
                  </a:cubicBezTo>
                  <a:cubicBezTo>
                    <a:pt x="42" y="218"/>
                    <a:pt x="84" y="301"/>
                    <a:pt x="125" y="352"/>
                  </a:cubicBezTo>
                  <a:cubicBezTo>
                    <a:pt x="125" y="352"/>
                    <a:pt x="166" y="352"/>
                    <a:pt x="166" y="394"/>
                  </a:cubicBezTo>
                  <a:lnTo>
                    <a:pt x="301" y="13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7"/>
            <p:cNvSpPr/>
            <p:nvPr/>
          </p:nvSpPr>
          <p:spPr>
            <a:xfrm>
              <a:off x="4785225" y="4468175"/>
              <a:ext cx="13975" cy="9475"/>
            </a:xfrm>
            <a:custGeom>
              <a:rect b="b" l="l" r="r" t="t"/>
              <a:pathLst>
                <a:path extrusionOk="0" h="379" w="559">
                  <a:moveTo>
                    <a:pt x="42" y="0"/>
                  </a:moveTo>
                  <a:lnTo>
                    <a:pt x="42" y="0"/>
                  </a:lnTo>
                  <a:cubicBezTo>
                    <a:pt x="0" y="134"/>
                    <a:pt x="42" y="300"/>
                    <a:pt x="217" y="352"/>
                  </a:cubicBezTo>
                  <a:cubicBezTo>
                    <a:pt x="250" y="368"/>
                    <a:pt x="283" y="378"/>
                    <a:pt x="317" y="378"/>
                  </a:cubicBezTo>
                  <a:cubicBezTo>
                    <a:pt x="368" y="378"/>
                    <a:pt x="420" y="356"/>
                    <a:pt x="476" y="300"/>
                  </a:cubicBezTo>
                  <a:cubicBezTo>
                    <a:pt x="517" y="300"/>
                    <a:pt x="517" y="259"/>
                    <a:pt x="558" y="176"/>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7"/>
            <p:cNvSpPr/>
            <p:nvPr/>
          </p:nvSpPr>
          <p:spPr>
            <a:xfrm>
              <a:off x="4726025" y="4443350"/>
              <a:ext cx="8550" cy="7775"/>
            </a:xfrm>
            <a:custGeom>
              <a:rect b="b" l="l" r="r" t="t"/>
              <a:pathLst>
                <a:path extrusionOk="0" h="311" w="342">
                  <a:moveTo>
                    <a:pt x="83" y="1"/>
                  </a:moveTo>
                  <a:lnTo>
                    <a:pt x="1" y="259"/>
                  </a:lnTo>
                  <a:cubicBezTo>
                    <a:pt x="1" y="311"/>
                    <a:pt x="42" y="311"/>
                    <a:pt x="42" y="311"/>
                  </a:cubicBezTo>
                  <a:cubicBezTo>
                    <a:pt x="83" y="311"/>
                    <a:pt x="166" y="311"/>
                    <a:pt x="207" y="259"/>
                  </a:cubicBezTo>
                  <a:cubicBezTo>
                    <a:pt x="259" y="259"/>
                    <a:pt x="342" y="218"/>
                    <a:pt x="342" y="13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7"/>
            <p:cNvSpPr/>
            <p:nvPr/>
          </p:nvSpPr>
          <p:spPr>
            <a:xfrm>
              <a:off x="4744125" y="4746600"/>
              <a:ext cx="9850" cy="6950"/>
            </a:xfrm>
            <a:custGeom>
              <a:rect b="b" l="l" r="r" t="t"/>
              <a:pathLst>
                <a:path extrusionOk="0" h="278" w="394">
                  <a:moveTo>
                    <a:pt x="272" y="0"/>
                  </a:moveTo>
                  <a:cubicBezTo>
                    <a:pt x="251" y="0"/>
                    <a:pt x="231" y="5"/>
                    <a:pt x="217" y="19"/>
                  </a:cubicBezTo>
                  <a:cubicBezTo>
                    <a:pt x="176" y="19"/>
                    <a:pt x="135" y="71"/>
                    <a:pt x="93" y="71"/>
                  </a:cubicBezTo>
                  <a:lnTo>
                    <a:pt x="52" y="112"/>
                  </a:lnTo>
                  <a:cubicBezTo>
                    <a:pt x="52" y="153"/>
                    <a:pt x="52" y="153"/>
                    <a:pt x="0" y="195"/>
                  </a:cubicBezTo>
                  <a:lnTo>
                    <a:pt x="259" y="277"/>
                  </a:lnTo>
                  <a:lnTo>
                    <a:pt x="393" y="19"/>
                  </a:lnTo>
                  <a:cubicBezTo>
                    <a:pt x="366" y="19"/>
                    <a:pt x="315" y="0"/>
                    <a:pt x="2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7"/>
            <p:cNvSpPr/>
            <p:nvPr/>
          </p:nvSpPr>
          <p:spPr>
            <a:xfrm>
              <a:off x="4680800" y="4720150"/>
              <a:ext cx="13975" cy="9875"/>
            </a:xfrm>
            <a:custGeom>
              <a:rect b="b" l="l" r="r" t="t"/>
              <a:pathLst>
                <a:path extrusionOk="0" h="395" w="559">
                  <a:moveTo>
                    <a:pt x="206" y="0"/>
                  </a:moveTo>
                  <a:cubicBezTo>
                    <a:pt x="126" y="0"/>
                    <a:pt x="54" y="48"/>
                    <a:pt x="0" y="136"/>
                  </a:cubicBezTo>
                  <a:lnTo>
                    <a:pt x="0" y="177"/>
                  </a:lnTo>
                  <a:lnTo>
                    <a:pt x="517" y="394"/>
                  </a:lnTo>
                  <a:cubicBezTo>
                    <a:pt x="558" y="260"/>
                    <a:pt x="517" y="95"/>
                    <a:pt x="341" y="43"/>
                  </a:cubicBezTo>
                  <a:cubicBezTo>
                    <a:pt x="295" y="14"/>
                    <a:pt x="249" y="0"/>
                    <a:pt x="20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p:nvPr/>
          </p:nvSpPr>
          <p:spPr>
            <a:xfrm>
              <a:off x="4769975" y="4682200"/>
              <a:ext cx="9850" cy="13200"/>
            </a:xfrm>
            <a:custGeom>
              <a:rect b="b" l="l" r="r" t="t"/>
              <a:pathLst>
                <a:path extrusionOk="0" h="528" w="394">
                  <a:moveTo>
                    <a:pt x="325" y="0"/>
                  </a:moveTo>
                  <a:cubicBezTo>
                    <a:pt x="208" y="0"/>
                    <a:pt x="86" y="82"/>
                    <a:pt x="52" y="186"/>
                  </a:cubicBezTo>
                  <a:cubicBezTo>
                    <a:pt x="0" y="269"/>
                    <a:pt x="0" y="320"/>
                    <a:pt x="52" y="403"/>
                  </a:cubicBezTo>
                  <a:cubicBezTo>
                    <a:pt x="52" y="444"/>
                    <a:pt x="93" y="486"/>
                    <a:pt x="135" y="527"/>
                  </a:cubicBezTo>
                  <a:lnTo>
                    <a:pt x="176" y="527"/>
                  </a:lnTo>
                  <a:lnTo>
                    <a:pt x="393" y="10"/>
                  </a:lnTo>
                  <a:cubicBezTo>
                    <a:pt x="371" y="3"/>
                    <a:pt x="348" y="0"/>
                    <a:pt x="3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7"/>
            <p:cNvSpPr/>
            <p:nvPr/>
          </p:nvSpPr>
          <p:spPr>
            <a:xfrm>
              <a:off x="4705350" y="4656200"/>
              <a:ext cx="16300" cy="13825"/>
            </a:xfrm>
            <a:custGeom>
              <a:rect b="b" l="l" r="r" t="t"/>
              <a:pathLst>
                <a:path extrusionOk="0" h="553" w="652">
                  <a:moveTo>
                    <a:pt x="336" y="1"/>
                  </a:moveTo>
                  <a:cubicBezTo>
                    <a:pt x="230" y="1"/>
                    <a:pt x="114" y="49"/>
                    <a:pt x="52" y="151"/>
                  </a:cubicBezTo>
                  <a:cubicBezTo>
                    <a:pt x="0" y="326"/>
                    <a:pt x="93" y="450"/>
                    <a:pt x="218" y="533"/>
                  </a:cubicBezTo>
                  <a:cubicBezTo>
                    <a:pt x="251" y="546"/>
                    <a:pt x="286" y="552"/>
                    <a:pt x="321" y="552"/>
                  </a:cubicBezTo>
                  <a:cubicBezTo>
                    <a:pt x="427" y="552"/>
                    <a:pt x="530" y="492"/>
                    <a:pt x="569" y="368"/>
                  </a:cubicBezTo>
                  <a:cubicBezTo>
                    <a:pt x="652" y="233"/>
                    <a:pt x="569" y="68"/>
                    <a:pt x="435" y="16"/>
                  </a:cubicBezTo>
                  <a:cubicBezTo>
                    <a:pt x="404" y="6"/>
                    <a:pt x="370" y="1"/>
                    <a:pt x="3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7"/>
            <p:cNvSpPr/>
            <p:nvPr/>
          </p:nvSpPr>
          <p:spPr>
            <a:xfrm>
              <a:off x="4660125" y="4674675"/>
              <a:ext cx="16300" cy="14175"/>
            </a:xfrm>
            <a:custGeom>
              <a:rect b="b" l="l" r="r" t="t"/>
              <a:pathLst>
                <a:path extrusionOk="0" h="567" w="652">
                  <a:moveTo>
                    <a:pt x="346" y="1"/>
                  </a:moveTo>
                  <a:cubicBezTo>
                    <a:pt x="216" y="1"/>
                    <a:pt x="120" y="76"/>
                    <a:pt x="52" y="187"/>
                  </a:cubicBezTo>
                  <a:cubicBezTo>
                    <a:pt x="0" y="311"/>
                    <a:pt x="93" y="487"/>
                    <a:pt x="217" y="528"/>
                  </a:cubicBezTo>
                  <a:cubicBezTo>
                    <a:pt x="255" y="555"/>
                    <a:pt x="296" y="566"/>
                    <a:pt x="336" y="566"/>
                  </a:cubicBezTo>
                  <a:cubicBezTo>
                    <a:pt x="436" y="566"/>
                    <a:pt x="532" y="493"/>
                    <a:pt x="569" y="404"/>
                  </a:cubicBezTo>
                  <a:cubicBezTo>
                    <a:pt x="651" y="270"/>
                    <a:pt x="569" y="104"/>
                    <a:pt x="434" y="11"/>
                  </a:cubicBezTo>
                  <a:cubicBezTo>
                    <a:pt x="403" y="4"/>
                    <a:pt x="374" y="1"/>
                    <a:pt x="34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7"/>
            <p:cNvSpPr/>
            <p:nvPr/>
          </p:nvSpPr>
          <p:spPr>
            <a:xfrm>
              <a:off x="4724725" y="4701450"/>
              <a:ext cx="15275" cy="13800"/>
            </a:xfrm>
            <a:custGeom>
              <a:rect b="b" l="l" r="r" t="t"/>
              <a:pathLst>
                <a:path extrusionOk="0" h="552" w="611">
                  <a:moveTo>
                    <a:pt x="291" y="0"/>
                  </a:moveTo>
                  <a:cubicBezTo>
                    <a:pt x="185" y="0"/>
                    <a:pt x="84" y="49"/>
                    <a:pt x="53" y="150"/>
                  </a:cubicBezTo>
                  <a:cubicBezTo>
                    <a:pt x="1" y="326"/>
                    <a:pt x="53" y="491"/>
                    <a:pt x="177" y="532"/>
                  </a:cubicBezTo>
                  <a:cubicBezTo>
                    <a:pt x="220" y="545"/>
                    <a:pt x="260" y="552"/>
                    <a:pt x="298" y="552"/>
                  </a:cubicBezTo>
                  <a:cubicBezTo>
                    <a:pt x="412" y="552"/>
                    <a:pt x="499" y="492"/>
                    <a:pt x="569" y="367"/>
                  </a:cubicBezTo>
                  <a:cubicBezTo>
                    <a:pt x="611" y="233"/>
                    <a:pt x="569" y="67"/>
                    <a:pt x="394" y="16"/>
                  </a:cubicBezTo>
                  <a:cubicBezTo>
                    <a:pt x="361" y="5"/>
                    <a:pt x="326" y="0"/>
                    <a:pt x="29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7"/>
            <p:cNvSpPr/>
            <p:nvPr/>
          </p:nvSpPr>
          <p:spPr>
            <a:xfrm>
              <a:off x="4685950" y="4610525"/>
              <a:ext cx="16325" cy="14275"/>
            </a:xfrm>
            <a:custGeom>
              <a:rect b="b" l="l" r="r" t="t"/>
              <a:pathLst>
                <a:path extrusionOk="0" h="571" w="653">
                  <a:moveTo>
                    <a:pt x="324" y="1"/>
                  </a:moveTo>
                  <a:cubicBezTo>
                    <a:pt x="224" y="1"/>
                    <a:pt x="124" y="71"/>
                    <a:pt x="94" y="168"/>
                  </a:cubicBezTo>
                  <a:cubicBezTo>
                    <a:pt x="1" y="344"/>
                    <a:pt x="94" y="468"/>
                    <a:pt x="218" y="551"/>
                  </a:cubicBezTo>
                  <a:cubicBezTo>
                    <a:pt x="261" y="564"/>
                    <a:pt x="302" y="570"/>
                    <a:pt x="339" y="570"/>
                  </a:cubicBezTo>
                  <a:cubicBezTo>
                    <a:pt x="453" y="570"/>
                    <a:pt x="541" y="510"/>
                    <a:pt x="611" y="385"/>
                  </a:cubicBezTo>
                  <a:cubicBezTo>
                    <a:pt x="652" y="251"/>
                    <a:pt x="611" y="86"/>
                    <a:pt x="435" y="34"/>
                  </a:cubicBezTo>
                  <a:cubicBezTo>
                    <a:pt x="401" y="11"/>
                    <a:pt x="363" y="1"/>
                    <a:pt x="3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7"/>
            <p:cNvSpPr/>
            <p:nvPr/>
          </p:nvSpPr>
          <p:spPr>
            <a:xfrm>
              <a:off x="4750575" y="4636950"/>
              <a:ext cx="16325" cy="14150"/>
            </a:xfrm>
            <a:custGeom>
              <a:rect b="b" l="l" r="r" t="t"/>
              <a:pathLst>
                <a:path extrusionOk="0" h="566" w="653">
                  <a:moveTo>
                    <a:pt x="370" y="1"/>
                  </a:moveTo>
                  <a:cubicBezTo>
                    <a:pt x="256" y="1"/>
                    <a:pt x="122" y="83"/>
                    <a:pt x="52" y="187"/>
                  </a:cubicBezTo>
                  <a:cubicBezTo>
                    <a:pt x="1" y="321"/>
                    <a:pt x="94" y="486"/>
                    <a:pt x="218" y="528"/>
                  </a:cubicBezTo>
                  <a:cubicBezTo>
                    <a:pt x="256" y="554"/>
                    <a:pt x="297" y="566"/>
                    <a:pt x="336" y="566"/>
                  </a:cubicBezTo>
                  <a:cubicBezTo>
                    <a:pt x="437" y="566"/>
                    <a:pt x="532" y="493"/>
                    <a:pt x="569" y="404"/>
                  </a:cubicBezTo>
                  <a:cubicBezTo>
                    <a:pt x="652" y="228"/>
                    <a:pt x="569" y="104"/>
                    <a:pt x="435" y="11"/>
                  </a:cubicBezTo>
                  <a:cubicBezTo>
                    <a:pt x="415" y="4"/>
                    <a:pt x="393" y="1"/>
                    <a:pt x="3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7"/>
            <p:cNvSpPr/>
            <p:nvPr/>
          </p:nvSpPr>
          <p:spPr>
            <a:xfrm>
              <a:off x="4622625" y="4694325"/>
              <a:ext cx="7525" cy="8825"/>
            </a:xfrm>
            <a:custGeom>
              <a:rect b="b" l="l" r="r" t="t"/>
              <a:pathLst>
                <a:path extrusionOk="0" h="353" w="301">
                  <a:moveTo>
                    <a:pt x="125" y="1"/>
                  </a:moveTo>
                  <a:lnTo>
                    <a:pt x="1" y="259"/>
                  </a:lnTo>
                  <a:lnTo>
                    <a:pt x="259" y="352"/>
                  </a:lnTo>
                  <a:cubicBezTo>
                    <a:pt x="259" y="352"/>
                    <a:pt x="301" y="301"/>
                    <a:pt x="301" y="259"/>
                  </a:cubicBezTo>
                  <a:cubicBezTo>
                    <a:pt x="301" y="135"/>
                    <a:pt x="208"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7"/>
            <p:cNvSpPr/>
            <p:nvPr/>
          </p:nvSpPr>
          <p:spPr>
            <a:xfrm>
              <a:off x="4646150" y="4629700"/>
              <a:ext cx="10875" cy="13900"/>
            </a:xfrm>
            <a:custGeom>
              <a:rect b="b" l="l" r="r" t="t"/>
              <a:pathLst>
                <a:path extrusionOk="0" h="556" w="435">
                  <a:moveTo>
                    <a:pt x="218" y="1"/>
                  </a:moveTo>
                  <a:lnTo>
                    <a:pt x="1" y="518"/>
                  </a:lnTo>
                  <a:cubicBezTo>
                    <a:pt x="51" y="544"/>
                    <a:pt x="96" y="556"/>
                    <a:pt x="138" y="556"/>
                  </a:cubicBezTo>
                  <a:cubicBezTo>
                    <a:pt x="244" y="556"/>
                    <a:pt x="327" y="483"/>
                    <a:pt x="394" y="394"/>
                  </a:cubicBezTo>
                  <a:cubicBezTo>
                    <a:pt x="435" y="218"/>
                    <a:pt x="352" y="94"/>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7"/>
            <p:cNvSpPr/>
            <p:nvPr/>
          </p:nvSpPr>
          <p:spPr>
            <a:xfrm>
              <a:off x="4797100" y="4622225"/>
              <a:ext cx="6500" cy="9825"/>
            </a:xfrm>
            <a:custGeom>
              <a:rect b="b" l="l" r="r" t="t"/>
              <a:pathLst>
                <a:path extrusionOk="0" h="393" w="260">
                  <a:moveTo>
                    <a:pt x="42" y="0"/>
                  </a:moveTo>
                  <a:cubicBezTo>
                    <a:pt x="1" y="83"/>
                    <a:pt x="1" y="135"/>
                    <a:pt x="1" y="176"/>
                  </a:cubicBezTo>
                  <a:cubicBezTo>
                    <a:pt x="42" y="259"/>
                    <a:pt x="83" y="341"/>
                    <a:pt x="166" y="393"/>
                  </a:cubicBezTo>
                  <a:lnTo>
                    <a:pt x="259" y="135"/>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7"/>
            <p:cNvSpPr/>
            <p:nvPr/>
          </p:nvSpPr>
          <p:spPr>
            <a:xfrm>
              <a:off x="4732475" y="4596375"/>
              <a:ext cx="14000" cy="9525"/>
            </a:xfrm>
            <a:custGeom>
              <a:rect b="b" l="l" r="r" t="t"/>
              <a:pathLst>
                <a:path extrusionOk="0" h="381" w="560">
                  <a:moveTo>
                    <a:pt x="42" y="0"/>
                  </a:moveTo>
                  <a:cubicBezTo>
                    <a:pt x="42" y="42"/>
                    <a:pt x="1" y="42"/>
                    <a:pt x="1" y="83"/>
                  </a:cubicBezTo>
                  <a:cubicBezTo>
                    <a:pt x="1" y="135"/>
                    <a:pt x="42" y="176"/>
                    <a:pt x="42" y="217"/>
                  </a:cubicBezTo>
                  <a:lnTo>
                    <a:pt x="84" y="259"/>
                  </a:lnTo>
                  <a:cubicBezTo>
                    <a:pt x="84" y="300"/>
                    <a:pt x="125" y="341"/>
                    <a:pt x="166" y="341"/>
                  </a:cubicBezTo>
                  <a:cubicBezTo>
                    <a:pt x="213" y="367"/>
                    <a:pt x="267" y="380"/>
                    <a:pt x="315" y="380"/>
                  </a:cubicBezTo>
                  <a:cubicBezTo>
                    <a:pt x="363" y="380"/>
                    <a:pt x="404" y="367"/>
                    <a:pt x="425" y="341"/>
                  </a:cubicBezTo>
                  <a:lnTo>
                    <a:pt x="559" y="217"/>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7"/>
            <p:cNvSpPr/>
            <p:nvPr/>
          </p:nvSpPr>
          <p:spPr>
            <a:xfrm>
              <a:off x="4673050" y="4572600"/>
              <a:ext cx="8800" cy="6475"/>
            </a:xfrm>
            <a:custGeom>
              <a:rect b="b" l="l" r="r" t="t"/>
              <a:pathLst>
                <a:path extrusionOk="0" h="259" w="352">
                  <a:moveTo>
                    <a:pt x="93" y="0"/>
                  </a:moveTo>
                  <a:lnTo>
                    <a:pt x="0" y="259"/>
                  </a:lnTo>
                  <a:lnTo>
                    <a:pt x="93" y="259"/>
                  </a:lnTo>
                  <a:cubicBezTo>
                    <a:pt x="176" y="259"/>
                    <a:pt x="258" y="217"/>
                    <a:pt x="352" y="134"/>
                  </a:cubicBezTo>
                  <a:lnTo>
                    <a:pt x="352" y="93"/>
                  </a:lnTo>
                  <a:lnTo>
                    <a:pt x="9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7"/>
            <p:cNvSpPr/>
            <p:nvPr/>
          </p:nvSpPr>
          <p:spPr>
            <a:xfrm>
              <a:off x="4717225" y="4810850"/>
              <a:ext cx="9850" cy="13775"/>
            </a:xfrm>
            <a:custGeom>
              <a:rect b="b" l="l" r="r" t="t"/>
              <a:pathLst>
                <a:path extrusionOk="0" h="551" w="394">
                  <a:moveTo>
                    <a:pt x="278" y="1"/>
                  </a:moveTo>
                  <a:cubicBezTo>
                    <a:pt x="177" y="1"/>
                    <a:pt x="80" y="71"/>
                    <a:pt x="42" y="168"/>
                  </a:cubicBezTo>
                  <a:cubicBezTo>
                    <a:pt x="1" y="251"/>
                    <a:pt x="1" y="344"/>
                    <a:pt x="42" y="426"/>
                  </a:cubicBezTo>
                  <a:lnTo>
                    <a:pt x="177" y="551"/>
                  </a:lnTo>
                  <a:lnTo>
                    <a:pt x="394" y="34"/>
                  </a:lnTo>
                  <a:cubicBezTo>
                    <a:pt x="357" y="11"/>
                    <a:pt x="317" y="1"/>
                    <a:pt x="27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7"/>
            <p:cNvSpPr/>
            <p:nvPr/>
          </p:nvSpPr>
          <p:spPr>
            <a:xfrm>
              <a:off x="4652625" y="4784425"/>
              <a:ext cx="16300" cy="13700"/>
            </a:xfrm>
            <a:custGeom>
              <a:rect b="b" l="l" r="r" t="t"/>
              <a:pathLst>
                <a:path extrusionOk="0" h="548" w="652">
                  <a:moveTo>
                    <a:pt x="320" y="1"/>
                  </a:moveTo>
                  <a:cubicBezTo>
                    <a:pt x="203" y="1"/>
                    <a:pt x="113" y="56"/>
                    <a:pt x="42" y="191"/>
                  </a:cubicBezTo>
                  <a:cubicBezTo>
                    <a:pt x="0" y="315"/>
                    <a:pt x="93" y="491"/>
                    <a:pt x="217" y="532"/>
                  </a:cubicBezTo>
                  <a:cubicBezTo>
                    <a:pt x="251" y="543"/>
                    <a:pt x="286" y="548"/>
                    <a:pt x="322" y="548"/>
                  </a:cubicBezTo>
                  <a:cubicBezTo>
                    <a:pt x="427" y="548"/>
                    <a:pt x="528" y="501"/>
                    <a:pt x="559" y="408"/>
                  </a:cubicBezTo>
                  <a:cubicBezTo>
                    <a:pt x="652" y="232"/>
                    <a:pt x="559" y="57"/>
                    <a:pt x="434" y="15"/>
                  </a:cubicBezTo>
                  <a:cubicBezTo>
                    <a:pt x="394" y="6"/>
                    <a:pt x="35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7"/>
            <p:cNvSpPr/>
            <p:nvPr/>
          </p:nvSpPr>
          <p:spPr>
            <a:xfrm>
              <a:off x="4607375" y="4803350"/>
              <a:ext cx="15275" cy="14050"/>
            </a:xfrm>
            <a:custGeom>
              <a:rect b="b" l="l" r="r" t="t"/>
              <a:pathLst>
                <a:path extrusionOk="0" h="562" w="611">
                  <a:moveTo>
                    <a:pt x="301" y="1"/>
                  </a:moveTo>
                  <a:cubicBezTo>
                    <a:pt x="193" y="1"/>
                    <a:pt x="110" y="71"/>
                    <a:pt x="42" y="168"/>
                  </a:cubicBezTo>
                  <a:cubicBezTo>
                    <a:pt x="1" y="292"/>
                    <a:pt x="42" y="468"/>
                    <a:pt x="218" y="551"/>
                  </a:cubicBezTo>
                  <a:cubicBezTo>
                    <a:pt x="242" y="558"/>
                    <a:pt x="267" y="561"/>
                    <a:pt x="292" y="561"/>
                  </a:cubicBezTo>
                  <a:cubicBezTo>
                    <a:pt x="407" y="561"/>
                    <a:pt x="525" y="487"/>
                    <a:pt x="559" y="385"/>
                  </a:cubicBezTo>
                  <a:cubicBezTo>
                    <a:pt x="611" y="251"/>
                    <a:pt x="559" y="75"/>
                    <a:pt x="435" y="34"/>
                  </a:cubicBezTo>
                  <a:cubicBezTo>
                    <a:pt x="387" y="11"/>
                    <a:pt x="342"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7"/>
            <p:cNvSpPr/>
            <p:nvPr/>
          </p:nvSpPr>
          <p:spPr>
            <a:xfrm>
              <a:off x="4670975" y="4829650"/>
              <a:ext cx="16300" cy="13725"/>
            </a:xfrm>
            <a:custGeom>
              <a:rect b="b" l="l" r="r" t="t"/>
              <a:pathLst>
                <a:path extrusionOk="0" h="549" w="652">
                  <a:moveTo>
                    <a:pt x="337" y="1"/>
                  </a:moveTo>
                  <a:cubicBezTo>
                    <a:pt x="229" y="1"/>
                    <a:pt x="123" y="57"/>
                    <a:pt x="83" y="191"/>
                  </a:cubicBezTo>
                  <a:cubicBezTo>
                    <a:pt x="0" y="316"/>
                    <a:pt x="83" y="491"/>
                    <a:pt x="217" y="533"/>
                  </a:cubicBezTo>
                  <a:cubicBezTo>
                    <a:pt x="261" y="543"/>
                    <a:pt x="302" y="548"/>
                    <a:pt x="340" y="548"/>
                  </a:cubicBezTo>
                  <a:cubicBezTo>
                    <a:pt x="453" y="548"/>
                    <a:pt x="538" y="502"/>
                    <a:pt x="600" y="409"/>
                  </a:cubicBezTo>
                  <a:cubicBezTo>
                    <a:pt x="652" y="233"/>
                    <a:pt x="600" y="109"/>
                    <a:pt x="435"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7"/>
            <p:cNvSpPr/>
            <p:nvPr/>
          </p:nvSpPr>
          <p:spPr>
            <a:xfrm>
              <a:off x="4633225" y="4739200"/>
              <a:ext cx="16325" cy="13675"/>
            </a:xfrm>
            <a:custGeom>
              <a:rect b="b" l="l" r="r" t="t"/>
              <a:pathLst>
                <a:path extrusionOk="0" h="547" w="653">
                  <a:moveTo>
                    <a:pt x="338" y="0"/>
                  </a:moveTo>
                  <a:cubicBezTo>
                    <a:pt x="230" y="0"/>
                    <a:pt x="126" y="56"/>
                    <a:pt x="94" y="191"/>
                  </a:cubicBezTo>
                  <a:cubicBezTo>
                    <a:pt x="1" y="315"/>
                    <a:pt x="94" y="491"/>
                    <a:pt x="218" y="532"/>
                  </a:cubicBezTo>
                  <a:cubicBezTo>
                    <a:pt x="259" y="542"/>
                    <a:pt x="298" y="547"/>
                    <a:pt x="334" y="547"/>
                  </a:cubicBezTo>
                  <a:cubicBezTo>
                    <a:pt x="451" y="547"/>
                    <a:pt x="540" y="493"/>
                    <a:pt x="611" y="367"/>
                  </a:cubicBezTo>
                  <a:cubicBezTo>
                    <a:pt x="652" y="232"/>
                    <a:pt x="559" y="56"/>
                    <a:pt x="435" y="15"/>
                  </a:cubicBezTo>
                  <a:cubicBezTo>
                    <a:pt x="404" y="5"/>
                    <a:pt x="371"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7"/>
            <p:cNvSpPr/>
            <p:nvPr/>
          </p:nvSpPr>
          <p:spPr>
            <a:xfrm>
              <a:off x="4697850" y="4765625"/>
              <a:ext cx="16300" cy="14125"/>
            </a:xfrm>
            <a:custGeom>
              <a:rect b="b" l="l" r="r" t="t"/>
              <a:pathLst>
                <a:path extrusionOk="0" h="565" w="652">
                  <a:moveTo>
                    <a:pt x="301" y="0"/>
                  </a:moveTo>
                  <a:cubicBezTo>
                    <a:pt x="193" y="0"/>
                    <a:pt x="109" y="70"/>
                    <a:pt x="42" y="168"/>
                  </a:cubicBezTo>
                  <a:cubicBezTo>
                    <a:pt x="1" y="292"/>
                    <a:pt x="94" y="468"/>
                    <a:pt x="218" y="550"/>
                  </a:cubicBezTo>
                  <a:cubicBezTo>
                    <a:pt x="244" y="560"/>
                    <a:pt x="271" y="565"/>
                    <a:pt x="298" y="565"/>
                  </a:cubicBezTo>
                  <a:cubicBezTo>
                    <a:pt x="411" y="565"/>
                    <a:pt x="526" y="485"/>
                    <a:pt x="559" y="385"/>
                  </a:cubicBezTo>
                  <a:cubicBezTo>
                    <a:pt x="652" y="250"/>
                    <a:pt x="559" y="85"/>
                    <a:pt x="435" y="33"/>
                  </a:cubicBezTo>
                  <a:cubicBezTo>
                    <a:pt x="386" y="10"/>
                    <a:pt x="342"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7"/>
            <p:cNvSpPr/>
            <p:nvPr/>
          </p:nvSpPr>
          <p:spPr>
            <a:xfrm>
              <a:off x="4571975" y="4822525"/>
              <a:ext cx="4150" cy="3400"/>
            </a:xfrm>
            <a:custGeom>
              <a:rect b="b" l="l" r="r" t="t"/>
              <a:pathLst>
                <a:path extrusionOk="0" h="136" w="166">
                  <a:moveTo>
                    <a:pt x="42" y="1"/>
                  </a:moveTo>
                  <a:lnTo>
                    <a:pt x="0" y="84"/>
                  </a:lnTo>
                  <a:cubicBezTo>
                    <a:pt x="42" y="84"/>
                    <a:pt x="125" y="135"/>
                    <a:pt x="166" y="135"/>
                  </a:cubicBezTo>
                  <a:cubicBezTo>
                    <a:pt x="125" y="84"/>
                    <a:pt x="125" y="42"/>
                    <a:pt x="83" y="42"/>
                  </a:cubicBezTo>
                  <a:cubicBezTo>
                    <a:pt x="42" y="42"/>
                    <a:pt x="42"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7"/>
            <p:cNvSpPr/>
            <p:nvPr/>
          </p:nvSpPr>
          <p:spPr>
            <a:xfrm>
              <a:off x="4593425" y="4758950"/>
              <a:ext cx="10875" cy="13225"/>
            </a:xfrm>
            <a:custGeom>
              <a:rect b="b" l="l" r="r" t="t"/>
              <a:pathLst>
                <a:path extrusionOk="0" h="529" w="435">
                  <a:moveTo>
                    <a:pt x="218" y="0"/>
                  </a:moveTo>
                  <a:lnTo>
                    <a:pt x="1" y="517"/>
                  </a:lnTo>
                  <a:cubicBezTo>
                    <a:pt x="24" y="525"/>
                    <a:pt x="49" y="528"/>
                    <a:pt x="74" y="528"/>
                  </a:cubicBezTo>
                  <a:cubicBezTo>
                    <a:pt x="191" y="528"/>
                    <a:pt x="317" y="454"/>
                    <a:pt x="393" y="352"/>
                  </a:cubicBezTo>
                  <a:cubicBezTo>
                    <a:pt x="435" y="218"/>
                    <a:pt x="393" y="94"/>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7"/>
            <p:cNvSpPr/>
            <p:nvPr/>
          </p:nvSpPr>
          <p:spPr>
            <a:xfrm>
              <a:off x="4744125" y="4751450"/>
              <a:ext cx="6475" cy="8550"/>
            </a:xfrm>
            <a:custGeom>
              <a:rect b="b" l="l" r="r" t="t"/>
              <a:pathLst>
                <a:path extrusionOk="0" h="342" w="259">
                  <a:moveTo>
                    <a:pt x="0" y="1"/>
                  </a:moveTo>
                  <a:lnTo>
                    <a:pt x="0" y="83"/>
                  </a:lnTo>
                  <a:cubicBezTo>
                    <a:pt x="0" y="218"/>
                    <a:pt x="52" y="300"/>
                    <a:pt x="176" y="342"/>
                  </a:cubicBezTo>
                  <a:lnTo>
                    <a:pt x="259" y="83"/>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7"/>
            <p:cNvSpPr/>
            <p:nvPr/>
          </p:nvSpPr>
          <p:spPr>
            <a:xfrm>
              <a:off x="4679500" y="4724575"/>
              <a:ext cx="14250" cy="9225"/>
            </a:xfrm>
            <a:custGeom>
              <a:rect b="b" l="l" r="r" t="t"/>
              <a:pathLst>
                <a:path extrusionOk="0" h="369" w="570">
                  <a:moveTo>
                    <a:pt x="52" y="0"/>
                  </a:moveTo>
                  <a:cubicBezTo>
                    <a:pt x="52" y="42"/>
                    <a:pt x="0" y="83"/>
                    <a:pt x="0" y="124"/>
                  </a:cubicBezTo>
                  <a:cubicBezTo>
                    <a:pt x="0" y="217"/>
                    <a:pt x="94" y="300"/>
                    <a:pt x="176" y="342"/>
                  </a:cubicBezTo>
                  <a:cubicBezTo>
                    <a:pt x="232" y="359"/>
                    <a:pt x="286" y="369"/>
                    <a:pt x="333" y="369"/>
                  </a:cubicBezTo>
                  <a:cubicBezTo>
                    <a:pt x="399" y="369"/>
                    <a:pt x="452" y="349"/>
                    <a:pt x="476" y="300"/>
                  </a:cubicBezTo>
                  <a:cubicBezTo>
                    <a:pt x="517" y="259"/>
                    <a:pt x="517" y="259"/>
                    <a:pt x="569" y="217"/>
                  </a:cubicBez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7"/>
            <p:cNvSpPr/>
            <p:nvPr/>
          </p:nvSpPr>
          <p:spPr>
            <a:xfrm>
              <a:off x="4620300" y="4700800"/>
              <a:ext cx="8825" cy="6475"/>
            </a:xfrm>
            <a:custGeom>
              <a:rect b="b" l="l" r="r" t="t"/>
              <a:pathLst>
                <a:path extrusionOk="0" h="259" w="353">
                  <a:moveTo>
                    <a:pt x="94" y="0"/>
                  </a:moveTo>
                  <a:lnTo>
                    <a:pt x="1" y="259"/>
                  </a:lnTo>
                  <a:lnTo>
                    <a:pt x="218" y="259"/>
                  </a:lnTo>
                  <a:cubicBezTo>
                    <a:pt x="218" y="259"/>
                    <a:pt x="259" y="217"/>
                    <a:pt x="301" y="217"/>
                  </a:cubicBezTo>
                  <a:cubicBezTo>
                    <a:pt x="301" y="176"/>
                    <a:pt x="352" y="135"/>
                    <a:pt x="352" y="93"/>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7"/>
            <p:cNvSpPr/>
            <p:nvPr/>
          </p:nvSpPr>
          <p:spPr>
            <a:xfrm>
              <a:off x="4933850" y="3923300"/>
              <a:ext cx="8550" cy="7525"/>
            </a:xfrm>
            <a:custGeom>
              <a:rect b="b" l="l" r="r" t="t"/>
              <a:pathLst>
                <a:path extrusionOk="0" h="301" w="342">
                  <a:moveTo>
                    <a:pt x="166" y="0"/>
                  </a:moveTo>
                  <a:cubicBezTo>
                    <a:pt x="124" y="42"/>
                    <a:pt x="41" y="83"/>
                    <a:pt x="0" y="124"/>
                  </a:cubicBezTo>
                  <a:lnTo>
                    <a:pt x="0" y="176"/>
                  </a:lnTo>
                  <a:lnTo>
                    <a:pt x="259" y="300"/>
                  </a:lnTo>
                  <a:lnTo>
                    <a:pt x="341" y="42"/>
                  </a:lnTo>
                  <a:cubicBezTo>
                    <a:pt x="300" y="0"/>
                    <a:pt x="259" y="0"/>
                    <a:pt x="1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7"/>
            <p:cNvSpPr/>
            <p:nvPr/>
          </p:nvSpPr>
          <p:spPr>
            <a:xfrm>
              <a:off x="4869225" y="3897050"/>
              <a:ext cx="13975" cy="10000"/>
            </a:xfrm>
            <a:custGeom>
              <a:rect b="b" l="l" r="r" t="t"/>
              <a:pathLst>
                <a:path extrusionOk="0" h="400" w="559">
                  <a:moveTo>
                    <a:pt x="276" y="0"/>
                  </a:moveTo>
                  <a:cubicBezTo>
                    <a:pt x="174" y="0"/>
                    <a:pt x="72" y="39"/>
                    <a:pt x="42" y="99"/>
                  </a:cubicBezTo>
                  <a:cubicBezTo>
                    <a:pt x="42" y="141"/>
                    <a:pt x="0" y="141"/>
                    <a:pt x="0" y="192"/>
                  </a:cubicBezTo>
                  <a:lnTo>
                    <a:pt x="517" y="399"/>
                  </a:lnTo>
                  <a:lnTo>
                    <a:pt x="517" y="316"/>
                  </a:lnTo>
                  <a:cubicBezTo>
                    <a:pt x="559" y="192"/>
                    <a:pt x="476" y="58"/>
                    <a:pt x="383" y="17"/>
                  </a:cubicBezTo>
                  <a:cubicBezTo>
                    <a:pt x="350" y="5"/>
                    <a:pt x="313" y="0"/>
                    <a:pt x="2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7"/>
            <p:cNvSpPr/>
            <p:nvPr/>
          </p:nvSpPr>
          <p:spPr>
            <a:xfrm>
              <a:off x="4959675" y="3859725"/>
              <a:ext cx="9600" cy="12925"/>
            </a:xfrm>
            <a:custGeom>
              <a:rect b="b" l="l" r="r" t="t"/>
              <a:pathLst>
                <a:path extrusionOk="0" h="517" w="384">
                  <a:moveTo>
                    <a:pt x="166" y="0"/>
                  </a:moveTo>
                  <a:cubicBezTo>
                    <a:pt x="125" y="0"/>
                    <a:pt x="125" y="0"/>
                    <a:pt x="125" y="41"/>
                  </a:cubicBezTo>
                  <a:cubicBezTo>
                    <a:pt x="84" y="41"/>
                    <a:pt x="42" y="83"/>
                    <a:pt x="1" y="176"/>
                  </a:cubicBezTo>
                  <a:lnTo>
                    <a:pt x="1" y="300"/>
                  </a:lnTo>
                  <a:cubicBezTo>
                    <a:pt x="1" y="393"/>
                    <a:pt x="84" y="476"/>
                    <a:pt x="166" y="517"/>
                  </a:cubicBezTo>
                  <a:lnTo>
                    <a:pt x="38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7"/>
            <p:cNvSpPr/>
            <p:nvPr/>
          </p:nvSpPr>
          <p:spPr>
            <a:xfrm>
              <a:off x="4894025" y="3832575"/>
              <a:ext cx="16050" cy="14025"/>
            </a:xfrm>
            <a:custGeom>
              <a:rect b="b" l="l" r="r" t="t"/>
              <a:pathLst>
                <a:path extrusionOk="0" h="561" w="642">
                  <a:moveTo>
                    <a:pt x="356" y="0"/>
                  </a:moveTo>
                  <a:cubicBezTo>
                    <a:pt x="243" y="0"/>
                    <a:pt x="118" y="76"/>
                    <a:pt x="84" y="187"/>
                  </a:cubicBezTo>
                  <a:cubicBezTo>
                    <a:pt x="1" y="311"/>
                    <a:pt x="84" y="486"/>
                    <a:pt x="208" y="528"/>
                  </a:cubicBezTo>
                  <a:cubicBezTo>
                    <a:pt x="245" y="551"/>
                    <a:pt x="285" y="561"/>
                    <a:pt x="326" y="561"/>
                  </a:cubicBezTo>
                  <a:cubicBezTo>
                    <a:pt x="432" y="561"/>
                    <a:pt x="541" y="491"/>
                    <a:pt x="601" y="393"/>
                  </a:cubicBezTo>
                  <a:cubicBezTo>
                    <a:pt x="642" y="269"/>
                    <a:pt x="559" y="93"/>
                    <a:pt x="425" y="11"/>
                  </a:cubicBezTo>
                  <a:cubicBezTo>
                    <a:pt x="403" y="4"/>
                    <a:pt x="380" y="0"/>
                    <a:pt x="35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7"/>
            <p:cNvSpPr/>
            <p:nvPr/>
          </p:nvSpPr>
          <p:spPr>
            <a:xfrm>
              <a:off x="4848800" y="3851850"/>
              <a:ext cx="16050" cy="13675"/>
            </a:xfrm>
            <a:custGeom>
              <a:rect b="b" l="l" r="r" t="t"/>
              <a:pathLst>
                <a:path extrusionOk="0" h="547" w="642">
                  <a:moveTo>
                    <a:pt x="332" y="0"/>
                  </a:moveTo>
                  <a:cubicBezTo>
                    <a:pt x="226" y="0"/>
                    <a:pt x="115" y="56"/>
                    <a:pt x="83" y="191"/>
                  </a:cubicBezTo>
                  <a:cubicBezTo>
                    <a:pt x="1" y="315"/>
                    <a:pt x="83" y="491"/>
                    <a:pt x="207" y="532"/>
                  </a:cubicBezTo>
                  <a:cubicBezTo>
                    <a:pt x="239" y="542"/>
                    <a:pt x="272" y="547"/>
                    <a:pt x="306" y="547"/>
                  </a:cubicBezTo>
                  <a:cubicBezTo>
                    <a:pt x="419" y="547"/>
                    <a:pt x="537" y="491"/>
                    <a:pt x="600" y="356"/>
                  </a:cubicBezTo>
                  <a:cubicBezTo>
                    <a:pt x="642" y="232"/>
                    <a:pt x="559" y="57"/>
                    <a:pt x="424" y="15"/>
                  </a:cubicBezTo>
                  <a:cubicBezTo>
                    <a:pt x="396" y="6"/>
                    <a:pt x="364"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7"/>
            <p:cNvSpPr/>
            <p:nvPr/>
          </p:nvSpPr>
          <p:spPr>
            <a:xfrm>
              <a:off x="4913425" y="3878275"/>
              <a:ext cx="15000" cy="13575"/>
            </a:xfrm>
            <a:custGeom>
              <a:rect b="b" l="l" r="r" t="t"/>
              <a:pathLst>
                <a:path extrusionOk="0" h="543" w="600">
                  <a:moveTo>
                    <a:pt x="295" y="0"/>
                  </a:moveTo>
                  <a:cubicBezTo>
                    <a:pt x="188" y="0"/>
                    <a:pt x="102" y="71"/>
                    <a:pt x="42" y="168"/>
                  </a:cubicBezTo>
                  <a:cubicBezTo>
                    <a:pt x="0" y="292"/>
                    <a:pt x="42" y="468"/>
                    <a:pt x="207" y="509"/>
                  </a:cubicBezTo>
                  <a:cubicBezTo>
                    <a:pt x="244" y="532"/>
                    <a:pt x="285" y="542"/>
                    <a:pt x="324" y="542"/>
                  </a:cubicBezTo>
                  <a:cubicBezTo>
                    <a:pt x="428" y="542"/>
                    <a:pt x="529" y="472"/>
                    <a:pt x="559" y="375"/>
                  </a:cubicBezTo>
                  <a:cubicBezTo>
                    <a:pt x="600" y="251"/>
                    <a:pt x="559" y="75"/>
                    <a:pt x="424" y="33"/>
                  </a:cubicBezTo>
                  <a:cubicBezTo>
                    <a:pt x="379" y="11"/>
                    <a:pt x="335"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7"/>
            <p:cNvSpPr/>
            <p:nvPr/>
          </p:nvSpPr>
          <p:spPr>
            <a:xfrm>
              <a:off x="4811075" y="3871600"/>
              <a:ext cx="7500" cy="8550"/>
            </a:xfrm>
            <a:custGeom>
              <a:rect b="b" l="l" r="r" t="t"/>
              <a:pathLst>
                <a:path extrusionOk="0" h="342" w="300">
                  <a:moveTo>
                    <a:pt x="124" y="1"/>
                  </a:moveTo>
                  <a:lnTo>
                    <a:pt x="0" y="259"/>
                  </a:lnTo>
                  <a:lnTo>
                    <a:pt x="259" y="342"/>
                  </a:lnTo>
                  <a:cubicBezTo>
                    <a:pt x="300" y="300"/>
                    <a:pt x="300" y="259"/>
                    <a:pt x="300" y="218"/>
                  </a:cubicBezTo>
                  <a:cubicBezTo>
                    <a:pt x="300" y="125"/>
                    <a:pt x="217" y="4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7"/>
            <p:cNvSpPr/>
            <p:nvPr/>
          </p:nvSpPr>
          <p:spPr>
            <a:xfrm>
              <a:off x="4835875" y="3810075"/>
              <a:ext cx="9600" cy="10275"/>
            </a:xfrm>
            <a:custGeom>
              <a:rect b="b" l="l" r="r" t="t"/>
              <a:pathLst>
                <a:path extrusionOk="0" h="411" w="384">
                  <a:moveTo>
                    <a:pt x="125" y="1"/>
                  </a:moveTo>
                  <a:lnTo>
                    <a:pt x="1" y="394"/>
                  </a:lnTo>
                  <a:lnTo>
                    <a:pt x="42" y="394"/>
                  </a:lnTo>
                  <a:cubicBezTo>
                    <a:pt x="64" y="405"/>
                    <a:pt x="86" y="410"/>
                    <a:pt x="109" y="410"/>
                  </a:cubicBezTo>
                  <a:cubicBezTo>
                    <a:pt x="170" y="410"/>
                    <a:pt x="232" y="372"/>
                    <a:pt x="300" y="311"/>
                  </a:cubicBezTo>
                  <a:cubicBezTo>
                    <a:pt x="342" y="259"/>
                    <a:pt x="342" y="259"/>
                    <a:pt x="342" y="218"/>
                  </a:cubicBezTo>
                  <a:cubicBezTo>
                    <a:pt x="383" y="177"/>
                    <a:pt x="383" y="94"/>
                    <a:pt x="342" y="53"/>
                  </a:cubicBezTo>
                  <a:cubicBezTo>
                    <a:pt x="259" y="1"/>
                    <a:pt x="207" y="1"/>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7"/>
            <p:cNvSpPr/>
            <p:nvPr/>
          </p:nvSpPr>
          <p:spPr>
            <a:xfrm>
              <a:off x="4881100" y="4051500"/>
              <a:ext cx="8575" cy="7525"/>
            </a:xfrm>
            <a:custGeom>
              <a:rect b="b" l="l" r="r" t="t"/>
              <a:pathLst>
                <a:path extrusionOk="0" h="301" w="343">
                  <a:moveTo>
                    <a:pt x="259" y="1"/>
                  </a:moveTo>
                  <a:cubicBezTo>
                    <a:pt x="208" y="1"/>
                    <a:pt x="208" y="1"/>
                    <a:pt x="166" y="42"/>
                  </a:cubicBezTo>
                  <a:cubicBezTo>
                    <a:pt x="125" y="42"/>
                    <a:pt x="84" y="42"/>
                    <a:pt x="42" y="83"/>
                  </a:cubicBezTo>
                  <a:lnTo>
                    <a:pt x="1" y="125"/>
                  </a:lnTo>
                  <a:lnTo>
                    <a:pt x="1" y="166"/>
                  </a:lnTo>
                  <a:lnTo>
                    <a:pt x="259" y="300"/>
                  </a:lnTo>
                  <a:lnTo>
                    <a:pt x="342" y="42"/>
                  </a:lnTo>
                  <a:cubicBezTo>
                    <a:pt x="342" y="42"/>
                    <a:pt x="301"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7"/>
            <p:cNvSpPr/>
            <p:nvPr/>
          </p:nvSpPr>
          <p:spPr>
            <a:xfrm>
              <a:off x="4816500" y="4025650"/>
              <a:ext cx="13975" cy="9600"/>
            </a:xfrm>
            <a:custGeom>
              <a:rect b="b" l="l" r="r" t="t"/>
              <a:pathLst>
                <a:path extrusionOk="0" h="384" w="559">
                  <a:moveTo>
                    <a:pt x="166" y="1"/>
                  </a:moveTo>
                  <a:cubicBezTo>
                    <a:pt x="124" y="1"/>
                    <a:pt x="124" y="42"/>
                    <a:pt x="83" y="42"/>
                  </a:cubicBezTo>
                  <a:cubicBezTo>
                    <a:pt x="83" y="42"/>
                    <a:pt x="42" y="83"/>
                    <a:pt x="42" y="125"/>
                  </a:cubicBezTo>
                  <a:cubicBezTo>
                    <a:pt x="0" y="125"/>
                    <a:pt x="0" y="125"/>
                    <a:pt x="0" y="166"/>
                  </a:cubicBezTo>
                  <a:lnTo>
                    <a:pt x="517" y="383"/>
                  </a:lnTo>
                  <a:cubicBezTo>
                    <a:pt x="558" y="259"/>
                    <a:pt x="517" y="125"/>
                    <a:pt x="424" y="42"/>
                  </a:cubicBezTo>
                  <a:cubicBezTo>
                    <a:pt x="383" y="42"/>
                    <a:pt x="383" y="1"/>
                    <a:pt x="34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7"/>
            <p:cNvSpPr/>
            <p:nvPr/>
          </p:nvSpPr>
          <p:spPr>
            <a:xfrm>
              <a:off x="4905675" y="3987550"/>
              <a:ext cx="10875" cy="13325"/>
            </a:xfrm>
            <a:custGeom>
              <a:rect b="b" l="l" r="r" t="t"/>
              <a:pathLst>
                <a:path extrusionOk="0" h="533" w="435">
                  <a:moveTo>
                    <a:pt x="320" y="0"/>
                  </a:moveTo>
                  <a:cubicBezTo>
                    <a:pt x="203" y="0"/>
                    <a:pt x="115" y="56"/>
                    <a:pt x="52" y="191"/>
                  </a:cubicBezTo>
                  <a:cubicBezTo>
                    <a:pt x="0" y="315"/>
                    <a:pt x="52" y="491"/>
                    <a:pt x="217" y="532"/>
                  </a:cubicBezTo>
                  <a:lnTo>
                    <a:pt x="434" y="15"/>
                  </a:lnTo>
                  <a:cubicBezTo>
                    <a:pt x="393" y="6"/>
                    <a:pt x="355"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p:nvPr/>
          </p:nvSpPr>
          <p:spPr>
            <a:xfrm>
              <a:off x="4841050" y="3961225"/>
              <a:ext cx="16300" cy="14050"/>
            </a:xfrm>
            <a:custGeom>
              <a:rect b="b" l="l" r="r" t="t"/>
              <a:pathLst>
                <a:path extrusionOk="0" h="562" w="652">
                  <a:moveTo>
                    <a:pt x="323" y="1"/>
                  </a:moveTo>
                  <a:cubicBezTo>
                    <a:pt x="223" y="1"/>
                    <a:pt x="123" y="69"/>
                    <a:pt x="93" y="158"/>
                  </a:cubicBezTo>
                  <a:cubicBezTo>
                    <a:pt x="0" y="293"/>
                    <a:pt x="93" y="469"/>
                    <a:pt x="218" y="551"/>
                  </a:cubicBezTo>
                  <a:cubicBezTo>
                    <a:pt x="241" y="558"/>
                    <a:pt x="266" y="562"/>
                    <a:pt x="291" y="562"/>
                  </a:cubicBezTo>
                  <a:cubicBezTo>
                    <a:pt x="408" y="562"/>
                    <a:pt x="534" y="486"/>
                    <a:pt x="610" y="375"/>
                  </a:cubicBezTo>
                  <a:cubicBezTo>
                    <a:pt x="652" y="251"/>
                    <a:pt x="569" y="76"/>
                    <a:pt x="435" y="34"/>
                  </a:cubicBezTo>
                  <a:cubicBezTo>
                    <a:pt x="400" y="11"/>
                    <a:pt x="361" y="1"/>
                    <a:pt x="32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7"/>
            <p:cNvSpPr/>
            <p:nvPr/>
          </p:nvSpPr>
          <p:spPr>
            <a:xfrm>
              <a:off x="4795825" y="3980050"/>
              <a:ext cx="16300" cy="14150"/>
            </a:xfrm>
            <a:custGeom>
              <a:rect b="b" l="l" r="r" t="t"/>
              <a:pathLst>
                <a:path extrusionOk="0" h="566" w="652">
                  <a:moveTo>
                    <a:pt x="340" y="0"/>
                  </a:moveTo>
                  <a:cubicBezTo>
                    <a:pt x="235" y="0"/>
                    <a:pt x="125" y="54"/>
                    <a:pt x="93" y="181"/>
                  </a:cubicBezTo>
                  <a:cubicBezTo>
                    <a:pt x="0" y="315"/>
                    <a:pt x="93" y="491"/>
                    <a:pt x="217" y="532"/>
                  </a:cubicBezTo>
                  <a:cubicBezTo>
                    <a:pt x="254" y="555"/>
                    <a:pt x="294" y="565"/>
                    <a:pt x="333" y="565"/>
                  </a:cubicBezTo>
                  <a:cubicBezTo>
                    <a:pt x="434" y="565"/>
                    <a:pt x="531" y="495"/>
                    <a:pt x="569" y="398"/>
                  </a:cubicBezTo>
                  <a:cubicBezTo>
                    <a:pt x="651" y="232"/>
                    <a:pt x="569" y="98"/>
                    <a:pt x="434" y="15"/>
                  </a:cubicBezTo>
                  <a:cubicBezTo>
                    <a:pt x="405" y="6"/>
                    <a:pt x="373" y="0"/>
                    <a:pt x="34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7"/>
            <p:cNvSpPr/>
            <p:nvPr/>
          </p:nvSpPr>
          <p:spPr>
            <a:xfrm>
              <a:off x="4860425" y="4006475"/>
              <a:ext cx="15275" cy="14050"/>
            </a:xfrm>
            <a:custGeom>
              <a:rect b="b" l="l" r="r" t="t"/>
              <a:pathLst>
                <a:path extrusionOk="0" h="562" w="611">
                  <a:moveTo>
                    <a:pt x="293" y="0"/>
                  </a:moveTo>
                  <a:cubicBezTo>
                    <a:pt x="177" y="0"/>
                    <a:pt x="82" y="68"/>
                    <a:pt x="53" y="158"/>
                  </a:cubicBezTo>
                  <a:cubicBezTo>
                    <a:pt x="1" y="333"/>
                    <a:pt x="53" y="468"/>
                    <a:pt x="218" y="551"/>
                  </a:cubicBezTo>
                  <a:cubicBezTo>
                    <a:pt x="242" y="558"/>
                    <a:pt x="266" y="561"/>
                    <a:pt x="291" y="561"/>
                  </a:cubicBezTo>
                  <a:cubicBezTo>
                    <a:pt x="407" y="561"/>
                    <a:pt x="527" y="486"/>
                    <a:pt x="569" y="375"/>
                  </a:cubicBezTo>
                  <a:cubicBezTo>
                    <a:pt x="611" y="251"/>
                    <a:pt x="569" y="75"/>
                    <a:pt x="435" y="34"/>
                  </a:cubicBezTo>
                  <a:cubicBezTo>
                    <a:pt x="386" y="11"/>
                    <a:pt x="338" y="0"/>
                    <a:pt x="29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7"/>
            <p:cNvSpPr/>
            <p:nvPr/>
          </p:nvSpPr>
          <p:spPr>
            <a:xfrm>
              <a:off x="4822950" y="3916000"/>
              <a:ext cx="15025" cy="14050"/>
            </a:xfrm>
            <a:custGeom>
              <a:rect b="b" l="l" r="r" t="t"/>
              <a:pathLst>
                <a:path extrusionOk="0" h="562" w="601">
                  <a:moveTo>
                    <a:pt x="271" y="1"/>
                  </a:moveTo>
                  <a:cubicBezTo>
                    <a:pt x="171" y="1"/>
                    <a:pt x="72" y="69"/>
                    <a:pt x="42" y="158"/>
                  </a:cubicBezTo>
                  <a:cubicBezTo>
                    <a:pt x="1" y="292"/>
                    <a:pt x="42" y="468"/>
                    <a:pt x="207" y="551"/>
                  </a:cubicBezTo>
                  <a:cubicBezTo>
                    <a:pt x="231" y="558"/>
                    <a:pt x="256" y="562"/>
                    <a:pt x="281" y="562"/>
                  </a:cubicBezTo>
                  <a:cubicBezTo>
                    <a:pt x="399" y="562"/>
                    <a:pt x="525" y="486"/>
                    <a:pt x="559" y="375"/>
                  </a:cubicBezTo>
                  <a:cubicBezTo>
                    <a:pt x="600" y="251"/>
                    <a:pt x="559" y="75"/>
                    <a:pt x="383" y="34"/>
                  </a:cubicBezTo>
                  <a:cubicBezTo>
                    <a:pt x="349" y="11"/>
                    <a:pt x="310" y="1"/>
                    <a:pt x="27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7"/>
            <p:cNvSpPr/>
            <p:nvPr/>
          </p:nvSpPr>
          <p:spPr>
            <a:xfrm>
              <a:off x="4886275" y="3942325"/>
              <a:ext cx="16325" cy="13700"/>
            </a:xfrm>
            <a:custGeom>
              <a:rect b="b" l="l" r="r" t="t"/>
              <a:pathLst>
                <a:path extrusionOk="0" h="548" w="653">
                  <a:moveTo>
                    <a:pt x="342" y="0"/>
                  </a:moveTo>
                  <a:cubicBezTo>
                    <a:pt x="236" y="0"/>
                    <a:pt x="125" y="56"/>
                    <a:pt x="94" y="191"/>
                  </a:cubicBezTo>
                  <a:cubicBezTo>
                    <a:pt x="1" y="315"/>
                    <a:pt x="94" y="490"/>
                    <a:pt x="218" y="532"/>
                  </a:cubicBezTo>
                  <a:cubicBezTo>
                    <a:pt x="251" y="542"/>
                    <a:pt x="286" y="547"/>
                    <a:pt x="321" y="547"/>
                  </a:cubicBezTo>
                  <a:cubicBezTo>
                    <a:pt x="429" y="547"/>
                    <a:pt x="541" y="499"/>
                    <a:pt x="611" y="397"/>
                  </a:cubicBezTo>
                  <a:cubicBezTo>
                    <a:pt x="652" y="232"/>
                    <a:pt x="569" y="98"/>
                    <a:pt x="435" y="15"/>
                  </a:cubicBezTo>
                  <a:cubicBezTo>
                    <a:pt x="406" y="5"/>
                    <a:pt x="374"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p:nvPr/>
          </p:nvSpPr>
          <p:spPr>
            <a:xfrm>
              <a:off x="4758325" y="3999800"/>
              <a:ext cx="7525" cy="8550"/>
            </a:xfrm>
            <a:custGeom>
              <a:rect b="b" l="l" r="r" t="t"/>
              <a:pathLst>
                <a:path extrusionOk="0" h="342" w="301">
                  <a:moveTo>
                    <a:pt x="125" y="1"/>
                  </a:moveTo>
                  <a:lnTo>
                    <a:pt x="1" y="259"/>
                  </a:lnTo>
                  <a:lnTo>
                    <a:pt x="259" y="342"/>
                  </a:lnTo>
                  <a:cubicBezTo>
                    <a:pt x="301" y="342"/>
                    <a:pt x="301" y="301"/>
                    <a:pt x="301" y="301"/>
                  </a:cubicBezTo>
                  <a:lnTo>
                    <a:pt x="301" y="259"/>
                  </a:lnTo>
                  <a:cubicBezTo>
                    <a:pt x="301" y="125"/>
                    <a:pt x="208"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7"/>
            <p:cNvSpPr/>
            <p:nvPr/>
          </p:nvSpPr>
          <p:spPr>
            <a:xfrm>
              <a:off x="4781850" y="3935200"/>
              <a:ext cx="10875" cy="13325"/>
            </a:xfrm>
            <a:custGeom>
              <a:rect b="b" l="l" r="r" t="t"/>
              <a:pathLst>
                <a:path extrusionOk="0" h="533" w="435">
                  <a:moveTo>
                    <a:pt x="218" y="0"/>
                  </a:moveTo>
                  <a:lnTo>
                    <a:pt x="1" y="517"/>
                  </a:lnTo>
                  <a:cubicBezTo>
                    <a:pt x="44" y="527"/>
                    <a:pt x="87" y="532"/>
                    <a:pt x="129" y="532"/>
                  </a:cubicBezTo>
                  <a:cubicBezTo>
                    <a:pt x="255" y="532"/>
                    <a:pt x="362" y="484"/>
                    <a:pt x="394" y="383"/>
                  </a:cubicBezTo>
                  <a:cubicBezTo>
                    <a:pt x="435" y="217"/>
                    <a:pt x="394"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7"/>
            <p:cNvSpPr/>
            <p:nvPr/>
          </p:nvSpPr>
          <p:spPr>
            <a:xfrm>
              <a:off x="4932800" y="3927700"/>
              <a:ext cx="7525" cy="9575"/>
            </a:xfrm>
            <a:custGeom>
              <a:rect b="b" l="l" r="r" t="t"/>
              <a:pathLst>
                <a:path extrusionOk="0" h="383" w="301">
                  <a:moveTo>
                    <a:pt x="42" y="0"/>
                  </a:moveTo>
                  <a:cubicBezTo>
                    <a:pt x="1" y="42"/>
                    <a:pt x="1" y="124"/>
                    <a:pt x="1" y="166"/>
                  </a:cubicBezTo>
                  <a:cubicBezTo>
                    <a:pt x="42" y="259"/>
                    <a:pt x="83" y="341"/>
                    <a:pt x="166" y="383"/>
                  </a:cubicBezTo>
                  <a:lnTo>
                    <a:pt x="301" y="124"/>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7"/>
            <p:cNvSpPr/>
            <p:nvPr/>
          </p:nvSpPr>
          <p:spPr>
            <a:xfrm>
              <a:off x="4869225" y="3901850"/>
              <a:ext cx="12950" cy="8975"/>
            </a:xfrm>
            <a:custGeom>
              <a:rect b="b" l="l" r="r" t="t"/>
              <a:pathLst>
                <a:path extrusionOk="0" h="359" w="518">
                  <a:moveTo>
                    <a:pt x="0" y="0"/>
                  </a:moveTo>
                  <a:lnTo>
                    <a:pt x="0" y="83"/>
                  </a:lnTo>
                  <a:lnTo>
                    <a:pt x="0" y="207"/>
                  </a:lnTo>
                  <a:cubicBezTo>
                    <a:pt x="0" y="207"/>
                    <a:pt x="42" y="207"/>
                    <a:pt x="42" y="259"/>
                  </a:cubicBezTo>
                  <a:cubicBezTo>
                    <a:pt x="42" y="300"/>
                    <a:pt x="83" y="341"/>
                    <a:pt x="166" y="341"/>
                  </a:cubicBezTo>
                  <a:cubicBezTo>
                    <a:pt x="193" y="354"/>
                    <a:pt x="223" y="359"/>
                    <a:pt x="254" y="359"/>
                  </a:cubicBezTo>
                  <a:cubicBezTo>
                    <a:pt x="329" y="359"/>
                    <a:pt x="410" y="329"/>
                    <a:pt x="476" y="300"/>
                  </a:cubicBezTo>
                  <a:cubicBezTo>
                    <a:pt x="476" y="259"/>
                    <a:pt x="517" y="207"/>
                    <a:pt x="517" y="207"/>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7"/>
            <p:cNvSpPr/>
            <p:nvPr/>
          </p:nvSpPr>
          <p:spPr>
            <a:xfrm>
              <a:off x="4808750" y="3878075"/>
              <a:ext cx="8800" cy="6475"/>
            </a:xfrm>
            <a:custGeom>
              <a:rect b="b" l="l" r="r" t="t"/>
              <a:pathLst>
                <a:path extrusionOk="0" h="259" w="352">
                  <a:moveTo>
                    <a:pt x="93" y="0"/>
                  </a:moveTo>
                  <a:lnTo>
                    <a:pt x="0" y="217"/>
                  </a:lnTo>
                  <a:cubicBezTo>
                    <a:pt x="0" y="259"/>
                    <a:pt x="52" y="259"/>
                    <a:pt x="52" y="259"/>
                  </a:cubicBezTo>
                  <a:lnTo>
                    <a:pt x="176" y="259"/>
                  </a:lnTo>
                  <a:cubicBezTo>
                    <a:pt x="176" y="259"/>
                    <a:pt x="217" y="259"/>
                    <a:pt x="217" y="217"/>
                  </a:cubicBezTo>
                  <a:cubicBezTo>
                    <a:pt x="258" y="217"/>
                    <a:pt x="310" y="176"/>
                    <a:pt x="352" y="124"/>
                  </a:cubicBezTo>
                  <a:lnTo>
                    <a:pt x="352" y="83"/>
                  </a:lnTo>
                  <a:lnTo>
                    <a:pt x="9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p:nvPr/>
          </p:nvSpPr>
          <p:spPr>
            <a:xfrm>
              <a:off x="4828125" y="4180275"/>
              <a:ext cx="8800" cy="6950"/>
            </a:xfrm>
            <a:custGeom>
              <a:rect b="b" l="l" r="r" t="t"/>
              <a:pathLst>
                <a:path extrusionOk="0" h="278" w="352">
                  <a:moveTo>
                    <a:pt x="233" y="1"/>
                  </a:moveTo>
                  <a:cubicBezTo>
                    <a:pt x="190" y="1"/>
                    <a:pt x="162" y="19"/>
                    <a:pt x="135" y="19"/>
                  </a:cubicBezTo>
                  <a:cubicBezTo>
                    <a:pt x="135" y="19"/>
                    <a:pt x="93" y="19"/>
                    <a:pt x="93" y="60"/>
                  </a:cubicBezTo>
                  <a:cubicBezTo>
                    <a:pt x="52" y="60"/>
                    <a:pt x="0" y="102"/>
                    <a:pt x="0" y="185"/>
                  </a:cubicBezTo>
                  <a:lnTo>
                    <a:pt x="259" y="278"/>
                  </a:lnTo>
                  <a:lnTo>
                    <a:pt x="352" y="19"/>
                  </a:lnTo>
                  <a:lnTo>
                    <a:pt x="311" y="19"/>
                  </a:lnTo>
                  <a:cubicBezTo>
                    <a:pt x="280" y="5"/>
                    <a:pt x="254" y="1"/>
                    <a:pt x="23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7"/>
            <p:cNvSpPr/>
            <p:nvPr/>
          </p:nvSpPr>
          <p:spPr>
            <a:xfrm>
              <a:off x="4763500" y="4153850"/>
              <a:ext cx="14250" cy="9600"/>
            </a:xfrm>
            <a:custGeom>
              <a:rect b="b" l="l" r="r" t="t"/>
              <a:pathLst>
                <a:path extrusionOk="0" h="384" w="570">
                  <a:moveTo>
                    <a:pt x="259" y="1"/>
                  </a:moveTo>
                  <a:cubicBezTo>
                    <a:pt x="218" y="1"/>
                    <a:pt x="176" y="1"/>
                    <a:pt x="135" y="42"/>
                  </a:cubicBezTo>
                  <a:lnTo>
                    <a:pt x="94" y="42"/>
                  </a:lnTo>
                  <a:cubicBezTo>
                    <a:pt x="94" y="84"/>
                    <a:pt x="52" y="84"/>
                    <a:pt x="52" y="125"/>
                  </a:cubicBezTo>
                  <a:cubicBezTo>
                    <a:pt x="1" y="125"/>
                    <a:pt x="1" y="166"/>
                    <a:pt x="1" y="166"/>
                  </a:cubicBezTo>
                  <a:lnTo>
                    <a:pt x="518" y="383"/>
                  </a:lnTo>
                  <a:lnTo>
                    <a:pt x="518" y="342"/>
                  </a:lnTo>
                  <a:cubicBezTo>
                    <a:pt x="569" y="208"/>
                    <a:pt x="518" y="125"/>
                    <a:pt x="435" y="42"/>
                  </a:cubicBezTo>
                  <a:lnTo>
                    <a:pt x="352" y="42"/>
                  </a:lnTo>
                  <a:cubicBezTo>
                    <a:pt x="352" y="1"/>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7"/>
            <p:cNvSpPr/>
            <p:nvPr/>
          </p:nvSpPr>
          <p:spPr>
            <a:xfrm>
              <a:off x="4852925" y="4116125"/>
              <a:ext cx="10900" cy="12950"/>
            </a:xfrm>
            <a:custGeom>
              <a:rect b="b" l="l" r="r" t="t"/>
              <a:pathLst>
                <a:path extrusionOk="0" h="518" w="436">
                  <a:moveTo>
                    <a:pt x="301" y="0"/>
                  </a:moveTo>
                  <a:cubicBezTo>
                    <a:pt x="218" y="0"/>
                    <a:pt x="94" y="83"/>
                    <a:pt x="42" y="166"/>
                  </a:cubicBezTo>
                  <a:cubicBezTo>
                    <a:pt x="1" y="259"/>
                    <a:pt x="42" y="342"/>
                    <a:pt x="94" y="424"/>
                  </a:cubicBezTo>
                  <a:cubicBezTo>
                    <a:pt x="94" y="476"/>
                    <a:pt x="135" y="517"/>
                    <a:pt x="218" y="517"/>
                  </a:cubicBezTo>
                  <a:lnTo>
                    <a:pt x="4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7"/>
            <p:cNvSpPr/>
            <p:nvPr/>
          </p:nvSpPr>
          <p:spPr>
            <a:xfrm>
              <a:off x="4788325" y="4089875"/>
              <a:ext cx="16300" cy="13725"/>
            </a:xfrm>
            <a:custGeom>
              <a:rect b="b" l="l" r="r" t="t"/>
              <a:pathLst>
                <a:path extrusionOk="0" h="549" w="652">
                  <a:moveTo>
                    <a:pt x="330" y="1"/>
                  </a:moveTo>
                  <a:cubicBezTo>
                    <a:pt x="225" y="1"/>
                    <a:pt x="124" y="47"/>
                    <a:pt x="93" y="140"/>
                  </a:cubicBezTo>
                  <a:cubicBezTo>
                    <a:pt x="0" y="316"/>
                    <a:pt x="93" y="440"/>
                    <a:pt x="217" y="533"/>
                  </a:cubicBezTo>
                  <a:cubicBezTo>
                    <a:pt x="249" y="543"/>
                    <a:pt x="282" y="548"/>
                    <a:pt x="314" y="548"/>
                  </a:cubicBezTo>
                  <a:cubicBezTo>
                    <a:pt x="422" y="548"/>
                    <a:pt x="527" y="492"/>
                    <a:pt x="559" y="358"/>
                  </a:cubicBezTo>
                  <a:cubicBezTo>
                    <a:pt x="652" y="234"/>
                    <a:pt x="559" y="58"/>
                    <a:pt x="434" y="16"/>
                  </a:cubicBezTo>
                  <a:cubicBezTo>
                    <a:pt x="401" y="6"/>
                    <a:pt x="365"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7"/>
            <p:cNvSpPr/>
            <p:nvPr/>
          </p:nvSpPr>
          <p:spPr>
            <a:xfrm>
              <a:off x="4743075" y="4108250"/>
              <a:ext cx="16325" cy="14150"/>
            </a:xfrm>
            <a:custGeom>
              <a:rect b="b" l="l" r="r" t="t"/>
              <a:pathLst>
                <a:path extrusionOk="0" h="566" w="653">
                  <a:moveTo>
                    <a:pt x="354" y="1"/>
                  </a:moveTo>
                  <a:cubicBezTo>
                    <a:pt x="239" y="1"/>
                    <a:pt x="117" y="81"/>
                    <a:pt x="42" y="181"/>
                  </a:cubicBezTo>
                  <a:cubicBezTo>
                    <a:pt x="1" y="315"/>
                    <a:pt x="94" y="481"/>
                    <a:pt x="218" y="532"/>
                  </a:cubicBezTo>
                  <a:cubicBezTo>
                    <a:pt x="255" y="555"/>
                    <a:pt x="295" y="566"/>
                    <a:pt x="333" y="566"/>
                  </a:cubicBezTo>
                  <a:cubicBezTo>
                    <a:pt x="434" y="566"/>
                    <a:pt x="529" y="495"/>
                    <a:pt x="559" y="398"/>
                  </a:cubicBezTo>
                  <a:cubicBezTo>
                    <a:pt x="652" y="274"/>
                    <a:pt x="559" y="98"/>
                    <a:pt x="435" y="15"/>
                  </a:cubicBezTo>
                  <a:cubicBezTo>
                    <a:pt x="409" y="6"/>
                    <a:pt x="382" y="1"/>
                    <a:pt x="35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7"/>
            <p:cNvSpPr/>
            <p:nvPr/>
          </p:nvSpPr>
          <p:spPr>
            <a:xfrm>
              <a:off x="4807700" y="4135125"/>
              <a:ext cx="15275" cy="13700"/>
            </a:xfrm>
            <a:custGeom>
              <a:rect b="b" l="l" r="r" t="t"/>
              <a:pathLst>
                <a:path extrusionOk="0" h="548" w="611">
                  <a:moveTo>
                    <a:pt x="295" y="1"/>
                  </a:moveTo>
                  <a:cubicBezTo>
                    <a:pt x="187" y="1"/>
                    <a:pt x="81" y="55"/>
                    <a:pt x="42" y="181"/>
                  </a:cubicBezTo>
                  <a:cubicBezTo>
                    <a:pt x="1" y="316"/>
                    <a:pt x="42" y="491"/>
                    <a:pt x="218" y="533"/>
                  </a:cubicBezTo>
                  <a:cubicBezTo>
                    <a:pt x="249" y="542"/>
                    <a:pt x="282" y="547"/>
                    <a:pt x="315" y="547"/>
                  </a:cubicBezTo>
                  <a:cubicBezTo>
                    <a:pt x="423" y="547"/>
                    <a:pt x="527" y="492"/>
                    <a:pt x="559" y="357"/>
                  </a:cubicBezTo>
                  <a:cubicBezTo>
                    <a:pt x="611" y="233"/>
                    <a:pt x="559" y="57"/>
                    <a:pt x="394" y="16"/>
                  </a:cubicBezTo>
                  <a:cubicBezTo>
                    <a:pt x="362" y="6"/>
                    <a:pt x="328"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7"/>
            <p:cNvSpPr/>
            <p:nvPr/>
          </p:nvSpPr>
          <p:spPr>
            <a:xfrm>
              <a:off x="4769975" y="4044100"/>
              <a:ext cx="15275" cy="14250"/>
            </a:xfrm>
            <a:custGeom>
              <a:rect b="b" l="l" r="r" t="t"/>
              <a:pathLst>
                <a:path extrusionOk="0" h="570" w="611">
                  <a:moveTo>
                    <a:pt x="275" y="0"/>
                  </a:moveTo>
                  <a:cubicBezTo>
                    <a:pt x="175" y="0"/>
                    <a:pt x="81" y="73"/>
                    <a:pt x="52" y="162"/>
                  </a:cubicBezTo>
                  <a:cubicBezTo>
                    <a:pt x="0" y="338"/>
                    <a:pt x="52" y="462"/>
                    <a:pt x="176" y="555"/>
                  </a:cubicBezTo>
                  <a:cubicBezTo>
                    <a:pt x="217" y="565"/>
                    <a:pt x="257" y="570"/>
                    <a:pt x="296" y="570"/>
                  </a:cubicBezTo>
                  <a:cubicBezTo>
                    <a:pt x="423" y="570"/>
                    <a:pt x="529" y="514"/>
                    <a:pt x="569" y="379"/>
                  </a:cubicBezTo>
                  <a:cubicBezTo>
                    <a:pt x="610" y="255"/>
                    <a:pt x="569" y="79"/>
                    <a:pt x="393" y="38"/>
                  </a:cubicBezTo>
                  <a:cubicBezTo>
                    <a:pt x="355" y="12"/>
                    <a:pt x="314" y="0"/>
                    <a:pt x="27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7"/>
            <p:cNvSpPr/>
            <p:nvPr/>
          </p:nvSpPr>
          <p:spPr>
            <a:xfrm>
              <a:off x="4833550" y="4070625"/>
              <a:ext cx="16300" cy="14050"/>
            </a:xfrm>
            <a:custGeom>
              <a:rect b="b" l="l" r="r" t="t"/>
              <a:pathLst>
                <a:path extrusionOk="0" h="562" w="652">
                  <a:moveTo>
                    <a:pt x="361" y="0"/>
                  </a:moveTo>
                  <a:cubicBezTo>
                    <a:pt x="246" y="0"/>
                    <a:pt x="128" y="74"/>
                    <a:pt x="94" y="176"/>
                  </a:cubicBezTo>
                  <a:cubicBezTo>
                    <a:pt x="1" y="311"/>
                    <a:pt x="94" y="487"/>
                    <a:pt x="218" y="528"/>
                  </a:cubicBezTo>
                  <a:cubicBezTo>
                    <a:pt x="255" y="551"/>
                    <a:pt x="294" y="561"/>
                    <a:pt x="334" y="561"/>
                  </a:cubicBezTo>
                  <a:cubicBezTo>
                    <a:pt x="438" y="561"/>
                    <a:pt x="543" y="491"/>
                    <a:pt x="611" y="394"/>
                  </a:cubicBezTo>
                  <a:cubicBezTo>
                    <a:pt x="652" y="269"/>
                    <a:pt x="559" y="94"/>
                    <a:pt x="435" y="11"/>
                  </a:cubicBezTo>
                  <a:cubicBezTo>
                    <a:pt x="411" y="4"/>
                    <a:pt x="386" y="0"/>
                    <a:pt x="36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7"/>
            <p:cNvSpPr/>
            <p:nvPr/>
          </p:nvSpPr>
          <p:spPr>
            <a:xfrm>
              <a:off x="4705350" y="4128000"/>
              <a:ext cx="7775" cy="8575"/>
            </a:xfrm>
            <a:custGeom>
              <a:rect b="b" l="l" r="r" t="t"/>
              <a:pathLst>
                <a:path extrusionOk="0" h="343" w="311">
                  <a:moveTo>
                    <a:pt x="135" y="1"/>
                  </a:moveTo>
                  <a:lnTo>
                    <a:pt x="0" y="259"/>
                  </a:lnTo>
                  <a:lnTo>
                    <a:pt x="259" y="342"/>
                  </a:lnTo>
                  <a:cubicBezTo>
                    <a:pt x="311" y="342"/>
                    <a:pt x="311" y="301"/>
                    <a:pt x="311" y="259"/>
                  </a:cubicBezTo>
                  <a:cubicBezTo>
                    <a:pt x="311" y="166"/>
                    <a:pt x="259" y="84"/>
                    <a:pt x="176" y="42"/>
                  </a:cubicBezTo>
                  <a:cubicBezTo>
                    <a:pt x="176" y="1"/>
                    <a:pt x="135" y="1"/>
                    <a:pt x="1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7"/>
            <p:cNvSpPr/>
            <p:nvPr/>
          </p:nvSpPr>
          <p:spPr>
            <a:xfrm>
              <a:off x="4729125" y="4063400"/>
              <a:ext cx="10875" cy="13775"/>
            </a:xfrm>
            <a:custGeom>
              <a:rect b="b" l="l" r="r" t="t"/>
              <a:pathLst>
                <a:path extrusionOk="0" h="551" w="435">
                  <a:moveTo>
                    <a:pt x="218" y="0"/>
                  </a:moveTo>
                  <a:lnTo>
                    <a:pt x="1" y="517"/>
                  </a:lnTo>
                  <a:cubicBezTo>
                    <a:pt x="49" y="540"/>
                    <a:pt x="94" y="550"/>
                    <a:pt x="135" y="550"/>
                  </a:cubicBezTo>
                  <a:cubicBezTo>
                    <a:pt x="243" y="550"/>
                    <a:pt x="326" y="480"/>
                    <a:pt x="393" y="383"/>
                  </a:cubicBezTo>
                  <a:cubicBezTo>
                    <a:pt x="435" y="259"/>
                    <a:pt x="393"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7"/>
            <p:cNvSpPr/>
            <p:nvPr/>
          </p:nvSpPr>
          <p:spPr>
            <a:xfrm>
              <a:off x="4879825" y="4055650"/>
              <a:ext cx="7775" cy="9825"/>
            </a:xfrm>
            <a:custGeom>
              <a:rect b="b" l="l" r="r" t="t"/>
              <a:pathLst>
                <a:path extrusionOk="0" h="393" w="311">
                  <a:moveTo>
                    <a:pt x="52" y="0"/>
                  </a:moveTo>
                  <a:cubicBezTo>
                    <a:pt x="0" y="52"/>
                    <a:pt x="0" y="93"/>
                    <a:pt x="0" y="134"/>
                  </a:cubicBezTo>
                  <a:cubicBezTo>
                    <a:pt x="0" y="217"/>
                    <a:pt x="93" y="352"/>
                    <a:pt x="176" y="393"/>
                  </a:cubicBezTo>
                  <a:lnTo>
                    <a:pt x="310" y="134"/>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7"/>
            <p:cNvSpPr/>
            <p:nvPr/>
          </p:nvSpPr>
          <p:spPr>
            <a:xfrm>
              <a:off x="4816500" y="4029800"/>
              <a:ext cx="12950" cy="9475"/>
            </a:xfrm>
            <a:custGeom>
              <a:rect b="b" l="l" r="r" t="t"/>
              <a:pathLst>
                <a:path extrusionOk="0" h="379" w="518">
                  <a:moveTo>
                    <a:pt x="0" y="0"/>
                  </a:moveTo>
                  <a:lnTo>
                    <a:pt x="0" y="93"/>
                  </a:lnTo>
                  <a:cubicBezTo>
                    <a:pt x="0" y="217"/>
                    <a:pt x="42" y="310"/>
                    <a:pt x="166" y="352"/>
                  </a:cubicBezTo>
                  <a:cubicBezTo>
                    <a:pt x="204" y="369"/>
                    <a:pt x="248" y="379"/>
                    <a:pt x="292" y="379"/>
                  </a:cubicBezTo>
                  <a:cubicBezTo>
                    <a:pt x="354" y="379"/>
                    <a:pt x="417" y="359"/>
                    <a:pt x="465" y="310"/>
                  </a:cubicBezTo>
                  <a:cubicBezTo>
                    <a:pt x="465" y="259"/>
                    <a:pt x="517" y="259"/>
                    <a:pt x="517" y="217"/>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7"/>
            <p:cNvSpPr/>
            <p:nvPr/>
          </p:nvSpPr>
          <p:spPr>
            <a:xfrm>
              <a:off x="4756000" y="4006275"/>
              <a:ext cx="8825" cy="6475"/>
            </a:xfrm>
            <a:custGeom>
              <a:rect b="b" l="l" r="r" t="t"/>
              <a:pathLst>
                <a:path extrusionOk="0" h="259" w="353">
                  <a:moveTo>
                    <a:pt x="94" y="0"/>
                  </a:moveTo>
                  <a:lnTo>
                    <a:pt x="1" y="259"/>
                  </a:lnTo>
                  <a:lnTo>
                    <a:pt x="177" y="259"/>
                  </a:lnTo>
                  <a:cubicBezTo>
                    <a:pt x="218" y="259"/>
                    <a:pt x="301" y="217"/>
                    <a:pt x="352" y="124"/>
                  </a:cubicBezTo>
                  <a:lnTo>
                    <a:pt x="352" y="83"/>
                  </a:ln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7"/>
            <p:cNvSpPr/>
            <p:nvPr/>
          </p:nvSpPr>
          <p:spPr>
            <a:xfrm>
              <a:off x="4774350" y="4308950"/>
              <a:ext cx="9850" cy="6475"/>
            </a:xfrm>
            <a:custGeom>
              <a:rect b="b" l="l" r="r" t="t"/>
              <a:pathLst>
                <a:path extrusionOk="0" h="259" w="394">
                  <a:moveTo>
                    <a:pt x="218" y="0"/>
                  </a:moveTo>
                  <a:cubicBezTo>
                    <a:pt x="177" y="0"/>
                    <a:pt x="135" y="42"/>
                    <a:pt x="84" y="83"/>
                  </a:cubicBezTo>
                  <a:cubicBezTo>
                    <a:pt x="42" y="83"/>
                    <a:pt x="42" y="124"/>
                    <a:pt x="1" y="166"/>
                  </a:cubicBezTo>
                  <a:lnTo>
                    <a:pt x="259" y="259"/>
                  </a:lnTo>
                  <a:lnTo>
                    <a:pt x="3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7"/>
            <p:cNvSpPr/>
            <p:nvPr/>
          </p:nvSpPr>
          <p:spPr>
            <a:xfrm>
              <a:off x="4710775" y="4282125"/>
              <a:ext cx="13975" cy="9525"/>
            </a:xfrm>
            <a:custGeom>
              <a:rect b="b" l="l" r="r" t="t"/>
              <a:pathLst>
                <a:path extrusionOk="0" h="381" w="559">
                  <a:moveTo>
                    <a:pt x="255" y="1"/>
                  </a:moveTo>
                  <a:cubicBezTo>
                    <a:pt x="218" y="1"/>
                    <a:pt x="176" y="13"/>
                    <a:pt x="135" y="39"/>
                  </a:cubicBezTo>
                  <a:lnTo>
                    <a:pt x="94" y="39"/>
                  </a:lnTo>
                  <a:cubicBezTo>
                    <a:pt x="94" y="81"/>
                    <a:pt x="42" y="81"/>
                    <a:pt x="1" y="122"/>
                  </a:cubicBezTo>
                  <a:lnTo>
                    <a:pt x="1" y="163"/>
                  </a:lnTo>
                  <a:lnTo>
                    <a:pt x="517" y="381"/>
                  </a:lnTo>
                  <a:lnTo>
                    <a:pt x="517" y="339"/>
                  </a:lnTo>
                  <a:cubicBezTo>
                    <a:pt x="559" y="205"/>
                    <a:pt x="476" y="81"/>
                    <a:pt x="352" y="39"/>
                  </a:cubicBezTo>
                  <a:cubicBezTo>
                    <a:pt x="326" y="13"/>
                    <a:pt x="293" y="1"/>
                    <a:pt x="2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7"/>
            <p:cNvSpPr/>
            <p:nvPr/>
          </p:nvSpPr>
          <p:spPr>
            <a:xfrm>
              <a:off x="4800200" y="4244325"/>
              <a:ext cx="9850" cy="13975"/>
            </a:xfrm>
            <a:custGeom>
              <a:rect b="b" l="l" r="r" t="t"/>
              <a:pathLst>
                <a:path extrusionOk="0" h="559" w="394">
                  <a:moveTo>
                    <a:pt x="301" y="0"/>
                  </a:moveTo>
                  <a:cubicBezTo>
                    <a:pt x="177" y="0"/>
                    <a:pt x="84" y="83"/>
                    <a:pt x="42" y="166"/>
                  </a:cubicBezTo>
                  <a:cubicBezTo>
                    <a:pt x="42" y="207"/>
                    <a:pt x="1" y="300"/>
                    <a:pt x="42" y="342"/>
                  </a:cubicBezTo>
                  <a:cubicBezTo>
                    <a:pt x="42" y="424"/>
                    <a:pt x="84" y="517"/>
                    <a:pt x="218" y="559"/>
                  </a:cubicBezTo>
                  <a:lnTo>
                    <a:pt x="394" y="42"/>
                  </a:lnTo>
                  <a:cubicBezTo>
                    <a:pt x="394" y="0"/>
                    <a:pt x="342"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7"/>
            <p:cNvSpPr/>
            <p:nvPr/>
          </p:nvSpPr>
          <p:spPr>
            <a:xfrm>
              <a:off x="4735600" y="4218000"/>
              <a:ext cx="16300" cy="13800"/>
            </a:xfrm>
            <a:custGeom>
              <a:rect b="b" l="l" r="r" t="t"/>
              <a:pathLst>
                <a:path extrusionOk="0" h="552" w="652">
                  <a:moveTo>
                    <a:pt x="331" y="0"/>
                  </a:moveTo>
                  <a:cubicBezTo>
                    <a:pt x="223" y="0"/>
                    <a:pt x="111" y="60"/>
                    <a:pt x="41" y="185"/>
                  </a:cubicBezTo>
                  <a:cubicBezTo>
                    <a:pt x="0" y="319"/>
                    <a:pt x="83" y="485"/>
                    <a:pt x="217" y="537"/>
                  </a:cubicBezTo>
                  <a:cubicBezTo>
                    <a:pt x="248" y="547"/>
                    <a:pt x="281" y="552"/>
                    <a:pt x="315" y="552"/>
                  </a:cubicBezTo>
                  <a:cubicBezTo>
                    <a:pt x="420" y="552"/>
                    <a:pt x="527" y="503"/>
                    <a:pt x="558" y="402"/>
                  </a:cubicBezTo>
                  <a:cubicBezTo>
                    <a:pt x="651" y="226"/>
                    <a:pt x="558" y="102"/>
                    <a:pt x="434" y="20"/>
                  </a:cubicBezTo>
                  <a:cubicBezTo>
                    <a:pt x="401" y="7"/>
                    <a:pt x="366"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7"/>
            <p:cNvSpPr/>
            <p:nvPr/>
          </p:nvSpPr>
          <p:spPr>
            <a:xfrm>
              <a:off x="4690350" y="4236925"/>
              <a:ext cx="16325" cy="14125"/>
            </a:xfrm>
            <a:custGeom>
              <a:rect b="b" l="l" r="r" t="t"/>
              <a:pathLst>
                <a:path extrusionOk="0" h="565" w="653">
                  <a:moveTo>
                    <a:pt x="297" y="0"/>
                  </a:moveTo>
                  <a:cubicBezTo>
                    <a:pt x="191" y="0"/>
                    <a:pt x="109" y="73"/>
                    <a:pt x="42" y="162"/>
                  </a:cubicBezTo>
                  <a:cubicBezTo>
                    <a:pt x="1" y="296"/>
                    <a:pt x="83" y="462"/>
                    <a:pt x="218" y="555"/>
                  </a:cubicBezTo>
                  <a:cubicBezTo>
                    <a:pt x="238" y="562"/>
                    <a:pt x="260" y="565"/>
                    <a:pt x="282" y="565"/>
                  </a:cubicBezTo>
                  <a:cubicBezTo>
                    <a:pt x="396" y="565"/>
                    <a:pt x="524" y="483"/>
                    <a:pt x="559" y="379"/>
                  </a:cubicBezTo>
                  <a:cubicBezTo>
                    <a:pt x="652" y="245"/>
                    <a:pt x="559" y="79"/>
                    <a:pt x="435" y="38"/>
                  </a:cubicBezTo>
                  <a:cubicBezTo>
                    <a:pt x="385" y="12"/>
                    <a:pt x="339" y="0"/>
                    <a:pt x="29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7"/>
            <p:cNvSpPr/>
            <p:nvPr/>
          </p:nvSpPr>
          <p:spPr>
            <a:xfrm>
              <a:off x="4754975" y="4263225"/>
              <a:ext cx="15025" cy="14250"/>
            </a:xfrm>
            <a:custGeom>
              <a:rect b="b" l="l" r="r" t="t"/>
              <a:pathLst>
                <a:path extrusionOk="0" h="570" w="601">
                  <a:moveTo>
                    <a:pt x="289" y="1"/>
                  </a:moveTo>
                  <a:cubicBezTo>
                    <a:pt x="180" y="1"/>
                    <a:pt x="73" y="61"/>
                    <a:pt x="42" y="185"/>
                  </a:cubicBezTo>
                  <a:cubicBezTo>
                    <a:pt x="0" y="320"/>
                    <a:pt x="42" y="485"/>
                    <a:pt x="176" y="537"/>
                  </a:cubicBezTo>
                  <a:cubicBezTo>
                    <a:pt x="222" y="560"/>
                    <a:pt x="268" y="570"/>
                    <a:pt x="313" y="570"/>
                  </a:cubicBezTo>
                  <a:cubicBezTo>
                    <a:pt x="429" y="570"/>
                    <a:pt x="529" y="500"/>
                    <a:pt x="559" y="402"/>
                  </a:cubicBezTo>
                  <a:cubicBezTo>
                    <a:pt x="600" y="227"/>
                    <a:pt x="559" y="103"/>
                    <a:pt x="393" y="20"/>
                  </a:cubicBezTo>
                  <a:cubicBezTo>
                    <a:pt x="360" y="7"/>
                    <a:pt x="324" y="1"/>
                    <a:pt x="28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7"/>
            <p:cNvSpPr/>
            <p:nvPr/>
          </p:nvSpPr>
          <p:spPr>
            <a:xfrm>
              <a:off x="4717225" y="4172775"/>
              <a:ext cx="15275" cy="13775"/>
            </a:xfrm>
            <a:custGeom>
              <a:rect b="b" l="l" r="r" t="t"/>
              <a:pathLst>
                <a:path extrusionOk="0" h="551" w="611">
                  <a:moveTo>
                    <a:pt x="291" y="0"/>
                  </a:moveTo>
                  <a:cubicBezTo>
                    <a:pt x="185" y="0"/>
                    <a:pt x="81" y="60"/>
                    <a:pt x="42" y="185"/>
                  </a:cubicBezTo>
                  <a:cubicBezTo>
                    <a:pt x="1" y="319"/>
                    <a:pt x="42" y="485"/>
                    <a:pt x="177" y="536"/>
                  </a:cubicBezTo>
                  <a:cubicBezTo>
                    <a:pt x="218" y="546"/>
                    <a:pt x="256" y="551"/>
                    <a:pt x="291" y="551"/>
                  </a:cubicBezTo>
                  <a:cubicBezTo>
                    <a:pt x="408" y="551"/>
                    <a:pt x="496" y="495"/>
                    <a:pt x="559" y="360"/>
                  </a:cubicBezTo>
                  <a:cubicBezTo>
                    <a:pt x="611" y="226"/>
                    <a:pt x="559" y="61"/>
                    <a:pt x="394" y="19"/>
                  </a:cubicBezTo>
                  <a:cubicBezTo>
                    <a:pt x="361" y="6"/>
                    <a:pt x="326" y="0"/>
                    <a:pt x="29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7"/>
            <p:cNvSpPr/>
            <p:nvPr/>
          </p:nvSpPr>
          <p:spPr>
            <a:xfrm>
              <a:off x="4780825" y="4199175"/>
              <a:ext cx="16300" cy="14175"/>
            </a:xfrm>
            <a:custGeom>
              <a:rect b="b" l="l" r="r" t="t"/>
              <a:pathLst>
                <a:path extrusionOk="0" h="567" w="652">
                  <a:moveTo>
                    <a:pt x="315" y="1"/>
                  </a:moveTo>
                  <a:cubicBezTo>
                    <a:pt x="212" y="1"/>
                    <a:pt x="108" y="74"/>
                    <a:pt x="42" y="163"/>
                  </a:cubicBezTo>
                  <a:cubicBezTo>
                    <a:pt x="0" y="297"/>
                    <a:pt x="83" y="462"/>
                    <a:pt x="218" y="555"/>
                  </a:cubicBezTo>
                  <a:cubicBezTo>
                    <a:pt x="239" y="563"/>
                    <a:pt x="263" y="566"/>
                    <a:pt x="287" y="566"/>
                  </a:cubicBezTo>
                  <a:cubicBezTo>
                    <a:pt x="399" y="566"/>
                    <a:pt x="525" y="490"/>
                    <a:pt x="559" y="380"/>
                  </a:cubicBezTo>
                  <a:cubicBezTo>
                    <a:pt x="652" y="256"/>
                    <a:pt x="559" y="80"/>
                    <a:pt x="435" y="39"/>
                  </a:cubicBezTo>
                  <a:cubicBezTo>
                    <a:pt x="397" y="12"/>
                    <a:pt x="356" y="1"/>
                    <a:pt x="31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7"/>
            <p:cNvSpPr/>
            <p:nvPr/>
          </p:nvSpPr>
          <p:spPr>
            <a:xfrm>
              <a:off x="4652625" y="4255950"/>
              <a:ext cx="7525" cy="9850"/>
            </a:xfrm>
            <a:custGeom>
              <a:rect b="b" l="l" r="r" t="t"/>
              <a:pathLst>
                <a:path extrusionOk="0" h="394" w="301">
                  <a:moveTo>
                    <a:pt x="135" y="1"/>
                  </a:moveTo>
                  <a:lnTo>
                    <a:pt x="0" y="259"/>
                  </a:lnTo>
                  <a:lnTo>
                    <a:pt x="259" y="394"/>
                  </a:lnTo>
                  <a:cubicBezTo>
                    <a:pt x="300" y="352"/>
                    <a:pt x="300" y="311"/>
                    <a:pt x="300" y="259"/>
                  </a:cubicBezTo>
                  <a:cubicBezTo>
                    <a:pt x="300" y="176"/>
                    <a:pt x="217" y="52"/>
                    <a:pt x="1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7"/>
            <p:cNvSpPr/>
            <p:nvPr/>
          </p:nvSpPr>
          <p:spPr>
            <a:xfrm>
              <a:off x="4676400" y="4192625"/>
              <a:ext cx="10875" cy="12950"/>
            </a:xfrm>
            <a:custGeom>
              <a:rect b="b" l="l" r="r" t="t"/>
              <a:pathLst>
                <a:path extrusionOk="0" h="518" w="435">
                  <a:moveTo>
                    <a:pt x="218" y="1"/>
                  </a:moveTo>
                  <a:lnTo>
                    <a:pt x="0" y="518"/>
                  </a:lnTo>
                  <a:lnTo>
                    <a:pt x="83" y="518"/>
                  </a:lnTo>
                  <a:cubicBezTo>
                    <a:pt x="218" y="518"/>
                    <a:pt x="342" y="466"/>
                    <a:pt x="383" y="342"/>
                  </a:cubicBezTo>
                  <a:cubicBezTo>
                    <a:pt x="435" y="207"/>
                    <a:pt x="383" y="83"/>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7"/>
            <p:cNvSpPr/>
            <p:nvPr/>
          </p:nvSpPr>
          <p:spPr>
            <a:xfrm>
              <a:off x="4827100" y="4184875"/>
              <a:ext cx="7500" cy="8825"/>
            </a:xfrm>
            <a:custGeom>
              <a:rect b="b" l="l" r="r" t="t"/>
              <a:pathLst>
                <a:path extrusionOk="0" h="353" w="300">
                  <a:moveTo>
                    <a:pt x="41" y="1"/>
                  </a:moveTo>
                  <a:cubicBezTo>
                    <a:pt x="0" y="52"/>
                    <a:pt x="0" y="94"/>
                    <a:pt x="0" y="135"/>
                  </a:cubicBezTo>
                  <a:cubicBezTo>
                    <a:pt x="41" y="218"/>
                    <a:pt x="93" y="259"/>
                    <a:pt x="134" y="311"/>
                  </a:cubicBezTo>
                  <a:cubicBezTo>
                    <a:pt x="134" y="352"/>
                    <a:pt x="176" y="352"/>
                    <a:pt x="176" y="352"/>
                  </a:cubicBezTo>
                  <a:lnTo>
                    <a:pt x="300" y="94"/>
                  </a:ln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7"/>
            <p:cNvSpPr/>
            <p:nvPr/>
          </p:nvSpPr>
          <p:spPr>
            <a:xfrm>
              <a:off x="4762475" y="4158000"/>
              <a:ext cx="13975" cy="9475"/>
            </a:xfrm>
            <a:custGeom>
              <a:rect b="b" l="l" r="r" t="t"/>
              <a:pathLst>
                <a:path extrusionOk="0" h="379" w="559">
                  <a:moveTo>
                    <a:pt x="42" y="0"/>
                  </a:moveTo>
                  <a:cubicBezTo>
                    <a:pt x="42" y="42"/>
                    <a:pt x="0" y="93"/>
                    <a:pt x="0" y="135"/>
                  </a:cubicBezTo>
                  <a:cubicBezTo>
                    <a:pt x="0" y="135"/>
                    <a:pt x="42" y="176"/>
                    <a:pt x="42" y="217"/>
                  </a:cubicBezTo>
                  <a:cubicBezTo>
                    <a:pt x="42" y="217"/>
                    <a:pt x="42" y="259"/>
                    <a:pt x="93" y="259"/>
                  </a:cubicBezTo>
                  <a:cubicBezTo>
                    <a:pt x="93" y="300"/>
                    <a:pt x="135" y="352"/>
                    <a:pt x="176" y="352"/>
                  </a:cubicBezTo>
                  <a:cubicBezTo>
                    <a:pt x="226" y="368"/>
                    <a:pt x="277" y="378"/>
                    <a:pt x="323" y="378"/>
                  </a:cubicBezTo>
                  <a:cubicBezTo>
                    <a:pt x="393" y="378"/>
                    <a:pt x="451" y="356"/>
                    <a:pt x="476" y="300"/>
                  </a:cubicBezTo>
                  <a:cubicBezTo>
                    <a:pt x="517" y="259"/>
                    <a:pt x="559" y="259"/>
                    <a:pt x="559" y="217"/>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7"/>
            <p:cNvSpPr/>
            <p:nvPr/>
          </p:nvSpPr>
          <p:spPr>
            <a:xfrm>
              <a:off x="4703275" y="4134475"/>
              <a:ext cx="8550" cy="6475"/>
            </a:xfrm>
            <a:custGeom>
              <a:rect b="b" l="l" r="r" t="t"/>
              <a:pathLst>
                <a:path extrusionOk="0" h="259" w="342">
                  <a:moveTo>
                    <a:pt x="83" y="0"/>
                  </a:moveTo>
                  <a:lnTo>
                    <a:pt x="1" y="259"/>
                  </a:lnTo>
                  <a:lnTo>
                    <a:pt x="176" y="259"/>
                  </a:lnTo>
                  <a:cubicBezTo>
                    <a:pt x="259" y="259"/>
                    <a:pt x="301" y="166"/>
                    <a:pt x="342" y="83"/>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7"/>
            <p:cNvSpPr/>
            <p:nvPr/>
          </p:nvSpPr>
          <p:spPr>
            <a:xfrm>
              <a:off x="4721625" y="4436900"/>
              <a:ext cx="9600" cy="6475"/>
            </a:xfrm>
            <a:custGeom>
              <a:rect b="b" l="l" r="r" t="t"/>
              <a:pathLst>
                <a:path extrusionOk="0" h="259" w="384">
                  <a:moveTo>
                    <a:pt x="218" y="0"/>
                  </a:moveTo>
                  <a:cubicBezTo>
                    <a:pt x="177" y="0"/>
                    <a:pt x="125" y="52"/>
                    <a:pt x="125" y="52"/>
                  </a:cubicBezTo>
                  <a:lnTo>
                    <a:pt x="83" y="93"/>
                  </a:lnTo>
                  <a:cubicBezTo>
                    <a:pt x="42" y="93"/>
                    <a:pt x="42" y="134"/>
                    <a:pt x="1" y="176"/>
                  </a:cubicBezTo>
                  <a:lnTo>
                    <a:pt x="259" y="259"/>
                  </a:lnTo>
                  <a:lnTo>
                    <a:pt x="383" y="52"/>
                  </a:lnTo>
                  <a:cubicBezTo>
                    <a:pt x="342" y="0"/>
                    <a:pt x="259"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7"/>
            <p:cNvSpPr/>
            <p:nvPr/>
          </p:nvSpPr>
          <p:spPr>
            <a:xfrm>
              <a:off x="4658050" y="4410000"/>
              <a:ext cx="13975" cy="9850"/>
            </a:xfrm>
            <a:custGeom>
              <a:rect b="b" l="l" r="r" t="t"/>
              <a:pathLst>
                <a:path extrusionOk="0" h="394" w="559">
                  <a:moveTo>
                    <a:pt x="259" y="1"/>
                  </a:moveTo>
                  <a:cubicBezTo>
                    <a:pt x="217" y="42"/>
                    <a:pt x="176" y="42"/>
                    <a:pt x="135" y="42"/>
                  </a:cubicBezTo>
                  <a:lnTo>
                    <a:pt x="83" y="94"/>
                  </a:lnTo>
                  <a:cubicBezTo>
                    <a:pt x="42" y="94"/>
                    <a:pt x="42" y="135"/>
                    <a:pt x="0" y="135"/>
                  </a:cubicBezTo>
                  <a:lnTo>
                    <a:pt x="0" y="177"/>
                  </a:lnTo>
                  <a:lnTo>
                    <a:pt x="517" y="394"/>
                  </a:lnTo>
                  <a:cubicBezTo>
                    <a:pt x="559" y="301"/>
                    <a:pt x="517" y="135"/>
                    <a:pt x="393" y="94"/>
                  </a:cubicBezTo>
                  <a:cubicBezTo>
                    <a:pt x="393" y="42"/>
                    <a:pt x="393" y="42"/>
                    <a:pt x="342" y="42"/>
                  </a:cubicBezTo>
                  <a:cubicBezTo>
                    <a:pt x="300" y="42"/>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7"/>
            <p:cNvSpPr/>
            <p:nvPr/>
          </p:nvSpPr>
          <p:spPr>
            <a:xfrm>
              <a:off x="4747475" y="4373075"/>
              <a:ext cx="9600" cy="13425"/>
            </a:xfrm>
            <a:custGeom>
              <a:rect b="b" l="l" r="r" t="t"/>
              <a:pathLst>
                <a:path extrusionOk="0" h="537" w="384">
                  <a:moveTo>
                    <a:pt x="279" y="0"/>
                  </a:moveTo>
                  <a:cubicBezTo>
                    <a:pt x="177" y="0"/>
                    <a:pt x="73" y="52"/>
                    <a:pt x="42" y="144"/>
                  </a:cubicBezTo>
                  <a:cubicBezTo>
                    <a:pt x="1" y="320"/>
                    <a:pt x="42" y="444"/>
                    <a:pt x="176" y="537"/>
                  </a:cubicBezTo>
                  <a:lnTo>
                    <a:pt x="383" y="20"/>
                  </a:lnTo>
                  <a:cubicBezTo>
                    <a:pt x="351" y="7"/>
                    <a:pt x="315" y="0"/>
                    <a:pt x="27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7"/>
            <p:cNvSpPr/>
            <p:nvPr/>
          </p:nvSpPr>
          <p:spPr>
            <a:xfrm>
              <a:off x="4682850" y="4346175"/>
              <a:ext cx="16050" cy="14150"/>
            </a:xfrm>
            <a:custGeom>
              <a:rect b="b" l="l" r="r" t="t"/>
              <a:pathLst>
                <a:path extrusionOk="0" h="566" w="642">
                  <a:moveTo>
                    <a:pt x="352" y="0"/>
                  </a:moveTo>
                  <a:cubicBezTo>
                    <a:pt x="217" y="0"/>
                    <a:pt x="111" y="82"/>
                    <a:pt x="42" y="186"/>
                  </a:cubicBezTo>
                  <a:cubicBezTo>
                    <a:pt x="1" y="321"/>
                    <a:pt x="84" y="486"/>
                    <a:pt x="218" y="527"/>
                  </a:cubicBezTo>
                  <a:cubicBezTo>
                    <a:pt x="253" y="554"/>
                    <a:pt x="293" y="565"/>
                    <a:pt x="332" y="565"/>
                  </a:cubicBezTo>
                  <a:cubicBezTo>
                    <a:pt x="431" y="565"/>
                    <a:pt x="530" y="492"/>
                    <a:pt x="559" y="403"/>
                  </a:cubicBezTo>
                  <a:cubicBezTo>
                    <a:pt x="642" y="228"/>
                    <a:pt x="559" y="103"/>
                    <a:pt x="435" y="10"/>
                  </a:cubicBezTo>
                  <a:cubicBezTo>
                    <a:pt x="406" y="4"/>
                    <a:pt x="379" y="0"/>
                    <a:pt x="3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7"/>
            <p:cNvSpPr/>
            <p:nvPr/>
          </p:nvSpPr>
          <p:spPr>
            <a:xfrm>
              <a:off x="4637625" y="4365425"/>
              <a:ext cx="16050" cy="13800"/>
            </a:xfrm>
            <a:custGeom>
              <a:rect b="b" l="l" r="r" t="t"/>
              <a:pathLst>
                <a:path extrusionOk="0" h="552" w="642">
                  <a:moveTo>
                    <a:pt x="313" y="0"/>
                  </a:moveTo>
                  <a:cubicBezTo>
                    <a:pt x="196" y="0"/>
                    <a:pt x="104" y="49"/>
                    <a:pt x="42" y="150"/>
                  </a:cubicBezTo>
                  <a:cubicBezTo>
                    <a:pt x="1" y="326"/>
                    <a:pt x="42" y="450"/>
                    <a:pt x="218" y="533"/>
                  </a:cubicBezTo>
                  <a:cubicBezTo>
                    <a:pt x="248" y="546"/>
                    <a:pt x="282" y="552"/>
                    <a:pt x="316" y="552"/>
                  </a:cubicBezTo>
                  <a:cubicBezTo>
                    <a:pt x="420" y="552"/>
                    <a:pt x="528" y="492"/>
                    <a:pt x="559" y="367"/>
                  </a:cubicBezTo>
                  <a:cubicBezTo>
                    <a:pt x="642" y="233"/>
                    <a:pt x="559" y="68"/>
                    <a:pt x="435" y="16"/>
                  </a:cubicBezTo>
                  <a:cubicBezTo>
                    <a:pt x="392" y="6"/>
                    <a:pt x="351"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7"/>
            <p:cNvSpPr/>
            <p:nvPr/>
          </p:nvSpPr>
          <p:spPr>
            <a:xfrm>
              <a:off x="4702250" y="4391400"/>
              <a:ext cx="15000" cy="14150"/>
            </a:xfrm>
            <a:custGeom>
              <a:rect b="b" l="l" r="r" t="t"/>
              <a:pathLst>
                <a:path extrusionOk="0" h="566" w="600">
                  <a:moveTo>
                    <a:pt x="318" y="1"/>
                  </a:moveTo>
                  <a:cubicBezTo>
                    <a:pt x="205" y="1"/>
                    <a:pt x="76" y="83"/>
                    <a:pt x="42" y="186"/>
                  </a:cubicBezTo>
                  <a:cubicBezTo>
                    <a:pt x="0" y="321"/>
                    <a:pt x="42" y="486"/>
                    <a:pt x="176" y="528"/>
                  </a:cubicBezTo>
                  <a:cubicBezTo>
                    <a:pt x="223" y="554"/>
                    <a:pt x="267" y="565"/>
                    <a:pt x="309" y="565"/>
                  </a:cubicBezTo>
                  <a:cubicBezTo>
                    <a:pt x="414" y="565"/>
                    <a:pt x="499" y="492"/>
                    <a:pt x="559" y="404"/>
                  </a:cubicBezTo>
                  <a:cubicBezTo>
                    <a:pt x="600" y="269"/>
                    <a:pt x="559" y="104"/>
                    <a:pt x="383" y="11"/>
                  </a:cubicBezTo>
                  <a:cubicBezTo>
                    <a:pt x="362" y="4"/>
                    <a:pt x="341" y="1"/>
                    <a:pt x="3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7"/>
            <p:cNvSpPr/>
            <p:nvPr/>
          </p:nvSpPr>
          <p:spPr>
            <a:xfrm>
              <a:off x="4663475" y="4300950"/>
              <a:ext cx="16050" cy="14125"/>
            </a:xfrm>
            <a:custGeom>
              <a:rect b="b" l="l" r="r" t="t"/>
              <a:pathLst>
                <a:path extrusionOk="0" h="565" w="642">
                  <a:moveTo>
                    <a:pt x="366" y="0"/>
                  </a:moveTo>
                  <a:cubicBezTo>
                    <a:pt x="246" y="0"/>
                    <a:pt x="118" y="82"/>
                    <a:pt x="83" y="186"/>
                  </a:cubicBezTo>
                  <a:cubicBezTo>
                    <a:pt x="0" y="320"/>
                    <a:pt x="83" y="486"/>
                    <a:pt x="218" y="527"/>
                  </a:cubicBezTo>
                  <a:cubicBezTo>
                    <a:pt x="264" y="553"/>
                    <a:pt x="309" y="565"/>
                    <a:pt x="350" y="565"/>
                  </a:cubicBezTo>
                  <a:cubicBezTo>
                    <a:pt x="455" y="565"/>
                    <a:pt x="541" y="492"/>
                    <a:pt x="600" y="403"/>
                  </a:cubicBezTo>
                  <a:cubicBezTo>
                    <a:pt x="641" y="227"/>
                    <a:pt x="600" y="103"/>
                    <a:pt x="435" y="10"/>
                  </a:cubicBezTo>
                  <a:cubicBezTo>
                    <a:pt x="413" y="3"/>
                    <a:pt x="389" y="0"/>
                    <a:pt x="3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7"/>
            <p:cNvSpPr/>
            <p:nvPr/>
          </p:nvSpPr>
          <p:spPr>
            <a:xfrm>
              <a:off x="4728100" y="4327375"/>
              <a:ext cx="16050" cy="14275"/>
            </a:xfrm>
            <a:custGeom>
              <a:rect b="b" l="l" r="r" t="t"/>
              <a:pathLst>
                <a:path extrusionOk="0" h="571" w="642">
                  <a:moveTo>
                    <a:pt x="313" y="1"/>
                  </a:moveTo>
                  <a:cubicBezTo>
                    <a:pt x="208" y="1"/>
                    <a:pt x="101" y="74"/>
                    <a:pt x="42" y="163"/>
                  </a:cubicBezTo>
                  <a:cubicBezTo>
                    <a:pt x="0" y="338"/>
                    <a:pt x="83" y="463"/>
                    <a:pt x="217" y="556"/>
                  </a:cubicBezTo>
                  <a:cubicBezTo>
                    <a:pt x="246" y="565"/>
                    <a:pt x="278" y="570"/>
                    <a:pt x="310" y="570"/>
                  </a:cubicBezTo>
                  <a:cubicBezTo>
                    <a:pt x="416" y="570"/>
                    <a:pt x="527" y="515"/>
                    <a:pt x="559" y="380"/>
                  </a:cubicBezTo>
                  <a:cubicBezTo>
                    <a:pt x="641" y="245"/>
                    <a:pt x="559" y="80"/>
                    <a:pt x="434" y="39"/>
                  </a:cubicBezTo>
                  <a:cubicBezTo>
                    <a:pt x="396" y="12"/>
                    <a:pt x="355" y="1"/>
                    <a:pt x="31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7"/>
            <p:cNvSpPr/>
            <p:nvPr/>
          </p:nvSpPr>
          <p:spPr>
            <a:xfrm>
              <a:off x="4599900" y="4384150"/>
              <a:ext cx="7500" cy="9850"/>
            </a:xfrm>
            <a:custGeom>
              <a:rect b="b" l="l" r="r" t="t"/>
              <a:pathLst>
                <a:path extrusionOk="0" h="394" w="300">
                  <a:moveTo>
                    <a:pt x="134" y="1"/>
                  </a:moveTo>
                  <a:lnTo>
                    <a:pt x="0" y="259"/>
                  </a:lnTo>
                  <a:lnTo>
                    <a:pt x="259" y="394"/>
                  </a:lnTo>
                  <a:lnTo>
                    <a:pt x="259" y="352"/>
                  </a:lnTo>
                  <a:cubicBezTo>
                    <a:pt x="300" y="301"/>
                    <a:pt x="300" y="301"/>
                    <a:pt x="300" y="259"/>
                  </a:cubicBezTo>
                  <a:cubicBezTo>
                    <a:pt x="300" y="177"/>
                    <a:pt x="259" y="94"/>
                    <a:pt x="176" y="42"/>
                  </a:cubicBezTo>
                  <a:cubicBezTo>
                    <a:pt x="134" y="42"/>
                    <a:pt x="134" y="42"/>
                    <a:pt x="13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7"/>
            <p:cNvSpPr/>
            <p:nvPr/>
          </p:nvSpPr>
          <p:spPr>
            <a:xfrm>
              <a:off x="4623675" y="4320575"/>
              <a:ext cx="10625" cy="12950"/>
            </a:xfrm>
            <a:custGeom>
              <a:rect b="b" l="l" r="r" t="t"/>
              <a:pathLst>
                <a:path extrusionOk="0" h="518" w="425">
                  <a:moveTo>
                    <a:pt x="217" y="0"/>
                  </a:moveTo>
                  <a:lnTo>
                    <a:pt x="0" y="517"/>
                  </a:lnTo>
                  <a:lnTo>
                    <a:pt x="166" y="517"/>
                  </a:lnTo>
                  <a:cubicBezTo>
                    <a:pt x="259" y="517"/>
                    <a:pt x="341" y="435"/>
                    <a:pt x="383" y="352"/>
                  </a:cubicBezTo>
                  <a:lnTo>
                    <a:pt x="383" y="311"/>
                  </a:lnTo>
                  <a:cubicBezTo>
                    <a:pt x="424" y="176"/>
                    <a:pt x="341" y="52"/>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7"/>
            <p:cNvSpPr/>
            <p:nvPr/>
          </p:nvSpPr>
          <p:spPr>
            <a:xfrm>
              <a:off x="4774350" y="4313075"/>
              <a:ext cx="6500" cy="8825"/>
            </a:xfrm>
            <a:custGeom>
              <a:rect b="b" l="l" r="r" t="t"/>
              <a:pathLst>
                <a:path extrusionOk="0" h="353" w="260">
                  <a:moveTo>
                    <a:pt x="1" y="1"/>
                  </a:moveTo>
                  <a:lnTo>
                    <a:pt x="1" y="42"/>
                  </a:lnTo>
                  <a:lnTo>
                    <a:pt x="1" y="176"/>
                  </a:lnTo>
                  <a:cubicBezTo>
                    <a:pt x="1" y="218"/>
                    <a:pt x="42" y="300"/>
                    <a:pt x="135" y="352"/>
                  </a:cubicBezTo>
                  <a:lnTo>
                    <a:pt x="177" y="352"/>
                  </a:lnTo>
                  <a:lnTo>
                    <a:pt x="259" y="94"/>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7"/>
            <p:cNvSpPr/>
            <p:nvPr/>
          </p:nvSpPr>
          <p:spPr>
            <a:xfrm>
              <a:off x="4709750" y="4286200"/>
              <a:ext cx="13975" cy="10250"/>
            </a:xfrm>
            <a:custGeom>
              <a:rect b="b" l="l" r="r" t="t"/>
              <a:pathLst>
                <a:path extrusionOk="0" h="410" w="559">
                  <a:moveTo>
                    <a:pt x="42" y="0"/>
                  </a:moveTo>
                  <a:cubicBezTo>
                    <a:pt x="42" y="42"/>
                    <a:pt x="0" y="83"/>
                    <a:pt x="0" y="135"/>
                  </a:cubicBezTo>
                  <a:cubicBezTo>
                    <a:pt x="0" y="176"/>
                    <a:pt x="42" y="176"/>
                    <a:pt x="42" y="218"/>
                  </a:cubicBezTo>
                  <a:lnTo>
                    <a:pt x="42" y="259"/>
                  </a:lnTo>
                  <a:cubicBezTo>
                    <a:pt x="83" y="300"/>
                    <a:pt x="135" y="342"/>
                    <a:pt x="176" y="393"/>
                  </a:cubicBezTo>
                  <a:cubicBezTo>
                    <a:pt x="209" y="404"/>
                    <a:pt x="242" y="409"/>
                    <a:pt x="274" y="409"/>
                  </a:cubicBezTo>
                  <a:cubicBezTo>
                    <a:pt x="364" y="409"/>
                    <a:pt x="445" y="369"/>
                    <a:pt x="476" y="300"/>
                  </a:cubicBezTo>
                  <a:cubicBezTo>
                    <a:pt x="517" y="300"/>
                    <a:pt x="517" y="259"/>
                    <a:pt x="558" y="218"/>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7"/>
            <p:cNvSpPr/>
            <p:nvPr/>
          </p:nvSpPr>
          <p:spPr>
            <a:xfrm>
              <a:off x="4650550" y="4262425"/>
              <a:ext cx="8550" cy="7775"/>
            </a:xfrm>
            <a:custGeom>
              <a:rect b="b" l="l" r="r" t="t"/>
              <a:pathLst>
                <a:path extrusionOk="0" h="311" w="342">
                  <a:moveTo>
                    <a:pt x="83" y="0"/>
                  </a:moveTo>
                  <a:lnTo>
                    <a:pt x="1" y="259"/>
                  </a:lnTo>
                  <a:cubicBezTo>
                    <a:pt x="1" y="259"/>
                    <a:pt x="42" y="259"/>
                    <a:pt x="42" y="310"/>
                  </a:cubicBezTo>
                  <a:cubicBezTo>
                    <a:pt x="83" y="310"/>
                    <a:pt x="176" y="310"/>
                    <a:pt x="218" y="259"/>
                  </a:cubicBezTo>
                  <a:cubicBezTo>
                    <a:pt x="259" y="217"/>
                    <a:pt x="342" y="176"/>
                    <a:pt x="342" y="135"/>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7"/>
            <p:cNvSpPr/>
            <p:nvPr/>
          </p:nvSpPr>
          <p:spPr>
            <a:xfrm>
              <a:off x="4668900" y="4565300"/>
              <a:ext cx="9600" cy="7325"/>
            </a:xfrm>
            <a:custGeom>
              <a:rect b="b" l="l" r="r" t="t"/>
              <a:pathLst>
                <a:path extrusionOk="0" h="293" w="384">
                  <a:moveTo>
                    <a:pt x="254" y="0"/>
                  </a:moveTo>
                  <a:cubicBezTo>
                    <a:pt x="147" y="0"/>
                    <a:pt x="60" y="71"/>
                    <a:pt x="1" y="168"/>
                  </a:cubicBezTo>
                  <a:lnTo>
                    <a:pt x="259" y="292"/>
                  </a:lnTo>
                  <a:lnTo>
                    <a:pt x="383" y="34"/>
                  </a:lnTo>
                  <a:cubicBezTo>
                    <a:pt x="337" y="11"/>
                    <a:pt x="294" y="0"/>
                    <a:pt x="25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7"/>
            <p:cNvSpPr/>
            <p:nvPr/>
          </p:nvSpPr>
          <p:spPr>
            <a:xfrm>
              <a:off x="4605325" y="4539250"/>
              <a:ext cx="12950" cy="9850"/>
            </a:xfrm>
            <a:custGeom>
              <a:rect b="b" l="l" r="r" t="t"/>
              <a:pathLst>
                <a:path extrusionOk="0" h="394" w="518">
                  <a:moveTo>
                    <a:pt x="124" y="0"/>
                  </a:moveTo>
                  <a:lnTo>
                    <a:pt x="83" y="42"/>
                  </a:lnTo>
                  <a:cubicBezTo>
                    <a:pt x="42" y="42"/>
                    <a:pt x="42" y="93"/>
                    <a:pt x="0" y="135"/>
                  </a:cubicBezTo>
                  <a:lnTo>
                    <a:pt x="0" y="176"/>
                  </a:lnTo>
                  <a:lnTo>
                    <a:pt x="517" y="393"/>
                  </a:lnTo>
                  <a:lnTo>
                    <a:pt x="517" y="217"/>
                  </a:lnTo>
                  <a:cubicBezTo>
                    <a:pt x="517" y="135"/>
                    <a:pt x="434" y="42"/>
                    <a:pt x="3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7"/>
            <p:cNvSpPr/>
            <p:nvPr/>
          </p:nvSpPr>
          <p:spPr>
            <a:xfrm>
              <a:off x="4694750" y="4501500"/>
              <a:ext cx="9600" cy="12950"/>
            </a:xfrm>
            <a:custGeom>
              <a:rect b="b" l="l" r="r" t="t"/>
              <a:pathLst>
                <a:path extrusionOk="0" h="518" w="384">
                  <a:moveTo>
                    <a:pt x="259" y="1"/>
                  </a:moveTo>
                  <a:cubicBezTo>
                    <a:pt x="166" y="1"/>
                    <a:pt x="83" y="52"/>
                    <a:pt x="42" y="94"/>
                  </a:cubicBezTo>
                  <a:lnTo>
                    <a:pt x="42" y="177"/>
                  </a:lnTo>
                  <a:cubicBezTo>
                    <a:pt x="0" y="218"/>
                    <a:pt x="0" y="311"/>
                    <a:pt x="42" y="394"/>
                  </a:cubicBezTo>
                  <a:cubicBezTo>
                    <a:pt x="42" y="435"/>
                    <a:pt x="83" y="476"/>
                    <a:pt x="125" y="476"/>
                  </a:cubicBezTo>
                  <a:lnTo>
                    <a:pt x="166" y="518"/>
                  </a:ln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7"/>
            <p:cNvSpPr/>
            <p:nvPr/>
          </p:nvSpPr>
          <p:spPr>
            <a:xfrm>
              <a:off x="4630125" y="4474825"/>
              <a:ext cx="16050" cy="14150"/>
            </a:xfrm>
            <a:custGeom>
              <a:rect b="b" l="l" r="r" t="t"/>
              <a:pathLst>
                <a:path extrusionOk="0" h="566" w="642">
                  <a:moveTo>
                    <a:pt x="295" y="1"/>
                  </a:moveTo>
                  <a:cubicBezTo>
                    <a:pt x="189" y="1"/>
                    <a:pt x="102" y="71"/>
                    <a:pt x="42" y="168"/>
                  </a:cubicBezTo>
                  <a:cubicBezTo>
                    <a:pt x="1" y="292"/>
                    <a:pt x="42" y="468"/>
                    <a:pt x="218" y="551"/>
                  </a:cubicBezTo>
                  <a:cubicBezTo>
                    <a:pt x="242" y="561"/>
                    <a:pt x="268" y="565"/>
                    <a:pt x="294" y="565"/>
                  </a:cubicBezTo>
                  <a:cubicBezTo>
                    <a:pt x="405" y="565"/>
                    <a:pt x="526" y="486"/>
                    <a:pt x="559" y="385"/>
                  </a:cubicBezTo>
                  <a:cubicBezTo>
                    <a:pt x="642" y="251"/>
                    <a:pt x="559" y="86"/>
                    <a:pt x="425" y="34"/>
                  </a:cubicBezTo>
                  <a:cubicBezTo>
                    <a:pt x="379" y="11"/>
                    <a:pt x="336"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7"/>
            <p:cNvSpPr/>
            <p:nvPr/>
          </p:nvSpPr>
          <p:spPr>
            <a:xfrm>
              <a:off x="4584900" y="4493650"/>
              <a:ext cx="15025" cy="13700"/>
            </a:xfrm>
            <a:custGeom>
              <a:rect b="b" l="l" r="r" t="t"/>
              <a:pathLst>
                <a:path extrusionOk="0" h="548" w="601">
                  <a:moveTo>
                    <a:pt x="314" y="0"/>
                  </a:moveTo>
                  <a:cubicBezTo>
                    <a:pt x="199" y="0"/>
                    <a:pt x="105" y="56"/>
                    <a:pt x="42" y="191"/>
                  </a:cubicBezTo>
                  <a:cubicBezTo>
                    <a:pt x="0" y="315"/>
                    <a:pt x="42" y="491"/>
                    <a:pt x="218" y="532"/>
                  </a:cubicBezTo>
                  <a:cubicBezTo>
                    <a:pt x="249" y="542"/>
                    <a:pt x="283" y="547"/>
                    <a:pt x="317" y="547"/>
                  </a:cubicBezTo>
                  <a:cubicBezTo>
                    <a:pt x="421" y="547"/>
                    <a:pt x="528" y="501"/>
                    <a:pt x="559" y="408"/>
                  </a:cubicBezTo>
                  <a:cubicBezTo>
                    <a:pt x="600" y="232"/>
                    <a:pt x="559" y="56"/>
                    <a:pt x="424" y="15"/>
                  </a:cubicBezTo>
                  <a:cubicBezTo>
                    <a:pt x="386" y="5"/>
                    <a:pt x="349"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7"/>
            <p:cNvSpPr/>
            <p:nvPr/>
          </p:nvSpPr>
          <p:spPr>
            <a:xfrm>
              <a:off x="4648475" y="4520075"/>
              <a:ext cx="16050" cy="14125"/>
            </a:xfrm>
            <a:custGeom>
              <a:rect b="b" l="l" r="r" t="t"/>
              <a:pathLst>
                <a:path extrusionOk="0" h="565" w="642">
                  <a:moveTo>
                    <a:pt x="314" y="0"/>
                  </a:moveTo>
                  <a:cubicBezTo>
                    <a:pt x="214" y="0"/>
                    <a:pt x="113" y="70"/>
                    <a:pt x="84" y="168"/>
                  </a:cubicBezTo>
                  <a:cubicBezTo>
                    <a:pt x="1" y="292"/>
                    <a:pt x="84" y="467"/>
                    <a:pt x="208" y="550"/>
                  </a:cubicBezTo>
                  <a:cubicBezTo>
                    <a:pt x="242" y="560"/>
                    <a:pt x="274" y="565"/>
                    <a:pt x="305" y="565"/>
                  </a:cubicBezTo>
                  <a:cubicBezTo>
                    <a:pt x="433" y="565"/>
                    <a:pt x="534" y="485"/>
                    <a:pt x="600" y="385"/>
                  </a:cubicBezTo>
                  <a:cubicBezTo>
                    <a:pt x="642" y="250"/>
                    <a:pt x="559" y="85"/>
                    <a:pt x="425" y="33"/>
                  </a:cubicBezTo>
                  <a:cubicBezTo>
                    <a:pt x="390" y="10"/>
                    <a:pt x="352"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7"/>
            <p:cNvSpPr/>
            <p:nvPr/>
          </p:nvSpPr>
          <p:spPr>
            <a:xfrm>
              <a:off x="4610750" y="4429600"/>
              <a:ext cx="16050" cy="13675"/>
            </a:xfrm>
            <a:custGeom>
              <a:rect b="b" l="l" r="r" t="t"/>
              <a:pathLst>
                <a:path extrusionOk="0" h="547" w="642">
                  <a:moveTo>
                    <a:pt x="313" y="0"/>
                  </a:moveTo>
                  <a:cubicBezTo>
                    <a:pt x="213" y="0"/>
                    <a:pt x="113" y="71"/>
                    <a:pt x="83" y="168"/>
                  </a:cubicBezTo>
                  <a:cubicBezTo>
                    <a:pt x="0" y="292"/>
                    <a:pt x="83" y="468"/>
                    <a:pt x="217" y="509"/>
                  </a:cubicBezTo>
                  <a:cubicBezTo>
                    <a:pt x="264" y="536"/>
                    <a:pt x="309" y="547"/>
                    <a:pt x="350" y="547"/>
                  </a:cubicBezTo>
                  <a:cubicBezTo>
                    <a:pt x="455" y="547"/>
                    <a:pt x="541" y="474"/>
                    <a:pt x="600" y="385"/>
                  </a:cubicBezTo>
                  <a:cubicBezTo>
                    <a:pt x="641" y="251"/>
                    <a:pt x="559" y="85"/>
                    <a:pt x="424" y="34"/>
                  </a:cubicBezTo>
                  <a:cubicBezTo>
                    <a:pt x="390" y="11"/>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7"/>
            <p:cNvSpPr/>
            <p:nvPr/>
          </p:nvSpPr>
          <p:spPr>
            <a:xfrm>
              <a:off x="4675375" y="4455900"/>
              <a:ext cx="16050" cy="13800"/>
            </a:xfrm>
            <a:custGeom>
              <a:rect b="b" l="l" r="r" t="t"/>
              <a:pathLst>
                <a:path extrusionOk="0" h="552" w="642">
                  <a:moveTo>
                    <a:pt x="314" y="1"/>
                  </a:moveTo>
                  <a:cubicBezTo>
                    <a:pt x="199" y="1"/>
                    <a:pt x="105" y="56"/>
                    <a:pt x="41" y="191"/>
                  </a:cubicBezTo>
                  <a:cubicBezTo>
                    <a:pt x="0" y="326"/>
                    <a:pt x="83" y="491"/>
                    <a:pt x="217" y="532"/>
                  </a:cubicBezTo>
                  <a:cubicBezTo>
                    <a:pt x="248" y="545"/>
                    <a:pt x="282" y="552"/>
                    <a:pt x="316" y="552"/>
                  </a:cubicBezTo>
                  <a:cubicBezTo>
                    <a:pt x="420" y="552"/>
                    <a:pt x="527" y="492"/>
                    <a:pt x="558" y="367"/>
                  </a:cubicBezTo>
                  <a:cubicBezTo>
                    <a:pt x="641" y="233"/>
                    <a:pt x="558" y="67"/>
                    <a:pt x="424" y="15"/>
                  </a:cubicBezTo>
                  <a:cubicBezTo>
                    <a:pt x="385"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7"/>
            <p:cNvSpPr/>
            <p:nvPr/>
          </p:nvSpPr>
          <p:spPr>
            <a:xfrm>
              <a:off x="4547150" y="4513400"/>
              <a:ext cx="7525" cy="8800"/>
            </a:xfrm>
            <a:custGeom>
              <a:rect b="b" l="l" r="r" t="t"/>
              <a:pathLst>
                <a:path extrusionOk="0" h="352" w="301">
                  <a:moveTo>
                    <a:pt x="125" y="0"/>
                  </a:moveTo>
                  <a:lnTo>
                    <a:pt x="1" y="259"/>
                  </a:lnTo>
                  <a:lnTo>
                    <a:pt x="259" y="352"/>
                  </a:lnTo>
                  <a:lnTo>
                    <a:pt x="259" y="300"/>
                  </a:lnTo>
                  <a:cubicBezTo>
                    <a:pt x="301" y="176"/>
                    <a:pt x="259" y="93"/>
                    <a:pt x="1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7"/>
            <p:cNvSpPr/>
            <p:nvPr/>
          </p:nvSpPr>
          <p:spPr>
            <a:xfrm>
              <a:off x="4570950" y="4448775"/>
              <a:ext cx="10600" cy="13325"/>
            </a:xfrm>
            <a:custGeom>
              <a:rect b="b" l="l" r="r" t="t"/>
              <a:pathLst>
                <a:path extrusionOk="0" h="533" w="424">
                  <a:moveTo>
                    <a:pt x="207" y="1"/>
                  </a:moveTo>
                  <a:lnTo>
                    <a:pt x="0" y="518"/>
                  </a:lnTo>
                  <a:cubicBezTo>
                    <a:pt x="29" y="527"/>
                    <a:pt x="62" y="533"/>
                    <a:pt x="95" y="533"/>
                  </a:cubicBezTo>
                  <a:cubicBezTo>
                    <a:pt x="202" y="533"/>
                    <a:pt x="319" y="479"/>
                    <a:pt x="383" y="352"/>
                  </a:cubicBezTo>
                  <a:cubicBezTo>
                    <a:pt x="424" y="218"/>
                    <a:pt x="341" y="42"/>
                    <a:pt x="2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7"/>
            <p:cNvSpPr/>
            <p:nvPr/>
          </p:nvSpPr>
          <p:spPr>
            <a:xfrm>
              <a:off x="4721625" y="4441275"/>
              <a:ext cx="6500" cy="8550"/>
            </a:xfrm>
            <a:custGeom>
              <a:rect b="b" l="l" r="r" t="t"/>
              <a:pathLst>
                <a:path extrusionOk="0" h="342" w="260">
                  <a:moveTo>
                    <a:pt x="1" y="1"/>
                  </a:moveTo>
                  <a:lnTo>
                    <a:pt x="1" y="42"/>
                  </a:lnTo>
                  <a:lnTo>
                    <a:pt x="1" y="135"/>
                  </a:lnTo>
                  <a:cubicBezTo>
                    <a:pt x="1" y="218"/>
                    <a:pt x="42" y="301"/>
                    <a:pt x="177" y="342"/>
                  </a:cubicBezTo>
                  <a:lnTo>
                    <a:pt x="259" y="84"/>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7"/>
            <p:cNvSpPr/>
            <p:nvPr/>
          </p:nvSpPr>
          <p:spPr>
            <a:xfrm>
              <a:off x="4657000" y="4414400"/>
              <a:ext cx="14000" cy="10125"/>
            </a:xfrm>
            <a:custGeom>
              <a:rect b="b" l="l" r="r" t="t"/>
              <a:pathLst>
                <a:path extrusionOk="0" h="405" w="560">
                  <a:moveTo>
                    <a:pt x="42" y="1"/>
                  </a:moveTo>
                  <a:cubicBezTo>
                    <a:pt x="1" y="42"/>
                    <a:pt x="1" y="83"/>
                    <a:pt x="1" y="125"/>
                  </a:cubicBezTo>
                  <a:cubicBezTo>
                    <a:pt x="1" y="259"/>
                    <a:pt x="84" y="342"/>
                    <a:pt x="177" y="383"/>
                  </a:cubicBezTo>
                  <a:cubicBezTo>
                    <a:pt x="214" y="399"/>
                    <a:pt x="252" y="405"/>
                    <a:pt x="288" y="405"/>
                  </a:cubicBezTo>
                  <a:cubicBezTo>
                    <a:pt x="373" y="405"/>
                    <a:pt x="448" y="371"/>
                    <a:pt x="477" y="342"/>
                  </a:cubicBezTo>
                  <a:cubicBezTo>
                    <a:pt x="518" y="300"/>
                    <a:pt x="518"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7"/>
            <p:cNvSpPr/>
            <p:nvPr/>
          </p:nvSpPr>
          <p:spPr>
            <a:xfrm>
              <a:off x="4597825" y="4390625"/>
              <a:ext cx="8550" cy="7525"/>
            </a:xfrm>
            <a:custGeom>
              <a:rect b="b" l="l" r="r" t="t"/>
              <a:pathLst>
                <a:path extrusionOk="0" h="301" w="342">
                  <a:moveTo>
                    <a:pt x="83" y="0"/>
                  </a:moveTo>
                  <a:lnTo>
                    <a:pt x="0" y="259"/>
                  </a:lnTo>
                  <a:cubicBezTo>
                    <a:pt x="42" y="300"/>
                    <a:pt x="42" y="300"/>
                    <a:pt x="83" y="300"/>
                  </a:cubicBezTo>
                  <a:lnTo>
                    <a:pt x="124" y="300"/>
                  </a:lnTo>
                  <a:cubicBezTo>
                    <a:pt x="217" y="259"/>
                    <a:pt x="300" y="217"/>
                    <a:pt x="300" y="176"/>
                  </a:cubicBezTo>
                  <a:cubicBezTo>
                    <a:pt x="342" y="176"/>
                    <a:pt x="342" y="135"/>
                    <a:pt x="342" y="135"/>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7"/>
            <p:cNvSpPr/>
            <p:nvPr/>
          </p:nvSpPr>
          <p:spPr>
            <a:xfrm>
              <a:off x="4616175" y="4693300"/>
              <a:ext cx="9575" cy="7525"/>
            </a:xfrm>
            <a:custGeom>
              <a:rect b="b" l="l" r="r" t="t"/>
              <a:pathLst>
                <a:path extrusionOk="0" h="301" w="383">
                  <a:moveTo>
                    <a:pt x="259" y="0"/>
                  </a:moveTo>
                  <a:cubicBezTo>
                    <a:pt x="207" y="0"/>
                    <a:pt x="166" y="42"/>
                    <a:pt x="166" y="42"/>
                  </a:cubicBezTo>
                  <a:cubicBezTo>
                    <a:pt x="124" y="42"/>
                    <a:pt x="124" y="42"/>
                    <a:pt x="124" y="83"/>
                  </a:cubicBezTo>
                  <a:cubicBezTo>
                    <a:pt x="83" y="83"/>
                    <a:pt x="42" y="135"/>
                    <a:pt x="0" y="176"/>
                  </a:cubicBezTo>
                  <a:lnTo>
                    <a:pt x="259" y="300"/>
                  </a:lnTo>
                  <a:lnTo>
                    <a:pt x="383" y="42"/>
                  </a:lnTo>
                  <a:cubicBezTo>
                    <a:pt x="342" y="42"/>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7"/>
            <p:cNvSpPr/>
            <p:nvPr/>
          </p:nvSpPr>
          <p:spPr>
            <a:xfrm>
              <a:off x="4552600" y="4667075"/>
              <a:ext cx="12925" cy="10225"/>
            </a:xfrm>
            <a:custGeom>
              <a:rect b="b" l="l" r="r" t="t"/>
              <a:pathLst>
                <a:path extrusionOk="0" h="409" w="517">
                  <a:moveTo>
                    <a:pt x="249" y="0"/>
                  </a:moveTo>
                  <a:cubicBezTo>
                    <a:pt x="154" y="0"/>
                    <a:pt x="62" y="49"/>
                    <a:pt x="0" y="150"/>
                  </a:cubicBezTo>
                  <a:lnTo>
                    <a:pt x="0" y="191"/>
                  </a:lnTo>
                  <a:lnTo>
                    <a:pt x="517" y="408"/>
                  </a:lnTo>
                  <a:lnTo>
                    <a:pt x="517" y="274"/>
                  </a:lnTo>
                  <a:cubicBezTo>
                    <a:pt x="517" y="191"/>
                    <a:pt x="476" y="57"/>
                    <a:pt x="341" y="15"/>
                  </a:cubicBezTo>
                  <a:cubicBezTo>
                    <a:pt x="311" y="5"/>
                    <a:pt x="279" y="0"/>
                    <a:pt x="2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7"/>
            <p:cNvSpPr/>
            <p:nvPr/>
          </p:nvSpPr>
          <p:spPr>
            <a:xfrm>
              <a:off x="4642025" y="4629700"/>
              <a:ext cx="9575" cy="12950"/>
            </a:xfrm>
            <a:custGeom>
              <a:rect b="b" l="l" r="r" t="t"/>
              <a:pathLst>
                <a:path extrusionOk="0" h="518" w="383">
                  <a:moveTo>
                    <a:pt x="300" y="1"/>
                  </a:moveTo>
                  <a:cubicBezTo>
                    <a:pt x="166" y="1"/>
                    <a:pt x="83" y="42"/>
                    <a:pt x="42" y="177"/>
                  </a:cubicBezTo>
                  <a:cubicBezTo>
                    <a:pt x="0" y="259"/>
                    <a:pt x="0" y="352"/>
                    <a:pt x="42" y="435"/>
                  </a:cubicBezTo>
                  <a:cubicBezTo>
                    <a:pt x="83" y="477"/>
                    <a:pt x="124" y="518"/>
                    <a:pt x="166" y="518"/>
                  </a:cubicBez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7"/>
            <p:cNvSpPr/>
            <p:nvPr/>
          </p:nvSpPr>
          <p:spPr>
            <a:xfrm>
              <a:off x="4577400" y="4603025"/>
              <a:ext cx="15025" cy="14150"/>
            </a:xfrm>
            <a:custGeom>
              <a:rect b="b" l="l" r="r" t="t"/>
              <a:pathLst>
                <a:path extrusionOk="0" h="566" w="601">
                  <a:moveTo>
                    <a:pt x="295" y="1"/>
                  </a:moveTo>
                  <a:cubicBezTo>
                    <a:pt x="189" y="1"/>
                    <a:pt x="102" y="71"/>
                    <a:pt x="42" y="168"/>
                  </a:cubicBezTo>
                  <a:cubicBezTo>
                    <a:pt x="1" y="334"/>
                    <a:pt x="42" y="468"/>
                    <a:pt x="207" y="551"/>
                  </a:cubicBezTo>
                  <a:cubicBezTo>
                    <a:pt x="239" y="561"/>
                    <a:pt x="273" y="566"/>
                    <a:pt x="307" y="566"/>
                  </a:cubicBezTo>
                  <a:cubicBezTo>
                    <a:pt x="417" y="566"/>
                    <a:pt x="527" y="512"/>
                    <a:pt x="559" y="386"/>
                  </a:cubicBezTo>
                  <a:cubicBezTo>
                    <a:pt x="600" y="251"/>
                    <a:pt x="559" y="75"/>
                    <a:pt x="424" y="34"/>
                  </a:cubicBezTo>
                  <a:cubicBezTo>
                    <a:pt x="379" y="11"/>
                    <a:pt x="335"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7"/>
            <p:cNvSpPr/>
            <p:nvPr/>
          </p:nvSpPr>
          <p:spPr>
            <a:xfrm>
              <a:off x="4532175" y="4621950"/>
              <a:ext cx="15000" cy="14050"/>
            </a:xfrm>
            <a:custGeom>
              <a:rect b="b" l="l" r="r" t="t"/>
              <a:pathLst>
                <a:path extrusionOk="0" h="562" w="600">
                  <a:moveTo>
                    <a:pt x="337" y="0"/>
                  </a:moveTo>
                  <a:cubicBezTo>
                    <a:pt x="201" y="0"/>
                    <a:pt x="76" y="76"/>
                    <a:pt x="42" y="187"/>
                  </a:cubicBezTo>
                  <a:cubicBezTo>
                    <a:pt x="0" y="311"/>
                    <a:pt x="42" y="487"/>
                    <a:pt x="207" y="528"/>
                  </a:cubicBezTo>
                  <a:cubicBezTo>
                    <a:pt x="245" y="551"/>
                    <a:pt x="285" y="561"/>
                    <a:pt x="325" y="561"/>
                  </a:cubicBezTo>
                  <a:cubicBezTo>
                    <a:pt x="429" y="561"/>
                    <a:pt x="529" y="493"/>
                    <a:pt x="559" y="404"/>
                  </a:cubicBezTo>
                  <a:cubicBezTo>
                    <a:pt x="600" y="228"/>
                    <a:pt x="559" y="94"/>
                    <a:pt x="424" y="11"/>
                  </a:cubicBezTo>
                  <a:cubicBezTo>
                    <a:pt x="395" y="4"/>
                    <a:pt x="366"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7"/>
            <p:cNvSpPr/>
            <p:nvPr/>
          </p:nvSpPr>
          <p:spPr>
            <a:xfrm>
              <a:off x="4595500" y="4648725"/>
              <a:ext cx="16300" cy="13700"/>
            </a:xfrm>
            <a:custGeom>
              <a:rect b="b" l="l" r="r" t="t"/>
              <a:pathLst>
                <a:path extrusionOk="0" h="548" w="652">
                  <a:moveTo>
                    <a:pt x="336" y="0"/>
                  </a:moveTo>
                  <a:cubicBezTo>
                    <a:pt x="232" y="0"/>
                    <a:pt x="125" y="48"/>
                    <a:pt x="93" y="150"/>
                  </a:cubicBezTo>
                  <a:cubicBezTo>
                    <a:pt x="0" y="315"/>
                    <a:pt x="93" y="450"/>
                    <a:pt x="217" y="532"/>
                  </a:cubicBezTo>
                  <a:cubicBezTo>
                    <a:pt x="249" y="542"/>
                    <a:pt x="283" y="547"/>
                    <a:pt x="316" y="547"/>
                  </a:cubicBezTo>
                  <a:cubicBezTo>
                    <a:pt x="426" y="547"/>
                    <a:pt x="539" y="493"/>
                    <a:pt x="610" y="367"/>
                  </a:cubicBezTo>
                  <a:cubicBezTo>
                    <a:pt x="652" y="232"/>
                    <a:pt x="569" y="57"/>
                    <a:pt x="435" y="15"/>
                  </a:cubicBezTo>
                  <a:cubicBezTo>
                    <a:pt x="404" y="5"/>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7"/>
            <p:cNvSpPr/>
            <p:nvPr/>
          </p:nvSpPr>
          <p:spPr>
            <a:xfrm>
              <a:off x="4558025" y="4557800"/>
              <a:ext cx="16050" cy="14050"/>
            </a:xfrm>
            <a:custGeom>
              <a:rect b="b" l="l" r="r" t="t"/>
              <a:pathLst>
                <a:path extrusionOk="0" h="562" w="642">
                  <a:moveTo>
                    <a:pt x="313" y="1"/>
                  </a:moveTo>
                  <a:cubicBezTo>
                    <a:pt x="213" y="1"/>
                    <a:pt x="113" y="71"/>
                    <a:pt x="83" y="168"/>
                  </a:cubicBezTo>
                  <a:cubicBezTo>
                    <a:pt x="0" y="334"/>
                    <a:pt x="83" y="468"/>
                    <a:pt x="207" y="551"/>
                  </a:cubicBezTo>
                  <a:cubicBezTo>
                    <a:pt x="231" y="558"/>
                    <a:pt x="256" y="561"/>
                    <a:pt x="281" y="561"/>
                  </a:cubicBezTo>
                  <a:cubicBezTo>
                    <a:pt x="401" y="561"/>
                    <a:pt x="532" y="487"/>
                    <a:pt x="600" y="385"/>
                  </a:cubicBezTo>
                  <a:cubicBezTo>
                    <a:pt x="641" y="251"/>
                    <a:pt x="558" y="75"/>
                    <a:pt x="424" y="34"/>
                  </a:cubicBezTo>
                  <a:cubicBezTo>
                    <a:pt x="390" y="11"/>
                    <a:pt x="352" y="1"/>
                    <a:pt x="31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7"/>
            <p:cNvSpPr/>
            <p:nvPr/>
          </p:nvSpPr>
          <p:spPr>
            <a:xfrm>
              <a:off x="4622625" y="4584100"/>
              <a:ext cx="16050" cy="14275"/>
            </a:xfrm>
            <a:custGeom>
              <a:rect b="b" l="l" r="r" t="t"/>
              <a:pathLst>
                <a:path extrusionOk="0" h="571" w="642">
                  <a:moveTo>
                    <a:pt x="314" y="1"/>
                  </a:moveTo>
                  <a:cubicBezTo>
                    <a:pt x="200" y="1"/>
                    <a:pt x="106" y="57"/>
                    <a:pt x="42" y="191"/>
                  </a:cubicBezTo>
                  <a:cubicBezTo>
                    <a:pt x="1" y="315"/>
                    <a:pt x="42" y="491"/>
                    <a:pt x="208" y="533"/>
                  </a:cubicBezTo>
                  <a:cubicBezTo>
                    <a:pt x="246" y="559"/>
                    <a:pt x="287" y="570"/>
                    <a:pt x="328" y="570"/>
                  </a:cubicBezTo>
                  <a:cubicBezTo>
                    <a:pt x="431" y="570"/>
                    <a:pt x="530" y="497"/>
                    <a:pt x="559" y="409"/>
                  </a:cubicBezTo>
                  <a:cubicBezTo>
                    <a:pt x="642" y="233"/>
                    <a:pt x="559" y="109"/>
                    <a:pt x="425" y="16"/>
                  </a:cubicBezTo>
                  <a:cubicBezTo>
                    <a:pt x="386"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7"/>
            <p:cNvSpPr/>
            <p:nvPr/>
          </p:nvSpPr>
          <p:spPr>
            <a:xfrm>
              <a:off x="4494425" y="4641600"/>
              <a:ext cx="7525" cy="8550"/>
            </a:xfrm>
            <a:custGeom>
              <a:rect b="b" l="l" r="r" t="t"/>
              <a:pathLst>
                <a:path extrusionOk="0" h="342" w="301">
                  <a:moveTo>
                    <a:pt x="83" y="1"/>
                  </a:moveTo>
                  <a:lnTo>
                    <a:pt x="1" y="259"/>
                  </a:lnTo>
                  <a:lnTo>
                    <a:pt x="259" y="342"/>
                  </a:lnTo>
                  <a:lnTo>
                    <a:pt x="259" y="300"/>
                  </a:lnTo>
                  <a:cubicBezTo>
                    <a:pt x="301" y="176"/>
                    <a:pt x="218" y="42"/>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7"/>
            <p:cNvSpPr/>
            <p:nvPr/>
          </p:nvSpPr>
          <p:spPr>
            <a:xfrm>
              <a:off x="4517950" y="4576975"/>
              <a:ext cx="10875" cy="14000"/>
            </a:xfrm>
            <a:custGeom>
              <a:rect b="b" l="l" r="r" t="t"/>
              <a:pathLst>
                <a:path extrusionOk="0" h="560" w="435">
                  <a:moveTo>
                    <a:pt x="218" y="1"/>
                  </a:moveTo>
                  <a:lnTo>
                    <a:pt x="1" y="518"/>
                  </a:lnTo>
                  <a:cubicBezTo>
                    <a:pt x="1" y="518"/>
                    <a:pt x="52" y="518"/>
                    <a:pt x="52" y="559"/>
                  </a:cubicBezTo>
                  <a:cubicBezTo>
                    <a:pt x="176" y="559"/>
                    <a:pt x="311" y="518"/>
                    <a:pt x="352" y="394"/>
                  </a:cubicBezTo>
                  <a:cubicBezTo>
                    <a:pt x="435" y="259"/>
                    <a:pt x="393" y="135"/>
                    <a:pt x="259" y="42"/>
                  </a:cubicBezTo>
                  <a:lnTo>
                    <a:pt x="218"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7"/>
            <p:cNvSpPr/>
            <p:nvPr/>
          </p:nvSpPr>
          <p:spPr>
            <a:xfrm>
              <a:off x="4668900" y="4569475"/>
              <a:ext cx="6500" cy="9600"/>
            </a:xfrm>
            <a:custGeom>
              <a:rect b="b" l="l" r="r" t="t"/>
              <a:pathLst>
                <a:path extrusionOk="0" h="384" w="260">
                  <a:moveTo>
                    <a:pt x="1" y="1"/>
                  </a:moveTo>
                  <a:lnTo>
                    <a:pt x="1" y="84"/>
                  </a:lnTo>
                  <a:lnTo>
                    <a:pt x="1" y="125"/>
                  </a:lnTo>
                  <a:lnTo>
                    <a:pt x="1" y="218"/>
                  </a:lnTo>
                  <a:cubicBezTo>
                    <a:pt x="42" y="259"/>
                    <a:pt x="42" y="301"/>
                    <a:pt x="83" y="301"/>
                  </a:cubicBezTo>
                  <a:cubicBezTo>
                    <a:pt x="83" y="342"/>
                    <a:pt x="125" y="342"/>
                    <a:pt x="166" y="384"/>
                  </a:cubicBezTo>
                  <a:lnTo>
                    <a:pt x="259" y="125"/>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7"/>
            <p:cNvSpPr/>
            <p:nvPr/>
          </p:nvSpPr>
          <p:spPr>
            <a:xfrm>
              <a:off x="4604275" y="4543650"/>
              <a:ext cx="14000" cy="9325"/>
            </a:xfrm>
            <a:custGeom>
              <a:rect b="b" l="l" r="r" t="t"/>
              <a:pathLst>
                <a:path extrusionOk="0" h="373" w="560">
                  <a:moveTo>
                    <a:pt x="42" y="0"/>
                  </a:moveTo>
                  <a:cubicBezTo>
                    <a:pt x="1" y="41"/>
                    <a:pt x="1" y="41"/>
                    <a:pt x="1" y="83"/>
                  </a:cubicBezTo>
                  <a:cubicBezTo>
                    <a:pt x="1" y="217"/>
                    <a:pt x="84" y="300"/>
                    <a:pt x="166" y="341"/>
                  </a:cubicBezTo>
                  <a:cubicBezTo>
                    <a:pt x="192" y="362"/>
                    <a:pt x="226" y="372"/>
                    <a:pt x="258" y="372"/>
                  </a:cubicBezTo>
                  <a:cubicBezTo>
                    <a:pt x="290" y="372"/>
                    <a:pt x="321" y="362"/>
                    <a:pt x="342" y="341"/>
                  </a:cubicBezTo>
                  <a:lnTo>
                    <a:pt x="383" y="341"/>
                  </a:lnTo>
                  <a:cubicBezTo>
                    <a:pt x="425" y="341"/>
                    <a:pt x="476" y="300"/>
                    <a:pt x="476" y="300"/>
                  </a:cubicBezTo>
                  <a:cubicBezTo>
                    <a:pt x="518" y="259"/>
                    <a:pt x="518" y="217"/>
                    <a:pt x="559" y="217"/>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7"/>
            <p:cNvSpPr/>
            <p:nvPr/>
          </p:nvSpPr>
          <p:spPr>
            <a:xfrm>
              <a:off x="4545100" y="4519850"/>
              <a:ext cx="8550" cy="6500"/>
            </a:xfrm>
            <a:custGeom>
              <a:rect b="b" l="l" r="r" t="t"/>
              <a:pathLst>
                <a:path extrusionOk="0" h="260" w="342">
                  <a:moveTo>
                    <a:pt x="83" y="1"/>
                  </a:moveTo>
                  <a:lnTo>
                    <a:pt x="0" y="259"/>
                  </a:lnTo>
                  <a:lnTo>
                    <a:pt x="207" y="259"/>
                  </a:lnTo>
                  <a:cubicBezTo>
                    <a:pt x="259" y="218"/>
                    <a:pt x="300" y="177"/>
                    <a:pt x="341" y="94"/>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7"/>
            <p:cNvSpPr/>
            <p:nvPr/>
          </p:nvSpPr>
          <p:spPr>
            <a:xfrm>
              <a:off x="4566550" y="4822525"/>
              <a:ext cx="6475" cy="2100"/>
            </a:xfrm>
            <a:custGeom>
              <a:rect b="b" l="l" r="r" t="t"/>
              <a:pathLst>
                <a:path extrusionOk="0" h="84" w="259">
                  <a:moveTo>
                    <a:pt x="0" y="1"/>
                  </a:moveTo>
                  <a:cubicBezTo>
                    <a:pt x="83" y="42"/>
                    <a:pt x="124" y="42"/>
                    <a:pt x="217" y="84"/>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7"/>
            <p:cNvSpPr/>
            <p:nvPr/>
          </p:nvSpPr>
          <p:spPr>
            <a:xfrm>
              <a:off x="4506325" y="4795650"/>
              <a:ext cx="4150" cy="3125"/>
            </a:xfrm>
            <a:custGeom>
              <a:rect b="b" l="l" r="r" t="t"/>
              <a:pathLst>
                <a:path extrusionOk="0" h="125" w="166">
                  <a:moveTo>
                    <a:pt x="0" y="1"/>
                  </a:moveTo>
                  <a:cubicBezTo>
                    <a:pt x="83" y="42"/>
                    <a:pt x="124" y="83"/>
                    <a:pt x="166" y="125"/>
                  </a:cubicBezTo>
                  <a:cubicBezTo>
                    <a:pt x="166" y="83"/>
                    <a:pt x="124" y="42"/>
                    <a:pt x="83" y="42"/>
                  </a:cubicBezTo>
                  <a:cubicBezTo>
                    <a:pt x="42" y="1"/>
                    <a:pt x="42"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7"/>
            <p:cNvSpPr/>
            <p:nvPr/>
          </p:nvSpPr>
          <p:spPr>
            <a:xfrm>
              <a:off x="4588000" y="4757925"/>
              <a:ext cx="10875" cy="13975"/>
            </a:xfrm>
            <a:custGeom>
              <a:rect b="b" l="l" r="r" t="t"/>
              <a:pathLst>
                <a:path extrusionOk="0" h="559" w="435">
                  <a:moveTo>
                    <a:pt x="259" y="0"/>
                  </a:moveTo>
                  <a:cubicBezTo>
                    <a:pt x="218" y="41"/>
                    <a:pt x="135" y="83"/>
                    <a:pt x="94" y="135"/>
                  </a:cubicBezTo>
                  <a:lnTo>
                    <a:pt x="94" y="176"/>
                  </a:lnTo>
                  <a:cubicBezTo>
                    <a:pt x="0" y="300"/>
                    <a:pt x="94" y="476"/>
                    <a:pt x="218" y="558"/>
                  </a:cubicBezTo>
                  <a:lnTo>
                    <a:pt x="435" y="41"/>
                  </a:lnTo>
                  <a:cubicBezTo>
                    <a:pt x="393" y="0"/>
                    <a:pt x="35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7"/>
            <p:cNvSpPr/>
            <p:nvPr/>
          </p:nvSpPr>
          <p:spPr>
            <a:xfrm>
              <a:off x="4524425" y="4731700"/>
              <a:ext cx="15275" cy="13675"/>
            </a:xfrm>
            <a:custGeom>
              <a:rect b="b" l="l" r="r" t="t"/>
              <a:pathLst>
                <a:path extrusionOk="0" h="547" w="611">
                  <a:moveTo>
                    <a:pt x="296" y="0"/>
                  </a:moveTo>
                  <a:cubicBezTo>
                    <a:pt x="188" y="0"/>
                    <a:pt x="83" y="56"/>
                    <a:pt x="52" y="191"/>
                  </a:cubicBezTo>
                  <a:cubicBezTo>
                    <a:pt x="0" y="315"/>
                    <a:pt x="52" y="491"/>
                    <a:pt x="217" y="532"/>
                  </a:cubicBezTo>
                  <a:cubicBezTo>
                    <a:pt x="249" y="542"/>
                    <a:pt x="282" y="547"/>
                    <a:pt x="314" y="547"/>
                  </a:cubicBezTo>
                  <a:cubicBezTo>
                    <a:pt x="423" y="547"/>
                    <a:pt x="529" y="491"/>
                    <a:pt x="569" y="356"/>
                  </a:cubicBezTo>
                  <a:cubicBezTo>
                    <a:pt x="610" y="232"/>
                    <a:pt x="569" y="57"/>
                    <a:pt x="393" y="15"/>
                  </a:cubicBezTo>
                  <a:cubicBezTo>
                    <a:pt x="362" y="6"/>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7"/>
            <p:cNvSpPr/>
            <p:nvPr/>
          </p:nvSpPr>
          <p:spPr>
            <a:xfrm>
              <a:off x="4479175" y="4750625"/>
              <a:ext cx="15275" cy="13575"/>
            </a:xfrm>
            <a:custGeom>
              <a:rect b="b" l="l" r="r" t="t"/>
              <a:pathLst>
                <a:path extrusionOk="0" h="543" w="611">
                  <a:moveTo>
                    <a:pt x="278" y="1"/>
                  </a:moveTo>
                  <a:cubicBezTo>
                    <a:pt x="177" y="1"/>
                    <a:pt x="82" y="71"/>
                    <a:pt x="52" y="168"/>
                  </a:cubicBezTo>
                  <a:cubicBezTo>
                    <a:pt x="1" y="292"/>
                    <a:pt x="52" y="468"/>
                    <a:pt x="218" y="509"/>
                  </a:cubicBezTo>
                  <a:cubicBezTo>
                    <a:pt x="255" y="532"/>
                    <a:pt x="294" y="542"/>
                    <a:pt x="333" y="542"/>
                  </a:cubicBezTo>
                  <a:cubicBezTo>
                    <a:pt x="435" y="542"/>
                    <a:pt x="532" y="472"/>
                    <a:pt x="569" y="375"/>
                  </a:cubicBezTo>
                  <a:cubicBezTo>
                    <a:pt x="611" y="251"/>
                    <a:pt x="569" y="75"/>
                    <a:pt x="394" y="34"/>
                  </a:cubicBezTo>
                  <a:cubicBezTo>
                    <a:pt x="357" y="11"/>
                    <a:pt x="317" y="1"/>
                    <a:pt x="27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7"/>
            <p:cNvSpPr/>
            <p:nvPr/>
          </p:nvSpPr>
          <p:spPr>
            <a:xfrm>
              <a:off x="4542775" y="4776925"/>
              <a:ext cx="16300" cy="13700"/>
            </a:xfrm>
            <a:custGeom>
              <a:rect b="b" l="l" r="r" t="t"/>
              <a:pathLst>
                <a:path extrusionOk="0" h="548" w="652">
                  <a:moveTo>
                    <a:pt x="337" y="1"/>
                  </a:moveTo>
                  <a:cubicBezTo>
                    <a:pt x="230" y="1"/>
                    <a:pt x="125" y="56"/>
                    <a:pt x="93" y="191"/>
                  </a:cubicBezTo>
                  <a:cubicBezTo>
                    <a:pt x="0" y="315"/>
                    <a:pt x="93" y="491"/>
                    <a:pt x="217" y="532"/>
                  </a:cubicBezTo>
                  <a:cubicBezTo>
                    <a:pt x="251" y="543"/>
                    <a:pt x="286" y="548"/>
                    <a:pt x="322" y="548"/>
                  </a:cubicBezTo>
                  <a:cubicBezTo>
                    <a:pt x="430" y="548"/>
                    <a:pt x="540" y="501"/>
                    <a:pt x="610" y="408"/>
                  </a:cubicBezTo>
                  <a:cubicBezTo>
                    <a:pt x="652" y="233"/>
                    <a:pt x="558" y="57"/>
                    <a:pt x="434"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7"/>
            <p:cNvSpPr/>
            <p:nvPr/>
          </p:nvSpPr>
          <p:spPr>
            <a:xfrm>
              <a:off x="4505025" y="4686450"/>
              <a:ext cx="16300" cy="13700"/>
            </a:xfrm>
            <a:custGeom>
              <a:rect b="b" l="l" r="r" t="t"/>
              <a:pathLst>
                <a:path extrusionOk="0" h="548" w="652">
                  <a:moveTo>
                    <a:pt x="337" y="1"/>
                  </a:moveTo>
                  <a:cubicBezTo>
                    <a:pt x="232" y="1"/>
                    <a:pt x="125" y="49"/>
                    <a:pt x="94" y="150"/>
                  </a:cubicBezTo>
                  <a:cubicBezTo>
                    <a:pt x="1" y="316"/>
                    <a:pt x="94" y="491"/>
                    <a:pt x="218" y="533"/>
                  </a:cubicBezTo>
                  <a:cubicBezTo>
                    <a:pt x="249" y="542"/>
                    <a:pt x="282" y="548"/>
                    <a:pt x="315" y="548"/>
                  </a:cubicBezTo>
                  <a:cubicBezTo>
                    <a:pt x="423" y="548"/>
                    <a:pt x="530" y="492"/>
                    <a:pt x="569" y="357"/>
                  </a:cubicBezTo>
                  <a:cubicBezTo>
                    <a:pt x="652" y="233"/>
                    <a:pt x="569" y="57"/>
                    <a:pt x="435" y="16"/>
                  </a:cubicBezTo>
                  <a:cubicBezTo>
                    <a:pt x="404" y="6"/>
                    <a:pt x="371"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7"/>
            <p:cNvSpPr/>
            <p:nvPr/>
          </p:nvSpPr>
          <p:spPr>
            <a:xfrm>
              <a:off x="4569650" y="4712900"/>
              <a:ext cx="15275" cy="13550"/>
            </a:xfrm>
            <a:custGeom>
              <a:rect b="b" l="l" r="r" t="t"/>
              <a:pathLst>
                <a:path extrusionOk="0" h="542" w="611">
                  <a:moveTo>
                    <a:pt x="301" y="0"/>
                  </a:moveTo>
                  <a:cubicBezTo>
                    <a:pt x="193" y="0"/>
                    <a:pt x="112" y="70"/>
                    <a:pt x="52" y="168"/>
                  </a:cubicBezTo>
                  <a:cubicBezTo>
                    <a:pt x="0" y="292"/>
                    <a:pt x="52" y="467"/>
                    <a:pt x="218" y="509"/>
                  </a:cubicBezTo>
                  <a:cubicBezTo>
                    <a:pt x="255" y="532"/>
                    <a:pt x="295" y="542"/>
                    <a:pt x="334" y="542"/>
                  </a:cubicBezTo>
                  <a:cubicBezTo>
                    <a:pt x="435" y="542"/>
                    <a:pt x="532" y="474"/>
                    <a:pt x="569" y="385"/>
                  </a:cubicBezTo>
                  <a:cubicBezTo>
                    <a:pt x="610" y="250"/>
                    <a:pt x="569" y="74"/>
                    <a:pt x="435" y="33"/>
                  </a:cubicBezTo>
                  <a:cubicBezTo>
                    <a:pt x="386" y="10"/>
                    <a:pt x="341"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7"/>
            <p:cNvSpPr/>
            <p:nvPr/>
          </p:nvSpPr>
          <p:spPr>
            <a:xfrm>
              <a:off x="4465225" y="4705175"/>
              <a:ext cx="10875" cy="13775"/>
            </a:xfrm>
            <a:custGeom>
              <a:rect b="b" l="l" r="r" t="t"/>
              <a:pathLst>
                <a:path extrusionOk="0" h="551" w="435">
                  <a:moveTo>
                    <a:pt x="218" y="1"/>
                  </a:moveTo>
                  <a:lnTo>
                    <a:pt x="0" y="518"/>
                  </a:lnTo>
                  <a:cubicBezTo>
                    <a:pt x="38" y="541"/>
                    <a:pt x="77" y="551"/>
                    <a:pt x="116" y="551"/>
                  </a:cubicBezTo>
                  <a:cubicBezTo>
                    <a:pt x="218" y="551"/>
                    <a:pt x="315" y="481"/>
                    <a:pt x="352" y="383"/>
                  </a:cubicBezTo>
                  <a:cubicBezTo>
                    <a:pt x="435" y="259"/>
                    <a:pt x="352" y="84"/>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7"/>
            <p:cNvSpPr/>
            <p:nvPr/>
          </p:nvSpPr>
          <p:spPr>
            <a:xfrm>
              <a:off x="4614875" y="4697700"/>
              <a:ext cx="7775" cy="9575"/>
            </a:xfrm>
            <a:custGeom>
              <a:rect b="b" l="l" r="r" t="t"/>
              <a:pathLst>
                <a:path extrusionOk="0" h="383" w="311">
                  <a:moveTo>
                    <a:pt x="52" y="0"/>
                  </a:moveTo>
                  <a:lnTo>
                    <a:pt x="52" y="83"/>
                  </a:lnTo>
                  <a:cubicBezTo>
                    <a:pt x="1" y="166"/>
                    <a:pt x="52" y="300"/>
                    <a:pt x="176" y="341"/>
                  </a:cubicBezTo>
                  <a:cubicBezTo>
                    <a:pt x="176" y="383"/>
                    <a:pt x="176" y="383"/>
                    <a:pt x="218" y="383"/>
                  </a:cubicBezTo>
                  <a:lnTo>
                    <a:pt x="311" y="124"/>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7"/>
            <p:cNvSpPr/>
            <p:nvPr/>
          </p:nvSpPr>
          <p:spPr>
            <a:xfrm>
              <a:off x="4551550" y="4671850"/>
              <a:ext cx="13975" cy="9575"/>
            </a:xfrm>
            <a:custGeom>
              <a:rect b="b" l="l" r="r" t="t"/>
              <a:pathLst>
                <a:path extrusionOk="0" h="383" w="559">
                  <a:moveTo>
                    <a:pt x="42" y="0"/>
                  </a:moveTo>
                  <a:cubicBezTo>
                    <a:pt x="1" y="0"/>
                    <a:pt x="1" y="42"/>
                    <a:pt x="1" y="42"/>
                  </a:cubicBezTo>
                  <a:cubicBezTo>
                    <a:pt x="1" y="83"/>
                    <a:pt x="1" y="166"/>
                    <a:pt x="42" y="217"/>
                  </a:cubicBezTo>
                  <a:lnTo>
                    <a:pt x="42" y="259"/>
                  </a:lnTo>
                  <a:lnTo>
                    <a:pt x="125" y="341"/>
                  </a:lnTo>
                  <a:lnTo>
                    <a:pt x="166" y="341"/>
                  </a:lnTo>
                  <a:cubicBezTo>
                    <a:pt x="207" y="383"/>
                    <a:pt x="301" y="383"/>
                    <a:pt x="342" y="383"/>
                  </a:cubicBezTo>
                  <a:lnTo>
                    <a:pt x="383" y="341"/>
                  </a:lnTo>
                  <a:cubicBezTo>
                    <a:pt x="425" y="341"/>
                    <a:pt x="466" y="341"/>
                    <a:pt x="466" y="300"/>
                  </a:cubicBezTo>
                  <a:cubicBezTo>
                    <a:pt x="518" y="259"/>
                    <a:pt x="518" y="259"/>
                    <a:pt x="559" y="217"/>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7"/>
            <p:cNvSpPr/>
            <p:nvPr/>
          </p:nvSpPr>
          <p:spPr>
            <a:xfrm>
              <a:off x="4492100" y="4648075"/>
              <a:ext cx="8825" cy="6750"/>
            </a:xfrm>
            <a:custGeom>
              <a:rect b="b" l="l" r="r" t="t"/>
              <a:pathLst>
                <a:path extrusionOk="0" h="270" w="353">
                  <a:moveTo>
                    <a:pt x="94" y="0"/>
                  </a:moveTo>
                  <a:lnTo>
                    <a:pt x="1" y="258"/>
                  </a:lnTo>
                  <a:lnTo>
                    <a:pt x="52" y="258"/>
                  </a:lnTo>
                  <a:cubicBezTo>
                    <a:pt x="74" y="266"/>
                    <a:pt x="96" y="269"/>
                    <a:pt x="118" y="269"/>
                  </a:cubicBezTo>
                  <a:cubicBezTo>
                    <a:pt x="221" y="269"/>
                    <a:pt x="318" y="194"/>
                    <a:pt x="352" y="83"/>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7"/>
            <p:cNvSpPr/>
            <p:nvPr/>
          </p:nvSpPr>
          <p:spPr>
            <a:xfrm>
              <a:off x="4805625" y="3870575"/>
              <a:ext cx="8575" cy="7525"/>
            </a:xfrm>
            <a:custGeom>
              <a:rect b="b" l="l" r="r" t="t"/>
              <a:pathLst>
                <a:path extrusionOk="0" h="301" w="343">
                  <a:moveTo>
                    <a:pt x="177" y="0"/>
                  </a:moveTo>
                  <a:cubicBezTo>
                    <a:pt x="125" y="0"/>
                    <a:pt x="125" y="42"/>
                    <a:pt x="84" y="42"/>
                  </a:cubicBezTo>
                  <a:lnTo>
                    <a:pt x="42" y="83"/>
                  </a:lnTo>
                  <a:cubicBezTo>
                    <a:pt x="1" y="124"/>
                    <a:pt x="1" y="124"/>
                    <a:pt x="1" y="166"/>
                  </a:cubicBezTo>
                  <a:lnTo>
                    <a:pt x="218" y="300"/>
                  </a:lnTo>
                  <a:lnTo>
                    <a:pt x="342" y="42"/>
                  </a:lnTo>
                  <a:cubicBezTo>
                    <a:pt x="301" y="0"/>
                    <a:pt x="218" y="0"/>
                    <a:pt x="1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7"/>
            <p:cNvSpPr/>
            <p:nvPr/>
          </p:nvSpPr>
          <p:spPr>
            <a:xfrm>
              <a:off x="4741025" y="3844325"/>
              <a:ext cx="13975" cy="8950"/>
            </a:xfrm>
            <a:custGeom>
              <a:rect b="b" l="l" r="r" t="t"/>
              <a:pathLst>
                <a:path extrusionOk="0" h="358" w="559">
                  <a:moveTo>
                    <a:pt x="241" y="0"/>
                  </a:moveTo>
                  <a:cubicBezTo>
                    <a:pt x="152" y="0"/>
                    <a:pt x="72" y="39"/>
                    <a:pt x="42" y="99"/>
                  </a:cubicBezTo>
                  <a:cubicBezTo>
                    <a:pt x="0" y="140"/>
                    <a:pt x="0" y="140"/>
                    <a:pt x="0" y="182"/>
                  </a:cubicBezTo>
                  <a:lnTo>
                    <a:pt x="517" y="358"/>
                  </a:lnTo>
                  <a:cubicBezTo>
                    <a:pt x="558" y="233"/>
                    <a:pt x="517" y="58"/>
                    <a:pt x="341" y="16"/>
                  </a:cubicBezTo>
                  <a:cubicBezTo>
                    <a:pt x="308" y="5"/>
                    <a:pt x="274" y="0"/>
                    <a:pt x="2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7"/>
            <p:cNvSpPr/>
            <p:nvPr/>
          </p:nvSpPr>
          <p:spPr>
            <a:xfrm>
              <a:off x="4830450" y="3809050"/>
              <a:ext cx="8550" cy="10875"/>
            </a:xfrm>
            <a:custGeom>
              <a:rect b="b" l="l" r="r" t="t"/>
              <a:pathLst>
                <a:path extrusionOk="0" h="435" w="342">
                  <a:moveTo>
                    <a:pt x="83" y="1"/>
                  </a:moveTo>
                  <a:lnTo>
                    <a:pt x="42" y="42"/>
                  </a:lnTo>
                  <a:cubicBezTo>
                    <a:pt x="0" y="135"/>
                    <a:pt x="0" y="218"/>
                    <a:pt x="42" y="259"/>
                  </a:cubicBezTo>
                  <a:cubicBezTo>
                    <a:pt x="83" y="352"/>
                    <a:pt x="83" y="393"/>
                    <a:pt x="125" y="393"/>
                  </a:cubicBezTo>
                  <a:cubicBezTo>
                    <a:pt x="166" y="393"/>
                    <a:pt x="166" y="435"/>
                    <a:pt x="218" y="435"/>
                  </a:cubicBezTo>
                  <a:lnTo>
                    <a:pt x="342" y="42"/>
                  </a:lnTo>
                  <a:cubicBezTo>
                    <a:pt x="259" y="1"/>
                    <a:pt x="166" y="1"/>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7"/>
            <p:cNvSpPr/>
            <p:nvPr/>
          </p:nvSpPr>
          <p:spPr>
            <a:xfrm>
              <a:off x="4720600" y="3802600"/>
              <a:ext cx="15025" cy="10200"/>
            </a:xfrm>
            <a:custGeom>
              <a:rect b="b" l="l" r="r" t="t"/>
              <a:pathLst>
                <a:path extrusionOk="0" h="408" w="601">
                  <a:moveTo>
                    <a:pt x="559" y="0"/>
                  </a:moveTo>
                  <a:cubicBezTo>
                    <a:pt x="383" y="0"/>
                    <a:pt x="218" y="0"/>
                    <a:pt x="42" y="41"/>
                  </a:cubicBezTo>
                  <a:cubicBezTo>
                    <a:pt x="0" y="176"/>
                    <a:pt x="83" y="352"/>
                    <a:pt x="218" y="393"/>
                  </a:cubicBezTo>
                  <a:cubicBezTo>
                    <a:pt x="246" y="403"/>
                    <a:pt x="278" y="408"/>
                    <a:pt x="310" y="408"/>
                  </a:cubicBezTo>
                  <a:cubicBezTo>
                    <a:pt x="416" y="408"/>
                    <a:pt x="527" y="352"/>
                    <a:pt x="559" y="217"/>
                  </a:cubicBezTo>
                  <a:cubicBezTo>
                    <a:pt x="600" y="176"/>
                    <a:pt x="600" y="93"/>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7"/>
            <p:cNvSpPr/>
            <p:nvPr/>
          </p:nvSpPr>
          <p:spPr>
            <a:xfrm>
              <a:off x="4785225" y="3825075"/>
              <a:ext cx="15000" cy="14025"/>
            </a:xfrm>
            <a:custGeom>
              <a:rect b="b" l="l" r="r" t="t"/>
              <a:pathLst>
                <a:path extrusionOk="0" h="561" w="600">
                  <a:moveTo>
                    <a:pt x="313" y="0"/>
                  </a:moveTo>
                  <a:cubicBezTo>
                    <a:pt x="201" y="0"/>
                    <a:pt x="76" y="74"/>
                    <a:pt x="42" y="176"/>
                  </a:cubicBezTo>
                  <a:cubicBezTo>
                    <a:pt x="0" y="311"/>
                    <a:pt x="42" y="487"/>
                    <a:pt x="217" y="528"/>
                  </a:cubicBezTo>
                  <a:cubicBezTo>
                    <a:pt x="252" y="551"/>
                    <a:pt x="290" y="561"/>
                    <a:pt x="328" y="561"/>
                  </a:cubicBezTo>
                  <a:cubicBezTo>
                    <a:pt x="428" y="561"/>
                    <a:pt x="529" y="491"/>
                    <a:pt x="558" y="393"/>
                  </a:cubicBezTo>
                  <a:cubicBezTo>
                    <a:pt x="600" y="269"/>
                    <a:pt x="558" y="94"/>
                    <a:pt x="383" y="11"/>
                  </a:cubicBezTo>
                  <a:cubicBezTo>
                    <a:pt x="361" y="4"/>
                    <a:pt x="337"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7"/>
            <p:cNvSpPr/>
            <p:nvPr/>
          </p:nvSpPr>
          <p:spPr>
            <a:xfrm>
              <a:off x="4682850" y="3817850"/>
              <a:ext cx="7525" cy="9575"/>
            </a:xfrm>
            <a:custGeom>
              <a:rect b="b" l="l" r="r" t="t"/>
              <a:pathLst>
                <a:path extrusionOk="0" h="383" w="301">
                  <a:moveTo>
                    <a:pt x="125" y="0"/>
                  </a:moveTo>
                  <a:lnTo>
                    <a:pt x="1" y="259"/>
                  </a:lnTo>
                  <a:lnTo>
                    <a:pt x="259" y="383"/>
                  </a:lnTo>
                  <a:cubicBezTo>
                    <a:pt x="259" y="341"/>
                    <a:pt x="301" y="341"/>
                    <a:pt x="301" y="341"/>
                  </a:cubicBezTo>
                  <a:cubicBezTo>
                    <a:pt x="301" y="207"/>
                    <a:pt x="259" y="124"/>
                    <a:pt x="177" y="41"/>
                  </a:cubicBezTo>
                  <a:cubicBezTo>
                    <a:pt x="177" y="41"/>
                    <a:pt x="125" y="41"/>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7"/>
            <p:cNvSpPr/>
            <p:nvPr/>
          </p:nvSpPr>
          <p:spPr>
            <a:xfrm>
              <a:off x="4751875" y="3998775"/>
              <a:ext cx="9575" cy="7525"/>
            </a:xfrm>
            <a:custGeom>
              <a:rect b="b" l="l" r="r" t="t"/>
              <a:pathLst>
                <a:path extrusionOk="0" h="301" w="383">
                  <a:moveTo>
                    <a:pt x="259" y="0"/>
                  </a:moveTo>
                  <a:cubicBezTo>
                    <a:pt x="166" y="0"/>
                    <a:pt x="83" y="42"/>
                    <a:pt x="42" y="124"/>
                  </a:cubicBezTo>
                  <a:cubicBezTo>
                    <a:pt x="42" y="124"/>
                    <a:pt x="42" y="166"/>
                    <a:pt x="0" y="166"/>
                  </a:cubicBezTo>
                  <a:lnTo>
                    <a:pt x="259" y="300"/>
                  </a:lnTo>
                  <a:lnTo>
                    <a:pt x="383" y="42"/>
                  </a:lnTo>
                  <a:cubicBezTo>
                    <a:pt x="342"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7"/>
            <p:cNvSpPr/>
            <p:nvPr/>
          </p:nvSpPr>
          <p:spPr>
            <a:xfrm>
              <a:off x="4688300" y="3972450"/>
              <a:ext cx="12925" cy="10075"/>
            </a:xfrm>
            <a:custGeom>
              <a:rect b="b" l="l" r="r" t="t"/>
              <a:pathLst>
                <a:path extrusionOk="0" h="403" w="517">
                  <a:moveTo>
                    <a:pt x="243" y="0"/>
                  </a:moveTo>
                  <a:cubicBezTo>
                    <a:pt x="139" y="0"/>
                    <a:pt x="31" y="60"/>
                    <a:pt x="0" y="185"/>
                  </a:cubicBezTo>
                  <a:lnTo>
                    <a:pt x="517" y="402"/>
                  </a:lnTo>
                  <a:lnTo>
                    <a:pt x="517" y="278"/>
                  </a:lnTo>
                  <a:cubicBezTo>
                    <a:pt x="517" y="185"/>
                    <a:pt x="476" y="61"/>
                    <a:pt x="341" y="20"/>
                  </a:cubicBezTo>
                  <a:cubicBezTo>
                    <a:pt x="311" y="7"/>
                    <a:pt x="277" y="0"/>
                    <a:pt x="24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7"/>
            <p:cNvSpPr/>
            <p:nvPr/>
          </p:nvSpPr>
          <p:spPr>
            <a:xfrm>
              <a:off x="4777725" y="3935200"/>
              <a:ext cx="9575" cy="12925"/>
            </a:xfrm>
            <a:custGeom>
              <a:rect b="b" l="l" r="r" t="t"/>
              <a:pathLst>
                <a:path extrusionOk="0" h="517" w="383">
                  <a:moveTo>
                    <a:pt x="300" y="0"/>
                  </a:moveTo>
                  <a:cubicBezTo>
                    <a:pt x="166" y="0"/>
                    <a:pt x="83" y="41"/>
                    <a:pt x="42" y="165"/>
                  </a:cubicBezTo>
                  <a:cubicBezTo>
                    <a:pt x="0" y="258"/>
                    <a:pt x="0" y="341"/>
                    <a:pt x="83" y="424"/>
                  </a:cubicBezTo>
                  <a:cubicBezTo>
                    <a:pt x="83" y="476"/>
                    <a:pt x="124" y="517"/>
                    <a:pt x="166" y="517"/>
                  </a:cubicBezTo>
                  <a:lnTo>
                    <a:pt x="3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7"/>
            <p:cNvSpPr/>
            <p:nvPr/>
          </p:nvSpPr>
          <p:spPr>
            <a:xfrm>
              <a:off x="4713100" y="3908400"/>
              <a:ext cx="16050" cy="14150"/>
            </a:xfrm>
            <a:custGeom>
              <a:rect b="b" l="l" r="r" t="t"/>
              <a:pathLst>
                <a:path extrusionOk="0" h="566" w="642">
                  <a:moveTo>
                    <a:pt x="292" y="0"/>
                  </a:moveTo>
                  <a:cubicBezTo>
                    <a:pt x="187" y="0"/>
                    <a:pt x="101" y="73"/>
                    <a:pt x="42" y="162"/>
                  </a:cubicBezTo>
                  <a:cubicBezTo>
                    <a:pt x="1" y="297"/>
                    <a:pt x="83" y="462"/>
                    <a:pt x="207" y="555"/>
                  </a:cubicBezTo>
                  <a:cubicBezTo>
                    <a:pt x="231" y="562"/>
                    <a:pt x="256" y="566"/>
                    <a:pt x="281" y="566"/>
                  </a:cubicBezTo>
                  <a:cubicBezTo>
                    <a:pt x="399" y="566"/>
                    <a:pt x="525" y="490"/>
                    <a:pt x="559" y="379"/>
                  </a:cubicBezTo>
                  <a:cubicBezTo>
                    <a:pt x="642" y="255"/>
                    <a:pt x="559" y="79"/>
                    <a:pt x="424" y="38"/>
                  </a:cubicBezTo>
                  <a:cubicBezTo>
                    <a:pt x="378" y="12"/>
                    <a:pt x="333"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7"/>
            <p:cNvSpPr/>
            <p:nvPr/>
          </p:nvSpPr>
          <p:spPr>
            <a:xfrm>
              <a:off x="4667875" y="3927200"/>
              <a:ext cx="16050" cy="13825"/>
            </a:xfrm>
            <a:custGeom>
              <a:rect b="b" l="l" r="r" t="t"/>
              <a:pathLst>
                <a:path extrusionOk="0" h="553" w="642">
                  <a:moveTo>
                    <a:pt x="308" y="1"/>
                  </a:moveTo>
                  <a:cubicBezTo>
                    <a:pt x="195" y="1"/>
                    <a:pt x="104" y="61"/>
                    <a:pt x="42" y="186"/>
                  </a:cubicBezTo>
                  <a:cubicBezTo>
                    <a:pt x="0" y="320"/>
                    <a:pt x="83" y="485"/>
                    <a:pt x="207" y="537"/>
                  </a:cubicBezTo>
                  <a:cubicBezTo>
                    <a:pt x="240" y="547"/>
                    <a:pt x="276" y="552"/>
                    <a:pt x="311" y="552"/>
                  </a:cubicBezTo>
                  <a:cubicBezTo>
                    <a:pt x="420" y="552"/>
                    <a:pt x="527" y="504"/>
                    <a:pt x="559" y="403"/>
                  </a:cubicBezTo>
                  <a:cubicBezTo>
                    <a:pt x="641" y="227"/>
                    <a:pt x="559" y="103"/>
                    <a:pt x="424" y="20"/>
                  </a:cubicBezTo>
                  <a:cubicBezTo>
                    <a:pt x="383" y="7"/>
                    <a:pt x="344"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7"/>
            <p:cNvSpPr/>
            <p:nvPr/>
          </p:nvSpPr>
          <p:spPr>
            <a:xfrm>
              <a:off x="4732475" y="3953625"/>
              <a:ext cx="15025" cy="14175"/>
            </a:xfrm>
            <a:custGeom>
              <a:rect b="b" l="l" r="r" t="t"/>
              <a:pathLst>
                <a:path extrusionOk="0" h="567" w="601">
                  <a:moveTo>
                    <a:pt x="270" y="1"/>
                  </a:moveTo>
                  <a:cubicBezTo>
                    <a:pt x="171" y="1"/>
                    <a:pt x="72" y="74"/>
                    <a:pt x="42" y="163"/>
                  </a:cubicBezTo>
                  <a:cubicBezTo>
                    <a:pt x="1" y="297"/>
                    <a:pt x="42" y="462"/>
                    <a:pt x="166" y="555"/>
                  </a:cubicBezTo>
                  <a:cubicBezTo>
                    <a:pt x="197" y="563"/>
                    <a:pt x="227" y="566"/>
                    <a:pt x="254" y="566"/>
                  </a:cubicBezTo>
                  <a:cubicBezTo>
                    <a:pt x="385" y="566"/>
                    <a:pt x="483" y="490"/>
                    <a:pt x="559" y="380"/>
                  </a:cubicBezTo>
                  <a:cubicBezTo>
                    <a:pt x="601" y="256"/>
                    <a:pt x="559" y="80"/>
                    <a:pt x="384" y="38"/>
                  </a:cubicBezTo>
                  <a:cubicBezTo>
                    <a:pt x="348" y="12"/>
                    <a:pt x="309" y="1"/>
                    <a:pt x="2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7"/>
            <p:cNvSpPr/>
            <p:nvPr/>
          </p:nvSpPr>
          <p:spPr>
            <a:xfrm>
              <a:off x="4693725" y="3863150"/>
              <a:ext cx="16050" cy="13700"/>
            </a:xfrm>
            <a:custGeom>
              <a:rect b="b" l="l" r="r" t="t"/>
              <a:pathLst>
                <a:path extrusionOk="0" h="548" w="642">
                  <a:moveTo>
                    <a:pt x="310" y="1"/>
                  </a:moveTo>
                  <a:cubicBezTo>
                    <a:pt x="211" y="1"/>
                    <a:pt x="112" y="74"/>
                    <a:pt x="83" y="163"/>
                  </a:cubicBezTo>
                  <a:cubicBezTo>
                    <a:pt x="0" y="297"/>
                    <a:pt x="83" y="463"/>
                    <a:pt x="207" y="514"/>
                  </a:cubicBezTo>
                  <a:cubicBezTo>
                    <a:pt x="255" y="537"/>
                    <a:pt x="301" y="547"/>
                    <a:pt x="343" y="547"/>
                  </a:cubicBezTo>
                  <a:cubicBezTo>
                    <a:pt x="453" y="547"/>
                    <a:pt x="540" y="477"/>
                    <a:pt x="600" y="380"/>
                  </a:cubicBezTo>
                  <a:cubicBezTo>
                    <a:pt x="641" y="256"/>
                    <a:pt x="600" y="80"/>
                    <a:pt x="424" y="39"/>
                  </a:cubicBezTo>
                  <a:cubicBezTo>
                    <a:pt x="389" y="12"/>
                    <a:pt x="350"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7"/>
            <p:cNvSpPr/>
            <p:nvPr/>
          </p:nvSpPr>
          <p:spPr>
            <a:xfrm>
              <a:off x="4758325" y="3889575"/>
              <a:ext cx="16050" cy="13700"/>
            </a:xfrm>
            <a:custGeom>
              <a:rect b="b" l="l" r="r" t="t"/>
              <a:pathLst>
                <a:path extrusionOk="0" h="548" w="642">
                  <a:moveTo>
                    <a:pt x="330" y="1"/>
                  </a:moveTo>
                  <a:cubicBezTo>
                    <a:pt x="223" y="1"/>
                    <a:pt x="105" y="55"/>
                    <a:pt x="42" y="181"/>
                  </a:cubicBezTo>
                  <a:cubicBezTo>
                    <a:pt x="1" y="316"/>
                    <a:pt x="84" y="491"/>
                    <a:pt x="208" y="533"/>
                  </a:cubicBezTo>
                  <a:cubicBezTo>
                    <a:pt x="241" y="543"/>
                    <a:pt x="276" y="548"/>
                    <a:pt x="312" y="548"/>
                  </a:cubicBezTo>
                  <a:cubicBezTo>
                    <a:pt x="420" y="548"/>
                    <a:pt x="528" y="500"/>
                    <a:pt x="559" y="398"/>
                  </a:cubicBezTo>
                  <a:cubicBezTo>
                    <a:pt x="642" y="233"/>
                    <a:pt x="559" y="57"/>
                    <a:pt x="425" y="16"/>
                  </a:cubicBezTo>
                  <a:cubicBezTo>
                    <a:pt x="396" y="6"/>
                    <a:pt x="363"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7"/>
            <p:cNvSpPr/>
            <p:nvPr/>
          </p:nvSpPr>
          <p:spPr>
            <a:xfrm>
              <a:off x="4630125" y="3947075"/>
              <a:ext cx="7525" cy="8550"/>
            </a:xfrm>
            <a:custGeom>
              <a:rect b="b" l="l" r="r" t="t"/>
              <a:pathLst>
                <a:path extrusionOk="0" h="342" w="301">
                  <a:moveTo>
                    <a:pt x="125" y="1"/>
                  </a:moveTo>
                  <a:lnTo>
                    <a:pt x="1" y="259"/>
                  </a:lnTo>
                  <a:lnTo>
                    <a:pt x="259" y="342"/>
                  </a:lnTo>
                  <a:cubicBezTo>
                    <a:pt x="259" y="342"/>
                    <a:pt x="259" y="300"/>
                    <a:pt x="301" y="300"/>
                  </a:cubicBezTo>
                  <a:cubicBezTo>
                    <a:pt x="301" y="166"/>
                    <a:pt x="259"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7"/>
            <p:cNvSpPr/>
            <p:nvPr/>
          </p:nvSpPr>
          <p:spPr>
            <a:xfrm>
              <a:off x="4653650" y="3882450"/>
              <a:ext cx="10875" cy="13325"/>
            </a:xfrm>
            <a:custGeom>
              <a:rect b="b" l="l" r="r" t="t"/>
              <a:pathLst>
                <a:path extrusionOk="0" h="533" w="435">
                  <a:moveTo>
                    <a:pt x="218" y="1"/>
                  </a:moveTo>
                  <a:lnTo>
                    <a:pt x="1" y="518"/>
                  </a:lnTo>
                  <a:cubicBezTo>
                    <a:pt x="42" y="527"/>
                    <a:pt x="80" y="533"/>
                    <a:pt x="117" y="533"/>
                  </a:cubicBezTo>
                  <a:cubicBezTo>
                    <a:pt x="236" y="533"/>
                    <a:pt x="330" y="477"/>
                    <a:pt x="393" y="342"/>
                  </a:cubicBezTo>
                  <a:cubicBezTo>
                    <a:pt x="435" y="259"/>
                    <a:pt x="393" y="84"/>
                    <a:pt x="259" y="42"/>
                  </a:cubicBezTo>
                  <a:cubicBezTo>
                    <a:pt x="259" y="1"/>
                    <a:pt x="259" y="1"/>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7"/>
            <p:cNvSpPr/>
            <p:nvPr/>
          </p:nvSpPr>
          <p:spPr>
            <a:xfrm>
              <a:off x="4804600" y="3874700"/>
              <a:ext cx="6500" cy="8825"/>
            </a:xfrm>
            <a:custGeom>
              <a:rect b="b" l="l" r="r" t="t"/>
              <a:pathLst>
                <a:path extrusionOk="0" h="353" w="260">
                  <a:moveTo>
                    <a:pt x="42" y="1"/>
                  </a:moveTo>
                  <a:cubicBezTo>
                    <a:pt x="1" y="1"/>
                    <a:pt x="1" y="52"/>
                    <a:pt x="1" y="52"/>
                  </a:cubicBezTo>
                  <a:lnTo>
                    <a:pt x="1" y="135"/>
                  </a:lnTo>
                  <a:cubicBezTo>
                    <a:pt x="1" y="135"/>
                    <a:pt x="1" y="176"/>
                    <a:pt x="42" y="218"/>
                  </a:cubicBezTo>
                  <a:cubicBezTo>
                    <a:pt x="42" y="311"/>
                    <a:pt x="83" y="352"/>
                    <a:pt x="166" y="352"/>
                  </a:cubicBezTo>
                  <a:lnTo>
                    <a:pt x="259" y="13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7"/>
            <p:cNvSpPr/>
            <p:nvPr/>
          </p:nvSpPr>
          <p:spPr>
            <a:xfrm>
              <a:off x="4739975" y="3848850"/>
              <a:ext cx="14000" cy="9275"/>
            </a:xfrm>
            <a:custGeom>
              <a:rect b="b" l="l" r="r" t="t"/>
              <a:pathLst>
                <a:path extrusionOk="0" h="371" w="560">
                  <a:moveTo>
                    <a:pt x="42" y="1"/>
                  </a:moveTo>
                  <a:cubicBezTo>
                    <a:pt x="1" y="52"/>
                    <a:pt x="1" y="94"/>
                    <a:pt x="42" y="135"/>
                  </a:cubicBezTo>
                  <a:cubicBezTo>
                    <a:pt x="42" y="218"/>
                    <a:pt x="84" y="311"/>
                    <a:pt x="166" y="352"/>
                  </a:cubicBezTo>
                  <a:cubicBezTo>
                    <a:pt x="228" y="352"/>
                    <a:pt x="267" y="371"/>
                    <a:pt x="299" y="371"/>
                  </a:cubicBezTo>
                  <a:cubicBezTo>
                    <a:pt x="314" y="371"/>
                    <a:pt x="328" y="366"/>
                    <a:pt x="342" y="352"/>
                  </a:cubicBezTo>
                  <a:lnTo>
                    <a:pt x="383" y="352"/>
                  </a:lnTo>
                  <a:cubicBezTo>
                    <a:pt x="425" y="352"/>
                    <a:pt x="476" y="311"/>
                    <a:pt x="476" y="311"/>
                  </a:cubicBezTo>
                  <a:cubicBezTo>
                    <a:pt x="518" y="259"/>
                    <a:pt x="559" y="218"/>
                    <a:pt x="559" y="177"/>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7"/>
            <p:cNvSpPr/>
            <p:nvPr/>
          </p:nvSpPr>
          <p:spPr>
            <a:xfrm>
              <a:off x="4680800" y="3824300"/>
              <a:ext cx="8550" cy="7525"/>
            </a:xfrm>
            <a:custGeom>
              <a:rect b="b" l="l" r="r" t="t"/>
              <a:pathLst>
                <a:path extrusionOk="0" h="301" w="342">
                  <a:moveTo>
                    <a:pt x="83" y="1"/>
                  </a:moveTo>
                  <a:lnTo>
                    <a:pt x="0" y="259"/>
                  </a:lnTo>
                  <a:cubicBezTo>
                    <a:pt x="0" y="300"/>
                    <a:pt x="42" y="300"/>
                    <a:pt x="42" y="300"/>
                  </a:cubicBezTo>
                  <a:cubicBezTo>
                    <a:pt x="166" y="300"/>
                    <a:pt x="300" y="259"/>
                    <a:pt x="341" y="12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7"/>
            <p:cNvSpPr/>
            <p:nvPr/>
          </p:nvSpPr>
          <p:spPr>
            <a:xfrm>
              <a:off x="4698875" y="4127050"/>
              <a:ext cx="9850" cy="7450"/>
            </a:xfrm>
            <a:custGeom>
              <a:rect b="b" l="l" r="r" t="t"/>
              <a:pathLst>
                <a:path extrusionOk="0" h="298" w="394">
                  <a:moveTo>
                    <a:pt x="306" y="0"/>
                  </a:moveTo>
                  <a:cubicBezTo>
                    <a:pt x="272" y="0"/>
                    <a:pt x="239" y="13"/>
                    <a:pt x="218" y="39"/>
                  </a:cubicBezTo>
                  <a:cubicBezTo>
                    <a:pt x="135" y="39"/>
                    <a:pt x="94" y="80"/>
                    <a:pt x="53" y="122"/>
                  </a:cubicBezTo>
                  <a:cubicBezTo>
                    <a:pt x="53" y="163"/>
                    <a:pt x="53" y="163"/>
                    <a:pt x="1" y="163"/>
                  </a:cubicBezTo>
                  <a:lnTo>
                    <a:pt x="259" y="297"/>
                  </a:lnTo>
                  <a:lnTo>
                    <a:pt x="394" y="39"/>
                  </a:lnTo>
                  <a:cubicBezTo>
                    <a:pt x="373" y="13"/>
                    <a:pt x="340" y="0"/>
                    <a:pt x="30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7"/>
            <p:cNvSpPr/>
            <p:nvPr/>
          </p:nvSpPr>
          <p:spPr>
            <a:xfrm>
              <a:off x="4635550" y="4100625"/>
              <a:ext cx="14000" cy="10100"/>
            </a:xfrm>
            <a:custGeom>
              <a:rect b="b" l="l" r="r" t="t"/>
              <a:pathLst>
                <a:path extrusionOk="0" h="404" w="560">
                  <a:moveTo>
                    <a:pt x="274" y="0"/>
                  </a:moveTo>
                  <a:cubicBezTo>
                    <a:pt x="157" y="0"/>
                    <a:pt x="35" y="82"/>
                    <a:pt x="1" y="186"/>
                  </a:cubicBezTo>
                  <a:lnTo>
                    <a:pt x="518" y="403"/>
                  </a:lnTo>
                  <a:cubicBezTo>
                    <a:pt x="559" y="269"/>
                    <a:pt x="466" y="103"/>
                    <a:pt x="342" y="10"/>
                  </a:cubicBezTo>
                  <a:cubicBezTo>
                    <a:pt x="320" y="4"/>
                    <a:pt x="297" y="0"/>
                    <a:pt x="27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7"/>
            <p:cNvSpPr/>
            <p:nvPr/>
          </p:nvSpPr>
          <p:spPr>
            <a:xfrm>
              <a:off x="4724725" y="4062875"/>
              <a:ext cx="9850" cy="13475"/>
            </a:xfrm>
            <a:custGeom>
              <a:rect b="b" l="l" r="r" t="t"/>
              <a:pathLst>
                <a:path extrusionOk="0" h="539" w="394">
                  <a:moveTo>
                    <a:pt x="315" y="0"/>
                  </a:moveTo>
                  <a:cubicBezTo>
                    <a:pt x="241" y="0"/>
                    <a:pt x="154" y="44"/>
                    <a:pt x="94" y="104"/>
                  </a:cubicBezTo>
                  <a:cubicBezTo>
                    <a:pt x="94" y="104"/>
                    <a:pt x="53" y="145"/>
                    <a:pt x="53" y="187"/>
                  </a:cubicBezTo>
                  <a:cubicBezTo>
                    <a:pt x="1" y="228"/>
                    <a:pt x="1" y="280"/>
                    <a:pt x="53" y="362"/>
                  </a:cubicBezTo>
                  <a:lnTo>
                    <a:pt x="53" y="404"/>
                  </a:lnTo>
                  <a:cubicBezTo>
                    <a:pt x="53" y="445"/>
                    <a:pt x="94" y="486"/>
                    <a:pt x="135" y="538"/>
                  </a:cubicBezTo>
                  <a:lnTo>
                    <a:pt x="177" y="538"/>
                  </a:lnTo>
                  <a:lnTo>
                    <a:pt x="394" y="21"/>
                  </a:lnTo>
                  <a:cubicBezTo>
                    <a:pt x="371" y="7"/>
                    <a:pt x="344" y="0"/>
                    <a:pt x="31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7"/>
            <p:cNvSpPr/>
            <p:nvPr/>
          </p:nvSpPr>
          <p:spPr>
            <a:xfrm>
              <a:off x="4660125" y="4036600"/>
              <a:ext cx="16300" cy="14250"/>
            </a:xfrm>
            <a:custGeom>
              <a:rect b="b" l="l" r="r" t="t"/>
              <a:pathLst>
                <a:path extrusionOk="0" h="570" w="652">
                  <a:moveTo>
                    <a:pt x="297" y="0"/>
                  </a:moveTo>
                  <a:cubicBezTo>
                    <a:pt x="192" y="0"/>
                    <a:pt x="111" y="73"/>
                    <a:pt x="52" y="162"/>
                  </a:cubicBezTo>
                  <a:cubicBezTo>
                    <a:pt x="0" y="338"/>
                    <a:pt x="52" y="462"/>
                    <a:pt x="217" y="555"/>
                  </a:cubicBezTo>
                  <a:cubicBezTo>
                    <a:pt x="249" y="565"/>
                    <a:pt x="282" y="570"/>
                    <a:pt x="314" y="570"/>
                  </a:cubicBezTo>
                  <a:cubicBezTo>
                    <a:pt x="423" y="570"/>
                    <a:pt x="529" y="514"/>
                    <a:pt x="569" y="379"/>
                  </a:cubicBezTo>
                  <a:cubicBezTo>
                    <a:pt x="651" y="245"/>
                    <a:pt x="569" y="80"/>
                    <a:pt x="434" y="38"/>
                  </a:cubicBezTo>
                  <a:cubicBezTo>
                    <a:pt x="384" y="12"/>
                    <a:pt x="339" y="0"/>
                    <a:pt x="29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7"/>
            <p:cNvSpPr/>
            <p:nvPr/>
          </p:nvSpPr>
          <p:spPr>
            <a:xfrm>
              <a:off x="4614875" y="4055400"/>
              <a:ext cx="15275" cy="14125"/>
            </a:xfrm>
            <a:custGeom>
              <a:rect b="b" l="l" r="r" t="t"/>
              <a:pathLst>
                <a:path extrusionOk="0" h="565" w="611">
                  <a:moveTo>
                    <a:pt x="353" y="0"/>
                  </a:moveTo>
                  <a:cubicBezTo>
                    <a:pt x="220" y="0"/>
                    <a:pt x="122" y="82"/>
                    <a:pt x="52" y="186"/>
                  </a:cubicBezTo>
                  <a:cubicBezTo>
                    <a:pt x="1" y="320"/>
                    <a:pt x="52" y="486"/>
                    <a:pt x="218" y="527"/>
                  </a:cubicBezTo>
                  <a:cubicBezTo>
                    <a:pt x="256" y="553"/>
                    <a:pt x="297" y="565"/>
                    <a:pt x="336" y="565"/>
                  </a:cubicBezTo>
                  <a:cubicBezTo>
                    <a:pt x="437" y="565"/>
                    <a:pt x="532" y="492"/>
                    <a:pt x="569" y="403"/>
                  </a:cubicBezTo>
                  <a:cubicBezTo>
                    <a:pt x="611" y="227"/>
                    <a:pt x="569" y="103"/>
                    <a:pt x="435" y="10"/>
                  </a:cubicBezTo>
                  <a:cubicBezTo>
                    <a:pt x="406" y="3"/>
                    <a:pt x="379" y="0"/>
                    <a:pt x="35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7"/>
            <p:cNvSpPr/>
            <p:nvPr/>
          </p:nvSpPr>
          <p:spPr>
            <a:xfrm>
              <a:off x="4678475" y="4082275"/>
              <a:ext cx="16300" cy="13825"/>
            </a:xfrm>
            <a:custGeom>
              <a:rect b="b" l="l" r="r" t="t"/>
              <a:pathLst>
                <a:path extrusionOk="0" h="553" w="652">
                  <a:moveTo>
                    <a:pt x="326" y="1"/>
                  </a:moveTo>
                  <a:cubicBezTo>
                    <a:pt x="222" y="1"/>
                    <a:pt x="124" y="53"/>
                    <a:pt x="93" y="145"/>
                  </a:cubicBezTo>
                  <a:cubicBezTo>
                    <a:pt x="0" y="320"/>
                    <a:pt x="93" y="444"/>
                    <a:pt x="217" y="538"/>
                  </a:cubicBezTo>
                  <a:cubicBezTo>
                    <a:pt x="258" y="547"/>
                    <a:pt x="296" y="552"/>
                    <a:pt x="332" y="552"/>
                  </a:cubicBezTo>
                  <a:cubicBezTo>
                    <a:pt x="449" y="552"/>
                    <a:pt x="539" y="497"/>
                    <a:pt x="610" y="362"/>
                  </a:cubicBezTo>
                  <a:cubicBezTo>
                    <a:pt x="651" y="227"/>
                    <a:pt x="610" y="62"/>
                    <a:pt x="434" y="21"/>
                  </a:cubicBezTo>
                  <a:cubicBezTo>
                    <a:pt x="399" y="7"/>
                    <a:pt x="362"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7"/>
            <p:cNvSpPr/>
            <p:nvPr/>
          </p:nvSpPr>
          <p:spPr>
            <a:xfrm>
              <a:off x="4640725" y="3991375"/>
              <a:ext cx="16300" cy="14125"/>
            </a:xfrm>
            <a:custGeom>
              <a:rect b="b" l="l" r="r" t="t"/>
              <a:pathLst>
                <a:path extrusionOk="0" h="565" w="652">
                  <a:moveTo>
                    <a:pt x="321" y="0"/>
                  </a:moveTo>
                  <a:cubicBezTo>
                    <a:pt x="222" y="0"/>
                    <a:pt x="123" y="73"/>
                    <a:pt x="94" y="162"/>
                  </a:cubicBezTo>
                  <a:cubicBezTo>
                    <a:pt x="1" y="338"/>
                    <a:pt x="94" y="462"/>
                    <a:pt x="218" y="555"/>
                  </a:cubicBezTo>
                  <a:cubicBezTo>
                    <a:pt x="247" y="562"/>
                    <a:pt x="274" y="565"/>
                    <a:pt x="300" y="565"/>
                  </a:cubicBezTo>
                  <a:cubicBezTo>
                    <a:pt x="433" y="565"/>
                    <a:pt x="533" y="483"/>
                    <a:pt x="611" y="379"/>
                  </a:cubicBezTo>
                  <a:cubicBezTo>
                    <a:pt x="652" y="245"/>
                    <a:pt x="569" y="79"/>
                    <a:pt x="435" y="38"/>
                  </a:cubicBezTo>
                  <a:cubicBezTo>
                    <a:pt x="400" y="12"/>
                    <a:pt x="360" y="0"/>
                    <a:pt x="32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7"/>
            <p:cNvSpPr/>
            <p:nvPr/>
          </p:nvSpPr>
          <p:spPr>
            <a:xfrm>
              <a:off x="4705350" y="4017800"/>
              <a:ext cx="16300" cy="14125"/>
            </a:xfrm>
            <a:custGeom>
              <a:rect b="b" l="l" r="r" t="t"/>
              <a:pathLst>
                <a:path extrusionOk="0" h="565" w="652">
                  <a:moveTo>
                    <a:pt x="338" y="0"/>
                  </a:moveTo>
                  <a:cubicBezTo>
                    <a:pt x="212" y="0"/>
                    <a:pt x="119" y="80"/>
                    <a:pt x="52" y="180"/>
                  </a:cubicBezTo>
                  <a:cubicBezTo>
                    <a:pt x="0" y="315"/>
                    <a:pt x="93" y="480"/>
                    <a:pt x="218" y="532"/>
                  </a:cubicBezTo>
                  <a:cubicBezTo>
                    <a:pt x="255" y="555"/>
                    <a:pt x="294" y="565"/>
                    <a:pt x="333" y="565"/>
                  </a:cubicBezTo>
                  <a:cubicBezTo>
                    <a:pt x="435" y="565"/>
                    <a:pt x="532" y="495"/>
                    <a:pt x="569" y="397"/>
                  </a:cubicBezTo>
                  <a:cubicBezTo>
                    <a:pt x="652" y="222"/>
                    <a:pt x="569" y="98"/>
                    <a:pt x="435" y="15"/>
                  </a:cubicBezTo>
                  <a:cubicBezTo>
                    <a:pt x="401" y="5"/>
                    <a:pt x="369"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7"/>
            <p:cNvSpPr/>
            <p:nvPr/>
          </p:nvSpPr>
          <p:spPr>
            <a:xfrm>
              <a:off x="4577400" y="4075025"/>
              <a:ext cx="7525" cy="8800"/>
            </a:xfrm>
            <a:custGeom>
              <a:rect b="b" l="l" r="r" t="t"/>
              <a:pathLst>
                <a:path extrusionOk="0" h="352" w="301">
                  <a:moveTo>
                    <a:pt x="125" y="0"/>
                  </a:moveTo>
                  <a:lnTo>
                    <a:pt x="1" y="259"/>
                  </a:lnTo>
                  <a:lnTo>
                    <a:pt x="259" y="352"/>
                  </a:lnTo>
                  <a:lnTo>
                    <a:pt x="259" y="311"/>
                  </a:lnTo>
                  <a:cubicBezTo>
                    <a:pt x="300" y="176"/>
                    <a:pt x="207" y="52"/>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7"/>
            <p:cNvSpPr/>
            <p:nvPr/>
          </p:nvSpPr>
          <p:spPr>
            <a:xfrm>
              <a:off x="4600925" y="4010400"/>
              <a:ext cx="10875" cy="13925"/>
            </a:xfrm>
            <a:custGeom>
              <a:rect b="b" l="l" r="r" t="t"/>
              <a:pathLst>
                <a:path extrusionOk="0" h="557" w="435">
                  <a:moveTo>
                    <a:pt x="218" y="1"/>
                  </a:moveTo>
                  <a:lnTo>
                    <a:pt x="0" y="518"/>
                  </a:lnTo>
                  <a:cubicBezTo>
                    <a:pt x="47" y="543"/>
                    <a:pt x="91" y="556"/>
                    <a:pt x="128" y="556"/>
                  </a:cubicBezTo>
                  <a:cubicBezTo>
                    <a:pt x="166" y="556"/>
                    <a:pt x="197" y="543"/>
                    <a:pt x="218" y="518"/>
                  </a:cubicBezTo>
                  <a:lnTo>
                    <a:pt x="259" y="518"/>
                  </a:lnTo>
                  <a:cubicBezTo>
                    <a:pt x="300" y="476"/>
                    <a:pt x="352" y="435"/>
                    <a:pt x="393" y="394"/>
                  </a:cubicBezTo>
                  <a:cubicBezTo>
                    <a:pt x="435" y="218"/>
                    <a:pt x="352" y="94"/>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7"/>
            <p:cNvSpPr/>
            <p:nvPr/>
          </p:nvSpPr>
          <p:spPr>
            <a:xfrm>
              <a:off x="4751875" y="4002900"/>
              <a:ext cx="6475" cy="9850"/>
            </a:xfrm>
            <a:custGeom>
              <a:rect b="b" l="l" r="r" t="t"/>
              <a:pathLst>
                <a:path extrusionOk="0" h="394" w="259">
                  <a:moveTo>
                    <a:pt x="0" y="1"/>
                  </a:moveTo>
                  <a:lnTo>
                    <a:pt x="0" y="177"/>
                  </a:lnTo>
                  <a:cubicBezTo>
                    <a:pt x="0" y="259"/>
                    <a:pt x="42" y="301"/>
                    <a:pt x="124" y="352"/>
                  </a:cubicBezTo>
                  <a:lnTo>
                    <a:pt x="166" y="394"/>
                  </a:lnTo>
                  <a:lnTo>
                    <a:pt x="259" y="13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7"/>
            <p:cNvSpPr/>
            <p:nvPr/>
          </p:nvSpPr>
          <p:spPr>
            <a:xfrm>
              <a:off x="4687250" y="3977050"/>
              <a:ext cx="13975" cy="9650"/>
            </a:xfrm>
            <a:custGeom>
              <a:rect b="b" l="l" r="r" t="t"/>
              <a:pathLst>
                <a:path extrusionOk="0" h="386" w="559">
                  <a:moveTo>
                    <a:pt x="42" y="1"/>
                  </a:moveTo>
                  <a:lnTo>
                    <a:pt x="42" y="1"/>
                  </a:lnTo>
                  <a:cubicBezTo>
                    <a:pt x="1" y="135"/>
                    <a:pt x="42" y="259"/>
                    <a:pt x="125" y="352"/>
                  </a:cubicBezTo>
                  <a:lnTo>
                    <a:pt x="166" y="352"/>
                  </a:lnTo>
                  <a:cubicBezTo>
                    <a:pt x="215" y="375"/>
                    <a:pt x="259" y="386"/>
                    <a:pt x="300" y="386"/>
                  </a:cubicBezTo>
                  <a:cubicBezTo>
                    <a:pt x="408" y="386"/>
                    <a:pt x="492" y="315"/>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7"/>
            <p:cNvSpPr/>
            <p:nvPr/>
          </p:nvSpPr>
          <p:spPr>
            <a:xfrm>
              <a:off x="4627800" y="3953550"/>
              <a:ext cx="8825" cy="6725"/>
            </a:xfrm>
            <a:custGeom>
              <a:rect b="b" l="l" r="r" t="t"/>
              <a:pathLst>
                <a:path extrusionOk="0" h="269" w="353">
                  <a:moveTo>
                    <a:pt x="94" y="0"/>
                  </a:moveTo>
                  <a:lnTo>
                    <a:pt x="1" y="259"/>
                  </a:lnTo>
                  <a:lnTo>
                    <a:pt x="52" y="259"/>
                  </a:lnTo>
                  <a:cubicBezTo>
                    <a:pt x="73" y="265"/>
                    <a:pt x="93" y="269"/>
                    <a:pt x="114" y="269"/>
                  </a:cubicBezTo>
                  <a:cubicBezTo>
                    <a:pt x="218" y="269"/>
                    <a:pt x="318" y="186"/>
                    <a:pt x="352" y="83"/>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7"/>
            <p:cNvSpPr/>
            <p:nvPr/>
          </p:nvSpPr>
          <p:spPr>
            <a:xfrm>
              <a:off x="4646150" y="4255950"/>
              <a:ext cx="9850" cy="6500"/>
            </a:xfrm>
            <a:custGeom>
              <a:rect b="b" l="l" r="r" t="t"/>
              <a:pathLst>
                <a:path extrusionOk="0" h="260" w="394">
                  <a:moveTo>
                    <a:pt x="218" y="1"/>
                  </a:moveTo>
                  <a:cubicBezTo>
                    <a:pt x="177" y="1"/>
                    <a:pt x="135" y="52"/>
                    <a:pt x="94" y="94"/>
                  </a:cubicBezTo>
                  <a:lnTo>
                    <a:pt x="42" y="135"/>
                  </a:lnTo>
                  <a:cubicBezTo>
                    <a:pt x="42" y="135"/>
                    <a:pt x="1" y="135"/>
                    <a:pt x="1" y="176"/>
                  </a:cubicBezTo>
                  <a:lnTo>
                    <a:pt x="259" y="259"/>
                  </a:lnTo>
                  <a:lnTo>
                    <a:pt x="39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7"/>
            <p:cNvSpPr/>
            <p:nvPr/>
          </p:nvSpPr>
          <p:spPr>
            <a:xfrm>
              <a:off x="4582575" y="4229275"/>
              <a:ext cx="14225" cy="9650"/>
            </a:xfrm>
            <a:custGeom>
              <a:rect b="b" l="l" r="r" t="t"/>
              <a:pathLst>
                <a:path extrusionOk="0" h="386" w="569">
                  <a:moveTo>
                    <a:pt x="236" y="1"/>
                  </a:moveTo>
                  <a:cubicBezTo>
                    <a:pt x="135" y="1"/>
                    <a:pt x="38" y="71"/>
                    <a:pt x="0" y="168"/>
                  </a:cubicBezTo>
                  <a:lnTo>
                    <a:pt x="517" y="385"/>
                  </a:lnTo>
                  <a:cubicBezTo>
                    <a:pt x="569" y="251"/>
                    <a:pt x="476" y="86"/>
                    <a:pt x="352" y="34"/>
                  </a:cubicBezTo>
                  <a:cubicBezTo>
                    <a:pt x="315" y="11"/>
                    <a:pt x="275" y="1"/>
                    <a:pt x="2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7"/>
            <p:cNvSpPr/>
            <p:nvPr/>
          </p:nvSpPr>
          <p:spPr>
            <a:xfrm>
              <a:off x="4672000" y="4191750"/>
              <a:ext cx="9850" cy="13825"/>
            </a:xfrm>
            <a:custGeom>
              <a:rect b="b" l="l" r="r" t="t"/>
              <a:pathLst>
                <a:path extrusionOk="0" h="553" w="394">
                  <a:moveTo>
                    <a:pt x="263" y="1"/>
                  </a:moveTo>
                  <a:cubicBezTo>
                    <a:pt x="202" y="1"/>
                    <a:pt x="141" y="24"/>
                    <a:pt x="94" y="77"/>
                  </a:cubicBezTo>
                  <a:cubicBezTo>
                    <a:pt x="94" y="118"/>
                    <a:pt x="42" y="118"/>
                    <a:pt x="42" y="160"/>
                  </a:cubicBezTo>
                  <a:cubicBezTo>
                    <a:pt x="1" y="201"/>
                    <a:pt x="1" y="294"/>
                    <a:pt x="1" y="336"/>
                  </a:cubicBezTo>
                  <a:cubicBezTo>
                    <a:pt x="42" y="336"/>
                    <a:pt x="42" y="377"/>
                    <a:pt x="42" y="377"/>
                  </a:cubicBezTo>
                  <a:cubicBezTo>
                    <a:pt x="42" y="418"/>
                    <a:pt x="94" y="460"/>
                    <a:pt x="135" y="501"/>
                  </a:cubicBezTo>
                  <a:cubicBezTo>
                    <a:pt x="176" y="501"/>
                    <a:pt x="176" y="501"/>
                    <a:pt x="176" y="553"/>
                  </a:cubicBezTo>
                  <a:lnTo>
                    <a:pt x="394" y="36"/>
                  </a:lnTo>
                  <a:cubicBezTo>
                    <a:pt x="354" y="14"/>
                    <a:pt x="308" y="1"/>
                    <a:pt x="26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7"/>
            <p:cNvSpPr/>
            <p:nvPr/>
          </p:nvSpPr>
          <p:spPr>
            <a:xfrm>
              <a:off x="4607375" y="4165125"/>
              <a:ext cx="15275" cy="13800"/>
            </a:xfrm>
            <a:custGeom>
              <a:rect b="b" l="l" r="r" t="t"/>
              <a:pathLst>
                <a:path extrusionOk="0" h="552" w="611">
                  <a:moveTo>
                    <a:pt x="320" y="0"/>
                  </a:moveTo>
                  <a:cubicBezTo>
                    <a:pt x="203" y="0"/>
                    <a:pt x="114" y="56"/>
                    <a:pt x="42" y="191"/>
                  </a:cubicBezTo>
                  <a:cubicBezTo>
                    <a:pt x="1" y="325"/>
                    <a:pt x="42" y="491"/>
                    <a:pt x="218" y="532"/>
                  </a:cubicBezTo>
                  <a:cubicBezTo>
                    <a:pt x="251" y="545"/>
                    <a:pt x="286" y="551"/>
                    <a:pt x="321" y="551"/>
                  </a:cubicBezTo>
                  <a:cubicBezTo>
                    <a:pt x="427" y="551"/>
                    <a:pt x="528" y="491"/>
                    <a:pt x="559" y="367"/>
                  </a:cubicBezTo>
                  <a:cubicBezTo>
                    <a:pt x="611" y="232"/>
                    <a:pt x="559" y="67"/>
                    <a:pt x="435" y="15"/>
                  </a:cubicBezTo>
                  <a:cubicBezTo>
                    <a:pt x="394" y="5"/>
                    <a:pt x="3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7"/>
            <p:cNvSpPr/>
            <p:nvPr/>
          </p:nvSpPr>
          <p:spPr>
            <a:xfrm>
              <a:off x="4562150" y="4184050"/>
              <a:ext cx="15275" cy="14150"/>
            </a:xfrm>
            <a:custGeom>
              <a:rect b="b" l="l" r="r" t="t"/>
              <a:pathLst>
                <a:path extrusionOk="0" h="566" w="611">
                  <a:moveTo>
                    <a:pt x="294" y="0"/>
                  </a:moveTo>
                  <a:cubicBezTo>
                    <a:pt x="176" y="0"/>
                    <a:pt x="79" y="71"/>
                    <a:pt x="42" y="168"/>
                  </a:cubicBezTo>
                  <a:cubicBezTo>
                    <a:pt x="1" y="292"/>
                    <a:pt x="42" y="468"/>
                    <a:pt x="218" y="550"/>
                  </a:cubicBezTo>
                  <a:cubicBezTo>
                    <a:pt x="244" y="560"/>
                    <a:pt x="271" y="565"/>
                    <a:pt x="298" y="565"/>
                  </a:cubicBezTo>
                  <a:cubicBezTo>
                    <a:pt x="411" y="565"/>
                    <a:pt x="526" y="485"/>
                    <a:pt x="559" y="385"/>
                  </a:cubicBezTo>
                  <a:cubicBezTo>
                    <a:pt x="611" y="251"/>
                    <a:pt x="559" y="85"/>
                    <a:pt x="435" y="34"/>
                  </a:cubicBezTo>
                  <a:cubicBezTo>
                    <a:pt x="386" y="11"/>
                    <a:pt x="338" y="0"/>
                    <a:pt x="2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7"/>
            <p:cNvSpPr/>
            <p:nvPr/>
          </p:nvSpPr>
          <p:spPr>
            <a:xfrm>
              <a:off x="4625725" y="4210350"/>
              <a:ext cx="16325" cy="13825"/>
            </a:xfrm>
            <a:custGeom>
              <a:rect b="b" l="l" r="r" t="t"/>
              <a:pathLst>
                <a:path extrusionOk="0" h="553" w="653">
                  <a:moveTo>
                    <a:pt x="338" y="1"/>
                  </a:moveTo>
                  <a:cubicBezTo>
                    <a:pt x="230" y="1"/>
                    <a:pt x="123" y="56"/>
                    <a:pt x="84" y="191"/>
                  </a:cubicBezTo>
                  <a:cubicBezTo>
                    <a:pt x="1" y="326"/>
                    <a:pt x="84" y="491"/>
                    <a:pt x="218" y="532"/>
                  </a:cubicBezTo>
                  <a:cubicBezTo>
                    <a:pt x="264" y="546"/>
                    <a:pt x="306" y="552"/>
                    <a:pt x="345" y="552"/>
                  </a:cubicBezTo>
                  <a:cubicBezTo>
                    <a:pt x="456" y="552"/>
                    <a:pt x="539" y="500"/>
                    <a:pt x="601" y="408"/>
                  </a:cubicBezTo>
                  <a:cubicBezTo>
                    <a:pt x="652" y="233"/>
                    <a:pt x="559" y="67"/>
                    <a:pt x="435" y="15"/>
                  </a:cubicBezTo>
                  <a:cubicBezTo>
                    <a:pt x="404" y="6"/>
                    <a:pt x="371" y="1"/>
                    <a:pt x="33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7"/>
            <p:cNvSpPr/>
            <p:nvPr/>
          </p:nvSpPr>
          <p:spPr>
            <a:xfrm>
              <a:off x="4588000" y="4119875"/>
              <a:ext cx="16300" cy="13800"/>
            </a:xfrm>
            <a:custGeom>
              <a:rect b="b" l="l" r="r" t="t"/>
              <a:pathLst>
                <a:path extrusionOk="0" h="552" w="652">
                  <a:moveTo>
                    <a:pt x="332" y="0"/>
                  </a:moveTo>
                  <a:cubicBezTo>
                    <a:pt x="226" y="0"/>
                    <a:pt x="125" y="49"/>
                    <a:pt x="94" y="150"/>
                  </a:cubicBezTo>
                  <a:cubicBezTo>
                    <a:pt x="0" y="326"/>
                    <a:pt x="94" y="491"/>
                    <a:pt x="218" y="533"/>
                  </a:cubicBezTo>
                  <a:cubicBezTo>
                    <a:pt x="251" y="545"/>
                    <a:pt x="286" y="552"/>
                    <a:pt x="321" y="552"/>
                  </a:cubicBezTo>
                  <a:cubicBezTo>
                    <a:pt x="429" y="552"/>
                    <a:pt x="540" y="492"/>
                    <a:pt x="610" y="367"/>
                  </a:cubicBezTo>
                  <a:cubicBezTo>
                    <a:pt x="652" y="233"/>
                    <a:pt x="559" y="67"/>
                    <a:pt x="435" y="16"/>
                  </a:cubicBezTo>
                  <a:cubicBezTo>
                    <a:pt x="402" y="6"/>
                    <a:pt x="367"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7"/>
            <p:cNvSpPr/>
            <p:nvPr/>
          </p:nvSpPr>
          <p:spPr>
            <a:xfrm>
              <a:off x="4652625" y="4146450"/>
              <a:ext cx="16300" cy="13550"/>
            </a:xfrm>
            <a:custGeom>
              <a:rect b="b" l="l" r="r" t="t"/>
              <a:pathLst>
                <a:path extrusionOk="0" h="542" w="652">
                  <a:moveTo>
                    <a:pt x="297" y="1"/>
                  </a:moveTo>
                  <a:cubicBezTo>
                    <a:pt x="191" y="1"/>
                    <a:pt x="108" y="74"/>
                    <a:pt x="42" y="162"/>
                  </a:cubicBezTo>
                  <a:cubicBezTo>
                    <a:pt x="0" y="297"/>
                    <a:pt x="42" y="462"/>
                    <a:pt x="217" y="504"/>
                  </a:cubicBezTo>
                  <a:cubicBezTo>
                    <a:pt x="255" y="530"/>
                    <a:pt x="296" y="541"/>
                    <a:pt x="336" y="541"/>
                  </a:cubicBezTo>
                  <a:cubicBezTo>
                    <a:pt x="436" y="541"/>
                    <a:pt x="529" y="468"/>
                    <a:pt x="559" y="380"/>
                  </a:cubicBezTo>
                  <a:cubicBezTo>
                    <a:pt x="652" y="245"/>
                    <a:pt x="559" y="80"/>
                    <a:pt x="434" y="38"/>
                  </a:cubicBezTo>
                  <a:cubicBezTo>
                    <a:pt x="385" y="12"/>
                    <a:pt x="339" y="1"/>
                    <a:pt x="29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7"/>
            <p:cNvSpPr/>
            <p:nvPr/>
          </p:nvSpPr>
          <p:spPr>
            <a:xfrm>
              <a:off x="4524425" y="4203225"/>
              <a:ext cx="6475" cy="9850"/>
            </a:xfrm>
            <a:custGeom>
              <a:rect b="b" l="l" r="r" t="t"/>
              <a:pathLst>
                <a:path extrusionOk="0" h="394" w="259">
                  <a:moveTo>
                    <a:pt x="93" y="1"/>
                  </a:moveTo>
                  <a:lnTo>
                    <a:pt x="0" y="259"/>
                  </a:lnTo>
                  <a:lnTo>
                    <a:pt x="259" y="393"/>
                  </a:lnTo>
                  <a:lnTo>
                    <a:pt x="259" y="259"/>
                  </a:lnTo>
                  <a:cubicBezTo>
                    <a:pt x="259" y="176"/>
                    <a:pt x="217" y="42"/>
                    <a:pt x="9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7"/>
            <p:cNvSpPr/>
            <p:nvPr/>
          </p:nvSpPr>
          <p:spPr>
            <a:xfrm>
              <a:off x="4548200" y="4139650"/>
              <a:ext cx="10875" cy="12850"/>
            </a:xfrm>
            <a:custGeom>
              <a:rect b="b" l="l" r="r" t="t"/>
              <a:pathLst>
                <a:path extrusionOk="0" h="514" w="435">
                  <a:moveTo>
                    <a:pt x="217" y="0"/>
                  </a:moveTo>
                  <a:lnTo>
                    <a:pt x="0" y="476"/>
                  </a:lnTo>
                  <a:cubicBezTo>
                    <a:pt x="38" y="502"/>
                    <a:pt x="79" y="514"/>
                    <a:pt x="120" y="514"/>
                  </a:cubicBezTo>
                  <a:cubicBezTo>
                    <a:pt x="223" y="514"/>
                    <a:pt x="326" y="441"/>
                    <a:pt x="393" y="352"/>
                  </a:cubicBezTo>
                  <a:cubicBezTo>
                    <a:pt x="435" y="217"/>
                    <a:pt x="341" y="52"/>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7"/>
            <p:cNvSpPr/>
            <p:nvPr/>
          </p:nvSpPr>
          <p:spPr>
            <a:xfrm>
              <a:off x="4698875" y="4131100"/>
              <a:ext cx="6500" cy="9850"/>
            </a:xfrm>
            <a:custGeom>
              <a:rect b="b" l="l" r="r" t="t"/>
              <a:pathLst>
                <a:path extrusionOk="0" h="394" w="260">
                  <a:moveTo>
                    <a:pt x="1" y="1"/>
                  </a:moveTo>
                  <a:lnTo>
                    <a:pt x="1" y="177"/>
                  </a:lnTo>
                  <a:lnTo>
                    <a:pt x="1" y="218"/>
                  </a:lnTo>
                  <a:cubicBezTo>
                    <a:pt x="53" y="301"/>
                    <a:pt x="94" y="342"/>
                    <a:pt x="177" y="394"/>
                  </a:cubicBezTo>
                  <a:lnTo>
                    <a:pt x="259" y="135"/>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7"/>
            <p:cNvSpPr/>
            <p:nvPr/>
          </p:nvSpPr>
          <p:spPr>
            <a:xfrm>
              <a:off x="4633225" y="4105275"/>
              <a:ext cx="15275" cy="9825"/>
            </a:xfrm>
            <a:custGeom>
              <a:rect b="b" l="l" r="r" t="t"/>
              <a:pathLst>
                <a:path extrusionOk="0" h="393" w="611">
                  <a:moveTo>
                    <a:pt x="94" y="0"/>
                  </a:moveTo>
                  <a:cubicBezTo>
                    <a:pt x="1" y="134"/>
                    <a:pt x="94" y="300"/>
                    <a:pt x="218" y="341"/>
                  </a:cubicBezTo>
                  <a:cubicBezTo>
                    <a:pt x="259" y="393"/>
                    <a:pt x="259" y="393"/>
                    <a:pt x="301" y="393"/>
                  </a:cubicBezTo>
                  <a:lnTo>
                    <a:pt x="352" y="393"/>
                  </a:lnTo>
                  <a:cubicBezTo>
                    <a:pt x="394" y="393"/>
                    <a:pt x="435" y="341"/>
                    <a:pt x="476" y="341"/>
                  </a:cubicBezTo>
                  <a:cubicBezTo>
                    <a:pt x="518" y="300"/>
                    <a:pt x="559" y="259"/>
                    <a:pt x="611" y="217"/>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7"/>
            <p:cNvSpPr/>
            <p:nvPr/>
          </p:nvSpPr>
          <p:spPr>
            <a:xfrm>
              <a:off x="4575075" y="4081475"/>
              <a:ext cx="8825" cy="6500"/>
            </a:xfrm>
            <a:custGeom>
              <a:rect b="b" l="l" r="r" t="t"/>
              <a:pathLst>
                <a:path extrusionOk="0" h="260" w="353">
                  <a:moveTo>
                    <a:pt x="94" y="1"/>
                  </a:moveTo>
                  <a:lnTo>
                    <a:pt x="1" y="259"/>
                  </a:lnTo>
                  <a:lnTo>
                    <a:pt x="94" y="259"/>
                  </a:lnTo>
                  <a:cubicBezTo>
                    <a:pt x="218" y="259"/>
                    <a:pt x="300" y="218"/>
                    <a:pt x="352" y="94"/>
                  </a:cubicBezTo>
                  <a:lnTo>
                    <a:pt x="9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7"/>
            <p:cNvSpPr/>
            <p:nvPr/>
          </p:nvSpPr>
          <p:spPr>
            <a:xfrm>
              <a:off x="4593425" y="4384150"/>
              <a:ext cx="9850" cy="6500"/>
            </a:xfrm>
            <a:custGeom>
              <a:rect b="b" l="l" r="r" t="t"/>
              <a:pathLst>
                <a:path extrusionOk="0" h="260" w="394">
                  <a:moveTo>
                    <a:pt x="176" y="1"/>
                  </a:moveTo>
                  <a:lnTo>
                    <a:pt x="135" y="42"/>
                  </a:lnTo>
                  <a:cubicBezTo>
                    <a:pt x="83" y="42"/>
                    <a:pt x="42" y="94"/>
                    <a:pt x="42" y="135"/>
                  </a:cubicBezTo>
                  <a:lnTo>
                    <a:pt x="1" y="177"/>
                  </a:lnTo>
                  <a:lnTo>
                    <a:pt x="259" y="259"/>
                  </a:lnTo>
                  <a:lnTo>
                    <a:pt x="3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7"/>
            <p:cNvSpPr/>
            <p:nvPr/>
          </p:nvSpPr>
          <p:spPr>
            <a:xfrm>
              <a:off x="4529850" y="4357925"/>
              <a:ext cx="12950" cy="9200"/>
            </a:xfrm>
            <a:custGeom>
              <a:rect b="b" l="l" r="r" t="t"/>
              <a:pathLst>
                <a:path extrusionOk="0" h="368" w="518">
                  <a:moveTo>
                    <a:pt x="248" y="1"/>
                  </a:moveTo>
                  <a:cubicBezTo>
                    <a:pt x="139" y="1"/>
                    <a:pt x="31" y="49"/>
                    <a:pt x="0" y="150"/>
                  </a:cubicBezTo>
                  <a:lnTo>
                    <a:pt x="476" y="368"/>
                  </a:lnTo>
                  <a:cubicBezTo>
                    <a:pt x="517" y="368"/>
                    <a:pt x="517" y="316"/>
                    <a:pt x="517" y="316"/>
                  </a:cubicBezTo>
                  <a:cubicBezTo>
                    <a:pt x="517" y="192"/>
                    <a:pt x="476" y="57"/>
                    <a:pt x="352" y="16"/>
                  </a:cubicBezTo>
                  <a:cubicBezTo>
                    <a:pt x="319" y="6"/>
                    <a:pt x="283" y="1"/>
                    <a:pt x="24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7"/>
            <p:cNvSpPr/>
            <p:nvPr/>
          </p:nvSpPr>
          <p:spPr>
            <a:xfrm>
              <a:off x="4619275" y="4319550"/>
              <a:ext cx="9850" cy="13975"/>
            </a:xfrm>
            <a:custGeom>
              <a:rect b="b" l="l" r="r" t="t"/>
              <a:pathLst>
                <a:path extrusionOk="0" h="559" w="394">
                  <a:moveTo>
                    <a:pt x="300" y="0"/>
                  </a:moveTo>
                  <a:cubicBezTo>
                    <a:pt x="176" y="0"/>
                    <a:pt x="83" y="93"/>
                    <a:pt x="42" y="176"/>
                  </a:cubicBezTo>
                  <a:cubicBezTo>
                    <a:pt x="0" y="259"/>
                    <a:pt x="0" y="393"/>
                    <a:pt x="42" y="434"/>
                  </a:cubicBezTo>
                  <a:cubicBezTo>
                    <a:pt x="83" y="476"/>
                    <a:pt x="135" y="517"/>
                    <a:pt x="176" y="558"/>
                  </a:cubicBezTo>
                  <a:lnTo>
                    <a:pt x="393" y="41"/>
                  </a:lnTo>
                  <a:cubicBezTo>
                    <a:pt x="342" y="0"/>
                    <a:pt x="300"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7"/>
            <p:cNvSpPr/>
            <p:nvPr/>
          </p:nvSpPr>
          <p:spPr>
            <a:xfrm>
              <a:off x="4554650" y="4293425"/>
              <a:ext cx="15025" cy="14150"/>
            </a:xfrm>
            <a:custGeom>
              <a:rect b="b" l="l" r="r" t="t"/>
              <a:pathLst>
                <a:path extrusionOk="0" h="566" w="601">
                  <a:moveTo>
                    <a:pt x="343" y="1"/>
                  </a:moveTo>
                  <a:cubicBezTo>
                    <a:pt x="202" y="1"/>
                    <a:pt x="76" y="76"/>
                    <a:pt x="42" y="187"/>
                  </a:cubicBezTo>
                  <a:cubicBezTo>
                    <a:pt x="1" y="311"/>
                    <a:pt x="42" y="487"/>
                    <a:pt x="218" y="528"/>
                  </a:cubicBezTo>
                  <a:cubicBezTo>
                    <a:pt x="253" y="555"/>
                    <a:pt x="292" y="566"/>
                    <a:pt x="332" y="566"/>
                  </a:cubicBezTo>
                  <a:cubicBezTo>
                    <a:pt x="431" y="566"/>
                    <a:pt x="529" y="493"/>
                    <a:pt x="559" y="404"/>
                  </a:cubicBezTo>
                  <a:cubicBezTo>
                    <a:pt x="600" y="228"/>
                    <a:pt x="559" y="104"/>
                    <a:pt x="435" y="11"/>
                  </a:cubicBezTo>
                  <a:cubicBezTo>
                    <a:pt x="404" y="4"/>
                    <a:pt x="373" y="1"/>
                    <a:pt x="34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7"/>
            <p:cNvSpPr/>
            <p:nvPr/>
          </p:nvSpPr>
          <p:spPr>
            <a:xfrm>
              <a:off x="4509425" y="4312250"/>
              <a:ext cx="15025" cy="14150"/>
            </a:xfrm>
            <a:custGeom>
              <a:rect b="b" l="l" r="r" t="t"/>
              <a:pathLst>
                <a:path extrusionOk="0" h="566" w="601">
                  <a:moveTo>
                    <a:pt x="276" y="1"/>
                  </a:moveTo>
                  <a:cubicBezTo>
                    <a:pt x="172" y="1"/>
                    <a:pt x="72" y="71"/>
                    <a:pt x="42" y="168"/>
                  </a:cubicBezTo>
                  <a:cubicBezTo>
                    <a:pt x="0" y="333"/>
                    <a:pt x="42" y="468"/>
                    <a:pt x="218" y="551"/>
                  </a:cubicBezTo>
                  <a:cubicBezTo>
                    <a:pt x="247" y="560"/>
                    <a:pt x="279" y="566"/>
                    <a:pt x="312" y="566"/>
                  </a:cubicBezTo>
                  <a:cubicBezTo>
                    <a:pt x="417" y="566"/>
                    <a:pt x="527" y="512"/>
                    <a:pt x="559" y="385"/>
                  </a:cubicBezTo>
                  <a:cubicBezTo>
                    <a:pt x="600" y="251"/>
                    <a:pt x="559" y="75"/>
                    <a:pt x="393" y="34"/>
                  </a:cubicBezTo>
                  <a:cubicBezTo>
                    <a:pt x="356" y="11"/>
                    <a:pt x="316" y="1"/>
                    <a:pt x="27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7"/>
            <p:cNvSpPr/>
            <p:nvPr/>
          </p:nvSpPr>
          <p:spPr>
            <a:xfrm>
              <a:off x="4573000" y="4338650"/>
              <a:ext cx="16050" cy="14175"/>
            </a:xfrm>
            <a:custGeom>
              <a:rect b="b" l="l" r="r" t="t"/>
              <a:pathLst>
                <a:path extrusionOk="0" h="567" w="642">
                  <a:moveTo>
                    <a:pt x="361" y="1"/>
                  </a:moveTo>
                  <a:cubicBezTo>
                    <a:pt x="243" y="1"/>
                    <a:pt x="118" y="77"/>
                    <a:pt x="84" y="187"/>
                  </a:cubicBezTo>
                  <a:cubicBezTo>
                    <a:pt x="1" y="311"/>
                    <a:pt x="84" y="487"/>
                    <a:pt x="218" y="529"/>
                  </a:cubicBezTo>
                  <a:cubicBezTo>
                    <a:pt x="253" y="555"/>
                    <a:pt x="292" y="566"/>
                    <a:pt x="333" y="566"/>
                  </a:cubicBezTo>
                  <a:cubicBezTo>
                    <a:pt x="434" y="566"/>
                    <a:pt x="541" y="493"/>
                    <a:pt x="600" y="404"/>
                  </a:cubicBezTo>
                  <a:cubicBezTo>
                    <a:pt x="642" y="229"/>
                    <a:pt x="559" y="105"/>
                    <a:pt x="435" y="12"/>
                  </a:cubicBezTo>
                  <a:cubicBezTo>
                    <a:pt x="411" y="4"/>
                    <a:pt x="387" y="1"/>
                    <a:pt x="36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p:nvPr/>
          </p:nvSpPr>
          <p:spPr>
            <a:xfrm>
              <a:off x="4535275" y="4248100"/>
              <a:ext cx="16300" cy="13700"/>
            </a:xfrm>
            <a:custGeom>
              <a:rect b="b" l="l" r="r" t="t"/>
              <a:pathLst>
                <a:path extrusionOk="0" h="548" w="652">
                  <a:moveTo>
                    <a:pt x="337" y="0"/>
                  </a:moveTo>
                  <a:cubicBezTo>
                    <a:pt x="229" y="0"/>
                    <a:pt x="123" y="56"/>
                    <a:pt x="83" y="191"/>
                  </a:cubicBezTo>
                  <a:cubicBezTo>
                    <a:pt x="0" y="315"/>
                    <a:pt x="83" y="490"/>
                    <a:pt x="217" y="532"/>
                  </a:cubicBezTo>
                  <a:cubicBezTo>
                    <a:pt x="248" y="542"/>
                    <a:pt x="283" y="547"/>
                    <a:pt x="318" y="547"/>
                  </a:cubicBezTo>
                  <a:cubicBezTo>
                    <a:pt x="424" y="547"/>
                    <a:pt x="538" y="501"/>
                    <a:pt x="600" y="408"/>
                  </a:cubicBezTo>
                  <a:cubicBezTo>
                    <a:pt x="652" y="232"/>
                    <a:pt x="559" y="108"/>
                    <a:pt x="435" y="15"/>
                  </a:cubicBezTo>
                  <a:cubicBezTo>
                    <a:pt x="403" y="5"/>
                    <a:pt x="370"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7"/>
            <p:cNvSpPr/>
            <p:nvPr/>
          </p:nvSpPr>
          <p:spPr>
            <a:xfrm>
              <a:off x="4599900" y="4274525"/>
              <a:ext cx="15000" cy="14125"/>
            </a:xfrm>
            <a:custGeom>
              <a:rect b="b" l="l" r="r" t="t"/>
              <a:pathLst>
                <a:path extrusionOk="0" h="565" w="600">
                  <a:moveTo>
                    <a:pt x="300" y="0"/>
                  </a:moveTo>
                  <a:cubicBezTo>
                    <a:pt x="192" y="0"/>
                    <a:pt x="109" y="70"/>
                    <a:pt x="41" y="168"/>
                  </a:cubicBezTo>
                  <a:cubicBezTo>
                    <a:pt x="0" y="343"/>
                    <a:pt x="41" y="467"/>
                    <a:pt x="217" y="550"/>
                  </a:cubicBezTo>
                  <a:cubicBezTo>
                    <a:pt x="241" y="560"/>
                    <a:pt x="267" y="565"/>
                    <a:pt x="294" y="565"/>
                  </a:cubicBezTo>
                  <a:cubicBezTo>
                    <a:pt x="404" y="565"/>
                    <a:pt x="525" y="485"/>
                    <a:pt x="558" y="385"/>
                  </a:cubicBezTo>
                  <a:cubicBezTo>
                    <a:pt x="600" y="250"/>
                    <a:pt x="558" y="85"/>
                    <a:pt x="434" y="33"/>
                  </a:cubicBezTo>
                  <a:cubicBezTo>
                    <a:pt x="386" y="10"/>
                    <a:pt x="341"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7"/>
            <p:cNvSpPr/>
            <p:nvPr/>
          </p:nvSpPr>
          <p:spPr>
            <a:xfrm>
              <a:off x="4471675" y="4331425"/>
              <a:ext cx="6500" cy="9850"/>
            </a:xfrm>
            <a:custGeom>
              <a:rect b="b" l="l" r="r" t="t"/>
              <a:pathLst>
                <a:path extrusionOk="0" h="394" w="260">
                  <a:moveTo>
                    <a:pt x="94" y="1"/>
                  </a:moveTo>
                  <a:lnTo>
                    <a:pt x="1" y="259"/>
                  </a:lnTo>
                  <a:lnTo>
                    <a:pt x="259" y="394"/>
                  </a:lnTo>
                  <a:lnTo>
                    <a:pt x="259" y="259"/>
                  </a:lnTo>
                  <a:cubicBezTo>
                    <a:pt x="259" y="176"/>
                    <a:pt x="218" y="83"/>
                    <a:pt x="177" y="42"/>
                  </a:cubicBezTo>
                  <a:cubicBezTo>
                    <a:pt x="135" y="42"/>
                    <a:pt x="135" y="42"/>
                    <a:pt x="9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7"/>
            <p:cNvSpPr/>
            <p:nvPr/>
          </p:nvSpPr>
          <p:spPr>
            <a:xfrm>
              <a:off x="4495475" y="4267850"/>
              <a:ext cx="10875" cy="13225"/>
            </a:xfrm>
            <a:custGeom>
              <a:rect b="b" l="l" r="r" t="t"/>
              <a:pathLst>
                <a:path extrusionOk="0" h="529" w="435">
                  <a:moveTo>
                    <a:pt x="217" y="0"/>
                  </a:moveTo>
                  <a:lnTo>
                    <a:pt x="0" y="517"/>
                  </a:lnTo>
                  <a:cubicBezTo>
                    <a:pt x="22" y="525"/>
                    <a:pt x="46" y="528"/>
                    <a:pt x="70" y="528"/>
                  </a:cubicBezTo>
                  <a:cubicBezTo>
                    <a:pt x="182" y="528"/>
                    <a:pt x="307" y="454"/>
                    <a:pt x="341" y="352"/>
                  </a:cubicBezTo>
                  <a:cubicBezTo>
                    <a:pt x="434" y="217"/>
                    <a:pt x="383" y="93"/>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7"/>
            <p:cNvSpPr/>
            <p:nvPr/>
          </p:nvSpPr>
          <p:spPr>
            <a:xfrm>
              <a:off x="4646150" y="4260350"/>
              <a:ext cx="6500" cy="8550"/>
            </a:xfrm>
            <a:custGeom>
              <a:rect b="b" l="l" r="r" t="t"/>
              <a:pathLst>
                <a:path extrusionOk="0" h="342" w="260">
                  <a:moveTo>
                    <a:pt x="1" y="0"/>
                  </a:moveTo>
                  <a:lnTo>
                    <a:pt x="1" y="83"/>
                  </a:lnTo>
                  <a:lnTo>
                    <a:pt x="1" y="218"/>
                  </a:lnTo>
                  <a:cubicBezTo>
                    <a:pt x="42" y="259"/>
                    <a:pt x="94" y="300"/>
                    <a:pt x="177" y="342"/>
                  </a:cubicBezTo>
                  <a:lnTo>
                    <a:pt x="259" y="83"/>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7"/>
            <p:cNvSpPr/>
            <p:nvPr/>
          </p:nvSpPr>
          <p:spPr>
            <a:xfrm>
              <a:off x="4580500" y="4233475"/>
              <a:ext cx="15025" cy="9575"/>
            </a:xfrm>
            <a:custGeom>
              <a:rect b="b" l="l" r="r" t="t"/>
              <a:pathLst>
                <a:path extrusionOk="0" h="383" w="601">
                  <a:moveTo>
                    <a:pt x="83" y="0"/>
                  </a:moveTo>
                  <a:lnTo>
                    <a:pt x="83" y="0"/>
                  </a:lnTo>
                  <a:cubicBezTo>
                    <a:pt x="1" y="124"/>
                    <a:pt x="83" y="300"/>
                    <a:pt x="218" y="383"/>
                  </a:cubicBezTo>
                  <a:cubicBezTo>
                    <a:pt x="300" y="383"/>
                    <a:pt x="394" y="383"/>
                    <a:pt x="476" y="341"/>
                  </a:cubicBezTo>
                  <a:lnTo>
                    <a:pt x="600" y="217"/>
                  </a:ln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7"/>
            <p:cNvSpPr/>
            <p:nvPr/>
          </p:nvSpPr>
          <p:spPr>
            <a:xfrm>
              <a:off x="4522350" y="4209700"/>
              <a:ext cx="8550" cy="7500"/>
            </a:xfrm>
            <a:custGeom>
              <a:rect b="b" l="l" r="r" t="t"/>
              <a:pathLst>
                <a:path extrusionOk="0" h="300" w="342">
                  <a:moveTo>
                    <a:pt x="83" y="0"/>
                  </a:moveTo>
                  <a:lnTo>
                    <a:pt x="0" y="259"/>
                  </a:lnTo>
                  <a:lnTo>
                    <a:pt x="42" y="259"/>
                  </a:lnTo>
                  <a:cubicBezTo>
                    <a:pt x="42" y="300"/>
                    <a:pt x="83" y="300"/>
                    <a:pt x="83" y="300"/>
                  </a:cubicBezTo>
                  <a:lnTo>
                    <a:pt x="135" y="259"/>
                  </a:lnTo>
                  <a:lnTo>
                    <a:pt x="176" y="259"/>
                  </a:lnTo>
                  <a:cubicBezTo>
                    <a:pt x="217" y="259"/>
                    <a:pt x="259" y="217"/>
                    <a:pt x="300" y="217"/>
                  </a:cubicBezTo>
                  <a:cubicBezTo>
                    <a:pt x="300" y="176"/>
                    <a:pt x="342" y="134"/>
                    <a:pt x="342" y="134"/>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7"/>
            <p:cNvSpPr/>
            <p:nvPr/>
          </p:nvSpPr>
          <p:spPr>
            <a:xfrm>
              <a:off x="4540700" y="4512375"/>
              <a:ext cx="9575" cy="7500"/>
            </a:xfrm>
            <a:custGeom>
              <a:rect b="b" l="l" r="r" t="t"/>
              <a:pathLst>
                <a:path extrusionOk="0" h="300" w="383">
                  <a:moveTo>
                    <a:pt x="218" y="0"/>
                  </a:moveTo>
                  <a:cubicBezTo>
                    <a:pt x="125" y="41"/>
                    <a:pt x="83" y="83"/>
                    <a:pt x="42" y="134"/>
                  </a:cubicBezTo>
                  <a:cubicBezTo>
                    <a:pt x="0" y="134"/>
                    <a:pt x="0" y="176"/>
                    <a:pt x="0" y="176"/>
                  </a:cubicBezTo>
                  <a:lnTo>
                    <a:pt x="259" y="300"/>
                  </a:lnTo>
                  <a:lnTo>
                    <a:pt x="383" y="41"/>
                  </a:lnTo>
                  <a:cubicBezTo>
                    <a:pt x="300" y="0"/>
                    <a:pt x="259"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
            <p:cNvSpPr/>
            <p:nvPr/>
          </p:nvSpPr>
          <p:spPr>
            <a:xfrm>
              <a:off x="4476075" y="4486100"/>
              <a:ext cx="13975" cy="10275"/>
            </a:xfrm>
            <a:custGeom>
              <a:rect b="b" l="l" r="r" t="t"/>
              <a:pathLst>
                <a:path extrusionOk="0" h="411" w="559">
                  <a:moveTo>
                    <a:pt x="282" y="1"/>
                  </a:moveTo>
                  <a:cubicBezTo>
                    <a:pt x="191" y="1"/>
                    <a:pt x="103" y="39"/>
                    <a:pt x="42" y="100"/>
                  </a:cubicBezTo>
                  <a:cubicBezTo>
                    <a:pt x="42" y="152"/>
                    <a:pt x="42" y="152"/>
                    <a:pt x="1" y="193"/>
                  </a:cubicBezTo>
                  <a:lnTo>
                    <a:pt x="518" y="410"/>
                  </a:lnTo>
                  <a:cubicBezTo>
                    <a:pt x="559" y="358"/>
                    <a:pt x="559" y="358"/>
                    <a:pt x="559" y="317"/>
                  </a:cubicBezTo>
                  <a:cubicBezTo>
                    <a:pt x="559" y="193"/>
                    <a:pt x="518" y="58"/>
                    <a:pt x="383" y="17"/>
                  </a:cubicBezTo>
                  <a:cubicBezTo>
                    <a:pt x="350" y="6"/>
                    <a:pt x="316" y="1"/>
                    <a:pt x="28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7"/>
            <p:cNvSpPr/>
            <p:nvPr/>
          </p:nvSpPr>
          <p:spPr>
            <a:xfrm>
              <a:off x="4566550" y="4448775"/>
              <a:ext cx="9575" cy="12950"/>
            </a:xfrm>
            <a:custGeom>
              <a:rect b="b" l="l" r="r" t="t"/>
              <a:pathLst>
                <a:path extrusionOk="0" h="518" w="383">
                  <a:moveTo>
                    <a:pt x="176" y="1"/>
                  </a:moveTo>
                  <a:cubicBezTo>
                    <a:pt x="176" y="1"/>
                    <a:pt x="124" y="1"/>
                    <a:pt x="124" y="42"/>
                  </a:cubicBezTo>
                  <a:cubicBezTo>
                    <a:pt x="83" y="42"/>
                    <a:pt x="42" y="94"/>
                    <a:pt x="42" y="176"/>
                  </a:cubicBezTo>
                  <a:cubicBezTo>
                    <a:pt x="0" y="218"/>
                    <a:pt x="0" y="259"/>
                    <a:pt x="0" y="300"/>
                  </a:cubicBezTo>
                  <a:cubicBezTo>
                    <a:pt x="42" y="394"/>
                    <a:pt x="83" y="476"/>
                    <a:pt x="176" y="518"/>
                  </a:cubicBez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7"/>
            <p:cNvSpPr/>
            <p:nvPr/>
          </p:nvSpPr>
          <p:spPr>
            <a:xfrm>
              <a:off x="4501925" y="4422100"/>
              <a:ext cx="15025" cy="13575"/>
            </a:xfrm>
            <a:custGeom>
              <a:rect b="b" l="l" r="r" t="t"/>
              <a:pathLst>
                <a:path extrusionOk="0" h="543" w="601">
                  <a:moveTo>
                    <a:pt x="272" y="1"/>
                  </a:moveTo>
                  <a:cubicBezTo>
                    <a:pt x="172" y="1"/>
                    <a:pt x="72" y="71"/>
                    <a:pt x="42" y="168"/>
                  </a:cubicBezTo>
                  <a:cubicBezTo>
                    <a:pt x="1" y="292"/>
                    <a:pt x="42" y="468"/>
                    <a:pt x="218" y="509"/>
                  </a:cubicBezTo>
                  <a:cubicBezTo>
                    <a:pt x="252" y="532"/>
                    <a:pt x="291" y="543"/>
                    <a:pt x="330" y="543"/>
                  </a:cubicBezTo>
                  <a:cubicBezTo>
                    <a:pt x="429" y="543"/>
                    <a:pt x="529" y="475"/>
                    <a:pt x="559" y="385"/>
                  </a:cubicBezTo>
                  <a:cubicBezTo>
                    <a:pt x="600" y="251"/>
                    <a:pt x="559" y="75"/>
                    <a:pt x="383" y="34"/>
                  </a:cubicBezTo>
                  <a:cubicBezTo>
                    <a:pt x="349" y="11"/>
                    <a:pt x="311"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7"/>
            <p:cNvSpPr/>
            <p:nvPr/>
          </p:nvSpPr>
          <p:spPr>
            <a:xfrm>
              <a:off x="4456700" y="4440925"/>
              <a:ext cx="15000" cy="13675"/>
            </a:xfrm>
            <a:custGeom>
              <a:rect b="b" l="l" r="r" t="t"/>
              <a:pathLst>
                <a:path extrusionOk="0" h="547" w="600">
                  <a:moveTo>
                    <a:pt x="290" y="0"/>
                  </a:moveTo>
                  <a:cubicBezTo>
                    <a:pt x="184" y="0"/>
                    <a:pt x="73" y="56"/>
                    <a:pt x="42" y="191"/>
                  </a:cubicBezTo>
                  <a:cubicBezTo>
                    <a:pt x="0" y="315"/>
                    <a:pt x="42" y="490"/>
                    <a:pt x="176" y="532"/>
                  </a:cubicBezTo>
                  <a:cubicBezTo>
                    <a:pt x="215" y="541"/>
                    <a:pt x="254" y="547"/>
                    <a:pt x="292" y="547"/>
                  </a:cubicBezTo>
                  <a:cubicBezTo>
                    <a:pt x="416" y="547"/>
                    <a:pt x="527" y="491"/>
                    <a:pt x="559" y="356"/>
                  </a:cubicBezTo>
                  <a:cubicBezTo>
                    <a:pt x="600" y="232"/>
                    <a:pt x="559" y="56"/>
                    <a:pt x="383" y="15"/>
                  </a:cubicBezTo>
                  <a:cubicBezTo>
                    <a:pt x="354" y="5"/>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7"/>
            <p:cNvSpPr/>
            <p:nvPr/>
          </p:nvSpPr>
          <p:spPr>
            <a:xfrm>
              <a:off x="4520275" y="4467325"/>
              <a:ext cx="16050" cy="14050"/>
            </a:xfrm>
            <a:custGeom>
              <a:rect b="b" l="l" r="r" t="t"/>
              <a:pathLst>
                <a:path extrusionOk="0" h="562" w="642">
                  <a:moveTo>
                    <a:pt x="314" y="1"/>
                  </a:moveTo>
                  <a:cubicBezTo>
                    <a:pt x="214" y="1"/>
                    <a:pt x="113" y="71"/>
                    <a:pt x="83" y="168"/>
                  </a:cubicBezTo>
                  <a:cubicBezTo>
                    <a:pt x="1" y="293"/>
                    <a:pt x="83" y="468"/>
                    <a:pt x="218" y="551"/>
                  </a:cubicBezTo>
                  <a:cubicBezTo>
                    <a:pt x="240" y="558"/>
                    <a:pt x="263" y="562"/>
                    <a:pt x="288" y="562"/>
                  </a:cubicBezTo>
                  <a:cubicBezTo>
                    <a:pt x="400" y="562"/>
                    <a:pt x="525" y="488"/>
                    <a:pt x="559" y="386"/>
                  </a:cubicBezTo>
                  <a:cubicBezTo>
                    <a:pt x="642" y="251"/>
                    <a:pt x="559" y="75"/>
                    <a:pt x="425" y="34"/>
                  </a:cubicBezTo>
                  <a:cubicBezTo>
                    <a:pt x="390" y="11"/>
                    <a:pt x="352"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7"/>
            <p:cNvSpPr/>
            <p:nvPr/>
          </p:nvSpPr>
          <p:spPr>
            <a:xfrm>
              <a:off x="4482550" y="4376400"/>
              <a:ext cx="16050" cy="14050"/>
            </a:xfrm>
            <a:custGeom>
              <a:rect b="b" l="l" r="r" t="t"/>
              <a:pathLst>
                <a:path extrusionOk="0" h="562" w="642">
                  <a:moveTo>
                    <a:pt x="360" y="0"/>
                  </a:moveTo>
                  <a:cubicBezTo>
                    <a:pt x="241" y="0"/>
                    <a:pt x="110" y="76"/>
                    <a:pt x="42" y="187"/>
                  </a:cubicBezTo>
                  <a:cubicBezTo>
                    <a:pt x="0" y="311"/>
                    <a:pt x="83" y="487"/>
                    <a:pt x="217" y="528"/>
                  </a:cubicBezTo>
                  <a:cubicBezTo>
                    <a:pt x="252" y="551"/>
                    <a:pt x="291" y="561"/>
                    <a:pt x="329" y="561"/>
                  </a:cubicBezTo>
                  <a:cubicBezTo>
                    <a:pt x="429" y="561"/>
                    <a:pt x="529" y="493"/>
                    <a:pt x="558" y="404"/>
                  </a:cubicBezTo>
                  <a:cubicBezTo>
                    <a:pt x="641" y="270"/>
                    <a:pt x="558" y="94"/>
                    <a:pt x="434" y="11"/>
                  </a:cubicBezTo>
                  <a:cubicBezTo>
                    <a:pt x="411" y="4"/>
                    <a:pt x="386" y="0"/>
                    <a:pt x="36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7"/>
            <p:cNvSpPr/>
            <p:nvPr/>
          </p:nvSpPr>
          <p:spPr>
            <a:xfrm>
              <a:off x="4547150" y="4403150"/>
              <a:ext cx="15025" cy="13725"/>
            </a:xfrm>
            <a:custGeom>
              <a:rect b="b" l="l" r="r" t="t"/>
              <a:pathLst>
                <a:path extrusionOk="0" h="549" w="601">
                  <a:moveTo>
                    <a:pt x="307" y="1"/>
                  </a:moveTo>
                  <a:cubicBezTo>
                    <a:pt x="181" y="1"/>
                    <a:pt x="73" y="49"/>
                    <a:pt x="42" y="151"/>
                  </a:cubicBezTo>
                  <a:cubicBezTo>
                    <a:pt x="1" y="316"/>
                    <a:pt x="42" y="492"/>
                    <a:pt x="218" y="533"/>
                  </a:cubicBezTo>
                  <a:cubicBezTo>
                    <a:pt x="247" y="543"/>
                    <a:pt x="279" y="548"/>
                    <a:pt x="312" y="548"/>
                  </a:cubicBezTo>
                  <a:cubicBezTo>
                    <a:pt x="418" y="548"/>
                    <a:pt x="528" y="494"/>
                    <a:pt x="559" y="368"/>
                  </a:cubicBezTo>
                  <a:cubicBezTo>
                    <a:pt x="601" y="233"/>
                    <a:pt x="559" y="58"/>
                    <a:pt x="435" y="16"/>
                  </a:cubicBezTo>
                  <a:cubicBezTo>
                    <a:pt x="392" y="6"/>
                    <a:pt x="349" y="1"/>
                    <a:pt x="3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7"/>
            <p:cNvSpPr/>
            <p:nvPr/>
          </p:nvSpPr>
          <p:spPr>
            <a:xfrm>
              <a:off x="4418950" y="4460675"/>
              <a:ext cx="6500" cy="8550"/>
            </a:xfrm>
            <a:custGeom>
              <a:rect b="b" l="l" r="r" t="t"/>
              <a:pathLst>
                <a:path extrusionOk="0" h="342" w="260">
                  <a:moveTo>
                    <a:pt x="83" y="0"/>
                  </a:moveTo>
                  <a:lnTo>
                    <a:pt x="1" y="259"/>
                  </a:lnTo>
                  <a:lnTo>
                    <a:pt x="259" y="341"/>
                  </a:lnTo>
                  <a:lnTo>
                    <a:pt x="259" y="217"/>
                  </a:lnTo>
                  <a:cubicBezTo>
                    <a:pt x="259" y="135"/>
                    <a:pt x="21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7"/>
            <p:cNvSpPr/>
            <p:nvPr/>
          </p:nvSpPr>
          <p:spPr>
            <a:xfrm>
              <a:off x="4442725" y="4396050"/>
              <a:ext cx="10625" cy="13375"/>
            </a:xfrm>
            <a:custGeom>
              <a:rect b="b" l="l" r="r" t="t"/>
              <a:pathLst>
                <a:path extrusionOk="0" h="535" w="425">
                  <a:moveTo>
                    <a:pt x="218" y="0"/>
                  </a:moveTo>
                  <a:lnTo>
                    <a:pt x="1" y="517"/>
                  </a:lnTo>
                  <a:lnTo>
                    <a:pt x="42" y="517"/>
                  </a:lnTo>
                  <a:cubicBezTo>
                    <a:pt x="67" y="530"/>
                    <a:pt x="92" y="535"/>
                    <a:pt x="117" y="535"/>
                  </a:cubicBezTo>
                  <a:cubicBezTo>
                    <a:pt x="179" y="535"/>
                    <a:pt x="242" y="505"/>
                    <a:pt x="301" y="476"/>
                  </a:cubicBezTo>
                  <a:lnTo>
                    <a:pt x="342" y="435"/>
                  </a:lnTo>
                  <a:lnTo>
                    <a:pt x="342" y="342"/>
                  </a:lnTo>
                  <a:cubicBezTo>
                    <a:pt x="425" y="218"/>
                    <a:pt x="342" y="83"/>
                    <a:pt x="259" y="42"/>
                  </a:cubicBezTo>
                  <a:cubicBezTo>
                    <a:pt x="259" y="0"/>
                    <a:pt x="218"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7"/>
            <p:cNvSpPr/>
            <p:nvPr/>
          </p:nvSpPr>
          <p:spPr>
            <a:xfrm>
              <a:off x="4593425" y="4388550"/>
              <a:ext cx="6500" cy="8550"/>
            </a:xfrm>
            <a:custGeom>
              <a:rect b="b" l="l" r="r" t="t"/>
              <a:pathLst>
                <a:path extrusionOk="0" h="342" w="260">
                  <a:moveTo>
                    <a:pt x="1" y="1"/>
                  </a:moveTo>
                  <a:lnTo>
                    <a:pt x="1" y="176"/>
                  </a:lnTo>
                  <a:cubicBezTo>
                    <a:pt x="1" y="218"/>
                    <a:pt x="42" y="300"/>
                    <a:pt x="135" y="342"/>
                  </a:cubicBezTo>
                  <a:lnTo>
                    <a:pt x="176" y="342"/>
                  </a:lnTo>
                  <a:lnTo>
                    <a:pt x="259" y="83"/>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7"/>
            <p:cNvSpPr/>
            <p:nvPr/>
          </p:nvSpPr>
          <p:spPr>
            <a:xfrm>
              <a:off x="4528800" y="4361675"/>
              <a:ext cx="12950" cy="10025"/>
            </a:xfrm>
            <a:custGeom>
              <a:rect b="b" l="l" r="r" t="t"/>
              <a:pathLst>
                <a:path extrusionOk="0" h="401" w="518">
                  <a:moveTo>
                    <a:pt x="42" y="0"/>
                  </a:moveTo>
                  <a:cubicBezTo>
                    <a:pt x="1" y="42"/>
                    <a:pt x="1" y="83"/>
                    <a:pt x="1" y="124"/>
                  </a:cubicBezTo>
                  <a:cubicBezTo>
                    <a:pt x="1" y="166"/>
                    <a:pt x="1" y="218"/>
                    <a:pt x="42" y="218"/>
                  </a:cubicBezTo>
                  <a:lnTo>
                    <a:pt x="42" y="259"/>
                  </a:lnTo>
                  <a:lnTo>
                    <a:pt x="177" y="383"/>
                  </a:lnTo>
                  <a:cubicBezTo>
                    <a:pt x="201" y="395"/>
                    <a:pt x="225" y="400"/>
                    <a:pt x="250" y="400"/>
                  </a:cubicBezTo>
                  <a:cubicBezTo>
                    <a:pt x="309" y="400"/>
                    <a:pt x="369" y="371"/>
                    <a:pt x="435" y="342"/>
                  </a:cubicBezTo>
                  <a:cubicBezTo>
                    <a:pt x="476" y="342"/>
                    <a:pt x="518" y="300"/>
                    <a:pt x="518" y="218"/>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7"/>
            <p:cNvSpPr/>
            <p:nvPr/>
          </p:nvSpPr>
          <p:spPr>
            <a:xfrm>
              <a:off x="4468575" y="4337900"/>
              <a:ext cx="9600" cy="7525"/>
            </a:xfrm>
            <a:custGeom>
              <a:rect b="b" l="l" r="r" t="t"/>
              <a:pathLst>
                <a:path extrusionOk="0" h="301" w="384">
                  <a:moveTo>
                    <a:pt x="125" y="0"/>
                  </a:moveTo>
                  <a:lnTo>
                    <a:pt x="1" y="259"/>
                  </a:lnTo>
                  <a:cubicBezTo>
                    <a:pt x="42" y="259"/>
                    <a:pt x="42" y="300"/>
                    <a:pt x="84" y="300"/>
                  </a:cubicBezTo>
                  <a:lnTo>
                    <a:pt x="166" y="300"/>
                  </a:lnTo>
                  <a:cubicBezTo>
                    <a:pt x="259" y="259"/>
                    <a:pt x="342" y="217"/>
                    <a:pt x="383" y="135"/>
                  </a:cubicBezTo>
                  <a:lnTo>
                    <a:pt x="1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7"/>
            <p:cNvSpPr/>
            <p:nvPr/>
          </p:nvSpPr>
          <p:spPr>
            <a:xfrm>
              <a:off x="4487975" y="4640825"/>
              <a:ext cx="8550" cy="7275"/>
            </a:xfrm>
            <a:custGeom>
              <a:rect b="b" l="l" r="r" t="t"/>
              <a:pathLst>
                <a:path extrusionOk="0" h="291" w="342">
                  <a:moveTo>
                    <a:pt x="279" y="1"/>
                  </a:moveTo>
                  <a:cubicBezTo>
                    <a:pt x="259" y="1"/>
                    <a:pt x="238" y="11"/>
                    <a:pt x="217" y="32"/>
                  </a:cubicBezTo>
                  <a:cubicBezTo>
                    <a:pt x="124" y="32"/>
                    <a:pt x="83" y="32"/>
                    <a:pt x="42" y="73"/>
                  </a:cubicBezTo>
                  <a:lnTo>
                    <a:pt x="42" y="114"/>
                  </a:lnTo>
                  <a:lnTo>
                    <a:pt x="0" y="166"/>
                  </a:lnTo>
                  <a:lnTo>
                    <a:pt x="259" y="290"/>
                  </a:lnTo>
                  <a:lnTo>
                    <a:pt x="341" y="32"/>
                  </a:lnTo>
                  <a:cubicBezTo>
                    <a:pt x="321" y="11"/>
                    <a:pt x="300" y="1"/>
                    <a:pt x="27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7"/>
            <p:cNvSpPr/>
            <p:nvPr/>
          </p:nvSpPr>
          <p:spPr>
            <a:xfrm>
              <a:off x="4423350" y="4614325"/>
              <a:ext cx="15025" cy="9975"/>
            </a:xfrm>
            <a:custGeom>
              <a:rect b="b" l="l" r="r" t="t"/>
              <a:pathLst>
                <a:path extrusionOk="0" h="399" w="601">
                  <a:moveTo>
                    <a:pt x="289" y="1"/>
                  </a:moveTo>
                  <a:cubicBezTo>
                    <a:pt x="195" y="1"/>
                    <a:pt x="104" y="47"/>
                    <a:pt x="42" y="140"/>
                  </a:cubicBezTo>
                  <a:lnTo>
                    <a:pt x="1" y="192"/>
                  </a:lnTo>
                  <a:lnTo>
                    <a:pt x="517" y="399"/>
                  </a:lnTo>
                  <a:cubicBezTo>
                    <a:pt x="600" y="233"/>
                    <a:pt x="517" y="99"/>
                    <a:pt x="383" y="16"/>
                  </a:cubicBezTo>
                  <a:cubicBezTo>
                    <a:pt x="352" y="6"/>
                    <a:pt x="320" y="1"/>
                    <a:pt x="28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7"/>
            <p:cNvSpPr/>
            <p:nvPr/>
          </p:nvSpPr>
          <p:spPr>
            <a:xfrm>
              <a:off x="4512775" y="4576625"/>
              <a:ext cx="10625" cy="13300"/>
            </a:xfrm>
            <a:custGeom>
              <a:rect b="b" l="l" r="r" t="t"/>
              <a:pathLst>
                <a:path extrusionOk="0" h="532" w="425">
                  <a:moveTo>
                    <a:pt x="332" y="0"/>
                  </a:moveTo>
                  <a:cubicBezTo>
                    <a:pt x="226" y="0"/>
                    <a:pt x="115" y="56"/>
                    <a:pt x="84" y="191"/>
                  </a:cubicBezTo>
                  <a:cubicBezTo>
                    <a:pt x="1" y="315"/>
                    <a:pt x="84" y="490"/>
                    <a:pt x="208" y="532"/>
                  </a:cubicBezTo>
                  <a:lnTo>
                    <a:pt x="425" y="15"/>
                  </a:lnTo>
                  <a:cubicBezTo>
                    <a:pt x="396" y="5"/>
                    <a:pt x="364"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7"/>
            <p:cNvSpPr/>
            <p:nvPr/>
          </p:nvSpPr>
          <p:spPr>
            <a:xfrm>
              <a:off x="4449200" y="4550300"/>
              <a:ext cx="15025" cy="14050"/>
            </a:xfrm>
            <a:custGeom>
              <a:rect b="b" l="l" r="r" t="t"/>
              <a:pathLst>
                <a:path extrusionOk="0" h="562" w="601">
                  <a:moveTo>
                    <a:pt x="272" y="1"/>
                  </a:moveTo>
                  <a:cubicBezTo>
                    <a:pt x="172" y="1"/>
                    <a:pt x="72" y="71"/>
                    <a:pt x="42" y="168"/>
                  </a:cubicBezTo>
                  <a:cubicBezTo>
                    <a:pt x="0" y="334"/>
                    <a:pt x="42" y="468"/>
                    <a:pt x="166" y="551"/>
                  </a:cubicBezTo>
                  <a:cubicBezTo>
                    <a:pt x="197" y="558"/>
                    <a:pt x="228" y="562"/>
                    <a:pt x="258" y="562"/>
                  </a:cubicBezTo>
                  <a:cubicBezTo>
                    <a:pt x="399" y="562"/>
                    <a:pt x="525" y="486"/>
                    <a:pt x="559" y="375"/>
                  </a:cubicBezTo>
                  <a:cubicBezTo>
                    <a:pt x="600" y="251"/>
                    <a:pt x="559" y="75"/>
                    <a:pt x="383" y="34"/>
                  </a:cubicBezTo>
                  <a:cubicBezTo>
                    <a:pt x="349"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7"/>
            <p:cNvSpPr/>
            <p:nvPr/>
          </p:nvSpPr>
          <p:spPr>
            <a:xfrm>
              <a:off x="4403975" y="4569125"/>
              <a:ext cx="15000" cy="14125"/>
            </a:xfrm>
            <a:custGeom>
              <a:rect b="b" l="l" r="r" t="t"/>
              <a:pathLst>
                <a:path extrusionOk="0" h="565" w="600">
                  <a:moveTo>
                    <a:pt x="290" y="0"/>
                  </a:moveTo>
                  <a:cubicBezTo>
                    <a:pt x="184" y="0"/>
                    <a:pt x="73" y="56"/>
                    <a:pt x="41" y="191"/>
                  </a:cubicBezTo>
                  <a:cubicBezTo>
                    <a:pt x="0" y="315"/>
                    <a:pt x="41" y="491"/>
                    <a:pt x="166" y="532"/>
                  </a:cubicBezTo>
                  <a:cubicBezTo>
                    <a:pt x="214" y="555"/>
                    <a:pt x="259" y="565"/>
                    <a:pt x="301" y="565"/>
                  </a:cubicBezTo>
                  <a:cubicBezTo>
                    <a:pt x="412" y="565"/>
                    <a:pt x="499" y="495"/>
                    <a:pt x="558" y="398"/>
                  </a:cubicBezTo>
                  <a:cubicBezTo>
                    <a:pt x="600" y="232"/>
                    <a:pt x="558" y="98"/>
                    <a:pt x="383" y="15"/>
                  </a:cubicBezTo>
                  <a:cubicBezTo>
                    <a:pt x="354" y="5"/>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7"/>
            <p:cNvSpPr/>
            <p:nvPr/>
          </p:nvSpPr>
          <p:spPr>
            <a:xfrm>
              <a:off x="4467550" y="4595550"/>
              <a:ext cx="16050" cy="14125"/>
            </a:xfrm>
            <a:custGeom>
              <a:rect b="b" l="l" r="r" t="t"/>
              <a:pathLst>
                <a:path extrusionOk="0" h="565" w="642">
                  <a:moveTo>
                    <a:pt x="313" y="0"/>
                  </a:moveTo>
                  <a:cubicBezTo>
                    <a:pt x="210" y="0"/>
                    <a:pt x="102" y="70"/>
                    <a:pt x="42" y="168"/>
                  </a:cubicBezTo>
                  <a:cubicBezTo>
                    <a:pt x="0" y="333"/>
                    <a:pt x="83" y="467"/>
                    <a:pt x="207" y="550"/>
                  </a:cubicBezTo>
                  <a:cubicBezTo>
                    <a:pt x="239" y="560"/>
                    <a:pt x="272" y="565"/>
                    <a:pt x="306" y="565"/>
                  </a:cubicBezTo>
                  <a:cubicBezTo>
                    <a:pt x="416" y="565"/>
                    <a:pt x="527" y="509"/>
                    <a:pt x="559" y="374"/>
                  </a:cubicBezTo>
                  <a:cubicBezTo>
                    <a:pt x="642" y="250"/>
                    <a:pt x="559" y="75"/>
                    <a:pt x="424" y="33"/>
                  </a:cubicBezTo>
                  <a:cubicBezTo>
                    <a:pt x="390" y="10"/>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7"/>
            <p:cNvSpPr/>
            <p:nvPr/>
          </p:nvSpPr>
          <p:spPr>
            <a:xfrm>
              <a:off x="4429800" y="4505075"/>
              <a:ext cx="16050" cy="14050"/>
            </a:xfrm>
            <a:custGeom>
              <a:rect b="b" l="l" r="r" t="t"/>
              <a:pathLst>
                <a:path extrusionOk="0" h="562" w="642">
                  <a:moveTo>
                    <a:pt x="313" y="0"/>
                  </a:moveTo>
                  <a:cubicBezTo>
                    <a:pt x="211" y="0"/>
                    <a:pt x="102" y="71"/>
                    <a:pt x="42" y="168"/>
                  </a:cubicBezTo>
                  <a:cubicBezTo>
                    <a:pt x="1" y="292"/>
                    <a:pt x="84" y="468"/>
                    <a:pt x="218" y="551"/>
                  </a:cubicBezTo>
                  <a:cubicBezTo>
                    <a:pt x="240" y="558"/>
                    <a:pt x="263" y="561"/>
                    <a:pt x="287" y="561"/>
                  </a:cubicBezTo>
                  <a:cubicBezTo>
                    <a:pt x="400" y="561"/>
                    <a:pt x="525" y="486"/>
                    <a:pt x="559" y="375"/>
                  </a:cubicBezTo>
                  <a:cubicBezTo>
                    <a:pt x="642" y="251"/>
                    <a:pt x="559" y="75"/>
                    <a:pt x="425" y="34"/>
                  </a:cubicBezTo>
                  <a:cubicBezTo>
                    <a:pt x="391" y="11"/>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7"/>
            <p:cNvSpPr/>
            <p:nvPr/>
          </p:nvSpPr>
          <p:spPr>
            <a:xfrm>
              <a:off x="4494425" y="4531375"/>
              <a:ext cx="15025" cy="13700"/>
            </a:xfrm>
            <a:custGeom>
              <a:rect b="b" l="l" r="r" t="t"/>
              <a:pathLst>
                <a:path extrusionOk="0" h="548" w="601">
                  <a:moveTo>
                    <a:pt x="290" y="1"/>
                  </a:moveTo>
                  <a:cubicBezTo>
                    <a:pt x="185" y="1"/>
                    <a:pt x="74" y="56"/>
                    <a:pt x="42" y="191"/>
                  </a:cubicBezTo>
                  <a:cubicBezTo>
                    <a:pt x="1" y="315"/>
                    <a:pt x="42" y="491"/>
                    <a:pt x="218" y="532"/>
                  </a:cubicBezTo>
                  <a:cubicBezTo>
                    <a:pt x="249" y="543"/>
                    <a:pt x="283" y="548"/>
                    <a:pt x="318" y="548"/>
                  </a:cubicBezTo>
                  <a:cubicBezTo>
                    <a:pt x="421" y="548"/>
                    <a:pt x="528" y="501"/>
                    <a:pt x="559" y="408"/>
                  </a:cubicBezTo>
                  <a:cubicBezTo>
                    <a:pt x="600" y="233"/>
                    <a:pt x="559" y="98"/>
                    <a:pt x="383" y="15"/>
                  </a:cubicBezTo>
                  <a:cubicBezTo>
                    <a:pt x="354" y="6"/>
                    <a:pt x="323" y="1"/>
                    <a:pt x="29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7"/>
            <p:cNvSpPr/>
            <p:nvPr/>
          </p:nvSpPr>
          <p:spPr>
            <a:xfrm>
              <a:off x="4366225" y="4588875"/>
              <a:ext cx="6500" cy="8550"/>
            </a:xfrm>
            <a:custGeom>
              <a:rect b="b" l="l" r="r" t="t"/>
              <a:pathLst>
                <a:path extrusionOk="0" h="342" w="260">
                  <a:moveTo>
                    <a:pt x="83" y="0"/>
                  </a:moveTo>
                  <a:lnTo>
                    <a:pt x="1" y="259"/>
                  </a:lnTo>
                  <a:lnTo>
                    <a:pt x="259" y="342"/>
                  </a:lnTo>
                  <a:lnTo>
                    <a:pt x="259" y="300"/>
                  </a:lnTo>
                  <a:lnTo>
                    <a:pt x="259" y="259"/>
                  </a:lnTo>
                  <a:cubicBezTo>
                    <a:pt x="259" y="124"/>
                    <a:pt x="21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7"/>
            <p:cNvSpPr/>
            <p:nvPr/>
          </p:nvSpPr>
          <p:spPr>
            <a:xfrm>
              <a:off x="4390000" y="4524250"/>
              <a:ext cx="10625" cy="13325"/>
            </a:xfrm>
            <a:custGeom>
              <a:rect b="b" l="l" r="r" t="t"/>
              <a:pathLst>
                <a:path extrusionOk="0" h="533" w="425">
                  <a:moveTo>
                    <a:pt x="208" y="1"/>
                  </a:moveTo>
                  <a:lnTo>
                    <a:pt x="1" y="518"/>
                  </a:lnTo>
                  <a:cubicBezTo>
                    <a:pt x="31" y="528"/>
                    <a:pt x="65" y="533"/>
                    <a:pt x="99" y="533"/>
                  </a:cubicBezTo>
                  <a:cubicBezTo>
                    <a:pt x="203" y="533"/>
                    <a:pt x="311" y="484"/>
                    <a:pt x="342" y="383"/>
                  </a:cubicBezTo>
                  <a:cubicBezTo>
                    <a:pt x="425" y="218"/>
                    <a:pt x="342" y="83"/>
                    <a:pt x="2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7"/>
            <p:cNvSpPr/>
            <p:nvPr/>
          </p:nvSpPr>
          <p:spPr>
            <a:xfrm>
              <a:off x="4539675" y="4516750"/>
              <a:ext cx="7500" cy="9600"/>
            </a:xfrm>
            <a:custGeom>
              <a:rect b="b" l="l" r="r" t="t"/>
              <a:pathLst>
                <a:path extrusionOk="0" h="384" w="300">
                  <a:moveTo>
                    <a:pt x="41" y="1"/>
                  </a:moveTo>
                  <a:cubicBezTo>
                    <a:pt x="41" y="42"/>
                    <a:pt x="0" y="125"/>
                    <a:pt x="41" y="166"/>
                  </a:cubicBezTo>
                  <a:cubicBezTo>
                    <a:pt x="41" y="259"/>
                    <a:pt x="124" y="342"/>
                    <a:pt x="217" y="383"/>
                  </a:cubicBezTo>
                  <a:lnTo>
                    <a:pt x="300" y="125"/>
                  </a:ln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7"/>
            <p:cNvSpPr/>
            <p:nvPr/>
          </p:nvSpPr>
          <p:spPr>
            <a:xfrm>
              <a:off x="4476075" y="4490900"/>
              <a:ext cx="12950" cy="9000"/>
            </a:xfrm>
            <a:custGeom>
              <a:rect b="b" l="l" r="r" t="t"/>
              <a:pathLst>
                <a:path extrusionOk="0" h="360" w="518">
                  <a:moveTo>
                    <a:pt x="1" y="1"/>
                  </a:moveTo>
                  <a:lnTo>
                    <a:pt x="1" y="84"/>
                  </a:lnTo>
                  <a:lnTo>
                    <a:pt x="1" y="218"/>
                  </a:lnTo>
                  <a:cubicBezTo>
                    <a:pt x="42" y="218"/>
                    <a:pt x="42" y="218"/>
                    <a:pt x="42" y="259"/>
                  </a:cubicBezTo>
                  <a:cubicBezTo>
                    <a:pt x="83" y="301"/>
                    <a:pt x="125" y="342"/>
                    <a:pt x="176" y="342"/>
                  </a:cubicBezTo>
                  <a:cubicBezTo>
                    <a:pt x="201" y="354"/>
                    <a:pt x="228" y="359"/>
                    <a:pt x="258" y="359"/>
                  </a:cubicBezTo>
                  <a:cubicBezTo>
                    <a:pt x="329" y="359"/>
                    <a:pt x="410" y="330"/>
                    <a:pt x="476" y="301"/>
                  </a:cubicBezTo>
                  <a:cubicBezTo>
                    <a:pt x="518" y="259"/>
                    <a:pt x="518" y="218"/>
                    <a:pt x="518" y="21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7"/>
            <p:cNvSpPr/>
            <p:nvPr/>
          </p:nvSpPr>
          <p:spPr>
            <a:xfrm>
              <a:off x="4415850" y="4467125"/>
              <a:ext cx="9600" cy="6500"/>
            </a:xfrm>
            <a:custGeom>
              <a:rect b="b" l="l" r="r" t="t"/>
              <a:pathLst>
                <a:path extrusionOk="0" h="260" w="384">
                  <a:moveTo>
                    <a:pt x="125" y="1"/>
                  </a:moveTo>
                  <a:lnTo>
                    <a:pt x="1" y="218"/>
                  </a:lnTo>
                  <a:cubicBezTo>
                    <a:pt x="42" y="259"/>
                    <a:pt x="42" y="259"/>
                    <a:pt x="83" y="259"/>
                  </a:cubicBezTo>
                  <a:lnTo>
                    <a:pt x="166" y="259"/>
                  </a:lnTo>
                  <a:cubicBezTo>
                    <a:pt x="207" y="259"/>
                    <a:pt x="207" y="259"/>
                    <a:pt x="207" y="218"/>
                  </a:cubicBezTo>
                  <a:cubicBezTo>
                    <a:pt x="259" y="218"/>
                    <a:pt x="301" y="176"/>
                    <a:pt x="342" y="135"/>
                  </a:cubicBezTo>
                  <a:lnTo>
                    <a:pt x="383" y="83"/>
                  </a:ln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7"/>
            <p:cNvSpPr/>
            <p:nvPr/>
          </p:nvSpPr>
          <p:spPr>
            <a:xfrm>
              <a:off x="4461100" y="4705175"/>
              <a:ext cx="9575" cy="12950"/>
            </a:xfrm>
            <a:custGeom>
              <a:rect b="b" l="l" r="r" t="t"/>
              <a:pathLst>
                <a:path extrusionOk="0" h="518" w="383">
                  <a:moveTo>
                    <a:pt x="258" y="1"/>
                  </a:moveTo>
                  <a:cubicBezTo>
                    <a:pt x="165" y="1"/>
                    <a:pt x="41" y="84"/>
                    <a:pt x="0" y="177"/>
                  </a:cubicBezTo>
                  <a:cubicBezTo>
                    <a:pt x="0" y="259"/>
                    <a:pt x="0" y="342"/>
                    <a:pt x="41" y="435"/>
                  </a:cubicBezTo>
                  <a:cubicBezTo>
                    <a:pt x="83" y="477"/>
                    <a:pt x="124" y="518"/>
                    <a:pt x="165" y="518"/>
                  </a:cubicBez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7"/>
            <p:cNvSpPr/>
            <p:nvPr/>
          </p:nvSpPr>
          <p:spPr>
            <a:xfrm>
              <a:off x="4396475" y="4678950"/>
              <a:ext cx="15000" cy="13700"/>
            </a:xfrm>
            <a:custGeom>
              <a:rect b="b" l="l" r="r" t="t"/>
              <a:pathLst>
                <a:path extrusionOk="0" h="548" w="600">
                  <a:moveTo>
                    <a:pt x="283" y="1"/>
                  </a:moveTo>
                  <a:cubicBezTo>
                    <a:pt x="179" y="1"/>
                    <a:pt x="73" y="47"/>
                    <a:pt x="42" y="140"/>
                  </a:cubicBezTo>
                  <a:cubicBezTo>
                    <a:pt x="0" y="316"/>
                    <a:pt x="42" y="492"/>
                    <a:pt x="166" y="533"/>
                  </a:cubicBezTo>
                  <a:cubicBezTo>
                    <a:pt x="207" y="543"/>
                    <a:pt x="245" y="548"/>
                    <a:pt x="280" y="548"/>
                  </a:cubicBezTo>
                  <a:cubicBezTo>
                    <a:pt x="398" y="548"/>
                    <a:pt x="487" y="492"/>
                    <a:pt x="559" y="357"/>
                  </a:cubicBezTo>
                  <a:cubicBezTo>
                    <a:pt x="600" y="233"/>
                    <a:pt x="559" y="57"/>
                    <a:pt x="383" y="16"/>
                  </a:cubicBezTo>
                  <a:cubicBezTo>
                    <a:pt x="352" y="6"/>
                    <a:pt x="318" y="1"/>
                    <a:pt x="2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7"/>
            <p:cNvSpPr/>
            <p:nvPr/>
          </p:nvSpPr>
          <p:spPr>
            <a:xfrm>
              <a:off x="4414550" y="4724200"/>
              <a:ext cx="16325" cy="13700"/>
            </a:xfrm>
            <a:custGeom>
              <a:rect b="b" l="l" r="r" t="t"/>
              <a:pathLst>
                <a:path extrusionOk="0" h="548" w="653">
                  <a:moveTo>
                    <a:pt x="342" y="1"/>
                  </a:moveTo>
                  <a:cubicBezTo>
                    <a:pt x="234" y="1"/>
                    <a:pt x="116" y="56"/>
                    <a:pt x="53" y="191"/>
                  </a:cubicBezTo>
                  <a:cubicBezTo>
                    <a:pt x="1" y="315"/>
                    <a:pt x="94" y="491"/>
                    <a:pt x="218" y="532"/>
                  </a:cubicBezTo>
                  <a:cubicBezTo>
                    <a:pt x="249" y="542"/>
                    <a:pt x="282" y="547"/>
                    <a:pt x="315" y="547"/>
                  </a:cubicBezTo>
                  <a:cubicBezTo>
                    <a:pt x="423" y="547"/>
                    <a:pt x="530" y="491"/>
                    <a:pt x="570" y="357"/>
                  </a:cubicBezTo>
                  <a:cubicBezTo>
                    <a:pt x="652" y="232"/>
                    <a:pt x="570" y="57"/>
                    <a:pt x="435" y="15"/>
                  </a:cubicBezTo>
                  <a:cubicBezTo>
                    <a:pt x="406" y="6"/>
                    <a:pt x="375" y="1"/>
                    <a:pt x="3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7"/>
            <p:cNvSpPr/>
            <p:nvPr/>
          </p:nvSpPr>
          <p:spPr>
            <a:xfrm>
              <a:off x="4377075" y="4633725"/>
              <a:ext cx="16050" cy="13700"/>
            </a:xfrm>
            <a:custGeom>
              <a:rect b="b" l="l" r="r" t="t"/>
              <a:pathLst>
                <a:path extrusionOk="0" h="548" w="642">
                  <a:moveTo>
                    <a:pt x="307" y="0"/>
                  </a:moveTo>
                  <a:cubicBezTo>
                    <a:pt x="195" y="0"/>
                    <a:pt x="104" y="47"/>
                    <a:pt x="42" y="140"/>
                  </a:cubicBezTo>
                  <a:cubicBezTo>
                    <a:pt x="1" y="316"/>
                    <a:pt x="84" y="450"/>
                    <a:pt x="208" y="533"/>
                  </a:cubicBezTo>
                  <a:cubicBezTo>
                    <a:pt x="239" y="542"/>
                    <a:pt x="272" y="547"/>
                    <a:pt x="306" y="547"/>
                  </a:cubicBezTo>
                  <a:cubicBezTo>
                    <a:pt x="417" y="547"/>
                    <a:pt x="527" y="492"/>
                    <a:pt x="559" y="357"/>
                  </a:cubicBezTo>
                  <a:cubicBezTo>
                    <a:pt x="642" y="233"/>
                    <a:pt x="559" y="57"/>
                    <a:pt x="425" y="16"/>
                  </a:cubicBezTo>
                  <a:cubicBezTo>
                    <a:pt x="383" y="5"/>
                    <a:pt x="344" y="0"/>
                    <a:pt x="30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7"/>
            <p:cNvSpPr/>
            <p:nvPr/>
          </p:nvSpPr>
          <p:spPr>
            <a:xfrm>
              <a:off x="4441700" y="4659675"/>
              <a:ext cx="15025" cy="14050"/>
            </a:xfrm>
            <a:custGeom>
              <a:rect b="b" l="l" r="r" t="t"/>
              <a:pathLst>
                <a:path extrusionOk="0" h="562" w="601">
                  <a:moveTo>
                    <a:pt x="314" y="1"/>
                  </a:moveTo>
                  <a:cubicBezTo>
                    <a:pt x="201" y="1"/>
                    <a:pt x="76" y="77"/>
                    <a:pt x="42" y="187"/>
                  </a:cubicBezTo>
                  <a:cubicBezTo>
                    <a:pt x="1" y="311"/>
                    <a:pt x="42" y="487"/>
                    <a:pt x="166" y="529"/>
                  </a:cubicBezTo>
                  <a:cubicBezTo>
                    <a:pt x="215" y="551"/>
                    <a:pt x="263" y="562"/>
                    <a:pt x="309" y="562"/>
                  </a:cubicBezTo>
                  <a:cubicBezTo>
                    <a:pt x="429" y="562"/>
                    <a:pt x="529" y="491"/>
                    <a:pt x="559" y="394"/>
                  </a:cubicBezTo>
                  <a:cubicBezTo>
                    <a:pt x="600" y="270"/>
                    <a:pt x="559" y="94"/>
                    <a:pt x="383" y="12"/>
                  </a:cubicBezTo>
                  <a:cubicBezTo>
                    <a:pt x="361" y="4"/>
                    <a:pt x="338"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7"/>
            <p:cNvSpPr/>
            <p:nvPr/>
          </p:nvSpPr>
          <p:spPr>
            <a:xfrm>
              <a:off x="4339350" y="4652450"/>
              <a:ext cx="8550" cy="11925"/>
            </a:xfrm>
            <a:custGeom>
              <a:rect b="b" l="l" r="r" t="t"/>
              <a:pathLst>
                <a:path extrusionOk="0" h="477" w="342">
                  <a:moveTo>
                    <a:pt x="124" y="1"/>
                  </a:moveTo>
                  <a:lnTo>
                    <a:pt x="0" y="259"/>
                  </a:lnTo>
                  <a:lnTo>
                    <a:pt x="217" y="476"/>
                  </a:lnTo>
                  <a:cubicBezTo>
                    <a:pt x="217" y="425"/>
                    <a:pt x="259" y="425"/>
                    <a:pt x="259" y="383"/>
                  </a:cubicBezTo>
                  <a:cubicBezTo>
                    <a:pt x="342" y="259"/>
                    <a:pt x="259" y="83"/>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7"/>
            <p:cNvSpPr/>
            <p:nvPr/>
          </p:nvSpPr>
          <p:spPr>
            <a:xfrm>
              <a:off x="4487975" y="4644950"/>
              <a:ext cx="6475" cy="9600"/>
            </a:xfrm>
            <a:custGeom>
              <a:rect b="b" l="l" r="r" t="t"/>
              <a:pathLst>
                <a:path extrusionOk="0" h="384" w="259">
                  <a:moveTo>
                    <a:pt x="0" y="1"/>
                  </a:moveTo>
                  <a:lnTo>
                    <a:pt x="0" y="125"/>
                  </a:lnTo>
                  <a:cubicBezTo>
                    <a:pt x="0" y="208"/>
                    <a:pt x="42" y="342"/>
                    <a:pt x="166" y="383"/>
                  </a:cubicBezTo>
                  <a:lnTo>
                    <a:pt x="259" y="12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7"/>
            <p:cNvSpPr/>
            <p:nvPr/>
          </p:nvSpPr>
          <p:spPr>
            <a:xfrm>
              <a:off x="4423350" y="4619125"/>
              <a:ext cx="12950" cy="9225"/>
            </a:xfrm>
            <a:custGeom>
              <a:rect b="b" l="l" r="r" t="t"/>
              <a:pathLst>
                <a:path extrusionOk="0" h="369" w="518">
                  <a:moveTo>
                    <a:pt x="1" y="0"/>
                  </a:moveTo>
                  <a:lnTo>
                    <a:pt x="1" y="83"/>
                  </a:lnTo>
                  <a:cubicBezTo>
                    <a:pt x="1" y="207"/>
                    <a:pt x="42" y="300"/>
                    <a:pt x="166" y="341"/>
                  </a:cubicBezTo>
                  <a:cubicBezTo>
                    <a:pt x="204" y="358"/>
                    <a:pt x="248" y="368"/>
                    <a:pt x="293" y="368"/>
                  </a:cubicBezTo>
                  <a:cubicBezTo>
                    <a:pt x="356" y="368"/>
                    <a:pt x="422" y="348"/>
                    <a:pt x="476" y="300"/>
                  </a:cubicBezTo>
                  <a:cubicBezTo>
                    <a:pt x="476" y="259"/>
                    <a:pt x="517" y="259"/>
                    <a:pt x="517" y="20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7"/>
            <p:cNvSpPr/>
            <p:nvPr/>
          </p:nvSpPr>
          <p:spPr>
            <a:xfrm>
              <a:off x="4362875" y="4595325"/>
              <a:ext cx="9850" cy="6500"/>
            </a:xfrm>
            <a:custGeom>
              <a:rect b="b" l="l" r="r" t="t"/>
              <a:pathLst>
                <a:path extrusionOk="0" h="260" w="394">
                  <a:moveTo>
                    <a:pt x="135" y="1"/>
                  </a:moveTo>
                  <a:lnTo>
                    <a:pt x="0" y="259"/>
                  </a:lnTo>
                  <a:lnTo>
                    <a:pt x="176" y="259"/>
                  </a:lnTo>
                  <a:cubicBezTo>
                    <a:pt x="259" y="259"/>
                    <a:pt x="310" y="218"/>
                    <a:pt x="352" y="125"/>
                  </a:cubicBezTo>
                  <a:cubicBezTo>
                    <a:pt x="352" y="125"/>
                    <a:pt x="393" y="125"/>
                    <a:pt x="393" y="84"/>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7"/>
            <p:cNvSpPr/>
            <p:nvPr/>
          </p:nvSpPr>
          <p:spPr>
            <a:xfrm>
              <a:off x="4676400" y="3817325"/>
              <a:ext cx="9575" cy="7000"/>
            </a:xfrm>
            <a:custGeom>
              <a:rect b="b" l="l" r="r" t="t"/>
              <a:pathLst>
                <a:path extrusionOk="0" h="280" w="383">
                  <a:moveTo>
                    <a:pt x="288" y="0"/>
                  </a:moveTo>
                  <a:cubicBezTo>
                    <a:pt x="212" y="0"/>
                    <a:pt x="150" y="44"/>
                    <a:pt x="83" y="104"/>
                  </a:cubicBezTo>
                  <a:lnTo>
                    <a:pt x="42" y="145"/>
                  </a:lnTo>
                  <a:lnTo>
                    <a:pt x="0" y="187"/>
                  </a:lnTo>
                  <a:lnTo>
                    <a:pt x="259" y="280"/>
                  </a:lnTo>
                  <a:lnTo>
                    <a:pt x="383" y="21"/>
                  </a:lnTo>
                  <a:cubicBezTo>
                    <a:pt x="349" y="7"/>
                    <a:pt x="317" y="0"/>
                    <a:pt x="28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7"/>
            <p:cNvSpPr/>
            <p:nvPr/>
          </p:nvSpPr>
          <p:spPr>
            <a:xfrm>
              <a:off x="4623675" y="3945775"/>
              <a:ext cx="9575" cy="7800"/>
            </a:xfrm>
            <a:custGeom>
              <a:rect b="b" l="l" r="r" t="t"/>
              <a:pathLst>
                <a:path extrusionOk="0" h="312" w="383">
                  <a:moveTo>
                    <a:pt x="300" y="1"/>
                  </a:moveTo>
                  <a:cubicBezTo>
                    <a:pt x="166" y="1"/>
                    <a:pt x="42" y="53"/>
                    <a:pt x="0" y="177"/>
                  </a:cubicBezTo>
                  <a:lnTo>
                    <a:pt x="259" y="311"/>
                  </a:lnTo>
                  <a:lnTo>
                    <a:pt x="383" y="53"/>
                  </a:lnTo>
                  <a:cubicBezTo>
                    <a:pt x="341" y="53"/>
                    <a:pt x="341"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7"/>
            <p:cNvSpPr/>
            <p:nvPr/>
          </p:nvSpPr>
          <p:spPr>
            <a:xfrm>
              <a:off x="4560075" y="3919950"/>
              <a:ext cx="14000" cy="9825"/>
            </a:xfrm>
            <a:custGeom>
              <a:rect b="b" l="l" r="r" t="t"/>
              <a:pathLst>
                <a:path extrusionOk="0" h="393" w="560">
                  <a:moveTo>
                    <a:pt x="125" y="0"/>
                  </a:moveTo>
                  <a:lnTo>
                    <a:pt x="84" y="52"/>
                  </a:lnTo>
                  <a:cubicBezTo>
                    <a:pt x="42" y="52"/>
                    <a:pt x="42" y="93"/>
                    <a:pt x="1" y="93"/>
                  </a:cubicBezTo>
                  <a:lnTo>
                    <a:pt x="1" y="176"/>
                  </a:lnTo>
                  <a:lnTo>
                    <a:pt x="518" y="393"/>
                  </a:lnTo>
                  <a:cubicBezTo>
                    <a:pt x="559" y="258"/>
                    <a:pt x="518" y="93"/>
                    <a:pt x="383" y="52"/>
                  </a:cubicBez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7"/>
            <p:cNvSpPr/>
            <p:nvPr/>
          </p:nvSpPr>
          <p:spPr>
            <a:xfrm>
              <a:off x="4648475" y="3881975"/>
              <a:ext cx="10625" cy="13425"/>
            </a:xfrm>
            <a:custGeom>
              <a:rect b="b" l="l" r="r" t="t"/>
              <a:pathLst>
                <a:path extrusionOk="0" h="537" w="425">
                  <a:moveTo>
                    <a:pt x="326" y="1"/>
                  </a:moveTo>
                  <a:cubicBezTo>
                    <a:pt x="222" y="1"/>
                    <a:pt x="115" y="61"/>
                    <a:pt x="84" y="185"/>
                  </a:cubicBezTo>
                  <a:cubicBezTo>
                    <a:pt x="1" y="320"/>
                    <a:pt x="84" y="485"/>
                    <a:pt x="208" y="537"/>
                  </a:cubicBezTo>
                  <a:lnTo>
                    <a:pt x="425" y="20"/>
                  </a:lnTo>
                  <a:cubicBezTo>
                    <a:pt x="394" y="7"/>
                    <a:pt x="360"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7"/>
            <p:cNvSpPr/>
            <p:nvPr/>
          </p:nvSpPr>
          <p:spPr>
            <a:xfrm>
              <a:off x="4584900" y="3855675"/>
              <a:ext cx="15025" cy="13550"/>
            </a:xfrm>
            <a:custGeom>
              <a:rect b="b" l="l" r="r" t="t"/>
              <a:pathLst>
                <a:path extrusionOk="0" h="542" w="601">
                  <a:moveTo>
                    <a:pt x="292" y="0"/>
                  </a:moveTo>
                  <a:cubicBezTo>
                    <a:pt x="187" y="0"/>
                    <a:pt x="101" y="73"/>
                    <a:pt x="42" y="162"/>
                  </a:cubicBezTo>
                  <a:cubicBezTo>
                    <a:pt x="0" y="296"/>
                    <a:pt x="42" y="462"/>
                    <a:pt x="218" y="503"/>
                  </a:cubicBezTo>
                  <a:cubicBezTo>
                    <a:pt x="253" y="530"/>
                    <a:pt x="292" y="541"/>
                    <a:pt x="331" y="541"/>
                  </a:cubicBezTo>
                  <a:cubicBezTo>
                    <a:pt x="430" y="541"/>
                    <a:pt x="529" y="468"/>
                    <a:pt x="559" y="379"/>
                  </a:cubicBezTo>
                  <a:cubicBezTo>
                    <a:pt x="600" y="245"/>
                    <a:pt x="559" y="79"/>
                    <a:pt x="424" y="38"/>
                  </a:cubicBezTo>
                  <a:cubicBezTo>
                    <a:pt x="377" y="12"/>
                    <a:pt x="333"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7"/>
            <p:cNvSpPr/>
            <p:nvPr/>
          </p:nvSpPr>
          <p:spPr>
            <a:xfrm>
              <a:off x="4539675" y="3874325"/>
              <a:ext cx="15000" cy="13800"/>
            </a:xfrm>
            <a:custGeom>
              <a:rect b="b" l="l" r="r" t="t"/>
              <a:pathLst>
                <a:path extrusionOk="0" h="552" w="600">
                  <a:moveTo>
                    <a:pt x="290" y="1"/>
                  </a:moveTo>
                  <a:cubicBezTo>
                    <a:pt x="184" y="1"/>
                    <a:pt x="73" y="57"/>
                    <a:pt x="41" y="191"/>
                  </a:cubicBezTo>
                  <a:cubicBezTo>
                    <a:pt x="0" y="326"/>
                    <a:pt x="41" y="491"/>
                    <a:pt x="217" y="533"/>
                  </a:cubicBezTo>
                  <a:cubicBezTo>
                    <a:pt x="248" y="545"/>
                    <a:pt x="282" y="552"/>
                    <a:pt x="316" y="552"/>
                  </a:cubicBezTo>
                  <a:cubicBezTo>
                    <a:pt x="420" y="552"/>
                    <a:pt x="527" y="492"/>
                    <a:pt x="558" y="367"/>
                  </a:cubicBezTo>
                  <a:cubicBezTo>
                    <a:pt x="600" y="233"/>
                    <a:pt x="558" y="67"/>
                    <a:pt x="383" y="16"/>
                  </a:cubicBezTo>
                  <a:cubicBezTo>
                    <a:pt x="354" y="6"/>
                    <a:pt x="322" y="1"/>
                    <a:pt x="29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7"/>
            <p:cNvSpPr/>
            <p:nvPr/>
          </p:nvSpPr>
          <p:spPr>
            <a:xfrm>
              <a:off x="4603250" y="3900900"/>
              <a:ext cx="16050" cy="14150"/>
            </a:xfrm>
            <a:custGeom>
              <a:rect b="b" l="l" r="r" t="t"/>
              <a:pathLst>
                <a:path extrusionOk="0" h="566" w="642">
                  <a:moveTo>
                    <a:pt x="311" y="0"/>
                  </a:moveTo>
                  <a:cubicBezTo>
                    <a:pt x="211" y="0"/>
                    <a:pt x="113" y="73"/>
                    <a:pt x="83" y="162"/>
                  </a:cubicBezTo>
                  <a:cubicBezTo>
                    <a:pt x="0" y="297"/>
                    <a:pt x="83" y="462"/>
                    <a:pt x="207" y="555"/>
                  </a:cubicBezTo>
                  <a:cubicBezTo>
                    <a:pt x="229" y="562"/>
                    <a:pt x="253" y="565"/>
                    <a:pt x="276" y="565"/>
                  </a:cubicBezTo>
                  <a:cubicBezTo>
                    <a:pt x="397" y="565"/>
                    <a:pt x="531" y="483"/>
                    <a:pt x="600" y="379"/>
                  </a:cubicBezTo>
                  <a:cubicBezTo>
                    <a:pt x="641" y="245"/>
                    <a:pt x="559" y="80"/>
                    <a:pt x="424" y="38"/>
                  </a:cubicBezTo>
                  <a:cubicBezTo>
                    <a:pt x="389" y="12"/>
                    <a:pt x="350"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7"/>
            <p:cNvSpPr/>
            <p:nvPr/>
          </p:nvSpPr>
          <p:spPr>
            <a:xfrm>
              <a:off x="4630125" y="3836750"/>
              <a:ext cx="16050" cy="13800"/>
            </a:xfrm>
            <a:custGeom>
              <a:rect b="b" l="l" r="r" t="t"/>
              <a:pathLst>
                <a:path extrusionOk="0" h="552" w="642">
                  <a:moveTo>
                    <a:pt x="308" y="0"/>
                  </a:moveTo>
                  <a:cubicBezTo>
                    <a:pt x="196" y="0"/>
                    <a:pt x="104" y="60"/>
                    <a:pt x="42" y="185"/>
                  </a:cubicBezTo>
                  <a:cubicBezTo>
                    <a:pt x="1" y="319"/>
                    <a:pt x="42" y="485"/>
                    <a:pt x="218" y="536"/>
                  </a:cubicBezTo>
                  <a:cubicBezTo>
                    <a:pt x="247" y="546"/>
                    <a:pt x="278" y="551"/>
                    <a:pt x="311" y="551"/>
                  </a:cubicBezTo>
                  <a:cubicBezTo>
                    <a:pt x="417" y="551"/>
                    <a:pt x="527" y="496"/>
                    <a:pt x="559" y="361"/>
                  </a:cubicBezTo>
                  <a:cubicBezTo>
                    <a:pt x="642" y="226"/>
                    <a:pt x="559" y="61"/>
                    <a:pt x="425" y="20"/>
                  </a:cubicBezTo>
                  <a:cubicBezTo>
                    <a:pt x="384" y="7"/>
                    <a:pt x="345"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7"/>
            <p:cNvSpPr/>
            <p:nvPr/>
          </p:nvSpPr>
          <p:spPr>
            <a:xfrm>
              <a:off x="4501925" y="3894100"/>
              <a:ext cx="6500" cy="8800"/>
            </a:xfrm>
            <a:custGeom>
              <a:rect b="b" l="l" r="r" t="t"/>
              <a:pathLst>
                <a:path extrusionOk="0" h="352" w="260">
                  <a:moveTo>
                    <a:pt x="83" y="0"/>
                  </a:moveTo>
                  <a:lnTo>
                    <a:pt x="1" y="259"/>
                  </a:lnTo>
                  <a:lnTo>
                    <a:pt x="259" y="352"/>
                  </a:lnTo>
                  <a:lnTo>
                    <a:pt x="259" y="310"/>
                  </a:lnTo>
                  <a:lnTo>
                    <a:pt x="259" y="259"/>
                  </a:lnTo>
                  <a:cubicBezTo>
                    <a:pt x="259" y="135"/>
                    <a:pt x="218" y="5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7"/>
            <p:cNvSpPr/>
            <p:nvPr/>
          </p:nvSpPr>
          <p:spPr>
            <a:xfrm>
              <a:off x="4676400" y="3821975"/>
              <a:ext cx="6475" cy="8825"/>
            </a:xfrm>
            <a:custGeom>
              <a:rect b="b" l="l" r="r" t="t"/>
              <a:pathLst>
                <a:path extrusionOk="0" h="353" w="259">
                  <a:moveTo>
                    <a:pt x="0" y="1"/>
                  </a:moveTo>
                  <a:lnTo>
                    <a:pt x="0" y="176"/>
                  </a:lnTo>
                  <a:cubicBezTo>
                    <a:pt x="0" y="259"/>
                    <a:pt x="83" y="352"/>
                    <a:pt x="176" y="352"/>
                  </a:cubicBezTo>
                  <a:lnTo>
                    <a:pt x="259" y="94"/>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7"/>
            <p:cNvSpPr/>
            <p:nvPr/>
          </p:nvSpPr>
          <p:spPr>
            <a:xfrm>
              <a:off x="4570950" y="4074250"/>
              <a:ext cx="9575" cy="7250"/>
            </a:xfrm>
            <a:custGeom>
              <a:rect b="b" l="l" r="r" t="t"/>
              <a:pathLst>
                <a:path extrusionOk="0" h="290" w="383">
                  <a:moveTo>
                    <a:pt x="257" y="0"/>
                  </a:moveTo>
                  <a:cubicBezTo>
                    <a:pt x="246" y="0"/>
                    <a:pt x="233" y="11"/>
                    <a:pt x="207" y="31"/>
                  </a:cubicBezTo>
                  <a:cubicBezTo>
                    <a:pt x="166" y="31"/>
                    <a:pt x="83" y="31"/>
                    <a:pt x="83" y="83"/>
                  </a:cubicBezTo>
                  <a:cubicBezTo>
                    <a:pt x="41" y="124"/>
                    <a:pt x="0" y="166"/>
                    <a:pt x="0" y="166"/>
                  </a:cubicBezTo>
                  <a:lnTo>
                    <a:pt x="259" y="290"/>
                  </a:lnTo>
                  <a:lnTo>
                    <a:pt x="383" y="31"/>
                  </a:lnTo>
                  <a:lnTo>
                    <a:pt x="300" y="31"/>
                  </a:lnTo>
                  <a:cubicBezTo>
                    <a:pt x="279" y="11"/>
                    <a:pt x="269" y="0"/>
                    <a:pt x="25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7"/>
            <p:cNvSpPr/>
            <p:nvPr/>
          </p:nvSpPr>
          <p:spPr>
            <a:xfrm>
              <a:off x="4507350" y="4048150"/>
              <a:ext cx="12950" cy="9850"/>
            </a:xfrm>
            <a:custGeom>
              <a:rect b="b" l="l" r="r" t="t"/>
              <a:pathLst>
                <a:path extrusionOk="0" h="394" w="518">
                  <a:moveTo>
                    <a:pt x="125" y="0"/>
                  </a:moveTo>
                  <a:cubicBezTo>
                    <a:pt x="125" y="42"/>
                    <a:pt x="83" y="42"/>
                    <a:pt x="83" y="42"/>
                  </a:cubicBezTo>
                  <a:cubicBezTo>
                    <a:pt x="42" y="42"/>
                    <a:pt x="42" y="93"/>
                    <a:pt x="1" y="135"/>
                  </a:cubicBezTo>
                  <a:lnTo>
                    <a:pt x="1" y="176"/>
                  </a:lnTo>
                  <a:lnTo>
                    <a:pt x="476" y="393"/>
                  </a:lnTo>
                  <a:lnTo>
                    <a:pt x="518" y="352"/>
                  </a:lnTo>
                  <a:lnTo>
                    <a:pt x="518" y="217"/>
                  </a:lnTo>
                  <a:cubicBezTo>
                    <a:pt x="518" y="217"/>
                    <a:pt x="518" y="176"/>
                    <a:pt x="476" y="176"/>
                  </a:cubicBezTo>
                  <a:cubicBezTo>
                    <a:pt x="476" y="135"/>
                    <a:pt x="476" y="93"/>
                    <a:pt x="425" y="93"/>
                  </a:cubicBezTo>
                  <a:cubicBezTo>
                    <a:pt x="383" y="42"/>
                    <a:pt x="383" y="42"/>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7"/>
            <p:cNvSpPr/>
            <p:nvPr/>
          </p:nvSpPr>
          <p:spPr>
            <a:xfrm>
              <a:off x="4595500" y="4010400"/>
              <a:ext cx="10875" cy="12950"/>
            </a:xfrm>
            <a:custGeom>
              <a:rect b="b" l="l" r="r" t="t"/>
              <a:pathLst>
                <a:path extrusionOk="0" h="518" w="435">
                  <a:moveTo>
                    <a:pt x="259" y="1"/>
                  </a:moveTo>
                  <a:cubicBezTo>
                    <a:pt x="217" y="1"/>
                    <a:pt x="176" y="52"/>
                    <a:pt x="135" y="94"/>
                  </a:cubicBezTo>
                  <a:cubicBezTo>
                    <a:pt x="135" y="94"/>
                    <a:pt x="93" y="135"/>
                    <a:pt x="93" y="176"/>
                  </a:cubicBezTo>
                  <a:cubicBezTo>
                    <a:pt x="0" y="311"/>
                    <a:pt x="93" y="476"/>
                    <a:pt x="217" y="518"/>
                  </a:cubicBezTo>
                  <a:lnTo>
                    <a:pt x="4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7"/>
            <p:cNvSpPr/>
            <p:nvPr/>
          </p:nvSpPr>
          <p:spPr>
            <a:xfrm>
              <a:off x="4532175" y="3983725"/>
              <a:ext cx="15000" cy="14150"/>
            </a:xfrm>
            <a:custGeom>
              <a:rect b="b" l="l" r="r" t="t"/>
              <a:pathLst>
                <a:path extrusionOk="0" h="566" w="600">
                  <a:moveTo>
                    <a:pt x="272" y="1"/>
                  </a:moveTo>
                  <a:cubicBezTo>
                    <a:pt x="172" y="1"/>
                    <a:pt x="72" y="71"/>
                    <a:pt x="42" y="168"/>
                  </a:cubicBezTo>
                  <a:cubicBezTo>
                    <a:pt x="0" y="344"/>
                    <a:pt x="42" y="468"/>
                    <a:pt x="207" y="551"/>
                  </a:cubicBezTo>
                  <a:cubicBezTo>
                    <a:pt x="233" y="561"/>
                    <a:pt x="261" y="565"/>
                    <a:pt x="288" y="565"/>
                  </a:cubicBezTo>
                  <a:cubicBezTo>
                    <a:pt x="404" y="565"/>
                    <a:pt x="525" y="485"/>
                    <a:pt x="559" y="385"/>
                  </a:cubicBezTo>
                  <a:cubicBezTo>
                    <a:pt x="600" y="251"/>
                    <a:pt x="559" y="85"/>
                    <a:pt x="383" y="34"/>
                  </a:cubicBezTo>
                  <a:cubicBezTo>
                    <a:pt x="349"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7"/>
            <p:cNvSpPr/>
            <p:nvPr/>
          </p:nvSpPr>
          <p:spPr>
            <a:xfrm>
              <a:off x="4486925" y="4002650"/>
              <a:ext cx="15025" cy="14150"/>
            </a:xfrm>
            <a:custGeom>
              <a:rect b="b" l="l" r="r" t="t"/>
              <a:pathLst>
                <a:path extrusionOk="0" h="566" w="601">
                  <a:moveTo>
                    <a:pt x="314" y="0"/>
                  </a:moveTo>
                  <a:cubicBezTo>
                    <a:pt x="202" y="0"/>
                    <a:pt x="76" y="76"/>
                    <a:pt x="42" y="187"/>
                  </a:cubicBezTo>
                  <a:cubicBezTo>
                    <a:pt x="1" y="311"/>
                    <a:pt x="42" y="486"/>
                    <a:pt x="208" y="528"/>
                  </a:cubicBezTo>
                  <a:cubicBezTo>
                    <a:pt x="246" y="554"/>
                    <a:pt x="287" y="566"/>
                    <a:pt x="328" y="566"/>
                  </a:cubicBezTo>
                  <a:cubicBezTo>
                    <a:pt x="431" y="566"/>
                    <a:pt x="530" y="493"/>
                    <a:pt x="559" y="404"/>
                  </a:cubicBezTo>
                  <a:cubicBezTo>
                    <a:pt x="601" y="228"/>
                    <a:pt x="559" y="104"/>
                    <a:pt x="383" y="11"/>
                  </a:cubicBezTo>
                  <a:cubicBezTo>
                    <a:pt x="362" y="4"/>
                    <a:pt x="338"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7"/>
            <p:cNvSpPr/>
            <p:nvPr/>
          </p:nvSpPr>
          <p:spPr>
            <a:xfrm>
              <a:off x="4550250" y="4028975"/>
              <a:ext cx="16325" cy="14250"/>
            </a:xfrm>
            <a:custGeom>
              <a:rect b="b" l="l" r="r" t="t"/>
              <a:pathLst>
                <a:path extrusionOk="0" h="570" w="653">
                  <a:moveTo>
                    <a:pt x="324" y="0"/>
                  </a:moveTo>
                  <a:cubicBezTo>
                    <a:pt x="224" y="0"/>
                    <a:pt x="124" y="70"/>
                    <a:pt x="94" y="168"/>
                  </a:cubicBezTo>
                  <a:cubicBezTo>
                    <a:pt x="1" y="343"/>
                    <a:pt x="94" y="467"/>
                    <a:pt x="218" y="550"/>
                  </a:cubicBezTo>
                  <a:cubicBezTo>
                    <a:pt x="251" y="563"/>
                    <a:pt x="286" y="569"/>
                    <a:pt x="322" y="569"/>
                  </a:cubicBezTo>
                  <a:cubicBezTo>
                    <a:pt x="430" y="569"/>
                    <a:pt x="541" y="509"/>
                    <a:pt x="611" y="385"/>
                  </a:cubicBezTo>
                  <a:cubicBezTo>
                    <a:pt x="652" y="250"/>
                    <a:pt x="570" y="85"/>
                    <a:pt x="435" y="33"/>
                  </a:cubicBezTo>
                  <a:cubicBezTo>
                    <a:pt x="401" y="10"/>
                    <a:pt x="363" y="0"/>
                    <a:pt x="3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7"/>
            <p:cNvSpPr/>
            <p:nvPr/>
          </p:nvSpPr>
          <p:spPr>
            <a:xfrm>
              <a:off x="4512775" y="3938500"/>
              <a:ext cx="16050" cy="14125"/>
            </a:xfrm>
            <a:custGeom>
              <a:rect b="b" l="l" r="r" t="t"/>
              <a:pathLst>
                <a:path extrusionOk="0" h="565" w="642">
                  <a:moveTo>
                    <a:pt x="314" y="0"/>
                  </a:moveTo>
                  <a:cubicBezTo>
                    <a:pt x="214" y="0"/>
                    <a:pt x="113" y="71"/>
                    <a:pt x="84" y="168"/>
                  </a:cubicBezTo>
                  <a:cubicBezTo>
                    <a:pt x="1" y="292"/>
                    <a:pt x="84" y="468"/>
                    <a:pt x="208" y="550"/>
                  </a:cubicBezTo>
                  <a:cubicBezTo>
                    <a:pt x="234" y="560"/>
                    <a:pt x="261" y="565"/>
                    <a:pt x="289" y="565"/>
                  </a:cubicBezTo>
                  <a:cubicBezTo>
                    <a:pt x="405" y="565"/>
                    <a:pt x="526" y="485"/>
                    <a:pt x="559" y="385"/>
                  </a:cubicBezTo>
                  <a:cubicBezTo>
                    <a:pt x="642" y="251"/>
                    <a:pt x="559" y="85"/>
                    <a:pt x="425" y="33"/>
                  </a:cubicBezTo>
                  <a:cubicBezTo>
                    <a:pt x="390" y="11"/>
                    <a:pt x="352"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p:nvPr/>
          </p:nvSpPr>
          <p:spPr>
            <a:xfrm>
              <a:off x="4577400" y="3964800"/>
              <a:ext cx="15025" cy="13825"/>
            </a:xfrm>
            <a:custGeom>
              <a:rect b="b" l="l" r="r" t="t"/>
              <a:pathLst>
                <a:path extrusionOk="0" h="553" w="601">
                  <a:moveTo>
                    <a:pt x="314" y="1"/>
                  </a:moveTo>
                  <a:cubicBezTo>
                    <a:pt x="199" y="1"/>
                    <a:pt x="105" y="56"/>
                    <a:pt x="42" y="191"/>
                  </a:cubicBezTo>
                  <a:cubicBezTo>
                    <a:pt x="1" y="326"/>
                    <a:pt x="42" y="491"/>
                    <a:pt x="207" y="532"/>
                  </a:cubicBezTo>
                  <a:cubicBezTo>
                    <a:pt x="242" y="546"/>
                    <a:pt x="280" y="552"/>
                    <a:pt x="318" y="552"/>
                  </a:cubicBezTo>
                  <a:cubicBezTo>
                    <a:pt x="424" y="552"/>
                    <a:pt x="528" y="500"/>
                    <a:pt x="559" y="408"/>
                  </a:cubicBezTo>
                  <a:cubicBezTo>
                    <a:pt x="600" y="232"/>
                    <a:pt x="559" y="108"/>
                    <a:pt x="424" y="15"/>
                  </a:cubicBezTo>
                  <a:cubicBezTo>
                    <a:pt x="386"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7"/>
            <p:cNvSpPr/>
            <p:nvPr/>
          </p:nvSpPr>
          <p:spPr>
            <a:xfrm>
              <a:off x="4449200" y="4022300"/>
              <a:ext cx="6475" cy="8800"/>
            </a:xfrm>
            <a:custGeom>
              <a:rect b="b" l="l" r="r" t="t"/>
              <a:pathLst>
                <a:path extrusionOk="0" h="352" w="259">
                  <a:moveTo>
                    <a:pt x="83" y="0"/>
                  </a:moveTo>
                  <a:lnTo>
                    <a:pt x="0" y="259"/>
                  </a:lnTo>
                  <a:lnTo>
                    <a:pt x="259" y="352"/>
                  </a:lnTo>
                  <a:lnTo>
                    <a:pt x="259" y="259"/>
                  </a:lnTo>
                  <a:cubicBezTo>
                    <a:pt x="259" y="176"/>
                    <a:pt x="218" y="93"/>
                    <a:pt x="1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7"/>
            <p:cNvSpPr/>
            <p:nvPr/>
          </p:nvSpPr>
          <p:spPr>
            <a:xfrm>
              <a:off x="4472725" y="3957675"/>
              <a:ext cx="10875" cy="13325"/>
            </a:xfrm>
            <a:custGeom>
              <a:rect b="b" l="l" r="r" t="t"/>
              <a:pathLst>
                <a:path extrusionOk="0" h="533" w="435">
                  <a:moveTo>
                    <a:pt x="217" y="1"/>
                  </a:moveTo>
                  <a:lnTo>
                    <a:pt x="0" y="517"/>
                  </a:lnTo>
                  <a:cubicBezTo>
                    <a:pt x="34" y="528"/>
                    <a:pt x="70" y="533"/>
                    <a:pt x="106" y="533"/>
                  </a:cubicBezTo>
                  <a:cubicBezTo>
                    <a:pt x="214" y="533"/>
                    <a:pt x="321" y="486"/>
                    <a:pt x="352" y="393"/>
                  </a:cubicBezTo>
                  <a:cubicBezTo>
                    <a:pt x="435" y="218"/>
                    <a:pt x="352" y="94"/>
                    <a:pt x="2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7"/>
            <p:cNvSpPr/>
            <p:nvPr/>
          </p:nvSpPr>
          <p:spPr>
            <a:xfrm>
              <a:off x="4623675" y="3950175"/>
              <a:ext cx="6475" cy="9850"/>
            </a:xfrm>
            <a:custGeom>
              <a:rect b="b" l="l" r="r" t="t"/>
              <a:pathLst>
                <a:path extrusionOk="0" h="394" w="259">
                  <a:moveTo>
                    <a:pt x="0" y="1"/>
                  </a:moveTo>
                  <a:lnTo>
                    <a:pt x="0" y="135"/>
                  </a:lnTo>
                  <a:cubicBezTo>
                    <a:pt x="0" y="218"/>
                    <a:pt x="42" y="342"/>
                    <a:pt x="166" y="394"/>
                  </a:cubicBezTo>
                  <a:lnTo>
                    <a:pt x="259" y="13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7"/>
            <p:cNvSpPr/>
            <p:nvPr/>
          </p:nvSpPr>
          <p:spPr>
            <a:xfrm>
              <a:off x="4559050" y="3924325"/>
              <a:ext cx="13975" cy="9100"/>
            </a:xfrm>
            <a:custGeom>
              <a:rect b="b" l="l" r="r" t="t"/>
              <a:pathLst>
                <a:path extrusionOk="0" h="364" w="559">
                  <a:moveTo>
                    <a:pt x="42" y="1"/>
                  </a:moveTo>
                  <a:cubicBezTo>
                    <a:pt x="1" y="1"/>
                    <a:pt x="1" y="42"/>
                    <a:pt x="1" y="83"/>
                  </a:cubicBezTo>
                  <a:cubicBezTo>
                    <a:pt x="1" y="218"/>
                    <a:pt x="83" y="301"/>
                    <a:pt x="166" y="342"/>
                  </a:cubicBezTo>
                  <a:cubicBezTo>
                    <a:pt x="206" y="357"/>
                    <a:pt x="242" y="364"/>
                    <a:pt x="274" y="364"/>
                  </a:cubicBezTo>
                  <a:cubicBezTo>
                    <a:pt x="351" y="364"/>
                    <a:pt x="411" y="330"/>
                    <a:pt x="476" y="301"/>
                  </a:cubicBezTo>
                  <a:cubicBezTo>
                    <a:pt x="517" y="259"/>
                    <a:pt x="517" y="218"/>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7"/>
            <p:cNvSpPr/>
            <p:nvPr/>
          </p:nvSpPr>
          <p:spPr>
            <a:xfrm>
              <a:off x="4499850" y="3900550"/>
              <a:ext cx="8575" cy="6500"/>
            </a:xfrm>
            <a:custGeom>
              <a:rect b="b" l="l" r="r" t="t"/>
              <a:pathLst>
                <a:path extrusionOk="0" h="260" w="343">
                  <a:moveTo>
                    <a:pt x="84" y="1"/>
                  </a:moveTo>
                  <a:lnTo>
                    <a:pt x="1" y="259"/>
                  </a:lnTo>
                  <a:lnTo>
                    <a:pt x="125" y="259"/>
                  </a:lnTo>
                  <a:cubicBezTo>
                    <a:pt x="208" y="259"/>
                    <a:pt x="259" y="218"/>
                    <a:pt x="301" y="135"/>
                  </a:cubicBezTo>
                  <a:cubicBezTo>
                    <a:pt x="342" y="135"/>
                    <a:pt x="342" y="94"/>
                    <a:pt x="342" y="94"/>
                  </a:cubicBezTo>
                  <a:lnTo>
                    <a:pt x="8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7"/>
            <p:cNvSpPr/>
            <p:nvPr/>
          </p:nvSpPr>
          <p:spPr>
            <a:xfrm>
              <a:off x="4517950" y="4203225"/>
              <a:ext cx="8825" cy="6500"/>
            </a:xfrm>
            <a:custGeom>
              <a:rect b="b" l="l" r="r" t="t"/>
              <a:pathLst>
                <a:path extrusionOk="0" h="260" w="353">
                  <a:moveTo>
                    <a:pt x="176" y="1"/>
                  </a:moveTo>
                  <a:cubicBezTo>
                    <a:pt x="135" y="1"/>
                    <a:pt x="135" y="1"/>
                    <a:pt x="94" y="42"/>
                  </a:cubicBezTo>
                  <a:cubicBezTo>
                    <a:pt x="52" y="42"/>
                    <a:pt x="52" y="94"/>
                    <a:pt x="1" y="176"/>
                  </a:cubicBezTo>
                  <a:lnTo>
                    <a:pt x="259" y="259"/>
                  </a:lnTo>
                  <a:lnTo>
                    <a:pt x="3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7"/>
            <p:cNvSpPr/>
            <p:nvPr/>
          </p:nvSpPr>
          <p:spPr>
            <a:xfrm>
              <a:off x="4453325" y="4176350"/>
              <a:ext cx="14250" cy="9850"/>
            </a:xfrm>
            <a:custGeom>
              <a:rect b="b" l="l" r="r" t="t"/>
              <a:pathLst>
                <a:path extrusionOk="0" h="394" w="570">
                  <a:moveTo>
                    <a:pt x="259" y="0"/>
                  </a:moveTo>
                  <a:cubicBezTo>
                    <a:pt x="259" y="0"/>
                    <a:pt x="218" y="0"/>
                    <a:pt x="177" y="42"/>
                  </a:cubicBezTo>
                  <a:lnTo>
                    <a:pt x="135" y="42"/>
                  </a:lnTo>
                  <a:lnTo>
                    <a:pt x="53" y="135"/>
                  </a:lnTo>
                  <a:cubicBezTo>
                    <a:pt x="53" y="135"/>
                    <a:pt x="53" y="176"/>
                    <a:pt x="1" y="176"/>
                  </a:cubicBezTo>
                  <a:lnTo>
                    <a:pt x="518" y="393"/>
                  </a:lnTo>
                  <a:cubicBezTo>
                    <a:pt x="569" y="342"/>
                    <a:pt x="569" y="259"/>
                    <a:pt x="569" y="217"/>
                  </a:cubicBezTo>
                  <a:cubicBezTo>
                    <a:pt x="518" y="135"/>
                    <a:pt x="476" y="42"/>
                    <a:pt x="394" y="42"/>
                  </a:cubicBezTo>
                  <a:cubicBezTo>
                    <a:pt x="352" y="0"/>
                    <a:pt x="31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4543800" y="4138600"/>
              <a:ext cx="9850" cy="12950"/>
            </a:xfrm>
            <a:custGeom>
              <a:rect b="b" l="l" r="r" t="t"/>
              <a:pathLst>
                <a:path extrusionOk="0" h="518" w="394">
                  <a:moveTo>
                    <a:pt x="259" y="1"/>
                  </a:moveTo>
                  <a:cubicBezTo>
                    <a:pt x="176" y="1"/>
                    <a:pt x="94" y="94"/>
                    <a:pt x="52" y="177"/>
                  </a:cubicBezTo>
                  <a:cubicBezTo>
                    <a:pt x="1" y="259"/>
                    <a:pt x="1" y="352"/>
                    <a:pt x="52" y="435"/>
                  </a:cubicBezTo>
                  <a:cubicBezTo>
                    <a:pt x="94" y="476"/>
                    <a:pt x="135" y="518"/>
                    <a:pt x="176" y="518"/>
                  </a:cubicBezTo>
                  <a:lnTo>
                    <a:pt x="393" y="42"/>
                  </a:lnTo>
                  <a:cubicBezTo>
                    <a:pt x="352" y="1"/>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4479175" y="4112375"/>
              <a:ext cx="15275" cy="13700"/>
            </a:xfrm>
            <a:custGeom>
              <a:rect b="b" l="l" r="r" t="t"/>
              <a:pathLst>
                <a:path extrusionOk="0" h="548" w="611">
                  <a:moveTo>
                    <a:pt x="291" y="1"/>
                  </a:moveTo>
                  <a:cubicBezTo>
                    <a:pt x="185" y="1"/>
                    <a:pt x="84" y="49"/>
                    <a:pt x="52" y="150"/>
                  </a:cubicBezTo>
                  <a:cubicBezTo>
                    <a:pt x="1" y="316"/>
                    <a:pt x="52" y="492"/>
                    <a:pt x="177" y="533"/>
                  </a:cubicBezTo>
                  <a:cubicBezTo>
                    <a:pt x="218" y="543"/>
                    <a:pt x="259" y="548"/>
                    <a:pt x="298" y="548"/>
                  </a:cubicBezTo>
                  <a:cubicBezTo>
                    <a:pt x="424" y="548"/>
                    <a:pt x="530" y="494"/>
                    <a:pt x="569" y="367"/>
                  </a:cubicBezTo>
                  <a:cubicBezTo>
                    <a:pt x="611" y="233"/>
                    <a:pt x="569" y="57"/>
                    <a:pt x="394" y="16"/>
                  </a:cubicBezTo>
                  <a:cubicBezTo>
                    <a:pt x="361" y="6"/>
                    <a:pt x="326" y="1"/>
                    <a:pt x="29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p:nvPr/>
          </p:nvSpPr>
          <p:spPr>
            <a:xfrm>
              <a:off x="4433950" y="4131325"/>
              <a:ext cx="15275" cy="13575"/>
            </a:xfrm>
            <a:custGeom>
              <a:rect b="b" l="l" r="r" t="t"/>
              <a:pathLst>
                <a:path extrusionOk="0" h="543" w="611">
                  <a:moveTo>
                    <a:pt x="278" y="0"/>
                  </a:moveTo>
                  <a:cubicBezTo>
                    <a:pt x="177" y="0"/>
                    <a:pt x="82" y="70"/>
                    <a:pt x="52" y="168"/>
                  </a:cubicBezTo>
                  <a:cubicBezTo>
                    <a:pt x="0" y="292"/>
                    <a:pt x="52" y="468"/>
                    <a:pt x="176" y="509"/>
                  </a:cubicBezTo>
                  <a:cubicBezTo>
                    <a:pt x="225" y="532"/>
                    <a:pt x="270" y="542"/>
                    <a:pt x="312" y="542"/>
                  </a:cubicBezTo>
                  <a:cubicBezTo>
                    <a:pt x="419" y="542"/>
                    <a:pt x="502" y="474"/>
                    <a:pt x="569" y="385"/>
                  </a:cubicBezTo>
                  <a:cubicBezTo>
                    <a:pt x="610" y="250"/>
                    <a:pt x="569" y="75"/>
                    <a:pt x="393" y="33"/>
                  </a:cubicBezTo>
                  <a:cubicBezTo>
                    <a:pt x="356" y="11"/>
                    <a:pt x="317" y="0"/>
                    <a:pt x="27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7"/>
            <p:cNvSpPr/>
            <p:nvPr/>
          </p:nvSpPr>
          <p:spPr>
            <a:xfrm>
              <a:off x="4497525" y="4157625"/>
              <a:ext cx="16325" cy="13700"/>
            </a:xfrm>
            <a:custGeom>
              <a:rect b="b" l="l" r="r" t="t"/>
              <a:pathLst>
                <a:path extrusionOk="0" h="548" w="653">
                  <a:moveTo>
                    <a:pt x="338" y="0"/>
                  </a:moveTo>
                  <a:cubicBezTo>
                    <a:pt x="230" y="0"/>
                    <a:pt x="126" y="56"/>
                    <a:pt x="94" y="191"/>
                  </a:cubicBezTo>
                  <a:cubicBezTo>
                    <a:pt x="1" y="315"/>
                    <a:pt x="94" y="491"/>
                    <a:pt x="218" y="532"/>
                  </a:cubicBezTo>
                  <a:cubicBezTo>
                    <a:pt x="250" y="542"/>
                    <a:pt x="283" y="547"/>
                    <a:pt x="316" y="547"/>
                  </a:cubicBezTo>
                  <a:cubicBezTo>
                    <a:pt x="424" y="547"/>
                    <a:pt x="528" y="493"/>
                    <a:pt x="559" y="367"/>
                  </a:cubicBezTo>
                  <a:cubicBezTo>
                    <a:pt x="652" y="232"/>
                    <a:pt x="559" y="57"/>
                    <a:pt x="435" y="15"/>
                  </a:cubicBezTo>
                  <a:cubicBezTo>
                    <a:pt x="404" y="6"/>
                    <a:pt x="371"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7"/>
            <p:cNvSpPr/>
            <p:nvPr/>
          </p:nvSpPr>
          <p:spPr>
            <a:xfrm>
              <a:off x="4459800" y="4067150"/>
              <a:ext cx="16300" cy="13700"/>
            </a:xfrm>
            <a:custGeom>
              <a:rect b="b" l="l" r="r" t="t"/>
              <a:pathLst>
                <a:path extrusionOk="0" h="548" w="652">
                  <a:moveTo>
                    <a:pt x="336" y="0"/>
                  </a:moveTo>
                  <a:cubicBezTo>
                    <a:pt x="230" y="0"/>
                    <a:pt x="114" y="49"/>
                    <a:pt x="52" y="150"/>
                  </a:cubicBezTo>
                  <a:cubicBezTo>
                    <a:pt x="0" y="315"/>
                    <a:pt x="93" y="450"/>
                    <a:pt x="217" y="533"/>
                  </a:cubicBezTo>
                  <a:cubicBezTo>
                    <a:pt x="249" y="542"/>
                    <a:pt x="283" y="547"/>
                    <a:pt x="316" y="547"/>
                  </a:cubicBezTo>
                  <a:cubicBezTo>
                    <a:pt x="424" y="547"/>
                    <a:pt x="529" y="493"/>
                    <a:pt x="569" y="367"/>
                  </a:cubicBezTo>
                  <a:cubicBezTo>
                    <a:pt x="652" y="233"/>
                    <a:pt x="569" y="57"/>
                    <a:pt x="435" y="16"/>
                  </a:cubicBezTo>
                  <a:cubicBezTo>
                    <a:pt x="404" y="5"/>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7"/>
            <p:cNvSpPr/>
            <p:nvPr/>
          </p:nvSpPr>
          <p:spPr>
            <a:xfrm>
              <a:off x="4524425" y="4093100"/>
              <a:ext cx="15275" cy="14175"/>
            </a:xfrm>
            <a:custGeom>
              <a:rect b="b" l="l" r="r" t="t"/>
              <a:pathLst>
                <a:path extrusionOk="0" h="567" w="611">
                  <a:moveTo>
                    <a:pt x="320" y="1"/>
                  </a:moveTo>
                  <a:cubicBezTo>
                    <a:pt x="204" y="1"/>
                    <a:pt x="86" y="76"/>
                    <a:pt x="52" y="187"/>
                  </a:cubicBezTo>
                  <a:cubicBezTo>
                    <a:pt x="0" y="311"/>
                    <a:pt x="52" y="487"/>
                    <a:pt x="217" y="528"/>
                  </a:cubicBezTo>
                  <a:cubicBezTo>
                    <a:pt x="255" y="555"/>
                    <a:pt x="296" y="566"/>
                    <a:pt x="336" y="566"/>
                  </a:cubicBezTo>
                  <a:cubicBezTo>
                    <a:pt x="436" y="566"/>
                    <a:pt x="532" y="493"/>
                    <a:pt x="569" y="404"/>
                  </a:cubicBezTo>
                  <a:cubicBezTo>
                    <a:pt x="610" y="270"/>
                    <a:pt x="569" y="105"/>
                    <a:pt x="393" y="11"/>
                  </a:cubicBezTo>
                  <a:cubicBezTo>
                    <a:pt x="369" y="4"/>
                    <a:pt x="34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p:nvPr/>
          </p:nvSpPr>
          <p:spPr>
            <a:xfrm>
              <a:off x="4396475" y="4150500"/>
              <a:ext cx="7525" cy="8550"/>
            </a:xfrm>
            <a:custGeom>
              <a:rect b="b" l="l" r="r" t="t"/>
              <a:pathLst>
                <a:path extrusionOk="0" h="342" w="301">
                  <a:moveTo>
                    <a:pt x="83" y="0"/>
                  </a:moveTo>
                  <a:lnTo>
                    <a:pt x="0" y="259"/>
                  </a:lnTo>
                  <a:lnTo>
                    <a:pt x="259" y="342"/>
                  </a:lnTo>
                  <a:lnTo>
                    <a:pt x="259" y="300"/>
                  </a:lnTo>
                  <a:cubicBezTo>
                    <a:pt x="300" y="176"/>
                    <a:pt x="207"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7"/>
            <p:cNvSpPr/>
            <p:nvPr/>
          </p:nvSpPr>
          <p:spPr>
            <a:xfrm>
              <a:off x="4420000" y="4085875"/>
              <a:ext cx="9825" cy="13975"/>
            </a:xfrm>
            <a:custGeom>
              <a:rect b="b" l="l" r="r" t="t"/>
              <a:pathLst>
                <a:path extrusionOk="0" h="559" w="393">
                  <a:moveTo>
                    <a:pt x="217" y="1"/>
                  </a:moveTo>
                  <a:lnTo>
                    <a:pt x="0" y="518"/>
                  </a:lnTo>
                  <a:cubicBezTo>
                    <a:pt x="0" y="559"/>
                    <a:pt x="41" y="559"/>
                    <a:pt x="41" y="559"/>
                  </a:cubicBezTo>
                  <a:cubicBezTo>
                    <a:pt x="176" y="559"/>
                    <a:pt x="300" y="518"/>
                    <a:pt x="352" y="394"/>
                  </a:cubicBezTo>
                  <a:cubicBezTo>
                    <a:pt x="393" y="259"/>
                    <a:pt x="352" y="135"/>
                    <a:pt x="259" y="42"/>
                  </a:cubicBezTo>
                  <a:cubicBezTo>
                    <a:pt x="259" y="42"/>
                    <a:pt x="217" y="42"/>
                    <a:pt x="2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7"/>
            <p:cNvSpPr/>
            <p:nvPr/>
          </p:nvSpPr>
          <p:spPr>
            <a:xfrm>
              <a:off x="4570950" y="4078375"/>
              <a:ext cx="6475" cy="9600"/>
            </a:xfrm>
            <a:custGeom>
              <a:rect b="b" l="l" r="r" t="t"/>
              <a:pathLst>
                <a:path extrusionOk="0" h="384" w="259">
                  <a:moveTo>
                    <a:pt x="0" y="1"/>
                  </a:moveTo>
                  <a:lnTo>
                    <a:pt x="0" y="84"/>
                  </a:lnTo>
                  <a:lnTo>
                    <a:pt x="0" y="177"/>
                  </a:lnTo>
                  <a:lnTo>
                    <a:pt x="0" y="218"/>
                  </a:lnTo>
                  <a:cubicBezTo>
                    <a:pt x="0" y="259"/>
                    <a:pt x="41" y="301"/>
                    <a:pt x="83" y="301"/>
                  </a:cubicBezTo>
                  <a:lnTo>
                    <a:pt x="83" y="342"/>
                  </a:lnTo>
                  <a:cubicBezTo>
                    <a:pt x="124" y="342"/>
                    <a:pt x="124" y="383"/>
                    <a:pt x="166" y="383"/>
                  </a:cubicBezTo>
                  <a:lnTo>
                    <a:pt x="259" y="12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7"/>
            <p:cNvSpPr/>
            <p:nvPr/>
          </p:nvSpPr>
          <p:spPr>
            <a:xfrm>
              <a:off x="4506325" y="4052525"/>
              <a:ext cx="12950" cy="9250"/>
            </a:xfrm>
            <a:custGeom>
              <a:rect b="b" l="l" r="r" t="t"/>
              <a:pathLst>
                <a:path extrusionOk="0" h="370" w="518">
                  <a:moveTo>
                    <a:pt x="42" y="1"/>
                  </a:moveTo>
                  <a:cubicBezTo>
                    <a:pt x="0" y="42"/>
                    <a:pt x="0" y="84"/>
                    <a:pt x="0" y="84"/>
                  </a:cubicBezTo>
                  <a:cubicBezTo>
                    <a:pt x="0" y="218"/>
                    <a:pt x="83" y="301"/>
                    <a:pt x="166" y="342"/>
                  </a:cubicBezTo>
                  <a:cubicBezTo>
                    <a:pt x="221" y="359"/>
                    <a:pt x="268" y="369"/>
                    <a:pt x="310" y="369"/>
                  </a:cubicBezTo>
                  <a:cubicBezTo>
                    <a:pt x="369" y="369"/>
                    <a:pt x="417" y="349"/>
                    <a:pt x="466" y="301"/>
                  </a:cubicBezTo>
                  <a:cubicBezTo>
                    <a:pt x="517" y="259"/>
                    <a:pt x="517" y="259"/>
                    <a:pt x="517"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7"/>
            <p:cNvSpPr/>
            <p:nvPr/>
          </p:nvSpPr>
          <p:spPr>
            <a:xfrm>
              <a:off x="4445850" y="4028750"/>
              <a:ext cx="9825" cy="6500"/>
            </a:xfrm>
            <a:custGeom>
              <a:rect b="b" l="l" r="r" t="t"/>
              <a:pathLst>
                <a:path extrusionOk="0" h="260" w="393">
                  <a:moveTo>
                    <a:pt x="134" y="1"/>
                  </a:moveTo>
                  <a:lnTo>
                    <a:pt x="0" y="259"/>
                  </a:lnTo>
                  <a:lnTo>
                    <a:pt x="176" y="259"/>
                  </a:lnTo>
                  <a:cubicBezTo>
                    <a:pt x="258" y="259"/>
                    <a:pt x="352" y="177"/>
                    <a:pt x="393" y="94"/>
                  </a:cubicBezTo>
                  <a:lnTo>
                    <a:pt x="13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7"/>
            <p:cNvSpPr/>
            <p:nvPr/>
          </p:nvSpPr>
          <p:spPr>
            <a:xfrm>
              <a:off x="4465225" y="4331425"/>
              <a:ext cx="8800" cy="6500"/>
            </a:xfrm>
            <a:custGeom>
              <a:rect b="b" l="l" r="r" t="t"/>
              <a:pathLst>
                <a:path extrusionOk="0" h="260" w="352">
                  <a:moveTo>
                    <a:pt x="218" y="1"/>
                  </a:moveTo>
                  <a:cubicBezTo>
                    <a:pt x="176" y="1"/>
                    <a:pt x="135" y="1"/>
                    <a:pt x="93" y="42"/>
                  </a:cubicBezTo>
                  <a:lnTo>
                    <a:pt x="42" y="83"/>
                  </a:lnTo>
                  <a:cubicBezTo>
                    <a:pt x="42" y="83"/>
                    <a:pt x="0" y="135"/>
                    <a:pt x="0" y="176"/>
                  </a:cubicBezTo>
                  <a:lnTo>
                    <a:pt x="259" y="259"/>
                  </a:lnTo>
                  <a:lnTo>
                    <a:pt x="3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7"/>
            <p:cNvSpPr/>
            <p:nvPr/>
          </p:nvSpPr>
          <p:spPr>
            <a:xfrm>
              <a:off x="4400600" y="4305175"/>
              <a:ext cx="15275" cy="8950"/>
            </a:xfrm>
            <a:custGeom>
              <a:rect b="b" l="l" r="r" t="t"/>
              <a:pathLst>
                <a:path extrusionOk="0" h="358" w="611">
                  <a:moveTo>
                    <a:pt x="288" y="1"/>
                  </a:moveTo>
                  <a:cubicBezTo>
                    <a:pt x="195" y="1"/>
                    <a:pt x="110" y="39"/>
                    <a:pt x="42" y="100"/>
                  </a:cubicBezTo>
                  <a:cubicBezTo>
                    <a:pt x="42" y="151"/>
                    <a:pt x="42" y="151"/>
                    <a:pt x="1" y="151"/>
                  </a:cubicBezTo>
                  <a:lnTo>
                    <a:pt x="518" y="358"/>
                  </a:lnTo>
                  <a:cubicBezTo>
                    <a:pt x="611" y="234"/>
                    <a:pt x="518" y="58"/>
                    <a:pt x="394" y="17"/>
                  </a:cubicBezTo>
                  <a:cubicBezTo>
                    <a:pt x="358" y="6"/>
                    <a:pt x="322" y="1"/>
                    <a:pt x="28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p:nvPr/>
          </p:nvSpPr>
          <p:spPr>
            <a:xfrm>
              <a:off x="4490025" y="4267025"/>
              <a:ext cx="10900" cy="13775"/>
            </a:xfrm>
            <a:custGeom>
              <a:rect b="b" l="l" r="r" t="t"/>
              <a:pathLst>
                <a:path extrusionOk="0" h="551" w="436">
                  <a:moveTo>
                    <a:pt x="320" y="0"/>
                  </a:moveTo>
                  <a:cubicBezTo>
                    <a:pt x="218" y="0"/>
                    <a:pt x="121" y="70"/>
                    <a:pt x="84" y="168"/>
                  </a:cubicBezTo>
                  <a:cubicBezTo>
                    <a:pt x="1" y="333"/>
                    <a:pt x="84" y="468"/>
                    <a:pt x="218" y="550"/>
                  </a:cubicBezTo>
                  <a:lnTo>
                    <a:pt x="435" y="33"/>
                  </a:lnTo>
                  <a:cubicBezTo>
                    <a:pt x="398" y="10"/>
                    <a:pt x="359"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7"/>
            <p:cNvSpPr/>
            <p:nvPr/>
          </p:nvSpPr>
          <p:spPr>
            <a:xfrm>
              <a:off x="4426450" y="4240600"/>
              <a:ext cx="15275" cy="13700"/>
            </a:xfrm>
            <a:custGeom>
              <a:rect b="b" l="l" r="r" t="t"/>
              <a:pathLst>
                <a:path extrusionOk="0" h="548" w="611">
                  <a:moveTo>
                    <a:pt x="296" y="0"/>
                  </a:moveTo>
                  <a:cubicBezTo>
                    <a:pt x="188" y="0"/>
                    <a:pt x="82" y="56"/>
                    <a:pt x="42" y="191"/>
                  </a:cubicBezTo>
                  <a:cubicBezTo>
                    <a:pt x="1" y="315"/>
                    <a:pt x="42" y="491"/>
                    <a:pt x="176" y="532"/>
                  </a:cubicBezTo>
                  <a:cubicBezTo>
                    <a:pt x="220" y="542"/>
                    <a:pt x="261" y="548"/>
                    <a:pt x="299" y="548"/>
                  </a:cubicBezTo>
                  <a:cubicBezTo>
                    <a:pt x="412" y="548"/>
                    <a:pt x="497" y="501"/>
                    <a:pt x="559" y="408"/>
                  </a:cubicBezTo>
                  <a:cubicBezTo>
                    <a:pt x="611" y="232"/>
                    <a:pt x="559" y="98"/>
                    <a:pt x="393" y="15"/>
                  </a:cubicBezTo>
                  <a:cubicBezTo>
                    <a:pt x="362" y="5"/>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7"/>
            <p:cNvSpPr/>
            <p:nvPr/>
          </p:nvSpPr>
          <p:spPr>
            <a:xfrm>
              <a:off x="4380175" y="4259525"/>
              <a:ext cx="16325" cy="14050"/>
            </a:xfrm>
            <a:custGeom>
              <a:rect b="b" l="l" r="r" t="t"/>
              <a:pathLst>
                <a:path extrusionOk="0" h="562" w="653">
                  <a:moveTo>
                    <a:pt x="320" y="0"/>
                  </a:moveTo>
                  <a:cubicBezTo>
                    <a:pt x="218" y="0"/>
                    <a:pt x="121" y="71"/>
                    <a:pt x="84" y="168"/>
                  </a:cubicBezTo>
                  <a:cubicBezTo>
                    <a:pt x="1" y="333"/>
                    <a:pt x="84" y="468"/>
                    <a:pt x="218" y="550"/>
                  </a:cubicBezTo>
                  <a:cubicBezTo>
                    <a:pt x="249" y="558"/>
                    <a:pt x="278" y="561"/>
                    <a:pt x="306" y="561"/>
                  </a:cubicBezTo>
                  <a:cubicBezTo>
                    <a:pt x="436" y="561"/>
                    <a:pt x="532" y="485"/>
                    <a:pt x="601" y="375"/>
                  </a:cubicBezTo>
                  <a:cubicBezTo>
                    <a:pt x="652" y="251"/>
                    <a:pt x="601" y="75"/>
                    <a:pt x="435" y="33"/>
                  </a:cubicBezTo>
                  <a:cubicBezTo>
                    <a:pt x="398" y="11"/>
                    <a:pt x="359"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7"/>
            <p:cNvSpPr/>
            <p:nvPr/>
          </p:nvSpPr>
          <p:spPr>
            <a:xfrm>
              <a:off x="4444800" y="4285825"/>
              <a:ext cx="16300" cy="14150"/>
            </a:xfrm>
            <a:custGeom>
              <a:rect b="b" l="l" r="r" t="t"/>
              <a:pathLst>
                <a:path extrusionOk="0" h="566" w="652">
                  <a:moveTo>
                    <a:pt x="337" y="1"/>
                  </a:moveTo>
                  <a:cubicBezTo>
                    <a:pt x="227" y="1"/>
                    <a:pt x="113" y="56"/>
                    <a:pt x="42" y="191"/>
                  </a:cubicBezTo>
                  <a:cubicBezTo>
                    <a:pt x="1" y="315"/>
                    <a:pt x="83" y="491"/>
                    <a:pt x="218" y="532"/>
                  </a:cubicBezTo>
                  <a:cubicBezTo>
                    <a:pt x="252" y="555"/>
                    <a:pt x="291" y="566"/>
                    <a:pt x="330" y="566"/>
                  </a:cubicBezTo>
                  <a:cubicBezTo>
                    <a:pt x="430" y="566"/>
                    <a:pt x="529" y="498"/>
                    <a:pt x="559" y="408"/>
                  </a:cubicBezTo>
                  <a:cubicBezTo>
                    <a:pt x="652" y="233"/>
                    <a:pt x="559" y="98"/>
                    <a:pt x="435" y="15"/>
                  </a:cubicBezTo>
                  <a:cubicBezTo>
                    <a:pt x="404" y="6"/>
                    <a:pt x="371"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7"/>
            <p:cNvSpPr/>
            <p:nvPr/>
          </p:nvSpPr>
          <p:spPr>
            <a:xfrm>
              <a:off x="4407075" y="4195350"/>
              <a:ext cx="16300" cy="13725"/>
            </a:xfrm>
            <a:custGeom>
              <a:rect b="b" l="l" r="r" t="t"/>
              <a:pathLst>
                <a:path extrusionOk="0" h="549" w="652">
                  <a:moveTo>
                    <a:pt x="320" y="1"/>
                  </a:moveTo>
                  <a:cubicBezTo>
                    <a:pt x="202" y="1"/>
                    <a:pt x="113" y="57"/>
                    <a:pt x="42" y="192"/>
                  </a:cubicBezTo>
                  <a:cubicBezTo>
                    <a:pt x="0" y="316"/>
                    <a:pt x="93" y="491"/>
                    <a:pt x="217" y="533"/>
                  </a:cubicBezTo>
                  <a:cubicBezTo>
                    <a:pt x="251" y="543"/>
                    <a:pt x="286" y="548"/>
                    <a:pt x="321" y="548"/>
                  </a:cubicBezTo>
                  <a:cubicBezTo>
                    <a:pt x="427" y="548"/>
                    <a:pt x="527" y="502"/>
                    <a:pt x="558" y="409"/>
                  </a:cubicBezTo>
                  <a:cubicBezTo>
                    <a:pt x="652" y="233"/>
                    <a:pt x="558" y="57"/>
                    <a:pt x="434" y="16"/>
                  </a:cubicBezTo>
                  <a:cubicBezTo>
                    <a:pt x="393" y="6"/>
                    <a:pt x="35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7"/>
            <p:cNvSpPr/>
            <p:nvPr/>
          </p:nvSpPr>
          <p:spPr>
            <a:xfrm>
              <a:off x="4471675" y="4221775"/>
              <a:ext cx="15275" cy="14050"/>
            </a:xfrm>
            <a:custGeom>
              <a:rect b="b" l="l" r="r" t="t"/>
              <a:pathLst>
                <a:path extrusionOk="0" h="562" w="611">
                  <a:moveTo>
                    <a:pt x="278" y="1"/>
                  </a:moveTo>
                  <a:cubicBezTo>
                    <a:pt x="177" y="1"/>
                    <a:pt x="80" y="71"/>
                    <a:pt x="42" y="168"/>
                  </a:cubicBezTo>
                  <a:cubicBezTo>
                    <a:pt x="1" y="292"/>
                    <a:pt x="42" y="468"/>
                    <a:pt x="177" y="551"/>
                  </a:cubicBezTo>
                  <a:cubicBezTo>
                    <a:pt x="208" y="558"/>
                    <a:pt x="239" y="562"/>
                    <a:pt x="268" y="562"/>
                  </a:cubicBezTo>
                  <a:cubicBezTo>
                    <a:pt x="407" y="562"/>
                    <a:pt x="525" y="488"/>
                    <a:pt x="559" y="386"/>
                  </a:cubicBezTo>
                  <a:cubicBezTo>
                    <a:pt x="611" y="251"/>
                    <a:pt x="559" y="75"/>
                    <a:pt x="394" y="34"/>
                  </a:cubicBezTo>
                  <a:cubicBezTo>
                    <a:pt x="357" y="11"/>
                    <a:pt x="317" y="1"/>
                    <a:pt x="27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7"/>
            <p:cNvSpPr/>
            <p:nvPr/>
          </p:nvSpPr>
          <p:spPr>
            <a:xfrm>
              <a:off x="4343475" y="4278700"/>
              <a:ext cx="7775" cy="9600"/>
            </a:xfrm>
            <a:custGeom>
              <a:rect b="b" l="l" r="r" t="t"/>
              <a:pathLst>
                <a:path extrusionOk="0" h="384" w="311">
                  <a:moveTo>
                    <a:pt x="94" y="1"/>
                  </a:moveTo>
                  <a:lnTo>
                    <a:pt x="1" y="259"/>
                  </a:lnTo>
                  <a:lnTo>
                    <a:pt x="259" y="383"/>
                  </a:lnTo>
                  <a:lnTo>
                    <a:pt x="259" y="300"/>
                  </a:lnTo>
                  <a:cubicBezTo>
                    <a:pt x="311" y="218"/>
                    <a:pt x="218" y="83"/>
                    <a:pt x="135" y="42"/>
                  </a:cubicBezTo>
                  <a:cubicBezTo>
                    <a:pt x="135" y="42"/>
                    <a:pt x="135" y="1"/>
                    <a:pt x="9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p:nvPr/>
          </p:nvSpPr>
          <p:spPr>
            <a:xfrm>
              <a:off x="4367250" y="4215125"/>
              <a:ext cx="9850" cy="12950"/>
            </a:xfrm>
            <a:custGeom>
              <a:rect b="b" l="l" r="r" t="t"/>
              <a:pathLst>
                <a:path extrusionOk="0" h="518" w="394">
                  <a:moveTo>
                    <a:pt x="218" y="0"/>
                  </a:moveTo>
                  <a:lnTo>
                    <a:pt x="1" y="517"/>
                  </a:lnTo>
                  <a:lnTo>
                    <a:pt x="177" y="517"/>
                  </a:lnTo>
                  <a:cubicBezTo>
                    <a:pt x="259" y="517"/>
                    <a:pt x="301" y="434"/>
                    <a:pt x="342" y="341"/>
                  </a:cubicBezTo>
                  <a:lnTo>
                    <a:pt x="394" y="300"/>
                  </a:lnTo>
                  <a:cubicBezTo>
                    <a:pt x="394" y="176"/>
                    <a:pt x="342" y="4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4516925" y="4207625"/>
              <a:ext cx="7525" cy="8550"/>
            </a:xfrm>
            <a:custGeom>
              <a:rect b="b" l="l" r="r" t="t"/>
              <a:pathLst>
                <a:path extrusionOk="0" h="342" w="301">
                  <a:moveTo>
                    <a:pt x="42" y="0"/>
                  </a:moveTo>
                  <a:lnTo>
                    <a:pt x="42" y="42"/>
                  </a:lnTo>
                  <a:cubicBezTo>
                    <a:pt x="0" y="124"/>
                    <a:pt x="42" y="259"/>
                    <a:pt x="135" y="300"/>
                  </a:cubicBezTo>
                  <a:cubicBezTo>
                    <a:pt x="176" y="342"/>
                    <a:pt x="176" y="342"/>
                    <a:pt x="217" y="342"/>
                  </a:cubicBez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4453325" y="4180750"/>
              <a:ext cx="12950" cy="9575"/>
            </a:xfrm>
            <a:custGeom>
              <a:rect b="b" l="l" r="r" t="t"/>
              <a:pathLst>
                <a:path extrusionOk="0" h="383" w="518">
                  <a:moveTo>
                    <a:pt x="1" y="0"/>
                  </a:moveTo>
                  <a:lnTo>
                    <a:pt x="1" y="41"/>
                  </a:lnTo>
                  <a:lnTo>
                    <a:pt x="1" y="217"/>
                  </a:lnTo>
                  <a:cubicBezTo>
                    <a:pt x="53" y="217"/>
                    <a:pt x="53" y="259"/>
                    <a:pt x="53" y="259"/>
                  </a:cubicBezTo>
                  <a:cubicBezTo>
                    <a:pt x="94" y="300"/>
                    <a:pt x="135" y="341"/>
                    <a:pt x="177" y="383"/>
                  </a:cubicBezTo>
                  <a:lnTo>
                    <a:pt x="352" y="383"/>
                  </a:lnTo>
                  <a:cubicBezTo>
                    <a:pt x="352" y="383"/>
                    <a:pt x="394" y="383"/>
                    <a:pt x="394" y="341"/>
                  </a:cubicBezTo>
                  <a:cubicBezTo>
                    <a:pt x="435" y="341"/>
                    <a:pt x="435" y="341"/>
                    <a:pt x="476" y="300"/>
                  </a:cubicBezTo>
                  <a:cubicBezTo>
                    <a:pt x="518" y="300"/>
                    <a:pt x="518" y="259"/>
                    <a:pt x="518" y="21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4393100" y="4156950"/>
              <a:ext cx="9850" cy="6950"/>
            </a:xfrm>
            <a:custGeom>
              <a:rect b="b" l="l" r="r" t="t"/>
              <a:pathLst>
                <a:path extrusionOk="0" h="278" w="394">
                  <a:moveTo>
                    <a:pt x="135" y="1"/>
                  </a:moveTo>
                  <a:lnTo>
                    <a:pt x="1" y="259"/>
                  </a:lnTo>
                  <a:lnTo>
                    <a:pt x="84" y="259"/>
                  </a:lnTo>
                  <a:cubicBezTo>
                    <a:pt x="101" y="273"/>
                    <a:pt x="117" y="278"/>
                    <a:pt x="132" y="278"/>
                  </a:cubicBezTo>
                  <a:cubicBezTo>
                    <a:pt x="163" y="278"/>
                    <a:pt x="190" y="259"/>
                    <a:pt x="218" y="259"/>
                  </a:cubicBezTo>
                  <a:cubicBezTo>
                    <a:pt x="301" y="218"/>
                    <a:pt x="342" y="177"/>
                    <a:pt x="394" y="84"/>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4412500" y="4459625"/>
              <a:ext cx="8550" cy="7525"/>
            </a:xfrm>
            <a:custGeom>
              <a:rect b="b" l="l" r="r" t="t"/>
              <a:pathLst>
                <a:path extrusionOk="0" h="301" w="342">
                  <a:moveTo>
                    <a:pt x="217" y="1"/>
                  </a:moveTo>
                  <a:cubicBezTo>
                    <a:pt x="176" y="1"/>
                    <a:pt x="135" y="42"/>
                    <a:pt x="83" y="42"/>
                  </a:cubicBezTo>
                  <a:lnTo>
                    <a:pt x="42" y="84"/>
                  </a:lnTo>
                  <a:cubicBezTo>
                    <a:pt x="42" y="125"/>
                    <a:pt x="0" y="125"/>
                    <a:pt x="0" y="177"/>
                  </a:cubicBezTo>
                  <a:lnTo>
                    <a:pt x="259" y="301"/>
                  </a:lnTo>
                  <a:lnTo>
                    <a:pt x="341" y="42"/>
                  </a:lnTo>
                  <a:cubicBezTo>
                    <a:pt x="300" y="1"/>
                    <a:pt x="259" y="1"/>
                    <a:pt x="2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p:nvPr/>
          </p:nvSpPr>
          <p:spPr>
            <a:xfrm>
              <a:off x="4347875" y="4433375"/>
              <a:ext cx="15025" cy="8975"/>
            </a:xfrm>
            <a:custGeom>
              <a:rect b="b" l="l" r="r" t="t"/>
              <a:pathLst>
                <a:path extrusionOk="0" h="359" w="601">
                  <a:moveTo>
                    <a:pt x="288" y="1"/>
                  </a:moveTo>
                  <a:cubicBezTo>
                    <a:pt x="195" y="1"/>
                    <a:pt x="110" y="39"/>
                    <a:pt x="42" y="100"/>
                  </a:cubicBezTo>
                  <a:cubicBezTo>
                    <a:pt x="42" y="141"/>
                    <a:pt x="1" y="141"/>
                    <a:pt x="1" y="193"/>
                  </a:cubicBezTo>
                  <a:lnTo>
                    <a:pt x="517" y="358"/>
                  </a:lnTo>
                  <a:cubicBezTo>
                    <a:pt x="600" y="234"/>
                    <a:pt x="517" y="58"/>
                    <a:pt x="393" y="17"/>
                  </a:cubicBezTo>
                  <a:cubicBezTo>
                    <a:pt x="357" y="6"/>
                    <a:pt x="322" y="1"/>
                    <a:pt x="28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7"/>
            <p:cNvSpPr/>
            <p:nvPr/>
          </p:nvSpPr>
          <p:spPr>
            <a:xfrm>
              <a:off x="4438350" y="4395275"/>
              <a:ext cx="9850" cy="13725"/>
            </a:xfrm>
            <a:custGeom>
              <a:rect b="b" l="l" r="r" t="t"/>
              <a:pathLst>
                <a:path extrusionOk="0" h="549" w="394">
                  <a:moveTo>
                    <a:pt x="301" y="0"/>
                  </a:moveTo>
                  <a:cubicBezTo>
                    <a:pt x="269" y="0"/>
                    <a:pt x="238" y="11"/>
                    <a:pt x="217" y="31"/>
                  </a:cubicBezTo>
                  <a:cubicBezTo>
                    <a:pt x="135" y="31"/>
                    <a:pt x="83" y="73"/>
                    <a:pt x="42" y="114"/>
                  </a:cubicBezTo>
                  <a:cubicBezTo>
                    <a:pt x="42" y="166"/>
                    <a:pt x="42" y="166"/>
                    <a:pt x="0" y="166"/>
                  </a:cubicBezTo>
                  <a:lnTo>
                    <a:pt x="0" y="373"/>
                  </a:lnTo>
                  <a:cubicBezTo>
                    <a:pt x="42" y="466"/>
                    <a:pt x="83" y="507"/>
                    <a:pt x="135" y="507"/>
                  </a:cubicBezTo>
                  <a:cubicBezTo>
                    <a:pt x="135" y="548"/>
                    <a:pt x="176" y="548"/>
                    <a:pt x="176" y="548"/>
                  </a:cubicBezTo>
                  <a:lnTo>
                    <a:pt x="393" y="31"/>
                  </a:lnTo>
                  <a:cubicBezTo>
                    <a:pt x="367" y="11"/>
                    <a:pt x="334"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7"/>
            <p:cNvSpPr/>
            <p:nvPr/>
          </p:nvSpPr>
          <p:spPr>
            <a:xfrm>
              <a:off x="4372700" y="4368900"/>
              <a:ext cx="16050" cy="14050"/>
            </a:xfrm>
            <a:custGeom>
              <a:rect b="b" l="l" r="r" t="t"/>
              <a:pathLst>
                <a:path extrusionOk="0" h="562" w="642">
                  <a:moveTo>
                    <a:pt x="361" y="1"/>
                  </a:moveTo>
                  <a:cubicBezTo>
                    <a:pt x="242" y="1"/>
                    <a:pt x="117" y="76"/>
                    <a:pt x="83" y="187"/>
                  </a:cubicBezTo>
                  <a:cubicBezTo>
                    <a:pt x="0" y="311"/>
                    <a:pt x="83" y="487"/>
                    <a:pt x="217" y="528"/>
                  </a:cubicBezTo>
                  <a:cubicBezTo>
                    <a:pt x="263" y="551"/>
                    <a:pt x="306" y="561"/>
                    <a:pt x="347" y="561"/>
                  </a:cubicBezTo>
                  <a:cubicBezTo>
                    <a:pt x="453" y="561"/>
                    <a:pt x="540" y="491"/>
                    <a:pt x="600" y="394"/>
                  </a:cubicBezTo>
                  <a:cubicBezTo>
                    <a:pt x="641" y="270"/>
                    <a:pt x="600" y="94"/>
                    <a:pt x="434" y="11"/>
                  </a:cubicBezTo>
                  <a:cubicBezTo>
                    <a:pt x="411" y="4"/>
                    <a:pt x="386" y="1"/>
                    <a:pt x="36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4327450" y="4388175"/>
              <a:ext cx="16050" cy="13700"/>
            </a:xfrm>
            <a:custGeom>
              <a:rect b="b" l="l" r="r" t="t"/>
              <a:pathLst>
                <a:path extrusionOk="0" h="548" w="642">
                  <a:moveTo>
                    <a:pt x="329" y="0"/>
                  </a:moveTo>
                  <a:cubicBezTo>
                    <a:pt x="221" y="0"/>
                    <a:pt x="114" y="47"/>
                    <a:pt x="83" y="140"/>
                  </a:cubicBezTo>
                  <a:cubicBezTo>
                    <a:pt x="1" y="315"/>
                    <a:pt x="83" y="491"/>
                    <a:pt x="218" y="533"/>
                  </a:cubicBezTo>
                  <a:cubicBezTo>
                    <a:pt x="256" y="542"/>
                    <a:pt x="293" y="547"/>
                    <a:pt x="328" y="547"/>
                  </a:cubicBezTo>
                  <a:cubicBezTo>
                    <a:pt x="443" y="547"/>
                    <a:pt x="537" y="492"/>
                    <a:pt x="600" y="357"/>
                  </a:cubicBezTo>
                  <a:cubicBezTo>
                    <a:pt x="642" y="233"/>
                    <a:pt x="559" y="57"/>
                    <a:pt x="435" y="16"/>
                  </a:cubicBezTo>
                  <a:cubicBezTo>
                    <a:pt x="401" y="5"/>
                    <a:pt x="365" y="0"/>
                    <a:pt x="32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4392075" y="4414125"/>
              <a:ext cx="16050" cy="14050"/>
            </a:xfrm>
            <a:custGeom>
              <a:rect b="b" l="l" r="r" t="t"/>
              <a:pathLst>
                <a:path extrusionOk="0" h="562" w="642">
                  <a:moveTo>
                    <a:pt x="346" y="1"/>
                  </a:moveTo>
                  <a:cubicBezTo>
                    <a:pt x="213" y="1"/>
                    <a:pt x="110" y="77"/>
                    <a:pt x="42" y="187"/>
                  </a:cubicBezTo>
                  <a:cubicBezTo>
                    <a:pt x="0" y="311"/>
                    <a:pt x="83" y="487"/>
                    <a:pt x="218" y="529"/>
                  </a:cubicBezTo>
                  <a:cubicBezTo>
                    <a:pt x="252" y="551"/>
                    <a:pt x="290" y="562"/>
                    <a:pt x="328" y="562"/>
                  </a:cubicBezTo>
                  <a:cubicBezTo>
                    <a:pt x="429" y="562"/>
                    <a:pt x="529" y="491"/>
                    <a:pt x="559" y="394"/>
                  </a:cubicBezTo>
                  <a:cubicBezTo>
                    <a:pt x="642" y="270"/>
                    <a:pt x="559" y="94"/>
                    <a:pt x="435" y="12"/>
                  </a:cubicBezTo>
                  <a:cubicBezTo>
                    <a:pt x="404" y="4"/>
                    <a:pt x="374" y="1"/>
                    <a:pt x="34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4354325" y="4323675"/>
              <a:ext cx="16325" cy="14025"/>
            </a:xfrm>
            <a:custGeom>
              <a:rect b="b" l="l" r="r" t="t"/>
              <a:pathLst>
                <a:path extrusionOk="0" h="561" w="653">
                  <a:moveTo>
                    <a:pt x="347" y="0"/>
                  </a:moveTo>
                  <a:cubicBezTo>
                    <a:pt x="217" y="0"/>
                    <a:pt x="119" y="76"/>
                    <a:pt x="42" y="187"/>
                  </a:cubicBezTo>
                  <a:cubicBezTo>
                    <a:pt x="1" y="311"/>
                    <a:pt x="42" y="486"/>
                    <a:pt x="218" y="528"/>
                  </a:cubicBezTo>
                  <a:cubicBezTo>
                    <a:pt x="252" y="551"/>
                    <a:pt x="291" y="561"/>
                    <a:pt x="329" y="561"/>
                  </a:cubicBezTo>
                  <a:cubicBezTo>
                    <a:pt x="429" y="561"/>
                    <a:pt x="529" y="491"/>
                    <a:pt x="559" y="393"/>
                  </a:cubicBezTo>
                  <a:cubicBezTo>
                    <a:pt x="652" y="228"/>
                    <a:pt x="559" y="94"/>
                    <a:pt x="435" y="11"/>
                  </a:cubicBezTo>
                  <a:cubicBezTo>
                    <a:pt x="404" y="4"/>
                    <a:pt x="375" y="0"/>
                    <a:pt x="34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4418950" y="4350425"/>
              <a:ext cx="15025" cy="13700"/>
            </a:xfrm>
            <a:custGeom>
              <a:rect b="b" l="l" r="r" t="t"/>
              <a:pathLst>
                <a:path extrusionOk="0" h="548" w="601">
                  <a:moveTo>
                    <a:pt x="289" y="1"/>
                  </a:moveTo>
                  <a:cubicBezTo>
                    <a:pt x="181" y="1"/>
                    <a:pt x="73" y="49"/>
                    <a:pt x="42" y="151"/>
                  </a:cubicBezTo>
                  <a:cubicBezTo>
                    <a:pt x="1" y="316"/>
                    <a:pt x="42" y="450"/>
                    <a:pt x="177" y="533"/>
                  </a:cubicBezTo>
                  <a:cubicBezTo>
                    <a:pt x="215" y="543"/>
                    <a:pt x="252" y="548"/>
                    <a:pt x="287" y="548"/>
                  </a:cubicBezTo>
                  <a:cubicBezTo>
                    <a:pt x="402" y="548"/>
                    <a:pt x="496" y="492"/>
                    <a:pt x="559" y="357"/>
                  </a:cubicBezTo>
                  <a:cubicBezTo>
                    <a:pt x="600" y="233"/>
                    <a:pt x="559" y="58"/>
                    <a:pt x="394" y="16"/>
                  </a:cubicBezTo>
                  <a:cubicBezTo>
                    <a:pt x="361" y="6"/>
                    <a:pt x="325" y="1"/>
                    <a:pt x="28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p:nvPr/>
          </p:nvSpPr>
          <p:spPr>
            <a:xfrm>
              <a:off x="4290750" y="4406900"/>
              <a:ext cx="6500" cy="9600"/>
            </a:xfrm>
            <a:custGeom>
              <a:rect b="b" l="l" r="r" t="t"/>
              <a:pathLst>
                <a:path extrusionOk="0" h="384" w="260">
                  <a:moveTo>
                    <a:pt x="94" y="1"/>
                  </a:moveTo>
                  <a:lnTo>
                    <a:pt x="1" y="259"/>
                  </a:lnTo>
                  <a:lnTo>
                    <a:pt x="259" y="383"/>
                  </a:lnTo>
                  <a:lnTo>
                    <a:pt x="259" y="342"/>
                  </a:lnTo>
                  <a:cubicBezTo>
                    <a:pt x="259" y="218"/>
                    <a:pt x="218" y="125"/>
                    <a:pt x="135" y="42"/>
                  </a:cubicBezTo>
                  <a:cubicBezTo>
                    <a:pt x="135" y="42"/>
                    <a:pt x="94" y="42"/>
                    <a:pt x="9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7"/>
            <p:cNvSpPr/>
            <p:nvPr/>
          </p:nvSpPr>
          <p:spPr>
            <a:xfrm>
              <a:off x="4314525" y="4343325"/>
              <a:ext cx="9600" cy="13325"/>
            </a:xfrm>
            <a:custGeom>
              <a:rect b="b" l="l" r="r" t="t"/>
              <a:pathLst>
                <a:path extrusionOk="0" h="533" w="384">
                  <a:moveTo>
                    <a:pt x="218" y="0"/>
                  </a:moveTo>
                  <a:lnTo>
                    <a:pt x="1" y="517"/>
                  </a:lnTo>
                  <a:cubicBezTo>
                    <a:pt x="30" y="527"/>
                    <a:pt x="61" y="532"/>
                    <a:pt x="94" y="532"/>
                  </a:cubicBezTo>
                  <a:cubicBezTo>
                    <a:pt x="199" y="532"/>
                    <a:pt x="310" y="476"/>
                    <a:pt x="342" y="342"/>
                  </a:cubicBezTo>
                  <a:cubicBezTo>
                    <a:pt x="383" y="217"/>
                    <a:pt x="342" y="4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7"/>
            <p:cNvSpPr/>
            <p:nvPr/>
          </p:nvSpPr>
          <p:spPr>
            <a:xfrm>
              <a:off x="4464200" y="4335825"/>
              <a:ext cx="7500" cy="8550"/>
            </a:xfrm>
            <a:custGeom>
              <a:rect b="b" l="l" r="r" t="t"/>
              <a:pathLst>
                <a:path extrusionOk="0" h="342" w="300">
                  <a:moveTo>
                    <a:pt x="41" y="0"/>
                  </a:moveTo>
                  <a:lnTo>
                    <a:pt x="41" y="42"/>
                  </a:lnTo>
                  <a:cubicBezTo>
                    <a:pt x="0" y="83"/>
                    <a:pt x="0" y="125"/>
                    <a:pt x="41" y="166"/>
                  </a:cubicBezTo>
                  <a:lnTo>
                    <a:pt x="41" y="218"/>
                  </a:lnTo>
                  <a:cubicBezTo>
                    <a:pt x="41" y="259"/>
                    <a:pt x="83" y="259"/>
                    <a:pt x="83" y="300"/>
                  </a:cubicBezTo>
                  <a:cubicBezTo>
                    <a:pt x="134" y="300"/>
                    <a:pt x="176" y="342"/>
                    <a:pt x="176" y="342"/>
                  </a:cubicBezTo>
                  <a:lnTo>
                    <a:pt x="300" y="83"/>
                  </a:lnTo>
                  <a:lnTo>
                    <a:pt x="4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7"/>
            <p:cNvSpPr/>
            <p:nvPr/>
          </p:nvSpPr>
          <p:spPr>
            <a:xfrm>
              <a:off x="4400600" y="4308950"/>
              <a:ext cx="12950" cy="9975"/>
            </a:xfrm>
            <a:custGeom>
              <a:rect b="b" l="l" r="r" t="t"/>
              <a:pathLst>
                <a:path extrusionOk="0" h="399" w="518">
                  <a:moveTo>
                    <a:pt x="1" y="0"/>
                  </a:moveTo>
                  <a:lnTo>
                    <a:pt x="1" y="124"/>
                  </a:lnTo>
                  <a:lnTo>
                    <a:pt x="1" y="207"/>
                  </a:lnTo>
                  <a:lnTo>
                    <a:pt x="42" y="259"/>
                  </a:lnTo>
                  <a:cubicBezTo>
                    <a:pt x="94" y="300"/>
                    <a:pt x="135" y="341"/>
                    <a:pt x="176" y="383"/>
                  </a:cubicBezTo>
                  <a:cubicBezTo>
                    <a:pt x="199" y="394"/>
                    <a:pt x="224" y="399"/>
                    <a:pt x="252" y="399"/>
                  </a:cubicBezTo>
                  <a:cubicBezTo>
                    <a:pt x="327" y="399"/>
                    <a:pt x="416" y="361"/>
                    <a:pt x="476" y="300"/>
                  </a:cubicBezTo>
                  <a:cubicBezTo>
                    <a:pt x="476" y="300"/>
                    <a:pt x="518" y="259"/>
                    <a:pt x="518" y="20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7"/>
            <p:cNvSpPr/>
            <p:nvPr/>
          </p:nvSpPr>
          <p:spPr>
            <a:xfrm>
              <a:off x="4340375" y="4285175"/>
              <a:ext cx="9600" cy="7500"/>
            </a:xfrm>
            <a:custGeom>
              <a:rect b="b" l="l" r="r" t="t"/>
              <a:pathLst>
                <a:path extrusionOk="0" h="300" w="384">
                  <a:moveTo>
                    <a:pt x="125" y="0"/>
                  </a:moveTo>
                  <a:lnTo>
                    <a:pt x="1" y="259"/>
                  </a:lnTo>
                  <a:cubicBezTo>
                    <a:pt x="42" y="259"/>
                    <a:pt x="42" y="259"/>
                    <a:pt x="83" y="300"/>
                  </a:cubicBezTo>
                  <a:lnTo>
                    <a:pt x="176" y="300"/>
                  </a:lnTo>
                  <a:cubicBezTo>
                    <a:pt x="259" y="259"/>
                    <a:pt x="342" y="217"/>
                    <a:pt x="383" y="124"/>
                  </a:cubicBezTo>
                  <a:lnTo>
                    <a:pt x="1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7"/>
            <p:cNvSpPr/>
            <p:nvPr/>
          </p:nvSpPr>
          <p:spPr>
            <a:xfrm>
              <a:off x="4359775" y="4587850"/>
              <a:ext cx="8550" cy="7500"/>
            </a:xfrm>
            <a:custGeom>
              <a:rect b="b" l="l" r="r" t="t"/>
              <a:pathLst>
                <a:path extrusionOk="0" h="300" w="342">
                  <a:moveTo>
                    <a:pt x="259" y="0"/>
                  </a:moveTo>
                  <a:cubicBezTo>
                    <a:pt x="176" y="0"/>
                    <a:pt x="83" y="41"/>
                    <a:pt x="0" y="124"/>
                  </a:cubicBezTo>
                  <a:lnTo>
                    <a:pt x="0" y="165"/>
                  </a:lnTo>
                  <a:lnTo>
                    <a:pt x="259" y="300"/>
                  </a:lnTo>
                  <a:lnTo>
                    <a:pt x="341" y="41"/>
                  </a:lnTo>
                  <a:cubicBezTo>
                    <a:pt x="300"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7"/>
            <p:cNvSpPr/>
            <p:nvPr/>
          </p:nvSpPr>
          <p:spPr>
            <a:xfrm>
              <a:off x="4295150" y="4561600"/>
              <a:ext cx="13975" cy="9975"/>
            </a:xfrm>
            <a:custGeom>
              <a:rect b="b" l="l" r="r" t="t"/>
              <a:pathLst>
                <a:path extrusionOk="0" h="399" w="559">
                  <a:moveTo>
                    <a:pt x="283" y="1"/>
                  </a:moveTo>
                  <a:cubicBezTo>
                    <a:pt x="179" y="1"/>
                    <a:pt x="73" y="47"/>
                    <a:pt x="42" y="140"/>
                  </a:cubicBezTo>
                  <a:cubicBezTo>
                    <a:pt x="42" y="140"/>
                    <a:pt x="0" y="140"/>
                    <a:pt x="0" y="182"/>
                  </a:cubicBezTo>
                  <a:lnTo>
                    <a:pt x="517" y="399"/>
                  </a:lnTo>
                  <a:cubicBezTo>
                    <a:pt x="517" y="357"/>
                    <a:pt x="559" y="316"/>
                    <a:pt x="559" y="275"/>
                  </a:cubicBezTo>
                  <a:cubicBezTo>
                    <a:pt x="559" y="182"/>
                    <a:pt x="476" y="57"/>
                    <a:pt x="383" y="16"/>
                  </a:cubicBezTo>
                  <a:cubicBezTo>
                    <a:pt x="352" y="6"/>
                    <a:pt x="318" y="1"/>
                    <a:pt x="2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7"/>
            <p:cNvSpPr/>
            <p:nvPr/>
          </p:nvSpPr>
          <p:spPr>
            <a:xfrm>
              <a:off x="4384575" y="4524250"/>
              <a:ext cx="10625" cy="12950"/>
            </a:xfrm>
            <a:custGeom>
              <a:rect b="b" l="l" r="r" t="t"/>
              <a:pathLst>
                <a:path extrusionOk="0" h="518" w="425">
                  <a:moveTo>
                    <a:pt x="300" y="1"/>
                  </a:moveTo>
                  <a:cubicBezTo>
                    <a:pt x="218" y="1"/>
                    <a:pt x="83" y="42"/>
                    <a:pt x="42" y="176"/>
                  </a:cubicBezTo>
                  <a:cubicBezTo>
                    <a:pt x="1" y="259"/>
                    <a:pt x="42" y="342"/>
                    <a:pt x="83" y="435"/>
                  </a:cubicBezTo>
                  <a:cubicBezTo>
                    <a:pt x="125" y="476"/>
                    <a:pt x="166" y="518"/>
                    <a:pt x="218" y="518"/>
                  </a:cubicBezTo>
                  <a:lnTo>
                    <a:pt x="4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7"/>
            <p:cNvSpPr/>
            <p:nvPr/>
          </p:nvSpPr>
          <p:spPr>
            <a:xfrm>
              <a:off x="4319950" y="4497575"/>
              <a:ext cx="16050" cy="14050"/>
            </a:xfrm>
            <a:custGeom>
              <a:rect b="b" l="l" r="r" t="t"/>
              <a:pathLst>
                <a:path extrusionOk="0" h="562" w="642">
                  <a:moveTo>
                    <a:pt x="313" y="0"/>
                  </a:moveTo>
                  <a:cubicBezTo>
                    <a:pt x="213" y="0"/>
                    <a:pt x="113" y="68"/>
                    <a:pt x="84" y="158"/>
                  </a:cubicBezTo>
                  <a:cubicBezTo>
                    <a:pt x="1" y="292"/>
                    <a:pt x="84" y="468"/>
                    <a:pt x="218" y="551"/>
                  </a:cubicBezTo>
                  <a:cubicBezTo>
                    <a:pt x="247" y="558"/>
                    <a:pt x="275" y="561"/>
                    <a:pt x="302" y="561"/>
                  </a:cubicBezTo>
                  <a:cubicBezTo>
                    <a:pt x="429" y="561"/>
                    <a:pt x="532" y="486"/>
                    <a:pt x="601" y="375"/>
                  </a:cubicBezTo>
                  <a:cubicBezTo>
                    <a:pt x="642" y="251"/>
                    <a:pt x="559" y="75"/>
                    <a:pt x="425" y="34"/>
                  </a:cubicBezTo>
                  <a:cubicBezTo>
                    <a:pt x="390" y="11"/>
                    <a:pt x="351"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7"/>
            <p:cNvSpPr/>
            <p:nvPr/>
          </p:nvSpPr>
          <p:spPr>
            <a:xfrm>
              <a:off x="4274725" y="4516375"/>
              <a:ext cx="16050" cy="13725"/>
            </a:xfrm>
            <a:custGeom>
              <a:rect b="b" l="l" r="r" t="t"/>
              <a:pathLst>
                <a:path extrusionOk="0" h="549" w="642">
                  <a:moveTo>
                    <a:pt x="330" y="1"/>
                  </a:moveTo>
                  <a:cubicBezTo>
                    <a:pt x="225" y="1"/>
                    <a:pt x="115" y="55"/>
                    <a:pt x="83" y="181"/>
                  </a:cubicBezTo>
                  <a:cubicBezTo>
                    <a:pt x="1" y="316"/>
                    <a:pt x="83" y="491"/>
                    <a:pt x="218" y="533"/>
                  </a:cubicBezTo>
                  <a:cubicBezTo>
                    <a:pt x="248" y="543"/>
                    <a:pt x="282" y="548"/>
                    <a:pt x="317" y="548"/>
                  </a:cubicBezTo>
                  <a:cubicBezTo>
                    <a:pt x="423" y="548"/>
                    <a:pt x="538" y="500"/>
                    <a:pt x="600" y="398"/>
                  </a:cubicBezTo>
                  <a:cubicBezTo>
                    <a:pt x="642" y="233"/>
                    <a:pt x="559" y="99"/>
                    <a:pt x="424" y="16"/>
                  </a:cubicBezTo>
                  <a:cubicBezTo>
                    <a:pt x="395" y="6"/>
                    <a:pt x="363"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7"/>
            <p:cNvSpPr/>
            <p:nvPr/>
          </p:nvSpPr>
          <p:spPr>
            <a:xfrm>
              <a:off x="4339350" y="4542800"/>
              <a:ext cx="16050" cy="14050"/>
            </a:xfrm>
            <a:custGeom>
              <a:rect b="b" l="l" r="r" t="t"/>
              <a:pathLst>
                <a:path extrusionOk="0" h="562" w="642">
                  <a:moveTo>
                    <a:pt x="293" y="1"/>
                  </a:moveTo>
                  <a:cubicBezTo>
                    <a:pt x="188" y="1"/>
                    <a:pt x="101" y="69"/>
                    <a:pt x="42" y="158"/>
                  </a:cubicBezTo>
                  <a:cubicBezTo>
                    <a:pt x="0" y="334"/>
                    <a:pt x="42" y="468"/>
                    <a:pt x="217" y="551"/>
                  </a:cubicBezTo>
                  <a:cubicBezTo>
                    <a:pt x="239" y="558"/>
                    <a:pt x="263" y="562"/>
                    <a:pt x="287" y="562"/>
                  </a:cubicBezTo>
                  <a:cubicBezTo>
                    <a:pt x="399" y="562"/>
                    <a:pt x="525" y="486"/>
                    <a:pt x="559" y="375"/>
                  </a:cubicBezTo>
                  <a:cubicBezTo>
                    <a:pt x="641" y="251"/>
                    <a:pt x="559" y="75"/>
                    <a:pt x="424" y="34"/>
                  </a:cubicBezTo>
                  <a:cubicBezTo>
                    <a:pt x="378" y="11"/>
                    <a:pt x="334" y="1"/>
                    <a:pt x="29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7"/>
            <p:cNvSpPr/>
            <p:nvPr/>
          </p:nvSpPr>
          <p:spPr>
            <a:xfrm>
              <a:off x="4301600" y="4452350"/>
              <a:ext cx="15025" cy="13575"/>
            </a:xfrm>
            <a:custGeom>
              <a:rect b="b" l="l" r="r" t="t"/>
              <a:pathLst>
                <a:path extrusionOk="0" h="543" w="601">
                  <a:moveTo>
                    <a:pt x="298" y="0"/>
                  </a:moveTo>
                  <a:cubicBezTo>
                    <a:pt x="188" y="0"/>
                    <a:pt x="102" y="68"/>
                    <a:pt x="42" y="157"/>
                  </a:cubicBezTo>
                  <a:cubicBezTo>
                    <a:pt x="1" y="292"/>
                    <a:pt x="42" y="468"/>
                    <a:pt x="218" y="509"/>
                  </a:cubicBezTo>
                  <a:cubicBezTo>
                    <a:pt x="252" y="532"/>
                    <a:pt x="290" y="542"/>
                    <a:pt x="329" y="542"/>
                  </a:cubicBezTo>
                  <a:cubicBezTo>
                    <a:pt x="429" y="542"/>
                    <a:pt x="529" y="472"/>
                    <a:pt x="559" y="375"/>
                  </a:cubicBezTo>
                  <a:cubicBezTo>
                    <a:pt x="600" y="251"/>
                    <a:pt x="559" y="75"/>
                    <a:pt x="435" y="33"/>
                  </a:cubicBezTo>
                  <a:cubicBezTo>
                    <a:pt x="386" y="10"/>
                    <a:pt x="340" y="0"/>
                    <a:pt x="29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7"/>
            <p:cNvSpPr/>
            <p:nvPr/>
          </p:nvSpPr>
          <p:spPr>
            <a:xfrm>
              <a:off x="4365200" y="4478650"/>
              <a:ext cx="16050" cy="13700"/>
            </a:xfrm>
            <a:custGeom>
              <a:rect b="b" l="l" r="r" t="t"/>
              <a:pathLst>
                <a:path extrusionOk="0" h="548" w="642">
                  <a:moveTo>
                    <a:pt x="331" y="1"/>
                  </a:moveTo>
                  <a:cubicBezTo>
                    <a:pt x="225" y="1"/>
                    <a:pt x="115" y="56"/>
                    <a:pt x="83" y="191"/>
                  </a:cubicBezTo>
                  <a:cubicBezTo>
                    <a:pt x="0" y="315"/>
                    <a:pt x="83" y="491"/>
                    <a:pt x="217" y="532"/>
                  </a:cubicBezTo>
                  <a:cubicBezTo>
                    <a:pt x="258" y="542"/>
                    <a:pt x="297" y="548"/>
                    <a:pt x="334" y="548"/>
                  </a:cubicBezTo>
                  <a:cubicBezTo>
                    <a:pt x="446" y="548"/>
                    <a:pt x="538" y="499"/>
                    <a:pt x="600" y="398"/>
                  </a:cubicBezTo>
                  <a:cubicBezTo>
                    <a:pt x="641" y="232"/>
                    <a:pt x="600" y="57"/>
                    <a:pt x="424" y="15"/>
                  </a:cubicBezTo>
                  <a:cubicBezTo>
                    <a:pt x="395" y="6"/>
                    <a:pt x="364" y="1"/>
                    <a:pt x="33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7"/>
            <p:cNvSpPr/>
            <p:nvPr/>
          </p:nvSpPr>
          <p:spPr>
            <a:xfrm>
              <a:off x="4261800" y="4471525"/>
              <a:ext cx="9600" cy="13325"/>
            </a:xfrm>
            <a:custGeom>
              <a:rect b="b" l="l" r="r" t="t"/>
              <a:pathLst>
                <a:path extrusionOk="0" h="533" w="384">
                  <a:moveTo>
                    <a:pt x="218" y="0"/>
                  </a:moveTo>
                  <a:lnTo>
                    <a:pt x="1" y="517"/>
                  </a:lnTo>
                  <a:cubicBezTo>
                    <a:pt x="31" y="528"/>
                    <a:pt x="65" y="533"/>
                    <a:pt x="99" y="533"/>
                  </a:cubicBezTo>
                  <a:cubicBezTo>
                    <a:pt x="203" y="533"/>
                    <a:pt x="311" y="484"/>
                    <a:pt x="342" y="383"/>
                  </a:cubicBezTo>
                  <a:cubicBezTo>
                    <a:pt x="383" y="259"/>
                    <a:pt x="342" y="83"/>
                    <a:pt x="259" y="42"/>
                  </a:cubicBezTo>
                  <a:lnTo>
                    <a:pt x="218"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7"/>
            <p:cNvSpPr/>
            <p:nvPr/>
          </p:nvSpPr>
          <p:spPr>
            <a:xfrm>
              <a:off x="4411450" y="4464025"/>
              <a:ext cx="7525" cy="8550"/>
            </a:xfrm>
            <a:custGeom>
              <a:rect b="b" l="l" r="r" t="t"/>
              <a:pathLst>
                <a:path extrusionOk="0" h="342" w="301">
                  <a:moveTo>
                    <a:pt x="42" y="1"/>
                  </a:moveTo>
                  <a:lnTo>
                    <a:pt x="42" y="42"/>
                  </a:lnTo>
                  <a:cubicBezTo>
                    <a:pt x="1" y="83"/>
                    <a:pt x="1" y="83"/>
                    <a:pt x="1" y="125"/>
                  </a:cubicBezTo>
                  <a:cubicBezTo>
                    <a:pt x="1" y="125"/>
                    <a:pt x="42" y="166"/>
                    <a:pt x="42" y="207"/>
                  </a:cubicBezTo>
                  <a:cubicBezTo>
                    <a:pt x="84" y="300"/>
                    <a:pt x="125" y="342"/>
                    <a:pt x="177" y="342"/>
                  </a:cubicBezTo>
                  <a:lnTo>
                    <a:pt x="301" y="12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7"/>
            <p:cNvSpPr/>
            <p:nvPr/>
          </p:nvSpPr>
          <p:spPr>
            <a:xfrm>
              <a:off x="4347875" y="4438175"/>
              <a:ext cx="12950" cy="9025"/>
            </a:xfrm>
            <a:custGeom>
              <a:rect b="b" l="l" r="r" t="t"/>
              <a:pathLst>
                <a:path extrusionOk="0" h="361" w="518">
                  <a:moveTo>
                    <a:pt x="1" y="1"/>
                  </a:moveTo>
                  <a:lnTo>
                    <a:pt x="1" y="83"/>
                  </a:lnTo>
                  <a:cubicBezTo>
                    <a:pt x="1" y="208"/>
                    <a:pt x="42" y="301"/>
                    <a:pt x="176" y="342"/>
                  </a:cubicBezTo>
                  <a:cubicBezTo>
                    <a:pt x="204" y="342"/>
                    <a:pt x="231" y="360"/>
                    <a:pt x="271" y="360"/>
                  </a:cubicBezTo>
                  <a:cubicBezTo>
                    <a:pt x="291" y="360"/>
                    <a:pt x="314" y="356"/>
                    <a:pt x="342" y="342"/>
                  </a:cubicBezTo>
                  <a:lnTo>
                    <a:pt x="393" y="342"/>
                  </a:lnTo>
                  <a:cubicBezTo>
                    <a:pt x="393" y="342"/>
                    <a:pt x="435" y="301"/>
                    <a:pt x="476" y="301"/>
                  </a:cubicBezTo>
                  <a:cubicBezTo>
                    <a:pt x="476" y="259"/>
                    <a:pt x="517" y="208"/>
                    <a:pt x="517" y="166"/>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7"/>
            <p:cNvSpPr/>
            <p:nvPr/>
          </p:nvSpPr>
          <p:spPr>
            <a:xfrm>
              <a:off x="4287650" y="4413375"/>
              <a:ext cx="9600" cy="7525"/>
            </a:xfrm>
            <a:custGeom>
              <a:rect b="b" l="l" r="r" t="t"/>
              <a:pathLst>
                <a:path extrusionOk="0" h="301" w="384">
                  <a:moveTo>
                    <a:pt x="125" y="0"/>
                  </a:moveTo>
                  <a:lnTo>
                    <a:pt x="1" y="259"/>
                  </a:lnTo>
                  <a:lnTo>
                    <a:pt x="42" y="300"/>
                  </a:lnTo>
                  <a:cubicBezTo>
                    <a:pt x="166" y="300"/>
                    <a:pt x="300" y="259"/>
                    <a:pt x="383" y="124"/>
                  </a:cubicBezTo>
                  <a:lnTo>
                    <a:pt x="1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7"/>
            <p:cNvSpPr/>
            <p:nvPr/>
          </p:nvSpPr>
          <p:spPr>
            <a:xfrm>
              <a:off x="4335975" y="4652450"/>
              <a:ext cx="6500" cy="6500"/>
            </a:xfrm>
            <a:custGeom>
              <a:rect b="b" l="l" r="r" t="t"/>
              <a:pathLst>
                <a:path extrusionOk="0" h="260" w="260">
                  <a:moveTo>
                    <a:pt x="259" y="1"/>
                  </a:moveTo>
                  <a:cubicBezTo>
                    <a:pt x="177" y="1"/>
                    <a:pt x="42" y="1"/>
                    <a:pt x="1" y="42"/>
                  </a:cubicBezTo>
                  <a:cubicBezTo>
                    <a:pt x="42" y="125"/>
                    <a:pt x="94" y="166"/>
                    <a:pt x="135"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7"/>
            <p:cNvSpPr/>
            <p:nvPr/>
          </p:nvSpPr>
          <p:spPr>
            <a:xfrm>
              <a:off x="4312475" y="4606950"/>
              <a:ext cx="16050" cy="14050"/>
            </a:xfrm>
            <a:custGeom>
              <a:rect b="b" l="l" r="r" t="t"/>
              <a:pathLst>
                <a:path extrusionOk="0" h="562" w="642">
                  <a:moveTo>
                    <a:pt x="354" y="1"/>
                  </a:moveTo>
                  <a:cubicBezTo>
                    <a:pt x="242" y="1"/>
                    <a:pt x="117" y="75"/>
                    <a:pt x="83" y="177"/>
                  </a:cubicBezTo>
                  <a:cubicBezTo>
                    <a:pt x="0" y="311"/>
                    <a:pt x="83" y="487"/>
                    <a:pt x="207" y="528"/>
                  </a:cubicBezTo>
                  <a:cubicBezTo>
                    <a:pt x="255" y="551"/>
                    <a:pt x="301" y="561"/>
                    <a:pt x="343" y="561"/>
                  </a:cubicBezTo>
                  <a:cubicBezTo>
                    <a:pt x="453" y="561"/>
                    <a:pt x="540" y="491"/>
                    <a:pt x="600" y="394"/>
                  </a:cubicBezTo>
                  <a:cubicBezTo>
                    <a:pt x="641" y="229"/>
                    <a:pt x="558" y="94"/>
                    <a:pt x="424" y="11"/>
                  </a:cubicBezTo>
                  <a:cubicBezTo>
                    <a:pt x="402" y="4"/>
                    <a:pt x="378" y="1"/>
                    <a:pt x="35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7"/>
            <p:cNvSpPr/>
            <p:nvPr/>
          </p:nvSpPr>
          <p:spPr>
            <a:xfrm>
              <a:off x="4358725" y="4591975"/>
              <a:ext cx="7525" cy="9850"/>
            </a:xfrm>
            <a:custGeom>
              <a:rect b="b" l="l" r="r" t="t"/>
              <a:pathLst>
                <a:path extrusionOk="0" h="394" w="301">
                  <a:moveTo>
                    <a:pt x="42" y="0"/>
                  </a:moveTo>
                  <a:cubicBezTo>
                    <a:pt x="1" y="94"/>
                    <a:pt x="1" y="135"/>
                    <a:pt x="1" y="176"/>
                  </a:cubicBezTo>
                  <a:cubicBezTo>
                    <a:pt x="42" y="259"/>
                    <a:pt x="83" y="311"/>
                    <a:pt x="125" y="352"/>
                  </a:cubicBezTo>
                  <a:cubicBezTo>
                    <a:pt x="166" y="352"/>
                    <a:pt x="166" y="393"/>
                    <a:pt x="166" y="393"/>
                  </a:cubicBezTo>
                  <a:lnTo>
                    <a:pt x="301" y="135"/>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7"/>
            <p:cNvSpPr/>
            <p:nvPr/>
          </p:nvSpPr>
          <p:spPr>
            <a:xfrm>
              <a:off x="4294125" y="4566125"/>
              <a:ext cx="13975" cy="9850"/>
            </a:xfrm>
            <a:custGeom>
              <a:rect b="b" l="l" r="r" t="t"/>
              <a:pathLst>
                <a:path extrusionOk="0" h="394" w="559">
                  <a:moveTo>
                    <a:pt x="41" y="1"/>
                  </a:moveTo>
                  <a:cubicBezTo>
                    <a:pt x="0" y="135"/>
                    <a:pt x="41" y="259"/>
                    <a:pt x="165" y="352"/>
                  </a:cubicBezTo>
                  <a:lnTo>
                    <a:pt x="217" y="352"/>
                  </a:lnTo>
                  <a:cubicBezTo>
                    <a:pt x="258" y="393"/>
                    <a:pt x="300" y="393"/>
                    <a:pt x="341" y="393"/>
                  </a:cubicBezTo>
                  <a:cubicBezTo>
                    <a:pt x="383" y="352"/>
                    <a:pt x="383" y="352"/>
                    <a:pt x="424" y="352"/>
                  </a:cubicBezTo>
                  <a:cubicBezTo>
                    <a:pt x="424" y="352"/>
                    <a:pt x="476" y="311"/>
                    <a:pt x="517" y="311"/>
                  </a:cubicBezTo>
                  <a:cubicBezTo>
                    <a:pt x="517" y="259"/>
                    <a:pt x="558" y="218"/>
                    <a:pt x="558" y="218"/>
                  </a:cubicBez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7"/>
            <p:cNvSpPr/>
            <p:nvPr/>
          </p:nvSpPr>
          <p:spPr>
            <a:xfrm>
              <a:off x="4495475" y="3893050"/>
              <a:ext cx="8550" cy="7525"/>
            </a:xfrm>
            <a:custGeom>
              <a:rect b="b" l="l" r="r" t="t"/>
              <a:pathLst>
                <a:path extrusionOk="0" h="301" w="342">
                  <a:moveTo>
                    <a:pt x="259" y="1"/>
                  </a:moveTo>
                  <a:cubicBezTo>
                    <a:pt x="176" y="1"/>
                    <a:pt x="83" y="42"/>
                    <a:pt x="41" y="135"/>
                  </a:cubicBezTo>
                  <a:cubicBezTo>
                    <a:pt x="0" y="135"/>
                    <a:pt x="0" y="177"/>
                    <a:pt x="0" y="177"/>
                  </a:cubicBezTo>
                  <a:lnTo>
                    <a:pt x="259" y="301"/>
                  </a:lnTo>
                  <a:lnTo>
                    <a:pt x="341" y="42"/>
                  </a:lnTo>
                  <a:cubicBezTo>
                    <a:pt x="341" y="1"/>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7"/>
            <p:cNvSpPr/>
            <p:nvPr/>
          </p:nvSpPr>
          <p:spPr>
            <a:xfrm>
              <a:off x="4442725" y="4021250"/>
              <a:ext cx="8575" cy="7525"/>
            </a:xfrm>
            <a:custGeom>
              <a:rect b="b" l="l" r="r" t="t"/>
              <a:pathLst>
                <a:path extrusionOk="0" h="301" w="343">
                  <a:moveTo>
                    <a:pt x="218" y="1"/>
                  </a:moveTo>
                  <a:cubicBezTo>
                    <a:pt x="125" y="42"/>
                    <a:pt x="42" y="84"/>
                    <a:pt x="42" y="135"/>
                  </a:cubicBezTo>
                  <a:lnTo>
                    <a:pt x="1" y="177"/>
                  </a:lnTo>
                  <a:lnTo>
                    <a:pt x="259" y="301"/>
                  </a:lnTo>
                  <a:lnTo>
                    <a:pt x="342" y="42"/>
                  </a:lnTo>
                  <a:cubicBezTo>
                    <a:pt x="301" y="1"/>
                    <a:pt x="259" y="1"/>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7"/>
            <p:cNvSpPr/>
            <p:nvPr/>
          </p:nvSpPr>
          <p:spPr>
            <a:xfrm>
              <a:off x="4378125" y="3995050"/>
              <a:ext cx="13975" cy="10200"/>
            </a:xfrm>
            <a:custGeom>
              <a:rect b="b" l="l" r="r" t="t"/>
              <a:pathLst>
                <a:path extrusionOk="0" h="408" w="559">
                  <a:moveTo>
                    <a:pt x="272" y="0"/>
                  </a:moveTo>
                  <a:cubicBezTo>
                    <a:pt x="157" y="0"/>
                    <a:pt x="64" y="56"/>
                    <a:pt x="0" y="191"/>
                  </a:cubicBezTo>
                  <a:lnTo>
                    <a:pt x="517" y="408"/>
                  </a:lnTo>
                  <a:cubicBezTo>
                    <a:pt x="558" y="356"/>
                    <a:pt x="558" y="315"/>
                    <a:pt x="558" y="273"/>
                  </a:cubicBezTo>
                  <a:cubicBezTo>
                    <a:pt x="558" y="191"/>
                    <a:pt x="476" y="56"/>
                    <a:pt x="383" y="15"/>
                  </a:cubicBezTo>
                  <a:cubicBezTo>
                    <a:pt x="344" y="5"/>
                    <a:pt x="307" y="0"/>
                    <a:pt x="2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7"/>
            <p:cNvSpPr/>
            <p:nvPr/>
          </p:nvSpPr>
          <p:spPr>
            <a:xfrm>
              <a:off x="4468575" y="3957675"/>
              <a:ext cx="9600" cy="12950"/>
            </a:xfrm>
            <a:custGeom>
              <a:rect b="b" l="l" r="r" t="t"/>
              <a:pathLst>
                <a:path extrusionOk="0" h="518" w="384">
                  <a:moveTo>
                    <a:pt x="166" y="1"/>
                  </a:moveTo>
                  <a:lnTo>
                    <a:pt x="125" y="42"/>
                  </a:lnTo>
                  <a:cubicBezTo>
                    <a:pt x="84" y="42"/>
                    <a:pt x="42" y="94"/>
                    <a:pt x="1" y="176"/>
                  </a:cubicBezTo>
                  <a:lnTo>
                    <a:pt x="1" y="300"/>
                  </a:lnTo>
                  <a:lnTo>
                    <a:pt x="1" y="393"/>
                  </a:lnTo>
                  <a:cubicBezTo>
                    <a:pt x="42" y="435"/>
                    <a:pt x="84" y="476"/>
                    <a:pt x="125" y="517"/>
                  </a:cubicBezTo>
                  <a:lnTo>
                    <a:pt x="166" y="517"/>
                  </a:ln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7"/>
            <p:cNvSpPr/>
            <p:nvPr/>
          </p:nvSpPr>
          <p:spPr>
            <a:xfrm>
              <a:off x="4403975" y="3931000"/>
              <a:ext cx="15000" cy="14050"/>
            </a:xfrm>
            <a:custGeom>
              <a:rect b="b" l="l" r="r" t="t"/>
              <a:pathLst>
                <a:path extrusionOk="0" h="562" w="600">
                  <a:moveTo>
                    <a:pt x="272" y="1"/>
                  </a:moveTo>
                  <a:cubicBezTo>
                    <a:pt x="172" y="1"/>
                    <a:pt x="71" y="71"/>
                    <a:pt x="41" y="168"/>
                  </a:cubicBezTo>
                  <a:cubicBezTo>
                    <a:pt x="0" y="292"/>
                    <a:pt x="41" y="468"/>
                    <a:pt x="166" y="551"/>
                  </a:cubicBezTo>
                  <a:cubicBezTo>
                    <a:pt x="197" y="558"/>
                    <a:pt x="226" y="561"/>
                    <a:pt x="255" y="561"/>
                  </a:cubicBezTo>
                  <a:cubicBezTo>
                    <a:pt x="387" y="561"/>
                    <a:pt x="490" y="487"/>
                    <a:pt x="558" y="385"/>
                  </a:cubicBezTo>
                  <a:cubicBezTo>
                    <a:pt x="600" y="251"/>
                    <a:pt x="558" y="75"/>
                    <a:pt x="383" y="34"/>
                  </a:cubicBezTo>
                  <a:cubicBezTo>
                    <a:pt x="348"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7"/>
            <p:cNvSpPr/>
            <p:nvPr/>
          </p:nvSpPr>
          <p:spPr>
            <a:xfrm>
              <a:off x="4422325" y="3976225"/>
              <a:ext cx="16050" cy="14050"/>
            </a:xfrm>
            <a:custGeom>
              <a:rect b="b" l="l" r="r" t="t"/>
              <a:pathLst>
                <a:path extrusionOk="0" h="562" w="642">
                  <a:moveTo>
                    <a:pt x="312" y="1"/>
                  </a:moveTo>
                  <a:cubicBezTo>
                    <a:pt x="210" y="1"/>
                    <a:pt x="101" y="71"/>
                    <a:pt x="42" y="168"/>
                  </a:cubicBezTo>
                  <a:cubicBezTo>
                    <a:pt x="0" y="334"/>
                    <a:pt x="83" y="468"/>
                    <a:pt x="207" y="551"/>
                  </a:cubicBezTo>
                  <a:cubicBezTo>
                    <a:pt x="231" y="558"/>
                    <a:pt x="256" y="562"/>
                    <a:pt x="281" y="562"/>
                  </a:cubicBezTo>
                  <a:cubicBezTo>
                    <a:pt x="399" y="562"/>
                    <a:pt x="524" y="488"/>
                    <a:pt x="558" y="385"/>
                  </a:cubicBezTo>
                  <a:cubicBezTo>
                    <a:pt x="641" y="251"/>
                    <a:pt x="558" y="75"/>
                    <a:pt x="424" y="34"/>
                  </a:cubicBezTo>
                  <a:cubicBezTo>
                    <a:pt x="390" y="11"/>
                    <a:pt x="352" y="1"/>
                    <a:pt x="3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7"/>
            <p:cNvSpPr/>
            <p:nvPr/>
          </p:nvSpPr>
          <p:spPr>
            <a:xfrm>
              <a:off x="4449200" y="3912075"/>
              <a:ext cx="15025" cy="13700"/>
            </a:xfrm>
            <a:custGeom>
              <a:rect b="b" l="l" r="r" t="t"/>
              <a:pathLst>
                <a:path extrusionOk="0" h="548" w="601">
                  <a:moveTo>
                    <a:pt x="290" y="0"/>
                  </a:moveTo>
                  <a:cubicBezTo>
                    <a:pt x="184" y="0"/>
                    <a:pt x="73" y="56"/>
                    <a:pt x="42" y="191"/>
                  </a:cubicBezTo>
                  <a:cubicBezTo>
                    <a:pt x="0" y="315"/>
                    <a:pt x="42" y="491"/>
                    <a:pt x="166" y="532"/>
                  </a:cubicBezTo>
                  <a:cubicBezTo>
                    <a:pt x="210" y="542"/>
                    <a:pt x="251" y="548"/>
                    <a:pt x="290" y="548"/>
                  </a:cubicBezTo>
                  <a:cubicBezTo>
                    <a:pt x="406" y="548"/>
                    <a:pt x="497" y="501"/>
                    <a:pt x="559" y="408"/>
                  </a:cubicBezTo>
                  <a:cubicBezTo>
                    <a:pt x="600" y="232"/>
                    <a:pt x="559" y="57"/>
                    <a:pt x="383" y="15"/>
                  </a:cubicBezTo>
                  <a:cubicBezTo>
                    <a:pt x="354" y="6"/>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7"/>
            <p:cNvSpPr/>
            <p:nvPr/>
          </p:nvSpPr>
          <p:spPr>
            <a:xfrm>
              <a:off x="4494425" y="3897450"/>
              <a:ext cx="7525" cy="9600"/>
            </a:xfrm>
            <a:custGeom>
              <a:rect b="b" l="l" r="r" t="t"/>
              <a:pathLst>
                <a:path extrusionOk="0" h="384" w="301">
                  <a:moveTo>
                    <a:pt x="42" y="1"/>
                  </a:moveTo>
                  <a:cubicBezTo>
                    <a:pt x="1" y="42"/>
                    <a:pt x="1" y="125"/>
                    <a:pt x="42" y="176"/>
                  </a:cubicBezTo>
                  <a:cubicBezTo>
                    <a:pt x="42" y="218"/>
                    <a:pt x="83" y="300"/>
                    <a:pt x="125" y="342"/>
                  </a:cubicBezTo>
                  <a:cubicBezTo>
                    <a:pt x="166" y="342"/>
                    <a:pt x="166" y="342"/>
                    <a:pt x="218" y="383"/>
                  </a:cubicBezTo>
                  <a:lnTo>
                    <a:pt x="301" y="12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7"/>
            <p:cNvSpPr/>
            <p:nvPr/>
          </p:nvSpPr>
          <p:spPr>
            <a:xfrm>
              <a:off x="4390000" y="4150500"/>
              <a:ext cx="8550" cy="6475"/>
            </a:xfrm>
            <a:custGeom>
              <a:rect b="b" l="l" r="r" t="t"/>
              <a:pathLst>
                <a:path extrusionOk="0" h="259" w="342">
                  <a:moveTo>
                    <a:pt x="166" y="0"/>
                  </a:moveTo>
                  <a:cubicBezTo>
                    <a:pt x="125" y="0"/>
                    <a:pt x="83" y="42"/>
                    <a:pt x="42" y="42"/>
                  </a:cubicBezTo>
                  <a:lnTo>
                    <a:pt x="1" y="83"/>
                  </a:lnTo>
                  <a:lnTo>
                    <a:pt x="1" y="176"/>
                  </a:lnTo>
                  <a:lnTo>
                    <a:pt x="259" y="259"/>
                  </a:ln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7"/>
            <p:cNvSpPr/>
            <p:nvPr/>
          </p:nvSpPr>
          <p:spPr>
            <a:xfrm>
              <a:off x="4325400" y="4123825"/>
              <a:ext cx="15000" cy="9375"/>
            </a:xfrm>
            <a:custGeom>
              <a:rect b="b" l="l" r="r" t="t"/>
              <a:pathLst>
                <a:path extrusionOk="0" h="375" w="600">
                  <a:moveTo>
                    <a:pt x="249" y="0"/>
                  </a:moveTo>
                  <a:cubicBezTo>
                    <a:pt x="141" y="0"/>
                    <a:pt x="60" y="71"/>
                    <a:pt x="0" y="168"/>
                  </a:cubicBezTo>
                  <a:lnTo>
                    <a:pt x="517" y="375"/>
                  </a:lnTo>
                  <a:cubicBezTo>
                    <a:pt x="600" y="251"/>
                    <a:pt x="517" y="75"/>
                    <a:pt x="383" y="34"/>
                  </a:cubicBezTo>
                  <a:cubicBezTo>
                    <a:pt x="334" y="11"/>
                    <a:pt x="289" y="0"/>
                    <a:pt x="2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7"/>
            <p:cNvSpPr/>
            <p:nvPr/>
          </p:nvSpPr>
          <p:spPr>
            <a:xfrm>
              <a:off x="4415850" y="4085475"/>
              <a:ext cx="9600" cy="13350"/>
            </a:xfrm>
            <a:custGeom>
              <a:rect b="b" l="l" r="r" t="t"/>
              <a:pathLst>
                <a:path extrusionOk="0" h="534" w="384">
                  <a:moveTo>
                    <a:pt x="290" y="0"/>
                  </a:moveTo>
                  <a:cubicBezTo>
                    <a:pt x="210" y="0"/>
                    <a:pt x="144" y="39"/>
                    <a:pt x="83" y="99"/>
                  </a:cubicBezTo>
                  <a:cubicBezTo>
                    <a:pt x="42" y="99"/>
                    <a:pt x="42" y="151"/>
                    <a:pt x="1" y="192"/>
                  </a:cubicBezTo>
                  <a:lnTo>
                    <a:pt x="1" y="358"/>
                  </a:lnTo>
                  <a:cubicBezTo>
                    <a:pt x="1" y="451"/>
                    <a:pt x="83" y="534"/>
                    <a:pt x="166" y="534"/>
                  </a:cubicBezTo>
                  <a:lnTo>
                    <a:pt x="383" y="17"/>
                  </a:lnTo>
                  <a:cubicBezTo>
                    <a:pt x="350" y="6"/>
                    <a:pt x="319"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7"/>
            <p:cNvSpPr/>
            <p:nvPr/>
          </p:nvSpPr>
          <p:spPr>
            <a:xfrm>
              <a:off x="4349950" y="4059650"/>
              <a:ext cx="16300" cy="13700"/>
            </a:xfrm>
            <a:custGeom>
              <a:rect b="b" l="l" r="r" t="t"/>
              <a:pathLst>
                <a:path extrusionOk="0" h="548" w="652">
                  <a:moveTo>
                    <a:pt x="336" y="0"/>
                  </a:moveTo>
                  <a:cubicBezTo>
                    <a:pt x="232" y="0"/>
                    <a:pt x="124" y="49"/>
                    <a:pt x="93" y="150"/>
                  </a:cubicBezTo>
                  <a:cubicBezTo>
                    <a:pt x="0" y="316"/>
                    <a:pt x="93" y="450"/>
                    <a:pt x="217" y="533"/>
                  </a:cubicBezTo>
                  <a:cubicBezTo>
                    <a:pt x="258" y="542"/>
                    <a:pt x="296" y="547"/>
                    <a:pt x="332" y="547"/>
                  </a:cubicBezTo>
                  <a:cubicBezTo>
                    <a:pt x="449" y="547"/>
                    <a:pt x="539" y="492"/>
                    <a:pt x="610" y="357"/>
                  </a:cubicBezTo>
                  <a:cubicBezTo>
                    <a:pt x="652" y="233"/>
                    <a:pt x="569" y="57"/>
                    <a:pt x="434" y="16"/>
                  </a:cubicBezTo>
                  <a:cubicBezTo>
                    <a:pt x="404" y="6"/>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7"/>
            <p:cNvSpPr/>
            <p:nvPr/>
          </p:nvSpPr>
          <p:spPr>
            <a:xfrm>
              <a:off x="4304700" y="4078125"/>
              <a:ext cx="16325" cy="14025"/>
            </a:xfrm>
            <a:custGeom>
              <a:rect b="b" l="l" r="r" t="t"/>
              <a:pathLst>
                <a:path extrusionOk="0" h="561" w="653">
                  <a:moveTo>
                    <a:pt x="366" y="0"/>
                  </a:moveTo>
                  <a:cubicBezTo>
                    <a:pt x="253" y="0"/>
                    <a:pt x="128" y="76"/>
                    <a:pt x="94" y="187"/>
                  </a:cubicBezTo>
                  <a:cubicBezTo>
                    <a:pt x="1" y="311"/>
                    <a:pt x="94" y="486"/>
                    <a:pt x="218" y="528"/>
                  </a:cubicBezTo>
                  <a:cubicBezTo>
                    <a:pt x="255" y="551"/>
                    <a:pt x="295" y="561"/>
                    <a:pt x="334" y="561"/>
                  </a:cubicBezTo>
                  <a:cubicBezTo>
                    <a:pt x="438" y="561"/>
                    <a:pt x="544" y="491"/>
                    <a:pt x="611" y="393"/>
                  </a:cubicBezTo>
                  <a:cubicBezTo>
                    <a:pt x="652" y="269"/>
                    <a:pt x="570" y="94"/>
                    <a:pt x="435" y="11"/>
                  </a:cubicBezTo>
                  <a:cubicBezTo>
                    <a:pt x="413" y="4"/>
                    <a:pt x="390" y="0"/>
                    <a:pt x="3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7"/>
            <p:cNvSpPr/>
            <p:nvPr/>
          </p:nvSpPr>
          <p:spPr>
            <a:xfrm>
              <a:off x="4369325" y="4104875"/>
              <a:ext cx="16325" cy="13700"/>
            </a:xfrm>
            <a:custGeom>
              <a:rect b="b" l="l" r="r" t="t"/>
              <a:pathLst>
                <a:path extrusionOk="0" h="548" w="653">
                  <a:moveTo>
                    <a:pt x="314" y="1"/>
                  </a:moveTo>
                  <a:cubicBezTo>
                    <a:pt x="201" y="1"/>
                    <a:pt x="115" y="49"/>
                    <a:pt x="52" y="150"/>
                  </a:cubicBezTo>
                  <a:cubicBezTo>
                    <a:pt x="1" y="316"/>
                    <a:pt x="94" y="492"/>
                    <a:pt x="218" y="533"/>
                  </a:cubicBezTo>
                  <a:cubicBezTo>
                    <a:pt x="249" y="543"/>
                    <a:pt x="282" y="548"/>
                    <a:pt x="315" y="548"/>
                  </a:cubicBezTo>
                  <a:cubicBezTo>
                    <a:pt x="423" y="548"/>
                    <a:pt x="530" y="492"/>
                    <a:pt x="569" y="357"/>
                  </a:cubicBezTo>
                  <a:cubicBezTo>
                    <a:pt x="652" y="233"/>
                    <a:pt x="569" y="57"/>
                    <a:pt x="435" y="16"/>
                  </a:cubicBezTo>
                  <a:cubicBezTo>
                    <a:pt x="392" y="6"/>
                    <a:pt x="351"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7"/>
            <p:cNvSpPr/>
            <p:nvPr/>
          </p:nvSpPr>
          <p:spPr>
            <a:xfrm>
              <a:off x="4331850" y="4013975"/>
              <a:ext cx="16050" cy="14150"/>
            </a:xfrm>
            <a:custGeom>
              <a:rect b="b" l="l" r="r" t="t"/>
              <a:pathLst>
                <a:path extrusionOk="0" h="566" w="642">
                  <a:moveTo>
                    <a:pt x="295" y="0"/>
                  </a:moveTo>
                  <a:cubicBezTo>
                    <a:pt x="189" y="0"/>
                    <a:pt x="102" y="71"/>
                    <a:pt x="42" y="168"/>
                  </a:cubicBezTo>
                  <a:cubicBezTo>
                    <a:pt x="1" y="333"/>
                    <a:pt x="42" y="468"/>
                    <a:pt x="207" y="550"/>
                  </a:cubicBezTo>
                  <a:cubicBezTo>
                    <a:pt x="239" y="560"/>
                    <a:pt x="272" y="565"/>
                    <a:pt x="306" y="565"/>
                  </a:cubicBezTo>
                  <a:cubicBezTo>
                    <a:pt x="416" y="565"/>
                    <a:pt x="527" y="509"/>
                    <a:pt x="559" y="375"/>
                  </a:cubicBezTo>
                  <a:cubicBezTo>
                    <a:pt x="642" y="251"/>
                    <a:pt x="559" y="75"/>
                    <a:pt x="424" y="33"/>
                  </a:cubicBezTo>
                  <a:cubicBezTo>
                    <a:pt x="379" y="11"/>
                    <a:pt x="335"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7"/>
            <p:cNvSpPr/>
            <p:nvPr/>
          </p:nvSpPr>
          <p:spPr>
            <a:xfrm>
              <a:off x="4395175" y="4040375"/>
              <a:ext cx="16300" cy="14050"/>
            </a:xfrm>
            <a:custGeom>
              <a:rect b="b" l="l" r="r" t="t"/>
              <a:pathLst>
                <a:path extrusionOk="0" h="562" w="652">
                  <a:moveTo>
                    <a:pt x="366" y="1"/>
                  </a:moveTo>
                  <a:cubicBezTo>
                    <a:pt x="253" y="1"/>
                    <a:pt x="128" y="76"/>
                    <a:pt x="94" y="187"/>
                  </a:cubicBezTo>
                  <a:cubicBezTo>
                    <a:pt x="1" y="311"/>
                    <a:pt x="94" y="487"/>
                    <a:pt x="218" y="528"/>
                  </a:cubicBezTo>
                  <a:cubicBezTo>
                    <a:pt x="267" y="551"/>
                    <a:pt x="312" y="562"/>
                    <a:pt x="353" y="562"/>
                  </a:cubicBezTo>
                  <a:cubicBezTo>
                    <a:pt x="460" y="562"/>
                    <a:pt x="543" y="494"/>
                    <a:pt x="611" y="404"/>
                  </a:cubicBezTo>
                  <a:cubicBezTo>
                    <a:pt x="652" y="228"/>
                    <a:pt x="611" y="94"/>
                    <a:pt x="435" y="11"/>
                  </a:cubicBezTo>
                  <a:cubicBezTo>
                    <a:pt x="413" y="4"/>
                    <a:pt x="390" y="1"/>
                    <a:pt x="36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7"/>
            <p:cNvSpPr/>
            <p:nvPr/>
          </p:nvSpPr>
          <p:spPr>
            <a:xfrm>
              <a:off x="4273700" y="4103200"/>
              <a:ext cx="1050" cy="3125"/>
            </a:xfrm>
            <a:custGeom>
              <a:rect b="b" l="l" r="r" t="t"/>
              <a:pathLst>
                <a:path extrusionOk="0" h="125" w="42">
                  <a:moveTo>
                    <a:pt x="42" y="0"/>
                  </a:moveTo>
                  <a:cubicBezTo>
                    <a:pt x="0" y="42"/>
                    <a:pt x="0" y="83"/>
                    <a:pt x="0" y="124"/>
                  </a:cubicBezTo>
                  <a:lnTo>
                    <a:pt x="42" y="124"/>
                  </a:lnTo>
                  <a:lnTo>
                    <a:pt x="42" y="42"/>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7"/>
            <p:cNvSpPr/>
            <p:nvPr/>
          </p:nvSpPr>
          <p:spPr>
            <a:xfrm>
              <a:off x="4441700" y="4025650"/>
              <a:ext cx="7525" cy="9600"/>
            </a:xfrm>
            <a:custGeom>
              <a:rect b="b" l="l" r="r" t="t"/>
              <a:pathLst>
                <a:path extrusionOk="0" h="384" w="301">
                  <a:moveTo>
                    <a:pt x="42" y="1"/>
                  </a:moveTo>
                  <a:cubicBezTo>
                    <a:pt x="1" y="83"/>
                    <a:pt x="1" y="125"/>
                    <a:pt x="42" y="166"/>
                  </a:cubicBezTo>
                  <a:cubicBezTo>
                    <a:pt x="42" y="259"/>
                    <a:pt x="83" y="342"/>
                    <a:pt x="166" y="383"/>
                  </a:cubicBezTo>
                  <a:lnTo>
                    <a:pt x="300" y="12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7"/>
            <p:cNvSpPr/>
            <p:nvPr/>
          </p:nvSpPr>
          <p:spPr>
            <a:xfrm>
              <a:off x="4377075" y="3999800"/>
              <a:ext cx="14000" cy="9325"/>
            </a:xfrm>
            <a:custGeom>
              <a:rect b="b" l="l" r="r" t="t"/>
              <a:pathLst>
                <a:path extrusionOk="0" h="373" w="560">
                  <a:moveTo>
                    <a:pt x="42" y="1"/>
                  </a:moveTo>
                  <a:cubicBezTo>
                    <a:pt x="1" y="125"/>
                    <a:pt x="84" y="301"/>
                    <a:pt x="208" y="342"/>
                  </a:cubicBezTo>
                  <a:cubicBezTo>
                    <a:pt x="254" y="363"/>
                    <a:pt x="298" y="373"/>
                    <a:pt x="341" y="373"/>
                  </a:cubicBezTo>
                  <a:cubicBezTo>
                    <a:pt x="383" y="373"/>
                    <a:pt x="425" y="363"/>
                    <a:pt x="466" y="342"/>
                  </a:cubicBezTo>
                  <a:cubicBezTo>
                    <a:pt x="518" y="301"/>
                    <a:pt x="559"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7"/>
            <p:cNvSpPr/>
            <p:nvPr/>
          </p:nvSpPr>
          <p:spPr>
            <a:xfrm>
              <a:off x="4337025" y="4278700"/>
              <a:ext cx="8800" cy="6500"/>
            </a:xfrm>
            <a:custGeom>
              <a:rect b="b" l="l" r="r" t="t"/>
              <a:pathLst>
                <a:path extrusionOk="0" h="260" w="352">
                  <a:moveTo>
                    <a:pt x="135" y="1"/>
                  </a:moveTo>
                  <a:lnTo>
                    <a:pt x="93" y="42"/>
                  </a:lnTo>
                  <a:cubicBezTo>
                    <a:pt x="52" y="42"/>
                    <a:pt x="52" y="83"/>
                    <a:pt x="0" y="125"/>
                  </a:cubicBezTo>
                  <a:lnTo>
                    <a:pt x="0" y="176"/>
                  </a:lnTo>
                  <a:lnTo>
                    <a:pt x="259" y="259"/>
                  </a:lnTo>
                  <a:lnTo>
                    <a:pt x="3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7"/>
            <p:cNvSpPr/>
            <p:nvPr/>
          </p:nvSpPr>
          <p:spPr>
            <a:xfrm>
              <a:off x="4272400" y="4252450"/>
              <a:ext cx="14250" cy="8950"/>
            </a:xfrm>
            <a:custGeom>
              <a:rect b="b" l="l" r="r" t="t"/>
              <a:pathLst>
                <a:path extrusionOk="0" h="358" w="570">
                  <a:moveTo>
                    <a:pt x="282" y="0"/>
                  </a:moveTo>
                  <a:cubicBezTo>
                    <a:pt x="179" y="0"/>
                    <a:pt x="82" y="39"/>
                    <a:pt x="52" y="99"/>
                  </a:cubicBezTo>
                  <a:lnTo>
                    <a:pt x="1" y="141"/>
                  </a:lnTo>
                  <a:lnTo>
                    <a:pt x="517" y="358"/>
                  </a:lnTo>
                  <a:lnTo>
                    <a:pt x="517" y="316"/>
                  </a:lnTo>
                  <a:cubicBezTo>
                    <a:pt x="569" y="192"/>
                    <a:pt x="476" y="58"/>
                    <a:pt x="393" y="17"/>
                  </a:cubicBezTo>
                  <a:cubicBezTo>
                    <a:pt x="357" y="6"/>
                    <a:pt x="319" y="0"/>
                    <a:pt x="28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7"/>
            <p:cNvSpPr/>
            <p:nvPr/>
          </p:nvSpPr>
          <p:spPr>
            <a:xfrm>
              <a:off x="4361825" y="4214075"/>
              <a:ext cx="10900" cy="14000"/>
            </a:xfrm>
            <a:custGeom>
              <a:rect b="b" l="l" r="r" t="t"/>
              <a:pathLst>
                <a:path extrusionOk="0" h="560" w="436">
                  <a:moveTo>
                    <a:pt x="301" y="1"/>
                  </a:moveTo>
                  <a:cubicBezTo>
                    <a:pt x="218" y="1"/>
                    <a:pt x="94" y="84"/>
                    <a:pt x="42" y="177"/>
                  </a:cubicBezTo>
                  <a:cubicBezTo>
                    <a:pt x="1" y="259"/>
                    <a:pt x="42" y="342"/>
                    <a:pt x="94" y="435"/>
                  </a:cubicBezTo>
                  <a:lnTo>
                    <a:pt x="218" y="559"/>
                  </a:lnTo>
                  <a:lnTo>
                    <a:pt x="435" y="42"/>
                  </a:lnTo>
                  <a:cubicBezTo>
                    <a:pt x="394" y="1"/>
                    <a:pt x="352"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7"/>
            <p:cNvSpPr/>
            <p:nvPr/>
          </p:nvSpPr>
          <p:spPr>
            <a:xfrm>
              <a:off x="4297225" y="4187875"/>
              <a:ext cx="16300" cy="13700"/>
            </a:xfrm>
            <a:custGeom>
              <a:rect b="b" l="l" r="r" t="t"/>
              <a:pathLst>
                <a:path extrusionOk="0" h="548" w="652">
                  <a:moveTo>
                    <a:pt x="337" y="0"/>
                  </a:moveTo>
                  <a:cubicBezTo>
                    <a:pt x="230" y="0"/>
                    <a:pt x="125" y="56"/>
                    <a:pt x="93" y="191"/>
                  </a:cubicBezTo>
                  <a:cubicBezTo>
                    <a:pt x="0" y="315"/>
                    <a:pt x="93" y="491"/>
                    <a:pt x="217" y="532"/>
                  </a:cubicBezTo>
                  <a:cubicBezTo>
                    <a:pt x="250" y="542"/>
                    <a:pt x="285" y="547"/>
                    <a:pt x="321" y="547"/>
                  </a:cubicBezTo>
                  <a:cubicBezTo>
                    <a:pt x="429" y="547"/>
                    <a:pt x="540" y="499"/>
                    <a:pt x="610" y="397"/>
                  </a:cubicBezTo>
                  <a:cubicBezTo>
                    <a:pt x="651" y="232"/>
                    <a:pt x="558" y="56"/>
                    <a:pt x="434" y="15"/>
                  </a:cubicBezTo>
                  <a:cubicBezTo>
                    <a:pt x="403" y="5"/>
                    <a:pt x="370"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7"/>
            <p:cNvSpPr/>
            <p:nvPr/>
          </p:nvSpPr>
          <p:spPr>
            <a:xfrm>
              <a:off x="4251975" y="4206800"/>
              <a:ext cx="16325" cy="14025"/>
            </a:xfrm>
            <a:custGeom>
              <a:rect b="b" l="l" r="r" t="t"/>
              <a:pathLst>
                <a:path extrusionOk="0" h="561" w="653">
                  <a:moveTo>
                    <a:pt x="319" y="0"/>
                  </a:moveTo>
                  <a:cubicBezTo>
                    <a:pt x="218" y="0"/>
                    <a:pt x="124" y="68"/>
                    <a:pt x="94" y="157"/>
                  </a:cubicBezTo>
                  <a:cubicBezTo>
                    <a:pt x="1" y="292"/>
                    <a:pt x="94" y="468"/>
                    <a:pt x="218" y="550"/>
                  </a:cubicBezTo>
                  <a:cubicBezTo>
                    <a:pt x="241" y="558"/>
                    <a:pt x="266" y="561"/>
                    <a:pt x="291" y="561"/>
                  </a:cubicBezTo>
                  <a:cubicBezTo>
                    <a:pt x="408" y="561"/>
                    <a:pt x="534" y="485"/>
                    <a:pt x="611" y="375"/>
                  </a:cubicBezTo>
                  <a:cubicBezTo>
                    <a:pt x="652" y="250"/>
                    <a:pt x="559" y="75"/>
                    <a:pt x="435" y="33"/>
                  </a:cubicBezTo>
                  <a:cubicBezTo>
                    <a:pt x="397" y="10"/>
                    <a:pt x="357" y="0"/>
                    <a:pt x="31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7"/>
            <p:cNvSpPr/>
            <p:nvPr/>
          </p:nvSpPr>
          <p:spPr>
            <a:xfrm>
              <a:off x="4316600" y="4233100"/>
              <a:ext cx="15275" cy="13700"/>
            </a:xfrm>
            <a:custGeom>
              <a:rect b="b" l="l" r="r" t="t"/>
              <a:pathLst>
                <a:path extrusionOk="0" h="548" w="611">
                  <a:moveTo>
                    <a:pt x="320" y="0"/>
                  </a:moveTo>
                  <a:cubicBezTo>
                    <a:pt x="203" y="0"/>
                    <a:pt x="113" y="56"/>
                    <a:pt x="42" y="191"/>
                  </a:cubicBezTo>
                  <a:cubicBezTo>
                    <a:pt x="0" y="315"/>
                    <a:pt x="42" y="491"/>
                    <a:pt x="218" y="532"/>
                  </a:cubicBezTo>
                  <a:cubicBezTo>
                    <a:pt x="251" y="542"/>
                    <a:pt x="286" y="548"/>
                    <a:pt x="320" y="548"/>
                  </a:cubicBezTo>
                  <a:cubicBezTo>
                    <a:pt x="426" y="548"/>
                    <a:pt x="528" y="499"/>
                    <a:pt x="559" y="398"/>
                  </a:cubicBezTo>
                  <a:cubicBezTo>
                    <a:pt x="611" y="232"/>
                    <a:pt x="559" y="98"/>
                    <a:pt x="435" y="15"/>
                  </a:cubicBezTo>
                  <a:cubicBezTo>
                    <a:pt x="394" y="6"/>
                    <a:pt x="3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7"/>
            <p:cNvSpPr/>
            <p:nvPr/>
          </p:nvSpPr>
          <p:spPr>
            <a:xfrm>
              <a:off x="4278875" y="4142625"/>
              <a:ext cx="15250" cy="13700"/>
            </a:xfrm>
            <a:custGeom>
              <a:rect b="b" l="l" r="r" t="t"/>
              <a:pathLst>
                <a:path extrusionOk="0" h="548" w="610">
                  <a:moveTo>
                    <a:pt x="320" y="1"/>
                  </a:moveTo>
                  <a:cubicBezTo>
                    <a:pt x="203" y="1"/>
                    <a:pt x="115" y="57"/>
                    <a:pt x="52" y="191"/>
                  </a:cubicBezTo>
                  <a:cubicBezTo>
                    <a:pt x="0" y="315"/>
                    <a:pt x="52" y="491"/>
                    <a:pt x="217" y="533"/>
                  </a:cubicBezTo>
                  <a:cubicBezTo>
                    <a:pt x="248" y="542"/>
                    <a:pt x="281" y="547"/>
                    <a:pt x="314" y="547"/>
                  </a:cubicBezTo>
                  <a:cubicBezTo>
                    <a:pt x="422" y="547"/>
                    <a:pt x="529" y="492"/>
                    <a:pt x="569" y="357"/>
                  </a:cubicBezTo>
                  <a:cubicBezTo>
                    <a:pt x="610" y="233"/>
                    <a:pt x="569" y="57"/>
                    <a:pt x="434" y="16"/>
                  </a:cubicBezTo>
                  <a:cubicBezTo>
                    <a:pt x="393" y="6"/>
                    <a:pt x="35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7"/>
            <p:cNvSpPr/>
            <p:nvPr/>
          </p:nvSpPr>
          <p:spPr>
            <a:xfrm>
              <a:off x="4342450" y="4169050"/>
              <a:ext cx="16300" cy="14050"/>
            </a:xfrm>
            <a:custGeom>
              <a:rect b="b" l="l" r="r" t="t"/>
              <a:pathLst>
                <a:path extrusionOk="0" h="562" w="652">
                  <a:moveTo>
                    <a:pt x="319" y="1"/>
                  </a:moveTo>
                  <a:cubicBezTo>
                    <a:pt x="218" y="1"/>
                    <a:pt x="123" y="71"/>
                    <a:pt x="93" y="168"/>
                  </a:cubicBezTo>
                  <a:cubicBezTo>
                    <a:pt x="0" y="292"/>
                    <a:pt x="93" y="468"/>
                    <a:pt x="218" y="551"/>
                  </a:cubicBezTo>
                  <a:cubicBezTo>
                    <a:pt x="248" y="558"/>
                    <a:pt x="278" y="561"/>
                    <a:pt x="305" y="561"/>
                  </a:cubicBezTo>
                  <a:cubicBezTo>
                    <a:pt x="436" y="561"/>
                    <a:pt x="534" y="486"/>
                    <a:pt x="610" y="375"/>
                  </a:cubicBezTo>
                  <a:cubicBezTo>
                    <a:pt x="652" y="251"/>
                    <a:pt x="559" y="75"/>
                    <a:pt x="435" y="34"/>
                  </a:cubicBezTo>
                  <a:cubicBezTo>
                    <a:pt x="398" y="11"/>
                    <a:pt x="358" y="1"/>
                    <a:pt x="31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7"/>
            <p:cNvSpPr/>
            <p:nvPr/>
          </p:nvSpPr>
          <p:spPr>
            <a:xfrm>
              <a:off x="4388725" y="4154900"/>
              <a:ext cx="7775" cy="8550"/>
            </a:xfrm>
            <a:custGeom>
              <a:rect b="b" l="l" r="r" t="t"/>
              <a:pathLst>
                <a:path extrusionOk="0" h="342" w="311">
                  <a:moveTo>
                    <a:pt x="52" y="0"/>
                  </a:moveTo>
                  <a:cubicBezTo>
                    <a:pt x="0" y="0"/>
                    <a:pt x="0" y="42"/>
                    <a:pt x="0" y="83"/>
                  </a:cubicBezTo>
                  <a:cubicBezTo>
                    <a:pt x="0" y="217"/>
                    <a:pt x="93" y="300"/>
                    <a:pt x="176" y="341"/>
                  </a:cubicBezTo>
                  <a:lnTo>
                    <a:pt x="310" y="83"/>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7"/>
            <p:cNvSpPr/>
            <p:nvPr/>
          </p:nvSpPr>
          <p:spPr>
            <a:xfrm>
              <a:off x="4324100" y="4128000"/>
              <a:ext cx="14225" cy="9350"/>
            </a:xfrm>
            <a:custGeom>
              <a:rect b="b" l="l" r="r" t="t"/>
              <a:pathLst>
                <a:path extrusionOk="0" h="374" w="569">
                  <a:moveTo>
                    <a:pt x="52" y="1"/>
                  </a:moveTo>
                  <a:lnTo>
                    <a:pt x="52" y="1"/>
                  </a:lnTo>
                  <a:cubicBezTo>
                    <a:pt x="0" y="125"/>
                    <a:pt x="52" y="301"/>
                    <a:pt x="217" y="342"/>
                  </a:cubicBezTo>
                  <a:cubicBezTo>
                    <a:pt x="264" y="363"/>
                    <a:pt x="308" y="373"/>
                    <a:pt x="351" y="373"/>
                  </a:cubicBezTo>
                  <a:cubicBezTo>
                    <a:pt x="393" y="373"/>
                    <a:pt x="435" y="363"/>
                    <a:pt x="476" y="342"/>
                  </a:cubicBezTo>
                  <a:cubicBezTo>
                    <a:pt x="517" y="301"/>
                    <a:pt x="569" y="259"/>
                    <a:pt x="569" y="208"/>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7"/>
            <p:cNvSpPr/>
            <p:nvPr/>
          </p:nvSpPr>
          <p:spPr>
            <a:xfrm>
              <a:off x="4271375" y="4106300"/>
              <a:ext cx="3375" cy="3375"/>
            </a:xfrm>
            <a:custGeom>
              <a:rect b="b" l="l" r="r" t="t"/>
              <a:pathLst>
                <a:path extrusionOk="0" h="135" w="135">
                  <a:moveTo>
                    <a:pt x="93" y="0"/>
                  </a:moveTo>
                  <a:cubicBezTo>
                    <a:pt x="42" y="42"/>
                    <a:pt x="42" y="93"/>
                    <a:pt x="0" y="135"/>
                  </a:cubicBezTo>
                  <a:lnTo>
                    <a:pt x="42" y="135"/>
                  </a:lnTo>
                  <a:cubicBezTo>
                    <a:pt x="93" y="93"/>
                    <a:pt x="93" y="42"/>
                    <a:pt x="1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7"/>
            <p:cNvSpPr/>
            <p:nvPr/>
          </p:nvSpPr>
          <p:spPr>
            <a:xfrm>
              <a:off x="4284300" y="4406500"/>
              <a:ext cx="8800" cy="6900"/>
            </a:xfrm>
            <a:custGeom>
              <a:rect b="b" l="l" r="r" t="t"/>
              <a:pathLst>
                <a:path extrusionOk="0" h="276" w="352">
                  <a:moveTo>
                    <a:pt x="271" y="0"/>
                  </a:moveTo>
                  <a:cubicBezTo>
                    <a:pt x="194" y="0"/>
                    <a:pt x="110" y="39"/>
                    <a:pt x="41" y="99"/>
                  </a:cubicBezTo>
                  <a:lnTo>
                    <a:pt x="0" y="141"/>
                  </a:lnTo>
                  <a:lnTo>
                    <a:pt x="0" y="182"/>
                  </a:lnTo>
                  <a:lnTo>
                    <a:pt x="259" y="275"/>
                  </a:lnTo>
                  <a:lnTo>
                    <a:pt x="352" y="17"/>
                  </a:lnTo>
                  <a:cubicBezTo>
                    <a:pt x="327" y="6"/>
                    <a:pt x="300" y="0"/>
                    <a:pt x="27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7"/>
            <p:cNvSpPr/>
            <p:nvPr/>
          </p:nvSpPr>
          <p:spPr>
            <a:xfrm>
              <a:off x="4226125" y="4380025"/>
              <a:ext cx="7525" cy="9575"/>
            </a:xfrm>
            <a:custGeom>
              <a:rect b="b" l="l" r="r" t="t"/>
              <a:pathLst>
                <a:path extrusionOk="0" h="383" w="301">
                  <a:moveTo>
                    <a:pt x="1" y="0"/>
                  </a:moveTo>
                  <a:cubicBezTo>
                    <a:pt x="1" y="125"/>
                    <a:pt x="42" y="207"/>
                    <a:pt x="42" y="300"/>
                  </a:cubicBezTo>
                  <a:lnTo>
                    <a:pt x="259" y="383"/>
                  </a:lnTo>
                  <a:lnTo>
                    <a:pt x="259" y="342"/>
                  </a:lnTo>
                  <a:cubicBezTo>
                    <a:pt x="301" y="207"/>
                    <a:pt x="218" y="83"/>
                    <a:pt x="94" y="42"/>
                  </a:cubicBezTo>
                  <a:cubicBezTo>
                    <a:pt x="94" y="42"/>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7"/>
            <p:cNvSpPr/>
            <p:nvPr/>
          </p:nvSpPr>
          <p:spPr>
            <a:xfrm>
              <a:off x="4310150" y="4342275"/>
              <a:ext cx="9825" cy="14000"/>
            </a:xfrm>
            <a:custGeom>
              <a:rect b="b" l="l" r="r" t="t"/>
              <a:pathLst>
                <a:path extrusionOk="0" h="560" w="393">
                  <a:moveTo>
                    <a:pt x="258" y="1"/>
                  </a:moveTo>
                  <a:cubicBezTo>
                    <a:pt x="176" y="1"/>
                    <a:pt x="41" y="84"/>
                    <a:pt x="0" y="166"/>
                  </a:cubicBezTo>
                  <a:lnTo>
                    <a:pt x="0" y="342"/>
                  </a:lnTo>
                  <a:cubicBezTo>
                    <a:pt x="0" y="425"/>
                    <a:pt x="93" y="518"/>
                    <a:pt x="176" y="559"/>
                  </a:cubicBezTo>
                  <a:lnTo>
                    <a:pt x="393" y="42"/>
                  </a:lnTo>
                  <a:cubicBezTo>
                    <a:pt x="352" y="42"/>
                    <a:pt x="300" y="1"/>
                    <a:pt x="2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7"/>
            <p:cNvSpPr/>
            <p:nvPr/>
          </p:nvSpPr>
          <p:spPr>
            <a:xfrm>
              <a:off x="4244475" y="4316175"/>
              <a:ext cx="16325" cy="14050"/>
            </a:xfrm>
            <a:custGeom>
              <a:rect b="b" l="l" r="r" t="t"/>
              <a:pathLst>
                <a:path extrusionOk="0" h="562" w="653">
                  <a:moveTo>
                    <a:pt x="362" y="0"/>
                  </a:moveTo>
                  <a:cubicBezTo>
                    <a:pt x="246" y="0"/>
                    <a:pt x="126" y="74"/>
                    <a:pt x="84" y="176"/>
                  </a:cubicBezTo>
                  <a:cubicBezTo>
                    <a:pt x="1" y="311"/>
                    <a:pt x="84" y="487"/>
                    <a:pt x="218" y="528"/>
                  </a:cubicBezTo>
                  <a:cubicBezTo>
                    <a:pt x="252" y="551"/>
                    <a:pt x="291" y="561"/>
                    <a:pt x="330" y="561"/>
                  </a:cubicBezTo>
                  <a:cubicBezTo>
                    <a:pt x="432" y="561"/>
                    <a:pt x="541" y="491"/>
                    <a:pt x="601" y="394"/>
                  </a:cubicBezTo>
                  <a:cubicBezTo>
                    <a:pt x="652" y="228"/>
                    <a:pt x="559" y="94"/>
                    <a:pt x="435" y="11"/>
                  </a:cubicBezTo>
                  <a:cubicBezTo>
                    <a:pt x="411" y="4"/>
                    <a:pt x="387" y="0"/>
                    <a:pt x="36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7"/>
            <p:cNvSpPr/>
            <p:nvPr/>
          </p:nvSpPr>
          <p:spPr>
            <a:xfrm>
              <a:off x="4263875" y="4361400"/>
              <a:ext cx="15000" cy="14050"/>
            </a:xfrm>
            <a:custGeom>
              <a:rect b="b" l="l" r="r" t="t"/>
              <a:pathLst>
                <a:path extrusionOk="0" h="562" w="600">
                  <a:moveTo>
                    <a:pt x="342" y="1"/>
                  </a:moveTo>
                  <a:cubicBezTo>
                    <a:pt x="201" y="1"/>
                    <a:pt x="76" y="75"/>
                    <a:pt x="42" y="177"/>
                  </a:cubicBezTo>
                  <a:cubicBezTo>
                    <a:pt x="0" y="311"/>
                    <a:pt x="42" y="487"/>
                    <a:pt x="217" y="528"/>
                  </a:cubicBezTo>
                  <a:cubicBezTo>
                    <a:pt x="252" y="551"/>
                    <a:pt x="290" y="561"/>
                    <a:pt x="328" y="561"/>
                  </a:cubicBezTo>
                  <a:cubicBezTo>
                    <a:pt x="428" y="561"/>
                    <a:pt x="529" y="491"/>
                    <a:pt x="559" y="394"/>
                  </a:cubicBezTo>
                  <a:cubicBezTo>
                    <a:pt x="600" y="270"/>
                    <a:pt x="559" y="94"/>
                    <a:pt x="435" y="11"/>
                  </a:cubicBezTo>
                  <a:cubicBezTo>
                    <a:pt x="403" y="4"/>
                    <a:pt x="372" y="1"/>
                    <a:pt x="3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7"/>
            <p:cNvSpPr/>
            <p:nvPr/>
          </p:nvSpPr>
          <p:spPr>
            <a:xfrm>
              <a:off x="4226125" y="4270825"/>
              <a:ext cx="15275" cy="14150"/>
            </a:xfrm>
            <a:custGeom>
              <a:rect b="b" l="l" r="r" t="t"/>
              <a:pathLst>
                <a:path extrusionOk="0" h="566" w="611">
                  <a:moveTo>
                    <a:pt x="295" y="1"/>
                  </a:moveTo>
                  <a:cubicBezTo>
                    <a:pt x="188" y="1"/>
                    <a:pt x="82" y="55"/>
                    <a:pt x="42" y="181"/>
                  </a:cubicBezTo>
                  <a:cubicBezTo>
                    <a:pt x="1" y="316"/>
                    <a:pt x="42" y="491"/>
                    <a:pt x="218" y="533"/>
                  </a:cubicBezTo>
                  <a:cubicBezTo>
                    <a:pt x="255" y="556"/>
                    <a:pt x="295" y="566"/>
                    <a:pt x="333" y="566"/>
                  </a:cubicBezTo>
                  <a:cubicBezTo>
                    <a:pt x="434" y="566"/>
                    <a:pt x="529" y="496"/>
                    <a:pt x="559" y="398"/>
                  </a:cubicBezTo>
                  <a:cubicBezTo>
                    <a:pt x="611" y="233"/>
                    <a:pt x="559" y="98"/>
                    <a:pt x="394" y="16"/>
                  </a:cubicBezTo>
                  <a:cubicBezTo>
                    <a:pt x="362" y="6"/>
                    <a:pt x="329"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7"/>
            <p:cNvSpPr/>
            <p:nvPr/>
          </p:nvSpPr>
          <p:spPr>
            <a:xfrm>
              <a:off x="4289725" y="4297250"/>
              <a:ext cx="16300" cy="14150"/>
            </a:xfrm>
            <a:custGeom>
              <a:rect b="b" l="l" r="r" t="t"/>
              <a:pathLst>
                <a:path extrusionOk="0" h="566" w="652">
                  <a:moveTo>
                    <a:pt x="318" y="1"/>
                  </a:moveTo>
                  <a:cubicBezTo>
                    <a:pt x="217" y="1"/>
                    <a:pt x="120" y="69"/>
                    <a:pt x="83" y="158"/>
                  </a:cubicBezTo>
                  <a:cubicBezTo>
                    <a:pt x="0" y="334"/>
                    <a:pt x="83" y="468"/>
                    <a:pt x="217" y="551"/>
                  </a:cubicBezTo>
                  <a:cubicBezTo>
                    <a:pt x="246" y="561"/>
                    <a:pt x="278" y="566"/>
                    <a:pt x="311" y="566"/>
                  </a:cubicBezTo>
                  <a:cubicBezTo>
                    <a:pt x="418" y="566"/>
                    <a:pt x="536" y="510"/>
                    <a:pt x="600" y="375"/>
                  </a:cubicBezTo>
                  <a:cubicBezTo>
                    <a:pt x="652" y="251"/>
                    <a:pt x="559" y="75"/>
                    <a:pt x="434" y="34"/>
                  </a:cubicBezTo>
                  <a:cubicBezTo>
                    <a:pt x="397" y="11"/>
                    <a:pt x="357" y="1"/>
                    <a:pt x="3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7"/>
            <p:cNvSpPr/>
            <p:nvPr/>
          </p:nvSpPr>
          <p:spPr>
            <a:xfrm>
              <a:off x="4335975" y="4283100"/>
              <a:ext cx="7525" cy="8550"/>
            </a:xfrm>
            <a:custGeom>
              <a:rect b="b" l="l" r="r" t="t"/>
              <a:pathLst>
                <a:path extrusionOk="0" h="342" w="301">
                  <a:moveTo>
                    <a:pt x="42" y="0"/>
                  </a:moveTo>
                  <a:cubicBezTo>
                    <a:pt x="1" y="42"/>
                    <a:pt x="1" y="83"/>
                    <a:pt x="1" y="166"/>
                  </a:cubicBezTo>
                  <a:cubicBezTo>
                    <a:pt x="42" y="207"/>
                    <a:pt x="94" y="300"/>
                    <a:pt x="135" y="342"/>
                  </a:cubicBezTo>
                  <a:lnTo>
                    <a:pt x="177" y="342"/>
                  </a:lnTo>
                  <a:lnTo>
                    <a:pt x="301"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7"/>
            <p:cNvSpPr/>
            <p:nvPr/>
          </p:nvSpPr>
          <p:spPr>
            <a:xfrm>
              <a:off x="4272400" y="4255950"/>
              <a:ext cx="12950" cy="10250"/>
            </a:xfrm>
            <a:custGeom>
              <a:rect b="b" l="l" r="r" t="t"/>
              <a:pathLst>
                <a:path extrusionOk="0" h="410" w="518">
                  <a:moveTo>
                    <a:pt x="1" y="1"/>
                  </a:moveTo>
                  <a:lnTo>
                    <a:pt x="1" y="135"/>
                  </a:lnTo>
                  <a:lnTo>
                    <a:pt x="1" y="218"/>
                  </a:lnTo>
                  <a:cubicBezTo>
                    <a:pt x="1" y="259"/>
                    <a:pt x="52" y="259"/>
                    <a:pt x="52" y="259"/>
                  </a:cubicBezTo>
                  <a:cubicBezTo>
                    <a:pt x="52" y="311"/>
                    <a:pt x="94" y="352"/>
                    <a:pt x="176" y="394"/>
                  </a:cubicBezTo>
                  <a:cubicBezTo>
                    <a:pt x="198" y="405"/>
                    <a:pt x="224" y="410"/>
                    <a:pt x="252" y="410"/>
                  </a:cubicBezTo>
                  <a:cubicBezTo>
                    <a:pt x="327" y="410"/>
                    <a:pt x="416" y="371"/>
                    <a:pt x="476" y="311"/>
                  </a:cubicBezTo>
                  <a:cubicBezTo>
                    <a:pt x="476" y="311"/>
                    <a:pt x="517" y="259"/>
                    <a:pt x="517" y="21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7"/>
            <p:cNvSpPr/>
            <p:nvPr/>
          </p:nvSpPr>
          <p:spPr>
            <a:xfrm>
              <a:off x="4256375" y="4471150"/>
              <a:ext cx="10875" cy="13325"/>
            </a:xfrm>
            <a:custGeom>
              <a:rect b="b" l="l" r="r" t="t"/>
              <a:pathLst>
                <a:path extrusionOk="0" h="533" w="435">
                  <a:moveTo>
                    <a:pt x="312" y="1"/>
                  </a:moveTo>
                  <a:cubicBezTo>
                    <a:pt x="183" y="1"/>
                    <a:pt x="73" y="55"/>
                    <a:pt x="42" y="181"/>
                  </a:cubicBezTo>
                  <a:cubicBezTo>
                    <a:pt x="1" y="315"/>
                    <a:pt x="42" y="491"/>
                    <a:pt x="218" y="532"/>
                  </a:cubicBezTo>
                  <a:lnTo>
                    <a:pt x="435" y="15"/>
                  </a:lnTo>
                  <a:cubicBezTo>
                    <a:pt x="393" y="6"/>
                    <a:pt x="352" y="1"/>
                    <a:pt x="3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7"/>
            <p:cNvSpPr/>
            <p:nvPr/>
          </p:nvSpPr>
          <p:spPr>
            <a:xfrm>
              <a:off x="4237000" y="4425925"/>
              <a:ext cx="16050" cy="13675"/>
            </a:xfrm>
            <a:custGeom>
              <a:rect b="b" l="l" r="r" t="t"/>
              <a:pathLst>
                <a:path extrusionOk="0" h="547" w="642">
                  <a:moveTo>
                    <a:pt x="335" y="0"/>
                  </a:moveTo>
                  <a:cubicBezTo>
                    <a:pt x="224" y="0"/>
                    <a:pt x="114" y="54"/>
                    <a:pt x="83" y="181"/>
                  </a:cubicBezTo>
                  <a:cubicBezTo>
                    <a:pt x="0" y="315"/>
                    <a:pt x="83" y="491"/>
                    <a:pt x="217" y="532"/>
                  </a:cubicBezTo>
                  <a:cubicBezTo>
                    <a:pt x="246" y="542"/>
                    <a:pt x="278" y="547"/>
                    <a:pt x="311" y="547"/>
                  </a:cubicBezTo>
                  <a:cubicBezTo>
                    <a:pt x="418" y="547"/>
                    <a:pt x="536" y="491"/>
                    <a:pt x="600" y="356"/>
                  </a:cubicBezTo>
                  <a:cubicBezTo>
                    <a:pt x="641" y="232"/>
                    <a:pt x="558" y="57"/>
                    <a:pt x="434" y="15"/>
                  </a:cubicBezTo>
                  <a:cubicBezTo>
                    <a:pt x="403" y="5"/>
                    <a:pt x="369" y="0"/>
                    <a:pt x="3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7"/>
            <p:cNvSpPr/>
            <p:nvPr/>
          </p:nvSpPr>
          <p:spPr>
            <a:xfrm>
              <a:off x="4283250" y="4411050"/>
              <a:ext cx="7525" cy="8800"/>
            </a:xfrm>
            <a:custGeom>
              <a:rect b="b" l="l" r="r" t="t"/>
              <a:pathLst>
                <a:path extrusionOk="0" h="352" w="301">
                  <a:moveTo>
                    <a:pt x="42" y="0"/>
                  </a:moveTo>
                  <a:cubicBezTo>
                    <a:pt x="1" y="52"/>
                    <a:pt x="1" y="135"/>
                    <a:pt x="1" y="176"/>
                  </a:cubicBezTo>
                  <a:cubicBezTo>
                    <a:pt x="42" y="259"/>
                    <a:pt x="83" y="352"/>
                    <a:pt x="177" y="352"/>
                  </a:cubicBezTo>
                  <a:lnTo>
                    <a:pt x="301" y="9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7"/>
            <p:cNvSpPr/>
            <p:nvPr/>
          </p:nvSpPr>
          <p:spPr>
            <a:xfrm>
              <a:off x="4227175" y="4387525"/>
              <a:ext cx="5450" cy="6475"/>
            </a:xfrm>
            <a:custGeom>
              <a:rect b="b" l="l" r="r" t="t"/>
              <a:pathLst>
                <a:path extrusionOk="0" h="259" w="218">
                  <a:moveTo>
                    <a:pt x="0" y="0"/>
                  </a:moveTo>
                  <a:lnTo>
                    <a:pt x="0" y="259"/>
                  </a:lnTo>
                  <a:cubicBezTo>
                    <a:pt x="93" y="259"/>
                    <a:pt x="135" y="217"/>
                    <a:pt x="176" y="166"/>
                  </a:cubicBezTo>
                  <a:cubicBezTo>
                    <a:pt x="176" y="166"/>
                    <a:pt x="217" y="124"/>
                    <a:pt x="217" y="83"/>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 name="Google Shape;758;p37"/>
          <p:cNvSpPr/>
          <p:nvPr/>
        </p:nvSpPr>
        <p:spPr>
          <a:xfrm rot="-9000000">
            <a:off x="5822761" y="1759402"/>
            <a:ext cx="4114352" cy="4735490"/>
          </a:xfrm>
          <a:custGeom>
            <a:rect b="b" l="l" r="r" t="t"/>
            <a:pathLst>
              <a:path extrusionOk="0" h="28216" w="24515">
                <a:moveTo>
                  <a:pt x="24380" y="0"/>
                </a:moveTo>
                <a:lnTo>
                  <a:pt x="0" y="14216"/>
                </a:lnTo>
                <a:lnTo>
                  <a:pt x="24514" y="28215"/>
                </a:lnTo>
                <a:lnTo>
                  <a:pt x="24380"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7"/>
          <p:cNvSpPr/>
          <p:nvPr/>
        </p:nvSpPr>
        <p:spPr>
          <a:xfrm flipH="1" rot="-1567973">
            <a:off x="-159167" y="3944955"/>
            <a:ext cx="866648" cy="864984"/>
          </a:xfrm>
          <a:custGeom>
            <a:rect b="b" l="l" r="r" t="t"/>
            <a:pathLst>
              <a:path extrusionOk="0" h="15603" w="15633">
                <a:moveTo>
                  <a:pt x="7796" y="1"/>
                </a:moveTo>
                <a:cubicBezTo>
                  <a:pt x="3485" y="1"/>
                  <a:pt x="0" y="3495"/>
                  <a:pt x="0" y="7797"/>
                </a:cubicBezTo>
                <a:cubicBezTo>
                  <a:pt x="0" y="12108"/>
                  <a:pt x="3485" y="15602"/>
                  <a:pt x="7796" y="15602"/>
                </a:cubicBezTo>
                <a:cubicBezTo>
                  <a:pt x="12107" y="15602"/>
                  <a:pt x="15633" y="12108"/>
                  <a:pt x="15633" y="7797"/>
                </a:cubicBezTo>
                <a:cubicBezTo>
                  <a:pt x="15633" y="3495"/>
                  <a:pt x="12107" y="1"/>
                  <a:pt x="7796" y="1"/>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7"/>
          <p:cNvSpPr/>
          <p:nvPr/>
        </p:nvSpPr>
        <p:spPr>
          <a:xfrm rot="-10124005">
            <a:off x="5688792" y="-318656"/>
            <a:ext cx="2128408" cy="2449731"/>
          </a:xfrm>
          <a:custGeom>
            <a:rect b="b" l="l" r="r" t="t"/>
            <a:pathLst>
              <a:path extrusionOk="0" h="28216" w="24515">
                <a:moveTo>
                  <a:pt x="24380" y="0"/>
                </a:moveTo>
                <a:lnTo>
                  <a:pt x="0" y="14216"/>
                </a:lnTo>
                <a:lnTo>
                  <a:pt x="24514" y="28215"/>
                </a:lnTo>
                <a:lnTo>
                  <a:pt x="24380"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7"/>
          <p:cNvSpPr/>
          <p:nvPr/>
        </p:nvSpPr>
        <p:spPr>
          <a:xfrm rot="-6804480">
            <a:off x="53411" y="2209029"/>
            <a:ext cx="2393334" cy="2754652"/>
          </a:xfrm>
          <a:custGeom>
            <a:rect b="b" l="l" r="r" t="t"/>
            <a:pathLst>
              <a:path extrusionOk="0" h="28216" w="24515">
                <a:moveTo>
                  <a:pt x="24380" y="0"/>
                </a:moveTo>
                <a:lnTo>
                  <a:pt x="0" y="14216"/>
                </a:lnTo>
                <a:lnTo>
                  <a:pt x="24514" y="28215"/>
                </a:lnTo>
                <a:lnTo>
                  <a:pt x="24380"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 name="Google Shape;762;p37"/>
          <p:cNvGrpSpPr/>
          <p:nvPr/>
        </p:nvGrpSpPr>
        <p:grpSpPr>
          <a:xfrm flipH="1" rot="-10268004">
            <a:off x="418683" y="3351807"/>
            <a:ext cx="2228348" cy="2396409"/>
            <a:chOff x="238125" y="1915725"/>
            <a:chExt cx="1247150" cy="1376400"/>
          </a:xfrm>
        </p:grpSpPr>
        <p:sp>
          <p:nvSpPr>
            <p:cNvPr id="763" name="Google Shape;763;p37"/>
            <p:cNvSpPr/>
            <p:nvPr/>
          </p:nvSpPr>
          <p:spPr>
            <a:xfrm>
              <a:off x="431975" y="3193100"/>
              <a:ext cx="13975" cy="11925"/>
            </a:xfrm>
            <a:custGeom>
              <a:rect b="b" l="l" r="r" t="t"/>
              <a:pathLst>
                <a:path extrusionOk="0" h="477" w="559">
                  <a:moveTo>
                    <a:pt x="300" y="1"/>
                  </a:moveTo>
                  <a:cubicBezTo>
                    <a:pt x="135" y="1"/>
                    <a:pt x="0" y="125"/>
                    <a:pt x="42" y="301"/>
                  </a:cubicBezTo>
                  <a:cubicBezTo>
                    <a:pt x="42" y="383"/>
                    <a:pt x="83" y="435"/>
                    <a:pt x="135" y="476"/>
                  </a:cubicBezTo>
                  <a:lnTo>
                    <a:pt x="559" y="259"/>
                  </a:lnTo>
                  <a:cubicBezTo>
                    <a:pt x="559" y="83"/>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7"/>
            <p:cNvSpPr/>
            <p:nvPr/>
          </p:nvSpPr>
          <p:spPr>
            <a:xfrm>
              <a:off x="401725" y="3167250"/>
              <a:ext cx="7775" cy="7525"/>
            </a:xfrm>
            <a:custGeom>
              <a:rect b="b" l="l" r="r" t="t"/>
              <a:pathLst>
                <a:path extrusionOk="0" h="301" w="311">
                  <a:moveTo>
                    <a:pt x="311" y="1"/>
                  </a:moveTo>
                  <a:lnTo>
                    <a:pt x="1" y="42"/>
                  </a:lnTo>
                  <a:lnTo>
                    <a:pt x="52" y="301"/>
                  </a:lnTo>
                  <a:cubicBezTo>
                    <a:pt x="176" y="301"/>
                    <a:pt x="311" y="177"/>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7"/>
            <p:cNvSpPr/>
            <p:nvPr/>
          </p:nvSpPr>
          <p:spPr>
            <a:xfrm>
              <a:off x="464275" y="3161825"/>
              <a:ext cx="13975" cy="7800"/>
            </a:xfrm>
            <a:custGeom>
              <a:rect b="b" l="l" r="r" t="t"/>
              <a:pathLst>
                <a:path extrusionOk="0" h="312" w="559">
                  <a:moveTo>
                    <a:pt x="559" y="1"/>
                  </a:moveTo>
                  <a:lnTo>
                    <a:pt x="1" y="42"/>
                  </a:lnTo>
                  <a:cubicBezTo>
                    <a:pt x="1" y="83"/>
                    <a:pt x="1" y="83"/>
                    <a:pt x="42" y="135"/>
                  </a:cubicBezTo>
                  <a:cubicBezTo>
                    <a:pt x="42" y="237"/>
                    <a:pt x="133" y="311"/>
                    <a:pt x="234" y="311"/>
                  </a:cubicBezTo>
                  <a:cubicBezTo>
                    <a:pt x="256" y="311"/>
                    <a:pt x="279" y="308"/>
                    <a:pt x="300" y="301"/>
                  </a:cubicBezTo>
                  <a:cubicBezTo>
                    <a:pt x="476" y="301"/>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7"/>
            <p:cNvSpPr/>
            <p:nvPr/>
          </p:nvSpPr>
          <p:spPr>
            <a:xfrm>
              <a:off x="268350" y="3240400"/>
              <a:ext cx="7525" cy="14000"/>
            </a:xfrm>
            <a:custGeom>
              <a:rect b="b" l="l" r="r" t="t"/>
              <a:pathLst>
                <a:path extrusionOk="0" h="560" w="301">
                  <a:moveTo>
                    <a:pt x="1" y="1"/>
                  </a:moveTo>
                  <a:lnTo>
                    <a:pt x="42" y="559"/>
                  </a:lnTo>
                  <a:lnTo>
                    <a:pt x="125" y="559"/>
                  </a:lnTo>
                  <a:cubicBezTo>
                    <a:pt x="166" y="559"/>
                    <a:pt x="218" y="518"/>
                    <a:pt x="259" y="476"/>
                  </a:cubicBezTo>
                  <a:lnTo>
                    <a:pt x="259" y="435"/>
                  </a:lnTo>
                  <a:cubicBezTo>
                    <a:pt x="300" y="394"/>
                    <a:pt x="300" y="352"/>
                    <a:pt x="300" y="259"/>
                  </a:cubicBezTo>
                  <a:cubicBezTo>
                    <a:pt x="300" y="177"/>
                    <a:pt x="259" y="94"/>
                    <a:pt x="166" y="42"/>
                  </a:cubicBezTo>
                  <a:lnTo>
                    <a:pt x="125" y="42"/>
                  </a:lnTo>
                  <a:cubicBezTo>
                    <a:pt x="83"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7"/>
            <p:cNvSpPr/>
            <p:nvPr/>
          </p:nvSpPr>
          <p:spPr>
            <a:xfrm>
              <a:off x="330650" y="3234975"/>
              <a:ext cx="15275" cy="14425"/>
            </a:xfrm>
            <a:custGeom>
              <a:rect b="b" l="l" r="r" t="t"/>
              <a:pathLst>
                <a:path extrusionOk="0" h="577" w="611">
                  <a:moveTo>
                    <a:pt x="311" y="1"/>
                  </a:moveTo>
                  <a:cubicBezTo>
                    <a:pt x="135" y="52"/>
                    <a:pt x="0" y="176"/>
                    <a:pt x="52" y="311"/>
                  </a:cubicBezTo>
                  <a:cubicBezTo>
                    <a:pt x="52" y="456"/>
                    <a:pt x="147" y="577"/>
                    <a:pt x="289" y="577"/>
                  </a:cubicBezTo>
                  <a:cubicBezTo>
                    <a:pt x="309" y="577"/>
                    <a:pt x="330" y="574"/>
                    <a:pt x="352" y="569"/>
                  </a:cubicBezTo>
                  <a:cubicBezTo>
                    <a:pt x="476" y="569"/>
                    <a:pt x="610" y="435"/>
                    <a:pt x="569" y="259"/>
                  </a:cubicBezTo>
                  <a:cubicBezTo>
                    <a:pt x="569" y="135"/>
                    <a:pt x="435" y="1"/>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7"/>
            <p:cNvSpPr/>
            <p:nvPr/>
          </p:nvSpPr>
          <p:spPr>
            <a:xfrm>
              <a:off x="294200" y="3203950"/>
              <a:ext cx="13975" cy="14000"/>
            </a:xfrm>
            <a:custGeom>
              <a:rect b="b" l="l" r="r" t="t"/>
              <a:pathLst>
                <a:path extrusionOk="0" h="560" w="559">
                  <a:moveTo>
                    <a:pt x="259" y="1"/>
                  </a:moveTo>
                  <a:cubicBezTo>
                    <a:pt x="83" y="1"/>
                    <a:pt x="1" y="125"/>
                    <a:pt x="1" y="301"/>
                  </a:cubicBezTo>
                  <a:cubicBezTo>
                    <a:pt x="1" y="425"/>
                    <a:pt x="125" y="559"/>
                    <a:pt x="300" y="559"/>
                  </a:cubicBezTo>
                  <a:cubicBezTo>
                    <a:pt x="476" y="518"/>
                    <a:pt x="559" y="383"/>
                    <a:pt x="559" y="259"/>
                  </a:cubicBezTo>
                  <a:cubicBezTo>
                    <a:pt x="559" y="84"/>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7"/>
            <p:cNvSpPr/>
            <p:nvPr/>
          </p:nvSpPr>
          <p:spPr>
            <a:xfrm>
              <a:off x="362950" y="3198525"/>
              <a:ext cx="14250" cy="14000"/>
            </a:xfrm>
            <a:custGeom>
              <a:rect b="b" l="l" r="r" t="t"/>
              <a:pathLst>
                <a:path extrusionOk="0" h="560" w="570">
                  <a:moveTo>
                    <a:pt x="259" y="1"/>
                  </a:moveTo>
                  <a:cubicBezTo>
                    <a:pt x="135" y="1"/>
                    <a:pt x="1" y="125"/>
                    <a:pt x="1" y="301"/>
                  </a:cubicBezTo>
                  <a:cubicBezTo>
                    <a:pt x="52" y="425"/>
                    <a:pt x="177" y="559"/>
                    <a:pt x="311" y="559"/>
                  </a:cubicBezTo>
                  <a:cubicBezTo>
                    <a:pt x="476" y="518"/>
                    <a:pt x="569" y="383"/>
                    <a:pt x="569" y="259"/>
                  </a:cubicBezTo>
                  <a:cubicBezTo>
                    <a:pt x="569" y="8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7"/>
            <p:cNvSpPr/>
            <p:nvPr/>
          </p:nvSpPr>
          <p:spPr>
            <a:xfrm>
              <a:off x="263950" y="3178125"/>
              <a:ext cx="7525" cy="7500"/>
            </a:xfrm>
            <a:custGeom>
              <a:rect b="b" l="l" r="r" t="t"/>
              <a:pathLst>
                <a:path extrusionOk="0" h="300" w="301">
                  <a:moveTo>
                    <a:pt x="259" y="0"/>
                  </a:moveTo>
                  <a:lnTo>
                    <a:pt x="1" y="41"/>
                  </a:lnTo>
                  <a:lnTo>
                    <a:pt x="1" y="300"/>
                  </a:lnTo>
                  <a:cubicBezTo>
                    <a:pt x="177" y="300"/>
                    <a:pt x="301" y="165"/>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7"/>
            <p:cNvSpPr/>
            <p:nvPr/>
          </p:nvSpPr>
          <p:spPr>
            <a:xfrm>
              <a:off x="326500" y="3172675"/>
              <a:ext cx="14000" cy="7525"/>
            </a:xfrm>
            <a:custGeom>
              <a:rect b="b" l="l" r="r" t="t"/>
              <a:pathLst>
                <a:path extrusionOk="0" h="301" w="560">
                  <a:moveTo>
                    <a:pt x="559" y="1"/>
                  </a:moveTo>
                  <a:lnTo>
                    <a:pt x="1" y="42"/>
                  </a:lnTo>
                  <a:cubicBezTo>
                    <a:pt x="1" y="218"/>
                    <a:pt x="125" y="301"/>
                    <a:pt x="301" y="301"/>
                  </a:cubicBezTo>
                  <a:cubicBezTo>
                    <a:pt x="425" y="301"/>
                    <a:pt x="559" y="16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7"/>
            <p:cNvSpPr/>
            <p:nvPr/>
          </p:nvSpPr>
          <p:spPr>
            <a:xfrm>
              <a:off x="395275" y="3168300"/>
              <a:ext cx="7775" cy="6475"/>
            </a:xfrm>
            <a:custGeom>
              <a:rect b="b" l="l" r="r" t="t"/>
              <a:pathLst>
                <a:path extrusionOk="0" h="259" w="311">
                  <a:moveTo>
                    <a:pt x="0" y="0"/>
                  </a:moveTo>
                  <a:cubicBezTo>
                    <a:pt x="0" y="83"/>
                    <a:pt x="52" y="176"/>
                    <a:pt x="93" y="217"/>
                  </a:cubicBezTo>
                  <a:cubicBezTo>
                    <a:pt x="176" y="259"/>
                    <a:pt x="217" y="259"/>
                    <a:pt x="31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7"/>
            <p:cNvSpPr/>
            <p:nvPr/>
          </p:nvSpPr>
          <p:spPr>
            <a:xfrm>
              <a:off x="238125" y="3278150"/>
              <a:ext cx="6475" cy="13975"/>
            </a:xfrm>
            <a:custGeom>
              <a:rect b="b" l="l" r="r" t="t"/>
              <a:pathLst>
                <a:path extrusionOk="0" h="559" w="259">
                  <a:moveTo>
                    <a:pt x="41" y="0"/>
                  </a:moveTo>
                  <a:lnTo>
                    <a:pt x="0" y="559"/>
                  </a:lnTo>
                  <a:cubicBezTo>
                    <a:pt x="134" y="517"/>
                    <a:pt x="258" y="393"/>
                    <a:pt x="258" y="259"/>
                  </a:cubicBezTo>
                  <a:cubicBezTo>
                    <a:pt x="217" y="135"/>
                    <a:pt x="134" y="42"/>
                    <a:pt x="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7"/>
            <p:cNvSpPr/>
            <p:nvPr/>
          </p:nvSpPr>
          <p:spPr>
            <a:xfrm>
              <a:off x="261900" y="3240400"/>
              <a:ext cx="7525" cy="14000"/>
            </a:xfrm>
            <a:custGeom>
              <a:rect b="b" l="l" r="r" t="t"/>
              <a:pathLst>
                <a:path extrusionOk="0" h="560" w="301">
                  <a:moveTo>
                    <a:pt x="259" y="1"/>
                  </a:moveTo>
                  <a:cubicBezTo>
                    <a:pt x="217" y="1"/>
                    <a:pt x="166" y="42"/>
                    <a:pt x="124" y="94"/>
                  </a:cubicBezTo>
                  <a:cubicBezTo>
                    <a:pt x="42" y="135"/>
                    <a:pt x="0" y="218"/>
                    <a:pt x="0" y="301"/>
                  </a:cubicBezTo>
                  <a:cubicBezTo>
                    <a:pt x="0" y="352"/>
                    <a:pt x="42" y="394"/>
                    <a:pt x="42" y="435"/>
                  </a:cubicBezTo>
                  <a:lnTo>
                    <a:pt x="83" y="476"/>
                  </a:lnTo>
                  <a:cubicBezTo>
                    <a:pt x="124" y="518"/>
                    <a:pt x="217"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7"/>
            <p:cNvSpPr/>
            <p:nvPr/>
          </p:nvSpPr>
          <p:spPr>
            <a:xfrm>
              <a:off x="256475" y="3179150"/>
              <a:ext cx="7500" cy="6475"/>
            </a:xfrm>
            <a:custGeom>
              <a:rect b="b" l="l" r="r" t="t"/>
              <a:pathLst>
                <a:path extrusionOk="0" h="259" w="300">
                  <a:moveTo>
                    <a:pt x="0" y="0"/>
                  </a:moveTo>
                  <a:lnTo>
                    <a:pt x="41" y="42"/>
                  </a:lnTo>
                  <a:cubicBezTo>
                    <a:pt x="41" y="124"/>
                    <a:pt x="83" y="166"/>
                    <a:pt x="124" y="166"/>
                  </a:cubicBezTo>
                  <a:cubicBezTo>
                    <a:pt x="176" y="218"/>
                    <a:pt x="259" y="259"/>
                    <a:pt x="300" y="259"/>
                  </a:cubicBez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7"/>
            <p:cNvSpPr/>
            <p:nvPr/>
          </p:nvSpPr>
          <p:spPr>
            <a:xfrm>
              <a:off x="806750" y="2997175"/>
              <a:ext cx="7525" cy="7525"/>
            </a:xfrm>
            <a:custGeom>
              <a:rect b="b" l="l" r="r" t="t"/>
              <a:pathLst>
                <a:path extrusionOk="0" h="301" w="301">
                  <a:moveTo>
                    <a:pt x="301" y="1"/>
                  </a:moveTo>
                  <a:lnTo>
                    <a:pt x="1" y="42"/>
                  </a:lnTo>
                  <a:lnTo>
                    <a:pt x="42" y="301"/>
                  </a:lnTo>
                  <a:cubicBezTo>
                    <a:pt x="177" y="301"/>
                    <a:pt x="301" y="166"/>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7"/>
            <p:cNvSpPr/>
            <p:nvPr/>
          </p:nvSpPr>
          <p:spPr>
            <a:xfrm>
              <a:off x="673125" y="3070600"/>
              <a:ext cx="7775" cy="12675"/>
            </a:xfrm>
            <a:custGeom>
              <a:rect b="b" l="l" r="r" t="t"/>
              <a:pathLst>
                <a:path extrusionOk="0" h="507" w="311">
                  <a:moveTo>
                    <a:pt x="46" y="0"/>
                  </a:moveTo>
                  <a:cubicBezTo>
                    <a:pt x="39" y="0"/>
                    <a:pt x="26" y="10"/>
                    <a:pt x="1" y="31"/>
                  </a:cubicBezTo>
                  <a:lnTo>
                    <a:pt x="52" y="507"/>
                  </a:lnTo>
                  <a:lnTo>
                    <a:pt x="311" y="372"/>
                  </a:lnTo>
                  <a:lnTo>
                    <a:pt x="311" y="248"/>
                  </a:lnTo>
                  <a:cubicBezTo>
                    <a:pt x="311" y="207"/>
                    <a:pt x="311" y="165"/>
                    <a:pt x="259" y="114"/>
                  </a:cubicBezTo>
                  <a:lnTo>
                    <a:pt x="218" y="72"/>
                  </a:lnTo>
                  <a:cubicBezTo>
                    <a:pt x="176" y="31"/>
                    <a:pt x="135" y="31"/>
                    <a:pt x="52" y="31"/>
                  </a:cubicBezTo>
                  <a:cubicBezTo>
                    <a:pt x="52" y="10"/>
                    <a:pt x="52" y="0"/>
                    <a:pt x="4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7"/>
            <p:cNvSpPr/>
            <p:nvPr/>
          </p:nvSpPr>
          <p:spPr>
            <a:xfrm>
              <a:off x="698975" y="3033625"/>
              <a:ext cx="14250" cy="13975"/>
            </a:xfrm>
            <a:custGeom>
              <a:rect b="b" l="l" r="r" t="t"/>
              <a:pathLst>
                <a:path extrusionOk="0" h="559" w="570">
                  <a:moveTo>
                    <a:pt x="259" y="1"/>
                  </a:moveTo>
                  <a:cubicBezTo>
                    <a:pt x="94" y="1"/>
                    <a:pt x="0" y="135"/>
                    <a:pt x="0" y="300"/>
                  </a:cubicBezTo>
                  <a:cubicBezTo>
                    <a:pt x="0" y="435"/>
                    <a:pt x="135" y="559"/>
                    <a:pt x="311" y="559"/>
                  </a:cubicBezTo>
                  <a:cubicBezTo>
                    <a:pt x="435" y="559"/>
                    <a:pt x="569" y="393"/>
                    <a:pt x="569" y="259"/>
                  </a:cubicBezTo>
                  <a:cubicBezTo>
                    <a:pt x="569" y="9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7"/>
            <p:cNvSpPr/>
            <p:nvPr/>
          </p:nvSpPr>
          <p:spPr>
            <a:xfrm>
              <a:off x="768000" y="3028200"/>
              <a:ext cx="11900" cy="7775"/>
            </a:xfrm>
            <a:custGeom>
              <a:rect b="b" l="l" r="r" t="t"/>
              <a:pathLst>
                <a:path extrusionOk="0" h="311" w="476">
                  <a:moveTo>
                    <a:pt x="258" y="0"/>
                  </a:moveTo>
                  <a:cubicBezTo>
                    <a:pt x="134" y="0"/>
                    <a:pt x="0" y="135"/>
                    <a:pt x="0" y="311"/>
                  </a:cubicBezTo>
                  <a:lnTo>
                    <a:pt x="476" y="52"/>
                  </a:lnTo>
                  <a:cubicBezTo>
                    <a:pt x="393" y="0"/>
                    <a:pt x="341" y="0"/>
                    <a:pt x="2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7"/>
            <p:cNvSpPr/>
            <p:nvPr/>
          </p:nvSpPr>
          <p:spPr>
            <a:xfrm>
              <a:off x="669000" y="3007775"/>
              <a:ext cx="6475" cy="7525"/>
            </a:xfrm>
            <a:custGeom>
              <a:rect b="b" l="l" r="r" t="t"/>
              <a:pathLst>
                <a:path extrusionOk="0" h="301" w="259">
                  <a:moveTo>
                    <a:pt x="259" y="1"/>
                  </a:moveTo>
                  <a:lnTo>
                    <a:pt x="0" y="42"/>
                  </a:lnTo>
                  <a:lnTo>
                    <a:pt x="0" y="300"/>
                  </a:lnTo>
                  <a:cubicBezTo>
                    <a:pt x="166" y="300"/>
                    <a:pt x="259" y="176"/>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7"/>
            <p:cNvSpPr/>
            <p:nvPr/>
          </p:nvSpPr>
          <p:spPr>
            <a:xfrm>
              <a:off x="731275" y="3002350"/>
              <a:ext cx="14250" cy="7775"/>
            </a:xfrm>
            <a:custGeom>
              <a:rect b="b" l="l" r="r" t="t"/>
              <a:pathLst>
                <a:path extrusionOk="0" h="311" w="570">
                  <a:moveTo>
                    <a:pt x="570" y="1"/>
                  </a:moveTo>
                  <a:lnTo>
                    <a:pt x="1" y="52"/>
                  </a:lnTo>
                  <a:cubicBezTo>
                    <a:pt x="1" y="218"/>
                    <a:pt x="135" y="311"/>
                    <a:pt x="311" y="311"/>
                  </a:cubicBezTo>
                  <a:cubicBezTo>
                    <a:pt x="435" y="311"/>
                    <a:pt x="570" y="176"/>
                    <a:pt x="5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7"/>
            <p:cNvSpPr/>
            <p:nvPr/>
          </p:nvSpPr>
          <p:spPr>
            <a:xfrm>
              <a:off x="800300" y="2998225"/>
              <a:ext cx="7525" cy="6475"/>
            </a:xfrm>
            <a:custGeom>
              <a:rect b="b" l="l" r="r" t="t"/>
              <a:pathLst>
                <a:path extrusionOk="0" h="259" w="301">
                  <a:moveTo>
                    <a:pt x="0" y="0"/>
                  </a:moveTo>
                  <a:cubicBezTo>
                    <a:pt x="0" y="124"/>
                    <a:pt x="42" y="166"/>
                    <a:pt x="135" y="217"/>
                  </a:cubicBezTo>
                  <a:cubicBezTo>
                    <a:pt x="176" y="259"/>
                    <a:pt x="259" y="259"/>
                    <a:pt x="30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7"/>
            <p:cNvSpPr/>
            <p:nvPr/>
          </p:nvSpPr>
          <p:spPr>
            <a:xfrm>
              <a:off x="540800" y="3150975"/>
              <a:ext cx="1050" cy="1325"/>
            </a:xfrm>
            <a:custGeom>
              <a:rect b="b" l="l" r="r" t="t"/>
              <a:pathLst>
                <a:path extrusionOk="0" h="53" w="42">
                  <a:moveTo>
                    <a:pt x="0" y="0"/>
                  </a:moveTo>
                  <a:lnTo>
                    <a:pt x="0" y="52"/>
                  </a:lnTo>
                  <a:lnTo>
                    <a:pt x="4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7"/>
            <p:cNvSpPr/>
            <p:nvPr/>
          </p:nvSpPr>
          <p:spPr>
            <a:xfrm>
              <a:off x="535350" y="3081175"/>
              <a:ext cx="7525" cy="14000"/>
            </a:xfrm>
            <a:custGeom>
              <a:rect b="b" l="l" r="r" t="t"/>
              <a:pathLst>
                <a:path extrusionOk="0" h="560" w="301">
                  <a:moveTo>
                    <a:pt x="1" y="1"/>
                  </a:moveTo>
                  <a:lnTo>
                    <a:pt x="42" y="559"/>
                  </a:lnTo>
                  <a:cubicBezTo>
                    <a:pt x="177" y="559"/>
                    <a:pt x="301" y="425"/>
                    <a:pt x="301" y="259"/>
                  </a:cubicBezTo>
                  <a:cubicBezTo>
                    <a:pt x="259" y="208"/>
                    <a:pt x="259" y="166"/>
                    <a:pt x="218" y="125"/>
                  </a:cubicBezTo>
                  <a:lnTo>
                    <a:pt x="177" y="84"/>
                  </a:lnTo>
                  <a:cubicBezTo>
                    <a:pt x="135" y="42"/>
                    <a:pt x="84"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7"/>
            <p:cNvSpPr/>
            <p:nvPr/>
          </p:nvSpPr>
          <p:spPr>
            <a:xfrm>
              <a:off x="597900" y="3075750"/>
              <a:ext cx="14000" cy="14200"/>
            </a:xfrm>
            <a:custGeom>
              <a:rect b="b" l="l" r="r" t="t"/>
              <a:pathLst>
                <a:path extrusionOk="0" h="568" w="560">
                  <a:moveTo>
                    <a:pt x="259" y="1"/>
                  </a:moveTo>
                  <a:cubicBezTo>
                    <a:pt x="84" y="42"/>
                    <a:pt x="1" y="166"/>
                    <a:pt x="1" y="301"/>
                  </a:cubicBezTo>
                  <a:cubicBezTo>
                    <a:pt x="1" y="453"/>
                    <a:pt x="95" y="567"/>
                    <a:pt x="235" y="567"/>
                  </a:cubicBezTo>
                  <a:cubicBezTo>
                    <a:pt x="256" y="567"/>
                    <a:pt x="278" y="565"/>
                    <a:pt x="301" y="559"/>
                  </a:cubicBezTo>
                  <a:cubicBezTo>
                    <a:pt x="425" y="559"/>
                    <a:pt x="559" y="425"/>
                    <a:pt x="559" y="259"/>
                  </a:cubicBezTo>
                  <a:cubicBezTo>
                    <a:pt x="559" y="12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7"/>
            <p:cNvSpPr/>
            <p:nvPr/>
          </p:nvSpPr>
          <p:spPr>
            <a:xfrm>
              <a:off x="560175" y="3044275"/>
              <a:ext cx="15025" cy="14200"/>
            </a:xfrm>
            <a:custGeom>
              <a:rect b="b" l="l" r="r" t="t"/>
              <a:pathLst>
                <a:path extrusionOk="0" h="568" w="601">
                  <a:moveTo>
                    <a:pt x="325" y="1"/>
                  </a:moveTo>
                  <a:cubicBezTo>
                    <a:pt x="304" y="1"/>
                    <a:pt x="282" y="3"/>
                    <a:pt x="259" y="9"/>
                  </a:cubicBezTo>
                  <a:cubicBezTo>
                    <a:pt x="124" y="9"/>
                    <a:pt x="0" y="133"/>
                    <a:pt x="0" y="309"/>
                  </a:cubicBezTo>
                  <a:cubicBezTo>
                    <a:pt x="42" y="443"/>
                    <a:pt x="176" y="567"/>
                    <a:pt x="300" y="567"/>
                  </a:cubicBezTo>
                  <a:cubicBezTo>
                    <a:pt x="476" y="526"/>
                    <a:pt x="600" y="391"/>
                    <a:pt x="559" y="267"/>
                  </a:cubicBezTo>
                  <a:cubicBezTo>
                    <a:pt x="559"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7"/>
            <p:cNvSpPr/>
            <p:nvPr/>
          </p:nvSpPr>
          <p:spPr>
            <a:xfrm>
              <a:off x="565600" y="3113500"/>
              <a:ext cx="13975" cy="13975"/>
            </a:xfrm>
            <a:custGeom>
              <a:rect b="b" l="l" r="r" t="t"/>
              <a:pathLst>
                <a:path extrusionOk="0" h="559" w="559">
                  <a:moveTo>
                    <a:pt x="259" y="0"/>
                  </a:moveTo>
                  <a:cubicBezTo>
                    <a:pt x="125" y="0"/>
                    <a:pt x="1" y="124"/>
                    <a:pt x="1" y="300"/>
                  </a:cubicBezTo>
                  <a:cubicBezTo>
                    <a:pt x="42" y="424"/>
                    <a:pt x="166" y="559"/>
                    <a:pt x="300" y="559"/>
                  </a:cubicBezTo>
                  <a:cubicBezTo>
                    <a:pt x="476" y="559"/>
                    <a:pt x="559" y="383"/>
                    <a:pt x="559" y="259"/>
                  </a:cubicBezTo>
                  <a:cubicBezTo>
                    <a:pt x="559" y="83"/>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7"/>
            <p:cNvSpPr/>
            <p:nvPr/>
          </p:nvSpPr>
          <p:spPr>
            <a:xfrm>
              <a:off x="629175" y="3039050"/>
              <a:ext cx="15025" cy="13975"/>
            </a:xfrm>
            <a:custGeom>
              <a:rect b="b" l="l" r="r" t="t"/>
              <a:pathLst>
                <a:path extrusionOk="0" h="559" w="601">
                  <a:moveTo>
                    <a:pt x="301" y="1"/>
                  </a:moveTo>
                  <a:cubicBezTo>
                    <a:pt x="125" y="1"/>
                    <a:pt x="1" y="135"/>
                    <a:pt x="42" y="300"/>
                  </a:cubicBezTo>
                  <a:cubicBezTo>
                    <a:pt x="42" y="435"/>
                    <a:pt x="166" y="559"/>
                    <a:pt x="342" y="559"/>
                  </a:cubicBezTo>
                  <a:cubicBezTo>
                    <a:pt x="466" y="518"/>
                    <a:pt x="601" y="394"/>
                    <a:pt x="601" y="259"/>
                  </a:cubicBezTo>
                  <a:cubicBezTo>
                    <a:pt x="559" y="83"/>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7"/>
            <p:cNvSpPr/>
            <p:nvPr/>
          </p:nvSpPr>
          <p:spPr>
            <a:xfrm>
              <a:off x="529925" y="3018625"/>
              <a:ext cx="7525" cy="7525"/>
            </a:xfrm>
            <a:custGeom>
              <a:rect b="b" l="l" r="r" t="t"/>
              <a:pathLst>
                <a:path extrusionOk="0" h="301" w="301">
                  <a:moveTo>
                    <a:pt x="1" y="1"/>
                  </a:moveTo>
                  <a:lnTo>
                    <a:pt x="42" y="301"/>
                  </a:lnTo>
                  <a:cubicBezTo>
                    <a:pt x="177" y="301"/>
                    <a:pt x="301" y="125"/>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7"/>
            <p:cNvSpPr/>
            <p:nvPr/>
          </p:nvSpPr>
          <p:spPr>
            <a:xfrm>
              <a:off x="592475" y="3013200"/>
              <a:ext cx="14000" cy="7525"/>
            </a:xfrm>
            <a:custGeom>
              <a:rect b="b" l="l" r="r" t="t"/>
              <a:pathLst>
                <a:path extrusionOk="0" h="301" w="560">
                  <a:moveTo>
                    <a:pt x="559" y="1"/>
                  </a:moveTo>
                  <a:lnTo>
                    <a:pt x="1" y="42"/>
                  </a:lnTo>
                  <a:cubicBezTo>
                    <a:pt x="1" y="218"/>
                    <a:pt x="125" y="301"/>
                    <a:pt x="301" y="301"/>
                  </a:cubicBezTo>
                  <a:cubicBezTo>
                    <a:pt x="476" y="301"/>
                    <a:pt x="559" y="177"/>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7"/>
            <p:cNvSpPr/>
            <p:nvPr/>
          </p:nvSpPr>
          <p:spPr>
            <a:xfrm>
              <a:off x="666675" y="3071375"/>
              <a:ext cx="7775" cy="12925"/>
            </a:xfrm>
            <a:custGeom>
              <a:rect b="b" l="l" r="r" t="t"/>
              <a:pathLst>
                <a:path extrusionOk="0" h="517" w="311">
                  <a:moveTo>
                    <a:pt x="217" y="0"/>
                  </a:moveTo>
                  <a:cubicBezTo>
                    <a:pt x="93" y="41"/>
                    <a:pt x="0" y="134"/>
                    <a:pt x="0" y="259"/>
                  </a:cubicBezTo>
                  <a:cubicBezTo>
                    <a:pt x="0" y="393"/>
                    <a:pt x="93" y="476"/>
                    <a:pt x="217" y="517"/>
                  </a:cubicBezTo>
                  <a:lnTo>
                    <a:pt x="310" y="476"/>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7"/>
            <p:cNvSpPr/>
            <p:nvPr/>
          </p:nvSpPr>
          <p:spPr>
            <a:xfrm>
              <a:off x="661500" y="3008800"/>
              <a:ext cx="7525" cy="6500"/>
            </a:xfrm>
            <a:custGeom>
              <a:rect b="b" l="l" r="r" t="t"/>
              <a:pathLst>
                <a:path extrusionOk="0" h="260" w="301">
                  <a:moveTo>
                    <a:pt x="0" y="1"/>
                  </a:moveTo>
                  <a:cubicBezTo>
                    <a:pt x="0" y="53"/>
                    <a:pt x="0" y="53"/>
                    <a:pt x="42" y="53"/>
                  </a:cubicBezTo>
                  <a:cubicBezTo>
                    <a:pt x="42" y="135"/>
                    <a:pt x="83" y="177"/>
                    <a:pt x="166" y="218"/>
                  </a:cubicBezTo>
                  <a:cubicBezTo>
                    <a:pt x="207" y="259"/>
                    <a:pt x="259" y="259"/>
                    <a:pt x="300" y="259"/>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7"/>
            <p:cNvSpPr/>
            <p:nvPr/>
          </p:nvSpPr>
          <p:spPr>
            <a:xfrm>
              <a:off x="401725" y="3160800"/>
              <a:ext cx="7775" cy="7525"/>
            </a:xfrm>
            <a:custGeom>
              <a:rect b="b" l="l" r="r" t="t"/>
              <a:pathLst>
                <a:path extrusionOk="0" h="301" w="311">
                  <a:moveTo>
                    <a:pt x="1" y="0"/>
                  </a:moveTo>
                  <a:lnTo>
                    <a:pt x="1" y="300"/>
                  </a:lnTo>
                  <a:lnTo>
                    <a:pt x="311" y="259"/>
                  </a:lnTo>
                  <a:cubicBezTo>
                    <a:pt x="311" y="217"/>
                    <a:pt x="311" y="217"/>
                    <a:pt x="259" y="176"/>
                  </a:cubicBezTo>
                  <a:lnTo>
                    <a:pt x="259" y="124"/>
                  </a:lnTo>
                  <a:lnTo>
                    <a:pt x="218" y="83"/>
                  </a:lnTo>
                  <a:cubicBezTo>
                    <a:pt x="176" y="42"/>
                    <a:pt x="135" y="42"/>
                    <a:pt x="94" y="42"/>
                  </a:cubicBezTo>
                  <a:cubicBezTo>
                    <a:pt x="94" y="0"/>
                    <a:pt x="5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7"/>
            <p:cNvSpPr/>
            <p:nvPr/>
          </p:nvSpPr>
          <p:spPr>
            <a:xfrm>
              <a:off x="396550" y="3091775"/>
              <a:ext cx="7525" cy="14000"/>
            </a:xfrm>
            <a:custGeom>
              <a:rect b="b" l="l" r="r" t="t"/>
              <a:pathLst>
                <a:path extrusionOk="0" h="560" w="301">
                  <a:moveTo>
                    <a:pt x="1" y="1"/>
                  </a:moveTo>
                  <a:lnTo>
                    <a:pt x="42" y="559"/>
                  </a:lnTo>
                  <a:cubicBezTo>
                    <a:pt x="84" y="559"/>
                    <a:pt x="125" y="559"/>
                    <a:pt x="166" y="518"/>
                  </a:cubicBezTo>
                  <a:lnTo>
                    <a:pt x="208" y="518"/>
                  </a:lnTo>
                  <a:cubicBezTo>
                    <a:pt x="259" y="435"/>
                    <a:pt x="301" y="352"/>
                    <a:pt x="301" y="259"/>
                  </a:cubicBezTo>
                  <a:cubicBezTo>
                    <a:pt x="301" y="218"/>
                    <a:pt x="259" y="135"/>
                    <a:pt x="259" y="94"/>
                  </a:cubicBezTo>
                  <a:lnTo>
                    <a:pt x="208" y="94"/>
                  </a:lnTo>
                  <a:cubicBezTo>
                    <a:pt x="166" y="42"/>
                    <a:pt x="125"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7"/>
            <p:cNvSpPr/>
            <p:nvPr/>
          </p:nvSpPr>
          <p:spPr>
            <a:xfrm>
              <a:off x="464275" y="3155375"/>
              <a:ext cx="13975" cy="7525"/>
            </a:xfrm>
            <a:custGeom>
              <a:rect b="b" l="l" r="r" t="t"/>
              <a:pathLst>
                <a:path extrusionOk="0" h="301" w="559">
                  <a:moveTo>
                    <a:pt x="259" y="0"/>
                  </a:moveTo>
                  <a:cubicBezTo>
                    <a:pt x="176" y="42"/>
                    <a:pt x="83" y="83"/>
                    <a:pt x="42" y="176"/>
                  </a:cubicBezTo>
                  <a:cubicBezTo>
                    <a:pt x="42" y="217"/>
                    <a:pt x="1" y="259"/>
                    <a:pt x="1" y="300"/>
                  </a:cubicBezTo>
                  <a:lnTo>
                    <a:pt x="559" y="259"/>
                  </a:lnTo>
                  <a:cubicBezTo>
                    <a:pt x="559" y="135"/>
                    <a:pt x="476" y="42"/>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7"/>
            <p:cNvSpPr/>
            <p:nvPr/>
          </p:nvSpPr>
          <p:spPr>
            <a:xfrm>
              <a:off x="458850" y="3086350"/>
              <a:ext cx="15275" cy="14250"/>
            </a:xfrm>
            <a:custGeom>
              <a:rect b="b" l="l" r="r" t="t"/>
              <a:pathLst>
                <a:path extrusionOk="0" h="570" w="611">
                  <a:moveTo>
                    <a:pt x="259" y="1"/>
                  </a:moveTo>
                  <a:cubicBezTo>
                    <a:pt x="135" y="1"/>
                    <a:pt x="1" y="176"/>
                    <a:pt x="1" y="311"/>
                  </a:cubicBezTo>
                  <a:cubicBezTo>
                    <a:pt x="42" y="476"/>
                    <a:pt x="176" y="569"/>
                    <a:pt x="300" y="569"/>
                  </a:cubicBezTo>
                  <a:cubicBezTo>
                    <a:pt x="476" y="569"/>
                    <a:pt x="611"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7"/>
            <p:cNvSpPr/>
            <p:nvPr/>
          </p:nvSpPr>
          <p:spPr>
            <a:xfrm>
              <a:off x="422400" y="3054050"/>
              <a:ext cx="14000" cy="14425"/>
            </a:xfrm>
            <a:custGeom>
              <a:rect b="b" l="l" r="r" t="t"/>
              <a:pathLst>
                <a:path extrusionOk="0" h="577" w="560">
                  <a:moveTo>
                    <a:pt x="259" y="0"/>
                  </a:moveTo>
                  <a:cubicBezTo>
                    <a:pt x="83" y="52"/>
                    <a:pt x="1" y="176"/>
                    <a:pt x="1" y="310"/>
                  </a:cubicBezTo>
                  <a:cubicBezTo>
                    <a:pt x="1" y="455"/>
                    <a:pt x="96" y="577"/>
                    <a:pt x="238" y="577"/>
                  </a:cubicBezTo>
                  <a:cubicBezTo>
                    <a:pt x="258" y="577"/>
                    <a:pt x="279" y="574"/>
                    <a:pt x="301" y="569"/>
                  </a:cubicBezTo>
                  <a:cubicBezTo>
                    <a:pt x="425" y="569"/>
                    <a:pt x="559" y="435"/>
                    <a:pt x="559" y="259"/>
                  </a:cubicBezTo>
                  <a:cubicBezTo>
                    <a:pt x="518"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7"/>
            <p:cNvSpPr/>
            <p:nvPr/>
          </p:nvSpPr>
          <p:spPr>
            <a:xfrm>
              <a:off x="426550" y="3123900"/>
              <a:ext cx="15275" cy="14175"/>
            </a:xfrm>
            <a:custGeom>
              <a:rect b="b" l="l" r="r" t="t"/>
              <a:pathLst>
                <a:path extrusionOk="0" h="567" w="611">
                  <a:moveTo>
                    <a:pt x="349" y="1"/>
                  </a:moveTo>
                  <a:cubicBezTo>
                    <a:pt x="333" y="1"/>
                    <a:pt x="317" y="3"/>
                    <a:pt x="300" y="8"/>
                  </a:cubicBezTo>
                  <a:cubicBezTo>
                    <a:pt x="135" y="8"/>
                    <a:pt x="0" y="143"/>
                    <a:pt x="42" y="308"/>
                  </a:cubicBezTo>
                  <a:cubicBezTo>
                    <a:pt x="42" y="442"/>
                    <a:pt x="176" y="567"/>
                    <a:pt x="352" y="567"/>
                  </a:cubicBezTo>
                  <a:cubicBezTo>
                    <a:pt x="476" y="525"/>
                    <a:pt x="610" y="401"/>
                    <a:pt x="610" y="267"/>
                  </a:cubicBezTo>
                  <a:cubicBezTo>
                    <a:pt x="565" y="122"/>
                    <a:pt x="464" y="1"/>
                    <a:pt x="34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7"/>
            <p:cNvSpPr/>
            <p:nvPr/>
          </p:nvSpPr>
          <p:spPr>
            <a:xfrm>
              <a:off x="491150" y="3049700"/>
              <a:ext cx="14000" cy="13350"/>
            </a:xfrm>
            <a:custGeom>
              <a:rect b="b" l="l" r="r" t="t"/>
              <a:pathLst>
                <a:path extrusionOk="0" h="534" w="560">
                  <a:moveTo>
                    <a:pt x="326" y="1"/>
                  </a:moveTo>
                  <a:cubicBezTo>
                    <a:pt x="305" y="1"/>
                    <a:pt x="282" y="3"/>
                    <a:pt x="259" y="9"/>
                  </a:cubicBezTo>
                  <a:cubicBezTo>
                    <a:pt x="94" y="9"/>
                    <a:pt x="1" y="133"/>
                    <a:pt x="1" y="267"/>
                  </a:cubicBezTo>
                  <a:cubicBezTo>
                    <a:pt x="1" y="412"/>
                    <a:pt x="104" y="533"/>
                    <a:pt x="241" y="533"/>
                  </a:cubicBezTo>
                  <a:cubicBezTo>
                    <a:pt x="260" y="533"/>
                    <a:pt x="280" y="531"/>
                    <a:pt x="301" y="526"/>
                  </a:cubicBezTo>
                  <a:cubicBezTo>
                    <a:pt x="477" y="526"/>
                    <a:pt x="559" y="391"/>
                    <a:pt x="559" y="267"/>
                  </a:cubicBezTo>
                  <a:cubicBezTo>
                    <a:pt x="559" y="115"/>
                    <a:pt x="465"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7"/>
            <p:cNvSpPr/>
            <p:nvPr/>
          </p:nvSpPr>
          <p:spPr>
            <a:xfrm>
              <a:off x="496600" y="3118675"/>
              <a:ext cx="13975" cy="14225"/>
            </a:xfrm>
            <a:custGeom>
              <a:rect b="b" l="l" r="r" t="t"/>
              <a:pathLst>
                <a:path extrusionOk="0" h="569" w="559">
                  <a:moveTo>
                    <a:pt x="259" y="0"/>
                  </a:moveTo>
                  <a:cubicBezTo>
                    <a:pt x="83" y="0"/>
                    <a:pt x="0" y="134"/>
                    <a:pt x="0" y="310"/>
                  </a:cubicBezTo>
                  <a:cubicBezTo>
                    <a:pt x="0" y="434"/>
                    <a:pt x="134" y="569"/>
                    <a:pt x="300" y="569"/>
                  </a:cubicBezTo>
                  <a:cubicBezTo>
                    <a:pt x="434" y="517"/>
                    <a:pt x="558" y="393"/>
                    <a:pt x="558" y="259"/>
                  </a:cubicBezTo>
                  <a:cubicBezTo>
                    <a:pt x="558" y="93"/>
                    <a:pt x="39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7"/>
            <p:cNvSpPr/>
            <p:nvPr/>
          </p:nvSpPr>
          <p:spPr>
            <a:xfrm>
              <a:off x="392175" y="3029500"/>
              <a:ext cx="6475" cy="7500"/>
            </a:xfrm>
            <a:custGeom>
              <a:rect b="b" l="l" r="r" t="t"/>
              <a:pathLst>
                <a:path extrusionOk="0" h="300" w="259">
                  <a:moveTo>
                    <a:pt x="0" y="0"/>
                  </a:moveTo>
                  <a:lnTo>
                    <a:pt x="0" y="300"/>
                  </a:lnTo>
                  <a:cubicBezTo>
                    <a:pt x="176" y="259"/>
                    <a:pt x="259" y="124"/>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7"/>
            <p:cNvSpPr/>
            <p:nvPr/>
          </p:nvSpPr>
          <p:spPr>
            <a:xfrm>
              <a:off x="454725" y="3024050"/>
              <a:ext cx="13975" cy="7525"/>
            </a:xfrm>
            <a:custGeom>
              <a:rect b="b" l="l" r="r" t="t"/>
              <a:pathLst>
                <a:path extrusionOk="0" h="301" w="559">
                  <a:moveTo>
                    <a:pt x="517" y="1"/>
                  </a:moveTo>
                  <a:lnTo>
                    <a:pt x="0" y="42"/>
                  </a:lnTo>
                  <a:cubicBezTo>
                    <a:pt x="0" y="166"/>
                    <a:pt x="124" y="301"/>
                    <a:pt x="259" y="301"/>
                  </a:cubicBezTo>
                  <a:cubicBezTo>
                    <a:pt x="424" y="259"/>
                    <a:pt x="558" y="125"/>
                    <a:pt x="5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7"/>
            <p:cNvSpPr/>
            <p:nvPr/>
          </p:nvSpPr>
          <p:spPr>
            <a:xfrm>
              <a:off x="534325" y="3150975"/>
              <a:ext cx="6475" cy="3375"/>
            </a:xfrm>
            <a:custGeom>
              <a:rect b="b" l="l" r="r" t="t"/>
              <a:pathLst>
                <a:path extrusionOk="0" h="135" w="259">
                  <a:moveTo>
                    <a:pt x="176" y="0"/>
                  </a:moveTo>
                  <a:cubicBezTo>
                    <a:pt x="125" y="0"/>
                    <a:pt x="125" y="0"/>
                    <a:pt x="83" y="52"/>
                  </a:cubicBezTo>
                  <a:lnTo>
                    <a:pt x="42" y="94"/>
                  </a:lnTo>
                  <a:lnTo>
                    <a:pt x="1" y="135"/>
                  </a:lnTo>
                  <a:lnTo>
                    <a:pt x="259" y="52"/>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7"/>
            <p:cNvSpPr/>
            <p:nvPr/>
          </p:nvSpPr>
          <p:spPr>
            <a:xfrm>
              <a:off x="527875" y="3081175"/>
              <a:ext cx="8550" cy="14000"/>
            </a:xfrm>
            <a:custGeom>
              <a:rect b="b" l="l" r="r" t="t"/>
              <a:pathLst>
                <a:path extrusionOk="0" h="560" w="342">
                  <a:moveTo>
                    <a:pt x="300" y="1"/>
                  </a:moveTo>
                  <a:cubicBezTo>
                    <a:pt x="259" y="1"/>
                    <a:pt x="259" y="1"/>
                    <a:pt x="217" y="42"/>
                  </a:cubicBezTo>
                  <a:cubicBezTo>
                    <a:pt x="83" y="42"/>
                    <a:pt x="0" y="166"/>
                    <a:pt x="41" y="301"/>
                  </a:cubicBezTo>
                  <a:cubicBezTo>
                    <a:pt x="41" y="425"/>
                    <a:pt x="124" y="518"/>
                    <a:pt x="217" y="559"/>
                  </a:cubicBezTo>
                  <a:lnTo>
                    <a:pt x="341" y="559"/>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7"/>
            <p:cNvSpPr/>
            <p:nvPr/>
          </p:nvSpPr>
          <p:spPr>
            <a:xfrm>
              <a:off x="523475" y="3018625"/>
              <a:ext cx="7525" cy="7525"/>
            </a:xfrm>
            <a:custGeom>
              <a:rect b="b" l="l" r="r" t="t"/>
              <a:pathLst>
                <a:path extrusionOk="0" h="301" w="301">
                  <a:moveTo>
                    <a:pt x="259" y="1"/>
                  </a:moveTo>
                  <a:lnTo>
                    <a:pt x="0" y="42"/>
                  </a:lnTo>
                  <a:cubicBezTo>
                    <a:pt x="0" y="125"/>
                    <a:pt x="42" y="218"/>
                    <a:pt x="135" y="259"/>
                  </a:cubicBezTo>
                  <a:cubicBezTo>
                    <a:pt x="176" y="301"/>
                    <a:pt x="217"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7"/>
            <p:cNvSpPr/>
            <p:nvPr/>
          </p:nvSpPr>
          <p:spPr>
            <a:xfrm>
              <a:off x="262925" y="3171650"/>
              <a:ext cx="7525" cy="7525"/>
            </a:xfrm>
            <a:custGeom>
              <a:rect b="b" l="l" r="r" t="t"/>
              <a:pathLst>
                <a:path extrusionOk="0" h="301" w="301">
                  <a:moveTo>
                    <a:pt x="1" y="1"/>
                  </a:moveTo>
                  <a:lnTo>
                    <a:pt x="42" y="300"/>
                  </a:lnTo>
                  <a:lnTo>
                    <a:pt x="300" y="259"/>
                  </a:lnTo>
                  <a:lnTo>
                    <a:pt x="300" y="166"/>
                  </a:lnTo>
                  <a:cubicBezTo>
                    <a:pt x="259" y="125"/>
                    <a:pt x="259" y="83"/>
                    <a:pt x="218" y="83"/>
                  </a:cubicBezTo>
                  <a:cubicBezTo>
                    <a:pt x="176" y="42"/>
                    <a:pt x="176"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7"/>
            <p:cNvSpPr/>
            <p:nvPr/>
          </p:nvSpPr>
          <p:spPr>
            <a:xfrm>
              <a:off x="258525" y="3102650"/>
              <a:ext cx="7525" cy="13975"/>
            </a:xfrm>
            <a:custGeom>
              <a:rect b="b" l="l" r="r" t="t"/>
              <a:pathLst>
                <a:path extrusionOk="0" h="559" w="301">
                  <a:moveTo>
                    <a:pt x="1" y="0"/>
                  </a:moveTo>
                  <a:lnTo>
                    <a:pt x="1" y="558"/>
                  </a:lnTo>
                  <a:cubicBezTo>
                    <a:pt x="42" y="558"/>
                    <a:pt x="94" y="517"/>
                    <a:pt x="135" y="517"/>
                  </a:cubicBezTo>
                  <a:cubicBezTo>
                    <a:pt x="135" y="517"/>
                    <a:pt x="177" y="517"/>
                    <a:pt x="177" y="476"/>
                  </a:cubicBezTo>
                  <a:cubicBezTo>
                    <a:pt x="259" y="434"/>
                    <a:pt x="301" y="341"/>
                    <a:pt x="259" y="259"/>
                  </a:cubicBez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7"/>
            <p:cNvSpPr/>
            <p:nvPr/>
          </p:nvSpPr>
          <p:spPr>
            <a:xfrm>
              <a:off x="325475" y="3166225"/>
              <a:ext cx="15025" cy="7525"/>
            </a:xfrm>
            <a:custGeom>
              <a:rect b="b" l="l" r="r" t="t"/>
              <a:pathLst>
                <a:path extrusionOk="0" h="301" w="601">
                  <a:moveTo>
                    <a:pt x="300" y="0"/>
                  </a:moveTo>
                  <a:cubicBezTo>
                    <a:pt x="125" y="0"/>
                    <a:pt x="1" y="166"/>
                    <a:pt x="42" y="300"/>
                  </a:cubicBezTo>
                  <a:lnTo>
                    <a:pt x="600" y="259"/>
                  </a:lnTo>
                  <a:cubicBezTo>
                    <a:pt x="559" y="166"/>
                    <a:pt x="518" y="83"/>
                    <a:pt x="424" y="42"/>
                  </a:cubicBezTo>
                  <a:cubicBezTo>
                    <a:pt x="383" y="0"/>
                    <a:pt x="342"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7"/>
            <p:cNvSpPr/>
            <p:nvPr/>
          </p:nvSpPr>
          <p:spPr>
            <a:xfrm>
              <a:off x="321075" y="3097200"/>
              <a:ext cx="14000" cy="14000"/>
            </a:xfrm>
            <a:custGeom>
              <a:rect b="b" l="l" r="r" t="t"/>
              <a:pathLst>
                <a:path extrusionOk="0" h="560" w="560">
                  <a:moveTo>
                    <a:pt x="259" y="1"/>
                  </a:moveTo>
                  <a:cubicBezTo>
                    <a:pt x="84" y="1"/>
                    <a:pt x="1" y="135"/>
                    <a:pt x="1" y="301"/>
                  </a:cubicBezTo>
                  <a:cubicBezTo>
                    <a:pt x="1" y="435"/>
                    <a:pt x="125" y="559"/>
                    <a:pt x="301" y="559"/>
                  </a:cubicBezTo>
                  <a:cubicBezTo>
                    <a:pt x="435" y="559"/>
                    <a:pt x="559" y="394"/>
                    <a:pt x="559" y="259"/>
                  </a:cubicBezTo>
                  <a:cubicBezTo>
                    <a:pt x="518" y="84"/>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7"/>
            <p:cNvSpPr/>
            <p:nvPr/>
          </p:nvSpPr>
          <p:spPr>
            <a:xfrm>
              <a:off x="283350" y="3064900"/>
              <a:ext cx="13975" cy="13975"/>
            </a:xfrm>
            <a:custGeom>
              <a:rect b="b" l="l" r="r" t="t"/>
              <a:pathLst>
                <a:path extrusionOk="0" h="559" w="559">
                  <a:moveTo>
                    <a:pt x="259" y="1"/>
                  </a:moveTo>
                  <a:cubicBezTo>
                    <a:pt x="135" y="42"/>
                    <a:pt x="0" y="176"/>
                    <a:pt x="0" y="300"/>
                  </a:cubicBezTo>
                  <a:cubicBezTo>
                    <a:pt x="42" y="476"/>
                    <a:pt x="176" y="559"/>
                    <a:pt x="300" y="559"/>
                  </a:cubicBezTo>
                  <a:cubicBezTo>
                    <a:pt x="476" y="559"/>
                    <a:pt x="559"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7"/>
            <p:cNvSpPr/>
            <p:nvPr/>
          </p:nvSpPr>
          <p:spPr>
            <a:xfrm>
              <a:off x="288775" y="3134750"/>
              <a:ext cx="13975" cy="13350"/>
            </a:xfrm>
            <a:custGeom>
              <a:rect b="b" l="l" r="r" t="t"/>
              <a:pathLst>
                <a:path extrusionOk="0" h="534" w="559">
                  <a:moveTo>
                    <a:pt x="326" y="0"/>
                  </a:moveTo>
                  <a:cubicBezTo>
                    <a:pt x="305" y="0"/>
                    <a:pt x="282" y="3"/>
                    <a:pt x="259" y="8"/>
                  </a:cubicBezTo>
                  <a:cubicBezTo>
                    <a:pt x="125" y="8"/>
                    <a:pt x="0" y="133"/>
                    <a:pt x="0" y="267"/>
                  </a:cubicBezTo>
                  <a:cubicBezTo>
                    <a:pt x="0" y="420"/>
                    <a:pt x="133" y="533"/>
                    <a:pt x="249" y="533"/>
                  </a:cubicBezTo>
                  <a:cubicBezTo>
                    <a:pt x="267" y="533"/>
                    <a:pt x="284" y="531"/>
                    <a:pt x="300" y="525"/>
                  </a:cubicBezTo>
                  <a:cubicBezTo>
                    <a:pt x="476" y="525"/>
                    <a:pt x="559" y="391"/>
                    <a:pt x="559" y="226"/>
                  </a:cubicBezTo>
                  <a:cubicBezTo>
                    <a:pt x="559" y="109"/>
                    <a:pt x="466"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7"/>
            <p:cNvSpPr/>
            <p:nvPr/>
          </p:nvSpPr>
          <p:spPr>
            <a:xfrm>
              <a:off x="352350" y="3059475"/>
              <a:ext cx="15025" cy="13975"/>
            </a:xfrm>
            <a:custGeom>
              <a:rect b="b" l="l" r="r" t="t"/>
              <a:pathLst>
                <a:path extrusionOk="0" h="559" w="601">
                  <a:moveTo>
                    <a:pt x="259" y="0"/>
                  </a:moveTo>
                  <a:cubicBezTo>
                    <a:pt x="125" y="42"/>
                    <a:pt x="1" y="176"/>
                    <a:pt x="42" y="300"/>
                  </a:cubicBezTo>
                  <a:cubicBezTo>
                    <a:pt x="42" y="476"/>
                    <a:pt x="166" y="559"/>
                    <a:pt x="301" y="559"/>
                  </a:cubicBezTo>
                  <a:cubicBezTo>
                    <a:pt x="476" y="559"/>
                    <a:pt x="601" y="435"/>
                    <a:pt x="559" y="259"/>
                  </a:cubicBezTo>
                  <a:cubicBezTo>
                    <a:pt x="559" y="135"/>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7"/>
            <p:cNvSpPr/>
            <p:nvPr/>
          </p:nvSpPr>
          <p:spPr>
            <a:xfrm>
              <a:off x="357775" y="3129325"/>
              <a:ext cx="15025" cy="13350"/>
            </a:xfrm>
            <a:custGeom>
              <a:rect b="b" l="l" r="r" t="t"/>
              <a:pathLst>
                <a:path extrusionOk="0" h="534" w="601">
                  <a:moveTo>
                    <a:pt x="323" y="0"/>
                  </a:moveTo>
                  <a:cubicBezTo>
                    <a:pt x="302" y="0"/>
                    <a:pt x="281" y="3"/>
                    <a:pt x="259" y="8"/>
                  </a:cubicBezTo>
                  <a:cubicBezTo>
                    <a:pt x="125" y="8"/>
                    <a:pt x="1" y="143"/>
                    <a:pt x="1" y="308"/>
                  </a:cubicBezTo>
                  <a:cubicBezTo>
                    <a:pt x="37" y="425"/>
                    <a:pt x="135" y="533"/>
                    <a:pt x="248" y="533"/>
                  </a:cubicBezTo>
                  <a:cubicBezTo>
                    <a:pt x="265" y="533"/>
                    <a:pt x="283" y="531"/>
                    <a:pt x="301" y="525"/>
                  </a:cubicBezTo>
                  <a:cubicBezTo>
                    <a:pt x="466" y="525"/>
                    <a:pt x="601" y="401"/>
                    <a:pt x="559" y="267"/>
                  </a:cubicBezTo>
                  <a:cubicBezTo>
                    <a:pt x="559" y="114"/>
                    <a:pt x="458"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7"/>
            <p:cNvSpPr/>
            <p:nvPr/>
          </p:nvSpPr>
          <p:spPr>
            <a:xfrm>
              <a:off x="253100" y="3039050"/>
              <a:ext cx="7775" cy="7525"/>
            </a:xfrm>
            <a:custGeom>
              <a:rect b="b" l="l" r="r" t="t"/>
              <a:pathLst>
                <a:path extrusionOk="0" h="301" w="311">
                  <a:moveTo>
                    <a:pt x="311" y="1"/>
                  </a:moveTo>
                  <a:lnTo>
                    <a:pt x="1" y="42"/>
                  </a:lnTo>
                  <a:lnTo>
                    <a:pt x="52" y="300"/>
                  </a:lnTo>
                  <a:lnTo>
                    <a:pt x="135" y="300"/>
                  </a:lnTo>
                  <a:lnTo>
                    <a:pt x="218" y="218"/>
                  </a:lnTo>
                  <a:cubicBezTo>
                    <a:pt x="259" y="176"/>
                    <a:pt x="311" y="83"/>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7"/>
            <p:cNvSpPr/>
            <p:nvPr/>
          </p:nvSpPr>
          <p:spPr>
            <a:xfrm>
              <a:off x="315650" y="3034650"/>
              <a:ext cx="14000" cy="7800"/>
            </a:xfrm>
            <a:custGeom>
              <a:rect b="b" l="l" r="r" t="t"/>
              <a:pathLst>
                <a:path extrusionOk="0" h="312" w="560">
                  <a:moveTo>
                    <a:pt x="559" y="1"/>
                  </a:moveTo>
                  <a:lnTo>
                    <a:pt x="1" y="53"/>
                  </a:lnTo>
                  <a:cubicBezTo>
                    <a:pt x="1" y="135"/>
                    <a:pt x="83" y="218"/>
                    <a:pt x="176" y="259"/>
                  </a:cubicBezTo>
                  <a:cubicBezTo>
                    <a:pt x="218" y="259"/>
                    <a:pt x="259" y="311"/>
                    <a:pt x="301" y="311"/>
                  </a:cubicBezTo>
                  <a:cubicBezTo>
                    <a:pt x="301" y="259"/>
                    <a:pt x="342" y="259"/>
                    <a:pt x="342" y="259"/>
                  </a:cubicBezTo>
                  <a:cubicBezTo>
                    <a:pt x="476" y="218"/>
                    <a:pt x="559"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7"/>
            <p:cNvSpPr/>
            <p:nvPr/>
          </p:nvSpPr>
          <p:spPr>
            <a:xfrm>
              <a:off x="395275" y="3160800"/>
              <a:ext cx="6475" cy="7525"/>
            </a:xfrm>
            <a:custGeom>
              <a:rect b="b" l="l" r="r" t="t"/>
              <a:pathLst>
                <a:path extrusionOk="0" h="301" w="259">
                  <a:moveTo>
                    <a:pt x="259" y="0"/>
                  </a:moveTo>
                  <a:cubicBezTo>
                    <a:pt x="217" y="0"/>
                    <a:pt x="135" y="42"/>
                    <a:pt x="93" y="83"/>
                  </a:cubicBezTo>
                  <a:lnTo>
                    <a:pt x="93" y="124"/>
                  </a:lnTo>
                  <a:cubicBezTo>
                    <a:pt x="0" y="176"/>
                    <a:pt x="0" y="217"/>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7"/>
            <p:cNvSpPr/>
            <p:nvPr/>
          </p:nvSpPr>
          <p:spPr>
            <a:xfrm>
              <a:off x="390100" y="3091775"/>
              <a:ext cx="7525" cy="14000"/>
            </a:xfrm>
            <a:custGeom>
              <a:rect b="b" l="l" r="r" t="t"/>
              <a:pathLst>
                <a:path extrusionOk="0" h="560" w="301">
                  <a:moveTo>
                    <a:pt x="207" y="1"/>
                  </a:moveTo>
                  <a:cubicBezTo>
                    <a:pt x="83" y="42"/>
                    <a:pt x="0" y="177"/>
                    <a:pt x="0" y="301"/>
                  </a:cubicBezTo>
                  <a:cubicBezTo>
                    <a:pt x="0" y="435"/>
                    <a:pt x="83" y="518"/>
                    <a:pt x="20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7"/>
            <p:cNvSpPr/>
            <p:nvPr/>
          </p:nvSpPr>
          <p:spPr>
            <a:xfrm>
              <a:off x="384675" y="3029500"/>
              <a:ext cx="7525" cy="7500"/>
            </a:xfrm>
            <a:custGeom>
              <a:rect b="b" l="l" r="r" t="t"/>
              <a:pathLst>
                <a:path extrusionOk="0" h="300" w="301">
                  <a:moveTo>
                    <a:pt x="300" y="0"/>
                  </a:moveTo>
                  <a:lnTo>
                    <a:pt x="0" y="41"/>
                  </a:lnTo>
                  <a:cubicBezTo>
                    <a:pt x="0" y="124"/>
                    <a:pt x="83" y="207"/>
                    <a:pt x="124" y="259"/>
                  </a:cubicBezTo>
                  <a:cubicBezTo>
                    <a:pt x="217" y="259"/>
                    <a:pt x="259" y="300"/>
                    <a:pt x="300" y="300"/>
                  </a:cubicBez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7"/>
            <p:cNvSpPr/>
            <p:nvPr/>
          </p:nvSpPr>
          <p:spPr>
            <a:xfrm>
              <a:off x="256475" y="3171650"/>
              <a:ext cx="7500" cy="7525"/>
            </a:xfrm>
            <a:custGeom>
              <a:rect b="b" l="l" r="r" t="t"/>
              <a:pathLst>
                <a:path extrusionOk="0" h="301" w="300">
                  <a:moveTo>
                    <a:pt x="259" y="1"/>
                  </a:moveTo>
                  <a:cubicBezTo>
                    <a:pt x="217" y="1"/>
                    <a:pt x="176" y="42"/>
                    <a:pt x="124" y="42"/>
                  </a:cubicBezTo>
                  <a:cubicBezTo>
                    <a:pt x="83" y="125"/>
                    <a:pt x="41" y="166"/>
                    <a:pt x="0" y="259"/>
                  </a:cubicBezTo>
                  <a:lnTo>
                    <a:pt x="0" y="300"/>
                  </a:lnTo>
                  <a:lnTo>
                    <a:pt x="300" y="300"/>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7"/>
            <p:cNvSpPr/>
            <p:nvPr/>
          </p:nvSpPr>
          <p:spPr>
            <a:xfrm>
              <a:off x="251025" y="3102650"/>
              <a:ext cx="7525" cy="13975"/>
            </a:xfrm>
            <a:custGeom>
              <a:rect b="b" l="l" r="r" t="t"/>
              <a:pathLst>
                <a:path extrusionOk="0" h="559" w="301">
                  <a:moveTo>
                    <a:pt x="218" y="0"/>
                  </a:moveTo>
                  <a:cubicBezTo>
                    <a:pt x="84" y="41"/>
                    <a:pt x="1" y="176"/>
                    <a:pt x="42" y="300"/>
                  </a:cubicBezTo>
                  <a:cubicBezTo>
                    <a:pt x="42" y="383"/>
                    <a:pt x="135" y="517"/>
                    <a:pt x="218" y="517"/>
                  </a:cubicBezTo>
                  <a:cubicBezTo>
                    <a:pt x="259" y="558"/>
                    <a:pt x="301" y="558"/>
                    <a:pt x="301" y="558"/>
                  </a:cubicBez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7"/>
            <p:cNvSpPr/>
            <p:nvPr/>
          </p:nvSpPr>
          <p:spPr>
            <a:xfrm>
              <a:off x="251025" y="3040100"/>
              <a:ext cx="3400" cy="6475"/>
            </a:xfrm>
            <a:custGeom>
              <a:rect b="b" l="l" r="r" t="t"/>
              <a:pathLst>
                <a:path extrusionOk="0" h="259" w="136">
                  <a:moveTo>
                    <a:pt x="1" y="0"/>
                  </a:moveTo>
                  <a:lnTo>
                    <a:pt x="1" y="258"/>
                  </a:lnTo>
                  <a:lnTo>
                    <a:pt x="135" y="258"/>
                  </a:lnTo>
                  <a:lnTo>
                    <a:pt x="8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7"/>
            <p:cNvSpPr/>
            <p:nvPr/>
          </p:nvSpPr>
          <p:spPr>
            <a:xfrm>
              <a:off x="1073775" y="2837700"/>
              <a:ext cx="6475" cy="7525"/>
            </a:xfrm>
            <a:custGeom>
              <a:rect b="b" l="l" r="r" t="t"/>
              <a:pathLst>
                <a:path extrusionOk="0" h="301" w="259">
                  <a:moveTo>
                    <a:pt x="259" y="1"/>
                  </a:moveTo>
                  <a:lnTo>
                    <a:pt x="0" y="42"/>
                  </a:lnTo>
                  <a:lnTo>
                    <a:pt x="0" y="300"/>
                  </a:lnTo>
                  <a:lnTo>
                    <a:pt x="52" y="300"/>
                  </a:lnTo>
                  <a:cubicBezTo>
                    <a:pt x="176" y="259"/>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7"/>
            <p:cNvSpPr/>
            <p:nvPr/>
          </p:nvSpPr>
          <p:spPr>
            <a:xfrm>
              <a:off x="1136325" y="2832275"/>
              <a:ext cx="13975" cy="7800"/>
            </a:xfrm>
            <a:custGeom>
              <a:rect b="b" l="l" r="r" t="t"/>
              <a:pathLst>
                <a:path extrusionOk="0" h="312" w="559">
                  <a:moveTo>
                    <a:pt x="517" y="0"/>
                  </a:moveTo>
                  <a:lnTo>
                    <a:pt x="0" y="42"/>
                  </a:lnTo>
                  <a:lnTo>
                    <a:pt x="0" y="135"/>
                  </a:lnTo>
                  <a:cubicBezTo>
                    <a:pt x="34" y="237"/>
                    <a:pt x="103" y="311"/>
                    <a:pt x="196" y="311"/>
                  </a:cubicBezTo>
                  <a:cubicBezTo>
                    <a:pt x="216" y="311"/>
                    <a:pt x="237" y="308"/>
                    <a:pt x="259" y="300"/>
                  </a:cubicBezTo>
                  <a:cubicBezTo>
                    <a:pt x="434" y="300"/>
                    <a:pt x="558" y="176"/>
                    <a:pt x="5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7"/>
            <p:cNvSpPr/>
            <p:nvPr/>
          </p:nvSpPr>
          <p:spPr>
            <a:xfrm>
              <a:off x="940400" y="2910850"/>
              <a:ext cx="7500" cy="13975"/>
            </a:xfrm>
            <a:custGeom>
              <a:rect b="b" l="l" r="r" t="t"/>
              <a:pathLst>
                <a:path extrusionOk="0" h="559" w="300">
                  <a:moveTo>
                    <a:pt x="0" y="1"/>
                  </a:moveTo>
                  <a:lnTo>
                    <a:pt x="41" y="559"/>
                  </a:lnTo>
                  <a:cubicBezTo>
                    <a:pt x="166" y="559"/>
                    <a:pt x="300" y="435"/>
                    <a:pt x="259" y="259"/>
                  </a:cubicBezTo>
                  <a:cubicBezTo>
                    <a:pt x="259" y="135"/>
                    <a:pt x="124"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7"/>
            <p:cNvSpPr/>
            <p:nvPr/>
          </p:nvSpPr>
          <p:spPr>
            <a:xfrm>
              <a:off x="1002675" y="2906350"/>
              <a:ext cx="12950" cy="9950"/>
            </a:xfrm>
            <a:custGeom>
              <a:rect b="b" l="l" r="r" t="t"/>
              <a:pathLst>
                <a:path extrusionOk="0" h="398" w="518">
                  <a:moveTo>
                    <a:pt x="318" y="0"/>
                  </a:moveTo>
                  <a:cubicBezTo>
                    <a:pt x="298" y="0"/>
                    <a:pt x="278" y="5"/>
                    <a:pt x="259" y="15"/>
                  </a:cubicBezTo>
                  <a:cubicBezTo>
                    <a:pt x="94" y="15"/>
                    <a:pt x="1" y="139"/>
                    <a:pt x="1" y="274"/>
                  </a:cubicBezTo>
                  <a:lnTo>
                    <a:pt x="1" y="398"/>
                  </a:lnTo>
                  <a:lnTo>
                    <a:pt x="518" y="139"/>
                  </a:lnTo>
                  <a:cubicBezTo>
                    <a:pt x="485" y="73"/>
                    <a:pt x="399" y="0"/>
                    <a:pt x="3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7"/>
            <p:cNvSpPr/>
            <p:nvPr/>
          </p:nvSpPr>
          <p:spPr>
            <a:xfrm>
              <a:off x="965200" y="2874400"/>
              <a:ext cx="13975" cy="14000"/>
            </a:xfrm>
            <a:custGeom>
              <a:rect b="b" l="l" r="r" t="t"/>
              <a:pathLst>
                <a:path extrusionOk="0" h="560" w="559">
                  <a:moveTo>
                    <a:pt x="259" y="1"/>
                  </a:moveTo>
                  <a:cubicBezTo>
                    <a:pt x="125" y="1"/>
                    <a:pt x="1" y="125"/>
                    <a:pt x="1" y="301"/>
                  </a:cubicBezTo>
                  <a:cubicBezTo>
                    <a:pt x="42" y="425"/>
                    <a:pt x="166" y="559"/>
                    <a:pt x="301" y="559"/>
                  </a:cubicBezTo>
                  <a:cubicBezTo>
                    <a:pt x="466" y="518"/>
                    <a:pt x="559" y="383"/>
                    <a:pt x="559" y="259"/>
                  </a:cubicBezTo>
                  <a:cubicBezTo>
                    <a:pt x="559" y="83"/>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7"/>
            <p:cNvSpPr/>
            <p:nvPr/>
          </p:nvSpPr>
          <p:spPr>
            <a:xfrm>
              <a:off x="1033950" y="2868975"/>
              <a:ext cx="15275" cy="13975"/>
            </a:xfrm>
            <a:custGeom>
              <a:rect b="b" l="l" r="r" t="t"/>
              <a:pathLst>
                <a:path extrusionOk="0" h="559" w="611">
                  <a:moveTo>
                    <a:pt x="301" y="1"/>
                  </a:moveTo>
                  <a:cubicBezTo>
                    <a:pt x="135" y="1"/>
                    <a:pt x="1" y="125"/>
                    <a:pt x="42" y="300"/>
                  </a:cubicBezTo>
                  <a:cubicBezTo>
                    <a:pt x="42" y="424"/>
                    <a:pt x="177" y="559"/>
                    <a:pt x="301" y="559"/>
                  </a:cubicBezTo>
                  <a:cubicBezTo>
                    <a:pt x="476" y="559"/>
                    <a:pt x="611" y="383"/>
                    <a:pt x="559" y="259"/>
                  </a:cubicBezTo>
                  <a:cubicBezTo>
                    <a:pt x="559" y="83"/>
                    <a:pt x="43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7"/>
            <p:cNvSpPr/>
            <p:nvPr/>
          </p:nvSpPr>
          <p:spPr>
            <a:xfrm>
              <a:off x="934975" y="2848550"/>
              <a:ext cx="7500" cy="7525"/>
            </a:xfrm>
            <a:custGeom>
              <a:rect b="b" l="l" r="r" t="t"/>
              <a:pathLst>
                <a:path extrusionOk="0" h="301" w="300">
                  <a:moveTo>
                    <a:pt x="300" y="1"/>
                  </a:moveTo>
                  <a:lnTo>
                    <a:pt x="0" y="42"/>
                  </a:lnTo>
                  <a:lnTo>
                    <a:pt x="41" y="301"/>
                  </a:lnTo>
                  <a:lnTo>
                    <a:pt x="83" y="301"/>
                  </a:lnTo>
                  <a:cubicBezTo>
                    <a:pt x="217" y="259"/>
                    <a:pt x="300" y="125"/>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7"/>
            <p:cNvSpPr/>
            <p:nvPr/>
          </p:nvSpPr>
          <p:spPr>
            <a:xfrm>
              <a:off x="997525" y="2843125"/>
              <a:ext cx="13975" cy="7525"/>
            </a:xfrm>
            <a:custGeom>
              <a:rect b="b" l="l" r="r" t="t"/>
              <a:pathLst>
                <a:path extrusionOk="0" h="301" w="559">
                  <a:moveTo>
                    <a:pt x="558" y="1"/>
                  </a:moveTo>
                  <a:lnTo>
                    <a:pt x="0" y="42"/>
                  </a:lnTo>
                  <a:cubicBezTo>
                    <a:pt x="0" y="218"/>
                    <a:pt x="124" y="301"/>
                    <a:pt x="300" y="301"/>
                  </a:cubicBezTo>
                  <a:cubicBezTo>
                    <a:pt x="424" y="301"/>
                    <a:pt x="558" y="166"/>
                    <a:pt x="5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7"/>
            <p:cNvSpPr/>
            <p:nvPr/>
          </p:nvSpPr>
          <p:spPr>
            <a:xfrm>
              <a:off x="1066275" y="2838725"/>
              <a:ext cx="7525" cy="6500"/>
            </a:xfrm>
            <a:custGeom>
              <a:rect b="b" l="l" r="r" t="t"/>
              <a:pathLst>
                <a:path extrusionOk="0" h="260" w="301">
                  <a:moveTo>
                    <a:pt x="0" y="1"/>
                  </a:moveTo>
                  <a:cubicBezTo>
                    <a:pt x="0" y="84"/>
                    <a:pt x="93" y="177"/>
                    <a:pt x="176" y="218"/>
                  </a:cubicBezTo>
                  <a:cubicBezTo>
                    <a:pt x="217" y="259"/>
                    <a:pt x="259" y="259"/>
                    <a:pt x="300" y="259"/>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7"/>
            <p:cNvSpPr/>
            <p:nvPr/>
          </p:nvSpPr>
          <p:spPr>
            <a:xfrm>
              <a:off x="806750" y="2990725"/>
              <a:ext cx="7525" cy="7525"/>
            </a:xfrm>
            <a:custGeom>
              <a:rect b="b" l="l" r="r" t="t"/>
              <a:pathLst>
                <a:path extrusionOk="0" h="301" w="301">
                  <a:moveTo>
                    <a:pt x="1" y="0"/>
                  </a:moveTo>
                  <a:lnTo>
                    <a:pt x="1" y="300"/>
                  </a:lnTo>
                  <a:lnTo>
                    <a:pt x="301" y="259"/>
                  </a:lnTo>
                  <a:cubicBezTo>
                    <a:pt x="301" y="166"/>
                    <a:pt x="218" y="83"/>
                    <a:pt x="177" y="42"/>
                  </a:cubicBezTo>
                  <a:cubicBezTo>
                    <a:pt x="84" y="42"/>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7"/>
            <p:cNvSpPr/>
            <p:nvPr/>
          </p:nvSpPr>
          <p:spPr>
            <a:xfrm>
              <a:off x="801325" y="2921700"/>
              <a:ext cx="7525" cy="14000"/>
            </a:xfrm>
            <a:custGeom>
              <a:rect b="b" l="l" r="r" t="t"/>
              <a:pathLst>
                <a:path extrusionOk="0" h="560" w="301">
                  <a:moveTo>
                    <a:pt x="1" y="1"/>
                  </a:moveTo>
                  <a:lnTo>
                    <a:pt x="42" y="559"/>
                  </a:lnTo>
                  <a:cubicBezTo>
                    <a:pt x="218" y="559"/>
                    <a:pt x="301" y="435"/>
                    <a:pt x="301" y="259"/>
                  </a:cubicBezTo>
                  <a:cubicBezTo>
                    <a:pt x="301" y="125"/>
                    <a:pt x="177"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7"/>
            <p:cNvSpPr/>
            <p:nvPr/>
          </p:nvSpPr>
          <p:spPr>
            <a:xfrm>
              <a:off x="863875" y="2916275"/>
              <a:ext cx="14000" cy="13975"/>
            </a:xfrm>
            <a:custGeom>
              <a:rect b="b" l="l" r="r" t="t"/>
              <a:pathLst>
                <a:path extrusionOk="0" h="559" w="560">
                  <a:moveTo>
                    <a:pt x="259" y="1"/>
                  </a:moveTo>
                  <a:cubicBezTo>
                    <a:pt x="125" y="42"/>
                    <a:pt x="1" y="176"/>
                    <a:pt x="1" y="300"/>
                  </a:cubicBezTo>
                  <a:cubicBezTo>
                    <a:pt x="42" y="476"/>
                    <a:pt x="177" y="559"/>
                    <a:pt x="301" y="559"/>
                  </a:cubicBezTo>
                  <a:cubicBezTo>
                    <a:pt x="476" y="559"/>
                    <a:pt x="559"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7"/>
            <p:cNvSpPr/>
            <p:nvPr/>
          </p:nvSpPr>
          <p:spPr>
            <a:xfrm>
              <a:off x="826150" y="2884825"/>
              <a:ext cx="15000" cy="13325"/>
            </a:xfrm>
            <a:custGeom>
              <a:rect b="b" l="l" r="r" t="t"/>
              <a:pathLst>
                <a:path extrusionOk="0" h="533" w="600">
                  <a:moveTo>
                    <a:pt x="349" y="0"/>
                  </a:moveTo>
                  <a:cubicBezTo>
                    <a:pt x="333" y="0"/>
                    <a:pt x="317" y="2"/>
                    <a:pt x="300" y="8"/>
                  </a:cubicBezTo>
                  <a:cubicBezTo>
                    <a:pt x="135" y="8"/>
                    <a:pt x="0" y="142"/>
                    <a:pt x="42" y="307"/>
                  </a:cubicBezTo>
                  <a:cubicBezTo>
                    <a:pt x="42" y="424"/>
                    <a:pt x="143" y="533"/>
                    <a:pt x="277" y="533"/>
                  </a:cubicBezTo>
                  <a:cubicBezTo>
                    <a:pt x="298" y="533"/>
                    <a:pt x="319" y="530"/>
                    <a:pt x="341" y="525"/>
                  </a:cubicBezTo>
                  <a:cubicBezTo>
                    <a:pt x="476" y="525"/>
                    <a:pt x="600" y="400"/>
                    <a:pt x="600" y="266"/>
                  </a:cubicBezTo>
                  <a:cubicBezTo>
                    <a:pt x="564" y="121"/>
                    <a:pt x="464" y="0"/>
                    <a:pt x="3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7"/>
            <p:cNvSpPr/>
            <p:nvPr/>
          </p:nvSpPr>
          <p:spPr>
            <a:xfrm>
              <a:off x="831575" y="2954025"/>
              <a:ext cx="15025" cy="13975"/>
            </a:xfrm>
            <a:custGeom>
              <a:rect b="b" l="l" r="r" t="t"/>
              <a:pathLst>
                <a:path extrusionOk="0" h="559" w="601">
                  <a:moveTo>
                    <a:pt x="300" y="0"/>
                  </a:moveTo>
                  <a:cubicBezTo>
                    <a:pt x="124" y="0"/>
                    <a:pt x="0" y="124"/>
                    <a:pt x="42" y="300"/>
                  </a:cubicBezTo>
                  <a:cubicBezTo>
                    <a:pt x="42" y="434"/>
                    <a:pt x="176" y="558"/>
                    <a:pt x="342" y="558"/>
                  </a:cubicBezTo>
                  <a:cubicBezTo>
                    <a:pt x="476" y="517"/>
                    <a:pt x="600" y="383"/>
                    <a:pt x="559" y="259"/>
                  </a:cubicBezTo>
                  <a:cubicBezTo>
                    <a:pt x="559" y="83"/>
                    <a:pt x="435"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7"/>
            <p:cNvSpPr/>
            <p:nvPr/>
          </p:nvSpPr>
          <p:spPr>
            <a:xfrm>
              <a:off x="896200" y="2879375"/>
              <a:ext cx="13975" cy="14450"/>
            </a:xfrm>
            <a:custGeom>
              <a:rect b="b" l="l" r="r" t="t"/>
              <a:pathLst>
                <a:path extrusionOk="0" h="578" w="559">
                  <a:moveTo>
                    <a:pt x="321" y="1"/>
                  </a:moveTo>
                  <a:cubicBezTo>
                    <a:pt x="301" y="1"/>
                    <a:pt x="280" y="3"/>
                    <a:pt x="259" y="8"/>
                  </a:cubicBezTo>
                  <a:cubicBezTo>
                    <a:pt x="83" y="8"/>
                    <a:pt x="0" y="143"/>
                    <a:pt x="0" y="319"/>
                  </a:cubicBezTo>
                  <a:cubicBezTo>
                    <a:pt x="0" y="443"/>
                    <a:pt x="124" y="577"/>
                    <a:pt x="300" y="577"/>
                  </a:cubicBezTo>
                  <a:cubicBezTo>
                    <a:pt x="434" y="525"/>
                    <a:pt x="558" y="401"/>
                    <a:pt x="558" y="267"/>
                  </a:cubicBezTo>
                  <a:cubicBezTo>
                    <a:pt x="558" y="122"/>
                    <a:pt x="463"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7"/>
            <p:cNvSpPr/>
            <p:nvPr/>
          </p:nvSpPr>
          <p:spPr>
            <a:xfrm>
              <a:off x="901625" y="2948600"/>
              <a:ext cx="13975" cy="13975"/>
            </a:xfrm>
            <a:custGeom>
              <a:rect b="b" l="l" r="r" t="t"/>
              <a:pathLst>
                <a:path extrusionOk="0" h="559" w="559">
                  <a:moveTo>
                    <a:pt x="259" y="0"/>
                  </a:moveTo>
                  <a:cubicBezTo>
                    <a:pt x="83" y="0"/>
                    <a:pt x="0" y="134"/>
                    <a:pt x="0" y="300"/>
                  </a:cubicBezTo>
                  <a:cubicBezTo>
                    <a:pt x="0" y="434"/>
                    <a:pt x="124" y="558"/>
                    <a:pt x="300" y="558"/>
                  </a:cubicBezTo>
                  <a:cubicBezTo>
                    <a:pt x="424" y="558"/>
                    <a:pt x="559" y="393"/>
                    <a:pt x="559" y="258"/>
                  </a:cubicBezTo>
                  <a:cubicBezTo>
                    <a:pt x="517"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7"/>
            <p:cNvSpPr/>
            <p:nvPr/>
          </p:nvSpPr>
          <p:spPr>
            <a:xfrm>
              <a:off x="797200" y="2859150"/>
              <a:ext cx="6475" cy="7525"/>
            </a:xfrm>
            <a:custGeom>
              <a:rect b="b" l="l" r="r" t="t"/>
              <a:pathLst>
                <a:path extrusionOk="0" h="301" w="259">
                  <a:moveTo>
                    <a:pt x="0" y="1"/>
                  </a:moveTo>
                  <a:lnTo>
                    <a:pt x="0" y="301"/>
                  </a:lnTo>
                  <a:lnTo>
                    <a:pt x="42" y="301"/>
                  </a:lnTo>
                  <a:cubicBezTo>
                    <a:pt x="166" y="259"/>
                    <a:pt x="259"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7"/>
            <p:cNvSpPr/>
            <p:nvPr/>
          </p:nvSpPr>
          <p:spPr>
            <a:xfrm>
              <a:off x="858450" y="2853725"/>
              <a:ext cx="15025" cy="7775"/>
            </a:xfrm>
            <a:custGeom>
              <a:rect b="b" l="l" r="r" t="t"/>
              <a:pathLst>
                <a:path extrusionOk="0" h="311" w="601">
                  <a:moveTo>
                    <a:pt x="559" y="1"/>
                  </a:moveTo>
                  <a:lnTo>
                    <a:pt x="1" y="52"/>
                  </a:lnTo>
                  <a:lnTo>
                    <a:pt x="42" y="94"/>
                  </a:lnTo>
                  <a:cubicBezTo>
                    <a:pt x="42" y="218"/>
                    <a:pt x="176" y="311"/>
                    <a:pt x="300" y="311"/>
                  </a:cubicBezTo>
                  <a:cubicBezTo>
                    <a:pt x="476" y="311"/>
                    <a:pt x="600"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7"/>
            <p:cNvSpPr/>
            <p:nvPr/>
          </p:nvSpPr>
          <p:spPr>
            <a:xfrm>
              <a:off x="932900" y="2910850"/>
              <a:ext cx="8550" cy="13975"/>
            </a:xfrm>
            <a:custGeom>
              <a:rect b="b" l="l" r="r" t="t"/>
              <a:pathLst>
                <a:path extrusionOk="0" h="559" w="342">
                  <a:moveTo>
                    <a:pt x="300" y="1"/>
                  </a:moveTo>
                  <a:cubicBezTo>
                    <a:pt x="207" y="1"/>
                    <a:pt x="166" y="42"/>
                    <a:pt x="124" y="94"/>
                  </a:cubicBezTo>
                  <a:cubicBezTo>
                    <a:pt x="42" y="135"/>
                    <a:pt x="0" y="218"/>
                    <a:pt x="42" y="300"/>
                  </a:cubicBezTo>
                  <a:cubicBezTo>
                    <a:pt x="42" y="435"/>
                    <a:pt x="124" y="517"/>
                    <a:pt x="207" y="559"/>
                  </a:cubicBezTo>
                  <a:lnTo>
                    <a:pt x="341" y="559"/>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7"/>
            <p:cNvSpPr/>
            <p:nvPr/>
          </p:nvSpPr>
          <p:spPr>
            <a:xfrm>
              <a:off x="928500" y="2849600"/>
              <a:ext cx="7525" cy="6475"/>
            </a:xfrm>
            <a:custGeom>
              <a:rect b="b" l="l" r="r" t="t"/>
              <a:pathLst>
                <a:path extrusionOk="0" h="259" w="301">
                  <a:moveTo>
                    <a:pt x="1" y="0"/>
                  </a:moveTo>
                  <a:lnTo>
                    <a:pt x="1" y="42"/>
                  </a:lnTo>
                  <a:cubicBezTo>
                    <a:pt x="1" y="124"/>
                    <a:pt x="83" y="166"/>
                    <a:pt x="125" y="217"/>
                  </a:cubicBezTo>
                  <a:cubicBezTo>
                    <a:pt x="176" y="259"/>
                    <a:pt x="218" y="259"/>
                    <a:pt x="30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7"/>
            <p:cNvSpPr/>
            <p:nvPr/>
          </p:nvSpPr>
          <p:spPr>
            <a:xfrm>
              <a:off x="667950" y="3001325"/>
              <a:ext cx="7525" cy="7500"/>
            </a:xfrm>
            <a:custGeom>
              <a:rect b="b" l="l" r="r" t="t"/>
              <a:pathLst>
                <a:path extrusionOk="0" h="300" w="301">
                  <a:moveTo>
                    <a:pt x="1" y="0"/>
                  </a:moveTo>
                  <a:lnTo>
                    <a:pt x="42" y="300"/>
                  </a:lnTo>
                  <a:lnTo>
                    <a:pt x="301" y="259"/>
                  </a:lnTo>
                  <a:cubicBezTo>
                    <a:pt x="301" y="217"/>
                    <a:pt x="301" y="176"/>
                    <a:pt x="259" y="135"/>
                  </a:cubicBezTo>
                  <a:cubicBezTo>
                    <a:pt x="208" y="42"/>
                    <a:pt x="12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7"/>
            <p:cNvSpPr/>
            <p:nvPr/>
          </p:nvSpPr>
          <p:spPr>
            <a:xfrm>
              <a:off x="662525" y="2932550"/>
              <a:ext cx="8550" cy="14000"/>
            </a:xfrm>
            <a:custGeom>
              <a:rect b="b" l="l" r="r" t="t"/>
              <a:pathLst>
                <a:path extrusionOk="0" h="560" w="342">
                  <a:moveTo>
                    <a:pt x="1" y="1"/>
                  </a:moveTo>
                  <a:lnTo>
                    <a:pt x="42" y="559"/>
                  </a:lnTo>
                  <a:cubicBezTo>
                    <a:pt x="218" y="559"/>
                    <a:pt x="342" y="384"/>
                    <a:pt x="301" y="259"/>
                  </a:cubicBezTo>
                  <a:cubicBezTo>
                    <a:pt x="301" y="84"/>
                    <a:pt x="16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7"/>
            <p:cNvSpPr/>
            <p:nvPr/>
          </p:nvSpPr>
          <p:spPr>
            <a:xfrm>
              <a:off x="731275" y="2995900"/>
              <a:ext cx="14250" cy="7775"/>
            </a:xfrm>
            <a:custGeom>
              <a:rect b="b" l="l" r="r" t="t"/>
              <a:pathLst>
                <a:path extrusionOk="0" h="311" w="570">
                  <a:moveTo>
                    <a:pt x="259" y="0"/>
                  </a:moveTo>
                  <a:cubicBezTo>
                    <a:pt x="135" y="52"/>
                    <a:pt x="53" y="93"/>
                    <a:pt x="1" y="217"/>
                  </a:cubicBezTo>
                  <a:lnTo>
                    <a:pt x="1" y="310"/>
                  </a:lnTo>
                  <a:lnTo>
                    <a:pt x="570" y="259"/>
                  </a:lnTo>
                  <a:cubicBezTo>
                    <a:pt x="518" y="134"/>
                    <a:pt x="435" y="52"/>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7"/>
            <p:cNvSpPr/>
            <p:nvPr/>
          </p:nvSpPr>
          <p:spPr>
            <a:xfrm>
              <a:off x="724825" y="2927125"/>
              <a:ext cx="15275" cy="14000"/>
            </a:xfrm>
            <a:custGeom>
              <a:rect b="b" l="l" r="r" t="t"/>
              <a:pathLst>
                <a:path extrusionOk="0" h="560" w="611">
                  <a:moveTo>
                    <a:pt x="311" y="1"/>
                  </a:moveTo>
                  <a:cubicBezTo>
                    <a:pt x="135" y="1"/>
                    <a:pt x="0" y="125"/>
                    <a:pt x="52" y="301"/>
                  </a:cubicBezTo>
                  <a:cubicBezTo>
                    <a:pt x="52" y="476"/>
                    <a:pt x="176" y="559"/>
                    <a:pt x="352" y="559"/>
                  </a:cubicBezTo>
                  <a:cubicBezTo>
                    <a:pt x="476" y="559"/>
                    <a:pt x="610" y="425"/>
                    <a:pt x="610" y="259"/>
                  </a:cubicBezTo>
                  <a:cubicBezTo>
                    <a:pt x="569" y="84"/>
                    <a:pt x="435" y="1"/>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7"/>
            <p:cNvSpPr/>
            <p:nvPr/>
          </p:nvSpPr>
          <p:spPr>
            <a:xfrm>
              <a:off x="688375" y="2894825"/>
              <a:ext cx="13975" cy="13975"/>
            </a:xfrm>
            <a:custGeom>
              <a:rect b="b" l="l" r="r" t="t"/>
              <a:pathLst>
                <a:path extrusionOk="0" h="559" w="559">
                  <a:moveTo>
                    <a:pt x="259" y="0"/>
                  </a:moveTo>
                  <a:cubicBezTo>
                    <a:pt x="125" y="42"/>
                    <a:pt x="1" y="166"/>
                    <a:pt x="1" y="300"/>
                  </a:cubicBezTo>
                  <a:cubicBezTo>
                    <a:pt x="1" y="476"/>
                    <a:pt x="166" y="559"/>
                    <a:pt x="300" y="559"/>
                  </a:cubicBezTo>
                  <a:cubicBezTo>
                    <a:pt x="476" y="559"/>
                    <a:pt x="559" y="424"/>
                    <a:pt x="559" y="259"/>
                  </a:cubicBezTo>
                  <a:cubicBezTo>
                    <a:pt x="559" y="125"/>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7"/>
            <p:cNvSpPr/>
            <p:nvPr/>
          </p:nvSpPr>
          <p:spPr>
            <a:xfrm>
              <a:off x="693800" y="2964600"/>
              <a:ext cx="14000" cy="13400"/>
            </a:xfrm>
            <a:custGeom>
              <a:rect b="b" l="l" r="r" t="t"/>
              <a:pathLst>
                <a:path extrusionOk="0" h="536" w="560">
                  <a:moveTo>
                    <a:pt x="330" y="0"/>
                  </a:moveTo>
                  <a:cubicBezTo>
                    <a:pt x="307" y="0"/>
                    <a:pt x="284" y="4"/>
                    <a:pt x="259" y="11"/>
                  </a:cubicBezTo>
                  <a:cubicBezTo>
                    <a:pt x="83" y="11"/>
                    <a:pt x="1" y="135"/>
                    <a:pt x="1" y="311"/>
                  </a:cubicBezTo>
                  <a:cubicBezTo>
                    <a:pt x="1" y="420"/>
                    <a:pt x="95" y="536"/>
                    <a:pt x="237" y="536"/>
                  </a:cubicBezTo>
                  <a:cubicBezTo>
                    <a:pt x="257" y="536"/>
                    <a:pt x="278" y="534"/>
                    <a:pt x="301" y="528"/>
                  </a:cubicBezTo>
                  <a:cubicBezTo>
                    <a:pt x="466" y="528"/>
                    <a:pt x="559" y="394"/>
                    <a:pt x="559" y="270"/>
                  </a:cubicBezTo>
                  <a:cubicBezTo>
                    <a:pt x="559" y="120"/>
                    <a:pt x="461" y="0"/>
                    <a:pt x="33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7"/>
            <p:cNvSpPr/>
            <p:nvPr/>
          </p:nvSpPr>
          <p:spPr>
            <a:xfrm>
              <a:off x="757125" y="2889400"/>
              <a:ext cx="15275" cy="14175"/>
            </a:xfrm>
            <a:custGeom>
              <a:rect b="b" l="l" r="r" t="t"/>
              <a:pathLst>
                <a:path extrusionOk="0" h="567" w="611">
                  <a:moveTo>
                    <a:pt x="259" y="0"/>
                  </a:moveTo>
                  <a:cubicBezTo>
                    <a:pt x="135" y="42"/>
                    <a:pt x="1" y="176"/>
                    <a:pt x="1" y="300"/>
                  </a:cubicBezTo>
                  <a:cubicBezTo>
                    <a:pt x="46" y="453"/>
                    <a:pt x="145" y="567"/>
                    <a:pt x="259" y="567"/>
                  </a:cubicBezTo>
                  <a:cubicBezTo>
                    <a:pt x="276" y="567"/>
                    <a:pt x="293" y="564"/>
                    <a:pt x="311" y="559"/>
                  </a:cubicBezTo>
                  <a:cubicBezTo>
                    <a:pt x="476" y="559"/>
                    <a:pt x="611" y="435"/>
                    <a:pt x="569" y="259"/>
                  </a:cubicBezTo>
                  <a:cubicBezTo>
                    <a:pt x="56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7"/>
            <p:cNvSpPr/>
            <p:nvPr/>
          </p:nvSpPr>
          <p:spPr>
            <a:xfrm>
              <a:off x="762550" y="2959250"/>
              <a:ext cx="14000" cy="14175"/>
            </a:xfrm>
            <a:custGeom>
              <a:rect b="b" l="l" r="r" t="t"/>
              <a:pathLst>
                <a:path extrusionOk="0" h="567" w="560">
                  <a:moveTo>
                    <a:pt x="326" y="0"/>
                  </a:moveTo>
                  <a:cubicBezTo>
                    <a:pt x="304" y="0"/>
                    <a:pt x="282" y="3"/>
                    <a:pt x="259" y="8"/>
                  </a:cubicBezTo>
                  <a:cubicBezTo>
                    <a:pt x="135" y="8"/>
                    <a:pt x="1" y="132"/>
                    <a:pt x="1" y="308"/>
                  </a:cubicBezTo>
                  <a:cubicBezTo>
                    <a:pt x="42" y="432"/>
                    <a:pt x="177" y="567"/>
                    <a:pt x="301" y="567"/>
                  </a:cubicBezTo>
                  <a:cubicBezTo>
                    <a:pt x="476" y="525"/>
                    <a:pt x="559" y="391"/>
                    <a:pt x="559" y="267"/>
                  </a:cubicBezTo>
                  <a:cubicBezTo>
                    <a:pt x="559" y="114"/>
                    <a:pt x="465"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7"/>
            <p:cNvSpPr/>
            <p:nvPr/>
          </p:nvSpPr>
          <p:spPr>
            <a:xfrm>
              <a:off x="658125" y="2870000"/>
              <a:ext cx="7525" cy="7525"/>
            </a:xfrm>
            <a:custGeom>
              <a:rect b="b" l="l" r="r" t="t"/>
              <a:pathLst>
                <a:path extrusionOk="0" h="301" w="301">
                  <a:moveTo>
                    <a:pt x="1" y="1"/>
                  </a:moveTo>
                  <a:lnTo>
                    <a:pt x="42" y="301"/>
                  </a:lnTo>
                  <a:cubicBezTo>
                    <a:pt x="42" y="259"/>
                    <a:pt x="42" y="259"/>
                    <a:pt x="84" y="259"/>
                  </a:cubicBezTo>
                  <a:cubicBezTo>
                    <a:pt x="218" y="218"/>
                    <a:pt x="301"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7"/>
            <p:cNvSpPr/>
            <p:nvPr/>
          </p:nvSpPr>
          <p:spPr>
            <a:xfrm>
              <a:off x="720675" y="2864575"/>
              <a:ext cx="14000" cy="7525"/>
            </a:xfrm>
            <a:custGeom>
              <a:rect b="b" l="l" r="r" t="t"/>
              <a:pathLst>
                <a:path extrusionOk="0" h="301" w="560">
                  <a:moveTo>
                    <a:pt x="559" y="1"/>
                  </a:moveTo>
                  <a:lnTo>
                    <a:pt x="1" y="42"/>
                  </a:lnTo>
                  <a:cubicBezTo>
                    <a:pt x="1" y="177"/>
                    <a:pt x="125" y="301"/>
                    <a:pt x="301" y="301"/>
                  </a:cubicBezTo>
                  <a:cubicBezTo>
                    <a:pt x="425" y="259"/>
                    <a:pt x="559"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7"/>
            <p:cNvSpPr/>
            <p:nvPr/>
          </p:nvSpPr>
          <p:spPr>
            <a:xfrm>
              <a:off x="800300" y="2990725"/>
              <a:ext cx="6475" cy="7525"/>
            </a:xfrm>
            <a:custGeom>
              <a:rect b="b" l="l" r="r" t="t"/>
              <a:pathLst>
                <a:path extrusionOk="0" h="301" w="259">
                  <a:moveTo>
                    <a:pt x="259" y="0"/>
                  </a:moveTo>
                  <a:cubicBezTo>
                    <a:pt x="176" y="42"/>
                    <a:pt x="135" y="42"/>
                    <a:pt x="42" y="124"/>
                  </a:cubicBezTo>
                  <a:cubicBezTo>
                    <a:pt x="0" y="166"/>
                    <a:pt x="0" y="259"/>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7"/>
            <p:cNvSpPr/>
            <p:nvPr/>
          </p:nvSpPr>
          <p:spPr>
            <a:xfrm>
              <a:off x="794875" y="2921700"/>
              <a:ext cx="7525" cy="14000"/>
            </a:xfrm>
            <a:custGeom>
              <a:rect b="b" l="l" r="r" t="t"/>
              <a:pathLst>
                <a:path extrusionOk="0" h="560" w="301">
                  <a:moveTo>
                    <a:pt x="259" y="1"/>
                  </a:moveTo>
                  <a:cubicBezTo>
                    <a:pt x="217" y="1"/>
                    <a:pt x="135" y="42"/>
                    <a:pt x="93" y="83"/>
                  </a:cubicBezTo>
                  <a:cubicBezTo>
                    <a:pt x="42" y="125"/>
                    <a:pt x="0" y="218"/>
                    <a:pt x="0" y="301"/>
                  </a:cubicBezTo>
                  <a:cubicBezTo>
                    <a:pt x="0" y="435"/>
                    <a:pt x="93" y="518"/>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7"/>
            <p:cNvSpPr/>
            <p:nvPr/>
          </p:nvSpPr>
          <p:spPr>
            <a:xfrm>
              <a:off x="789450" y="2859150"/>
              <a:ext cx="7775" cy="7525"/>
            </a:xfrm>
            <a:custGeom>
              <a:rect b="b" l="l" r="r" t="t"/>
              <a:pathLst>
                <a:path extrusionOk="0" h="301" w="311">
                  <a:moveTo>
                    <a:pt x="310" y="1"/>
                  </a:moveTo>
                  <a:lnTo>
                    <a:pt x="0" y="42"/>
                  </a:lnTo>
                  <a:cubicBezTo>
                    <a:pt x="0" y="135"/>
                    <a:pt x="93" y="218"/>
                    <a:pt x="135" y="259"/>
                  </a:cubicBezTo>
                  <a:cubicBezTo>
                    <a:pt x="176" y="301"/>
                    <a:pt x="259" y="301"/>
                    <a:pt x="310" y="301"/>
                  </a:cubicBezTo>
                  <a:lnTo>
                    <a:pt x="31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7"/>
            <p:cNvSpPr/>
            <p:nvPr/>
          </p:nvSpPr>
          <p:spPr>
            <a:xfrm>
              <a:off x="529925" y="3012175"/>
              <a:ext cx="7525" cy="6475"/>
            </a:xfrm>
            <a:custGeom>
              <a:rect b="b" l="l" r="r" t="t"/>
              <a:pathLst>
                <a:path extrusionOk="0" h="259" w="301">
                  <a:moveTo>
                    <a:pt x="1" y="0"/>
                  </a:moveTo>
                  <a:lnTo>
                    <a:pt x="1" y="259"/>
                  </a:lnTo>
                  <a:lnTo>
                    <a:pt x="301" y="259"/>
                  </a:ln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7"/>
            <p:cNvSpPr/>
            <p:nvPr/>
          </p:nvSpPr>
          <p:spPr>
            <a:xfrm>
              <a:off x="524500" y="2942975"/>
              <a:ext cx="7775" cy="14175"/>
            </a:xfrm>
            <a:custGeom>
              <a:rect b="b" l="l" r="r" t="t"/>
              <a:pathLst>
                <a:path extrusionOk="0" h="567" w="311">
                  <a:moveTo>
                    <a:pt x="52" y="0"/>
                  </a:moveTo>
                  <a:cubicBezTo>
                    <a:pt x="35" y="0"/>
                    <a:pt x="17" y="3"/>
                    <a:pt x="1" y="8"/>
                  </a:cubicBezTo>
                  <a:lnTo>
                    <a:pt x="52" y="566"/>
                  </a:lnTo>
                  <a:cubicBezTo>
                    <a:pt x="176" y="525"/>
                    <a:pt x="311" y="401"/>
                    <a:pt x="311" y="266"/>
                  </a:cubicBezTo>
                  <a:cubicBezTo>
                    <a:pt x="311" y="121"/>
                    <a:pt x="176" y="0"/>
                    <a:pt x="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7"/>
            <p:cNvSpPr/>
            <p:nvPr/>
          </p:nvSpPr>
          <p:spPr>
            <a:xfrm>
              <a:off x="592475" y="3006750"/>
              <a:ext cx="14000" cy="7525"/>
            </a:xfrm>
            <a:custGeom>
              <a:rect b="b" l="l" r="r" t="t"/>
              <a:pathLst>
                <a:path extrusionOk="0" h="301" w="560">
                  <a:moveTo>
                    <a:pt x="259" y="0"/>
                  </a:moveTo>
                  <a:cubicBezTo>
                    <a:pt x="84" y="0"/>
                    <a:pt x="1" y="135"/>
                    <a:pt x="1" y="300"/>
                  </a:cubicBezTo>
                  <a:lnTo>
                    <a:pt x="559" y="259"/>
                  </a:lnTo>
                  <a:cubicBezTo>
                    <a:pt x="559" y="176"/>
                    <a:pt x="476" y="83"/>
                    <a:pt x="435" y="42"/>
                  </a:cubicBezTo>
                  <a:cubicBezTo>
                    <a:pt x="383" y="0"/>
                    <a:pt x="30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7"/>
            <p:cNvSpPr/>
            <p:nvPr/>
          </p:nvSpPr>
          <p:spPr>
            <a:xfrm>
              <a:off x="587050" y="2937725"/>
              <a:ext cx="13975" cy="14250"/>
            </a:xfrm>
            <a:custGeom>
              <a:rect b="b" l="l" r="r" t="t"/>
              <a:pathLst>
                <a:path extrusionOk="0" h="570" w="559">
                  <a:moveTo>
                    <a:pt x="259" y="1"/>
                  </a:moveTo>
                  <a:cubicBezTo>
                    <a:pt x="135" y="1"/>
                    <a:pt x="1" y="135"/>
                    <a:pt x="1" y="311"/>
                  </a:cubicBezTo>
                  <a:cubicBezTo>
                    <a:pt x="1" y="435"/>
                    <a:pt x="176" y="569"/>
                    <a:pt x="301" y="569"/>
                  </a:cubicBezTo>
                  <a:cubicBezTo>
                    <a:pt x="476" y="518"/>
                    <a:pt x="559" y="394"/>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7"/>
            <p:cNvSpPr/>
            <p:nvPr/>
          </p:nvSpPr>
          <p:spPr>
            <a:xfrm>
              <a:off x="549325" y="2905425"/>
              <a:ext cx="15275" cy="14250"/>
            </a:xfrm>
            <a:custGeom>
              <a:rect b="b" l="l" r="r" t="t"/>
              <a:pathLst>
                <a:path extrusionOk="0" h="570" w="611">
                  <a:moveTo>
                    <a:pt x="300" y="0"/>
                  </a:moveTo>
                  <a:cubicBezTo>
                    <a:pt x="135" y="0"/>
                    <a:pt x="0" y="135"/>
                    <a:pt x="42" y="311"/>
                  </a:cubicBezTo>
                  <a:cubicBezTo>
                    <a:pt x="42" y="476"/>
                    <a:pt x="176" y="569"/>
                    <a:pt x="352" y="569"/>
                  </a:cubicBezTo>
                  <a:cubicBezTo>
                    <a:pt x="476" y="569"/>
                    <a:pt x="610" y="435"/>
                    <a:pt x="558" y="259"/>
                  </a:cubicBezTo>
                  <a:cubicBezTo>
                    <a:pt x="558" y="135"/>
                    <a:pt x="43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7"/>
            <p:cNvSpPr/>
            <p:nvPr/>
          </p:nvSpPr>
          <p:spPr>
            <a:xfrm>
              <a:off x="554750" y="2974425"/>
              <a:ext cx="15000" cy="14200"/>
            </a:xfrm>
            <a:custGeom>
              <a:rect b="b" l="l" r="r" t="t"/>
              <a:pathLst>
                <a:path extrusionOk="0" h="568" w="600">
                  <a:moveTo>
                    <a:pt x="259" y="1"/>
                  </a:moveTo>
                  <a:cubicBezTo>
                    <a:pt x="135" y="42"/>
                    <a:pt x="0" y="177"/>
                    <a:pt x="42" y="301"/>
                  </a:cubicBezTo>
                  <a:cubicBezTo>
                    <a:pt x="42" y="453"/>
                    <a:pt x="143" y="567"/>
                    <a:pt x="251" y="567"/>
                  </a:cubicBezTo>
                  <a:cubicBezTo>
                    <a:pt x="267" y="567"/>
                    <a:pt x="284" y="565"/>
                    <a:pt x="300" y="559"/>
                  </a:cubicBezTo>
                  <a:cubicBezTo>
                    <a:pt x="476" y="559"/>
                    <a:pt x="600"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7"/>
            <p:cNvSpPr/>
            <p:nvPr/>
          </p:nvSpPr>
          <p:spPr>
            <a:xfrm>
              <a:off x="619375" y="2900250"/>
              <a:ext cx="13975" cy="13975"/>
            </a:xfrm>
            <a:custGeom>
              <a:rect b="b" l="l" r="r" t="t"/>
              <a:pathLst>
                <a:path extrusionOk="0" h="559" w="559">
                  <a:moveTo>
                    <a:pt x="259" y="1"/>
                  </a:moveTo>
                  <a:cubicBezTo>
                    <a:pt x="83" y="42"/>
                    <a:pt x="0" y="166"/>
                    <a:pt x="0" y="300"/>
                  </a:cubicBezTo>
                  <a:cubicBezTo>
                    <a:pt x="0" y="466"/>
                    <a:pt x="134" y="559"/>
                    <a:pt x="300" y="559"/>
                  </a:cubicBezTo>
                  <a:cubicBezTo>
                    <a:pt x="434" y="559"/>
                    <a:pt x="558" y="425"/>
                    <a:pt x="558" y="259"/>
                  </a:cubicBezTo>
                  <a:cubicBezTo>
                    <a:pt x="517" y="12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7"/>
            <p:cNvSpPr/>
            <p:nvPr/>
          </p:nvSpPr>
          <p:spPr>
            <a:xfrm>
              <a:off x="624800" y="2969850"/>
              <a:ext cx="13975" cy="13425"/>
            </a:xfrm>
            <a:custGeom>
              <a:rect b="b" l="l" r="r" t="t"/>
              <a:pathLst>
                <a:path extrusionOk="0" h="537" w="559">
                  <a:moveTo>
                    <a:pt x="306" y="1"/>
                  </a:moveTo>
                  <a:cubicBezTo>
                    <a:pt x="290" y="1"/>
                    <a:pt x="274" y="3"/>
                    <a:pt x="259" y="8"/>
                  </a:cubicBezTo>
                  <a:cubicBezTo>
                    <a:pt x="83" y="8"/>
                    <a:pt x="0" y="143"/>
                    <a:pt x="0" y="267"/>
                  </a:cubicBezTo>
                  <a:cubicBezTo>
                    <a:pt x="0" y="416"/>
                    <a:pt x="90" y="536"/>
                    <a:pt x="226" y="536"/>
                  </a:cubicBezTo>
                  <a:cubicBezTo>
                    <a:pt x="249" y="536"/>
                    <a:pt x="274" y="533"/>
                    <a:pt x="300" y="525"/>
                  </a:cubicBezTo>
                  <a:cubicBezTo>
                    <a:pt x="434" y="525"/>
                    <a:pt x="558" y="401"/>
                    <a:pt x="558" y="225"/>
                  </a:cubicBezTo>
                  <a:cubicBezTo>
                    <a:pt x="522" y="117"/>
                    <a:pt x="415" y="1"/>
                    <a:pt x="30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7"/>
            <p:cNvSpPr/>
            <p:nvPr/>
          </p:nvSpPr>
          <p:spPr>
            <a:xfrm>
              <a:off x="519325" y="2879575"/>
              <a:ext cx="7525" cy="7775"/>
            </a:xfrm>
            <a:custGeom>
              <a:rect b="b" l="l" r="r" t="t"/>
              <a:pathLst>
                <a:path extrusionOk="0" h="311" w="301">
                  <a:moveTo>
                    <a:pt x="301" y="0"/>
                  </a:moveTo>
                  <a:lnTo>
                    <a:pt x="1" y="52"/>
                  </a:lnTo>
                  <a:lnTo>
                    <a:pt x="42" y="311"/>
                  </a:lnTo>
                  <a:lnTo>
                    <a:pt x="84" y="311"/>
                  </a:lnTo>
                  <a:cubicBezTo>
                    <a:pt x="208" y="259"/>
                    <a:pt x="301" y="135"/>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7"/>
            <p:cNvSpPr/>
            <p:nvPr/>
          </p:nvSpPr>
          <p:spPr>
            <a:xfrm>
              <a:off x="581625" y="2874400"/>
              <a:ext cx="13975" cy="7950"/>
            </a:xfrm>
            <a:custGeom>
              <a:rect b="b" l="l" r="r" t="t"/>
              <a:pathLst>
                <a:path extrusionOk="0" h="318" w="559">
                  <a:moveTo>
                    <a:pt x="559" y="1"/>
                  </a:moveTo>
                  <a:lnTo>
                    <a:pt x="1" y="42"/>
                  </a:lnTo>
                  <a:cubicBezTo>
                    <a:pt x="1" y="83"/>
                    <a:pt x="1" y="83"/>
                    <a:pt x="42" y="125"/>
                  </a:cubicBezTo>
                  <a:cubicBezTo>
                    <a:pt x="42" y="166"/>
                    <a:pt x="42" y="166"/>
                    <a:pt x="94" y="207"/>
                  </a:cubicBezTo>
                  <a:lnTo>
                    <a:pt x="135" y="259"/>
                  </a:lnTo>
                  <a:cubicBezTo>
                    <a:pt x="164" y="288"/>
                    <a:pt x="193" y="318"/>
                    <a:pt x="237" y="318"/>
                  </a:cubicBezTo>
                  <a:cubicBezTo>
                    <a:pt x="255" y="318"/>
                    <a:pt x="276" y="313"/>
                    <a:pt x="300" y="301"/>
                  </a:cubicBezTo>
                  <a:cubicBezTo>
                    <a:pt x="393" y="301"/>
                    <a:pt x="476" y="259"/>
                    <a:pt x="518" y="166"/>
                  </a:cubicBezTo>
                  <a:cubicBezTo>
                    <a:pt x="559" y="125"/>
                    <a:pt x="559" y="83"/>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7"/>
            <p:cNvSpPr/>
            <p:nvPr/>
          </p:nvSpPr>
          <p:spPr>
            <a:xfrm>
              <a:off x="661500" y="3001325"/>
              <a:ext cx="7525" cy="7500"/>
            </a:xfrm>
            <a:custGeom>
              <a:rect b="b" l="l" r="r" t="t"/>
              <a:pathLst>
                <a:path extrusionOk="0" h="300" w="301">
                  <a:moveTo>
                    <a:pt x="259" y="0"/>
                  </a:moveTo>
                  <a:cubicBezTo>
                    <a:pt x="207" y="0"/>
                    <a:pt x="166" y="42"/>
                    <a:pt x="124" y="93"/>
                  </a:cubicBezTo>
                  <a:cubicBezTo>
                    <a:pt x="42" y="135"/>
                    <a:pt x="42" y="176"/>
                    <a:pt x="0" y="259"/>
                  </a:cubicBezTo>
                  <a:lnTo>
                    <a:pt x="0" y="300"/>
                  </a:ln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7"/>
            <p:cNvSpPr/>
            <p:nvPr/>
          </p:nvSpPr>
          <p:spPr>
            <a:xfrm>
              <a:off x="656075" y="2932550"/>
              <a:ext cx="7525" cy="14000"/>
            </a:xfrm>
            <a:custGeom>
              <a:rect b="b" l="l" r="r" t="t"/>
              <a:pathLst>
                <a:path extrusionOk="0" h="560" w="301">
                  <a:moveTo>
                    <a:pt x="259" y="1"/>
                  </a:moveTo>
                  <a:cubicBezTo>
                    <a:pt x="217" y="1"/>
                    <a:pt x="166" y="42"/>
                    <a:pt x="124" y="42"/>
                  </a:cubicBezTo>
                  <a:cubicBezTo>
                    <a:pt x="42" y="125"/>
                    <a:pt x="0" y="208"/>
                    <a:pt x="0" y="301"/>
                  </a:cubicBezTo>
                  <a:cubicBezTo>
                    <a:pt x="42" y="425"/>
                    <a:pt x="83" y="518"/>
                    <a:pt x="217" y="518"/>
                  </a:cubicBezTo>
                  <a:cubicBezTo>
                    <a:pt x="259" y="559"/>
                    <a:pt x="300"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7"/>
            <p:cNvSpPr/>
            <p:nvPr/>
          </p:nvSpPr>
          <p:spPr>
            <a:xfrm>
              <a:off x="651675" y="2870000"/>
              <a:ext cx="7525" cy="7525"/>
            </a:xfrm>
            <a:custGeom>
              <a:rect b="b" l="l" r="r" t="t"/>
              <a:pathLst>
                <a:path extrusionOk="0" h="301" w="301">
                  <a:moveTo>
                    <a:pt x="259" y="1"/>
                  </a:moveTo>
                  <a:lnTo>
                    <a:pt x="0" y="42"/>
                  </a:lnTo>
                  <a:lnTo>
                    <a:pt x="0" y="84"/>
                  </a:lnTo>
                  <a:cubicBezTo>
                    <a:pt x="0" y="177"/>
                    <a:pt x="42" y="218"/>
                    <a:pt x="135" y="259"/>
                  </a:cubicBezTo>
                  <a:cubicBezTo>
                    <a:pt x="176" y="259"/>
                    <a:pt x="218"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7"/>
            <p:cNvSpPr/>
            <p:nvPr/>
          </p:nvSpPr>
          <p:spPr>
            <a:xfrm>
              <a:off x="391125" y="3023025"/>
              <a:ext cx="7525" cy="6500"/>
            </a:xfrm>
            <a:custGeom>
              <a:rect b="b" l="l" r="r" t="t"/>
              <a:pathLst>
                <a:path extrusionOk="0" h="260" w="301">
                  <a:moveTo>
                    <a:pt x="1" y="1"/>
                  </a:moveTo>
                  <a:lnTo>
                    <a:pt x="42" y="259"/>
                  </a:lnTo>
                  <a:lnTo>
                    <a:pt x="301" y="259"/>
                  </a:lnTo>
                  <a:cubicBezTo>
                    <a:pt x="301" y="166"/>
                    <a:pt x="259" y="125"/>
                    <a:pt x="259" y="83"/>
                  </a:cubicBezTo>
                  <a:cubicBezTo>
                    <a:pt x="166" y="42"/>
                    <a:pt x="83"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7"/>
            <p:cNvSpPr/>
            <p:nvPr/>
          </p:nvSpPr>
          <p:spPr>
            <a:xfrm>
              <a:off x="385700" y="2952975"/>
              <a:ext cx="7525" cy="14000"/>
            </a:xfrm>
            <a:custGeom>
              <a:rect b="b" l="l" r="r" t="t"/>
              <a:pathLst>
                <a:path extrusionOk="0" h="560" w="301">
                  <a:moveTo>
                    <a:pt x="1" y="1"/>
                  </a:moveTo>
                  <a:lnTo>
                    <a:pt x="42" y="559"/>
                  </a:lnTo>
                  <a:cubicBezTo>
                    <a:pt x="218" y="559"/>
                    <a:pt x="300" y="425"/>
                    <a:pt x="300" y="259"/>
                  </a:cubicBezTo>
                  <a:cubicBezTo>
                    <a:pt x="300" y="218"/>
                    <a:pt x="300" y="166"/>
                    <a:pt x="259" y="125"/>
                  </a:cubicBezTo>
                  <a:lnTo>
                    <a:pt x="218" y="83"/>
                  </a:lnTo>
                  <a:cubicBezTo>
                    <a:pt x="176" y="42"/>
                    <a:pt x="83"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7"/>
            <p:cNvSpPr/>
            <p:nvPr/>
          </p:nvSpPr>
          <p:spPr>
            <a:xfrm>
              <a:off x="453425" y="3017600"/>
              <a:ext cx="14250" cy="7525"/>
            </a:xfrm>
            <a:custGeom>
              <a:rect b="b" l="l" r="r" t="t"/>
              <a:pathLst>
                <a:path extrusionOk="0" h="301" w="570">
                  <a:moveTo>
                    <a:pt x="259" y="1"/>
                  </a:moveTo>
                  <a:cubicBezTo>
                    <a:pt x="176" y="1"/>
                    <a:pt x="93" y="83"/>
                    <a:pt x="52" y="166"/>
                  </a:cubicBezTo>
                  <a:cubicBezTo>
                    <a:pt x="52" y="218"/>
                    <a:pt x="0" y="259"/>
                    <a:pt x="52" y="300"/>
                  </a:cubicBezTo>
                  <a:lnTo>
                    <a:pt x="569" y="259"/>
                  </a:lnTo>
                  <a:cubicBezTo>
                    <a:pt x="569" y="125"/>
                    <a:pt x="476" y="1"/>
                    <a:pt x="3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7"/>
            <p:cNvSpPr/>
            <p:nvPr/>
          </p:nvSpPr>
          <p:spPr>
            <a:xfrm>
              <a:off x="448250" y="2948400"/>
              <a:ext cx="15025" cy="13350"/>
            </a:xfrm>
            <a:custGeom>
              <a:rect b="b" l="l" r="r" t="t"/>
              <a:pathLst>
                <a:path extrusionOk="0" h="534" w="601">
                  <a:moveTo>
                    <a:pt x="349" y="0"/>
                  </a:moveTo>
                  <a:cubicBezTo>
                    <a:pt x="333" y="0"/>
                    <a:pt x="317" y="3"/>
                    <a:pt x="300" y="8"/>
                  </a:cubicBezTo>
                  <a:cubicBezTo>
                    <a:pt x="125" y="8"/>
                    <a:pt x="1" y="142"/>
                    <a:pt x="42" y="308"/>
                  </a:cubicBezTo>
                  <a:cubicBezTo>
                    <a:pt x="42" y="424"/>
                    <a:pt x="135" y="533"/>
                    <a:pt x="274" y="533"/>
                  </a:cubicBezTo>
                  <a:cubicBezTo>
                    <a:pt x="296" y="533"/>
                    <a:pt x="318" y="530"/>
                    <a:pt x="342" y="525"/>
                  </a:cubicBezTo>
                  <a:cubicBezTo>
                    <a:pt x="466" y="525"/>
                    <a:pt x="600" y="401"/>
                    <a:pt x="559" y="266"/>
                  </a:cubicBezTo>
                  <a:cubicBezTo>
                    <a:pt x="559" y="114"/>
                    <a:pt x="457" y="0"/>
                    <a:pt x="3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7"/>
            <p:cNvSpPr/>
            <p:nvPr/>
          </p:nvSpPr>
          <p:spPr>
            <a:xfrm>
              <a:off x="411550" y="2916275"/>
              <a:ext cx="13975" cy="13975"/>
            </a:xfrm>
            <a:custGeom>
              <a:rect b="b" l="l" r="r" t="t"/>
              <a:pathLst>
                <a:path extrusionOk="0" h="559" w="559">
                  <a:moveTo>
                    <a:pt x="259" y="1"/>
                  </a:moveTo>
                  <a:cubicBezTo>
                    <a:pt x="83" y="1"/>
                    <a:pt x="0" y="135"/>
                    <a:pt x="0" y="300"/>
                  </a:cubicBezTo>
                  <a:cubicBezTo>
                    <a:pt x="0" y="435"/>
                    <a:pt x="125" y="559"/>
                    <a:pt x="300" y="559"/>
                  </a:cubicBezTo>
                  <a:cubicBezTo>
                    <a:pt x="476" y="518"/>
                    <a:pt x="559" y="394"/>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7"/>
            <p:cNvSpPr/>
            <p:nvPr/>
          </p:nvSpPr>
          <p:spPr>
            <a:xfrm>
              <a:off x="416975" y="2985300"/>
              <a:ext cx="13975" cy="13975"/>
            </a:xfrm>
            <a:custGeom>
              <a:rect b="b" l="l" r="r" t="t"/>
              <a:pathLst>
                <a:path extrusionOk="0" h="559" w="559">
                  <a:moveTo>
                    <a:pt x="259" y="0"/>
                  </a:moveTo>
                  <a:cubicBezTo>
                    <a:pt x="83" y="0"/>
                    <a:pt x="1" y="166"/>
                    <a:pt x="1" y="300"/>
                  </a:cubicBezTo>
                  <a:cubicBezTo>
                    <a:pt x="1" y="476"/>
                    <a:pt x="125" y="558"/>
                    <a:pt x="300" y="558"/>
                  </a:cubicBezTo>
                  <a:cubicBezTo>
                    <a:pt x="425" y="558"/>
                    <a:pt x="559" y="424"/>
                    <a:pt x="559" y="259"/>
                  </a:cubicBezTo>
                  <a:cubicBezTo>
                    <a:pt x="559" y="124"/>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7"/>
            <p:cNvSpPr/>
            <p:nvPr/>
          </p:nvSpPr>
          <p:spPr>
            <a:xfrm>
              <a:off x="480575" y="2910850"/>
              <a:ext cx="13975" cy="13975"/>
            </a:xfrm>
            <a:custGeom>
              <a:rect b="b" l="l" r="r" t="t"/>
              <a:pathLst>
                <a:path extrusionOk="0" h="559" w="559">
                  <a:moveTo>
                    <a:pt x="258" y="1"/>
                  </a:moveTo>
                  <a:cubicBezTo>
                    <a:pt x="124" y="1"/>
                    <a:pt x="0" y="135"/>
                    <a:pt x="0" y="300"/>
                  </a:cubicBezTo>
                  <a:cubicBezTo>
                    <a:pt x="41" y="435"/>
                    <a:pt x="165" y="559"/>
                    <a:pt x="300" y="559"/>
                  </a:cubicBezTo>
                  <a:cubicBezTo>
                    <a:pt x="465" y="559"/>
                    <a:pt x="558" y="435"/>
                    <a:pt x="558" y="259"/>
                  </a:cubicBezTo>
                  <a:cubicBezTo>
                    <a:pt x="558" y="94"/>
                    <a:pt x="424" y="1"/>
                    <a:pt x="2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7"/>
            <p:cNvSpPr/>
            <p:nvPr/>
          </p:nvSpPr>
          <p:spPr>
            <a:xfrm>
              <a:off x="485725" y="2979875"/>
              <a:ext cx="14250" cy="13975"/>
            </a:xfrm>
            <a:custGeom>
              <a:rect b="b" l="l" r="r" t="t"/>
              <a:pathLst>
                <a:path extrusionOk="0" h="559" w="570">
                  <a:moveTo>
                    <a:pt x="259" y="0"/>
                  </a:moveTo>
                  <a:cubicBezTo>
                    <a:pt x="135" y="41"/>
                    <a:pt x="1" y="176"/>
                    <a:pt x="1" y="300"/>
                  </a:cubicBezTo>
                  <a:cubicBezTo>
                    <a:pt x="1" y="476"/>
                    <a:pt x="177" y="558"/>
                    <a:pt x="311" y="558"/>
                  </a:cubicBezTo>
                  <a:cubicBezTo>
                    <a:pt x="476" y="558"/>
                    <a:pt x="569" y="434"/>
                    <a:pt x="569" y="259"/>
                  </a:cubicBezTo>
                  <a:cubicBezTo>
                    <a:pt x="56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7"/>
            <p:cNvSpPr/>
            <p:nvPr/>
          </p:nvSpPr>
          <p:spPr>
            <a:xfrm>
              <a:off x="381300" y="2890425"/>
              <a:ext cx="7525" cy="7525"/>
            </a:xfrm>
            <a:custGeom>
              <a:rect b="b" l="l" r="r" t="t"/>
              <a:pathLst>
                <a:path extrusionOk="0" h="301" w="301">
                  <a:moveTo>
                    <a:pt x="259" y="1"/>
                  </a:moveTo>
                  <a:lnTo>
                    <a:pt x="1" y="42"/>
                  </a:lnTo>
                  <a:lnTo>
                    <a:pt x="1" y="301"/>
                  </a:lnTo>
                  <a:lnTo>
                    <a:pt x="94" y="301"/>
                  </a:lnTo>
                  <a:cubicBezTo>
                    <a:pt x="218" y="259"/>
                    <a:pt x="301"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7"/>
            <p:cNvSpPr/>
            <p:nvPr/>
          </p:nvSpPr>
          <p:spPr>
            <a:xfrm>
              <a:off x="443850" y="2885000"/>
              <a:ext cx="14000" cy="7525"/>
            </a:xfrm>
            <a:custGeom>
              <a:rect b="b" l="l" r="r" t="t"/>
              <a:pathLst>
                <a:path extrusionOk="0" h="301" w="560">
                  <a:moveTo>
                    <a:pt x="559" y="1"/>
                  </a:moveTo>
                  <a:lnTo>
                    <a:pt x="1" y="42"/>
                  </a:lnTo>
                  <a:cubicBezTo>
                    <a:pt x="1" y="218"/>
                    <a:pt x="125" y="300"/>
                    <a:pt x="301" y="300"/>
                  </a:cubicBezTo>
                  <a:cubicBezTo>
                    <a:pt x="435" y="300"/>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7"/>
            <p:cNvSpPr/>
            <p:nvPr/>
          </p:nvSpPr>
          <p:spPr>
            <a:xfrm>
              <a:off x="523475" y="3012175"/>
              <a:ext cx="6475" cy="7525"/>
            </a:xfrm>
            <a:custGeom>
              <a:rect b="b" l="l" r="r" t="t"/>
              <a:pathLst>
                <a:path extrusionOk="0" h="301" w="259">
                  <a:moveTo>
                    <a:pt x="259" y="0"/>
                  </a:moveTo>
                  <a:cubicBezTo>
                    <a:pt x="176" y="0"/>
                    <a:pt x="135" y="42"/>
                    <a:pt x="93" y="42"/>
                  </a:cubicBezTo>
                  <a:cubicBezTo>
                    <a:pt x="42" y="124"/>
                    <a:pt x="0" y="218"/>
                    <a:pt x="0" y="300"/>
                  </a:cubicBez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7"/>
            <p:cNvSpPr/>
            <p:nvPr/>
          </p:nvSpPr>
          <p:spPr>
            <a:xfrm>
              <a:off x="518050" y="2943150"/>
              <a:ext cx="7775" cy="14000"/>
            </a:xfrm>
            <a:custGeom>
              <a:rect b="b" l="l" r="r" t="t"/>
              <a:pathLst>
                <a:path extrusionOk="0" h="560" w="311">
                  <a:moveTo>
                    <a:pt x="217" y="1"/>
                  </a:moveTo>
                  <a:cubicBezTo>
                    <a:pt x="93" y="42"/>
                    <a:pt x="0" y="177"/>
                    <a:pt x="0" y="301"/>
                  </a:cubicBezTo>
                  <a:cubicBezTo>
                    <a:pt x="0" y="394"/>
                    <a:pt x="93" y="476"/>
                    <a:pt x="176" y="518"/>
                  </a:cubicBezTo>
                  <a:cubicBezTo>
                    <a:pt x="217" y="559"/>
                    <a:pt x="259" y="559"/>
                    <a:pt x="31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7"/>
            <p:cNvSpPr/>
            <p:nvPr/>
          </p:nvSpPr>
          <p:spPr>
            <a:xfrm>
              <a:off x="512875" y="2880875"/>
              <a:ext cx="7525" cy="6675"/>
            </a:xfrm>
            <a:custGeom>
              <a:rect b="b" l="l" r="r" t="t"/>
              <a:pathLst>
                <a:path extrusionOk="0" h="267" w="301">
                  <a:moveTo>
                    <a:pt x="0" y="0"/>
                  </a:moveTo>
                  <a:cubicBezTo>
                    <a:pt x="0" y="145"/>
                    <a:pt x="96" y="266"/>
                    <a:pt x="237" y="266"/>
                  </a:cubicBezTo>
                  <a:cubicBezTo>
                    <a:pt x="257" y="266"/>
                    <a:pt x="278" y="264"/>
                    <a:pt x="30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7"/>
            <p:cNvSpPr/>
            <p:nvPr/>
          </p:nvSpPr>
          <p:spPr>
            <a:xfrm>
              <a:off x="253100" y="3033425"/>
              <a:ext cx="7775" cy="6700"/>
            </a:xfrm>
            <a:custGeom>
              <a:rect b="b" l="l" r="r" t="t"/>
              <a:pathLst>
                <a:path extrusionOk="0" h="268" w="311">
                  <a:moveTo>
                    <a:pt x="51" y="1"/>
                  </a:moveTo>
                  <a:cubicBezTo>
                    <a:pt x="34" y="1"/>
                    <a:pt x="18" y="3"/>
                    <a:pt x="1" y="9"/>
                  </a:cubicBezTo>
                  <a:lnTo>
                    <a:pt x="1" y="267"/>
                  </a:lnTo>
                  <a:lnTo>
                    <a:pt x="311" y="226"/>
                  </a:lnTo>
                  <a:cubicBezTo>
                    <a:pt x="266" y="117"/>
                    <a:pt x="165" y="1"/>
                    <a:pt x="5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7"/>
            <p:cNvSpPr/>
            <p:nvPr/>
          </p:nvSpPr>
          <p:spPr>
            <a:xfrm>
              <a:off x="255425" y="2970050"/>
              <a:ext cx="25" cy="2350"/>
            </a:xfrm>
            <a:custGeom>
              <a:rect b="b" l="l" r="r" t="t"/>
              <a:pathLst>
                <a:path extrusionOk="0" h="94" w="1">
                  <a:moveTo>
                    <a:pt x="1" y="0"/>
                  </a:moveTo>
                  <a:lnTo>
                    <a:pt x="1" y="93"/>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7"/>
            <p:cNvSpPr/>
            <p:nvPr/>
          </p:nvSpPr>
          <p:spPr>
            <a:xfrm>
              <a:off x="315650" y="3028200"/>
              <a:ext cx="14000" cy="7775"/>
            </a:xfrm>
            <a:custGeom>
              <a:rect b="b" l="l" r="r" t="t"/>
              <a:pathLst>
                <a:path extrusionOk="0" h="311" w="560">
                  <a:moveTo>
                    <a:pt x="259" y="0"/>
                  </a:moveTo>
                  <a:cubicBezTo>
                    <a:pt x="83" y="0"/>
                    <a:pt x="1" y="135"/>
                    <a:pt x="1" y="311"/>
                  </a:cubicBezTo>
                  <a:lnTo>
                    <a:pt x="559" y="259"/>
                  </a:lnTo>
                  <a:cubicBezTo>
                    <a:pt x="559" y="135"/>
                    <a:pt x="476" y="93"/>
                    <a:pt x="4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7"/>
            <p:cNvSpPr/>
            <p:nvPr/>
          </p:nvSpPr>
          <p:spPr>
            <a:xfrm>
              <a:off x="310225" y="2958400"/>
              <a:ext cx="13975" cy="14175"/>
            </a:xfrm>
            <a:custGeom>
              <a:rect b="b" l="l" r="r" t="t"/>
              <a:pathLst>
                <a:path extrusionOk="0" h="567" w="559">
                  <a:moveTo>
                    <a:pt x="259" y="1"/>
                  </a:moveTo>
                  <a:cubicBezTo>
                    <a:pt x="94" y="42"/>
                    <a:pt x="1" y="166"/>
                    <a:pt x="1" y="301"/>
                  </a:cubicBezTo>
                  <a:cubicBezTo>
                    <a:pt x="1" y="446"/>
                    <a:pt x="104" y="567"/>
                    <a:pt x="241" y="567"/>
                  </a:cubicBezTo>
                  <a:cubicBezTo>
                    <a:pt x="260" y="567"/>
                    <a:pt x="280" y="564"/>
                    <a:pt x="300"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7"/>
            <p:cNvSpPr/>
            <p:nvPr/>
          </p:nvSpPr>
          <p:spPr>
            <a:xfrm>
              <a:off x="272500" y="2926925"/>
              <a:ext cx="15275" cy="14200"/>
            </a:xfrm>
            <a:custGeom>
              <a:rect b="b" l="l" r="r" t="t"/>
              <a:pathLst>
                <a:path extrusionOk="0" h="568" w="611">
                  <a:moveTo>
                    <a:pt x="325" y="1"/>
                  </a:moveTo>
                  <a:cubicBezTo>
                    <a:pt x="304" y="1"/>
                    <a:pt x="282" y="3"/>
                    <a:pt x="259" y="9"/>
                  </a:cubicBezTo>
                  <a:cubicBezTo>
                    <a:pt x="134" y="9"/>
                    <a:pt x="0" y="133"/>
                    <a:pt x="0" y="309"/>
                  </a:cubicBezTo>
                  <a:cubicBezTo>
                    <a:pt x="52" y="433"/>
                    <a:pt x="176" y="567"/>
                    <a:pt x="310" y="567"/>
                  </a:cubicBezTo>
                  <a:cubicBezTo>
                    <a:pt x="476" y="526"/>
                    <a:pt x="610" y="391"/>
                    <a:pt x="569" y="267"/>
                  </a:cubicBezTo>
                  <a:cubicBezTo>
                    <a:pt x="569" y="115"/>
                    <a:pt x="467"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7"/>
            <p:cNvSpPr/>
            <p:nvPr/>
          </p:nvSpPr>
          <p:spPr>
            <a:xfrm>
              <a:off x="277925" y="2995900"/>
              <a:ext cx="15275" cy="14225"/>
            </a:xfrm>
            <a:custGeom>
              <a:rect b="b" l="l" r="r" t="t"/>
              <a:pathLst>
                <a:path extrusionOk="0" h="569" w="611">
                  <a:moveTo>
                    <a:pt x="259" y="0"/>
                  </a:moveTo>
                  <a:cubicBezTo>
                    <a:pt x="135" y="0"/>
                    <a:pt x="0" y="134"/>
                    <a:pt x="0" y="310"/>
                  </a:cubicBezTo>
                  <a:cubicBezTo>
                    <a:pt x="42" y="434"/>
                    <a:pt x="176" y="569"/>
                    <a:pt x="300" y="569"/>
                  </a:cubicBezTo>
                  <a:cubicBezTo>
                    <a:pt x="476" y="569"/>
                    <a:pt x="610" y="393"/>
                    <a:pt x="559" y="259"/>
                  </a:cubicBezTo>
                  <a:cubicBezTo>
                    <a:pt x="559" y="93"/>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7"/>
            <p:cNvSpPr/>
            <p:nvPr/>
          </p:nvSpPr>
          <p:spPr>
            <a:xfrm>
              <a:off x="342525" y="2921700"/>
              <a:ext cx="14000" cy="14000"/>
            </a:xfrm>
            <a:custGeom>
              <a:rect b="b" l="l" r="r" t="t"/>
              <a:pathLst>
                <a:path extrusionOk="0" h="560" w="560">
                  <a:moveTo>
                    <a:pt x="259" y="1"/>
                  </a:moveTo>
                  <a:cubicBezTo>
                    <a:pt x="94" y="1"/>
                    <a:pt x="1" y="125"/>
                    <a:pt x="1" y="301"/>
                  </a:cubicBezTo>
                  <a:cubicBezTo>
                    <a:pt x="1" y="435"/>
                    <a:pt x="135" y="559"/>
                    <a:pt x="301" y="559"/>
                  </a:cubicBezTo>
                  <a:cubicBezTo>
                    <a:pt x="435" y="518"/>
                    <a:pt x="559" y="383"/>
                    <a:pt x="559" y="259"/>
                  </a:cubicBezTo>
                  <a:cubicBezTo>
                    <a:pt x="518" y="83"/>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7"/>
            <p:cNvSpPr/>
            <p:nvPr/>
          </p:nvSpPr>
          <p:spPr>
            <a:xfrm>
              <a:off x="346925" y="2990725"/>
              <a:ext cx="15025" cy="13975"/>
            </a:xfrm>
            <a:custGeom>
              <a:rect b="b" l="l" r="r" t="t"/>
              <a:pathLst>
                <a:path extrusionOk="0" h="559" w="601">
                  <a:moveTo>
                    <a:pt x="301" y="0"/>
                  </a:moveTo>
                  <a:cubicBezTo>
                    <a:pt x="125" y="0"/>
                    <a:pt x="1" y="124"/>
                    <a:pt x="42" y="300"/>
                  </a:cubicBezTo>
                  <a:cubicBezTo>
                    <a:pt x="42" y="466"/>
                    <a:pt x="176" y="559"/>
                    <a:pt x="342" y="559"/>
                  </a:cubicBezTo>
                  <a:cubicBezTo>
                    <a:pt x="476" y="559"/>
                    <a:pt x="600" y="424"/>
                    <a:pt x="600" y="259"/>
                  </a:cubicBezTo>
                  <a:cubicBezTo>
                    <a:pt x="559" y="83"/>
                    <a:pt x="435"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7"/>
            <p:cNvSpPr/>
            <p:nvPr/>
          </p:nvSpPr>
          <p:spPr>
            <a:xfrm>
              <a:off x="304800" y="2895850"/>
              <a:ext cx="14250" cy="7525"/>
            </a:xfrm>
            <a:custGeom>
              <a:rect b="b" l="l" r="r" t="t"/>
              <a:pathLst>
                <a:path extrusionOk="0" h="301" w="570">
                  <a:moveTo>
                    <a:pt x="569" y="1"/>
                  </a:moveTo>
                  <a:lnTo>
                    <a:pt x="0" y="42"/>
                  </a:lnTo>
                  <a:cubicBezTo>
                    <a:pt x="0" y="218"/>
                    <a:pt x="176" y="301"/>
                    <a:pt x="311" y="301"/>
                  </a:cubicBezTo>
                  <a:cubicBezTo>
                    <a:pt x="476" y="301"/>
                    <a:pt x="569" y="177"/>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7"/>
            <p:cNvSpPr/>
            <p:nvPr/>
          </p:nvSpPr>
          <p:spPr>
            <a:xfrm>
              <a:off x="384675" y="3023025"/>
              <a:ext cx="7525" cy="7525"/>
            </a:xfrm>
            <a:custGeom>
              <a:rect b="b" l="l" r="r" t="t"/>
              <a:pathLst>
                <a:path extrusionOk="0" h="301" w="301">
                  <a:moveTo>
                    <a:pt x="259" y="1"/>
                  </a:moveTo>
                  <a:cubicBezTo>
                    <a:pt x="217" y="1"/>
                    <a:pt x="166" y="1"/>
                    <a:pt x="124" y="42"/>
                  </a:cubicBezTo>
                  <a:cubicBezTo>
                    <a:pt x="42" y="83"/>
                    <a:pt x="0" y="166"/>
                    <a:pt x="0" y="207"/>
                  </a:cubicBezTo>
                  <a:lnTo>
                    <a:pt x="0" y="300"/>
                  </a:ln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7"/>
            <p:cNvSpPr/>
            <p:nvPr/>
          </p:nvSpPr>
          <p:spPr>
            <a:xfrm>
              <a:off x="379250" y="2952975"/>
              <a:ext cx="7500" cy="14000"/>
            </a:xfrm>
            <a:custGeom>
              <a:rect b="b" l="l" r="r" t="t"/>
              <a:pathLst>
                <a:path extrusionOk="0" h="560" w="300">
                  <a:moveTo>
                    <a:pt x="259" y="1"/>
                  </a:moveTo>
                  <a:cubicBezTo>
                    <a:pt x="217" y="42"/>
                    <a:pt x="176" y="42"/>
                    <a:pt x="124" y="83"/>
                  </a:cubicBezTo>
                  <a:cubicBezTo>
                    <a:pt x="41" y="125"/>
                    <a:pt x="0" y="218"/>
                    <a:pt x="0" y="301"/>
                  </a:cubicBezTo>
                  <a:cubicBezTo>
                    <a:pt x="41" y="42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7"/>
            <p:cNvSpPr/>
            <p:nvPr/>
          </p:nvSpPr>
          <p:spPr>
            <a:xfrm>
              <a:off x="373800" y="2891475"/>
              <a:ext cx="7525" cy="6475"/>
            </a:xfrm>
            <a:custGeom>
              <a:rect b="b" l="l" r="r" t="t"/>
              <a:pathLst>
                <a:path extrusionOk="0" h="259" w="301">
                  <a:moveTo>
                    <a:pt x="1" y="0"/>
                  </a:moveTo>
                  <a:lnTo>
                    <a:pt x="42" y="41"/>
                  </a:lnTo>
                  <a:cubicBezTo>
                    <a:pt x="42" y="134"/>
                    <a:pt x="84" y="176"/>
                    <a:pt x="177" y="217"/>
                  </a:cubicBezTo>
                  <a:cubicBezTo>
                    <a:pt x="218" y="259"/>
                    <a:pt x="259" y="259"/>
                    <a:pt x="301" y="259"/>
                  </a:cubicBez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7"/>
            <p:cNvSpPr/>
            <p:nvPr/>
          </p:nvSpPr>
          <p:spPr>
            <a:xfrm>
              <a:off x="251025" y="3033625"/>
              <a:ext cx="2100" cy="6500"/>
            </a:xfrm>
            <a:custGeom>
              <a:rect b="b" l="l" r="r" t="t"/>
              <a:pathLst>
                <a:path extrusionOk="0" h="260" w="84">
                  <a:moveTo>
                    <a:pt x="42" y="1"/>
                  </a:moveTo>
                  <a:lnTo>
                    <a:pt x="1" y="259"/>
                  </a:lnTo>
                  <a:lnTo>
                    <a:pt x="84" y="259"/>
                  </a:lnTo>
                  <a:lnTo>
                    <a:pt x="8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7"/>
            <p:cNvSpPr/>
            <p:nvPr/>
          </p:nvSpPr>
          <p:spPr>
            <a:xfrm>
              <a:off x="1478800" y="2667625"/>
              <a:ext cx="6475" cy="6475"/>
            </a:xfrm>
            <a:custGeom>
              <a:rect b="b" l="l" r="r" t="t"/>
              <a:pathLst>
                <a:path extrusionOk="0" h="259" w="259">
                  <a:moveTo>
                    <a:pt x="259" y="0"/>
                  </a:moveTo>
                  <a:lnTo>
                    <a:pt x="0" y="42"/>
                  </a:lnTo>
                  <a:lnTo>
                    <a:pt x="0" y="259"/>
                  </a:lnTo>
                  <a:lnTo>
                    <a:pt x="259" y="125"/>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7"/>
            <p:cNvSpPr/>
            <p:nvPr/>
          </p:nvSpPr>
          <p:spPr>
            <a:xfrm>
              <a:off x="1344125" y="2741350"/>
              <a:ext cx="2350" cy="475"/>
            </a:xfrm>
            <a:custGeom>
              <a:rect b="b" l="l" r="r" t="t"/>
              <a:pathLst>
                <a:path extrusionOk="0" h="19" w="94">
                  <a:moveTo>
                    <a:pt x="32" y="0"/>
                  </a:moveTo>
                  <a:cubicBezTo>
                    <a:pt x="24" y="0"/>
                    <a:pt x="14" y="5"/>
                    <a:pt x="1" y="19"/>
                  </a:cubicBezTo>
                  <a:lnTo>
                    <a:pt x="94" y="19"/>
                  </a:lnTo>
                  <a:cubicBezTo>
                    <a:pt x="59" y="19"/>
                    <a:pt x="48" y="0"/>
                    <a:pt x="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7"/>
            <p:cNvSpPr/>
            <p:nvPr/>
          </p:nvSpPr>
          <p:spPr>
            <a:xfrm>
              <a:off x="1369975" y="2704075"/>
              <a:ext cx="13975" cy="13975"/>
            </a:xfrm>
            <a:custGeom>
              <a:rect b="b" l="l" r="r" t="t"/>
              <a:pathLst>
                <a:path extrusionOk="0" h="559" w="559">
                  <a:moveTo>
                    <a:pt x="259" y="0"/>
                  </a:moveTo>
                  <a:cubicBezTo>
                    <a:pt x="135" y="0"/>
                    <a:pt x="1" y="135"/>
                    <a:pt x="1" y="300"/>
                  </a:cubicBezTo>
                  <a:cubicBezTo>
                    <a:pt x="1" y="435"/>
                    <a:pt x="176" y="559"/>
                    <a:pt x="300" y="559"/>
                  </a:cubicBezTo>
                  <a:cubicBezTo>
                    <a:pt x="476" y="559"/>
                    <a:pt x="559" y="393"/>
                    <a:pt x="559" y="259"/>
                  </a:cubicBezTo>
                  <a:cubicBezTo>
                    <a:pt x="559" y="9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7"/>
            <p:cNvSpPr/>
            <p:nvPr/>
          </p:nvSpPr>
          <p:spPr>
            <a:xfrm>
              <a:off x="1340000" y="2678225"/>
              <a:ext cx="7525" cy="7525"/>
            </a:xfrm>
            <a:custGeom>
              <a:rect b="b" l="l" r="r" t="t"/>
              <a:pathLst>
                <a:path extrusionOk="0" h="301" w="301">
                  <a:moveTo>
                    <a:pt x="259" y="0"/>
                  </a:moveTo>
                  <a:lnTo>
                    <a:pt x="0" y="42"/>
                  </a:lnTo>
                  <a:lnTo>
                    <a:pt x="42" y="300"/>
                  </a:lnTo>
                  <a:lnTo>
                    <a:pt x="83" y="300"/>
                  </a:lnTo>
                  <a:cubicBezTo>
                    <a:pt x="124" y="259"/>
                    <a:pt x="207" y="218"/>
                    <a:pt x="259" y="176"/>
                  </a:cubicBezTo>
                  <a:cubicBezTo>
                    <a:pt x="259" y="135"/>
                    <a:pt x="300" y="93"/>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7"/>
            <p:cNvSpPr/>
            <p:nvPr/>
          </p:nvSpPr>
          <p:spPr>
            <a:xfrm>
              <a:off x="1402275" y="2672800"/>
              <a:ext cx="14000" cy="7775"/>
            </a:xfrm>
            <a:custGeom>
              <a:rect b="b" l="l" r="r" t="t"/>
              <a:pathLst>
                <a:path extrusionOk="0" h="311" w="560">
                  <a:moveTo>
                    <a:pt x="559" y="0"/>
                  </a:moveTo>
                  <a:lnTo>
                    <a:pt x="1" y="52"/>
                  </a:lnTo>
                  <a:lnTo>
                    <a:pt x="1" y="135"/>
                  </a:lnTo>
                  <a:cubicBezTo>
                    <a:pt x="42" y="217"/>
                    <a:pt x="177" y="310"/>
                    <a:pt x="301" y="310"/>
                  </a:cubicBezTo>
                  <a:cubicBezTo>
                    <a:pt x="435" y="31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7"/>
            <p:cNvSpPr/>
            <p:nvPr/>
          </p:nvSpPr>
          <p:spPr>
            <a:xfrm>
              <a:off x="1471300" y="2668650"/>
              <a:ext cx="7525" cy="6500"/>
            </a:xfrm>
            <a:custGeom>
              <a:rect b="b" l="l" r="r" t="t"/>
              <a:pathLst>
                <a:path extrusionOk="0" h="260" w="301">
                  <a:moveTo>
                    <a:pt x="0" y="1"/>
                  </a:moveTo>
                  <a:cubicBezTo>
                    <a:pt x="0" y="125"/>
                    <a:pt x="83" y="218"/>
                    <a:pt x="218" y="259"/>
                  </a:cubicBezTo>
                  <a:lnTo>
                    <a:pt x="300" y="218"/>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7"/>
            <p:cNvSpPr/>
            <p:nvPr/>
          </p:nvSpPr>
          <p:spPr>
            <a:xfrm>
              <a:off x="1206350" y="2751625"/>
              <a:ext cx="7525" cy="13975"/>
            </a:xfrm>
            <a:custGeom>
              <a:rect b="b" l="l" r="r" t="t"/>
              <a:pathLst>
                <a:path extrusionOk="0" h="559" w="301">
                  <a:moveTo>
                    <a:pt x="1" y="1"/>
                  </a:moveTo>
                  <a:lnTo>
                    <a:pt x="42" y="559"/>
                  </a:lnTo>
                  <a:lnTo>
                    <a:pt x="84" y="559"/>
                  </a:lnTo>
                  <a:cubicBezTo>
                    <a:pt x="218" y="518"/>
                    <a:pt x="301" y="383"/>
                    <a:pt x="301" y="259"/>
                  </a:cubicBezTo>
                  <a:cubicBezTo>
                    <a:pt x="301" y="125"/>
                    <a:pt x="12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7"/>
            <p:cNvSpPr/>
            <p:nvPr/>
          </p:nvSpPr>
          <p:spPr>
            <a:xfrm>
              <a:off x="1268925" y="2746200"/>
              <a:ext cx="13975" cy="14175"/>
            </a:xfrm>
            <a:custGeom>
              <a:rect b="b" l="l" r="r" t="t"/>
              <a:pathLst>
                <a:path extrusionOk="0" h="567" w="559">
                  <a:moveTo>
                    <a:pt x="259" y="1"/>
                  </a:moveTo>
                  <a:cubicBezTo>
                    <a:pt x="124" y="42"/>
                    <a:pt x="0" y="166"/>
                    <a:pt x="0" y="300"/>
                  </a:cubicBezTo>
                  <a:cubicBezTo>
                    <a:pt x="0" y="453"/>
                    <a:pt x="125" y="567"/>
                    <a:pt x="246" y="567"/>
                  </a:cubicBezTo>
                  <a:cubicBezTo>
                    <a:pt x="264" y="567"/>
                    <a:pt x="282" y="564"/>
                    <a:pt x="300" y="559"/>
                  </a:cubicBezTo>
                  <a:cubicBezTo>
                    <a:pt x="465" y="559"/>
                    <a:pt x="558" y="424"/>
                    <a:pt x="558" y="259"/>
                  </a:cubicBezTo>
                  <a:cubicBezTo>
                    <a:pt x="558"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7"/>
            <p:cNvSpPr/>
            <p:nvPr/>
          </p:nvSpPr>
          <p:spPr>
            <a:xfrm>
              <a:off x="1231175" y="2714725"/>
              <a:ext cx="15025" cy="14175"/>
            </a:xfrm>
            <a:custGeom>
              <a:rect b="b" l="l" r="r" t="t"/>
              <a:pathLst>
                <a:path extrusionOk="0" h="567" w="601">
                  <a:moveTo>
                    <a:pt x="349" y="1"/>
                  </a:moveTo>
                  <a:cubicBezTo>
                    <a:pt x="333" y="1"/>
                    <a:pt x="317" y="3"/>
                    <a:pt x="300" y="9"/>
                  </a:cubicBezTo>
                  <a:cubicBezTo>
                    <a:pt x="125" y="9"/>
                    <a:pt x="1" y="133"/>
                    <a:pt x="42" y="308"/>
                  </a:cubicBezTo>
                  <a:cubicBezTo>
                    <a:pt x="42" y="443"/>
                    <a:pt x="166" y="567"/>
                    <a:pt x="342" y="567"/>
                  </a:cubicBezTo>
                  <a:cubicBezTo>
                    <a:pt x="476" y="525"/>
                    <a:pt x="600" y="391"/>
                    <a:pt x="600" y="267"/>
                  </a:cubicBezTo>
                  <a:cubicBezTo>
                    <a:pt x="564" y="114"/>
                    <a:pt x="458" y="1"/>
                    <a:pt x="34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7"/>
            <p:cNvSpPr/>
            <p:nvPr/>
          </p:nvSpPr>
          <p:spPr>
            <a:xfrm>
              <a:off x="1236600" y="2783950"/>
              <a:ext cx="13975" cy="11650"/>
            </a:xfrm>
            <a:custGeom>
              <a:rect b="b" l="l" r="r" t="t"/>
              <a:pathLst>
                <a:path extrusionOk="0" h="466" w="559">
                  <a:moveTo>
                    <a:pt x="259" y="0"/>
                  </a:moveTo>
                  <a:cubicBezTo>
                    <a:pt x="125" y="0"/>
                    <a:pt x="1" y="124"/>
                    <a:pt x="42" y="300"/>
                  </a:cubicBezTo>
                  <a:cubicBezTo>
                    <a:pt x="42" y="383"/>
                    <a:pt x="42" y="424"/>
                    <a:pt x="125" y="465"/>
                  </a:cubicBezTo>
                  <a:lnTo>
                    <a:pt x="559" y="259"/>
                  </a:lnTo>
                  <a:cubicBezTo>
                    <a:pt x="559" y="83"/>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7"/>
            <p:cNvSpPr/>
            <p:nvPr/>
          </p:nvSpPr>
          <p:spPr>
            <a:xfrm>
              <a:off x="1301225" y="2709500"/>
              <a:ext cx="13975" cy="13975"/>
            </a:xfrm>
            <a:custGeom>
              <a:rect b="b" l="l" r="r" t="t"/>
              <a:pathLst>
                <a:path extrusionOk="0" h="559" w="559">
                  <a:moveTo>
                    <a:pt x="259" y="0"/>
                  </a:moveTo>
                  <a:cubicBezTo>
                    <a:pt x="83" y="0"/>
                    <a:pt x="0" y="135"/>
                    <a:pt x="0" y="300"/>
                  </a:cubicBezTo>
                  <a:cubicBezTo>
                    <a:pt x="0" y="435"/>
                    <a:pt x="124" y="559"/>
                    <a:pt x="300" y="559"/>
                  </a:cubicBezTo>
                  <a:cubicBezTo>
                    <a:pt x="424" y="517"/>
                    <a:pt x="559" y="393"/>
                    <a:pt x="559" y="259"/>
                  </a:cubicBezTo>
                  <a:cubicBezTo>
                    <a:pt x="559"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7"/>
            <p:cNvSpPr/>
            <p:nvPr/>
          </p:nvSpPr>
          <p:spPr>
            <a:xfrm>
              <a:off x="1200925" y="2689075"/>
              <a:ext cx="7525" cy="7525"/>
            </a:xfrm>
            <a:custGeom>
              <a:rect b="b" l="l" r="r" t="t"/>
              <a:pathLst>
                <a:path extrusionOk="0" h="301" w="301">
                  <a:moveTo>
                    <a:pt x="1" y="1"/>
                  </a:moveTo>
                  <a:lnTo>
                    <a:pt x="42" y="300"/>
                  </a:lnTo>
                  <a:lnTo>
                    <a:pt x="84" y="300"/>
                  </a:lnTo>
                  <a:cubicBezTo>
                    <a:pt x="218" y="259"/>
                    <a:pt x="301" y="125"/>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7"/>
            <p:cNvSpPr/>
            <p:nvPr/>
          </p:nvSpPr>
          <p:spPr>
            <a:xfrm>
              <a:off x="1263475" y="2683650"/>
              <a:ext cx="14000" cy="7525"/>
            </a:xfrm>
            <a:custGeom>
              <a:rect b="b" l="l" r="r" t="t"/>
              <a:pathLst>
                <a:path extrusionOk="0" h="301" w="560">
                  <a:moveTo>
                    <a:pt x="559" y="1"/>
                  </a:moveTo>
                  <a:lnTo>
                    <a:pt x="1" y="42"/>
                  </a:lnTo>
                  <a:cubicBezTo>
                    <a:pt x="42" y="218"/>
                    <a:pt x="166" y="300"/>
                    <a:pt x="301" y="300"/>
                  </a:cubicBezTo>
                  <a:cubicBezTo>
                    <a:pt x="477" y="300"/>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7"/>
            <p:cNvSpPr/>
            <p:nvPr/>
          </p:nvSpPr>
          <p:spPr>
            <a:xfrm>
              <a:off x="1338700" y="2741800"/>
              <a:ext cx="6500" cy="3400"/>
            </a:xfrm>
            <a:custGeom>
              <a:rect b="b" l="l" r="r" t="t"/>
              <a:pathLst>
                <a:path extrusionOk="0" h="136" w="260">
                  <a:moveTo>
                    <a:pt x="218" y="1"/>
                  </a:moveTo>
                  <a:cubicBezTo>
                    <a:pt x="176" y="1"/>
                    <a:pt x="135" y="1"/>
                    <a:pt x="94" y="42"/>
                  </a:cubicBezTo>
                  <a:cubicBezTo>
                    <a:pt x="52" y="42"/>
                    <a:pt x="52" y="84"/>
                    <a:pt x="1" y="135"/>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7"/>
            <p:cNvSpPr/>
            <p:nvPr/>
          </p:nvSpPr>
          <p:spPr>
            <a:xfrm>
              <a:off x="1333525" y="2679250"/>
              <a:ext cx="7525" cy="6500"/>
            </a:xfrm>
            <a:custGeom>
              <a:rect b="b" l="l" r="r" t="t"/>
              <a:pathLst>
                <a:path extrusionOk="0" h="260" w="301">
                  <a:moveTo>
                    <a:pt x="1" y="1"/>
                  </a:moveTo>
                  <a:cubicBezTo>
                    <a:pt x="1" y="177"/>
                    <a:pt x="125" y="259"/>
                    <a:pt x="301"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7"/>
            <p:cNvSpPr/>
            <p:nvPr/>
          </p:nvSpPr>
          <p:spPr>
            <a:xfrm>
              <a:off x="1072725" y="2831250"/>
              <a:ext cx="7525" cy="7500"/>
            </a:xfrm>
            <a:custGeom>
              <a:rect b="b" l="l" r="r" t="t"/>
              <a:pathLst>
                <a:path extrusionOk="0" h="300" w="301">
                  <a:moveTo>
                    <a:pt x="1" y="0"/>
                  </a:moveTo>
                  <a:lnTo>
                    <a:pt x="42" y="300"/>
                  </a:lnTo>
                  <a:lnTo>
                    <a:pt x="301" y="259"/>
                  </a:lnTo>
                  <a:cubicBezTo>
                    <a:pt x="301" y="176"/>
                    <a:pt x="259" y="83"/>
                    <a:pt x="176" y="41"/>
                  </a:cubicBezTo>
                  <a:cubicBezTo>
                    <a:pt x="135" y="41"/>
                    <a:pt x="94"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7"/>
            <p:cNvSpPr/>
            <p:nvPr/>
          </p:nvSpPr>
          <p:spPr>
            <a:xfrm>
              <a:off x="1067300" y="2762225"/>
              <a:ext cx="7775" cy="13975"/>
            </a:xfrm>
            <a:custGeom>
              <a:rect b="b" l="l" r="r" t="t"/>
              <a:pathLst>
                <a:path extrusionOk="0" h="559" w="311">
                  <a:moveTo>
                    <a:pt x="1" y="1"/>
                  </a:moveTo>
                  <a:lnTo>
                    <a:pt x="52" y="559"/>
                  </a:lnTo>
                  <a:lnTo>
                    <a:pt x="135" y="559"/>
                  </a:lnTo>
                  <a:cubicBezTo>
                    <a:pt x="218" y="518"/>
                    <a:pt x="311" y="393"/>
                    <a:pt x="311" y="259"/>
                  </a:cubicBezTo>
                  <a:cubicBezTo>
                    <a:pt x="311" y="94"/>
                    <a:pt x="17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7"/>
            <p:cNvSpPr/>
            <p:nvPr/>
          </p:nvSpPr>
          <p:spPr>
            <a:xfrm>
              <a:off x="1135275" y="2825800"/>
              <a:ext cx="14000" cy="7525"/>
            </a:xfrm>
            <a:custGeom>
              <a:rect b="b" l="l" r="r" t="t"/>
              <a:pathLst>
                <a:path extrusionOk="0" h="301" w="560">
                  <a:moveTo>
                    <a:pt x="259" y="1"/>
                  </a:moveTo>
                  <a:cubicBezTo>
                    <a:pt x="218" y="42"/>
                    <a:pt x="125" y="42"/>
                    <a:pt x="83" y="135"/>
                  </a:cubicBezTo>
                  <a:cubicBezTo>
                    <a:pt x="42" y="177"/>
                    <a:pt x="1" y="259"/>
                    <a:pt x="42" y="301"/>
                  </a:cubicBezTo>
                  <a:lnTo>
                    <a:pt x="559" y="259"/>
                  </a:lnTo>
                  <a:cubicBezTo>
                    <a:pt x="559" y="218"/>
                    <a:pt x="559" y="177"/>
                    <a:pt x="518" y="135"/>
                  </a:cubicBezTo>
                  <a:cubicBezTo>
                    <a:pt x="476" y="42"/>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7"/>
            <p:cNvSpPr/>
            <p:nvPr/>
          </p:nvSpPr>
          <p:spPr>
            <a:xfrm>
              <a:off x="1129850" y="2756800"/>
              <a:ext cx="15025" cy="14250"/>
            </a:xfrm>
            <a:custGeom>
              <a:rect b="b" l="l" r="r" t="t"/>
              <a:pathLst>
                <a:path extrusionOk="0" h="570" w="601">
                  <a:moveTo>
                    <a:pt x="300" y="0"/>
                  </a:moveTo>
                  <a:cubicBezTo>
                    <a:pt x="135" y="0"/>
                    <a:pt x="1" y="176"/>
                    <a:pt x="42" y="311"/>
                  </a:cubicBezTo>
                  <a:cubicBezTo>
                    <a:pt x="42" y="476"/>
                    <a:pt x="176" y="569"/>
                    <a:pt x="342" y="569"/>
                  </a:cubicBezTo>
                  <a:cubicBezTo>
                    <a:pt x="476" y="569"/>
                    <a:pt x="600" y="435"/>
                    <a:pt x="600" y="259"/>
                  </a:cubicBezTo>
                  <a:cubicBezTo>
                    <a:pt x="559" y="135"/>
                    <a:pt x="435"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7"/>
            <p:cNvSpPr/>
            <p:nvPr/>
          </p:nvSpPr>
          <p:spPr>
            <a:xfrm>
              <a:off x="1093150" y="2724500"/>
              <a:ext cx="14250" cy="14425"/>
            </a:xfrm>
            <a:custGeom>
              <a:rect b="b" l="l" r="r" t="t"/>
              <a:pathLst>
                <a:path extrusionOk="0" h="577" w="570">
                  <a:moveTo>
                    <a:pt x="259" y="0"/>
                  </a:moveTo>
                  <a:cubicBezTo>
                    <a:pt x="94" y="52"/>
                    <a:pt x="0" y="176"/>
                    <a:pt x="0" y="310"/>
                  </a:cubicBezTo>
                  <a:cubicBezTo>
                    <a:pt x="0" y="455"/>
                    <a:pt x="104" y="576"/>
                    <a:pt x="247" y="576"/>
                  </a:cubicBezTo>
                  <a:cubicBezTo>
                    <a:pt x="268" y="576"/>
                    <a:pt x="289" y="574"/>
                    <a:pt x="311" y="569"/>
                  </a:cubicBezTo>
                  <a:cubicBezTo>
                    <a:pt x="476" y="569"/>
                    <a:pt x="569" y="434"/>
                    <a:pt x="569" y="259"/>
                  </a:cubicBezTo>
                  <a:cubicBezTo>
                    <a:pt x="569" y="13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7"/>
            <p:cNvSpPr/>
            <p:nvPr/>
          </p:nvSpPr>
          <p:spPr>
            <a:xfrm>
              <a:off x="1098575" y="2794350"/>
              <a:ext cx="13975" cy="14175"/>
            </a:xfrm>
            <a:custGeom>
              <a:rect b="b" l="l" r="r" t="t"/>
              <a:pathLst>
                <a:path extrusionOk="0" h="567" w="559">
                  <a:moveTo>
                    <a:pt x="310" y="0"/>
                  </a:moveTo>
                  <a:cubicBezTo>
                    <a:pt x="293" y="0"/>
                    <a:pt x="276" y="3"/>
                    <a:pt x="259" y="8"/>
                  </a:cubicBezTo>
                  <a:cubicBezTo>
                    <a:pt x="94" y="8"/>
                    <a:pt x="1" y="142"/>
                    <a:pt x="1" y="308"/>
                  </a:cubicBezTo>
                  <a:cubicBezTo>
                    <a:pt x="1" y="442"/>
                    <a:pt x="135" y="566"/>
                    <a:pt x="300" y="566"/>
                  </a:cubicBezTo>
                  <a:cubicBezTo>
                    <a:pt x="435" y="525"/>
                    <a:pt x="559" y="401"/>
                    <a:pt x="559" y="266"/>
                  </a:cubicBezTo>
                  <a:cubicBezTo>
                    <a:pt x="559" y="122"/>
                    <a:pt x="432" y="0"/>
                    <a:pt x="31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7"/>
            <p:cNvSpPr/>
            <p:nvPr/>
          </p:nvSpPr>
          <p:spPr>
            <a:xfrm>
              <a:off x="1162175" y="2720150"/>
              <a:ext cx="13975" cy="13350"/>
            </a:xfrm>
            <a:custGeom>
              <a:rect b="b" l="l" r="r" t="t"/>
              <a:pathLst>
                <a:path extrusionOk="0" h="534" w="559">
                  <a:moveTo>
                    <a:pt x="325" y="1"/>
                  </a:moveTo>
                  <a:cubicBezTo>
                    <a:pt x="304" y="1"/>
                    <a:pt x="282" y="3"/>
                    <a:pt x="258" y="9"/>
                  </a:cubicBezTo>
                  <a:cubicBezTo>
                    <a:pt x="134" y="9"/>
                    <a:pt x="0" y="133"/>
                    <a:pt x="0" y="308"/>
                  </a:cubicBezTo>
                  <a:cubicBezTo>
                    <a:pt x="36" y="417"/>
                    <a:pt x="143" y="533"/>
                    <a:pt x="253" y="533"/>
                  </a:cubicBezTo>
                  <a:cubicBezTo>
                    <a:pt x="268" y="533"/>
                    <a:pt x="284" y="531"/>
                    <a:pt x="300" y="526"/>
                  </a:cubicBezTo>
                  <a:cubicBezTo>
                    <a:pt x="476" y="526"/>
                    <a:pt x="558" y="391"/>
                    <a:pt x="558" y="267"/>
                  </a:cubicBezTo>
                  <a:cubicBezTo>
                    <a:pt x="558"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7"/>
            <p:cNvSpPr/>
            <p:nvPr/>
          </p:nvSpPr>
          <p:spPr>
            <a:xfrm>
              <a:off x="1167600" y="2789100"/>
              <a:ext cx="13975" cy="14250"/>
            </a:xfrm>
            <a:custGeom>
              <a:rect b="b" l="l" r="r" t="t"/>
              <a:pathLst>
                <a:path extrusionOk="0" h="570" w="559">
                  <a:moveTo>
                    <a:pt x="259" y="1"/>
                  </a:moveTo>
                  <a:cubicBezTo>
                    <a:pt x="124" y="1"/>
                    <a:pt x="0" y="135"/>
                    <a:pt x="0" y="311"/>
                  </a:cubicBezTo>
                  <a:cubicBezTo>
                    <a:pt x="41" y="435"/>
                    <a:pt x="176" y="569"/>
                    <a:pt x="300" y="569"/>
                  </a:cubicBezTo>
                  <a:cubicBezTo>
                    <a:pt x="476" y="518"/>
                    <a:pt x="558" y="394"/>
                    <a:pt x="558" y="259"/>
                  </a:cubicBezTo>
                  <a:cubicBezTo>
                    <a:pt x="558" y="94"/>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7"/>
            <p:cNvSpPr/>
            <p:nvPr/>
          </p:nvSpPr>
          <p:spPr>
            <a:xfrm>
              <a:off x="1063175" y="2699925"/>
              <a:ext cx="7525" cy="7525"/>
            </a:xfrm>
            <a:custGeom>
              <a:rect b="b" l="l" r="r" t="t"/>
              <a:pathLst>
                <a:path extrusionOk="0" h="301" w="301">
                  <a:moveTo>
                    <a:pt x="0" y="1"/>
                  </a:moveTo>
                  <a:lnTo>
                    <a:pt x="0" y="301"/>
                  </a:lnTo>
                  <a:cubicBezTo>
                    <a:pt x="42" y="301"/>
                    <a:pt x="42" y="301"/>
                    <a:pt x="83" y="259"/>
                  </a:cubicBezTo>
                  <a:cubicBezTo>
                    <a:pt x="217" y="259"/>
                    <a:pt x="300"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7"/>
            <p:cNvSpPr/>
            <p:nvPr/>
          </p:nvSpPr>
          <p:spPr>
            <a:xfrm>
              <a:off x="1125450" y="2694500"/>
              <a:ext cx="14250" cy="7525"/>
            </a:xfrm>
            <a:custGeom>
              <a:rect b="b" l="l" r="r" t="t"/>
              <a:pathLst>
                <a:path extrusionOk="0" h="301" w="570">
                  <a:moveTo>
                    <a:pt x="570" y="1"/>
                  </a:moveTo>
                  <a:lnTo>
                    <a:pt x="1" y="42"/>
                  </a:lnTo>
                  <a:lnTo>
                    <a:pt x="1" y="83"/>
                  </a:lnTo>
                  <a:cubicBezTo>
                    <a:pt x="53" y="218"/>
                    <a:pt x="177" y="301"/>
                    <a:pt x="311" y="301"/>
                  </a:cubicBezTo>
                  <a:cubicBezTo>
                    <a:pt x="435" y="259"/>
                    <a:pt x="570" y="125"/>
                    <a:pt x="5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7"/>
            <p:cNvSpPr/>
            <p:nvPr/>
          </p:nvSpPr>
          <p:spPr>
            <a:xfrm>
              <a:off x="1199900" y="2751625"/>
              <a:ext cx="7525" cy="13975"/>
            </a:xfrm>
            <a:custGeom>
              <a:rect b="b" l="l" r="r" t="t"/>
              <a:pathLst>
                <a:path extrusionOk="0" h="559" w="301">
                  <a:moveTo>
                    <a:pt x="259" y="1"/>
                  </a:moveTo>
                  <a:cubicBezTo>
                    <a:pt x="218" y="1"/>
                    <a:pt x="125" y="42"/>
                    <a:pt x="83" y="83"/>
                  </a:cubicBezTo>
                  <a:cubicBezTo>
                    <a:pt x="42" y="125"/>
                    <a:pt x="1" y="207"/>
                    <a:pt x="1" y="301"/>
                  </a:cubicBezTo>
                  <a:cubicBezTo>
                    <a:pt x="1" y="425"/>
                    <a:pt x="83" y="518"/>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7"/>
            <p:cNvSpPr/>
            <p:nvPr/>
          </p:nvSpPr>
          <p:spPr>
            <a:xfrm>
              <a:off x="1194475" y="2689075"/>
              <a:ext cx="7525" cy="7525"/>
            </a:xfrm>
            <a:custGeom>
              <a:rect b="b" l="l" r="r" t="t"/>
              <a:pathLst>
                <a:path extrusionOk="0" h="301" w="301">
                  <a:moveTo>
                    <a:pt x="259" y="1"/>
                  </a:moveTo>
                  <a:lnTo>
                    <a:pt x="0" y="42"/>
                  </a:lnTo>
                  <a:lnTo>
                    <a:pt x="0" y="83"/>
                  </a:lnTo>
                  <a:cubicBezTo>
                    <a:pt x="42" y="218"/>
                    <a:pt x="176" y="300"/>
                    <a:pt x="300" y="300"/>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7"/>
            <p:cNvSpPr/>
            <p:nvPr/>
          </p:nvSpPr>
          <p:spPr>
            <a:xfrm>
              <a:off x="934975" y="2842100"/>
              <a:ext cx="7500" cy="7525"/>
            </a:xfrm>
            <a:custGeom>
              <a:rect b="b" l="l" r="r" t="t"/>
              <a:pathLst>
                <a:path extrusionOk="0" h="301" w="300">
                  <a:moveTo>
                    <a:pt x="0" y="0"/>
                  </a:moveTo>
                  <a:lnTo>
                    <a:pt x="0" y="300"/>
                  </a:lnTo>
                  <a:lnTo>
                    <a:pt x="300" y="259"/>
                  </a:lnTo>
                  <a:cubicBezTo>
                    <a:pt x="258" y="124"/>
                    <a:pt x="176" y="42"/>
                    <a:pt x="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7"/>
            <p:cNvSpPr/>
            <p:nvPr/>
          </p:nvSpPr>
          <p:spPr>
            <a:xfrm>
              <a:off x="929525" y="2773075"/>
              <a:ext cx="7525" cy="14000"/>
            </a:xfrm>
            <a:custGeom>
              <a:rect b="b" l="l" r="r" t="t"/>
              <a:pathLst>
                <a:path extrusionOk="0" h="560" w="301">
                  <a:moveTo>
                    <a:pt x="1" y="1"/>
                  </a:moveTo>
                  <a:lnTo>
                    <a:pt x="42" y="559"/>
                  </a:lnTo>
                  <a:cubicBezTo>
                    <a:pt x="42" y="559"/>
                    <a:pt x="84" y="559"/>
                    <a:pt x="84" y="518"/>
                  </a:cubicBezTo>
                  <a:cubicBezTo>
                    <a:pt x="218" y="518"/>
                    <a:pt x="301" y="383"/>
                    <a:pt x="301" y="259"/>
                  </a:cubicBezTo>
                  <a:cubicBezTo>
                    <a:pt x="259" y="84"/>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7"/>
            <p:cNvSpPr/>
            <p:nvPr/>
          </p:nvSpPr>
          <p:spPr>
            <a:xfrm>
              <a:off x="997525" y="2836675"/>
              <a:ext cx="13975" cy="7525"/>
            </a:xfrm>
            <a:custGeom>
              <a:rect b="b" l="l" r="r" t="t"/>
              <a:pathLst>
                <a:path extrusionOk="0" h="301" w="559">
                  <a:moveTo>
                    <a:pt x="259" y="0"/>
                  </a:moveTo>
                  <a:cubicBezTo>
                    <a:pt x="207" y="0"/>
                    <a:pt x="124" y="42"/>
                    <a:pt x="83" y="83"/>
                  </a:cubicBezTo>
                  <a:cubicBezTo>
                    <a:pt x="41" y="83"/>
                    <a:pt x="41" y="124"/>
                    <a:pt x="0" y="217"/>
                  </a:cubicBezTo>
                  <a:lnTo>
                    <a:pt x="0" y="300"/>
                  </a:lnTo>
                  <a:lnTo>
                    <a:pt x="558" y="259"/>
                  </a:lnTo>
                  <a:cubicBezTo>
                    <a:pt x="558" y="166"/>
                    <a:pt x="465" y="83"/>
                    <a:pt x="424" y="42"/>
                  </a:cubicBezTo>
                  <a:cubicBezTo>
                    <a:pt x="383"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7"/>
            <p:cNvSpPr/>
            <p:nvPr/>
          </p:nvSpPr>
          <p:spPr>
            <a:xfrm>
              <a:off x="992075" y="2767650"/>
              <a:ext cx="14000" cy="13975"/>
            </a:xfrm>
            <a:custGeom>
              <a:rect b="b" l="l" r="r" t="t"/>
              <a:pathLst>
                <a:path extrusionOk="0" h="559" w="560">
                  <a:moveTo>
                    <a:pt x="259" y="1"/>
                  </a:moveTo>
                  <a:cubicBezTo>
                    <a:pt x="84" y="1"/>
                    <a:pt x="1" y="135"/>
                    <a:pt x="1" y="301"/>
                  </a:cubicBezTo>
                  <a:cubicBezTo>
                    <a:pt x="1" y="435"/>
                    <a:pt x="125" y="559"/>
                    <a:pt x="301" y="559"/>
                  </a:cubicBezTo>
                  <a:cubicBezTo>
                    <a:pt x="477" y="559"/>
                    <a:pt x="559" y="394"/>
                    <a:pt x="559" y="259"/>
                  </a:cubicBezTo>
                  <a:cubicBezTo>
                    <a:pt x="559" y="83"/>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7"/>
            <p:cNvSpPr/>
            <p:nvPr/>
          </p:nvSpPr>
          <p:spPr>
            <a:xfrm>
              <a:off x="954350" y="2735350"/>
              <a:ext cx="15025" cy="13975"/>
            </a:xfrm>
            <a:custGeom>
              <a:rect b="b" l="l" r="r" t="t"/>
              <a:pathLst>
                <a:path extrusionOk="0" h="559" w="601">
                  <a:moveTo>
                    <a:pt x="259" y="0"/>
                  </a:moveTo>
                  <a:cubicBezTo>
                    <a:pt x="125" y="42"/>
                    <a:pt x="0" y="176"/>
                    <a:pt x="42" y="300"/>
                  </a:cubicBezTo>
                  <a:cubicBezTo>
                    <a:pt x="42" y="476"/>
                    <a:pt x="176" y="559"/>
                    <a:pt x="300" y="559"/>
                  </a:cubicBezTo>
                  <a:cubicBezTo>
                    <a:pt x="476" y="559"/>
                    <a:pt x="600" y="435"/>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7"/>
            <p:cNvSpPr/>
            <p:nvPr/>
          </p:nvSpPr>
          <p:spPr>
            <a:xfrm>
              <a:off x="959775" y="2805200"/>
              <a:ext cx="15025" cy="13350"/>
            </a:xfrm>
            <a:custGeom>
              <a:rect b="b" l="l" r="r" t="t"/>
              <a:pathLst>
                <a:path extrusionOk="0" h="534" w="601">
                  <a:moveTo>
                    <a:pt x="323" y="0"/>
                  </a:moveTo>
                  <a:cubicBezTo>
                    <a:pt x="303" y="0"/>
                    <a:pt x="281" y="3"/>
                    <a:pt x="259" y="8"/>
                  </a:cubicBezTo>
                  <a:cubicBezTo>
                    <a:pt x="125" y="8"/>
                    <a:pt x="1" y="132"/>
                    <a:pt x="1" y="267"/>
                  </a:cubicBezTo>
                  <a:cubicBezTo>
                    <a:pt x="37" y="419"/>
                    <a:pt x="135" y="533"/>
                    <a:pt x="248" y="533"/>
                  </a:cubicBezTo>
                  <a:cubicBezTo>
                    <a:pt x="265" y="533"/>
                    <a:pt x="283" y="531"/>
                    <a:pt x="300" y="525"/>
                  </a:cubicBezTo>
                  <a:cubicBezTo>
                    <a:pt x="476" y="525"/>
                    <a:pt x="600" y="391"/>
                    <a:pt x="559" y="225"/>
                  </a:cubicBezTo>
                  <a:cubicBezTo>
                    <a:pt x="559" y="109"/>
                    <a:pt x="458"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7"/>
            <p:cNvSpPr/>
            <p:nvPr/>
          </p:nvSpPr>
          <p:spPr>
            <a:xfrm>
              <a:off x="1024400" y="2729925"/>
              <a:ext cx="13975" cy="13975"/>
            </a:xfrm>
            <a:custGeom>
              <a:rect b="b" l="l" r="r" t="t"/>
              <a:pathLst>
                <a:path extrusionOk="0" h="559" w="559">
                  <a:moveTo>
                    <a:pt x="259" y="0"/>
                  </a:moveTo>
                  <a:cubicBezTo>
                    <a:pt x="83" y="42"/>
                    <a:pt x="0" y="176"/>
                    <a:pt x="0" y="300"/>
                  </a:cubicBezTo>
                  <a:cubicBezTo>
                    <a:pt x="0" y="476"/>
                    <a:pt x="124" y="559"/>
                    <a:pt x="300" y="559"/>
                  </a:cubicBezTo>
                  <a:cubicBezTo>
                    <a:pt x="424" y="559"/>
                    <a:pt x="559" y="434"/>
                    <a:pt x="559" y="259"/>
                  </a:cubicBezTo>
                  <a:cubicBezTo>
                    <a:pt x="517"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7"/>
            <p:cNvSpPr/>
            <p:nvPr/>
          </p:nvSpPr>
          <p:spPr>
            <a:xfrm>
              <a:off x="1028525" y="2799775"/>
              <a:ext cx="15275" cy="14175"/>
            </a:xfrm>
            <a:custGeom>
              <a:rect b="b" l="l" r="r" t="t"/>
              <a:pathLst>
                <a:path extrusionOk="0" h="567" w="611">
                  <a:moveTo>
                    <a:pt x="360" y="0"/>
                  </a:moveTo>
                  <a:cubicBezTo>
                    <a:pt x="344" y="0"/>
                    <a:pt x="327" y="3"/>
                    <a:pt x="311" y="8"/>
                  </a:cubicBezTo>
                  <a:cubicBezTo>
                    <a:pt x="135" y="8"/>
                    <a:pt x="1" y="142"/>
                    <a:pt x="52" y="308"/>
                  </a:cubicBezTo>
                  <a:cubicBezTo>
                    <a:pt x="52" y="442"/>
                    <a:pt x="177" y="566"/>
                    <a:pt x="352" y="566"/>
                  </a:cubicBezTo>
                  <a:cubicBezTo>
                    <a:pt x="476" y="525"/>
                    <a:pt x="611" y="401"/>
                    <a:pt x="611" y="267"/>
                  </a:cubicBezTo>
                  <a:cubicBezTo>
                    <a:pt x="575" y="114"/>
                    <a:pt x="469" y="0"/>
                    <a:pt x="36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7"/>
            <p:cNvSpPr/>
            <p:nvPr/>
          </p:nvSpPr>
          <p:spPr>
            <a:xfrm>
              <a:off x="924100" y="2709500"/>
              <a:ext cx="7525" cy="7525"/>
            </a:xfrm>
            <a:custGeom>
              <a:rect b="b" l="l" r="r" t="t"/>
              <a:pathLst>
                <a:path extrusionOk="0" h="301" w="301">
                  <a:moveTo>
                    <a:pt x="301" y="0"/>
                  </a:moveTo>
                  <a:lnTo>
                    <a:pt x="1" y="42"/>
                  </a:lnTo>
                  <a:lnTo>
                    <a:pt x="42" y="300"/>
                  </a:lnTo>
                  <a:lnTo>
                    <a:pt x="94" y="300"/>
                  </a:lnTo>
                  <a:cubicBezTo>
                    <a:pt x="218" y="259"/>
                    <a:pt x="301" y="176"/>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7"/>
            <p:cNvSpPr/>
            <p:nvPr/>
          </p:nvSpPr>
          <p:spPr>
            <a:xfrm>
              <a:off x="986650" y="2705100"/>
              <a:ext cx="14000" cy="7775"/>
            </a:xfrm>
            <a:custGeom>
              <a:rect b="b" l="l" r="r" t="t"/>
              <a:pathLst>
                <a:path extrusionOk="0" h="311" w="560">
                  <a:moveTo>
                    <a:pt x="559" y="1"/>
                  </a:moveTo>
                  <a:lnTo>
                    <a:pt x="1" y="52"/>
                  </a:lnTo>
                  <a:cubicBezTo>
                    <a:pt x="1" y="176"/>
                    <a:pt x="177" y="311"/>
                    <a:pt x="301" y="311"/>
                  </a:cubicBezTo>
                  <a:cubicBezTo>
                    <a:pt x="476" y="259"/>
                    <a:pt x="559"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7"/>
            <p:cNvSpPr/>
            <p:nvPr/>
          </p:nvSpPr>
          <p:spPr>
            <a:xfrm>
              <a:off x="1066275" y="2831250"/>
              <a:ext cx="7525" cy="7500"/>
            </a:xfrm>
            <a:custGeom>
              <a:rect b="b" l="l" r="r" t="t"/>
              <a:pathLst>
                <a:path extrusionOk="0" h="300" w="301">
                  <a:moveTo>
                    <a:pt x="259" y="0"/>
                  </a:moveTo>
                  <a:cubicBezTo>
                    <a:pt x="259" y="0"/>
                    <a:pt x="217" y="0"/>
                    <a:pt x="217" y="41"/>
                  </a:cubicBezTo>
                  <a:cubicBezTo>
                    <a:pt x="93" y="41"/>
                    <a:pt x="0" y="176"/>
                    <a:pt x="0" y="300"/>
                  </a:cubicBez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7"/>
            <p:cNvSpPr/>
            <p:nvPr/>
          </p:nvSpPr>
          <p:spPr>
            <a:xfrm>
              <a:off x="1060850" y="2762225"/>
              <a:ext cx="7775" cy="13975"/>
            </a:xfrm>
            <a:custGeom>
              <a:rect b="b" l="l" r="r" t="t"/>
              <a:pathLst>
                <a:path extrusionOk="0" h="559" w="311">
                  <a:moveTo>
                    <a:pt x="259" y="1"/>
                  </a:moveTo>
                  <a:cubicBezTo>
                    <a:pt x="217" y="1"/>
                    <a:pt x="176" y="42"/>
                    <a:pt x="135" y="42"/>
                  </a:cubicBezTo>
                  <a:cubicBezTo>
                    <a:pt x="52" y="135"/>
                    <a:pt x="0" y="218"/>
                    <a:pt x="0" y="300"/>
                  </a:cubicBezTo>
                  <a:cubicBezTo>
                    <a:pt x="52" y="435"/>
                    <a:pt x="93" y="518"/>
                    <a:pt x="217" y="559"/>
                  </a:cubicBezTo>
                  <a:lnTo>
                    <a:pt x="31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7"/>
            <p:cNvSpPr/>
            <p:nvPr/>
          </p:nvSpPr>
          <p:spPr>
            <a:xfrm>
              <a:off x="1056700" y="2699925"/>
              <a:ext cx="6500" cy="7525"/>
            </a:xfrm>
            <a:custGeom>
              <a:rect b="b" l="l" r="r" t="t"/>
              <a:pathLst>
                <a:path extrusionOk="0" h="301" w="260">
                  <a:moveTo>
                    <a:pt x="259" y="1"/>
                  </a:moveTo>
                  <a:lnTo>
                    <a:pt x="1" y="42"/>
                  </a:lnTo>
                  <a:cubicBezTo>
                    <a:pt x="1" y="166"/>
                    <a:pt x="125" y="301"/>
                    <a:pt x="259"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7"/>
            <p:cNvSpPr/>
            <p:nvPr/>
          </p:nvSpPr>
          <p:spPr>
            <a:xfrm>
              <a:off x="795900" y="2852700"/>
              <a:ext cx="7775" cy="6475"/>
            </a:xfrm>
            <a:custGeom>
              <a:rect b="b" l="l" r="r" t="t"/>
              <a:pathLst>
                <a:path extrusionOk="0" h="259" w="311">
                  <a:moveTo>
                    <a:pt x="1" y="0"/>
                  </a:moveTo>
                  <a:lnTo>
                    <a:pt x="52" y="259"/>
                  </a:lnTo>
                  <a:lnTo>
                    <a:pt x="311" y="259"/>
                  </a:lnTo>
                  <a:cubicBezTo>
                    <a:pt x="311" y="176"/>
                    <a:pt x="259" y="93"/>
                    <a:pt x="176" y="42"/>
                  </a:cubicBezTo>
                  <a:cubicBezTo>
                    <a:pt x="135" y="0"/>
                    <a:pt x="5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7"/>
            <p:cNvSpPr/>
            <p:nvPr/>
          </p:nvSpPr>
          <p:spPr>
            <a:xfrm>
              <a:off x="790725" y="2783650"/>
              <a:ext cx="7525" cy="13225"/>
            </a:xfrm>
            <a:custGeom>
              <a:rect b="b" l="l" r="r" t="t"/>
              <a:pathLst>
                <a:path extrusionOk="0" h="529" w="301">
                  <a:moveTo>
                    <a:pt x="72" y="1"/>
                  </a:moveTo>
                  <a:cubicBezTo>
                    <a:pt x="49" y="1"/>
                    <a:pt x="25" y="4"/>
                    <a:pt x="1" y="12"/>
                  </a:cubicBezTo>
                  <a:lnTo>
                    <a:pt x="42" y="529"/>
                  </a:lnTo>
                  <a:lnTo>
                    <a:pt x="84" y="529"/>
                  </a:lnTo>
                  <a:cubicBezTo>
                    <a:pt x="208" y="477"/>
                    <a:pt x="301" y="395"/>
                    <a:pt x="301" y="271"/>
                  </a:cubicBezTo>
                  <a:cubicBezTo>
                    <a:pt x="301" y="121"/>
                    <a:pt x="203" y="1"/>
                    <a:pt x="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7"/>
            <p:cNvSpPr/>
            <p:nvPr/>
          </p:nvSpPr>
          <p:spPr>
            <a:xfrm>
              <a:off x="858450" y="2847275"/>
              <a:ext cx="13975" cy="7775"/>
            </a:xfrm>
            <a:custGeom>
              <a:rect b="b" l="l" r="r" t="t"/>
              <a:pathLst>
                <a:path extrusionOk="0" h="311" w="559">
                  <a:moveTo>
                    <a:pt x="259" y="0"/>
                  </a:moveTo>
                  <a:cubicBezTo>
                    <a:pt x="218" y="0"/>
                    <a:pt x="135" y="52"/>
                    <a:pt x="83" y="93"/>
                  </a:cubicBezTo>
                  <a:cubicBezTo>
                    <a:pt x="42" y="135"/>
                    <a:pt x="1" y="217"/>
                    <a:pt x="1" y="310"/>
                  </a:cubicBezTo>
                  <a:lnTo>
                    <a:pt x="559" y="259"/>
                  </a:lnTo>
                  <a:cubicBezTo>
                    <a:pt x="559" y="217"/>
                    <a:pt x="559" y="135"/>
                    <a:pt x="518" y="93"/>
                  </a:cubicBezTo>
                  <a:cubicBezTo>
                    <a:pt x="476" y="52"/>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7"/>
            <p:cNvSpPr/>
            <p:nvPr/>
          </p:nvSpPr>
          <p:spPr>
            <a:xfrm>
              <a:off x="853025" y="2778300"/>
              <a:ext cx="15275" cy="14200"/>
            </a:xfrm>
            <a:custGeom>
              <a:rect b="b" l="l" r="r" t="t"/>
              <a:pathLst>
                <a:path extrusionOk="0" h="568" w="611">
                  <a:moveTo>
                    <a:pt x="325" y="1"/>
                  </a:moveTo>
                  <a:cubicBezTo>
                    <a:pt x="304" y="1"/>
                    <a:pt x="282" y="4"/>
                    <a:pt x="259" y="9"/>
                  </a:cubicBezTo>
                  <a:cubicBezTo>
                    <a:pt x="135" y="9"/>
                    <a:pt x="1" y="133"/>
                    <a:pt x="42" y="309"/>
                  </a:cubicBezTo>
                  <a:cubicBezTo>
                    <a:pt x="42" y="433"/>
                    <a:pt x="176" y="567"/>
                    <a:pt x="300" y="567"/>
                  </a:cubicBezTo>
                  <a:cubicBezTo>
                    <a:pt x="476" y="526"/>
                    <a:pt x="611" y="391"/>
                    <a:pt x="559" y="267"/>
                  </a:cubicBezTo>
                  <a:cubicBezTo>
                    <a:pt x="559" y="115"/>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7"/>
            <p:cNvSpPr/>
            <p:nvPr/>
          </p:nvSpPr>
          <p:spPr>
            <a:xfrm>
              <a:off x="816575" y="2746200"/>
              <a:ext cx="14000" cy="13975"/>
            </a:xfrm>
            <a:custGeom>
              <a:rect b="b" l="l" r="r" t="t"/>
              <a:pathLst>
                <a:path extrusionOk="0" h="559" w="560">
                  <a:moveTo>
                    <a:pt x="259" y="1"/>
                  </a:moveTo>
                  <a:cubicBezTo>
                    <a:pt x="83" y="1"/>
                    <a:pt x="1" y="125"/>
                    <a:pt x="1" y="300"/>
                  </a:cubicBezTo>
                  <a:cubicBezTo>
                    <a:pt x="1" y="424"/>
                    <a:pt x="125" y="559"/>
                    <a:pt x="301" y="559"/>
                  </a:cubicBezTo>
                  <a:cubicBezTo>
                    <a:pt x="425" y="559"/>
                    <a:pt x="559" y="424"/>
                    <a:pt x="559" y="259"/>
                  </a:cubicBezTo>
                  <a:cubicBezTo>
                    <a:pt x="559" y="83"/>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7"/>
            <p:cNvSpPr/>
            <p:nvPr/>
          </p:nvSpPr>
          <p:spPr>
            <a:xfrm>
              <a:off x="821750" y="2814950"/>
              <a:ext cx="14250" cy="14250"/>
            </a:xfrm>
            <a:custGeom>
              <a:rect b="b" l="l" r="r" t="t"/>
              <a:pathLst>
                <a:path extrusionOk="0" h="570" w="570">
                  <a:moveTo>
                    <a:pt x="259" y="1"/>
                  </a:moveTo>
                  <a:cubicBezTo>
                    <a:pt x="94" y="52"/>
                    <a:pt x="1" y="176"/>
                    <a:pt x="1" y="311"/>
                  </a:cubicBezTo>
                  <a:cubicBezTo>
                    <a:pt x="1" y="476"/>
                    <a:pt x="135" y="569"/>
                    <a:pt x="311" y="569"/>
                  </a:cubicBezTo>
                  <a:cubicBezTo>
                    <a:pt x="435" y="569"/>
                    <a:pt x="569" y="435"/>
                    <a:pt x="569" y="259"/>
                  </a:cubicBezTo>
                  <a:cubicBezTo>
                    <a:pt x="517" y="13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7"/>
            <p:cNvSpPr/>
            <p:nvPr/>
          </p:nvSpPr>
          <p:spPr>
            <a:xfrm>
              <a:off x="885325" y="2740775"/>
              <a:ext cx="14000" cy="13975"/>
            </a:xfrm>
            <a:custGeom>
              <a:rect b="b" l="l" r="r" t="t"/>
              <a:pathLst>
                <a:path extrusionOk="0" h="559" w="560">
                  <a:moveTo>
                    <a:pt x="259" y="0"/>
                  </a:moveTo>
                  <a:cubicBezTo>
                    <a:pt x="135" y="0"/>
                    <a:pt x="1" y="176"/>
                    <a:pt x="1" y="300"/>
                  </a:cubicBezTo>
                  <a:cubicBezTo>
                    <a:pt x="42" y="476"/>
                    <a:pt x="177" y="559"/>
                    <a:pt x="301" y="559"/>
                  </a:cubicBezTo>
                  <a:cubicBezTo>
                    <a:pt x="477" y="559"/>
                    <a:pt x="559" y="435"/>
                    <a:pt x="559" y="259"/>
                  </a:cubicBezTo>
                  <a:cubicBezTo>
                    <a:pt x="559" y="12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7"/>
            <p:cNvSpPr/>
            <p:nvPr/>
          </p:nvSpPr>
          <p:spPr>
            <a:xfrm>
              <a:off x="890775" y="2809775"/>
              <a:ext cx="13975" cy="14175"/>
            </a:xfrm>
            <a:custGeom>
              <a:rect b="b" l="l" r="r" t="t"/>
              <a:pathLst>
                <a:path extrusionOk="0" h="567" w="559">
                  <a:moveTo>
                    <a:pt x="259" y="1"/>
                  </a:moveTo>
                  <a:cubicBezTo>
                    <a:pt x="134" y="42"/>
                    <a:pt x="0" y="166"/>
                    <a:pt x="0" y="301"/>
                  </a:cubicBezTo>
                  <a:cubicBezTo>
                    <a:pt x="0" y="446"/>
                    <a:pt x="103" y="567"/>
                    <a:pt x="240" y="567"/>
                  </a:cubicBezTo>
                  <a:cubicBezTo>
                    <a:pt x="259" y="567"/>
                    <a:pt x="279" y="564"/>
                    <a:pt x="300" y="559"/>
                  </a:cubicBezTo>
                  <a:cubicBezTo>
                    <a:pt x="476" y="559"/>
                    <a:pt x="558" y="425"/>
                    <a:pt x="558" y="259"/>
                  </a:cubicBezTo>
                  <a:cubicBezTo>
                    <a:pt x="558" y="125"/>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7"/>
            <p:cNvSpPr/>
            <p:nvPr/>
          </p:nvSpPr>
          <p:spPr>
            <a:xfrm>
              <a:off x="786350" y="2720350"/>
              <a:ext cx="6475" cy="7525"/>
            </a:xfrm>
            <a:custGeom>
              <a:rect b="b" l="l" r="r" t="t"/>
              <a:pathLst>
                <a:path extrusionOk="0" h="301" w="259">
                  <a:moveTo>
                    <a:pt x="259" y="1"/>
                  </a:moveTo>
                  <a:lnTo>
                    <a:pt x="0" y="42"/>
                  </a:lnTo>
                  <a:lnTo>
                    <a:pt x="0" y="300"/>
                  </a:lnTo>
                  <a:lnTo>
                    <a:pt x="83" y="300"/>
                  </a:lnTo>
                  <a:cubicBezTo>
                    <a:pt x="176" y="259"/>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7"/>
            <p:cNvSpPr/>
            <p:nvPr/>
          </p:nvSpPr>
          <p:spPr>
            <a:xfrm>
              <a:off x="848900" y="2714925"/>
              <a:ext cx="13975" cy="7800"/>
            </a:xfrm>
            <a:custGeom>
              <a:rect b="b" l="l" r="r" t="t"/>
              <a:pathLst>
                <a:path extrusionOk="0" h="312" w="559">
                  <a:moveTo>
                    <a:pt x="558" y="1"/>
                  </a:moveTo>
                  <a:lnTo>
                    <a:pt x="0" y="42"/>
                  </a:lnTo>
                  <a:lnTo>
                    <a:pt x="0" y="125"/>
                  </a:lnTo>
                  <a:cubicBezTo>
                    <a:pt x="34" y="235"/>
                    <a:pt x="96" y="311"/>
                    <a:pt x="216" y="311"/>
                  </a:cubicBezTo>
                  <a:cubicBezTo>
                    <a:pt x="241" y="311"/>
                    <a:pt x="269" y="308"/>
                    <a:pt x="300" y="300"/>
                  </a:cubicBezTo>
                  <a:cubicBezTo>
                    <a:pt x="424" y="300"/>
                    <a:pt x="558" y="176"/>
                    <a:pt x="5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7"/>
            <p:cNvSpPr/>
            <p:nvPr/>
          </p:nvSpPr>
          <p:spPr>
            <a:xfrm>
              <a:off x="928500" y="2842100"/>
              <a:ext cx="6500" cy="7525"/>
            </a:xfrm>
            <a:custGeom>
              <a:rect b="b" l="l" r="r" t="t"/>
              <a:pathLst>
                <a:path extrusionOk="0" h="301" w="260">
                  <a:moveTo>
                    <a:pt x="176" y="0"/>
                  </a:moveTo>
                  <a:cubicBezTo>
                    <a:pt x="83" y="42"/>
                    <a:pt x="1" y="124"/>
                    <a:pt x="1" y="259"/>
                  </a:cubicBezTo>
                  <a:lnTo>
                    <a:pt x="1"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7"/>
            <p:cNvSpPr/>
            <p:nvPr/>
          </p:nvSpPr>
          <p:spPr>
            <a:xfrm>
              <a:off x="923075" y="2773075"/>
              <a:ext cx="7525" cy="14000"/>
            </a:xfrm>
            <a:custGeom>
              <a:rect b="b" l="l" r="r" t="t"/>
              <a:pathLst>
                <a:path extrusionOk="0" h="560" w="301">
                  <a:moveTo>
                    <a:pt x="259" y="1"/>
                  </a:moveTo>
                  <a:cubicBezTo>
                    <a:pt x="176" y="1"/>
                    <a:pt x="135" y="1"/>
                    <a:pt x="83" y="42"/>
                  </a:cubicBezTo>
                  <a:cubicBezTo>
                    <a:pt x="42" y="84"/>
                    <a:pt x="0" y="218"/>
                    <a:pt x="0" y="301"/>
                  </a:cubicBezTo>
                  <a:cubicBezTo>
                    <a:pt x="0" y="383"/>
                    <a:pt x="83" y="518"/>
                    <a:pt x="176" y="518"/>
                  </a:cubicBezTo>
                  <a:cubicBezTo>
                    <a:pt x="218"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7"/>
            <p:cNvSpPr/>
            <p:nvPr/>
          </p:nvSpPr>
          <p:spPr>
            <a:xfrm>
              <a:off x="917650" y="2710525"/>
              <a:ext cx="7525" cy="6950"/>
            </a:xfrm>
            <a:custGeom>
              <a:rect b="b" l="l" r="r" t="t"/>
              <a:pathLst>
                <a:path extrusionOk="0" h="278" w="301">
                  <a:moveTo>
                    <a:pt x="0" y="1"/>
                  </a:moveTo>
                  <a:lnTo>
                    <a:pt x="0" y="94"/>
                  </a:lnTo>
                  <a:cubicBezTo>
                    <a:pt x="42" y="135"/>
                    <a:pt x="93" y="218"/>
                    <a:pt x="135" y="259"/>
                  </a:cubicBezTo>
                  <a:cubicBezTo>
                    <a:pt x="162" y="259"/>
                    <a:pt x="208" y="278"/>
                    <a:pt x="248" y="278"/>
                  </a:cubicBezTo>
                  <a:cubicBezTo>
                    <a:pt x="268" y="278"/>
                    <a:pt x="286" y="273"/>
                    <a:pt x="300"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7"/>
            <p:cNvSpPr/>
            <p:nvPr/>
          </p:nvSpPr>
          <p:spPr>
            <a:xfrm>
              <a:off x="658125" y="2863550"/>
              <a:ext cx="6500" cy="6475"/>
            </a:xfrm>
            <a:custGeom>
              <a:rect b="b" l="l" r="r" t="t"/>
              <a:pathLst>
                <a:path extrusionOk="0" h="259" w="260">
                  <a:moveTo>
                    <a:pt x="1" y="0"/>
                  </a:moveTo>
                  <a:lnTo>
                    <a:pt x="1" y="259"/>
                  </a:lnTo>
                  <a:lnTo>
                    <a:pt x="259" y="259"/>
                  </a:lnTo>
                  <a:cubicBezTo>
                    <a:pt x="259" y="83"/>
                    <a:pt x="177" y="0"/>
                    <a:pt x="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7"/>
            <p:cNvSpPr/>
            <p:nvPr/>
          </p:nvSpPr>
          <p:spPr>
            <a:xfrm>
              <a:off x="652700" y="2793500"/>
              <a:ext cx="7525" cy="13975"/>
            </a:xfrm>
            <a:custGeom>
              <a:rect b="b" l="l" r="r" t="t"/>
              <a:pathLst>
                <a:path extrusionOk="0" h="559" w="301">
                  <a:moveTo>
                    <a:pt x="1" y="1"/>
                  </a:moveTo>
                  <a:lnTo>
                    <a:pt x="42" y="559"/>
                  </a:lnTo>
                  <a:cubicBezTo>
                    <a:pt x="177" y="559"/>
                    <a:pt x="301" y="435"/>
                    <a:pt x="301" y="259"/>
                  </a:cubicBezTo>
                  <a:cubicBezTo>
                    <a:pt x="259" y="135"/>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7"/>
            <p:cNvSpPr/>
            <p:nvPr/>
          </p:nvSpPr>
          <p:spPr>
            <a:xfrm>
              <a:off x="720675" y="2858125"/>
              <a:ext cx="14000" cy="7525"/>
            </a:xfrm>
            <a:custGeom>
              <a:rect b="b" l="l" r="r" t="t"/>
              <a:pathLst>
                <a:path extrusionOk="0" h="301" w="560">
                  <a:moveTo>
                    <a:pt x="259" y="0"/>
                  </a:moveTo>
                  <a:cubicBezTo>
                    <a:pt x="166" y="0"/>
                    <a:pt x="125" y="0"/>
                    <a:pt x="84" y="42"/>
                  </a:cubicBezTo>
                  <a:cubicBezTo>
                    <a:pt x="42" y="83"/>
                    <a:pt x="42" y="135"/>
                    <a:pt x="1" y="176"/>
                  </a:cubicBezTo>
                  <a:lnTo>
                    <a:pt x="1" y="300"/>
                  </a:lnTo>
                  <a:lnTo>
                    <a:pt x="559" y="259"/>
                  </a:lnTo>
                  <a:cubicBezTo>
                    <a:pt x="518" y="83"/>
                    <a:pt x="38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7"/>
            <p:cNvSpPr/>
            <p:nvPr/>
          </p:nvSpPr>
          <p:spPr>
            <a:xfrm>
              <a:off x="715250" y="2788925"/>
              <a:ext cx="14000" cy="13400"/>
            </a:xfrm>
            <a:custGeom>
              <a:rect b="b" l="l" r="r" t="t"/>
              <a:pathLst>
                <a:path extrusionOk="0" h="536" w="560">
                  <a:moveTo>
                    <a:pt x="308" y="0"/>
                  </a:moveTo>
                  <a:cubicBezTo>
                    <a:pt x="291" y="0"/>
                    <a:pt x="275" y="3"/>
                    <a:pt x="259" y="8"/>
                  </a:cubicBezTo>
                  <a:cubicBezTo>
                    <a:pt x="84" y="8"/>
                    <a:pt x="1" y="142"/>
                    <a:pt x="1" y="266"/>
                  </a:cubicBezTo>
                  <a:cubicBezTo>
                    <a:pt x="1" y="416"/>
                    <a:pt x="91" y="536"/>
                    <a:pt x="227" y="536"/>
                  </a:cubicBezTo>
                  <a:cubicBezTo>
                    <a:pt x="250" y="536"/>
                    <a:pt x="275" y="532"/>
                    <a:pt x="301" y="525"/>
                  </a:cubicBezTo>
                  <a:cubicBezTo>
                    <a:pt x="435" y="525"/>
                    <a:pt x="559" y="401"/>
                    <a:pt x="559" y="225"/>
                  </a:cubicBezTo>
                  <a:cubicBezTo>
                    <a:pt x="559" y="117"/>
                    <a:pt x="425"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7"/>
            <p:cNvSpPr/>
            <p:nvPr/>
          </p:nvSpPr>
          <p:spPr>
            <a:xfrm>
              <a:off x="677525" y="2756800"/>
              <a:ext cx="15025" cy="14250"/>
            </a:xfrm>
            <a:custGeom>
              <a:rect b="b" l="l" r="r" t="t"/>
              <a:pathLst>
                <a:path extrusionOk="0" h="570" w="601">
                  <a:moveTo>
                    <a:pt x="259" y="0"/>
                  </a:moveTo>
                  <a:cubicBezTo>
                    <a:pt x="135" y="0"/>
                    <a:pt x="0" y="135"/>
                    <a:pt x="0" y="311"/>
                  </a:cubicBezTo>
                  <a:cubicBezTo>
                    <a:pt x="42" y="435"/>
                    <a:pt x="176" y="569"/>
                    <a:pt x="300" y="569"/>
                  </a:cubicBezTo>
                  <a:cubicBezTo>
                    <a:pt x="476" y="517"/>
                    <a:pt x="600" y="393"/>
                    <a:pt x="559" y="259"/>
                  </a:cubicBezTo>
                  <a:cubicBezTo>
                    <a:pt x="559" y="9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7"/>
            <p:cNvSpPr/>
            <p:nvPr/>
          </p:nvSpPr>
          <p:spPr>
            <a:xfrm>
              <a:off x="682950" y="2825800"/>
              <a:ext cx="13975" cy="14000"/>
            </a:xfrm>
            <a:custGeom>
              <a:rect b="b" l="l" r="r" t="t"/>
              <a:pathLst>
                <a:path extrusionOk="0" h="560" w="559">
                  <a:moveTo>
                    <a:pt x="259" y="1"/>
                  </a:moveTo>
                  <a:cubicBezTo>
                    <a:pt x="125" y="1"/>
                    <a:pt x="0" y="135"/>
                    <a:pt x="0" y="301"/>
                  </a:cubicBezTo>
                  <a:cubicBezTo>
                    <a:pt x="42" y="477"/>
                    <a:pt x="176" y="559"/>
                    <a:pt x="300" y="559"/>
                  </a:cubicBezTo>
                  <a:cubicBezTo>
                    <a:pt x="476" y="559"/>
                    <a:pt x="559" y="435"/>
                    <a:pt x="559" y="259"/>
                  </a:cubicBezTo>
                  <a:cubicBezTo>
                    <a:pt x="559" y="8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7"/>
            <p:cNvSpPr/>
            <p:nvPr/>
          </p:nvSpPr>
          <p:spPr>
            <a:xfrm>
              <a:off x="746525" y="2751625"/>
              <a:ext cx="15025" cy="13975"/>
            </a:xfrm>
            <a:custGeom>
              <a:rect b="b" l="l" r="r" t="t"/>
              <a:pathLst>
                <a:path extrusionOk="0" h="559" w="601">
                  <a:moveTo>
                    <a:pt x="301" y="1"/>
                  </a:moveTo>
                  <a:cubicBezTo>
                    <a:pt x="125" y="1"/>
                    <a:pt x="1" y="125"/>
                    <a:pt x="42" y="301"/>
                  </a:cubicBezTo>
                  <a:cubicBezTo>
                    <a:pt x="42" y="425"/>
                    <a:pt x="166" y="559"/>
                    <a:pt x="342" y="559"/>
                  </a:cubicBezTo>
                  <a:cubicBezTo>
                    <a:pt x="476" y="559"/>
                    <a:pt x="601" y="383"/>
                    <a:pt x="601" y="259"/>
                  </a:cubicBezTo>
                  <a:cubicBezTo>
                    <a:pt x="559" y="83"/>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7"/>
            <p:cNvSpPr/>
            <p:nvPr/>
          </p:nvSpPr>
          <p:spPr>
            <a:xfrm>
              <a:off x="751950" y="2820375"/>
              <a:ext cx="15025" cy="14000"/>
            </a:xfrm>
            <a:custGeom>
              <a:rect b="b" l="l" r="r" t="t"/>
              <a:pathLst>
                <a:path extrusionOk="0" h="560" w="601">
                  <a:moveTo>
                    <a:pt x="301" y="1"/>
                  </a:moveTo>
                  <a:cubicBezTo>
                    <a:pt x="125" y="1"/>
                    <a:pt x="1" y="177"/>
                    <a:pt x="42" y="301"/>
                  </a:cubicBezTo>
                  <a:cubicBezTo>
                    <a:pt x="42" y="476"/>
                    <a:pt x="166" y="559"/>
                    <a:pt x="301" y="559"/>
                  </a:cubicBezTo>
                  <a:cubicBezTo>
                    <a:pt x="466" y="559"/>
                    <a:pt x="601" y="435"/>
                    <a:pt x="559" y="259"/>
                  </a:cubicBezTo>
                  <a:cubicBezTo>
                    <a:pt x="559" y="135"/>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7"/>
            <p:cNvSpPr/>
            <p:nvPr/>
          </p:nvSpPr>
          <p:spPr>
            <a:xfrm>
              <a:off x="647275" y="2730950"/>
              <a:ext cx="7775" cy="7775"/>
            </a:xfrm>
            <a:custGeom>
              <a:rect b="b" l="l" r="r" t="t"/>
              <a:pathLst>
                <a:path extrusionOk="0" h="311" w="311">
                  <a:moveTo>
                    <a:pt x="311" y="1"/>
                  </a:moveTo>
                  <a:lnTo>
                    <a:pt x="1" y="52"/>
                  </a:lnTo>
                  <a:lnTo>
                    <a:pt x="52" y="311"/>
                  </a:lnTo>
                  <a:lnTo>
                    <a:pt x="94" y="311"/>
                  </a:lnTo>
                  <a:cubicBezTo>
                    <a:pt x="218" y="259"/>
                    <a:pt x="311" y="135"/>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7"/>
            <p:cNvSpPr/>
            <p:nvPr/>
          </p:nvSpPr>
          <p:spPr>
            <a:xfrm>
              <a:off x="709825" y="2725775"/>
              <a:ext cx="14000" cy="7525"/>
            </a:xfrm>
            <a:custGeom>
              <a:rect b="b" l="l" r="r" t="t"/>
              <a:pathLst>
                <a:path extrusionOk="0" h="301" w="560">
                  <a:moveTo>
                    <a:pt x="559" y="1"/>
                  </a:moveTo>
                  <a:lnTo>
                    <a:pt x="1" y="42"/>
                  </a:lnTo>
                  <a:cubicBezTo>
                    <a:pt x="1" y="208"/>
                    <a:pt x="135" y="301"/>
                    <a:pt x="301" y="301"/>
                  </a:cubicBezTo>
                  <a:cubicBezTo>
                    <a:pt x="476" y="301"/>
                    <a:pt x="559" y="16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7"/>
            <p:cNvSpPr/>
            <p:nvPr/>
          </p:nvSpPr>
          <p:spPr>
            <a:xfrm>
              <a:off x="789450" y="2852700"/>
              <a:ext cx="7775" cy="7525"/>
            </a:xfrm>
            <a:custGeom>
              <a:rect b="b" l="l" r="r" t="t"/>
              <a:pathLst>
                <a:path extrusionOk="0" h="301" w="311">
                  <a:moveTo>
                    <a:pt x="217" y="0"/>
                  </a:moveTo>
                  <a:cubicBezTo>
                    <a:pt x="93" y="42"/>
                    <a:pt x="0" y="176"/>
                    <a:pt x="0" y="300"/>
                  </a:cubicBezTo>
                  <a:lnTo>
                    <a:pt x="31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7"/>
            <p:cNvSpPr/>
            <p:nvPr/>
          </p:nvSpPr>
          <p:spPr>
            <a:xfrm>
              <a:off x="784275" y="2783950"/>
              <a:ext cx="7525" cy="13400"/>
            </a:xfrm>
            <a:custGeom>
              <a:rect b="b" l="l" r="r" t="t"/>
              <a:pathLst>
                <a:path extrusionOk="0" h="536" w="301">
                  <a:moveTo>
                    <a:pt x="259" y="0"/>
                  </a:moveTo>
                  <a:cubicBezTo>
                    <a:pt x="207" y="0"/>
                    <a:pt x="166" y="0"/>
                    <a:pt x="124" y="41"/>
                  </a:cubicBezTo>
                  <a:cubicBezTo>
                    <a:pt x="42" y="83"/>
                    <a:pt x="0" y="165"/>
                    <a:pt x="0" y="300"/>
                  </a:cubicBezTo>
                  <a:cubicBezTo>
                    <a:pt x="0" y="383"/>
                    <a:pt x="83" y="465"/>
                    <a:pt x="207" y="517"/>
                  </a:cubicBezTo>
                  <a:cubicBezTo>
                    <a:pt x="207" y="517"/>
                    <a:pt x="230" y="535"/>
                    <a:pt x="258" y="535"/>
                  </a:cubicBezTo>
                  <a:cubicBezTo>
                    <a:pt x="271" y="535"/>
                    <a:pt x="286" y="531"/>
                    <a:pt x="300" y="517"/>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7"/>
            <p:cNvSpPr/>
            <p:nvPr/>
          </p:nvSpPr>
          <p:spPr>
            <a:xfrm>
              <a:off x="778850" y="2721400"/>
              <a:ext cx="7525" cy="6475"/>
            </a:xfrm>
            <a:custGeom>
              <a:rect b="b" l="l" r="r" t="t"/>
              <a:pathLst>
                <a:path extrusionOk="0" h="259" w="301">
                  <a:moveTo>
                    <a:pt x="0" y="0"/>
                  </a:moveTo>
                  <a:cubicBezTo>
                    <a:pt x="42" y="83"/>
                    <a:pt x="83" y="176"/>
                    <a:pt x="166" y="217"/>
                  </a:cubicBezTo>
                  <a:cubicBezTo>
                    <a:pt x="217" y="258"/>
                    <a:pt x="259" y="258"/>
                    <a:pt x="300" y="258"/>
                  </a:cubicBez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7"/>
            <p:cNvSpPr/>
            <p:nvPr/>
          </p:nvSpPr>
          <p:spPr>
            <a:xfrm>
              <a:off x="519325" y="2873125"/>
              <a:ext cx="7525" cy="7775"/>
            </a:xfrm>
            <a:custGeom>
              <a:rect b="b" l="l" r="r" t="t"/>
              <a:pathLst>
                <a:path extrusionOk="0" h="311" w="301">
                  <a:moveTo>
                    <a:pt x="1" y="0"/>
                  </a:moveTo>
                  <a:lnTo>
                    <a:pt x="1" y="310"/>
                  </a:lnTo>
                  <a:lnTo>
                    <a:pt x="301" y="258"/>
                  </a:lnTo>
                  <a:cubicBezTo>
                    <a:pt x="301" y="176"/>
                    <a:pt x="208" y="93"/>
                    <a:pt x="166" y="52"/>
                  </a:cubicBezTo>
                  <a:cubicBezTo>
                    <a:pt x="125" y="52"/>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7"/>
            <p:cNvSpPr/>
            <p:nvPr/>
          </p:nvSpPr>
          <p:spPr>
            <a:xfrm>
              <a:off x="513900" y="2804350"/>
              <a:ext cx="7525" cy="14000"/>
            </a:xfrm>
            <a:custGeom>
              <a:rect b="b" l="l" r="r" t="t"/>
              <a:pathLst>
                <a:path extrusionOk="0" h="560" w="301">
                  <a:moveTo>
                    <a:pt x="1" y="1"/>
                  </a:moveTo>
                  <a:lnTo>
                    <a:pt x="42" y="559"/>
                  </a:lnTo>
                  <a:cubicBezTo>
                    <a:pt x="218" y="559"/>
                    <a:pt x="301" y="425"/>
                    <a:pt x="301" y="259"/>
                  </a:cubicBezTo>
                  <a:cubicBezTo>
                    <a:pt x="301" y="125"/>
                    <a:pt x="16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7"/>
            <p:cNvSpPr/>
            <p:nvPr/>
          </p:nvSpPr>
          <p:spPr>
            <a:xfrm>
              <a:off x="581625" y="2868575"/>
              <a:ext cx="13975" cy="6900"/>
            </a:xfrm>
            <a:custGeom>
              <a:rect b="b" l="l" r="r" t="t"/>
              <a:pathLst>
                <a:path extrusionOk="0" h="276" w="559">
                  <a:moveTo>
                    <a:pt x="338" y="0"/>
                  </a:moveTo>
                  <a:cubicBezTo>
                    <a:pt x="311" y="0"/>
                    <a:pt x="284" y="6"/>
                    <a:pt x="259" y="17"/>
                  </a:cubicBezTo>
                  <a:cubicBezTo>
                    <a:pt x="176" y="17"/>
                    <a:pt x="135" y="58"/>
                    <a:pt x="94" y="99"/>
                  </a:cubicBezTo>
                  <a:cubicBezTo>
                    <a:pt x="42" y="141"/>
                    <a:pt x="1" y="234"/>
                    <a:pt x="1" y="275"/>
                  </a:cubicBezTo>
                  <a:lnTo>
                    <a:pt x="559" y="234"/>
                  </a:lnTo>
                  <a:cubicBezTo>
                    <a:pt x="559" y="182"/>
                    <a:pt x="559" y="141"/>
                    <a:pt x="518" y="99"/>
                  </a:cubicBezTo>
                  <a:cubicBezTo>
                    <a:pt x="487" y="39"/>
                    <a:pt x="413"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7"/>
            <p:cNvSpPr/>
            <p:nvPr/>
          </p:nvSpPr>
          <p:spPr>
            <a:xfrm>
              <a:off x="576200" y="2798925"/>
              <a:ext cx="15275" cy="14000"/>
            </a:xfrm>
            <a:custGeom>
              <a:rect b="b" l="l" r="r" t="t"/>
              <a:pathLst>
                <a:path extrusionOk="0" h="560" w="611">
                  <a:moveTo>
                    <a:pt x="259" y="1"/>
                  </a:moveTo>
                  <a:cubicBezTo>
                    <a:pt x="135" y="42"/>
                    <a:pt x="0" y="176"/>
                    <a:pt x="0" y="301"/>
                  </a:cubicBezTo>
                  <a:cubicBezTo>
                    <a:pt x="52" y="476"/>
                    <a:pt x="176" y="559"/>
                    <a:pt x="311" y="559"/>
                  </a:cubicBezTo>
                  <a:cubicBezTo>
                    <a:pt x="476" y="559"/>
                    <a:pt x="610" y="435"/>
                    <a:pt x="569" y="259"/>
                  </a:cubicBezTo>
                  <a:cubicBezTo>
                    <a:pt x="56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7"/>
            <p:cNvSpPr/>
            <p:nvPr/>
          </p:nvSpPr>
          <p:spPr>
            <a:xfrm>
              <a:off x="539750" y="2767450"/>
              <a:ext cx="13975" cy="13350"/>
            </a:xfrm>
            <a:custGeom>
              <a:rect b="b" l="l" r="r" t="t"/>
              <a:pathLst>
                <a:path extrusionOk="0" h="534" w="559">
                  <a:moveTo>
                    <a:pt x="308" y="1"/>
                  </a:moveTo>
                  <a:cubicBezTo>
                    <a:pt x="292" y="1"/>
                    <a:pt x="275" y="3"/>
                    <a:pt x="259" y="9"/>
                  </a:cubicBezTo>
                  <a:cubicBezTo>
                    <a:pt x="83" y="9"/>
                    <a:pt x="1" y="143"/>
                    <a:pt x="1" y="267"/>
                  </a:cubicBezTo>
                  <a:cubicBezTo>
                    <a:pt x="1" y="420"/>
                    <a:pt x="94" y="534"/>
                    <a:pt x="234" y="534"/>
                  </a:cubicBezTo>
                  <a:cubicBezTo>
                    <a:pt x="255" y="534"/>
                    <a:pt x="277" y="531"/>
                    <a:pt x="300" y="526"/>
                  </a:cubicBezTo>
                  <a:cubicBezTo>
                    <a:pt x="425" y="526"/>
                    <a:pt x="559" y="402"/>
                    <a:pt x="559" y="267"/>
                  </a:cubicBezTo>
                  <a:cubicBezTo>
                    <a:pt x="523" y="114"/>
                    <a:pt x="417"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7"/>
            <p:cNvSpPr/>
            <p:nvPr/>
          </p:nvSpPr>
          <p:spPr>
            <a:xfrm>
              <a:off x="543900" y="2836675"/>
              <a:ext cx="15275" cy="13975"/>
            </a:xfrm>
            <a:custGeom>
              <a:rect b="b" l="l" r="r" t="t"/>
              <a:pathLst>
                <a:path extrusionOk="0" h="559" w="611">
                  <a:moveTo>
                    <a:pt x="310" y="0"/>
                  </a:moveTo>
                  <a:cubicBezTo>
                    <a:pt x="134" y="0"/>
                    <a:pt x="0" y="124"/>
                    <a:pt x="52" y="300"/>
                  </a:cubicBezTo>
                  <a:cubicBezTo>
                    <a:pt x="52" y="424"/>
                    <a:pt x="176" y="559"/>
                    <a:pt x="352" y="559"/>
                  </a:cubicBezTo>
                  <a:cubicBezTo>
                    <a:pt x="476" y="517"/>
                    <a:pt x="610" y="383"/>
                    <a:pt x="610" y="259"/>
                  </a:cubicBezTo>
                  <a:cubicBezTo>
                    <a:pt x="569" y="83"/>
                    <a:pt x="434" y="0"/>
                    <a:pt x="31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7"/>
            <p:cNvSpPr/>
            <p:nvPr/>
          </p:nvSpPr>
          <p:spPr>
            <a:xfrm>
              <a:off x="608500" y="2762050"/>
              <a:ext cx="14250" cy="14150"/>
            </a:xfrm>
            <a:custGeom>
              <a:rect b="b" l="l" r="r" t="t"/>
              <a:pathLst>
                <a:path extrusionOk="0" h="566" w="570">
                  <a:moveTo>
                    <a:pt x="323" y="0"/>
                  </a:moveTo>
                  <a:cubicBezTo>
                    <a:pt x="302" y="0"/>
                    <a:pt x="281" y="2"/>
                    <a:pt x="259" y="8"/>
                  </a:cubicBezTo>
                  <a:cubicBezTo>
                    <a:pt x="135" y="8"/>
                    <a:pt x="1" y="142"/>
                    <a:pt x="1" y="307"/>
                  </a:cubicBezTo>
                  <a:cubicBezTo>
                    <a:pt x="1" y="442"/>
                    <a:pt x="135" y="566"/>
                    <a:pt x="311" y="566"/>
                  </a:cubicBezTo>
                  <a:cubicBezTo>
                    <a:pt x="476" y="525"/>
                    <a:pt x="569" y="400"/>
                    <a:pt x="569" y="266"/>
                  </a:cubicBezTo>
                  <a:cubicBezTo>
                    <a:pt x="569" y="121"/>
                    <a:pt x="466"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7"/>
            <p:cNvSpPr/>
            <p:nvPr/>
          </p:nvSpPr>
          <p:spPr>
            <a:xfrm>
              <a:off x="613925" y="2831250"/>
              <a:ext cx="14000" cy="13975"/>
            </a:xfrm>
            <a:custGeom>
              <a:rect b="b" l="l" r="r" t="t"/>
              <a:pathLst>
                <a:path extrusionOk="0" h="559" w="560">
                  <a:moveTo>
                    <a:pt x="259" y="0"/>
                  </a:moveTo>
                  <a:cubicBezTo>
                    <a:pt x="94" y="0"/>
                    <a:pt x="1" y="124"/>
                    <a:pt x="1" y="300"/>
                  </a:cubicBezTo>
                  <a:cubicBezTo>
                    <a:pt x="1" y="434"/>
                    <a:pt x="135" y="558"/>
                    <a:pt x="301" y="558"/>
                  </a:cubicBezTo>
                  <a:cubicBezTo>
                    <a:pt x="435" y="558"/>
                    <a:pt x="559" y="383"/>
                    <a:pt x="559" y="259"/>
                  </a:cubicBezTo>
                  <a:cubicBezTo>
                    <a:pt x="559" y="83"/>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7"/>
            <p:cNvSpPr/>
            <p:nvPr/>
          </p:nvSpPr>
          <p:spPr>
            <a:xfrm>
              <a:off x="509500" y="2741800"/>
              <a:ext cx="6500" cy="7525"/>
            </a:xfrm>
            <a:custGeom>
              <a:rect b="b" l="l" r="r" t="t"/>
              <a:pathLst>
                <a:path extrusionOk="0" h="301" w="260">
                  <a:moveTo>
                    <a:pt x="1" y="1"/>
                  </a:moveTo>
                  <a:lnTo>
                    <a:pt x="1" y="301"/>
                  </a:lnTo>
                  <a:lnTo>
                    <a:pt x="42" y="301"/>
                  </a:lnTo>
                  <a:cubicBezTo>
                    <a:pt x="177" y="259"/>
                    <a:pt x="259"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7"/>
            <p:cNvSpPr/>
            <p:nvPr/>
          </p:nvSpPr>
          <p:spPr>
            <a:xfrm>
              <a:off x="572075" y="2736375"/>
              <a:ext cx="12925" cy="7525"/>
            </a:xfrm>
            <a:custGeom>
              <a:rect b="b" l="l" r="r" t="t"/>
              <a:pathLst>
                <a:path extrusionOk="0" h="301" w="517">
                  <a:moveTo>
                    <a:pt x="517" y="1"/>
                  </a:moveTo>
                  <a:lnTo>
                    <a:pt x="0" y="42"/>
                  </a:lnTo>
                  <a:lnTo>
                    <a:pt x="0" y="94"/>
                  </a:lnTo>
                  <a:cubicBezTo>
                    <a:pt x="41" y="218"/>
                    <a:pt x="124" y="301"/>
                    <a:pt x="258" y="301"/>
                  </a:cubicBezTo>
                  <a:cubicBezTo>
                    <a:pt x="383" y="301"/>
                    <a:pt x="476" y="218"/>
                    <a:pt x="517" y="176"/>
                  </a:cubicBezTo>
                  <a:lnTo>
                    <a:pt x="517"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7"/>
            <p:cNvSpPr/>
            <p:nvPr/>
          </p:nvSpPr>
          <p:spPr>
            <a:xfrm>
              <a:off x="651675" y="2863550"/>
              <a:ext cx="6475" cy="7525"/>
            </a:xfrm>
            <a:custGeom>
              <a:rect b="b" l="l" r="r" t="t"/>
              <a:pathLst>
                <a:path extrusionOk="0" h="301" w="259">
                  <a:moveTo>
                    <a:pt x="176" y="0"/>
                  </a:moveTo>
                  <a:cubicBezTo>
                    <a:pt x="83" y="42"/>
                    <a:pt x="0" y="125"/>
                    <a:pt x="0" y="218"/>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7"/>
            <p:cNvSpPr/>
            <p:nvPr/>
          </p:nvSpPr>
          <p:spPr>
            <a:xfrm>
              <a:off x="646250" y="2793500"/>
              <a:ext cx="7525" cy="13975"/>
            </a:xfrm>
            <a:custGeom>
              <a:rect b="b" l="l" r="r" t="t"/>
              <a:pathLst>
                <a:path extrusionOk="0" h="559" w="301">
                  <a:moveTo>
                    <a:pt x="259" y="1"/>
                  </a:moveTo>
                  <a:cubicBezTo>
                    <a:pt x="176" y="1"/>
                    <a:pt x="135" y="42"/>
                    <a:pt x="93" y="83"/>
                  </a:cubicBezTo>
                  <a:cubicBezTo>
                    <a:pt x="42" y="135"/>
                    <a:pt x="0" y="218"/>
                    <a:pt x="0" y="300"/>
                  </a:cubicBezTo>
                  <a:cubicBezTo>
                    <a:pt x="0" y="435"/>
                    <a:pt x="93" y="518"/>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7"/>
            <p:cNvSpPr/>
            <p:nvPr/>
          </p:nvSpPr>
          <p:spPr>
            <a:xfrm>
              <a:off x="640825" y="2732250"/>
              <a:ext cx="7775" cy="6475"/>
            </a:xfrm>
            <a:custGeom>
              <a:rect b="b" l="l" r="r" t="t"/>
              <a:pathLst>
                <a:path extrusionOk="0" h="259" w="311">
                  <a:moveTo>
                    <a:pt x="0" y="0"/>
                  </a:moveTo>
                  <a:lnTo>
                    <a:pt x="0" y="42"/>
                  </a:lnTo>
                  <a:cubicBezTo>
                    <a:pt x="52" y="124"/>
                    <a:pt x="93" y="166"/>
                    <a:pt x="135" y="207"/>
                  </a:cubicBezTo>
                  <a:cubicBezTo>
                    <a:pt x="176" y="259"/>
                    <a:pt x="217" y="259"/>
                    <a:pt x="31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7"/>
            <p:cNvSpPr/>
            <p:nvPr/>
          </p:nvSpPr>
          <p:spPr>
            <a:xfrm>
              <a:off x="380275" y="2883975"/>
              <a:ext cx="7525" cy="7525"/>
            </a:xfrm>
            <a:custGeom>
              <a:rect b="b" l="l" r="r" t="t"/>
              <a:pathLst>
                <a:path extrusionOk="0" h="301" w="301">
                  <a:moveTo>
                    <a:pt x="0" y="0"/>
                  </a:moveTo>
                  <a:lnTo>
                    <a:pt x="42" y="300"/>
                  </a:lnTo>
                  <a:lnTo>
                    <a:pt x="300" y="259"/>
                  </a:lnTo>
                  <a:cubicBezTo>
                    <a:pt x="300" y="217"/>
                    <a:pt x="300" y="176"/>
                    <a:pt x="259" y="135"/>
                  </a:cubicBezTo>
                  <a:cubicBezTo>
                    <a:pt x="218" y="42"/>
                    <a:pt x="135"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7"/>
            <p:cNvSpPr/>
            <p:nvPr/>
          </p:nvSpPr>
          <p:spPr>
            <a:xfrm>
              <a:off x="375875" y="2814950"/>
              <a:ext cx="7775" cy="14250"/>
            </a:xfrm>
            <a:custGeom>
              <a:rect b="b" l="l" r="r" t="t"/>
              <a:pathLst>
                <a:path extrusionOk="0" h="570" w="311">
                  <a:moveTo>
                    <a:pt x="1" y="1"/>
                  </a:moveTo>
                  <a:lnTo>
                    <a:pt x="1" y="569"/>
                  </a:lnTo>
                  <a:cubicBezTo>
                    <a:pt x="176" y="569"/>
                    <a:pt x="311" y="394"/>
                    <a:pt x="259" y="259"/>
                  </a:cubicBezTo>
                  <a:cubicBezTo>
                    <a:pt x="259" y="94"/>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7"/>
            <p:cNvSpPr/>
            <p:nvPr/>
          </p:nvSpPr>
          <p:spPr>
            <a:xfrm>
              <a:off x="443850" y="2878550"/>
              <a:ext cx="14000" cy="7500"/>
            </a:xfrm>
            <a:custGeom>
              <a:rect b="b" l="l" r="r" t="t"/>
              <a:pathLst>
                <a:path extrusionOk="0" h="300" w="560">
                  <a:moveTo>
                    <a:pt x="259" y="0"/>
                  </a:moveTo>
                  <a:cubicBezTo>
                    <a:pt x="125" y="41"/>
                    <a:pt x="42" y="93"/>
                    <a:pt x="1" y="217"/>
                  </a:cubicBezTo>
                  <a:lnTo>
                    <a:pt x="1" y="300"/>
                  </a:lnTo>
                  <a:lnTo>
                    <a:pt x="559" y="259"/>
                  </a:lnTo>
                  <a:cubicBezTo>
                    <a:pt x="518" y="135"/>
                    <a:pt x="435" y="41"/>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7"/>
            <p:cNvSpPr/>
            <p:nvPr/>
          </p:nvSpPr>
          <p:spPr>
            <a:xfrm>
              <a:off x="438425" y="2809775"/>
              <a:ext cx="14000" cy="14000"/>
            </a:xfrm>
            <a:custGeom>
              <a:rect b="b" l="l" r="r" t="t"/>
              <a:pathLst>
                <a:path extrusionOk="0" h="560" w="560">
                  <a:moveTo>
                    <a:pt x="259" y="1"/>
                  </a:moveTo>
                  <a:cubicBezTo>
                    <a:pt x="83" y="1"/>
                    <a:pt x="1" y="125"/>
                    <a:pt x="1" y="301"/>
                  </a:cubicBezTo>
                  <a:cubicBezTo>
                    <a:pt x="1" y="466"/>
                    <a:pt x="135" y="559"/>
                    <a:pt x="301" y="559"/>
                  </a:cubicBezTo>
                  <a:cubicBezTo>
                    <a:pt x="435" y="559"/>
                    <a:pt x="559" y="425"/>
                    <a:pt x="559" y="259"/>
                  </a:cubicBezTo>
                  <a:cubicBezTo>
                    <a:pt x="518" y="84"/>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7"/>
            <p:cNvSpPr/>
            <p:nvPr/>
          </p:nvSpPr>
          <p:spPr>
            <a:xfrm>
              <a:off x="400700" y="2777475"/>
              <a:ext cx="13975" cy="13975"/>
            </a:xfrm>
            <a:custGeom>
              <a:rect b="b" l="l" r="r" t="t"/>
              <a:pathLst>
                <a:path extrusionOk="0" h="559" w="559">
                  <a:moveTo>
                    <a:pt x="259" y="1"/>
                  </a:moveTo>
                  <a:cubicBezTo>
                    <a:pt x="135" y="42"/>
                    <a:pt x="0" y="166"/>
                    <a:pt x="0" y="300"/>
                  </a:cubicBezTo>
                  <a:cubicBezTo>
                    <a:pt x="42" y="466"/>
                    <a:pt x="176" y="559"/>
                    <a:pt x="300" y="559"/>
                  </a:cubicBezTo>
                  <a:cubicBezTo>
                    <a:pt x="476" y="559"/>
                    <a:pt x="559" y="424"/>
                    <a:pt x="559" y="259"/>
                  </a:cubicBezTo>
                  <a:cubicBezTo>
                    <a:pt x="559" y="125"/>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7"/>
            <p:cNvSpPr/>
            <p:nvPr/>
          </p:nvSpPr>
          <p:spPr>
            <a:xfrm>
              <a:off x="406125" y="2847075"/>
              <a:ext cx="13975" cy="13425"/>
            </a:xfrm>
            <a:custGeom>
              <a:rect b="b" l="l" r="r" t="t"/>
              <a:pathLst>
                <a:path extrusionOk="0" h="537" w="559">
                  <a:moveTo>
                    <a:pt x="322" y="1"/>
                  </a:moveTo>
                  <a:cubicBezTo>
                    <a:pt x="302" y="1"/>
                    <a:pt x="281" y="3"/>
                    <a:pt x="259" y="8"/>
                  </a:cubicBezTo>
                  <a:cubicBezTo>
                    <a:pt x="135" y="8"/>
                    <a:pt x="0" y="143"/>
                    <a:pt x="0" y="318"/>
                  </a:cubicBezTo>
                  <a:cubicBezTo>
                    <a:pt x="0" y="424"/>
                    <a:pt x="127" y="536"/>
                    <a:pt x="241" y="536"/>
                  </a:cubicBezTo>
                  <a:cubicBezTo>
                    <a:pt x="262" y="536"/>
                    <a:pt x="281" y="533"/>
                    <a:pt x="300" y="525"/>
                  </a:cubicBezTo>
                  <a:cubicBezTo>
                    <a:pt x="476" y="525"/>
                    <a:pt x="559" y="401"/>
                    <a:pt x="559" y="267"/>
                  </a:cubicBezTo>
                  <a:cubicBezTo>
                    <a:pt x="559" y="122"/>
                    <a:pt x="463" y="1"/>
                    <a:pt x="32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7"/>
            <p:cNvSpPr/>
            <p:nvPr/>
          </p:nvSpPr>
          <p:spPr>
            <a:xfrm>
              <a:off x="469700" y="2772050"/>
              <a:ext cx="15025" cy="14175"/>
            </a:xfrm>
            <a:custGeom>
              <a:rect b="b" l="l" r="r" t="t"/>
              <a:pathLst>
                <a:path extrusionOk="0" h="567" w="601">
                  <a:moveTo>
                    <a:pt x="259" y="0"/>
                  </a:moveTo>
                  <a:cubicBezTo>
                    <a:pt x="125" y="42"/>
                    <a:pt x="1" y="166"/>
                    <a:pt x="42" y="300"/>
                  </a:cubicBezTo>
                  <a:cubicBezTo>
                    <a:pt x="42" y="453"/>
                    <a:pt x="144" y="567"/>
                    <a:pt x="252" y="567"/>
                  </a:cubicBezTo>
                  <a:cubicBezTo>
                    <a:pt x="268" y="567"/>
                    <a:pt x="284" y="564"/>
                    <a:pt x="301" y="559"/>
                  </a:cubicBezTo>
                  <a:cubicBezTo>
                    <a:pt x="476" y="559"/>
                    <a:pt x="600" y="424"/>
                    <a:pt x="559" y="259"/>
                  </a:cubicBezTo>
                  <a:cubicBezTo>
                    <a:pt x="559" y="12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7"/>
            <p:cNvSpPr/>
            <p:nvPr/>
          </p:nvSpPr>
          <p:spPr>
            <a:xfrm>
              <a:off x="475125" y="2841825"/>
              <a:ext cx="15025" cy="14250"/>
            </a:xfrm>
            <a:custGeom>
              <a:rect b="b" l="l" r="r" t="t"/>
              <a:pathLst>
                <a:path extrusionOk="0" h="570" w="601">
                  <a:moveTo>
                    <a:pt x="330" y="0"/>
                  </a:moveTo>
                  <a:cubicBezTo>
                    <a:pt x="307" y="0"/>
                    <a:pt x="284" y="4"/>
                    <a:pt x="259" y="11"/>
                  </a:cubicBezTo>
                  <a:cubicBezTo>
                    <a:pt x="125" y="11"/>
                    <a:pt x="1" y="135"/>
                    <a:pt x="1" y="311"/>
                  </a:cubicBezTo>
                  <a:cubicBezTo>
                    <a:pt x="42" y="435"/>
                    <a:pt x="166" y="570"/>
                    <a:pt x="301" y="570"/>
                  </a:cubicBezTo>
                  <a:cubicBezTo>
                    <a:pt x="476" y="528"/>
                    <a:pt x="601" y="394"/>
                    <a:pt x="559" y="270"/>
                  </a:cubicBezTo>
                  <a:cubicBezTo>
                    <a:pt x="559" y="120"/>
                    <a:pt x="461" y="0"/>
                    <a:pt x="33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7"/>
            <p:cNvSpPr/>
            <p:nvPr/>
          </p:nvSpPr>
          <p:spPr>
            <a:xfrm>
              <a:off x="370700" y="2752675"/>
              <a:ext cx="7525" cy="7500"/>
            </a:xfrm>
            <a:custGeom>
              <a:rect b="b" l="l" r="r" t="t"/>
              <a:pathLst>
                <a:path extrusionOk="0" h="300" w="301">
                  <a:moveTo>
                    <a:pt x="1" y="0"/>
                  </a:moveTo>
                  <a:lnTo>
                    <a:pt x="42" y="300"/>
                  </a:lnTo>
                  <a:cubicBezTo>
                    <a:pt x="42" y="259"/>
                    <a:pt x="42" y="259"/>
                    <a:pt x="84" y="259"/>
                  </a:cubicBezTo>
                  <a:cubicBezTo>
                    <a:pt x="208" y="217"/>
                    <a:pt x="301" y="124"/>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7"/>
            <p:cNvSpPr/>
            <p:nvPr/>
          </p:nvSpPr>
          <p:spPr>
            <a:xfrm>
              <a:off x="433000" y="2747225"/>
              <a:ext cx="13975" cy="7525"/>
            </a:xfrm>
            <a:custGeom>
              <a:rect b="b" l="l" r="r" t="t"/>
              <a:pathLst>
                <a:path extrusionOk="0" h="301" w="559">
                  <a:moveTo>
                    <a:pt x="559" y="1"/>
                  </a:moveTo>
                  <a:lnTo>
                    <a:pt x="1" y="42"/>
                  </a:lnTo>
                  <a:cubicBezTo>
                    <a:pt x="1" y="177"/>
                    <a:pt x="135" y="301"/>
                    <a:pt x="300" y="301"/>
                  </a:cubicBezTo>
                  <a:cubicBezTo>
                    <a:pt x="435" y="259"/>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7"/>
            <p:cNvSpPr/>
            <p:nvPr/>
          </p:nvSpPr>
          <p:spPr>
            <a:xfrm>
              <a:off x="512875" y="2873125"/>
              <a:ext cx="6475" cy="7775"/>
            </a:xfrm>
            <a:custGeom>
              <a:rect b="b" l="l" r="r" t="t"/>
              <a:pathLst>
                <a:path extrusionOk="0" h="311" w="259">
                  <a:moveTo>
                    <a:pt x="259" y="0"/>
                  </a:moveTo>
                  <a:lnTo>
                    <a:pt x="207" y="52"/>
                  </a:lnTo>
                  <a:cubicBezTo>
                    <a:pt x="83" y="52"/>
                    <a:pt x="0" y="176"/>
                    <a:pt x="0" y="310"/>
                  </a:cubicBezTo>
                  <a:lnTo>
                    <a:pt x="259" y="31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7"/>
            <p:cNvSpPr/>
            <p:nvPr/>
          </p:nvSpPr>
          <p:spPr>
            <a:xfrm>
              <a:off x="507450" y="2804350"/>
              <a:ext cx="7525" cy="14000"/>
            </a:xfrm>
            <a:custGeom>
              <a:rect b="b" l="l" r="r" t="t"/>
              <a:pathLst>
                <a:path extrusionOk="0" h="560" w="301">
                  <a:moveTo>
                    <a:pt x="259" y="1"/>
                  </a:moveTo>
                  <a:cubicBezTo>
                    <a:pt x="217" y="1"/>
                    <a:pt x="166" y="42"/>
                    <a:pt x="124" y="84"/>
                  </a:cubicBezTo>
                  <a:cubicBezTo>
                    <a:pt x="42" y="125"/>
                    <a:pt x="0" y="218"/>
                    <a:pt x="0" y="301"/>
                  </a:cubicBezTo>
                  <a:cubicBezTo>
                    <a:pt x="0" y="42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7"/>
            <p:cNvSpPr/>
            <p:nvPr/>
          </p:nvSpPr>
          <p:spPr>
            <a:xfrm>
              <a:off x="502025" y="2741800"/>
              <a:ext cx="7500" cy="7525"/>
            </a:xfrm>
            <a:custGeom>
              <a:rect b="b" l="l" r="r" t="t"/>
              <a:pathLst>
                <a:path extrusionOk="0" h="301" w="300">
                  <a:moveTo>
                    <a:pt x="300" y="1"/>
                  </a:moveTo>
                  <a:lnTo>
                    <a:pt x="0" y="42"/>
                  </a:lnTo>
                  <a:cubicBezTo>
                    <a:pt x="0" y="135"/>
                    <a:pt x="83" y="218"/>
                    <a:pt x="124" y="259"/>
                  </a:cubicBezTo>
                  <a:cubicBezTo>
                    <a:pt x="217" y="301"/>
                    <a:pt x="259" y="301"/>
                    <a:pt x="300" y="301"/>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7"/>
            <p:cNvSpPr/>
            <p:nvPr/>
          </p:nvSpPr>
          <p:spPr>
            <a:xfrm>
              <a:off x="304800" y="2889400"/>
              <a:ext cx="14250" cy="7525"/>
            </a:xfrm>
            <a:custGeom>
              <a:rect b="b" l="l" r="r" t="t"/>
              <a:pathLst>
                <a:path extrusionOk="0" h="301" w="570">
                  <a:moveTo>
                    <a:pt x="259" y="0"/>
                  </a:moveTo>
                  <a:cubicBezTo>
                    <a:pt x="135" y="0"/>
                    <a:pt x="0" y="124"/>
                    <a:pt x="0" y="300"/>
                  </a:cubicBezTo>
                  <a:lnTo>
                    <a:pt x="569" y="259"/>
                  </a:lnTo>
                  <a:cubicBezTo>
                    <a:pt x="569" y="176"/>
                    <a:pt x="517" y="83"/>
                    <a:pt x="435" y="42"/>
                  </a:cubicBezTo>
                  <a:cubicBezTo>
                    <a:pt x="393" y="0"/>
                    <a:pt x="31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7"/>
            <p:cNvSpPr/>
            <p:nvPr/>
          </p:nvSpPr>
          <p:spPr>
            <a:xfrm>
              <a:off x="299625" y="2820375"/>
              <a:ext cx="13975" cy="14000"/>
            </a:xfrm>
            <a:custGeom>
              <a:rect b="b" l="l" r="r" t="t"/>
              <a:pathLst>
                <a:path extrusionOk="0" h="560" w="559">
                  <a:moveTo>
                    <a:pt x="259" y="1"/>
                  </a:moveTo>
                  <a:cubicBezTo>
                    <a:pt x="125" y="1"/>
                    <a:pt x="1" y="135"/>
                    <a:pt x="1" y="301"/>
                  </a:cubicBezTo>
                  <a:cubicBezTo>
                    <a:pt x="42" y="435"/>
                    <a:pt x="166" y="559"/>
                    <a:pt x="301" y="559"/>
                  </a:cubicBezTo>
                  <a:cubicBezTo>
                    <a:pt x="466" y="518"/>
                    <a:pt x="559" y="394"/>
                    <a:pt x="559" y="259"/>
                  </a:cubicBezTo>
                  <a:cubicBezTo>
                    <a:pt x="559" y="94"/>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7"/>
            <p:cNvSpPr/>
            <p:nvPr/>
          </p:nvSpPr>
          <p:spPr>
            <a:xfrm>
              <a:off x="263950" y="2788075"/>
              <a:ext cx="12950" cy="13975"/>
            </a:xfrm>
            <a:custGeom>
              <a:rect b="b" l="l" r="r" t="t"/>
              <a:pathLst>
                <a:path extrusionOk="0" h="559" w="518">
                  <a:moveTo>
                    <a:pt x="218" y="0"/>
                  </a:moveTo>
                  <a:cubicBezTo>
                    <a:pt x="135" y="0"/>
                    <a:pt x="42" y="42"/>
                    <a:pt x="1" y="94"/>
                  </a:cubicBezTo>
                  <a:lnTo>
                    <a:pt x="1" y="435"/>
                  </a:lnTo>
                  <a:cubicBezTo>
                    <a:pt x="42" y="517"/>
                    <a:pt x="135" y="559"/>
                    <a:pt x="259" y="559"/>
                  </a:cubicBezTo>
                  <a:cubicBezTo>
                    <a:pt x="394" y="559"/>
                    <a:pt x="518" y="435"/>
                    <a:pt x="518" y="259"/>
                  </a:cubicBezTo>
                  <a:cubicBezTo>
                    <a:pt x="476" y="135"/>
                    <a:pt x="342"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7"/>
            <p:cNvSpPr/>
            <p:nvPr/>
          </p:nvSpPr>
          <p:spPr>
            <a:xfrm>
              <a:off x="267325" y="2857075"/>
              <a:ext cx="15000" cy="14200"/>
            </a:xfrm>
            <a:custGeom>
              <a:rect b="b" l="l" r="r" t="t"/>
              <a:pathLst>
                <a:path extrusionOk="0" h="568" w="600">
                  <a:moveTo>
                    <a:pt x="300" y="1"/>
                  </a:moveTo>
                  <a:cubicBezTo>
                    <a:pt x="124" y="42"/>
                    <a:pt x="0" y="177"/>
                    <a:pt x="42" y="301"/>
                  </a:cubicBezTo>
                  <a:cubicBezTo>
                    <a:pt x="42" y="454"/>
                    <a:pt x="135" y="567"/>
                    <a:pt x="275" y="567"/>
                  </a:cubicBezTo>
                  <a:cubicBezTo>
                    <a:pt x="296" y="567"/>
                    <a:pt x="318" y="565"/>
                    <a:pt x="341" y="559"/>
                  </a:cubicBezTo>
                  <a:cubicBezTo>
                    <a:pt x="466" y="559"/>
                    <a:pt x="600" y="435"/>
                    <a:pt x="559" y="259"/>
                  </a:cubicBezTo>
                  <a:cubicBezTo>
                    <a:pt x="559" y="125"/>
                    <a:pt x="424"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7"/>
            <p:cNvSpPr/>
            <p:nvPr/>
          </p:nvSpPr>
          <p:spPr>
            <a:xfrm>
              <a:off x="331950" y="2782650"/>
              <a:ext cx="13975" cy="14225"/>
            </a:xfrm>
            <a:custGeom>
              <a:rect b="b" l="l" r="r" t="t"/>
              <a:pathLst>
                <a:path extrusionOk="0" h="569" w="559">
                  <a:moveTo>
                    <a:pt x="259" y="0"/>
                  </a:moveTo>
                  <a:cubicBezTo>
                    <a:pt x="83" y="52"/>
                    <a:pt x="0" y="176"/>
                    <a:pt x="0" y="311"/>
                  </a:cubicBezTo>
                  <a:cubicBezTo>
                    <a:pt x="0" y="476"/>
                    <a:pt x="124" y="569"/>
                    <a:pt x="300" y="569"/>
                  </a:cubicBezTo>
                  <a:cubicBezTo>
                    <a:pt x="424" y="569"/>
                    <a:pt x="558" y="435"/>
                    <a:pt x="558" y="259"/>
                  </a:cubicBezTo>
                  <a:cubicBezTo>
                    <a:pt x="558"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7"/>
            <p:cNvSpPr/>
            <p:nvPr/>
          </p:nvSpPr>
          <p:spPr>
            <a:xfrm>
              <a:off x="337100" y="2852500"/>
              <a:ext cx="14250" cy="13350"/>
            </a:xfrm>
            <a:custGeom>
              <a:rect b="b" l="l" r="r" t="t"/>
              <a:pathLst>
                <a:path extrusionOk="0" h="534" w="570">
                  <a:moveTo>
                    <a:pt x="310" y="1"/>
                  </a:moveTo>
                  <a:cubicBezTo>
                    <a:pt x="293" y="1"/>
                    <a:pt x="276" y="3"/>
                    <a:pt x="259" y="8"/>
                  </a:cubicBezTo>
                  <a:cubicBezTo>
                    <a:pt x="94" y="8"/>
                    <a:pt x="1" y="143"/>
                    <a:pt x="1" y="267"/>
                  </a:cubicBezTo>
                  <a:cubicBezTo>
                    <a:pt x="1" y="419"/>
                    <a:pt x="102" y="533"/>
                    <a:pt x="244" y="533"/>
                  </a:cubicBezTo>
                  <a:cubicBezTo>
                    <a:pt x="266" y="533"/>
                    <a:pt x="288" y="531"/>
                    <a:pt x="311" y="525"/>
                  </a:cubicBezTo>
                  <a:cubicBezTo>
                    <a:pt x="435" y="525"/>
                    <a:pt x="569" y="401"/>
                    <a:pt x="569" y="225"/>
                  </a:cubicBezTo>
                  <a:cubicBezTo>
                    <a:pt x="524" y="117"/>
                    <a:pt x="424"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7"/>
            <p:cNvSpPr/>
            <p:nvPr/>
          </p:nvSpPr>
          <p:spPr>
            <a:xfrm>
              <a:off x="294200" y="2756800"/>
              <a:ext cx="13975" cy="8025"/>
            </a:xfrm>
            <a:custGeom>
              <a:rect b="b" l="l" r="r" t="t"/>
              <a:pathLst>
                <a:path extrusionOk="0" h="321" w="559">
                  <a:moveTo>
                    <a:pt x="559" y="0"/>
                  </a:moveTo>
                  <a:lnTo>
                    <a:pt x="1" y="52"/>
                  </a:lnTo>
                  <a:cubicBezTo>
                    <a:pt x="1" y="94"/>
                    <a:pt x="42" y="94"/>
                    <a:pt x="42" y="135"/>
                  </a:cubicBezTo>
                  <a:cubicBezTo>
                    <a:pt x="42" y="239"/>
                    <a:pt x="129" y="321"/>
                    <a:pt x="236" y="321"/>
                  </a:cubicBezTo>
                  <a:cubicBezTo>
                    <a:pt x="257" y="321"/>
                    <a:pt x="278" y="317"/>
                    <a:pt x="300" y="311"/>
                  </a:cubicBezTo>
                  <a:cubicBezTo>
                    <a:pt x="424" y="311"/>
                    <a:pt x="476" y="259"/>
                    <a:pt x="518" y="176"/>
                  </a:cubicBezTo>
                  <a:cubicBezTo>
                    <a:pt x="559" y="135"/>
                    <a:pt x="559" y="94"/>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7"/>
            <p:cNvSpPr/>
            <p:nvPr/>
          </p:nvSpPr>
          <p:spPr>
            <a:xfrm>
              <a:off x="373800" y="2883975"/>
              <a:ext cx="7525" cy="7525"/>
            </a:xfrm>
            <a:custGeom>
              <a:rect b="b" l="l" r="r" t="t"/>
              <a:pathLst>
                <a:path extrusionOk="0" h="301" w="301">
                  <a:moveTo>
                    <a:pt x="218" y="0"/>
                  </a:moveTo>
                  <a:cubicBezTo>
                    <a:pt x="135" y="42"/>
                    <a:pt x="42" y="135"/>
                    <a:pt x="42" y="259"/>
                  </a:cubicBezTo>
                  <a:cubicBezTo>
                    <a:pt x="1" y="259"/>
                    <a:pt x="1" y="300"/>
                    <a:pt x="1" y="300"/>
                  </a:cubicBezTo>
                  <a:lnTo>
                    <a:pt x="301"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7"/>
            <p:cNvSpPr/>
            <p:nvPr/>
          </p:nvSpPr>
          <p:spPr>
            <a:xfrm>
              <a:off x="368375" y="2814950"/>
              <a:ext cx="7525" cy="14250"/>
            </a:xfrm>
            <a:custGeom>
              <a:rect b="b" l="l" r="r" t="t"/>
              <a:pathLst>
                <a:path extrusionOk="0" h="570" w="301">
                  <a:moveTo>
                    <a:pt x="301" y="1"/>
                  </a:moveTo>
                  <a:cubicBezTo>
                    <a:pt x="218" y="1"/>
                    <a:pt x="177" y="52"/>
                    <a:pt x="135" y="52"/>
                  </a:cubicBezTo>
                  <a:cubicBezTo>
                    <a:pt x="42" y="135"/>
                    <a:pt x="1" y="218"/>
                    <a:pt x="42" y="311"/>
                  </a:cubicBezTo>
                  <a:cubicBezTo>
                    <a:pt x="42" y="435"/>
                    <a:pt x="135" y="518"/>
                    <a:pt x="218" y="518"/>
                  </a:cubicBezTo>
                  <a:cubicBezTo>
                    <a:pt x="259" y="569"/>
                    <a:pt x="301" y="569"/>
                    <a:pt x="301" y="569"/>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7"/>
            <p:cNvSpPr/>
            <p:nvPr/>
          </p:nvSpPr>
          <p:spPr>
            <a:xfrm>
              <a:off x="364250" y="2752675"/>
              <a:ext cx="7525" cy="7500"/>
            </a:xfrm>
            <a:custGeom>
              <a:rect b="b" l="l" r="r" t="t"/>
              <a:pathLst>
                <a:path extrusionOk="0" h="300" w="301">
                  <a:moveTo>
                    <a:pt x="259" y="0"/>
                  </a:moveTo>
                  <a:lnTo>
                    <a:pt x="0" y="41"/>
                  </a:lnTo>
                  <a:lnTo>
                    <a:pt x="0" y="83"/>
                  </a:lnTo>
                  <a:cubicBezTo>
                    <a:pt x="0" y="165"/>
                    <a:pt x="42" y="217"/>
                    <a:pt x="125" y="259"/>
                  </a:cubicBezTo>
                  <a:cubicBezTo>
                    <a:pt x="166" y="259"/>
                    <a:pt x="207" y="300"/>
                    <a:pt x="300" y="300"/>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7"/>
            <p:cNvSpPr/>
            <p:nvPr/>
          </p:nvSpPr>
          <p:spPr>
            <a:xfrm>
              <a:off x="1477750" y="2661175"/>
              <a:ext cx="7525" cy="7500"/>
            </a:xfrm>
            <a:custGeom>
              <a:rect b="b" l="l" r="r" t="t"/>
              <a:pathLst>
                <a:path extrusionOk="0" h="300" w="301">
                  <a:moveTo>
                    <a:pt x="1" y="0"/>
                  </a:moveTo>
                  <a:lnTo>
                    <a:pt x="42" y="300"/>
                  </a:lnTo>
                  <a:lnTo>
                    <a:pt x="301" y="258"/>
                  </a:lnTo>
                  <a:cubicBezTo>
                    <a:pt x="301" y="124"/>
                    <a:pt x="177"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7"/>
            <p:cNvSpPr/>
            <p:nvPr/>
          </p:nvSpPr>
          <p:spPr>
            <a:xfrm>
              <a:off x="1340000" y="2671750"/>
              <a:ext cx="6475" cy="7525"/>
            </a:xfrm>
            <a:custGeom>
              <a:rect b="b" l="l" r="r" t="t"/>
              <a:pathLst>
                <a:path extrusionOk="0" h="301" w="259">
                  <a:moveTo>
                    <a:pt x="0" y="1"/>
                  </a:moveTo>
                  <a:lnTo>
                    <a:pt x="0" y="301"/>
                  </a:lnTo>
                  <a:lnTo>
                    <a:pt x="259" y="259"/>
                  </a:lnTo>
                  <a:cubicBezTo>
                    <a:pt x="259" y="218"/>
                    <a:pt x="259" y="177"/>
                    <a:pt x="207" y="135"/>
                  </a:cubicBezTo>
                  <a:cubicBezTo>
                    <a:pt x="166" y="42"/>
                    <a:pt x="83"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7"/>
            <p:cNvSpPr/>
            <p:nvPr/>
          </p:nvSpPr>
          <p:spPr>
            <a:xfrm>
              <a:off x="1334575" y="2603000"/>
              <a:ext cx="7500" cy="14000"/>
            </a:xfrm>
            <a:custGeom>
              <a:rect b="b" l="l" r="r" t="t"/>
              <a:pathLst>
                <a:path extrusionOk="0" h="560" w="300">
                  <a:moveTo>
                    <a:pt x="0" y="1"/>
                  </a:moveTo>
                  <a:lnTo>
                    <a:pt x="42" y="559"/>
                  </a:lnTo>
                  <a:lnTo>
                    <a:pt x="83" y="559"/>
                  </a:lnTo>
                  <a:cubicBezTo>
                    <a:pt x="166" y="518"/>
                    <a:pt x="259" y="425"/>
                    <a:pt x="259" y="342"/>
                  </a:cubicBezTo>
                  <a:cubicBezTo>
                    <a:pt x="300" y="342"/>
                    <a:pt x="300" y="301"/>
                    <a:pt x="300" y="259"/>
                  </a:cubicBezTo>
                  <a:cubicBezTo>
                    <a:pt x="259" y="166"/>
                    <a:pt x="217" y="83"/>
                    <a:pt x="124" y="42"/>
                  </a:cubicBezTo>
                  <a:cubicBezTo>
                    <a:pt x="124" y="42"/>
                    <a:pt x="124" y="1"/>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7"/>
            <p:cNvSpPr/>
            <p:nvPr/>
          </p:nvSpPr>
          <p:spPr>
            <a:xfrm>
              <a:off x="1402275" y="2666325"/>
              <a:ext cx="14000" cy="7775"/>
            </a:xfrm>
            <a:custGeom>
              <a:rect b="b" l="l" r="r" t="t"/>
              <a:pathLst>
                <a:path extrusionOk="0" h="311" w="560">
                  <a:moveTo>
                    <a:pt x="259" y="1"/>
                  </a:moveTo>
                  <a:cubicBezTo>
                    <a:pt x="177" y="1"/>
                    <a:pt x="135" y="52"/>
                    <a:pt x="42" y="135"/>
                  </a:cubicBezTo>
                  <a:cubicBezTo>
                    <a:pt x="1" y="177"/>
                    <a:pt x="1" y="218"/>
                    <a:pt x="1" y="311"/>
                  </a:cubicBezTo>
                  <a:lnTo>
                    <a:pt x="559" y="259"/>
                  </a:lnTo>
                  <a:cubicBezTo>
                    <a:pt x="559" y="135"/>
                    <a:pt x="435" y="5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7"/>
            <p:cNvSpPr/>
            <p:nvPr/>
          </p:nvSpPr>
          <p:spPr>
            <a:xfrm>
              <a:off x="1396850" y="2600675"/>
              <a:ext cx="12950" cy="10875"/>
            </a:xfrm>
            <a:custGeom>
              <a:rect b="b" l="l" r="r" t="t"/>
              <a:pathLst>
                <a:path extrusionOk="0" h="435" w="518">
                  <a:moveTo>
                    <a:pt x="53" y="1"/>
                  </a:moveTo>
                  <a:cubicBezTo>
                    <a:pt x="1" y="42"/>
                    <a:pt x="1" y="94"/>
                    <a:pt x="1" y="176"/>
                  </a:cubicBezTo>
                  <a:cubicBezTo>
                    <a:pt x="1" y="352"/>
                    <a:pt x="135" y="435"/>
                    <a:pt x="311" y="435"/>
                  </a:cubicBezTo>
                  <a:cubicBezTo>
                    <a:pt x="394" y="435"/>
                    <a:pt x="476" y="394"/>
                    <a:pt x="518" y="301"/>
                  </a:cubicBezTo>
                  <a:lnTo>
                    <a:pt x="5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7"/>
            <p:cNvSpPr/>
            <p:nvPr/>
          </p:nvSpPr>
          <p:spPr>
            <a:xfrm>
              <a:off x="1360425" y="2575875"/>
              <a:ext cx="5450" cy="3375"/>
            </a:xfrm>
            <a:custGeom>
              <a:rect b="b" l="l" r="r" t="t"/>
              <a:pathLst>
                <a:path extrusionOk="0" h="135" w="218">
                  <a:moveTo>
                    <a:pt x="0" y="0"/>
                  </a:moveTo>
                  <a:cubicBezTo>
                    <a:pt x="41" y="93"/>
                    <a:pt x="124" y="135"/>
                    <a:pt x="217" y="135"/>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7"/>
            <p:cNvSpPr/>
            <p:nvPr/>
          </p:nvSpPr>
          <p:spPr>
            <a:xfrm>
              <a:off x="1364550" y="2635025"/>
              <a:ext cx="14250" cy="14275"/>
            </a:xfrm>
            <a:custGeom>
              <a:rect b="b" l="l" r="r" t="t"/>
              <a:pathLst>
                <a:path extrusionOk="0" h="571" w="570">
                  <a:moveTo>
                    <a:pt x="334" y="1"/>
                  </a:moveTo>
                  <a:cubicBezTo>
                    <a:pt x="310" y="1"/>
                    <a:pt x="285" y="5"/>
                    <a:pt x="259" y="12"/>
                  </a:cubicBezTo>
                  <a:cubicBezTo>
                    <a:pt x="135" y="12"/>
                    <a:pt x="0" y="136"/>
                    <a:pt x="0" y="312"/>
                  </a:cubicBezTo>
                  <a:cubicBezTo>
                    <a:pt x="52" y="436"/>
                    <a:pt x="176" y="570"/>
                    <a:pt x="311" y="570"/>
                  </a:cubicBezTo>
                  <a:cubicBezTo>
                    <a:pt x="476" y="529"/>
                    <a:pt x="569" y="395"/>
                    <a:pt x="569" y="271"/>
                  </a:cubicBezTo>
                  <a:cubicBezTo>
                    <a:pt x="569" y="121"/>
                    <a:pt x="471" y="1"/>
                    <a:pt x="33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7"/>
            <p:cNvSpPr/>
            <p:nvPr/>
          </p:nvSpPr>
          <p:spPr>
            <a:xfrm>
              <a:off x="1433550" y="2629900"/>
              <a:ext cx="15025" cy="13975"/>
            </a:xfrm>
            <a:custGeom>
              <a:rect b="b" l="l" r="r" t="t"/>
              <a:pathLst>
                <a:path extrusionOk="0" h="559" w="601">
                  <a:moveTo>
                    <a:pt x="301" y="0"/>
                  </a:moveTo>
                  <a:cubicBezTo>
                    <a:pt x="135" y="0"/>
                    <a:pt x="1" y="124"/>
                    <a:pt x="42" y="300"/>
                  </a:cubicBezTo>
                  <a:cubicBezTo>
                    <a:pt x="42" y="424"/>
                    <a:pt x="177" y="558"/>
                    <a:pt x="342" y="558"/>
                  </a:cubicBezTo>
                  <a:cubicBezTo>
                    <a:pt x="477" y="517"/>
                    <a:pt x="601" y="383"/>
                    <a:pt x="559" y="258"/>
                  </a:cubicBezTo>
                  <a:cubicBezTo>
                    <a:pt x="559" y="165"/>
                    <a:pt x="559" y="124"/>
                    <a:pt x="477" y="83"/>
                  </a:cubicBezTo>
                  <a:lnTo>
                    <a:pt x="3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7"/>
            <p:cNvSpPr/>
            <p:nvPr/>
          </p:nvSpPr>
          <p:spPr>
            <a:xfrm>
              <a:off x="1471300" y="2661175"/>
              <a:ext cx="7525" cy="7500"/>
            </a:xfrm>
            <a:custGeom>
              <a:rect b="b" l="l" r="r" t="t"/>
              <a:pathLst>
                <a:path extrusionOk="0" h="300" w="301">
                  <a:moveTo>
                    <a:pt x="259" y="0"/>
                  </a:moveTo>
                  <a:lnTo>
                    <a:pt x="218" y="41"/>
                  </a:lnTo>
                  <a:cubicBezTo>
                    <a:pt x="176" y="41"/>
                    <a:pt x="125" y="41"/>
                    <a:pt x="125" y="83"/>
                  </a:cubicBezTo>
                  <a:lnTo>
                    <a:pt x="83" y="124"/>
                  </a:lnTo>
                  <a:cubicBezTo>
                    <a:pt x="42" y="124"/>
                    <a:pt x="42" y="165"/>
                    <a:pt x="0" y="207"/>
                  </a:cubicBezTo>
                  <a:lnTo>
                    <a:pt x="0" y="300"/>
                  </a:ln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7"/>
            <p:cNvSpPr/>
            <p:nvPr/>
          </p:nvSpPr>
          <p:spPr>
            <a:xfrm>
              <a:off x="1200925" y="2682625"/>
              <a:ext cx="7525" cy="6475"/>
            </a:xfrm>
            <a:custGeom>
              <a:rect b="b" l="l" r="r" t="t"/>
              <a:pathLst>
                <a:path extrusionOk="0" h="259" w="301">
                  <a:moveTo>
                    <a:pt x="1" y="0"/>
                  </a:moveTo>
                  <a:lnTo>
                    <a:pt x="1" y="259"/>
                  </a:lnTo>
                  <a:lnTo>
                    <a:pt x="301" y="259"/>
                  </a:lnTo>
                  <a:cubicBezTo>
                    <a:pt x="301" y="83"/>
                    <a:pt x="177"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7"/>
            <p:cNvSpPr/>
            <p:nvPr/>
          </p:nvSpPr>
          <p:spPr>
            <a:xfrm>
              <a:off x="1195500" y="2613425"/>
              <a:ext cx="7525" cy="14150"/>
            </a:xfrm>
            <a:custGeom>
              <a:rect b="b" l="l" r="r" t="t"/>
              <a:pathLst>
                <a:path extrusionOk="0" h="566" w="301">
                  <a:moveTo>
                    <a:pt x="64" y="0"/>
                  </a:moveTo>
                  <a:cubicBezTo>
                    <a:pt x="44" y="0"/>
                    <a:pt x="23" y="3"/>
                    <a:pt x="1" y="8"/>
                  </a:cubicBezTo>
                  <a:lnTo>
                    <a:pt x="42" y="566"/>
                  </a:lnTo>
                  <a:cubicBezTo>
                    <a:pt x="94" y="566"/>
                    <a:pt x="94" y="525"/>
                    <a:pt x="94" y="525"/>
                  </a:cubicBezTo>
                  <a:cubicBezTo>
                    <a:pt x="177" y="525"/>
                    <a:pt x="259" y="442"/>
                    <a:pt x="301" y="359"/>
                  </a:cubicBezTo>
                  <a:lnTo>
                    <a:pt x="301" y="266"/>
                  </a:lnTo>
                  <a:cubicBezTo>
                    <a:pt x="301" y="121"/>
                    <a:pt x="205" y="0"/>
                    <a:pt x="6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7"/>
            <p:cNvSpPr/>
            <p:nvPr/>
          </p:nvSpPr>
          <p:spPr>
            <a:xfrm>
              <a:off x="1263475" y="2677200"/>
              <a:ext cx="14000" cy="7500"/>
            </a:xfrm>
            <a:custGeom>
              <a:rect b="b" l="l" r="r" t="t"/>
              <a:pathLst>
                <a:path extrusionOk="0" h="300" w="560">
                  <a:moveTo>
                    <a:pt x="259" y="0"/>
                  </a:moveTo>
                  <a:cubicBezTo>
                    <a:pt x="125" y="0"/>
                    <a:pt x="1" y="134"/>
                    <a:pt x="1" y="300"/>
                  </a:cubicBezTo>
                  <a:lnTo>
                    <a:pt x="559" y="259"/>
                  </a:lnTo>
                  <a:cubicBezTo>
                    <a:pt x="559" y="176"/>
                    <a:pt x="518" y="83"/>
                    <a:pt x="425" y="41"/>
                  </a:cubicBezTo>
                  <a:cubicBezTo>
                    <a:pt x="383" y="0"/>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7"/>
            <p:cNvSpPr/>
            <p:nvPr/>
          </p:nvSpPr>
          <p:spPr>
            <a:xfrm>
              <a:off x="1258050" y="2608175"/>
              <a:ext cx="15025" cy="14250"/>
            </a:xfrm>
            <a:custGeom>
              <a:rect b="b" l="l" r="r" t="t"/>
              <a:pathLst>
                <a:path extrusionOk="0" h="570" w="601">
                  <a:moveTo>
                    <a:pt x="259" y="1"/>
                  </a:moveTo>
                  <a:cubicBezTo>
                    <a:pt x="125" y="1"/>
                    <a:pt x="1" y="135"/>
                    <a:pt x="1" y="311"/>
                  </a:cubicBezTo>
                  <a:cubicBezTo>
                    <a:pt x="42" y="435"/>
                    <a:pt x="177" y="569"/>
                    <a:pt x="301" y="569"/>
                  </a:cubicBezTo>
                  <a:cubicBezTo>
                    <a:pt x="476" y="517"/>
                    <a:pt x="600" y="393"/>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7"/>
            <p:cNvSpPr/>
            <p:nvPr/>
          </p:nvSpPr>
          <p:spPr>
            <a:xfrm>
              <a:off x="1221350" y="2575875"/>
              <a:ext cx="13975" cy="14225"/>
            </a:xfrm>
            <a:custGeom>
              <a:rect b="b" l="l" r="r" t="t"/>
              <a:pathLst>
                <a:path extrusionOk="0" h="569" w="559">
                  <a:moveTo>
                    <a:pt x="259" y="0"/>
                  </a:moveTo>
                  <a:cubicBezTo>
                    <a:pt x="94" y="0"/>
                    <a:pt x="1" y="176"/>
                    <a:pt x="1" y="310"/>
                  </a:cubicBezTo>
                  <a:cubicBezTo>
                    <a:pt x="1" y="476"/>
                    <a:pt x="135" y="569"/>
                    <a:pt x="300" y="569"/>
                  </a:cubicBezTo>
                  <a:cubicBezTo>
                    <a:pt x="435" y="569"/>
                    <a:pt x="559" y="434"/>
                    <a:pt x="559" y="259"/>
                  </a:cubicBezTo>
                  <a:cubicBezTo>
                    <a:pt x="518" y="135"/>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7"/>
            <p:cNvSpPr/>
            <p:nvPr/>
          </p:nvSpPr>
          <p:spPr>
            <a:xfrm>
              <a:off x="1225750" y="2644875"/>
              <a:ext cx="15025" cy="14175"/>
            </a:xfrm>
            <a:custGeom>
              <a:rect b="b" l="l" r="r" t="t"/>
              <a:pathLst>
                <a:path extrusionOk="0" h="567" w="601">
                  <a:moveTo>
                    <a:pt x="300" y="1"/>
                  </a:moveTo>
                  <a:cubicBezTo>
                    <a:pt x="124" y="42"/>
                    <a:pt x="0" y="176"/>
                    <a:pt x="42" y="300"/>
                  </a:cubicBezTo>
                  <a:cubicBezTo>
                    <a:pt x="42" y="453"/>
                    <a:pt x="143" y="567"/>
                    <a:pt x="278" y="567"/>
                  </a:cubicBezTo>
                  <a:cubicBezTo>
                    <a:pt x="299" y="567"/>
                    <a:pt x="320" y="564"/>
                    <a:pt x="342" y="559"/>
                  </a:cubicBezTo>
                  <a:cubicBezTo>
                    <a:pt x="476" y="559"/>
                    <a:pt x="600" y="435"/>
                    <a:pt x="600" y="259"/>
                  </a:cubicBezTo>
                  <a:cubicBezTo>
                    <a:pt x="559" y="135"/>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7"/>
            <p:cNvSpPr/>
            <p:nvPr/>
          </p:nvSpPr>
          <p:spPr>
            <a:xfrm>
              <a:off x="1290375" y="2570700"/>
              <a:ext cx="13975" cy="13975"/>
            </a:xfrm>
            <a:custGeom>
              <a:rect b="b" l="l" r="r" t="t"/>
              <a:pathLst>
                <a:path extrusionOk="0" h="559" w="559">
                  <a:moveTo>
                    <a:pt x="259" y="0"/>
                  </a:moveTo>
                  <a:cubicBezTo>
                    <a:pt x="124" y="42"/>
                    <a:pt x="0" y="166"/>
                    <a:pt x="0" y="300"/>
                  </a:cubicBezTo>
                  <a:cubicBezTo>
                    <a:pt x="0" y="466"/>
                    <a:pt x="176" y="559"/>
                    <a:pt x="300" y="559"/>
                  </a:cubicBezTo>
                  <a:cubicBezTo>
                    <a:pt x="476" y="559"/>
                    <a:pt x="558" y="424"/>
                    <a:pt x="558" y="259"/>
                  </a:cubicBezTo>
                  <a:cubicBezTo>
                    <a:pt x="558" y="124"/>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7"/>
            <p:cNvSpPr/>
            <p:nvPr/>
          </p:nvSpPr>
          <p:spPr>
            <a:xfrm>
              <a:off x="1295800" y="2640300"/>
              <a:ext cx="13975" cy="13425"/>
            </a:xfrm>
            <a:custGeom>
              <a:rect b="b" l="l" r="r" t="t"/>
              <a:pathLst>
                <a:path extrusionOk="0" h="537" w="559">
                  <a:moveTo>
                    <a:pt x="320" y="0"/>
                  </a:moveTo>
                  <a:cubicBezTo>
                    <a:pt x="300" y="0"/>
                    <a:pt x="280" y="3"/>
                    <a:pt x="259" y="8"/>
                  </a:cubicBezTo>
                  <a:cubicBezTo>
                    <a:pt x="83" y="8"/>
                    <a:pt x="0" y="142"/>
                    <a:pt x="0" y="266"/>
                  </a:cubicBezTo>
                  <a:cubicBezTo>
                    <a:pt x="0" y="416"/>
                    <a:pt x="90" y="536"/>
                    <a:pt x="226" y="536"/>
                  </a:cubicBezTo>
                  <a:cubicBezTo>
                    <a:pt x="249" y="536"/>
                    <a:pt x="274" y="532"/>
                    <a:pt x="300" y="525"/>
                  </a:cubicBezTo>
                  <a:cubicBezTo>
                    <a:pt x="476" y="525"/>
                    <a:pt x="559" y="401"/>
                    <a:pt x="559" y="225"/>
                  </a:cubicBezTo>
                  <a:cubicBezTo>
                    <a:pt x="559" y="117"/>
                    <a:pt x="4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7"/>
            <p:cNvSpPr/>
            <p:nvPr/>
          </p:nvSpPr>
          <p:spPr>
            <a:xfrm>
              <a:off x="1191375" y="2550025"/>
              <a:ext cx="6475" cy="7775"/>
            </a:xfrm>
            <a:custGeom>
              <a:rect b="b" l="l" r="r" t="t"/>
              <a:pathLst>
                <a:path extrusionOk="0" h="311" w="259">
                  <a:moveTo>
                    <a:pt x="259" y="0"/>
                  </a:moveTo>
                  <a:lnTo>
                    <a:pt x="0" y="52"/>
                  </a:lnTo>
                  <a:lnTo>
                    <a:pt x="0" y="310"/>
                  </a:lnTo>
                  <a:lnTo>
                    <a:pt x="124" y="310"/>
                  </a:lnTo>
                  <a:cubicBezTo>
                    <a:pt x="124" y="259"/>
                    <a:pt x="166" y="259"/>
                    <a:pt x="207" y="217"/>
                  </a:cubicBezTo>
                  <a:cubicBezTo>
                    <a:pt x="207" y="176"/>
                    <a:pt x="259" y="135"/>
                    <a:pt x="259" y="93"/>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7"/>
            <p:cNvSpPr/>
            <p:nvPr/>
          </p:nvSpPr>
          <p:spPr>
            <a:xfrm>
              <a:off x="1253675" y="2545875"/>
              <a:ext cx="13975" cy="6500"/>
            </a:xfrm>
            <a:custGeom>
              <a:rect b="b" l="l" r="r" t="t"/>
              <a:pathLst>
                <a:path extrusionOk="0" h="260" w="559">
                  <a:moveTo>
                    <a:pt x="0" y="1"/>
                  </a:moveTo>
                  <a:cubicBezTo>
                    <a:pt x="0" y="125"/>
                    <a:pt x="93" y="218"/>
                    <a:pt x="176" y="259"/>
                  </a:cubicBezTo>
                  <a:lnTo>
                    <a:pt x="352" y="259"/>
                  </a:lnTo>
                  <a:cubicBezTo>
                    <a:pt x="476" y="218"/>
                    <a:pt x="558" y="125"/>
                    <a:pt x="5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7"/>
            <p:cNvSpPr/>
            <p:nvPr/>
          </p:nvSpPr>
          <p:spPr>
            <a:xfrm>
              <a:off x="1332250" y="2671750"/>
              <a:ext cx="7775" cy="7525"/>
            </a:xfrm>
            <a:custGeom>
              <a:rect b="b" l="l" r="r" t="t"/>
              <a:pathLst>
                <a:path extrusionOk="0" h="301" w="311">
                  <a:moveTo>
                    <a:pt x="217" y="1"/>
                  </a:moveTo>
                  <a:cubicBezTo>
                    <a:pt x="176" y="42"/>
                    <a:pt x="135" y="94"/>
                    <a:pt x="93" y="94"/>
                  </a:cubicBezTo>
                  <a:cubicBezTo>
                    <a:pt x="52" y="177"/>
                    <a:pt x="0" y="218"/>
                    <a:pt x="52" y="301"/>
                  </a:cubicBezTo>
                  <a:lnTo>
                    <a:pt x="310" y="301"/>
                  </a:lnTo>
                  <a:lnTo>
                    <a:pt x="31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7"/>
            <p:cNvSpPr/>
            <p:nvPr/>
          </p:nvSpPr>
          <p:spPr>
            <a:xfrm>
              <a:off x="1328100" y="2603000"/>
              <a:ext cx="7525" cy="14000"/>
            </a:xfrm>
            <a:custGeom>
              <a:rect b="b" l="l" r="r" t="t"/>
              <a:pathLst>
                <a:path extrusionOk="0" h="560" w="301">
                  <a:moveTo>
                    <a:pt x="259" y="1"/>
                  </a:moveTo>
                  <a:cubicBezTo>
                    <a:pt x="166" y="1"/>
                    <a:pt x="125" y="42"/>
                    <a:pt x="83" y="42"/>
                  </a:cubicBezTo>
                  <a:cubicBezTo>
                    <a:pt x="42" y="125"/>
                    <a:pt x="1" y="208"/>
                    <a:pt x="1" y="301"/>
                  </a:cubicBezTo>
                  <a:cubicBezTo>
                    <a:pt x="1" y="425"/>
                    <a:pt x="83" y="518"/>
                    <a:pt x="166" y="518"/>
                  </a:cubicBezTo>
                  <a:cubicBezTo>
                    <a:pt x="218" y="559"/>
                    <a:pt x="259" y="559"/>
                    <a:pt x="301"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7"/>
            <p:cNvSpPr/>
            <p:nvPr/>
          </p:nvSpPr>
          <p:spPr>
            <a:xfrm>
              <a:off x="1062125" y="2693475"/>
              <a:ext cx="7525" cy="6475"/>
            </a:xfrm>
            <a:custGeom>
              <a:rect b="b" l="l" r="r" t="t"/>
              <a:pathLst>
                <a:path extrusionOk="0" h="259" w="301">
                  <a:moveTo>
                    <a:pt x="1" y="0"/>
                  </a:moveTo>
                  <a:lnTo>
                    <a:pt x="42" y="259"/>
                  </a:lnTo>
                  <a:lnTo>
                    <a:pt x="301" y="259"/>
                  </a:lnTo>
                  <a:cubicBezTo>
                    <a:pt x="301" y="166"/>
                    <a:pt x="259" y="83"/>
                    <a:pt x="166" y="42"/>
                  </a:cubicBezTo>
                  <a:cubicBezTo>
                    <a:pt x="125" y="0"/>
                    <a:pt x="84"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7"/>
            <p:cNvSpPr/>
            <p:nvPr/>
          </p:nvSpPr>
          <p:spPr>
            <a:xfrm>
              <a:off x="1057750" y="2624000"/>
              <a:ext cx="7500" cy="13400"/>
            </a:xfrm>
            <a:custGeom>
              <a:rect b="b" l="l" r="r" t="t"/>
              <a:pathLst>
                <a:path extrusionOk="0" h="536" w="300">
                  <a:moveTo>
                    <a:pt x="12" y="1"/>
                  </a:moveTo>
                  <a:cubicBezTo>
                    <a:pt x="5" y="1"/>
                    <a:pt x="0" y="5"/>
                    <a:pt x="0" y="19"/>
                  </a:cubicBezTo>
                  <a:lnTo>
                    <a:pt x="41" y="536"/>
                  </a:lnTo>
                  <a:lnTo>
                    <a:pt x="83" y="536"/>
                  </a:lnTo>
                  <a:cubicBezTo>
                    <a:pt x="176" y="536"/>
                    <a:pt x="217" y="453"/>
                    <a:pt x="259" y="360"/>
                  </a:cubicBezTo>
                  <a:cubicBezTo>
                    <a:pt x="259" y="319"/>
                    <a:pt x="300" y="277"/>
                    <a:pt x="259" y="236"/>
                  </a:cubicBezTo>
                  <a:cubicBezTo>
                    <a:pt x="259" y="143"/>
                    <a:pt x="217" y="60"/>
                    <a:pt x="124" y="19"/>
                  </a:cubicBezTo>
                  <a:lnTo>
                    <a:pt x="83" y="19"/>
                  </a:lnTo>
                  <a:cubicBezTo>
                    <a:pt x="55" y="19"/>
                    <a:pt x="28" y="1"/>
                    <a:pt x="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7"/>
            <p:cNvSpPr/>
            <p:nvPr/>
          </p:nvSpPr>
          <p:spPr>
            <a:xfrm>
              <a:off x="1125450" y="2688050"/>
              <a:ext cx="14250" cy="7525"/>
            </a:xfrm>
            <a:custGeom>
              <a:rect b="b" l="l" r="r" t="t"/>
              <a:pathLst>
                <a:path extrusionOk="0" h="301" w="570">
                  <a:moveTo>
                    <a:pt x="259" y="0"/>
                  </a:moveTo>
                  <a:cubicBezTo>
                    <a:pt x="177" y="0"/>
                    <a:pt x="94" y="42"/>
                    <a:pt x="53" y="83"/>
                  </a:cubicBezTo>
                  <a:cubicBezTo>
                    <a:pt x="1" y="124"/>
                    <a:pt x="1" y="217"/>
                    <a:pt x="1" y="300"/>
                  </a:cubicBezTo>
                  <a:lnTo>
                    <a:pt x="570" y="259"/>
                  </a:lnTo>
                  <a:cubicBezTo>
                    <a:pt x="518" y="124"/>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7"/>
            <p:cNvSpPr/>
            <p:nvPr/>
          </p:nvSpPr>
          <p:spPr>
            <a:xfrm>
              <a:off x="1120300" y="2618825"/>
              <a:ext cx="13975" cy="13350"/>
            </a:xfrm>
            <a:custGeom>
              <a:rect b="b" l="l" r="r" t="t"/>
              <a:pathLst>
                <a:path extrusionOk="0" h="534" w="559">
                  <a:moveTo>
                    <a:pt x="308" y="1"/>
                  </a:moveTo>
                  <a:cubicBezTo>
                    <a:pt x="291" y="1"/>
                    <a:pt x="275" y="3"/>
                    <a:pt x="259" y="9"/>
                  </a:cubicBezTo>
                  <a:cubicBezTo>
                    <a:pt x="83" y="9"/>
                    <a:pt x="0" y="143"/>
                    <a:pt x="0" y="309"/>
                  </a:cubicBezTo>
                  <a:cubicBezTo>
                    <a:pt x="0" y="425"/>
                    <a:pt x="93" y="534"/>
                    <a:pt x="233" y="534"/>
                  </a:cubicBezTo>
                  <a:cubicBezTo>
                    <a:pt x="254" y="534"/>
                    <a:pt x="276" y="531"/>
                    <a:pt x="300" y="526"/>
                  </a:cubicBezTo>
                  <a:cubicBezTo>
                    <a:pt x="424" y="526"/>
                    <a:pt x="558" y="402"/>
                    <a:pt x="558" y="267"/>
                  </a:cubicBezTo>
                  <a:cubicBezTo>
                    <a:pt x="522" y="114"/>
                    <a:pt x="416"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7"/>
            <p:cNvSpPr/>
            <p:nvPr/>
          </p:nvSpPr>
          <p:spPr>
            <a:xfrm>
              <a:off x="1082550" y="2586725"/>
              <a:ext cx="13975" cy="13975"/>
            </a:xfrm>
            <a:custGeom>
              <a:rect b="b" l="l" r="r" t="t"/>
              <a:pathLst>
                <a:path extrusionOk="0" h="559" w="559">
                  <a:moveTo>
                    <a:pt x="259" y="0"/>
                  </a:moveTo>
                  <a:cubicBezTo>
                    <a:pt x="125" y="0"/>
                    <a:pt x="1" y="135"/>
                    <a:pt x="1" y="300"/>
                  </a:cubicBezTo>
                  <a:cubicBezTo>
                    <a:pt x="42" y="435"/>
                    <a:pt x="166" y="559"/>
                    <a:pt x="300" y="559"/>
                  </a:cubicBezTo>
                  <a:cubicBezTo>
                    <a:pt x="476" y="559"/>
                    <a:pt x="559" y="393"/>
                    <a:pt x="559" y="259"/>
                  </a:cubicBezTo>
                  <a:cubicBezTo>
                    <a:pt x="559" y="83"/>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7"/>
            <p:cNvSpPr/>
            <p:nvPr/>
          </p:nvSpPr>
          <p:spPr>
            <a:xfrm>
              <a:off x="1087975" y="2655725"/>
              <a:ext cx="14000" cy="14000"/>
            </a:xfrm>
            <a:custGeom>
              <a:rect b="b" l="l" r="r" t="t"/>
              <a:pathLst>
                <a:path extrusionOk="0" h="560" w="560">
                  <a:moveTo>
                    <a:pt x="259" y="1"/>
                  </a:moveTo>
                  <a:cubicBezTo>
                    <a:pt x="125" y="1"/>
                    <a:pt x="1" y="166"/>
                    <a:pt x="1" y="301"/>
                  </a:cubicBezTo>
                  <a:cubicBezTo>
                    <a:pt x="1" y="476"/>
                    <a:pt x="166" y="559"/>
                    <a:pt x="301" y="559"/>
                  </a:cubicBezTo>
                  <a:cubicBezTo>
                    <a:pt x="466" y="559"/>
                    <a:pt x="559" y="425"/>
                    <a:pt x="559" y="259"/>
                  </a:cubicBezTo>
                  <a:cubicBezTo>
                    <a:pt x="559" y="125"/>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7"/>
            <p:cNvSpPr/>
            <p:nvPr/>
          </p:nvSpPr>
          <p:spPr>
            <a:xfrm>
              <a:off x="1151300" y="2581300"/>
              <a:ext cx="15275" cy="13975"/>
            </a:xfrm>
            <a:custGeom>
              <a:rect b="b" l="l" r="r" t="t"/>
              <a:pathLst>
                <a:path extrusionOk="0" h="559" w="611">
                  <a:moveTo>
                    <a:pt x="311" y="0"/>
                  </a:moveTo>
                  <a:cubicBezTo>
                    <a:pt x="135" y="0"/>
                    <a:pt x="1" y="135"/>
                    <a:pt x="52" y="300"/>
                  </a:cubicBezTo>
                  <a:cubicBezTo>
                    <a:pt x="52" y="435"/>
                    <a:pt x="177" y="559"/>
                    <a:pt x="352" y="559"/>
                  </a:cubicBezTo>
                  <a:cubicBezTo>
                    <a:pt x="476" y="559"/>
                    <a:pt x="611" y="435"/>
                    <a:pt x="569" y="259"/>
                  </a:cubicBezTo>
                  <a:cubicBezTo>
                    <a:pt x="569" y="93"/>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7"/>
            <p:cNvSpPr/>
            <p:nvPr/>
          </p:nvSpPr>
          <p:spPr>
            <a:xfrm>
              <a:off x="1156725" y="2650300"/>
              <a:ext cx="15275" cy="14000"/>
            </a:xfrm>
            <a:custGeom>
              <a:rect b="b" l="l" r="r" t="t"/>
              <a:pathLst>
                <a:path extrusionOk="0" h="560" w="611">
                  <a:moveTo>
                    <a:pt x="259" y="1"/>
                  </a:moveTo>
                  <a:cubicBezTo>
                    <a:pt x="135" y="42"/>
                    <a:pt x="1" y="177"/>
                    <a:pt x="1" y="301"/>
                  </a:cubicBezTo>
                  <a:cubicBezTo>
                    <a:pt x="42" y="476"/>
                    <a:pt x="177" y="559"/>
                    <a:pt x="301" y="559"/>
                  </a:cubicBezTo>
                  <a:cubicBezTo>
                    <a:pt x="476" y="559"/>
                    <a:pt x="611" y="43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7"/>
            <p:cNvSpPr/>
            <p:nvPr/>
          </p:nvSpPr>
          <p:spPr>
            <a:xfrm>
              <a:off x="1052300" y="2560875"/>
              <a:ext cx="7525" cy="7525"/>
            </a:xfrm>
            <a:custGeom>
              <a:rect b="b" l="l" r="r" t="t"/>
              <a:pathLst>
                <a:path extrusionOk="0" h="301" w="301">
                  <a:moveTo>
                    <a:pt x="301" y="0"/>
                  </a:moveTo>
                  <a:lnTo>
                    <a:pt x="1" y="42"/>
                  </a:lnTo>
                  <a:lnTo>
                    <a:pt x="42" y="300"/>
                  </a:lnTo>
                  <a:cubicBezTo>
                    <a:pt x="135" y="300"/>
                    <a:pt x="218" y="259"/>
                    <a:pt x="259" y="176"/>
                  </a:cubicBezTo>
                  <a:cubicBezTo>
                    <a:pt x="259" y="135"/>
                    <a:pt x="301" y="42"/>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7"/>
            <p:cNvSpPr/>
            <p:nvPr/>
          </p:nvSpPr>
          <p:spPr>
            <a:xfrm>
              <a:off x="1114850" y="2555450"/>
              <a:ext cx="14000" cy="7525"/>
            </a:xfrm>
            <a:custGeom>
              <a:rect b="b" l="l" r="r" t="t"/>
              <a:pathLst>
                <a:path extrusionOk="0" h="301" w="560">
                  <a:moveTo>
                    <a:pt x="559" y="0"/>
                  </a:moveTo>
                  <a:lnTo>
                    <a:pt x="1" y="42"/>
                  </a:lnTo>
                  <a:lnTo>
                    <a:pt x="1" y="135"/>
                  </a:lnTo>
                  <a:cubicBezTo>
                    <a:pt x="42" y="217"/>
                    <a:pt x="166" y="300"/>
                    <a:pt x="301" y="300"/>
                  </a:cubicBezTo>
                  <a:cubicBezTo>
                    <a:pt x="425" y="30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7"/>
            <p:cNvSpPr/>
            <p:nvPr/>
          </p:nvSpPr>
          <p:spPr>
            <a:xfrm>
              <a:off x="1194475" y="2682625"/>
              <a:ext cx="6475" cy="7500"/>
            </a:xfrm>
            <a:custGeom>
              <a:rect b="b" l="l" r="r" t="t"/>
              <a:pathLst>
                <a:path extrusionOk="0" h="300" w="259">
                  <a:moveTo>
                    <a:pt x="218" y="0"/>
                  </a:moveTo>
                  <a:cubicBezTo>
                    <a:pt x="176" y="0"/>
                    <a:pt x="135" y="42"/>
                    <a:pt x="83" y="42"/>
                  </a:cubicBezTo>
                  <a:cubicBezTo>
                    <a:pt x="42" y="83"/>
                    <a:pt x="0" y="176"/>
                    <a:pt x="0" y="259"/>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7"/>
            <p:cNvSpPr/>
            <p:nvPr/>
          </p:nvSpPr>
          <p:spPr>
            <a:xfrm>
              <a:off x="1189050" y="2613600"/>
              <a:ext cx="7525" cy="13975"/>
            </a:xfrm>
            <a:custGeom>
              <a:rect b="b" l="l" r="r" t="t"/>
              <a:pathLst>
                <a:path extrusionOk="0" h="559" w="301">
                  <a:moveTo>
                    <a:pt x="259" y="1"/>
                  </a:moveTo>
                  <a:cubicBezTo>
                    <a:pt x="217" y="1"/>
                    <a:pt x="176" y="1"/>
                    <a:pt x="135" y="42"/>
                  </a:cubicBezTo>
                  <a:cubicBezTo>
                    <a:pt x="42" y="94"/>
                    <a:pt x="0" y="176"/>
                    <a:pt x="0" y="300"/>
                  </a:cubicBezTo>
                  <a:cubicBezTo>
                    <a:pt x="0" y="394"/>
                    <a:pt x="93" y="476"/>
                    <a:pt x="217" y="518"/>
                  </a:cubicBezTo>
                  <a:cubicBezTo>
                    <a:pt x="21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7"/>
            <p:cNvSpPr/>
            <p:nvPr/>
          </p:nvSpPr>
          <p:spPr>
            <a:xfrm>
              <a:off x="1183625" y="2551300"/>
              <a:ext cx="7775" cy="6500"/>
            </a:xfrm>
            <a:custGeom>
              <a:rect b="b" l="l" r="r" t="t"/>
              <a:pathLst>
                <a:path extrusionOk="0" h="260" w="311">
                  <a:moveTo>
                    <a:pt x="0" y="1"/>
                  </a:moveTo>
                  <a:cubicBezTo>
                    <a:pt x="0" y="84"/>
                    <a:pt x="52" y="125"/>
                    <a:pt x="93" y="166"/>
                  </a:cubicBezTo>
                  <a:lnTo>
                    <a:pt x="135" y="208"/>
                  </a:lnTo>
                  <a:cubicBezTo>
                    <a:pt x="135" y="259"/>
                    <a:pt x="217" y="259"/>
                    <a:pt x="259" y="259"/>
                  </a:cubicBezTo>
                  <a:lnTo>
                    <a:pt x="310" y="259"/>
                  </a:lnTo>
                  <a:lnTo>
                    <a:pt x="31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7"/>
            <p:cNvSpPr/>
            <p:nvPr/>
          </p:nvSpPr>
          <p:spPr>
            <a:xfrm>
              <a:off x="924100" y="2704075"/>
              <a:ext cx="7525" cy="6475"/>
            </a:xfrm>
            <a:custGeom>
              <a:rect b="b" l="l" r="r" t="t"/>
              <a:pathLst>
                <a:path extrusionOk="0" h="259" w="301">
                  <a:moveTo>
                    <a:pt x="1" y="0"/>
                  </a:moveTo>
                  <a:lnTo>
                    <a:pt x="1" y="259"/>
                  </a:lnTo>
                  <a:lnTo>
                    <a:pt x="301" y="217"/>
                  </a:lnTo>
                  <a:cubicBezTo>
                    <a:pt x="301" y="93"/>
                    <a:pt x="177" y="0"/>
                    <a:pt x="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7"/>
            <p:cNvSpPr/>
            <p:nvPr/>
          </p:nvSpPr>
          <p:spPr>
            <a:xfrm>
              <a:off x="918675" y="2634025"/>
              <a:ext cx="7775" cy="14250"/>
            </a:xfrm>
            <a:custGeom>
              <a:rect b="b" l="l" r="r" t="t"/>
              <a:pathLst>
                <a:path extrusionOk="0" h="570" w="311">
                  <a:moveTo>
                    <a:pt x="1" y="0"/>
                  </a:moveTo>
                  <a:lnTo>
                    <a:pt x="52" y="569"/>
                  </a:lnTo>
                  <a:lnTo>
                    <a:pt x="94" y="569"/>
                  </a:lnTo>
                  <a:cubicBezTo>
                    <a:pt x="176" y="517"/>
                    <a:pt x="259" y="476"/>
                    <a:pt x="311" y="393"/>
                  </a:cubicBezTo>
                  <a:lnTo>
                    <a:pt x="311" y="259"/>
                  </a:lnTo>
                  <a:cubicBezTo>
                    <a:pt x="311" y="176"/>
                    <a:pt x="218" y="93"/>
                    <a:pt x="176" y="52"/>
                  </a:cubicBezTo>
                  <a:lnTo>
                    <a:pt x="135" y="52"/>
                  </a:lnTo>
                  <a:cubicBezTo>
                    <a:pt x="94" y="0"/>
                    <a:pt x="5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7"/>
            <p:cNvSpPr/>
            <p:nvPr/>
          </p:nvSpPr>
          <p:spPr>
            <a:xfrm>
              <a:off x="986650" y="2698650"/>
              <a:ext cx="14000" cy="7775"/>
            </a:xfrm>
            <a:custGeom>
              <a:rect b="b" l="l" r="r" t="t"/>
              <a:pathLst>
                <a:path extrusionOk="0" h="311" w="560">
                  <a:moveTo>
                    <a:pt x="259" y="0"/>
                  </a:moveTo>
                  <a:cubicBezTo>
                    <a:pt x="125" y="0"/>
                    <a:pt x="1" y="135"/>
                    <a:pt x="1" y="310"/>
                  </a:cubicBezTo>
                  <a:lnTo>
                    <a:pt x="559" y="259"/>
                  </a:lnTo>
                  <a:cubicBezTo>
                    <a:pt x="559" y="135"/>
                    <a:pt x="518" y="93"/>
                    <a:pt x="4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7"/>
            <p:cNvSpPr/>
            <p:nvPr/>
          </p:nvSpPr>
          <p:spPr>
            <a:xfrm>
              <a:off x="981225" y="2628850"/>
              <a:ext cx="14000" cy="14175"/>
            </a:xfrm>
            <a:custGeom>
              <a:rect b="b" l="l" r="r" t="t"/>
              <a:pathLst>
                <a:path extrusionOk="0" h="567" w="560">
                  <a:moveTo>
                    <a:pt x="259" y="1"/>
                  </a:moveTo>
                  <a:cubicBezTo>
                    <a:pt x="135" y="42"/>
                    <a:pt x="1" y="166"/>
                    <a:pt x="1" y="300"/>
                  </a:cubicBezTo>
                  <a:cubicBezTo>
                    <a:pt x="37" y="445"/>
                    <a:pt x="145" y="567"/>
                    <a:pt x="254" y="567"/>
                  </a:cubicBezTo>
                  <a:cubicBezTo>
                    <a:pt x="270" y="567"/>
                    <a:pt x="285" y="564"/>
                    <a:pt x="301"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7"/>
            <p:cNvSpPr/>
            <p:nvPr/>
          </p:nvSpPr>
          <p:spPr>
            <a:xfrm>
              <a:off x="943500" y="2597375"/>
              <a:ext cx="15275" cy="14175"/>
            </a:xfrm>
            <a:custGeom>
              <a:rect b="b" l="l" r="r" t="t"/>
              <a:pathLst>
                <a:path extrusionOk="0" h="567" w="611">
                  <a:moveTo>
                    <a:pt x="352" y="1"/>
                  </a:moveTo>
                  <a:cubicBezTo>
                    <a:pt x="335" y="1"/>
                    <a:pt x="318" y="3"/>
                    <a:pt x="300" y="9"/>
                  </a:cubicBezTo>
                  <a:cubicBezTo>
                    <a:pt x="135" y="9"/>
                    <a:pt x="0" y="133"/>
                    <a:pt x="42" y="308"/>
                  </a:cubicBezTo>
                  <a:cubicBezTo>
                    <a:pt x="42" y="433"/>
                    <a:pt x="176" y="567"/>
                    <a:pt x="352" y="567"/>
                  </a:cubicBezTo>
                  <a:cubicBezTo>
                    <a:pt x="476" y="526"/>
                    <a:pt x="610" y="391"/>
                    <a:pt x="610" y="267"/>
                  </a:cubicBezTo>
                  <a:cubicBezTo>
                    <a:pt x="565" y="114"/>
                    <a:pt x="466" y="1"/>
                    <a:pt x="3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7"/>
            <p:cNvSpPr/>
            <p:nvPr/>
          </p:nvSpPr>
          <p:spPr>
            <a:xfrm>
              <a:off x="948925" y="2666325"/>
              <a:ext cx="15000" cy="14250"/>
            </a:xfrm>
            <a:custGeom>
              <a:rect b="b" l="l" r="r" t="t"/>
              <a:pathLst>
                <a:path extrusionOk="0" h="570" w="600">
                  <a:moveTo>
                    <a:pt x="300" y="1"/>
                  </a:moveTo>
                  <a:cubicBezTo>
                    <a:pt x="135" y="1"/>
                    <a:pt x="0" y="135"/>
                    <a:pt x="42" y="311"/>
                  </a:cubicBezTo>
                  <a:cubicBezTo>
                    <a:pt x="42" y="435"/>
                    <a:pt x="176" y="569"/>
                    <a:pt x="342" y="569"/>
                  </a:cubicBezTo>
                  <a:cubicBezTo>
                    <a:pt x="476" y="569"/>
                    <a:pt x="600" y="394"/>
                    <a:pt x="559" y="259"/>
                  </a:cubicBezTo>
                  <a:cubicBezTo>
                    <a:pt x="559" y="94"/>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7"/>
            <p:cNvSpPr/>
            <p:nvPr/>
          </p:nvSpPr>
          <p:spPr>
            <a:xfrm>
              <a:off x="1013550" y="2592150"/>
              <a:ext cx="13975" cy="13975"/>
            </a:xfrm>
            <a:custGeom>
              <a:rect b="b" l="l" r="r" t="t"/>
              <a:pathLst>
                <a:path extrusionOk="0" h="559" w="559">
                  <a:moveTo>
                    <a:pt x="259" y="1"/>
                  </a:moveTo>
                  <a:cubicBezTo>
                    <a:pt x="83" y="1"/>
                    <a:pt x="0" y="125"/>
                    <a:pt x="0" y="300"/>
                  </a:cubicBezTo>
                  <a:cubicBezTo>
                    <a:pt x="0" y="435"/>
                    <a:pt x="134" y="559"/>
                    <a:pt x="300" y="559"/>
                  </a:cubicBezTo>
                  <a:cubicBezTo>
                    <a:pt x="434" y="517"/>
                    <a:pt x="558" y="383"/>
                    <a:pt x="558" y="259"/>
                  </a:cubicBezTo>
                  <a:cubicBezTo>
                    <a:pt x="558" y="83"/>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7"/>
            <p:cNvSpPr/>
            <p:nvPr/>
          </p:nvSpPr>
          <p:spPr>
            <a:xfrm>
              <a:off x="1018975" y="2661175"/>
              <a:ext cx="13975" cy="13975"/>
            </a:xfrm>
            <a:custGeom>
              <a:rect b="b" l="l" r="r" t="t"/>
              <a:pathLst>
                <a:path extrusionOk="0" h="559" w="559">
                  <a:moveTo>
                    <a:pt x="259" y="0"/>
                  </a:moveTo>
                  <a:cubicBezTo>
                    <a:pt x="83" y="0"/>
                    <a:pt x="0" y="124"/>
                    <a:pt x="0" y="300"/>
                  </a:cubicBezTo>
                  <a:cubicBezTo>
                    <a:pt x="0" y="465"/>
                    <a:pt x="124" y="558"/>
                    <a:pt x="300" y="558"/>
                  </a:cubicBezTo>
                  <a:cubicBezTo>
                    <a:pt x="434" y="558"/>
                    <a:pt x="559" y="424"/>
                    <a:pt x="559" y="258"/>
                  </a:cubicBezTo>
                  <a:cubicBezTo>
                    <a:pt x="559"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7"/>
            <p:cNvSpPr/>
            <p:nvPr/>
          </p:nvSpPr>
          <p:spPr>
            <a:xfrm>
              <a:off x="914550" y="2571725"/>
              <a:ext cx="6475" cy="7525"/>
            </a:xfrm>
            <a:custGeom>
              <a:rect b="b" l="l" r="r" t="t"/>
              <a:pathLst>
                <a:path extrusionOk="0" h="301" w="259">
                  <a:moveTo>
                    <a:pt x="0" y="1"/>
                  </a:moveTo>
                  <a:lnTo>
                    <a:pt x="0" y="301"/>
                  </a:lnTo>
                  <a:cubicBezTo>
                    <a:pt x="166" y="301"/>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7"/>
            <p:cNvSpPr/>
            <p:nvPr/>
          </p:nvSpPr>
          <p:spPr>
            <a:xfrm>
              <a:off x="975800" y="2566300"/>
              <a:ext cx="15275" cy="7525"/>
            </a:xfrm>
            <a:custGeom>
              <a:rect b="b" l="l" r="r" t="t"/>
              <a:pathLst>
                <a:path extrusionOk="0" h="301" w="611">
                  <a:moveTo>
                    <a:pt x="559" y="1"/>
                  </a:moveTo>
                  <a:lnTo>
                    <a:pt x="1" y="42"/>
                  </a:lnTo>
                  <a:cubicBezTo>
                    <a:pt x="42" y="218"/>
                    <a:pt x="176" y="300"/>
                    <a:pt x="300" y="300"/>
                  </a:cubicBezTo>
                  <a:cubicBezTo>
                    <a:pt x="476" y="300"/>
                    <a:pt x="611"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7"/>
            <p:cNvSpPr/>
            <p:nvPr/>
          </p:nvSpPr>
          <p:spPr>
            <a:xfrm>
              <a:off x="1055675" y="2693475"/>
              <a:ext cx="7525" cy="7525"/>
            </a:xfrm>
            <a:custGeom>
              <a:rect b="b" l="l" r="r" t="t"/>
              <a:pathLst>
                <a:path extrusionOk="0" h="301" w="301">
                  <a:moveTo>
                    <a:pt x="207" y="0"/>
                  </a:moveTo>
                  <a:cubicBezTo>
                    <a:pt x="166" y="0"/>
                    <a:pt x="124" y="42"/>
                    <a:pt x="83" y="83"/>
                  </a:cubicBezTo>
                  <a:cubicBezTo>
                    <a:pt x="42" y="124"/>
                    <a:pt x="0" y="207"/>
                    <a:pt x="42" y="300"/>
                  </a:cubicBez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7"/>
            <p:cNvSpPr/>
            <p:nvPr/>
          </p:nvSpPr>
          <p:spPr>
            <a:xfrm>
              <a:off x="1050250" y="2624450"/>
              <a:ext cx="8550" cy="12950"/>
            </a:xfrm>
            <a:custGeom>
              <a:rect b="b" l="l" r="r" t="t"/>
              <a:pathLst>
                <a:path extrusionOk="0" h="518" w="342">
                  <a:moveTo>
                    <a:pt x="166" y="1"/>
                  </a:moveTo>
                  <a:lnTo>
                    <a:pt x="124" y="42"/>
                  </a:lnTo>
                  <a:cubicBezTo>
                    <a:pt x="42" y="84"/>
                    <a:pt x="0" y="177"/>
                    <a:pt x="42" y="259"/>
                  </a:cubicBezTo>
                  <a:cubicBezTo>
                    <a:pt x="42" y="383"/>
                    <a:pt x="124" y="476"/>
                    <a:pt x="217" y="518"/>
                  </a:cubicBezTo>
                  <a:lnTo>
                    <a:pt x="341" y="518"/>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7"/>
            <p:cNvSpPr/>
            <p:nvPr/>
          </p:nvSpPr>
          <p:spPr>
            <a:xfrm>
              <a:off x="1045850" y="2561900"/>
              <a:ext cx="7525" cy="6500"/>
            </a:xfrm>
            <a:custGeom>
              <a:rect b="b" l="l" r="r" t="t"/>
              <a:pathLst>
                <a:path extrusionOk="0" h="260" w="301">
                  <a:moveTo>
                    <a:pt x="0" y="1"/>
                  </a:moveTo>
                  <a:lnTo>
                    <a:pt x="0" y="42"/>
                  </a:lnTo>
                  <a:cubicBezTo>
                    <a:pt x="0" y="94"/>
                    <a:pt x="42" y="135"/>
                    <a:pt x="42" y="177"/>
                  </a:cubicBezTo>
                  <a:lnTo>
                    <a:pt x="83" y="218"/>
                  </a:lnTo>
                  <a:cubicBezTo>
                    <a:pt x="135" y="218"/>
                    <a:pt x="176" y="259"/>
                    <a:pt x="218" y="259"/>
                  </a:cubicBez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7"/>
            <p:cNvSpPr/>
            <p:nvPr/>
          </p:nvSpPr>
          <p:spPr>
            <a:xfrm>
              <a:off x="785300" y="2713900"/>
              <a:ext cx="7525" cy="7525"/>
            </a:xfrm>
            <a:custGeom>
              <a:rect b="b" l="l" r="r" t="t"/>
              <a:pathLst>
                <a:path extrusionOk="0" h="301" w="301">
                  <a:moveTo>
                    <a:pt x="1" y="0"/>
                  </a:moveTo>
                  <a:lnTo>
                    <a:pt x="42" y="300"/>
                  </a:lnTo>
                  <a:lnTo>
                    <a:pt x="301" y="259"/>
                  </a:lnTo>
                  <a:cubicBezTo>
                    <a:pt x="301" y="166"/>
                    <a:pt x="259" y="83"/>
                    <a:pt x="166" y="42"/>
                  </a:cubicBezTo>
                  <a:cubicBezTo>
                    <a:pt x="125" y="42"/>
                    <a:pt x="83"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7"/>
            <p:cNvSpPr/>
            <p:nvPr/>
          </p:nvSpPr>
          <p:spPr>
            <a:xfrm>
              <a:off x="779875" y="2644875"/>
              <a:ext cx="7525" cy="13975"/>
            </a:xfrm>
            <a:custGeom>
              <a:rect b="b" l="l" r="r" t="t"/>
              <a:pathLst>
                <a:path extrusionOk="0" h="559" w="301">
                  <a:moveTo>
                    <a:pt x="1" y="1"/>
                  </a:moveTo>
                  <a:lnTo>
                    <a:pt x="42" y="559"/>
                  </a:lnTo>
                  <a:lnTo>
                    <a:pt x="125" y="559"/>
                  </a:lnTo>
                  <a:cubicBezTo>
                    <a:pt x="218" y="518"/>
                    <a:pt x="259" y="476"/>
                    <a:pt x="300" y="394"/>
                  </a:cubicBezTo>
                  <a:lnTo>
                    <a:pt x="300" y="259"/>
                  </a:lnTo>
                  <a:cubicBezTo>
                    <a:pt x="300" y="176"/>
                    <a:pt x="259" y="83"/>
                    <a:pt x="176" y="42"/>
                  </a:cubicBezTo>
                  <a:cubicBezTo>
                    <a:pt x="176" y="42"/>
                    <a:pt x="125"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7"/>
            <p:cNvSpPr/>
            <p:nvPr/>
          </p:nvSpPr>
          <p:spPr>
            <a:xfrm>
              <a:off x="848900" y="2708475"/>
              <a:ext cx="13975" cy="7500"/>
            </a:xfrm>
            <a:custGeom>
              <a:rect b="b" l="l" r="r" t="t"/>
              <a:pathLst>
                <a:path extrusionOk="0" h="300" w="559">
                  <a:moveTo>
                    <a:pt x="259" y="0"/>
                  </a:moveTo>
                  <a:cubicBezTo>
                    <a:pt x="166" y="41"/>
                    <a:pt x="83" y="41"/>
                    <a:pt x="41" y="124"/>
                  </a:cubicBezTo>
                  <a:cubicBezTo>
                    <a:pt x="0" y="176"/>
                    <a:pt x="0" y="259"/>
                    <a:pt x="0" y="300"/>
                  </a:cubicBezTo>
                  <a:lnTo>
                    <a:pt x="558" y="259"/>
                  </a:lnTo>
                  <a:cubicBezTo>
                    <a:pt x="517" y="217"/>
                    <a:pt x="517" y="176"/>
                    <a:pt x="465" y="124"/>
                  </a:cubicBezTo>
                  <a:cubicBezTo>
                    <a:pt x="424" y="41"/>
                    <a:pt x="34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7"/>
            <p:cNvSpPr/>
            <p:nvPr/>
          </p:nvSpPr>
          <p:spPr>
            <a:xfrm>
              <a:off x="842425" y="2639450"/>
              <a:ext cx="15025" cy="13975"/>
            </a:xfrm>
            <a:custGeom>
              <a:rect b="b" l="l" r="r" t="t"/>
              <a:pathLst>
                <a:path extrusionOk="0" h="559" w="601">
                  <a:moveTo>
                    <a:pt x="300" y="1"/>
                  </a:moveTo>
                  <a:cubicBezTo>
                    <a:pt x="125" y="1"/>
                    <a:pt x="1" y="176"/>
                    <a:pt x="42" y="300"/>
                  </a:cubicBezTo>
                  <a:cubicBezTo>
                    <a:pt x="42" y="476"/>
                    <a:pt x="166" y="559"/>
                    <a:pt x="342" y="559"/>
                  </a:cubicBezTo>
                  <a:cubicBezTo>
                    <a:pt x="466" y="559"/>
                    <a:pt x="600" y="435"/>
                    <a:pt x="600" y="259"/>
                  </a:cubicBezTo>
                  <a:cubicBezTo>
                    <a:pt x="559" y="135"/>
                    <a:pt x="42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7"/>
            <p:cNvSpPr/>
            <p:nvPr/>
          </p:nvSpPr>
          <p:spPr>
            <a:xfrm>
              <a:off x="805725" y="2607150"/>
              <a:ext cx="13975" cy="14250"/>
            </a:xfrm>
            <a:custGeom>
              <a:rect b="b" l="l" r="r" t="t"/>
              <a:pathLst>
                <a:path extrusionOk="0" h="570" w="559">
                  <a:moveTo>
                    <a:pt x="259" y="0"/>
                  </a:moveTo>
                  <a:cubicBezTo>
                    <a:pt x="125" y="42"/>
                    <a:pt x="1" y="176"/>
                    <a:pt x="1" y="300"/>
                  </a:cubicBezTo>
                  <a:cubicBezTo>
                    <a:pt x="1" y="450"/>
                    <a:pt x="128" y="570"/>
                    <a:pt x="243" y="570"/>
                  </a:cubicBezTo>
                  <a:cubicBezTo>
                    <a:pt x="263" y="570"/>
                    <a:pt x="282" y="566"/>
                    <a:pt x="300" y="558"/>
                  </a:cubicBezTo>
                  <a:cubicBezTo>
                    <a:pt x="476" y="558"/>
                    <a:pt x="559" y="434"/>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7"/>
            <p:cNvSpPr/>
            <p:nvPr/>
          </p:nvSpPr>
          <p:spPr>
            <a:xfrm>
              <a:off x="811150" y="2677000"/>
              <a:ext cx="13975" cy="14175"/>
            </a:xfrm>
            <a:custGeom>
              <a:rect b="b" l="l" r="r" t="t"/>
              <a:pathLst>
                <a:path extrusionOk="0" h="567" w="559">
                  <a:moveTo>
                    <a:pt x="322" y="0"/>
                  </a:moveTo>
                  <a:cubicBezTo>
                    <a:pt x="302" y="0"/>
                    <a:pt x="281" y="3"/>
                    <a:pt x="259" y="8"/>
                  </a:cubicBezTo>
                  <a:cubicBezTo>
                    <a:pt x="83" y="8"/>
                    <a:pt x="1" y="142"/>
                    <a:pt x="1" y="308"/>
                  </a:cubicBezTo>
                  <a:cubicBezTo>
                    <a:pt x="1" y="442"/>
                    <a:pt x="125" y="566"/>
                    <a:pt x="300" y="566"/>
                  </a:cubicBezTo>
                  <a:cubicBezTo>
                    <a:pt x="476" y="525"/>
                    <a:pt x="559" y="401"/>
                    <a:pt x="559" y="267"/>
                  </a:cubicBezTo>
                  <a:cubicBezTo>
                    <a:pt x="559" y="114"/>
                    <a:pt x="457" y="0"/>
                    <a:pt x="32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7"/>
            <p:cNvSpPr/>
            <p:nvPr/>
          </p:nvSpPr>
          <p:spPr>
            <a:xfrm>
              <a:off x="874750" y="2602725"/>
              <a:ext cx="15000" cy="13425"/>
            </a:xfrm>
            <a:custGeom>
              <a:rect b="b" l="l" r="r" t="t"/>
              <a:pathLst>
                <a:path extrusionOk="0" h="537" w="600">
                  <a:moveTo>
                    <a:pt x="329" y="1"/>
                  </a:moveTo>
                  <a:cubicBezTo>
                    <a:pt x="307" y="1"/>
                    <a:pt x="283" y="4"/>
                    <a:pt x="258" y="12"/>
                  </a:cubicBezTo>
                  <a:cubicBezTo>
                    <a:pt x="124" y="12"/>
                    <a:pt x="0" y="136"/>
                    <a:pt x="0" y="270"/>
                  </a:cubicBezTo>
                  <a:cubicBezTo>
                    <a:pt x="36" y="415"/>
                    <a:pt x="136" y="536"/>
                    <a:pt x="250" y="536"/>
                  </a:cubicBezTo>
                  <a:cubicBezTo>
                    <a:pt x="267" y="536"/>
                    <a:pt x="283" y="534"/>
                    <a:pt x="300" y="529"/>
                  </a:cubicBezTo>
                  <a:cubicBezTo>
                    <a:pt x="465" y="529"/>
                    <a:pt x="600" y="394"/>
                    <a:pt x="558" y="270"/>
                  </a:cubicBezTo>
                  <a:cubicBezTo>
                    <a:pt x="558" y="120"/>
                    <a:pt x="461" y="1"/>
                    <a:pt x="32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7"/>
            <p:cNvSpPr/>
            <p:nvPr/>
          </p:nvSpPr>
          <p:spPr>
            <a:xfrm>
              <a:off x="879900" y="2671750"/>
              <a:ext cx="14250" cy="14000"/>
            </a:xfrm>
            <a:custGeom>
              <a:rect b="b" l="l" r="r" t="t"/>
              <a:pathLst>
                <a:path extrusionOk="0" h="560" w="570">
                  <a:moveTo>
                    <a:pt x="259" y="1"/>
                  </a:moveTo>
                  <a:cubicBezTo>
                    <a:pt x="135" y="1"/>
                    <a:pt x="1" y="135"/>
                    <a:pt x="1" y="301"/>
                  </a:cubicBezTo>
                  <a:cubicBezTo>
                    <a:pt x="52" y="435"/>
                    <a:pt x="177" y="559"/>
                    <a:pt x="311" y="559"/>
                  </a:cubicBezTo>
                  <a:cubicBezTo>
                    <a:pt x="476" y="518"/>
                    <a:pt x="569" y="394"/>
                    <a:pt x="569" y="259"/>
                  </a:cubicBezTo>
                  <a:cubicBezTo>
                    <a:pt x="56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7"/>
            <p:cNvSpPr/>
            <p:nvPr/>
          </p:nvSpPr>
          <p:spPr>
            <a:xfrm>
              <a:off x="775475" y="2582325"/>
              <a:ext cx="7525" cy="7775"/>
            </a:xfrm>
            <a:custGeom>
              <a:rect b="b" l="l" r="r" t="t"/>
              <a:pathLst>
                <a:path extrusionOk="0" h="311" w="301">
                  <a:moveTo>
                    <a:pt x="1" y="1"/>
                  </a:moveTo>
                  <a:lnTo>
                    <a:pt x="42" y="311"/>
                  </a:lnTo>
                  <a:cubicBezTo>
                    <a:pt x="177" y="259"/>
                    <a:pt x="301"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7"/>
            <p:cNvSpPr/>
            <p:nvPr/>
          </p:nvSpPr>
          <p:spPr>
            <a:xfrm>
              <a:off x="838025" y="2577150"/>
              <a:ext cx="14000" cy="7525"/>
            </a:xfrm>
            <a:custGeom>
              <a:rect b="b" l="l" r="r" t="t"/>
              <a:pathLst>
                <a:path extrusionOk="0" h="301" w="560">
                  <a:moveTo>
                    <a:pt x="559" y="1"/>
                  </a:moveTo>
                  <a:lnTo>
                    <a:pt x="1" y="42"/>
                  </a:lnTo>
                  <a:lnTo>
                    <a:pt x="1" y="84"/>
                  </a:lnTo>
                  <a:cubicBezTo>
                    <a:pt x="42" y="208"/>
                    <a:pt x="177" y="301"/>
                    <a:pt x="301" y="301"/>
                  </a:cubicBezTo>
                  <a:cubicBezTo>
                    <a:pt x="435" y="259"/>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7"/>
            <p:cNvSpPr/>
            <p:nvPr/>
          </p:nvSpPr>
          <p:spPr>
            <a:xfrm>
              <a:off x="917650" y="2704075"/>
              <a:ext cx="6475" cy="6475"/>
            </a:xfrm>
            <a:custGeom>
              <a:rect b="b" l="l" r="r" t="t"/>
              <a:pathLst>
                <a:path extrusionOk="0" h="259" w="259">
                  <a:moveTo>
                    <a:pt x="217" y="0"/>
                  </a:moveTo>
                  <a:cubicBezTo>
                    <a:pt x="93" y="0"/>
                    <a:pt x="0" y="135"/>
                    <a:pt x="0" y="217"/>
                  </a:cubicBezTo>
                  <a:lnTo>
                    <a:pt x="0" y="259"/>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7"/>
            <p:cNvSpPr/>
            <p:nvPr/>
          </p:nvSpPr>
          <p:spPr>
            <a:xfrm>
              <a:off x="912225" y="2634025"/>
              <a:ext cx="7775" cy="14250"/>
            </a:xfrm>
            <a:custGeom>
              <a:rect b="b" l="l" r="r" t="t"/>
              <a:pathLst>
                <a:path extrusionOk="0" h="570" w="311">
                  <a:moveTo>
                    <a:pt x="259" y="0"/>
                  </a:moveTo>
                  <a:cubicBezTo>
                    <a:pt x="217" y="0"/>
                    <a:pt x="135" y="52"/>
                    <a:pt x="93" y="93"/>
                  </a:cubicBezTo>
                  <a:cubicBezTo>
                    <a:pt x="52" y="135"/>
                    <a:pt x="0" y="218"/>
                    <a:pt x="0" y="311"/>
                  </a:cubicBezTo>
                  <a:cubicBezTo>
                    <a:pt x="0" y="435"/>
                    <a:pt x="93" y="517"/>
                    <a:pt x="176" y="569"/>
                  </a:cubicBezTo>
                  <a:lnTo>
                    <a:pt x="310" y="56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7"/>
            <p:cNvSpPr/>
            <p:nvPr/>
          </p:nvSpPr>
          <p:spPr>
            <a:xfrm>
              <a:off x="907050" y="2571725"/>
              <a:ext cx="7525" cy="7525"/>
            </a:xfrm>
            <a:custGeom>
              <a:rect b="b" l="l" r="r" t="t"/>
              <a:pathLst>
                <a:path extrusionOk="0" h="301" w="301">
                  <a:moveTo>
                    <a:pt x="300" y="1"/>
                  </a:moveTo>
                  <a:lnTo>
                    <a:pt x="0" y="42"/>
                  </a:lnTo>
                  <a:lnTo>
                    <a:pt x="0" y="83"/>
                  </a:lnTo>
                  <a:cubicBezTo>
                    <a:pt x="42" y="125"/>
                    <a:pt x="42" y="166"/>
                    <a:pt x="83" y="166"/>
                  </a:cubicBezTo>
                  <a:lnTo>
                    <a:pt x="83" y="218"/>
                  </a:lnTo>
                  <a:cubicBezTo>
                    <a:pt x="124" y="259"/>
                    <a:pt x="166" y="301"/>
                    <a:pt x="259" y="301"/>
                  </a:cubicBezTo>
                  <a:lnTo>
                    <a:pt x="300" y="301"/>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7"/>
            <p:cNvSpPr/>
            <p:nvPr/>
          </p:nvSpPr>
          <p:spPr>
            <a:xfrm>
              <a:off x="647275" y="2724500"/>
              <a:ext cx="7775" cy="7775"/>
            </a:xfrm>
            <a:custGeom>
              <a:rect b="b" l="l" r="r" t="t"/>
              <a:pathLst>
                <a:path extrusionOk="0" h="311" w="311">
                  <a:moveTo>
                    <a:pt x="1" y="0"/>
                  </a:moveTo>
                  <a:lnTo>
                    <a:pt x="1" y="310"/>
                  </a:lnTo>
                  <a:lnTo>
                    <a:pt x="311" y="259"/>
                  </a:lnTo>
                  <a:cubicBezTo>
                    <a:pt x="259" y="134"/>
                    <a:pt x="176" y="52"/>
                    <a:pt x="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7"/>
            <p:cNvSpPr/>
            <p:nvPr/>
          </p:nvSpPr>
          <p:spPr>
            <a:xfrm>
              <a:off x="642100" y="2655725"/>
              <a:ext cx="7525" cy="14000"/>
            </a:xfrm>
            <a:custGeom>
              <a:rect b="b" l="l" r="r" t="t"/>
              <a:pathLst>
                <a:path extrusionOk="0" h="560" w="301">
                  <a:moveTo>
                    <a:pt x="1" y="1"/>
                  </a:moveTo>
                  <a:lnTo>
                    <a:pt x="42" y="559"/>
                  </a:lnTo>
                  <a:cubicBezTo>
                    <a:pt x="42" y="559"/>
                    <a:pt x="84" y="559"/>
                    <a:pt x="84" y="518"/>
                  </a:cubicBezTo>
                  <a:cubicBezTo>
                    <a:pt x="166" y="518"/>
                    <a:pt x="259" y="425"/>
                    <a:pt x="259" y="342"/>
                  </a:cubicBezTo>
                  <a:cubicBezTo>
                    <a:pt x="301" y="342"/>
                    <a:pt x="301" y="301"/>
                    <a:pt x="301" y="259"/>
                  </a:cubicBezTo>
                  <a:cubicBezTo>
                    <a:pt x="301" y="166"/>
                    <a:pt x="208" y="84"/>
                    <a:pt x="166" y="42"/>
                  </a:cubicBezTo>
                  <a:cubicBezTo>
                    <a:pt x="125" y="1"/>
                    <a:pt x="125" y="1"/>
                    <a:pt x="8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7"/>
            <p:cNvSpPr/>
            <p:nvPr/>
          </p:nvSpPr>
          <p:spPr>
            <a:xfrm>
              <a:off x="709825" y="2719325"/>
              <a:ext cx="14000" cy="7525"/>
            </a:xfrm>
            <a:custGeom>
              <a:rect b="b" l="l" r="r" t="t"/>
              <a:pathLst>
                <a:path extrusionOk="0" h="301" w="560">
                  <a:moveTo>
                    <a:pt x="259" y="0"/>
                  </a:moveTo>
                  <a:cubicBezTo>
                    <a:pt x="218" y="0"/>
                    <a:pt x="135" y="42"/>
                    <a:pt x="135" y="83"/>
                  </a:cubicBezTo>
                  <a:cubicBezTo>
                    <a:pt x="83" y="83"/>
                    <a:pt x="42" y="124"/>
                    <a:pt x="1" y="207"/>
                  </a:cubicBezTo>
                  <a:lnTo>
                    <a:pt x="1" y="300"/>
                  </a:lnTo>
                  <a:lnTo>
                    <a:pt x="559" y="259"/>
                  </a:lnTo>
                  <a:cubicBezTo>
                    <a:pt x="55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7"/>
            <p:cNvSpPr/>
            <p:nvPr/>
          </p:nvSpPr>
          <p:spPr>
            <a:xfrm>
              <a:off x="704400" y="2650300"/>
              <a:ext cx="13975" cy="14000"/>
            </a:xfrm>
            <a:custGeom>
              <a:rect b="b" l="l" r="r" t="t"/>
              <a:pathLst>
                <a:path extrusionOk="0" h="560" w="559">
                  <a:moveTo>
                    <a:pt x="259" y="1"/>
                  </a:moveTo>
                  <a:cubicBezTo>
                    <a:pt x="135" y="1"/>
                    <a:pt x="1" y="125"/>
                    <a:pt x="1" y="301"/>
                  </a:cubicBezTo>
                  <a:cubicBezTo>
                    <a:pt x="1" y="435"/>
                    <a:pt x="176" y="559"/>
                    <a:pt x="300" y="559"/>
                  </a:cubicBezTo>
                  <a:cubicBezTo>
                    <a:pt x="476" y="559"/>
                    <a:pt x="559" y="383"/>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7"/>
            <p:cNvSpPr/>
            <p:nvPr/>
          </p:nvSpPr>
          <p:spPr>
            <a:xfrm>
              <a:off x="666675" y="2618000"/>
              <a:ext cx="15275" cy="13975"/>
            </a:xfrm>
            <a:custGeom>
              <a:rect b="b" l="l" r="r" t="t"/>
              <a:pathLst>
                <a:path extrusionOk="0" h="559" w="611">
                  <a:moveTo>
                    <a:pt x="310" y="0"/>
                  </a:moveTo>
                  <a:cubicBezTo>
                    <a:pt x="135" y="42"/>
                    <a:pt x="0" y="176"/>
                    <a:pt x="52" y="300"/>
                  </a:cubicBezTo>
                  <a:cubicBezTo>
                    <a:pt x="52" y="476"/>
                    <a:pt x="176" y="559"/>
                    <a:pt x="352" y="559"/>
                  </a:cubicBezTo>
                  <a:cubicBezTo>
                    <a:pt x="476" y="559"/>
                    <a:pt x="610" y="435"/>
                    <a:pt x="569" y="259"/>
                  </a:cubicBezTo>
                  <a:cubicBezTo>
                    <a:pt x="569" y="124"/>
                    <a:pt x="434" y="0"/>
                    <a:pt x="31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7"/>
            <p:cNvSpPr/>
            <p:nvPr/>
          </p:nvSpPr>
          <p:spPr>
            <a:xfrm>
              <a:off x="672100" y="2687850"/>
              <a:ext cx="15275" cy="13325"/>
            </a:xfrm>
            <a:custGeom>
              <a:rect b="b" l="l" r="r" t="t"/>
              <a:pathLst>
                <a:path extrusionOk="0" h="533" w="611">
                  <a:moveTo>
                    <a:pt x="326" y="0"/>
                  </a:moveTo>
                  <a:cubicBezTo>
                    <a:pt x="305" y="0"/>
                    <a:pt x="282" y="3"/>
                    <a:pt x="259" y="8"/>
                  </a:cubicBezTo>
                  <a:cubicBezTo>
                    <a:pt x="135" y="8"/>
                    <a:pt x="0" y="132"/>
                    <a:pt x="42" y="267"/>
                  </a:cubicBezTo>
                  <a:cubicBezTo>
                    <a:pt x="42" y="412"/>
                    <a:pt x="145" y="533"/>
                    <a:pt x="254" y="533"/>
                  </a:cubicBezTo>
                  <a:cubicBezTo>
                    <a:pt x="269" y="533"/>
                    <a:pt x="285" y="530"/>
                    <a:pt x="300" y="525"/>
                  </a:cubicBezTo>
                  <a:cubicBezTo>
                    <a:pt x="476" y="525"/>
                    <a:pt x="610" y="391"/>
                    <a:pt x="559" y="225"/>
                  </a:cubicBezTo>
                  <a:cubicBezTo>
                    <a:pt x="559" y="109"/>
                    <a:pt x="465"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7"/>
            <p:cNvSpPr/>
            <p:nvPr/>
          </p:nvSpPr>
          <p:spPr>
            <a:xfrm>
              <a:off x="736700" y="2612575"/>
              <a:ext cx="14000" cy="13975"/>
            </a:xfrm>
            <a:custGeom>
              <a:rect b="b" l="l" r="r" t="t"/>
              <a:pathLst>
                <a:path extrusionOk="0" h="559" w="560">
                  <a:moveTo>
                    <a:pt x="259" y="0"/>
                  </a:moveTo>
                  <a:cubicBezTo>
                    <a:pt x="94" y="42"/>
                    <a:pt x="1" y="176"/>
                    <a:pt x="1" y="300"/>
                  </a:cubicBezTo>
                  <a:cubicBezTo>
                    <a:pt x="1" y="476"/>
                    <a:pt x="135" y="559"/>
                    <a:pt x="301" y="559"/>
                  </a:cubicBezTo>
                  <a:cubicBezTo>
                    <a:pt x="435" y="559"/>
                    <a:pt x="559" y="435"/>
                    <a:pt x="559" y="259"/>
                  </a:cubicBezTo>
                  <a:cubicBezTo>
                    <a:pt x="518" y="135"/>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7"/>
            <p:cNvSpPr/>
            <p:nvPr/>
          </p:nvSpPr>
          <p:spPr>
            <a:xfrm>
              <a:off x="742150" y="2682425"/>
              <a:ext cx="13975" cy="13350"/>
            </a:xfrm>
            <a:custGeom>
              <a:rect b="b" l="l" r="r" t="t"/>
              <a:pathLst>
                <a:path extrusionOk="0" h="534" w="559">
                  <a:moveTo>
                    <a:pt x="311" y="0"/>
                  </a:moveTo>
                  <a:cubicBezTo>
                    <a:pt x="294" y="0"/>
                    <a:pt x="276" y="3"/>
                    <a:pt x="259" y="8"/>
                  </a:cubicBezTo>
                  <a:cubicBezTo>
                    <a:pt x="83" y="8"/>
                    <a:pt x="0" y="132"/>
                    <a:pt x="0" y="308"/>
                  </a:cubicBezTo>
                  <a:cubicBezTo>
                    <a:pt x="0" y="424"/>
                    <a:pt x="101" y="533"/>
                    <a:pt x="236" y="533"/>
                  </a:cubicBezTo>
                  <a:cubicBezTo>
                    <a:pt x="256" y="533"/>
                    <a:pt x="278" y="531"/>
                    <a:pt x="300" y="525"/>
                  </a:cubicBezTo>
                  <a:cubicBezTo>
                    <a:pt x="434" y="525"/>
                    <a:pt x="558" y="391"/>
                    <a:pt x="558" y="267"/>
                  </a:cubicBezTo>
                  <a:cubicBezTo>
                    <a:pt x="522" y="114"/>
                    <a:pt x="424"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7"/>
            <p:cNvSpPr/>
            <p:nvPr/>
          </p:nvSpPr>
          <p:spPr>
            <a:xfrm>
              <a:off x="636675" y="2592150"/>
              <a:ext cx="7525" cy="7525"/>
            </a:xfrm>
            <a:custGeom>
              <a:rect b="b" l="l" r="r" t="t"/>
              <a:pathLst>
                <a:path extrusionOk="0" h="301" w="301">
                  <a:moveTo>
                    <a:pt x="301" y="1"/>
                  </a:moveTo>
                  <a:lnTo>
                    <a:pt x="1" y="42"/>
                  </a:lnTo>
                  <a:lnTo>
                    <a:pt x="42" y="300"/>
                  </a:lnTo>
                  <a:cubicBezTo>
                    <a:pt x="218" y="300"/>
                    <a:pt x="301" y="176"/>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7"/>
            <p:cNvSpPr/>
            <p:nvPr/>
          </p:nvSpPr>
          <p:spPr>
            <a:xfrm>
              <a:off x="698975" y="2587750"/>
              <a:ext cx="14250" cy="7525"/>
            </a:xfrm>
            <a:custGeom>
              <a:rect b="b" l="l" r="r" t="t"/>
              <a:pathLst>
                <a:path extrusionOk="0" h="301" w="570">
                  <a:moveTo>
                    <a:pt x="569" y="1"/>
                  </a:moveTo>
                  <a:lnTo>
                    <a:pt x="0" y="42"/>
                  </a:lnTo>
                  <a:cubicBezTo>
                    <a:pt x="52" y="177"/>
                    <a:pt x="176" y="301"/>
                    <a:pt x="311" y="301"/>
                  </a:cubicBezTo>
                  <a:cubicBezTo>
                    <a:pt x="476" y="259"/>
                    <a:pt x="569" y="135"/>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7"/>
            <p:cNvSpPr/>
            <p:nvPr/>
          </p:nvSpPr>
          <p:spPr>
            <a:xfrm>
              <a:off x="778850" y="2713900"/>
              <a:ext cx="7525" cy="7525"/>
            </a:xfrm>
            <a:custGeom>
              <a:rect b="b" l="l" r="r" t="t"/>
              <a:pathLst>
                <a:path extrusionOk="0" h="301" w="301">
                  <a:moveTo>
                    <a:pt x="259" y="0"/>
                  </a:moveTo>
                  <a:cubicBezTo>
                    <a:pt x="259" y="0"/>
                    <a:pt x="217" y="0"/>
                    <a:pt x="217" y="42"/>
                  </a:cubicBezTo>
                  <a:cubicBezTo>
                    <a:pt x="83" y="42"/>
                    <a:pt x="0" y="166"/>
                    <a:pt x="0" y="300"/>
                  </a:cubicBez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7"/>
            <p:cNvSpPr/>
            <p:nvPr/>
          </p:nvSpPr>
          <p:spPr>
            <a:xfrm>
              <a:off x="773425" y="2644875"/>
              <a:ext cx="7500" cy="13975"/>
            </a:xfrm>
            <a:custGeom>
              <a:rect b="b" l="l" r="r" t="t"/>
              <a:pathLst>
                <a:path extrusionOk="0" h="559" w="300">
                  <a:moveTo>
                    <a:pt x="259" y="1"/>
                  </a:moveTo>
                  <a:cubicBezTo>
                    <a:pt x="217" y="1"/>
                    <a:pt x="176" y="42"/>
                    <a:pt x="124" y="42"/>
                  </a:cubicBezTo>
                  <a:cubicBezTo>
                    <a:pt x="41" y="135"/>
                    <a:pt x="0" y="218"/>
                    <a:pt x="0" y="300"/>
                  </a:cubicBezTo>
                  <a:cubicBezTo>
                    <a:pt x="41" y="43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7"/>
            <p:cNvSpPr/>
            <p:nvPr/>
          </p:nvSpPr>
          <p:spPr>
            <a:xfrm>
              <a:off x="769025" y="2582325"/>
              <a:ext cx="7525" cy="7775"/>
            </a:xfrm>
            <a:custGeom>
              <a:rect b="b" l="l" r="r" t="t"/>
              <a:pathLst>
                <a:path extrusionOk="0" h="311" w="301">
                  <a:moveTo>
                    <a:pt x="259" y="1"/>
                  </a:moveTo>
                  <a:lnTo>
                    <a:pt x="0" y="52"/>
                  </a:lnTo>
                  <a:cubicBezTo>
                    <a:pt x="0" y="176"/>
                    <a:pt x="93" y="259"/>
                    <a:pt x="217" y="311"/>
                  </a:cubicBezTo>
                  <a:lnTo>
                    <a:pt x="300" y="31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7"/>
            <p:cNvSpPr/>
            <p:nvPr/>
          </p:nvSpPr>
          <p:spPr>
            <a:xfrm>
              <a:off x="508475" y="2735350"/>
              <a:ext cx="7525" cy="6475"/>
            </a:xfrm>
            <a:custGeom>
              <a:rect b="b" l="l" r="r" t="t"/>
              <a:pathLst>
                <a:path extrusionOk="0" h="259" w="301">
                  <a:moveTo>
                    <a:pt x="1" y="0"/>
                  </a:moveTo>
                  <a:lnTo>
                    <a:pt x="42" y="259"/>
                  </a:lnTo>
                  <a:lnTo>
                    <a:pt x="300" y="259"/>
                  </a:lnTo>
                  <a:cubicBezTo>
                    <a:pt x="300" y="176"/>
                    <a:pt x="259" y="83"/>
                    <a:pt x="176" y="42"/>
                  </a:cubicBezTo>
                  <a:cubicBezTo>
                    <a:pt x="125" y="0"/>
                    <a:pt x="83"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7"/>
            <p:cNvSpPr/>
            <p:nvPr/>
          </p:nvSpPr>
          <p:spPr>
            <a:xfrm>
              <a:off x="503050" y="2666325"/>
              <a:ext cx="7525" cy="12950"/>
            </a:xfrm>
            <a:custGeom>
              <a:rect b="b" l="l" r="r" t="t"/>
              <a:pathLst>
                <a:path extrusionOk="0" h="518" w="301">
                  <a:moveTo>
                    <a:pt x="1" y="1"/>
                  </a:moveTo>
                  <a:lnTo>
                    <a:pt x="42" y="518"/>
                  </a:lnTo>
                  <a:lnTo>
                    <a:pt x="135" y="518"/>
                  </a:lnTo>
                  <a:cubicBezTo>
                    <a:pt x="218" y="476"/>
                    <a:pt x="300" y="394"/>
                    <a:pt x="300" y="259"/>
                  </a:cubicBezTo>
                  <a:cubicBezTo>
                    <a:pt x="300" y="135"/>
                    <a:pt x="259" y="52"/>
                    <a:pt x="17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7"/>
            <p:cNvSpPr/>
            <p:nvPr/>
          </p:nvSpPr>
          <p:spPr>
            <a:xfrm>
              <a:off x="571025" y="2729925"/>
              <a:ext cx="13975" cy="7525"/>
            </a:xfrm>
            <a:custGeom>
              <a:rect b="b" l="l" r="r" t="t"/>
              <a:pathLst>
                <a:path extrusionOk="0" h="301" w="559">
                  <a:moveTo>
                    <a:pt x="259" y="0"/>
                  </a:moveTo>
                  <a:cubicBezTo>
                    <a:pt x="207" y="0"/>
                    <a:pt x="125" y="42"/>
                    <a:pt x="83" y="93"/>
                  </a:cubicBezTo>
                  <a:cubicBezTo>
                    <a:pt x="42" y="135"/>
                    <a:pt x="1" y="217"/>
                    <a:pt x="42" y="300"/>
                  </a:cubicBezTo>
                  <a:lnTo>
                    <a:pt x="559" y="259"/>
                  </a:lnTo>
                  <a:cubicBezTo>
                    <a:pt x="559" y="217"/>
                    <a:pt x="559" y="135"/>
                    <a:pt x="518" y="93"/>
                  </a:cubicBezTo>
                  <a:cubicBezTo>
                    <a:pt x="466" y="42"/>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7"/>
            <p:cNvSpPr/>
            <p:nvPr/>
          </p:nvSpPr>
          <p:spPr>
            <a:xfrm>
              <a:off x="565600" y="2660875"/>
              <a:ext cx="15025" cy="14275"/>
            </a:xfrm>
            <a:custGeom>
              <a:rect b="b" l="l" r="r" t="t"/>
              <a:pathLst>
                <a:path extrusionOk="0" h="571" w="601">
                  <a:moveTo>
                    <a:pt x="356" y="1"/>
                  </a:moveTo>
                  <a:cubicBezTo>
                    <a:pt x="337" y="1"/>
                    <a:pt x="319" y="4"/>
                    <a:pt x="300" y="12"/>
                  </a:cubicBezTo>
                  <a:cubicBezTo>
                    <a:pt x="125" y="12"/>
                    <a:pt x="1" y="136"/>
                    <a:pt x="42" y="312"/>
                  </a:cubicBezTo>
                  <a:cubicBezTo>
                    <a:pt x="42" y="436"/>
                    <a:pt x="166" y="570"/>
                    <a:pt x="342" y="570"/>
                  </a:cubicBezTo>
                  <a:cubicBezTo>
                    <a:pt x="476" y="529"/>
                    <a:pt x="600" y="395"/>
                    <a:pt x="600" y="270"/>
                  </a:cubicBezTo>
                  <a:cubicBezTo>
                    <a:pt x="565" y="121"/>
                    <a:pt x="462" y="1"/>
                    <a:pt x="35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7"/>
            <p:cNvSpPr/>
            <p:nvPr/>
          </p:nvSpPr>
          <p:spPr>
            <a:xfrm>
              <a:off x="528900" y="2628850"/>
              <a:ext cx="13975" cy="13975"/>
            </a:xfrm>
            <a:custGeom>
              <a:rect b="b" l="l" r="r" t="t"/>
              <a:pathLst>
                <a:path extrusionOk="0" h="559" w="559">
                  <a:moveTo>
                    <a:pt x="259" y="1"/>
                  </a:moveTo>
                  <a:cubicBezTo>
                    <a:pt x="83" y="1"/>
                    <a:pt x="0" y="125"/>
                    <a:pt x="0" y="300"/>
                  </a:cubicBezTo>
                  <a:cubicBezTo>
                    <a:pt x="0" y="425"/>
                    <a:pt x="135" y="559"/>
                    <a:pt x="300" y="559"/>
                  </a:cubicBezTo>
                  <a:cubicBezTo>
                    <a:pt x="476" y="559"/>
                    <a:pt x="559" y="425"/>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7"/>
            <p:cNvSpPr/>
            <p:nvPr/>
          </p:nvSpPr>
          <p:spPr>
            <a:xfrm>
              <a:off x="534325" y="2697600"/>
              <a:ext cx="13975" cy="14000"/>
            </a:xfrm>
            <a:custGeom>
              <a:rect b="b" l="l" r="r" t="t"/>
              <a:pathLst>
                <a:path extrusionOk="0" h="560" w="559">
                  <a:moveTo>
                    <a:pt x="259" y="1"/>
                  </a:moveTo>
                  <a:cubicBezTo>
                    <a:pt x="83" y="42"/>
                    <a:pt x="1" y="177"/>
                    <a:pt x="1" y="301"/>
                  </a:cubicBezTo>
                  <a:cubicBezTo>
                    <a:pt x="1" y="476"/>
                    <a:pt x="125" y="559"/>
                    <a:pt x="300" y="559"/>
                  </a:cubicBezTo>
                  <a:cubicBezTo>
                    <a:pt x="435" y="559"/>
                    <a:pt x="559" y="435"/>
                    <a:pt x="559" y="259"/>
                  </a:cubicBezTo>
                  <a:cubicBezTo>
                    <a:pt x="559" y="13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7"/>
            <p:cNvSpPr/>
            <p:nvPr/>
          </p:nvSpPr>
          <p:spPr>
            <a:xfrm>
              <a:off x="597900" y="2623425"/>
              <a:ext cx="14000" cy="13975"/>
            </a:xfrm>
            <a:custGeom>
              <a:rect b="b" l="l" r="r" t="t"/>
              <a:pathLst>
                <a:path extrusionOk="0" h="559" w="560">
                  <a:moveTo>
                    <a:pt x="259" y="1"/>
                  </a:moveTo>
                  <a:cubicBezTo>
                    <a:pt x="125" y="1"/>
                    <a:pt x="1" y="125"/>
                    <a:pt x="1" y="300"/>
                  </a:cubicBezTo>
                  <a:cubicBezTo>
                    <a:pt x="42" y="476"/>
                    <a:pt x="166" y="559"/>
                    <a:pt x="301" y="559"/>
                  </a:cubicBezTo>
                  <a:cubicBezTo>
                    <a:pt x="477" y="559"/>
                    <a:pt x="559" y="424"/>
                    <a:pt x="559" y="259"/>
                  </a:cubicBezTo>
                  <a:cubicBezTo>
                    <a:pt x="559" y="125"/>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7"/>
            <p:cNvSpPr/>
            <p:nvPr/>
          </p:nvSpPr>
          <p:spPr>
            <a:xfrm>
              <a:off x="603350" y="2692175"/>
              <a:ext cx="13975" cy="14425"/>
            </a:xfrm>
            <a:custGeom>
              <a:rect b="b" l="l" r="r" t="t"/>
              <a:pathLst>
                <a:path extrusionOk="0" h="577" w="559">
                  <a:moveTo>
                    <a:pt x="259" y="1"/>
                  </a:moveTo>
                  <a:cubicBezTo>
                    <a:pt x="124" y="52"/>
                    <a:pt x="0" y="176"/>
                    <a:pt x="0" y="311"/>
                  </a:cubicBezTo>
                  <a:cubicBezTo>
                    <a:pt x="0" y="456"/>
                    <a:pt x="127" y="577"/>
                    <a:pt x="249" y="577"/>
                  </a:cubicBezTo>
                  <a:cubicBezTo>
                    <a:pt x="266" y="577"/>
                    <a:pt x="283" y="574"/>
                    <a:pt x="300" y="569"/>
                  </a:cubicBezTo>
                  <a:cubicBezTo>
                    <a:pt x="465" y="569"/>
                    <a:pt x="558" y="435"/>
                    <a:pt x="558" y="259"/>
                  </a:cubicBezTo>
                  <a:cubicBezTo>
                    <a:pt x="558" y="13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7"/>
            <p:cNvSpPr/>
            <p:nvPr/>
          </p:nvSpPr>
          <p:spPr>
            <a:xfrm>
              <a:off x="498650" y="2603000"/>
              <a:ext cx="7775" cy="7525"/>
            </a:xfrm>
            <a:custGeom>
              <a:rect b="b" l="l" r="r" t="t"/>
              <a:pathLst>
                <a:path extrusionOk="0" h="301" w="311">
                  <a:moveTo>
                    <a:pt x="259" y="1"/>
                  </a:moveTo>
                  <a:lnTo>
                    <a:pt x="1" y="42"/>
                  </a:lnTo>
                  <a:lnTo>
                    <a:pt x="1" y="301"/>
                  </a:lnTo>
                  <a:cubicBezTo>
                    <a:pt x="177" y="301"/>
                    <a:pt x="311" y="166"/>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7"/>
            <p:cNvSpPr/>
            <p:nvPr/>
          </p:nvSpPr>
          <p:spPr>
            <a:xfrm>
              <a:off x="561200" y="2597575"/>
              <a:ext cx="14000" cy="7800"/>
            </a:xfrm>
            <a:custGeom>
              <a:rect b="b" l="l" r="r" t="t"/>
              <a:pathLst>
                <a:path extrusionOk="0" h="312" w="560">
                  <a:moveTo>
                    <a:pt x="559" y="1"/>
                  </a:moveTo>
                  <a:lnTo>
                    <a:pt x="1" y="42"/>
                  </a:lnTo>
                  <a:lnTo>
                    <a:pt x="1" y="125"/>
                  </a:lnTo>
                  <a:cubicBezTo>
                    <a:pt x="35" y="235"/>
                    <a:pt x="132" y="311"/>
                    <a:pt x="235" y="311"/>
                  </a:cubicBezTo>
                  <a:cubicBezTo>
                    <a:pt x="257" y="311"/>
                    <a:pt x="279" y="308"/>
                    <a:pt x="301" y="300"/>
                  </a:cubicBezTo>
                  <a:cubicBezTo>
                    <a:pt x="435" y="300"/>
                    <a:pt x="559" y="16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7"/>
            <p:cNvSpPr/>
            <p:nvPr/>
          </p:nvSpPr>
          <p:spPr>
            <a:xfrm>
              <a:off x="640825" y="2724500"/>
              <a:ext cx="6475" cy="7775"/>
            </a:xfrm>
            <a:custGeom>
              <a:rect b="b" l="l" r="r" t="t"/>
              <a:pathLst>
                <a:path extrusionOk="0" h="311" w="259">
                  <a:moveTo>
                    <a:pt x="176" y="0"/>
                  </a:moveTo>
                  <a:cubicBezTo>
                    <a:pt x="93" y="52"/>
                    <a:pt x="0" y="134"/>
                    <a:pt x="0" y="259"/>
                  </a:cubicBezTo>
                  <a:lnTo>
                    <a:pt x="0" y="310"/>
                  </a:lnTo>
                  <a:lnTo>
                    <a:pt x="259" y="31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7"/>
            <p:cNvSpPr/>
            <p:nvPr/>
          </p:nvSpPr>
          <p:spPr>
            <a:xfrm>
              <a:off x="635650" y="2655725"/>
              <a:ext cx="7525" cy="14000"/>
            </a:xfrm>
            <a:custGeom>
              <a:rect b="b" l="l" r="r" t="t"/>
              <a:pathLst>
                <a:path extrusionOk="0" h="560" w="301">
                  <a:moveTo>
                    <a:pt x="259" y="1"/>
                  </a:moveTo>
                  <a:cubicBezTo>
                    <a:pt x="207" y="1"/>
                    <a:pt x="124" y="1"/>
                    <a:pt x="83" y="42"/>
                  </a:cubicBezTo>
                  <a:cubicBezTo>
                    <a:pt x="42" y="84"/>
                    <a:pt x="0" y="218"/>
                    <a:pt x="0" y="301"/>
                  </a:cubicBezTo>
                  <a:cubicBezTo>
                    <a:pt x="0" y="383"/>
                    <a:pt x="83" y="518"/>
                    <a:pt x="166" y="518"/>
                  </a:cubicBezTo>
                  <a:cubicBezTo>
                    <a:pt x="20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7"/>
            <p:cNvSpPr/>
            <p:nvPr/>
          </p:nvSpPr>
          <p:spPr>
            <a:xfrm>
              <a:off x="630225" y="2593175"/>
              <a:ext cx="7525" cy="6500"/>
            </a:xfrm>
            <a:custGeom>
              <a:rect b="b" l="l" r="r" t="t"/>
              <a:pathLst>
                <a:path extrusionOk="0" h="260" w="301">
                  <a:moveTo>
                    <a:pt x="0" y="1"/>
                  </a:moveTo>
                  <a:lnTo>
                    <a:pt x="0" y="84"/>
                  </a:lnTo>
                  <a:cubicBezTo>
                    <a:pt x="42" y="177"/>
                    <a:pt x="124" y="259"/>
                    <a:pt x="259" y="259"/>
                  </a:cubicBez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7"/>
            <p:cNvSpPr/>
            <p:nvPr/>
          </p:nvSpPr>
          <p:spPr>
            <a:xfrm>
              <a:off x="370700" y="2746200"/>
              <a:ext cx="7525" cy="6500"/>
            </a:xfrm>
            <a:custGeom>
              <a:rect b="b" l="l" r="r" t="t"/>
              <a:pathLst>
                <a:path extrusionOk="0" h="260" w="301">
                  <a:moveTo>
                    <a:pt x="1" y="1"/>
                  </a:moveTo>
                  <a:lnTo>
                    <a:pt x="1" y="259"/>
                  </a:lnTo>
                  <a:lnTo>
                    <a:pt x="301" y="259"/>
                  </a:lnTo>
                  <a:cubicBezTo>
                    <a:pt x="259" y="83"/>
                    <a:pt x="166"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7"/>
            <p:cNvSpPr/>
            <p:nvPr/>
          </p:nvSpPr>
          <p:spPr>
            <a:xfrm>
              <a:off x="365275" y="2676150"/>
              <a:ext cx="7525" cy="13975"/>
            </a:xfrm>
            <a:custGeom>
              <a:rect b="b" l="l" r="r" t="t"/>
              <a:pathLst>
                <a:path extrusionOk="0" h="559" w="301">
                  <a:moveTo>
                    <a:pt x="1" y="1"/>
                  </a:moveTo>
                  <a:lnTo>
                    <a:pt x="42" y="559"/>
                  </a:lnTo>
                  <a:lnTo>
                    <a:pt x="84" y="559"/>
                  </a:lnTo>
                  <a:cubicBezTo>
                    <a:pt x="166" y="518"/>
                    <a:pt x="259" y="476"/>
                    <a:pt x="259" y="383"/>
                  </a:cubicBezTo>
                  <a:cubicBezTo>
                    <a:pt x="301" y="342"/>
                    <a:pt x="301" y="301"/>
                    <a:pt x="301" y="259"/>
                  </a:cubicBezTo>
                  <a:cubicBezTo>
                    <a:pt x="259" y="176"/>
                    <a:pt x="218" y="83"/>
                    <a:pt x="125" y="42"/>
                  </a:cubicBezTo>
                  <a:lnTo>
                    <a:pt x="84" y="42"/>
                  </a:lnTo>
                  <a:cubicBezTo>
                    <a:pt x="42"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7"/>
            <p:cNvSpPr/>
            <p:nvPr/>
          </p:nvSpPr>
          <p:spPr>
            <a:xfrm>
              <a:off x="433000" y="2740775"/>
              <a:ext cx="13975" cy="7525"/>
            </a:xfrm>
            <a:custGeom>
              <a:rect b="b" l="l" r="r" t="t"/>
              <a:pathLst>
                <a:path extrusionOk="0" h="301" w="559">
                  <a:moveTo>
                    <a:pt x="259" y="0"/>
                  </a:moveTo>
                  <a:cubicBezTo>
                    <a:pt x="218" y="0"/>
                    <a:pt x="135" y="0"/>
                    <a:pt x="94" y="42"/>
                  </a:cubicBezTo>
                  <a:cubicBezTo>
                    <a:pt x="42" y="83"/>
                    <a:pt x="42" y="125"/>
                    <a:pt x="1" y="176"/>
                  </a:cubicBezTo>
                  <a:lnTo>
                    <a:pt x="1" y="300"/>
                  </a:lnTo>
                  <a:lnTo>
                    <a:pt x="559" y="259"/>
                  </a:lnTo>
                  <a:cubicBezTo>
                    <a:pt x="559" y="83"/>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7"/>
            <p:cNvSpPr/>
            <p:nvPr/>
          </p:nvSpPr>
          <p:spPr>
            <a:xfrm>
              <a:off x="427575" y="2670725"/>
              <a:ext cx="14250" cy="14175"/>
            </a:xfrm>
            <a:custGeom>
              <a:rect b="b" l="l" r="r" t="t"/>
              <a:pathLst>
                <a:path extrusionOk="0" h="567" w="570">
                  <a:moveTo>
                    <a:pt x="259" y="1"/>
                  </a:moveTo>
                  <a:cubicBezTo>
                    <a:pt x="94" y="42"/>
                    <a:pt x="1" y="176"/>
                    <a:pt x="1" y="300"/>
                  </a:cubicBezTo>
                  <a:cubicBezTo>
                    <a:pt x="1" y="453"/>
                    <a:pt x="102" y="567"/>
                    <a:pt x="244" y="567"/>
                  </a:cubicBezTo>
                  <a:cubicBezTo>
                    <a:pt x="265" y="567"/>
                    <a:pt x="288" y="564"/>
                    <a:pt x="311" y="559"/>
                  </a:cubicBezTo>
                  <a:cubicBezTo>
                    <a:pt x="476" y="559"/>
                    <a:pt x="569" y="435"/>
                    <a:pt x="569" y="259"/>
                  </a:cubicBezTo>
                  <a:cubicBezTo>
                    <a:pt x="56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7"/>
            <p:cNvSpPr/>
            <p:nvPr/>
          </p:nvSpPr>
          <p:spPr>
            <a:xfrm>
              <a:off x="390100" y="2639450"/>
              <a:ext cx="15025" cy="13975"/>
            </a:xfrm>
            <a:custGeom>
              <a:rect b="b" l="l" r="r" t="t"/>
              <a:pathLst>
                <a:path extrusionOk="0" h="559" w="601">
                  <a:moveTo>
                    <a:pt x="259" y="1"/>
                  </a:moveTo>
                  <a:cubicBezTo>
                    <a:pt x="124" y="1"/>
                    <a:pt x="0" y="135"/>
                    <a:pt x="42" y="300"/>
                  </a:cubicBezTo>
                  <a:cubicBezTo>
                    <a:pt x="42" y="435"/>
                    <a:pt x="166" y="559"/>
                    <a:pt x="300" y="559"/>
                  </a:cubicBezTo>
                  <a:cubicBezTo>
                    <a:pt x="466" y="517"/>
                    <a:pt x="600" y="393"/>
                    <a:pt x="559" y="259"/>
                  </a:cubicBezTo>
                  <a:cubicBezTo>
                    <a:pt x="559" y="94"/>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7"/>
            <p:cNvSpPr/>
            <p:nvPr/>
          </p:nvSpPr>
          <p:spPr>
            <a:xfrm>
              <a:off x="395275" y="2708475"/>
              <a:ext cx="15275" cy="13975"/>
            </a:xfrm>
            <a:custGeom>
              <a:rect b="b" l="l" r="r" t="t"/>
              <a:pathLst>
                <a:path extrusionOk="0" h="559" w="611">
                  <a:moveTo>
                    <a:pt x="259" y="0"/>
                  </a:moveTo>
                  <a:cubicBezTo>
                    <a:pt x="135" y="0"/>
                    <a:pt x="0" y="124"/>
                    <a:pt x="0" y="300"/>
                  </a:cubicBezTo>
                  <a:cubicBezTo>
                    <a:pt x="52" y="476"/>
                    <a:pt x="176" y="558"/>
                    <a:pt x="310" y="558"/>
                  </a:cubicBezTo>
                  <a:cubicBezTo>
                    <a:pt x="476" y="558"/>
                    <a:pt x="610" y="434"/>
                    <a:pt x="569" y="259"/>
                  </a:cubicBezTo>
                  <a:cubicBezTo>
                    <a:pt x="569" y="83"/>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7"/>
            <p:cNvSpPr/>
            <p:nvPr/>
          </p:nvSpPr>
          <p:spPr>
            <a:xfrm>
              <a:off x="459875" y="2634025"/>
              <a:ext cx="14250" cy="14250"/>
            </a:xfrm>
            <a:custGeom>
              <a:rect b="b" l="l" r="r" t="t"/>
              <a:pathLst>
                <a:path extrusionOk="0" h="570" w="570">
                  <a:moveTo>
                    <a:pt x="259" y="0"/>
                  </a:moveTo>
                  <a:cubicBezTo>
                    <a:pt x="94" y="0"/>
                    <a:pt x="1" y="135"/>
                    <a:pt x="1" y="311"/>
                  </a:cubicBezTo>
                  <a:cubicBezTo>
                    <a:pt x="1" y="435"/>
                    <a:pt x="135" y="569"/>
                    <a:pt x="311" y="569"/>
                  </a:cubicBezTo>
                  <a:cubicBezTo>
                    <a:pt x="435" y="517"/>
                    <a:pt x="570" y="393"/>
                    <a:pt x="570" y="259"/>
                  </a:cubicBezTo>
                  <a:cubicBezTo>
                    <a:pt x="518" y="93"/>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7"/>
            <p:cNvSpPr/>
            <p:nvPr/>
          </p:nvSpPr>
          <p:spPr>
            <a:xfrm>
              <a:off x="464275" y="2703025"/>
              <a:ext cx="15025" cy="14000"/>
            </a:xfrm>
            <a:custGeom>
              <a:rect b="b" l="l" r="r" t="t"/>
              <a:pathLst>
                <a:path extrusionOk="0" h="560" w="601">
                  <a:moveTo>
                    <a:pt x="300" y="1"/>
                  </a:moveTo>
                  <a:cubicBezTo>
                    <a:pt x="135" y="1"/>
                    <a:pt x="1" y="177"/>
                    <a:pt x="42" y="301"/>
                  </a:cubicBezTo>
                  <a:cubicBezTo>
                    <a:pt x="42" y="477"/>
                    <a:pt x="176" y="559"/>
                    <a:pt x="342" y="559"/>
                  </a:cubicBezTo>
                  <a:cubicBezTo>
                    <a:pt x="476" y="559"/>
                    <a:pt x="600" y="435"/>
                    <a:pt x="600" y="259"/>
                  </a:cubicBezTo>
                  <a:cubicBezTo>
                    <a:pt x="559" y="135"/>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7"/>
            <p:cNvSpPr/>
            <p:nvPr/>
          </p:nvSpPr>
          <p:spPr>
            <a:xfrm>
              <a:off x="359850" y="2613600"/>
              <a:ext cx="7525" cy="7525"/>
            </a:xfrm>
            <a:custGeom>
              <a:rect b="b" l="l" r="r" t="t"/>
              <a:pathLst>
                <a:path extrusionOk="0" h="301" w="301">
                  <a:moveTo>
                    <a:pt x="301" y="1"/>
                  </a:moveTo>
                  <a:lnTo>
                    <a:pt x="1" y="42"/>
                  </a:lnTo>
                  <a:lnTo>
                    <a:pt x="42" y="300"/>
                  </a:lnTo>
                  <a:cubicBezTo>
                    <a:pt x="176" y="300"/>
                    <a:pt x="301" y="176"/>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7"/>
            <p:cNvSpPr/>
            <p:nvPr/>
          </p:nvSpPr>
          <p:spPr>
            <a:xfrm>
              <a:off x="422400" y="2608175"/>
              <a:ext cx="14000" cy="7775"/>
            </a:xfrm>
            <a:custGeom>
              <a:rect b="b" l="l" r="r" t="t"/>
              <a:pathLst>
                <a:path extrusionOk="0" h="311" w="560">
                  <a:moveTo>
                    <a:pt x="559" y="1"/>
                  </a:moveTo>
                  <a:lnTo>
                    <a:pt x="1" y="52"/>
                  </a:lnTo>
                  <a:cubicBezTo>
                    <a:pt x="1" y="218"/>
                    <a:pt x="166" y="311"/>
                    <a:pt x="301" y="311"/>
                  </a:cubicBezTo>
                  <a:cubicBezTo>
                    <a:pt x="466" y="311"/>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7"/>
            <p:cNvSpPr/>
            <p:nvPr/>
          </p:nvSpPr>
          <p:spPr>
            <a:xfrm>
              <a:off x="502025" y="2735350"/>
              <a:ext cx="7500" cy="7525"/>
            </a:xfrm>
            <a:custGeom>
              <a:rect b="b" l="l" r="r" t="t"/>
              <a:pathLst>
                <a:path extrusionOk="0" h="301" w="300">
                  <a:moveTo>
                    <a:pt x="217" y="0"/>
                  </a:moveTo>
                  <a:cubicBezTo>
                    <a:pt x="83" y="42"/>
                    <a:pt x="0" y="176"/>
                    <a:pt x="0" y="300"/>
                  </a:cubicBez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7"/>
            <p:cNvSpPr/>
            <p:nvPr/>
          </p:nvSpPr>
          <p:spPr>
            <a:xfrm>
              <a:off x="496600" y="2666325"/>
              <a:ext cx="7500" cy="13525"/>
            </a:xfrm>
            <a:custGeom>
              <a:rect b="b" l="l" r="r" t="t"/>
              <a:pathLst>
                <a:path extrusionOk="0" h="541" w="300">
                  <a:moveTo>
                    <a:pt x="259" y="1"/>
                  </a:moveTo>
                  <a:cubicBezTo>
                    <a:pt x="217" y="1"/>
                    <a:pt x="176" y="1"/>
                    <a:pt x="134" y="52"/>
                  </a:cubicBezTo>
                  <a:cubicBezTo>
                    <a:pt x="41" y="94"/>
                    <a:pt x="0" y="177"/>
                    <a:pt x="0" y="311"/>
                  </a:cubicBezTo>
                  <a:cubicBezTo>
                    <a:pt x="41" y="394"/>
                    <a:pt x="83" y="476"/>
                    <a:pt x="217" y="518"/>
                  </a:cubicBezTo>
                  <a:cubicBezTo>
                    <a:pt x="245" y="518"/>
                    <a:pt x="254" y="541"/>
                    <a:pt x="269" y="541"/>
                  </a:cubicBezTo>
                  <a:cubicBezTo>
                    <a:pt x="277" y="541"/>
                    <a:pt x="286" y="535"/>
                    <a:pt x="30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7"/>
            <p:cNvSpPr/>
            <p:nvPr/>
          </p:nvSpPr>
          <p:spPr>
            <a:xfrm>
              <a:off x="491150" y="2604050"/>
              <a:ext cx="7525" cy="6475"/>
            </a:xfrm>
            <a:custGeom>
              <a:rect b="b" l="l" r="r" t="t"/>
              <a:pathLst>
                <a:path extrusionOk="0" h="259" w="301">
                  <a:moveTo>
                    <a:pt x="1" y="0"/>
                  </a:moveTo>
                  <a:cubicBezTo>
                    <a:pt x="42" y="124"/>
                    <a:pt x="135" y="259"/>
                    <a:pt x="259" y="259"/>
                  </a:cubicBezTo>
                  <a:lnTo>
                    <a:pt x="301" y="259"/>
                  </a:ln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7"/>
            <p:cNvSpPr/>
            <p:nvPr/>
          </p:nvSpPr>
          <p:spPr>
            <a:xfrm>
              <a:off x="294200" y="2751275"/>
              <a:ext cx="13975" cy="6850"/>
            </a:xfrm>
            <a:custGeom>
              <a:rect b="b" l="l" r="r" t="t"/>
              <a:pathLst>
                <a:path extrusionOk="0" h="274" w="559">
                  <a:moveTo>
                    <a:pt x="331" y="0"/>
                  </a:moveTo>
                  <a:cubicBezTo>
                    <a:pt x="307" y="0"/>
                    <a:pt x="283" y="5"/>
                    <a:pt x="259" y="15"/>
                  </a:cubicBezTo>
                  <a:cubicBezTo>
                    <a:pt x="218" y="15"/>
                    <a:pt x="125" y="56"/>
                    <a:pt x="83" y="97"/>
                  </a:cubicBezTo>
                  <a:cubicBezTo>
                    <a:pt x="42" y="139"/>
                    <a:pt x="1" y="221"/>
                    <a:pt x="1" y="273"/>
                  </a:cubicBezTo>
                  <a:lnTo>
                    <a:pt x="559" y="221"/>
                  </a:lnTo>
                  <a:lnTo>
                    <a:pt x="559" y="180"/>
                  </a:lnTo>
                  <a:cubicBezTo>
                    <a:pt x="526" y="80"/>
                    <a:pt x="432"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7"/>
            <p:cNvSpPr/>
            <p:nvPr/>
          </p:nvSpPr>
          <p:spPr>
            <a:xfrm>
              <a:off x="288775" y="2681575"/>
              <a:ext cx="15025" cy="14000"/>
            </a:xfrm>
            <a:custGeom>
              <a:rect b="b" l="l" r="r" t="t"/>
              <a:pathLst>
                <a:path extrusionOk="0" h="560" w="601">
                  <a:moveTo>
                    <a:pt x="259" y="1"/>
                  </a:moveTo>
                  <a:cubicBezTo>
                    <a:pt x="125" y="42"/>
                    <a:pt x="0" y="166"/>
                    <a:pt x="42" y="301"/>
                  </a:cubicBezTo>
                  <a:cubicBezTo>
                    <a:pt x="42" y="476"/>
                    <a:pt x="176" y="559"/>
                    <a:pt x="300" y="559"/>
                  </a:cubicBezTo>
                  <a:cubicBezTo>
                    <a:pt x="476" y="559"/>
                    <a:pt x="600"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7"/>
            <p:cNvSpPr/>
            <p:nvPr/>
          </p:nvSpPr>
          <p:spPr>
            <a:xfrm>
              <a:off x="267325" y="2720350"/>
              <a:ext cx="4150" cy="11925"/>
            </a:xfrm>
            <a:custGeom>
              <a:rect b="b" l="l" r="r" t="t"/>
              <a:pathLst>
                <a:path extrusionOk="0" h="477" w="166">
                  <a:moveTo>
                    <a:pt x="42" y="1"/>
                  </a:moveTo>
                  <a:lnTo>
                    <a:pt x="0" y="476"/>
                  </a:lnTo>
                  <a:cubicBezTo>
                    <a:pt x="83" y="425"/>
                    <a:pt x="166" y="300"/>
                    <a:pt x="166" y="218"/>
                  </a:cubicBezTo>
                  <a:cubicBezTo>
                    <a:pt x="166" y="125"/>
                    <a:pt x="83" y="42"/>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7"/>
            <p:cNvSpPr/>
            <p:nvPr/>
          </p:nvSpPr>
          <p:spPr>
            <a:xfrm>
              <a:off x="321075" y="2644675"/>
              <a:ext cx="14000" cy="14175"/>
            </a:xfrm>
            <a:custGeom>
              <a:rect b="b" l="l" r="r" t="t"/>
              <a:pathLst>
                <a:path extrusionOk="0" h="567" w="560">
                  <a:moveTo>
                    <a:pt x="326" y="1"/>
                  </a:moveTo>
                  <a:cubicBezTo>
                    <a:pt x="304" y="1"/>
                    <a:pt x="282" y="3"/>
                    <a:pt x="259" y="9"/>
                  </a:cubicBezTo>
                  <a:cubicBezTo>
                    <a:pt x="125" y="9"/>
                    <a:pt x="1" y="143"/>
                    <a:pt x="1" y="308"/>
                  </a:cubicBezTo>
                  <a:cubicBezTo>
                    <a:pt x="1" y="443"/>
                    <a:pt x="177" y="567"/>
                    <a:pt x="301" y="567"/>
                  </a:cubicBezTo>
                  <a:cubicBezTo>
                    <a:pt x="476" y="526"/>
                    <a:pt x="559" y="402"/>
                    <a:pt x="559" y="267"/>
                  </a:cubicBezTo>
                  <a:cubicBezTo>
                    <a:pt x="559" y="114"/>
                    <a:pt x="465"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7"/>
            <p:cNvSpPr/>
            <p:nvPr/>
          </p:nvSpPr>
          <p:spPr>
            <a:xfrm>
              <a:off x="326500" y="2713900"/>
              <a:ext cx="14000" cy="13975"/>
            </a:xfrm>
            <a:custGeom>
              <a:rect b="b" l="l" r="r" t="t"/>
              <a:pathLst>
                <a:path extrusionOk="0" h="559" w="560">
                  <a:moveTo>
                    <a:pt x="259" y="0"/>
                  </a:moveTo>
                  <a:cubicBezTo>
                    <a:pt x="84" y="0"/>
                    <a:pt x="1" y="124"/>
                    <a:pt x="1" y="300"/>
                  </a:cubicBezTo>
                  <a:cubicBezTo>
                    <a:pt x="1" y="424"/>
                    <a:pt x="125" y="558"/>
                    <a:pt x="301" y="558"/>
                  </a:cubicBezTo>
                  <a:cubicBezTo>
                    <a:pt x="477" y="558"/>
                    <a:pt x="559" y="383"/>
                    <a:pt x="559" y="259"/>
                  </a:cubicBezTo>
                  <a:cubicBezTo>
                    <a:pt x="559" y="83"/>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7"/>
            <p:cNvSpPr/>
            <p:nvPr/>
          </p:nvSpPr>
          <p:spPr>
            <a:xfrm>
              <a:off x="284375" y="2619025"/>
              <a:ext cx="13975" cy="7525"/>
            </a:xfrm>
            <a:custGeom>
              <a:rect b="b" l="l" r="r" t="t"/>
              <a:pathLst>
                <a:path extrusionOk="0" h="301" w="559">
                  <a:moveTo>
                    <a:pt x="518" y="1"/>
                  </a:moveTo>
                  <a:lnTo>
                    <a:pt x="1" y="42"/>
                  </a:lnTo>
                  <a:lnTo>
                    <a:pt x="1" y="83"/>
                  </a:lnTo>
                  <a:cubicBezTo>
                    <a:pt x="42" y="218"/>
                    <a:pt x="135" y="301"/>
                    <a:pt x="301" y="301"/>
                  </a:cubicBezTo>
                  <a:cubicBezTo>
                    <a:pt x="394" y="301"/>
                    <a:pt x="476" y="218"/>
                    <a:pt x="518" y="177"/>
                  </a:cubicBezTo>
                  <a:cubicBezTo>
                    <a:pt x="518" y="135"/>
                    <a:pt x="559" y="42"/>
                    <a:pt x="5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7"/>
            <p:cNvSpPr/>
            <p:nvPr/>
          </p:nvSpPr>
          <p:spPr>
            <a:xfrm>
              <a:off x="364250" y="2746200"/>
              <a:ext cx="6475" cy="7525"/>
            </a:xfrm>
            <a:custGeom>
              <a:rect b="b" l="l" r="r" t="t"/>
              <a:pathLst>
                <a:path extrusionOk="0" h="301" w="259">
                  <a:moveTo>
                    <a:pt x="166" y="1"/>
                  </a:moveTo>
                  <a:cubicBezTo>
                    <a:pt x="83" y="42"/>
                    <a:pt x="0" y="125"/>
                    <a:pt x="0" y="218"/>
                  </a:cubicBezTo>
                  <a:lnTo>
                    <a:pt x="0" y="300"/>
                  </a:lnTo>
                  <a:lnTo>
                    <a:pt x="259"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7"/>
            <p:cNvSpPr/>
            <p:nvPr/>
          </p:nvSpPr>
          <p:spPr>
            <a:xfrm>
              <a:off x="358825" y="2676150"/>
              <a:ext cx="7525" cy="13975"/>
            </a:xfrm>
            <a:custGeom>
              <a:rect b="b" l="l" r="r" t="t"/>
              <a:pathLst>
                <a:path extrusionOk="0" h="559" w="301">
                  <a:moveTo>
                    <a:pt x="259" y="1"/>
                  </a:moveTo>
                  <a:cubicBezTo>
                    <a:pt x="166" y="1"/>
                    <a:pt x="124" y="42"/>
                    <a:pt x="83" y="83"/>
                  </a:cubicBezTo>
                  <a:cubicBezTo>
                    <a:pt x="42" y="125"/>
                    <a:pt x="42" y="176"/>
                    <a:pt x="0" y="218"/>
                  </a:cubicBezTo>
                  <a:lnTo>
                    <a:pt x="0" y="301"/>
                  </a:lnTo>
                  <a:lnTo>
                    <a:pt x="0" y="383"/>
                  </a:lnTo>
                  <a:cubicBezTo>
                    <a:pt x="42" y="476"/>
                    <a:pt x="83" y="518"/>
                    <a:pt x="16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7"/>
            <p:cNvSpPr/>
            <p:nvPr/>
          </p:nvSpPr>
          <p:spPr>
            <a:xfrm>
              <a:off x="353400" y="2614650"/>
              <a:ext cx="7525" cy="6475"/>
            </a:xfrm>
            <a:custGeom>
              <a:rect b="b" l="l" r="r" t="t"/>
              <a:pathLst>
                <a:path extrusionOk="0" h="259" w="301">
                  <a:moveTo>
                    <a:pt x="0" y="0"/>
                  </a:moveTo>
                  <a:lnTo>
                    <a:pt x="0" y="52"/>
                  </a:lnTo>
                  <a:cubicBezTo>
                    <a:pt x="42" y="176"/>
                    <a:pt x="124" y="258"/>
                    <a:pt x="259" y="258"/>
                  </a:cubicBezTo>
                  <a:lnTo>
                    <a:pt x="300" y="258"/>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7"/>
            <p:cNvSpPr/>
            <p:nvPr/>
          </p:nvSpPr>
          <p:spPr>
            <a:xfrm>
              <a:off x="1190075" y="2543550"/>
              <a:ext cx="7775" cy="7775"/>
            </a:xfrm>
            <a:custGeom>
              <a:rect b="b" l="l" r="r" t="t"/>
              <a:pathLst>
                <a:path extrusionOk="0" h="311" w="311">
                  <a:moveTo>
                    <a:pt x="1" y="1"/>
                  </a:moveTo>
                  <a:lnTo>
                    <a:pt x="52" y="311"/>
                  </a:lnTo>
                  <a:lnTo>
                    <a:pt x="311" y="259"/>
                  </a:lnTo>
                  <a:cubicBezTo>
                    <a:pt x="311" y="259"/>
                    <a:pt x="311" y="218"/>
                    <a:pt x="259" y="177"/>
                  </a:cubicBezTo>
                  <a:cubicBezTo>
                    <a:pt x="259" y="135"/>
                    <a:pt x="259" y="135"/>
                    <a:pt x="218" y="94"/>
                  </a:cubicBezTo>
                  <a:cubicBezTo>
                    <a:pt x="176" y="52"/>
                    <a:pt x="176" y="52"/>
                    <a:pt x="135" y="52"/>
                  </a:cubicBezTo>
                  <a:cubicBezTo>
                    <a:pt x="94" y="1"/>
                    <a:pt x="5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7"/>
            <p:cNvSpPr/>
            <p:nvPr/>
          </p:nvSpPr>
          <p:spPr>
            <a:xfrm>
              <a:off x="1184900" y="2474800"/>
              <a:ext cx="7525" cy="13975"/>
            </a:xfrm>
            <a:custGeom>
              <a:rect b="b" l="l" r="r" t="t"/>
              <a:pathLst>
                <a:path extrusionOk="0" h="559" w="301">
                  <a:moveTo>
                    <a:pt x="1" y="1"/>
                  </a:moveTo>
                  <a:lnTo>
                    <a:pt x="42" y="559"/>
                  </a:lnTo>
                  <a:lnTo>
                    <a:pt x="125" y="559"/>
                  </a:lnTo>
                  <a:cubicBezTo>
                    <a:pt x="166" y="518"/>
                    <a:pt x="208" y="518"/>
                    <a:pt x="259" y="476"/>
                  </a:cubicBezTo>
                  <a:lnTo>
                    <a:pt x="259" y="424"/>
                  </a:lnTo>
                  <a:cubicBezTo>
                    <a:pt x="301" y="383"/>
                    <a:pt x="301" y="300"/>
                    <a:pt x="301" y="259"/>
                  </a:cubicBezTo>
                  <a:cubicBezTo>
                    <a:pt x="301" y="166"/>
                    <a:pt x="259" y="83"/>
                    <a:pt x="166" y="42"/>
                  </a:cubicBezTo>
                  <a:cubicBezTo>
                    <a:pt x="166" y="42"/>
                    <a:pt x="125"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7"/>
            <p:cNvSpPr/>
            <p:nvPr/>
          </p:nvSpPr>
          <p:spPr>
            <a:xfrm>
              <a:off x="1252625" y="2538950"/>
              <a:ext cx="13975" cy="6950"/>
            </a:xfrm>
            <a:custGeom>
              <a:rect b="b" l="l" r="r" t="t"/>
              <a:pathLst>
                <a:path extrusionOk="0" h="278" w="559">
                  <a:moveTo>
                    <a:pt x="345" y="1"/>
                  </a:moveTo>
                  <a:cubicBezTo>
                    <a:pt x="329" y="1"/>
                    <a:pt x="314" y="6"/>
                    <a:pt x="301" y="19"/>
                  </a:cubicBezTo>
                  <a:cubicBezTo>
                    <a:pt x="135" y="19"/>
                    <a:pt x="1" y="143"/>
                    <a:pt x="42" y="278"/>
                  </a:cubicBezTo>
                  <a:lnTo>
                    <a:pt x="559" y="278"/>
                  </a:lnTo>
                  <a:cubicBezTo>
                    <a:pt x="559" y="143"/>
                    <a:pt x="518" y="61"/>
                    <a:pt x="435" y="19"/>
                  </a:cubicBezTo>
                  <a:cubicBezTo>
                    <a:pt x="407" y="19"/>
                    <a:pt x="375" y="1"/>
                    <a:pt x="34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7"/>
            <p:cNvSpPr/>
            <p:nvPr/>
          </p:nvSpPr>
          <p:spPr>
            <a:xfrm>
              <a:off x="1215925" y="2507100"/>
              <a:ext cx="14250" cy="14000"/>
            </a:xfrm>
            <a:custGeom>
              <a:rect b="b" l="l" r="r" t="t"/>
              <a:pathLst>
                <a:path extrusionOk="0" h="560" w="570">
                  <a:moveTo>
                    <a:pt x="259" y="1"/>
                  </a:moveTo>
                  <a:cubicBezTo>
                    <a:pt x="94" y="1"/>
                    <a:pt x="1" y="125"/>
                    <a:pt x="1" y="301"/>
                  </a:cubicBezTo>
                  <a:cubicBezTo>
                    <a:pt x="1" y="425"/>
                    <a:pt x="135" y="559"/>
                    <a:pt x="311" y="559"/>
                  </a:cubicBezTo>
                  <a:cubicBezTo>
                    <a:pt x="435" y="518"/>
                    <a:pt x="569" y="384"/>
                    <a:pt x="569" y="259"/>
                  </a:cubicBezTo>
                  <a:cubicBezTo>
                    <a:pt x="569" y="8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7"/>
            <p:cNvSpPr/>
            <p:nvPr/>
          </p:nvSpPr>
          <p:spPr>
            <a:xfrm>
              <a:off x="1052300" y="2554425"/>
              <a:ext cx="7525" cy="7500"/>
            </a:xfrm>
            <a:custGeom>
              <a:rect b="b" l="l" r="r" t="t"/>
              <a:pathLst>
                <a:path extrusionOk="0" h="300" w="301">
                  <a:moveTo>
                    <a:pt x="1" y="0"/>
                  </a:moveTo>
                  <a:lnTo>
                    <a:pt x="1" y="300"/>
                  </a:lnTo>
                  <a:lnTo>
                    <a:pt x="301" y="258"/>
                  </a:lnTo>
                  <a:cubicBezTo>
                    <a:pt x="259" y="217"/>
                    <a:pt x="259" y="176"/>
                    <a:pt x="218" y="134"/>
                  </a:cubicBezTo>
                  <a:cubicBezTo>
                    <a:pt x="177" y="83"/>
                    <a:pt x="135" y="41"/>
                    <a:pt x="84" y="41"/>
                  </a:cubicBezTo>
                  <a:cubicBezTo>
                    <a:pt x="42"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7"/>
            <p:cNvSpPr/>
            <p:nvPr/>
          </p:nvSpPr>
          <p:spPr>
            <a:xfrm>
              <a:off x="1046875" y="2485400"/>
              <a:ext cx="7525" cy="14250"/>
            </a:xfrm>
            <a:custGeom>
              <a:rect b="b" l="l" r="r" t="t"/>
              <a:pathLst>
                <a:path extrusionOk="0" h="570" w="301">
                  <a:moveTo>
                    <a:pt x="1" y="0"/>
                  </a:moveTo>
                  <a:lnTo>
                    <a:pt x="42" y="569"/>
                  </a:lnTo>
                  <a:lnTo>
                    <a:pt x="94" y="569"/>
                  </a:lnTo>
                  <a:cubicBezTo>
                    <a:pt x="218" y="517"/>
                    <a:pt x="301" y="393"/>
                    <a:pt x="301" y="259"/>
                  </a:cubicBezTo>
                  <a:cubicBezTo>
                    <a:pt x="301" y="176"/>
                    <a:pt x="218" y="94"/>
                    <a:pt x="135" y="52"/>
                  </a:cubicBezTo>
                  <a:cubicBezTo>
                    <a:pt x="135" y="52"/>
                    <a:pt x="135" y="0"/>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7"/>
            <p:cNvSpPr/>
            <p:nvPr/>
          </p:nvSpPr>
          <p:spPr>
            <a:xfrm>
              <a:off x="1114850" y="2548975"/>
              <a:ext cx="14000" cy="7525"/>
            </a:xfrm>
            <a:custGeom>
              <a:rect b="b" l="l" r="r" t="t"/>
              <a:pathLst>
                <a:path extrusionOk="0" h="301" w="560">
                  <a:moveTo>
                    <a:pt x="259" y="1"/>
                  </a:moveTo>
                  <a:cubicBezTo>
                    <a:pt x="166" y="1"/>
                    <a:pt x="125" y="42"/>
                    <a:pt x="84" y="135"/>
                  </a:cubicBezTo>
                  <a:cubicBezTo>
                    <a:pt x="1" y="177"/>
                    <a:pt x="1" y="218"/>
                    <a:pt x="1" y="301"/>
                  </a:cubicBezTo>
                  <a:lnTo>
                    <a:pt x="559" y="259"/>
                  </a:lnTo>
                  <a:cubicBezTo>
                    <a:pt x="559" y="135"/>
                    <a:pt x="425"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7"/>
            <p:cNvSpPr/>
            <p:nvPr/>
          </p:nvSpPr>
          <p:spPr>
            <a:xfrm>
              <a:off x="1109425" y="2480225"/>
              <a:ext cx="14000" cy="14000"/>
            </a:xfrm>
            <a:custGeom>
              <a:rect b="b" l="l" r="r" t="t"/>
              <a:pathLst>
                <a:path extrusionOk="0" h="560" w="560">
                  <a:moveTo>
                    <a:pt x="259" y="1"/>
                  </a:moveTo>
                  <a:cubicBezTo>
                    <a:pt x="125" y="1"/>
                    <a:pt x="1" y="125"/>
                    <a:pt x="1" y="301"/>
                  </a:cubicBezTo>
                  <a:cubicBezTo>
                    <a:pt x="1" y="466"/>
                    <a:pt x="125" y="559"/>
                    <a:pt x="301" y="559"/>
                  </a:cubicBezTo>
                  <a:cubicBezTo>
                    <a:pt x="476" y="559"/>
                    <a:pt x="559" y="425"/>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7"/>
            <p:cNvSpPr/>
            <p:nvPr/>
          </p:nvSpPr>
          <p:spPr>
            <a:xfrm>
              <a:off x="1071700" y="2447925"/>
              <a:ext cx="15025" cy="13975"/>
            </a:xfrm>
            <a:custGeom>
              <a:rect b="b" l="l" r="r" t="t"/>
              <a:pathLst>
                <a:path extrusionOk="0" h="559" w="601">
                  <a:moveTo>
                    <a:pt x="259" y="0"/>
                  </a:moveTo>
                  <a:cubicBezTo>
                    <a:pt x="135" y="42"/>
                    <a:pt x="0" y="166"/>
                    <a:pt x="42" y="300"/>
                  </a:cubicBezTo>
                  <a:cubicBezTo>
                    <a:pt x="42" y="466"/>
                    <a:pt x="176" y="559"/>
                    <a:pt x="300" y="559"/>
                  </a:cubicBezTo>
                  <a:cubicBezTo>
                    <a:pt x="476" y="559"/>
                    <a:pt x="600" y="424"/>
                    <a:pt x="559" y="259"/>
                  </a:cubicBezTo>
                  <a:cubicBezTo>
                    <a:pt x="55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7"/>
            <p:cNvSpPr/>
            <p:nvPr/>
          </p:nvSpPr>
          <p:spPr>
            <a:xfrm>
              <a:off x="1077125" y="2517525"/>
              <a:ext cx="15025" cy="14425"/>
            </a:xfrm>
            <a:custGeom>
              <a:rect b="b" l="l" r="r" t="t"/>
              <a:pathLst>
                <a:path extrusionOk="0" h="577" w="601">
                  <a:moveTo>
                    <a:pt x="322" y="0"/>
                  </a:moveTo>
                  <a:cubicBezTo>
                    <a:pt x="302" y="0"/>
                    <a:pt x="281" y="3"/>
                    <a:pt x="259" y="8"/>
                  </a:cubicBezTo>
                  <a:cubicBezTo>
                    <a:pt x="125" y="8"/>
                    <a:pt x="0" y="142"/>
                    <a:pt x="0" y="318"/>
                  </a:cubicBezTo>
                  <a:cubicBezTo>
                    <a:pt x="42" y="442"/>
                    <a:pt x="176" y="577"/>
                    <a:pt x="300" y="577"/>
                  </a:cubicBezTo>
                  <a:cubicBezTo>
                    <a:pt x="476" y="525"/>
                    <a:pt x="600" y="401"/>
                    <a:pt x="559" y="266"/>
                  </a:cubicBezTo>
                  <a:cubicBezTo>
                    <a:pt x="559" y="121"/>
                    <a:pt x="464" y="0"/>
                    <a:pt x="32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7"/>
            <p:cNvSpPr/>
            <p:nvPr/>
          </p:nvSpPr>
          <p:spPr>
            <a:xfrm>
              <a:off x="1141750" y="2442500"/>
              <a:ext cx="13975" cy="14175"/>
            </a:xfrm>
            <a:custGeom>
              <a:rect b="b" l="l" r="r" t="t"/>
              <a:pathLst>
                <a:path extrusionOk="0" h="567" w="559">
                  <a:moveTo>
                    <a:pt x="259" y="0"/>
                  </a:moveTo>
                  <a:cubicBezTo>
                    <a:pt x="83" y="42"/>
                    <a:pt x="0" y="166"/>
                    <a:pt x="0" y="300"/>
                  </a:cubicBezTo>
                  <a:cubicBezTo>
                    <a:pt x="0" y="453"/>
                    <a:pt x="94" y="567"/>
                    <a:pt x="234" y="567"/>
                  </a:cubicBezTo>
                  <a:cubicBezTo>
                    <a:pt x="255" y="567"/>
                    <a:pt x="277" y="564"/>
                    <a:pt x="300" y="559"/>
                  </a:cubicBezTo>
                  <a:cubicBezTo>
                    <a:pt x="434" y="559"/>
                    <a:pt x="559" y="424"/>
                    <a:pt x="559" y="259"/>
                  </a:cubicBezTo>
                  <a:cubicBezTo>
                    <a:pt x="517" y="124"/>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7"/>
            <p:cNvSpPr/>
            <p:nvPr/>
          </p:nvSpPr>
          <p:spPr>
            <a:xfrm>
              <a:off x="1146150" y="2512250"/>
              <a:ext cx="15000" cy="14275"/>
            </a:xfrm>
            <a:custGeom>
              <a:rect b="b" l="l" r="r" t="t"/>
              <a:pathLst>
                <a:path extrusionOk="0" h="571" w="600">
                  <a:moveTo>
                    <a:pt x="355" y="1"/>
                  </a:moveTo>
                  <a:cubicBezTo>
                    <a:pt x="337" y="1"/>
                    <a:pt x="318" y="4"/>
                    <a:pt x="300" y="12"/>
                  </a:cubicBezTo>
                  <a:cubicBezTo>
                    <a:pt x="124" y="12"/>
                    <a:pt x="0" y="136"/>
                    <a:pt x="41" y="312"/>
                  </a:cubicBezTo>
                  <a:cubicBezTo>
                    <a:pt x="41" y="436"/>
                    <a:pt x="165" y="570"/>
                    <a:pt x="341" y="570"/>
                  </a:cubicBezTo>
                  <a:cubicBezTo>
                    <a:pt x="465" y="529"/>
                    <a:pt x="600" y="395"/>
                    <a:pt x="600" y="271"/>
                  </a:cubicBezTo>
                  <a:cubicBezTo>
                    <a:pt x="564" y="121"/>
                    <a:pt x="461" y="1"/>
                    <a:pt x="3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7"/>
            <p:cNvSpPr/>
            <p:nvPr/>
          </p:nvSpPr>
          <p:spPr>
            <a:xfrm>
              <a:off x="1041450" y="2423100"/>
              <a:ext cx="7775" cy="7525"/>
            </a:xfrm>
            <a:custGeom>
              <a:rect b="b" l="l" r="r" t="t"/>
              <a:pathLst>
                <a:path extrusionOk="0" h="301" w="311">
                  <a:moveTo>
                    <a:pt x="1" y="1"/>
                  </a:moveTo>
                  <a:lnTo>
                    <a:pt x="52" y="301"/>
                  </a:lnTo>
                  <a:cubicBezTo>
                    <a:pt x="176" y="259"/>
                    <a:pt x="311" y="125"/>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7"/>
            <p:cNvSpPr/>
            <p:nvPr/>
          </p:nvSpPr>
          <p:spPr>
            <a:xfrm>
              <a:off x="1104000" y="2417675"/>
              <a:ext cx="14000" cy="7525"/>
            </a:xfrm>
            <a:custGeom>
              <a:rect b="b" l="l" r="r" t="t"/>
              <a:pathLst>
                <a:path extrusionOk="0" h="301" w="560">
                  <a:moveTo>
                    <a:pt x="518" y="1"/>
                  </a:moveTo>
                  <a:lnTo>
                    <a:pt x="1" y="42"/>
                  </a:lnTo>
                  <a:lnTo>
                    <a:pt x="1" y="83"/>
                  </a:lnTo>
                  <a:cubicBezTo>
                    <a:pt x="42" y="218"/>
                    <a:pt x="177" y="301"/>
                    <a:pt x="301" y="301"/>
                  </a:cubicBezTo>
                  <a:cubicBezTo>
                    <a:pt x="435" y="259"/>
                    <a:pt x="559" y="176"/>
                    <a:pt x="559" y="42"/>
                  </a:cubicBezTo>
                  <a:lnTo>
                    <a:pt x="518"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7"/>
            <p:cNvSpPr/>
            <p:nvPr/>
          </p:nvSpPr>
          <p:spPr>
            <a:xfrm>
              <a:off x="1183625" y="2543550"/>
              <a:ext cx="7775" cy="7775"/>
            </a:xfrm>
            <a:custGeom>
              <a:rect b="b" l="l" r="r" t="t"/>
              <a:pathLst>
                <a:path extrusionOk="0" h="311" w="311">
                  <a:moveTo>
                    <a:pt x="259" y="1"/>
                  </a:moveTo>
                  <a:lnTo>
                    <a:pt x="217" y="52"/>
                  </a:lnTo>
                  <a:cubicBezTo>
                    <a:pt x="176" y="52"/>
                    <a:pt x="135" y="52"/>
                    <a:pt x="135" y="94"/>
                  </a:cubicBezTo>
                  <a:lnTo>
                    <a:pt x="93" y="135"/>
                  </a:lnTo>
                  <a:cubicBezTo>
                    <a:pt x="52" y="135"/>
                    <a:pt x="52" y="177"/>
                    <a:pt x="52" y="218"/>
                  </a:cubicBezTo>
                  <a:cubicBezTo>
                    <a:pt x="0" y="259"/>
                    <a:pt x="0" y="259"/>
                    <a:pt x="0" y="311"/>
                  </a:cubicBezTo>
                  <a:lnTo>
                    <a:pt x="310" y="31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7"/>
            <p:cNvSpPr/>
            <p:nvPr/>
          </p:nvSpPr>
          <p:spPr>
            <a:xfrm>
              <a:off x="1178450" y="2474800"/>
              <a:ext cx="7525" cy="13975"/>
            </a:xfrm>
            <a:custGeom>
              <a:rect b="b" l="l" r="r" t="t"/>
              <a:pathLst>
                <a:path extrusionOk="0" h="559" w="301">
                  <a:moveTo>
                    <a:pt x="259" y="1"/>
                  </a:moveTo>
                  <a:cubicBezTo>
                    <a:pt x="207" y="1"/>
                    <a:pt x="166" y="42"/>
                    <a:pt x="124" y="83"/>
                  </a:cubicBezTo>
                  <a:cubicBezTo>
                    <a:pt x="42" y="125"/>
                    <a:pt x="0" y="218"/>
                    <a:pt x="0" y="300"/>
                  </a:cubicBezTo>
                  <a:cubicBezTo>
                    <a:pt x="0" y="342"/>
                    <a:pt x="42" y="383"/>
                    <a:pt x="42" y="424"/>
                  </a:cubicBezTo>
                  <a:cubicBezTo>
                    <a:pt x="42" y="424"/>
                    <a:pt x="83" y="424"/>
                    <a:pt x="83" y="476"/>
                  </a:cubicBezTo>
                  <a:cubicBezTo>
                    <a:pt x="124" y="518"/>
                    <a:pt x="207"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7"/>
            <p:cNvSpPr/>
            <p:nvPr/>
          </p:nvSpPr>
          <p:spPr>
            <a:xfrm>
              <a:off x="913500" y="2565275"/>
              <a:ext cx="7525" cy="6475"/>
            </a:xfrm>
            <a:custGeom>
              <a:rect b="b" l="l" r="r" t="t"/>
              <a:pathLst>
                <a:path extrusionOk="0" h="259" w="301">
                  <a:moveTo>
                    <a:pt x="1" y="0"/>
                  </a:moveTo>
                  <a:lnTo>
                    <a:pt x="42" y="259"/>
                  </a:lnTo>
                  <a:lnTo>
                    <a:pt x="301" y="259"/>
                  </a:lnTo>
                  <a:cubicBezTo>
                    <a:pt x="301" y="124"/>
                    <a:pt x="208" y="42"/>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7"/>
            <p:cNvSpPr/>
            <p:nvPr/>
          </p:nvSpPr>
          <p:spPr>
            <a:xfrm>
              <a:off x="908075" y="2496050"/>
              <a:ext cx="7525" cy="14200"/>
            </a:xfrm>
            <a:custGeom>
              <a:rect b="b" l="l" r="r" t="t"/>
              <a:pathLst>
                <a:path extrusionOk="0" h="568" w="301">
                  <a:moveTo>
                    <a:pt x="64" y="1"/>
                  </a:moveTo>
                  <a:cubicBezTo>
                    <a:pt x="44" y="1"/>
                    <a:pt x="22" y="3"/>
                    <a:pt x="1" y="9"/>
                  </a:cubicBezTo>
                  <a:lnTo>
                    <a:pt x="42" y="567"/>
                  </a:lnTo>
                  <a:cubicBezTo>
                    <a:pt x="83" y="567"/>
                    <a:pt x="83" y="526"/>
                    <a:pt x="83" y="526"/>
                  </a:cubicBezTo>
                  <a:cubicBezTo>
                    <a:pt x="218" y="526"/>
                    <a:pt x="301" y="402"/>
                    <a:pt x="301" y="267"/>
                  </a:cubicBezTo>
                  <a:cubicBezTo>
                    <a:pt x="301" y="114"/>
                    <a:pt x="199" y="1"/>
                    <a:pt x="6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7"/>
            <p:cNvSpPr/>
            <p:nvPr/>
          </p:nvSpPr>
          <p:spPr>
            <a:xfrm>
              <a:off x="975800" y="2559850"/>
              <a:ext cx="13975" cy="7500"/>
            </a:xfrm>
            <a:custGeom>
              <a:rect b="b" l="l" r="r" t="t"/>
              <a:pathLst>
                <a:path extrusionOk="0" h="300" w="559">
                  <a:moveTo>
                    <a:pt x="259" y="0"/>
                  </a:moveTo>
                  <a:cubicBezTo>
                    <a:pt x="135" y="0"/>
                    <a:pt x="1" y="124"/>
                    <a:pt x="1" y="300"/>
                  </a:cubicBezTo>
                  <a:lnTo>
                    <a:pt x="559" y="259"/>
                  </a:lnTo>
                  <a:cubicBezTo>
                    <a:pt x="559" y="176"/>
                    <a:pt x="518" y="83"/>
                    <a:pt x="435" y="41"/>
                  </a:cubicBezTo>
                  <a:cubicBezTo>
                    <a:pt x="393" y="0"/>
                    <a:pt x="35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7"/>
            <p:cNvSpPr/>
            <p:nvPr/>
          </p:nvSpPr>
          <p:spPr>
            <a:xfrm>
              <a:off x="970375" y="2490825"/>
              <a:ext cx="15275" cy="13975"/>
            </a:xfrm>
            <a:custGeom>
              <a:rect b="b" l="l" r="r" t="t"/>
              <a:pathLst>
                <a:path extrusionOk="0" h="559" w="611">
                  <a:moveTo>
                    <a:pt x="259" y="1"/>
                  </a:moveTo>
                  <a:cubicBezTo>
                    <a:pt x="135" y="1"/>
                    <a:pt x="0" y="135"/>
                    <a:pt x="52" y="300"/>
                  </a:cubicBezTo>
                  <a:cubicBezTo>
                    <a:pt x="52" y="435"/>
                    <a:pt x="176" y="559"/>
                    <a:pt x="311" y="559"/>
                  </a:cubicBezTo>
                  <a:cubicBezTo>
                    <a:pt x="476" y="518"/>
                    <a:pt x="610" y="393"/>
                    <a:pt x="569" y="259"/>
                  </a:cubicBezTo>
                  <a:cubicBezTo>
                    <a:pt x="56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7"/>
            <p:cNvSpPr/>
            <p:nvPr/>
          </p:nvSpPr>
          <p:spPr>
            <a:xfrm>
              <a:off x="933925" y="2458525"/>
              <a:ext cx="13975" cy="13975"/>
            </a:xfrm>
            <a:custGeom>
              <a:rect b="b" l="l" r="r" t="t"/>
              <a:pathLst>
                <a:path extrusionOk="0" h="559" w="559">
                  <a:moveTo>
                    <a:pt x="259" y="0"/>
                  </a:moveTo>
                  <a:cubicBezTo>
                    <a:pt x="83" y="0"/>
                    <a:pt x="1" y="176"/>
                    <a:pt x="1" y="300"/>
                  </a:cubicBezTo>
                  <a:cubicBezTo>
                    <a:pt x="1" y="476"/>
                    <a:pt x="125" y="559"/>
                    <a:pt x="300" y="559"/>
                  </a:cubicBezTo>
                  <a:cubicBezTo>
                    <a:pt x="425" y="559"/>
                    <a:pt x="559" y="434"/>
                    <a:pt x="559" y="259"/>
                  </a:cubicBezTo>
                  <a:cubicBezTo>
                    <a:pt x="559"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7"/>
            <p:cNvSpPr/>
            <p:nvPr/>
          </p:nvSpPr>
          <p:spPr>
            <a:xfrm>
              <a:off x="939350" y="2527525"/>
              <a:ext cx="14000" cy="14200"/>
            </a:xfrm>
            <a:custGeom>
              <a:rect b="b" l="l" r="r" t="t"/>
              <a:pathLst>
                <a:path extrusionOk="0" h="568" w="560">
                  <a:moveTo>
                    <a:pt x="259" y="1"/>
                  </a:moveTo>
                  <a:cubicBezTo>
                    <a:pt x="83" y="42"/>
                    <a:pt x="1" y="177"/>
                    <a:pt x="1" y="301"/>
                  </a:cubicBezTo>
                  <a:cubicBezTo>
                    <a:pt x="1" y="453"/>
                    <a:pt x="94" y="567"/>
                    <a:pt x="234" y="567"/>
                  </a:cubicBezTo>
                  <a:cubicBezTo>
                    <a:pt x="255" y="567"/>
                    <a:pt x="278" y="564"/>
                    <a:pt x="301" y="559"/>
                  </a:cubicBezTo>
                  <a:cubicBezTo>
                    <a:pt x="425" y="559"/>
                    <a:pt x="559" y="435"/>
                    <a:pt x="559" y="259"/>
                  </a:cubicBezTo>
                  <a:cubicBezTo>
                    <a:pt x="518" y="12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7"/>
            <p:cNvSpPr/>
            <p:nvPr/>
          </p:nvSpPr>
          <p:spPr>
            <a:xfrm>
              <a:off x="1002675" y="2453100"/>
              <a:ext cx="14250" cy="14225"/>
            </a:xfrm>
            <a:custGeom>
              <a:rect b="b" l="l" r="r" t="t"/>
              <a:pathLst>
                <a:path extrusionOk="0" h="569" w="570">
                  <a:moveTo>
                    <a:pt x="259" y="0"/>
                  </a:moveTo>
                  <a:cubicBezTo>
                    <a:pt x="135" y="52"/>
                    <a:pt x="1" y="176"/>
                    <a:pt x="1" y="310"/>
                  </a:cubicBezTo>
                  <a:cubicBezTo>
                    <a:pt x="53" y="476"/>
                    <a:pt x="177" y="569"/>
                    <a:pt x="311" y="569"/>
                  </a:cubicBezTo>
                  <a:cubicBezTo>
                    <a:pt x="476" y="569"/>
                    <a:pt x="569" y="434"/>
                    <a:pt x="569" y="259"/>
                  </a:cubicBezTo>
                  <a:cubicBezTo>
                    <a:pt x="56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7"/>
            <p:cNvSpPr/>
            <p:nvPr/>
          </p:nvSpPr>
          <p:spPr>
            <a:xfrm>
              <a:off x="1008100" y="2522950"/>
              <a:ext cx="14000" cy="13325"/>
            </a:xfrm>
            <a:custGeom>
              <a:rect b="b" l="l" r="r" t="t"/>
              <a:pathLst>
                <a:path extrusionOk="0" h="533" w="560">
                  <a:moveTo>
                    <a:pt x="323" y="0"/>
                  </a:moveTo>
                  <a:cubicBezTo>
                    <a:pt x="303" y="0"/>
                    <a:pt x="282" y="3"/>
                    <a:pt x="259" y="8"/>
                  </a:cubicBezTo>
                  <a:cubicBezTo>
                    <a:pt x="135" y="8"/>
                    <a:pt x="1" y="142"/>
                    <a:pt x="1" y="266"/>
                  </a:cubicBezTo>
                  <a:cubicBezTo>
                    <a:pt x="1" y="419"/>
                    <a:pt x="134" y="533"/>
                    <a:pt x="250" y="533"/>
                  </a:cubicBezTo>
                  <a:cubicBezTo>
                    <a:pt x="267" y="533"/>
                    <a:pt x="285" y="530"/>
                    <a:pt x="301" y="525"/>
                  </a:cubicBezTo>
                  <a:cubicBezTo>
                    <a:pt x="477" y="525"/>
                    <a:pt x="559" y="401"/>
                    <a:pt x="559" y="225"/>
                  </a:cubicBezTo>
                  <a:cubicBezTo>
                    <a:pt x="559" y="117"/>
                    <a:pt x="465"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7"/>
            <p:cNvSpPr/>
            <p:nvPr/>
          </p:nvSpPr>
          <p:spPr>
            <a:xfrm>
              <a:off x="903675" y="2432675"/>
              <a:ext cx="6500" cy="7525"/>
            </a:xfrm>
            <a:custGeom>
              <a:rect b="b" l="l" r="r" t="t"/>
              <a:pathLst>
                <a:path extrusionOk="0" h="301" w="260">
                  <a:moveTo>
                    <a:pt x="259" y="0"/>
                  </a:moveTo>
                  <a:lnTo>
                    <a:pt x="1" y="42"/>
                  </a:lnTo>
                  <a:lnTo>
                    <a:pt x="1" y="300"/>
                  </a:lnTo>
                  <a:cubicBezTo>
                    <a:pt x="135" y="300"/>
                    <a:pt x="259" y="217"/>
                    <a:pt x="259" y="93"/>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7"/>
            <p:cNvSpPr/>
            <p:nvPr/>
          </p:nvSpPr>
          <p:spPr>
            <a:xfrm>
              <a:off x="966250" y="2427250"/>
              <a:ext cx="13975" cy="7775"/>
            </a:xfrm>
            <a:custGeom>
              <a:rect b="b" l="l" r="r" t="t"/>
              <a:pathLst>
                <a:path extrusionOk="0" h="311" w="559">
                  <a:moveTo>
                    <a:pt x="558" y="0"/>
                  </a:moveTo>
                  <a:lnTo>
                    <a:pt x="0" y="52"/>
                  </a:lnTo>
                  <a:cubicBezTo>
                    <a:pt x="0" y="176"/>
                    <a:pt x="83" y="259"/>
                    <a:pt x="165" y="310"/>
                  </a:cubicBezTo>
                  <a:lnTo>
                    <a:pt x="341" y="310"/>
                  </a:lnTo>
                  <a:cubicBezTo>
                    <a:pt x="476" y="259"/>
                    <a:pt x="558" y="176"/>
                    <a:pt x="5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7"/>
            <p:cNvSpPr/>
            <p:nvPr/>
          </p:nvSpPr>
          <p:spPr>
            <a:xfrm>
              <a:off x="1045850" y="2554425"/>
              <a:ext cx="6475" cy="7500"/>
            </a:xfrm>
            <a:custGeom>
              <a:rect b="b" l="l" r="r" t="t"/>
              <a:pathLst>
                <a:path extrusionOk="0" h="300" w="259">
                  <a:moveTo>
                    <a:pt x="259" y="0"/>
                  </a:moveTo>
                  <a:cubicBezTo>
                    <a:pt x="176" y="0"/>
                    <a:pt x="135" y="41"/>
                    <a:pt x="83" y="83"/>
                  </a:cubicBezTo>
                  <a:lnTo>
                    <a:pt x="42" y="83"/>
                  </a:lnTo>
                  <a:cubicBezTo>
                    <a:pt x="0" y="134"/>
                    <a:pt x="0" y="217"/>
                    <a:pt x="0" y="258"/>
                  </a:cubicBezTo>
                  <a:lnTo>
                    <a:pt x="0"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7"/>
            <p:cNvSpPr/>
            <p:nvPr/>
          </p:nvSpPr>
          <p:spPr>
            <a:xfrm>
              <a:off x="1040425" y="2485400"/>
              <a:ext cx="7525" cy="14250"/>
            </a:xfrm>
            <a:custGeom>
              <a:rect b="b" l="l" r="r" t="t"/>
              <a:pathLst>
                <a:path extrusionOk="0" h="570" w="301">
                  <a:moveTo>
                    <a:pt x="259" y="0"/>
                  </a:moveTo>
                  <a:cubicBezTo>
                    <a:pt x="176" y="0"/>
                    <a:pt x="135" y="52"/>
                    <a:pt x="93" y="52"/>
                  </a:cubicBezTo>
                  <a:cubicBezTo>
                    <a:pt x="42" y="135"/>
                    <a:pt x="0" y="218"/>
                    <a:pt x="0" y="311"/>
                  </a:cubicBezTo>
                  <a:cubicBezTo>
                    <a:pt x="0" y="352"/>
                    <a:pt x="0" y="393"/>
                    <a:pt x="42" y="393"/>
                  </a:cubicBezTo>
                  <a:lnTo>
                    <a:pt x="42" y="435"/>
                  </a:lnTo>
                  <a:cubicBezTo>
                    <a:pt x="93" y="517"/>
                    <a:pt x="217" y="569"/>
                    <a:pt x="300" y="56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7"/>
            <p:cNvSpPr/>
            <p:nvPr/>
          </p:nvSpPr>
          <p:spPr>
            <a:xfrm>
              <a:off x="1035000" y="2423100"/>
              <a:ext cx="7775" cy="7525"/>
            </a:xfrm>
            <a:custGeom>
              <a:rect b="b" l="l" r="r" t="t"/>
              <a:pathLst>
                <a:path extrusionOk="0" h="301" w="311">
                  <a:moveTo>
                    <a:pt x="259" y="1"/>
                  </a:moveTo>
                  <a:lnTo>
                    <a:pt x="0" y="42"/>
                  </a:lnTo>
                  <a:cubicBezTo>
                    <a:pt x="0" y="84"/>
                    <a:pt x="52" y="166"/>
                    <a:pt x="93" y="218"/>
                  </a:cubicBezTo>
                  <a:cubicBezTo>
                    <a:pt x="135" y="259"/>
                    <a:pt x="217" y="301"/>
                    <a:pt x="31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7"/>
            <p:cNvSpPr/>
            <p:nvPr/>
          </p:nvSpPr>
          <p:spPr>
            <a:xfrm>
              <a:off x="775475" y="2575875"/>
              <a:ext cx="6500" cy="6475"/>
            </a:xfrm>
            <a:custGeom>
              <a:rect b="b" l="l" r="r" t="t"/>
              <a:pathLst>
                <a:path extrusionOk="0" h="259" w="260">
                  <a:moveTo>
                    <a:pt x="1" y="0"/>
                  </a:moveTo>
                  <a:lnTo>
                    <a:pt x="1" y="259"/>
                  </a:lnTo>
                  <a:lnTo>
                    <a:pt x="259" y="259"/>
                  </a:lnTo>
                  <a:cubicBezTo>
                    <a:pt x="259" y="135"/>
                    <a:pt x="218" y="93"/>
                    <a:pt x="135" y="52"/>
                  </a:cubicBezTo>
                  <a:cubicBezTo>
                    <a:pt x="94"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7"/>
            <p:cNvSpPr/>
            <p:nvPr/>
          </p:nvSpPr>
          <p:spPr>
            <a:xfrm>
              <a:off x="770050" y="2506650"/>
              <a:ext cx="7775" cy="13400"/>
            </a:xfrm>
            <a:custGeom>
              <a:rect b="b" l="l" r="r" t="t"/>
              <a:pathLst>
                <a:path extrusionOk="0" h="536" w="311">
                  <a:moveTo>
                    <a:pt x="39" y="1"/>
                  </a:moveTo>
                  <a:cubicBezTo>
                    <a:pt x="29" y="1"/>
                    <a:pt x="18" y="5"/>
                    <a:pt x="1" y="19"/>
                  </a:cubicBezTo>
                  <a:lnTo>
                    <a:pt x="52" y="536"/>
                  </a:lnTo>
                  <a:lnTo>
                    <a:pt x="94" y="536"/>
                  </a:lnTo>
                  <a:cubicBezTo>
                    <a:pt x="218" y="495"/>
                    <a:pt x="311" y="402"/>
                    <a:pt x="311" y="236"/>
                  </a:cubicBezTo>
                  <a:cubicBezTo>
                    <a:pt x="259" y="143"/>
                    <a:pt x="218" y="60"/>
                    <a:pt x="135" y="19"/>
                  </a:cubicBezTo>
                  <a:lnTo>
                    <a:pt x="94" y="19"/>
                  </a:lnTo>
                  <a:cubicBezTo>
                    <a:pt x="66" y="19"/>
                    <a:pt x="57" y="1"/>
                    <a:pt x="3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7"/>
            <p:cNvSpPr/>
            <p:nvPr/>
          </p:nvSpPr>
          <p:spPr>
            <a:xfrm>
              <a:off x="838025" y="2570700"/>
              <a:ext cx="14000" cy="7525"/>
            </a:xfrm>
            <a:custGeom>
              <a:rect b="b" l="l" r="r" t="t"/>
              <a:pathLst>
                <a:path extrusionOk="0" h="301" w="560">
                  <a:moveTo>
                    <a:pt x="259" y="0"/>
                  </a:moveTo>
                  <a:cubicBezTo>
                    <a:pt x="177" y="0"/>
                    <a:pt x="84" y="42"/>
                    <a:pt x="42" y="83"/>
                  </a:cubicBezTo>
                  <a:cubicBezTo>
                    <a:pt x="1" y="124"/>
                    <a:pt x="1" y="207"/>
                    <a:pt x="1" y="300"/>
                  </a:cubicBezTo>
                  <a:lnTo>
                    <a:pt x="559" y="259"/>
                  </a:lnTo>
                  <a:cubicBezTo>
                    <a:pt x="559" y="166"/>
                    <a:pt x="518" y="124"/>
                    <a:pt x="476" y="83"/>
                  </a:cubicBezTo>
                  <a:cubicBezTo>
                    <a:pt x="435" y="42"/>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7"/>
            <p:cNvSpPr/>
            <p:nvPr/>
          </p:nvSpPr>
          <p:spPr>
            <a:xfrm>
              <a:off x="832600" y="2501475"/>
              <a:ext cx="14000" cy="13350"/>
            </a:xfrm>
            <a:custGeom>
              <a:rect b="b" l="l" r="r" t="t"/>
              <a:pathLst>
                <a:path extrusionOk="0" h="534" w="560">
                  <a:moveTo>
                    <a:pt x="313" y="1"/>
                  </a:moveTo>
                  <a:cubicBezTo>
                    <a:pt x="295" y="1"/>
                    <a:pt x="277" y="3"/>
                    <a:pt x="259" y="9"/>
                  </a:cubicBezTo>
                  <a:cubicBezTo>
                    <a:pt x="83" y="9"/>
                    <a:pt x="1" y="133"/>
                    <a:pt x="1" y="309"/>
                  </a:cubicBezTo>
                  <a:cubicBezTo>
                    <a:pt x="1" y="425"/>
                    <a:pt x="102" y="534"/>
                    <a:pt x="236" y="534"/>
                  </a:cubicBezTo>
                  <a:cubicBezTo>
                    <a:pt x="257" y="534"/>
                    <a:pt x="279" y="531"/>
                    <a:pt x="301" y="526"/>
                  </a:cubicBezTo>
                  <a:cubicBezTo>
                    <a:pt x="435" y="526"/>
                    <a:pt x="559" y="391"/>
                    <a:pt x="559" y="267"/>
                  </a:cubicBezTo>
                  <a:cubicBezTo>
                    <a:pt x="559" y="115"/>
                    <a:pt x="434" y="1"/>
                    <a:pt x="31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7"/>
            <p:cNvSpPr/>
            <p:nvPr/>
          </p:nvSpPr>
          <p:spPr>
            <a:xfrm>
              <a:off x="794875" y="2469375"/>
              <a:ext cx="15275" cy="13975"/>
            </a:xfrm>
            <a:custGeom>
              <a:rect b="b" l="l" r="r" t="t"/>
              <a:pathLst>
                <a:path extrusionOk="0" h="559" w="611">
                  <a:moveTo>
                    <a:pt x="259" y="0"/>
                  </a:moveTo>
                  <a:cubicBezTo>
                    <a:pt x="135" y="0"/>
                    <a:pt x="0" y="125"/>
                    <a:pt x="0" y="300"/>
                  </a:cubicBezTo>
                  <a:cubicBezTo>
                    <a:pt x="42" y="435"/>
                    <a:pt x="176" y="559"/>
                    <a:pt x="300" y="559"/>
                  </a:cubicBezTo>
                  <a:cubicBezTo>
                    <a:pt x="476" y="559"/>
                    <a:pt x="610" y="38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7"/>
            <p:cNvSpPr/>
            <p:nvPr/>
          </p:nvSpPr>
          <p:spPr>
            <a:xfrm>
              <a:off x="800300" y="2538375"/>
              <a:ext cx="13975" cy="14000"/>
            </a:xfrm>
            <a:custGeom>
              <a:rect b="b" l="l" r="r" t="t"/>
              <a:pathLst>
                <a:path extrusionOk="0" h="560" w="559">
                  <a:moveTo>
                    <a:pt x="259" y="1"/>
                  </a:moveTo>
                  <a:cubicBezTo>
                    <a:pt x="135" y="1"/>
                    <a:pt x="0" y="166"/>
                    <a:pt x="0" y="301"/>
                  </a:cubicBezTo>
                  <a:cubicBezTo>
                    <a:pt x="42" y="466"/>
                    <a:pt x="176" y="559"/>
                    <a:pt x="300"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7"/>
            <p:cNvSpPr/>
            <p:nvPr/>
          </p:nvSpPr>
          <p:spPr>
            <a:xfrm>
              <a:off x="863875" y="2463950"/>
              <a:ext cx="15025" cy="13975"/>
            </a:xfrm>
            <a:custGeom>
              <a:rect b="b" l="l" r="r" t="t"/>
              <a:pathLst>
                <a:path extrusionOk="0" h="559" w="601">
                  <a:moveTo>
                    <a:pt x="301" y="0"/>
                  </a:moveTo>
                  <a:cubicBezTo>
                    <a:pt x="125" y="0"/>
                    <a:pt x="1" y="135"/>
                    <a:pt x="42" y="300"/>
                  </a:cubicBezTo>
                  <a:cubicBezTo>
                    <a:pt x="42" y="435"/>
                    <a:pt x="177" y="559"/>
                    <a:pt x="342" y="559"/>
                  </a:cubicBezTo>
                  <a:cubicBezTo>
                    <a:pt x="476" y="559"/>
                    <a:pt x="600" y="435"/>
                    <a:pt x="600" y="259"/>
                  </a:cubicBezTo>
                  <a:cubicBezTo>
                    <a:pt x="559" y="83"/>
                    <a:pt x="435"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7"/>
            <p:cNvSpPr/>
            <p:nvPr/>
          </p:nvSpPr>
          <p:spPr>
            <a:xfrm>
              <a:off x="869300" y="2532950"/>
              <a:ext cx="15025" cy="14000"/>
            </a:xfrm>
            <a:custGeom>
              <a:rect b="b" l="l" r="r" t="t"/>
              <a:pathLst>
                <a:path extrusionOk="0" h="560" w="601">
                  <a:moveTo>
                    <a:pt x="301" y="1"/>
                  </a:moveTo>
                  <a:cubicBezTo>
                    <a:pt x="125" y="42"/>
                    <a:pt x="1" y="166"/>
                    <a:pt x="42" y="301"/>
                  </a:cubicBezTo>
                  <a:cubicBezTo>
                    <a:pt x="42" y="476"/>
                    <a:pt x="166" y="559"/>
                    <a:pt x="301" y="559"/>
                  </a:cubicBezTo>
                  <a:cubicBezTo>
                    <a:pt x="476" y="559"/>
                    <a:pt x="601" y="425"/>
                    <a:pt x="559" y="259"/>
                  </a:cubicBezTo>
                  <a:cubicBezTo>
                    <a:pt x="559" y="125"/>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7"/>
            <p:cNvSpPr/>
            <p:nvPr/>
          </p:nvSpPr>
          <p:spPr>
            <a:xfrm>
              <a:off x="764875" y="2443525"/>
              <a:ext cx="7525" cy="7525"/>
            </a:xfrm>
            <a:custGeom>
              <a:rect b="b" l="l" r="r" t="t"/>
              <a:pathLst>
                <a:path extrusionOk="0" h="301" w="301">
                  <a:moveTo>
                    <a:pt x="301" y="1"/>
                  </a:moveTo>
                  <a:lnTo>
                    <a:pt x="1" y="42"/>
                  </a:lnTo>
                  <a:lnTo>
                    <a:pt x="42" y="300"/>
                  </a:lnTo>
                  <a:cubicBezTo>
                    <a:pt x="125" y="300"/>
                    <a:pt x="208" y="259"/>
                    <a:pt x="259" y="176"/>
                  </a:cubicBezTo>
                  <a:cubicBezTo>
                    <a:pt x="259" y="125"/>
                    <a:pt x="301" y="83"/>
                    <a:pt x="301" y="42"/>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7"/>
            <p:cNvSpPr/>
            <p:nvPr/>
          </p:nvSpPr>
          <p:spPr>
            <a:xfrm>
              <a:off x="827175" y="2438100"/>
              <a:ext cx="13975" cy="7525"/>
            </a:xfrm>
            <a:custGeom>
              <a:rect b="b" l="l" r="r" t="t"/>
              <a:pathLst>
                <a:path extrusionOk="0" h="301" w="559">
                  <a:moveTo>
                    <a:pt x="559" y="0"/>
                  </a:moveTo>
                  <a:lnTo>
                    <a:pt x="1" y="42"/>
                  </a:lnTo>
                  <a:lnTo>
                    <a:pt x="1" y="135"/>
                  </a:lnTo>
                  <a:cubicBezTo>
                    <a:pt x="42" y="218"/>
                    <a:pt x="176" y="300"/>
                    <a:pt x="300" y="300"/>
                  </a:cubicBezTo>
                  <a:cubicBezTo>
                    <a:pt x="476" y="30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7"/>
            <p:cNvSpPr/>
            <p:nvPr/>
          </p:nvSpPr>
          <p:spPr>
            <a:xfrm>
              <a:off x="907050" y="2565275"/>
              <a:ext cx="7525" cy="7525"/>
            </a:xfrm>
            <a:custGeom>
              <a:rect b="b" l="l" r="r" t="t"/>
              <a:pathLst>
                <a:path extrusionOk="0" h="301" w="301">
                  <a:moveTo>
                    <a:pt x="259" y="0"/>
                  </a:moveTo>
                  <a:cubicBezTo>
                    <a:pt x="207" y="0"/>
                    <a:pt x="166" y="42"/>
                    <a:pt x="124" y="42"/>
                  </a:cubicBezTo>
                  <a:cubicBezTo>
                    <a:pt x="42" y="83"/>
                    <a:pt x="0" y="166"/>
                    <a:pt x="0" y="259"/>
                  </a:cubicBezTo>
                  <a:lnTo>
                    <a:pt x="0" y="300"/>
                  </a:ln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7"/>
            <p:cNvSpPr/>
            <p:nvPr/>
          </p:nvSpPr>
          <p:spPr>
            <a:xfrm>
              <a:off x="901625" y="2496250"/>
              <a:ext cx="7525" cy="14000"/>
            </a:xfrm>
            <a:custGeom>
              <a:rect b="b" l="l" r="r" t="t"/>
              <a:pathLst>
                <a:path extrusionOk="0" h="560" w="301">
                  <a:moveTo>
                    <a:pt x="259" y="1"/>
                  </a:moveTo>
                  <a:cubicBezTo>
                    <a:pt x="217" y="1"/>
                    <a:pt x="166" y="1"/>
                    <a:pt x="124" y="42"/>
                  </a:cubicBezTo>
                  <a:cubicBezTo>
                    <a:pt x="42" y="83"/>
                    <a:pt x="0" y="176"/>
                    <a:pt x="0" y="301"/>
                  </a:cubicBezTo>
                  <a:cubicBezTo>
                    <a:pt x="42" y="435"/>
                    <a:pt x="166"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7"/>
            <p:cNvSpPr/>
            <p:nvPr/>
          </p:nvSpPr>
          <p:spPr>
            <a:xfrm>
              <a:off x="896200" y="2433700"/>
              <a:ext cx="7500" cy="6500"/>
            </a:xfrm>
            <a:custGeom>
              <a:rect b="b" l="l" r="r" t="t"/>
              <a:pathLst>
                <a:path extrusionOk="0" h="260" w="300">
                  <a:moveTo>
                    <a:pt x="0" y="1"/>
                  </a:moveTo>
                  <a:cubicBezTo>
                    <a:pt x="0" y="52"/>
                    <a:pt x="0" y="52"/>
                    <a:pt x="42" y="94"/>
                  </a:cubicBezTo>
                  <a:cubicBezTo>
                    <a:pt x="42" y="135"/>
                    <a:pt x="83" y="176"/>
                    <a:pt x="124" y="218"/>
                  </a:cubicBezTo>
                  <a:cubicBezTo>
                    <a:pt x="176" y="259"/>
                    <a:pt x="259" y="259"/>
                    <a:pt x="300" y="259"/>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7"/>
            <p:cNvSpPr/>
            <p:nvPr/>
          </p:nvSpPr>
          <p:spPr>
            <a:xfrm>
              <a:off x="636675" y="2586725"/>
              <a:ext cx="7525" cy="6475"/>
            </a:xfrm>
            <a:custGeom>
              <a:rect b="b" l="l" r="r" t="t"/>
              <a:pathLst>
                <a:path extrusionOk="0" h="259" w="301">
                  <a:moveTo>
                    <a:pt x="1" y="0"/>
                  </a:moveTo>
                  <a:lnTo>
                    <a:pt x="1" y="259"/>
                  </a:lnTo>
                  <a:lnTo>
                    <a:pt x="301" y="218"/>
                  </a:lnTo>
                  <a:cubicBezTo>
                    <a:pt x="301" y="135"/>
                    <a:pt x="218" y="42"/>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7"/>
            <p:cNvSpPr/>
            <p:nvPr/>
          </p:nvSpPr>
          <p:spPr>
            <a:xfrm>
              <a:off x="631250" y="2516675"/>
              <a:ext cx="7525" cy="13975"/>
            </a:xfrm>
            <a:custGeom>
              <a:rect b="b" l="l" r="r" t="t"/>
              <a:pathLst>
                <a:path extrusionOk="0" h="559" w="301">
                  <a:moveTo>
                    <a:pt x="1" y="1"/>
                  </a:moveTo>
                  <a:lnTo>
                    <a:pt x="42" y="559"/>
                  </a:lnTo>
                  <a:lnTo>
                    <a:pt x="83" y="559"/>
                  </a:lnTo>
                  <a:cubicBezTo>
                    <a:pt x="176" y="517"/>
                    <a:pt x="259" y="476"/>
                    <a:pt x="300" y="393"/>
                  </a:cubicBezTo>
                  <a:lnTo>
                    <a:pt x="300" y="259"/>
                  </a:lnTo>
                  <a:cubicBezTo>
                    <a:pt x="300" y="176"/>
                    <a:pt x="259" y="94"/>
                    <a:pt x="176" y="42"/>
                  </a:cubicBezTo>
                  <a:lnTo>
                    <a:pt x="125" y="42"/>
                  </a:lnTo>
                  <a:cubicBezTo>
                    <a:pt x="83"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7"/>
            <p:cNvSpPr/>
            <p:nvPr/>
          </p:nvSpPr>
          <p:spPr>
            <a:xfrm>
              <a:off x="698975" y="2580900"/>
              <a:ext cx="14250" cy="7925"/>
            </a:xfrm>
            <a:custGeom>
              <a:rect b="b" l="l" r="r" t="t"/>
              <a:pathLst>
                <a:path extrusionOk="0" h="317" w="570">
                  <a:moveTo>
                    <a:pt x="337" y="0"/>
                  </a:moveTo>
                  <a:cubicBezTo>
                    <a:pt x="310" y="0"/>
                    <a:pt x="283" y="5"/>
                    <a:pt x="259" y="16"/>
                  </a:cubicBezTo>
                  <a:cubicBezTo>
                    <a:pt x="218" y="16"/>
                    <a:pt x="176" y="16"/>
                    <a:pt x="135" y="58"/>
                  </a:cubicBezTo>
                  <a:cubicBezTo>
                    <a:pt x="52" y="109"/>
                    <a:pt x="0" y="192"/>
                    <a:pt x="0" y="316"/>
                  </a:cubicBezTo>
                  <a:lnTo>
                    <a:pt x="569" y="275"/>
                  </a:lnTo>
                  <a:cubicBezTo>
                    <a:pt x="569" y="192"/>
                    <a:pt x="569" y="151"/>
                    <a:pt x="517" y="109"/>
                  </a:cubicBezTo>
                  <a:cubicBezTo>
                    <a:pt x="487" y="41"/>
                    <a:pt x="412"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7"/>
            <p:cNvSpPr/>
            <p:nvPr/>
          </p:nvSpPr>
          <p:spPr>
            <a:xfrm>
              <a:off x="693800" y="2511250"/>
              <a:ext cx="15025" cy="14425"/>
            </a:xfrm>
            <a:custGeom>
              <a:rect b="b" l="l" r="r" t="t"/>
              <a:pathLst>
                <a:path extrusionOk="0" h="577" w="601">
                  <a:moveTo>
                    <a:pt x="259" y="0"/>
                  </a:moveTo>
                  <a:cubicBezTo>
                    <a:pt x="125" y="52"/>
                    <a:pt x="1" y="176"/>
                    <a:pt x="1" y="311"/>
                  </a:cubicBezTo>
                  <a:cubicBezTo>
                    <a:pt x="37" y="455"/>
                    <a:pt x="137" y="577"/>
                    <a:pt x="251" y="577"/>
                  </a:cubicBezTo>
                  <a:cubicBezTo>
                    <a:pt x="267" y="577"/>
                    <a:pt x="284" y="574"/>
                    <a:pt x="301" y="569"/>
                  </a:cubicBezTo>
                  <a:cubicBezTo>
                    <a:pt x="466" y="569"/>
                    <a:pt x="600" y="435"/>
                    <a:pt x="559" y="259"/>
                  </a:cubicBezTo>
                  <a:cubicBezTo>
                    <a:pt x="559" y="135"/>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7"/>
            <p:cNvSpPr/>
            <p:nvPr/>
          </p:nvSpPr>
          <p:spPr>
            <a:xfrm>
              <a:off x="657100" y="2479950"/>
              <a:ext cx="13975" cy="14275"/>
            </a:xfrm>
            <a:custGeom>
              <a:rect b="b" l="l" r="r" t="t"/>
              <a:pathLst>
                <a:path extrusionOk="0" h="571" w="559">
                  <a:moveTo>
                    <a:pt x="314" y="1"/>
                  </a:moveTo>
                  <a:cubicBezTo>
                    <a:pt x="296" y="1"/>
                    <a:pt x="277" y="4"/>
                    <a:pt x="259" y="12"/>
                  </a:cubicBezTo>
                  <a:cubicBezTo>
                    <a:pt x="83" y="12"/>
                    <a:pt x="1" y="136"/>
                    <a:pt x="1" y="312"/>
                  </a:cubicBezTo>
                  <a:cubicBezTo>
                    <a:pt x="1" y="436"/>
                    <a:pt x="125" y="570"/>
                    <a:pt x="300" y="570"/>
                  </a:cubicBezTo>
                  <a:cubicBezTo>
                    <a:pt x="435" y="529"/>
                    <a:pt x="559" y="394"/>
                    <a:pt x="559" y="270"/>
                  </a:cubicBezTo>
                  <a:cubicBezTo>
                    <a:pt x="524" y="120"/>
                    <a:pt x="421"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7"/>
            <p:cNvSpPr/>
            <p:nvPr/>
          </p:nvSpPr>
          <p:spPr>
            <a:xfrm>
              <a:off x="661500" y="2548975"/>
              <a:ext cx="15000" cy="14000"/>
            </a:xfrm>
            <a:custGeom>
              <a:rect b="b" l="l" r="r" t="t"/>
              <a:pathLst>
                <a:path extrusionOk="0" h="560" w="600">
                  <a:moveTo>
                    <a:pt x="300" y="1"/>
                  </a:moveTo>
                  <a:cubicBezTo>
                    <a:pt x="124" y="1"/>
                    <a:pt x="0" y="135"/>
                    <a:pt x="42" y="301"/>
                  </a:cubicBezTo>
                  <a:cubicBezTo>
                    <a:pt x="42" y="435"/>
                    <a:pt x="166" y="559"/>
                    <a:pt x="342" y="559"/>
                  </a:cubicBezTo>
                  <a:cubicBezTo>
                    <a:pt x="466" y="559"/>
                    <a:pt x="600" y="394"/>
                    <a:pt x="600" y="259"/>
                  </a:cubicBezTo>
                  <a:cubicBezTo>
                    <a:pt x="559" y="94"/>
                    <a:pt x="424"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7"/>
            <p:cNvSpPr/>
            <p:nvPr/>
          </p:nvSpPr>
          <p:spPr>
            <a:xfrm>
              <a:off x="726125" y="2474800"/>
              <a:ext cx="13975" cy="13975"/>
            </a:xfrm>
            <a:custGeom>
              <a:rect b="b" l="l" r="r" t="t"/>
              <a:pathLst>
                <a:path extrusionOk="0" h="559" w="559">
                  <a:moveTo>
                    <a:pt x="259" y="1"/>
                  </a:moveTo>
                  <a:cubicBezTo>
                    <a:pt x="124" y="1"/>
                    <a:pt x="0" y="125"/>
                    <a:pt x="0" y="300"/>
                  </a:cubicBezTo>
                  <a:cubicBezTo>
                    <a:pt x="0" y="424"/>
                    <a:pt x="124" y="559"/>
                    <a:pt x="300" y="559"/>
                  </a:cubicBezTo>
                  <a:cubicBezTo>
                    <a:pt x="465" y="518"/>
                    <a:pt x="558" y="383"/>
                    <a:pt x="558" y="259"/>
                  </a:cubicBezTo>
                  <a:cubicBezTo>
                    <a:pt x="558" y="83"/>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7"/>
            <p:cNvSpPr/>
            <p:nvPr/>
          </p:nvSpPr>
          <p:spPr>
            <a:xfrm>
              <a:off x="731275" y="2543550"/>
              <a:ext cx="14250" cy="14250"/>
            </a:xfrm>
            <a:custGeom>
              <a:rect b="b" l="l" r="r" t="t"/>
              <a:pathLst>
                <a:path extrusionOk="0" h="570" w="570">
                  <a:moveTo>
                    <a:pt x="259" y="1"/>
                  </a:moveTo>
                  <a:cubicBezTo>
                    <a:pt x="94" y="1"/>
                    <a:pt x="1" y="135"/>
                    <a:pt x="1" y="311"/>
                  </a:cubicBezTo>
                  <a:cubicBezTo>
                    <a:pt x="1" y="476"/>
                    <a:pt x="135" y="569"/>
                    <a:pt x="311" y="569"/>
                  </a:cubicBezTo>
                  <a:cubicBezTo>
                    <a:pt x="435" y="569"/>
                    <a:pt x="570" y="435"/>
                    <a:pt x="570" y="259"/>
                  </a:cubicBezTo>
                  <a:cubicBezTo>
                    <a:pt x="570"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7"/>
            <p:cNvSpPr/>
            <p:nvPr/>
          </p:nvSpPr>
          <p:spPr>
            <a:xfrm>
              <a:off x="626850" y="2454375"/>
              <a:ext cx="6500" cy="7525"/>
            </a:xfrm>
            <a:custGeom>
              <a:rect b="b" l="l" r="r" t="t"/>
              <a:pathLst>
                <a:path extrusionOk="0" h="301" w="260">
                  <a:moveTo>
                    <a:pt x="1" y="1"/>
                  </a:moveTo>
                  <a:lnTo>
                    <a:pt x="1" y="301"/>
                  </a:lnTo>
                  <a:cubicBezTo>
                    <a:pt x="135" y="301"/>
                    <a:pt x="259" y="166"/>
                    <a:pt x="259" y="42"/>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7"/>
            <p:cNvSpPr/>
            <p:nvPr/>
          </p:nvSpPr>
          <p:spPr>
            <a:xfrm>
              <a:off x="689400" y="2448950"/>
              <a:ext cx="14000" cy="7525"/>
            </a:xfrm>
            <a:custGeom>
              <a:rect b="b" l="l" r="r" t="t"/>
              <a:pathLst>
                <a:path extrusionOk="0" h="301" w="560">
                  <a:moveTo>
                    <a:pt x="518" y="1"/>
                  </a:moveTo>
                  <a:lnTo>
                    <a:pt x="1" y="42"/>
                  </a:lnTo>
                  <a:cubicBezTo>
                    <a:pt x="1" y="218"/>
                    <a:pt x="125" y="301"/>
                    <a:pt x="259" y="301"/>
                  </a:cubicBezTo>
                  <a:cubicBezTo>
                    <a:pt x="435" y="301"/>
                    <a:pt x="559" y="166"/>
                    <a:pt x="5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7"/>
            <p:cNvSpPr/>
            <p:nvPr/>
          </p:nvSpPr>
          <p:spPr>
            <a:xfrm>
              <a:off x="768000" y="2575875"/>
              <a:ext cx="7500" cy="7775"/>
            </a:xfrm>
            <a:custGeom>
              <a:rect b="b" l="l" r="r" t="t"/>
              <a:pathLst>
                <a:path extrusionOk="0" h="311" w="300">
                  <a:moveTo>
                    <a:pt x="300" y="0"/>
                  </a:moveTo>
                  <a:cubicBezTo>
                    <a:pt x="217" y="0"/>
                    <a:pt x="176" y="0"/>
                    <a:pt x="134" y="52"/>
                  </a:cubicBezTo>
                  <a:lnTo>
                    <a:pt x="83" y="93"/>
                  </a:lnTo>
                  <a:cubicBezTo>
                    <a:pt x="41" y="135"/>
                    <a:pt x="0" y="217"/>
                    <a:pt x="41" y="310"/>
                  </a:cubicBezTo>
                  <a:lnTo>
                    <a:pt x="300" y="259"/>
                  </a:ln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7"/>
            <p:cNvSpPr/>
            <p:nvPr/>
          </p:nvSpPr>
          <p:spPr>
            <a:xfrm>
              <a:off x="763600" y="2507100"/>
              <a:ext cx="7775" cy="13150"/>
            </a:xfrm>
            <a:custGeom>
              <a:rect b="b" l="l" r="r" t="t"/>
              <a:pathLst>
                <a:path extrusionOk="0" h="526" w="311">
                  <a:moveTo>
                    <a:pt x="259" y="1"/>
                  </a:moveTo>
                  <a:cubicBezTo>
                    <a:pt x="176" y="1"/>
                    <a:pt x="135" y="1"/>
                    <a:pt x="93" y="42"/>
                  </a:cubicBezTo>
                  <a:cubicBezTo>
                    <a:pt x="52" y="84"/>
                    <a:pt x="0" y="166"/>
                    <a:pt x="0" y="259"/>
                  </a:cubicBezTo>
                  <a:cubicBezTo>
                    <a:pt x="0" y="404"/>
                    <a:pt x="103" y="525"/>
                    <a:pt x="247" y="525"/>
                  </a:cubicBezTo>
                  <a:cubicBezTo>
                    <a:pt x="267" y="525"/>
                    <a:pt x="289" y="523"/>
                    <a:pt x="31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7"/>
            <p:cNvSpPr/>
            <p:nvPr/>
          </p:nvSpPr>
          <p:spPr>
            <a:xfrm>
              <a:off x="758425" y="2444550"/>
              <a:ext cx="7525" cy="6500"/>
            </a:xfrm>
            <a:custGeom>
              <a:rect b="b" l="l" r="r" t="t"/>
              <a:pathLst>
                <a:path extrusionOk="0" h="260" w="301">
                  <a:moveTo>
                    <a:pt x="0" y="1"/>
                  </a:moveTo>
                  <a:cubicBezTo>
                    <a:pt x="0" y="135"/>
                    <a:pt x="83" y="259"/>
                    <a:pt x="207" y="259"/>
                  </a:cubicBez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7"/>
            <p:cNvSpPr/>
            <p:nvPr/>
          </p:nvSpPr>
          <p:spPr>
            <a:xfrm>
              <a:off x="497625" y="2596550"/>
              <a:ext cx="7525" cy="7525"/>
            </a:xfrm>
            <a:custGeom>
              <a:rect b="b" l="l" r="r" t="t"/>
              <a:pathLst>
                <a:path extrusionOk="0" h="301" w="301">
                  <a:moveTo>
                    <a:pt x="0" y="0"/>
                  </a:moveTo>
                  <a:lnTo>
                    <a:pt x="42" y="300"/>
                  </a:lnTo>
                  <a:lnTo>
                    <a:pt x="300" y="259"/>
                  </a:lnTo>
                  <a:cubicBezTo>
                    <a:pt x="300" y="166"/>
                    <a:pt x="259" y="83"/>
                    <a:pt x="176" y="42"/>
                  </a:cubicBezTo>
                  <a:lnTo>
                    <a:pt x="135" y="42"/>
                  </a:lnTo>
                  <a:cubicBezTo>
                    <a:pt x="93" y="0"/>
                    <a:pt x="42"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7"/>
            <p:cNvSpPr/>
            <p:nvPr/>
          </p:nvSpPr>
          <p:spPr>
            <a:xfrm>
              <a:off x="493475" y="2527525"/>
              <a:ext cx="7525" cy="14000"/>
            </a:xfrm>
            <a:custGeom>
              <a:rect b="b" l="l" r="r" t="t"/>
              <a:pathLst>
                <a:path extrusionOk="0" h="560" w="301">
                  <a:moveTo>
                    <a:pt x="1" y="1"/>
                  </a:moveTo>
                  <a:lnTo>
                    <a:pt x="42" y="559"/>
                  </a:lnTo>
                  <a:lnTo>
                    <a:pt x="84" y="559"/>
                  </a:lnTo>
                  <a:cubicBezTo>
                    <a:pt x="208" y="518"/>
                    <a:pt x="301" y="383"/>
                    <a:pt x="259" y="259"/>
                  </a:cubicBezTo>
                  <a:cubicBezTo>
                    <a:pt x="259" y="177"/>
                    <a:pt x="208" y="83"/>
                    <a:pt x="125" y="42"/>
                  </a:cubicBezTo>
                  <a:lnTo>
                    <a:pt x="8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7"/>
            <p:cNvSpPr/>
            <p:nvPr/>
          </p:nvSpPr>
          <p:spPr>
            <a:xfrm>
              <a:off x="561200" y="2591125"/>
              <a:ext cx="14000" cy="7500"/>
            </a:xfrm>
            <a:custGeom>
              <a:rect b="b" l="l" r="r" t="t"/>
              <a:pathLst>
                <a:path extrusionOk="0" h="300" w="560">
                  <a:moveTo>
                    <a:pt x="259" y="0"/>
                  </a:moveTo>
                  <a:cubicBezTo>
                    <a:pt x="177" y="42"/>
                    <a:pt x="83" y="42"/>
                    <a:pt x="42" y="124"/>
                  </a:cubicBezTo>
                  <a:cubicBezTo>
                    <a:pt x="1" y="166"/>
                    <a:pt x="1" y="259"/>
                    <a:pt x="1" y="300"/>
                  </a:cubicBezTo>
                  <a:lnTo>
                    <a:pt x="559" y="259"/>
                  </a:lnTo>
                  <a:cubicBezTo>
                    <a:pt x="559" y="217"/>
                    <a:pt x="518" y="166"/>
                    <a:pt x="476" y="124"/>
                  </a:cubicBezTo>
                  <a:cubicBezTo>
                    <a:pt x="435" y="42"/>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7"/>
            <p:cNvSpPr/>
            <p:nvPr/>
          </p:nvSpPr>
          <p:spPr>
            <a:xfrm>
              <a:off x="555775" y="2522100"/>
              <a:ext cx="13975" cy="13975"/>
            </a:xfrm>
            <a:custGeom>
              <a:rect b="b" l="l" r="r" t="t"/>
              <a:pathLst>
                <a:path extrusionOk="0" h="559" w="559">
                  <a:moveTo>
                    <a:pt x="259" y="1"/>
                  </a:moveTo>
                  <a:cubicBezTo>
                    <a:pt x="94" y="1"/>
                    <a:pt x="1" y="176"/>
                    <a:pt x="1" y="300"/>
                  </a:cubicBezTo>
                  <a:cubicBezTo>
                    <a:pt x="1" y="476"/>
                    <a:pt x="135" y="559"/>
                    <a:pt x="300" y="559"/>
                  </a:cubicBezTo>
                  <a:cubicBezTo>
                    <a:pt x="435" y="559"/>
                    <a:pt x="559" y="435"/>
                    <a:pt x="559" y="259"/>
                  </a:cubicBezTo>
                  <a:cubicBezTo>
                    <a:pt x="518" y="135"/>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7"/>
            <p:cNvSpPr/>
            <p:nvPr/>
          </p:nvSpPr>
          <p:spPr>
            <a:xfrm>
              <a:off x="518050" y="2489800"/>
              <a:ext cx="14225" cy="14175"/>
            </a:xfrm>
            <a:custGeom>
              <a:rect b="b" l="l" r="r" t="t"/>
              <a:pathLst>
                <a:path extrusionOk="0" h="567" w="569">
                  <a:moveTo>
                    <a:pt x="259" y="0"/>
                  </a:moveTo>
                  <a:cubicBezTo>
                    <a:pt x="135" y="42"/>
                    <a:pt x="0" y="176"/>
                    <a:pt x="0" y="300"/>
                  </a:cubicBezTo>
                  <a:cubicBezTo>
                    <a:pt x="45" y="453"/>
                    <a:pt x="145" y="567"/>
                    <a:pt x="258" y="567"/>
                  </a:cubicBezTo>
                  <a:cubicBezTo>
                    <a:pt x="275" y="567"/>
                    <a:pt x="293" y="564"/>
                    <a:pt x="310" y="559"/>
                  </a:cubicBezTo>
                  <a:cubicBezTo>
                    <a:pt x="476" y="559"/>
                    <a:pt x="569" y="434"/>
                    <a:pt x="569" y="259"/>
                  </a:cubicBezTo>
                  <a:cubicBezTo>
                    <a:pt x="569" y="135"/>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7"/>
            <p:cNvSpPr/>
            <p:nvPr/>
          </p:nvSpPr>
          <p:spPr>
            <a:xfrm>
              <a:off x="523475" y="2559650"/>
              <a:ext cx="13975" cy="14175"/>
            </a:xfrm>
            <a:custGeom>
              <a:rect b="b" l="l" r="r" t="t"/>
              <a:pathLst>
                <a:path extrusionOk="0" h="567" w="559">
                  <a:moveTo>
                    <a:pt x="325" y="0"/>
                  </a:moveTo>
                  <a:cubicBezTo>
                    <a:pt x="304" y="0"/>
                    <a:pt x="282" y="3"/>
                    <a:pt x="259" y="8"/>
                  </a:cubicBezTo>
                  <a:cubicBezTo>
                    <a:pt x="135" y="8"/>
                    <a:pt x="0" y="132"/>
                    <a:pt x="0" y="308"/>
                  </a:cubicBezTo>
                  <a:cubicBezTo>
                    <a:pt x="0" y="442"/>
                    <a:pt x="176" y="566"/>
                    <a:pt x="300" y="566"/>
                  </a:cubicBezTo>
                  <a:cubicBezTo>
                    <a:pt x="476" y="525"/>
                    <a:pt x="559" y="391"/>
                    <a:pt x="559" y="267"/>
                  </a:cubicBezTo>
                  <a:cubicBezTo>
                    <a:pt x="559" y="114"/>
                    <a:pt x="465" y="0"/>
                    <a:pt x="3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7"/>
            <p:cNvSpPr/>
            <p:nvPr/>
          </p:nvSpPr>
          <p:spPr>
            <a:xfrm>
              <a:off x="587050" y="2485200"/>
              <a:ext cx="15025" cy="13425"/>
            </a:xfrm>
            <a:custGeom>
              <a:rect b="b" l="l" r="r" t="t"/>
              <a:pathLst>
                <a:path extrusionOk="0" h="537" w="601">
                  <a:moveTo>
                    <a:pt x="350" y="1"/>
                  </a:moveTo>
                  <a:cubicBezTo>
                    <a:pt x="334" y="1"/>
                    <a:pt x="317" y="3"/>
                    <a:pt x="301" y="8"/>
                  </a:cubicBezTo>
                  <a:cubicBezTo>
                    <a:pt x="135" y="8"/>
                    <a:pt x="1" y="143"/>
                    <a:pt x="42" y="267"/>
                  </a:cubicBezTo>
                  <a:cubicBezTo>
                    <a:pt x="42" y="417"/>
                    <a:pt x="140" y="537"/>
                    <a:pt x="245" y="537"/>
                  </a:cubicBezTo>
                  <a:cubicBezTo>
                    <a:pt x="264" y="537"/>
                    <a:pt x="282" y="533"/>
                    <a:pt x="301" y="525"/>
                  </a:cubicBezTo>
                  <a:cubicBezTo>
                    <a:pt x="476" y="525"/>
                    <a:pt x="600" y="401"/>
                    <a:pt x="559" y="267"/>
                  </a:cubicBezTo>
                  <a:cubicBezTo>
                    <a:pt x="559" y="122"/>
                    <a:pt x="464" y="1"/>
                    <a:pt x="35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7"/>
            <p:cNvSpPr/>
            <p:nvPr/>
          </p:nvSpPr>
          <p:spPr>
            <a:xfrm>
              <a:off x="592475" y="2554425"/>
              <a:ext cx="15025" cy="13975"/>
            </a:xfrm>
            <a:custGeom>
              <a:rect b="b" l="l" r="r" t="t"/>
              <a:pathLst>
                <a:path extrusionOk="0" h="559" w="601">
                  <a:moveTo>
                    <a:pt x="259" y="0"/>
                  </a:moveTo>
                  <a:cubicBezTo>
                    <a:pt x="125" y="0"/>
                    <a:pt x="1" y="134"/>
                    <a:pt x="1" y="300"/>
                  </a:cubicBezTo>
                  <a:cubicBezTo>
                    <a:pt x="42" y="434"/>
                    <a:pt x="177" y="558"/>
                    <a:pt x="301" y="558"/>
                  </a:cubicBezTo>
                  <a:cubicBezTo>
                    <a:pt x="476" y="517"/>
                    <a:pt x="600" y="393"/>
                    <a:pt x="559" y="258"/>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7"/>
            <p:cNvSpPr/>
            <p:nvPr/>
          </p:nvSpPr>
          <p:spPr>
            <a:xfrm>
              <a:off x="488050" y="2464975"/>
              <a:ext cx="7525" cy="7525"/>
            </a:xfrm>
            <a:custGeom>
              <a:rect b="b" l="l" r="r" t="t"/>
              <a:pathLst>
                <a:path extrusionOk="0" h="301" w="301">
                  <a:moveTo>
                    <a:pt x="1" y="1"/>
                  </a:moveTo>
                  <a:lnTo>
                    <a:pt x="42" y="301"/>
                  </a:lnTo>
                  <a:cubicBezTo>
                    <a:pt x="166" y="259"/>
                    <a:pt x="259" y="176"/>
                    <a:pt x="301" y="42"/>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7"/>
            <p:cNvSpPr/>
            <p:nvPr/>
          </p:nvSpPr>
          <p:spPr>
            <a:xfrm>
              <a:off x="550350" y="2459550"/>
              <a:ext cx="14250" cy="7775"/>
            </a:xfrm>
            <a:custGeom>
              <a:rect b="b" l="l" r="r" t="t"/>
              <a:pathLst>
                <a:path extrusionOk="0" h="311" w="570">
                  <a:moveTo>
                    <a:pt x="569" y="1"/>
                  </a:moveTo>
                  <a:lnTo>
                    <a:pt x="1" y="52"/>
                  </a:lnTo>
                  <a:lnTo>
                    <a:pt x="1" y="94"/>
                  </a:lnTo>
                  <a:cubicBezTo>
                    <a:pt x="52" y="218"/>
                    <a:pt x="176" y="311"/>
                    <a:pt x="311" y="311"/>
                  </a:cubicBezTo>
                  <a:cubicBezTo>
                    <a:pt x="435" y="259"/>
                    <a:pt x="569" y="135"/>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7"/>
            <p:cNvSpPr/>
            <p:nvPr/>
          </p:nvSpPr>
          <p:spPr>
            <a:xfrm>
              <a:off x="630225" y="2586725"/>
              <a:ext cx="6475" cy="6475"/>
            </a:xfrm>
            <a:custGeom>
              <a:rect b="b" l="l" r="r" t="t"/>
              <a:pathLst>
                <a:path extrusionOk="0" h="259" w="259">
                  <a:moveTo>
                    <a:pt x="259" y="0"/>
                  </a:moveTo>
                  <a:cubicBezTo>
                    <a:pt x="217" y="0"/>
                    <a:pt x="124" y="0"/>
                    <a:pt x="83" y="42"/>
                  </a:cubicBezTo>
                  <a:cubicBezTo>
                    <a:pt x="42" y="83"/>
                    <a:pt x="0" y="135"/>
                    <a:pt x="0" y="218"/>
                  </a:cubicBezTo>
                  <a:lnTo>
                    <a:pt x="0" y="259"/>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7"/>
            <p:cNvSpPr/>
            <p:nvPr/>
          </p:nvSpPr>
          <p:spPr>
            <a:xfrm>
              <a:off x="624800" y="2516675"/>
              <a:ext cx="7525" cy="13975"/>
            </a:xfrm>
            <a:custGeom>
              <a:rect b="b" l="l" r="r" t="t"/>
              <a:pathLst>
                <a:path extrusionOk="0" h="559" w="301">
                  <a:moveTo>
                    <a:pt x="259" y="1"/>
                  </a:moveTo>
                  <a:cubicBezTo>
                    <a:pt x="217" y="1"/>
                    <a:pt x="176" y="42"/>
                    <a:pt x="124" y="94"/>
                  </a:cubicBezTo>
                  <a:cubicBezTo>
                    <a:pt x="42" y="135"/>
                    <a:pt x="0" y="218"/>
                    <a:pt x="0" y="300"/>
                  </a:cubicBezTo>
                  <a:cubicBezTo>
                    <a:pt x="0" y="435"/>
                    <a:pt x="83" y="517"/>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7"/>
            <p:cNvSpPr/>
            <p:nvPr/>
          </p:nvSpPr>
          <p:spPr>
            <a:xfrm>
              <a:off x="619375" y="2454375"/>
              <a:ext cx="7500" cy="7525"/>
            </a:xfrm>
            <a:custGeom>
              <a:rect b="b" l="l" r="r" t="t"/>
              <a:pathLst>
                <a:path extrusionOk="0" h="301" w="300">
                  <a:moveTo>
                    <a:pt x="300" y="1"/>
                  </a:moveTo>
                  <a:lnTo>
                    <a:pt x="0" y="42"/>
                  </a:lnTo>
                  <a:lnTo>
                    <a:pt x="0" y="84"/>
                  </a:lnTo>
                  <a:cubicBezTo>
                    <a:pt x="41" y="208"/>
                    <a:pt x="134" y="259"/>
                    <a:pt x="259" y="301"/>
                  </a:cubicBezTo>
                  <a:lnTo>
                    <a:pt x="300" y="301"/>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7"/>
            <p:cNvSpPr/>
            <p:nvPr/>
          </p:nvSpPr>
          <p:spPr>
            <a:xfrm>
              <a:off x="359850" y="2607150"/>
              <a:ext cx="7525" cy="7500"/>
            </a:xfrm>
            <a:custGeom>
              <a:rect b="b" l="l" r="r" t="t"/>
              <a:pathLst>
                <a:path extrusionOk="0" h="300" w="301">
                  <a:moveTo>
                    <a:pt x="1" y="0"/>
                  </a:moveTo>
                  <a:lnTo>
                    <a:pt x="1" y="300"/>
                  </a:lnTo>
                  <a:lnTo>
                    <a:pt x="301" y="259"/>
                  </a:lnTo>
                  <a:cubicBezTo>
                    <a:pt x="301" y="135"/>
                    <a:pt x="21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7"/>
            <p:cNvSpPr/>
            <p:nvPr/>
          </p:nvSpPr>
          <p:spPr>
            <a:xfrm>
              <a:off x="354425" y="2538375"/>
              <a:ext cx="7525" cy="14000"/>
            </a:xfrm>
            <a:custGeom>
              <a:rect b="b" l="l" r="r" t="t"/>
              <a:pathLst>
                <a:path extrusionOk="0" h="560" w="301">
                  <a:moveTo>
                    <a:pt x="1" y="1"/>
                  </a:moveTo>
                  <a:lnTo>
                    <a:pt x="42" y="559"/>
                  </a:lnTo>
                  <a:cubicBezTo>
                    <a:pt x="42" y="559"/>
                    <a:pt x="83" y="559"/>
                    <a:pt x="83" y="518"/>
                  </a:cubicBezTo>
                  <a:cubicBezTo>
                    <a:pt x="176" y="518"/>
                    <a:pt x="259" y="425"/>
                    <a:pt x="300" y="342"/>
                  </a:cubicBezTo>
                  <a:lnTo>
                    <a:pt x="300" y="259"/>
                  </a:lnTo>
                  <a:cubicBezTo>
                    <a:pt x="300" y="166"/>
                    <a:pt x="218" y="84"/>
                    <a:pt x="176" y="42"/>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7"/>
            <p:cNvSpPr/>
            <p:nvPr/>
          </p:nvSpPr>
          <p:spPr>
            <a:xfrm>
              <a:off x="422400" y="2601725"/>
              <a:ext cx="14000" cy="7775"/>
            </a:xfrm>
            <a:custGeom>
              <a:rect b="b" l="l" r="r" t="t"/>
              <a:pathLst>
                <a:path extrusionOk="0" h="311" w="560">
                  <a:moveTo>
                    <a:pt x="259" y="0"/>
                  </a:moveTo>
                  <a:cubicBezTo>
                    <a:pt x="208" y="0"/>
                    <a:pt x="166" y="52"/>
                    <a:pt x="125" y="93"/>
                  </a:cubicBezTo>
                  <a:cubicBezTo>
                    <a:pt x="83" y="93"/>
                    <a:pt x="42" y="134"/>
                    <a:pt x="42" y="217"/>
                  </a:cubicBezTo>
                  <a:cubicBezTo>
                    <a:pt x="1" y="217"/>
                    <a:pt x="1" y="259"/>
                    <a:pt x="1" y="310"/>
                  </a:cubicBezTo>
                  <a:lnTo>
                    <a:pt x="559" y="259"/>
                  </a:lnTo>
                  <a:cubicBezTo>
                    <a:pt x="559" y="134"/>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7"/>
            <p:cNvSpPr/>
            <p:nvPr/>
          </p:nvSpPr>
          <p:spPr>
            <a:xfrm>
              <a:off x="416975" y="2532950"/>
              <a:ext cx="13975" cy="14000"/>
            </a:xfrm>
            <a:custGeom>
              <a:rect b="b" l="l" r="r" t="t"/>
              <a:pathLst>
                <a:path extrusionOk="0" h="560" w="559">
                  <a:moveTo>
                    <a:pt x="259" y="1"/>
                  </a:moveTo>
                  <a:cubicBezTo>
                    <a:pt x="125" y="1"/>
                    <a:pt x="1" y="125"/>
                    <a:pt x="1" y="301"/>
                  </a:cubicBezTo>
                  <a:cubicBezTo>
                    <a:pt x="42" y="425"/>
                    <a:pt x="166" y="559"/>
                    <a:pt x="300" y="559"/>
                  </a:cubicBezTo>
                  <a:cubicBezTo>
                    <a:pt x="476" y="559"/>
                    <a:pt x="559" y="383"/>
                    <a:pt x="559" y="259"/>
                  </a:cubicBezTo>
                  <a:cubicBezTo>
                    <a:pt x="559" y="84"/>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7"/>
            <p:cNvSpPr/>
            <p:nvPr/>
          </p:nvSpPr>
          <p:spPr>
            <a:xfrm>
              <a:off x="379250" y="2500650"/>
              <a:ext cx="15000" cy="13975"/>
            </a:xfrm>
            <a:custGeom>
              <a:rect b="b" l="l" r="r" t="t"/>
              <a:pathLst>
                <a:path extrusionOk="0" h="559" w="600">
                  <a:moveTo>
                    <a:pt x="300" y="0"/>
                  </a:moveTo>
                  <a:cubicBezTo>
                    <a:pt x="124" y="42"/>
                    <a:pt x="0" y="166"/>
                    <a:pt x="41" y="300"/>
                  </a:cubicBezTo>
                  <a:cubicBezTo>
                    <a:pt x="41" y="476"/>
                    <a:pt x="176" y="559"/>
                    <a:pt x="341" y="559"/>
                  </a:cubicBezTo>
                  <a:cubicBezTo>
                    <a:pt x="476" y="559"/>
                    <a:pt x="600" y="424"/>
                    <a:pt x="600" y="259"/>
                  </a:cubicBezTo>
                  <a:cubicBezTo>
                    <a:pt x="558" y="125"/>
                    <a:pt x="43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7"/>
            <p:cNvSpPr/>
            <p:nvPr/>
          </p:nvSpPr>
          <p:spPr>
            <a:xfrm>
              <a:off x="384675" y="2570425"/>
              <a:ext cx="15000" cy="13400"/>
            </a:xfrm>
            <a:custGeom>
              <a:rect b="b" l="l" r="r" t="t"/>
              <a:pathLst>
                <a:path extrusionOk="0" h="536" w="600">
                  <a:moveTo>
                    <a:pt x="356" y="0"/>
                  </a:moveTo>
                  <a:cubicBezTo>
                    <a:pt x="338" y="0"/>
                    <a:pt x="319" y="4"/>
                    <a:pt x="300" y="11"/>
                  </a:cubicBezTo>
                  <a:cubicBezTo>
                    <a:pt x="124" y="11"/>
                    <a:pt x="0" y="135"/>
                    <a:pt x="42" y="270"/>
                  </a:cubicBezTo>
                  <a:cubicBezTo>
                    <a:pt x="42" y="415"/>
                    <a:pt x="137" y="536"/>
                    <a:pt x="279" y="536"/>
                  </a:cubicBezTo>
                  <a:cubicBezTo>
                    <a:pt x="299" y="536"/>
                    <a:pt x="320" y="533"/>
                    <a:pt x="341" y="528"/>
                  </a:cubicBezTo>
                  <a:cubicBezTo>
                    <a:pt x="476" y="528"/>
                    <a:pt x="600" y="394"/>
                    <a:pt x="559" y="218"/>
                  </a:cubicBezTo>
                  <a:cubicBezTo>
                    <a:pt x="559" y="113"/>
                    <a:pt x="462" y="0"/>
                    <a:pt x="35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7"/>
            <p:cNvSpPr/>
            <p:nvPr/>
          </p:nvSpPr>
          <p:spPr>
            <a:xfrm>
              <a:off x="449275" y="2495225"/>
              <a:ext cx="14000" cy="13975"/>
            </a:xfrm>
            <a:custGeom>
              <a:rect b="b" l="l" r="r" t="t"/>
              <a:pathLst>
                <a:path extrusionOk="0" h="559" w="560">
                  <a:moveTo>
                    <a:pt x="259" y="0"/>
                  </a:moveTo>
                  <a:cubicBezTo>
                    <a:pt x="84" y="42"/>
                    <a:pt x="1" y="176"/>
                    <a:pt x="1" y="300"/>
                  </a:cubicBezTo>
                  <a:cubicBezTo>
                    <a:pt x="1" y="476"/>
                    <a:pt x="125" y="559"/>
                    <a:pt x="301" y="559"/>
                  </a:cubicBezTo>
                  <a:cubicBezTo>
                    <a:pt x="425" y="559"/>
                    <a:pt x="559" y="435"/>
                    <a:pt x="559" y="259"/>
                  </a:cubicBezTo>
                  <a:cubicBezTo>
                    <a:pt x="559" y="124"/>
                    <a:pt x="38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7"/>
            <p:cNvSpPr/>
            <p:nvPr/>
          </p:nvSpPr>
          <p:spPr>
            <a:xfrm>
              <a:off x="454725" y="2565075"/>
              <a:ext cx="13975" cy="13325"/>
            </a:xfrm>
            <a:custGeom>
              <a:rect b="b" l="l" r="r" t="t"/>
              <a:pathLst>
                <a:path extrusionOk="0" h="533" w="559">
                  <a:moveTo>
                    <a:pt x="308" y="0"/>
                  </a:moveTo>
                  <a:cubicBezTo>
                    <a:pt x="291" y="0"/>
                    <a:pt x="275" y="3"/>
                    <a:pt x="259" y="8"/>
                  </a:cubicBezTo>
                  <a:cubicBezTo>
                    <a:pt x="83" y="8"/>
                    <a:pt x="0" y="132"/>
                    <a:pt x="0" y="308"/>
                  </a:cubicBezTo>
                  <a:cubicBezTo>
                    <a:pt x="0" y="417"/>
                    <a:pt x="95" y="533"/>
                    <a:pt x="236" y="533"/>
                  </a:cubicBezTo>
                  <a:cubicBezTo>
                    <a:pt x="256" y="533"/>
                    <a:pt x="278" y="530"/>
                    <a:pt x="300" y="525"/>
                  </a:cubicBezTo>
                  <a:cubicBezTo>
                    <a:pt x="424" y="525"/>
                    <a:pt x="558" y="391"/>
                    <a:pt x="558" y="267"/>
                  </a:cubicBezTo>
                  <a:cubicBezTo>
                    <a:pt x="522" y="114"/>
                    <a:pt x="416"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7"/>
            <p:cNvSpPr/>
            <p:nvPr/>
          </p:nvSpPr>
          <p:spPr>
            <a:xfrm>
              <a:off x="350025" y="2474800"/>
              <a:ext cx="6500" cy="7525"/>
            </a:xfrm>
            <a:custGeom>
              <a:rect b="b" l="l" r="r" t="t"/>
              <a:pathLst>
                <a:path extrusionOk="0" h="301" w="260">
                  <a:moveTo>
                    <a:pt x="259" y="1"/>
                  </a:moveTo>
                  <a:lnTo>
                    <a:pt x="1" y="42"/>
                  </a:lnTo>
                  <a:lnTo>
                    <a:pt x="1" y="300"/>
                  </a:lnTo>
                  <a:cubicBezTo>
                    <a:pt x="135" y="300"/>
                    <a:pt x="259" y="218"/>
                    <a:pt x="259" y="83"/>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7"/>
            <p:cNvSpPr/>
            <p:nvPr/>
          </p:nvSpPr>
          <p:spPr>
            <a:xfrm>
              <a:off x="411550" y="2470400"/>
              <a:ext cx="15025" cy="7525"/>
            </a:xfrm>
            <a:custGeom>
              <a:rect b="b" l="l" r="r" t="t"/>
              <a:pathLst>
                <a:path extrusionOk="0" h="301" w="601">
                  <a:moveTo>
                    <a:pt x="559" y="1"/>
                  </a:moveTo>
                  <a:lnTo>
                    <a:pt x="0" y="42"/>
                  </a:lnTo>
                  <a:cubicBezTo>
                    <a:pt x="42" y="177"/>
                    <a:pt x="176" y="301"/>
                    <a:pt x="300" y="301"/>
                  </a:cubicBezTo>
                  <a:cubicBezTo>
                    <a:pt x="476" y="259"/>
                    <a:pt x="600"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7"/>
            <p:cNvSpPr/>
            <p:nvPr/>
          </p:nvSpPr>
          <p:spPr>
            <a:xfrm>
              <a:off x="491150" y="2596550"/>
              <a:ext cx="7525" cy="7525"/>
            </a:xfrm>
            <a:custGeom>
              <a:rect b="b" l="l" r="r" t="t"/>
              <a:pathLst>
                <a:path extrusionOk="0" h="301" w="301">
                  <a:moveTo>
                    <a:pt x="259" y="0"/>
                  </a:moveTo>
                  <a:cubicBezTo>
                    <a:pt x="218" y="0"/>
                    <a:pt x="177" y="42"/>
                    <a:pt x="135" y="83"/>
                  </a:cubicBezTo>
                  <a:cubicBezTo>
                    <a:pt x="42" y="124"/>
                    <a:pt x="1" y="207"/>
                    <a:pt x="1" y="300"/>
                  </a:cubicBezTo>
                  <a:lnTo>
                    <a:pt x="301"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7"/>
            <p:cNvSpPr/>
            <p:nvPr/>
          </p:nvSpPr>
          <p:spPr>
            <a:xfrm>
              <a:off x="485725" y="2527525"/>
              <a:ext cx="8825" cy="14000"/>
            </a:xfrm>
            <a:custGeom>
              <a:rect b="b" l="l" r="r" t="t"/>
              <a:pathLst>
                <a:path extrusionOk="0" h="560" w="353">
                  <a:moveTo>
                    <a:pt x="311" y="1"/>
                  </a:moveTo>
                  <a:cubicBezTo>
                    <a:pt x="218" y="1"/>
                    <a:pt x="177" y="42"/>
                    <a:pt x="135" y="42"/>
                  </a:cubicBezTo>
                  <a:cubicBezTo>
                    <a:pt x="52" y="125"/>
                    <a:pt x="1" y="218"/>
                    <a:pt x="52" y="301"/>
                  </a:cubicBezTo>
                  <a:cubicBezTo>
                    <a:pt x="52" y="435"/>
                    <a:pt x="135" y="518"/>
                    <a:pt x="218" y="559"/>
                  </a:cubicBezTo>
                  <a:lnTo>
                    <a:pt x="352" y="559"/>
                  </a:lnTo>
                  <a:lnTo>
                    <a:pt x="31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7"/>
            <p:cNvSpPr/>
            <p:nvPr/>
          </p:nvSpPr>
          <p:spPr>
            <a:xfrm>
              <a:off x="481600" y="2464975"/>
              <a:ext cx="7525" cy="7525"/>
            </a:xfrm>
            <a:custGeom>
              <a:rect b="b" l="l" r="r" t="t"/>
              <a:pathLst>
                <a:path extrusionOk="0" h="301" w="301">
                  <a:moveTo>
                    <a:pt x="259" y="1"/>
                  </a:moveTo>
                  <a:lnTo>
                    <a:pt x="0" y="42"/>
                  </a:lnTo>
                  <a:cubicBezTo>
                    <a:pt x="0" y="176"/>
                    <a:pt x="83" y="259"/>
                    <a:pt x="217" y="301"/>
                  </a:cubicBezTo>
                  <a:lnTo>
                    <a:pt x="300" y="30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7"/>
            <p:cNvSpPr/>
            <p:nvPr/>
          </p:nvSpPr>
          <p:spPr>
            <a:xfrm>
              <a:off x="283350" y="2612575"/>
              <a:ext cx="13975" cy="7525"/>
            </a:xfrm>
            <a:custGeom>
              <a:rect b="b" l="l" r="r" t="t"/>
              <a:pathLst>
                <a:path extrusionOk="0" h="301" w="559">
                  <a:moveTo>
                    <a:pt x="300" y="0"/>
                  </a:moveTo>
                  <a:cubicBezTo>
                    <a:pt x="217" y="0"/>
                    <a:pt x="135" y="42"/>
                    <a:pt x="83" y="83"/>
                  </a:cubicBezTo>
                  <a:cubicBezTo>
                    <a:pt x="42" y="135"/>
                    <a:pt x="0" y="217"/>
                    <a:pt x="42" y="300"/>
                  </a:cubicBezTo>
                  <a:lnTo>
                    <a:pt x="559" y="259"/>
                  </a:lnTo>
                  <a:cubicBezTo>
                    <a:pt x="559" y="217"/>
                    <a:pt x="559" y="135"/>
                    <a:pt x="517" y="83"/>
                  </a:cubicBezTo>
                  <a:cubicBezTo>
                    <a:pt x="476" y="42"/>
                    <a:pt x="393"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7"/>
            <p:cNvSpPr/>
            <p:nvPr/>
          </p:nvSpPr>
          <p:spPr>
            <a:xfrm>
              <a:off x="277925" y="2543375"/>
              <a:ext cx="15275" cy="14425"/>
            </a:xfrm>
            <a:custGeom>
              <a:rect b="b" l="l" r="r" t="t"/>
              <a:pathLst>
                <a:path extrusionOk="0" h="577" w="611">
                  <a:moveTo>
                    <a:pt x="349" y="0"/>
                  </a:moveTo>
                  <a:cubicBezTo>
                    <a:pt x="333" y="0"/>
                    <a:pt x="317" y="3"/>
                    <a:pt x="300" y="8"/>
                  </a:cubicBezTo>
                  <a:cubicBezTo>
                    <a:pt x="135" y="8"/>
                    <a:pt x="0" y="142"/>
                    <a:pt x="42" y="318"/>
                  </a:cubicBezTo>
                  <a:cubicBezTo>
                    <a:pt x="42" y="442"/>
                    <a:pt x="176" y="576"/>
                    <a:pt x="352" y="576"/>
                  </a:cubicBezTo>
                  <a:cubicBezTo>
                    <a:pt x="476" y="525"/>
                    <a:pt x="610" y="401"/>
                    <a:pt x="610" y="266"/>
                  </a:cubicBezTo>
                  <a:cubicBezTo>
                    <a:pt x="565" y="121"/>
                    <a:pt x="464" y="0"/>
                    <a:pt x="3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7"/>
            <p:cNvSpPr/>
            <p:nvPr/>
          </p:nvSpPr>
          <p:spPr>
            <a:xfrm>
              <a:off x="310225" y="2506075"/>
              <a:ext cx="15275" cy="13975"/>
            </a:xfrm>
            <a:custGeom>
              <a:rect b="b" l="l" r="r" t="t"/>
              <a:pathLst>
                <a:path extrusionOk="0" h="559" w="611">
                  <a:moveTo>
                    <a:pt x="259" y="1"/>
                  </a:moveTo>
                  <a:cubicBezTo>
                    <a:pt x="135" y="1"/>
                    <a:pt x="1" y="125"/>
                    <a:pt x="1" y="300"/>
                  </a:cubicBezTo>
                  <a:cubicBezTo>
                    <a:pt x="42" y="466"/>
                    <a:pt x="176" y="559"/>
                    <a:pt x="300" y="559"/>
                  </a:cubicBezTo>
                  <a:cubicBezTo>
                    <a:pt x="476" y="559"/>
                    <a:pt x="611"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7"/>
            <p:cNvSpPr/>
            <p:nvPr/>
          </p:nvSpPr>
          <p:spPr>
            <a:xfrm>
              <a:off x="315650" y="2574825"/>
              <a:ext cx="14000" cy="14275"/>
            </a:xfrm>
            <a:custGeom>
              <a:rect b="b" l="l" r="r" t="t"/>
              <a:pathLst>
                <a:path extrusionOk="0" h="571" w="560">
                  <a:moveTo>
                    <a:pt x="259" y="1"/>
                  </a:moveTo>
                  <a:cubicBezTo>
                    <a:pt x="135" y="42"/>
                    <a:pt x="1" y="177"/>
                    <a:pt x="1" y="301"/>
                  </a:cubicBezTo>
                  <a:cubicBezTo>
                    <a:pt x="36" y="450"/>
                    <a:pt x="139" y="570"/>
                    <a:pt x="245" y="570"/>
                  </a:cubicBezTo>
                  <a:cubicBezTo>
                    <a:pt x="264" y="570"/>
                    <a:pt x="282" y="567"/>
                    <a:pt x="301" y="559"/>
                  </a:cubicBezTo>
                  <a:cubicBezTo>
                    <a:pt x="476" y="559"/>
                    <a:pt x="559"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7"/>
            <p:cNvSpPr/>
            <p:nvPr/>
          </p:nvSpPr>
          <p:spPr>
            <a:xfrm>
              <a:off x="280250" y="2480225"/>
              <a:ext cx="7525" cy="7525"/>
            </a:xfrm>
            <a:custGeom>
              <a:rect b="b" l="l" r="r" t="t"/>
              <a:pathLst>
                <a:path extrusionOk="0" h="301" w="301">
                  <a:moveTo>
                    <a:pt x="300" y="1"/>
                  </a:moveTo>
                  <a:lnTo>
                    <a:pt x="42" y="42"/>
                  </a:lnTo>
                  <a:lnTo>
                    <a:pt x="0" y="301"/>
                  </a:lnTo>
                  <a:lnTo>
                    <a:pt x="42" y="301"/>
                  </a:lnTo>
                  <a:cubicBezTo>
                    <a:pt x="166" y="301"/>
                    <a:pt x="300" y="166"/>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7"/>
            <p:cNvSpPr/>
            <p:nvPr/>
          </p:nvSpPr>
          <p:spPr>
            <a:xfrm>
              <a:off x="353400" y="2607150"/>
              <a:ext cx="6475" cy="7500"/>
            </a:xfrm>
            <a:custGeom>
              <a:rect b="b" l="l" r="r" t="t"/>
              <a:pathLst>
                <a:path extrusionOk="0" h="300" w="259">
                  <a:moveTo>
                    <a:pt x="217" y="0"/>
                  </a:moveTo>
                  <a:cubicBezTo>
                    <a:pt x="83" y="42"/>
                    <a:pt x="0" y="135"/>
                    <a:pt x="0" y="259"/>
                  </a:cubicBezTo>
                  <a:lnTo>
                    <a:pt x="0"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7"/>
            <p:cNvSpPr/>
            <p:nvPr/>
          </p:nvSpPr>
          <p:spPr>
            <a:xfrm>
              <a:off x="347975" y="2538375"/>
              <a:ext cx="7500" cy="14000"/>
            </a:xfrm>
            <a:custGeom>
              <a:rect b="b" l="l" r="r" t="t"/>
              <a:pathLst>
                <a:path extrusionOk="0" h="560" w="300">
                  <a:moveTo>
                    <a:pt x="259" y="1"/>
                  </a:moveTo>
                  <a:cubicBezTo>
                    <a:pt x="217" y="1"/>
                    <a:pt x="134" y="1"/>
                    <a:pt x="83" y="42"/>
                  </a:cubicBezTo>
                  <a:cubicBezTo>
                    <a:pt x="41" y="84"/>
                    <a:pt x="0" y="208"/>
                    <a:pt x="0" y="301"/>
                  </a:cubicBezTo>
                  <a:cubicBezTo>
                    <a:pt x="0" y="384"/>
                    <a:pt x="83" y="518"/>
                    <a:pt x="176" y="518"/>
                  </a:cubicBezTo>
                  <a:cubicBezTo>
                    <a:pt x="21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7"/>
            <p:cNvSpPr/>
            <p:nvPr/>
          </p:nvSpPr>
          <p:spPr>
            <a:xfrm>
              <a:off x="342525" y="2475825"/>
              <a:ext cx="7525" cy="6500"/>
            </a:xfrm>
            <a:custGeom>
              <a:rect b="b" l="l" r="r" t="t"/>
              <a:pathLst>
                <a:path extrusionOk="0" h="260" w="301">
                  <a:moveTo>
                    <a:pt x="1" y="1"/>
                  </a:moveTo>
                  <a:lnTo>
                    <a:pt x="1" y="84"/>
                  </a:lnTo>
                  <a:cubicBezTo>
                    <a:pt x="42" y="177"/>
                    <a:pt x="135" y="259"/>
                    <a:pt x="259" y="259"/>
                  </a:cubicBezTo>
                  <a:lnTo>
                    <a:pt x="301" y="259"/>
                  </a:ln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7"/>
            <p:cNvSpPr/>
            <p:nvPr/>
          </p:nvSpPr>
          <p:spPr>
            <a:xfrm>
              <a:off x="1041450" y="2416650"/>
              <a:ext cx="7775" cy="6475"/>
            </a:xfrm>
            <a:custGeom>
              <a:rect b="b" l="l" r="r" t="t"/>
              <a:pathLst>
                <a:path extrusionOk="0" h="259" w="311">
                  <a:moveTo>
                    <a:pt x="1" y="0"/>
                  </a:moveTo>
                  <a:lnTo>
                    <a:pt x="1" y="259"/>
                  </a:lnTo>
                  <a:lnTo>
                    <a:pt x="311" y="259"/>
                  </a:lnTo>
                  <a:cubicBezTo>
                    <a:pt x="311" y="217"/>
                    <a:pt x="259" y="166"/>
                    <a:pt x="259" y="124"/>
                  </a:cubicBezTo>
                  <a:cubicBezTo>
                    <a:pt x="259" y="124"/>
                    <a:pt x="259" y="83"/>
                    <a:pt x="218" y="83"/>
                  </a:cubicBezTo>
                  <a:lnTo>
                    <a:pt x="218" y="42"/>
                  </a:lnTo>
                  <a:cubicBezTo>
                    <a:pt x="176" y="42"/>
                    <a:pt x="135" y="0"/>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7"/>
            <p:cNvSpPr/>
            <p:nvPr/>
          </p:nvSpPr>
          <p:spPr>
            <a:xfrm>
              <a:off x="1104000" y="2412250"/>
              <a:ext cx="12950" cy="6500"/>
            </a:xfrm>
            <a:custGeom>
              <a:rect b="b" l="l" r="r" t="t"/>
              <a:pathLst>
                <a:path extrusionOk="0" h="260" w="518">
                  <a:moveTo>
                    <a:pt x="135" y="1"/>
                  </a:moveTo>
                  <a:cubicBezTo>
                    <a:pt x="83" y="42"/>
                    <a:pt x="42" y="83"/>
                    <a:pt x="42" y="135"/>
                  </a:cubicBezTo>
                  <a:cubicBezTo>
                    <a:pt x="1" y="176"/>
                    <a:pt x="1" y="218"/>
                    <a:pt x="1" y="259"/>
                  </a:cubicBezTo>
                  <a:lnTo>
                    <a:pt x="518" y="218"/>
                  </a:lnTo>
                  <a:lnTo>
                    <a:pt x="177"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7"/>
            <p:cNvSpPr/>
            <p:nvPr/>
          </p:nvSpPr>
          <p:spPr>
            <a:xfrm>
              <a:off x="1067300" y="2385375"/>
              <a:ext cx="9850" cy="7525"/>
            </a:xfrm>
            <a:custGeom>
              <a:rect b="b" l="l" r="r" t="t"/>
              <a:pathLst>
                <a:path extrusionOk="0" h="301" w="394">
                  <a:moveTo>
                    <a:pt x="1" y="0"/>
                  </a:moveTo>
                  <a:lnTo>
                    <a:pt x="1" y="42"/>
                  </a:lnTo>
                  <a:cubicBezTo>
                    <a:pt x="1" y="217"/>
                    <a:pt x="135" y="300"/>
                    <a:pt x="311" y="300"/>
                  </a:cubicBezTo>
                  <a:cubicBezTo>
                    <a:pt x="352" y="300"/>
                    <a:pt x="352" y="300"/>
                    <a:pt x="393" y="259"/>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7"/>
            <p:cNvSpPr/>
            <p:nvPr/>
          </p:nvSpPr>
          <p:spPr>
            <a:xfrm>
              <a:off x="902650" y="2426200"/>
              <a:ext cx="7525" cy="7525"/>
            </a:xfrm>
            <a:custGeom>
              <a:rect b="b" l="l" r="r" t="t"/>
              <a:pathLst>
                <a:path extrusionOk="0" h="301" w="301">
                  <a:moveTo>
                    <a:pt x="1" y="1"/>
                  </a:moveTo>
                  <a:lnTo>
                    <a:pt x="42" y="301"/>
                  </a:lnTo>
                  <a:lnTo>
                    <a:pt x="300" y="259"/>
                  </a:lnTo>
                  <a:lnTo>
                    <a:pt x="300" y="177"/>
                  </a:lnTo>
                  <a:cubicBezTo>
                    <a:pt x="259" y="135"/>
                    <a:pt x="259" y="135"/>
                    <a:pt x="218" y="94"/>
                  </a:cubicBezTo>
                  <a:cubicBezTo>
                    <a:pt x="176" y="42"/>
                    <a:pt x="176" y="42"/>
                    <a:pt x="125" y="42"/>
                  </a:cubicBezTo>
                  <a:cubicBezTo>
                    <a:pt x="83"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7"/>
            <p:cNvSpPr/>
            <p:nvPr/>
          </p:nvSpPr>
          <p:spPr>
            <a:xfrm>
              <a:off x="897225" y="2357450"/>
              <a:ext cx="8550" cy="13975"/>
            </a:xfrm>
            <a:custGeom>
              <a:rect b="b" l="l" r="r" t="t"/>
              <a:pathLst>
                <a:path extrusionOk="0" h="559" w="342">
                  <a:moveTo>
                    <a:pt x="1" y="1"/>
                  </a:moveTo>
                  <a:lnTo>
                    <a:pt x="42" y="559"/>
                  </a:lnTo>
                  <a:cubicBezTo>
                    <a:pt x="218" y="559"/>
                    <a:pt x="342" y="425"/>
                    <a:pt x="300" y="259"/>
                  </a:cubicBezTo>
                  <a:cubicBezTo>
                    <a:pt x="300" y="125"/>
                    <a:pt x="17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7"/>
            <p:cNvSpPr/>
            <p:nvPr/>
          </p:nvSpPr>
          <p:spPr>
            <a:xfrm>
              <a:off x="965200" y="2421500"/>
              <a:ext cx="15025" cy="7050"/>
            </a:xfrm>
            <a:custGeom>
              <a:rect b="b" l="l" r="r" t="t"/>
              <a:pathLst>
                <a:path extrusionOk="0" h="282" w="601">
                  <a:moveTo>
                    <a:pt x="342" y="0"/>
                  </a:moveTo>
                  <a:cubicBezTo>
                    <a:pt x="328" y="0"/>
                    <a:pt x="314" y="6"/>
                    <a:pt x="301" y="23"/>
                  </a:cubicBezTo>
                  <a:cubicBezTo>
                    <a:pt x="125" y="23"/>
                    <a:pt x="1" y="148"/>
                    <a:pt x="42" y="282"/>
                  </a:cubicBezTo>
                  <a:lnTo>
                    <a:pt x="600" y="230"/>
                  </a:lnTo>
                  <a:cubicBezTo>
                    <a:pt x="559" y="148"/>
                    <a:pt x="518" y="65"/>
                    <a:pt x="425" y="23"/>
                  </a:cubicBezTo>
                  <a:cubicBezTo>
                    <a:pt x="397" y="23"/>
                    <a:pt x="369"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7"/>
            <p:cNvSpPr/>
            <p:nvPr/>
          </p:nvSpPr>
          <p:spPr>
            <a:xfrm>
              <a:off x="960800" y="2352025"/>
              <a:ext cx="14000" cy="13975"/>
            </a:xfrm>
            <a:custGeom>
              <a:rect b="b" l="l" r="r" t="t"/>
              <a:pathLst>
                <a:path extrusionOk="0" h="559" w="560">
                  <a:moveTo>
                    <a:pt x="259" y="1"/>
                  </a:moveTo>
                  <a:cubicBezTo>
                    <a:pt x="84" y="42"/>
                    <a:pt x="1" y="166"/>
                    <a:pt x="1" y="300"/>
                  </a:cubicBezTo>
                  <a:cubicBezTo>
                    <a:pt x="1" y="476"/>
                    <a:pt x="125" y="559"/>
                    <a:pt x="301" y="559"/>
                  </a:cubicBezTo>
                  <a:cubicBezTo>
                    <a:pt x="435" y="559"/>
                    <a:pt x="559" y="424"/>
                    <a:pt x="559" y="259"/>
                  </a:cubicBezTo>
                  <a:cubicBezTo>
                    <a:pt x="518" y="12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7"/>
            <p:cNvSpPr/>
            <p:nvPr/>
          </p:nvSpPr>
          <p:spPr>
            <a:xfrm>
              <a:off x="923075" y="2320550"/>
              <a:ext cx="13975" cy="13350"/>
            </a:xfrm>
            <a:custGeom>
              <a:rect b="b" l="l" r="r" t="t"/>
              <a:pathLst>
                <a:path extrusionOk="0" h="534" w="559">
                  <a:moveTo>
                    <a:pt x="325" y="1"/>
                  </a:moveTo>
                  <a:cubicBezTo>
                    <a:pt x="304" y="1"/>
                    <a:pt x="282" y="3"/>
                    <a:pt x="259" y="9"/>
                  </a:cubicBezTo>
                  <a:cubicBezTo>
                    <a:pt x="135" y="9"/>
                    <a:pt x="0" y="133"/>
                    <a:pt x="0" y="267"/>
                  </a:cubicBezTo>
                  <a:cubicBezTo>
                    <a:pt x="0" y="420"/>
                    <a:pt x="133" y="533"/>
                    <a:pt x="249" y="533"/>
                  </a:cubicBezTo>
                  <a:cubicBezTo>
                    <a:pt x="267" y="533"/>
                    <a:pt x="284" y="531"/>
                    <a:pt x="300" y="525"/>
                  </a:cubicBezTo>
                  <a:cubicBezTo>
                    <a:pt x="476" y="525"/>
                    <a:pt x="559" y="391"/>
                    <a:pt x="559" y="267"/>
                  </a:cubicBezTo>
                  <a:cubicBezTo>
                    <a:pt x="559"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7"/>
            <p:cNvSpPr/>
            <p:nvPr/>
          </p:nvSpPr>
          <p:spPr>
            <a:xfrm>
              <a:off x="928500" y="2389775"/>
              <a:ext cx="13975" cy="13975"/>
            </a:xfrm>
            <a:custGeom>
              <a:rect b="b" l="l" r="r" t="t"/>
              <a:pathLst>
                <a:path extrusionOk="0" h="559" w="559">
                  <a:moveTo>
                    <a:pt x="259" y="0"/>
                  </a:moveTo>
                  <a:cubicBezTo>
                    <a:pt x="83" y="0"/>
                    <a:pt x="1" y="124"/>
                    <a:pt x="1" y="300"/>
                  </a:cubicBezTo>
                  <a:cubicBezTo>
                    <a:pt x="1" y="424"/>
                    <a:pt x="125" y="558"/>
                    <a:pt x="300" y="558"/>
                  </a:cubicBezTo>
                  <a:cubicBezTo>
                    <a:pt x="476" y="517"/>
                    <a:pt x="559" y="38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7"/>
            <p:cNvSpPr/>
            <p:nvPr/>
          </p:nvSpPr>
          <p:spPr>
            <a:xfrm>
              <a:off x="997525" y="2384325"/>
              <a:ext cx="13975" cy="14000"/>
            </a:xfrm>
            <a:custGeom>
              <a:rect b="b" l="l" r="r" t="t"/>
              <a:pathLst>
                <a:path extrusionOk="0" h="560" w="559">
                  <a:moveTo>
                    <a:pt x="259" y="1"/>
                  </a:moveTo>
                  <a:cubicBezTo>
                    <a:pt x="124" y="1"/>
                    <a:pt x="0" y="125"/>
                    <a:pt x="0" y="301"/>
                  </a:cubicBezTo>
                  <a:cubicBezTo>
                    <a:pt x="41" y="425"/>
                    <a:pt x="165" y="559"/>
                    <a:pt x="300" y="559"/>
                  </a:cubicBezTo>
                  <a:cubicBezTo>
                    <a:pt x="465" y="559"/>
                    <a:pt x="558" y="383"/>
                    <a:pt x="558" y="259"/>
                  </a:cubicBezTo>
                  <a:cubicBezTo>
                    <a:pt x="558" y="84"/>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7"/>
            <p:cNvSpPr/>
            <p:nvPr/>
          </p:nvSpPr>
          <p:spPr>
            <a:xfrm>
              <a:off x="892825" y="2294900"/>
              <a:ext cx="7775" cy="7525"/>
            </a:xfrm>
            <a:custGeom>
              <a:rect b="b" l="l" r="r" t="t"/>
              <a:pathLst>
                <a:path extrusionOk="0" h="301" w="311">
                  <a:moveTo>
                    <a:pt x="1" y="1"/>
                  </a:moveTo>
                  <a:lnTo>
                    <a:pt x="52" y="300"/>
                  </a:lnTo>
                  <a:cubicBezTo>
                    <a:pt x="177" y="259"/>
                    <a:pt x="311"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7"/>
            <p:cNvSpPr/>
            <p:nvPr/>
          </p:nvSpPr>
          <p:spPr>
            <a:xfrm>
              <a:off x="1035000" y="2416650"/>
              <a:ext cx="6475" cy="7525"/>
            </a:xfrm>
            <a:custGeom>
              <a:rect b="b" l="l" r="r" t="t"/>
              <a:pathLst>
                <a:path extrusionOk="0" h="301" w="259">
                  <a:moveTo>
                    <a:pt x="259" y="0"/>
                  </a:moveTo>
                  <a:cubicBezTo>
                    <a:pt x="217" y="0"/>
                    <a:pt x="135" y="0"/>
                    <a:pt x="93" y="42"/>
                  </a:cubicBezTo>
                  <a:cubicBezTo>
                    <a:pt x="52" y="83"/>
                    <a:pt x="0" y="166"/>
                    <a:pt x="0" y="217"/>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7"/>
            <p:cNvSpPr/>
            <p:nvPr/>
          </p:nvSpPr>
          <p:spPr>
            <a:xfrm>
              <a:off x="764875" y="2437075"/>
              <a:ext cx="7525" cy="7500"/>
            </a:xfrm>
            <a:custGeom>
              <a:rect b="b" l="l" r="r" t="t"/>
              <a:pathLst>
                <a:path extrusionOk="0" h="300" w="301">
                  <a:moveTo>
                    <a:pt x="1" y="0"/>
                  </a:moveTo>
                  <a:lnTo>
                    <a:pt x="1" y="300"/>
                  </a:lnTo>
                  <a:lnTo>
                    <a:pt x="301" y="259"/>
                  </a:lnTo>
                  <a:cubicBezTo>
                    <a:pt x="301" y="217"/>
                    <a:pt x="259" y="176"/>
                    <a:pt x="259" y="176"/>
                  </a:cubicBezTo>
                  <a:cubicBezTo>
                    <a:pt x="259" y="124"/>
                    <a:pt x="259" y="124"/>
                    <a:pt x="208" y="124"/>
                  </a:cubicBezTo>
                  <a:lnTo>
                    <a:pt x="166" y="83"/>
                  </a:lnTo>
                  <a:cubicBezTo>
                    <a:pt x="166" y="41"/>
                    <a:pt x="125" y="41"/>
                    <a:pt x="84" y="41"/>
                  </a:cubicBezTo>
                  <a:cubicBezTo>
                    <a:pt x="84"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7"/>
            <p:cNvSpPr/>
            <p:nvPr/>
          </p:nvSpPr>
          <p:spPr>
            <a:xfrm>
              <a:off x="759450" y="2368050"/>
              <a:ext cx="7525" cy="13975"/>
            </a:xfrm>
            <a:custGeom>
              <a:rect b="b" l="l" r="r" t="t"/>
              <a:pathLst>
                <a:path extrusionOk="0" h="559" w="301">
                  <a:moveTo>
                    <a:pt x="1" y="1"/>
                  </a:moveTo>
                  <a:lnTo>
                    <a:pt x="42" y="559"/>
                  </a:lnTo>
                  <a:cubicBezTo>
                    <a:pt x="84" y="559"/>
                    <a:pt x="125" y="518"/>
                    <a:pt x="125" y="518"/>
                  </a:cubicBezTo>
                  <a:cubicBezTo>
                    <a:pt x="166" y="518"/>
                    <a:pt x="166" y="518"/>
                    <a:pt x="166" y="476"/>
                  </a:cubicBezTo>
                  <a:cubicBezTo>
                    <a:pt x="259" y="435"/>
                    <a:pt x="301" y="352"/>
                    <a:pt x="301" y="259"/>
                  </a:cubicBezTo>
                  <a:cubicBezTo>
                    <a:pt x="301" y="135"/>
                    <a:pt x="166"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7"/>
            <p:cNvSpPr/>
            <p:nvPr/>
          </p:nvSpPr>
          <p:spPr>
            <a:xfrm>
              <a:off x="827175" y="2431625"/>
              <a:ext cx="13975" cy="7525"/>
            </a:xfrm>
            <a:custGeom>
              <a:rect b="b" l="l" r="r" t="t"/>
              <a:pathLst>
                <a:path extrusionOk="0" h="301" w="559">
                  <a:moveTo>
                    <a:pt x="259" y="1"/>
                  </a:moveTo>
                  <a:cubicBezTo>
                    <a:pt x="176" y="1"/>
                    <a:pt x="135" y="42"/>
                    <a:pt x="94" y="135"/>
                  </a:cubicBezTo>
                  <a:cubicBezTo>
                    <a:pt x="42" y="177"/>
                    <a:pt x="1" y="218"/>
                    <a:pt x="1" y="301"/>
                  </a:cubicBezTo>
                  <a:lnTo>
                    <a:pt x="559" y="259"/>
                  </a:lnTo>
                  <a:cubicBezTo>
                    <a:pt x="559" y="135"/>
                    <a:pt x="435" y="42"/>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7"/>
            <p:cNvSpPr/>
            <p:nvPr/>
          </p:nvSpPr>
          <p:spPr>
            <a:xfrm>
              <a:off x="821750" y="2362625"/>
              <a:ext cx="14250" cy="14250"/>
            </a:xfrm>
            <a:custGeom>
              <a:rect b="b" l="l" r="r" t="t"/>
              <a:pathLst>
                <a:path extrusionOk="0" h="570" w="570">
                  <a:moveTo>
                    <a:pt x="259" y="0"/>
                  </a:moveTo>
                  <a:cubicBezTo>
                    <a:pt x="135" y="0"/>
                    <a:pt x="1" y="135"/>
                    <a:pt x="1" y="311"/>
                  </a:cubicBezTo>
                  <a:cubicBezTo>
                    <a:pt x="1" y="476"/>
                    <a:pt x="176" y="569"/>
                    <a:pt x="311" y="569"/>
                  </a:cubicBezTo>
                  <a:cubicBezTo>
                    <a:pt x="476" y="569"/>
                    <a:pt x="569" y="435"/>
                    <a:pt x="569" y="259"/>
                  </a:cubicBezTo>
                  <a:cubicBezTo>
                    <a:pt x="569" y="9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7"/>
            <p:cNvSpPr/>
            <p:nvPr/>
          </p:nvSpPr>
          <p:spPr>
            <a:xfrm>
              <a:off x="784275" y="2330325"/>
              <a:ext cx="15025" cy="14225"/>
            </a:xfrm>
            <a:custGeom>
              <a:rect b="b" l="l" r="r" t="t"/>
              <a:pathLst>
                <a:path extrusionOk="0" h="569" w="601">
                  <a:moveTo>
                    <a:pt x="300" y="0"/>
                  </a:moveTo>
                  <a:cubicBezTo>
                    <a:pt x="124" y="52"/>
                    <a:pt x="0" y="176"/>
                    <a:pt x="42" y="310"/>
                  </a:cubicBezTo>
                  <a:cubicBezTo>
                    <a:pt x="42" y="476"/>
                    <a:pt x="166" y="569"/>
                    <a:pt x="342" y="569"/>
                  </a:cubicBezTo>
                  <a:cubicBezTo>
                    <a:pt x="466" y="569"/>
                    <a:pt x="600" y="434"/>
                    <a:pt x="559" y="259"/>
                  </a:cubicBezTo>
                  <a:cubicBezTo>
                    <a:pt x="559" y="134"/>
                    <a:pt x="42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7"/>
            <p:cNvSpPr/>
            <p:nvPr/>
          </p:nvSpPr>
          <p:spPr>
            <a:xfrm>
              <a:off x="789450" y="2400175"/>
              <a:ext cx="15275" cy="13325"/>
            </a:xfrm>
            <a:custGeom>
              <a:rect b="b" l="l" r="r" t="t"/>
              <a:pathLst>
                <a:path extrusionOk="0" h="533" w="611">
                  <a:moveTo>
                    <a:pt x="322" y="0"/>
                  </a:moveTo>
                  <a:cubicBezTo>
                    <a:pt x="302" y="0"/>
                    <a:pt x="280" y="3"/>
                    <a:pt x="259" y="8"/>
                  </a:cubicBezTo>
                  <a:cubicBezTo>
                    <a:pt x="135" y="8"/>
                    <a:pt x="0" y="142"/>
                    <a:pt x="52" y="308"/>
                  </a:cubicBezTo>
                  <a:cubicBezTo>
                    <a:pt x="52" y="424"/>
                    <a:pt x="145" y="533"/>
                    <a:pt x="257" y="533"/>
                  </a:cubicBezTo>
                  <a:cubicBezTo>
                    <a:pt x="275" y="533"/>
                    <a:pt x="292" y="530"/>
                    <a:pt x="310" y="525"/>
                  </a:cubicBezTo>
                  <a:cubicBezTo>
                    <a:pt x="476" y="525"/>
                    <a:pt x="610" y="401"/>
                    <a:pt x="569" y="266"/>
                  </a:cubicBezTo>
                  <a:cubicBezTo>
                    <a:pt x="569" y="122"/>
                    <a:pt x="466" y="0"/>
                    <a:pt x="32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7"/>
            <p:cNvSpPr/>
            <p:nvPr/>
          </p:nvSpPr>
          <p:spPr>
            <a:xfrm>
              <a:off x="854050" y="2325150"/>
              <a:ext cx="14250" cy="14175"/>
            </a:xfrm>
            <a:custGeom>
              <a:rect b="b" l="l" r="r" t="t"/>
              <a:pathLst>
                <a:path extrusionOk="0" h="567" w="570">
                  <a:moveTo>
                    <a:pt x="259" y="0"/>
                  </a:moveTo>
                  <a:cubicBezTo>
                    <a:pt x="94" y="42"/>
                    <a:pt x="1" y="166"/>
                    <a:pt x="1" y="300"/>
                  </a:cubicBezTo>
                  <a:cubicBezTo>
                    <a:pt x="1" y="445"/>
                    <a:pt x="104" y="566"/>
                    <a:pt x="248" y="566"/>
                  </a:cubicBezTo>
                  <a:cubicBezTo>
                    <a:pt x="268" y="566"/>
                    <a:pt x="289" y="564"/>
                    <a:pt x="311" y="559"/>
                  </a:cubicBezTo>
                  <a:cubicBezTo>
                    <a:pt x="435" y="559"/>
                    <a:pt x="570" y="424"/>
                    <a:pt x="570" y="259"/>
                  </a:cubicBezTo>
                  <a:cubicBezTo>
                    <a:pt x="570" y="124"/>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7"/>
            <p:cNvSpPr/>
            <p:nvPr/>
          </p:nvSpPr>
          <p:spPr>
            <a:xfrm>
              <a:off x="859500" y="2394750"/>
              <a:ext cx="13975" cy="14425"/>
            </a:xfrm>
            <a:custGeom>
              <a:rect b="b" l="l" r="r" t="t"/>
              <a:pathLst>
                <a:path extrusionOk="0" h="577" w="559">
                  <a:moveTo>
                    <a:pt x="308" y="0"/>
                  </a:moveTo>
                  <a:cubicBezTo>
                    <a:pt x="292" y="0"/>
                    <a:pt x="275" y="3"/>
                    <a:pt x="258" y="8"/>
                  </a:cubicBezTo>
                  <a:cubicBezTo>
                    <a:pt x="93" y="8"/>
                    <a:pt x="0" y="142"/>
                    <a:pt x="0" y="318"/>
                  </a:cubicBezTo>
                  <a:cubicBezTo>
                    <a:pt x="0" y="442"/>
                    <a:pt x="134" y="576"/>
                    <a:pt x="300" y="576"/>
                  </a:cubicBezTo>
                  <a:cubicBezTo>
                    <a:pt x="434" y="525"/>
                    <a:pt x="558" y="401"/>
                    <a:pt x="558" y="266"/>
                  </a:cubicBezTo>
                  <a:cubicBezTo>
                    <a:pt x="522" y="121"/>
                    <a:pt x="422"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7"/>
            <p:cNvSpPr/>
            <p:nvPr/>
          </p:nvSpPr>
          <p:spPr>
            <a:xfrm>
              <a:off x="754025" y="2305750"/>
              <a:ext cx="7525" cy="7525"/>
            </a:xfrm>
            <a:custGeom>
              <a:rect b="b" l="l" r="r" t="t"/>
              <a:pathLst>
                <a:path extrusionOk="0" h="301" w="301">
                  <a:moveTo>
                    <a:pt x="1" y="1"/>
                  </a:moveTo>
                  <a:lnTo>
                    <a:pt x="42" y="301"/>
                  </a:lnTo>
                  <a:cubicBezTo>
                    <a:pt x="125" y="259"/>
                    <a:pt x="218" y="208"/>
                    <a:pt x="259" y="125"/>
                  </a:cubicBezTo>
                  <a:cubicBezTo>
                    <a:pt x="301" y="84"/>
                    <a:pt x="301"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7"/>
            <p:cNvSpPr/>
            <p:nvPr/>
          </p:nvSpPr>
          <p:spPr>
            <a:xfrm>
              <a:off x="816575" y="2300325"/>
              <a:ext cx="14000" cy="7525"/>
            </a:xfrm>
            <a:custGeom>
              <a:rect b="b" l="l" r="r" t="t"/>
              <a:pathLst>
                <a:path extrusionOk="0" h="301" w="560">
                  <a:moveTo>
                    <a:pt x="559" y="1"/>
                  </a:moveTo>
                  <a:lnTo>
                    <a:pt x="1" y="42"/>
                  </a:lnTo>
                  <a:cubicBezTo>
                    <a:pt x="1" y="42"/>
                    <a:pt x="1" y="83"/>
                    <a:pt x="42" y="83"/>
                  </a:cubicBezTo>
                  <a:cubicBezTo>
                    <a:pt x="42" y="218"/>
                    <a:pt x="166" y="301"/>
                    <a:pt x="301" y="301"/>
                  </a:cubicBezTo>
                  <a:cubicBezTo>
                    <a:pt x="466" y="259"/>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7"/>
            <p:cNvSpPr/>
            <p:nvPr/>
          </p:nvSpPr>
          <p:spPr>
            <a:xfrm>
              <a:off x="896200" y="2426200"/>
              <a:ext cx="7500" cy="7525"/>
            </a:xfrm>
            <a:custGeom>
              <a:rect b="b" l="l" r="r" t="t"/>
              <a:pathLst>
                <a:path extrusionOk="0" h="301" w="300">
                  <a:moveTo>
                    <a:pt x="259" y="1"/>
                  </a:moveTo>
                  <a:cubicBezTo>
                    <a:pt x="217" y="42"/>
                    <a:pt x="176" y="42"/>
                    <a:pt x="124" y="94"/>
                  </a:cubicBezTo>
                  <a:cubicBezTo>
                    <a:pt x="83" y="135"/>
                    <a:pt x="42" y="177"/>
                    <a:pt x="42" y="218"/>
                  </a:cubicBezTo>
                  <a:cubicBezTo>
                    <a:pt x="0" y="259"/>
                    <a:pt x="0" y="259"/>
                    <a:pt x="0" y="301"/>
                  </a:cubicBezTo>
                  <a:lnTo>
                    <a:pt x="300" y="30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7"/>
            <p:cNvSpPr/>
            <p:nvPr/>
          </p:nvSpPr>
          <p:spPr>
            <a:xfrm>
              <a:off x="890775" y="2357450"/>
              <a:ext cx="7500" cy="13975"/>
            </a:xfrm>
            <a:custGeom>
              <a:rect b="b" l="l" r="r" t="t"/>
              <a:pathLst>
                <a:path extrusionOk="0" h="559" w="300">
                  <a:moveTo>
                    <a:pt x="217" y="1"/>
                  </a:moveTo>
                  <a:cubicBezTo>
                    <a:pt x="176" y="42"/>
                    <a:pt x="134" y="42"/>
                    <a:pt x="83" y="83"/>
                  </a:cubicBezTo>
                  <a:lnTo>
                    <a:pt x="41" y="125"/>
                  </a:lnTo>
                  <a:cubicBezTo>
                    <a:pt x="41" y="166"/>
                    <a:pt x="0" y="259"/>
                    <a:pt x="41" y="301"/>
                  </a:cubicBezTo>
                  <a:cubicBezTo>
                    <a:pt x="41" y="42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7"/>
            <p:cNvSpPr/>
            <p:nvPr/>
          </p:nvSpPr>
          <p:spPr>
            <a:xfrm>
              <a:off x="886375" y="2294900"/>
              <a:ext cx="7775" cy="7525"/>
            </a:xfrm>
            <a:custGeom>
              <a:rect b="b" l="l" r="r" t="t"/>
              <a:pathLst>
                <a:path extrusionOk="0" h="301" w="311">
                  <a:moveTo>
                    <a:pt x="259" y="1"/>
                  </a:moveTo>
                  <a:lnTo>
                    <a:pt x="0" y="42"/>
                  </a:lnTo>
                  <a:cubicBezTo>
                    <a:pt x="0" y="125"/>
                    <a:pt x="52" y="218"/>
                    <a:pt x="135" y="259"/>
                  </a:cubicBezTo>
                  <a:cubicBezTo>
                    <a:pt x="176" y="300"/>
                    <a:pt x="217" y="300"/>
                    <a:pt x="310" y="300"/>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7"/>
            <p:cNvSpPr/>
            <p:nvPr/>
          </p:nvSpPr>
          <p:spPr>
            <a:xfrm>
              <a:off x="625825" y="2447925"/>
              <a:ext cx="7525" cy="6475"/>
            </a:xfrm>
            <a:custGeom>
              <a:rect b="b" l="l" r="r" t="t"/>
              <a:pathLst>
                <a:path extrusionOk="0" h="259" w="301">
                  <a:moveTo>
                    <a:pt x="1" y="0"/>
                  </a:moveTo>
                  <a:lnTo>
                    <a:pt x="42" y="259"/>
                  </a:lnTo>
                  <a:lnTo>
                    <a:pt x="300" y="259"/>
                  </a:lnTo>
                  <a:cubicBezTo>
                    <a:pt x="300" y="207"/>
                    <a:pt x="300" y="166"/>
                    <a:pt x="259" y="124"/>
                  </a:cubicBezTo>
                  <a:cubicBezTo>
                    <a:pt x="259" y="124"/>
                    <a:pt x="259" y="83"/>
                    <a:pt x="218"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7"/>
            <p:cNvSpPr/>
            <p:nvPr/>
          </p:nvSpPr>
          <p:spPr>
            <a:xfrm>
              <a:off x="620400" y="2378700"/>
              <a:ext cx="7525" cy="14200"/>
            </a:xfrm>
            <a:custGeom>
              <a:rect b="b" l="l" r="r" t="t"/>
              <a:pathLst>
                <a:path extrusionOk="0" h="568" w="301">
                  <a:moveTo>
                    <a:pt x="67" y="1"/>
                  </a:moveTo>
                  <a:cubicBezTo>
                    <a:pt x="46" y="1"/>
                    <a:pt x="23" y="3"/>
                    <a:pt x="0" y="9"/>
                  </a:cubicBezTo>
                  <a:lnTo>
                    <a:pt x="42" y="567"/>
                  </a:lnTo>
                  <a:cubicBezTo>
                    <a:pt x="93" y="567"/>
                    <a:pt x="135" y="526"/>
                    <a:pt x="176" y="526"/>
                  </a:cubicBezTo>
                  <a:cubicBezTo>
                    <a:pt x="176" y="526"/>
                    <a:pt x="176" y="484"/>
                    <a:pt x="218" y="484"/>
                  </a:cubicBezTo>
                  <a:cubicBezTo>
                    <a:pt x="259" y="443"/>
                    <a:pt x="300" y="350"/>
                    <a:pt x="300" y="267"/>
                  </a:cubicBezTo>
                  <a:cubicBezTo>
                    <a:pt x="300" y="115"/>
                    <a:pt x="207" y="1"/>
                    <a:pt x="6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7"/>
            <p:cNvSpPr/>
            <p:nvPr/>
          </p:nvSpPr>
          <p:spPr>
            <a:xfrm>
              <a:off x="688375" y="2442500"/>
              <a:ext cx="13975" cy="7525"/>
            </a:xfrm>
            <a:custGeom>
              <a:rect b="b" l="l" r="r" t="t"/>
              <a:pathLst>
                <a:path extrusionOk="0" h="301" w="559">
                  <a:moveTo>
                    <a:pt x="259" y="0"/>
                  </a:moveTo>
                  <a:cubicBezTo>
                    <a:pt x="125" y="0"/>
                    <a:pt x="1" y="124"/>
                    <a:pt x="42" y="300"/>
                  </a:cubicBezTo>
                  <a:lnTo>
                    <a:pt x="559" y="259"/>
                  </a:lnTo>
                  <a:cubicBezTo>
                    <a:pt x="559" y="166"/>
                    <a:pt x="518" y="83"/>
                    <a:pt x="424" y="42"/>
                  </a:cubicBezTo>
                  <a:cubicBezTo>
                    <a:pt x="383" y="0"/>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7"/>
            <p:cNvSpPr/>
            <p:nvPr/>
          </p:nvSpPr>
          <p:spPr>
            <a:xfrm>
              <a:off x="682950" y="2373475"/>
              <a:ext cx="15025" cy="14000"/>
            </a:xfrm>
            <a:custGeom>
              <a:rect b="b" l="l" r="r" t="t"/>
              <a:pathLst>
                <a:path extrusionOk="0" h="560" w="601">
                  <a:moveTo>
                    <a:pt x="300" y="1"/>
                  </a:moveTo>
                  <a:cubicBezTo>
                    <a:pt x="125" y="1"/>
                    <a:pt x="0" y="135"/>
                    <a:pt x="42" y="301"/>
                  </a:cubicBezTo>
                  <a:cubicBezTo>
                    <a:pt x="42" y="435"/>
                    <a:pt x="176" y="559"/>
                    <a:pt x="342" y="559"/>
                  </a:cubicBezTo>
                  <a:cubicBezTo>
                    <a:pt x="476" y="518"/>
                    <a:pt x="600" y="394"/>
                    <a:pt x="600" y="259"/>
                  </a:cubicBezTo>
                  <a:cubicBezTo>
                    <a:pt x="559" y="83"/>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7"/>
            <p:cNvSpPr/>
            <p:nvPr/>
          </p:nvSpPr>
          <p:spPr>
            <a:xfrm>
              <a:off x="646250" y="2341175"/>
              <a:ext cx="13975" cy="13975"/>
            </a:xfrm>
            <a:custGeom>
              <a:rect b="b" l="l" r="r" t="t"/>
              <a:pathLst>
                <a:path extrusionOk="0" h="559" w="559">
                  <a:moveTo>
                    <a:pt x="259" y="0"/>
                  </a:moveTo>
                  <a:cubicBezTo>
                    <a:pt x="93" y="0"/>
                    <a:pt x="0" y="135"/>
                    <a:pt x="0" y="300"/>
                  </a:cubicBezTo>
                  <a:cubicBezTo>
                    <a:pt x="0" y="476"/>
                    <a:pt x="135" y="559"/>
                    <a:pt x="300" y="559"/>
                  </a:cubicBezTo>
                  <a:cubicBezTo>
                    <a:pt x="476" y="559"/>
                    <a:pt x="559" y="435"/>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7"/>
            <p:cNvSpPr/>
            <p:nvPr/>
          </p:nvSpPr>
          <p:spPr>
            <a:xfrm>
              <a:off x="651675" y="2410175"/>
              <a:ext cx="13975" cy="14200"/>
            </a:xfrm>
            <a:custGeom>
              <a:rect b="b" l="l" r="r" t="t"/>
              <a:pathLst>
                <a:path extrusionOk="0" h="568" w="559">
                  <a:moveTo>
                    <a:pt x="259" y="1"/>
                  </a:moveTo>
                  <a:cubicBezTo>
                    <a:pt x="83" y="42"/>
                    <a:pt x="0" y="166"/>
                    <a:pt x="0" y="301"/>
                  </a:cubicBezTo>
                  <a:cubicBezTo>
                    <a:pt x="0" y="453"/>
                    <a:pt x="102" y="567"/>
                    <a:pt x="237" y="567"/>
                  </a:cubicBezTo>
                  <a:cubicBezTo>
                    <a:pt x="258" y="567"/>
                    <a:pt x="279" y="565"/>
                    <a:pt x="300" y="559"/>
                  </a:cubicBezTo>
                  <a:cubicBezTo>
                    <a:pt x="435" y="559"/>
                    <a:pt x="559" y="425"/>
                    <a:pt x="559" y="259"/>
                  </a:cubicBezTo>
                  <a:cubicBezTo>
                    <a:pt x="559" y="12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7"/>
            <p:cNvSpPr/>
            <p:nvPr/>
          </p:nvSpPr>
          <p:spPr>
            <a:xfrm>
              <a:off x="715250" y="2335750"/>
              <a:ext cx="14000" cy="13975"/>
            </a:xfrm>
            <a:custGeom>
              <a:rect b="b" l="l" r="r" t="t"/>
              <a:pathLst>
                <a:path extrusionOk="0" h="559" w="560">
                  <a:moveTo>
                    <a:pt x="259" y="0"/>
                  </a:moveTo>
                  <a:cubicBezTo>
                    <a:pt x="125" y="42"/>
                    <a:pt x="1" y="176"/>
                    <a:pt x="1" y="300"/>
                  </a:cubicBezTo>
                  <a:cubicBezTo>
                    <a:pt x="42" y="476"/>
                    <a:pt x="177" y="559"/>
                    <a:pt x="301" y="559"/>
                  </a:cubicBezTo>
                  <a:cubicBezTo>
                    <a:pt x="476" y="559"/>
                    <a:pt x="559" y="434"/>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7"/>
            <p:cNvSpPr/>
            <p:nvPr/>
          </p:nvSpPr>
          <p:spPr>
            <a:xfrm>
              <a:off x="720675" y="2405575"/>
              <a:ext cx="14000" cy="13375"/>
            </a:xfrm>
            <a:custGeom>
              <a:rect b="b" l="l" r="r" t="t"/>
              <a:pathLst>
                <a:path extrusionOk="0" h="535" w="560">
                  <a:moveTo>
                    <a:pt x="324" y="1"/>
                  </a:moveTo>
                  <a:cubicBezTo>
                    <a:pt x="303" y="1"/>
                    <a:pt x="281" y="4"/>
                    <a:pt x="259" y="9"/>
                  </a:cubicBezTo>
                  <a:cubicBezTo>
                    <a:pt x="125" y="9"/>
                    <a:pt x="1" y="143"/>
                    <a:pt x="1" y="268"/>
                  </a:cubicBezTo>
                  <a:cubicBezTo>
                    <a:pt x="37" y="420"/>
                    <a:pt x="135" y="534"/>
                    <a:pt x="249" y="534"/>
                  </a:cubicBezTo>
                  <a:cubicBezTo>
                    <a:pt x="266" y="534"/>
                    <a:pt x="283" y="531"/>
                    <a:pt x="301" y="526"/>
                  </a:cubicBezTo>
                  <a:cubicBezTo>
                    <a:pt x="477" y="526"/>
                    <a:pt x="559" y="402"/>
                    <a:pt x="559" y="226"/>
                  </a:cubicBezTo>
                  <a:cubicBezTo>
                    <a:pt x="559" y="110"/>
                    <a:pt x="458" y="1"/>
                    <a:pt x="3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7"/>
            <p:cNvSpPr/>
            <p:nvPr/>
          </p:nvSpPr>
          <p:spPr>
            <a:xfrm>
              <a:off x="616250" y="2315325"/>
              <a:ext cx="7525" cy="7525"/>
            </a:xfrm>
            <a:custGeom>
              <a:rect b="b" l="l" r="r" t="t"/>
              <a:pathLst>
                <a:path extrusionOk="0" h="301" w="301">
                  <a:moveTo>
                    <a:pt x="259" y="0"/>
                  </a:moveTo>
                  <a:lnTo>
                    <a:pt x="1" y="42"/>
                  </a:lnTo>
                  <a:lnTo>
                    <a:pt x="1" y="300"/>
                  </a:lnTo>
                  <a:cubicBezTo>
                    <a:pt x="166" y="300"/>
                    <a:pt x="301" y="176"/>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7"/>
            <p:cNvSpPr/>
            <p:nvPr/>
          </p:nvSpPr>
          <p:spPr>
            <a:xfrm>
              <a:off x="678550" y="2309900"/>
              <a:ext cx="14000" cy="7525"/>
            </a:xfrm>
            <a:custGeom>
              <a:rect b="b" l="l" r="r" t="t"/>
              <a:pathLst>
                <a:path extrusionOk="0" h="301" w="560">
                  <a:moveTo>
                    <a:pt x="559" y="0"/>
                  </a:moveTo>
                  <a:lnTo>
                    <a:pt x="1" y="42"/>
                  </a:lnTo>
                  <a:cubicBezTo>
                    <a:pt x="1" y="176"/>
                    <a:pt x="94" y="259"/>
                    <a:pt x="176" y="300"/>
                  </a:cubicBezTo>
                  <a:lnTo>
                    <a:pt x="352" y="300"/>
                  </a:lnTo>
                  <a:cubicBezTo>
                    <a:pt x="476" y="259"/>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7"/>
            <p:cNvSpPr/>
            <p:nvPr/>
          </p:nvSpPr>
          <p:spPr>
            <a:xfrm>
              <a:off x="758425" y="2437075"/>
              <a:ext cx="6475" cy="7500"/>
            </a:xfrm>
            <a:custGeom>
              <a:rect b="b" l="l" r="r" t="t"/>
              <a:pathLst>
                <a:path extrusionOk="0" h="300" w="259">
                  <a:moveTo>
                    <a:pt x="259" y="0"/>
                  </a:moveTo>
                  <a:cubicBezTo>
                    <a:pt x="166" y="0"/>
                    <a:pt x="125" y="41"/>
                    <a:pt x="83" y="83"/>
                  </a:cubicBezTo>
                  <a:lnTo>
                    <a:pt x="42" y="83"/>
                  </a:lnTo>
                  <a:cubicBezTo>
                    <a:pt x="0" y="176"/>
                    <a:pt x="0" y="217"/>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7"/>
            <p:cNvSpPr/>
            <p:nvPr/>
          </p:nvSpPr>
          <p:spPr>
            <a:xfrm>
              <a:off x="753000" y="2368050"/>
              <a:ext cx="7525" cy="13975"/>
            </a:xfrm>
            <a:custGeom>
              <a:rect b="b" l="l" r="r" t="t"/>
              <a:pathLst>
                <a:path extrusionOk="0" h="559" w="301">
                  <a:moveTo>
                    <a:pt x="217" y="1"/>
                  </a:moveTo>
                  <a:cubicBezTo>
                    <a:pt x="124" y="42"/>
                    <a:pt x="83" y="42"/>
                    <a:pt x="42" y="94"/>
                  </a:cubicBezTo>
                  <a:lnTo>
                    <a:pt x="42" y="135"/>
                  </a:lnTo>
                  <a:cubicBezTo>
                    <a:pt x="0" y="176"/>
                    <a:pt x="0" y="259"/>
                    <a:pt x="0" y="300"/>
                  </a:cubicBezTo>
                  <a:cubicBezTo>
                    <a:pt x="0" y="435"/>
                    <a:pt x="83" y="518"/>
                    <a:pt x="166" y="518"/>
                  </a:cubicBezTo>
                  <a:cubicBezTo>
                    <a:pt x="21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7"/>
            <p:cNvSpPr/>
            <p:nvPr/>
          </p:nvSpPr>
          <p:spPr>
            <a:xfrm>
              <a:off x="747575" y="2305750"/>
              <a:ext cx="7525" cy="7525"/>
            </a:xfrm>
            <a:custGeom>
              <a:rect b="b" l="l" r="r" t="t"/>
              <a:pathLst>
                <a:path extrusionOk="0" h="301" w="301">
                  <a:moveTo>
                    <a:pt x="259" y="1"/>
                  </a:moveTo>
                  <a:lnTo>
                    <a:pt x="0" y="42"/>
                  </a:lnTo>
                  <a:cubicBezTo>
                    <a:pt x="0" y="125"/>
                    <a:pt x="42" y="208"/>
                    <a:pt x="124" y="259"/>
                  </a:cubicBezTo>
                  <a:cubicBezTo>
                    <a:pt x="176" y="259"/>
                    <a:pt x="259"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7"/>
            <p:cNvSpPr/>
            <p:nvPr/>
          </p:nvSpPr>
          <p:spPr>
            <a:xfrm>
              <a:off x="488050" y="2458525"/>
              <a:ext cx="7525" cy="6475"/>
            </a:xfrm>
            <a:custGeom>
              <a:rect b="b" l="l" r="r" t="t"/>
              <a:pathLst>
                <a:path extrusionOk="0" h="259" w="301">
                  <a:moveTo>
                    <a:pt x="1" y="0"/>
                  </a:moveTo>
                  <a:lnTo>
                    <a:pt x="1" y="259"/>
                  </a:lnTo>
                  <a:lnTo>
                    <a:pt x="301" y="259"/>
                  </a:lnTo>
                  <a:cubicBezTo>
                    <a:pt x="259" y="217"/>
                    <a:pt x="259" y="176"/>
                    <a:pt x="259" y="135"/>
                  </a:cubicBezTo>
                  <a:cubicBezTo>
                    <a:pt x="218" y="135"/>
                    <a:pt x="218" y="93"/>
                    <a:pt x="166" y="42"/>
                  </a:cubicBezTo>
                  <a:lnTo>
                    <a:pt x="125" y="42"/>
                  </a:lnTo>
                  <a:cubicBezTo>
                    <a:pt x="84"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7"/>
            <p:cNvSpPr/>
            <p:nvPr/>
          </p:nvSpPr>
          <p:spPr>
            <a:xfrm>
              <a:off x="482625" y="2388475"/>
              <a:ext cx="7525" cy="14250"/>
            </a:xfrm>
            <a:custGeom>
              <a:rect b="b" l="l" r="r" t="t"/>
              <a:pathLst>
                <a:path extrusionOk="0" h="570" w="301">
                  <a:moveTo>
                    <a:pt x="1" y="0"/>
                  </a:moveTo>
                  <a:lnTo>
                    <a:pt x="42" y="569"/>
                  </a:lnTo>
                  <a:lnTo>
                    <a:pt x="125" y="569"/>
                  </a:lnTo>
                  <a:lnTo>
                    <a:pt x="176" y="517"/>
                  </a:lnTo>
                  <a:cubicBezTo>
                    <a:pt x="259" y="476"/>
                    <a:pt x="301" y="393"/>
                    <a:pt x="301" y="259"/>
                  </a:cubicBezTo>
                  <a:cubicBezTo>
                    <a:pt x="259" y="135"/>
                    <a:pt x="176" y="52"/>
                    <a:pt x="42" y="52"/>
                  </a:cubicBezTo>
                  <a:cubicBezTo>
                    <a:pt x="42" y="0"/>
                    <a:pt x="1"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7"/>
            <p:cNvSpPr/>
            <p:nvPr/>
          </p:nvSpPr>
          <p:spPr>
            <a:xfrm>
              <a:off x="550350" y="2453100"/>
              <a:ext cx="14250" cy="7775"/>
            </a:xfrm>
            <a:custGeom>
              <a:rect b="b" l="l" r="r" t="t"/>
              <a:pathLst>
                <a:path extrusionOk="0" h="311" w="570">
                  <a:moveTo>
                    <a:pt x="259" y="0"/>
                  </a:moveTo>
                  <a:cubicBezTo>
                    <a:pt x="176" y="0"/>
                    <a:pt x="135" y="52"/>
                    <a:pt x="94" y="93"/>
                  </a:cubicBezTo>
                  <a:cubicBezTo>
                    <a:pt x="1" y="135"/>
                    <a:pt x="1" y="217"/>
                    <a:pt x="1" y="310"/>
                  </a:cubicBezTo>
                  <a:lnTo>
                    <a:pt x="569" y="259"/>
                  </a:lnTo>
                  <a:cubicBezTo>
                    <a:pt x="569" y="135"/>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7"/>
            <p:cNvSpPr/>
            <p:nvPr/>
          </p:nvSpPr>
          <p:spPr>
            <a:xfrm>
              <a:off x="545175" y="2384125"/>
              <a:ext cx="14000" cy="13350"/>
            </a:xfrm>
            <a:custGeom>
              <a:rect b="b" l="l" r="r" t="t"/>
              <a:pathLst>
                <a:path extrusionOk="0" h="534" w="560">
                  <a:moveTo>
                    <a:pt x="322" y="1"/>
                  </a:moveTo>
                  <a:cubicBezTo>
                    <a:pt x="302" y="1"/>
                    <a:pt x="281" y="4"/>
                    <a:pt x="259" y="9"/>
                  </a:cubicBezTo>
                  <a:cubicBezTo>
                    <a:pt x="83" y="9"/>
                    <a:pt x="1" y="133"/>
                    <a:pt x="1" y="309"/>
                  </a:cubicBezTo>
                  <a:cubicBezTo>
                    <a:pt x="1" y="417"/>
                    <a:pt x="96" y="534"/>
                    <a:pt x="237" y="534"/>
                  </a:cubicBezTo>
                  <a:cubicBezTo>
                    <a:pt x="257" y="534"/>
                    <a:pt x="278" y="531"/>
                    <a:pt x="301" y="526"/>
                  </a:cubicBezTo>
                  <a:cubicBezTo>
                    <a:pt x="466" y="526"/>
                    <a:pt x="559" y="391"/>
                    <a:pt x="559" y="267"/>
                  </a:cubicBezTo>
                  <a:cubicBezTo>
                    <a:pt x="559" y="115"/>
                    <a:pt x="458" y="1"/>
                    <a:pt x="32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7"/>
            <p:cNvSpPr/>
            <p:nvPr/>
          </p:nvSpPr>
          <p:spPr>
            <a:xfrm>
              <a:off x="507450" y="2352025"/>
              <a:ext cx="15000" cy="13975"/>
            </a:xfrm>
            <a:custGeom>
              <a:rect b="b" l="l" r="r" t="t"/>
              <a:pathLst>
                <a:path extrusionOk="0" h="559" w="600">
                  <a:moveTo>
                    <a:pt x="259" y="1"/>
                  </a:moveTo>
                  <a:cubicBezTo>
                    <a:pt x="124" y="1"/>
                    <a:pt x="0" y="125"/>
                    <a:pt x="42" y="300"/>
                  </a:cubicBezTo>
                  <a:cubicBezTo>
                    <a:pt x="42" y="424"/>
                    <a:pt x="166" y="559"/>
                    <a:pt x="300" y="559"/>
                  </a:cubicBezTo>
                  <a:cubicBezTo>
                    <a:pt x="476" y="518"/>
                    <a:pt x="600" y="383"/>
                    <a:pt x="559" y="259"/>
                  </a:cubicBezTo>
                  <a:cubicBezTo>
                    <a:pt x="559" y="83"/>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7"/>
            <p:cNvSpPr/>
            <p:nvPr/>
          </p:nvSpPr>
          <p:spPr>
            <a:xfrm>
              <a:off x="512875" y="2420775"/>
              <a:ext cx="15025" cy="14250"/>
            </a:xfrm>
            <a:custGeom>
              <a:rect b="b" l="l" r="r" t="t"/>
              <a:pathLst>
                <a:path extrusionOk="0" h="570" w="601">
                  <a:moveTo>
                    <a:pt x="259" y="1"/>
                  </a:moveTo>
                  <a:cubicBezTo>
                    <a:pt x="124" y="1"/>
                    <a:pt x="0" y="177"/>
                    <a:pt x="0" y="311"/>
                  </a:cubicBezTo>
                  <a:cubicBezTo>
                    <a:pt x="42" y="476"/>
                    <a:pt x="166" y="569"/>
                    <a:pt x="300" y="569"/>
                  </a:cubicBezTo>
                  <a:cubicBezTo>
                    <a:pt x="466" y="569"/>
                    <a:pt x="600" y="435"/>
                    <a:pt x="559" y="259"/>
                  </a:cubicBezTo>
                  <a:cubicBezTo>
                    <a:pt x="559" y="13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7"/>
            <p:cNvSpPr/>
            <p:nvPr/>
          </p:nvSpPr>
          <p:spPr>
            <a:xfrm>
              <a:off x="577500" y="2346600"/>
              <a:ext cx="13975" cy="13975"/>
            </a:xfrm>
            <a:custGeom>
              <a:rect b="b" l="l" r="r" t="t"/>
              <a:pathLst>
                <a:path extrusionOk="0" h="559" w="559">
                  <a:moveTo>
                    <a:pt x="259" y="0"/>
                  </a:moveTo>
                  <a:cubicBezTo>
                    <a:pt x="83" y="0"/>
                    <a:pt x="0" y="125"/>
                    <a:pt x="0" y="300"/>
                  </a:cubicBezTo>
                  <a:cubicBezTo>
                    <a:pt x="0" y="435"/>
                    <a:pt x="124" y="559"/>
                    <a:pt x="300" y="559"/>
                  </a:cubicBezTo>
                  <a:cubicBezTo>
                    <a:pt x="424" y="559"/>
                    <a:pt x="558" y="435"/>
                    <a:pt x="558" y="259"/>
                  </a:cubicBezTo>
                  <a:cubicBezTo>
                    <a:pt x="517"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7"/>
            <p:cNvSpPr/>
            <p:nvPr/>
          </p:nvSpPr>
          <p:spPr>
            <a:xfrm>
              <a:off x="581625" y="2415600"/>
              <a:ext cx="15275" cy="14000"/>
            </a:xfrm>
            <a:custGeom>
              <a:rect b="b" l="l" r="r" t="t"/>
              <a:pathLst>
                <a:path extrusionOk="0" h="560" w="611">
                  <a:moveTo>
                    <a:pt x="300" y="1"/>
                  </a:moveTo>
                  <a:cubicBezTo>
                    <a:pt x="135" y="42"/>
                    <a:pt x="1" y="166"/>
                    <a:pt x="42" y="301"/>
                  </a:cubicBezTo>
                  <a:cubicBezTo>
                    <a:pt x="42" y="466"/>
                    <a:pt x="176" y="559"/>
                    <a:pt x="352" y="559"/>
                  </a:cubicBezTo>
                  <a:cubicBezTo>
                    <a:pt x="476" y="559"/>
                    <a:pt x="611" y="425"/>
                    <a:pt x="611" y="259"/>
                  </a:cubicBezTo>
                  <a:cubicBezTo>
                    <a:pt x="559" y="125"/>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7"/>
            <p:cNvSpPr/>
            <p:nvPr/>
          </p:nvSpPr>
          <p:spPr>
            <a:xfrm>
              <a:off x="477200" y="2326175"/>
              <a:ext cx="7525" cy="7525"/>
            </a:xfrm>
            <a:custGeom>
              <a:rect b="b" l="l" r="r" t="t"/>
              <a:pathLst>
                <a:path extrusionOk="0" h="301" w="301">
                  <a:moveTo>
                    <a:pt x="300" y="1"/>
                  </a:moveTo>
                  <a:lnTo>
                    <a:pt x="1" y="42"/>
                  </a:lnTo>
                  <a:lnTo>
                    <a:pt x="42" y="300"/>
                  </a:lnTo>
                  <a:cubicBezTo>
                    <a:pt x="135" y="300"/>
                    <a:pt x="218" y="259"/>
                    <a:pt x="259" y="166"/>
                  </a:cubicBezTo>
                  <a:cubicBezTo>
                    <a:pt x="300" y="125"/>
                    <a:pt x="300" y="42"/>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7"/>
            <p:cNvSpPr/>
            <p:nvPr/>
          </p:nvSpPr>
          <p:spPr>
            <a:xfrm>
              <a:off x="539750" y="2320750"/>
              <a:ext cx="13975" cy="7525"/>
            </a:xfrm>
            <a:custGeom>
              <a:rect b="b" l="l" r="r" t="t"/>
              <a:pathLst>
                <a:path extrusionOk="0" h="301" w="559">
                  <a:moveTo>
                    <a:pt x="559" y="1"/>
                  </a:moveTo>
                  <a:lnTo>
                    <a:pt x="1" y="42"/>
                  </a:lnTo>
                  <a:lnTo>
                    <a:pt x="1" y="125"/>
                  </a:lnTo>
                  <a:cubicBezTo>
                    <a:pt x="42" y="218"/>
                    <a:pt x="166" y="300"/>
                    <a:pt x="300" y="300"/>
                  </a:cubicBezTo>
                  <a:cubicBezTo>
                    <a:pt x="476" y="300"/>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7"/>
            <p:cNvSpPr/>
            <p:nvPr/>
          </p:nvSpPr>
          <p:spPr>
            <a:xfrm>
              <a:off x="619375" y="2447925"/>
              <a:ext cx="7500" cy="7525"/>
            </a:xfrm>
            <a:custGeom>
              <a:rect b="b" l="l" r="r" t="t"/>
              <a:pathLst>
                <a:path extrusionOk="0" h="301" w="300">
                  <a:moveTo>
                    <a:pt x="259" y="0"/>
                  </a:moveTo>
                  <a:cubicBezTo>
                    <a:pt x="217" y="0"/>
                    <a:pt x="176" y="42"/>
                    <a:pt x="134" y="42"/>
                  </a:cubicBezTo>
                  <a:cubicBezTo>
                    <a:pt x="41" y="83"/>
                    <a:pt x="41" y="166"/>
                    <a:pt x="0" y="259"/>
                  </a:cubicBezTo>
                  <a:lnTo>
                    <a:pt x="0" y="300"/>
                  </a:ln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7"/>
            <p:cNvSpPr/>
            <p:nvPr/>
          </p:nvSpPr>
          <p:spPr>
            <a:xfrm>
              <a:off x="613925" y="2378900"/>
              <a:ext cx="7525" cy="14000"/>
            </a:xfrm>
            <a:custGeom>
              <a:rect b="b" l="l" r="r" t="t"/>
              <a:pathLst>
                <a:path extrusionOk="0" h="560" w="301">
                  <a:moveTo>
                    <a:pt x="218" y="1"/>
                  </a:moveTo>
                  <a:cubicBezTo>
                    <a:pt x="177" y="1"/>
                    <a:pt x="135" y="42"/>
                    <a:pt x="94" y="84"/>
                  </a:cubicBezTo>
                  <a:lnTo>
                    <a:pt x="42" y="125"/>
                  </a:lnTo>
                  <a:cubicBezTo>
                    <a:pt x="42" y="177"/>
                    <a:pt x="1" y="218"/>
                    <a:pt x="1" y="301"/>
                  </a:cubicBezTo>
                  <a:cubicBezTo>
                    <a:pt x="42" y="383"/>
                    <a:pt x="94" y="476"/>
                    <a:pt x="218" y="518"/>
                  </a:cubicBezTo>
                  <a:cubicBezTo>
                    <a:pt x="259" y="559"/>
                    <a:pt x="259" y="559"/>
                    <a:pt x="301"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7"/>
            <p:cNvSpPr/>
            <p:nvPr/>
          </p:nvSpPr>
          <p:spPr>
            <a:xfrm>
              <a:off x="608500" y="2316350"/>
              <a:ext cx="7775" cy="6500"/>
            </a:xfrm>
            <a:custGeom>
              <a:rect b="b" l="l" r="r" t="t"/>
              <a:pathLst>
                <a:path extrusionOk="0" h="260" w="311">
                  <a:moveTo>
                    <a:pt x="1" y="1"/>
                  </a:moveTo>
                  <a:cubicBezTo>
                    <a:pt x="53" y="42"/>
                    <a:pt x="53" y="42"/>
                    <a:pt x="53" y="94"/>
                  </a:cubicBezTo>
                  <a:cubicBezTo>
                    <a:pt x="53" y="135"/>
                    <a:pt x="94" y="218"/>
                    <a:pt x="177" y="218"/>
                  </a:cubicBezTo>
                  <a:cubicBezTo>
                    <a:pt x="218" y="259"/>
                    <a:pt x="259" y="259"/>
                    <a:pt x="311" y="259"/>
                  </a:cubicBezTo>
                  <a:lnTo>
                    <a:pt x="31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7"/>
            <p:cNvSpPr/>
            <p:nvPr/>
          </p:nvSpPr>
          <p:spPr>
            <a:xfrm>
              <a:off x="349000" y="2469375"/>
              <a:ext cx="7525" cy="6475"/>
            </a:xfrm>
            <a:custGeom>
              <a:rect b="b" l="l" r="r" t="t"/>
              <a:pathLst>
                <a:path extrusionOk="0" h="259" w="301">
                  <a:moveTo>
                    <a:pt x="0" y="0"/>
                  </a:moveTo>
                  <a:lnTo>
                    <a:pt x="42" y="259"/>
                  </a:lnTo>
                  <a:lnTo>
                    <a:pt x="300" y="218"/>
                  </a:lnTo>
                  <a:cubicBezTo>
                    <a:pt x="300" y="218"/>
                    <a:pt x="300" y="176"/>
                    <a:pt x="259" y="125"/>
                  </a:cubicBezTo>
                  <a:cubicBezTo>
                    <a:pt x="259" y="83"/>
                    <a:pt x="218" y="83"/>
                    <a:pt x="218" y="42"/>
                  </a:cubicBezTo>
                  <a:cubicBezTo>
                    <a:pt x="176" y="42"/>
                    <a:pt x="135" y="0"/>
                    <a:pt x="1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7"/>
            <p:cNvSpPr/>
            <p:nvPr/>
          </p:nvSpPr>
          <p:spPr>
            <a:xfrm>
              <a:off x="343575" y="2399325"/>
              <a:ext cx="7775" cy="13975"/>
            </a:xfrm>
            <a:custGeom>
              <a:rect b="b" l="l" r="r" t="t"/>
              <a:pathLst>
                <a:path extrusionOk="0" h="559" w="311">
                  <a:moveTo>
                    <a:pt x="0" y="1"/>
                  </a:moveTo>
                  <a:lnTo>
                    <a:pt x="52" y="559"/>
                  </a:lnTo>
                  <a:cubicBezTo>
                    <a:pt x="93" y="559"/>
                    <a:pt x="135" y="559"/>
                    <a:pt x="176" y="518"/>
                  </a:cubicBezTo>
                  <a:lnTo>
                    <a:pt x="217" y="518"/>
                  </a:lnTo>
                  <a:cubicBezTo>
                    <a:pt x="259" y="435"/>
                    <a:pt x="310" y="342"/>
                    <a:pt x="310" y="259"/>
                  </a:cubicBezTo>
                  <a:cubicBezTo>
                    <a:pt x="310" y="135"/>
                    <a:pt x="176" y="42"/>
                    <a:pt x="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7"/>
            <p:cNvSpPr/>
            <p:nvPr/>
          </p:nvSpPr>
          <p:spPr>
            <a:xfrm>
              <a:off x="411550" y="2463950"/>
              <a:ext cx="13975" cy="7525"/>
            </a:xfrm>
            <a:custGeom>
              <a:rect b="b" l="l" r="r" t="t"/>
              <a:pathLst>
                <a:path extrusionOk="0" h="301" w="559">
                  <a:moveTo>
                    <a:pt x="259" y="0"/>
                  </a:moveTo>
                  <a:cubicBezTo>
                    <a:pt x="125" y="0"/>
                    <a:pt x="0" y="135"/>
                    <a:pt x="0" y="300"/>
                  </a:cubicBezTo>
                  <a:lnTo>
                    <a:pt x="559" y="259"/>
                  </a:lnTo>
                  <a:cubicBezTo>
                    <a:pt x="559" y="135"/>
                    <a:pt x="517" y="83"/>
                    <a:pt x="4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7"/>
            <p:cNvSpPr/>
            <p:nvPr/>
          </p:nvSpPr>
          <p:spPr>
            <a:xfrm>
              <a:off x="406125" y="2393900"/>
              <a:ext cx="15025" cy="14250"/>
            </a:xfrm>
            <a:custGeom>
              <a:rect b="b" l="l" r="r" t="t"/>
              <a:pathLst>
                <a:path extrusionOk="0" h="570" w="601">
                  <a:moveTo>
                    <a:pt x="259" y="0"/>
                  </a:moveTo>
                  <a:cubicBezTo>
                    <a:pt x="135" y="42"/>
                    <a:pt x="0" y="176"/>
                    <a:pt x="42" y="300"/>
                  </a:cubicBezTo>
                  <a:cubicBezTo>
                    <a:pt x="42" y="450"/>
                    <a:pt x="139" y="570"/>
                    <a:pt x="245" y="570"/>
                  </a:cubicBezTo>
                  <a:cubicBezTo>
                    <a:pt x="263" y="570"/>
                    <a:pt x="282" y="566"/>
                    <a:pt x="300" y="559"/>
                  </a:cubicBezTo>
                  <a:cubicBezTo>
                    <a:pt x="476" y="559"/>
                    <a:pt x="600" y="435"/>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7"/>
            <p:cNvSpPr/>
            <p:nvPr/>
          </p:nvSpPr>
          <p:spPr>
            <a:xfrm>
              <a:off x="369425" y="2362425"/>
              <a:ext cx="14225" cy="14450"/>
            </a:xfrm>
            <a:custGeom>
              <a:rect b="b" l="l" r="r" t="t"/>
              <a:pathLst>
                <a:path extrusionOk="0" h="578" w="569">
                  <a:moveTo>
                    <a:pt x="310" y="1"/>
                  </a:moveTo>
                  <a:cubicBezTo>
                    <a:pt x="293" y="1"/>
                    <a:pt x="275" y="3"/>
                    <a:pt x="259" y="8"/>
                  </a:cubicBezTo>
                  <a:cubicBezTo>
                    <a:pt x="93" y="8"/>
                    <a:pt x="0" y="143"/>
                    <a:pt x="0" y="319"/>
                  </a:cubicBezTo>
                  <a:cubicBezTo>
                    <a:pt x="0" y="443"/>
                    <a:pt x="135" y="577"/>
                    <a:pt x="310" y="577"/>
                  </a:cubicBezTo>
                  <a:cubicBezTo>
                    <a:pt x="434" y="525"/>
                    <a:pt x="569" y="401"/>
                    <a:pt x="569" y="267"/>
                  </a:cubicBezTo>
                  <a:cubicBezTo>
                    <a:pt x="569" y="122"/>
                    <a:pt x="434"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7"/>
            <p:cNvSpPr/>
            <p:nvPr/>
          </p:nvSpPr>
          <p:spPr>
            <a:xfrm>
              <a:off x="374850" y="2431625"/>
              <a:ext cx="13975" cy="14000"/>
            </a:xfrm>
            <a:custGeom>
              <a:rect b="b" l="l" r="r" t="t"/>
              <a:pathLst>
                <a:path extrusionOk="0" h="560" w="559">
                  <a:moveTo>
                    <a:pt x="259" y="1"/>
                  </a:moveTo>
                  <a:cubicBezTo>
                    <a:pt x="93" y="1"/>
                    <a:pt x="0" y="135"/>
                    <a:pt x="0" y="301"/>
                  </a:cubicBezTo>
                  <a:cubicBezTo>
                    <a:pt x="0" y="435"/>
                    <a:pt x="135" y="559"/>
                    <a:pt x="300" y="559"/>
                  </a:cubicBezTo>
                  <a:cubicBezTo>
                    <a:pt x="435" y="559"/>
                    <a:pt x="559" y="394"/>
                    <a:pt x="559" y="259"/>
                  </a:cubicBezTo>
                  <a:cubicBezTo>
                    <a:pt x="517" y="8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7"/>
            <p:cNvSpPr/>
            <p:nvPr/>
          </p:nvSpPr>
          <p:spPr>
            <a:xfrm>
              <a:off x="438425" y="2357450"/>
              <a:ext cx="14000" cy="13975"/>
            </a:xfrm>
            <a:custGeom>
              <a:rect b="b" l="l" r="r" t="t"/>
              <a:pathLst>
                <a:path extrusionOk="0" h="559" w="560">
                  <a:moveTo>
                    <a:pt x="259" y="1"/>
                  </a:moveTo>
                  <a:cubicBezTo>
                    <a:pt x="135" y="1"/>
                    <a:pt x="1" y="125"/>
                    <a:pt x="1" y="301"/>
                  </a:cubicBezTo>
                  <a:cubicBezTo>
                    <a:pt x="1" y="425"/>
                    <a:pt x="177" y="559"/>
                    <a:pt x="301" y="559"/>
                  </a:cubicBezTo>
                  <a:cubicBezTo>
                    <a:pt x="476" y="518"/>
                    <a:pt x="559" y="383"/>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7"/>
            <p:cNvSpPr/>
            <p:nvPr/>
          </p:nvSpPr>
          <p:spPr>
            <a:xfrm>
              <a:off x="443850" y="2426200"/>
              <a:ext cx="14000" cy="14000"/>
            </a:xfrm>
            <a:custGeom>
              <a:rect b="b" l="l" r="r" t="t"/>
              <a:pathLst>
                <a:path extrusionOk="0" h="560" w="560">
                  <a:moveTo>
                    <a:pt x="259" y="1"/>
                  </a:moveTo>
                  <a:cubicBezTo>
                    <a:pt x="125" y="1"/>
                    <a:pt x="1" y="135"/>
                    <a:pt x="1" y="301"/>
                  </a:cubicBezTo>
                  <a:cubicBezTo>
                    <a:pt x="1" y="476"/>
                    <a:pt x="125" y="559"/>
                    <a:pt x="301" y="559"/>
                  </a:cubicBezTo>
                  <a:cubicBezTo>
                    <a:pt x="476" y="559"/>
                    <a:pt x="559" y="435"/>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7"/>
            <p:cNvSpPr/>
            <p:nvPr/>
          </p:nvSpPr>
          <p:spPr>
            <a:xfrm>
              <a:off x="339425" y="2336775"/>
              <a:ext cx="6500" cy="7775"/>
            </a:xfrm>
            <a:custGeom>
              <a:rect b="b" l="l" r="r" t="t"/>
              <a:pathLst>
                <a:path extrusionOk="0" h="311" w="260">
                  <a:moveTo>
                    <a:pt x="1" y="1"/>
                  </a:moveTo>
                  <a:lnTo>
                    <a:pt x="1" y="311"/>
                  </a:lnTo>
                  <a:cubicBezTo>
                    <a:pt x="166" y="311"/>
                    <a:pt x="259"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7"/>
            <p:cNvSpPr/>
            <p:nvPr/>
          </p:nvSpPr>
          <p:spPr>
            <a:xfrm>
              <a:off x="401725" y="2331600"/>
              <a:ext cx="14250" cy="7525"/>
            </a:xfrm>
            <a:custGeom>
              <a:rect b="b" l="l" r="r" t="t"/>
              <a:pathLst>
                <a:path extrusionOk="0" h="301" w="570">
                  <a:moveTo>
                    <a:pt x="569" y="1"/>
                  </a:moveTo>
                  <a:lnTo>
                    <a:pt x="1" y="42"/>
                  </a:lnTo>
                  <a:cubicBezTo>
                    <a:pt x="1" y="208"/>
                    <a:pt x="135" y="301"/>
                    <a:pt x="311" y="301"/>
                  </a:cubicBezTo>
                  <a:cubicBezTo>
                    <a:pt x="435" y="301"/>
                    <a:pt x="569" y="166"/>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7"/>
            <p:cNvSpPr/>
            <p:nvPr/>
          </p:nvSpPr>
          <p:spPr>
            <a:xfrm>
              <a:off x="481600" y="2458525"/>
              <a:ext cx="6475" cy="7525"/>
            </a:xfrm>
            <a:custGeom>
              <a:rect b="b" l="l" r="r" t="t"/>
              <a:pathLst>
                <a:path extrusionOk="0" h="301" w="259">
                  <a:moveTo>
                    <a:pt x="259" y="0"/>
                  </a:moveTo>
                  <a:cubicBezTo>
                    <a:pt x="166" y="0"/>
                    <a:pt x="124" y="0"/>
                    <a:pt x="83" y="42"/>
                  </a:cubicBezTo>
                  <a:lnTo>
                    <a:pt x="42" y="93"/>
                  </a:lnTo>
                  <a:cubicBezTo>
                    <a:pt x="0" y="135"/>
                    <a:pt x="0" y="217"/>
                    <a:pt x="0" y="300"/>
                  </a:cubicBez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7"/>
            <p:cNvSpPr/>
            <p:nvPr/>
          </p:nvSpPr>
          <p:spPr>
            <a:xfrm>
              <a:off x="476175" y="2388475"/>
              <a:ext cx="7525" cy="14250"/>
            </a:xfrm>
            <a:custGeom>
              <a:rect b="b" l="l" r="r" t="t"/>
              <a:pathLst>
                <a:path extrusionOk="0" h="570" w="301">
                  <a:moveTo>
                    <a:pt x="259" y="0"/>
                  </a:moveTo>
                  <a:cubicBezTo>
                    <a:pt x="217" y="52"/>
                    <a:pt x="217" y="52"/>
                    <a:pt x="176" y="52"/>
                  </a:cubicBezTo>
                  <a:cubicBezTo>
                    <a:pt x="124" y="52"/>
                    <a:pt x="83" y="93"/>
                    <a:pt x="42" y="135"/>
                  </a:cubicBezTo>
                  <a:lnTo>
                    <a:pt x="42" y="176"/>
                  </a:lnTo>
                  <a:cubicBezTo>
                    <a:pt x="0" y="217"/>
                    <a:pt x="0" y="259"/>
                    <a:pt x="0" y="311"/>
                  </a:cubicBezTo>
                  <a:cubicBezTo>
                    <a:pt x="0" y="435"/>
                    <a:pt x="83" y="517"/>
                    <a:pt x="176" y="569"/>
                  </a:cubicBezTo>
                  <a:lnTo>
                    <a:pt x="300" y="56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7"/>
            <p:cNvSpPr/>
            <p:nvPr/>
          </p:nvSpPr>
          <p:spPr>
            <a:xfrm>
              <a:off x="470750" y="2327225"/>
              <a:ext cx="7500" cy="6475"/>
            </a:xfrm>
            <a:custGeom>
              <a:rect b="b" l="l" r="r" t="t"/>
              <a:pathLst>
                <a:path extrusionOk="0" h="259" w="300">
                  <a:moveTo>
                    <a:pt x="0" y="0"/>
                  </a:moveTo>
                  <a:cubicBezTo>
                    <a:pt x="0" y="83"/>
                    <a:pt x="41" y="176"/>
                    <a:pt x="135" y="217"/>
                  </a:cubicBezTo>
                  <a:cubicBezTo>
                    <a:pt x="176" y="258"/>
                    <a:pt x="259" y="258"/>
                    <a:pt x="300" y="258"/>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7"/>
            <p:cNvSpPr/>
            <p:nvPr/>
          </p:nvSpPr>
          <p:spPr>
            <a:xfrm>
              <a:off x="281275" y="2473775"/>
              <a:ext cx="6500" cy="7525"/>
            </a:xfrm>
            <a:custGeom>
              <a:rect b="b" l="l" r="r" t="t"/>
              <a:pathLst>
                <a:path extrusionOk="0" h="301" w="260">
                  <a:moveTo>
                    <a:pt x="1" y="0"/>
                  </a:moveTo>
                  <a:lnTo>
                    <a:pt x="1" y="300"/>
                  </a:lnTo>
                  <a:lnTo>
                    <a:pt x="259" y="259"/>
                  </a:lnTo>
                  <a:cubicBezTo>
                    <a:pt x="259" y="207"/>
                    <a:pt x="218" y="166"/>
                    <a:pt x="166" y="124"/>
                  </a:cubicBezTo>
                  <a:cubicBezTo>
                    <a:pt x="125" y="83"/>
                    <a:pt x="83" y="42"/>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7"/>
            <p:cNvSpPr/>
            <p:nvPr/>
          </p:nvSpPr>
          <p:spPr>
            <a:xfrm>
              <a:off x="299625" y="2367875"/>
              <a:ext cx="15025" cy="13325"/>
            </a:xfrm>
            <a:custGeom>
              <a:rect b="b" l="l" r="r" t="t"/>
              <a:pathLst>
                <a:path extrusionOk="0" h="533" w="601">
                  <a:moveTo>
                    <a:pt x="347" y="0"/>
                  </a:moveTo>
                  <a:cubicBezTo>
                    <a:pt x="331" y="0"/>
                    <a:pt x="316" y="2"/>
                    <a:pt x="301" y="8"/>
                  </a:cubicBezTo>
                  <a:cubicBezTo>
                    <a:pt x="125" y="8"/>
                    <a:pt x="1" y="142"/>
                    <a:pt x="42" y="266"/>
                  </a:cubicBezTo>
                  <a:cubicBezTo>
                    <a:pt x="42" y="419"/>
                    <a:pt x="136" y="533"/>
                    <a:pt x="276" y="533"/>
                  </a:cubicBezTo>
                  <a:cubicBezTo>
                    <a:pt x="297" y="533"/>
                    <a:pt x="319" y="530"/>
                    <a:pt x="342" y="525"/>
                  </a:cubicBezTo>
                  <a:cubicBezTo>
                    <a:pt x="466" y="525"/>
                    <a:pt x="600" y="400"/>
                    <a:pt x="600" y="266"/>
                  </a:cubicBezTo>
                  <a:cubicBezTo>
                    <a:pt x="564" y="121"/>
                    <a:pt x="456" y="0"/>
                    <a:pt x="34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7"/>
            <p:cNvSpPr/>
            <p:nvPr/>
          </p:nvSpPr>
          <p:spPr>
            <a:xfrm>
              <a:off x="304800" y="2437075"/>
              <a:ext cx="15275" cy="13975"/>
            </a:xfrm>
            <a:custGeom>
              <a:rect b="b" l="l" r="r" t="t"/>
              <a:pathLst>
                <a:path extrusionOk="0" h="559" w="611">
                  <a:moveTo>
                    <a:pt x="259" y="0"/>
                  </a:moveTo>
                  <a:cubicBezTo>
                    <a:pt x="135" y="0"/>
                    <a:pt x="0" y="124"/>
                    <a:pt x="52" y="300"/>
                  </a:cubicBezTo>
                  <a:cubicBezTo>
                    <a:pt x="52" y="434"/>
                    <a:pt x="176" y="558"/>
                    <a:pt x="311" y="558"/>
                  </a:cubicBezTo>
                  <a:cubicBezTo>
                    <a:pt x="476" y="517"/>
                    <a:pt x="610" y="383"/>
                    <a:pt x="569" y="259"/>
                  </a:cubicBezTo>
                  <a:cubicBezTo>
                    <a:pt x="56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7"/>
            <p:cNvSpPr/>
            <p:nvPr/>
          </p:nvSpPr>
          <p:spPr>
            <a:xfrm>
              <a:off x="342525" y="2469375"/>
              <a:ext cx="7525" cy="6475"/>
            </a:xfrm>
            <a:custGeom>
              <a:rect b="b" l="l" r="r" t="t"/>
              <a:pathLst>
                <a:path extrusionOk="0" h="259" w="301">
                  <a:moveTo>
                    <a:pt x="259" y="0"/>
                  </a:moveTo>
                  <a:cubicBezTo>
                    <a:pt x="218" y="0"/>
                    <a:pt x="177" y="0"/>
                    <a:pt x="135" y="42"/>
                  </a:cubicBezTo>
                  <a:cubicBezTo>
                    <a:pt x="42" y="83"/>
                    <a:pt x="1" y="125"/>
                    <a:pt x="1" y="218"/>
                  </a:cubicBezTo>
                  <a:lnTo>
                    <a:pt x="1" y="259"/>
                  </a:lnTo>
                  <a:lnTo>
                    <a:pt x="301"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7"/>
            <p:cNvSpPr/>
            <p:nvPr/>
          </p:nvSpPr>
          <p:spPr>
            <a:xfrm>
              <a:off x="337100" y="2399325"/>
              <a:ext cx="7800" cy="13975"/>
            </a:xfrm>
            <a:custGeom>
              <a:rect b="b" l="l" r="r" t="t"/>
              <a:pathLst>
                <a:path extrusionOk="0" h="559" w="312">
                  <a:moveTo>
                    <a:pt x="259" y="1"/>
                  </a:moveTo>
                  <a:cubicBezTo>
                    <a:pt x="259" y="1"/>
                    <a:pt x="218" y="1"/>
                    <a:pt x="218" y="42"/>
                  </a:cubicBezTo>
                  <a:cubicBezTo>
                    <a:pt x="94" y="42"/>
                    <a:pt x="1" y="176"/>
                    <a:pt x="1" y="300"/>
                  </a:cubicBezTo>
                  <a:cubicBezTo>
                    <a:pt x="1" y="435"/>
                    <a:pt x="94" y="518"/>
                    <a:pt x="218" y="559"/>
                  </a:cubicBezTo>
                  <a:lnTo>
                    <a:pt x="311"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7"/>
            <p:cNvSpPr/>
            <p:nvPr/>
          </p:nvSpPr>
          <p:spPr>
            <a:xfrm>
              <a:off x="331950" y="2336775"/>
              <a:ext cx="7500" cy="7775"/>
            </a:xfrm>
            <a:custGeom>
              <a:rect b="b" l="l" r="r" t="t"/>
              <a:pathLst>
                <a:path extrusionOk="0" h="311" w="300">
                  <a:moveTo>
                    <a:pt x="300" y="1"/>
                  </a:moveTo>
                  <a:lnTo>
                    <a:pt x="0" y="52"/>
                  </a:lnTo>
                  <a:cubicBezTo>
                    <a:pt x="0" y="52"/>
                    <a:pt x="0" y="94"/>
                    <a:pt x="41" y="94"/>
                  </a:cubicBezTo>
                  <a:cubicBezTo>
                    <a:pt x="41" y="176"/>
                    <a:pt x="83" y="218"/>
                    <a:pt x="165" y="259"/>
                  </a:cubicBezTo>
                  <a:cubicBezTo>
                    <a:pt x="207" y="311"/>
                    <a:pt x="259" y="311"/>
                    <a:pt x="300" y="311"/>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7"/>
            <p:cNvSpPr/>
            <p:nvPr/>
          </p:nvSpPr>
          <p:spPr>
            <a:xfrm>
              <a:off x="892825" y="2288450"/>
              <a:ext cx="6500" cy="6475"/>
            </a:xfrm>
            <a:custGeom>
              <a:rect b="b" l="l" r="r" t="t"/>
              <a:pathLst>
                <a:path extrusionOk="0" h="259" w="260">
                  <a:moveTo>
                    <a:pt x="1" y="0"/>
                  </a:moveTo>
                  <a:lnTo>
                    <a:pt x="1" y="259"/>
                  </a:lnTo>
                  <a:lnTo>
                    <a:pt x="259" y="259"/>
                  </a:ln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7"/>
            <p:cNvSpPr/>
            <p:nvPr/>
          </p:nvSpPr>
          <p:spPr>
            <a:xfrm>
              <a:off x="754025" y="2298775"/>
              <a:ext cx="7525" cy="7000"/>
            </a:xfrm>
            <a:custGeom>
              <a:rect b="b" l="l" r="r" t="t"/>
              <a:pathLst>
                <a:path extrusionOk="0" h="280" w="301">
                  <a:moveTo>
                    <a:pt x="71" y="1"/>
                  </a:moveTo>
                  <a:cubicBezTo>
                    <a:pt x="47" y="1"/>
                    <a:pt x="24" y="7"/>
                    <a:pt x="1" y="21"/>
                  </a:cubicBezTo>
                  <a:lnTo>
                    <a:pt x="1" y="280"/>
                  </a:lnTo>
                  <a:lnTo>
                    <a:pt x="301" y="280"/>
                  </a:lnTo>
                  <a:cubicBezTo>
                    <a:pt x="301" y="187"/>
                    <a:pt x="259" y="145"/>
                    <a:pt x="259" y="104"/>
                  </a:cubicBezTo>
                  <a:cubicBezTo>
                    <a:pt x="199" y="44"/>
                    <a:pt x="134" y="1"/>
                    <a:pt x="7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7"/>
            <p:cNvSpPr/>
            <p:nvPr/>
          </p:nvSpPr>
          <p:spPr>
            <a:xfrm>
              <a:off x="748600" y="2229250"/>
              <a:ext cx="7525" cy="13975"/>
            </a:xfrm>
            <a:custGeom>
              <a:rect b="b" l="l" r="r" t="t"/>
              <a:pathLst>
                <a:path extrusionOk="0" h="559" w="301">
                  <a:moveTo>
                    <a:pt x="1" y="1"/>
                  </a:moveTo>
                  <a:lnTo>
                    <a:pt x="42" y="559"/>
                  </a:lnTo>
                  <a:cubicBezTo>
                    <a:pt x="218" y="559"/>
                    <a:pt x="300" y="424"/>
                    <a:pt x="300" y="259"/>
                  </a:cubicBezTo>
                  <a:cubicBezTo>
                    <a:pt x="300" y="218"/>
                    <a:pt x="259" y="166"/>
                    <a:pt x="259" y="125"/>
                  </a:cubicBezTo>
                  <a:lnTo>
                    <a:pt x="218" y="83"/>
                  </a:lnTo>
                  <a:cubicBezTo>
                    <a:pt x="176" y="42"/>
                    <a:pt x="83"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7"/>
            <p:cNvSpPr/>
            <p:nvPr/>
          </p:nvSpPr>
          <p:spPr>
            <a:xfrm>
              <a:off x="816575" y="2293875"/>
              <a:ext cx="14000" cy="7525"/>
            </a:xfrm>
            <a:custGeom>
              <a:rect b="b" l="l" r="r" t="t"/>
              <a:pathLst>
                <a:path extrusionOk="0" h="301" w="560">
                  <a:moveTo>
                    <a:pt x="259" y="0"/>
                  </a:moveTo>
                  <a:cubicBezTo>
                    <a:pt x="166" y="0"/>
                    <a:pt x="125" y="42"/>
                    <a:pt x="83" y="83"/>
                  </a:cubicBezTo>
                  <a:cubicBezTo>
                    <a:pt x="42" y="124"/>
                    <a:pt x="1" y="217"/>
                    <a:pt x="1" y="300"/>
                  </a:cubicBezTo>
                  <a:lnTo>
                    <a:pt x="1" y="300"/>
                  </a:lnTo>
                  <a:lnTo>
                    <a:pt x="559" y="259"/>
                  </a:lnTo>
                  <a:cubicBezTo>
                    <a:pt x="559" y="124"/>
                    <a:pt x="466"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7"/>
            <p:cNvSpPr/>
            <p:nvPr/>
          </p:nvSpPr>
          <p:spPr>
            <a:xfrm>
              <a:off x="811150" y="2223825"/>
              <a:ext cx="15025" cy="14175"/>
            </a:xfrm>
            <a:custGeom>
              <a:rect b="b" l="l" r="r" t="t"/>
              <a:pathLst>
                <a:path extrusionOk="0" h="567" w="601">
                  <a:moveTo>
                    <a:pt x="259" y="0"/>
                  </a:moveTo>
                  <a:cubicBezTo>
                    <a:pt x="125" y="42"/>
                    <a:pt x="1" y="176"/>
                    <a:pt x="1" y="300"/>
                  </a:cubicBezTo>
                  <a:cubicBezTo>
                    <a:pt x="37" y="453"/>
                    <a:pt x="135" y="567"/>
                    <a:pt x="248" y="567"/>
                  </a:cubicBezTo>
                  <a:cubicBezTo>
                    <a:pt x="265" y="567"/>
                    <a:pt x="283" y="564"/>
                    <a:pt x="300" y="559"/>
                  </a:cubicBezTo>
                  <a:cubicBezTo>
                    <a:pt x="476" y="559"/>
                    <a:pt x="600" y="435"/>
                    <a:pt x="559" y="259"/>
                  </a:cubicBezTo>
                  <a:cubicBezTo>
                    <a:pt x="559" y="218"/>
                    <a:pt x="559" y="176"/>
                    <a:pt x="518" y="124"/>
                  </a:cubicBezTo>
                  <a:lnTo>
                    <a:pt x="342" y="42"/>
                  </a:lnTo>
                  <a:cubicBezTo>
                    <a:pt x="300"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7"/>
            <p:cNvSpPr/>
            <p:nvPr/>
          </p:nvSpPr>
          <p:spPr>
            <a:xfrm>
              <a:off x="774450" y="2195900"/>
              <a:ext cx="12950" cy="10625"/>
            </a:xfrm>
            <a:custGeom>
              <a:rect b="b" l="l" r="r" t="t"/>
              <a:pathLst>
                <a:path extrusionOk="0" h="425" w="518">
                  <a:moveTo>
                    <a:pt x="42" y="1"/>
                  </a:moveTo>
                  <a:cubicBezTo>
                    <a:pt x="0" y="42"/>
                    <a:pt x="0" y="84"/>
                    <a:pt x="0" y="166"/>
                  </a:cubicBezTo>
                  <a:cubicBezTo>
                    <a:pt x="0" y="301"/>
                    <a:pt x="135" y="425"/>
                    <a:pt x="300" y="425"/>
                  </a:cubicBezTo>
                  <a:cubicBezTo>
                    <a:pt x="393" y="425"/>
                    <a:pt x="435" y="342"/>
                    <a:pt x="517" y="301"/>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7"/>
            <p:cNvSpPr/>
            <p:nvPr/>
          </p:nvSpPr>
          <p:spPr>
            <a:xfrm>
              <a:off x="778850" y="2261550"/>
              <a:ext cx="15000" cy="14000"/>
            </a:xfrm>
            <a:custGeom>
              <a:rect b="b" l="l" r="r" t="t"/>
              <a:pathLst>
                <a:path extrusionOk="0" h="560" w="600">
                  <a:moveTo>
                    <a:pt x="300" y="1"/>
                  </a:moveTo>
                  <a:cubicBezTo>
                    <a:pt x="124" y="1"/>
                    <a:pt x="0" y="125"/>
                    <a:pt x="42" y="301"/>
                  </a:cubicBezTo>
                  <a:cubicBezTo>
                    <a:pt x="42" y="477"/>
                    <a:pt x="166" y="559"/>
                    <a:pt x="341" y="559"/>
                  </a:cubicBezTo>
                  <a:cubicBezTo>
                    <a:pt x="476" y="559"/>
                    <a:pt x="600" y="425"/>
                    <a:pt x="600" y="259"/>
                  </a:cubicBezTo>
                  <a:cubicBezTo>
                    <a:pt x="559" y="84"/>
                    <a:pt x="424"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7"/>
            <p:cNvSpPr/>
            <p:nvPr/>
          </p:nvSpPr>
          <p:spPr>
            <a:xfrm>
              <a:off x="848900" y="2256125"/>
              <a:ext cx="13975" cy="14000"/>
            </a:xfrm>
            <a:custGeom>
              <a:rect b="b" l="l" r="r" t="t"/>
              <a:pathLst>
                <a:path extrusionOk="0" h="560" w="559">
                  <a:moveTo>
                    <a:pt x="259" y="1"/>
                  </a:moveTo>
                  <a:cubicBezTo>
                    <a:pt x="83" y="1"/>
                    <a:pt x="0" y="177"/>
                    <a:pt x="0" y="301"/>
                  </a:cubicBezTo>
                  <a:cubicBezTo>
                    <a:pt x="0" y="476"/>
                    <a:pt x="124" y="559"/>
                    <a:pt x="300" y="559"/>
                  </a:cubicBezTo>
                  <a:cubicBezTo>
                    <a:pt x="424" y="559"/>
                    <a:pt x="558" y="435"/>
                    <a:pt x="558" y="259"/>
                  </a:cubicBezTo>
                  <a:cubicBezTo>
                    <a:pt x="558"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7"/>
            <p:cNvSpPr/>
            <p:nvPr/>
          </p:nvSpPr>
          <p:spPr>
            <a:xfrm>
              <a:off x="885325" y="2288450"/>
              <a:ext cx="7525" cy="7500"/>
            </a:xfrm>
            <a:custGeom>
              <a:rect b="b" l="l" r="r" t="t"/>
              <a:pathLst>
                <a:path extrusionOk="0" h="300" w="301">
                  <a:moveTo>
                    <a:pt x="218" y="0"/>
                  </a:moveTo>
                  <a:cubicBezTo>
                    <a:pt x="94" y="42"/>
                    <a:pt x="1" y="176"/>
                    <a:pt x="42" y="300"/>
                  </a:cubicBezTo>
                  <a:lnTo>
                    <a:pt x="301" y="259"/>
                  </a:ln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7"/>
            <p:cNvSpPr/>
            <p:nvPr/>
          </p:nvSpPr>
          <p:spPr>
            <a:xfrm>
              <a:off x="614975" y="2308850"/>
              <a:ext cx="7775" cy="7525"/>
            </a:xfrm>
            <a:custGeom>
              <a:rect b="b" l="l" r="r" t="t"/>
              <a:pathLst>
                <a:path extrusionOk="0" h="301" w="311">
                  <a:moveTo>
                    <a:pt x="0" y="1"/>
                  </a:moveTo>
                  <a:lnTo>
                    <a:pt x="52" y="301"/>
                  </a:lnTo>
                  <a:lnTo>
                    <a:pt x="310" y="259"/>
                  </a:lnTo>
                  <a:cubicBezTo>
                    <a:pt x="310" y="135"/>
                    <a:pt x="176"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7"/>
            <p:cNvSpPr/>
            <p:nvPr/>
          </p:nvSpPr>
          <p:spPr>
            <a:xfrm>
              <a:off x="610825" y="2239850"/>
              <a:ext cx="7525" cy="14250"/>
            </a:xfrm>
            <a:custGeom>
              <a:rect b="b" l="l" r="r" t="t"/>
              <a:pathLst>
                <a:path extrusionOk="0" h="570" w="301">
                  <a:moveTo>
                    <a:pt x="1" y="0"/>
                  </a:moveTo>
                  <a:lnTo>
                    <a:pt x="42" y="569"/>
                  </a:lnTo>
                  <a:cubicBezTo>
                    <a:pt x="42" y="569"/>
                    <a:pt x="84" y="569"/>
                    <a:pt x="125" y="517"/>
                  </a:cubicBezTo>
                  <a:lnTo>
                    <a:pt x="166" y="517"/>
                  </a:lnTo>
                  <a:cubicBezTo>
                    <a:pt x="259" y="435"/>
                    <a:pt x="301" y="352"/>
                    <a:pt x="259" y="259"/>
                  </a:cubicBezTo>
                  <a:cubicBezTo>
                    <a:pt x="259" y="135"/>
                    <a:pt x="12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7"/>
            <p:cNvSpPr/>
            <p:nvPr/>
          </p:nvSpPr>
          <p:spPr>
            <a:xfrm>
              <a:off x="677525" y="2304000"/>
              <a:ext cx="15025" cy="6950"/>
            </a:xfrm>
            <a:custGeom>
              <a:rect b="b" l="l" r="r" t="t"/>
              <a:pathLst>
                <a:path extrusionOk="0" h="278" w="601">
                  <a:moveTo>
                    <a:pt x="344" y="1"/>
                  </a:moveTo>
                  <a:cubicBezTo>
                    <a:pt x="329" y="1"/>
                    <a:pt x="314" y="5"/>
                    <a:pt x="300" y="19"/>
                  </a:cubicBezTo>
                  <a:cubicBezTo>
                    <a:pt x="135" y="19"/>
                    <a:pt x="0" y="154"/>
                    <a:pt x="42" y="278"/>
                  </a:cubicBezTo>
                  <a:lnTo>
                    <a:pt x="600" y="236"/>
                  </a:lnTo>
                  <a:cubicBezTo>
                    <a:pt x="559" y="154"/>
                    <a:pt x="517" y="71"/>
                    <a:pt x="435" y="19"/>
                  </a:cubicBezTo>
                  <a:cubicBezTo>
                    <a:pt x="407" y="19"/>
                    <a:pt x="375" y="1"/>
                    <a:pt x="34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7"/>
            <p:cNvSpPr/>
            <p:nvPr/>
          </p:nvSpPr>
          <p:spPr>
            <a:xfrm>
              <a:off x="673125" y="2234675"/>
              <a:ext cx="14250" cy="13975"/>
            </a:xfrm>
            <a:custGeom>
              <a:rect b="b" l="l" r="r" t="t"/>
              <a:pathLst>
                <a:path extrusionOk="0" h="559" w="570">
                  <a:moveTo>
                    <a:pt x="259" y="1"/>
                  </a:moveTo>
                  <a:cubicBezTo>
                    <a:pt x="94" y="42"/>
                    <a:pt x="1" y="166"/>
                    <a:pt x="1" y="300"/>
                  </a:cubicBezTo>
                  <a:cubicBezTo>
                    <a:pt x="1" y="466"/>
                    <a:pt x="135" y="559"/>
                    <a:pt x="311" y="559"/>
                  </a:cubicBezTo>
                  <a:cubicBezTo>
                    <a:pt x="435" y="559"/>
                    <a:pt x="569" y="425"/>
                    <a:pt x="569" y="259"/>
                  </a:cubicBezTo>
                  <a:cubicBezTo>
                    <a:pt x="518" y="12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7"/>
            <p:cNvSpPr/>
            <p:nvPr/>
          </p:nvSpPr>
          <p:spPr>
            <a:xfrm>
              <a:off x="635650" y="2203200"/>
              <a:ext cx="13975" cy="13350"/>
            </a:xfrm>
            <a:custGeom>
              <a:rect b="b" l="l" r="r" t="t"/>
              <a:pathLst>
                <a:path extrusionOk="0" h="534" w="559">
                  <a:moveTo>
                    <a:pt x="322" y="1"/>
                  </a:moveTo>
                  <a:cubicBezTo>
                    <a:pt x="302" y="1"/>
                    <a:pt x="281" y="3"/>
                    <a:pt x="259" y="9"/>
                  </a:cubicBezTo>
                  <a:cubicBezTo>
                    <a:pt x="124" y="9"/>
                    <a:pt x="0" y="133"/>
                    <a:pt x="0" y="267"/>
                  </a:cubicBezTo>
                  <a:cubicBezTo>
                    <a:pt x="37" y="412"/>
                    <a:pt x="136" y="533"/>
                    <a:pt x="251" y="533"/>
                  </a:cubicBezTo>
                  <a:cubicBezTo>
                    <a:pt x="267" y="533"/>
                    <a:pt x="284" y="531"/>
                    <a:pt x="300" y="526"/>
                  </a:cubicBezTo>
                  <a:cubicBezTo>
                    <a:pt x="466" y="526"/>
                    <a:pt x="559" y="391"/>
                    <a:pt x="559" y="267"/>
                  </a:cubicBezTo>
                  <a:cubicBezTo>
                    <a:pt x="559" y="114"/>
                    <a:pt x="457" y="1"/>
                    <a:pt x="32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7"/>
            <p:cNvSpPr/>
            <p:nvPr/>
          </p:nvSpPr>
          <p:spPr>
            <a:xfrm>
              <a:off x="640825" y="2272150"/>
              <a:ext cx="14225" cy="14250"/>
            </a:xfrm>
            <a:custGeom>
              <a:rect b="b" l="l" r="r" t="t"/>
              <a:pathLst>
                <a:path extrusionOk="0" h="570" w="569">
                  <a:moveTo>
                    <a:pt x="259" y="1"/>
                  </a:moveTo>
                  <a:cubicBezTo>
                    <a:pt x="135" y="1"/>
                    <a:pt x="0" y="135"/>
                    <a:pt x="0" y="311"/>
                  </a:cubicBezTo>
                  <a:cubicBezTo>
                    <a:pt x="0" y="435"/>
                    <a:pt x="176" y="569"/>
                    <a:pt x="310" y="569"/>
                  </a:cubicBezTo>
                  <a:cubicBezTo>
                    <a:pt x="476" y="518"/>
                    <a:pt x="569" y="394"/>
                    <a:pt x="569" y="259"/>
                  </a:cubicBezTo>
                  <a:cubicBezTo>
                    <a:pt x="569" y="94"/>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7"/>
            <p:cNvSpPr/>
            <p:nvPr/>
          </p:nvSpPr>
          <p:spPr>
            <a:xfrm>
              <a:off x="704400" y="2197775"/>
              <a:ext cx="15275" cy="14175"/>
            </a:xfrm>
            <a:custGeom>
              <a:rect b="b" l="l" r="r" t="t"/>
              <a:pathLst>
                <a:path extrusionOk="0" h="567" w="611">
                  <a:moveTo>
                    <a:pt x="352" y="1"/>
                  </a:moveTo>
                  <a:cubicBezTo>
                    <a:pt x="335" y="1"/>
                    <a:pt x="318" y="3"/>
                    <a:pt x="300" y="9"/>
                  </a:cubicBezTo>
                  <a:cubicBezTo>
                    <a:pt x="135" y="9"/>
                    <a:pt x="1" y="133"/>
                    <a:pt x="42" y="308"/>
                  </a:cubicBezTo>
                  <a:cubicBezTo>
                    <a:pt x="42" y="443"/>
                    <a:pt x="176" y="567"/>
                    <a:pt x="300" y="567"/>
                  </a:cubicBezTo>
                  <a:cubicBezTo>
                    <a:pt x="476" y="525"/>
                    <a:pt x="611" y="391"/>
                    <a:pt x="559" y="267"/>
                  </a:cubicBezTo>
                  <a:cubicBezTo>
                    <a:pt x="559" y="114"/>
                    <a:pt x="465" y="1"/>
                    <a:pt x="3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7"/>
            <p:cNvSpPr/>
            <p:nvPr/>
          </p:nvSpPr>
          <p:spPr>
            <a:xfrm>
              <a:off x="709825" y="2267000"/>
              <a:ext cx="15025" cy="13975"/>
            </a:xfrm>
            <a:custGeom>
              <a:rect b="b" l="l" r="r" t="t"/>
              <a:pathLst>
                <a:path extrusionOk="0" h="559" w="601">
                  <a:moveTo>
                    <a:pt x="259" y="0"/>
                  </a:moveTo>
                  <a:cubicBezTo>
                    <a:pt x="135" y="0"/>
                    <a:pt x="1" y="124"/>
                    <a:pt x="1" y="300"/>
                  </a:cubicBezTo>
                  <a:cubicBezTo>
                    <a:pt x="42" y="424"/>
                    <a:pt x="176" y="558"/>
                    <a:pt x="301" y="558"/>
                  </a:cubicBezTo>
                  <a:cubicBezTo>
                    <a:pt x="476" y="558"/>
                    <a:pt x="600" y="38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7"/>
            <p:cNvSpPr/>
            <p:nvPr/>
          </p:nvSpPr>
          <p:spPr>
            <a:xfrm>
              <a:off x="605400" y="2177550"/>
              <a:ext cx="7525" cy="7525"/>
            </a:xfrm>
            <a:custGeom>
              <a:rect b="b" l="l" r="r" t="t"/>
              <a:pathLst>
                <a:path extrusionOk="0" h="301" w="301">
                  <a:moveTo>
                    <a:pt x="1" y="1"/>
                  </a:moveTo>
                  <a:lnTo>
                    <a:pt x="42" y="301"/>
                  </a:lnTo>
                  <a:lnTo>
                    <a:pt x="83" y="301"/>
                  </a:lnTo>
                  <a:cubicBezTo>
                    <a:pt x="218" y="259"/>
                    <a:pt x="301" y="125"/>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7"/>
            <p:cNvSpPr/>
            <p:nvPr/>
          </p:nvSpPr>
          <p:spPr>
            <a:xfrm>
              <a:off x="667950" y="2172125"/>
              <a:ext cx="14000" cy="7525"/>
            </a:xfrm>
            <a:custGeom>
              <a:rect b="b" l="l" r="r" t="t"/>
              <a:pathLst>
                <a:path extrusionOk="0" h="301" w="560">
                  <a:moveTo>
                    <a:pt x="559" y="1"/>
                  </a:moveTo>
                  <a:lnTo>
                    <a:pt x="1" y="42"/>
                  </a:lnTo>
                  <a:cubicBezTo>
                    <a:pt x="1" y="176"/>
                    <a:pt x="125" y="300"/>
                    <a:pt x="301" y="300"/>
                  </a:cubicBezTo>
                  <a:cubicBezTo>
                    <a:pt x="425" y="300"/>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7"/>
            <p:cNvSpPr/>
            <p:nvPr/>
          </p:nvSpPr>
          <p:spPr>
            <a:xfrm>
              <a:off x="747575" y="2299300"/>
              <a:ext cx="6475" cy="7525"/>
            </a:xfrm>
            <a:custGeom>
              <a:rect b="b" l="l" r="r" t="t"/>
              <a:pathLst>
                <a:path extrusionOk="0" h="301" w="259">
                  <a:moveTo>
                    <a:pt x="259" y="0"/>
                  </a:moveTo>
                  <a:cubicBezTo>
                    <a:pt x="217" y="0"/>
                    <a:pt x="124" y="0"/>
                    <a:pt x="83" y="42"/>
                  </a:cubicBezTo>
                  <a:cubicBezTo>
                    <a:pt x="42" y="83"/>
                    <a:pt x="0" y="166"/>
                    <a:pt x="0" y="207"/>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7"/>
            <p:cNvSpPr/>
            <p:nvPr/>
          </p:nvSpPr>
          <p:spPr>
            <a:xfrm>
              <a:off x="742150" y="2229250"/>
              <a:ext cx="7500" cy="13975"/>
            </a:xfrm>
            <a:custGeom>
              <a:rect b="b" l="l" r="r" t="t"/>
              <a:pathLst>
                <a:path extrusionOk="0" h="559" w="300">
                  <a:moveTo>
                    <a:pt x="259" y="1"/>
                  </a:moveTo>
                  <a:cubicBezTo>
                    <a:pt x="217" y="1"/>
                    <a:pt x="176" y="42"/>
                    <a:pt x="135" y="83"/>
                  </a:cubicBezTo>
                  <a:cubicBezTo>
                    <a:pt x="41" y="125"/>
                    <a:pt x="0" y="218"/>
                    <a:pt x="0" y="300"/>
                  </a:cubicBezTo>
                  <a:cubicBezTo>
                    <a:pt x="0" y="424"/>
                    <a:pt x="83" y="517"/>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7"/>
            <p:cNvSpPr/>
            <p:nvPr/>
          </p:nvSpPr>
          <p:spPr>
            <a:xfrm>
              <a:off x="739050" y="2172125"/>
              <a:ext cx="3125" cy="2100"/>
            </a:xfrm>
            <a:custGeom>
              <a:rect b="b" l="l" r="r" t="t"/>
              <a:pathLst>
                <a:path extrusionOk="0" h="84" w="125">
                  <a:moveTo>
                    <a:pt x="0" y="1"/>
                  </a:moveTo>
                  <a:lnTo>
                    <a:pt x="124" y="83"/>
                  </a:lnTo>
                  <a:lnTo>
                    <a:pt x="124" y="83"/>
                  </a:lnTo>
                  <a:lnTo>
                    <a:pt x="83" y="42"/>
                  </a:lnTo>
                  <a:cubicBezTo>
                    <a:pt x="41" y="42"/>
                    <a:pt x="41"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7"/>
            <p:cNvSpPr/>
            <p:nvPr/>
          </p:nvSpPr>
          <p:spPr>
            <a:xfrm>
              <a:off x="477200" y="2319725"/>
              <a:ext cx="7525" cy="7525"/>
            </a:xfrm>
            <a:custGeom>
              <a:rect b="b" l="l" r="r" t="t"/>
              <a:pathLst>
                <a:path extrusionOk="0" h="301" w="301">
                  <a:moveTo>
                    <a:pt x="1" y="0"/>
                  </a:moveTo>
                  <a:lnTo>
                    <a:pt x="1" y="300"/>
                  </a:lnTo>
                  <a:lnTo>
                    <a:pt x="300" y="259"/>
                  </a:lnTo>
                  <a:lnTo>
                    <a:pt x="300" y="217"/>
                  </a:ln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7"/>
            <p:cNvSpPr/>
            <p:nvPr/>
          </p:nvSpPr>
          <p:spPr>
            <a:xfrm>
              <a:off x="471775" y="2250700"/>
              <a:ext cx="7525" cy="13975"/>
            </a:xfrm>
            <a:custGeom>
              <a:rect b="b" l="l" r="r" t="t"/>
              <a:pathLst>
                <a:path extrusionOk="0" h="559" w="301">
                  <a:moveTo>
                    <a:pt x="0" y="1"/>
                  </a:moveTo>
                  <a:lnTo>
                    <a:pt x="42" y="559"/>
                  </a:lnTo>
                  <a:cubicBezTo>
                    <a:pt x="94" y="559"/>
                    <a:pt x="135" y="518"/>
                    <a:pt x="135" y="518"/>
                  </a:cubicBezTo>
                  <a:cubicBezTo>
                    <a:pt x="176" y="518"/>
                    <a:pt x="176" y="518"/>
                    <a:pt x="176" y="476"/>
                  </a:cubicBezTo>
                  <a:cubicBezTo>
                    <a:pt x="259" y="435"/>
                    <a:pt x="300" y="342"/>
                    <a:pt x="300" y="259"/>
                  </a:cubicBezTo>
                  <a:cubicBezTo>
                    <a:pt x="300" y="135"/>
                    <a:pt x="176"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7"/>
            <p:cNvSpPr/>
            <p:nvPr/>
          </p:nvSpPr>
          <p:spPr>
            <a:xfrm>
              <a:off x="539750" y="2314300"/>
              <a:ext cx="13975" cy="7500"/>
            </a:xfrm>
            <a:custGeom>
              <a:rect b="b" l="l" r="r" t="t"/>
              <a:pathLst>
                <a:path extrusionOk="0" h="300" w="559">
                  <a:moveTo>
                    <a:pt x="259" y="0"/>
                  </a:moveTo>
                  <a:cubicBezTo>
                    <a:pt x="166" y="0"/>
                    <a:pt x="125" y="41"/>
                    <a:pt x="83" y="124"/>
                  </a:cubicBezTo>
                  <a:cubicBezTo>
                    <a:pt x="42" y="176"/>
                    <a:pt x="1" y="217"/>
                    <a:pt x="1" y="300"/>
                  </a:cubicBezTo>
                  <a:lnTo>
                    <a:pt x="559" y="259"/>
                  </a:lnTo>
                  <a:cubicBezTo>
                    <a:pt x="559" y="124"/>
                    <a:pt x="425" y="41"/>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7"/>
            <p:cNvSpPr/>
            <p:nvPr/>
          </p:nvSpPr>
          <p:spPr>
            <a:xfrm>
              <a:off x="534325" y="2245275"/>
              <a:ext cx="13975" cy="13975"/>
            </a:xfrm>
            <a:custGeom>
              <a:rect b="b" l="l" r="r" t="t"/>
              <a:pathLst>
                <a:path extrusionOk="0" h="559" w="559">
                  <a:moveTo>
                    <a:pt x="259" y="1"/>
                  </a:moveTo>
                  <a:cubicBezTo>
                    <a:pt x="125" y="1"/>
                    <a:pt x="1" y="135"/>
                    <a:pt x="1" y="300"/>
                  </a:cubicBezTo>
                  <a:cubicBezTo>
                    <a:pt x="42" y="476"/>
                    <a:pt x="176" y="559"/>
                    <a:pt x="300" y="559"/>
                  </a:cubicBezTo>
                  <a:cubicBezTo>
                    <a:pt x="476" y="559"/>
                    <a:pt x="559" y="435"/>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7"/>
            <p:cNvSpPr/>
            <p:nvPr/>
          </p:nvSpPr>
          <p:spPr>
            <a:xfrm>
              <a:off x="496600" y="2212975"/>
              <a:ext cx="15000" cy="13975"/>
            </a:xfrm>
            <a:custGeom>
              <a:rect b="b" l="l" r="r" t="t"/>
              <a:pathLst>
                <a:path extrusionOk="0" h="559" w="600">
                  <a:moveTo>
                    <a:pt x="300" y="0"/>
                  </a:moveTo>
                  <a:cubicBezTo>
                    <a:pt x="134" y="42"/>
                    <a:pt x="0" y="176"/>
                    <a:pt x="41" y="300"/>
                  </a:cubicBezTo>
                  <a:cubicBezTo>
                    <a:pt x="41" y="476"/>
                    <a:pt x="176" y="558"/>
                    <a:pt x="341" y="558"/>
                  </a:cubicBezTo>
                  <a:cubicBezTo>
                    <a:pt x="476" y="558"/>
                    <a:pt x="600" y="434"/>
                    <a:pt x="600" y="259"/>
                  </a:cubicBezTo>
                  <a:cubicBezTo>
                    <a:pt x="558" y="135"/>
                    <a:pt x="43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7"/>
            <p:cNvSpPr/>
            <p:nvPr/>
          </p:nvSpPr>
          <p:spPr>
            <a:xfrm>
              <a:off x="502025" y="2282825"/>
              <a:ext cx="15000" cy="13350"/>
            </a:xfrm>
            <a:custGeom>
              <a:rect b="b" l="l" r="r" t="t"/>
              <a:pathLst>
                <a:path extrusionOk="0" h="534" w="600">
                  <a:moveTo>
                    <a:pt x="352" y="0"/>
                  </a:moveTo>
                  <a:cubicBezTo>
                    <a:pt x="335" y="0"/>
                    <a:pt x="318" y="3"/>
                    <a:pt x="300" y="8"/>
                  </a:cubicBezTo>
                  <a:cubicBezTo>
                    <a:pt x="124" y="8"/>
                    <a:pt x="0" y="142"/>
                    <a:pt x="42" y="308"/>
                  </a:cubicBezTo>
                  <a:cubicBezTo>
                    <a:pt x="42" y="424"/>
                    <a:pt x="142" y="533"/>
                    <a:pt x="277" y="533"/>
                  </a:cubicBezTo>
                  <a:cubicBezTo>
                    <a:pt x="298" y="533"/>
                    <a:pt x="319" y="531"/>
                    <a:pt x="341" y="525"/>
                  </a:cubicBezTo>
                  <a:cubicBezTo>
                    <a:pt x="476" y="525"/>
                    <a:pt x="600" y="401"/>
                    <a:pt x="558" y="267"/>
                  </a:cubicBezTo>
                  <a:cubicBezTo>
                    <a:pt x="558" y="114"/>
                    <a:pt x="465" y="0"/>
                    <a:pt x="3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7"/>
            <p:cNvSpPr/>
            <p:nvPr/>
          </p:nvSpPr>
          <p:spPr>
            <a:xfrm>
              <a:off x="566625" y="2207550"/>
              <a:ext cx="14000" cy="14425"/>
            </a:xfrm>
            <a:custGeom>
              <a:rect b="b" l="l" r="r" t="t"/>
              <a:pathLst>
                <a:path extrusionOk="0" h="577" w="560">
                  <a:moveTo>
                    <a:pt x="259" y="0"/>
                  </a:moveTo>
                  <a:cubicBezTo>
                    <a:pt x="84" y="52"/>
                    <a:pt x="1" y="176"/>
                    <a:pt x="1" y="310"/>
                  </a:cubicBezTo>
                  <a:cubicBezTo>
                    <a:pt x="1" y="455"/>
                    <a:pt x="96" y="576"/>
                    <a:pt x="238" y="576"/>
                  </a:cubicBezTo>
                  <a:cubicBezTo>
                    <a:pt x="258" y="576"/>
                    <a:pt x="279" y="574"/>
                    <a:pt x="301" y="569"/>
                  </a:cubicBezTo>
                  <a:cubicBezTo>
                    <a:pt x="435" y="569"/>
                    <a:pt x="559" y="434"/>
                    <a:pt x="559" y="259"/>
                  </a:cubicBezTo>
                  <a:cubicBezTo>
                    <a:pt x="559" y="13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7"/>
            <p:cNvSpPr/>
            <p:nvPr/>
          </p:nvSpPr>
          <p:spPr>
            <a:xfrm>
              <a:off x="572075" y="2277400"/>
              <a:ext cx="13975" cy="14175"/>
            </a:xfrm>
            <a:custGeom>
              <a:rect b="b" l="l" r="r" t="t"/>
              <a:pathLst>
                <a:path extrusionOk="0" h="567" w="559">
                  <a:moveTo>
                    <a:pt x="305" y="0"/>
                  </a:moveTo>
                  <a:cubicBezTo>
                    <a:pt x="289" y="0"/>
                    <a:pt x="274" y="3"/>
                    <a:pt x="258" y="8"/>
                  </a:cubicBezTo>
                  <a:cubicBezTo>
                    <a:pt x="83" y="8"/>
                    <a:pt x="0" y="142"/>
                    <a:pt x="0" y="308"/>
                  </a:cubicBezTo>
                  <a:cubicBezTo>
                    <a:pt x="0" y="442"/>
                    <a:pt x="124" y="566"/>
                    <a:pt x="300" y="566"/>
                  </a:cubicBezTo>
                  <a:cubicBezTo>
                    <a:pt x="424" y="525"/>
                    <a:pt x="558" y="401"/>
                    <a:pt x="558" y="266"/>
                  </a:cubicBezTo>
                  <a:cubicBezTo>
                    <a:pt x="522" y="121"/>
                    <a:pt x="414" y="0"/>
                    <a:pt x="30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7"/>
            <p:cNvSpPr/>
            <p:nvPr/>
          </p:nvSpPr>
          <p:spPr>
            <a:xfrm>
              <a:off x="467650" y="2188150"/>
              <a:ext cx="6475" cy="7775"/>
            </a:xfrm>
            <a:custGeom>
              <a:rect b="b" l="l" r="r" t="t"/>
              <a:pathLst>
                <a:path extrusionOk="0" h="311" w="259">
                  <a:moveTo>
                    <a:pt x="0" y="1"/>
                  </a:moveTo>
                  <a:lnTo>
                    <a:pt x="0" y="311"/>
                  </a:lnTo>
                  <a:lnTo>
                    <a:pt x="41" y="259"/>
                  </a:lnTo>
                  <a:cubicBezTo>
                    <a:pt x="165" y="259"/>
                    <a:pt x="259" y="135"/>
                    <a:pt x="259" y="52"/>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7"/>
            <p:cNvSpPr/>
            <p:nvPr/>
          </p:nvSpPr>
          <p:spPr>
            <a:xfrm>
              <a:off x="528900" y="2182975"/>
              <a:ext cx="15025" cy="7525"/>
            </a:xfrm>
            <a:custGeom>
              <a:rect b="b" l="l" r="r" t="t"/>
              <a:pathLst>
                <a:path extrusionOk="0" h="301" w="601">
                  <a:moveTo>
                    <a:pt x="559" y="1"/>
                  </a:moveTo>
                  <a:lnTo>
                    <a:pt x="0" y="42"/>
                  </a:lnTo>
                  <a:lnTo>
                    <a:pt x="42" y="84"/>
                  </a:lnTo>
                  <a:cubicBezTo>
                    <a:pt x="42" y="208"/>
                    <a:pt x="176" y="301"/>
                    <a:pt x="300" y="301"/>
                  </a:cubicBezTo>
                  <a:cubicBezTo>
                    <a:pt x="476" y="259"/>
                    <a:pt x="600"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7"/>
            <p:cNvSpPr/>
            <p:nvPr/>
          </p:nvSpPr>
          <p:spPr>
            <a:xfrm>
              <a:off x="608500" y="2308850"/>
              <a:ext cx="7775" cy="7525"/>
            </a:xfrm>
            <a:custGeom>
              <a:rect b="b" l="l" r="r" t="t"/>
              <a:pathLst>
                <a:path extrusionOk="0" h="301" w="311">
                  <a:moveTo>
                    <a:pt x="259" y="1"/>
                  </a:moveTo>
                  <a:cubicBezTo>
                    <a:pt x="218" y="42"/>
                    <a:pt x="177" y="42"/>
                    <a:pt x="135" y="84"/>
                  </a:cubicBezTo>
                  <a:cubicBezTo>
                    <a:pt x="94" y="135"/>
                    <a:pt x="53" y="177"/>
                    <a:pt x="53" y="259"/>
                  </a:cubicBezTo>
                  <a:cubicBezTo>
                    <a:pt x="1" y="259"/>
                    <a:pt x="1" y="301"/>
                    <a:pt x="1" y="301"/>
                  </a:cubicBezTo>
                  <a:lnTo>
                    <a:pt x="311" y="30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7"/>
            <p:cNvSpPr/>
            <p:nvPr/>
          </p:nvSpPr>
          <p:spPr>
            <a:xfrm>
              <a:off x="603350" y="2239850"/>
              <a:ext cx="8550" cy="14250"/>
            </a:xfrm>
            <a:custGeom>
              <a:rect b="b" l="l" r="r" t="t"/>
              <a:pathLst>
                <a:path extrusionOk="0" h="570" w="342">
                  <a:moveTo>
                    <a:pt x="300" y="0"/>
                  </a:moveTo>
                  <a:cubicBezTo>
                    <a:pt x="207" y="0"/>
                    <a:pt x="165" y="52"/>
                    <a:pt x="124" y="93"/>
                  </a:cubicBezTo>
                  <a:cubicBezTo>
                    <a:pt x="41" y="135"/>
                    <a:pt x="0" y="218"/>
                    <a:pt x="41" y="311"/>
                  </a:cubicBezTo>
                  <a:cubicBezTo>
                    <a:pt x="41" y="435"/>
                    <a:pt x="124" y="517"/>
                    <a:pt x="207" y="569"/>
                  </a:cubicBezTo>
                  <a:lnTo>
                    <a:pt x="341" y="569"/>
                  </a:ln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7"/>
            <p:cNvSpPr/>
            <p:nvPr/>
          </p:nvSpPr>
          <p:spPr>
            <a:xfrm>
              <a:off x="598950" y="2177550"/>
              <a:ext cx="7525" cy="7525"/>
            </a:xfrm>
            <a:custGeom>
              <a:rect b="b" l="l" r="r" t="t"/>
              <a:pathLst>
                <a:path extrusionOk="0" h="301" w="301">
                  <a:moveTo>
                    <a:pt x="259" y="1"/>
                  </a:moveTo>
                  <a:lnTo>
                    <a:pt x="0" y="42"/>
                  </a:lnTo>
                  <a:cubicBezTo>
                    <a:pt x="0" y="125"/>
                    <a:pt x="42" y="218"/>
                    <a:pt x="124" y="259"/>
                  </a:cubicBezTo>
                  <a:cubicBezTo>
                    <a:pt x="176" y="301"/>
                    <a:pt x="217"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7"/>
            <p:cNvSpPr/>
            <p:nvPr/>
          </p:nvSpPr>
          <p:spPr>
            <a:xfrm>
              <a:off x="338400" y="2330325"/>
              <a:ext cx="7525" cy="6475"/>
            </a:xfrm>
            <a:custGeom>
              <a:rect b="b" l="l" r="r" t="t"/>
              <a:pathLst>
                <a:path extrusionOk="0" h="259" w="301">
                  <a:moveTo>
                    <a:pt x="1" y="0"/>
                  </a:moveTo>
                  <a:lnTo>
                    <a:pt x="42" y="259"/>
                  </a:lnTo>
                  <a:lnTo>
                    <a:pt x="300" y="259"/>
                  </a:lnTo>
                  <a:cubicBezTo>
                    <a:pt x="300" y="93"/>
                    <a:pt x="166"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7"/>
            <p:cNvSpPr/>
            <p:nvPr/>
          </p:nvSpPr>
          <p:spPr>
            <a:xfrm>
              <a:off x="332975" y="2261550"/>
              <a:ext cx="8550" cy="14000"/>
            </a:xfrm>
            <a:custGeom>
              <a:rect b="b" l="l" r="r" t="t"/>
              <a:pathLst>
                <a:path extrusionOk="0" h="560" w="342">
                  <a:moveTo>
                    <a:pt x="0" y="1"/>
                  </a:moveTo>
                  <a:lnTo>
                    <a:pt x="42" y="559"/>
                  </a:lnTo>
                  <a:cubicBezTo>
                    <a:pt x="83" y="559"/>
                    <a:pt x="124" y="518"/>
                    <a:pt x="166" y="518"/>
                  </a:cubicBezTo>
                  <a:lnTo>
                    <a:pt x="218" y="477"/>
                  </a:lnTo>
                  <a:cubicBezTo>
                    <a:pt x="300" y="425"/>
                    <a:pt x="342" y="342"/>
                    <a:pt x="300" y="259"/>
                  </a:cubicBezTo>
                  <a:cubicBezTo>
                    <a:pt x="300" y="166"/>
                    <a:pt x="300" y="125"/>
                    <a:pt x="259" y="84"/>
                  </a:cubicBezTo>
                  <a:lnTo>
                    <a:pt x="218" y="42"/>
                  </a:lnTo>
                  <a:cubicBezTo>
                    <a:pt x="166" y="1"/>
                    <a:pt x="124" y="1"/>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7"/>
            <p:cNvSpPr/>
            <p:nvPr/>
          </p:nvSpPr>
          <p:spPr>
            <a:xfrm>
              <a:off x="400700" y="2325150"/>
              <a:ext cx="15275" cy="7525"/>
            </a:xfrm>
            <a:custGeom>
              <a:rect b="b" l="l" r="r" t="t"/>
              <a:pathLst>
                <a:path extrusionOk="0" h="301" w="611">
                  <a:moveTo>
                    <a:pt x="300" y="0"/>
                  </a:moveTo>
                  <a:cubicBezTo>
                    <a:pt x="135" y="0"/>
                    <a:pt x="0" y="124"/>
                    <a:pt x="42" y="300"/>
                  </a:cubicBezTo>
                  <a:lnTo>
                    <a:pt x="610" y="259"/>
                  </a:lnTo>
                  <a:cubicBezTo>
                    <a:pt x="559" y="166"/>
                    <a:pt x="517" y="83"/>
                    <a:pt x="434" y="42"/>
                  </a:cubicBezTo>
                  <a:cubicBezTo>
                    <a:pt x="393" y="0"/>
                    <a:pt x="352"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7"/>
            <p:cNvSpPr/>
            <p:nvPr/>
          </p:nvSpPr>
          <p:spPr>
            <a:xfrm>
              <a:off x="395275" y="2256125"/>
              <a:ext cx="15275" cy="14000"/>
            </a:xfrm>
            <a:custGeom>
              <a:rect b="b" l="l" r="r" t="t"/>
              <a:pathLst>
                <a:path extrusionOk="0" h="560" w="611">
                  <a:moveTo>
                    <a:pt x="310" y="1"/>
                  </a:moveTo>
                  <a:cubicBezTo>
                    <a:pt x="135" y="1"/>
                    <a:pt x="0" y="125"/>
                    <a:pt x="52" y="301"/>
                  </a:cubicBezTo>
                  <a:cubicBezTo>
                    <a:pt x="52" y="435"/>
                    <a:pt x="176" y="559"/>
                    <a:pt x="352" y="559"/>
                  </a:cubicBezTo>
                  <a:cubicBezTo>
                    <a:pt x="476" y="518"/>
                    <a:pt x="610" y="383"/>
                    <a:pt x="610" y="259"/>
                  </a:cubicBezTo>
                  <a:cubicBezTo>
                    <a:pt x="569" y="84"/>
                    <a:pt x="434"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7"/>
            <p:cNvSpPr/>
            <p:nvPr/>
          </p:nvSpPr>
          <p:spPr>
            <a:xfrm>
              <a:off x="358825" y="2223825"/>
              <a:ext cx="13975" cy="13975"/>
            </a:xfrm>
            <a:custGeom>
              <a:rect b="b" l="l" r="r" t="t"/>
              <a:pathLst>
                <a:path extrusionOk="0" h="559" w="559">
                  <a:moveTo>
                    <a:pt x="259" y="0"/>
                  </a:moveTo>
                  <a:cubicBezTo>
                    <a:pt x="124" y="0"/>
                    <a:pt x="0" y="124"/>
                    <a:pt x="0" y="300"/>
                  </a:cubicBezTo>
                  <a:cubicBezTo>
                    <a:pt x="0" y="476"/>
                    <a:pt x="166" y="559"/>
                    <a:pt x="300" y="559"/>
                  </a:cubicBezTo>
                  <a:cubicBezTo>
                    <a:pt x="476" y="559"/>
                    <a:pt x="559" y="435"/>
                    <a:pt x="559" y="259"/>
                  </a:cubicBezTo>
                  <a:cubicBezTo>
                    <a:pt x="559" y="124"/>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7"/>
            <p:cNvSpPr/>
            <p:nvPr/>
          </p:nvSpPr>
          <p:spPr>
            <a:xfrm>
              <a:off x="364250" y="2292825"/>
              <a:ext cx="13975" cy="14175"/>
            </a:xfrm>
            <a:custGeom>
              <a:rect b="b" l="l" r="r" t="t"/>
              <a:pathLst>
                <a:path extrusionOk="0" h="567" w="559">
                  <a:moveTo>
                    <a:pt x="259" y="1"/>
                  </a:moveTo>
                  <a:cubicBezTo>
                    <a:pt x="83" y="42"/>
                    <a:pt x="0" y="166"/>
                    <a:pt x="0" y="301"/>
                  </a:cubicBezTo>
                  <a:cubicBezTo>
                    <a:pt x="0" y="446"/>
                    <a:pt x="96" y="567"/>
                    <a:pt x="237" y="567"/>
                  </a:cubicBezTo>
                  <a:cubicBezTo>
                    <a:pt x="257" y="567"/>
                    <a:pt x="278" y="564"/>
                    <a:pt x="300" y="559"/>
                  </a:cubicBezTo>
                  <a:cubicBezTo>
                    <a:pt x="466" y="559"/>
                    <a:pt x="559" y="425"/>
                    <a:pt x="559" y="259"/>
                  </a:cubicBezTo>
                  <a:cubicBezTo>
                    <a:pt x="559"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7"/>
            <p:cNvSpPr/>
            <p:nvPr/>
          </p:nvSpPr>
          <p:spPr>
            <a:xfrm>
              <a:off x="427575" y="2218400"/>
              <a:ext cx="15275" cy="13975"/>
            </a:xfrm>
            <a:custGeom>
              <a:rect b="b" l="l" r="r" t="t"/>
              <a:pathLst>
                <a:path extrusionOk="0" h="559" w="611">
                  <a:moveTo>
                    <a:pt x="259" y="0"/>
                  </a:moveTo>
                  <a:cubicBezTo>
                    <a:pt x="135" y="42"/>
                    <a:pt x="1" y="176"/>
                    <a:pt x="1" y="300"/>
                  </a:cubicBezTo>
                  <a:cubicBezTo>
                    <a:pt x="52" y="476"/>
                    <a:pt x="176" y="559"/>
                    <a:pt x="311" y="559"/>
                  </a:cubicBezTo>
                  <a:cubicBezTo>
                    <a:pt x="476" y="559"/>
                    <a:pt x="611" y="435"/>
                    <a:pt x="569" y="259"/>
                  </a:cubicBezTo>
                  <a:cubicBezTo>
                    <a:pt x="56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7"/>
            <p:cNvSpPr/>
            <p:nvPr/>
          </p:nvSpPr>
          <p:spPr>
            <a:xfrm>
              <a:off x="433000" y="2288250"/>
              <a:ext cx="13975" cy="13350"/>
            </a:xfrm>
            <a:custGeom>
              <a:rect b="b" l="l" r="r" t="t"/>
              <a:pathLst>
                <a:path extrusionOk="0" h="534" w="559">
                  <a:moveTo>
                    <a:pt x="326" y="0"/>
                  </a:moveTo>
                  <a:cubicBezTo>
                    <a:pt x="305" y="0"/>
                    <a:pt x="283" y="3"/>
                    <a:pt x="259" y="8"/>
                  </a:cubicBezTo>
                  <a:cubicBezTo>
                    <a:pt x="135" y="8"/>
                    <a:pt x="1" y="132"/>
                    <a:pt x="1" y="267"/>
                  </a:cubicBezTo>
                  <a:cubicBezTo>
                    <a:pt x="37" y="419"/>
                    <a:pt x="143" y="533"/>
                    <a:pt x="251" y="533"/>
                  </a:cubicBezTo>
                  <a:cubicBezTo>
                    <a:pt x="268" y="533"/>
                    <a:pt x="284" y="531"/>
                    <a:pt x="300" y="525"/>
                  </a:cubicBezTo>
                  <a:cubicBezTo>
                    <a:pt x="476" y="525"/>
                    <a:pt x="559" y="391"/>
                    <a:pt x="559" y="225"/>
                  </a:cubicBezTo>
                  <a:cubicBezTo>
                    <a:pt x="559" y="109"/>
                    <a:pt x="466"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7"/>
            <p:cNvSpPr/>
            <p:nvPr/>
          </p:nvSpPr>
          <p:spPr>
            <a:xfrm>
              <a:off x="328575" y="2197975"/>
              <a:ext cx="7525" cy="7525"/>
            </a:xfrm>
            <a:custGeom>
              <a:rect b="b" l="l" r="r" t="t"/>
              <a:pathLst>
                <a:path extrusionOk="0" h="301" w="301">
                  <a:moveTo>
                    <a:pt x="259" y="1"/>
                  </a:moveTo>
                  <a:lnTo>
                    <a:pt x="1" y="42"/>
                  </a:lnTo>
                  <a:lnTo>
                    <a:pt x="42" y="300"/>
                  </a:lnTo>
                  <a:lnTo>
                    <a:pt x="83" y="300"/>
                  </a:lnTo>
                  <a:cubicBezTo>
                    <a:pt x="218" y="259"/>
                    <a:pt x="300"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7"/>
            <p:cNvSpPr/>
            <p:nvPr/>
          </p:nvSpPr>
          <p:spPr>
            <a:xfrm>
              <a:off x="391125" y="2192550"/>
              <a:ext cx="14000" cy="7525"/>
            </a:xfrm>
            <a:custGeom>
              <a:rect b="b" l="l" r="r" t="t"/>
              <a:pathLst>
                <a:path extrusionOk="0" h="301" w="560">
                  <a:moveTo>
                    <a:pt x="559" y="0"/>
                  </a:moveTo>
                  <a:lnTo>
                    <a:pt x="1" y="42"/>
                  </a:lnTo>
                  <a:cubicBezTo>
                    <a:pt x="1" y="176"/>
                    <a:pt x="83" y="259"/>
                    <a:pt x="166" y="300"/>
                  </a:cubicBezTo>
                  <a:lnTo>
                    <a:pt x="342" y="300"/>
                  </a:lnTo>
                  <a:cubicBezTo>
                    <a:pt x="476" y="259"/>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7"/>
            <p:cNvSpPr/>
            <p:nvPr/>
          </p:nvSpPr>
          <p:spPr>
            <a:xfrm>
              <a:off x="470750" y="2319725"/>
              <a:ext cx="6475" cy="7525"/>
            </a:xfrm>
            <a:custGeom>
              <a:rect b="b" l="l" r="r" t="t"/>
              <a:pathLst>
                <a:path extrusionOk="0" h="301" w="259">
                  <a:moveTo>
                    <a:pt x="259" y="0"/>
                  </a:moveTo>
                  <a:cubicBezTo>
                    <a:pt x="217" y="0"/>
                    <a:pt x="135" y="42"/>
                    <a:pt x="83" y="83"/>
                  </a:cubicBezTo>
                  <a:lnTo>
                    <a:pt x="41" y="83"/>
                  </a:lnTo>
                  <a:cubicBezTo>
                    <a:pt x="0" y="166"/>
                    <a:pt x="0" y="217"/>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7"/>
            <p:cNvSpPr/>
            <p:nvPr/>
          </p:nvSpPr>
          <p:spPr>
            <a:xfrm>
              <a:off x="465325" y="2250700"/>
              <a:ext cx="7500" cy="13975"/>
            </a:xfrm>
            <a:custGeom>
              <a:rect b="b" l="l" r="r" t="t"/>
              <a:pathLst>
                <a:path extrusionOk="0" h="559" w="300">
                  <a:moveTo>
                    <a:pt x="258" y="1"/>
                  </a:moveTo>
                  <a:cubicBezTo>
                    <a:pt x="217" y="1"/>
                    <a:pt x="134" y="42"/>
                    <a:pt x="93" y="42"/>
                  </a:cubicBezTo>
                  <a:cubicBezTo>
                    <a:pt x="41" y="135"/>
                    <a:pt x="0" y="218"/>
                    <a:pt x="0" y="301"/>
                  </a:cubicBezTo>
                  <a:cubicBezTo>
                    <a:pt x="0" y="435"/>
                    <a:pt x="93" y="518"/>
                    <a:pt x="176" y="518"/>
                  </a:cubicBezTo>
                  <a:cubicBezTo>
                    <a:pt x="217" y="559"/>
                    <a:pt x="258" y="559"/>
                    <a:pt x="300" y="559"/>
                  </a:cubicBezTo>
                  <a:lnTo>
                    <a:pt x="258"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7"/>
            <p:cNvSpPr/>
            <p:nvPr/>
          </p:nvSpPr>
          <p:spPr>
            <a:xfrm>
              <a:off x="459875" y="2188150"/>
              <a:ext cx="7800" cy="7775"/>
            </a:xfrm>
            <a:custGeom>
              <a:rect b="b" l="l" r="r" t="t"/>
              <a:pathLst>
                <a:path extrusionOk="0" h="311" w="312">
                  <a:moveTo>
                    <a:pt x="311" y="1"/>
                  </a:moveTo>
                  <a:lnTo>
                    <a:pt x="1" y="52"/>
                  </a:lnTo>
                  <a:cubicBezTo>
                    <a:pt x="1" y="135"/>
                    <a:pt x="94" y="218"/>
                    <a:pt x="135" y="259"/>
                  </a:cubicBezTo>
                  <a:cubicBezTo>
                    <a:pt x="177" y="259"/>
                    <a:pt x="259" y="311"/>
                    <a:pt x="311" y="311"/>
                  </a:cubicBezTo>
                  <a:lnTo>
                    <a:pt x="31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7"/>
            <p:cNvSpPr/>
            <p:nvPr/>
          </p:nvSpPr>
          <p:spPr>
            <a:xfrm>
              <a:off x="293175" y="2229250"/>
              <a:ext cx="10625" cy="13975"/>
            </a:xfrm>
            <a:custGeom>
              <a:rect b="b" l="l" r="r" t="t"/>
              <a:pathLst>
                <a:path extrusionOk="0" h="559" w="425">
                  <a:moveTo>
                    <a:pt x="124" y="1"/>
                  </a:moveTo>
                  <a:cubicBezTo>
                    <a:pt x="83" y="1"/>
                    <a:pt x="42" y="1"/>
                    <a:pt x="42" y="42"/>
                  </a:cubicBezTo>
                  <a:lnTo>
                    <a:pt x="0" y="517"/>
                  </a:lnTo>
                  <a:cubicBezTo>
                    <a:pt x="42" y="559"/>
                    <a:pt x="124" y="559"/>
                    <a:pt x="166" y="559"/>
                  </a:cubicBezTo>
                  <a:cubicBezTo>
                    <a:pt x="300" y="559"/>
                    <a:pt x="424" y="424"/>
                    <a:pt x="424" y="259"/>
                  </a:cubicBezTo>
                  <a:cubicBezTo>
                    <a:pt x="383" y="83"/>
                    <a:pt x="259" y="1"/>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7"/>
            <p:cNvSpPr/>
            <p:nvPr/>
          </p:nvSpPr>
          <p:spPr>
            <a:xfrm>
              <a:off x="295225" y="2298000"/>
              <a:ext cx="14000" cy="14250"/>
            </a:xfrm>
            <a:custGeom>
              <a:rect b="b" l="l" r="r" t="t"/>
              <a:pathLst>
                <a:path extrusionOk="0" h="570" w="560">
                  <a:moveTo>
                    <a:pt x="259" y="1"/>
                  </a:moveTo>
                  <a:cubicBezTo>
                    <a:pt x="84" y="52"/>
                    <a:pt x="1" y="176"/>
                    <a:pt x="1" y="311"/>
                  </a:cubicBezTo>
                  <a:cubicBezTo>
                    <a:pt x="1" y="476"/>
                    <a:pt x="125" y="569"/>
                    <a:pt x="301" y="569"/>
                  </a:cubicBezTo>
                  <a:cubicBezTo>
                    <a:pt x="435" y="569"/>
                    <a:pt x="559" y="435"/>
                    <a:pt x="559" y="259"/>
                  </a:cubicBezTo>
                  <a:cubicBezTo>
                    <a:pt x="518" y="13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7"/>
            <p:cNvSpPr/>
            <p:nvPr/>
          </p:nvSpPr>
          <p:spPr>
            <a:xfrm>
              <a:off x="331950" y="2330325"/>
              <a:ext cx="7500" cy="7775"/>
            </a:xfrm>
            <a:custGeom>
              <a:rect b="b" l="l" r="r" t="t"/>
              <a:pathLst>
                <a:path extrusionOk="0" h="311" w="300">
                  <a:moveTo>
                    <a:pt x="259" y="0"/>
                  </a:moveTo>
                  <a:cubicBezTo>
                    <a:pt x="207" y="0"/>
                    <a:pt x="165" y="52"/>
                    <a:pt x="124" y="52"/>
                  </a:cubicBezTo>
                  <a:cubicBezTo>
                    <a:pt x="41" y="93"/>
                    <a:pt x="41" y="176"/>
                    <a:pt x="0" y="259"/>
                  </a:cubicBezTo>
                  <a:lnTo>
                    <a:pt x="0" y="310"/>
                  </a:ln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7"/>
            <p:cNvSpPr/>
            <p:nvPr/>
          </p:nvSpPr>
          <p:spPr>
            <a:xfrm>
              <a:off x="326500" y="2261550"/>
              <a:ext cx="7525" cy="14000"/>
            </a:xfrm>
            <a:custGeom>
              <a:rect b="b" l="l" r="r" t="t"/>
              <a:pathLst>
                <a:path extrusionOk="0" h="560" w="301">
                  <a:moveTo>
                    <a:pt x="218" y="1"/>
                  </a:moveTo>
                  <a:cubicBezTo>
                    <a:pt x="84" y="42"/>
                    <a:pt x="1" y="166"/>
                    <a:pt x="1" y="301"/>
                  </a:cubicBezTo>
                  <a:cubicBezTo>
                    <a:pt x="42" y="383"/>
                    <a:pt x="84" y="477"/>
                    <a:pt x="218" y="518"/>
                  </a:cubicBezTo>
                  <a:cubicBezTo>
                    <a:pt x="259" y="559"/>
                    <a:pt x="301" y="559"/>
                    <a:pt x="301"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7"/>
            <p:cNvSpPr/>
            <p:nvPr/>
          </p:nvSpPr>
          <p:spPr>
            <a:xfrm>
              <a:off x="322125" y="2199000"/>
              <a:ext cx="7525" cy="6500"/>
            </a:xfrm>
            <a:custGeom>
              <a:rect b="b" l="l" r="r" t="t"/>
              <a:pathLst>
                <a:path extrusionOk="0" h="260" w="301">
                  <a:moveTo>
                    <a:pt x="0" y="1"/>
                  </a:moveTo>
                  <a:lnTo>
                    <a:pt x="0" y="84"/>
                  </a:lnTo>
                  <a:cubicBezTo>
                    <a:pt x="0" y="135"/>
                    <a:pt x="42" y="218"/>
                    <a:pt x="135" y="218"/>
                  </a:cubicBezTo>
                  <a:cubicBezTo>
                    <a:pt x="176" y="259"/>
                    <a:pt x="217" y="259"/>
                    <a:pt x="300"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7"/>
            <p:cNvSpPr/>
            <p:nvPr/>
          </p:nvSpPr>
          <p:spPr>
            <a:xfrm>
              <a:off x="605400" y="2171100"/>
              <a:ext cx="7525" cy="6475"/>
            </a:xfrm>
            <a:custGeom>
              <a:rect b="b" l="l" r="r" t="t"/>
              <a:pathLst>
                <a:path extrusionOk="0" h="259" w="301">
                  <a:moveTo>
                    <a:pt x="1" y="0"/>
                  </a:moveTo>
                  <a:lnTo>
                    <a:pt x="1" y="259"/>
                  </a:lnTo>
                  <a:lnTo>
                    <a:pt x="301" y="259"/>
                  </a:lnTo>
                  <a:cubicBezTo>
                    <a:pt x="259" y="83"/>
                    <a:pt x="12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7"/>
            <p:cNvSpPr/>
            <p:nvPr/>
          </p:nvSpPr>
          <p:spPr>
            <a:xfrm>
              <a:off x="599975" y="2101875"/>
              <a:ext cx="7525" cy="13150"/>
            </a:xfrm>
            <a:custGeom>
              <a:rect b="b" l="l" r="r" t="t"/>
              <a:pathLst>
                <a:path extrusionOk="0" h="526" w="301">
                  <a:moveTo>
                    <a:pt x="53" y="1"/>
                  </a:moveTo>
                  <a:cubicBezTo>
                    <a:pt x="36" y="1"/>
                    <a:pt x="18" y="3"/>
                    <a:pt x="1" y="9"/>
                  </a:cubicBezTo>
                  <a:lnTo>
                    <a:pt x="42" y="526"/>
                  </a:lnTo>
                  <a:cubicBezTo>
                    <a:pt x="176" y="526"/>
                    <a:pt x="300" y="402"/>
                    <a:pt x="300" y="267"/>
                  </a:cubicBezTo>
                  <a:cubicBezTo>
                    <a:pt x="265" y="114"/>
                    <a:pt x="166" y="1"/>
                    <a:pt x="5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7"/>
            <p:cNvSpPr/>
            <p:nvPr/>
          </p:nvSpPr>
          <p:spPr>
            <a:xfrm>
              <a:off x="667950" y="2165675"/>
              <a:ext cx="14000" cy="7500"/>
            </a:xfrm>
            <a:custGeom>
              <a:rect b="b" l="l" r="r" t="t"/>
              <a:pathLst>
                <a:path extrusionOk="0" h="300" w="560">
                  <a:moveTo>
                    <a:pt x="259" y="0"/>
                  </a:moveTo>
                  <a:cubicBezTo>
                    <a:pt x="84" y="0"/>
                    <a:pt x="1" y="124"/>
                    <a:pt x="1" y="300"/>
                  </a:cubicBezTo>
                  <a:lnTo>
                    <a:pt x="559" y="259"/>
                  </a:lnTo>
                  <a:cubicBezTo>
                    <a:pt x="559" y="176"/>
                    <a:pt x="466" y="83"/>
                    <a:pt x="425" y="41"/>
                  </a:cubicBezTo>
                  <a:cubicBezTo>
                    <a:pt x="383" y="0"/>
                    <a:pt x="30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7"/>
            <p:cNvSpPr/>
            <p:nvPr/>
          </p:nvSpPr>
          <p:spPr>
            <a:xfrm>
              <a:off x="630225" y="2133350"/>
              <a:ext cx="15000" cy="14000"/>
            </a:xfrm>
            <a:custGeom>
              <a:rect b="b" l="l" r="r" t="t"/>
              <a:pathLst>
                <a:path extrusionOk="0" h="560" w="600">
                  <a:moveTo>
                    <a:pt x="259" y="1"/>
                  </a:moveTo>
                  <a:cubicBezTo>
                    <a:pt x="124" y="42"/>
                    <a:pt x="0" y="177"/>
                    <a:pt x="0" y="301"/>
                  </a:cubicBezTo>
                  <a:cubicBezTo>
                    <a:pt x="42" y="476"/>
                    <a:pt x="166" y="559"/>
                    <a:pt x="300" y="559"/>
                  </a:cubicBezTo>
                  <a:cubicBezTo>
                    <a:pt x="476" y="559"/>
                    <a:pt x="600" y="435"/>
                    <a:pt x="559" y="259"/>
                  </a:cubicBezTo>
                  <a:cubicBezTo>
                    <a:pt x="559"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7"/>
            <p:cNvSpPr/>
            <p:nvPr/>
          </p:nvSpPr>
          <p:spPr>
            <a:xfrm>
              <a:off x="466350" y="2181300"/>
              <a:ext cx="7775" cy="6875"/>
            </a:xfrm>
            <a:custGeom>
              <a:rect b="b" l="l" r="r" t="t"/>
              <a:pathLst>
                <a:path extrusionOk="0" h="275" w="311">
                  <a:moveTo>
                    <a:pt x="72" y="0"/>
                  </a:moveTo>
                  <a:cubicBezTo>
                    <a:pt x="49" y="0"/>
                    <a:pt x="25" y="5"/>
                    <a:pt x="0" y="16"/>
                  </a:cubicBezTo>
                  <a:lnTo>
                    <a:pt x="52" y="275"/>
                  </a:lnTo>
                  <a:lnTo>
                    <a:pt x="311" y="275"/>
                  </a:lnTo>
                  <a:cubicBezTo>
                    <a:pt x="311" y="192"/>
                    <a:pt x="259" y="151"/>
                    <a:pt x="259" y="109"/>
                  </a:cubicBezTo>
                  <a:cubicBezTo>
                    <a:pt x="198" y="41"/>
                    <a:pt x="137" y="0"/>
                    <a:pt x="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7"/>
            <p:cNvSpPr/>
            <p:nvPr/>
          </p:nvSpPr>
          <p:spPr>
            <a:xfrm>
              <a:off x="461175" y="2111900"/>
              <a:ext cx="7525" cy="13975"/>
            </a:xfrm>
            <a:custGeom>
              <a:rect b="b" l="l" r="r" t="t"/>
              <a:pathLst>
                <a:path extrusionOk="0" h="559" w="301">
                  <a:moveTo>
                    <a:pt x="1" y="1"/>
                  </a:moveTo>
                  <a:lnTo>
                    <a:pt x="42" y="559"/>
                  </a:lnTo>
                  <a:cubicBezTo>
                    <a:pt x="207" y="559"/>
                    <a:pt x="300" y="425"/>
                    <a:pt x="300" y="259"/>
                  </a:cubicBezTo>
                  <a:cubicBezTo>
                    <a:pt x="300" y="125"/>
                    <a:pt x="16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7"/>
            <p:cNvSpPr/>
            <p:nvPr/>
          </p:nvSpPr>
          <p:spPr>
            <a:xfrm>
              <a:off x="528900" y="2176525"/>
              <a:ext cx="13975" cy="7525"/>
            </a:xfrm>
            <a:custGeom>
              <a:rect b="b" l="l" r="r" t="t"/>
              <a:pathLst>
                <a:path extrusionOk="0" h="301" w="559">
                  <a:moveTo>
                    <a:pt x="259" y="0"/>
                  </a:moveTo>
                  <a:cubicBezTo>
                    <a:pt x="218" y="0"/>
                    <a:pt x="135" y="42"/>
                    <a:pt x="83" y="83"/>
                  </a:cubicBezTo>
                  <a:cubicBezTo>
                    <a:pt x="42" y="124"/>
                    <a:pt x="0" y="207"/>
                    <a:pt x="0" y="300"/>
                  </a:cubicBezTo>
                  <a:lnTo>
                    <a:pt x="559" y="259"/>
                  </a:lnTo>
                  <a:cubicBezTo>
                    <a:pt x="559" y="124"/>
                    <a:pt x="476"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7"/>
            <p:cNvSpPr/>
            <p:nvPr/>
          </p:nvSpPr>
          <p:spPr>
            <a:xfrm>
              <a:off x="523475" y="2106475"/>
              <a:ext cx="15275" cy="14175"/>
            </a:xfrm>
            <a:custGeom>
              <a:rect b="b" l="l" r="r" t="t"/>
              <a:pathLst>
                <a:path extrusionOk="0" h="567" w="611">
                  <a:moveTo>
                    <a:pt x="259" y="1"/>
                  </a:moveTo>
                  <a:cubicBezTo>
                    <a:pt x="135" y="42"/>
                    <a:pt x="0" y="166"/>
                    <a:pt x="42" y="300"/>
                  </a:cubicBezTo>
                  <a:cubicBezTo>
                    <a:pt x="42" y="453"/>
                    <a:pt x="143" y="567"/>
                    <a:pt x="251" y="567"/>
                  </a:cubicBezTo>
                  <a:cubicBezTo>
                    <a:pt x="267" y="567"/>
                    <a:pt x="284" y="564"/>
                    <a:pt x="300" y="559"/>
                  </a:cubicBezTo>
                  <a:cubicBezTo>
                    <a:pt x="476" y="559"/>
                    <a:pt x="610" y="424"/>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7"/>
            <p:cNvSpPr/>
            <p:nvPr/>
          </p:nvSpPr>
          <p:spPr>
            <a:xfrm>
              <a:off x="487025" y="2075200"/>
              <a:ext cx="13975" cy="13975"/>
            </a:xfrm>
            <a:custGeom>
              <a:rect b="b" l="l" r="r" t="t"/>
              <a:pathLst>
                <a:path extrusionOk="0" h="559" w="559">
                  <a:moveTo>
                    <a:pt x="259" y="0"/>
                  </a:moveTo>
                  <a:cubicBezTo>
                    <a:pt x="83" y="0"/>
                    <a:pt x="0" y="125"/>
                    <a:pt x="0" y="300"/>
                  </a:cubicBezTo>
                  <a:cubicBezTo>
                    <a:pt x="0" y="435"/>
                    <a:pt x="125" y="559"/>
                    <a:pt x="300" y="559"/>
                  </a:cubicBezTo>
                  <a:cubicBezTo>
                    <a:pt x="424" y="517"/>
                    <a:pt x="559" y="383"/>
                    <a:pt x="559" y="259"/>
                  </a:cubicBezTo>
                  <a:cubicBezTo>
                    <a:pt x="559"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7"/>
            <p:cNvSpPr/>
            <p:nvPr/>
          </p:nvSpPr>
          <p:spPr>
            <a:xfrm>
              <a:off x="492200" y="2144200"/>
              <a:ext cx="14225" cy="14000"/>
            </a:xfrm>
            <a:custGeom>
              <a:rect b="b" l="l" r="r" t="t"/>
              <a:pathLst>
                <a:path extrusionOk="0" h="560" w="569">
                  <a:moveTo>
                    <a:pt x="259" y="1"/>
                  </a:moveTo>
                  <a:cubicBezTo>
                    <a:pt x="93" y="1"/>
                    <a:pt x="0" y="125"/>
                    <a:pt x="0" y="301"/>
                  </a:cubicBezTo>
                  <a:cubicBezTo>
                    <a:pt x="0" y="466"/>
                    <a:pt x="135" y="559"/>
                    <a:pt x="310" y="559"/>
                  </a:cubicBezTo>
                  <a:cubicBezTo>
                    <a:pt x="435" y="559"/>
                    <a:pt x="569" y="425"/>
                    <a:pt x="569" y="259"/>
                  </a:cubicBezTo>
                  <a:cubicBezTo>
                    <a:pt x="517" y="8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7"/>
            <p:cNvSpPr/>
            <p:nvPr/>
          </p:nvSpPr>
          <p:spPr>
            <a:xfrm>
              <a:off x="555775" y="2069775"/>
              <a:ext cx="13975" cy="13975"/>
            </a:xfrm>
            <a:custGeom>
              <a:rect b="b" l="l" r="r" t="t"/>
              <a:pathLst>
                <a:path extrusionOk="0" h="559" w="559">
                  <a:moveTo>
                    <a:pt x="259" y="0"/>
                  </a:moveTo>
                  <a:cubicBezTo>
                    <a:pt x="135" y="0"/>
                    <a:pt x="1" y="135"/>
                    <a:pt x="1" y="300"/>
                  </a:cubicBezTo>
                  <a:cubicBezTo>
                    <a:pt x="42" y="435"/>
                    <a:pt x="176" y="559"/>
                    <a:pt x="300" y="559"/>
                  </a:cubicBezTo>
                  <a:cubicBezTo>
                    <a:pt x="476" y="517"/>
                    <a:pt x="559" y="39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7"/>
            <p:cNvSpPr/>
            <p:nvPr/>
          </p:nvSpPr>
          <p:spPr>
            <a:xfrm>
              <a:off x="561200" y="2138775"/>
              <a:ext cx="14000" cy="14000"/>
            </a:xfrm>
            <a:custGeom>
              <a:rect b="b" l="l" r="r" t="t"/>
              <a:pathLst>
                <a:path extrusionOk="0" h="560" w="560">
                  <a:moveTo>
                    <a:pt x="259" y="1"/>
                  </a:moveTo>
                  <a:cubicBezTo>
                    <a:pt x="135" y="1"/>
                    <a:pt x="1" y="166"/>
                    <a:pt x="1" y="301"/>
                  </a:cubicBezTo>
                  <a:cubicBezTo>
                    <a:pt x="1" y="476"/>
                    <a:pt x="135" y="559"/>
                    <a:pt x="301"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7"/>
            <p:cNvSpPr/>
            <p:nvPr/>
          </p:nvSpPr>
          <p:spPr>
            <a:xfrm>
              <a:off x="456775" y="2049350"/>
              <a:ext cx="6500" cy="7525"/>
            </a:xfrm>
            <a:custGeom>
              <a:rect b="b" l="l" r="r" t="t"/>
              <a:pathLst>
                <a:path extrusionOk="0" h="301" w="260">
                  <a:moveTo>
                    <a:pt x="259" y="1"/>
                  </a:moveTo>
                  <a:lnTo>
                    <a:pt x="1" y="42"/>
                  </a:lnTo>
                  <a:lnTo>
                    <a:pt x="1" y="300"/>
                  </a:lnTo>
                  <a:lnTo>
                    <a:pt x="84" y="300"/>
                  </a:lnTo>
                  <a:cubicBezTo>
                    <a:pt x="177" y="259"/>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7"/>
            <p:cNvSpPr/>
            <p:nvPr/>
          </p:nvSpPr>
          <p:spPr>
            <a:xfrm>
              <a:off x="519325" y="2043925"/>
              <a:ext cx="14000" cy="7525"/>
            </a:xfrm>
            <a:custGeom>
              <a:rect b="b" l="l" r="r" t="t"/>
              <a:pathLst>
                <a:path extrusionOk="0" h="301" w="560">
                  <a:moveTo>
                    <a:pt x="559" y="0"/>
                  </a:moveTo>
                  <a:lnTo>
                    <a:pt x="1" y="42"/>
                  </a:lnTo>
                  <a:cubicBezTo>
                    <a:pt x="1" y="218"/>
                    <a:pt x="125" y="300"/>
                    <a:pt x="301" y="300"/>
                  </a:cubicBezTo>
                  <a:cubicBezTo>
                    <a:pt x="425" y="30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7"/>
            <p:cNvSpPr/>
            <p:nvPr/>
          </p:nvSpPr>
          <p:spPr>
            <a:xfrm>
              <a:off x="598950" y="2171100"/>
              <a:ext cx="6475" cy="7525"/>
            </a:xfrm>
            <a:custGeom>
              <a:rect b="b" l="l" r="r" t="t"/>
              <a:pathLst>
                <a:path extrusionOk="0" h="301" w="259">
                  <a:moveTo>
                    <a:pt x="176" y="0"/>
                  </a:moveTo>
                  <a:cubicBezTo>
                    <a:pt x="176" y="0"/>
                    <a:pt x="124" y="42"/>
                    <a:pt x="83" y="42"/>
                  </a:cubicBezTo>
                  <a:lnTo>
                    <a:pt x="42" y="83"/>
                  </a:lnTo>
                  <a:cubicBezTo>
                    <a:pt x="42" y="124"/>
                    <a:pt x="0" y="124"/>
                    <a:pt x="0" y="166"/>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7"/>
            <p:cNvSpPr/>
            <p:nvPr/>
          </p:nvSpPr>
          <p:spPr>
            <a:xfrm>
              <a:off x="593525" y="2102075"/>
              <a:ext cx="7500" cy="13425"/>
            </a:xfrm>
            <a:custGeom>
              <a:rect b="b" l="l" r="r" t="t"/>
              <a:pathLst>
                <a:path extrusionOk="0" h="537" w="300">
                  <a:moveTo>
                    <a:pt x="176" y="1"/>
                  </a:moveTo>
                  <a:cubicBezTo>
                    <a:pt x="83" y="42"/>
                    <a:pt x="0" y="135"/>
                    <a:pt x="0" y="301"/>
                  </a:cubicBezTo>
                  <a:cubicBezTo>
                    <a:pt x="0" y="394"/>
                    <a:pt x="83" y="476"/>
                    <a:pt x="176" y="518"/>
                  </a:cubicBezTo>
                  <a:cubicBezTo>
                    <a:pt x="203" y="518"/>
                    <a:pt x="231" y="536"/>
                    <a:pt x="259" y="536"/>
                  </a:cubicBezTo>
                  <a:cubicBezTo>
                    <a:pt x="272" y="536"/>
                    <a:pt x="286" y="531"/>
                    <a:pt x="30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7"/>
            <p:cNvSpPr/>
            <p:nvPr/>
          </p:nvSpPr>
          <p:spPr>
            <a:xfrm>
              <a:off x="328575" y="2191525"/>
              <a:ext cx="6500" cy="7500"/>
            </a:xfrm>
            <a:custGeom>
              <a:rect b="b" l="l" r="r" t="t"/>
              <a:pathLst>
                <a:path extrusionOk="0" h="300" w="260">
                  <a:moveTo>
                    <a:pt x="1" y="0"/>
                  </a:moveTo>
                  <a:lnTo>
                    <a:pt x="1" y="300"/>
                  </a:lnTo>
                  <a:lnTo>
                    <a:pt x="259" y="259"/>
                  </a:lnTo>
                  <a:cubicBezTo>
                    <a:pt x="259" y="124"/>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7"/>
            <p:cNvSpPr/>
            <p:nvPr/>
          </p:nvSpPr>
          <p:spPr>
            <a:xfrm>
              <a:off x="323150" y="2122500"/>
              <a:ext cx="7525" cy="13975"/>
            </a:xfrm>
            <a:custGeom>
              <a:rect b="b" l="l" r="r" t="t"/>
              <a:pathLst>
                <a:path extrusionOk="0" h="559" w="301">
                  <a:moveTo>
                    <a:pt x="1" y="1"/>
                  </a:moveTo>
                  <a:lnTo>
                    <a:pt x="42" y="559"/>
                  </a:lnTo>
                  <a:cubicBezTo>
                    <a:pt x="176" y="559"/>
                    <a:pt x="300" y="435"/>
                    <a:pt x="300" y="259"/>
                  </a:cubicBezTo>
                  <a:cubicBezTo>
                    <a:pt x="259" y="135"/>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7"/>
            <p:cNvSpPr/>
            <p:nvPr/>
          </p:nvSpPr>
          <p:spPr>
            <a:xfrm>
              <a:off x="391125" y="2186650"/>
              <a:ext cx="14000" cy="6950"/>
            </a:xfrm>
            <a:custGeom>
              <a:rect b="b" l="l" r="r" t="t"/>
              <a:pathLst>
                <a:path extrusionOk="0" h="278" w="560">
                  <a:moveTo>
                    <a:pt x="301" y="1"/>
                  </a:moveTo>
                  <a:cubicBezTo>
                    <a:pt x="287" y="1"/>
                    <a:pt x="273" y="5"/>
                    <a:pt x="259" y="19"/>
                  </a:cubicBezTo>
                  <a:cubicBezTo>
                    <a:pt x="83" y="19"/>
                    <a:pt x="1" y="154"/>
                    <a:pt x="1" y="278"/>
                  </a:cubicBezTo>
                  <a:lnTo>
                    <a:pt x="559" y="236"/>
                  </a:lnTo>
                  <a:cubicBezTo>
                    <a:pt x="559" y="154"/>
                    <a:pt x="476" y="61"/>
                    <a:pt x="383" y="19"/>
                  </a:cubicBezTo>
                  <a:cubicBezTo>
                    <a:pt x="356" y="19"/>
                    <a:pt x="328"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7"/>
            <p:cNvSpPr/>
            <p:nvPr/>
          </p:nvSpPr>
          <p:spPr>
            <a:xfrm>
              <a:off x="385700" y="2117075"/>
              <a:ext cx="13975" cy="14250"/>
            </a:xfrm>
            <a:custGeom>
              <a:rect b="b" l="l" r="r" t="t"/>
              <a:pathLst>
                <a:path extrusionOk="0" h="570" w="559">
                  <a:moveTo>
                    <a:pt x="259" y="0"/>
                  </a:moveTo>
                  <a:cubicBezTo>
                    <a:pt x="83" y="52"/>
                    <a:pt x="1" y="176"/>
                    <a:pt x="1" y="311"/>
                  </a:cubicBezTo>
                  <a:cubicBezTo>
                    <a:pt x="1" y="476"/>
                    <a:pt x="125" y="569"/>
                    <a:pt x="300" y="569"/>
                  </a:cubicBezTo>
                  <a:cubicBezTo>
                    <a:pt x="435" y="569"/>
                    <a:pt x="559" y="435"/>
                    <a:pt x="559" y="259"/>
                  </a:cubicBezTo>
                  <a:cubicBezTo>
                    <a:pt x="559"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7"/>
            <p:cNvSpPr/>
            <p:nvPr/>
          </p:nvSpPr>
          <p:spPr>
            <a:xfrm>
              <a:off x="347975" y="2085775"/>
              <a:ext cx="15000" cy="13425"/>
            </a:xfrm>
            <a:custGeom>
              <a:rect b="b" l="l" r="r" t="t"/>
              <a:pathLst>
                <a:path extrusionOk="0" h="537" w="600">
                  <a:moveTo>
                    <a:pt x="333" y="1"/>
                  </a:moveTo>
                  <a:cubicBezTo>
                    <a:pt x="309" y="1"/>
                    <a:pt x="284" y="4"/>
                    <a:pt x="259" y="12"/>
                  </a:cubicBezTo>
                  <a:cubicBezTo>
                    <a:pt x="134" y="12"/>
                    <a:pt x="0" y="136"/>
                    <a:pt x="0" y="270"/>
                  </a:cubicBezTo>
                  <a:cubicBezTo>
                    <a:pt x="36" y="415"/>
                    <a:pt x="144" y="536"/>
                    <a:pt x="253" y="536"/>
                  </a:cubicBezTo>
                  <a:cubicBezTo>
                    <a:pt x="269" y="536"/>
                    <a:pt x="285" y="534"/>
                    <a:pt x="300" y="529"/>
                  </a:cubicBezTo>
                  <a:cubicBezTo>
                    <a:pt x="476" y="529"/>
                    <a:pt x="600" y="394"/>
                    <a:pt x="558" y="270"/>
                  </a:cubicBezTo>
                  <a:cubicBezTo>
                    <a:pt x="558" y="120"/>
                    <a:pt x="468" y="1"/>
                    <a:pt x="33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7"/>
            <p:cNvSpPr/>
            <p:nvPr/>
          </p:nvSpPr>
          <p:spPr>
            <a:xfrm>
              <a:off x="353400" y="2154800"/>
              <a:ext cx="13975" cy="14000"/>
            </a:xfrm>
            <a:custGeom>
              <a:rect b="b" l="l" r="r" t="t"/>
              <a:pathLst>
                <a:path extrusionOk="0" h="560" w="559">
                  <a:moveTo>
                    <a:pt x="259" y="1"/>
                  </a:moveTo>
                  <a:cubicBezTo>
                    <a:pt x="124" y="1"/>
                    <a:pt x="0" y="135"/>
                    <a:pt x="0" y="301"/>
                  </a:cubicBezTo>
                  <a:cubicBezTo>
                    <a:pt x="42" y="435"/>
                    <a:pt x="176" y="559"/>
                    <a:pt x="300" y="559"/>
                  </a:cubicBezTo>
                  <a:cubicBezTo>
                    <a:pt x="476" y="518"/>
                    <a:pt x="559" y="394"/>
                    <a:pt x="559" y="259"/>
                  </a:cubicBezTo>
                  <a:cubicBezTo>
                    <a:pt x="559" y="94"/>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7"/>
            <p:cNvSpPr/>
            <p:nvPr/>
          </p:nvSpPr>
          <p:spPr>
            <a:xfrm>
              <a:off x="416975" y="2080425"/>
              <a:ext cx="15025" cy="14175"/>
            </a:xfrm>
            <a:custGeom>
              <a:rect b="b" l="l" r="r" t="t"/>
              <a:pathLst>
                <a:path extrusionOk="0" h="567" w="601">
                  <a:moveTo>
                    <a:pt x="349" y="1"/>
                  </a:moveTo>
                  <a:cubicBezTo>
                    <a:pt x="333" y="1"/>
                    <a:pt x="317" y="3"/>
                    <a:pt x="300" y="9"/>
                  </a:cubicBezTo>
                  <a:cubicBezTo>
                    <a:pt x="125" y="9"/>
                    <a:pt x="1" y="133"/>
                    <a:pt x="42" y="308"/>
                  </a:cubicBezTo>
                  <a:cubicBezTo>
                    <a:pt x="42" y="433"/>
                    <a:pt x="166" y="567"/>
                    <a:pt x="342" y="567"/>
                  </a:cubicBezTo>
                  <a:cubicBezTo>
                    <a:pt x="476" y="526"/>
                    <a:pt x="600" y="391"/>
                    <a:pt x="600" y="267"/>
                  </a:cubicBezTo>
                  <a:cubicBezTo>
                    <a:pt x="564" y="114"/>
                    <a:pt x="458" y="1"/>
                    <a:pt x="34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7"/>
            <p:cNvSpPr/>
            <p:nvPr/>
          </p:nvSpPr>
          <p:spPr>
            <a:xfrm>
              <a:off x="422400" y="2149375"/>
              <a:ext cx="15025" cy="14250"/>
            </a:xfrm>
            <a:custGeom>
              <a:rect b="b" l="l" r="r" t="t"/>
              <a:pathLst>
                <a:path extrusionOk="0" h="570" w="601">
                  <a:moveTo>
                    <a:pt x="301" y="1"/>
                  </a:moveTo>
                  <a:cubicBezTo>
                    <a:pt x="125" y="1"/>
                    <a:pt x="1" y="135"/>
                    <a:pt x="42" y="311"/>
                  </a:cubicBezTo>
                  <a:cubicBezTo>
                    <a:pt x="42" y="435"/>
                    <a:pt x="166" y="569"/>
                    <a:pt x="301" y="569"/>
                  </a:cubicBezTo>
                  <a:cubicBezTo>
                    <a:pt x="466" y="569"/>
                    <a:pt x="600" y="394"/>
                    <a:pt x="559" y="259"/>
                  </a:cubicBezTo>
                  <a:cubicBezTo>
                    <a:pt x="559" y="94"/>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7"/>
            <p:cNvSpPr/>
            <p:nvPr/>
          </p:nvSpPr>
          <p:spPr>
            <a:xfrm>
              <a:off x="317725" y="2060200"/>
              <a:ext cx="7775" cy="7525"/>
            </a:xfrm>
            <a:custGeom>
              <a:rect b="b" l="l" r="r" t="t"/>
              <a:pathLst>
                <a:path extrusionOk="0" h="301" w="311">
                  <a:moveTo>
                    <a:pt x="0" y="1"/>
                  </a:moveTo>
                  <a:lnTo>
                    <a:pt x="52" y="301"/>
                  </a:lnTo>
                  <a:lnTo>
                    <a:pt x="93" y="301"/>
                  </a:lnTo>
                  <a:cubicBezTo>
                    <a:pt x="93" y="259"/>
                    <a:pt x="135" y="259"/>
                    <a:pt x="135" y="259"/>
                  </a:cubicBezTo>
                  <a:cubicBezTo>
                    <a:pt x="176" y="259"/>
                    <a:pt x="218" y="208"/>
                    <a:pt x="218" y="208"/>
                  </a:cubicBezTo>
                  <a:cubicBezTo>
                    <a:pt x="259" y="125"/>
                    <a:pt x="311" y="84"/>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7"/>
            <p:cNvSpPr/>
            <p:nvPr/>
          </p:nvSpPr>
          <p:spPr>
            <a:xfrm>
              <a:off x="380275" y="2054775"/>
              <a:ext cx="13975" cy="7525"/>
            </a:xfrm>
            <a:custGeom>
              <a:rect b="b" l="l" r="r" t="t"/>
              <a:pathLst>
                <a:path extrusionOk="0" h="301" w="559">
                  <a:moveTo>
                    <a:pt x="559" y="1"/>
                  </a:moveTo>
                  <a:lnTo>
                    <a:pt x="0" y="42"/>
                  </a:lnTo>
                  <a:cubicBezTo>
                    <a:pt x="0" y="166"/>
                    <a:pt x="135" y="301"/>
                    <a:pt x="300" y="301"/>
                  </a:cubicBezTo>
                  <a:cubicBezTo>
                    <a:pt x="476" y="301"/>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7"/>
            <p:cNvSpPr/>
            <p:nvPr/>
          </p:nvSpPr>
          <p:spPr>
            <a:xfrm>
              <a:off x="459875" y="2181700"/>
              <a:ext cx="7800" cy="7775"/>
            </a:xfrm>
            <a:custGeom>
              <a:rect b="b" l="l" r="r" t="t"/>
              <a:pathLst>
                <a:path extrusionOk="0" h="311" w="312">
                  <a:moveTo>
                    <a:pt x="259" y="0"/>
                  </a:moveTo>
                  <a:cubicBezTo>
                    <a:pt x="177" y="0"/>
                    <a:pt x="135" y="52"/>
                    <a:pt x="94" y="93"/>
                  </a:cubicBezTo>
                  <a:cubicBezTo>
                    <a:pt x="53" y="135"/>
                    <a:pt x="1" y="217"/>
                    <a:pt x="1" y="310"/>
                  </a:cubicBezTo>
                  <a:lnTo>
                    <a:pt x="311"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7"/>
            <p:cNvSpPr/>
            <p:nvPr/>
          </p:nvSpPr>
          <p:spPr>
            <a:xfrm>
              <a:off x="454725" y="2111900"/>
              <a:ext cx="7500" cy="13975"/>
            </a:xfrm>
            <a:custGeom>
              <a:rect b="b" l="l" r="r" t="t"/>
              <a:pathLst>
                <a:path extrusionOk="0" h="559" w="300">
                  <a:moveTo>
                    <a:pt x="259" y="1"/>
                  </a:moveTo>
                  <a:cubicBezTo>
                    <a:pt x="207" y="1"/>
                    <a:pt x="166" y="42"/>
                    <a:pt x="124" y="83"/>
                  </a:cubicBezTo>
                  <a:cubicBezTo>
                    <a:pt x="41" y="125"/>
                    <a:pt x="0" y="207"/>
                    <a:pt x="0" y="300"/>
                  </a:cubicBezTo>
                  <a:cubicBezTo>
                    <a:pt x="0" y="425"/>
                    <a:pt x="83" y="518"/>
                    <a:pt x="20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7"/>
            <p:cNvSpPr/>
            <p:nvPr/>
          </p:nvSpPr>
          <p:spPr>
            <a:xfrm>
              <a:off x="449275" y="2050375"/>
              <a:ext cx="7525" cy="6500"/>
            </a:xfrm>
            <a:custGeom>
              <a:rect b="b" l="l" r="r" t="t"/>
              <a:pathLst>
                <a:path extrusionOk="0" h="260" w="301">
                  <a:moveTo>
                    <a:pt x="1" y="1"/>
                  </a:moveTo>
                  <a:cubicBezTo>
                    <a:pt x="1" y="1"/>
                    <a:pt x="1" y="42"/>
                    <a:pt x="42" y="42"/>
                  </a:cubicBezTo>
                  <a:cubicBezTo>
                    <a:pt x="42" y="135"/>
                    <a:pt x="84" y="177"/>
                    <a:pt x="166" y="218"/>
                  </a:cubicBezTo>
                  <a:cubicBezTo>
                    <a:pt x="218" y="259"/>
                    <a:pt x="259" y="259"/>
                    <a:pt x="301" y="259"/>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7"/>
            <p:cNvSpPr/>
            <p:nvPr/>
          </p:nvSpPr>
          <p:spPr>
            <a:xfrm>
              <a:off x="297300" y="2163600"/>
              <a:ext cx="1050" cy="7525"/>
            </a:xfrm>
            <a:custGeom>
              <a:rect b="b" l="l" r="r" t="t"/>
              <a:pathLst>
                <a:path extrusionOk="0" h="301" w="42">
                  <a:moveTo>
                    <a:pt x="1" y="0"/>
                  </a:moveTo>
                  <a:lnTo>
                    <a:pt x="1" y="300"/>
                  </a:lnTo>
                  <a:cubicBezTo>
                    <a:pt x="42" y="259"/>
                    <a:pt x="42" y="166"/>
                    <a:pt x="42" y="124"/>
                  </a:cubicBezTo>
                  <a:cubicBezTo>
                    <a:pt x="42" y="83"/>
                    <a:pt x="42" y="42"/>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7"/>
            <p:cNvSpPr/>
            <p:nvPr/>
          </p:nvSpPr>
          <p:spPr>
            <a:xfrm>
              <a:off x="322125" y="2191525"/>
              <a:ext cx="6475" cy="7500"/>
            </a:xfrm>
            <a:custGeom>
              <a:rect b="b" l="l" r="r" t="t"/>
              <a:pathLst>
                <a:path extrusionOk="0" h="300" w="259">
                  <a:moveTo>
                    <a:pt x="259" y="0"/>
                  </a:moveTo>
                  <a:cubicBezTo>
                    <a:pt x="176" y="41"/>
                    <a:pt x="135" y="41"/>
                    <a:pt x="83" y="83"/>
                  </a:cubicBezTo>
                  <a:lnTo>
                    <a:pt x="42" y="124"/>
                  </a:lnTo>
                  <a:cubicBezTo>
                    <a:pt x="0" y="176"/>
                    <a:pt x="0" y="217"/>
                    <a:pt x="0" y="259"/>
                  </a:cubicBezTo>
                  <a:lnTo>
                    <a:pt x="0"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7"/>
            <p:cNvSpPr/>
            <p:nvPr/>
          </p:nvSpPr>
          <p:spPr>
            <a:xfrm>
              <a:off x="316700" y="2122500"/>
              <a:ext cx="7500" cy="13975"/>
            </a:xfrm>
            <a:custGeom>
              <a:rect b="b" l="l" r="r" t="t"/>
              <a:pathLst>
                <a:path extrusionOk="0" h="559" w="300">
                  <a:moveTo>
                    <a:pt x="259" y="1"/>
                  </a:moveTo>
                  <a:cubicBezTo>
                    <a:pt x="176" y="1"/>
                    <a:pt x="134" y="42"/>
                    <a:pt x="93" y="94"/>
                  </a:cubicBezTo>
                  <a:cubicBezTo>
                    <a:pt x="41" y="135"/>
                    <a:pt x="0" y="218"/>
                    <a:pt x="0" y="300"/>
                  </a:cubicBezTo>
                  <a:cubicBezTo>
                    <a:pt x="0" y="435"/>
                    <a:pt x="93" y="517"/>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7"/>
            <p:cNvSpPr/>
            <p:nvPr/>
          </p:nvSpPr>
          <p:spPr>
            <a:xfrm>
              <a:off x="311250" y="2060200"/>
              <a:ext cx="7800" cy="7525"/>
            </a:xfrm>
            <a:custGeom>
              <a:rect b="b" l="l" r="r" t="t"/>
              <a:pathLst>
                <a:path extrusionOk="0" h="301" w="312">
                  <a:moveTo>
                    <a:pt x="259" y="1"/>
                  </a:moveTo>
                  <a:lnTo>
                    <a:pt x="1" y="42"/>
                  </a:lnTo>
                  <a:cubicBezTo>
                    <a:pt x="1" y="125"/>
                    <a:pt x="53" y="208"/>
                    <a:pt x="135" y="259"/>
                  </a:cubicBezTo>
                  <a:cubicBezTo>
                    <a:pt x="177" y="301"/>
                    <a:pt x="218" y="301"/>
                    <a:pt x="311"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7"/>
            <p:cNvSpPr/>
            <p:nvPr/>
          </p:nvSpPr>
          <p:spPr>
            <a:xfrm>
              <a:off x="455750" y="2042900"/>
              <a:ext cx="7525" cy="7500"/>
            </a:xfrm>
            <a:custGeom>
              <a:rect b="b" l="l" r="r" t="t"/>
              <a:pathLst>
                <a:path extrusionOk="0" h="300" w="301">
                  <a:moveTo>
                    <a:pt x="0" y="0"/>
                  </a:moveTo>
                  <a:lnTo>
                    <a:pt x="42" y="300"/>
                  </a:lnTo>
                  <a:lnTo>
                    <a:pt x="300" y="259"/>
                  </a:lnTo>
                  <a:cubicBezTo>
                    <a:pt x="300" y="217"/>
                    <a:pt x="300" y="176"/>
                    <a:pt x="259" y="124"/>
                  </a:cubicBezTo>
                  <a:cubicBezTo>
                    <a:pt x="218" y="41"/>
                    <a:pt x="125"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7"/>
            <p:cNvSpPr/>
            <p:nvPr/>
          </p:nvSpPr>
          <p:spPr>
            <a:xfrm>
              <a:off x="451350" y="1985775"/>
              <a:ext cx="3400" cy="2075"/>
            </a:xfrm>
            <a:custGeom>
              <a:rect b="b" l="l" r="r" t="t"/>
              <a:pathLst>
                <a:path extrusionOk="0" h="83" w="136">
                  <a:moveTo>
                    <a:pt x="1" y="0"/>
                  </a:moveTo>
                  <a:lnTo>
                    <a:pt x="1" y="83"/>
                  </a:lnTo>
                  <a:cubicBezTo>
                    <a:pt x="42" y="83"/>
                    <a:pt x="42" y="83"/>
                    <a:pt x="83" y="42"/>
                  </a:cubicBezTo>
                  <a:lnTo>
                    <a:pt x="135" y="42"/>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7"/>
            <p:cNvSpPr/>
            <p:nvPr/>
          </p:nvSpPr>
          <p:spPr>
            <a:xfrm>
              <a:off x="519325" y="2037450"/>
              <a:ext cx="14000" cy="7525"/>
            </a:xfrm>
            <a:custGeom>
              <a:rect b="b" l="l" r="r" t="t"/>
              <a:pathLst>
                <a:path extrusionOk="0" h="301" w="560">
                  <a:moveTo>
                    <a:pt x="259" y="1"/>
                  </a:moveTo>
                  <a:cubicBezTo>
                    <a:pt x="125" y="1"/>
                    <a:pt x="42" y="84"/>
                    <a:pt x="1" y="218"/>
                  </a:cubicBezTo>
                  <a:lnTo>
                    <a:pt x="1" y="301"/>
                  </a:lnTo>
                  <a:lnTo>
                    <a:pt x="559" y="259"/>
                  </a:lnTo>
                  <a:cubicBezTo>
                    <a:pt x="518" y="135"/>
                    <a:pt x="425"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7"/>
            <p:cNvSpPr/>
            <p:nvPr/>
          </p:nvSpPr>
          <p:spPr>
            <a:xfrm>
              <a:off x="481600" y="2007225"/>
              <a:ext cx="13975" cy="12100"/>
            </a:xfrm>
            <a:custGeom>
              <a:rect b="b" l="l" r="r" t="t"/>
              <a:pathLst>
                <a:path extrusionOk="0" h="484" w="559">
                  <a:moveTo>
                    <a:pt x="124" y="0"/>
                  </a:moveTo>
                  <a:cubicBezTo>
                    <a:pt x="42" y="52"/>
                    <a:pt x="0" y="135"/>
                    <a:pt x="0" y="217"/>
                  </a:cubicBezTo>
                  <a:cubicBezTo>
                    <a:pt x="0" y="370"/>
                    <a:pt x="94" y="484"/>
                    <a:pt x="234" y="484"/>
                  </a:cubicBezTo>
                  <a:cubicBezTo>
                    <a:pt x="255" y="484"/>
                    <a:pt x="277" y="481"/>
                    <a:pt x="300" y="476"/>
                  </a:cubicBezTo>
                  <a:cubicBezTo>
                    <a:pt x="424" y="476"/>
                    <a:pt x="517" y="393"/>
                    <a:pt x="559" y="259"/>
                  </a:cubicBezTo>
                  <a:lnTo>
                    <a:pt x="12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7"/>
            <p:cNvSpPr/>
            <p:nvPr/>
          </p:nvSpPr>
          <p:spPr>
            <a:xfrm>
              <a:off x="317725" y="2053750"/>
              <a:ext cx="7775" cy="6475"/>
            </a:xfrm>
            <a:custGeom>
              <a:rect b="b" l="l" r="r" t="t"/>
              <a:pathLst>
                <a:path extrusionOk="0" h="259" w="311">
                  <a:moveTo>
                    <a:pt x="0" y="0"/>
                  </a:moveTo>
                  <a:lnTo>
                    <a:pt x="0" y="259"/>
                  </a:lnTo>
                  <a:lnTo>
                    <a:pt x="311" y="259"/>
                  </a:lnTo>
                  <a:cubicBezTo>
                    <a:pt x="259" y="83"/>
                    <a:pt x="135"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7"/>
            <p:cNvSpPr/>
            <p:nvPr/>
          </p:nvSpPr>
          <p:spPr>
            <a:xfrm>
              <a:off x="312550" y="1984525"/>
              <a:ext cx="7525" cy="13150"/>
            </a:xfrm>
            <a:custGeom>
              <a:rect b="b" l="l" r="r" t="t"/>
              <a:pathLst>
                <a:path extrusionOk="0" h="526" w="301">
                  <a:moveTo>
                    <a:pt x="52" y="1"/>
                  </a:moveTo>
                  <a:cubicBezTo>
                    <a:pt x="34" y="1"/>
                    <a:pt x="17" y="3"/>
                    <a:pt x="1" y="9"/>
                  </a:cubicBezTo>
                  <a:lnTo>
                    <a:pt x="42" y="526"/>
                  </a:lnTo>
                  <a:lnTo>
                    <a:pt x="83" y="526"/>
                  </a:lnTo>
                  <a:cubicBezTo>
                    <a:pt x="207" y="484"/>
                    <a:pt x="300" y="391"/>
                    <a:pt x="300" y="267"/>
                  </a:cubicBezTo>
                  <a:cubicBezTo>
                    <a:pt x="300" y="115"/>
                    <a:pt x="168" y="1"/>
                    <a:pt x="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7"/>
            <p:cNvSpPr/>
            <p:nvPr/>
          </p:nvSpPr>
          <p:spPr>
            <a:xfrm>
              <a:off x="380275" y="2048325"/>
              <a:ext cx="13975" cy="7525"/>
            </a:xfrm>
            <a:custGeom>
              <a:rect b="b" l="l" r="r" t="t"/>
              <a:pathLst>
                <a:path extrusionOk="0" h="301" w="559">
                  <a:moveTo>
                    <a:pt x="259" y="0"/>
                  </a:moveTo>
                  <a:cubicBezTo>
                    <a:pt x="83" y="0"/>
                    <a:pt x="0" y="124"/>
                    <a:pt x="0" y="300"/>
                  </a:cubicBezTo>
                  <a:lnTo>
                    <a:pt x="559" y="259"/>
                  </a:lnTo>
                  <a:cubicBezTo>
                    <a:pt x="559" y="166"/>
                    <a:pt x="517" y="83"/>
                    <a:pt x="435" y="42"/>
                  </a:cubicBezTo>
                  <a:cubicBezTo>
                    <a:pt x="393"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7"/>
            <p:cNvSpPr/>
            <p:nvPr/>
          </p:nvSpPr>
          <p:spPr>
            <a:xfrm>
              <a:off x="374850" y="1979100"/>
              <a:ext cx="13975" cy="14200"/>
            </a:xfrm>
            <a:custGeom>
              <a:rect b="b" l="l" r="r" t="t"/>
              <a:pathLst>
                <a:path extrusionOk="0" h="568" w="559">
                  <a:moveTo>
                    <a:pt x="325" y="1"/>
                  </a:moveTo>
                  <a:cubicBezTo>
                    <a:pt x="304" y="1"/>
                    <a:pt x="282" y="3"/>
                    <a:pt x="259" y="9"/>
                  </a:cubicBezTo>
                  <a:cubicBezTo>
                    <a:pt x="135" y="9"/>
                    <a:pt x="0" y="143"/>
                    <a:pt x="0" y="309"/>
                  </a:cubicBezTo>
                  <a:cubicBezTo>
                    <a:pt x="0" y="443"/>
                    <a:pt x="176" y="567"/>
                    <a:pt x="300" y="567"/>
                  </a:cubicBezTo>
                  <a:cubicBezTo>
                    <a:pt x="476" y="526"/>
                    <a:pt x="559" y="402"/>
                    <a:pt x="559" y="267"/>
                  </a:cubicBezTo>
                  <a:cubicBezTo>
                    <a:pt x="559"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7"/>
            <p:cNvSpPr/>
            <p:nvPr/>
          </p:nvSpPr>
          <p:spPr>
            <a:xfrm>
              <a:off x="337100" y="1947000"/>
              <a:ext cx="15275" cy="13975"/>
            </a:xfrm>
            <a:custGeom>
              <a:rect b="b" l="l" r="r" t="t"/>
              <a:pathLst>
                <a:path extrusionOk="0" h="559" w="611">
                  <a:moveTo>
                    <a:pt x="311" y="0"/>
                  </a:moveTo>
                  <a:cubicBezTo>
                    <a:pt x="135" y="0"/>
                    <a:pt x="1" y="135"/>
                    <a:pt x="53" y="300"/>
                  </a:cubicBezTo>
                  <a:cubicBezTo>
                    <a:pt x="53" y="435"/>
                    <a:pt x="177" y="559"/>
                    <a:pt x="352" y="559"/>
                  </a:cubicBezTo>
                  <a:cubicBezTo>
                    <a:pt x="476" y="559"/>
                    <a:pt x="611" y="435"/>
                    <a:pt x="569" y="259"/>
                  </a:cubicBezTo>
                  <a:cubicBezTo>
                    <a:pt x="569" y="83"/>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7"/>
            <p:cNvSpPr/>
            <p:nvPr/>
          </p:nvSpPr>
          <p:spPr>
            <a:xfrm>
              <a:off x="342525" y="2016000"/>
              <a:ext cx="15275" cy="14000"/>
            </a:xfrm>
            <a:custGeom>
              <a:rect b="b" l="l" r="r" t="t"/>
              <a:pathLst>
                <a:path extrusionOk="0" h="560" w="611">
                  <a:moveTo>
                    <a:pt x="259" y="1"/>
                  </a:moveTo>
                  <a:cubicBezTo>
                    <a:pt x="135" y="42"/>
                    <a:pt x="1" y="166"/>
                    <a:pt x="42" y="301"/>
                  </a:cubicBezTo>
                  <a:cubicBezTo>
                    <a:pt x="42" y="476"/>
                    <a:pt x="177" y="559"/>
                    <a:pt x="301" y="559"/>
                  </a:cubicBezTo>
                  <a:cubicBezTo>
                    <a:pt x="477" y="559"/>
                    <a:pt x="611"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7"/>
            <p:cNvSpPr/>
            <p:nvPr/>
          </p:nvSpPr>
          <p:spPr>
            <a:xfrm>
              <a:off x="412575" y="2010575"/>
              <a:ext cx="14000" cy="14200"/>
            </a:xfrm>
            <a:custGeom>
              <a:rect b="b" l="l" r="r" t="t"/>
              <a:pathLst>
                <a:path extrusionOk="0" h="568" w="560">
                  <a:moveTo>
                    <a:pt x="259" y="1"/>
                  </a:moveTo>
                  <a:cubicBezTo>
                    <a:pt x="84" y="42"/>
                    <a:pt x="1" y="176"/>
                    <a:pt x="1" y="301"/>
                  </a:cubicBezTo>
                  <a:cubicBezTo>
                    <a:pt x="1" y="453"/>
                    <a:pt x="102" y="567"/>
                    <a:pt x="238" y="567"/>
                  </a:cubicBezTo>
                  <a:cubicBezTo>
                    <a:pt x="258" y="567"/>
                    <a:pt x="279" y="564"/>
                    <a:pt x="301" y="559"/>
                  </a:cubicBezTo>
                  <a:cubicBezTo>
                    <a:pt x="435" y="559"/>
                    <a:pt x="559" y="435"/>
                    <a:pt x="559" y="259"/>
                  </a:cubicBezTo>
                  <a:cubicBezTo>
                    <a:pt x="518" y="125"/>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7"/>
            <p:cNvSpPr/>
            <p:nvPr/>
          </p:nvSpPr>
          <p:spPr>
            <a:xfrm>
              <a:off x="310225" y="1921150"/>
              <a:ext cx="4425" cy="7525"/>
            </a:xfrm>
            <a:custGeom>
              <a:rect b="b" l="l" r="r" t="t"/>
              <a:pathLst>
                <a:path extrusionOk="0" h="301" w="177">
                  <a:moveTo>
                    <a:pt x="176" y="0"/>
                  </a:moveTo>
                  <a:lnTo>
                    <a:pt x="1" y="42"/>
                  </a:lnTo>
                  <a:lnTo>
                    <a:pt x="1" y="300"/>
                  </a:lnTo>
                  <a:cubicBezTo>
                    <a:pt x="94" y="259"/>
                    <a:pt x="176" y="135"/>
                    <a:pt x="1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7"/>
            <p:cNvSpPr/>
            <p:nvPr/>
          </p:nvSpPr>
          <p:spPr>
            <a:xfrm>
              <a:off x="449275" y="2042900"/>
              <a:ext cx="7525" cy="7500"/>
            </a:xfrm>
            <a:custGeom>
              <a:rect b="b" l="l" r="r" t="t"/>
              <a:pathLst>
                <a:path extrusionOk="0" h="300" w="301">
                  <a:moveTo>
                    <a:pt x="218" y="0"/>
                  </a:moveTo>
                  <a:cubicBezTo>
                    <a:pt x="125" y="41"/>
                    <a:pt x="42" y="124"/>
                    <a:pt x="1" y="259"/>
                  </a:cubicBezTo>
                  <a:lnTo>
                    <a:pt x="1" y="300"/>
                  </a:lnTo>
                  <a:lnTo>
                    <a:pt x="301"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7"/>
            <p:cNvSpPr/>
            <p:nvPr/>
          </p:nvSpPr>
          <p:spPr>
            <a:xfrm>
              <a:off x="443850" y="1980350"/>
              <a:ext cx="7525" cy="7500"/>
            </a:xfrm>
            <a:custGeom>
              <a:rect b="b" l="l" r="r" t="t"/>
              <a:pathLst>
                <a:path extrusionOk="0" h="300" w="301">
                  <a:moveTo>
                    <a:pt x="42" y="0"/>
                  </a:moveTo>
                  <a:lnTo>
                    <a:pt x="1" y="41"/>
                  </a:lnTo>
                  <a:cubicBezTo>
                    <a:pt x="42" y="134"/>
                    <a:pt x="84" y="259"/>
                    <a:pt x="218" y="259"/>
                  </a:cubicBezTo>
                  <a:cubicBezTo>
                    <a:pt x="259" y="300"/>
                    <a:pt x="301" y="300"/>
                    <a:pt x="301" y="300"/>
                  </a:cubicBezTo>
                  <a:lnTo>
                    <a:pt x="301" y="217"/>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7"/>
            <p:cNvSpPr/>
            <p:nvPr/>
          </p:nvSpPr>
          <p:spPr>
            <a:xfrm>
              <a:off x="311250" y="2053750"/>
              <a:ext cx="6500" cy="7525"/>
            </a:xfrm>
            <a:custGeom>
              <a:rect b="b" l="l" r="r" t="t"/>
              <a:pathLst>
                <a:path extrusionOk="0" h="301" w="260">
                  <a:moveTo>
                    <a:pt x="177" y="0"/>
                  </a:moveTo>
                  <a:cubicBezTo>
                    <a:pt x="177" y="0"/>
                    <a:pt x="135" y="42"/>
                    <a:pt x="94" y="42"/>
                  </a:cubicBezTo>
                  <a:lnTo>
                    <a:pt x="53" y="83"/>
                  </a:lnTo>
                  <a:cubicBezTo>
                    <a:pt x="53" y="124"/>
                    <a:pt x="1" y="124"/>
                    <a:pt x="1" y="166"/>
                  </a:cubicBezTo>
                  <a:lnTo>
                    <a:pt x="1"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7"/>
            <p:cNvSpPr/>
            <p:nvPr/>
          </p:nvSpPr>
          <p:spPr>
            <a:xfrm>
              <a:off x="306100" y="1984725"/>
              <a:ext cx="7500" cy="13425"/>
            </a:xfrm>
            <a:custGeom>
              <a:rect b="b" l="l" r="r" t="t"/>
              <a:pathLst>
                <a:path extrusionOk="0" h="537" w="300">
                  <a:moveTo>
                    <a:pt x="259" y="1"/>
                  </a:moveTo>
                  <a:cubicBezTo>
                    <a:pt x="207" y="1"/>
                    <a:pt x="124" y="1"/>
                    <a:pt x="83" y="42"/>
                  </a:cubicBezTo>
                  <a:cubicBezTo>
                    <a:pt x="83" y="84"/>
                    <a:pt x="42" y="84"/>
                    <a:pt x="42" y="125"/>
                  </a:cubicBezTo>
                  <a:lnTo>
                    <a:pt x="0" y="342"/>
                  </a:lnTo>
                  <a:cubicBezTo>
                    <a:pt x="42" y="435"/>
                    <a:pt x="124" y="518"/>
                    <a:pt x="166" y="518"/>
                  </a:cubicBezTo>
                  <a:cubicBezTo>
                    <a:pt x="193" y="518"/>
                    <a:pt x="225" y="536"/>
                    <a:pt x="256" y="536"/>
                  </a:cubicBezTo>
                  <a:cubicBezTo>
                    <a:pt x="271" y="536"/>
                    <a:pt x="286" y="532"/>
                    <a:pt x="30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7"/>
            <p:cNvSpPr/>
            <p:nvPr/>
          </p:nvSpPr>
          <p:spPr>
            <a:xfrm>
              <a:off x="310225" y="1915725"/>
              <a:ext cx="4425" cy="6475"/>
            </a:xfrm>
            <a:custGeom>
              <a:rect b="b" l="l" r="r" t="t"/>
              <a:pathLst>
                <a:path extrusionOk="0" h="259" w="177">
                  <a:moveTo>
                    <a:pt x="1" y="0"/>
                  </a:moveTo>
                  <a:lnTo>
                    <a:pt x="1" y="259"/>
                  </a:lnTo>
                  <a:lnTo>
                    <a:pt x="176" y="217"/>
                  </a:lnTo>
                  <a:cubicBezTo>
                    <a:pt x="176" y="135"/>
                    <a:pt x="94" y="42"/>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6" name="Google Shape;1366;p37"/>
          <p:cNvGrpSpPr/>
          <p:nvPr/>
        </p:nvGrpSpPr>
        <p:grpSpPr>
          <a:xfrm flipH="1" rot="10800000">
            <a:off x="5979824" y="-502969"/>
            <a:ext cx="2049628" cy="2052613"/>
            <a:chOff x="4226125" y="3802600"/>
            <a:chExt cx="1046850" cy="1048375"/>
          </a:xfrm>
        </p:grpSpPr>
        <p:sp>
          <p:nvSpPr>
            <p:cNvPr id="1367" name="Google Shape;1367;p37"/>
            <p:cNvSpPr/>
            <p:nvPr/>
          </p:nvSpPr>
          <p:spPr>
            <a:xfrm>
              <a:off x="5256925" y="4319750"/>
              <a:ext cx="16050" cy="14250"/>
            </a:xfrm>
            <a:custGeom>
              <a:rect b="b" l="l" r="r" t="t"/>
              <a:pathLst>
                <a:path extrusionOk="0" h="570" w="642">
                  <a:moveTo>
                    <a:pt x="295" y="0"/>
                  </a:moveTo>
                  <a:cubicBezTo>
                    <a:pt x="189" y="0"/>
                    <a:pt x="102" y="71"/>
                    <a:pt x="42" y="168"/>
                  </a:cubicBezTo>
                  <a:cubicBezTo>
                    <a:pt x="1" y="344"/>
                    <a:pt x="84" y="468"/>
                    <a:pt x="218" y="550"/>
                  </a:cubicBezTo>
                  <a:cubicBezTo>
                    <a:pt x="249" y="563"/>
                    <a:pt x="282" y="570"/>
                    <a:pt x="317" y="570"/>
                  </a:cubicBezTo>
                  <a:cubicBezTo>
                    <a:pt x="421" y="570"/>
                    <a:pt x="528" y="510"/>
                    <a:pt x="559" y="385"/>
                  </a:cubicBezTo>
                  <a:cubicBezTo>
                    <a:pt x="642" y="251"/>
                    <a:pt x="559" y="85"/>
                    <a:pt x="425" y="33"/>
                  </a:cubicBezTo>
                  <a:cubicBezTo>
                    <a:pt x="379" y="11"/>
                    <a:pt x="336"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7"/>
            <p:cNvSpPr/>
            <p:nvPr/>
          </p:nvSpPr>
          <p:spPr>
            <a:xfrm>
              <a:off x="5219200" y="4338925"/>
              <a:ext cx="7525" cy="9850"/>
            </a:xfrm>
            <a:custGeom>
              <a:rect b="b" l="l" r="r" t="t"/>
              <a:pathLst>
                <a:path extrusionOk="0" h="394" w="301">
                  <a:moveTo>
                    <a:pt x="124" y="1"/>
                  </a:moveTo>
                  <a:lnTo>
                    <a:pt x="0" y="259"/>
                  </a:lnTo>
                  <a:lnTo>
                    <a:pt x="259" y="393"/>
                  </a:lnTo>
                  <a:cubicBezTo>
                    <a:pt x="259" y="352"/>
                    <a:pt x="300" y="300"/>
                    <a:pt x="300" y="259"/>
                  </a:cubicBezTo>
                  <a:cubicBezTo>
                    <a:pt x="300" y="176"/>
                    <a:pt x="217" y="4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7"/>
            <p:cNvSpPr/>
            <p:nvPr/>
          </p:nvSpPr>
          <p:spPr>
            <a:xfrm>
              <a:off x="5242975" y="4275350"/>
              <a:ext cx="10625" cy="13300"/>
            </a:xfrm>
            <a:custGeom>
              <a:rect b="b" l="l" r="r" t="t"/>
              <a:pathLst>
                <a:path extrusionOk="0" h="532" w="425">
                  <a:moveTo>
                    <a:pt x="207" y="0"/>
                  </a:moveTo>
                  <a:lnTo>
                    <a:pt x="1" y="517"/>
                  </a:lnTo>
                  <a:cubicBezTo>
                    <a:pt x="33" y="527"/>
                    <a:pt x="63" y="532"/>
                    <a:pt x="93" y="532"/>
                  </a:cubicBezTo>
                  <a:cubicBezTo>
                    <a:pt x="216" y="532"/>
                    <a:pt x="316" y="452"/>
                    <a:pt x="383" y="352"/>
                  </a:cubicBezTo>
                  <a:cubicBezTo>
                    <a:pt x="424" y="217"/>
                    <a:pt x="383" y="93"/>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7"/>
            <p:cNvSpPr/>
            <p:nvPr/>
          </p:nvSpPr>
          <p:spPr>
            <a:xfrm>
              <a:off x="5224625" y="4493600"/>
              <a:ext cx="13975" cy="10250"/>
            </a:xfrm>
            <a:custGeom>
              <a:rect b="b" l="l" r="r" t="t"/>
              <a:pathLst>
                <a:path extrusionOk="0" h="410" w="559">
                  <a:moveTo>
                    <a:pt x="243" y="1"/>
                  </a:moveTo>
                  <a:cubicBezTo>
                    <a:pt x="151" y="1"/>
                    <a:pt x="61" y="41"/>
                    <a:pt x="0" y="110"/>
                  </a:cubicBezTo>
                  <a:lnTo>
                    <a:pt x="0" y="193"/>
                  </a:lnTo>
                  <a:lnTo>
                    <a:pt x="517" y="410"/>
                  </a:lnTo>
                  <a:cubicBezTo>
                    <a:pt x="559" y="234"/>
                    <a:pt x="476" y="58"/>
                    <a:pt x="342" y="17"/>
                  </a:cubicBezTo>
                  <a:cubicBezTo>
                    <a:pt x="309" y="6"/>
                    <a:pt x="276" y="1"/>
                    <a:pt x="24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7"/>
            <p:cNvSpPr/>
            <p:nvPr/>
          </p:nvSpPr>
          <p:spPr>
            <a:xfrm>
              <a:off x="5249450" y="4429125"/>
              <a:ext cx="16050" cy="14150"/>
            </a:xfrm>
            <a:custGeom>
              <a:rect b="b" l="l" r="r" t="t"/>
              <a:pathLst>
                <a:path extrusionOk="0" h="566" w="642">
                  <a:moveTo>
                    <a:pt x="340" y="1"/>
                  </a:moveTo>
                  <a:cubicBezTo>
                    <a:pt x="213" y="1"/>
                    <a:pt x="110" y="76"/>
                    <a:pt x="41" y="187"/>
                  </a:cubicBezTo>
                  <a:cubicBezTo>
                    <a:pt x="0" y="311"/>
                    <a:pt x="83" y="487"/>
                    <a:pt x="207" y="528"/>
                  </a:cubicBezTo>
                  <a:cubicBezTo>
                    <a:pt x="245" y="555"/>
                    <a:pt x="286" y="566"/>
                    <a:pt x="327" y="566"/>
                  </a:cubicBezTo>
                  <a:cubicBezTo>
                    <a:pt x="430" y="566"/>
                    <a:pt x="529" y="493"/>
                    <a:pt x="558" y="404"/>
                  </a:cubicBezTo>
                  <a:cubicBezTo>
                    <a:pt x="641" y="270"/>
                    <a:pt x="558" y="104"/>
                    <a:pt x="424" y="11"/>
                  </a:cubicBezTo>
                  <a:cubicBezTo>
                    <a:pt x="395" y="4"/>
                    <a:pt x="367" y="1"/>
                    <a:pt x="34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7"/>
            <p:cNvSpPr/>
            <p:nvPr/>
          </p:nvSpPr>
          <p:spPr>
            <a:xfrm>
              <a:off x="5204200" y="4448400"/>
              <a:ext cx="15025" cy="13700"/>
            </a:xfrm>
            <a:custGeom>
              <a:rect b="b" l="l" r="r" t="t"/>
              <a:pathLst>
                <a:path extrusionOk="0" h="548" w="601">
                  <a:moveTo>
                    <a:pt x="314" y="1"/>
                  </a:moveTo>
                  <a:cubicBezTo>
                    <a:pt x="199" y="1"/>
                    <a:pt x="106" y="57"/>
                    <a:pt x="42" y="191"/>
                  </a:cubicBezTo>
                  <a:cubicBezTo>
                    <a:pt x="1" y="315"/>
                    <a:pt x="42" y="491"/>
                    <a:pt x="207" y="533"/>
                  </a:cubicBezTo>
                  <a:cubicBezTo>
                    <a:pt x="239" y="542"/>
                    <a:pt x="273" y="548"/>
                    <a:pt x="307" y="548"/>
                  </a:cubicBezTo>
                  <a:cubicBezTo>
                    <a:pt x="417" y="548"/>
                    <a:pt x="527" y="494"/>
                    <a:pt x="559" y="367"/>
                  </a:cubicBezTo>
                  <a:cubicBezTo>
                    <a:pt x="600" y="233"/>
                    <a:pt x="559" y="57"/>
                    <a:pt x="425" y="16"/>
                  </a:cubicBezTo>
                  <a:cubicBezTo>
                    <a:pt x="386"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7"/>
            <p:cNvSpPr/>
            <p:nvPr/>
          </p:nvSpPr>
          <p:spPr>
            <a:xfrm>
              <a:off x="5230050" y="4383900"/>
              <a:ext cx="16050" cy="14150"/>
            </a:xfrm>
            <a:custGeom>
              <a:rect b="b" l="l" r="r" t="t"/>
              <a:pathLst>
                <a:path extrusionOk="0" h="566" w="642">
                  <a:moveTo>
                    <a:pt x="355" y="0"/>
                  </a:moveTo>
                  <a:cubicBezTo>
                    <a:pt x="243" y="0"/>
                    <a:pt x="117" y="76"/>
                    <a:pt x="83" y="187"/>
                  </a:cubicBezTo>
                  <a:cubicBezTo>
                    <a:pt x="1" y="311"/>
                    <a:pt x="83" y="486"/>
                    <a:pt x="207" y="528"/>
                  </a:cubicBezTo>
                  <a:cubicBezTo>
                    <a:pt x="257" y="554"/>
                    <a:pt x="304" y="566"/>
                    <a:pt x="347" y="566"/>
                  </a:cubicBezTo>
                  <a:cubicBezTo>
                    <a:pt x="455" y="566"/>
                    <a:pt x="541" y="493"/>
                    <a:pt x="600" y="404"/>
                  </a:cubicBezTo>
                  <a:cubicBezTo>
                    <a:pt x="642" y="269"/>
                    <a:pt x="559" y="104"/>
                    <a:pt x="425" y="11"/>
                  </a:cubicBezTo>
                  <a:cubicBezTo>
                    <a:pt x="403" y="4"/>
                    <a:pt x="379" y="0"/>
                    <a:pt x="35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7"/>
            <p:cNvSpPr/>
            <p:nvPr/>
          </p:nvSpPr>
          <p:spPr>
            <a:xfrm>
              <a:off x="5166475" y="4468175"/>
              <a:ext cx="7525" cy="8800"/>
            </a:xfrm>
            <a:custGeom>
              <a:rect b="b" l="l" r="r" t="t"/>
              <a:pathLst>
                <a:path extrusionOk="0" h="352" w="301">
                  <a:moveTo>
                    <a:pt x="124" y="0"/>
                  </a:moveTo>
                  <a:lnTo>
                    <a:pt x="0" y="259"/>
                  </a:lnTo>
                  <a:lnTo>
                    <a:pt x="259" y="352"/>
                  </a:lnTo>
                  <a:cubicBezTo>
                    <a:pt x="259" y="300"/>
                    <a:pt x="300" y="259"/>
                    <a:pt x="300" y="217"/>
                  </a:cubicBezTo>
                  <a:cubicBezTo>
                    <a:pt x="300" y="134"/>
                    <a:pt x="217" y="41"/>
                    <a:pt x="1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7"/>
            <p:cNvSpPr/>
            <p:nvPr/>
          </p:nvSpPr>
          <p:spPr>
            <a:xfrm>
              <a:off x="5190000" y="4403550"/>
              <a:ext cx="10875" cy="13350"/>
            </a:xfrm>
            <a:custGeom>
              <a:rect b="b" l="l" r="r" t="t"/>
              <a:pathLst>
                <a:path extrusionOk="0" h="534" w="435">
                  <a:moveTo>
                    <a:pt x="217" y="0"/>
                  </a:moveTo>
                  <a:lnTo>
                    <a:pt x="0" y="517"/>
                  </a:lnTo>
                  <a:lnTo>
                    <a:pt x="52" y="517"/>
                  </a:lnTo>
                  <a:cubicBezTo>
                    <a:pt x="85" y="528"/>
                    <a:pt x="115" y="533"/>
                    <a:pt x="143" y="533"/>
                  </a:cubicBezTo>
                  <a:cubicBezTo>
                    <a:pt x="218" y="533"/>
                    <a:pt x="272" y="495"/>
                    <a:pt x="310" y="435"/>
                  </a:cubicBezTo>
                  <a:lnTo>
                    <a:pt x="352" y="435"/>
                  </a:lnTo>
                  <a:cubicBezTo>
                    <a:pt x="352" y="393"/>
                    <a:pt x="352" y="393"/>
                    <a:pt x="393" y="352"/>
                  </a:cubicBezTo>
                  <a:cubicBezTo>
                    <a:pt x="434" y="217"/>
                    <a:pt x="352" y="42"/>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7"/>
            <p:cNvSpPr/>
            <p:nvPr/>
          </p:nvSpPr>
          <p:spPr>
            <a:xfrm>
              <a:off x="5217125" y="4345400"/>
              <a:ext cx="8550" cy="7500"/>
            </a:xfrm>
            <a:custGeom>
              <a:rect b="b" l="l" r="r" t="t"/>
              <a:pathLst>
                <a:path extrusionOk="0" h="300" w="342">
                  <a:moveTo>
                    <a:pt x="83" y="0"/>
                  </a:moveTo>
                  <a:lnTo>
                    <a:pt x="1" y="259"/>
                  </a:lnTo>
                  <a:lnTo>
                    <a:pt x="42" y="300"/>
                  </a:lnTo>
                  <a:cubicBezTo>
                    <a:pt x="83" y="300"/>
                    <a:pt x="166" y="300"/>
                    <a:pt x="207" y="259"/>
                  </a:cubicBezTo>
                  <a:cubicBezTo>
                    <a:pt x="259" y="259"/>
                    <a:pt x="300" y="176"/>
                    <a:pt x="342" y="134"/>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7"/>
            <p:cNvSpPr/>
            <p:nvPr/>
          </p:nvSpPr>
          <p:spPr>
            <a:xfrm>
              <a:off x="5171900" y="4622225"/>
              <a:ext cx="12950" cy="8550"/>
            </a:xfrm>
            <a:custGeom>
              <a:rect b="b" l="l" r="r" t="t"/>
              <a:pathLst>
                <a:path extrusionOk="0" h="342" w="518">
                  <a:moveTo>
                    <a:pt x="124" y="0"/>
                  </a:moveTo>
                  <a:lnTo>
                    <a:pt x="83" y="41"/>
                  </a:lnTo>
                  <a:cubicBezTo>
                    <a:pt x="42" y="41"/>
                    <a:pt x="42" y="83"/>
                    <a:pt x="0" y="135"/>
                  </a:cubicBezTo>
                  <a:lnTo>
                    <a:pt x="0" y="176"/>
                  </a:lnTo>
                  <a:lnTo>
                    <a:pt x="424" y="341"/>
                  </a:lnTo>
                  <a:cubicBezTo>
                    <a:pt x="424" y="300"/>
                    <a:pt x="466" y="259"/>
                    <a:pt x="517" y="217"/>
                  </a:cubicBezTo>
                  <a:cubicBezTo>
                    <a:pt x="517" y="135"/>
                    <a:pt x="466" y="83"/>
                    <a:pt x="383" y="41"/>
                  </a:cubicBez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7"/>
            <p:cNvSpPr/>
            <p:nvPr/>
          </p:nvSpPr>
          <p:spPr>
            <a:xfrm>
              <a:off x="5196450" y="4557800"/>
              <a:ext cx="15275" cy="14050"/>
            </a:xfrm>
            <a:custGeom>
              <a:rect b="b" l="l" r="r" t="t"/>
              <a:pathLst>
                <a:path extrusionOk="0" h="562" w="611">
                  <a:moveTo>
                    <a:pt x="301" y="1"/>
                  </a:moveTo>
                  <a:cubicBezTo>
                    <a:pt x="194" y="1"/>
                    <a:pt x="112" y="71"/>
                    <a:pt x="52" y="168"/>
                  </a:cubicBezTo>
                  <a:cubicBezTo>
                    <a:pt x="1" y="334"/>
                    <a:pt x="52" y="468"/>
                    <a:pt x="218" y="551"/>
                  </a:cubicBezTo>
                  <a:cubicBezTo>
                    <a:pt x="241" y="558"/>
                    <a:pt x="266" y="561"/>
                    <a:pt x="291" y="561"/>
                  </a:cubicBezTo>
                  <a:cubicBezTo>
                    <a:pt x="407" y="561"/>
                    <a:pt x="527" y="487"/>
                    <a:pt x="569" y="385"/>
                  </a:cubicBezTo>
                  <a:cubicBezTo>
                    <a:pt x="611" y="251"/>
                    <a:pt x="569" y="75"/>
                    <a:pt x="435" y="34"/>
                  </a:cubicBezTo>
                  <a:cubicBezTo>
                    <a:pt x="386" y="11"/>
                    <a:pt x="342"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7"/>
            <p:cNvSpPr/>
            <p:nvPr/>
          </p:nvSpPr>
          <p:spPr>
            <a:xfrm>
              <a:off x="5151225" y="4576625"/>
              <a:ext cx="15275" cy="14150"/>
            </a:xfrm>
            <a:custGeom>
              <a:rect b="b" l="l" r="r" t="t"/>
              <a:pathLst>
                <a:path extrusionOk="0" h="566" w="611">
                  <a:moveTo>
                    <a:pt x="315" y="0"/>
                  </a:moveTo>
                  <a:cubicBezTo>
                    <a:pt x="188" y="0"/>
                    <a:pt x="84" y="56"/>
                    <a:pt x="52" y="191"/>
                  </a:cubicBezTo>
                  <a:cubicBezTo>
                    <a:pt x="0" y="315"/>
                    <a:pt x="52" y="490"/>
                    <a:pt x="217" y="532"/>
                  </a:cubicBezTo>
                  <a:cubicBezTo>
                    <a:pt x="255" y="555"/>
                    <a:pt x="295" y="565"/>
                    <a:pt x="334" y="565"/>
                  </a:cubicBezTo>
                  <a:cubicBezTo>
                    <a:pt x="435" y="565"/>
                    <a:pt x="532" y="497"/>
                    <a:pt x="569" y="408"/>
                  </a:cubicBezTo>
                  <a:cubicBezTo>
                    <a:pt x="610" y="232"/>
                    <a:pt x="569" y="98"/>
                    <a:pt x="434" y="15"/>
                  </a:cubicBezTo>
                  <a:cubicBezTo>
                    <a:pt x="393" y="5"/>
                    <a:pt x="353" y="0"/>
                    <a:pt x="31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7"/>
            <p:cNvSpPr/>
            <p:nvPr/>
          </p:nvSpPr>
          <p:spPr>
            <a:xfrm>
              <a:off x="5177075" y="4512575"/>
              <a:ext cx="16300" cy="14050"/>
            </a:xfrm>
            <a:custGeom>
              <a:rect b="b" l="l" r="r" t="t"/>
              <a:pathLst>
                <a:path extrusionOk="0" h="562" w="652">
                  <a:moveTo>
                    <a:pt x="324" y="0"/>
                  </a:moveTo>
                  <a:cubicBezTo>
                    <a:pt x="223" y="0"/>
                    <a:pt x="123" y="71"/>
                    <a:pt x="93" y="168"/>
                  </a:cubicBezTo>
                  <a:cubicBezTo>
                    <a:pt x="0" y="292"/>
                    <a:pt x="93" y="468"/>
                    <a:pt x="217" y="550"/>
                  </a:cubicBezTo>
                  <a:cubicBezTo>
                    <a:pt x="241" y="558"/>
                    <a:pt x="266" y="561"/>
                    <a:pt x="291" y="561"/>
                  </a:cubicBezTo>
                  <a:cubicBezTo>
                    <a:pt x="408" y="561"/>
                    <a:pt x="534" y="487"/>
                    <a:pt x="610" y="385"/>
                  </a:cubicBezTo>
                  <a:cubicBezTo>
                    <a:pt x="651" y="251"/>
                    <a:pt x="569" y="75"/>
                    <a:pt x="434" y="33"/>
                  </a:cubicBezTo>
                  <a:cubicBezTo>
                    <a:pt x="400" y="11"/>
                    <a:pt x="362" y="0"/>
                    <a:pt x="3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7"/>
            <p:cNvSpPr/>
            <p:nvPr/>
          </p:nvSpPr>
          <p:spPr>
            <a:xfrm>
              <a:off x="5113750" y="4596375"/>
              <a:ext cx="6475" cy="8550"/>
            </a:xfrm>
            <a:custGeom>
              <a:rect b="b" l="l" r="r" t="t"/>
              <a:pathLst>
                <a:path extrusionOk="0" h="342" w="259">
                  <a:moveTo>
                    <a:pt x="83" y="0"/>
                  </a:moveTo>
                  <a:lnTo>
                    <a:pt x="0" y="259"/>
                  </a:lnTo>
                  <a:lnTo>
                    <a:pt x="259" y="341"/>
                  </a:lnTo>
                  <a:lnTo>
                    <a:pt x="259" y="259"/>
                  </a:lnTo>
                  <a:cubicBezTo>
                    <a:pt x="259" y="135"/>
                    <a:pt x="207"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7"/>
            <p:cNvSpPr/>
            <p:nvPr/>
          </p:nvSpPr>
          <p:spPr>
            <a:xfrm>
              <a:off x="5137250" y="4531750"/>
              <a:ext cx="10900" cy="13325"/>
            </a:xfrm>
            <a:custGeom>
              <a:rect b="b" l="l" r="r" t="t"/>
              <a:pathLst>
                <a:path extrusionOk="0" h="533" w="436">
                  <a:moveTo>
                    <a:pt x="218" y="0"/>
                  </a:moveTo>
                  <a:lnTo>
                    <a:pt x="1" y="517"/>
                  </a:lnTo>
                  <a:cubicBezTo>
                    <a:pt x="35" y="528"/>
                    <a:pt x="70" y="533"/>
                    <a:pt x="106" y="533"/>
                  </a:cubicBezTo>
                  <a:cubicBezTo>
                    <a:pt x="214" y="533"/>
                    <a:pt x="324" y="486"/>
                    <a:pt x="394" y="393"/>
                  </a:cubicBezTo>
                  <a:cubicBezTo>
                    <a:pt x="435" y="218"/>
                    <a:pt x="352"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7"/>
            <p:cNvSpPr/>
            <p:nvPr/>
          </p:nvSpPr>
          <p:spPr>
            <a:xfrm>
              <a:off x="5223600" y="4498400"/>
              <a:ext cx="13975" cy="9000"/>
            </a:xfrm>
            <a:custGeom>
              <a:rect b="b" l="l" r="r" t="t"/>
              <a:pathLst>
                <a:path extrusionOk="0" h="360" w="559">
                  <a:moveTo>
                    <a:pt x="41" y="1"/>
                  </a:moveTo>
                  <a:cubicBezTo>
                    <a:pt x="0" y="1"/>
                    <a:pt x="0" y="42"/>
                    <a:pt x="0" y="83"/>
                  </a:cubicBezTo>
                  <a:cubicBezTo>
                    <a:pt x="0" y="125"/>
                    <a:pt x="0" y="176"/>
                    <a:pt x="41" y="218"/>
                  </a:cubicBezTo>
                  <a:lnTo>
                    <a:pt x="41" y="259"/>
                  </a:lnTo>
                  <a:cubicBezTo>
                    <a:pt x="83" y="301"/>
                    <a:pt x="124" y="342"/>
                    <a:pt x="166" y="342"/>
                  </a:cubicBezTo>
                  <a:cubicBezTo>
                    <a:pt x="205" y="354"/>
                    <a:pt x="240" y="359"/>
                    <a:pt x="272" y="359"/>
                  </a:cubicBezTo>
                  <a:cubicBezTo>
                    <a:pt x="348" y="359"/>
                    <a:pt x="407" y="330"/>
                    <a:pt x="465" y="301"/>
                  </a:cubicBezTo>
                  <a:cubicBezTo>
                    <a:pt x="517" y="259"/>
                    <a:pt x="517" y="218"/>
                    <a:pt x="558" y="218"/>
                  </a:cubicBez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7"/>
            <p:cNvSpPr/>
            <p:nvPr/>
          </p:nvSpPr>
          <p:spPr>
            <a:xfrm>
              <a:off x="5164150" y="4474625"/>
              <a:ext cx="8800" cy="6475"/>
            </a:xfrm>
            <a:custGeom>
              <a:rect b="b" l="l" r="r" t="t"/>
              <a:pathLst>
                <a:path extrusionOk="0" h="259" w="352">
                  <a:moveTo>
                    <a:pt x="93" y="1"/>
                  </a:moveTo>
                  <a:lnTo>
                    <a:pt x="0" y="218"/>
                  </a:lnTo>
                  <a:cubicBezTo>
                    <a:pt x="0" y="259"/>
                    <a:pt x="0" y="259"/>
                    <a:pt x="52" y="259"/>
                  </a:cubicBezTo>
                  <a:lnTo>
                    <a:pt x="135" y="259"/>
                  </a:lnTo>
                  <a:cubicBezTo>
                    <a:pt x="176" y="259"/>
                    <a:pt x="176" y="259"/>
                    <a:pt x="217" y="218"/>
                  </a:cubicBezTo>
                  <a:cubicBezTo>
                    <a:pt x="259" y="218"/>
                    <a:pt x="310" y="176"/>
                    <a:pt x="310" y="135"/>
                  </a:cubicBezTo>
                  <a:cubicBezTo>
                    <a:pt x="352" y="135"/>
                    <a:pt x="352" y="94"/>
                    <a:pt x="352" y="94"/>
                  </a:cubicBezTo>
                  <a:lnTo>
                    <a:pt x="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7"/>
            <p:cNvSpPr/>
            <p:nvPr/>
          </p:nvSpPr>
          <p:spPr>
            <a:xfrm>
              <a:off x="5098500" y="4704925"/>
              <a:ext cx="13975" cy="14250"/>
            </a:xfrm>
            <a:custGeom>
              <a:rect b="b" l="l" r="r" t="t"/>
              <a:pathLst>
                <a:path extrusionOk="0" h="570" w="559">
                  <a:moveTo>
                    <a:pt x="320" y="0"/>
                  </a:moveTo>
                  <a:cubicBezTo>
                    <a:pt x="204" y="0"/>
                    <a:pt x="84" y="76"/>
                    <a:pt x="41" y="187"/>
                  </a:cubicBezTo>
                  <a:cubicBezTo>
                    <a:pt x="0" y="311"/>
                    <a:pt x="41" y="487"/>
                    <a:pt x="217" y="528"/>
                  </a:cubicBezTo>
                  <a:cubicBezTo>
                    <a:pt x="217" y="569"/>
                    <a:pt x="217" y="569"/>
                    <a:pt x="259" y="569"/>
                  </a:cubicBezTo>
                  <a:cubicBezTo>
                    <a:pt x="352" y="445"/>
                    <a:pt x="476" y="352"/>
                    <a:pt x="558" y="269"/>
                  </a:cubicBezTo>
                  <a:cubicBezTo>
                    <a:pt x="558" y="135"/>
                    <a:pt x="517" y="52"/>
                    <a:pt x="393" y="11"/>
                  </a:cubicBezTo>
                  <a:cubicBezTo>
                    <a:pt x="369" y="4"/>
                    <a:pt x="345"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7"/>
            <p:cNvSpPr/>
            <p:nvPr/>
          </p:nvSpPr>
          <p:spPr>
            <a:xfrm>
              <a:off x="5124325" y="4640775"/>
              <a:ext cx="16325" cy="14150"/>
            </a:xfrm>
            <a:custGeom>
              <a:rect b="b" l="l" r="r" t="t"/>
              <a:pathLst>
                <a:path extrusionOk="0" h="566" w="653">
                  <a:moveTo>
                    <a:pt x="320" y="0"/>
                  </a:moveTo>
                  <a:cubicBezTo>
                    <a:pt x="219" y="0"/>
                    <a:pt x="124" y="71"/>
                    <a:pt x="94" y="168"/>
                  </a:cubicBezTo>
                  <a:cubicBezTo>
                    <a:pt x="1" y="333"/>
                    <a:pt x="94" y="468"/>
                    <a:pt x="218" y="550"/>
                  </a:cubicBezTo>
                  <a:cubicBezTo>
                    <a:pt x="249" y="560"/>
                    <a:pt x="282" y="565"/>
                    <a:pt x="316" y="565"/>
                  </a:cubicBezTo>
                  <a:cubicBezTo>
                    <a:pt x="426" y="565"/>
                    <a:pt x="540" y="510"/>
                    <a:pt x="611" y="375"/>
                  </a:cubicBezTo>
                  <a:cubicBezTo>
                    <a:pt x="652" y="251"/>
                    <a:pt x="559" y="75"/>
                    <a:pt x="435" y="34"/>
                  </a:cubicBezTo>
                  <a:cubicBezTo>
                    <a:pt x="398" y="11"/>
                    <a:pt x="359"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7"/>
            <p:cNvSpPr/>
            <p:nvPr/>
          </p:nvSpPr>
          <p:spPr>
            <a:xfrm>
              <a:off x="5060750" y="4724575"/>
              <a:ext cx="6500" cy="8550"/>
            </a:xfrm>
            <a:custGeom>
              <a:rect b="b" l="l" r="r" t="t"/>
              <a:pathLst>
                <a:path extrusionOk="0" h="342" w="260">
                  <a:moveTo>
                    <a:pt x="94" y="0"/>
                  </a:moveTo>
                  <a:lnTo>
                    <a:pt x="1" y="259"/>
                  </a:lnTo>
                  <a:lnTo>
                    <a:pt x="259" y="342"/>
                  </a:lnTo>
                  <a:lnTo>
                    <a:pt x="259" y="259"/>
                  </a:lnTo>
                  <a:lnTo>
                    <a:pt x="259" y="124"/>
                  </a:lnTo>
                  <a:lnTo>
                    <a:pt x="218" y="83"/>
                  </a:lnTo>
                  <a:lnTo>
                    <a:pt x="176" y="42"/>
                  </a:lnTo>
                  <a:cubicBezTo>
                    <a:pt x="135" y="0"/>
                    <a:pt x="135" y="0"/>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7"/>
            <p:cNvSpPr/>
            <p:nvPr/>
          </p:nvSpPr>
          <p:spPr>
            <a:xfrm>
              <a:off x="5084525" y="4659950"/>
              <a:ext cx="10875" cy="13775"/>
            </a:xfrm>
            <a:custGeom>
              <a:rect b="b" l="l" r="r" t="t"/>
              <a:pathLst>
                <a:path extrusionOk="0" h="551" w="435">
                  <a:moveTo>
                    <a:pt x="218" y="1"/>
                  </a:moveTo>
                  <a:lnTo>
                    <a:pt x="1" y="518"/>
                  </a:lnTo>
                  <a:cubicBezTo>
                    <a:pt x="38" y="540"/>
                    <a:pt x="77" y="551"/>
                    <a:pt x="116" y="551"/>
                  </a:cubicBezTo>
                  <a:cubicBezTo>
                    <a:pt x="217" y="551"/>
                    <a:pt x="312" y="480"/>
                    <a:pt x="342" y="383"/>
                  </a:cubicBezTo>
                  <a:cubicBezTo>
                    <a:pt x="435" y="259"/>
                    <a:pt x="342" y="83"/>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7"/>
            <p:cNvSpPr/>
            <p:nvPr/>
          </p:nvSpPr>
          <p:spPr>
            <a:xfrm>
              <a:off x="5170600" y="4626600"/>
              <a:ext cx="11925" cy="9600"/>
            </a:xfrm>
            <a:custGeom>
              <a:rect b="b" l="l" r="r" t="t"/>
              <a:pathLst>
                <a:path extrusionOk="0" h="384" w="477">
                  <a:moveTo>
                    <a:pt x="52" y="1"/>
                  </a:moveTo>
                  <a:cubicBezTo>
                    <a:pt x="1" y="42"/>
                    <a:pt x="1" y="84"/>
                    <a:pt x="1" y="84"/>
                  </a:cubicBezTo>
                  <a:cubicBezTo>
                    <a:pt x="1" y="218"/>
                    <a:pt x="94" y="301"/>
                    <a:pt x="176" y="342"/>
                  </a:cubicBezTo>
                  <a:cubicBezTo>
                    <a:pt x="218" y="383"/>
                    <a:pt x="259" y="383"/>
                    <a:pt x="311" y="383"/>
                  </a:cubicBezTo>
                  <a:cubicBezTo>
                    <a:pt x="352" y="301"/>
                    <a:pt x="435" y="259"/>
                    <a:pt x="476" y="166"/>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7"/>
            <p:cNvSpPr/>
            <p:nvPr/>
          </p:nvSpPr>
          <p:spPr>
            <a:xfrm>
              <a:off x="5111425" y="4602825"/>
              <a:ext cx="8800" cy="6500"/>
            </a:xfrm>
            <a:custGeom>
              <a:rect b="b" l="l" r="r" t="t"/>
              <a:pathLst>
                <a:path extrusionOk="0" h="260" w="352">
                  <a:moveTo>
                    <a:pt x="93" y="1"/>
                  </a:moveTo>
                  <a:lnTo>
                    <a:pt x="0" y="259"/>
                  </a:lnTo>
                  <a:lnTo>
                    <a:pt x="176" y="259"/>
                  </a:lnTo>
                  <a:cubicBezTo>
                    <a:pt x="217" y="218"/>
                    <a:pt x="258" y="218"/>
                    <a:pt x="300" y="176"/>
                  </a:cubicBezTo>
                  <a:cubicBezTo>
                    <a:pt x="300" y="176"/>
                    <a:pt x="352" y="135"/>
                    <a:pt x="352" y="83"/>
                  </a:cubicBezTo>
                  <a:lnTo>
                    <a:pt x="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7"/>
            <p:cNvSpPr/>
            <p:nvPr/>
          </p:nvSpPr>
          <p:spPr>
            <a:xfrm>
              <a:off x="5057650" y="4731025"/>
              <a:ext cx="9600" cy="6500"/>
            </a:xfrm>
            <a:custGeom>
              <a:rect b="b" l="l" r="r" t="t"/>
              <a:pathLst>
                <a:path extrusionOk="0" h="260" w="384">
                  <a:moveTo>
                    <a:pt x="125" y="1"/>
                  </a:moveTo>
                  <a:lnTo>
                    <a:pt x="0" y="259"/>
                  </a:lnTo>
                  <a:lnTo>
                    <a:pt x="176" y="259"/>
                  </a:lnTo>
                  <a:cubicBezTo>
                    <a:pt x="259" y="259"/>
                    <a:pt x="342" y="177"/>
                    <a:pt x="383" y="84"/>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7"/>
            <p:cNvSpPr/>
            <p:nvPr/>
          </p:nvSpPr>
          <p:spPr>
            <a:xfrm>
              <a:off x="5201875" y="4183800"/>
              <a:ext cx="12950" cy="9900"/>
            </a:xfrm>
            <a:custGeom>
              <a:rect b="b" l="l" r="r" t="t"/>
              <a:pathLst>
                <a:path extrusionOk="0" h="396" w="518">
                  <a:moveTo>
                    <a:pt x="216" y="1"/>
                  </a:moveTo>
                  <a:cubicBezTo>
                    <a:pt x="135" y="1"/>
                    <a:pt x="61" y="49"/>
                    <a:pt x="1" y="137"/>
                  </a:cubicBezTo>
                  <a:lnTo>
                    <a:pt x="1" y="178"/>
                  </a:lnTo>
                  <a:lnTo>
                    <a:pt x="518" y="395"/>
                  </a:lnTo>
                  <a:lnTo>
                    <a:pt x="518" y="219"/>
                  </a:lnTo>
                  <a:cubicBezTo>
                    <a:pt x="518" y="137"/>
                    <a:pt x="435" y="44"/>
                    <a:pt x="352" y="44"/>
                  </a:cubicBezTo>
                  <a:cubicBezTo>
                    <a:pt x="305" y="15"/>
                    <a:pt x="260" y="1"/>
                    <a:pt x="21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7"/>
            <p:cNvSpPr/>
            <p:nvPr/>
          </p:nvSpPr>
          <p:spPr>
            <a:xfrm>
              <a:off x="5226700" y="4120250"/>
              <a:ext cx="11900" cy="13500"/>
            </a:xfrm>
            <a:custGeom>
              <a:rect b="b" l="l" r="r" t="t"/>
              <a:pathLst>
                <a:path extrusionOk="0" h="540" w="476">
                  <a:moveTo>
                    <a:pt x="300" y="1"/>
                  </a:moveTo>
                  <a:cubicBezTo>
                    <a:pt x="176" y="1"/>
                    <a:pt x="83" y="52"/>
                    <a:pt x="42" y="135"/>
                  </a:cubicBezTo>
                  <a:cubicBezTo>
                    <a:pt x="0" y="311"/>
                    <a:pt x="42" y="476"/>
                    <a:pt x="217" y="518"/>
                  </a:cubicBezTo>
                  <a:cubicBezTo>
                    <a:pt x="242" y="533"/>
                    <a:pt x="271" y="539"/>
                    <a:pt x="302" y="539"/>
                  </a:cubicBezTo>
                  <a:cubicBezTo>
                    <a:pt x="372" y="539"/>
                    <a:pt x="447" y="505"/>
                    <a:pt x="476" y="476"/>
                  </a:cubicBezTo>
                  <a:cubicBezTo>
                    <a:pt x="434" y="311"/>
                    <a:pt x="341" y="135"/>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7"/>
            <p:cNvSpPr/>
            <p:nvPr/>
          </p:nvSpPr>
          <p:spPr>
            <a:xfrm>
              <a:off x="5181450" y="4138350"/>
              <a:ext cx="15025" cy="14150"/>
            </a:xfrm>
            <a:custGeom>
              <a:rect b="b" l="l" r="r" t="t"/>
              <a:pathLst>
                <a:path extrusionOk="0" h="566" w="601">
                  <a:moveTo>
                    <a:pt x="347" y="0"/>
                  </a:moveTo>
                  <a:cubicBezTo>
                    <a:pt x="217" y="0"/>
                    <a:pt x="119" y="76"/>
                    <a:pt x="42" y="187"/>
                  </a:cubicBezTo>
                  <a:cubicBezTo>
                    <a:pt x="1" y="311"/>
                    <a:pt x="42" y="486"/>
                    <a:pt x="218" y="528"/>
                  </a:cubicBezTo>
                  <a:cubicBezTo>
                    <a:pt x="253" y="554"/>
                    <a:pt x="292" y="566"/>
                    <a:pt x="332" y="566"/>
                  </a:cubicBezTo>
                  <a:cubicBezTo>
                    <a:pt x="431" y="566"/>
                    <a:pt x="530" y="493"/>
                    <a:pt x="559" y="404"/>
                  </a:cubicBezTo>
                  <a:cubicBezTo>
                    <a:pt x="601" y="269"/>
                    <a:pt x="559" y="104"/>
                    <a:pt x="435" y="11"/>
                  </a:cubicBezTo>
                  <a:cubicBezTo>
                    <a:pt x="404" y="4"/>
                    <a:pt x="375" y="0"/>
                    <a:pt x="34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7"/>
            <p:cNvSpPr/>
            <p:nvPr/>
          </p:nvSpPr>
          <p:spPr>
            <a:xfrm>
              <a:off x="5245050" y="4165500"/>
              <a:ext cx="10875" cy="13900"/>
            </a:xfrm>
            <a:custGeom>
              <a:rect b="b" l="l" r="r" t="t"/>
              <a:pathLst>
                <a:path extrusionOk="0" h="556" w="435">
                  <a:moveTo>
                    <a:pt x="259" y="0"/>
                  </a:moveTo>
                  <a:cubicBezTo>
                    <a:pt x="176" y="0"/>
                    <a:pt x="124" y="93"/>
                    <a:pt x="83" y="176"/>
                  </a:cubicBezTo>
                  <a:cubicBezTo>
                    <a:pt x="0" y="310"/>
                    <a:pt x="83" y="476"/>
                    <a:pt x="217" y="517"/>
                  </a:cubicBezTo>
                  <a:cubicBezTo>
                    <a:pt x="259" y="543"/>
                    <a:pt x="290" y="556"/>
                    <a:pt x="322" y="556"/>
                  </a:cubicBezTo>
                  <a:cubicBezTo>
                    <a:pt x="354" y="556"/>
                    <a:pt x="388" y="543"/>
                    <a:pt x="435" y="517"/>
                  </a:cubicBezTo>
                  <a:cubicBezTo>
                    <a:pt x="341" y="352"/>
                    <a:pt x="300" y="176"/>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7"/>
            <p:cNvSpPr/>
            <p:nvPr/>
          </p:nvSpPr>
          <p:spPr>
            <a:xfrm>
              <a:off x="5207300" y="4075025"/>
              <a:ext cx="10900" cy="13525"/>
            </a:xfrm>
            <a:custGeom>
              <a:rect b="b" l="l" r="r" t="t"/>
              <a:pathLst>
                <a:path extrusionOk="0" h="541" w="436">
                  <a:moveTo>
                    <a:pt x="177" y="0"/>
                  </a:moveTo>
                  <a:cubicBezTo>
                    <a:pt x="135" y="52"/>
                    <a:pt x="83" y="93"/>
                    <a:pt x="83" y="135"/>
                  </a:cubicBezTo>
                  <a:cubicBezTo>
                    <a:pt x="1" y="311"/>
                    <a:pt x="83" y="435"/>
                    <a:pt x="218" y="517"/>
                  </a:cubicBezTo>
                  <a:cubicBezTo>
                    <a:pt x="245" y="535"/>
                    <a:pt x="274" y="540"/>
                    <a:pt x="302" y="540"/>
                  </a:cubicBezTo>
                  <a:cubicBezTo>
                    <a:pt x="357" y="540"/>
                    <a:pt x="407" y="517"/>
                    <a:pt x="435" y="517"/>
                  </a:cubicBezTo>
                  <a:cubicBezTo>
                    <a:pt x="394" y="352"/>
                    <a:pt x="259" y="176"/>
                    <a:pt x="1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7"/>
            <p:cNvSpPr/>
            <p:nvPr/>
          </p:nvSpPr>
          <p:spPr>
            <a:xfrm>
              <a:off x="5143725" y="4158000"/>
              <a:ext cx="7525" cy="8800"/>
            </a:xfrm>
            <a:custGeom>
              <a:rect b="b" l="l" r="r" t="t"/>
              <a:pathLst>
                <a:path extrusionOk="0" h="352" w="301">
                  <a:moveTo>
                    <a:pt x="135" y="0"/>
                  </a:moveTo>
                  <a:lnTo>
                    <a:pt x="0" y="259"/>
                  </a:lnTo>
                  <a:lnTo>
                    <a:pt x="259" y="352"/>
                  </a:lnTo>
                  <a:lnTo>
                    <a:pt x="259" y="300"/>
                  </a:lnTo>
                  <a:cubicBezTo>
                    <a:pt x="300" y="176"/>
                    <a:pt x="218" y="42"/>
                    <a:pt x="1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7"/>
            <p:cNvSpPr/>
            <p:nvPr/>
          </p:nvSpPr>
          <p:spPr>
            <a:xfrm>
              <a:off x="5167500" y="4093375"/>
              <a:ext cx="10875" cy="13975"/>
            </a:xfrm>
            <a:custGeom>
              <a:rect b="b" l="l" r="r" t="t"/>
              <a:pathLst>
                <a:path extrusionOk="0" h="559" w="435">
                  <a:moveTo>
                    <a:pt x="218" y="0"/>
                  </a:moveTo>
                  <a:lnTo>
                    <a:pt x="1" y="517"/>
                  </a:lnTo>
                  <a:lnTo>
                    <a:pt x="42" y="559"/>
                  </a:lnTo>
                  <a:cubicBezTo>
                    <a:pt x="176" y="559"/>
                    <a:pt x="300" y="517"/>
                    <a:pt x="383" y="393"/>
                  </a:cubicBezTo>
                  <a:cubicBezTo>
                    <a:pt x="435" y="259"/>
                    <a:pt x="383" y="135"/>
                    <a:pt x="259" y="42"/>
                  </a:cubicBezTo>
                  <a:cubicBezTo>
                    <a:pt x="259" y="42"/>
                    <a:pt x="218" y="4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7"/>
            <p:cNvSpPr/>
            <p:nvPr/>
          </p:nvSpPr>
          <p:spPr>
            <a:xfrm>
              <a:off x="5212725" y="4338925"/>
              <a:ext cx="9600" cy="6500"/>
            </a:xfrm>
            <a:custGeom>
              <a:rect b="b" l="l" r="r" t="t"/>
              <a:pathLst>
                <a:path extrusionOk="0" h="260" w="384">
                  <a:moveTo>
                    <a:pt x="218" y="1"/>
                  </a:moveTo>
                  <a:cubicBezTo>
                    <a:pt x="125" y="1"/>
                    <a:pt x="84" y="42"/>
                    <a:pt x="42" y="135"/>
                  </a:cubicBezTo>
                  <a:cubicBezTo>
                    <a:pt x="42" y="135"/>
                    <a:pt x="1" y="135"/>
                    <a:pt x="1" y="176"/>
                  </a:cubicBezTo>
                  <a:lnTo>
                    <a:pt x="259" y="259"/>
                  </a:ln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7"/>
            <p:cNvSpPr/>
            <p:nvPr/>
          </p:nvSpPr>
          <p:spPr>
            <a:xfrm>
              <a:off x="5149150" y="4312675"/>
              <a:ext cx="13975" cy="9225"/>
            </a:xfrm>
            <a:custGeom>
              <a:rect b="b" l="l" r="r" t="t"/>
              <a:pathLst>
                <a:path extrusionOk="0" h="369" w="559">
                  <a:moveTo>
                    <a:pt x="243" y="1"/>
                  </a:moveTo>
                  <a:cubicBezTo>
                    <a:pt x="151" y="1"/>
                    <a:pt x="61" y="41"/>
                    <a:pt x="1" y="110"/>
                  </a:cubicBezTo>
                  <a:lnTo>
                    <a:pt x="1" y="151"/>
                  </a:lnTo>
                  <a:lnTo>
                    <a:pt x="517" y="368"/>
                  </a:lnTo>
                  <a:cubicBezTo>
                    <a:pt x="559" y="234"/>
                    <a:pt x="476" y="58"/>
                    <a:pt x="342" y="17"/>
                  </a:cubicBezTo>
                  <a:cubicBezTo>
                    <a:pt x="309" y="6"/>
                    <a:pt x="276" y="1"/>
                    <a:pt x="24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7"/>
            <p:cNvSpPr/>
            <p:nvPr/>
          </p:nvSpPr>
          <p:spPr>
            <a:xfrm>
              <a:off x="5237550" y="4274300"/>
              <a:ext cx="10625" cy="14000"/>
            </a:xfrm>
            <a:custGeom>
              <a:rect b="b" l="l" r="r" t="t"/>
              <a:pathLst>
                <a:path extrusionOk="0" h="560" w="425">
                  <a:moveTo>
                    <a:pt x="259" y="1"/>
                  </a:moveTo>
                  <a:cubicBezTo>
                    <a:pt x="218" y="42"/>
                    <a:pt x="125" y="94"/>
                    <a:pt x="83" y="135"/>
                  </a:cubicBezTo>
                  <a:lnTo>
                    <a:pt x="83" y="177"/>
                  </a:lnTo>
                  <a:cubicBezTo>
                    <a:pt x="0" y="352"/>
                    <a:pt x="83" y="476"/>
                    <a:pt x="218" y="559"/>
                  </a:cubicBezTo>
                  <a:lnTo>
                    <a:pt x="424" y="42"/>
                  </a:lnTo>
                  <a:cubicBezTo>
                    <a:pt x="383" y="1"/>
                    <a:pt x="342"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7"/>
            <p:cNvSpPr/>
            <p:nvPr/>
          </p:nvSpPr>
          <p:spPr>
            <a:xfrm>
              <a:off x="5173975" y="4248100"/>
              <a:ext cx="15000" cy="13700"/>
            </a:xfrm>
            <a:custGeom>
              <a:rect b="b" l="l" r="r" t="t"/>
              <a:pathLst>
                <a:path extrusionOk="0" h="548" w="600">
                  <a:moveTo>
                    <a:pt x="318" y="0"/>
                  </a:moveTo>
                  <a:cubicBezTo>
                    <a:pt x="199" y="0"/>
                    <a:pt x="105" y="56"/>
                    <a:pt x="41" y="191"/>
                  </a:cubicBezTo>
                  <a:cubicBezTo>
                    <a:pt x="0" y="315"/>
                    <a:pt x="41" y="490"/>
                    <a:pt x="217" y="532"/>
                  </a:cubicBezTo>
                  <a:cubicBezTo>
                    <a:pt x="248" y="542"/>
                    <a:pt x="282" y="547"/>
                    <a:pt x="317" y="547"/>
                  </a:cubicBezTo>
                  <a:cubicBezTo>
                    <a:pt x="421" y="547"/>
                    <a:pt x="527" y="501"/>
                    <a:pt x="558" y="408"/>
                  </a:cubicBezTo>
                  <a:cubicBezTo>
                    <a:pt x="600" y="232"/>
                    <a:pt x="558" y="108"/>
                    <a:pt x="434" y="15"/>
                  </a:cubicBezTo>
                  <a:cubicBezTo>
                    <a:pt x="393" y="5"/>
                    <a:pt x="355" y="0"/>
                    <a:pt x="3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7"/>
            <p:cNvSpPr/>
            <p:nvPr/>
          </p:nvSpPr>
          <p:spPr>
            <a:xfrm>
              <a:off x="5128725" y="4267025"/>
              <a:ext cx="15025" cy="14050"/>
            </a:xfrm>
            <a:custGeom>
              <a:rect b="b" l="l" r="r" t="t"/>
              <a:pathLst>
                <a:path extrusionOk="0" h="562" w="601">
                  <a:moveTo>
                    <a:pt x="292" y="0"/>
                  </a:moveTo>
                  <a:cubicBezTo>
                    <a:pt x="172" y="0"/>
                    <a:pt x="72" y="70"/>
                    <a:pt x="42" y="168"/>
                  </a:cubicBezTo>
                  <a:cubicBezTo>
                    <a:pt x="1" y="333"/>
                    <a:pt x="42" y="468"/>
                    <a:pt x="218" y="550"/>
                  </a:cubicBezTo>
                  <a:cubicBezTo>
                    <a:pt x="240" y="558"/>
                    <a:pt x="263" y="561"/>
                    <a:pt x="288" y="561"/>
                  </a:cubicBezTo>
                  <a:cubicBezTo>
                    <a:pt x="400" y="561"/>
                    <a:pt x="525" y="487"/>
                    <a:pt x="559" y="385"/>
                  </a:cubicBezTo>
                  <a:cubicBezTo>
                    <a:pt x="600" y="250"/>
                    <a:pt x="559" y="75"/>
                    <a:pt x="435" y="33"/>
                  </a:cubicBezTo>
                  <a:cubicBezTo>
                    <a:pt x="386" y="10"/>
                    <a:pt x="338"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7"/>
            <p:cNvSpPr/>
            <p:nvPr/>
          </p:nvSpPr>
          <p:spPr>
            <a:xfrm>
              <a:off x="5192325" y="4293325"/>
              <a:ext cx="16050" cy="14250"/>
            </a:xfrm>
            <a:custGeom>
              <a:rect b="b" l="l" r="r" t="t"/>
              <a:pathLst>
                <a:path extrusionOk="0" h="570" w="642">
                  <a:moveTo>
                    <a:pt x="331" y="0"/>
                  </a:moveTo>
                  <a:cubicBezTo>
                    <a:pt x="225" y="0"/>
                    <a:pt x="115" y="56"/>
                    <a:pt x="83" y="191"/>
                  </a:cubicBezTo>
                  <a:cubicBezTo>
                    <a:pt x="0" y="315"/>
                    <a:pt x="83" y="491"/>
                    <a:pt x="217" y="532"/>
                  </a:cubicBezTo>
                  <a:cubicBezTo>
                    <a:pt x="252" y="559"/>
                    <a:pt x="292" y="570"/>
                    <a:pt x="332" y="570"/>
                  </a:cubicBezTo>
                  <a:cubicBezTo>
                    <a:pt x="433" y="570"/>
                    <a:pt x="541" y="497"/>
                    <a:pt x="600" y="408"/>
                  </a:cubicBezTo>
                  <a:cubicBezTo>
                    <a:pt x="641" y="232"/>
                    <a:pt x="558" y="108"/>
                    <a:pt x="424" y="15"/>
                  </a:cubicBezTo>
                  <a:cubicBezTo>
                    <a:pt x="395" y="6"/>
                    <a:pt x="363"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7"/>
            <p:cNvSpPr/>
            <p:nvPr/>
          </p:nvSpPr>
          <p:spPr>
            <a:xfrm>
              <a:off x="5154575" y="4202850"/>
              <a:ext cx="16050" cy="13725"/>
            </a:xfrm>
            <a:custGeom>
              <a:rect b="b" l="l" r="r" t="t"/>
              <a:pathLst>
                <a:path extrusionOk="0" h="549" w="642">
                  <a:moveTo>
                    <a:pt x="336" y="1"/>
                  </a:moveTo>
                  <a:cubicBezTo>
                    <a:pt x="226" y="1"/>
                    <a:pt x="115" y="57"/>
                    <a:pt x="83" y="191"/>
                  </a:cubicBezTo>
                  <a:cubicBezTo>
                    <a:pt x="1" y="315"/>
                    <a:pt x="83" y="491"/>
                    <a:pt x="218" y="533"/>
                  </a:cubicBezTo>
                  <a:cubicBezTo>
                    <a:pt x="249" y="543"/>
                    <a:pt x="283" y="548"/>
                    <a:pt x="318" y="548"/>
                  </a:cubicBezTo>
                  <a:cubicBezTo>
                    <a:pt x="424" y="548"/>
                    <a:pt x="538" y="502"/>
                    <a:pt x="600" y="408"/>
                  </a:cubicBezTo>
                  <a:cubicBezTo>
                    <a:pt x="642" y="233"/>
                    <a:pt x="559" y="57"/>
                    <a:pt x="435" y="16"/>
                  </a:cubicBezTo>
                  <a:cubicBezTo>
                    <a:pt x="404" y="6"/>
                    <a:pt x="370" y="1"/>
                    <a:pt x="3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7"/>
            <p:cNvSpPr/>
            <p:nvPr/>
          </p:nvSpPr>
          <p:spPr>
            <a:xfrm>
              <a:off x="5219200" y="4229275"/>
              <a:ext cx="16050" cy="14150"/>
            </a:xfrm>
            <a:custGeom>
              <a:rect b="b" l="l" r="r" t="t"/>
              <a:pathLst>
                <a:path extrusionOk="0" h="566" w="642">
                  <a:moveTo>
                    <a:pt x="299" y="1"/>
                  </a:moveTo>
                  <a:cubicBezTo>
                    <a:pt x="189" y="1"/>
                    <a:pt x="102" y="71"/>
                    <a:pt x="42" y="168"/>
                  </a:cubicBezTo>
                  <a:cubicBezTo>
                    <a:pt x="0" y="292"/>
                    <a:pt x="42" y="468"/>
                    <a:pt x="217" y="551"/>
                  </a:cubicBezTo>
                  <a:cubicBezTo>
                    <a:pt x="241" y="561"/>
                    <a:pt x="267" y="565"/>
                    <a:pt x="294" y="565"/>
                  </a:cubicBezTo>
                  <a:cubicBezTo>
                    <a:pt x="404" y="565"/>
                    <a:pt x="525" y="485"/>
                    <a:pt x="559" y="385"/>
                  </a:cubicBezTo>
                  <a:cubicBezTo>
                    <a:pt x="641" y="251"/>
                    <a:pt x="559" y="86"/>
                    <a:pt x="435" y="34"/>
                  </a:cubicBezTo>
                  <a:cubicBezTo>
                    <a:pt x="386" y="11"/>
                    <a:pt x="341" y="1"/>
                    <a:pt x="29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7"/>
            <p:cNvSpPr/>
            <p:nvPr/>
          </p:nvSpPr>
          <p:spPr>
            <a:xfrm>
              <a:off x="5091000" y="4286200"/>
              <a:ext cx="7525" cy="9850"/>
            </a:xfrm>
            <a:custGeom>
              <a:rect b="b" l="l" r="r" t="t"/>
              <a:pathLst>
                <a:path extrusionOk="0" h="394" w="301">
                  <a:moveTo>
                    <a:pt x="83" y="0"/>
                  </a:moveTo>
                  <a:lnTo>
                    <a:pt x="0" y="259"/>
                  </a:lnTo>
                  <a:lnTo>
                    <a:pt x="259" y="393"/>
                  </a:lnTo>
                  <a:lnTo>
                    <a:pt x="259" y="300"/>
                  </a:lnTo>
                  <a:cubicBezTo>
                    <a:pt x="300" y="176"/>
                    <a:pt x="217"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7"/>
            <p:cNvSpPr/>
            <p:nvPr/>
          </p:nvSpPr>
          <p:spPr>
            <a:xfrm>
              <a:off x="5114775" y="4222625"/>
              <a:ext cx="10625" cy="13200"/>
            </a:xfrm>
            <a:custGeom>
              <a:rect b="b" l="l" r="r" t="t"/>
              <a:pathLst>
                <a:path extrusionOk="0" h="528" w="425">
                  <a:moveTo>
                    <a:pt x="218" y="0"/>
                  </a:moveTo>
                  <a:lnTo>
                    <a:pt x="0" y="517"/>
                  </a:lnTo>
                  <a:cubicBezTo>
                    <a:pt x="22" y="524"/>
                    <a:pt x="46" y="528"/>
                    <a:pt x="70" y="528"/>
                  </a:cubicBezTo>
                  <a:cubicBezTo>
                    <a:pt x="183" y="528"/>
                    <a:pt x="308" y="454"/>
                    <a:pt x="342" y="352"/>
                  </a:cubicBezTo>
                  <a:cubicBezTo>
                    <a:pt x="424" y="217"/>
                    <a:pt x="342" y="41"/>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7"/>
            <p:cNvSpPr/>
            <p:nvPr/>
          </p:nvSpPr>
          <p:spPr>
            <a:xfrm>
              <a:off x="5265475" y="4218475"/>
              <a:ext cx="25" cy="1050"/>
            </a:xfrm>
            <a:custGeom>
              <a:rect b="b" l="l" r="r" t="t"/>
              <a:pathLst>
                <a:path extrusionOk="0" h="42" w="1">
                  <a:moveTo>
                    <a:pt x="0" y="42"/>
                  </a:moveTo>
                  <a:lnTo>
                    <a:pt x="0" y="1"/>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7"/>
            <p:cNvSpPr/>
            <p:nvPr/>
          </p:nvSpPr>
          <p:spPr>
            <a:xfrm>
              <a:off x="5200850" y="4188225"/>
              <a:ext cx="13975" cy="9600"/>
            </a:xfrm>
            <a:custGeom>
              <a:rect b="b" l="l" r="r" t="t"/>
              <a:pathLst>
                <a:path extrusionOk="0" h="384" w="559">
                  <a:moveTo>
                    <a:pt x="42" y="1"/>
                  </a:moveTo>
                  <a:cubicBezTo>
                    <a:pt x="0" y="42"/>
                    <a:pt x="0" y="84"/>
                    <a:pt x="0" y="125"/>
                  </a:cubicBezTo>
                  <a:cubicBezTo>
                    <a:pt x="0" y="125"/>
                    <a:pt x="0" y="177"/>
                    <a:pt x="42" y="218"/>
                  </a:cubicBezTo>
                  <a:lnTo>
                    <a:pt x="42" y="259"/>
                  </a:lnTo>
                  <a:cubicBezTo>
                    <a:pt x="83" y="301"/>
                    <a:pt x="135" y="342"/>
                    <a:pt x="176" y="342"/>
                  </a:cubicBezTo>
                  <a:cubicBezTo>
                    <a:pt x="217" y="383"/>
                    <a:pt x="300" y="383"/>
                    <a:pt x="341" y="383"/>
                  </a:cubicBezTo>
                  <a:cubicBezTo>
                    <a:pt x="341" y="383"/>
                    <a:pt x="393" y="383"/>
                    <a:pt x="393" y="342"/>
                  </a:cubicBezTo>
                  <a:cubicBezTo>
                    <a:pt x="435" y="342"/>
                    <a:pt x="476" y="342"/>
                    <a:pt x="476" y="301"/>
                  </a:cubicBezTo>
                  <a:cubicBezTo>
                    <a:pt x="517" y="301"/>
                    <a:pt x="517"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7"/>
            <p:cNvSpPr/>
            <p:nvPr/>
          </p:nvSpPr>
          <p:spPr>
            <a:xfrm>
              <a:off x="5141650" y="4164450"/>
              <a:ext cx="8550" cy="6750"/>
            </a:xfrm>
            <a:custGeom>
              <a:rect b="b" l="l" r="r" t="t"/>
              <a:pathLst>
                <a:path extrusionOk="0" h="270" w="342">
                  <a:moveTo>
                    <a:pt x="83" y="1"/>
                  </a:moveTo>
                  <a:lnTo>
                    <a:pt x="1" y="259"/>
                  </a:lnTo>
                  <a:lnTo>
                    <a:pt x="42" y="259"/>
                  </a:lnTo>
                  <a:cubicBezTo>
                    <a:pt x="66" y="267"/>
                    <a:pt x="89" y="270"/>
                    <a:pt x="112" y="270"/>
                  </a:cubicBezTo>
                  <a:cubicBezTo>
                    <a:pt x="218" y="270"/>
                    <a:pt x="308" y="196"/>
                    <a:pt x="342" y="94"/>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7"/>
            <p:cNvSpPr/>
            <p:nvPr/>
          </p:nvSpPr>
          <p:spPr>
            <a:xfrm>
              <a:off x="5160000" y="4467400"/>
              <a:ext cx="9600" cy="7250"/>
            </a:xfrm>
            <a:custGeom>
              <a:rect b="b" l="l" r="r" t="t"/>
              <a:pathLst>
                <a:path extrusionOk="0" h="290" w="384">
                  <a:moveTo>
                    <a:pt x="263" y="0"/>
                  </a:moveTo>
                  <a:cubicBezTo>
                    <a:pt x="226" y="0"/>
                    <a:pt x="192" y="10"/>
                    <a:pt x="166" y="31"/>
                  </a:cubicBezTo>
                  <a:cubicBezTo>
                    <a:pt x="83" y="31"/>
                    <a:pt x="42" y="72"/>
                    <a:pt x="42" y="124"/>
                  </a:cubicBezTo>
                  <a:lnTo>
                    <a:pt x="1" y="165"/>
                  </a:lnTo>
                  <a:lnTo>
                    <a:pt x="259" y="290"/>
                  </a:lnTo>
                  <a:lnTo>
                    <a:pt x="383" y="31"/>
                  </a:lnTo>
                  <a:cubicBezTo>
                    <a:pt x="342" y="10"/>
                    <a:pt x="301" y="0"/>
                    <a:pt x="26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7"/>
            <p:cNvSpPr/>
            <p:nvPr/>
          </p:nvSpPr>
          <p:spPr>
            <a:xfrm>
              <a:off x="5096425" y="4440925"/>
              <a:ext cx="13975" cy="8900"/>
            </a:xfrm>
            <a:custGeom>
              <a:rect b="b" l="l" r="r" t="t"/>
              <a:pathLst>
                <a:path extrusionOk="0" h="356" w="559">
                  <a:moveTo>
                    <a:pt x="249" y="0"/>
                  </a:moveTo>
                  <a:cubicBezTo>
                    <a:pt x="143" y="0"/>
                    <a:pt x="32" y="56"/>
                    <a:pt x="0" y="191"/>
                  </a:cubicBezTo>
                  <a:lnTo>
                    <a:pt x="476" y="356"/>
                  </a:lnTo>
                  <a:cubicBezTo>
                    <a:pt x="559" y="232"/>
                    <a:pt x="476" y="56"/>
                    <a:pt x="342" y="15"/>
                  </a:cubicBezTo>
                  <a:cubicBezTo>
                    <a:pt x="313" y="5"/>
                    <a:pt x="281" y="0"/>
                    <a:pt x="2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7"/>
            <p:cNvSpPr/>
            <p:nvPr/>
          </p:nvSpPr>
          <p:spPr>
            <a:xfrm>
              <a:off x="5185850" y="4402775"/>
              <a:ext cx="9600" cy="13725"/>
            </a:xfrm>
            <a:custGeom>
              <a:rect b="b" l="l" r="r" t="t"/>
              <a:pathLst>
                <a:path extrusionOk="0" h="549" w="384">
                  <a:moveTo>
                    <a:pt x="316" y="0"/>
                  </a:moveTo>
                  <a:cubicBezTo>
                    <a:pt x="290" y="0"/>
                    <a:pt x="259" y="11"/>
                    <a:pt x="218" y="31"/>
                  </a:cubicBezTo>
                  <a:cubicBezTo>
                    <a:pt x="166" y="31"/>
                    <a:pt x="125" y="31"/>
                    <a:pt x="83" y="73"/>
                  </a:cubicBezTo>
                  <a:cubicBezTo>
                    <a:pt x="83" y="124"/>
                    <a:pt x="42" y="166"/>
                    <a:pt x="42" y="166"/>
                  </a:cubicBezTo>
                  <a:cubicBezTo>
                    <a:pt x="1" y="248"/>
                    <a:pt x="1" y="331"/>
                    <a:pt x="42" y="383"/>
                  </a:cubicBezTo>
                  <a:cubicBezTo>
                    <a:pt x="42" y="466"/>
                    <a:pt x="83" y="507"/>
                    <a:pt x="125" y="507"/>
                  </a:cubicBezTo>
                  <a:lnTo>
                    <a:pt x="166" y="548"/>
                  </a:lnTo>
                  <a:lnTo>
                    <a:pt x="383" y="31"/>
                  </a:lnTo>
                  <a:cubicBezTo>
                    <a:pt x="363" y="11"/>
                    <a:pt x="342"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7"/>
            <p:cNvSpPr/>
            <p:nvPr/>
          </p:nvSpPr>
          <p:spPr>
            <a:xfrm>
              <a:off x="5121225" y="4376400"/>
              <a:ext cx="15025" cy="14050"/>
            </a:xfrm>
            <a:custGeom>
              <a:rect b="b" l="l" r="r" t="t"/>
              <a:pathLst>
                <a:path extrusionOk="0" h="562" w="601">
                  <a:moveTo>
                    <a:pt x="314" y="0"/>
                  </a:moveTo>
                  <a:cubicBezTo>
                    <a:pt x="202" y="0"/>
                    <a:pt x="76" y="76"/>
                    <a:pt x="42" y="187"/>
                  </a:cubicBezTo>
                  <a:cubicBezTo>
                    <a:pt x="1" y="311"/>
                    <a:pt x="42" y="487"/>
                    <a:pt x="218" y="528"/>
                  </a:cubicBezTo>
                  <a:cubicBezTo>
                    <a:pt x="253" y="551"/>
                    <a:pt x="291" y="561"/>
                    <a:pt x="330" y="561"/>
                  </a:cubicBezTo>
                  <a:cubicBezTo>
                    <a:pt x="430" y="561"/>
                    <a:pt x="529" y="493"/>
                    <a:pt x="559" y="404"/>
                  </a:cubicBezTo>
                  <a:cubicBezTo>
                    <a:pt x="601" y="270"/>
                    <a:pt x="559" y="94"/>
                    <a:pt x="383" y="11"/>
                  </a:cubicBezTo>
                  <a:cubicBezTo>
                    <a:pt x="362" y="4"/>
                    <a:pt x="338"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7"/>
            <p:cNvSpPr/>
            <p:nvPr/>
          </p:nvSpPr>
          <p:spPr>
            <a:xfrm>
              <a:off x="5076000" y="4395675"/>
              <a:ext cx="15025" cy="13700"/>
            </a:xfrm>
            <a:custGeom>
              <a:rect b="b" l="l" r="r" t="t"/>
              <a:pathLst>
                <a:path extrusionOk="0" h="548" w="601">
                  <a:moveTo>
                    <a:pt x="285" y="0"/>
                  </a:moveTo>
                  <a:cubicBezTo>
                    <a:pt x="181" y="0"/>
                    <a:pt x="73" y="49"/>
                    <a:pt x="42" y="150"/>
                  </a:cubicBezTo>
                  <a:cubicBezTo>
                    <a:pt x="1" y="315"/>
                    <a:pt x="42" y="491"/>
                    <a:pt x="218" y="532"/>
                  </a:cubicBezTo>
                  <a:cubicBezTo>
                    <a:pt x="247" y="542"/>
                    <a:pt x="278" y="547"/>
                    <a:pt x="310" y="547"/>
                  </a:cubicBezTo>
                  <a:cubicBezTo>
                    <a:pt x="416" y="547"/>
                    <a:pt x="527" y="491"/>
                    <a:pt x="559" y="357"/>
                  </a:cubicBezTo>
                  <a:cubicBezTo>
                    <a:pt x="600" y="233"/>
                    <a:pt x="559" y="57"/>
                    <a:pt x="383" y="15"/>
                  </a:cubicBezTo>
                  <a:cubicBezTo>
                    <a:pt x="353" y="5"/>
                    <a:pt x="319" y="0"/>
                    <a:pt x="28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7"/>
            <p:cNvSpPr/>
            <p:nvPr/>
          </p:nvSpPr>
          <p:spPr>
            <a:xfrm>
              <a:off x="5139575" y="4421625"/>
              <a:ext cx="16050" cy="14050"/>
            </a:xfrm>
            <a:custGeom>
              <a:rect b="b" l="l" r="r" t="t"/>
              <a:pathLst>
                <a:path extrusionOk="0" h="562" w="642">
                  <a:moveTo>
                    <a:pt x="356" y="1"/>
                  </a:moveTo>
                  <a:cubicBezTo>
                    <a:pt x="243" y="1"/>
                    <a:pt x="118" y="76"/>
                    <a:pt x="84" y="187"/>
                  </a:cubicBezTo>
                  <a:cubicBezTo>
                    <a:pt x="1" y="311"/>
                    <a:pt x="84" y="487"/>
                    <a:pt x="208" y="528"/>
                  </a:cubicBezTo>
                  <a:cubicBezTo>
                    <a:pt x="245" y="551"/>
                    <a:pt x="286" y="562"/>
                    <a:pt x="327" y="562"/>
                  </a:cubicBezTo>
                  <a:cubicBezTo>
                    <a:pt x="433" y="562"/>
                    <a:pt x="541" y="494"/>
                    <a:pt x="601" y="404"/>
                  </a:cubicBezTo>
                  <a:cubicBezTo>
                    <a:pt x="642" y="270"/>
                    <a:pt x="559" y="94"/>
                    <a:pt x="425" y="11"/>
                  </a:cubicBezTo>
                  <a:cubicBezTo>
                    <a:pt x="403" y="4"/>
                    <a:pt x="380" y="1"/>
                    <a:pt x="35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7"/>
            <p:cNvSpPr/>
            <p:nvPr/>
          </p:nvSpPr>
          <p:spPr>
            <a:xfrm>
              <a:off x="5101850" y="4331175"/>
              <a:ext cx="16050" cy="14025"/>
            </a:xfrm>
            <a:custGeom>
              <a:rect b="b" l="l" r="r" t="t"/>
              <a:pathLst>
                <a:path extrusionOk="0" h="561" w="642">
                  <a:moveTo>
                    <a:pt x="355" y="0"/>
                  </a:moveTo>
                  <a:cubicBezTo>
                    <a:pt x="243" y="0"/>
                    <a:pt x="117" y="76"/>
                    <a:pt x="83" y="186"/>
                  </a:cubicBezTo>
                  <a:cubicBezTo>
                    <a:pt x="0" y="311"/>
                    <a:pt x="83" y="486"/>
                    <a:pt x="218" y="528"/>
                  </a:cubicBezTo>
                  <a:cubicBezTo>
                    <a:pt x="252" y="551"/>
                    <a:pt x="291" y="561"/>
                    <a:pt x="330" y="561"/>
                  </a:cubicBezTo>
                  <a:cubicBezTo>
                    <a:pt x="429" y="561"/>
                    <a:pt x="529" y="493"/>
                    <a:pt x="559" y="404"/>
                  </a:cubicBezTo>
                  <a:cubicBezTo>
                    <a:pt x="641" y="228"/>
                    <a:pt x="559" y="93"/>
                    <a:pt x="424" y="11"/>
                  </a:cubicBezTo>
                  <a:cubicBezTo>
                    <a:pt x="403" y="3"/>
                    <a:pt x="379" y="0"/>
                    <a:pt x="35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7"/>
            <p:cNvSpPr/>
            <p:nvPr/>
          </p:nvSpPr>
          <p:spPr>
            <a:xfrm>
              <a:off x="5166475" y="4357925"/>
              <a:ext cx="15000" cy="13700"/>
            </a:xfrm>
            <a:custGeom>
              <a:rect b="b" l="l" r="r" t="t"/>
              <a:pathLst>
                <a:path extrusionOk="0" h="548" w="600">
                  <a:moveTo>
                    <a:pt x="308" y="1"/>
                  </a:moveTo>
                  <a:cubicBezTo>
                    <a:pt x="196" y="1"/>
                    <a:pt x="104" y="49"/>
                    <a:pt x="42" y="150"/>
                  </a:cubicBezTo>
                  <a:cubicBezTo>
                    <a:pt x="0" y="316"/>
                    <a:pt x="42" y="450"/>
                    <a:pt x="217" y="533"/>
                  </a:cubicBezTo>
                  <a:cubicBezTo>
                    <a:pt x="247" y="543"/>
                    <a:pt x="279" y="548"/>
                    <a:pt x="311" y="548"/>
                  </a:cubicBezTo>
                  <a:cubicBezTo>
                    <a:pt x="417" y="548"/>
                    <a:pt x="527" y="494"/>
                    <a:pt x="559" y="368"/>
                  </a:cubicBezTo>
                  <a:cubicBezTo>
                    <a:pt x="600" y="233"/>
                    <a:pt x="559" y="57"/>
                    <a:pt x="424" y="16"/>
                  </a:cubicBezTo>
                  <a:cubicBezTo>
                    <a:pt x="383" y="6"/>
                    <a:pt x="345"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7"/>
            <p:cNvSpPr/>
            <p:nvPr/>
          </p:nvSpPr>
          <p:spPr>
            <a:xfrm>
              <a:off x="5038275" y="4414400"/>
              <a:ext cx="7500" cy="9600"/>
            </a:xfrm>
            <a:custGeom>
              <a:rect b="b" l="l" r="r" t="t"/>
              <a:pathLst>
                <a:path extrusionOk="0" h="384" w="300">
                  <a:moveTo>
                    <a:pt x="83" y="1"/>
                  </a:moveTo>
                  <a:lnTo>
                    <a:pt x="0" y="259"/>
                  </a:lnTo>
                  <a:lnTo>
                    <a:pt x="259" y="383"/>
                  </a:lnTo>
                  <a:lnTo>
                    <a:pt x="259" y="342"/>
                  </a:lnTo>
                  <a:cubicBezTo>
                    <a:pt x="300" y="218"/>
                    <a:pt x="259" y="125"/>
                    <a:pt x="124" y="42"/>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7"/>
            <p:cNvSpPr/>
            <p:nvPr/>
          </p:nvSpPr>
          <p:spPr>
            <a:xfrm>
              <a:off x="5062050" y="4350825"/>
              <a:ext cx="10625" cy="13300"/>
            </a:xfrm>
            <a:custGeom>
              <a:rect b="b" l="l" r="r" t="t"/>
              <a:pathLst>
                <a:path extrusionOk="0" h="532" w="425">
                  <a:moveTo>
                    <a:pt x="207" y="0"/>
                  </a:moveTo>
                  <a:lnTo>
                    <a:pt x="0" y="517"/>
                  </a:lnTo>
                  <a:cubicBezTo>
                    <a:pt x="29" y="527"/>
                    <a:pt x="61" y="532"/>
                    <a:pt x="93" y="532"/>
                  </a:cubicBezTo>
                  <a:cubicBezTo>
                    <a:pt x="199" y="532"/>
                    <a:pt x="310" y="476"/>
                    <a:pt x="341" y="341"/>
                  </a:cubicBezTo>
                  <a:cubicBezTo>
                    <a:pt x="424" y="217"/>
                    <a:pt x="341" y="42"/>
                    <a:pt x="20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7"/>
            <p:cNvSpPr/>
            <p:nvPr/>
          </p:nvSpPr>
          <p:spPr>
            <a:xfrm>
              <a:off x="5212725" y="4343325"/>
              <a:ext cx="6500" cy="8550"/>
            </a:xfrm>
            <a:custGeom>
              <a:rect b="b" l="l" r="r" t="t"/>
              <a:pathLst>
                <a:path extrusionOk="0" h="342" w="260">
                  <a:moveTo>
                    <a:pt x="1" y="0"/>
                  </a:moveTo>
                  <a:lnTo>
                    <a:pt x="1" y="83"/>
                  </a:lnTo>
                  <a:lnTo>
                    <a:pt x="1" y="217"/>
                  </a:lnTo>
                  <a:cubicBezTo>
                    <a:pt x="42" y="259"/>
                    <a:pt x="84" y="342"/>
                    <a:pt x="177" y="342"/>
                  </a:cubicBezTo>
                  <a:lnTo>
                    <a:pt x="259" y="83"/>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7"/>
            <p:cNvSpPr/>
            <p:nvPr/>
          </p:nvSpPr>
          <p:spPr>
            <a:xfrm>
              <a:off x="5147075" y="4316450"/>
              <a:ext cx="15025" cy="9975"/>
            </a:xfrm>
            <a:custGeom>
              <a:rect b="b" l="l" r="r" t="t"/>
              <a:pathLst>
                <a:path extrusionOk="0" h="399" w="601">
                  <a:moveTo>
                    <a:pt x="84" y="0"/>
                  </a:moveTo>
                  <a:lnTo>
                    <a:pt x="84" y="0"/>
                  </a:lnTo>
                  <a:cubicBezTo>
                    <a:pt x="1" y="124"/>
                    <a:pt x="42" y="259"/>
                    <a:pt x="166" y="341"/>
                  </a:cubicBezTo>
                  <a:lnTo>
                    <a:pt x="218" y="383"/>
                  </a:lnTo>
                  <a:cubicBezTo>
                    <a:pt x="251" y="394"/>
                    <a:pt x="281" y="399"/>
                    <a:pt x="310" y="399"/>
                  </a:cubicBezTo>
                  <a:cubicBezTo>
                    <a:pt x="387" y="399"/>
                    <a:pt x="450" y="360"/>
                    <a:pt x="518" y="300"/>
                  </a:cubicBezTo>
                  <a:cubicBezTo>
                    <a:pt x="559" y="300"/>
                    <a:pt x="559" y="259"/>
                    <a:pt x="600" y="217"/>
                  </a:cubicBezTo>
                  <a:lnTo>
                    <a:pt x="8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7"/>
            <p:cNvSpPr/>
            <p:nvPr/>
          </p:nvSpPr>
          <p:spPr>
            <a:xfrm>
              <a:off x="5088925" y="4292650"/>
              <a:ext cx="8550" cy="7525"/>
            </a:xfrm>
            <a:custGeom>
              <a:rect b="b" l="l" r="r" t="t"/>
              <a:pathLst>
                <a:path extrusionOk="0" h="301" w="342">
                  <a:moveTo>
                    <a:pt x="83" y="1"/>
                  </a:moveTo>
                  <a:lnTo>
                    <a:pt x="1" y="259"/>
                  </a:lnTo>
                  <a:lnTo>
                    <a:pt x="42" y="301"/>
                  </a:lnTo>
                  <a:cubicBezTo>
                    <a:pt x="166" y="301"/>
                    <a:pt x="300" y="259"/>
                    <a:pt x="342" y="13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7"/>
            <p:cNvSpPr/>
            <p:nvPr/>
          </p:nvSpPr>
          <p:spPr>
            <a:xfrm>
              <a:off x="5107275" y="4595325"/>
              <a:ext cx="8550" cy="7525"/>
            </a:xfrm>
            <a:custGeom>
              <a:rect b="b" l="l" r="r" t="t"/>
              <a:pathLst>
                <a:path extrusionOk="0" h="301" w="342">
                  <a:moveTo>
                    <a:pt x="259" y="1"/>
                  </a:moveTo>
                  <a:cubicBezTo>
                    <a:pt x="166" y="1"/>
                    <a:pt x="83" y="42"/>
                    <a:pt x="42" y="125"/>
                  </a:cubicBezTo>
                  <a:cubicBezTo>
                    <a:pt x="1" y="125"/>
                    <a:pt x="1" y="177"/>
                    <a:pt x="1" y="177"/>
                  </a:cubicBezTo>
                  <a:lnTo>
                    <a:pt x="259" y="301"/>
                  </a:lnTo>
                  <a:lnTo>
                    <a:pt x="342" y="42"/>
                  </a:lnTo>
                  <a:cubicBezTo>
                    <a:pt x="342" y="1"/>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7"/>
            <p:cNvSpPr/>
            <p:nvPr/>
          </p:nvSpPr>
          <p:spPr>
            <a:xfrm>
              <a:off x="5042650" y="4569125"/>
              <a:ext cx="14000" cy="9950"/>
            </a:xfrm>
            <a:custGeom>
              <a:rect b="b" l="l" r="r" t="t"/>
              <a:pathLst>
                <a:path extrusionOk="0" h="398" w="560">
                  <a:moveTo>
                    <a:pt x="290" y="0"/>
                  </a:moveTo>
                  <a:cubicBezTo>
                    <a:pt x="182" y="0"/>
                    <a:pt x="64" y="56"/>
                    <a:pt x="1" y="191"/>
                  </a:cubicBezTo>
                  <a:lnTo>
                    <a:pt x="518" y="398"/>
                  </a:lnTo>
                  <a:cubicBezTo>
                    <a:pt x="559" y="356"/>
                    <a:pt x="559" y="315"/>
                    <a:pt x="559" y="273"/>
                  </a:cubicBezTo>
                  <a:cubicBezTo>
                    <a:pt x="559" y="191"/>
                    <a:pt x="466" y="56"/>
                    <a:pt x="383" y="15"/>
                  </a:cubicBezTo>
                  <a:cubicBezTo>
                    <a:pt x="354" y="5"/>
                    <a:pt x="323"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7"/>
            <p:cNvSpPr/>
            <p:nvPr/>
          </p:nvSpPr>
          <p:spPr>
            <a:xfrm>
              <a:off x="5131825" y="4531750"/>
              <a:ext cx="10900" cy="12950"/>
            </a:xfrm>
            <a:custGeom>
              <a:rect b="b" l="l" r="r" t="t"/>
              <a:pathLst>
                <a:path extrusionOk="0" h="518" w="436">
                  <a:moveTo>
                    <a:pt x="352" y="0"/>
                  </a:moveTo>
                  <a:cubicBezTo>
                    <a:pt x="218" y="0"/>
                    <a:pt x="135" y="42"/>
                    <a:pt x="94" y="176"/>
                  </a:cubicBezTo>
                  <a:cubicBezTo>
                    <a:pt x="1" y="300"/>
                    <a:pt x="52" y="435"/>
                    <a:pt x="177" y="476"/>
                  </a:cubicBezTo>
                  <a:cubicBezTo>
                    <a:pt x="177" y="517"/>
                    <a:pt x="218" y="517"/>
                    <a:pt x="218" y="517"/>
                  </a:cubicBezTo>
                  <a:lnTo>
                    <a:pt x="4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7"/>
            <p:cNvSpPr/>
            <p:nvPr/>
          </p:nvSpPr>
          <p:spPr>
            <a:xfrm>
              <a:off x="5068500" y="4505075"/>
              <a:ext cx="15025" cy="14050"/>
            </a:xfrm>
            <a:custGeom>
              <a:rect b="b" l="l" r="r" t="t"/>
              <a:pathLst>
                <a:path extrusionOk="0" h="562" w="601">
                  <a:moveTo>
                    <a:pt x="273" y="0"/>
                  </a:moveTo>
                  <a:cubicBezTo>
                    <a:pt x="172" y="0"/>
                    <a:pt x="72" y="71"/>
                    <a:pt x="42" y="168"/>
                  </a:cubicBezTo>
                  <a:cubicBezTo>
                    <a:pt x="1" y="292"/>
                    <a:pt x="42" y="468"/>
                    <a:pt x="166" y="551"/>
                  </a:cubicBezTo>
                  <a:cubicBezTo>
                    <a:pt x="197" y="558"/>
                    <a:pt x="228" y="561"/>
                    <a:pt x="258" y="561"/>
                  </a:cubicBezTo>
                  <a:cubicBezTo>
                    <a:pt x="400" y="561"/>
                    <a:pt x="525" y="486"/>
                    <a:pt x="559" y="375"/>
                  </a:cubicBezTo>
                  <a:cubicBezTo>
                    <a:pt x="600" y="251"/>
                    <a:pt x="559" y="75"/>
                    <a:pt x="383" y="34"/>
                  </a:cubicBezTo>
                  <a:cubicBezTo>
                    <a:pt x="349" y="11"/>
                    <a:pt x="311" y="0"/>
                    <a:pt x="27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7"/>
            <p:cNvSpPr/>
            <p:nvPr/>
          </p:nvSpPr>
          <p:spPr>
            <a:xfrm>
              <a:off x="5023275" y="4523875"/>
              <a:ext cx="15025" cy="13700"/>
            </a:xfrm>
            <a:custGeom>
              <a:rect b="b" l="l" r="r" t="t"/>
              <a:pathLst>
                <a:path extrusionOk="0" h="548" w="601">
                  <a:moveTo>
                    <a:pt x="290" y="1"/>
                  </a:moveTo>
                  <a:cubicBezTo>
                    <a:pt x="184" y="1"/>
                    <a:pt x="73" y="57"/>
                    <a:pt x="42" y="191"/>
                  </a:cubicBezTo>
                  <a:cubicBezTo>
                    <a:pt x="0" y="315"/>
                    <a:pt x="42" y="491"/>
                    <a:pt x="166" y="533"/>
                  </a:cubicBezTo>
                  <a:cubicBezTo>
                    <a:pt x="209" y="543"/>
                    <a:pt x="249" y="548"/>
                    <a:pt x="287" y="548"/>
                  </a:cubicBezTo>
                  <a:cubicBezTo>
                    <a:pt x="401" y="548"/>
                    <a:pt x="489" y="499"/>
                    <a:pt x="559" y="398"/>
                  </a:cubicBezTo>
                  <a:cubicBezTo>
                    <a:pt x="600" y="233"/>
                    <a:pt x="559" y="98"/>
                    <a:pt x="383" y="16"/>
                  </a:cubicBezTo>
                  <a:cubicBezTo>
                    <a:pt x="354" y="6"/>
                    <a:pt x="322" y="1"/>
                    <a:pt x="29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7"/>
            <p:cNvSpPr/>
            <p:nvPr/>
          </p:nvSpPr>
          <p:spPr>
            <a:xfrm>
              <a:off x="5086600" y="4550300"/>
              <a:ext cx="16300" cy="14050"/>
            </a:xfrm>
            <a:custGeom>
              <a:rect b="b" l="l" r="r" t="t"/>
              <a:pathLst>
                <a:path extrusionOk="0" h="562" w="652">
                  <a:moveTo>
                    <a:pt x="324" y="1"/>
                  </a:moveTo>
                  <a:cubicBezTo>
                    <a:pt x="224" y="1"/>
                    <a:pt x="123" y="71"/>
                    <a:pt x="94" y="168"/>
                  </a:cubicBezTo>
                  <a:cubicBezTo>
                    <a:pt x="0" y="334"/>
                    <a:pt x="94" y="468"/>
                    <a:pt x="218" y="551"/>
                  </a:cubicBezTo>
                  <a:cubicBezTo>
                    <a:pt x="241" y="558"/>
                    <a:pt x="266" y="562"/>
                    <a:pt x="290" y="562"/>
                  </a:cubicBezTo>
                  <a:cubicBezTo>
                    <a:pt x="407" y="562"/>
                    <a:pt x="526" y="486"/>
                    <a:pt x="569" y="375"/>
                  </a:cubicBezTo>
                  <a:cubicBezTo>
                    <a:pt x="652" y="251"/>
                    <a:pt x="569" y="75"/>
                    <a:pt x="435" y="34"/>
                  </a:cubicBezTo>
                  <a:cubicBezTo>
                    <a:pt x="400" y="11"/>
                    <a:pt x="362" y="1"/>
                    <a:pt x="3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7"/>
            <p:cNvSpPr/>
            <p:nvPr/>
          </p:nvSpPr>
          <p:spPr>
            <a:xfrm>
              <a:off x="5049125" y="4459850"/>
              <a:ext cx="16050" cy="13550"/>
            </a:xfrm>
            <a:custGeom>
              <a:rect b="b" l="l" r="r" t="t"/>
              <a:pathLst>
                <a:path extrusionOk="0" h="542" w="642">
                  <a:moveTo>
                    <a:pt x="313" y="0"/>
                  </a:moveTo>
                  <a:cubicBezTo>
                    <a:pt x="210" y="0"/>
                    <a:pt x="102" y="70"/>
                    <a:pt x="42" y="168"/>
                  </a:cubicBezTo>
                  <a:cubicBezTo>
                    <a:pt x="0" y="292"/>
                    <a:pt x="83" y="467"/>
                    <a:pt x="207" y="509"/>
                  </a:cubicBezTo>
                  <a:cubicBezTo>
                    <a:pt x="244" y="532"/>
                    <a:pt x="284" y="542"/>
                    <a:pt x="324" y="542"/>
                  </a:cubicBezTo>
                  <a:cubicBezTo>
                    <a:pt x="428" y="542"/>
                    <a:pt x="529" y="472"/>
                    <a:pt x="559" y="374"/>
                  </a:cubicBezTo>
                  <a:cubicBezTo>
                    <a:pt x="641" y="250"/>
                    <a:pt x="559" y="75"/>
                    <a:pt x="424" y="33"/>
                  </a:cubicBezTo>
                  <a:cubicBezTo>
                    <a:pt x="390" y="10"/>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7"/>
            <p:cNvSpPr/>
            <p:nvPr/>
          </p:nvSpPr>
          <p:spPr>
            <a:xfrm>
              <a:off x="5113750" y="4486150"/>
              <a:ext cx="15000" cy="13700"/>
            </a:xfrm>
            <a:custGeom>
              <a:rect b="b" l="l" r="r" t="t"/>
              <a:pathLst>
                <a:path extrusionOk="0" h="548" w="600">
                  <a:moveTo>
                    <a:pt x="290" y="0"/>
                  </a:moveTo>
                  <a:cubicBezTo>
                    <a:pt x="184" y="0"/>
                    <a:pt x="73" y="56"/>
                    <a:pt x="41" y="191"/>
                  </a:cubicBezTo>
                  <a:cubicBezTo>
                    <a:pt x="0" y="315"/>
                    <a:pt x="41" y="491"/>
                    <a:pt x="207" y="532"/>
                  </a:cubicBezTo>
                  <a:cubicBezTo>
                    <a:pt x="240" y="542"/>
                    <a:pt x="277" y="548"/>
                    <a:pt x="313" y="548"/>
                  </a:cubicBezTo>
                  <a:cubicBezTo>
                    <a:pt x="421" y="548"/>
                    <a:pt x="527" y="501"/>
                    <a:pt x="558" y="408"/>
                  </a:cubicBezTo>
                  <a:cubicBezTo>
                    <a:pt x="600" y="232"/>
                    <a:pt x="558" y="56"/>
                    <a:pt x="383" y="15"/>
                  </a:cubicBezTo>
                  <a:cubicBezTo>
                    <a:pt x="354" y="5"/>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7"/>
            <p:cNvSpPr/>
            <p:nvPr/>
          </p:nvSpPr>
          <p:spPr>
            <a:xfrm>
              <a:off x="4985525" y="4543650"/>
              <a:ext cx="7525" cy="8550"/>
            </a:xfrm>
            <a:custGeom>
              <a:rect b="b" l="l" r="r" t="t"/>
              <a:pathLst>
                <a:path extrusionOk="0" h="342" w="301">
                  <a:moveTo>
                    <a:pt x="84" y="0"/>
                  </a:moveTo>
                  <a:lnTo>
                    <a:pt x="1" y="259"/>
                  </a:lnTo>
                  <a:lnTo>
                    <a:pt x="259" y="341"/>
                  </a:lnTo>
                  <a:lnTo>
                    <a:pt x="259" y="300"/>
                  </a:lnTo>
                  <a:cubicBezTo>
                    <a:pt x="301" y="176"/>
                    <a:pt x="218" y="41"/>
                    <a:pt x="8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7"/>
            <p:cNvSpPr/>
            <p:nvPr/>
          </p:nvSpPr>
          <p:spPr>
            <a:xfrm>
              <a:off x="5009050" y="4479025"/>
              <a:ext cx="9850" cy="13200"/>
            </a:xfrm>
            <a:custGeom>
              <a:rect b="b" l="l" r="r" t="t"/>
              <a:pathLst>
                <a:path extrusionOk="0" h="528" w="394">
                  <a:moveTo>
                    <a:pt x="218" y="0"/>
                  </a:moveTo>
                  <a:lnTo>
                    <a:pt x="1" y="517"/>
                  </a:lnTo>
                  <a:lnTo>
                    <a:pt x="52" y="517"/>
                  </a:lnTo>
                  <a:cubicBezTo>
                    <a:pt x="74" y="525"/>
                    <a:pt x="96" y="528"/>
                    <a:pt x="118" y="528"/>
                  </a:cubicBezTo>
                  <a:cubicBezTo>
                    <a:pt x="221" y="528"/>
                    <a:pt x="318" y="452"/>
                    <a:pt x="352" y="341"/>
                  </a:cubicBezTo>
                  <a:cubicBezTo>
                    <a:pt x="394" y="259"/>
                    <a:pt x="352" y="83"/>
                    <a:pt x="259" y="42"/>
                  </a:cubicBezTo>
                  <a:cubicBezTo>
                    <a:pt x="259" y="0"/>
                    <a:pt x="218"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7"/>
            <p:cNvSpPr/>
            <p:nvPr/>
          </p:nvSpPr>
          <p:spPr>
            <a:xfrm>
              <a:off x="5160000" y="4471525"/>
              <a:ext cx="6500" cy="8550"/>
            </a:xfrm>
            <a:custGeom>
              <a:rect b="b" l="l" r="r" t="t"/>
              <a:pathLst>
                <a:path extrusionOk="0" h="342" w="260">
                  <a:moveTo>
                    <a:pt x="1" y="0"/>
                  </a:moveTo>
                  <a:lnTo>
                    <a:pt x="1" y="125"/>
                  </a:lnTo>
                  <a:lnTo>
                    <a:pt x="1" y="218"/>
                  </a:lnTo>
                  <a:cubicBezTo>
                    <a:pt x="42" y="300"/>
                    <a:pt x="83" y="342"/>
                    <a:pt x="166" y="342"/>
                  </a:cubicBezTo>
                  <a:lnTo>
                    <a:pt x="259" y="125"/>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7"/>
            <p:cNvSpPr/>
            <p:nvPr/>
          </p:nvSpPr>
          <p:spPr>
            <a:xfrm>
              <a:off x="5094350" y="4445675"/>
              <a:ext cx="13975" cy="8550"/>
            </a:xfrm>
            <a:custGeom>
              <a:rect b="b" l="l" r="r" t="t"/>
              <a:pathLst>
                <a:path extrusionOk="0" h="342" w="559">
                  <a:moveTo>
                    <a:pt x="83" y="1"/>
                  </a:moveTo>
                  <a:lnTo>
                    <a:pt x="83" y="1"/>
                  </a:lnTo>
                  <a:cubicBezTo>
                    <a:pt x="1" y="125"/>
                    <a:pt x="83" y="300"/>
                    <a:pt x="207" y="342"/>
                  </a:cubicBezTo>
                  <a:lnTo>
                    <a:pt x="342" y="342"/>
                  </a:lnTo>
                  <a:cubicBezTo>
                    <a:pt x="425" y="342"/>
                    <a:pt x="518" y="300"/>
                    <a:pt x="559" y="166"/>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7"/>
            <p:cNvSpPr/>
            <p:nvPr/>
          </p:nvSpPr>
          <p:spPr>
            <a:xfrm>
              <a:off x="5034900" y="4420875"/>
              <a:ext cx="9850" cy="7500"/>
            </a:xfrm>
            <a:custGeom>
              <a:rect b="b" l="l" r="r" t="t"/>
              <a:pathLst>
                <a:path extrusionOk="0" h="300" w="394">
                  <a:moveTo>
                    <a:pt x="135" y="0"/>
                  </a:moveTo>
                  <a:lnTo>
                    <a:pt x="1" y="259"/>
                  </a:lnTo>
                  <a:cubicBezTo>
                    <a:pt x="52" y="300"/>
                    <a:pt x="52" y="300"/>
                    <a:pt x="94" y="300"/>
                  </a:cubicBezTo>
                  <a:lnTo>
                    <a:pt x="135" y="300"/>
                  </a:lnTo>
                  <a:cubicBezTo>
                    <a:pt x="218" y="300"/>
                    <a:pt x="352" y="217"/>
                    <a:pt x="394" y="124"/>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7"/>
            <p:cNvSpPr/>
            <p:nvPr/>
          </p:nvSpPr>
          <p:spPr>
            <a:xfrm>
              <a:off x="5054300" y="4723800"/>
              <a:ext cx="8800" cy="7250"/>
            </a:xfrm>
            <a:custGeom>
              <a:rect b="b" l="l" r="r" t="t"/>
              <a:pathLst>
                <a:path extrusionOk="0" h="290" w="352">
                  <a:moveTo>
                    <a:pt x="284" y="0"/>
                  </a:moveTo>
                  <a:cubicBezTo>
                    <a:pt x="261" y="0"/>
                    <a:pt x="238" y="11"/>
                    <a:pt x="217" y="31"/>
                  </a:cubicBezTo>
                  <a:cubicBezTo>
                    <a:pt x="134" y="31"/>
                    <a:pt x="93" y="31"/>
                    <a:pt x="52" y="73"/>
                  </a:cubicBezTo>
                  <a:lnTo>
                    <a:pt x="52" y="114"/>
                  </a:lnTo>
                  <a:cubicBezTo>
                    <a:pt x="0" y="155"/>
                    <a:pt x="0" y="155"/>
                    <a:pt x="0" y="207"/>
                  </a:cubicBezTo>
                  <a:lnTo>
                    <a:pt x="259" y="290"/>
                  </a:lnTo>
                  <a:lnTo>
                    <a:pt x="352" y="31"/>
                  </a:lnTo>
                  <a:cubicBezTo>
                    <a:pt x="331" y="11"/>
                    <a:pt x="308" y="0"/>
                    <a:pt x="28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7"/>
            <p:cNvSpPr/>
            <p:nvPr/>
          </p:nvSpPr>
          <p:spPr>
            <a:xfrm>
              <a:off x="4989675" y="4697425"/>
              <a:ext cx="15275" cy="9850"/>
            </a:xfrm>
            <a:custGeom>
              <a:rect b="b" l="l" r="r" t="t"/>
              <a:pathLst>
                <a:path extrusionOk="0" h="394" w="611">
                  <a:moveTo>
                    <a:pt x="305" y="0"/>
                  </a:moveTo>
                  <a:cubicBezTo>
                    <a:pt x="174" y="0"/>
                    <a:pt x="77" y="74"/>
                    <a:pt x="0" y="177"/>
                  </a:cubicBezTo>
                  <a:lnTo>
                    <a:pt x="517" y="394"/>
                  </a:lnTo>
                  <a:cubicBezTo>
                    <a:pt x="610" y="270"/>
                    <a:pt x="517" y="94"/>
                    <a:pt x="393" y="11"/>
                  </a:cubicBezTo>
                  <a:cubicBezTo>
                    <a:pt x="362" y="4"/>
                    <a:pt x="333" y="0"/>
                    <a:pt x="30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7"/>
            <p:cNvSpPr/>
            <p:nvPr/>
          </p:nvSpPr>
          <p:spPr>
            <a:xfrm>
              <a:off x="5080125" y="4659550"/>
              <a:ext cx="9850" cy="13350"/>
            </a:xfrm>
            <a:custGeom>
              <a:rect b="b" l="l" r="r" t="t"/>
              <a:pathLst>
                <a:path extrusionOk="0" h="534" w="394">
                  <a:moveTo>
                    <a:pt x="296" y="0"/>
                  </a:moveTo>
                  <a:cubicBezTo>
                    <a:pt x="215" y="0"/>
                    <a:pt x="155" y="39"/>
                    <a:pt x="94" y="99"/>
                  </a:cubicBezTo>
                  <a:cubicBezTo>
                    <a:pt x="53" y="99"/>
                    <a:pt x="53" y="141"/>
                    <a:pt x="53" y="192"/>
                  </a:cubicBezTo>
                  <a:cubicBezTo>
                    <a:pt x="1" y="234"/>
                    <a:pt x="1" y="275"/>
                    <a:pt x="1" y="358"/>
                  </a:cubicBezTo>
                  <a:lnTo>
                    <a:pt x="53" y="399"/>
                  </a:lnTo>
                  <a:cubicBezTo>
                    <a:pt x="53" y="451"/>
                    <a:pt x="94" y="492"/>
                    <a:pt x="135" y="534"/>
                  </a:cubicBezTo>
                  <a:lnTo>
                    <a:pt x="177" y="534"/>
                  </a:lnTo>
                  <a:lnTo>
                    <a:pt x="394" y="17"/>
                  </a:lnTo>
                  <a:cubicBezTo>
                    <a:pt x="358" y="6"/>
                    <a:pt x="326"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7"/>
            <p:cNvSpPr/>
            <p:nvPr/>
          </p:nvSpPr>
          <p:spPr>
            <a:xfrm>
              <a:off x="5015525" y="4633275"/>
              <a:ext cx="15275" cy="14150"/>
            </a:xfrm>
            <a:custGeom>
              <a:rect b="b" l="l" r="r" t="t"/>
              <a:pathLst>
                <a:path extrusionOk="0" h="566" w="611">
                  <a:moveTo>
                    <a:pt x="277" y="0"/>
                  </a:moveTo>
                  <a:cubicBezTo>
                    <a:pt x="176" y="0"/>
                    <a:pt x="82" y="68"/>
                    <a:pt x="52" y="158"/>
                  </a:cubicBezTo>
                  <a:cubicBezTo>
                    <a:pt x="0" y="334"/>
                    <a:pt x="52" y="468"/>
                    <a:pt x="176" y="551"/>
                  </a:cubicBezTo>
                  <a:cubicBezTo>
                    <a:pt x="217" y="560"/>
                    <a:pt x="255" y="565"/>
                    <a:pt x="291" y="565"/>
                  </a:cubicBezTo>
                  <a:cubicBezTo>
                    <a:pt x="408" y="565"/>
                    <a:pt x="498" y="510"/>
                    <a:pt x="569" y="375"/>
                  </a:cubicBezTo>
                  <a:cubicBezTo>
                    <a:pt x="610" y="251"/>
                    <a:pt x="569" y="75"/>
                    <a:pt x="393" y="34"/>
                  </a:cubicBezTo>
                  <a:cubicBezTo>
                    <a:pt x="356" y="11"/>
                    <a:pt x="316" y="0"/>
                    <a:pt x="2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7"/>
            <p:cNvSpPr/>
            <p:nvPr/>
          </p:nvSpPr>
          <p:spPr>
            <a:xfrm>
              <a:off x="4969250" y="4652200"/>
              <a:ext cx="16300" cy="14025"/>
            </a:xfrm>
            <a:custGeom>
              <a:rect b="b" l="l" r="r" t="t"/>
              <a:pathLst>
                <a:path extrusionOk="0" h="561" w="652">
                  <a:moveTo>
                    <a:pt x="361" y="0"/>
                  </a:moveTo>
                  <a:cubicBezTo>
                    <a:pt x="246" y="0"/>
                    <a:pt x="128" y="74"/>
                    <a:pt x="94" y="176"/>
                  </a:cubicBezTo>
                  <a:cubicBezTo>
                    <a:pt x="1" y="311"/>
                    <a:pt x="94" y="486"/>
                    <a:pt x="218" y="528"/>
                  </a:cubicBezTo>
                  <a:cubicBezTo>
                    <a:pt x="266" y="551"/>
                    <a:pt x="311" y="561"/>
                    <a:pt x="352" y="561"/>
                  </a:cubicBezTo>
                  <a:cubicBezTo>
                    <a:pt x="460" y="561"/>
                    <a:pt x="543" y="491"/>
                    <a:pt x="611" y="393"/>
                  </a:cubicBezTo>
                  <a:cubicBezTo>
                    <a:pt x="652" y="269"/>
                    <a:pt x="611" y="93"/>
                    <a:pt x="435" y="11"/>
                  </a:cubicBezTo>
                  <a:cubicBezTo>
                    <a:pt x="411" y="3"/>
                    <a:pt x="386" y="0"/>
                    <a:pt x="36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7"/>
            <p:cNvSpPr/>
            <p:nvPr/>
          </p:nvSpPr>
          <p:spPr>
            <a:xfrm>
              <a:off x="5033875" y="4678950"/>
              <a:ext cx="16300" cy="13700"/>
            </a:xfrm>
            <a:custGeom>
              <a:rect b="b" l="l" r="r" t="t"/>
              <a:pathLst>
                <a:path extrusionOk="0" h="548" w="652">
                  <a:moveTo>
                    <a:pt x="330" y="1"/>
                  </a:moveTo>
                  <a:cubicBezTo>
                    <a:pt x="222" y="1"/>
                    <a:pt x="111" y="47"/>
                    <a:pt x="42" y="140"/>
                  </a:cubicBezTo>
                  <a:cubicBezTo>
                    <a:pt x="0" y="316"/>
                    <a:pt x="93" y="450"/>
                    <a:pt x="217" y="533"/>
                  </a:cubicBezTo>
                  <a:cubicBezTo>
                    <a:pt x="249" y="543"/>
                    <a:pt x="282" y="548"/>
                    <a:pt x="314" y="548"/>
                  </a:cubicBezTo>
                  <a:cubicBezTo>
                    <a:pt x="422" y="548"/>
                    <a:pt x="527" y="492"/>
                    <a:pt x="559" y="357"/>
                  </a:cubicBezTo>
                  <a:cubicBezTo>
                    <a:pt x="652" y="233"/>
                    <a:pt x="559" y="57"/>
                    <a:pt x="435" y="16"/>
                  </a:cubicBezTo>
                  <a:cubicBezTo>
                    <a:pt x="401" y="6"/>
                    <a:pt x="365"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7"/>
            <p:cNvSpPr/>
            <p:nvPr/>
          </p:nvSpPr>
          <p:spPr>
            <a:xfrm>
              <a:off x="4996125" y="4588050"/>
              <a:ext cx="16325" cy="14050"/>
            </a:xfrm>
            <a:custGeom>
              <a:rect b="b" l="l" r="r" t="t"/>
              <a:pathLst>
                <a:path extrusionOk="0" h="562" w="653">
                  <a:moveTo>
                    <a:pt x="300" y="0"/>
                  </a:moveTo>
                  <a:cubicBezTo>
                    <a:pt x="193" y="0"/>
                    <a:pt x="112" y="68"/>
                    <a:pt x="52" y="157"/>
                  </a:cubicBezTo>
                  <a:cubicBezTo>
                    <a:pt x="1" y="333"/>
                    <a:pt x="94" y="468"/>
                    <a:pt x="218" y="550"/>
                  </a:cubicBezTo>
                  <a:cubicBezTo>
                    <a:pt x="242" y="558"/>
                    <a:pt x="266" y="561"/>
                    <a:pt x="291" y="561"/>
                  </a:cubicBezTo>
                  <a:cubicBezTo>
                    <a:pt x="407" y="561"/>
                    <a:pt x="527" y="485"/>
                    <a:pt x="569" y="375"/>
                  </a:cubicBezTo>
                  <a:cubicBezTo>
                    <a:pt x="652" y="251"/>
                    <a:pt x="569" y="75"/>
                    <a:pt x="435" y="33"/>
                  </a:cubicBezTo>
                  <a:cubicBezTo>
                    <a:pt x="386" y="10"/>
                    <a:pt x="341"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7"/>
            <p:cNvSpPr/>
            <p:nvPr/>
          </p:nvSpPr>
          <p:spPr>
            <a:xfrm>
              <a:off x="5060750" y="4614450"/>
              <a:ext cx="15275" cy="14050"/>
            </a:xfrm>
            <a:custGeom>
              <a:rect b="b" l="l" r="r" t="t"/>
              <a:pathLst>
                <a:path extrusionOk="0" h="562" w="611">
                  <a:moveTo>
                    <a:pt x="321" y="1"/>
                  </a:moveTo>
                  <a:cubicBezTo>
                    <a:pt x="205" y="1"/>
                    <a:pt x="86" y="76"/>
                    <a:pt x="52" y="187"/>
                  </a:cubicBezTo>
                  <a:cubicBezTo>
                    <a:pt x="1" y="311"/>
                    <a:pt x="52" y="487"/>
                    <a:pt x="176" y="528"/>
                  </a:cubicBezTo>
                  <a:cubicBezTo>
                    <a:pt x="225" y="551"/>
                    <a:pt x="273" y="561"/>
                    <a:pt x="317" y="561"/>
                  </a:cubicBezTo>
                  <a:cubicBezTo>
                    <a:pt x="435" y="561"/>
                    <a:pt x="532" y="491"/>
                    <a:pt x="569" y="394"/>
                  </a:cubicBezTo>
                  <a:cubicBezTo>
                    <a:pt x="611" y="228"/>
                    <a:pt x="569" y="94"/>
                    <a:pt x="393" y="11"/>
                  </a:cubicBezTo>
                  <a:cubicBezTo>
                    <a:pt x="370" y="4"/>
                    <a:pt x="345"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7"/>
            <p:cNvSpPr/>
            <p:nvPr/>
          </p:nvSpPr>
          <p:spPr>
            <a:xfrm>
              <a:off x="4932800" y="4671850"/>
              <a:ext cx="6500" cy="8550"/>
            </a:xfrm>
            <a:custGeom>
              <a:rect b="b" l="l" r="r" t="t"/>
              <a:pathLst>
                <a:path extrusionOk="0" h="342" w="260">
                  <a:moveTo>
                    <a:pt x="83" y="0"/>
                  </a:moveTo>
                  <a:lnTo>
                    <a:pt x="1" y="259"/>
                  </a:lnTo>
                  <a:lnTo>
                    <a:pt x="259" y="341"/>
                  </a:lnTo>
                  <a:lnTo>
                    <a:pt x="259" y="259"/>
                  </a:lnTo>
                  <a:cubicBezTo>
                    <a:pt x="259" y="124"/>
                    <a:pt x="20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7"/>
            <p:cNvSpPr/>
            <p:nvPr/>
          </p:nvSpPr>
          <p:spPr>
            <a:xfrm>
              <a:off x="4956325" y="4607225"/>
              <a:ext cx="10875" cy="13775"/>
            </a:xfrm>
            <a:custGeom>
              <a:rect b="b" l="l" r="r" t="t"/>
              <a:pathLst>
                <a:path extrusionOk="0" h="551" w="435">
                  <a:moveTo>
                    <a:pt x="218" y="0"/>
                  </a:moveTo>
                  <a:lnTo>
                    <a:pt x="1" y="517"/>
                  </a:lnTo>
                  <a:cubicBezTo>
                    <a:pt x="38" y="540"/>
                    <a:pt x="77" y="550"/>
                    <a:pt x="116" y="550"/>
                  </a:cubicBezTo>
                  <a:cubicBezTo>
                    <a:pt x="218" y="550"/>
                    <a:pt x="315" y="480"/>
                    <a:pt x="352" y="383"/>
                  </a:cubicBezTo>
                  <a:cubicBezTo>
                    <a:pt x="435" y="218"/>
                    <a:pt x="352"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7"/>
            <p:cNvSpPr/>
            <p:nvPr/>
          </p:nvSpPr>
          <p:spPr>
            <a:xfrm>
              <a:off x="5105975" y="4599725"/>
              <a:ext cx="7800" cy="9600"/>
            </a:xfrm>
            <a:custGeom>
              <a:rect b="b" l="l" r="r" t="t"/>
              <a:pathLst>
                <a:path extrusionOk="0" h="384" w="312">
                  <a:moveTo>
                    <a:pt x="53" y="1"/>
                  </a:moveTo>
                  <a:cubicBezTo>
                    <a:pt x="53" y="83"/>
                    <a:pt x="1" y="125"/>
                    <a:pt x="53" y="166"/>
                  </a:cubicBezTo>
                  <a:cubicBezTo>
                    <a:pt x="53" y="259"/>
                    <a:pt x="94" y="300"/>
                    <a:pt x="135" y="342"/>
                  </a:cubicBezTo>
                  <a:cubicBezTo>
                    <a:pt x="177" y="342"/>
                    <a:pt x="177" y="383"/>
                    <a:pt x="218" y="383"/>
                  </a:cubicBezTo>
                  <a:lnTo>
                    <a:pt x="311" y="125"/>
                  </a:lnTo>
                  <a:lnTo>
                    <a:pt x="5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7"/>
            <p:cNvSpPr/>
            <p:nvPr/>
          </p:nvSpPr>
          <p:spPr>
            <a:xfrm>
              <a:off x="5041375" y="4573875"/>
              <a:ext cx="14225" cy="9600"/>
            </a:xfrm>
            <a:custGeom>
              <a:rect b="b" l="l" r="r" t="t"/>
              <a:pathLst>
                <a:path extrusionOk="0" h="384" w="569">
                  <a:moveTo>
                    <a:pt x="52" y="1"/>
                  </a:moveTo>
                  <a:lnTo>
                    <a:pt x="52" y="1"/>
                  </a:lnTo>
                  <a:cubicBezTo>
                    <a:pt x="0" y="125"/>
                    <a:pt x="93" y="301"/>
                    <a:pt x="217" y="342"/>
                  </a:cubicBezTo>
                  <a:cubicBezTo>
                    <a:pt x="217" y="342"/>
                    <a:pt x="259" y="342"/>
                    <a:pt x="259" y="383"/>
                  </a:cubicBezTo>
                  <a:lnTo>
                    <a:pt x="310" y="383"/>
                  </a:lnTo>
                  <a:cubicBezTo>
                    <a:pt x="393" y="383"/>
                    <a:pt x="434" y="342"/>
                    <a:pt x="476" y="342"/>
                  </a:cubicBezTo>
                  <a:cubicBezTo>
                    <a:pt x="517" y="301"/>
                    <a:pt x="569" y="259"/>
                    <a:pt x="569" y="208"/>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7"/>
            <p:cNvSpPr/>
            <p:nvPr/>
          </p:nvSpPr>
          <p:spPr>
            <a:xfrm>
              <a:off x="4982175" y="4550100"/>
              <a:ext cx="9850" cy="6475"/>
            </a:xfrm>
            <a:custGeom>
              <a:rect b="b" l="l" r="r" t="t"/>
              <a:pathLst>
                <a:path extrusionOk="0" h="259" w="394">
                  <a:moveTo>
                    <a:pt x="135" y="1"/>
                  </a:moveTo>
                  <a:lnTo>
                    <a:pt x="0" y="259"/>
                  </a:lnTo>
                  <a:lnTo>
                    <a:pt x="176" y="259"/>
                  </a:lnTo>
                  <a:cubicBezTo>
                    <a:pt x="259" y="259"/>
                    <a:pt x="352" y="176"/>
                    <a:pt x="393" y="83"/>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7"/>
            <p:cNvSpPr/>
            <p:nvPr/>
          </p:nvSpPr>
          <p:spPr>
            <a:xfrm>
              <a:off x="4961750" y="4761925"/>
              <a:ext cx="16325" cy="13700"/>
            </a:xfrm>
            <a:custGeom>
              <a:rect b="b" l="l" r="r" t="t"/>
              <a:pathLst>
                <a:path extrusionOk="0" h="548" w="653">
                  <a:moveTo>
                    <a:pt x="336" y="1"/>
                  </a:moveTo>
                  <a:cubicBezTo>
                    <a:pt x="229" y="1"/>
                    <a:pt x="123" y="55"/>
                    <a:pt x="83" y="181"/>
                  </a:cubicBezTo>
                  <a:cubicBezTo>
                    <a:pt x="1" y="316"/>
                    <a:pt x="83" y="491"/>
                    <a:pt x="218" y="533"/>
                  </a:cubicBezTo>
                  <a:cubicBezTo>
                    <a:pt x="259" y="542"/>
                    <a:pt x="297" y="548"/>
                    <a:pt x="332" y="548"/>
                  </a:cubicBezTo>
                  <a:cubicBezTo>
                    <a:pt x="449" y="548"/>
                    <a:pt x="537" y="492"/>
                    <a:pt x="600" y="357"/>
                  </a:cubicBezTo>
                  <a:cubicBezTo>
                    <a:pt x="652" y="233"/>
                    <a:pt x="600" y="57"/>
                    <a:pt x="435" y="16"/>
                  </a:cubicBezTo>
                  <a:cubicBezTo>
                    <a:pt x="403" y="6"/>
                    <a:pt x="370" y="1"/>
                    <a:pt x="3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7"/>
            <p:cNvSpPr/>
            <p:nvPr/>
          </p:nvSpPr>
          <p:spPr>
            <a:xfrm>
              <a:off x="4916525" y="4780750"/>
              <a:ext cx="16300" cy="14150"/>
            </a:xfrm>
            <a:custGeom>
              <a:rect b="b" l="l" r="r" t="t"/>
              <a:pathLst>
                <a:path extrusionOk="0" h="566" w="652">
                  <a:moveTo>
                    <a:pt x="316" y="0"/>
                  </a:moveTo>
                  <a:cubicBezTo>
                    <a:pt x="216" y="0"/>
                    <a:pt x="120" y="73"/>
                    <a:pt x="83" y="162"/>
                  </a:cubicBezTo>
                  <a:cubicBezTo>
                    <a:pt x="0" y="297"/>
                    <a:pt x="83" y="462"/>
                    <a:pt x="217" y="555"/>
                  </a:cubicBezTo>
                  <a:cubicBezTo>
                    <a:pt x="248" y="563"/>
                    <a:pt x="278" y="566"/>
                    <a:pt x="305" y="566"/>
                  </a:cubicBezTo>
                  <a:cubicBezTo>
                    <a:pt x="436" y="566"/>
                    <a:pt x="532" y="490"/>
                    <a:pt x="600" y="379"/>
                  </a:cubicBezTo>
                  <a:cubicBezTo>
                    <a:pt x="652" y="255"/>
                    <a:pt x="559" y="80"/>
                    <a:pt x="435" y="38"/>
                  </a:cubicBezTo>
                  <a:cubicBezTo>
                    <a:pt x="397" y="12"/>
                    <a:pt x="356"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7"/>
            <p:cNvSpPr/>
            <p:nvPr/>
          </p:nvSpPr>
          <p:spPr>
            <a:xfrm>
              <a:off x="4943400" y="4716700"/>
              <a:ext cx="16300" cy="13700"/>
            </a:xfrm>
            <a:custGeom>
              <a:rect b="b" l="l" r="r" t="t"/>
              <a:pathLst>
                <a:path extrusionOk="0" h="548" w="652">
                  <a:moveTo>
                    <a:pt x="319" y="1"/>
                  </a:moveTo>
                  <a:cubicBezTo>
                    <a:pt x="202" y="1"/>
                    <a:pt x="113" y="55"/>
                    <a:pt x="42" y="181"/>
                  </a:cubicBezTo>
                  <a:cubicBezTo>
                    <a:pt x="1" y="315"/>
                    <a:pt x="42" y="491"/>
                    <a:pt x="218" y="532"/>
                  </a:cubicBezTo>
                  <a:cubicBezTo>
                    <a:pt x="249" y="542"/>
                    <a:pt x="282" y="547"/>
                    <a:pt x="315" y="547"/>
                  </a:cubicBezTo>
                  <a:cubicBezTo>
                    <a:pt x="423" y="547"/>
                    <a:pt x="527" y="492"/>
                    <a:pt x="559" y="357"/>
                  </a:cubicBezTo>
                  <a:cubicBezTo>
                    <a:pt x="652" y="233"/>
                    <a:pt x="559" y="57"/>
                    <a:pt x="435" y="16"/>
                  </a:cubicBezTo>
                  <a:cubicBezTo>
                    <a:pt x="393" y="6"/>
                    <a:pt x="355" y="1"/>
                    <a:pt x="31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7"/>
            <p:cNvSpPr/>
            <p:nvPr/>
          </p:nvSpPr>
          <p:spPr>
            <a:xfrm>
              <a:off x="5008025" y="4743125"/>
              <a:ext cx="15275" cy="13575"/>
            </a:xfrm>
            <a:custGeom>
              <a:rect b="b" l="l" r="r" t="t"/>
              <a:pathLst>
                <a:path extrusionOk="0" h="543" w="611">
                  <a:moveTo>
                    <a:pt x="277" y="0"/>
                  </a:moveTo>
                  <a:cubicBezTo>
                    <a:pt x="175" y="0"/>
                    <a:pt x="79" y="68"/>
                    <a:pt x="42" y="158"/>
                  </a:cubicBezTo>
                  <a:cubicBezTo>
                    <a:pt x="0" y="292"/>
                    <a:pt x="42" y="468"/>
                    <a:pt x="176" y="509"/>
                  </a:cubicBezTo>
                  <a:cubicBezTo>
                    <a:pt x="225" y="532"/>
                    <a:pt x="269" y="542"/>
                    <a:pt x="310" y="542"/>
                  </a:cubicBezTo>
                  <a:cubicBezTo>
                    <a:pt x="417" y="542"/>
                    <a:pt x="499" y="472"/>
                    <a:pt x="559" y="375"/>
                  </a:cubicBezTo>
                  <a:cubicBezTo>
                    <a:pt x="610" y="251"/>
                    <a:pt x="559" y="75"/>
                    <a:pt x="393" y="34"/>
                  </a:cubicBezTo>
                  <a:cubicBezTo>
                    <a:pt x="356" y="11"/>
                    <a:pt x="316" y="0"/>
                    <a:pt x="2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7"/>
            <p:cNvSpPr/>
            <p:nvPr/>
          </p:nvSpPr>
          <p:spPr>
            <a:xfrm>
              <a:off x="4879825" y="4800050"/>
              <a:ext cx="6475" cy="9575"/>
            </a:xfrm>
            <a:custGeom>
              <a:rect b="b" l="l" r="r" t="t"/>
              <a:pathLst>
                <a:path extrusionOk="0" h="383" w="259">
                  <a:moveTo>
                    <a:pt x="93" y="0"/>
                  </a:moveTo>
                  <a:lnTo>
                    <a:pt x="0" y="259"/>
                  </a:lnTo>
                  <a:lnTo>
                    <a:pt x="259" y="383"/>
                  </a:lnTo>
                  <a:lnTo>
                    <a:pt x="259" y="259"/>
                  </a:lnTo>
                  <a:cubicBezTo>
                    <a:pt x="259" y="166"/>
                    <a:pt x="217" y="83"/>
                    <a:pt x="135" y="42"/>
                  </a:cubicBezTo>
                  <a:lnTo>
                    <a:pt x="9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7"/>
            <p:cNvSpPr/>
            <p:nvPr/>
          </p:nvSpPr>
          <p:spPr>
            <a:xfrm>
              <a:off x="4903600" y="4736450"/>
              <a:ext cx="9850" cy="12750"/>
            </a:xfrm>
            <a:custGeom>
              <a:rect b="b" l="l" r="r" t="t"/>
              <a:pathLst>
                <a:path extrusionOk="0" h="510" w="394">
                  <a:moveTo>
                    <a:pt x="218" y="1"/>
                  </a:moveTo>
                  <a:lnTo>
                    <a:pt x="0" y="477"/>
                  </a:lnTo>
                  <a:cubicBezTo>
                    <a:pt x="38" y="499"/>
                    <a:pt x="77" y="510"/>
                    <a:pt x="116" y="510"/>
                  </a:cubicBezTo>
                  <a:cubicBezTo>
                    <a:pt x="217" y="510"/>
                    <a:pt x="312" y="439"/>
                    <a:pt x="342" y="342"/>
                  </a:cubicBezTo>
                  <a:cubicBezTo>
                    <a:pt x="393" y="218"/>
                    <a:pt x="342" y="42"/>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7"/>
            <p:cNvSpPr/>
            <p:nvPr/>
          </p:nvSpPr>
          <p:spPr>
            <a:xfrm>
              <a:off x="5053250" y="4728975"/>
              <a:ext cx="7525" cy="8550"/>
            </a:xfrm>
            <a:custGeom>
              <a:rect b="b" l="l" r="r" t="t"/>
              <a:pathLst>
                <a:path extrusionOk="0" h="342" w="301">
                  <a:moveTo>
                    <a:pt x="42" y="0"/>
                  </a:moveTo>
                  <a:cubicBezTo>
                    <a:pt x="1" y="41"/>
                    <a:pt x="1" y="83"/>
                    <a:pt x="42" y="124"/>
                  </a:cubicBezTo>
                  <a:cubicBezTo>
                    <a:pt x="42" y="207"/>
                    <a:pt x="94" y="300"/>
                    <a:pt x="176" y="341"/>
                  </a:cubicBezTo>
                  <a:lnTo>
                    <a:pt x="301"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7"/>
            <p:cNvSpPr/>
            <p:nvPr/>
          </p:nvSpPr>
          <p:spPr>
            <a:xfrm>
              <a:off x="4988625" y="4701825"/>
              <a:ext cx="14000" cy="9600"/>
            </a:xfrm>
            <a:custGeom>
              <a:rect b="b" l="l" r="r" t="t"/>
              <a:pathLst>
                <a:path extrusionOk="0" h="384" w="560">
                  <a:moveTo>
                    <a:pt x="42" y="1"/>
                  </a:moveTo>
                  <a:lnTo>
                    <a:pt x="42" y="1"/>
                  </a:lnTo>
                  <a:cubicBezTo>
                    <a:pt x="1" y="135"/>
                    <a:pt x="94" y="311"/>
                    <a:pt x="218" y="352"/>
                  </a:cubicBezTo>
                  <a:cubicBezTo>
                    <a:pt x="259" y="373"/>
                    <a:pt x="303" y="383"/>
                    <a:pt x="347" y="383"/>
                  </a:cubicBezTo>
                  <a:cubicBezTo>
                    <a:pt x="391" y="383"/>
                    <a:pt x="435" y="373"/>
                    <a:pt x="477" y="352"/>
                  </a:cubicBezTo>
                  <a:cubicBezTo>
                    <a:pt x="518" y="311"/>
                    <a:pt x="559"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7"/>
            <p:cNvSpPr/>
            <p:nvPr/>
          </p:nvSpPr>
          <p:spPr>
            <a:xfrm>
              <a:off x="4929450" y="4678300"/>
              <a:ext cx="9850" cy="6500"/>
            </a:xfrm>
            <a:custGeom>
              <a:rect b="b" l="l" r="r" t="t"/>
              <a:pathLst>
                <a:path extrusionOk="0" h="260" w="394">
                  <a:moveTo>
                    <a:pt x="135" y="1"/>
                  </a:moveTo>
                  <a:lnTo>
                    <a:pt x="0" y="259"/>
                  </a:lnTo>
                  <a:lnTo>
                    <a:pt x="176" y="259"/>
                  </a:lnTo>
                  <a:cubicBezTo>
                    <a:pt x="259" y="259"/>
                    <a:pt x="342" y="166"/>
                    <a:pt x="393" y="83"/>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7"/>
            <p:cNvSpPr/>
            <p:nvPr/>
          </p:nvSpPr>
          <p:spPr>
            <a:xfrm>
              <a:off x="4876725" y="4806500"/>
              <a:ext cx="9575" cy="7525"/>
            </a:xfrm>
            <a:custGeom>
              <a:rect b="b" l="l" r="r" t="t"/>
              <a:pathLst>
                <a:path extrusionOk="0" h="301" w="383">
                  <a:moveTo>
                    <a:pt x="124" y="1"/>
                  </a:moveTo>
                  <a:lnTo>
                    <a:pt x="0" y="259"/>
                  </a:lnTo>
                  <a:cubicBezTo>
                    <a:pt x="42" y="259"/>
                    <a:pt x="83" y="301"/>
                    <a:pt x="124" y="301"/>
                  </a:cubicBezTo>
                  <a:lnTo>
                    <a:pt x="176" y="259"/>
                  </a:lnTo>
                  <a:lnTo>
                    <a:pt x="217" y="259"/>
                  </a:lnTo>
                  <a:cubicBezTo>
                    <a:pt x="259" y="259"/>
                    <a:pt x="300" y="208"/>
                    <a:pt x="300" y="208"/>
                  </a:cubicBezTo>
                  <a:cubicBezTo>
                    <a:pt x="341" y="166"/>
                    <a:pt x="341" y="125"/>
                    <a:pt x="383" y="125"/>
                  </a:cubicBezTo>
                  <a:lnTo>
                    <a:pt x="12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7"/>
            <p:cNvSpPr/>
            <p:nvPr/>
          </p:nvSpPr>
          <p:spPr>
            <a:xfrm>
              <a:off x="5126675" y="4002525"/>
              <a:ext cx="13975" cy="10225"/>
            </a:xfrm>
            <a:custGeom>
              <a:rect b="b" l="l" r="r" t="t"/>
              <a:pathLst>
                <a:path extrusionOk="0" h="409" w="559">
                  <a:moveTo>
                    <a:pt x="244" y="0"/>
                  </a:moveTo>
                  <a:cubicBezTo>
                    <a:pt x="148" y="0"/>
                    <a:pt x="62" y="49"/>
                    <a:pt x="0" y="150"/>
                  </a:cubicBezTo>
                  <a:lnTo>
                    <a:pt x="0" y="192"/>
                  </a:lnTo>
                  <a:lnTo>
                    <a:pt x="465" y="409"/>
                  </a:lnTo>
                  <a:cubicBezTo>
                    <a:pt x="558" y="233"/>
                    <a:pt x="465" y="109"/>
                    <a:pt x="341" y="16"/>
                  </a:cubicBezTo>
                  <a:cubicBezTo>
                    <a:pt x="308" y="6"/>
                    <a:pt x="276" y="0"/>
                    <a:pt x="24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7"/>
            <p:cNvSpPr/>
            <p:nvPr/>
          </p:nvSpPr>
          <p:spPr>
            <a:xfrm>
              <a:off x="5105975" y="3957300"/>
              <a:ext cx="15275" cy="13700"/>
            </a:xfrm>
            <a:custGeom>
              <a:rect b="b" l="l" r="r" t="t"/>
              <a:pathLst>
                <a:path extrusionOk="0" h="548" w="611">
                  <a:moveTo>
                    <a:pt x="297" y="1"/>
                  </a:moveTo>
                  <a:cubicBezTo>
                    <a:pt x="189" y="1"/>
                    <a:pt x="84" y="56"/>
                    <a:pt x="53" y="191"/>
                  </a:cubicBezTo>
                  <a:cubicBezTo>
                    <a:pt x="1" y="315"/>
                    <a:pt x="53" y="491"/>
                    <a:pt x="218" y="532"/>
                  </a:cubicBezTo>
                  <a:cubicBezTo>
                    <a:pt x="252" y="543"/>
                    <a:pt x="287" y="548"/>
                    <a:pt x="322" y="548"/>
                  </a:cubicBezTo>
                  <a:cubicBezTo>
                    <a:pt x="428" y="548"/>
                    <a:pt x="531" y="501"/>
                    <a:pt x="570" y="408"/>
                  </a:cubicBezTo>
                  <a:cubicBezTo>
                    <a:pt x="611" y="233"/>
                    <a:pt x="570" y="109"/>
                    <a:pt x="394" y="16"/>
                  </a:cubicBezTo>
                  <a:cubicBezTo>
                    <a:pt x="362" y="6"/>
                    <a:pt x="329" y="1"/>
                    <a:pt x="29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7"/>
            <p:cNvSpPr/>
            <p:nvPr/>
          </p:nvSpPr>
          <p:spPr>
            <a:xfrm>
              <a:off x="5068500" y="3977050"/>
              <a:ext cx="6500" cy="8825"/>
            </a:xfrm>
            <a:custGeom>
              <a:rect b="b" l="l" r="r" t="t"/>
              <a:pathLst>
                <a:path extrusionOk="0" h="353" w="260">
                  <a:moveTo>
                    <a:pt x="83" y="1"/>
                  </a:moveTo>
                  <a:lnTo>
                    <a:pt x="1" y="259"/>
                  </a:lnTo>
                  <a:lnTo>
                    <a:pt x="259" y="352"/>
                  </a:lnTo>
                  <a:lnTo>
                    <a:pt x="259" y="259"/>
                  </a:lnTo>
                  <a:cubicBezTo>
                    <a:pt x="259" y="135"/>
                    <a:pt x="208" y="42"/>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7"/>
            <p:cNvSpPr/>
            <p:nvPr/>
          </p:nvSpPr>
          <p:spPr>
            <a:xfrm>
              <a:off x="5137250" y="4157525"/>
              <a:ext cx="9850" cy="6950"/>
            </a:xfrm>
            <a:custGeom>
              <a:rect b="b" l="l" r="r" t="t"/>
              <a:pathLst>
                <a:path extrusionOk="0" h="278" w="394">
                  <a:moveTo>
                    <a:pt x="261" y="1"/>
                  </a:moveTo>
                  <a:cubicBezTo>
                    <a:pt x="246" y="1"/>
                    <a:pt x="232" y="5"/>
                    <a:pt x="218" y="19"/>
                  </a:cubicBezTo>
                  <a:cubicBezTo>
                    <a:pt x="177" y="19"/>
                    <a:pt x="94" y="61"/>
                    <a:pt x="94" y="61"/>
                  </a:cubicBezTo>
                  <a:lnTo>
                    <a:pt x="42" y="112"/>
                  </a:lnTo>
                  <a:cubicBezTo>
                    <a:pt x="1" y="154"/>
                    <a:pt x="1" y="154"/>
                    <a:pt x="1" y="195"/>
                  </a:cubicBezTo>
                  <a:lnTo>
                    <a:pt x="259" y="278"/>
                  </a:lnTo>
                  <a:lnTo>
                    <a:pt x="394" y="19"/>
                  </a:lnTo>
                  <a:cubicBezTo>
                    <a:pt x="332" y="19"/>
                    <a:pt x="293" y="1"/>
                    <a:pt x="26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7"/>
            <p:cNvSpPr/>
            <p:nvPr/>
          </p:nvSpPr>
          <p:spPr>
            <a:xfrm>
              <a:off x="5072650" y="4130725"/>
              <a:ext cx="15275" cy="10225"/>
            </a:xfrm>
            <a:custGeom>
              <a:rect b="b" l="l" r="r" t="t"/>
              <a:pathLst>
                <a:path extrusionOk="0" h="409" w="611">
                  <a:moveTo>
                    <a:pt x="296" y="1"/>
                  </a:moveTo>
                  <a:cubicBezTo>
                    <a:pt x="199" y="1"/>
                    <a:pt x="112" y="49"/>
                    <a:pt x="42" y="150"/>
                  </a:cubicBezTo>
                  <a:cubicBezTo>
                    <a:pt x="42" y="150"/>
                    <a:pt x="42" y="192"/>
                    <a:pt x="0" y="192"/>
                  </a:cubicBezTo>
                  <a:lnTo>
                    <a:pt x="517" y="409"/>
                  </a:lnTo>
                  <a:cubicBezTo>
                    <a:pt x="610" y="274"/>
                    <a:pt x="517" y="99"/>
                    <a:pt x="393" y="16"/>
                  </a:cubicBezTo>
                  <a:cubicBezTo>
                    <a:pt x="360" y="6"/>
                    <a:pt x="327" y="1"/>
                    <a:pt x="29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7"/>
            <p:cNvSpPr/>
            <p:nvPr/>
          </p:nvSpPr>
          <p:spPr>
            <a:xfrm>
              <a:off x="5163100" y="4093100"/>
              <a:ext cx="9850" cy="13225"/>
            </a:xfrm>
            <a:custGeom>
              <a:rect b="b" l="l" r="r" t="t"/>
              <a:pathLst>
                <a:path extrusionOk="0" h="529" w="394">
                  <a:moveTo>
                    <a:pt x="321" y="1"/>
                  </a:moveTo>
                  <a:cubicBezTo>
                    <a:pt x="205" y="1"/>
                    <a:pt x="85" y="76"/>
                    <a:pt x="42" y="187"/>
                  </a:cubicBezTo>
                  <a:cubicBezTo>
                    <a:pt x="1" y="270"/>
                    <a:pt x="1" y="311"/>
                    <a:pt x="42" y="404"/>
                  </a:cubicBezTo>
                  <a:cubicBezTo>
                    <a:pt x="42" y="446"/>
                    <a:pt x="94" y="487"/>
                    <a:pt x="135" y="528"/>
                  </a:cubicBezTo>
                  <a:lnTo>
                    <a:pt x="177" y="528"/>
                  </a:lnTo>
                  <a:lnTo>
                    <a:pt x="394" y="11"/>
                  </a:lnTo>
                  <a:cubicBezTo>
                    <a:pt x="370" y="4"/>
                    <a:pt x="346"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7"/>
            <p:cNvSpPr/>
            <p:nvPr/>
          </p:nvSpPr>
          <p:spPr>
            <a:xfrm>
              <a:off x="5098500" y="4067150"/>
              <a:ext cx="15275" cy="13700"/>
            </a:xfrm>
            <a:custGeom>
              <a:rect b="b" l="l" r="r" t="t"/>
              <a:pathLst>
                <a:path extrusionOk="0" h="548" w="611">
                  <a:moveTo>
                    <a:pt x="290" y="0"/>
                  </a:moveTo>
                  <a:cubicBezTo>
                    <a:pt x="184" y="0"/>
                    <a:pt x="80" y="49"/>
                    <a:pt x="41" y="150"/>
                  </a:cubicBezTo>
                  <a:cubicBezTo>
                    <a:pt x="0" y="315"/>
                    <a:pt x="41" y="450"/>
                    <a:pt x="217" y="533"/>
                  </a:cubicBezTo>
                  <a:cubicBezTo>
                    <a:pt x="249" y="542"/>
                    <a:pt x="282" y="547"/>
                    <a:pt x="316" y="547"/>
                  </a:cubicBezTo>
                  <a:cubicBezTo>
                    <a:pt x="423" y="547"/>
                    <a:pt x="527" y="493"/>
                    <a:pt x="558" y="367"/>
                  </a:cubicBezTo>
                  <a:cubicBezTo>
                    <a:pt x="610" y="233"/>
                    <a:pt x="558" y="57"/>
                    <a:pt x="393" y="16"/>
                  </a:cubicBezTo>
                  <a:cubicBezTo>
                    <a:pt x="360" y="5"/>
                    <a:pt x="325"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7"/>
            <p:cNvSpPr/>
            <p:nvPr/>
          </p:nvSpPr>
          <p:spPr>
            <a:xfrm>
              <a:off x="5053250" y="4085600"/>
              <a:ext cx="15275" cy="14050"/>
            </a:xfrm>
            <a:custGeom>
              <a:rect b="b" l="l" r="r" t="t"/>
              <a:pathLst>
                <a:path extrusionOk="0" h="562" w="611">
                  <a:moveTo>
                    <a:pt x="321" y="1"/>
                  </a:moveTo>
                  <a:cubicBezTo>
                    <a:pt x="205" y="1"/>
                    <a:pt x="85" y="77"/>
                    <a:pt x="42" y="187"/>
                  </a:cubicBezTo>
                  <a:cubicBezTo>
                    <a:pt x="1" y="311"/>
                    <a:pt x="42" y="487"/>
                    <a:pt x="176" y="529"/>
                  </a:cubicBezTo>
                  <a:cubicBezTo>
                    <a:pt x="226" y="552"/>
                    <a:pt x="274" y="562"/>
                    <a:pt x="319" y="562"/>
                  </a:cubicBezTo>
                  <a:cubicBezTo>
                    <a:pt x="435" y="562"/>
                    <a:pt x="529" y="494"/>
                    <a:pt x="559" y="405"/>
                  </a:cubicBezTo>
                  <a:cubicBezTo>
                    <a:pt x="611" y="270"/>
                    <a:pt x="559" y="94"/>
                    <a:pt x="394" y="12"/>
                  </a:cubicBezTo>
                  <a:cubicBezTo>
                    <a:pt x="370" y="4"/>
                    <a:pt x="345"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7"/>
            <p:cNvSpPr/>
            <p:nvPr/>
          </p:nvSpPr>
          <p:spPr>
            <a:xfrm>
              <a:off x="5116850" y="4112375"/>
              <a:ext cx="16300" cy="13700"/>
            </a:xfrm>
            <a:custGeom>
              <a:rect b="b" l="l" r="r" t="t"/>
              <a:pathLst>
                <a:path extrusionOk="0" h="548" w="652">
                  <a:moveTo>
                    <a:pt x="332" y="1"/>
                  </a:moveTo>
                  <a:cubicBezTo>
                    <a:pt x="225" y="1"/>
                    <a:pt x="122" y="49"/>
                    <a:pt x="83" y="150"/>
                  </a:cubicBezTo>
                  <a:cubicBezTo>
                    <a:pt x="0" y="316"/>
                    <a:pt x="83" y="492"/>
                    <a:pt x="217" y="533"/>
                  </a:cubicBezTo>
                  <a:cubicBezTo>
                    <a:pt x="247" y="543"/>
                    <a:pt x="279" y="548"/>
                    <a:pt x="311" y="548"/>
                  </a:cubicBezTo>
                  <a:cubicBezTo>
                    <a:pt x="417" y="548"/>
                    <a:pt x="527" y="494"/>
                    <a:pt x="558" y="367"/>
                  </a:cubicBezTo>
                  <a:cubicBezTo>
                    <a:pt x="651" y="233"/>
                    <a:pt x="558" y="57"/>
                    <a:pt x="434" y="16"/>
                  </a:cubicBezTo>
                  <a:cubicBezTo>
                    <a:pt x="401" y="6"/>
                    <a:pt x="366" y="1"/>
                    <a:pt x="33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7"/>
            <p:cNvSpPr/>
            <p:nvPr/>
          </p:nvSpPr>
          <p:spPr>
            <a:xfrm>
              <a:off x="5079100" y="4021475"/>
              <a:ext cx="16300" cy="14150"/>
            </a:xfrm>
            <a:custGeom>
              <a:rect b="b" l="l" r="r" t="t"/>
              <a:pathLst>
                <a:path extrusionOk="0" h="566" w="652">
                  <a:moveTo>
                    <a:pt x="319" y="0"/>
                  </a:moveTo>
                  <a:cubicBezTo>
                    <a:pt x="215" y="0"/>
                    <a:pt x="109" y="70"/>
                    <a:pt x="42" y="168"/>
                  </a:cubicBezTo>
                  <a:cubicBezTo>
                    <a:pt x="1" y="333"/>
                    <a:pt x="94" y="468"/>
                    <a:pt x="218" y="550"/>
                  </a:cubicBezTo>
                  <a:cubicBezTo>
                    <a:pt x="249" y="560"/>
                    <a:pt x="283" y="565"/>
                    <a:pt x="316" y="565"/>
                  </a:cubicBezTo>
                  <a:cubicBezTo>
                    <a:pt x="423" y="565"/>
                    <a:pt x="527" y="511"/>
                    <a:pt x="559" y="385"/>
                  </a:cubicBezTo>
                  <a:cubicBezTo>
                    <a:pt x="652" y="250"/>
                    <a:pt x="559" y="75"/>
                    <a:pt x="435" y="33"/>
                  </a:cubicBezTo>
                  <a:cubicBezTo>
                    <a:pt x="398" y="10"/>
                    <a:pt x="358" y="0"/>
                    <a:pt x="31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7"/>
            <p:cNvSpPr/>
            <p:nvPr/>
          </p:nvSpPr>
          <p:spPr>
            <a:xfrm>
              <a:off x="5143725" y="4047875"/>
              <a:ext cx="15275" cy="14150"/>
            </a:xfrm>
            <a:custGeom>
              <a:rect b="b" l="l" r="r" t="t"/>
              <a:pathLst>
                <a:path extrusionOk="0" h="566" w="611">
                  <a:moveTo>
                    <a:pt x="344" y="0"/>
                  </a:moveTo>
                  <a:cubicBezTo>
                    <a:pt x="204" y="0"/>
                    <a:pt x="84" y="76"/>
                    <a:pt x="42" y="187"/>
                  </a:cubicBezTo>
                  <a:cubicBezTo>
                    <a:pt x="0" y="311"/>
                    <a:pt x="42" y="487"/>
                    <a:pt x="218" y="528"/>
                  </a:cubicBezTo>
                  <a:cubicBezTo>
                    <a:pt x="256" y="554"/>
                    <a:pt x="296" y="566"/>
                    <a:pt x="336" y="566"/>
                  </a:cubicBezTo>
                  <a:cubicBezTo>
                    <a:pt x="436" y="566"/>
                    <a:pt x="529" y="493"/>
                    <a:pt x="559" y="404"/>
                  </a:cubicBezTo>
                  <a:cubicBezTo>
                    <a:pt x="610" y="228"/>
                    <a:pt x="559" y="104"/>
                    <a:pt x="435" y="11"/>
                  </a:cubicBezTo>
                  <a:cubicBezTo>
                    <a:pt x="404" y="4"/>
                    <a:pt x="373" y="0"/>
                    <a:pt x="34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7"/>
            <p:cNvSpPr/>
            <p:nvPr/>
          </p:nvSpPr>
          <p:spPr>
            <a:xfrm>
              <a:off x="5015525" y="4105275"/>
              <a:ext cx="6475" cy="8550"/>
            </a:xfrm>
            <a:custGeom>
              <a:rect b="b" l="l" r="r" t="t"/>
              <a:pathLst>
                <a:path extrusionOk="0" h="342" w="259">
                  <a:moveTo>
                    <a:pt x="93" y="0"/>
                  </a:moveTo>
                  <a:lnTo>
                    <a:pt x="0" y="259"/>
                  </a:lnTo>
                  <a:lnTo>
                    <a:pt x="259" y="341"/>
                  </a:lnTo>
                  <a:lnTo>
                    <a:pt x="259" y="259"/>
                  </a:lnTo>
                  <a:cubicBezTo>
                    <a:pt x="259" y="134"/>
                    <a:pt x="217" y="41"/>
                    <a:pt x="9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7"/>
            <p:cNvSpPr/>
            <p:nvPr/>
          </p:nvSpPr>
          <p:spPr>
            <a:xfrm>
              <a:off x="5039300" y="4040650"/>
              <a:ext cx="10875" cy="13775"/>
            </a:xfrm>
            <a:custGeom>
              <a:rect b="b" l="l" r="r" t="t"/>
              <a:pathLst>
                <a:path extrusionOk="0" h="551" w="435">
                  <a:moveTo>
                    <a:pt x="218" y="0"/>
                  </a:moveTo>
                  <a:lnTo>
                    <a:pt x="0" y="517"/>
                  </a:lnTo>
                  <a:cubicBezTo>
                    <a:pt x="38" y="540"/>
                    <a:pt x="78" y="551"/>
                    <a:pt x="117" y="551"/>
                  </a:cubicBezTo>
                  <a:cubicBezTo>
                    <a:pt x="218" y="551"/>
                    <a:pt x="312" y="483"/>
                    <a:pt x="342" y="393"/>
                  </a:cubicBezTo>
                  <a:cubicBezTo>
                    <a:pt x="435" y="217"/>
                    <a:pt x="342"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7"/>
            <p:cNvSpPr/>
            <p:nvPr/>
          </p:nvSpPr>
          <p:spPr>
            <a:xfrm>
              <a:off x="5125375" y="4007300"/>
              <a:ext cx="12950" cy="9325"/>
            </a:xfrm>
            <a:custGeom>
              <a:rect b="b" l="l" r="r" t="t"/>
              <a:pathLst>
                <a:path extrusionOk="0" h="373" w="518">
                  <a:moveTo>
                    <a:pt x="52" y="1"/>
                  </a:moveTo>
                  <a:cubicBezTo>
                    <a:pt x="0" y="42"/>
                    <a:pt x="0" y="42"/>
                    <a:pt x="0" y="83"/>
                  </a:cubicBezTo>
                  <a:cubicBezTo>
                    <a:pt x="0" y="125"/>
                    <a:pt x="0" y="176"/>
                    <a:pt x="52" y="218"/>
                  </a:cubicBezTo>
                  <a:lnTo>
                    <a:pt x="52" y="259"/>
                  </a:lnTo>
                  <a:cubicBezTo>
                    <a:pt x="93" y="300"/>
                    <a:pt x="135" y="342"/>
                    <a:pt x="176" y="342"/>
                  </a:cubicBezTo>
                  <a:cubicBezTo>
                    <a:pt x="217" y="362"/>
                    <a:pt x="261" y="373"/>
                    <a:pt x="305" y="373"/>
                  </a:cubicBezTo>
                  <a:cubicBezTo>
                    <a:pt x="349" y="373"/>
                    <a:pt x="393" y="362"/>
                    <a:pt x="435" y="342"/>
                  </a:cubicBezTo>
                  <a:cubicBezTo>
                    <a:pt x="476" y="300"/>
                    <a:pt x="517" y="259"/>
                    <a:pt x="517" y="218"/>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7"/>
            <p:cNvSpPr/>
            <p:nvPr/>
          </p:nvSpPr>
          <p:spPr>
            <a:xfrm>
              <a:off x="5065150" y="3983525"/>
              <a:ext cx="9850" cy="6475"/>
            </a:xfrm>
            <a:custGeom>
              <a:rect b="b" l="l" r="r" t="t"/>
              <a:pathLst>
                <a:path extrusionOk="0" h="259" w="394">
                  <a:moveTo>
                    <a:pt x="135" y="0"/>
                  </a:moveTo>
                  <a:lnTo>
                    <a:pt x="0" y="259"/>
                  </a:lnTo>
                  <a:lnTo>
                    <a:pt x="135" y="259"/>
                  </a:lnTo>
                  <a:cubicBezTo>
                    <a:pt x="217" y="259"/>
                    <a:pt x="300" y="218"/>
                    <a:pt x="342" y="135"/>
                  </a:cubicBezTo>
                  <a:cubicBezTo>
                    <a:pt x="393" y="135"/>
                    <a:pt x="393" y="135"/>
                    <a:pt x="393" y="9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7"/>
            <p:cNvSpPr/>
            <p:nvPr/>
          </p:nvSpPr>
          <p:spPr>
            <a:xfrm>
              <a:off x="5084525" y="4286200"/>
              <a:ext cx="8550" cy="6475"/>
            </a:xfrm>
            <a:custGeom>
              <a:rect b="b" l="l" r="r" t="t"/>
              <a:pathLst>
                <a:path extrusionOk="0" h="259" w="342">
                  <a:moveTo>
                    <a:pt x="135" y="0"/>
                  </a:moveTo>
                  <a:cubicBezTo>
                    <a:pt x="135" y="0"/>
                    <a:pt x="135" y="42"/>
                    <a:pt x="83" y="42"/>
                  </a:cubicBezTo>
                  <a:cubicBezTo>
                    <a:pt x="83" y="42"/>
                    <a:pt x="42" y="83"/>
                    <a:pt x="42" y="135"/>
                  </a:cubicBezTo>
                  <a:cubicBezTo>
                    <a:pt x="1" y="135"/>
                    <a:pt x="1" y="135"/>
                    <a:pt x="1" y="176"/>
                  </a:cubicBezTo>
                  <a:lnTo>
                    <a:pt x="259" y="259"/>
                  </a:ln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7"/>
            <p:cNvSpPr/>
            <p:nvPr/>
          </p:nvSpPr>
          <p:spPr>
            <a:xfrm>
              <a:off x="5019900" y="4259325"/>
              <a:ext cx="14000" cy="9575"/>
            </a:xfrm>
            <a:custGeom>
              <a:rect b="b" l="l" r="r" t="t"/>
              <a:pathLst>
                <a:path extrusionOk="0" h="383" w="560">
                  <a:moveTo>
                    <a:pt x="259" y="0"/>
                  </a:moveTo>
                  <a:cubicBezTo>
                    <a:pt x="218" y="0"/>
                    <a:pt x="218" y="0"/>
                    <a:pt x="177" y="41"/>
                  </a:cubicBezTo>
                  <a:lnTo>
                    <a:pt x="135" y="41"/>
                  </a:lnTo>
                  <a:cubicBezTo>
                    <a:pt x="84" y="83"/>
                    <a:pt x="42" y="83"/>
                    <a:pt x="42" y="124"/>
                  </a:cubicBezTo>
                  <a:cubicBezTo>
                    <a:pt x="42" y="124"/>
                    <a:pt x="42" y="176"/>
                    <a:pt x="1" y="176"/>
                  </a:cubicBezTo>
                  <a:lnTo>
                    <a:pt x="518" y="383"/>
                  </a:lnTo>
                  <a:lnTo>
                    <a:pt x="559" y="341"/>
                  </a:lnTo>
                  <a:cubicBezTo>
                    <a:pt x="559" y="217"/>
                    <a:pt x="518" y="83"/>
                    <a:pt x="394" y="41"/>
                  </a:cubicBezTo>
                  <a:cubicBezTo>
                    <a:pt x="342" y="0"/>
                    <a:pt x="30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7"/>
            <p:cNvSpPr/>
            <p:nvPr/>
          </p:nvSpPr>
          <p:spPr>
            <a:xfrm>
              <a:off x="5110375" y="4221575"/>
              <a:ext cx="9850" cy="13975"/>
            </a:xfrm>
            <a:custGeom>
              <a:rect b="b" l="l" r="r" t="t"/>
              <a:pathLst>
                <a:path extrusionOk="0" h="559" w="394">
                  <a:moveTo>
                    <a:pt x="259" y="1"/>
                  </a:moveTo>
                  <a:cubicBezTo>
                    <a:pt x="176" y="1"/>
                    <a:pt x="83" y="83"/>
                    <a:pt x="42" y="176"/>
                  </a:cubicBezTo>
                  <a:cubicBezTo>
                    <a:pt x="1" y="259"/>
                    <a:pt x="1" y="342"/>
                    <a:pt x="42" y="435"/>
                  </a:cubicBezTo>
                  <a:lnTo>
                    <a:pt x="176" y="559"/>
                  </a:lnTo>
                  <a:lnTo>
                    <a:pt x="394" y="42"/>
                  </a:lnTo>
                  <a:cubicBezTo>
                    <a:pt x="342" y="1"/>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7"/>
            <p:cNvSpPr/>
            <p:nvPr/>
          </p:nvSpPr>
          <p:spPr>
            <a:xfrm>
              <a:off x="5045750" y="4195350"/>
              <a:ext cx="15025" cy="13725"/>
            </a:xfrm>
            <a:custGeom>
              <a:rect b="b" l="l" r="r" t="t"/>
              <a:pathLst>
                <a:path extrusionOk="0" h="549" w="601">
                  <a:moveTo>
                    <a:pt x="295" y="1"/>
                  </a:moveTo>
                  <a:cubicBezTo>
                    <a:pt x="185" y="1"/>
                    <a:pt x="74" y="57"/>
                    <a:pt x="42" y="192"/>
                  </a:cubicBezTo>
                  <a:cubicBezTo>
                    <a:pt x="1" y="316"/>
                    <a:pt x="42" y="491"/>
                    <a:pt x="177" y="533"/>
                  </a:cubicBezTo>
                  <a:cubicBezTo>
                    <a:pt x="218" y="543"/>
                    <a:pt x="260" y="548"/>
                    <a:pt x="300" y="548"/>
                  </a:cubicBezTo>
                  <a:cubicBezTo>
                    <a:pt x="422" y="548"/>
                    <a:pt x="528" y="502"/>
                    <a:pt x="559" y="409"/>
                  </a:cubicBezTo>
                  <a:cubicBezTo>
                    <a:pt x="601" y="233"/>
                    <a:pt x="559" y="57"/>
                    <a:pt x="394" y="16"/>
                  </a:cubicBezTo>
                  <a:cubicBezTo>
                    <a:pt x="362" y="6"/>
                    <a:pt x="329"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7"/>
            <p:cNvSpPr/>
            <p:nvPr/>
          </p:nvSpPr>
          <p:spPr>
            <a:xfrm>
              <a:off x="5000525" y="4214300"/>
              <a:ext cx="15025" cy="14025"/>
            </a:xfrm>
            <a:custGeom>
              <a:rect b="b" l="l" r="r" t="t"/>
              <a:pathLst>
                <a:path extrusionOk="0" h="561" w="601">
                  <a:moveTo>
                    <a:pt x="276" y="0"/>
                  </a:moveTo>
                  <a:cubicBezTo>
                    <a:pt x="172" y="0"/>
                    <a:pt x="72" y="70"/>
                    <a:pt x="42" y="168"/>
                  </a:cubicBezTo>
                  <a:cubicBezTo>
                    <a:pt x="1" y="292"/>
                    <a:pt x="42" y="467"/>
                    <a:pt x="176" y="550"/>
                  </a:cubicBezTo>
                  <a:cubicBezTo>
                    <a:pt x="205" y="557"/>
                    <a:pt x="233" y="561"/>
                    <a:pt x="261" y="561"/>
                  </a:cubicBezTo>
                  <a:cubicBezTo>
                    <a:pt x="387" y="561"/>
                    <a:pt x="491" y="485"/>
                    <a:pt x="559" y="374"/>
                  </a:cubicBezTo>
                  <a:cubicBezTo>
                    <a:pt x="600" y="250"/>
                    <a:pt x="559" y="75"/>
                    <a:pt x="393" y="33"/>
                  </a:cubicBezTo>
                  <a:cubicBezTo>
                    <a:pt x="356" y="10"/>
                    <a:pt x="316" y="0"/>
                    <a:pt x="2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7"/>
            <p:cNvSpPr/>
            <p:nvPr/>
          </p:nvSpPr>
          <p:spPr>
            <a:xfrm>
              <a:off x="5064100" y="4240600"/>
              <a:ext cx="16050" cy="13700"/>
            </a:xfrm>
            <a:custGeom>
              <a:rect b="b" l="l" r="r" t="t"/>
              <a:pathLst>
                <a:path extrusionOk="0" h="548" w="642">
                  <a:moveTo>
                    <a:pt x="336" y="0"/>
                  </a:moveTo>
                  <a:cubicBezTo>
                    <a:pt x="224" y="0"/>
                    <a:pt x="106" y="56"/>
                    <a:pt x="42" y="191"/>
                  </a:cubicBezTo>
                  <a:cubicBezTo>
                    <a:pt x="1" y="315"/>
                    <a:pt x="84" y="491"/>
                    <a:pt x="218" y="532"/>
                  </a:cubicBezTo>
                  <a:cubicBezTo>
                    <a:pt x="249" y="542"/>
                    <a:pt x="283" y="548"/>
                    <a:pt x="318" y="548"/>
                  </a:cubicBezTo>
                  <a:cubicBezTo>
                    <a:pt x="422" y="548"/>
                    <a:pt x="528" y="501"/>
                    <a:pt x="559" y="408"/>
                  </a:cubicBezTo>
                  <a:cubicBezTo>
                    <a:pt x="642" y="232"/>
                    <a:pt x="559" y="98"/>
                    <a:pt x="435" y="15"/>
                  </a:cubicBezTo>
                  <a:cubicBezTo>
                    <a:pt x="404" y="5"/>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7"/>
            <p:cNvSpPr/>
            <p:nvPr/>
          </p:nvSpPr>
          <p:spPr>
            <a:xfrm>
              <a:off x="5026375" y="4150125"/>
              <a:ext cx="16300" cy="13700"/>
            </a:xfrm>
            <a:custGeom>
              <a:rect b="b" l="l" r="r" t="t"/>
              <a:pathLst>
                <a:path extrusionOk="0" h="548" w="652">
                  <a:moveTo>
                    <a:pt x="337" y="1"/>
                  </a:moveTo>
                  <a:cubicBezTo>
                    <a:pt x="227" y="1"/>
                    <a:pt x="113" y="56"/>
                    <a:pt x="42" y="191"/>
                  </a:cubicBezTo>
                  <a:cubicBezTo>
                    <a:pt x="0" y="315"/>
                    <a:pt x="83" y="491"/>
                    <a:pt x="218" y="532"/>
                  </a:cubicBezTo>
                  <a:cubicBezTo>
                    <a:pt x="246" y="542"/>
                    <a:pt x="278" y="547"/>
                    <a:pt x="310" y="547"/>
                  </a:cubicBezTo>
                  <a:cubicBezTo>
                    <a:pt x="416" y="547"/>
                    <a:pt x="527" y="491"/>
                    <a:pt x="559" y="357"/>
                  </a:cubicBezTo>
                  <a:cubicBezTo>
                    <a:pt x="652" y="233"/>
                    <a:pt x="559" y="57"/>
                    <a:pt x="435" y="15"/>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7"/>
            <p:cNvSpPr/>
            <p:nvPr/>
          </p:nvSpPr>
          <p:spPr>
            <a:xfrm>
              <a:off x="5091000" y="4176550"/>
              <a:ext cx="15000" cy="13575"/>
            </a:xfrm>
            <a:custGeom>
              <a:rect b="b" l="l" r="r" t="t"/>
              <a:pathLst>
                <a:path extrusionOk="0" h="543" w="600">
                  <a:moveTo>
                    <a:pt x="276" y="1"/>
                  </a:moveTo>
                  <a:cubicBezTo>
                    <a:pt x="172" y="1"/>
                    <a:pt x="72" y="71"/>
                    <a:pt x="42" y="168"/>
                  </a:cubicBezTo>
                  <a:cubicBezTo>
                    <a:pt x="0" y="292"/>
                    <a:pt x="42" y="468"/>
                    <a:pt x="217" y="509"/>
                  </a:cubicBezTo>
                  <a:cubicBezTo>
                    <a:pt x="252" y="532"/>
                    <a:pt x="291" y="543"/>
                    <a:pt x="329" y="543"/>
                  </a:cubicBezTo>
                  <a:cubicBezTo>
                    <a:pt x="429" y="543"/>
                    <a:pt x="529" y="475"/>
                    <a:pt x="559" y="385"/>
                  </a:cubicBezTo>
                  <a:cubicBezTo>
                    <a:pt x="600" y="251"/>
                    <a:pt x="559" y="75"/>
                    <a:pt x="393" y="34"/>
                  </a:cubicBezTo>
                  <a:cubicBezTo>
                    <a:pt x="356" y="11"/>
                    <a:pt x="316" y="1"/>
                    <a:pt x="27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7"/>
            <p:cNvSpPr/>
            <p:nvPr/>
          </p:nvSpPr>
          <p:spPr>
            <a:xfrm>
              <a:off x="4962800" y="4233475"/>
              <a:ext cx="6475" cy="9575"/>
            </a:xfrm>
            <a:custGeom>
              <a:rect b="b" l="l" r="r" t="t"/>
              <a:pathLst>
                <a:path extrusionOk="0" h="383" w="259">
                  <a:moveTo>
                    <a:pt x="93" y="0"/>
                  </a:moveTo>
                  <a:lnTo>
                    <a:pt x="0" y="259"/>
                  </a:lnTo>
                  <a:lnTo>
                    <a:pt x="259" y="383"/>
                  </a:lnTo>
                  <a:lnTo>
                    <a:pt x="259" y="259"/>
                  </a:lnTo>
                  <a:cubicBezTo>
                    <a:pt x="259" y="176"/>
                    <a:pt x="217" y="83"/>
                    <a:pt x="134" y="42"/>
                  </a:cubicBezTo>
                  <a:cubicBezTo>
                    <a:pt x="134" y="42"/>
                    <a:pt x="134" y="0"/>
                    <a:pt x="9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7"/>
            <p:cNvSpPr/>
            <p:nvPr/>
          </p:nvSpPr>
          <p:spPr>
            <a:xfrm>
              <a:off x="4986575" y="4169875"/>
              <a:ext cx="9575" cy="12750"/>
            </a:xfrm>
            <a:custGeom>
              <a:rect b="b" l="l" r="r" t="t"/>
              <a:pathLst>
                <a:path extrusionOk="0" h="510" w="383">
                  <a:moveTo>
                    <a:pt x="217" y="1"/>
                  </a:moveTo>
                  <a:lnTo>
                    <a:pt x="0" y="476"/>
                  </a:lnTo>
                  <a:cubicBezTo>
                    <a:pt x="35" y="499"/>
                    <a:pt x="73" y="510"/>
                    <a:pt x="111" y="510"/>
                  </a:cubicBezTo>
                  <a:cubicBezTo>
                    <a:pt x="211" y="510"/>
                    <a:pt x="312" y="439"/>
                    <a:pt x="341" y="342"/>
                  </a:cubicBezTo>
                  <a:cubicBezTo>
                    <a:pt x="383" y="218"/>
                    <a:pt x="341" y="84"/>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7"/>
            <p:cNvSpPr/>
            <p:nvPr/>
          </p:nvSpPr>
          <p:spPr>
            <a:xfrm>
              <a:off x="5137250" y="4162400"/>
              <a:ext cx="6500" cy="8550"/>
            </a:xfrm>
            <a:custGeom>
              <a:rect b="b" l="l" r="r" t="t"/>
              <a:pathLst>
                <a:path extrusionOk="0" h="342" w="260">
                  <a:moveTo>
                    <a:pt x="1" y="0"/>
                  </a:moveTo>
                  <a:lnTo>
                    <a:pt x="1" y="83"/>
                  </a:lnTo>
                  <a:cubicBezTo>
                    <a:pt x="1" y="217"/>
                    <a:pt x="42" y="300"/>
                    <a:pt x="177" y="341"/>
                  </a:cubicBezTo>
                  <a:lnTo>
                    <a:pt x="259" y="83"/>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7"/>
            <p:cNvSpPr/>
            <p:nvPr/>
          </p:nvSpPr>
          <p:spPr>
            <a:xfrm>
              <a:off x="5072650" y="4135500"/>
              <a:ext cx="12950" cy="9250"/>
            </a:xfrm>
            <a:custGeom>
              <a:rect b="b" l="l" r="r" t="t"/>
              <a:pathLst>
                <a:path extrusionOk="0" h="370" w="518">
                  <a:moveTo>
                    <a:pt x="0" y="1"/>
                  </a:moveTo>
                  <a:lnTo>
                    <a:pt x="0" y="125"/>
                  </a:lnTo>
                  <a:cubicBezTo>
                    <a:pt x="0" y="218"/>
                    <a:pt x="93" y="301"/>
                    <a:pt x="176" y="342"/>
                  </a:cubicBezTo>
                  <a:cubicBezTo>
                    <a:pt x="210" y="359"/>
                    <a:pt x="253" y="369"/>
                    <a:pt x="298" y="369"/>
                  </a:cubicBezTo>
                  <a:cubicBezTo>
                    <a:pt x="361" y="369"/>
                    <a:pt x="427" y="349"/>
                    <a:pt x="476" y="301"/>
                  </a:cubicBezTo>
                  <a:cubicBezTo>
                    <a:pt x="517" y="259"/>
                    <a:pt x="517" y="259"/>
                    <a:pt x="517" y="218"/>
                  </a:cubicBez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7"/>
            <p:cNvSpPr/>
            <p:nvPr/>
          </p:nvSpPr>
          <p:spPr>
            <a:xfrm>
              <a:off x="5012425" y="4111725"/>
              <a:ext cx="9575" cy="6500"/>
            </a:xfrm>
            <a:custGeom>
              <a:rect b="b" l="l" r="r" t="t"/>
              <a:pathLst>
                <a:path extrusionOk="0" h="260" w="383">
                  <a:moveTo>
                    <a:pt x="124" y="1"/>
                  </a:moveTo>
                  <a:lnTo>
                    <a:pt x="0" y="259"/>
                  </a:lnTo>
                  <a:lnTo>
                    <a:pt x="217" y="259"/>
                  </a:lnTo>
                  <a:cubicBezTo>
                    <a:pt x="259" y="259"/>
                    <a:pt x="300" y="218"/>
                    <a:pt x="300" y="176"/>
                  </a:cubicBezTo>
                  <a:cubicBezTo>
                    <a:pt x="341" y="176"/>
                    <a:pt x="341" y="135"/>
                    <a:pt x="383" y="83"/>
                  </a:cubicBezTo>
                  <a:lnTo>
                    <a:pt x="12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7"/>
            <p:cNvSpPr/>
            <p:nvPr/>
          </p:nvSpPr>
          <p:spPr>
            <a:xfrm>
              <a:off x="5031800" y="4414400"/>
              <a:ext cx="8550" cy="6500"/>
            </a:xfrm>
            <a:custGeom>
              <a:rect b="b" l="l" r="r" t="t"/>
              <a:pathLst>
                <a:path extrusionOk="0" h="260" w="342">
                  <a:moveTo>
                    <a:pt x="218" y="1"/>
                  </a:moveTo>
                  <a:cubicBezTo>
                    <a:pt x="125" y="1"/>
                    <a:pt x="83" y="42"/>
                    <a:pt x="42" y="83"/>
                  </a:cubicBezTo>
                  <a:cubicBezTo>
                    <a:pt x="42" y="83"/>
                    <a:pt x="1" y="125"/>
                    <a:pt x="1" y="176"/>
                  </a:cubicBezTo>
                  <a:lnTo>
                    <a:pt x="259" y="259"/>
                  </a:lnTo>
                  <a:lnTo>
                    <a:pt x="3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7"/>
            <p:cNvSpPr/>
            <p:nvPr/>
          </p:nvSpPr>
          <p:spPr>
            <a:xfrm>
              <a:off x="4967175" y="4388150"/>
              <a:ext cx="14000" cy="8950"/>
            </a:xfrm>
            <a:custGeom>
              <a:rect b="b" l="l" r="r" t="t"/>
              <a:pathLst>
                <a:path extrusionOk="0" h="358" w="560">
                  <a:moveTo>
                    <a:pt x="283" y="0"/>
                  </a:moveTo>
                  <a:cubicBezTo>
                    <a:pt x="191" y="0"/>
                    <a:pt x="103" y="39"/>
                    <a:pt x="42" y="99"/>
                  </a:cubicBezTo>
                  <a:cubicBezTo>
                    <a:pt x="42" y="141"/>
                    <a:pt x="1" y="141"/>
                    <a:pt x="1" y="141"/>
                  </a:cubicBezTo>
                  <a:lnTo>
                    <a:pt x="518" y="358"/>
                  </a:lnTo>
                  <a:cubicBezTo>
                    <a:pt x="518" y="358"/>
                    <a:pt x="559" y="358"/>
                    <a:pt x="559" y="316"/>
                  </a:cubicBezTo>
                  <a:lnTo>
                    <a:pt x="559" y="234"/>
                  </a:lnTo>
                  <a:cubicBezTo>
                    <a:pt x="559" y="192"/>
                    <a:pt x="518" y="192"/>
                    <a:pt x="518" y="141"/>
                  </a:cubicBezTo>
                  <a:cubicBezTo>
                    <a:pt x="518" y="141"/>
                    <a:pt x="476" y="99"/>
                    <a:pt x="476" y="58"/>
                  </a:cubicBezTo>
                  <a:lnTo>
                    <a:pt x="435" y="58"/>
                  </a:lnTo>
                  <a:cubicBezTo>
                    <a:pt x="435" y="17"/>
                    <a:pt x="383" y="17"/>
                    <a:pt x="383" y="17"/>
                  </a:cubicBezTo>
                  <a:cubicBezTo>
                    <a:pt x="350" y="6"/>
                    <a:pt x="316" y="0"/>
                    <a:pt x="2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7"/>
            <p:cNvSpPr/>
            <p:nvPr/>
          </p:nvSpPr>
          <p:spPr>
            <a:xfrm>
              <a:off x="5057650" y="4349775"/>
              <a:ext cx="9600" cy="14000"/>
            </a:xfrm>
            <a:custGeom>
              <a:rect b="b" l="l" r="r" t="t"/>
              <a:pathLst>
                <a:path extrusionOk="0" h="560" w="384">
                  <a:moveTo>
                    <a:pt x="259" y="1"/>
                  </a:moveTo>
                  <a:cubicBezTo>
                    <a:pt x="259" y="1"/>
                    <a:pt x="218" y="42"/>
                    <a:pt x="176" y="42"/>
                  </a:cubicBezTo>
                  <a:lnTo>
                    <a:pt x="125" y="42"/>
                  </a:lnTo>
                  <a:cubicBezTo>
                    <a:pt x="83" y="84"/>
                    <a:pt x="42" y="125"/>
                    <a:pt x="0" y="177"/>
                  </a:cubicBezTo>
                  <a:lnTo>
                    <a:pt x="0" y="342"/>
                  </a:lnTo>
                  <a:cubicBezTo>
                    <a:pt x="42" y="435"/>
                    <a:pt x="83" y="518"/>
                    <a:pt x="176" y="559"/>
                  </a:cubicBezTo>
                  <a:lnTo>
                    <a:pt x="383" y="42"/>
                  </a:lnTo>
                  <a:cubicBezTo>
                    <a:pt x="342" y="42"/>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7"/>
            <p:cNvSpPr/>
            <p:nvPr/>
          </p:nvSpPr>
          <p:spPr>
            <a:xfrm>
              <a:off x="4993025" y="4323675"/>
              <a:ext cx="15025" cy="14025"/>
            </a:xfrm>
            <a:custGeom>
              <a:rect b="b" l="l" r="r" t="t"/>
              <a:pathLst>
                <a:path extrusionOk="0" h="561" w="601">
                  <a:moveTo>
                    <a:pt x="314" y="0"/>
                  </a:moveTo>
                  <a:cubicBezTo>
                    <a:pt x="202" y="0"/>
                    <a:pt x="76" y="76"/>
                    <a:pt x="42" y="187"/>
                  </a:cubicBezTo>
                  <a:cubicBezTo>
                    <a:pt x="1" y="311"/>
                    <a:pt x="42" y="486"/>
                    <a:pt x="176" y="528"/>
                  </a:cubicBezTo>
                  <a:cubicBezTo>
                    <a:pt x="222" y="551"/>
                    <a:pt x="266" y="561"/>
                    <a:pt x="306" y="561"/>
                  </a:cubicBezTo>
                  <a:cubicBezTo>
                    <a:pt x="412" y="561"/>
                    <a:pt x="499" y="491"/>
                    <a:pt x="559" y="393"/>
                  </a:cubicBezTo>
                  <a:cubicBezTo>
                    <a:pt x="600" y="228"/>
                    <a:pt x="559" y="94"/>
                    <a:pt x="383" y="11"/>
                  </a:cubicBezTo>
                  <a:cubicBezTo>
                    <a:pt x="361" y="4"/>
                    <a:pt x="338"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7"/>
            <p:cNvSpPr/>
            <p:nvPr/>
          </p:nvSpPr>
          <p:spPr>
            <a:xfrm>
              <a:off x="4946775" y="4342500"/>
              <a:ext cx="16050" cy="14150"/>
            </a:xfrm>
            <a:custGeom>
              <a:rect b="b" l="l" r="r" t="t"/>
              <a:pathLst>
                <a:path extrusionOk="0" h="566" w="642">
                  <a:moveTo>
                    <a:pt x="312" y="0"/>
                  </a:moveTo>
                  <a:cubicBezTo>
                    <a:pt x="212" y="0"/>
                    <a:pt x="113" y="68"/>
                    <a:pt x="83" y="157"/>
                  </a:cubicBezTo>
                  <a:cubicBezTo>
                    <a:pt x="0" y="333"/>
                    <a:pt x="83" y="468"/>
                    <a:pt x="217" y="550"/>
                  </a:cubicBezTo>
                  <a:cubicBezTo>
                    <a:pt x="256" y="560"/>
                    <a:pt x="293" y="565"/>
                    <a:pt x="327" y="565"/>
                  </a:cubicBezTo>
                  <a:cubicBezTo>
                    <a:pt x="442" y="565"/>
                    <a:pt x="536" y="509"/>
                    <a:pt x="600" y="375"/>
                  </a:cubicBezTo>
                  <a:cubicBezTo>
                    <a:pt x="641" y="250"/>
                    <a:pt x="558" y="75"/>
                    <a:pt x="424" y="33"/>
                  </a:cubicBezTo>
                  <a:cubicBezTo>
                    <a:pt x="389" y="10"/>
                    <a:pt x="351" y="0"/>
                    <a:pt x="31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7"/>
            <p:cNvSpPr/>
            <p:nvPr/>
          </p:nvSpPr>
          <p:spPr>
            <a:xfrm>
              <a:off x="5011375" y="4368900"/>
              <a:ext cx="16050" cy="14050"/>
            </a:xfrm>
            <a:custGeom>
              <a:rect b="b" l="l" r="r" t="t"/>
              <a:pathLst>
                <a:path extrusionOk="0" h="562" w="642">
                  <a:moveTo>
                    <a:pt x="355" y="1"/>
                  </a:moveTo>
                  <a:cubicBezTo>
                    <a:pt x="242" y="1"/>
                    <a:pt x="110" y="76"/>
                    <a:pt x="42" y="187"/>
                  </a:cubicBezTo>
                  <a:cubicBezTo>
                    <a:pt x="1" y="311"/>
                    <a:pt x="84" y="487"/>
                    <a:pt x="218" y="528"/>
                  </a:cubicBezTo>
                  <a:cubicBezTo>
                    <a:pt x="252" y="551"/>
                    <a:pt x="290" y="561"/>
                    <a:pt x="329" y="561"/>
                  </a:cubicBezTo>
                  <a:cubicBezTo>
                    <a:pt x="429" y="561"/>
                    <a:pt x="529" y="491"/>
                    <a:pt x="559" y="394"/>
                  </a:cubicBezTo>
                  <a:cubicBezTo>
                    <a:pt x="642" y="270"/>
                    <a:pt x="559" y="94"/>
                    <a:pt x="425" y="11"/>
                  </a:cubicBezTo>
                  <a:cubicBezTo>
                    <a:pt x="403" y="4"/>
                    <a:pt x="380" y="1"/>
                    <a:pt x="3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7"/>
            <p:cNvSpPr/>
            <p:nvPr/>
          </p:nvSpPr>
          <p:spPr>
            <a:xfrm>
              <a:off x="4973650" y="4278325"/>
              <a:ext cx="16050" cy="14150"/>
            </a:xfrm>
            <a:custGeom>
              <a:rect b="b" l="l" r="r" t="t"/>
              <a:pathLst>
                <a:path extrusionOk="0" h="566" w="642">
                  <a:moveTo>
                    <a:pt x="319" y="1"/>
                  </a:moveTo>
                  <a:cubicBezTo>
                    <a:pt x="199" y="1"/>
                    <a:pt x="105" y="57"/>
                    <a:pt x="42" y="191"/>
                  </a:cubicBezTo>
                  <a:cubicBezTo>
                    <a:pt x="0" y="315"/>
                    <a:pt x="83" y="491"/>
                    <a:pt x="217" y="533"/>
                  </a:cubicBezTo>
                  <a:cubicBezTo>
                    <a:pt x="252" y="555"/>
                    <a:pt x="290" y="566"/>
                    <a:pt x="328" y="566"/>
                  </a:cubicBezTo>
                  <a:cubicBezTo>
                    <a:pt x="428" y="566"/>
                    <a:pt x="529" y="495"/>
                    <a:pt x="559" y="398"/>
                  </a:cubicBezTo>
                  <a:cubicBezTo>
                    <a:pt x="641" y="233"/>
                    <a:pt x="559" y="98"/>
                    <a:pt x="435" y="16"/>
                  </a:cubicBezTo>
                  <a:cubicBezTo>
                    <a:pt x="394" y="6"/>
                    <a:pt x="355" y="1"/>
                    <a:pt x="31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7"/>
            <p:cNvSpPr/>
            <p:nvPr/>
          </p:nvSpPr>
          <p:spPr>
            <a:xfrm>
              <a:off x="5038275" y="4304750"/>
              <a:ext cx="15000" cy="14050"/>
            </a:xfrm>
            <a:custGeom>
              <a:rect b="b" l="l" r="r" t="t"/>
              <a:pathLst>
                <a:path extrusionOk="0" h="562" w="600">
                  <a:moveTo>
                    <a:pt x="272" y="1"/>
                  </a:moveTo>
                  <a:cubicBezTo>
                    <a:pt x="172" y="1"/>
                    <a:pt x="71" y="71"/>
                    <a:pt x="41" y="168"/>
                  </a:cubicBezTo>
                  <a:cubicBezTo>
                    <a:pt x="0" y="334"/>
                    <a:pt x="41" y="468"/>
                    <a:pt x="176" y="551"/>
                  </a:cubicBezTo>
                  <a:cubicBezTo>
                    <a:pt x="205" y="558"/>
                    <a:pt x="234" y="561"/>
                    <a:pt x="263" y="561"/>
                  </a:cubicBezTo>
                  <a:cubicBezTo>
                    <a:pt x="399" y="561"/>
                    <a:pt x="524" y="486"/>
                    <a:pt x="558" y="375"/>
                  </a:cubicBezTo>
                  <a:cubicBezTo>
                    <a:pt x="600" y="251"/>
                    <a:pt x="558" y="75"/>
                    <a:pt x="383" y="34"/>
                  </a:cubicBezTo>
                  <a:cubicBezTo>
                    <a:pt x="348"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7"/>
            <p:cNvSpPr/>
            <p:nvPr/>
          </p:nvSpPr>
          <p:spPr>
            <a:xfrm>
              <a:off x="4910050" y="4361675"/>
              <a:ext cx="6500" cy="9575"/>
            </a:xfrm>
            <a:custGeom>
              <a:rect b="b" l="l" r="r" t="t"/>
              <a:pathLst>
                <a:path extrusionOk="0" h="383" w="260">
                  <a:moveTo>
                    <a:pt x="84" y="0"/>
                  </a:moveTo>
                  <a:lnTo>
                    <a:pt x="1" y="259"/>
                  </a:lnTo>
                  <a:lnTo>
                    <a:pt x="259" y="383"/>
                  </a:lnTo>
                  <a:lnTo>
                    <a:pt x="259" y="259"/>
                  </a:lnTo>
                  <a:cubicBezTo>
                    <a:pt x="259" y="166"/>
                    <a:pt x="218" y="42"/>
                    <a:pt x="8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7"/>
            <p:cNvSpPr/>
            <p:nvPr/>
          </p:nvSpPr>
          <p:spPr>
            <a:xfrm>
              <a:off x="4933850" y="4298075"/>
              <a:ext cx="9575" cy="12950"/>
            </a:xfrm>
            <a:custGeom>
              <a:rect b="b" l="l" r="r" t="t"/>
              <a:pathLst>
                <a:path extrusionOk="0" h="518" w="383">
                  <a:moveTo>
                    <a:pt x="217" y="1"/>
                  </a:moveTo>
                  <a:lnTo>
                    <a:pt x="0" y="518"/>
                  </a:lnTo>
                  <a:lnTo>
                    <a:pt x="41" y="518"/>
                  </a:lnTo>
                  <a:cubicBezTo>
                    <a:pt x="124" y="518"/>
                    <a:pt x="217" y="518"/>
                    <a:pt x="300" y="435"/>
                  </a:cubicBezTo>
                  <a:lnTo>
                    <a:pt x="341" y="384"/>
                  </a:lnTo>
                  <a:lnTo>
                    <a:pt x="341" y="342"/>
                  </a:lnTo>
                  <a:cubicBezTo>
                    <a:pt x="383" y="218"/>
                    <a:pt x="341" y="84"/>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7"/>
            <p:cNvSpPr/>
            <p:nvPr/>
          </p:nvSpPr>
          <p:spPr>
            <a:xfrm>
              <a:off x="5083500" y="4290600"/>
              <a:ext cx="7525" cy="8550"/>
            </a:xfrm>
            <a:custGeom>
              <a:rect b="b" l="l" r="r" t="t"/>
              <a:pathLst>
                <a:path extrusionOk="0" h="342" w="301">
                  <a:moveTo>
                    <a:pt x="42" y="0"/>
                  </a:moveTo>
                  <a:cubicBezTo>
                    <a:pt x="42" y="42"/>
                    <a:pt x="0" y="83"/>
                    <a:pt x="42" y="166"/>
                  </a:cubicBezTo>
                  <a:cubicBezTo>
                    <a:pt x="42" y="217"/>
                    <a:pt x="83" y="300"/>
                    <a:pt x="124" y="341"/>
                  </a:cubicBezTo>
                  <a:lnTo>
                    <a:pt x="218" y="341"/>
                  </a:ln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7"/>
            <p:cNvSpPr/>
            <p:nvPr/>
          </p:nvSpPr>
          <p:spPr>
            <a:xfrm>
              <a:off x="5019900" y="4263700"/>
              <a:ext cx="12950" cy="10000"/>
            </a:xfrm>
            <a:custGeom>
              <a:rect b="b" l="l" r="r" t="t"/>
              <a:pathLst>
                <a:path extrusionOk="0" h="400" w="518">
                  <a:moveTo>
                    <a:pt x="1" y="1"/>
                  </a:moveTo>
                  <a:lnTo>
                    <a:pt x="1" y="125"/>
                  </a:lnTo>
                  <a:lnTo>
                    <a:pt x="1" y="208"/>
                  </a:lnTo>
                  <a:lnTo>
                    <a:pt x="42" y="259"/>
                  </a:lnTo>
                  <a:cubicBezTo>
                    <a:pt x="84" y="301"/>
                    <a:pt x="135" y="342"/>
                    <a:pt x="177" y="383"/>
                  </a:cubicBezTo>
                  <a:cubicBezTo>
                    <a:pt x="199" y="395"/>
                    <a:pt x="225" y="400"/>
                    <a:pt x="252" y="400"/>
                  </a:cubicBezTo>
                  <a:cubicBezTo>
                    <a:pt x="328" y="400"/>
                    <a:pt x="416" y="361"/>
                    <a:pt x="477" y="301"/>
                  </a:cubicBezTo>
                  <a:cubicBezTo>
                    <a:pt x="477" y="301"/>
                    <a:pt x="518" y="259"/>
                    <a:pt x="518" y="20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7"/>
            <p:cNvSpPr/>
            <p:nvPr/>
          </p:nvSpPr>
          <p:spPr>
            <a:xfrm>
              <a:off x="4959675" y="4239925"/>
              <a:ext cx="9600" cy="7275"/>
            </a:xfrm>
            <a:custGeom>
              <a:rect b="b" l="l" r="r" t="t"/>
              <a:pathLst>
                <a:path extrusionOk="0" h="291" w="384">
                  <a:moveTo>
                    <a:pt x="125" y="1"/>
                  </a:moveTo>
                  <a:lnTo>
                    <a:pt x="1" y="259"/>
                  </a:lnTo>
                  <a:lnTo>
                    <a:pt x="84" y="259"/>
                  </a:lnTo>
                  <a:cubicBezTo>
                    <a:pt x="84" y="280"/>
                    <a:pt x="94" y="290"/>
                    <a:pt x="110" y="290"/>
                  </a:cubicBezTo>
                  <a:cubicBezTo>
                    <a:pt x="125" y="290"/>
                    <a:pt x="146" y="280"/>
                    <a:pt x="166" y="259"/>
                  </a:cubicBezTo>
                  <a:cubicBezTo>
                    <a:pt x="259" y="259"/>
                    <a:pt x="342" y="218"/>
                    <a:pt x="384" y="125"/>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7"/>
            <p:cNvSpPr/>
            <p:nvPr/>
          </p:nvSpPr>
          <p:spPr>
            <a:xfrm>
              <a:off x="4979075" y="4542600"/>
              <a:ext cx="8550" cy="7525"/>
            </a:xfrm>
            <a:custGeom>
              <a:rect b="b" l="l" r="r" t="t"/>
              <a:pathLst>
                <a:path extrusionOk="0" h="301" w="342">
                  <a:moveTo>
                    <a:pt x="218" y="1"/>
                  </a:moveTo>
                  <a:cubicBezTo>
                    <a:pt x="124" y="42"/>
                    <a:pt x="83" y="42"/>
                    <a:pt x="42" y="83"/>
                  </a:cubicBezTo>
                  <a:cubicBezTo>
                    <a:pt x="42" y="125"/>
                    <a:pt x="0" y="125"/>
                    <a:pt x="0" y="166"/>
                  </a:cubicBezTo>
                  <a:lnTo>
                    <a:pt x="259" y="301"/>
                  </a:lnTo>
                  <a:lnTo>
                    <a:pt x="342" y="42"/>
                  </a:lnTo>
                  <a:cubicBezTo>
                    <a:pt x="300" y="1"/>
                    <a:pt x="259" y="1"/>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7"/>
            <p:cNvSpPr/>
            <p:nvPr/>
          </p:nvSpPr>
          <p:spPr>
            <a:xfrm>
              <a:off x="4914450" y="4516750"/>
              <a:ext cx="13975" cy="9600"/>
            </a:xfrm>
            <a:custGeom>
              <a:rect b="b" l="l" r="r" t="t"/>
              <a:pathLst>
                <a:path extrusionOk="0" h="384" w="559">
                  <a:moveTo>
                    <a:pt x="166" y="1"/>
                  </a:moveTo>
                  <a:cubicBezTo>
                    <a:pt x="125" y="1"/>
                    <a:pt x="125" y="42"/>
                    <a:pt x="125" y="42"/>
                  </a:cubicBezTo>
                  <a:cubicBezTo>
                    <a:pt x="83" y="42"/>
                    <a:pt x="42" y="84"/>
                    <a:pt x="42" y="125"/>
                  </a:cubicBezTo>
                  <a:cubicBezTo>
                    <a:pt x="42" y="125"/>
                    <a:pt x="1" y="125"/>
                    <a:pt x="1" y="166"/>
                  </a:cubicBezTo>
                  <a:lnTo>
                    <a:pt x="518" y="383"/>
                  </a:lnTo>
                  <a:cubicBezTo>
                    <a:pt x="559" y="259"/>
                    <a:pt x="518" y="84"/>
                    <a:pt x="425" y="42"/>
                  </a:cubicBezTo>
                  <a:cubicBezTo>
                    <a:pt x="383" y="42"/>
                    <a:pt x="383" y="1"/>
                    <a:pt x="3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7"/>
            <p:cNvSpPr/>
            <p:nvPr/>
          </p:nvSpPr>
          <p:spPr>
            <a:xfrm>
              <a:off x="5003875" y="4478650"/>
              <a:ext cx="10625" cy="13325"/>
            </a:xfrm>
            <a:custGeom>
              <a:rect b="b" l="l" r="r" t="t"/>
              <a:pathLst>
                <a:path extrusionOk="0" h="533" w="425">
                  <a:moveTo>
                    <a:pt x="332" y="1"/>
                  </a:moveTo>
                  <a:cubicBezTo>
                    <a:pt x="224" y="1"/>
                    <a:pt x="106" y="56"/>
                    <a:pt x="42" y="191"/>
                  </a:cubicBezTo>
                  <a:cubicBezTo>
                    <a:pt x="1" y="315"/>
                    <a:pt x="84" y="491"/>
                    <a:pt x="208" y="532"/>
                  </a:cubicBezTo>
                  <a:lnTo>
                    <a:pt x="425" y="15"/>
                  </a:lnTo>
                  <a:cubicBezTo>
                    <a:pt x="396" y="6"/>
                    <a:pt x="364" y="1"/>
                    <a:pt x="33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7"/>
            <p:cNvSpPr/>
            <p:nvPr/>
          </p:nvSpPr>
          <p:spPr>
            <a:xfrm>
              <a:off x="4939275" y="4452350"/>
              <a:ext cx="16050" cy="13575"/>
            </a:xfrm>
            <a:custGeom>
              <a:rect b="b" l="l" r="r" t="t"/>
              <a:pathLst>
                <a:path extrusionOk="0" h="543" w="642">
                  <a:moveTo>
                    <a:pt x="312" y="0"/>
                  </a:moveTo>
                  <a:cubicBezTo>
                    <a:pt x="212" y="0"/>
                    <a:pt x="113" y="68"/>
                    <a:pt x="83" y="157"/>
                  </a:cubicBezTo>
                  <a:cubicBezTo>
                    <a:pt x="0" y="292"/>
                    <a:pt x="83" y="468"/>
                    <a:pt x="207" y="509"/>
                  </a:cubicBezTo>
                  <a:cubicBezTo>
                    <a:pt x="256" y="532"/>
                    <a:pt x="301" y="542"/>
                    <a:pt x="343" y="542"/>
                  </a:cubicBezTo>
                  <a:cubicBezTo>
                    <a:pt x="453" y="542"/>
                    <a:pt x="540" y="472"/>
                    <a:pt x="600" y="375"/>
                  </a:cubicBezTo>
                  <a:cubicBezTo>
                    <a:pt x="641" y="251"/>
                    <a:pt x="559" y="75"/>
                    <a:pt x="424" y="33"/>
                  </a:cubicBezTo>
                  <a:cubicBezTo>
                    <a:pt x="389" y="10"/>
                    <a:pt x="351" y="0"/>
                    <a:pt x="31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7"/>
            <p:cNvSpPr/>
            <p:nvPr/>
          </p:nvSpPr>
          <p:spPr>
            <a:xfrm>
              <a:off x="4894025" y="4471150"/>
              <a:ext cx="16050" cy="13700"/>
            </a:xfrm>
            <a:custGeom>
              <a:rect b="b" l="l" r="r" t="t"/>
              <a:pathLst>
                <a:path extrusionOk="0" h="548" w="642">
                  <a:moveTo>
                    <a:pt x="331" y="1"/>
                  </a:moveTo>
                  <a:cubicBezTo>
                    <a:pt x="225" y="1"/>
                    <a:pt x="115" y="55"/>
                    <a:pt x="84" y="181"/>
                  </a:cubicBezTo>
                  <a:cubicBezTo>
                    <a:pt x="1" y="315"/>
                    <a:pt x="84" y="491"/>
                    <a:pt x="208" y="532"/>
                  </a:cubicBezTo>
                  <a:cubicBezTo>
                    <a:pt x="239" y="542"/>
                    <a:pt x="273" y="547"/>
                    <a:pt x="307" y="547"/>
                  </a:cubicBezTo>
                  <a:cubicBezTo>
                    <a:pt x="419" y="547"/>
                    <a:pt x="537" y="491"/>
                    <a:pt x="601" y="357"/>
                  </a:cubicBezTo>
                  <a:cubicBezTo>
                    <a:pt x="642" y="233"/>
                    <a:pt x="559" y="57"/>
                    <a:pt x="425" y="15"/>
                  </a:cubicBezTo>
                  <a:cubicBezTo>
                    <a:pt x="395" y="6"/>
                    <a:pt x="363" y="1"/>
                    <a:pt x="33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7"/>
            <p:cNvSpPr/>
            <p:nvPr/>
          </p:nvSpPr>
          <p:spPr>
            <a:xfrm>
              <a:off x="4958650" y="4497575"/>
              <a:ext cx="16050" cy="14050"/>
            </a:xfrm>
            <a:custGeom>
              <a:rect b="b" l="l" r="r" t="t"/>
              <a:pathLst>
                <a:path extrusionOk="0" h="562" w="642">
                  <a:moveTo>
                    <a:pt x="294" y="0"/>
                  </a:moveTo>
                  <a:cubicBezTo>
                    <a:pt x="188" y="0"/>
                    <a:pt x="102" y="68"/>
                    <a:pt x="42" y="158"/>
                  </a:cubicBezTo>
                  <a:cubicBezTo>
                    <a:pt x="1" y="292"/>
                    <a:pt x="83" y="468"/>
                    <a:pt x="207" y="551"/>
                  </a:cubicBezTo>
                  <a:cubicBezTo>
                    <a:pt x="231" y="558"/>
                    <a:pt x="256" y="561"/>
                    <a:pt x="281" y="561"/>
                  </a:cubicBezTo>
                  <a:cubicBezTo>
                    <a:pt x="399" y="561"/>
                    <a:pt x="525" y="486"/>
                    <a:pt x="559" y="375"/>
                  </a:cubicBezTo>
                  <a:cubicBezTo>
                    <a:pt x="642" y="251"/>
                    <a:pt x="559" y="75"/>
                    <a:pt x="425" y="34"/>
                  </a:cubicBezTo>
                  <a:cubicBezTo>
                    <a:pt x="378" y="11"/>
                    <a:pt x="335" y="0"/>
                    <a:pt x="2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7"/>
            <p:cNvSpPr/>
            <p:nvPr/>
          </p:nvSpPr>
          <p:spPr>
            <a:xfrm>
              <a:off x="4920925" y="4406625"/>
              <a:ext cx="16050" cy="14050"/>
            </a:xfrm>
            <a:custGeom>
              <a:rect b="b" l="l" r="r" t="t"/>
              <a:pathLst>
                <a:path extrusionOk="0" h="562" w="642">
                  <a:moveTo>
                    <a:pt x="339" y="1"/>
                  </a:moveTo>
                  <a:cubicBezTo>
                    <a:pt x="213" y="1"/>
                    <a:pt x="110" y="75"/>
                    <a:pt x="41" y="177"/>
                  </a:cubicBezTo>
                  <a:cubicBezTo>
                    <a:pt x="0" y="312"/>
                    <a:pt x="41" y="487"/>
                    <a:pt x="217" y="529"/>
                  </a:cubicBezTo>
                  <a:cubicBezTo>
                    <a:pt x="252" y="552"/>
                    <a:pt x="290" y="562"/>
                    <a:pt x="328" y="562"/>
                  </a:cubicBezTo>
                  <a:cubicBezTo>
                    <a:pt x="428" y="562"/>
                    <a:pt x="529" y="492"/>
                    <a:pt x="558" y="394"/>
                  </a:cubicBezTo>
                  <a:cubicBezTo>
                    <a:pt x="641" y="270"/>
                    <a:pt x="558" y="94"/>
                    <a:pt x="424" y="12"/>
                  </a:cubicBezTo>
                  <a:cubicBezTo>
                    <a:pt x="395" y="4"/>
                    <a:pt x="366" y="1"/>
                    <a:pt x="33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7"/>
            <p:cNvSpPr/>
            <p:nvPr/>
          </p:nvSpPr>
          <p:spPr>
            <a:xfrm>
              <a:off x="4984500" y="4433425"/>
              <a:ext cx="16050" cy="13675"/>
            </a:xfrm>
            <a:custGeom>
              <a:rect b="b" l="l" r="r" t="t"/>
              <a:pathLst>
                <a:path extrusionOk="0" h="547" w="642">
                  <a:moveTo>
                    <a:pt x="332" y="0"/>
                  </a:moveTo>
                  <a:cubicBezTo>
                    <a:pt x="226" y="0"/>
                    <a:pt x="115" y="56"/>
                    <a:pt x="83" y="191"/>
                  </a:cubicBezTo>
                  <a:cubicBezTo>
                    <a:pt x="1" y="315"/>
                    <a:pt x="83" y="491"/>
                    <a:pt x="207" y="532"/>
                  </a:cubicBezTo>
                  <a:cubicBezTo>
                    <a:pt x="248" y="542"/>
                    <a:pt x="287" y="547"/>
                    <a:pt x="323" y="547"/>
                  </a:cubicBezTo>
                  <a:cubicBezTo>
                    <a:pt x="443" y="547"/>
                    <a:pt x="537" y="491"/>
                    <a:pt x="600" y="356"/>
                  </a:cubicBezTo>
                  <a:cubicBezTo>
                    <a:pt x="642" y="232"/>
                    <a:pt x="600" y="56"/>
                    <a:pt x="424" y="15"/>
                  </a:cubicBezTo>
                  <a:cubicBezTo>
                    <a:pt x="396" y="5"/>
                    <a:pt x="364"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7"/>
            <p:cNvSpPr/>
            <p:nvPr/>
          </p:nvSpPr>
          <p:spPr>
            <a:xfrm>
              <a:off x="4857325" y="4490900"/>
              <a:ext cx="6500" cy="8575"/>
            </a:xfrm>
            <a:custGeom>
              <a:rect b="b" l="l" r="r" t="t"/>
              <a:pathLst>
                <a:path extrusionOk="0" h="343" w="260">
                  <a:moveTo>
                    <a:pt x="83" y="1"/>
                  </a:moveTo>
                  <a:lnTo>
                    <a:pt x="1" y="259"/>
                  </a:lnTo>
                  <a:lnTo>
                    <a:pt x="259" y="342"/>
                  </a:lnTo>
                  <a:lnTo>
                    <a:pt x="259" y="301"/>
                  </a:lnTo>
                  <a:lnTo>
                    <a:pt x="259" y="259"/>
                  </a:lnTo>
                  <a:cubicBezTo>
                    <a:pt x="259" y="125"/>
                    <a:pt x="218"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7"/>
            <p:cNvSpPr/>
            <p:nvPr/>
          </p:nvSpPr>
          <p:spPr>
            <a:xfrm>
              <a:off x="4881100" y="4426300"/>
              <a:ext cx="9600" cy="12950"/>
            </a:xfrm>
            <a:custGeom>
              <a:rect b="b" l="l" r="r" t="t"/>
              <a:pathLst>
                <a:path extrusionOk="0" h="518" w="384">
                  <a:moveTo>
                    <a:pt x="208" y="0"/>
                  </a:moveTo>
                  <a:lnTo>
                    <a:pt x="1" y="517"/>
                  </a:lnTo>
                  <a:lnTo>
                    <a:pt x="125" y="517"/>
                  </a:lnTo>
                  <a:cubicBezTo>
                    <a:pt x="208" y="517"/>
                    <a:pt x="301" y="424"/>
                    <a:pt x="342" y="341"/>
                  </a:cubicBezTo>
                  <a:lnTo>
                    <a:pt x="342" y="300"/>
                  </a:lnTo>
                  <a:cubicBezTo>
                    <a:pt x="383" y="166"/>
                    <a:pt x="301" y="42"/>
                    <a:pt x="2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7"/>
            <p:cNvSpPr/>
            <p:nvPr/>
          </p:nvSpPr>
          <p:spPr>
            <a:xfrm>
              <a:off x="5030775" y="4418800"/>
              <a:ext cx="7525" cy="8550"/>
            </a:xfrm>
            <a:custGeom>
              <a:rect b="b" l="l" r="r" t="t"/>
              <a:pathLst>
                <a:path extrusionOk="0" h="342" w="301">
                  <a:moveTo>
                    <a:pt x="42" y="0"/>
                  </a:moveTo>
                  <a:cubicBezTo>
                    <a:pt x="0" y="42"/>
                    <a:pt x="0" y="124"/>
                    <a:pt x="42" y="166"/>
                  </a:cubicBezTo>
                  <a:cubicBezTo>
                    <a:pt x="42" y="207"/>
                    <a:pt x="83" y="300"/>
                    <a:pt x="124" y="342"/>
                  </a:cubicBezTo>
                  <a:lnTo>
                    <a:pt x="166" y="342"/>
                  </a:ln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7"/>
            <p:cNvSpPr/>
            <p:nvPr/>
          </p:nvSpPr>
          <p:spPr>
            <a:xfrm>
              <a:off x="4967175" y="4391650"/>
              <a:ext cx="12950" cy="10250"/>
            </a:xfrm>
            <a:custGeom>
              <a:rect b="b" l="l" r="r" t="t"/>
              <a:pathLst>
                <a:path extrusionOk="0" h="410" w="518">
                  <a:moveTo>
                    <a:pt x="1" y="1"/>
                  </a:moveTo>
                  <a:lnTo>
                    <a:pt x="1" y="135"/>
                  </a:lnTo>
                  <a:lnTo>
                    <a:pt x="1" y="218"/>
                  </a:lnTo>
                  <a:cubicBezTo>
                    <a:pt x="1" y="259"/>
                    <a:pt x="42" y="259"/>
                    <a:pt x="42" y="259"/>
                  </a:cubicBezTo>
                  <a:cubicBezTo>
                    <a:pt x="84" y="311"/>
                    <a:pt x="125" y="352"/>
                    <a:pt x="177" y="394"/>
                  </a:cubicBezTo>
                  <a:cubicBezTo>
                    <a:pt x="199" y="405"/>
                    <a:pt x="224" y="410"/>
                    <a:pt x="251" y="410"/>
                  </a:cubicBezTo>
                  <a:cubicBezTo>
                    <a:pt x="324" y="410"/>
                    <a:pt x="408" y="371"/>
                    <a:pt x="476" y="311"/>
                  </a:cubicBezTo>
                  <a:cubicBezTo>
                    <a:pt x="476" y="311"/>
                    <a:pt x="518" y="259"/>
                    <a:pt x="518" y="21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7"/>
            <p:cNvSpPr/>
            <p:nvPr/>
          </p:nvSpPr>
          <p:spPr>
            <a:xfrm>
              <a:off x="4906950" y="4368125"/>
              <a:ext cx="9600" cy="7525"/>
            </a:xfrm>
            <a:custGeom>
              <a:rect b="b" l="l" r="r" t="t"/>
              <a:pathLst>
                <a:path extrusionOk="0" h="301" w="384">
                  <a:moveTo>
                    <a:pt x="125" y="1"/>
                  </a:moveTo>
                  <a:lnTo>
                    <a:pt x="1" y="259"/>
                  </a:lnTo>
                  <a:cubicBezTo>
                    <a:pt x="42" y="259"/>
                    <a:pt x="42" y="301"/>
                    <a:pt x="42" y="301"/>
                  </a:cubicBezTo>
                  <a:lnTo>
                    <a:pt x="166" y="301"/>
                  </a:lnTo>
                  <a:lnTo>
                    <a:pt x="208" y="259"/>
                  </a:lnTo>
                  <a:cubicBezTo>
                    <a:pt x="259" y="259"/>
                    <a:pt x="301" y="218"/>
                    <a:pt x="342" y="166"/>
                  </a:cubicBezTo>
                  <a:cubicBezTo>
                    <a:pt x="342" y="166"/>
                    <a:pt x="342" y="125"/>
                    <a:pt x="383" y="125"/>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7"/>
            <p:cNvSpPr/>
            <p:nvPr/>
          </p:nvSpPr>
          <p:spPr>
            <a:xfrm>
              <a:off x="4926350" y="4670800"/>
              <a:ext cx="8550" cy="7525"/>
            </a:xfrm>
            <a:custGeom>
              <a:rect b="b" l="l" r="r" t="t"/>
              <a:pathLst>
                <a:path extrusionOk="0" h="301" w="342">
                  <a:moveTo>
                    <a:pt x="259" y="1"/>
                  </a:moveTo>
                  <a:cubicBezTo>
                    <a:pt x="207" y="1"/>
                    <a:pt x="166" y="42"/>
                    <a:pt x="124" y="42"/>
                  </a:cubicBezTo>
                  <a:cubicBezTo>
                    <a:pt x="124" y="42"/>
                    <a:pt x="83" y="42"/>
                    <a:pt x="83" y="84"/>
                  </a:cubicBezTo>
                  <a:cubicBezTo>
                    <a:pt x="42" y="84"/>
                    <a:pt x="0" y="125"/>
                    <a:pt x="0" y="166"/>
                  </a:cubicBezTo>
                  <a:lnTo>
                    <a:pt x="259" y="301"/>
                  </a:lnTo>
                  <a:lnTo>
                    <a:pt x="341" y="42"/>
                  </a:lnTo>
                  <a:cubicBezTo>
                    <a:pt x="300" y="42"/>
                    <a:pt x="259"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7"/>
            <p:cNvSpPr/>
            <p:nvPr/>
          </p:nvSpPr>
          <p:spPr>
            <a:xfrm>
              <a:off x="4861725" y="4644950"/>
              <a:ext cx="13975" cy="9600"/>
            </a:xfrm>
            <a:custGeom>
              <a:rect b="b" l="l" r="r" t="t"/>
              <a:pathLst>
                <a:path extrusionOk="0" h="384" w="559">
                  <a:moveTo>
                    <a:pt x="166" y="1"/>
                  </a:moveTo>
                  <a:lnTo>
                    <a:pt x="125" y="42"/>
                  </a:lnTo>
                  <a:cubicBezTo>
                    <a:pt x="83" y="42"/>
                    <a:pt x="42" y="84"/>
                    <a:pt x="42" y="125"/>
                  </a:cubicBezTo>
                  <a:cubicBezTo>
                    <a:pt x="42" y="125"/>
                    <a:pt x="1" y="125"/>
                    <a:pt x="1" y="166"/>
                  </a:cubicBezTo>
                  <a:lnTo>
                    <a:pt x="517" y="383"/>
                  </a:lnTo>
                  <a:cubicBezTo>
                    <a:pt x="559" y="342"/>
                    <a:pt x="559" y="259"/>
                    <a:pt x="517" y="208"/>
                  </a:cubicBezTo>
                  <a:cubicBezTo>
                    <a:pt x="517" y="166"/>
                    <a:pt x="517" y="125"/>
                    <a:pt x="466" y="84"/>
                  </a:cubicBezTo>
                  <a:cubicBezTo>
                    <a:pt x="424" y="42"/>
                    <a:pt x="383" y="42"/>
                    <a:pt x="3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7"/>
            <p:cNvSpPr/>
            <p:nvPr/>
          </p:nvSpPr>
          <p:spPr>
            <a:xfrm>
              <a:off x="4950900" y="4607225"/>
              <a:ext cx="10875" cy="12950"/>
            </a:xfrm>
            <a:custGeom>
              <a:rect b="b" l="l" r="r" t="t"/>
              <a:pathLst>
                <a:path extrusionOk="0" h="518" w="435">
                  <a:moveTo>
                    <a:pt x="311" y="0"/>
                  </a:moveTo>
                  <a:cubicBezTo>
                    <a:pt x="218" y="0"/>
                    <a:pt x="94" y="42"/>
                    <a:pt x="52" y="166"/>
                  </a:cubicBezTo>
                  <a:cubicBezTo>
                    <a:pt x="0" y="259"/>
                    <a:pt x="52" y="342"/>
                    <a:pt x="94" y="424"/>
                  </a:cubicBezTo>
                  <a:cubicBezTo>
                    <a:pt x="135" y="476"/>
                    <a:pt x="176" y="517"/>
                    <a:pt x="218" y="517"/>
                  </a:cubicBezTo>
                  <a:lnTo>
                    <a:pt x="4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7"/>
            <p:cNvSpPr/>
            <p:nvPr/>
          </p:nvSpPr>
          <p:spPr>
            <a:xfrm>
              <a:off x="4886275" y="4580425"/>
              <a:ext cx="16325" cy="14175"/>
            </a:xfrm>
            <a:custGeom>
              <a:rect b="b" l="l" r="r" t="t"/>
              <a:pathLst>
                <a:path extrusionOk="0" h="567" w="653">
                  <a:moveTo>
                    <a:pt x="321" y="1"/>
                  </a:moveTo>
                  <a:cubicBezTo>
                    <a:pt x="222" y="1"/>
                    <a:pt x="123" y="74"/>
                    <a:pt x="94" y="163"/>
                  </a:cubicBezTo>
                  <a:cubicBezTo>
                    <a:pt x="1" y="338"/>
                    <a:pt x="94" y="462"/>
                    <a:pt x="218" y="556"/>
                  </a:cubicBezTo>
                  <a:cubicBezTo>
                    <a:pt x="241" y="563"/>
                    <a:pt x="266" y="566"/>
                    <a:pt x="291" y="566"/>
                  </a:cubicBezTo>
                  <a:cubicBezTo>
                    <a:pt x="408" y="566"/>
                    <a:pt x="534" y="491"/>
                    <a:pt x="611" y="380"/>
                  </a:cubicBezTo>
                  <a:cubicBezTo>
                    <a:pt x="652" y="256"/>
                    <a:pt x="569" y="80"/>
                    <a:pt x="435" y="39"/>
                  </a:cubicBezTo>
                  <a:cubicBezTo>
                    <a:pt x="400" y="12"/>
                    <a:pt x="360"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7"/>
            <p:cNvSpPr/>
            <p:nvPr/>
          </p:nvSpPr>
          <p:spPr>
            <a:xfrm>
              <a:off x="4841050" y="4599375"/>
              <a:ext cx="16300" cy="14125"/>
            </a:xfrm>
            <a:custGeom>
              <a:rect b="b" l="l" r="r" t="t"/>
              <a:pathLst>
                <a:path extrusionOk="0" h="565" w="652">
                  <a:moveTo>
                    <a:pt x="358" y="0"/>
                  </a:moveTo>
                  <a:cubicBezTo>
                    <a:pt x="248" y="0"/>
                    <a:pt x="127" y="80"/>
                    <a:pt x="93" y="180"/>
                  </a:cubicBezTo>
                  <a:cubicBezTo>
                    <a:pt x="0" y="314"/>
                    <a:pt x="93" y="480"/>
                    <a:pt x="218" y="532"/>
                  </a:cubicBezTo>
                  <a:cubicBezTo>
                    <a:pt x="255" y="554"/>
                    <a:pt x="294" y="565"/>
                    <a:pt x="334" y="565"/>
                  </a:cubicBezTo>
                  <a:cubicBezTo>
                    <a:pt x="438" y="565"/>
                    <a:pt x="543" y="494"/>
                    <a:pt x="610" y="397"/>
                  </a:cubicBezTo>
                  <a:cubicBezTo>
                    <a:pt x="652" y="221"/>
                    <a:pt x="569" y="97"/>
                    <a:pt x="435" y="15"/>
                  </a:cubicBezTo>
                  <a:cubicBezTo>
                    <a:pt x="411" y="5"/>
                    <a:pt x="385" y="0"/>
                    <a:pt x="3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7"/>
            <p:cNvSpPr/>
            <p:nvPr/>
          </p:nvSpPr>
          <p:spPr>
            <a:xfrm>
              <a:off x="4905675" y="4625675"/>
              <a:ext cx="15275" cy="14250"/>
            </a:xfrm>
            <a:custGeom>
              <a:rect b="b" l="l" r="r" t="t"/>
              <a:pathLst>
                <a:path extrusionOk="0" h="570" w="611">
                  <a:moveTo>
                    <a:pt x="297" y="0"/>
                  </a:moveTo>
                  <a:cubicBezTo>
                    <a:pt x="192" y="0"/>
                    <a:pt x="111" y="73"/>
                    <a:pt x="52" y="162"/>
                  </a:cubicBezTo>
                  <a:cubicBezTo>
                    <a:pt x="0" y="338"/>
                    <a:pt x="52" y="462"/>
                    <a:pt x="217" y="555"/>
                  </a:cubicBezTo>
                  <a:cubicBezTo>
                    <a:pt x="249" y="564"/>
                    <a:pt x="282" y="570"/>
                    <a:pt x="314" y="570"/>
                  </a:cubicBezTo>
                  <a:cubicBezTo>
                    <a:pt x="423" y="570"/>
                    <a:pt x="529" y="514"/>
                    <a:pt x="569" y="379"/>
                  </a:cubicBezTo>
                  <a:cubicBezTo>
                    <a:pt x="610" y="255"/>
                    <a:pt x="569" y="79"/>
                    <a:pt x="434" y="38"/>
                  </a:cubicBezTo>
                  <a:cubicBezTo>
                    <a:pt x="385" y="12"/>
                    <a:pt x="339" y="0"/>
                    <a:pt x="29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7"/>
            <p:cNvSpPr/>
            <p:nvPr/>
          </p:nvSpPr>
          <p:spPr>
            <a:xfrm>
              <a:off x="4868175" y="4535200"/>
              <a:ext cx="15025" cy="14150"/>
            </a:xfrm>
            <a:custGeom>
              <a:rect b="b" l="l" r="r" t="t"/>
              <a:pathLst>
                <a:path extrusionOk="0" h="566" w="601">
                  <a:moveTo>
                    <a:pt x="292" y="0"/>
                  </a:moveTo>
                  <a:cubicBezTo>
                    <a:pt x="187" y="0"/>
                    <a:pt x="102" y="73"/>
                    <a:pt x="42" y="162"/>
                  </a:cubicBezTo>
                  <a:cubicBezTo>
                    <a:pt x="1" y="297"/>
                    <a:pt x="42" y="462"/>
                    <a:pt x="208" y="555"/>
                  </a:cubicBezTo>
                  <a:cubicBezTo>
                    <a:pt x="231" y="562"/>
                    <a:pt x="256" y="566"/>
                    <a:pt x="281" y="566"/>
                  </a:cubicBezTo>
                  <a:cubicBezTo>
                    <a:pt x="400" y="566"/>
                    <a:pt x="525" y="490"/>
                    <a:pt x="559" y="379"/>
                  </a:cubicBezTo>
                  <a:cubicBezTo>
                    <a:pt x="601" y="255"/>
                    <a:pt x="559" y="80"/>
                    <a:pt x="425" y="38"/>
                  </a:cubicBezTo>
                  <a:cubicBezTo>
                    <a:pt x="378" y="12"/>
                    <a:pt x="334"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7"/>
            <p:cNvSpPr/>
            <p:nvPr/>
          </p:nvSpPr>
          <p:spPr>
            <a:xfrm>
              <a:off x="4931525" y="4561625"/>
              <a:ext cx="16300" cy="14150"/>
            </a:xfrm>
            <a:custGeom>
              <a:rect b="b" l="l" r="r" t="t"/>
              <a:pathLst>
                <a:path extrusionOk="0" h="566" w="652">
                  <a:moveTo>
                    <a:pt x="340" y="0"/>
                  </a:moveTo>
                  <a:cubicBezTo>
                    <a:pt x="235" y="0"/>
                    <a:pt x="125" y="54"/>
                    <a:pt x="93" y="181"/>
                  </a:cubicBezTo>
                  <a:cubicBezTo>
                    <a:pt x="0" y="315"/>
                    <a:pt x="93" y="491"/>
                    <a:pt x="217" y="532"/>
                  </a:cubicBezTo>
                  <a:cubicBezTo>
                    <a:pt x="266" y="555"/>
                    <a:pt x="310" y="565"/>
                    <a:pt x="351" y="565"/>
                  </a:cubicBezTo>
                  <a:cubicBezTo>
                    <a:pt x="459" y="565"/>
                    <a:pt x="543" y="495"/>
                    <a:pt x="610" y="398"/>
                  </a:cubicBezTo>
                  <a:cubicBezTo>
                    <a:pt x="651" y="232"/>
                    <a:pt x="569" y="98"/>
                    <a:pt x="434" y="15"/>
                  </a:cubicBezTo>
                  <a:cubicBezTo>
                    <a:pt x="405" y="5"/>
                    <a:pt x="373" y="0"/>
                    <a:pt x="34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7"/>
            <p:cNvSpPr/>
            <p:nvPr/>
          </p:nvSpPr>
          <p:spPr>
            <a:xfrm>
              <a:off x="4803575" y="4619125"/>
              <a:ext cx="7525" cy="8550"/>
            </a:xfrm>
            <a:custGeom>
              <a:rect b="b" l="l" r="r" t="t"/>
              <a:pathLst>
                <a:path extrusionOk="0" h="342" w="301">
                  <a:moveTo>
                    <a:pt x="124" y="0"/>
                  </a:moveTo>
                  <a:lnTo>
                    <a:pt x="0" y="259"/>
                  </a:lnTo>
                  <a:lnTo>
                    <a:pt x="259" y="341"/>
                  </a:lnTo>
                  <a:cubicBezTo>
                    <a:pt x="300" y="341"/>
                    <a:pt x="300" y="300"/>
                    <a:pt x="300" y="300"/>
                  </a:cubicBezTo>
                  <a:cubicBezTo>
                    <a:pt x="300" y="259"/>
                    <a:pt x="300" y="165"/>
                    <a:pt x="259" y="124"/>
                  </a:cubicBezTo>
                  <a:lnTo>
                    <a:pt x="259" y="83"/>
                  </a:lnTo>
                  <a:cubicBezTo>
                    <a:pt x="207" y="83"/>
                    <a:pt x="207" y="41"/>
                    <a:pt x="1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7"/>
            <p:cNvSpPr/>
            <p:nvPr/>
          </p:nvSpPr>
          <p:spPr>
            <a:xfrm>
              <a:off x="4828125" y="4554500"/>
              <a:ext cx="9850" cy="13775"/>
            </a:xfrm>
            <a:custGeom>
              <a:rect b="b" l="l" r="r" t="t"/>
              <a:pathLst>
                <a:path extrusionOk="0" h="551" w="394">
                  <a:moveTo>
                    <a:pt x="176" y="0"/>
                  </a:moveTo>
                  <a:lnTo>
                    <a:pt x="0" y="517"/>
                  </a:lnTo>
                  <a:cubicBezTo>
                    <a:pt x="38" y="540"/>
                    <a:pt x="78" y="550"/>
                    <a:pt x="118" y="550"/>
                  </a:cubicBezTo>
                  <a:cubicBezTo>
                    <a:pt x="222" y="550"/>
                    <a:pt x="322" y="480"/>
                    <a:pt x="352" y="383"/>
                  </a:cubicBezTo>
                  <a:cubicBezTo>
                    <a:pt x="393" y="207"/>
                    <a:pt x="352" y="83"/>
                    <a:pt x="1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7"/>
            <p:cNvSpPr/>
            <p:nvPr/>
          </p:nvSpPr>
          <p:spPr>
            <a:xfrm>
              <a:off x="4978050" y="4546750"/>
              <a:ext cx="7500" cy="9825"/>
            </a:xfrm>
            <a:custGeom>
              <a:rect b="b" l="l" r="r" t="t"/>
              <a:pathLst>
                <a:path extrusionOk="0" h="393" w="300">
                  <a:moveTo>
                    <a:pt x="41" y="0"/>
                  </a:moveTo>
                  <a:cubicBezTo>
                    <a:pt x="41" y="52"/>
                    <a:pt x="41" y="52"/>
                    <a:pt x="0" y="52"/>
                  </a:cubicBezTo>
                  <a:lnTo>
                    <a:pt x="0" y="135"/>
                  </a:lnTo>
                  <a:cubicBezTo>
                    <a:pt x="0" y="217"/>
                    <a:pt x="83" y="352"/>
                    <a:pt x="165" y="393"/>
                  </a:cubicBezTo>
                  <a:lnTo>
                    <a:pt x="300" y="135"/>
                  </a:lnTo>
                  <a:lnTo>
                    <a:pt x="4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7"/>
            <p:cNvSpPr/>
            <p:nvPr/>
          </p:nvSpPr>
          <p:spPr>
            <a:xfrm>
              <a:off x="4914450" y="4520900"/>
              <a:ext cx="12950" cy="9225"/>
            </a:xfrm>
            <a:custGeom>
              <a:rect b="b" l="l" r="r" t="t"/>
              <a:pathLst>
                <a:path extrusionOk="0" h="369" w="518">
                  <a:moveTo>
                    <a:pt x="1" y="0"/>
                  </a:moveTo>
                  <a:lnTo>
                    <a:pt x="1" y="93"/>
                  </a:lnTo>
                  <a:cubicBezTo>
                    <a:pt x="1" y="217"/>
                    <a:pt x="42" y="310"/>
                    <a:pt x="166" y="352"/>
                  </a:cubicBezTo>
                  <a:cubicBezTo>
                    <a:pt x="193" y="364"/>
                    <a:pt x="223" y="369"/>
                    <a:pt x="254" y="369"/>
                  </a:cubicBezTo>
                  <a:cubicBezTo>
                    <a:pt x="329" y="369"/>
                    <a:pt x="410" y="340"/>
                    <a:pt x="476" y="310"/>
                  </a:cubicBezTo>
                  <a:cubicBezTo>
                    <a:pt x="476" y="259"/>
                    <a:pt x="518" y="217"/>
                    <a:pt x="518" y="21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7"/>
            <p:cNvSpPr/>
            <p:nvPr/>
          </p:nvSpPr>
          <p:spPr>
            <a:xfrm>
              <a:off x="4853975" y="4497375"/>
              <a:ext cx="9850" cy="6475"/>
            </a:xfrm>
            <a:custGeom>
              <a:rect b="b" l="l" r="r" t="t"/>
              <a:pathLst>
                <a:path extrusionOk="0" h="259" w="394">
                  <a:moveTo>
                    <a:pt x="135" y="0"/>
                  </a:moveTo>
                  <a:lnTo>
                    <a:pt x="0" y="259"/>
                  </a:lnTo>
                  <a:lnTo>
                    <a:pt x="176" y="259"/>
                  </a:lnTo>
                  <a:cubicBezTo>
                    <a:pt x="259" y="259"/>
                    <a:pt x="311" y="217"/>
                    <a:pt x="352" y="124"/>
                  </a:cubicBezTo>
                  <a:cubicBezTo>
                    <a:pt x="352" y="124"/>
                    <a:pt x="352" y="83"/>
                    <a:pt x="393"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7"/>
            <p:cNvSpPr/>
            <p:nvPr/>
          </p:nvSpPr>
          <p:spPr>
            <a:xfrm>
              <a:off x="4873350" y="4799525"/>
              <a:ext cx="8825" cy="7000"/>
            </a:xfrm>
            <a:custGeom>
              <a:rect b="b" l="l" r="r" t="t"/>
              <a:pathLst>
                <a:path extrusionOk="0" h="280" w="353">
                  <a:moveTo>
                    <a:pt x="269" y="1"/>
                  </a:moveTo>
                  <a:cubicBezTo>
                    <a:pt x="194" y="1"/>
                    <a:pt x="112" y="44"/>
                    <a:pt x="52" y="104"/>
                  </a:cubicBezTo>
                  <a:cubicBezTo>
                    <a:pt x="1" y="104"/>
                    <a:pt x="1" y="145"/>
                    <a:pt x="1" y="187"/>
                  </a:cubicBezTo>
                  <a:lnTo>
                    <a:pt x="259" y="280"/>
                  </a:lnTo>
                  <a:lnTo>
                    <a:pt x="352" y="21"/>
                  </a:lnTo>
                  <a:cubicBezTo>
                    <a:pt x="327" y="7"/>
                    <a:pt x="298" y="1"/>
                    <a:pt x="2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7"/>
            <p:cNvSpPr/>
            <p:nvPr/>
          </p:nvSpPr>
          <p:spPr>
            <a:xfrm>
              <a:off x="4808750" y="4773225"/>
              <a:ext cx="14225" cy="9525"/>
            </a:xfrm>
            <a:custGeom>
              <a:rect b="b" l="l" r="r" t="t"/>
              <a:pathLst>
                <a:path extrusionOk="0" h="381" w="569">
                  <a:moveTo>
                    <a:pt x="264" y="1"/>
                  </a:moveTo>
                  <a:cubicBezTo>
                    <a:pt x="230" y="1"/>
                    <a:pt x="196" y="14"/>
                    <a:pt x="176" y="39"/>
                  </a:cubicBezTo>
                  <a:lnTo>
                    <a:pt x="93" y="39"/>
                  </a:lnTo>
                  <a:cubicBezTo>
                    <a:pt x="93" y="81"/>
                    <a:pt x="52" y="81"/>
                    <a:pt x="52" y="122"/>
                  </a:cubicBezTo>
                  <a:cubicBezTo>
                    <a:pt x="0" y="122"/>
                    <a:pt x="0" y="164"/>
                    <a:pt x="0" y="164"/>
                  </a:cubicBezTo>
                  <a:lnTo>
                    <a:pt x="517" y="381"/>
                  </a:lnTo>
                  <a:cubicBezTo>
                    <a:pt x="517" y="339"/>
                    <a:pt x="569" y="246"/>
                    <a:pt x="517" y="205"/>
                  </a:cubicBezTo>
                  <a:cubicBezTo>
                    <a:pt x="517" y="122"/>
                    <a:pt x="476" y="39"/>
                    <a:pt x="352" y="39"/>
                  </a:cubicBezTo>
                  <a:cubicBezTo>
                    <a:pt x="331" y="14"/>
                    <a:pt x="297" y="1"/>
                    <a:pt x="26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7"/>
            <p:cNvSpPr/>
            <p:nvPr/>
          </p:nvSpPr>
          <p:spPr>
            <a:xfrm>
              <a:off x="4899200" y="4735425"/>
              <a:ext cx="9850" cy="12950"/>
            </a:xfrm>
            <a:custGeom>
              <a:rect b="b" l="l" r="r" t="t"/>
              <a:pathLst>
                <a:path extrusionOk="0" h="518" w="394">
                  <a:moveTo>
                    <a:pt x="259" y="1"/>
                  </a:moveTo>
                  <a:cubicBezTo>
                    <a:pt x="176" y="1"/>
                    <a:pt x="52" y="83"/>
                    <a:pt x="1" y="166"/>
                  </a:cubicBezTo>
                  <a:lnTo>
                    <a:pt x="1" y="342"/>
                  </a:lnTo>
                  <a:cubicBezTo>
                    <a:pt x="1" y="425"/>
                    <a:pt x="94" y="518"/>
                    <a:pt x="176" y="518"/>
                  </a:cubicBezTo>
                  <a:lnTo>
                    <a:pt x="394" y="42"/>
                  </a:lnTo>
                  <a:cubicBezTo>
                    <a:pt x="352" y="1"/>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7"/>
            <p:cNvSpPr/>
            <p:nvPr/>
          </p:nvSpPr>
          <p:spPr>
            <a:xfrm>
              <a:off x="4833550" y="4709075"/>
              <a:ext cx="16300" cy="13825"/>
            </a:xfrm>
            <a:custGeom>
              <a:rect b="b" l="l" r="r" t="t"/>
              <a:pathLst>
                <a:path extrusionOk="0" h="553" w="652">
                  <a:moveTo>
                    <a:pt x="326" y="1"/>
                  </a:moveTo>
                  <a:cubicBezTo>
                    <a:pt x="223" y="1"/>
                    <a:pt x="124" y="53"/>
                    <a:pt x="94" y="145"/>
                  </a:cubicBezTo>
                  <a:cubicBezTo>
                    <a:pt x="1" y="321"/>
                    <a:pt x="94" y="486"/>
                    <a:pt x="218" y="538"/>
                  </a:cubicBezTo>
                  <a:cubicBezTo>
                    <a:pt x="249" y="547"/>
                    <a:pt x="282" y="552"/>
                    <a:pt x="315" y="552"/>
                  </a:cubicBezTo>
                  <a:cubicBezTo>
                    <a:pt x="425" y="552"/>
                    <a:pt x="539" y="497"/>
                    <a:pt x="611" y="362"/>
                  </a:cubicBezTo>
                  <a:cubicBezTo>
                    <a:pt x="652" y="227"/>
                    <a:pt x="559" y="62"/>
                    <a:pt x="435" y="21"/>
                  </a:cubicBezTo>
                  <a:cubicBezTo>
                    <a:pt x="400" y="7"/>
                    <a:pt x="363"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7"/>
            <p:cNvSpPr/>
            <p:nvPr/>
          </p:nvSpPr>
          <p:spPr>
            <a:xfrm>
              <a:off x="4788325" y="4728025"/>
              <a:ext cx="16300" cy="13550"/>
            </a:xfrm>
            <a:custGeom>
              <a:rect b="b" l="l" r="r" t="t"/>
              <a:pathLst>
                <a:path extrusionOk="0" h="542" w="652">
                  <a:moveTo>
                    <a:pt x="316" y="0"/>
                  </a:moveTo>
                  <a:cubicBezTo>
                    <a:pt x="216" y="0"/>
                    <a:pt x="123" y="73"/>
                    <a:pt x="93" y="162"/>
                  </a:cubicBezTo>
                  <a:cubicBezTo>
                    <a:pt x="0" y="297"/>
                    <a:pt x="93" y="462"/>
                    <a:pt x="217" y="503"/>
                  </a:cubicBezTo>
                  <a:cubicBezTo>
                    <a:pt x="255" y="530"/>
                    <a:pt x="296" y="541"/>
                    <a:pt x="336" y="541"/>
                  </a:cubicBezTo>
                  <a:cubicBezTo>
                    <a:pt x="436" y="541"/>
                    <a:pt x="529" y="468"/>
                    <a:pt x="559" y="379"/>
                  </a:cubicBezTo>
                  <a:cubicBezTo>
                    <a:pt x="652" y="245"/>
                    <a:pt x="559" y="79"/>
                    <a:pt x="434" y="38"/>
                  </a:cubicBezTo>
                  <a:cubicBezTo>
                    <a:pt x="396" y="12"/>
                    <a:pt x="356"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7"/>
            <p:cNvSpPr/>
            <p:nvPr/>
          </p:nvSpPr>
          <p:spPr>
            <a:xfrm>
              <a:off x="4852925" y="4754325"/>
              <a:ext cx="15275" cy="13800"/>
            </a:xfrm>
            <a:custGeom>
              <a:rect b="b" l="l" r="r" t="t"/>
              <a:pathLst>
                <a:path extrusionOk="0" h="552" w="611">
                  <a:moveTo>
                    <a:pt x="308" y="1"/>
                  </a:moveTo>
                  <a:cubicBezTo>
                    <a:pt x="185" y="1"/>
                    <a:pt x="81" y="61"/>
                    <a:pt x="42" y="185"/>
                  </a:cubicBezTo>
                  <a:cubicBezTo>
                    <a:pt x="1" y="320"/>
                    <a:pt x="42" y="485"/>
                    <a:pt x="218" y="537"/>
                  </a:cubicBezTo>
                  <a:cubicBezTo>
                    <a:pt x="249" y="547"/>
                    <a:pt x="282" y="552"/>
                    <a:pt x="315" y="552"/>
                  </a:cubicBezTo>
                  <a:cubicBezTo>
                    <a:pt x="423" y="552"/>
                    <a:pt x="528" y="496"/>
                    <a:pt x="559" y="361"/>
                  </a:cubicBezTo>
                  <a:cubicBezTo>
                    <a:pt x="611" y="227"/>
                    <a:pt x="559" y="61"/>
                    <a:pt x="435" y="20"/>
                  </a:cubicBezTo>
                  <a:cubicBezTo>
                    <a:pt x="392" y="7"/>
                    <a:pt x="349"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7"/>
            <p:cNvSpPr/>
            <p:nvPr/>
          </p:nvSpPr>
          <p:spPr>
            <a:xfrm>
              <a:off x="4815200" y="4663850"/>
              <a:ext cx="15275" cy="13825"/>
            </a:xfrm>
            <a:custGeom>
              <a:rect b="b" l="l" r="r" t="t"/>
              <a:pathLst>
                <a:path extrusionOk="0" h="553" w="611">
                  <a:moveTo>
                    <a:pt x="285" y="0"/>
                  </a:moveTo>
                  <a:cubicBezTo>
                    <a:pt x="181" y="0"/>
                    <a:pt x="83" y="53"/>
                    <a:pt x="52" y="144"/>
                  </a:cubicBezTo>
                  <a:cubicBezTo>
                    <a:pt x="0" y="320"/>
                    <a:pt x="52" y="444"/>
                    <a:pt x="218" y="537"/>
                  </a:cubicBezTo>
                  <a:cubicBezTo>
                    <a:pt x="249" y="547"/>
                    <a:pt x="282" y="552"/>
                    <a:pt x="315" y="552"/>
                  </a:cubicBezTo>
                  <a:cubicBezTo>
                    <a:pt x="423" y="552"/>
                    <a:pt x="529" y="496"/>
                    <a:pt x="569" y="362"/>
                  </a:cubicBezTo>
                  <a:cubicBezTo>
                    <a:pt x="610" y="227"/>
                    <a:pt x="569" y="62"/>
                    <a:pt x="393" y="20"/>
                  </a:cubicBezTo>
                  <a:cubicBezTo>
                    <a:pt x="358" y="7"/>
                    <a:pt x="321" y="0"/>
                    <a:pt x="28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7"/>
            <p:cNvSpPr/>
            <p:nvPr/>
          </p:nvSpPr>
          <p:spPr>
            <a:xfrm>
              <a:off x="4878775" y="4689825"/>
              <a:ext cx="16325" cy="14150"/>
            </a:xfrm>
            <a:custGeom>
              <a:rect b="b" l="l" r="r" t="t"/>
              <a:pathLst>
                <a:path extrusionOk="0" h="566" w="653">
                  <a:moveTo>
                    <a:pt x="355" y="1"/>
                  </a:moveTo>
                  <a:cubicBezTo>
                    <a:pt x="241" y="1"/>
                    <a:pt x="127" y="81"/>
                    <a:pt x="94" y="181"/>
                  </a:cubicBezTo>
                  <a:cubicBezTo>
                    <a:pt x="1" y="315"/>
                    <a:pt x="94" y="481"/>
                    <a:pt x="218" y="532"/>
                  </a:cubicBezTo>
                  <a:cubicBezTo>
                    <a:pt x="255" y="555"/>
                    <a:pt x="295" y="565"/>
                    <a:pt x="334" y="565"/>
                  </a:cubicBezTo>
                  <a:cubicBezTo>
                    <a:pt x="438" y="565"/>
                    <a:pt x="544" y="495"/>
                    <a:pt x="611" y="398"/>
                  </a:cubicBezTo>
                  <a:cubicBezTo>
                    <a:pt x="652" y="274"/>
                    <a:pt x="559" y="98"/>
                    <a:pt x="435" y="15"/>
                  </a:cubicBezTo>
                  <a:cubicBezTo>
                    <a:pt x="409" y="5"/>
                    <a:pt x="382" y="1"/>
                    <a:pt x="3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7"/>
            <p:cNvSpPr/>
            <p:nvPr/>
          </p:nvSpPr>
          <p:spPr>
            <a:xfrm>
              <a:off x="4750575" y="4747050"/>
              <a:ext cx="7775" cy="8825"/>
            </a:xfrm>
            <a:custGeom>
              <a:rect b="b" l="l" r="r" t="t"/>
              <a:pathLst>
                <a:path extrusionOk="0" h="353" w="311">
                  <a:moveTo>
                    <a:pt x="135" y="1"/>
                  </a:moveTo>
                  <a:lnTo>
                    <a:pt x="1" y="259"/>
                  </a:lnTo>
                  <a:lnTo>
                    <a:pt x="259" y="352"/>
                  </a:lnTo>
                  <a:cubicBezTo>
                    <a:pt x="311" y="352"/>
                    <a:pt x="311" y="352"/>
                    <a:pt x="311" y="311"/>
                  </a:cubicBezTo>
                  <a:cubicBezTo>
                    <a:pt x="311" y="177"/>
                    <a:pt x="259" y="53"/>
                    <a:pt x="1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7"/>
            <p:cNvSpPr/>
            <p:nvPr/>
          </p:nvSpPr>
          <p:spPr>
            <a:xfrm>
              <a:off x="4774350" y="4682450"/>
              <a:ext cx="10900" cy="14225"/>
            </a:xfrm>
            <a:custGeom>
              <a:rect b="b" l="l" r="r" t="t"/>
              <a:pathLst>
                <a:path extrusionOk="0" h="569" w="436">
                  <a:moveTo>
                    <a:pt x="218" y="0"/>
                  </a:moveTo>
                  <a:lnTo>
                    <a:pt x="1" y="517"/>
                  </a:lnTo>
                  <a:cubicBezTo>
                    <a:pt x="42" y="569"/>
                    <a:pt x="42" y="569"/>
                    <a:pt x="84" y="569"/>
                  </a:cubicBezTo>
                  <a:cubicBezTo>
                    <a:pt x="218" y="569"/>
                    <a:pt x="342" y="517"/>
                    <a:pt x="394" y="393"/>
                  </a:cubicBezTo>
                  <a:cubicBezTo>
                    <a:pt x="435" y="259"/>
                    <a:pt x="394" y="135"/>
                    <a:pt x="301" y="52"/>
                  </a:cubicBezTo>
                  <a:cubicBezTo>
                    <a:pt x="259" y="52"/>
                    <a:pt x="259" y="5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7"/>
            <p:cNvSpPr/>
            <p:nvPr/>
          </p:nvSpPr>
          <p:spPr>
            <a:xfrm>
              <a:off x="4925050" y="4674950"/>
              <a:ext cx="7775" cy="9850"/>
            </a:xfrm>
            <a:custGeom>
              <a:rect b="b" l="l" r="r" t="t"/>
              <a:pathLst>
                <a:path extrusionOk="0" h="394" w="311">
                  <a:moveTo>
                    <a:pt x="52" y="0"/>
                  </a:moveTo>
                  <a:cubicBezTo>
                    <a:pt x="52" y="42"/>
                    <a:pt x="1" y="42"/>
                    <a:pt x="1" y="93"/>
                  </a:cubicBezTo>
                  <a:cubicBezTo>
                    <a:pt x="1" y="176"/>
                    <a:pt x="52" y="300"/>
                    <a:pt x="135" y="352"/>
                  </a:cubicBezTo>
                  <a:lnTo>
                    <a:pt x="176" y="393"/>
                  </a:lnTo>
                  <a:lnTo>
                    <a:pt x="311" y="135"/>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7"/>
            <p:cNvSpPr/>
            <p:nvPr/>
          </p:nvSpPr>
          <p:spPr>
            <a:xfrm>
              <a:off x="4861725" y="4649100"/>
              <a:ext cx="12950" cy="9850"/>
            </a:xfrm>
            <a:custGeom>
              <a:rect b="b" l="l" r="r" t="t"/>
              <a:pathLst>
                <a:path extrusionOk="0" h="394" w="518">
                  <a:moveTo>
                    <a:pt x="1" y="0"/>
                  </a:moveTo>
                  <a:lnTo>
                    <a:pt x="1" y="93"/>
                  </a:lnTo>
                  <a:lnTo>
                    <a:pt x="1" y="217"/>
                  </a:lnTo>
                  <a:lnTo>
                    <a:pt x="42" y="259"/>
                  </a:lnTo>
                  <a:cubicBezTo>
                    <a:pt x="42" y="300"/>
                    <a:pt x="83" y="352"/>
                    <a:pt x="166" y="352"/>
                  </a:cubicBezTo>
                  <a:cubicBezTo>
                    <a:pt x="207" y="393"/>
                    <a:pt x="259" y="393"/>
                    <a:pt x="300" y="393"/>
                  </a:cubicBezTo>
                  <a:cubicBezTo>
                    <a:pt x="342" y="393"/>
                    <a:pt x="342" y="352"/>
                    <a:pt x="383" y="352"/>
                  </a:cubicBezTo>
                  <a:cubicBezTo>
                    <a:pt x="383" y="352"/>
                    <a:pt x="424" y="352"/>
                    <a:pt x="466" y="300"/>
                  </a:cubicBezTo>
                  <a:cubicBezTo>
                    <a:pt x="466" y="259"/>
                    <a:pt x="517" y="259"/>
                    <a:pt x="517" y="21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7"/>
            <p:cNvSpPr/>
            <p:nvPr/>
          </p:nvSpPr>
          <p:spPr>
            <a:xfrm>
              <a:off x="4801250" y="4625575"/>
              <a:ext cx="8800" cy="6475"/>
            </a:xfrm>
            <a:custGeom>
              <a:rect b="b" l="l" r="r" t="t"/>
              <a:pathLst>
                <a:path extrusionOk="0" h="259" w="352">
                  <a:moveTo>
                    <a:pt x="93" y="1"/>
                  </a:moveTo>
                  <a:lnTo>
                    <a:pt x="0" y="259"/>
                  </a:lnTo>
                  <a:lnTo>
                    <a:pt x="176" y="259"/>
                  </a:lnTo>
                  <a:cubicBezTo>
                    <a:pt x="259" y="259"/>
                    <a:pt x="352" y="166"/>
                    <a:pt x="352" y="83"/>
                  </a:cubicBezTo>
                  <a:lnTo>
                    <a:pt x="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7"/>
            <p:cNvSpPr/>
            <p:nvPr/>
          </p:nvSpPr>
          <p:spPr>
            <a:xfrm>
              <a:off x="4780825" y="4837150"/>
              <a:ext cx="16300" cy="13825"/>
            </a:xfrm>
            <a:custGeom>
              <a:rect b="b" l="l" r="r" t="t"/>
              <a:pathLst>
                <a:path extrusionOk="0" h="553" w="652">
                  <a:moveTo>
                    <a:pt x="337" y="1"/>
                  </a:moveTo>
                  <a:cubicBezTo>
                    <a:pt x="229" y="1"/>
                    <a:pt x="123" y="56"/>
                    <a:pt x="83" y="191"/>
                  </a:cubicBezTo>
                  <a:cubicBezTo>
                    <a:pt x="0" y="326"/>
                    <a:pt x="83" y="491"/>
                    <a:pt x="218" y="532"/>
                  </a:cubicBezTo>
                  <a:cubicBezTo>
                    <a:pt x="250" y="546"/>
                    <a:pt x="286" y="552"/>
                    <a:pt x="322" y="552"/>
                  </a:cubicBezTo>
                  <a:cubicBezTo>
                    <a:pt x="424" y="552"/>
                    <a:pt x="528" y="500"/>
                    <a:pt x="559" y="408"/>
                  </a:cubicBezTo>
                  <a:cubicBezTo>
                    <a:pt x="652" y="233"/>
                    <a:pt x="559" y="109"/>
                    <a:pt x="435"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7"/>
            <p:cNvSpPr/>
            <p:nvPr/>
          </p:nvSpPr>
          <p:spPr>
            <a:xfrm>
              <a:off x="4762475" y="4791925"/>
              <a:ext cx="15275" cy="13825"/>
            </a:xfrm>
            <a:custGeom>
              <a:rect b="b" l="l" r="r" t="t"/>
              <a:pathLst>
                <a:path extrusionOk="0" h="553" w="611">
                  <a:moveTo>
                    <a:pt x="296" y="0"/>
                  </a:moveTo>
                  <a:cubicBezTo>
                    <a:pt x="188" y="0"/>
                    <a:pt x="81" y="56"/>
                    <a:pt x="42" y="191"/>
                  </a:cubicBezTo>
                  <a:cubicBezTo>
                    <a:pt x="0" y="325"/>
                    <a:pt x="42" y="491"/>
                    <a:pt x="176" y="532"/>
                  </a:cubicBezTo>
                  <a:cubicBezTo>
                    <a:pt x="222" y="546"/>
                    <a:pt x="267" y="552"/>
                    <a:pt x="309" y="552"/>
                  </a:cubicBezTo>
                  <a:cubicBezTo>
                    <a:pt x="430" y="552"/>
                    <a:pt x="528" y="500"/>
                    <a:pt x="559" y="408"/>
                  </a:cubicBezTo>
                  <a:cubicBezTo>
                    <a:pt x="610" y="232"/>
                    <a:pt x="559" y="67"/>
                    <a:pt x="393" y="15"/>
                  </a:cubicBezTo>
                  <a:cubicBezTo>
                    <a:pt x="362" y="6"/>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7"/>
            <p:cNvSpPr/>
            <p:nvPr/>
          </p:nvSpPr>
          <p:spPr>
            <a:xfrm>
              <a:off x="4826050" y="4818475"/>
              <a:ext cx="16325" cy="14150"/>
            </a:xfrm>
            <a:custGeom>
              <a:rect b="b" l="l" r="r" t="t"/>
              <a:pathLst>
                <a:path extrusionOk="0" h="566" w="653">
                  <a:moveTo>
                    <a:pt x="316" y="1"/>
                  </a:moveTo>
                  <a:cubicBezTo>
                    <a:pt x="216" y="1"/>
                    <a:pt x="120" y="74"/>
                    <a:pt x="83" y="163"/>
                  </a:cubicBezTo>
                  <a:cubicBezTo>
                    <a:pt x="1" y="297"/>
                    <a:pt x="83" y="463"/>
                    <a:pt x="218" y="556"/>
                  </a:cubicBezTo>
                  <a:cubicBezTo>
                    <a:pt x="238" y="563"/>
                    <a:pt x="260" y="566"/>
                    <a:pt x="283" y="566"/>
                  </a:cubicBezTo>
                  <a:cubicBezTo>
                    <a:pt x="397" y="566"/>
                    <a:pt x="531" y="484"/>
                    <a:pt x="600" y="380"/>
                  </a:cubicBezTo>
                  <a:cubicBezTo>
                    <a:pt x="652" y="246"/>
                    <a:pt x="559" y="80"/>
                    <a:pt x="435" y="39"/>
                  </a:cubicBezTo>
                  <a:cubicBezTo>
                    <a:pt x="397" y="12"/>
                    <a:pt x="356" y="1"/>
                    <a:pt x="31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7"/>
            <p:cNvSpPr/>
            <p:nvPr/>
          </p:nvSpPr>
          <p:spPr>
            <a:xfrm>
              <a:off x="4721625" y="4811675"/>
              <a:ext cx="10875" cy="13325"/>
            </a:xfrm>
            <a:custGeom>
              <a:rect b="b" l="l" r="r" t="t"/>
              <a:pathLst>
                <a:path extrusionOk="0" h="533" w="435">
                  <a:moveTo>
                    <a:pt x="218" y="1"/>
                  </a:moveTo>
                  <a:lnTo>
                    <a:pt x="1" y="518"/>
                  </a:lnTo>
                  <a:cubicBezTo>
                    <a:pt x="35" y="528"/>
                    <a:pt x="67" y="532"/>
                    <a:pt x="97" y="532"/>
                  </a:cubicBezTo>
                  <a:cubicBezTo>
                    <a:pt x="223" y="532"/>
                    <a:pt x="317" y="452"/>
                    <a:pt x="383" y="352"/>
                  </a:cubicBezTo>
                  <a:lnTo>
                    <a:pt x="383" y="311"/>
                  </a:lnTo>
                  <a:cubicBezTo>
                    <a:pt x="435" y="176"/>
                    <a:pt x="342" y="52"/>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7"/>
            <p:cNvSpPr/>
            <p:nvPr/>
          </p:nvSpPr>
          <p:spPr>
            <a:xfrm>
              <a:off x="4872325" y="4804175"/>
              <a:ext cx="7525" cy="8825"/>
            </a:xfrm>
            <a:custGeom>
              <a:rect b="b" l="l" r="r" t="t"/>
              <a:pathLst>
                <a:path extrusionOk="0" h="353" w="301">
                  <a:moveTo>
                    <a:pt x="42" y="1"/>
                  </a:moveTo>
                  <a:cubicBezTo>
                    <a:pt x="0" y="1"/>
                    <a:pt x="0" y="1"/>
                    <a:pt x="0" y="42"/>
                  </a:cubicBezTo>
                  <a:lnTo>
                    <a:pt x="0" y="135"/>
                  </a:lnTo>
                  <a:cubicBezTo>
                    <a:pt x="0" y="177"/>
                    <a:pt x="42" y="177"/>
                    <a:pt x="42" y="218"/>
                  </a:cubicBezTo>
                  <a:cubicBezTo>
                    <a:pt x="42" y="259"/>
                    <a:pt x="135" y="301"/>
                    <a:pt x="176" y="352"/>
                  </a:cubicBezTo>
                  <a:lnTo>
                    <a:pt x="300" y="94"/>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7"/>
            <p:cNvSpPr/>
            <p:nvPr/>
          </p:nvSpPr>
          <p:spPr>
            <a:xfrm>
              <a:off x="4808750" y="4777300"/>
              <a:ext cx="12925" cy="9850"/>
            </a:xfrm>
            <a:custGeom>
              <a:rect b="b" l="l" r="r" t="t"/>
              <a:pathLst>
                <a:path extrusionOk="0" h="394" w="517">
                  <a:moveTo>
                    <a:pt x="0" y="1"/>
                  </a:moveTo>
                  <a:lnTo>
                    <a:pt x="0" y="135"/>
                  </a:lnTo>
                  <a:lnTo>
                    <a:pt x="0" y="218"/>
                  </a:lnTo>
                  <a:cubicBezTo>
                    <a:pt x="0" y="218"/>
                    <a:pt x="0" y="259"/>
                    <a:pt x="52" y="259"/>
                  </a:cubicBezTo>
                  <a:cubicBezTo>
                    <a:pt x="52" y="300"/>
                    <a:pt x="93" y="342"/>
                    <a:pt x="176" y="393"/>
                  </a:cubicBezTo>
                  <a:lnTo>
                    <a:pt x="352" y="393"/>
                  </a:lnTo>
                  <a:cubicBezTo>
                    <a:pt x="393" y="342"/>
                    <a:pt x="434" y="342"/>
                    <a:pt x="476" y="300"/>
                  </a:cubicBezTo>
                  <a:cubicBezTo>
                    <a:pt x="476" y="300"/>
                    <a:pt x="517" y="259"/>
                    <a:pt x="517" y="218"/>
                  </a:cubicBez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7"/>
            <p:cNvSpPr/>
            <p:nvPr/>
          </p:nvSpPr>
          <p:spPr>
            <a:xfrm>
              <a:off x="4748525" y="4753525"/>
              <a:ext cx="8550" cy="7050"/>
            </a:xfrm>
            <a:custGeom>
              <a:rect b="b" l="l" r="r" t="t"/>
              <a:pathLst>
                <a:path extrusionOk="0" h="282" w="342">
                  <a:moveTo>
                    <a:pt x="83" y="0"/>
                  </a:moveTo>
                  <a:lnTo>
                    <a:pt x="0" y="259"/>
                  </a:lnTo>
                  <a:lnTo>
                    <a:pt x="41" y="259"/>
                  </a:lnTo>
                  <a:cubicBezTo>
                    <a:pt x="55" y="276"/>
                    <a:pt x="75" y="282"/>
                    <a:pt x="96" y="282"/>
                  </a:cubicBezTo>
                  <a:cubicBezTo>
                    <a:pt x="139" y="282"/>
                    <a:pt x="190" y="259"/>
                    <a:pt x="217" y="259"/>
                  </a:cubicBezTo>
                  <a:cubicBezTo>
                    <a:pt x="258" y="217"/>
                    <a:pt x="341" y="176"/>
                    <a:pt x="341" y="93"/>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7"/>
            <p:cNvSpPr/>
            <p:nvPr/>
          </p:nvSpPr>
          <p:spPr>
            <a:xfrm>
              <a:off x="5062050" y="3976225"/>
              <a:ext cx="8550" cy="7325"/>
            </a:xfrm>
            <a:custGeom>
              <a:rect b="b" l="l" r="r" t="t"/>
              <a:pathLst>
                <a:path extrusionOk="0" h="293" w="342">
                  <a:moveTo>
                    <a:pt x="226" y="1"/>
                  </a:moveTo>
                  <a:cubicBezTo>
                    <a:pt x="125" y="1"/>
                    <a:pt x="30" y="71"/>
                    <a:pt x="0" y="168"/>
                  </a:cubicBezTo>
                  <a:lnTo>
                    <a:pt x="259" y="292"/>
                  </a:lnTo>
                  <a:lnTo>
                    <a:pt x="341" y="34"/>
                  </a:lnTo>
                  <a:cubicBezTo>
                    <a:pt x="304" y="11"/>
                    <a:pt x="265" y="1"/>
                    <a:pt x="2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7"/>
            <p:cNvSpPr/>
            <p:nvPr/>
          </p:nvSpPr>
          <p:spPr>
            <a:xfrm>
              <a:off x="4997425" y="3949800"/>
              <a:ext cx="13975" cy="10225"/>
            </a:xfrm>
            <a:custGeom>
              <a:rect b="b" l="l" r="r" t="t"/>
              <a:pathLst>
                <a:path extrusionOk="0" h="409" w="559">
                  <a:moveTo>
                    <a:pt x="290" y="0"/>
                  </a:moveTo>
                  <a:cubicBezTo>
                    <a:pt x="196" y="0"/>
                    <a:pt x="104" y="49"/>
                    <a:pt x="42" y="150"/>
                  </a:cubicBezTo>
                  <a:lnTo>
                    <a:pt x="0" y="191"/>
                  </a:lnTo>
                  <a:lnTo>
                    <a:pt x="517" y="409"/>
                  </a:lnTo>
                  <a:cubicBezTo>
                    <a:pt x="559" y="316"/>
                    <a:pt x="559" y="274"/>
                    <a:pt x="559" y="233"/>
                  </a:cubicBezTo>
                  <a:cubicBezTo>
                    <a:pt x="517" y="150"/>
                    <a:pt x="466" y="57"/>
                    <a:pt x="383" y="16"/>
                  </a:cubicBezTo>
                  <a:cubicBezTo>
                    <a:pt x="352" y="6"/>
                    <a:pt x="321"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7"/>
            <p:cNvSpPr/>
            <p:nvPr/>
          </p:nvSpPr>
          <p:spPr>
            <a:xfrm>
              <a:off x="5023275" y="3885775"/>
              <a:ext cx="15025" cy="13575"/>
            </a:xfrm>
            <a:custGeom>
              <a:rect b="b" l="l" r="r" t="t"/>
              <a:pathLst>
                <a:path extrusionOk="0" h="543" w="601">
                  <a:moveTo>
                    <a:pt x="272" y="0"/>
                  </a:moveTo>
                  <a:cubicBezTo>
                    <a:pt x="172" y="0"/>
                    <a:pt x="72" y="70"/>
                    <a:pt x="42" y="168"/>
                  </a:cubicBezTo>
                  <a:cubicBezTo>
                    <a:pt x="0" y="292"/>
                    <a:pt x="42" y="468"/>
                    <a:pt x="166" y="509"/>
                  </a:cubicBezTo>
                  <a:cubicBezTo>
                    <a:pt x="215" y="532"/>
                    <a:pt x="260" y="542"/>
                    <a:pt x="301" y="542"/>
                  </a:cubicBezTo>
                  <a:cubicBezTo>
                    <a:pt x="408" y="542"/>
                    <a:pt x="492" y="474"/>
                    <a:pt x="559" y="385"/>
                  </a:cubicBezTo>
                  <a:cubicBezTo>
                    <a:pt x="600" y="250"/>
                    <a:pt x="559" y="75"/>
                    <a:pt x="383" y="33"/>
                  </a:cubicBezTo>
                  <a:cubicBezTo>
                    <a:pt x="349" y="10"/>
                    <a:pt x="310" y="0"/>
                    <a:pt x="2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7"/>
            <p:cNvSpPr/>
            <p:nvPr/>
          </p:nvSpPr>
          <p:spPr>
            <a:xfrm>
              <a:off x="4976750" y="3904575"/>
              <a:ext cx="16300" cy="13700"/>
            </a:xfrm>
            <a:custGeom>
              <a:rect b="b" l="l" r="r" t="t"/>
              <a:pathLst>
                <a:path extrusionOk="0" h="548" w="652">
                  <a:moveTo>
                    <a:pt x="342" y="1"/>
                  </a:moveTo>
                  <a:cubicBezTo>
                    <a:pt x="236" y="1"/>
                    <a:pt x="125" y="56"/>
                    <a:pt x="93" y="191"/>
                  </a:cubicBezTo>
                  <a:cubicBezTo>
                    <a:pt x="0" y="315"/>
                    <a:pt x="93" y="491"/>
                    <a:pt x="217" y="532"/>
                  </a:cubicBezTo>
                  <a:cubicBezTo>
                    <a:pt x="261" y="543"/>
                    <a:pt x="302" y="548"/>
                    <a:pt x="340" y="548"/>
                  </a:cubicBezTo>
                  <a:cubicBezTo>
                    <a:pt x="453" y="548"/>
                    <a:pt x="541" y="501"/>
                    <a:pt x="610" y="408"/>
                  </a:cubicBezTo>
                  <a:cubicBezTo>
                    <a:pt x="652" y="232"/>
                    <a:pt x="610" y="57"/>
                    <a:pt x="435" y="15"/>
                  </a:cubicBezTo>
                  <a:cubicBezTo>
                    <a:pt x="406" y="6"/>
                    <a:pt x="374" y="1"/>
                    <a:pt x="3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7"/>
            <p:cNvSpPr/>
            <p:nvPr/>
          </p:nvSpPr>
          <p:spPr>
            <a:xfrm>
              <a:off x="5041375" y="3931000"/>
              <a:ext cx="16300" cy="14050"/>
            </a:xfrm>
            <a:custGeom>
              <a:rect b="b" l="l" r="r" t="t"/>
              <a:pathLst>
                <a:path extrusionOk="0" h="562" w="652">
                  <a:moveTo>
                    <a:pt x="323" y="1"/>
                  </a:moveTo>
                  <a:cubicBezTo>
                    <a:pt x="220" y="1"/>
                    <a:pt x="112" y="71"/>
                    <a:pt x="52" y="168"/>
                  </a:cubicBezTo>
                  <a:cubicBezTo>
                    <a:pt x="0" y="292"/>
                    <a:pt x="93" y="468"/>
                    <a:pt x="217" y="551"/>
                  </a:cubicBezTo>
                  <a:cubicBezTo>
                    <a:pt x="241" y="558"/>
                    <a:pt x="266" y="561"/>
                    <a:pt x="291" y="561"/>
                  </a:cubicBezTo>
                  <a:cubicBezTo>
                    <a:pt x="407" y="561"/>
                    <a:pt x="526" y="487"/>
                    <a:pt x="569" y="385"/>
                  </a:cubicBezTo>
                  <a:cubicBezTo>
                    <a:pt x="651" y="251"/>
                    <a:pt x="569" y="75"/>
                    <a:pt x="434" y="34"/>
                  </a:cubicBezTo>
                  <a:cubicBezTo>
                    <a:pt x="400" y="11"/>
                    <a:pt x="362" y="1"/>
                    <a:pt x="32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7"/>
            <p:cNvSpPr/>
            <p:nvPr/>
          </p:nvSpPr>
          <p:spPr>
            <a:xfrm>
              <a:off x="4940300" y="3924325"/>
              <a:ext cx="7525" cy="8550"/>
            </a:xfrm>
            <a:custGeom>
              <a:rect b="b" l="l" r="r" t="t"/>
              <a:pathLst>
                <a:path extrusionOk="0" h="342" w="301">
                  <a:moveTo>
                    <a:pt x="83" y="1"/>
                  </a:moveTo>
                  <a:lnTo>
                    <a:pt x="1" y="259"/>
                  </a:lnTo>
                  <a:lnTo>
                    <a:pt x="259" y="342"/>
                  </a:lnTo>
                  <a:lnTo>
                    <a:pt x="259" y="301"/>
                  </a:lnTo>
                  <a:cubicBezTo>
                    <a:pt x="300" y="177"/>
                    <a:pt x="218" y="83"/>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7"/>
            <p:cNvSpPr/>
            <p:nvPr/>
          </p:nvSpPr>
          <p:spPr>
            <a:xfrm>
              <a:off x="4963825" y="3859725"/>
              <a:ext cx="10875" cy="13300"/>
            </a:xfrm>
            <a:custGeom>
              <a:rect b="b" l="l" r="r" t="t"/>
              <a:pathLst>
                <a:path extrusionOk="0" h="532" w="435">
                  <a:moveTo>
                    <a:pt x="218" y="0"/>
                  </a:moveTo>
                  <a:lnTo>
                    <a:pt x="0" y="517"/>
                  </a:lnTo>
                  <a:cubicBezTo>
                    <a:pt x="32" y="527"/>
                    <a:pt x="65" y="532"/>
                    <a:pt x="99" y="532"/>
                  </a:cubicBezTo>
                  <a:cubicBezTo>
                    <a:pt x="209" y="532"/>
                    <a:pt x="320" y="476"/>
                    <a:pt x="352" y="341"/>
                  </a:cubicBezTo>
                  <a:cubicBezTo>
                    <a:pt x="435" y="217"/>
                    <a:pt x="352" y="41"/>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7"/>
            <p:cNvSpPr/>
            <p:nvPr/>
          </p:nvSpPr>
          <p:spPr>
            <a:xfrm>
              <a:off x="5009050" y="4104225"/>
              <a:ext cx="8825" cy="7525"/>
            </a:xfrm>
            <a:custGeom>
              <a:rect b="b" l="l" r="r" t="t"/>
              <a:pathLst>
                <a:path extrusionOk="0" h="301" w="353">
                  <a:moveTo>
                    <a:pt x="259" y="1"/>
                  </a:moveTo>
                  <a:cubicBezTo>
                    <a:pt x="218" y="1"/>
                    <a:pt x="177" y="42"/>
                    <a:pt x="135" y="42"/>
                  </a:cubicBezTo>
                  <a:lnTo>
                    <a:pt x="94" y="83"/>
                  </a:lnTo>
                  <a:cubicBezTo>
                    <a:pt x="52" y="83"/>
                    <a:pt x="1" y="125"/>
                    <a:pt x="1" y="176"/>
                  </a:cubicBezTo>
                  <a:lnTo>
                    <a:pt x="259" y="301"/>
                  </a:lnTo>
                  <a:lnTo>
                    <a:pt x="352" y="42"/>
                  </a:lnTo>
                  <a:cubicBezTo>
                    <a:pt x="311" y="42"/>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7"/>
            <p:cNvSpPr/>
            <p:nvPr/>
          </p:nvSpPr>
          <p:spPr>
            <a:xfrm>
              <a:off x="4944425" y="4078000"/>
              <a:ext cx="14250" cy="9975"/>
            </a:xfrm>
            <a:custGeom>
              <a:rect b="b" l="l" r="r" t="t"/>
              <a:pathLst>
                <a:path extrusionOk="0" h="399" w="570">
                  <a:moveTo>
                    <a:pt x="295" y="0"/>
                  </a:moveTo>
                  <a:cubicBezTo>
                    <a:pt x="200" y="0"/>
                    <a:pt x="115" y="47"/>
                    <a:pt x="53" y="140"/>
                  </a:cubicBezTo>
                  <a:cubicBezTo>
                    <a:pt x="53" y="140"/>
                    <a:pt x="1" y="140"/>
                    <a:pt x="1" y="192"/>
                  </a:cubicBezTo>
                  <a:lnTo>
                    <a:pt x="518" y="398"/>
                  </a:lnTo>
                  <a:cubicBezTo>
                    <a:pt x="570" y="357"/>
                    <a:pt x="570" y="316"/>
                    <a:pt x="570" y="274"/>
                  </a:cubicBezTo>
                  <a:cubicBezTo>
                    <a:pt x="570" y="192"/>
                    <a:pt x="477" y="57"/>
                    <a:pt x="394" y="16"/>
                  </a:cubicBezTo>
                  <a:cubicBezTo>
                    <a:pt x="360" y="5"/>
                    <a:pt x="327"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7"/>
            <p:cNvSpPr/>
            <p:nvPr/>
          </p:nvSpPr>
          <p:spPr>
            <a:xfrm>
              <a:off x="5034900" y="4040650"/>
              <a:ext cx="9850" cy="12950"/>
            </a:xfrm>
            <a:custGeom>
              <a:rect b="b" l="l" r="r" t="t"/>
              <a:pathLst>
                <a:path extrusionOk="0" h="518" w="394">
                  <a:moveTo>
                    <a:pt x="259" y="0"/>
                  </a:moveTo>
                  <a:cubicBezTo>
                    <a:pt x="176" y="0"/>
                    <a:pt x="52" y="42"/>
                    <a:pt x="1" y="176"/>
                  </a:cubicBezTo>
                  <a:cubicBezTo>
                    <a:pt x="1" y="259"/>
                    <a:pt x="1" y="342"/>
                    <a:pt x="52" y="435"/>
                  </a:cubicBezTo>
                  <a:cubicBezTo>
                    <a:pt x="94" y="476"/>
                    <a:pt x="135" y="517"/>
                    <a:pt x="176" y="517"/>
                  </a:cubicBezTo>
                  <a:lnTo>
                    <a:pt x="3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7"/>
            <p:cNvSpPr/>
            <p:nvPr/>
          </p:nvSpPr>
          <p:spPr>
            <a:xfrm>
              <a:off x="4969250" y="4013975"/>
              <a:ext cx="16300" cy="14050"/>
            </a:xfrm>
            <a:custGeom>
              <a:rect b="b" l="l" r="r" t="t"/>
              <a:pathLst>
                <a:path extrusionOk="0" h="562" w="652">
                  <a:moveTo>
                    <a:pt x="320" y="0"/>
                  </a:moveTo>
                  <a:cubicBezTo>
                    <a:pt x="218" y="0"/>
                    <a:pt x="124" y="71"/>
                    <a:pt x="94" y="168"/>
                  </a:cubicBezTo>
                  <a:cubicBezTo>
                    <a:pt x="1" y="333"/>
                    <a:pt x="94" y="468"/>
                    <a:pt x="218" y="550"/>
                  </a:cubicBezTo>
                  <a:cubicBezTo>
                    <a:pt x="249" y="558"/>
                    <a:pt x="278" y="561"/>
                    <a:pt x="306" y="561"/>
                  </a:cubicBezTo>
                  <a:cubicBezTo>
                    <a:pt x="436" y="561"/>
                    <a:pt x="534" y="485"/>
                    <a:pt x="611" y="375"/>
                  </a:cubicBezTo>
                  <a:cubicBezTo>
                    <a:pt x="652" y="251"/>
                    <a:pt x="611" y="75"/>
                    <a:pt x="435" y="33"/>
                  </a:cubicBezTo>
                  <a:cubicBezTo>
                    <a:pt x="398" y="11"/>
                    <a:pt x="358"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7"/>
            <p:cNvSpPr/>
            <p:nvPr/>
          </p:nvSpPr>
          <p:spPr>
            <a:xfrm>
              <a:off x="4924025" y="4032875"/>
              <a:ext cx="16300" cy="14050"/>
            </a:xfrm>
            <a:custGeom>
              <a:rect b="b" l="l" r="r" t="t"/>
              <a:pathLst>
                <a:path extrusionOk="0" h="562" w="652">
                  <a:moveTo>
                    <a:pt x="362" y="1"/>
                  </a:moveTo>
                  <a:cubicBezTo>
                    <a:pt x="246" y="1"/>
                    <a:pt x="127" y="76"/>
                    <a:pt x="93" y="187"/>
                  </a:cubicBezTo>
                  <a:cubicBezTo>
                    <a:pt x="0" y="311"/>
                    <a:pt x="93" y="487"/>
                    <a:pt x="217" y="528"/>
                  </a:cubicBezTo>
                  <a:cubicBezTo>
                    <a:pt x="266" y="551"/>
                    <a:pt x="310" y="562"/>
                    <a:pt x="352" y="562"/>
                  </a:cubicBezTo>
                  <a:cubicBezTo>
                    <a:pt x="459" y="562"/>
                    <a:pt x="543" y="491"/>
                    <a:pt x="610" y="394"/>
                  </a:cubicBezTo>
                  <a:cubicBezTo>
                    <a:pt x="652" y="229"/>
                    <a:pt x="559" y="94"/>
                    <a:pt x="434" y="12"/>
                  </a:cubicBezTo>
                  <a:cubicBezTo>
                    <a:pt x="411" y="4"/>
                    <a:pt x="386" y="1"/>
                    <a:pt x="36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7"/>
            <p:cNvSpPr/>
            <p:nvPr/>
          </p:nvSpPr>
          <p:spPr>
            <a:xfrm>
              <a:off x="4988625" y="4059650"/>
              <a:ext cx="16325" cy="13700"/>
            </a:xfrm>
            <a:custGeom>
              <a:rect b="b" l="l" r="r" t="t"/>
              <a:pathLst>
                <a:path extrusionOk="0" h="548" w="653">
                  <a:moveTo>
                    <a:pt x="314" y="0"/>
                  </a:moveTo>
                  <a:cubicBezTo>
                    <a:pt x="200" y="0"/>
                    <a:pt x="112" y="49"/>
                    <a:pt x="42" y="150"/>
                  </a:cubicBezTo>
                  <a:cubicBezTo>
                    <a:pt x="1" y="316"/>
                    <a:pt x="94" y="450"/>
                    <a:pt x="218" y="533"/>
                  </a:cubicBezTo>
                  <a:cubicBezTo>
                    <a:pt x="249" y="542"/>
                    <a:pt x="282" y="547"/>
                    <a:pt x="315" y="547"/>
                  </a:cubicBezTo>
                  <a:cubicBezTo>
                    <a:pt x="423" y="547"/>
                    <a:pt x="528" y="492"/>
                    <a:pt x="559" y="357"/>
                  </a:cubicBezTo>
                  <a:cubicBezTo>
                    <a:pt x="652" y="233"/>
                    <a:pt x="559" y="57"/>
                    <a:pt x="435" y="16"/>
                  </a:cubicBezTo>
                  <a:cubicBezTo>
                    <a:pt x="392" y="6"/>
                    <a:pt x="352"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7"/>
            <p:cNvSpPr/>
            <p:nvPr/>
          </p:nvSpPr>
          <p:spPr>
            <a:xfrm>
              <a:off x="4950900" y="3968750"/>
              <a:ext cx="16300" cy="14025"/>
            </a:xfrm>
            <a:custGeom>
              <a:rect b="b" l="l" r="r" t="t"/>
              <a:pathLst>
                <a:path extrusionOk="0" h="561" w="652">
                  <a:moveTo>
                    <a:pt x="301" y="0"/>
                  </a:moveTo>
                  <a:cubicBezTo>
                    <a:pt x="194" y="0"/>
                    <a:pt x="112" y="70"/>
                    <a:pt x="52" y="168"/>
                  </a:cubicBezTo>
                  <a:cubicBezTo>
                    <a:pt x="0" y="333"/>
                    <a:pt x="52" y="467"/>
                    <a:pt x="218" y="550"/>
                  </a:cubicBezTo>
                  <a:cubicBezTo>
                    <a:pt x="241" y="557"/>
                    <a:pt x="266" y="561"/>
                    <a:pt x="291" y="561"/>
                  </a:cubicBezTo>
                  <a:cubicBezTo>
                    <a:pt x="407" y="561"/>
                    <a:pt x="527" y="485"/>
                    <a:pt x="569" y="374"/>
                  </a:cubicBezTo>
                  <a:cubicBezTo>
                    <a:pt x="652" y="250"/>
                    <a:pt x="569" y="74"/>
                    <a:pt x="435" y="33"/>
                  </a:cubicBezTo>
                  <a:cubicBezTo>
                    <a:pt x="386" y="10"/>
                    <a:pt x="342"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7"/>
            <p:cNvSpPr/>
            <p:nvPr/>
          </p:nvSpPr>
          <p:spPr>
            <a:xfrm>
              <a:off x="5015525" y="3995050"/>
              <a:ext cx="15275" cy="14150"/>
            </a:xfrm>
            <a:custGeom>
              <a:rect b="b" l="l" r="r" t="t"/>
              <a:pathLst>
                <a:path extrusionOk="0" h="566" w="611">
                  <a:moveTo>
                    <a:pt x="296" y="0"/>
                  </a:moveTo>
                  <a:cubicBezTo>
                    <a:pt x="188" y="0"/>
                    <a:pt x="84" y="56"/>
                    <a:pt x="52" y="191"/>
                  </a:cubicBezTo>
                  <a:cubicBezTo>
                    <a:pt x="0" y="315"/>
                    <a:pt x="52" y="491"/>
                    <a:pt x="176" y="532"/>
                  </a:cubicBezTo>
                  <a:cubicBezTo>
                    <a:pt x="225" y="555"/>
                    <a:pt x="270" y="565"/>
                    <a:pt x="312" y="565"/>
                  </a:cubicBezTo>
                  <a:cubicBezTo>
                    <a:pt x="419" y="565"/>
                    <a:pt x="502" y="497"/>
                    <a:pt x="569" y="408"/>
                  </a:cubicBezTo>
                  <a:cubicBezTo>
                    <a:pt x="610" y="232"/>
                    <a:pt x="569" y="98"/>
                    <a:pt x="393" y="15"/>
                  </a:cubicBezTo>
                  <a:cubicBezTo>
                    <a:pt x="362" y="5"/>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7"/>
            <p:cNvSpPr/>
            <p:nvPr/>
          </p:nvSpPr>
          <p:spPr>
            <a:xfrm>
              <a:off x="4887575" y="4052525"/>
              <a:ext cx="7525" cy="8575"/>
            </a:xfrm>
            <a:custGeom>
              <a:rect b="b" l="l" r="r" t="t"/>
              <a:pathLst>
                <a:path extrusionOk="0" h="343" w="301">
                  <a:moveTo>
                    <a:pt x="83" y="1"/>
                  </a:moveTo>
                  <a:lnTo>
                    <a:pt x="0" y="259"/>
                  </a:lnTo>
                  <a:lnTo>
                    <a:pt x="259" y="342"/>
                  </a:lnTo>
                  <a:lnTo>
                    <a:pt x="259" y="301"/>
                  </a:lnTo>
                  <a:cubicBezTo>
                    <a:pt x="300" y="177"/>
                    <a:pt x="207" y="42"/>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7"/>
            <p:cNvSpPr/>
            <p:nvPr/>
          </p:nvSpPr>
          <p:spPr>
            <a:xfrm>
              <a:off x="4911100" y="3987925"/>
              <a:ext cx="9850" cy="13975"/>
            </a:xfrm>
            <a:custGeom>
              <a:rect b="b" l="l" r="r" t="t"/>
              <a:pathLst>
                <a:path extrusionOk="0" h="559" w="394">
                  <a:moveTo>
                    <a:pt x="217" y="0"/>
                  </a:moveTo>
                  <a:lnTo>
                    <a:pt x="0" y="517"/>
                  </a:lnTo>
                  <a:cubicBezTo>
                    <a:pt x="0" y="517"/>
                    <a:pt x="42" y="517"/>
                    <a:pt x="42" y="558"/>
                  </a:cubicBezTo>
                  <a:cubicBezTo>
                    <a:pt x="176" y="558"/>
                    <a:pt x="300" y="517"/>
                    <a:pt x="352" y="383"/>
                  </a:cubicBezTo>
                  <a:cubicBezTo>
                    <a:pt x="393" y="259"/>
                    <a:pt x="352" y="124"/>
                    <a:pt x="259" y="42"/>
                  </a:cubicBezTo>
                  <a:cubicBezTo>
                    <a:pt x="217" y="42"/>
                    <a:pt x="217" y="0"/>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7"/>
            <p:cNvSpPr/>
            <p:nvPr/>
          </p:nvSpPr>
          <p:spPr>
            <a:xfrm>
              <a:off x="5060750" y="3980425"/>
              <a:ext cx="7775" cy="9575"/>
            </a:xfrm>
            <a:custGeom>
              <a:rect b="b" l="l" r="r" t="t"/>
              <a:pathLst>
                <a:path extrusionOk="0" h="383" w="311">
                  <a:moveTo>
                    <a:pt x="52" y="0"/>
                  </a:moveTo>
                  <a:lnTo>
                    <a:pt x="52" y="42"/>
                  </a:lnTo>
                  <a:cubicBezTo>
                    <a:pt x="52" y="83"/>
                    <a:pt x="1" y="83"/>
                    <a:pt x="1" y="124"/>
                  </a:cubicBezTo>
                  <a:cubicBezTo>
                    <a:pt x="1" y="166"/>
                    <a:pt x="52" y="166"/>
                    <a:pt x="52" y="217"/>
                  </a:cubicBezTo>
                  <a:cubicBezTo>
                    <a:pt x="52" y="259"/>
                    <a:pt x="94" y="300"/>
                    <a:pt x="94" y="300"/>
                  </a:cubicBezTo>
                  <a:cubicBezTo>
                    <a:pt x="135" y="342"/>
                    <a:pt x="176" y="342"/>
                    <a:pt x="176" y="383"/>
                  </a:cubicBezTo>
                  <a:lnTo>
                    <a:pt x="311" y="124"/>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7"/>
            <p:cNvSpPr/>
            <p:nvPr/>
          </p:nvSpPr>
          <p:spPr>
            <a:xfrm>
              <a:off x="4997425" y="3954575"/>
              <a:ext cx="12950" cy="9325"/>
            </a:xfrm>
            <a:custGeom>
              <a:rect b="b" l="l" r="r" t="t"/>
              <a:pathLst>
                <a:path extrusionOk="0" h="373" w="518">
                  <a:moveTo>
                    <a:pt x="0" y="0"/>
                  </a:moveTo>
                  <a:lnTo>
                    <a:pt x="0" y="83"/>
                  </a:lnTo>
                  <a:cubicBezTo>
                    <a:pt x="0" y="218"/>
                    <a:pt x="42" y="300"/>
                    <a:pt x="166" y="342"/>
                  </a:cubicBezTo>
                  <a:cubicBezTo>
                    <a:pt x="187" y="362"/>
                    <a:pt x="210" y="373"/>
                    <a:pt x="238" y="373"/>
                  </a:cubicBezTo>
                  <a:cubicBezTo>
                    <a:pt x="267" y="373"/>
                    <a:pt x="300" y="362"/>
                    <a:pt x="342" y="342"/>
                  </a:cubicBezTo>
                  <a:lnTo>
                    <a:pt x="383" y="342"/>
                  </a:lnTo>
                  <a:cubicBezTo>
                    <a:pt x="424" y="342"/>
                    <a:pt x="424" y="300"/>
                    <a:pt x="466" y="300"/>
                  </a:cubicBezTo>
                  <a:cubicBezTo>
                    <a:pt x="466" y="259"/>
                    <a:pt x="517" y="218"/>
                    <a:pt x="517" y="218"/>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7"/>
            <p:cNvSpPr/>
            <p:nvPr/>
          </p:nvSpPr>
          <p:spPr>
            <a:xfrm>
              <a:off x="4936950" y="3930800"/>
              <a:ext cx="9850" cy="6475"/>
            </a:xfrm>
            <a:custGeom>
              <a:rect b="b" l="l" r="r" t="t"/>
              <a:pathLst>
                <a:path extrusionOk="0" h="259" w="394">
                  <a:moveTo>
                    <a:pt x="135" y="0"/>
                  </a:moveTo>
                  <a:lnTo>
                    <a:pt x="0" y="259"/>
                  </a:lnTo>
                  <a:lnTo>
                    <a:pt x="93" y="259"/>
                  </a:lnTo>
                  <a:cubicBezTo>
                    <a:pt x="176" y="259"/>
                    <a:pt x="300" y="217"/>
                    <a:pt x="393"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7"/>
            <p:cNvSpPr/>
            <p:nvPr/>
          </p:nvSpPr>
          <p:spPr>
            <a:xfrm>
              <a:off x="4956325" y="4233475"/>
              <a:ext cx="8825" cy="6475"/>
            </a:xfrm>
            <a:custGeom>
              <a:rect b="b" l="l" r="r" t="t"/>
              <a:pathLst>
                <a:path extrusionOk="0" h="259" w="353">
                  <a:moveTo>
                    <a:pt x="176" y="0"/>
                  </a:moveTo>
                  <a:cubicBezTo>
                    <a:pt x="135" y="0"/>
                    <a:pt x="42" y="42"/>
                    <a:pt x="1" y="124"/>
                  </a:cubicBezTo>
                  <a:lnTo>
                    <a:pt x="1" y="176"/>
                  </a:lnTo>
                  <a:lnTo>
                    <a:pt x="259" y="259"/>
                  </a:lnTo>
                  <a:lnTo>
                    <a:pt x="3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7"/>
            <p:cNvSpPr/>
            <p:nvPr/>
          </p:nvSpPr>
          <p:spPr>
            <a:xfrm>
              <a:off x="4891700" y="4206800"/>
              <a:ext cx="14000" cy="9375"/>
            </a:xfrm>
            <a:custGeom>
              <a:rect b="b" l="l" r="r" t="t"/>
              <a:pathLst>
                <a:path extrusionOk="0" h="375" w="560">
                  <a:moveTo>
                    <a:pt x="258" y="0"/>
                  </a:moveTo>
                  <a:cubicBezTo>
                    <a:pt x="151" y="0"/>
                    <a:pt x="68" y="68"/>
                    <a:pt x="1" y="157"/>
                  </a:cubicBezTo>
                  <a:lnTo>
                    <a:pt x="518" y="375"/>
                  </a:lnTo>
                  <a:cubicBezTo>
                    <a:pt x="559" y="250"/>
                    <a:pt x="518" y="75"/>
                    <a:pt x="394" y="33"/>
                  </a:cubicBezTo>
                  <a:cubicBezTo>
                    <a:pt x="345" y="10"/>
                    <a:pt x="300" y="0"/>
                    <a:pt x="2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7"/>
            <p:cNvSpPr/>
            <p:nvPr/>
          </p:nvSpPr>
          <p:spPr>
            <a:xfrm>
              <a:off x="4981150" y="4169050"/>
              <a:ext cx="10875" cy="12750"/>
            </a:xfrm>
            <a:custGeom>
              <a:rect b="b" l="l" r="r" t="t"/>
              <a:pathLst>
                <a:path extrusionOk="0" h="510" w="435">
                  <a:moveTo>
                    <a:pt x="300" y="1"/>
                  </a:moveTo>
                  <a:cubicBezTo>
                    <a:pt x="192" y="1"/>
                    <a:pt x="109" y="71"/>
                    <a:pt x="41" y="168"/>
                  </a:cubicBezTo>
                  <a:cubicBezTo>
                    <a:pt x="0" y="292"/>
                    <a:pt x="83" y="468"/>
                    <a:pt x="217" y="509"/>
                  </a:cubicBezTo>
                  <a:lnTo>
                    <a:pt x="434" y="34"/>
                  </a:lnTo>
                  <a:cubicBezTo>
                    <a:pt x="386" y="11"/>
                    <a:pt x="341"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7"/>
            <p:cNvSpPr/>
            <p:nvPr/>
          </p:nvSpPr>
          <p:spPr>
            <a:xfrm>
              <a:off x="4916525" y="4142625"/>
              <a:ext cx="16300" cy="13700"/>
            </a:xfrm>
            <a:custGeom>
              <a:rect b="b" l="l" r="r" t="t"/>
              <a:pathLst>
                <a:path extrusionOk="0" h="548" w="652">
                  <a:moveTo>
                    <a:pt x="337" y="1"/>
                  </a:moveTo>
                  <a:cubicBezTo>
                    <a:pt x="229" y="1"/>
                    <a:pt x="123" y="57"/>
                    <a:pt x="83" y="191"/>
                  </a:cubicBezTo>
                  <a:cubicBezTo>
                    <a:pt x="0" y="315"/>
                    <a:pt x="83" y="491"/>
                    <a:pt x="217" y="533"/>
                  </a:cubicBezTo>
                  <a:cubicBezTo>
                    <a:pt x="258" y="542"/>
                    <a:pt x="297" y="547"/>
                    <a:pt x="332" y="547"/>
                  </a:cubicBezTo>
                  <a:cubicBezTo>
                    <a:pt x="449" y="547"/>
                    <a:pt x="537" y="492"/>
                    <a:pt x="600" y="357"/>
                  </a:cubicBezTo>
                  <a:cubicBezTo>
                    <a:pt x="652" y="233"/>
                    <a:pt x="559" y="57"/>
                    <a:pt x="435"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7"/>
            <p:cNvSpPr/>
            <p:nvPr/>
          </p:nvSpPr>
          <p:spPr>
            <a:xfrm>
              <a:off x="4871300" y="4161550"/>
              <a:ext cx="16300" cy="13575"/>
            </a:xfrm>
            <a:custGeom>
              <a:rect b="b" l="l" r="r" t="t"/>
              <a:pathLst>
                <a:path extrusionOk="0" h="543" w="652">
                  <a:moveTo>
                    <a:pt x="318" y="1"/>
                  </a:moveTo>
                  <a:cubicBezTo>
                    <a:pt x="216" y="1"/>
                    <a:pt x="120" y="69"/>
                    <a:pt x="83" y="158"/>
                  </a:cubicBezTo>
                  <a:cubicBezTo>
                    <a:pt x="0" y="292"/>
                    <a:pt x="83" y="468"/>
                    <a:pt x="217" y="510"/>
                  </a:cubicBezTo>
                  <a:cubicBezTo>
                    <a:pt x="251" y="532"/>
                    <a:pt x="290" y="543"/>
                    <a:pt x="329" y="543"/>
                  </a:cubicBezTo>
                  <a:cubicBezTo>
                    <a:pt x="431" y="543"/>
                    <a:pt x="540" y="472"/>
                    <a:pt x="600" y="375"/>
                  </a:cubicBezTo>
                  <a:cubicBezTo>
                    <a:pt x="651" y="251"/>
                    <a:pt x="558" y="75"/>
                    <a:pt x="434" y="34"/>
                  </a:cubicBezTo>
                  <a:cubicBezTo>
                    <a:pt x="397" y="11"/>
                    <a:pt x="357" y="1"/>
                    <a:pt x="3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7"/>
            <p:cNvSpPr/>
            <p:nvPr/>
          </p:nvSpPr>
          <p:spPr>
            <a:xfrm>
              <a:off x="4935900" y="4187875"/>
              <a:ext cx="16325" cy="13700"/>
            </a:xfrm>
            <a:custGeom>
              <a:rect b="b" l="l" r="r" t="t"/>
              <a:pathLst>
                <a:path extrusionOk="0" h="548" w="653">
                  <a:moveTo>
                    <a:pt x="320" y="0"/>
                  </a:moveTo>
                  <a:cubicBezTo>
                    <a:pt x="203" y="0"/>
                    <a:pt x="114" y="56"/>
                    <a:pt x="42" y="191"/>
                  </a:cubicBezTo>
                  <a:cubicBezTo>
                    <a:pt x="1" y="315"/>
                    <a:pt x="42" y="491"/>
                    <a:pt x="218" y="532"/>
                  </a:cubicBezTo>
                  <a:cubicBezTo>
                    <a:pt x="248" y="542"/>
                    <a:pt x="282" y="547"/>
                    <a:pt x="316" y="547"/>
                  </a:cubicBezTo>
                  <a:cubicBezTo>
                    <a:pt x="420" y="547"/>
                    <a:pt x="528" y="499"/>
                    <a:pt x="559" y="397"/>
                  </a:cubicBezTo>
                  <a:cubicBezTo>
                    <a:pt x="652" y="232"/>
                    <a:pt x="559" y="56"/>
                    <a:pt x="435" y="15"/>
                  </a:cubicBezTo>
                  <a:cubicBezTo>
                    <a:pt x="394" y="5"/>
                    <a:pt x="3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7"/>
            <p:cNvSpPr/>
            <p:nvPr/>
          </p:nvSpPr>
          <p:spPr>
            <a:xfrm>
              <a:off x="4898175" y="4097375"/>
              <a:ext cx="15275" cy="13700"/>
            </a:xfrm>
            <a:custGeom>
              <a:rect b="b" l="l" r="r" t="t"/>
              <a:pathLst>
                <a:path extrusionOk="0" h="548" w="611">
                  <a:moveTo>
                    <a:pt x="312" y="1"/>
                  </a:moveTo>
                  <a:cubicBezTo>
                    <a:pt x="199" y="1"/>
                    <a:pt x="111" y="47"/>
                    <a:pt x="42" y="140"/>
                  </a:cubicBezTo>
                  <a:cubicBezTo>
                    <a:pt x="0" y="316"/>
                    <a:pt x="42" y="450"/>
                    <a:pt x="217" y="533"/>
                  </a:cubicBezTo>
                  <a:cubicBezTo>
                    <a:pt x="249" y="543"/>
                    <a:pt x="282" y="548"/>
                    <a:pt x="314" y="548"/>
                  </a:cubicBezTo>
                  <a:cubicBezTo>
                    <a:pt x="422" y="548"/>
                    <a:pt x="527" y="492"/>
                    <a:pt x="559" y="357"/>
                  </a:cubicBezTo>
                  <a:cubicBezTo>
                    <a:pt x="610" y="233"/>
                    <a:pt x="559" y="58"/>
                    <a:pt x="435" y="16"/>
                  </a:cubicBezTo>
                  <a:cubicBezTo>
                    <a:pt x="391" y="6"/>
                    <a:pt x="350" y="1"/>
                    <a:pt x="3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7"/>
            <p:cNvSpPr/>
            <p:nvPr/>
          </p:nvSpPr>
          <p:spPr>
            <a:xfrm>
              <a:off x="4961750" y="4123350"/>
              <a:ext cx="16325" cy="14050"/>
            </a:xfrm>
            <a:custGeom>
              <a:rect b="b" l="l" r="r" t="t"/>
              <a:pathLst>
                <a:path extrusionOk="0" h="562" w="653">
                  <a:moveTo>
                    <a:pt x="362" y="0"/>
                  </a:moveTo>
                  <a:cubicBezTo>
                    <a:pt x="246" y="0"/>
                    <a:pt x="126" y="76"/>
                    <a:pt x="83" y="187"/>
                  </a:cubicBezTo>
                  <a:cubicBezTo>
                    <a:pt x="1" y="311"/>
                    <a:pt x="83" y="487"/>
                    <a:pt x="218" y="528"/>
                  </a:cubicBezTo>
                  <a:cubicBezTo>
                    <a:pt x="266" y="551"/>
                    <a:pt x="311" y="561"/>
                    <a:pt x="352" y="561"/>
                  </a:cubicBezTo>
                  <a:cubicBezTo>
                    <a:pt x="459" y="561"/>
                    <a:pt x="541" y="491"/>
                    <a:pt x="600" y="394"/>
                  </a:cubicBezTo>
                  <a:cubicBezTo>
                    <a:pt x="652" y="270"/>
                    <a:pt x="600" y="94"/>
                    <a:pt x="435" y="11"/>
                  </a:cubicBezTo>
                  <a:cubicBezTo>
                    <a:pt x="411" y="4"/>
                    <a:pt x="387" y="0"/>
                    <a:pt x="36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7"/>
            <p:cNvSpPr/>
            <p:nvPr/>
          </p:nvSpPr>
          <p:spPr>
            <a:xfrm>
              <a:off x="4834575" y="4180750"/>
              <a:ext cx="6500" cy="8550"/>
            </a:xfrm>
            <a:custGeom>
              <a:rect b="b" l="l" r="r" t="t"/>
              <a:pathLst>
                <a:path extrusionOk="0" h="342" w="260">
                  <a:moveTo>
                    <a:pt x="94" y="0"/>
                  </a:moveTo>
                  <a:lnTo>
                    <a:pt x="1" y="259"/>
                  </a:lnTo>
                  <a:lnTo>
                    <a:pt x="218" y="341"/>
                  </a:lnTo>
                  <a:cubicBezTo>
                    <a:pt x="259" y="341"/>
                    <a:pt x="259" y="341"/>
                    <a:pt x="259" y="300"/>
                  </a:cubicBezTo>
                  <a:cubicBezTo>
                    <a:pt x="259" y="166"/>
                    <a:pt x="218" y="41"/>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7"/>
            <p:cNvSpPr/>
            <p:nvPr/>
          </p:nvSpPr>
          <p:spPr>
            <a:xfrm>
              <a:off x="4858375" y="4116125"/>
              <a:ext cx="9825" cy="13775"/>
            </a:xfrm>
            <a:custGeom>
              <a:rect b="b" l="l" r="r" t="t"/>
              <a:pathLst>
                <a:path extrusionOk="0" h="551" w="393">
                  <a:moveTo>
                    <a:pt x="217" y="0"/>
                  </a:moveTo>
                  <a:lnTo>
                    <a:pt x="0" y="517"/>
                  </a:lnTo>
                  <a:cubicBezTo>
                    <a:pt x="37" y="540"/>
                    <a:pt x="77" y="550"/>
                    <a:pt x="115" y="550"/>
                  </a:cubicBezTo>
                  <a:cubicBezTo>
                    <a:pt x="216" y="550"/>
                    <a:pt x="311" y="480"/>
                    <a:pt x="341" y="383"/>
                  </a:cubicBezTo>
                  <a:cubicBezTo>
                    <a:pt x="393" y="259"/>
                    <a:pt x="341" y="83"/>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7"/>
            <p:cNvSpPr/>
            <p:nvPr/>
          </p:nvSpPr>
          <p:spPr>
            <a:xfrm>
              <a:off x="5008025" y="4108625"/>
              <a:ext cx="7525" cy="9600"/>
            </a:xfrm>
            <a:custGeom>
              <a:rect b="b" l="l" r="r" t="t"/>
              <a:pathLst>
                <a:path extrusionOk="0" h="384" w="301">
                  <a:moveTo>
                    <a:pt x="42" y="0"/>
                  </a:moveTo>
                  <a:cubicBezTo>
                    <a:pt x="42" y="42"/>
                    <a:pt x="0" y="83"/>
                    <a:pt x="0" y="125"/>
                  </a:cubicBezTo>
                  <a:cubicBezTo>
                    <a:pt x="0" y="207"/>
                    <a:pt x="42" y="300"/>
                    <a:pt x="135" y="342"/>
                  </a:cubicBezTo>
                  <a:cubicBezTo>
                    <a:pt x="176" y="342"/>
                    <a:pt x="176" y="383"/>
                    <a:pt x="176" y="383"/>
                  </a:cubicBezTo>
                  <a:lnTo>
                    <a:pt x="300" y="125"/>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7"/>
            <p:cNvSpPr/>
            <p:nvPr/>
          </p:nvSpPr>
          <p:spPr>
            <a:xfrm>
              <a:off x="4943400" y="4082775"/>
              <a:ext cx="13975" cy="9600"/>
            </a:xfrm>
            <a:custGeom>
              <a:rect b="b" l="l" r="r" t="t"/>
              <a:pathLst>
                <a:path extrusionOk="0" h="384" w="559">
                  <a:moveTo>
                    <a:pt x="42" y="1"/>
                  </a:moveTo>
                  <a:lnTo>
                    <a:pt x="42" y="1"/>
                  </a:lnTo>
                  <a:cubicBezTo>
                    <a:pt x="1" y="125"/>
                    <a:pt x="42" y="259"/>
                    <a:pt x="176" y="342"/>
                  </a:cubicBezTo>
                  <a:lnTo>
                    <a:pt x="218" y="342"/>
                  </a:lnTo>
                  <a:cubicBezTo>
                    <a:pt x="259" y="383"/>
                    <a:pt x="300" y="383"/>
                    <a:pt x="394" y="383"/>
                  </a:cubicBezTo>
                  <a:cubicBezTo>
                    <a:pt x="394" y="383"/>
                    <a:pt x="394" y="342"/>
                    <a:pt x="435" y="342"/>
                  </a:cubicBezTo>
                  <a:cubicBezTo>
                    <a:pt x="435" y="342"/>
                    <a:pt x="476" y="342"/>
                    <a:pt x="518" y="300"/>
                  </a:cubicBezTo>
                  <a:cubicBezTo>
                    <a:pt x="518" y="259"/>
                    <a:pt x="559" y="259"/>
                    <a:pt x="559" y="207"/>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7"/>
            <p:cNvSpPr/>
            <p:nvPr/>
          </p:nvSpPr>
          <p:spPr>
            <a:xfrm>
              <a:off x="4884200" y="4059000"/>
              <a:ext cx="9850" cy="6750"/>
            </a:xfrm>
            <a:custGeom>
              <a:rect b="b" l="l" r="r" t="t"/>
              <a:pathLst>
                <a:path extrusionOk="0" h="270" w="394">
                  <a:moveTo>
                    <a:pt x="135" y="0"/>
                  </a:moveTo>
                  <a:lnTo>
                    <a:pt x="1" y="259"/>
                  </a:lnTo>
                  <a:lnTo>
                    <a:pt x="42" y="259"/>
                  </a:lnTo>
                  <a:cubicBezTo>
                    <a:pt x="66" y="266"/>
                    <a:pt x="89" y="270"/>
                    <a:pt x="112" y="270"/>
                  </a:cubicBezTo>
                  <a:cubicBezTo>
                    <a:pt x="219" y="270"/>
                    <a:pt x="317" y="194"/>
                    <a:pt x="394"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7"/>
            <p:cNvSpPr/>
            <p:nvPr/>
          </p:nvSpPr>
          <p:spPr>
            <a:xfrm>
              <a:off x="4903600" y="4361675"/>
              <a:ext cx="8550" cy="6475"/>
            </a:xfrm>
            <a:custGeom>
              <a:rect b="b" l="l" r="r" t="t"/>
              <a:pathLst>
                <a:path extrusionOk="0" h="259" w="342">
                  <a:moveTo>
                    <a:pt x="176" y="0"/>
                  </a:moveTo>
                  <a:cubicBezTo>
                    <a:pt x="135" y="0"/>
                    <a:pt x="42" y="42"/>
                    <a:pt x="0" y="124"/>
                  </a:cubicBezTo>
                  <a:lnTo>
                    <a:pt x="0" y="166"/>
                  </a:lnTo>
                  <a:lnTo>
                    <a:pt x="259" y="259"/>
                  </a:ln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7"/>
            <p:cNvSpPr/>
            <p:nvPr/>
          </p:nvSpPr>
          <p:spPr>
            <a:xfrm>
              <a:off x="4838975" y="4334875"/>
              <a:ext cx="13975" cy="9500"/>
            </a:xfrm>
            <a:custGeom>
              <a:rect b="b" l="l" r="r" t="t"/>
              <a:pathLst>
                <a:path extrusionOk="0" h="380" w="559">
                  <a:moveTo>
                    <a:pt x="247" y="1"/>
                  </a:moveTo>
                  <a:cubicBezTo>
                    <a:pt x="129" y="1"/>
                    <a:pt x="30" y="74"/>
                    <a:pt x="1" y="163"/>
                  </a:cubicBezTo>
                  <a:lnTo>
                    <a:pt x="518" y="380"/>
                  </a:lnTo>
                  <a:cubicBezTo>
                    <a:pt x="559" y="256"/>
                    <a:pt x="518" y="80"/>
                    <a:pt x="394" y="38"/>
                  </a:cubicBezTo>
                  <a:cubicBezTo>
                    <a:pt x="344" y="12"/>
                    <a:pt x="294" y="1"/>
                    <a:pt x="24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7"/>
            <p:cNvSpPr/>
            <p:nvPr/>
          </p:nvSpPr>
          <p:spPr>
            <a:xfrm>
              <a:off x="4929450" y="4297400"/>
              <a:ext cx="9850" cy="13625"/>
            </a:xfrm>
            <a:custGeom>
              <a:rect b="b" l="l" r="r" t="t"/>
              <a:pathLst>
                <a:path extrusionOk="0" h="545" w="394">
                  <a:moveTo>
                    <a:pt x="236" y="1"/>
                  </a:moveTo>
                  <a:cubicBezTo>
                    <a:pt x="168" y="1"/>
                    <a:pt x="113" y="21"/>
                    <a:pt x="83" y="69"/>
                  </a:cubicBezTo>
                  <a:cubicBezTo>
                    <a:pt x="42" y="111"/>
                    <a:pt x="42" y="111"/>
                    <a:pt x="0" y="152"/>
                  </a:cubicBezTo>
                  <a:lnTo>
                    <a:pt x="0" y="328"/>
                  </a:lnTo>
                  <a:lnTo>
                    <a:pt x="0" y="369"/>
                  </a:lnTo>
                  <a:cubicBezTo>
                    <a:pt x="42" y="411"/>
                    <a:pt x="83" y="462"/>
                    <a:pt x="135" y="504"/>
                  </a:cubicBezTo>
                  <a:cubicBezTo>
                    <a:pt x="135" y="504"/>
                    <a:pt x="135" y="545"/>
                    <a:pt x="176" y="545"/>
                  </a:cubicBezTo>
                  <a:lnTo>
                    <a:pt x="393" y="28"/>
                  </a:lnTo>
                  <a:cubicBezTo>
                    <a:pt x="338" y="11"/>
                    <a:pt x="284" y="1"/>
                    <a:pt x="2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7"/>
            <p:cNvSpPr/>
            <p:nvPr/>
          </p:nvSpPr>
          <p:spPr>
            <a:xfrm>
              <a:off x="4863800" y="4270825"/>
              <a:ext cx="16050" cy="14150"/>
            </a:xfrm>
            <a:custGeom>
              <a:rect b="b" l="l" r="r" t="t"/>
              <a:pathLst>
                <a:path extrusionOk="0" h="566" w="642">
                  <a:moveTo>
                    <a:pt x="335" y="1"/>
                  </a:moveTo>
                  <a:cubicBezTo>
                    <a:pt x="225" y="1"/>
                    <a:pt x="115" y="55"/>
                    <a:pt x="83" y="181"/>
                  </a:cubicBezTo>
                  <a:cubicBezTo>
                    <a:pt x="0" y="316"/>
                    <a:pt x="83" y="491"/>
                    <a:pt x="217" y="533"/>
                  </a:cubicBezTo>
                  <a:cubicBezTo>
                    <a:pt x="252" y="556"/>
                    <a:pt x="290" y="566"/>
                    <a:pt x="329" y="566"/>
                  </a:cubicBezTo>
                  <a:cubicBezTo>
                    <a:pt x="431" y="566"/>
                    <a:pt x="540" y="496"/>
                    <a:pt x="600" y="398"/>
                  </a:cubicBezTo>
                  <a:cubicBezTo>
                    <a:pt x="641" y="233"/>
                    <a:pt x="559" y="98"/>
                    <a:pt x="434" y="16"/>
                  </a:cubicBezTo>
                  <a:cubicBezTo>
                    <a:pt x="403" y="6"/>
                    <a:pt x="369" y="1"/>
                    <a:pt x="3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7"/>
            <p:cNvSpPr/>
            <p:nvPr/>
          </p:nvSpPr>
          <p:spPr>
            <a:xfrm>
              <a:off x="4818550" y="4289650"/>
              <a:ext cx="16050" cy="14150"/>
            </a:xfrm>
            <a:custGeom>
              <a:rect b="b" l="l" r="r" t="t"/>
              <a:pathLst>
                <a:path extrusionOk="0" h="566" w="642">
                  <a:moveTo>
                    <a:pt x="315" y="0"/>
                  </a:moveTo>
                  <a:cubicBezTo>
                    <a:pt x="212" y="0"/>
                    <a:pt x="113" y="73"/>
                    <a:pt x="84" y="162"/>
                  </a:cubicBezTo>
                  <a:cubicBezTo>
                    <a:pt x="1" y="338"/>
                    <a:pt x="84" y="462"/>
                    <a:pt x="218" y="555"/>
                  </a:cubicBezTo>
                  <a:cubicBezTo>
                    <a:pt x="240" y="562"/>
                    <a:pt x="263" y="566"/>
                    <a:pt x="287" y="566"/>
                  </a:cubicBezTo>
                  <a:cubicBezTo>
                    <a:pt x="400" y="566"/>
                    <a:pt x="525" y="490"/>
                    <a:pt x="559" y="379"/>
                  </a:cubicBezTo>
                  <a:cubicBezTo>
                    <a:pt x="642" y="255"/>
                    <a:pt x="559" y="80"/>
                    <a:pt x="435" y="38"/>
                  </a:cubicBezTo>
                  <a:cubicBezTo>
                    <a:pt x="397" y="12"/>
                    <a:pt x="356" y="0"/>
                    <a:pt x="31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7"/>
            <p:cNvSpPr/>
            <p:nvPr/>
          </p:nvSpPr>
          <p:spPr>
            <a:xfrm>
              <a:off x="4883175" y="4316175"/>
              <a:ext cx="15025" cy="14050"/>
            </a:xfrm>
            <a:custGeom>
              <a:rect b="b" l="l" r="r" t="t"/>
              <a:pathLst>
                <a:path extrusionOk="0" h="562" w="601">
                  <a:moveTo>
                    <a:pt x="345" y="0"/>
                  </a:moveTo>
                  <a:cubicBezTo>
                    <a:pt x="213" y="0"/>
                    <a:pt x="110" y="74"/>
                    <a:pt x="42" y="176"/>
                  </a:cubicBezTo>
                  <a:cubicBezTo>
                    <a:pt x="1" y="311"/>
                    <a:pt x="42" y="487"/>
                    <a:pt x="218" y="528"/>
                  </a:cubicBezTo>
                  <a:cubicBezTo>
                    <a:pt x="252" y="551"/>
                    <a:pt x="290" y="561"/>
                    <a:pt x="328" y="561"/>
                  </a:cubicBezTo>
                  <a:cubicBezTo>
                    <a:pt x="429" y="561"/>
                    <a:pt x="529" y="491"/>
                    <a:pt x="559" y="394"/>
                  </a:cubicBezTo>
                  <a:cubicBezTo>
                    <a:pt x="600" y="228"/>
                    <a:pt x="559" y="94"/>
                    <a:pt x="435" y="11"/>
                  </a:cubicBezTo>
                  <a:cubicBezTo>
                    <a:pt x="404" y="4"/>
                    <a:pt x="374" y="0"/>
                    <a:pt x="34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7"/>
            <p:cNvSpPr/>
            <p:nvPr/>
          </p:nvSpPr>
          <p:spPr>
            <a:xfrm>
              <a:off x="4845450" y="4225600"/>
              <a:ext cx="15000" cy="13700"/>
            </a:xfrm>
            <a:custGeom>
              <a:rect b="b" l="l" r="r" t="t"/>
              <a:pathLst>
                <a:path extrusionOk="0" h="548" w="600">
                  <a:moveTo>
                    <a:pt x="312" y="0"/>
                  </a:moveTo>
                  <a:cubicBezTo>
                    <a:pt x="183" y="0"/>
                    <a:pt x="73" y="54"/>
                    <a:pt x="42" y="181"/>
                  </a:cubicBezTo>
                  <a:cubicBezTo>
                    <a:pt x="0" y="315"/>
                    <a:pt x="42" y="491"/>
                    <a:pt x="217" y="532"/>
                  </a:cubicBezTo>
                  <a:cubicBezTo>
                    <a:pt x="248" y="543"/>
                    <a:pt x="281" y="548"/>
                    <a:pt x="316" y="548"/>
                  </a:cubicBezTo>
                  <a:cubicBezTo>
                    <a:pt x="420" y="548"/>
                    <a:pt x="527" y="499"/>
                    <a:pt x="558" y="398"/>
                  </a:cubicBezTo>
                  <a:cubicBezTo>
                    <a:pt x="600" y="233"/>
                    <a:pt x="558" y="98"/>
                    <a:pt x="434" y="15"/>
                  </a:cubicBezTo>
                  <a:cubicBezTo>
                    <a:pt x="393" y="6"/>
                    <a:pt x="351" y="0"/>
                    <a:pt x="31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7"/>
            <p:cNvSpPr/>
            <p:nvPr/>
          </p:nvSpPr>
          <p:spPr>
            <a:xfrm>
              <a:off x="4909025" y="4252025"/>
              <a:ext cx="16050" cy="14050"/>
            </a:xfrm>
            <a:custGeom>
              <a:rect b="b" l="l" r="r" t="t"/>
              <a:pathLst>
                <a:path extrusionOk="0" h="562" w="642">
                  <a:moveTo>
                    <a:pt x="316" y="0"/>
                  </a:moveTo>
                  <a:cubicBezTo>
                    <a:pt x="213" y="0"/>
                    <a:pt x="113" y="68"/>
                    <a:pt x="83" y="158"/>
                  </a:cubicBezTo>
                  <a:cubicBezTo>
                    <a:pt x="1" y="292"/>
                    <a:pt x="83" y="468"/>
                    <a:pt x="218" y="551"/>
                  </a:cubicBezTo>
                  <a:cubicBezTo>
                    <a:pt x="247" y="558"/>
                    <a:pt x="275" y="561"/>
                    <a:pt x="302" y="561"/>
                  </a:cubicBezTo>
                  <a:cubicBezTo>
                    <a:pt x="429" y="561"/>
                    <a:pt x="532" y="486"/>
                    <a:pt x="600" y="375"/>
                  </a:cubicBezTo>
                  <a:cubicBezTo>
                    <a:pt x="642" y="251"/>
                    <a:pt x="559" y="75"/>
                    <a:pt x="435" y="34"/>
                  </a:cubicBezTo>
                  <a:cubicBezTo>
                    <a:pt x="397" y="11"/>
                    <a:pt x="356"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7"/>
            <p:cNvSpPr/>
            <p:nvPr/>
          </p:nvSpPr>
          <p:spPr>
            <a:xfrm>
              <a:off x="4780825" y="4308950"/>
              <a:ext cx="7525" cy="9575"/>
            </a:xfrm>
            <a:custGeom>
              <a:rect b="b" l="l" r="r" t="t"/>
              <a:pathLst>
                <a:path extrusionOk="0" h="383" w="301">
                  <a:moveTo>
                    <a:pt x="135" y="0"/>
                  </a:moveTo>
                  <a:lnTo>
                    <a:pt x="0" y="259"/>
                  </a:lnTo>
                  <a:lnTo>
                    <a:pt x="259" y="383"/>
                  </a:lnTo>
                  <a:cubicBezTo>
                    <a:pt x="300" y="341"/>
                    <a:pt x="300" y="341"/>
                    <a:pt x="300" y="300"/>
                  </a:cubicBezTo>
                  <a:cubicBezTo>
                    <a:pt x="300" y="207"/>
                    <a:pt x="259" y="83"/>
                    <a:pt x="176" y="42"/>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7"/>
            <p:cNvSpPr/>
            <p:nvPr/>
          </p:nvSpPr>
          <p:spPr>
            <a:xfrm>
              <a:off x="4805625" y="4245350"/>
              <a:ext cx="9600" cy="13225"/>
            </a:xfrm>
            <a:custGeom>
              <a:rect b="b" l="l" r="r" t="t"/>
              <a:pathLst>
                <a:path extrusionOk="0" h="529" w="384">
                  <a:moveTo>
                    <a:pt x="177" y="1"/>
                  </a:moveTo>
                  <a:lnTo>
                    <a:pt x="1" y="518"/>
                  </a:lnTo>
                  <a:cubicBezTo>
                    <a:pt x="23" y="525"/>
                    <a:pt x="46" y="528"/>
                    <a:pt x="70" y="528"/>
                  </a:cubicBezTo>
                  <a:cubicBezTo>
                    <a:pt x="183" y="528"/>
                    <a:pt x="308" y="453"/>
                    <a:pt x="342" y="342"/>
                  </a:cubicBezTo>
                  <a:cubicBezTo>
                    <a:pt x="383" y="218"/>
                    <a:pt x="342" y="42"/>
                    <a:pt x="17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7"/>
            <p:cNvSpPr/>
            <p:nvPr/>
          </p:nvSpPr>
          <p:spPr>
            <a:xfrm>
              <a:off x="4955300" y="4237875"/>
              <a:ext cx="7525" cy="8550"/>
            </a:xfrm>
            <a:custGeom>
              <a:rect b="b" l="l" r="r" t="t"/>
              <a:pathLst>
                <a:path extrusionOk="0" h="342" w="301">
                  <a:moveTo>
                    <a:pt x="42" y="0"/>
                  </a:moveTo>
                  <a:cubicBezTo>
                    <a:pt x="0" y="0"/>
                    <a:pt x="0" y="41"/>
                    <a:pt x="0" y="83"/>
                  </a:cubicBezTo>
                  <a:lnTo>
                    <a:pt x="0" y="124"/>
                  </a:lnTo>
                  <a:cubicBezTo>
                    <a:pt x="42" y="165"/>
                    <a:pt x="42" y="165"/>
                    <a:pt x="42" y="207"/>
                  </a:cubicBezTo>
                  <a:cubicBezTo>
                    <a:pt x="42" y="258"/>
                    <a:pt x="135" y="300"/>
                    <a:pt x="176" y="341"/>
                  </a:cubicBez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7"/>
            <p:cNvSpPr/>
            <p:nvPr/>
          </p:nvSpPr>
          <p:spPr>
            <a:xfrm>
              <a:off x="4890675" y="4210725"/>
              <a:ext cx="13975" cy="9850"/>
            </a:xfrm>
            <a:custGeom>
              <a:rect b="b" l="l" r="r" t="t"/>
              <a:pathLst>
                <a:path extrusionOk="0" h="394" w="559">
                  <a:moveTo>
                    <a:pt x="42" y="0"/>
                  </a:moveTo>
                  <a:lnTo>
                    <a:pt x="42" y="0"/>
                  </a:lnTo>
                  <a:cubicBezTo>
                    <a:pt x="0" y="135"/>
                    <a:pt x="42" y="259"/>
                    <a:pt x="176" y="352"/>
                  </a:cubicBezTo>
                  <a:lnTo>
                    <a:pt x="218" y="393"/>
                  </a:lnTo>
                  <a:lnTo>
                    <a:pt x="342" y="393"/>
                  </a:lnTo>
                  <a:cubicBezTo>
                    <a:pt x="393" y="393"/>
                    <a:pt x="435" y="352"/>
                    <a:pt x="476" y="352"/>
                  </a:cubicBezTo>
                  <a:cubicBezTo>
                    <a:pt x="517" y="311"/>
                    <a:pt x="559" y="259"/>
                    <a:pt x="559" y="218"/>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7"/>
            <p:cNvSpPr/>
            <p:nvPr/>
          </p:nvSpPr>
          <p:spPr>
            <a:xfrm>
              <a:off x="4831475" y="4187200"/>
              <a:ext cx="8575" cy="6750"/>
            </a:xfrm>
            <a:custGeom>
              <a:rect b="b" l="l" r="r" t="t"/>
              <a:pathLst>
                <a:path extrusionOk="0" h="270" w="343">
                  <a:moveTo>
                    <a:pt x="125" y="1"/>
                  </a:moveTo>
                  <a:lnTo>
                    <a:pt x="1" y="259"/>
                  </a:lnTo>
                  <a:lnTo>
                    <a:pt x="42" y="259"/>
                  </a:lnTo>
                  <a:cubicBezTo>
                    <a:pt x="66" y="266"/>
                    <a:pt x="89" y="270"/>
                    <a:pt x="112" y="270"/>
                  </a:cubicBezTo>
                  <a:cubicBezTo>
                    <a:pt x="218" y="270"/>
                    <a:pt x="308" y="194"/>
                    <a:pt x="342" y="83"/>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7"/>
            <p:cNvSpPr/>
            <p:nvPr/>
          </p:nvSpPr>
          <p:spPr>
            <a:xfrm>
              <a:off x="4850875" y="4489875"/>
              <a:ext cx="8550" cy="7525"/>
            </a:xfrm>
            <a:custGeom>
              <a:rect b="b" l="l" r="r" t="t"/>
              <a:pathLst>
                <a:path extrusionOk="0" h="301" w="342">
                  <a:moveTo>
                    <a:pt x="176" y="1"/>
                  </a:moveTo>
                  <a:cubicBezTo>
                    <a:pt x="176" y="1"/>
                    <a:pt x="124" y="1"/>
                    <a:pt x="124" y="42"/>
                  </a:cubicBezTo>
                  <a:lnTo>
                    <a:pt x="83" y="42"/>
                  </a:lnTo>
                  <a:cubicBezTo>
                    <a:pt x="42" y="83"/>
                    <a:pt x="42" y="83"/>
                    <a:pt x="0" y="125"/>
                  </a:cubicBezTo>
                  <a:lnTo>
                    <a:pt x="0" y="166"/>
                  </a:lnTo>
                  <a:lnTo>
                    <a:pt x="259" y="300"/>
                  </a:lnTo>
                  <a:lnTo>
                    <a:pt x="341" y="42"/>
                  </a:lnTo>
                  <a:cubicBezTo>
                    <a:pt x="300" y="1"/>
                    <a:pt x="259"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7"/>
            <p:cNvSpPr/>
            <p:nvPr/>
          </p:nvSpPr>
          <p:spPr>
            <a:xfrm>
              <a:off x="4786250" y="4463550"/>
              <a:ext cx="12950" cy="9025"/>
            </a:xfrm>
            <a:custGeom>
              <a:rect b="b" l="l" r="r" t="t"/>
              <a:pathLst>
                <a:path extrusionOk="0" h="361" w="518">
                  <a:moveTo>
                    <a:pt x="243" y="0"/>
                  </a:moveTo>
                  <a:cubicBezTo>
                    <a:pt x="139" y="0"/>
                    <a:pt x="32" y="60"/>
                    <a:pt x="1" y="185"/>
                  </a:cubicBezTo>
                  <a:lnTo>
                    <a:pt x="517" y="361"/>
                  </a:lnTo>
                  <a:lnTo>
                    <a:pt x="517" y="278"/>
                  </a:lnTo>
                  <a:cubicBezTo>
                    <a:pt x="517" y="144"/>
                    <a:pt x="476" y="61"/>
                    <a:pt x="342" y="20"/>
                  </a:cubicBezTo>
                  <a:cubicBezTo>
                    <a:pt x="311" y="7"/>
                    <a:pt x="277" y="0"/>
                    <a:pt x="24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7"/>
            <p:cNvSpPr/>
            <p:nvPr/>
          </p:nvSpPr>
          <p:spPr>
            <a:xfrm>
              <a:off x="4875675" y="4426300"/>
              <a:ext cx="10625" cy="12950"/>
            </a:xfrm>
            <a:custGeom>
              <a:rect b="b" l="l" r="r" t="t"/>
              <a:pathLst>
                <a:path extrusionOk="0" h="518" w="425">
                  <a:moveTo>
                    <a:pt x="301" y="0"/>
                  </a:moveTo>
                  <a:cubicBezTo>
                    <a:pt x="218" y="0"/>
                    <a:pt x="84" y="42"/>
                    <a:pt x="42" y="166"/>
                  </a:cubicBezTo>
                  <a:cubicBezTo>
                    <a:pt x="1" y="259"/>
                    <a:pt x="42" y="424"/>
                    <a:pt x="166" y="476"/>
                  </a:cubicBezTo>
                  <a:cubicBezTo>
                    <a:pt x="166" y="517"/>
                    <a:pt x="166" y="517"/>
                    <a:pt x="218" y="517"/>
                  </a:cubicBezTo>
                  <a:lnTo>
                    <a:pt x="4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7"/>
            <p:cNvSpPr/>
            <p:nvPr/>
          </p:nvSpPr>
          <p:spPr>
            <a:xfrm>
              <a:off x="4811075" y="4399050"/>
              <a:ext cx="16050" cy="14125"/>
            </a:xfrm>
            <a:custGeom>
              <a:rect b="b" l="l" r="r" t="t"/>
              <a:pathLst>
                <a:path extrusionOk="0" h="565" w="642">
                  <a:moveTo>
                    <a:pt x="348" y="0"/>
                  </a:moveTo>
                  <a:cubicBezTo>
                    <a:pt x="237" y="0"/>
                    <a:pt x="116" y="80"/>
                    <a:pt x="83" y="180"/>
                  </a:cubicBezTo>
                  <a:cubicBezTo>
                    <a:pt x="0" y="315"/>
                    <a:pt x="83" y="480"/>
                    <a:pt x="217" y="532"/>
                  </a:cubicBezTo>
                  <a:cubicBezTo>
                    <a:pt x="251" y="555"/>
                    <a:pt x="290" y="565"/>
                    <a:pt x="328" y="565"/>
                  </a:cubicBezTo>
                  <a:cubicBezTo>
                    <a:pt x="428" y="565"/>
                    <a:pt x="528" y="495"/>
                    <a:pt x="558" y="397"/>
                  </a:cubicBezTo>
                  <a:cubicBezTo>
                    <a:pt x="641" y="273"/>
                    <a:pt x="558" y="98"/>
                    <a:pt x="424" y="15"/>
                  </a:cubicBezTo>
                  <a:cubicBezTo>
                    <a:pt x="400" y="5"/>
                    <a:pt x="374" y="0"/>
                    <a:pt x="34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7"/>
            <p:cNvSpPr/>
            <p:nvPr/>
          </p:nvSpPr>
          <p:spPr>
            <a:xfrm>
              <a:off x="4765825" y="4418300"/>
              <a:ext cx="16050" cy="13825"/>
            </a:xfrm>
            <a:custGeom>
              <a:rect b="b" l="l" r="r" t="t"/>
              <a:pathLst>
                <a:path extrusionOk="0" h="553" w="642">
                  <a:moveTo>
                    <a:pt x="320" y="0"/>
                  </a:moveTo>
                  <a:cubicBezTo>
                    <a:pt x="215" y="0"/>
                    <a:pt x="103" y="53"/>
                    <a:pt x="42" y="144"/>
                  </a:cubicBezTo>
                  <a:cubicBezTo>
                    <a:pt x="1" y="320"/>
                    <a:pt x="83" y="486"/>
                    <a:pt x="218" y="537"/>
                  </a:cubicBezTo>
                  <a:cubicBezTo>
                    <a:pt x="247" y="547"/>
                    <a:pt x="278" y="552"/>
                    <a:pt x="311" y="552"/>
                  </a:cubicBezTo>
                  <a:cubicBezTo>
                    <a:pt x="417" y="552"/>
                    <a:pt x="527" y="496"/>
                    <a:pt x="559" y="362"/>
                  </a:cubicBezTo>
                  <a:cubicBezTo>
                    <a:pt x="642" y="227"/>
                    <a:pt x="559" y="62"/>
                    <a:pt x="425" y="20"/>
                  </a:cubicBezTo>
                  <a:cubicBezTo>
                    <a:pt x="392" y="7"/>
                    <a:pt x="357"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7"/>
            <p:cNvSpPr/>
            <p:nvPr/>
          </p:nvSpPr>
          <p:spPr>
            <a:xfrm>
              <a:off x="4830450" y="4444725"/>
              <a:ext cx="15025" cy="13700"/>
            </a:xfrm>
            <a:custGeom>
              <a:rect b="b" l="l" r="r" t="t"/>
              <a:pathLst>
                <a:path extrusionOk="0" h="548" w="601">
                  <a:moveTo>
                    <a:pt x="285" y="1"/>
                  </a:moveTo>
                  <a:cubicBezTo>
                    <a:pt x="170" y="1"/>
                    <a:pt x="71" y="74"/>
                    <a:pt x="42" y="163"/>
                  </a:cubicBezTo>
                  <a:cubicBezTo>
                    <a:pt x="0" y="297"/>
                    <a:pt x="42" y="462"/>
                    <a:pt x="218" y="514"/>
                  </a:cubicBezTo>
                  <a:cubicBezTo>
                    <a:pt x="252" y="537"/>
                    <a:pt x="290" y="547"/>
                    <a:pt x="328" y="547"/>
                  </a:cubicBezTo>
                  <a:cubicBezTo>
                    <a:pt x="429" y="547"/>
                    <a:pt x="529" y="477"/>
                    <a:pt x="559" y="380"/>
                  </a:cubicBezTo>
                  <a:cubicBezTo>
                    <a:pt x="600" y="256"/>
                    <a:pt x="559" y="80"/>
                    <a:pt x="424" y="39"/>
                  </a:cubicBezTo>
                  <a:cubicBezTo>
                    <a:pt x="377" y="12"/>
                    <a:pt x="330" y="1"/>
                    <a:pt x="28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7"/>
            <p:cNvSpPr/>
            <p:nvPr/>
          </p:nvSpPr>
          <p:spPr>
            <a:xfrm>
              <a:off x="4792700" y="4353800"/>
              <a:ext cx="15025" cy="14150"/>
            </a:xfrm>
            <a:custGeom>
              <a:rect b="b" l="l" r="r" t="t"/>
              <a:pathLst>
                <a:path extrusionOk="0" h="566" w="601">
                  <a:moveTo>
                    <a:pt x="307" y="1"/>
                  </a:moveTo>
                  <a:cubicBezTo>
                    <a:pt x="197" y="1"/>
                    <a:pt x="76" y="81"/>
                    <a:pt x="42" y="181"/>
                  </a:cubicBezTo>
                  <a:cubicBezTo>
                    <a:pt x="1" y="315"/>
                    <a:pt x="42" y="481"/>
                    <a:pt x="218" y="533"/>
                  </a:cubicBezTo>
                  <a:cubicBezTo>
                    <a:pt x="252" y="555"/>
                    <a:pt x="291" y="566"/>
                    <a:pt x="329" y="566"/>
                  </a:cubicBezTo>
                  <a:cubicBezTo>
                    <a:pt x="429" y="566"/>
                    <a:pt x="529" y="495"/>
                    <a:pt x="559" y="398"/>
                  </a:cubicBezTo>
                  <a:cubicBezTo>
                    <a:pt x="601" y="222"/>
                    <a:pt x="559" y="98"/>
                    <a:pt x="384" y="16"/>
                  </a:cubicBezTo>
                  <a:cubicBezTo>
                    <a:pt x="360" y="6"/>
                    <a:pt x="334" y="1"/>
                    <a:pt x="3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7"/>
            <p:cNvSpPr/>
            <p:nvPr/>
          </p:nvSpPr>
          <p:spPr>
            <a:xfrm>
              <a:off x="4856300" y="4380675"/>
              <a:ext cx="16050" cy="13700"/>
            </a:xfrm>
            <a:custGeom>
              <a:rect b="b" l="l" r="r" t="t"/>
              <a:pathLst>
                <a:path extrusionOk="0" h="548" w="642">
                  <a:moveTo>
                    <a:pt x="324" y="0"/>
                  </a:moveTo>
                  <a:cubicBezTo>
                    <a:pt x="221" y="0"/>
                    <a:pt x="114" y="47"/>
                    <a:pt x="83" y="140"/>
                  </a:cubicBezTo>
                  <a:cubicBezTo>
                    <a:pt x="0" y="316"/>
                    <a:pt x="83" y="440"/>
                    <a:pt x="218" y="533"/>
                  </a:cubicBezTo>
                  <a:cubicBezTo>
                    <a:pt x="246" y="542"/>
                    <a:pt x="278" y="548"/>
                    <a:pt x="311" y="548"/>
                  </a:cubicBezTo>
                  <a:cubicBezTo>
                    <a:pt x="418" y="548"/>
                    <a:pt x="537" y="492"/>
                    <a:pt x="600" y="357"/>
                  </a:cubicBezTo>
                  <a:cubicBezTo>
                    <a:pt x="641" y="233"/>
                    <a:pt x="559" y="57"/>
                    <a:pt x="424" y="16"/>
                  </a:cubicBezTo>
                  <a:cubicBezTo>
                    <a:pt x="393" y="5"/>
                    <a:pt x="359" y="0"/>
                    <a:pt x="3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7"/>
            <p:cNvSpPr/>
            <p:nvPr/>
          </p:nvSpPr>
          <p:spPr>
            <a:xfrm>
              <a:off x="4728100" y="4438175"/>
              <a:ext cx="7525" cy="8550"/>
            </a:xfrm>
            <a:custGeom>
              <a:rect b="b" l="l" r="r" t="t"/>
              <a:pathLst>
                <a:path extrusionOk="0" h="342" w="301">
                  <a:moveTo>
                    <a:pt x="124" y="1"/>
                  </a:moveTo>
                  <a:lnTo>
                    <a:pt x="0" y="208"/>
                  </a:lnTo>
                  <a:lnTo>
                    <a:pt x="259" y="342"/>
                  </a:lnTo>
                  <a:cubicBezTo>
                    <a:pt x="300" y="301"/>
                    <a:pt x="300" y="259"/>
                    <a:pt x="300" y="208"/>
                  </a:cubicBezTo>
                  <a:cubicBezTo>
                    <a:pt x="300" y="125"/>
                    <a:pt x="217" y="4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7"/>
            <p:cNvSpPr/>
            <p:nvPr/>
          </p:nvSpPr>
          <p:spPr>
            <a:xfrm>
              <a:off x="4751875" y="4373550"/>
              <a:ext cx="10625" cy="13325"/>
            </a:xfrm>
            <a:custGeom>
              <a:rect b="b" l="l" r="r" t="t"/>
              <a:pathLst>
                <a:path extrusionOk="0" h="533" w="425">
                  <a:moveTo>
                    <a:pt x="207" y="1"/>
                  </a:moveTo>
                  <a:lnTo>
                    <a:pt x="0" y="518"/>
                  </a:lnTo>
                  <a:cubicBezTo>
                    <a:pt x="39" y="528"/>
                    <a:pt x="78" y="533"/>
                    <a:pt x="116" y="533"/>
                  </a:cubicBezTo>
                  <a:cubicBezTo>
                    <a:pt x="240" y="533"/>
                    <a:pt x="351" y="477"/>
                    <a:pt x="383" y="342"/>
                  </a:cubicBezTo>
                  <a:cubicBezTo>
                    <a:pt x="424" y="208"/>
                    <a:pt x="383" y="84"/>
                    <a:pt x="300" y="42"/>
                  </a:cubicBezTo>
                  <a:cubicBezTo>
                    <a:pt x="259" y="1"/>
                    <a:pt x="259" y="1"/>
                    <a:pt x="2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7"/>
            <p:cNvSpPr/>
            <p:nvPr/>
          </p:nvSpPr>
          <p:spPr>
            <a:xfrm>
              <a:off x="4902575" y="4365800"/>
              <a:ext cx="7500" cy="8825"/>
            </a:xfrm>
            <a:custGeom>
              <a:rect b="b" l="l" r="r" t="t"/>
              <a:pathLst>
                <a:path extrusionOk="0" h="353" w="300">
                  <a:moveTo>
                    <a:pt x="41" y="1"/>
                  </a:moveTo>
                  <a:cubicBezTo>
                    <a:pt x="0" y="53"/>
                    <a:pt x="0" y="94"/>
                    <a:pt x="0" y="94"/>
                  </a:cubicBezTo>
                  <a:cubicBezTo>
                    <a:pt x="0" y="135"/>
                    <a:pt x="0" y="177"/>
                    <a:pt x="41" y="218"/>
                  </a:cubicBezTo>
                  <a:cubicBezTo>
                    <a:pt x="41" y="259"/>
                    <a:pt x="124" y="352"/>
                    <a:pt x="176" y="352"/>
                  </a:cubicBezTo>
                  <a:lnTo>
                    <a:pt x="300" y="94"/>
                  </a:ln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7"/>
            <p:cNvSpPr/>
            <p:nvPr/>
          </p:nvSpPr>
          <p:spPr>
            <a:xfrm>
              <a:off x="4837950" y="4338925"/>
              <a:ext cx="13975" cy="10275"/>
            </a:xfrm>
            <a:custGeom>
              <a:rect b="b" l="l" r="r" t="t"/>
              <a:pathLst>
                <a:path extrusionOk="0" h="411" w="559">
                  <a:moveTo>
                    <a:pt x="42" y="1"/>
                  </a:moveTo>
                  <a:lnTo>
                    <a:pt x="42" y="1"/>
                  </a:lnTo>
                  <a:cubicBezTo>
                    <a:pt x="0" y="176"/>
                    <a:pt x="42" y="300"/>
                    <a:pt x="217" y="393"/>
                  </a:cubicBezTo>
                  <a:cubicBezTo>
                    <a:pt x="242" y="406"/>
                    <a:pt x="266" y="411"/>
                    <a:pt x="290" y="411"/>
                  </a:cubicBezTo>
                  <a:cubicBezTo>
                    <a:pt x="349" y="411"/>
                    <a:pt x="410" y="381"/>
                    <a:pt x="476" y="352"/>
                  </a:cubicBezTo>
                  <a:cubicBezTo>
                    <a:pt x="517" y="300"/>
                    <a:pt x="559"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7"/>
            <p:cNvSpPr/>
            <p:nvPr/>
          </p:nvSpPr>
          <p:spPr>
            <a:xfrm>
              <a:off x="4778750" y="4315400"/>
              <a:ext cx="8550" cy="7525"/>
            </a:xfrm>
            <a:custGeom>
              <a:rect b="b" l="l" r="r" t="t"/>
              <a:pathLst>
                <a:path extrusionOk="0" h="301" w="342">
                  <a:moveTo>
                    <a:pt x="83" y="1"/>
                  </a:moveTo>
                  <a:lnTo>
                    <a:pt x="1" y="259"/>
                  </a:lnTo>
                  <a:lnTo>
                    <a:pt x="42" y="301"/>
                  </a:lnTo>
                  <a:lnTo>
                    <a:pt x="125" y="301"/>
                  </a:lnTo>
                  <a:cubicBezTo>
                    <a:pt x="218" y="301"/>
                    <a:pt x="301" y="207"/>
                    <a:pt x="342" y="12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7"/>
            <p:cNvSpPr/>
            <p:nvPr/>
          </p:nvSpPr>
          <p:spPr>
            <a:xfrm>
              <a:off x="4798150" y="4617825"/>
              <a:ext cx="8550" cy="7775"/>
            </a:xfrm>
            <a:custGeom>
              <a:rect b="b" l="l" r="r" t="t"/>
              <a:pathLst>
                <a:path extrusionOk="0" h="311" w="342">
                  <a:moveTo>
                    <a:pt x="166" y="0"/>
                  </a:moveTo>
                  <a:cubicBezTo>
                    <a:pt x="124" y="52"/>
                    <a:pt x="41" y="93"/>
                    <a:pt x="0" y="135"/>
                  </a:cubicBezTo>
                  <a:lnTo>
                    <a:pt x="0" y="176"/>
                  </a:lnTo>
                  <a:lnTo>
                    <a:pt x="217" y="311"/>
                  </a:lnTo>
                  <a:lnTo>
                    <a:pt x="341" y="52"/>
                  </a:lnTo>
                  <a:cubicBezTo>
                    <a:pt x="300" y="0"/>
                    <a:pt x="217" y="0"/>
                    <a:pt x="1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7"/>
            <p:cNvSpPr/>
            <p:nvPr/>
          </p:nvSpPr>
          <p:spPr>
            <a:xfrm>
              <a:off x="4733525" y="4591725"/>
              <a:ext cx="13975" cy="10100"/>
            </a:xfrm>
            <a:custGeom>
              <a:rect b="b" l="l" r="r" t="t"/>
              <a:pathLst>
                <a:path extrusionOk="0" h="404" w="559">
                  <a:moveTo>
                    <a:pt x="277" y="0"/>
                  </a:moveTo>
                  <a:cubicBezTo>
                    <a:pt x="163" y="0"/>
                    <a:pt x="35" y="83"/>
                    <a:pt x="0" y="186"/>
                  </a:cubicBezTo>
                  <a:lnTo>
                    <a:pt x="517" y="403"/>
                  </a:lnTo>
                  <a:cubicBezTo>
                    <a:pt x="559" y="228"/>
                    <a:pt x="517" y="104"/>
                    <a:pt x="342" y="10"/>
                  </a:cubicBezTo>
                  <a:cubicBezTo>
                    <a:pt x="321" y="4"/>
                    <a:pt x="299" y="0"/>
                    <a:pt x="2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7"/>
            <p:cNvSpPr/>
            <p:nvPr/>
          </p:nvSpPr>
          <p:spPr>
            <a:xfrm>
              <a:off x="4822950" y="4554500"/>
              <a:ext cx="9600" cy="12950"/>
            </a:xfrm>
            <a:custGeom>
              <a:rect b="b" l="l" r="r" t="t"/>
              <a:pathLst>
                <a:path extrusionOk="0" h="518" w="384">
                  <a:moveTo>
                    <a:pt x="207" y="0"/>
                  </a:moveTo>
                  <a:cubicBezTo>
                    <a:pt x="166" y="0"/>
                    <a:pt x="166" y="42"/>
                    <a:pt x="125" y="42"/>
                  </a:cubicBezTo>
                  <a:cubicBezTo>
                    <a:pt x="83" y="42"/>
                    <a:pt x="83" y="83"/>
                    <a:pt x="42" y="166"/>
                  </a:cubicBezTo>
                  <a:cubicBezTo>
                    <a:pt x="42" y="207"/>
                    <a:pt x="1" y="259"/>
                    <a:pt x="42" y="300"/>
                  </a:cubicBezTo>
                  <a:cubicBezTo>
                    <a:pt x="42" y="424"/>
                    <a:pt x="125" y="466"/>
                    <a:pt x="207" y="517"/>
                  </a:cubicBezTo>
                  <a:lnTo>
                    <a:pt x="3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7"/>
            <p:cNvSpPr/>
            <p:nvPr/>
          </p:nvSpPr>
          <p:spPr>
            <a:xfrm>
              <a:off x="4758325" y="4527700"/>
              <a:ext cx="16050" cy="14150"/>
            </a:xfrm>
            <a:custGeom>
              <a:rect b="b" l="l" r="r" t="t"/>
              <a:pathLst>
                <a:path extrusionOk="0" h="566" w="642">
                  <a:moveTo>
                    <a:pt x="310" y="1"/>
                  </a:moveTo>
                  <a:cubicBezTo>
                    <a:pt x="209" y="1"/>
                    <a:pt x="102" y="74"/>
                    <a:pt x="42" y="162"/>
                  </a:cubicBezTo>
                  <a:cubicBezTo>
                    <a:pt x="1" y="297"/>
                    <a:pt x="84" y="462"/>
                    <a:pt x="208" y="555"/>
                  </a:cubicBezTo>
                  <a:cubicBezTo>
                    <a:pt x="230" y="562"/>
                    <a:pt x="253" y="565"/>
                    <a:pt x="276" y="565"/>
                  </a:cubicBezTo>
                  <a:cubicBezTo>
                    <a:pt x="396" y="565"/>
                    <a:pt x="525" y="483"/>
                    <a:pt x="559" y="380"/>
                  </a:cubicBezTo>
                  <a:cubicBezTo>
                    <a:pt x="642" y="245"/>
                    <a:pt x="559" y="80"/>
                    <a:pt x="425" y="38"/>
                  </a:cubicBezTo>
                  <a:cubicBezTo>
                    <a:pt x="390" y="12"/>
                    <a:pt x="350"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7"/>
            <p:cNvSpPr/>
            <p:nvPr/>
          </p:nvSpPr>
          <p:spPr>
            <a:xfrm>
              <a:off x="4713100" y="4546375"/>
              <a:ext cx="16050" cy="13800"/>
            </a:xfrm>
            <a:custGeom>
              <a:rect b="b" l="l" r="r" t="t"/>
              <a:pathLst>
                <a:path extrusionOk="0" h="552" w="642">
                  <a:moveTo>
                    <a:pt x="331" y="0"/>
                  </a:moveTo>
                  <a:cubicBezTo>
                    <a:pt x="224" y="0"/>
                    <a:pt x="105" y="56"/>
                    <a:pt x="42" y="191"/>
                  </a:cubicBezTo>
                  <a:cubicBezTo>
                    <a:pt x="1" y="325"/>
                    <a:pt x="83" y="491"/>
                    <a:pt x="207" y="532"/>
                  </a:cubicBezTo>
                  <a:cubicBezTo>
                    <a:pt x="242" y="546"/>
                    <a:pt x="280" y="552"/>
                    <a:pt x="318" y="552"/>
                  </a:cubicBezTo>
                  <a:cubicBezTo>
                    <a:pt x="424" y="552"/>
                    <a:pt x="528" y="500"/>
                    <a:pt x="559" y="408"/>
                  </a:cubicBezTo>
                  <a:cubicBezTo>
                    <a:pt x="642" y="232"/>
                    <a:pt x="559" y="108"/>
                    <a:pt x="424" y="15"/>
                  </a:cubicBezTo>
                  <a:cubicBezTo>
                    <a:pt x="396" y="5"/>
                    <a:pt x="364"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7"/>
            <p:cNvSpPr/>
            <p:nvPr/>
          </p:nvSpPr>
          <p:spPr>
            <a:xfrm>
              <a:off x="4777725" y="4572925"/>
              <a:ext cx="15000" cy="14150"/>
            </a:xfrm>
            <a:custGeom>
              <a:rect b="b" l="l" r="r" t="t"/>
              <a:pathLst>
                <a:path extrusionOk="0" h="566" w="600">
                  <a:moveTo>
                    <a:pt x="269" y="1"/>
                  </a:moveTo>
                  <a:cubicBezTo>
                    <a:pt x="170" y="1"/>
                    <a:pt x="71" y="74"/>
                    <a:pt x="42" y="163"/>
                  </a:cubicBezTo>
                  <a:cubicBezTo>
                    <a:pt x="0" y="339"/>
                    <a:pt x="42" y="463"/>
                    <a:pt x="207" y="556"/>
                  </a:cubicBezTo>
                  <a:cubicBezTo>
                    <a:pt x="229" y="562"/>
                    <a:pt x="252" y="566"/>
                    <a:pt x="276" y="566"/>
                  </a:cubicBezTo>
                  <a:cubicBezTo>
                    <a:pt x="396" y="566"/>
                    <a:pt x="524" y="484"/>
                    <a:pt x="559" y="380"/>
                  </a:cubicBezTo>
                  <a:cubicBezTo>
                    <a:pt x="600" y="246"/>
                    <a:pt x="559" y="80"/>
                    <a:pt x="383" y="39"/>
                  </a:cubicBezTo>
                  <a:cubicBezTo>
                    <a:pt x="348" y="12"/>
                    <a:pt x="308" y="1"/>
                    <a:pt x="2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7"/>
            <p:cNvSpPr/>
            <p:nvPr/>
          </p:nvSpPr>
          <p:spPr>
            <a:xfrm>
              <a:off x="4739975" y="4482475"/>
              <a:ext cx="15025" cy="14125"/>
            </a:xfrm>
            <a:custGeom>
              <a:rect b="b" l="l" r="r" t="t"/>
              <a:pathLst>
                <a:path extrusionOk="0" h="565" w="601">
                  <a:moveTo>
                    <a:pt x="270" y="0"/>
                  </a:moveTo>
                  <a:cubicBezTo>
                    <a:pt x="170" y="0"/>
                    <a:pt x="72" y="73"/>
                    <a:pt x="42" y="162"/>
                  </a:cubicBezTo>
                  <a:cubicBezTo>
                    <a:pt x="1" y="297"/>
                    <a:pt x="42" y="462"/>
                    <a:pt x="166" y="555"/>
                  </a:cubicBezTo>
                  <a:cubicBezTo>
                    <a:pt x="195" y="562"/>
                    <a:pt x="224" y="565"/>
                    <a:pt x="252" y="565"/>
                  </a:cubicBezTo>
                  <a:cubicBezTo>
                    <a:pt x="396" y="565"/>
                    <a:pt x="525" y="483"/>
                    <a:pt x="559" y="379"/>
                  </a:cubicBezTo>
                  <a:cubicBezTo>
                    <a:pt x="600" y="245"/>
                    <a:pt x="559" y="79"/>
                    <a:pt x="383" y="38"/>
                  </a:cubicBezTo>
                  <a:cubicBezTo>
                    <a:pt x="348" y="12"/>
                    <a:pt x="309" y="0"/>
                    <a:pt x="27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7"/>
            <p:cNvSpPr/>
            <p:nvPr/>
          </p:nvSpPr>
          <p:spPr>
            <a:xfrm>
              <a:off x="4803575" y="4508775"/>
              <a:ext cx="16050" cy="13825"/>
            </a:xfrm>
            <a:custGeom>
              <a:rect b="b" l="l" r="r" t="t"/>
              <a:pathLst>
                <a:path extrusionOk="0" h="553" w="642">
                  <a:moveTo>
                    <a:pt x="326" y="1"/>
                  </a:moveTo>
                  <a:cubicBezTo>
                    <a:pt x="221" y="1"/>
                    <a:pt x="114" y="61"/>
                    <a:pt x="83" y="185"/>
                  </a:cubicBezTo>
                  <a:cubicBezTo>
                    <a:pt x="0" y="320"/>
                    <a:pt x="83" y="485"/>
                    <a:pt x="207" y="537"/>
                  </a:cubicBezTo>
                  <a:cubicBezTo>
                    <a:pt x="240" y="547"/>
                    <a:pt x="276" y="552"/>
                    <a:pt x="311" y="552"/>
                  </a:cubicBezTo>
                  <a:cubicBezTo>
                    <a:pt x="420" y="552"/>
                    <a:pt x="527" y="504"/>
                    <a:pt x="559" y="403"/>
                  </a:cubicBezTo>
                  <a:cubicBezTo>
                    <a:pt x="641" y="227"/>
                    <a:pt x="559" y="61"/>
                    <a:pt x="424" y="20"/>
                  </a:cubicBezTo>
                  <a:cubicBezTo>
                    <a:pt x="393" y="7"/>
                    <a:pt x="360"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7"/>
            <p:cNvSpPr/>
            <p:nvPr/>
          </p:nvSpPr>
          <p:spPr>
            <a:xfrm>
              <a:off x="4675375" y="4566125"/>
              <a:ext cx="7500" cy="8825"/>
            </a:xfrm>
            <a:custGeom>
              <a:rect b="b" l="l" r="r" t="t"/>
              <a:pathLst>
                <a:path extrusionOk="0" h="353" w="300">
                  <a:moveTo>
                    <a:pt x="124" y="1"/>
                  </a:moveTo>
                  <a:lnTo>
                    <a:pt x="0" y="259"/>
                  </a:lnTo>
                  <a:lnTo>
                    <a:pt x="259" y="352"/>
                  </a:lnTo>
                  <a:cubicBezTo>
                    <a:pt x="300" y="311"/>
                    <a:pt x="300" y="259"/>
                    <a:pt x="300" y="259"/>
                  </a:cubicBezTo>
                  <a:cubicBezTo>
                    <a:pt x="300" y="135"/>
                    <a:pt x="217" y="5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7"/>
            <p:cNvSpPr/>
            <p:nvPr/>
          </p:nvSpPr>
          <p:spPr>
            <a:xfrm>
              <a:off x="4698875" y="4501500"/>
              <a:ext cx="10900" cy="13500"/>
            </a:xfrm>
            <a:custGeom>
              <a:rect b="b" l="l" r="r" t="t"/>
              <a:pathLst>
                <a:path extrusionOk="0" h="540" w="436">
                  <a:moveTo>
                    <a:pt x="218" y="1"/>
                  </a:moveTo>
                  <a:lnTo>
                    <a:pt x="1" y="518"/>
                  </a:lnTo>
                  <a:lnTo>
                    <a:pt x="94" y="518"/>
                  </a:lnTo>
                  <a:cubicBezTo>
                    <a:pt x="119" y="533"/>
                    <a:pt x="143" y="539"/>
                    <a:pt x="167" y="539"/>
                  </a:cubicBezTo>
                  <a:cubicBezTo>
                    <a:pt x="223" y="539"/>
                    <a:pt x="275" y="505"/>
                    <a:pt x="311" y="476"/>
                  </a:cubicBezTo>
                  <a:lnTo>
                    <a:pt x="352" y="435"/>
                  </a:lnTo>
                  <a:cubicBezTo>
                    <a:pt x="352" y="394"/>
                    <a:pt x="394" y="394"/>
                    <a:pt x="394" y="394"/>
                  </a:cubicBezTo>
                  <a:cubicBezTo>
                    <a:pt x="435" y="218"/>
                    <a:pt x="394" y="52"/>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7"/>
            <p:cNvSpPr/>
            <p:nvPr/>
          </p:nvSpPr>
          <p:spPr>
            <a:xfrm>
              <a:off x="4849825" y="4494000"/>
              <a:ext cx="7525" cy="9850"/>
            </a:xfrm>
            <a:custGeom>
              <a:rect b="b" l="l" r="r" t="t"/>
              <a:pathLst>
                <a:path extrusionOk="0" h="394" w="301">
                  <a:moveTo>
                    <a:pt x="42" y="1"/>
                  </a:moveTo>
                  <a:cubicBezTo>
                    <a:pt x="1" y="42"/>
                    <a:pt x="1" y="135"/>
                    <a:pt x="1" y="177"/>
                  </a:cubicBezTo>
                  <a:cubicBezTo>
                    <a:pt x="42" y="218"/>
                    <a:pt x="84" y="301"/>
                    <a:pt x="125" y="352"/>
                  </a:cubicBezTo>
                  <a:cubicBezTo>
                    <a:pt x="125" y="352"/>
                    <a:pt x="166" y="352"/>
                    <a:pt x="166" y="394"/>
                  </a:cubicBezTo>
                  <a:lnTo>
                    <a:pt x="301" y="13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7"/>
            <p:cNvSpPr/>
            <p:nvPr/>
          </p:nvSpPr>
          <p:spPr>
            <a:xfrm>
              <a:off x="4785225" y="4468175"/>
              <a:ext cx="13975" cy="9475"/>
            </a:xfrm>
            <a:custGeom>
              <a:rect b="b" l="l" r="r" t="t"/>
              <a:pathLst>
                <a:path extrusionOk="0" h="379" w="559">
                  <a:moveTo>
                    <a:pt x="42" y="0"/>
                  </a:moveTo>
                  <a:lnTo>
                    <a:pt x="42" y="0"/>
                  </a:lnTo>
                  <a:cubicBezTo>
                    <a:pt x="0" y="134"/>
                    <a:pt x="42" y="300"/>
                    <a:pt x="217" y="352"/>
                  </a:cubicBezTo>
                  <a:cubicBezTo>
                    <a:pt x="250" y="368"/>
                    <a:pt x="283" y="378"/>
                    <a:pt x="317" y="378"/>
                  </a:cubicBezTo>
                  <a:cubicBezTo>
                    <a:pt x="368" y="378"/>
                    <a:pt x="420" y="356"/>
                    <a:pt x="476" y="300"/>
                  </a:cubicBezTo>
                  <a:cubicBezTo>
                    <a:pt x="517" y="300"/>
                    <a:pt x="517" y="259"/>
                    <a:pt x="558" y="176"/>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7"/>
            <p:cNvSpPr/>
            <p:nvPr/>
          </p:nvSpPr>
          <p:spPr>
            <a:xfrm>
              <a:off x="4726025" y="4443350"/>
              <a:ext cx="8550" cy="7775"/>
            </a:xfrm>
            <a:custGeom>
              <a:rect b="b" l="l" r="r" t="t"/>
              <a:pathLst>
                <a:path extrusionOk="0" h="311" w="342">
                  <a:moveTo>
                    <a:pt x="83" y="1"/>
                  </a:moveTo>
                  <a:lnTo>
                    <a:pt x="1" y="259"/>
                  </a:lnTo>
                  <a:cubicBezTo>
                    <a:pt x="1" y="311"/>
                    <a:pt x="42" y="311"/>
                    <a:pt x="42" y="311"/>
                  </a:cubicBezTo>
                  <a:cubicBezTo>
                    <a:pt x="83" y="311"/>
                    <a:pt x="166" y="311"/>
                    <a:pt x="207" y="259"/>
                  </a:cubicBezTo>
                  <a:cubicBezTo>
                    <a:pt x="259" y="259"/>
                    <a:pt x="342" y="218"/>
                    <a:pt x="342" y="13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7"/>
            <p:cNvSpPr/>
            <p:nvPr/>
          </p:nvSpPr>
          <p:spPr>
            <a:xfrm>
              <a:off x="4744125" y="4746600"/>
              <a:ext cx="9850" cy="6950"/>
            </a:xfrm>
            <a:custGeom>
              <a:rect b="b" l="l" r="r" t="t"/>
              <a:pathLst>
                <a:path extrusionOk="0" h="278" w="394">
                  <a:moveTo>
                    <a:pt x="272" y="0"/>
                  </a:moveTo>
                  <a:cubicBezTo>
                    <a:pt x="251" y="0"/>
                    <a:pt x="231" y="5"/>
                    <a:pt x="217" y="19"/>
                  </a:cubicBezTo>
                  <a:cubicBezTo>
                    <a:pt x="176" y="19"/>
                    <a:pt x="135" y="71"/>
                    <a:pt x="93" y="71"/>
                  </a:cubicBezTo>
                  <a:lnTo>
                    <a:pt x="52" y="112"/>
                  </a:lnTo>
                  <a:cubicBezTo>
                    <a:pt x="52" y="153"/>
                    <a:pt x="52" y="153"/>
                    <a:pt x="0" y="195"/>
                  </a:cubicBezTo>
                  <a:lnTo>
                    <a:pt x="259" y="277"/>
                  </a:lnTo>
                  <a:lnTo>
                    <a:pt x="393" y="19"/>
                  </a:lnTo>
                  <a:cubicBezTo>
                    <a:pt x="366" y="19"/>
                    <a:pt x="315" y="0"/>
                    <a:pt x="2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7"/>
            <p:cNvSpPr/>
            <p:nvPr/>
          </p:nvSpPr>
          <p:spPr>
            <a:xfrm>
              <a:off x="4680800" y="4720150"/>
              <a:ext cx="13975" cy="9875"/>
            </a:xfrm>
            <a:custGeom>
              <a:rect b="b" l="l" r="r" t="t"/>
              <a:pathLst>
                <a:path extrusionOk="0" h="395" w="559">
                  <a:moveTo>
                    <a:pt x="206" y="0"/>
                  </a:moveTo>
                  <a:cubicBezTo>
                    <a:pt x="126" y="0"/>
                    <a:pt x="54" y="48"/>
                    <a:pt x="0" y="136"/>
                  </a:cubicBezTo>
                  <a:lnTo>
                    <a:pt x="0" y="177"/>
                  </a:lnTo>
                  <a:lnTo>
                    <a:pt x="517" y="394"/>
                  </a:lnTo>
                  <a:cubicBezTo>
                    <a:pt x="558" y="260"/>
                    <a:pt x="517" y="95"/>
                    <a:pt x="341" y="43"/>
                  </a:cubicBezTo>
                  <a:cubicBezTo>
                    <a:pt x="295" y="14"/>
                    <a:pt x="249" y="0"/>
                    <a:pt x="20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7"/>
            <p:cNvSpPr/>
            <p:nvPr/>
          </p:nvSpPr>
          <p:spPr>
            <a:xfrm>
              <a:off x="4769975" y="4682200"/>
              <a:ext cx="9850" cy="13200"/>
            </a:xfrm>
            <a:custGeom>
              <a:rect b="b" l="l" r="r" t="t"/>
              <a:pathLst>
                <a:path extrusionOk="0" h="528" w="394">
                  <a:moveTo>
                    <a:pt x="325" y="0"/>
                  </a:moveTo>
                  <a:cubicBezTo>
                    <a:pt x="208" y="0"/>
                    <a:pt x="86" y="82"/>
                    <a:pt x="52" y="186"/>
                  </a:cubicBezTo>
                  <a:cubicBezTo>
                    <a:pt x="0" y="269"/>
                    <a:pt x="0" y="320"/>
                    <a:pt x="52" y="403"/>
                  </a:cubicBezTo>
                  <a:cubicBezTo>
                    <a:pt x="52" y="444"/>
                    <a:pt x="93" y="486"/>
                    <a:pt x="135" y="527"/>
                  </a:cubicBezTo>
                  <a:lnTo>
                    <a:pt x="176" y="527"/>
                  </a:lnTo>
                  <a:lnTo>
                    <a:pt x="393" y="10"/>
                  </a:lnTo>
                  <a:cubicBezTo>
                    <a:pt x="371" y="3"/>
                    <a:pt x="348" y="0"/>
                    <a:pt x="3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7"/>
            <p:cNvSpPr/>
            <p:nvPr/>
          </p:nvSpPr>
          <p:spPr>
            <a:xfrm>
              <a:off x="4705350" y="4656200"/>
              <a:ext cx="16300" cy="13825"/>
            </a:xfrm>
            <a:custGeom>
              <a:rect b="b" l="l" r="r" t="t"/>
              <a:pathLst>
                <a:path extrusionOk="0" h="553" w="652">
                  <a:moveTo>
                    <a:pt x="336" y="1"/>
                  </a:moveTo>
                  <a:cubicBezTo>
                    <a:pt x="230" y="1"/>
                    <a:pt x="114" y="49"/>
                    <a:pt x="52" y="151"/>
                  </a:cubicBezTo>
                  <a:cubicBezTo>
                    <a:pt x="0" y="326"/>
                    <a:pt x="93" y="450"/>
                    <a:pt x="218" y="533"/>
                  </a:cubicBezTo>
                  <a:cubicBezTo>
                    <a:pt x="251" y="546"/>
                    <a:pt x="286" y="552"/>
                    <a:pt x="321" y="552"/>
                  </a:cubicBezTo>
                  <a:cubicBezTo>
                    <a:pt x="427" y="552"/>
                    <a:pt x="530" y="492"/>
                    <a:pt x="569" y="368"/>
                  </a:cubicBezTo>
                  <a:cubicBezTo>
                    <a:pt x="652" y="233"/>
                    <a:pt x="569" y="68"/>
                    <a:pt x="435" y="16"/>
                  </a:cubicBezTo>
                  <a:cubicBezTo>
                    <a:pt x="404" y="6"/>
                    <a:pt x="370" y="1"/>
                    <a:pt x="3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7"/>
            <p:cNvSpPr/>
            <p:nvPr/>
          </p:nvSpPr>
          <p:spPr>
            <a:xfrm>
              <a:off x="4660125" y="4674675"/>
              <a:ext cx="16300" cy="14175"/>
            </a:xfrm>
            <a:custGeom>
              <a:rect b="b" l="l" r="r" t="t"/>
              <a:pathLst>
                <a:path extrusionOk="0" h="567" w="652">
                  <a:moveTo>
                    <a:pt x="346" y="1"/>
                  </a:moveTo>
                  <a:cubicBezTo>
                    <a:pt x="216" y="1"/>
                    <a:pt x="120" y="76"/>
                    <a:pt x="52" y="187"/>
                  </a:cubicBezTo>
                  <a:cubicBezTo>
                    <a:pt x="0" y="311"/>
                    <a:pt x="93" y="487"/>
                    <a:pt x="217" y="528"/>
                  </a:cubicBezTo>
                  <a:cubicBezTo>
                    <a:pt x="255" y="555"/>
                    <a:pt x="296" y="566"/>
                    <a:pt x="336" y="566"/>
                  </a:cubicBezTo>
                  <a:cubicBezTo>
                    <a:pt x="436" y="566"/>
                    <a:pt x="532" y="493"/>
                    <a:pt x="569" y="404"/>
                  </a:cubicBezTo>
                  <a:cubicBezTo>
                    <a:pt x="651" y="270"/>
                    <a:pt x="569" y="104"/>
                    <a:pt x="434" y="11"/>
                  </a:cubicBezTo>
                  <a:cubicBezTo>
                    <a:pt x="403" y="4"/>
                    <a:pt x="374" y="1"/>
                    <a:pt x="34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7"/>
            <p:cNvSpPr/>
            <p:nvPr/>
          </p:nvSpPr>
          <p:spPr>
            <a:xfrm>
              <a:off x="4724725" y="4701450"/>
              <a:ext cx="15275" cy="13800"/>
            </a:xfrm>
            <a:custGeom>
              <a:rect b="b" l="l" r="r" t="t"/>
              <a:pathLst>
                <a:path extrusionOk="0" h="552" w="611">
                  <a:moveTo>
                    <a:pt x="291" y="0"/>
                  </a:moveTo>
                  <a:cubicBezTo>
                    <a:pt x="185" y="0"/>
                    <a:pt x="84" y="49"/>
                    <a:pt x="53" y="150"/>
                  </a:cubicBezTo>
                  <a:cubicBezTo>
                    <a:pt x="1" y="326"/>
                    <a:pt x="53" y="491"/>
                    <a:pt x="177" y="532"/>
                  </a:cubicBezTo>
                  <a:cubicBezTo>
                    <a:pt x="220" y="545"/>
                    <a:pt x="260" y="552"/>
                    <a:pt x="298" y="552"/>
                  </a:cubicBezTo>
                  <a:cubicBezTo>
                    <a:pt x="412" y="552"/>
                    <a:pt x="499" y="492"/>
                    <a:pt x="569" y="367"/>
                  </a:cubicBezTo>
                  <a:cubicBezTo>
                    <a:pt x="611" y="233"/>
                    <a:pt x="569" y="67"/>
                    <a:pt x="394" y="16"/>
                  </a:cubicBezTo>
                  <a:cubicBezTo>
                    <a:pt x="361" y="5"/>
                    <a:pt x="326" y="0"/>
                    <a:pt x="29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7"/>
            <p:cNvSpPr/>
            <p:nvPr/>
          </p:nvSpPr>
          <p:spPr>
            <a:xfrm>
              <a:off x="4685950" y="4610525"/>
              <a:ext cx="16325" cy="14275"/>
            </a:xfrm>
            <a:custGeom>
              <a:rect b="b" l="l" r="r" t="t"/>
              <a:pathLst>
                <a:path extrusionOk="0" h="571" w="653">
                  <a:moveTo>
                    <a:pt x="324" y="1"/>
                  </a:moveTo>
                  <a:cubicBezTo>
                    <a:pt x="224" y="1"/>
                    <a:pt x="124" y="71"/>
                    <a:pt x="94" y="168"/>
                  </a:cubicBezTo>
                  <a:cubicBezTo>
                    <a:pt x="1" y="344"/>
                    <a:pt x="94" y="468"/>
                    <a:pt x="218" y="551"/>
                  </a:cubicBezTo>
                  <a:cubicBezTo>
                    <a:pt x="261" y="564"/>
                    <a:pt x="302" y="570"/>
                    <a:pt x="339" y="570"/>
                  </a:cubicBezTo>
                  <a:cubicBezTo>
                    <a:pt x="453" y="570"/>
                    <a:pt x="541" y="510"/>
                    <a:pt x="611" y="385"/>
                  </a:cubicBezTo>
                  <a:cubicBezTo>
                    <a:pt x="652" y="251"/>
                    <a:pt x="611" y="86"/>
                    <a:pt x="435" y="34"/>
                  </a:cubicBezTo>
                  <a:cubicBezTo>
                    <a:pt x="401" y="11"/>
                    <a:pt x="363" y="1"/>
                    <a:pt x="3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7"/>
            <p:cNvSpPr/>
            <p:nvPr/>
          </p:nvSpPr>
          <p:spPr>
            <a:xfrm>
              <a:off x="4750575" y="4636950"/>
              <a:ext cx="16325" cy="14150"/>
            </a:xfrm>
            <a:custGeom>
              <a:rect b="b" l="l" r="r" t="t"/>
              <a:pathLst>
                <a:path extrusionOk="0" h="566" w="653">
                  <a:moveTo>
                    <a:pt x="370" y="1"/>
                  </a:moveTo>
                  <a:cubicBezTo>
                    <a:pt x="256" y="1"/>
                    <a:pt x="122" y="83"/>
                    <a:pt x="52" y="187"/>
                  </a:cubicBezTo>
                  <a:cubicBezTo>
                    <a:pt x="1" y="321"/>
                    <a:pt x="94" y="486"/>
                    <a:pt x="218" y="528"/>
                  </a:cubicBezTo>
                  <a:cubicBezTo>
                    <a:pt x="256" y="554"/>
                    <a:pt x="297" y="566"/>
                    <a:pt x="336" y="566"/>
                  </a:cubicBezTo>
                  <a:cubicBezTo>
                    <a:pt x="437" y="566"/>
                    <a:pt x="532" y="493"/>
                    <a:pt x="569" y="404"/>
                  </a:cubicBezTo>
                  <a:cubicBezTo>
                    <a:pt x="652" y="228"/>
                    <a:pt x="569" y="104"/>
                    <a:pt x="435" y="11"/>
                  </a:cubicBezTo>
                  <a:cubicBezTo>
                    <a:pt x="415" y="4"/>
                    <a:pt x="393" y="1"/>
                    <a:pt x="3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7"/>
            <p:cNvSpPr/>
            <p:nvPr/>
          </p:nvSpPr>
          <p:spPr>
            <a:xfrm>
              <a:off x="4622625" y="4694325"/>
              <a:ext cx="7525" cy="8825"/>
            </a:xfrm>
            <a:custGeom>
              <a:rect b="b" l="l" r="r" t="t"/>
              <a:pathLst>
                <a:path extrusionOk="0" h="353" w="301">
                  <a:moveTo>
                    <a:pt x="125" y="1"/>
                  </a:moveTo>
                  <a:lnTo>
                    <a:pt x="1" y="259"/>
                  </a:lnTo>
                  <a:lnTo>
                    <a:pt x="259" y="352"/>
                  </a:lnTo>
                  <a:cubicBezTo>
                    <a:pt x="259" y="352"/>
                    <a:pt x="301" y="301"/>
                    <a:pt x="301" y="259"/>
                  </a:cubicBezTo>
                  <a:cubicBezTo>
                    <a:pt x="301" y="135"/>
                    <a:pt x="208"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7"/>
            <p:cNvSpPr/>
            <p:nvPr/>
          </p:nvSpPr>
          <p:spPr>
            <a:xfrm>
              <a:off x="4646150" y="4629700"/>
              <a:ext cx="10875" cy="13900"/>
            </a:xfrm>
            <a:custGeom>
              <a:rect b="b" l="l" r="r" t="t"/>
              <a:pathLst>
                <a:path extrusionOk="0" h="556" w="435">
                  <a:moveTo>
                    <a:pt x="218" y="1"/>
                  </a:moveTo>
                  <a:lnTo>
                    <a:pt x="1" y="518"/>
                  </a:lnTo>
                  <a:cubicBezTo>
                    <a:pt x="51" y="544"/>
                    <a:pt x="96" y="556"/>
                    <a:pt x="138" y="556"/>
                  </a:cubicBezTo>
                  <a:cubicBezTo>
                    <a:pt x="244" y="556"/>
                    <a:pt x="327" y="483"/>
                    <a:pt x="394" y="394"/>
                  </a:cubicBezTo>
                  <a:cubicBezTo>
                    <a:pt x="435" y="218"/>
                    <a:pt x="352" y="94"/>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7"/>
            <p:cNvSpPr/>
            <p:nvPr/>
          </p:nvSpPr>
          <p:spPr>
            <a:xfrm>
              <a:off x="4797100" y="4622225"/>
              <a:ext cx="6500" cy="9825"/>
            </a:xfrm>
            <a:custGeom>
              <a:rect b="b" l="l" r="r" t="t"/>
              <a:pathLst>
                <a:path extrusionOk="0" h="393" w="260">
                  <a:moveTo>
                    <a:pt x="42" y="0"/>
                  </a:moveTo>
                  <a:cubicBezTo>
                    <a:pt x="1" y="83"/>
                    <a:pt x="1" y="135"/>
                    <a:pt x="1" y="176"/>
                  </a:cubicBezTo>
                  <a:cubicBezTo>
                    <a:pt x="42" y="259"/>
                    <a:pt x="83" y="341"/>
                    <a:pt x="166" y="393"/>
                  </a:cubicBezTo>
                  <a:lnTo>
                    <a:pt x="259" y="135"/>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7"/>
            <p:cNvSpPr/>
            <p:nvPr/>
          </p:nvSpPr>
          <p:spPr>
            <a:xfrm>
              <a:off x="4732475" y="4596375"/>
              <a:ext cx="14000" cy="9525"/>
            </a:xfrm>
            <a:custGeom>
              <a:rect b="b" l="l" r="r" t="t"/>
              <a:pathLst>
                <a:path extrusionOk="0" h="381" w="560">
                  <a:moveTo>
                    <a:pt x="42" y="0"/>
                  </a:moveTo>
                  <a:cubicBezTo>
                    <a:pt x="42" y="42"/>
                    <a:pt x="1" y="42"/>
                    <a:pt x="1" y="83"/>
                  </a:cubicBezTo>
                  <a:cubicBezTo>
                    <a:pt x="1" y="135"/>
                    <a:pt x="42" y="176"/>
                    <a:pt x="42" y="217"/>
                  </a:cubicBezTo>
                  <a:lnTo>
                    <a:pt x="84" y="259"/>
                  </a:lnTo>
                  <a:cubicBezTo>
                    <a:pt x="84" y="300"/>
                    <a:pt x="125" y="341"/>
                    <a:pt x="166" y="341"/>
                  </a:cubicBezTo>
                  <a:cubicBezTo>
                    <a:pt x="213" y="367"/>
                    <a:pt x="267" y="380"/>
                    <a:pt x="315" y="380"/>
                  </a:cubicBezTo>
                  <a:cubicBezTo>
                    <a:pt x="363" y="380"/>
                    <a:pt x="404" y="367"/>
                    <a:pt x="425" y="341"/>
                  </a:cubicBezTo>
                  <a:lnTo>
                    <a:pt x="559" y="217"/>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7"/>
            <p:cNvSpPr/>
            <p:nvPr/>
          </p:nvSpPr>
          <p:spPr>
            <a:xfrm>
              <a:off x="4673050" y="4572600"/>
              <a:ext cx="8800" cy="6475"/>
            </a:xfrm>
            <a:custGeom>
              <a:rect b="b" l="l" r="r" t="t"/>
              <a:pathLst>
                <a:path extrusionOk="0" h="259" w="352">
                  <a:moveTo>
                    <a:pt x="93" y="0"/>
                  </a:moveTo>
                  <a:lnTo>
                    <a:pt x="0" y="259"/>
                  </a:lnTo>
                  <a:lnTo>
                    <a:pt x="93" y="259"/>
                  </a:lnTo>
                  <a:cubicBezTo>
                    <a:pt x="176" y="259"/>
                    <a:pt x="258" y="217"/>
                    <a:pt x="352" y="134"/>
                  </a:cubicBezTo>
                  <a:lnTo>
                    <a:pt x="352" y="93"/>
                  </a:lnTo>
                  <a:lnTo>
                    <a:pt x="9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7"/>
            <p:cNvSpPr/>
            <p:nvPr/>
          </p:nvSpPr>
          <p:spPr>
            <a:xfrm>
              <a:off x="4717225" y="4810850"/>
              <a:ext cx="9850" cy="13775"/>
            </a:xfrm>
            <a:custGeom>
              <a:rect b="b" l="l" r="r" t="t"/>
              <a:pathLst>
                <a:path extrusionOk="0" h="551" w="394">
                  <a:moveTo>
                    <a:pt x="278" y="1"/>
                  </a:moveTo>
                  <a:cubicBezTo>
                    <a:pt x="177" y="1"/>
                    <a:pt x="80" y="71"/>
                    <a:pt x="42" y="168"/>
                  </a:cubicBezTo>
                  <a:cubicBezTo>
                    <a:pt x="1" y="251"/>
                    <a:pt x="1" y="344"/>
                    <a:pt x="42" y="426"/>
                  </a:cubicBezTo>
                  <a:lnTo>
                    <a:pt x="177" y="551"/>
                  </a:lnTo>
                  <a:lnTo>
                    <a:pt x="394" y="34"/>
                  </a:lnTo>
                  <a:cubicBezTo>
                    <a:pt x="357" y="11"/>
                    <a:pt x="317" y="1"/>
                    <a:pt x="27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7"/>
            <p:cNvSpPr/>
            <p:nvPr/>
          </p:nvSpPr>
          <p:spPr>
            <a:xfrm>
              <a:off x="4652625" y="4784425"/>
              <a:ext cx="16300" cy="13700"/>
            </a:xfrm>
            <a:custGeom>
              <a:rect b="b" l="l" r="r" t="t"/>
              <a:pathLst>
                <a:path extrusionOk="0" h="548" w="652">
                  <a:moveTo>
                    <a:pt x="320" y="1"/>
                  </a:moveTo>
                  <a:cubicBezTo>
                    <a:pt x="203" y="1"/>
                    <a:pt x="113" y="56"/>
                    <a:pt x="42" y="191"/>
                  </a:cubicBezTo>
                  <a:cubicBezTo>
                    <a:pt x="0" y="315"/>
                    <a:pt x="93" y="491"/>
                    <a:pt x="217" y="532"/>
                  </a:cubicBezTo>
                  <a:cubicBezTo>
                    <a:pt x="251" y="543"/>
                    <a:pt x="286" y="548"/>
                    <a:pt x="322" y="548"/>
                  </a:cubicBezTo>
                  <a:cubicBezTo>
                    <a:pt x="427" y="548"/>
                    <a:pt x="528" y="501"/>
                    <a:pt x="559" y="408"/>
                  </a:cubicBezTo>
                  <a:cubicBezTo>
                    <a:pt x="652" y="232"/>
                    <a:pt x="559" y="57"/>
                    <a:pt x="434" y="15"/>
                  </a:cubicBezTo>
                  <a:cubicBezTo>
                    <a:pt x="394" y="6"/>
                    <a:pt x="35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7"/>
            <p:cNvSpPr/>
            <p:nvPr/>
          </p:nvSpPr>
          <p:spPr>
            <a:xfrm>
              <a:off x="4607375" y="4803350"/>
              <a:ext cx="15275" cy="14050"/>
            </a:xfrm>
            <a:custGeom>
              <a:rect b="b" l="l" r="r" t="t"/>
              <a:pathLst>
                <a:path extrusionOk="0" h="562" w="611">
                  <a:moveTo>
                    <a:pt x="301" y="1"/>
                  </a:moveTo>
                  <a:cubicBezTo>
                    <a:pt x="193" y="1"/>
                    <a:pt x="110" y="71"/>
                    <a:pt x="42" y="168"/>
                  </a:cubicBezTo>
                  <a:cubicBezTo>
                    <a:pt x="1" y="292"/>
                    <a:pt x="42" y="468"/>
                    <a:pt x="218" y="551"/>
                  </a:cubicBezTo>
                  <a:cubicBezTo>
                    <a:pt x="242" y="558"/>
                    <a:pt x="267" y="561"/>
                    <a:pt x="292" y="561"/>
                  </a:cubicBezTo>
                  <a:cubicBezTo>
                    <a:pt x="407" y="561"/>
                    <a:pt x="525" y="487"/>
                    <a:pt x="559" y="385"/>
                  </a:cubicBezTo>
                  <a:cubicBezTo>
                    <a:pt x="611" y="251"/>
                    <a:pt x="559" y="75"/>
                    <a:pt x="435" y="34"/>
                  </a:cubicBezTo>
                  <a:cubicBezTo>
                    <a:pt x="387" y="11"/>
                    <a:pt x="342"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7"/>
            <p:cNvSpPr/>
            <p:nvPr/>
          </p:nvSpPr>
          <p:spPr>
            <a:xfrm>
              <a:off x="4670975" y="4829650"/>
              <a:ext cx="16300" cy="13725"/>
            </a:xfrm>
            <a:custGeom>
              <a:rect b="b" l="l" r="r" t="t"/>
              <a:pathLst>
                <a:path extrusionOk="0" h="549" w="652">
                  <a:moveTo>
                    <a:pt x="337" y="1"/>
                  </a:moveTo>
                  <a:cubicBezTo>
                    <a:pt x="229" y="1"/>
                    <a:pt x="123" y="57"/>
                    <a:pt x="83" y="191"/>
                  </a:cubicBezTo>
                  <a:cubicBezTo>
                    <a:pt x="0" y="316"/>
                    <a:pt x="83" y="491"/>
                    <a:pt x="217" y="533"/>
                  </a:cubicBezTo>
                  <a:cubicBezTo>
                    <a:pt x="261" y="543"/>
                    <a:pt x="302" y="548"/>
                    <a:pt x="340" y="548"/>
                  </a:cubicBezTo>
                  <a:cubicBezTo>
                    <a:pt x="453" y="548"/>
                    <a:pt x="538" y="502"/>
                    <a:pt x="600" y="409"/>
                  </a:cubicBezTo>
                  <a:cubicBezTo>
                    <a:pt x="652" y="233"/>
                    <a:pt x="600" y="109"/>
                    <a:pt x="435"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7"/>
            <p:cNvSpPr/>
            <p:nvPr/>
          </p:nvSpPr>
          <p:spPr>
            <a:xfrm>
              <a:off x="4633225" y="4739200"/>
              <a:ext cx="16325" cy="13675"/>
            </a:xfrm>
            <a:custGeom>
              <a:rect b="b" l="l" r="r" t="t"/>
              <a:pathLst>
                <a:path extrusionOk="0" h="547" w="653">
                  <a:moveTo>
                    <a:pt x="338" y="0"/>
                  </a:moveTo>
                  <a:cubicBezTo>
                    <a:pt x="230" y="0"/>
                    <a:pt x="126" y="56"/>
                    <a:pt x="94" y="191"/>
                  </a:cubicBezTo>
                  <a:cubicBezTo>
                    <a:pt x="1" y="315"/>
                    <a:pt x="94" y="491"/>
                    <a:pt x="218" y="532"/>
                  </a:cubicBezTo>
                  <a:cubicBezTo>
                    <a:pt x="259" y="542"/>
                    <a:pt x="298" y="547"/>
                    <a:pt x="334" y="547"/>
                  </a:cubicBezTo>
                  <a:cubicBezTo>
                    <a:pt x="451" y="547"/>
                    <a:pt x="540" y="493"/>
                    <a:pt x="611" y="367"/>
                  </a:cubicBezTo>
                  <a:cubicBezTo>
                    <a:pt x="652" y="232"/>
                    <a:pt x="559" y="56"/>
                    <a:pt x="435" y="15"/>
                  </a:cubicBezTo>
                  <a:cubicBezTo>
                    <a:pt x="404" y="5"/>
                    <a:pt x="371"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7"/>
            <p:cNvSpPr/>
            <p:nvPr/>
          </p:nvSpPr>
          <p:spPr>
            <a:xfrm>
              <a:off x="4697850" y="4765625"/>
              <a:ext cx="16300" cy="14125"/>
            </a:xfrm>
            <a:custGeom>
              <a:rect b="b" l="l" r="r" t="t"/>
              <a:pathLst>
                <a:path extrusionOk="0" h="565" w="652">
                  <a:moveTo>
                    <a:pt x="301" y="0"/>
                  </a:moveTo>
                  <a:cubicBezTo>
                    <a:pt x="193" y="0"/>
                    <a:pt x="109" y="70"/>
                    <a:pt x="42" y="168"/>
                  </a:cubicBezTo>
                  <a:cubicBezTo>
                    <a:pt x="1" y="292"/>
                    <a:pt x="94" y="468"/>
                    <a:pt x="218" y="550"/>
                  </a:cubicBezTo>
                  <a:cubicBezTo>
                    <a:pt x="244" y="560"/>
                    <a:pt x="271" y="565"/>
                    <a:pt x="298" y="565"/>
                  </a:cubicBezTo>
                  <a:cubicBezTo>
                    <a:pt x="411" y="565"/>
                    <a:pt x="526" y="485"/>
                    <a:pt x="559" y="385"/>
                  </a:cubicBezTo>
                  <a:cubicBezTo>
                    <a:pt x="652" y="250"/>
                    <a:pt x="559" y="85"/>
                    <a:pt x="435" y="33"/>
                  </a:cubicBezTo>
                  <a:cubicBezTo>
                    <a:pt x="386" y="10"/>
                    <a:pt x="342"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7"/>
            <p:cNvSpPr/>
            <p:nvPr/>
          </p:nvSpPr>
          <p:spPr>
            <a:xfrm>
              <a:off x="4571975" y="4822525"/>
              <a:ext cx="4150" cy="3400"/>
            </a:xfrm>
            <a:custGeom>
              <a:rect b="b" l="l" r="r" t="t"/>
              <a:pathLst>
                <a:path extrusionOk="0" h="136" w="166">
                  <a:moveTo>
                    <a:pt x="42" y="1"/>
                  </a:moveTo>
                  <a:lnTo>
                    <a:pt x="0" y="84"/>
                  </a:lnTo>
                  <a:cubicBezTo>
                    <a:pt x="42" y="84"/>
                    <a:pt x="125" y="135"/>
                    <a:pt x="166" y="135"/>
                  </a:cubicBezTo>
                  <a:cubicBezTo>
                    <a:pt x="125" y="84"/>
                    <a:pt x="125" y="42"/>
                    <a:pt x="83" y="42"/>
                  </a:cubicBezTo>
                  <a:cubicBezTo>
                    <a:pt x="42" y="42"/>
                    <a:pt x="42"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7"/>
            <p:cNvSpPr/>
            <p:nvPr/>
          </p:nvSpPr>
          <p:spPr>
            <a:xfrm>
              <a:off x="4593425" y="4758950"/>
              <a:ext cx="10875" cy="13225"/>
            </a:xfrm>
            <a:custGeom>
              <a:rect b="b" l="l" r="r" t="t"/>
              <a:pathLst>
                <a:path extrusionOk="0" h="529" w="435">
                  <a:moveTo>
                    <a:pt x="218" y="0"/>
                  </a:moveTo>
                  <a:lnTo>
                    <a:pt x="1" y="517"/>
                  </a:lnTo>
                  <a:cubicBezTo>
                    <a:pt x="24" y="525"/>
                    <a:pt x="49" y="528"/>
                    <a:pt x="74" y="528"/>
                  </a:cubicBezTo>
                  <a:cubicBezTo>
                    <a:pt x="191" y="528"/>
                    <a:pt x="317" y="454"/>
                    <a:pt x="393" y="352"/>
                  </a:cubicBezTo>
                  <a:cubicBezTo>
                    <a:pt x="435" y="218"/>
                    <a:pt x="393" y="94"/>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7"/>
            <p:cNvSpPr/>
            <p:nvPr/>
          </p:nvSpPr>
          <p:spPr>
            <a:xfrm>
              <a:off x="4744125" y="4751450"/>
              <a:ext cx="6475" cy="8550"/>
            </a:xfrm>
            <a:custGeom>
              <a:rect b="b" l="l" r="r" t="t"/>
              <a:pathLst>
                <a:path extrusionOk="0" h="342" w="259">
                  <a:moveTo>
                    <a:pt x="0" y="1"/>
                  </a:moveTo>
                  <a:lnTo>
                    <a:pt x="0" y="83"/>
                  </a:lnTo>
                  <a:cubicBezTo>
                    <a:pt x="0" y="218"/>
                    <a:pt x="52" y="300"/>
                    <a:pt x="176" y="342"/>
                  </a:cubicBezTo>
                  <a:lnTo>
                    <a:pt x="259" y="83"/>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7"/>
            <p:cNvSpPr/>
            <p:nvPr/>
          </p:nvSpPr>
          <p:spPr>
            <a:xfrm>
              <a:off x="4679500" y="4724575"/>
              <a:ext cx="14250" cy="9225"/>
            </a:xfrm>
            <a:custGeom>
              <a:rect b="b" l="l" r="r" t="t"/>
              <a:pathLst>
                <a:path extrusionOk="0" h="369" w="570">
                  <a:moveTo>
                    <a:pt x="52" y="0"/>
                  </a:moveTo>
                  <a:cubicBezTo>
                    <a:pt x="52" y="42"/>
                    <a:pt x="0" y="83"/>
                    <a:pt x="0" y="124"/>
                  </a:cubicBezTo>
                  <a:cubicBezTo>
                    <a:pt x="0" y="217"/>
                    <a:pt x="94" y="300"/>
                    <a:pt x="176" y="342"/>
                  </a:cubicBezTo>
                  <a:cubicBezTo>
                    <a:pt x="232" y="359"/>
                    <a:pt x="286" y="369"/>
                    <a:pt x="333" y="369"/>
                  </a:cubicBezTo>
                  <a:cubicBezTo>
                    <a:pt x="399" y="369"/>
                    <a:pt x="452" y="349"/>
                    <a:pt x="476" y="300"/>
                  </a:cubicBezTo>
                  <a:cubicBezTo>
                    <a:pt x="517" y="259"/>
                    <a:pt x="517" y="259"/>
                    <a:pt x="569" y="217"/>
                  </a:cubicBez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7"/>
            <p:cNvSpPr/>
            <p:nvPr/>
          </p:nvSpPr>
          <p:spPr>
            <a:xfrm>
              <a:off x="4620300" y="4700800"/>
              <a:ext cx="8825" cy="6475"/>
            </a:xfrm>
            <a:custGeom>
              <a:rect b="b" l="l" r="r" t="t"/>
              <a:pathLst>
                <a:path extrusionOk="0" h="259" w="353">
                  <a:moveTo>
                    <a:pt x="94" y="0"/>
                  </a:moveTo>
                  <a:lnTo>
                    <a:pt x="1" y="259"/>
                  </a:lnTo>
                  <a:lnTo>
                    <a:pt x="218" y="259"/>
                  </a:lnTo>
                  <a:cubicBezTo>
                    <a:pt x="218" y="259"/>
                    <a:pt x="259" y="217"/>
                    <a:pt x="301" y="217"/>
                  </a:cubicBezTo>
                  <a:cubicBezTo>
                    <a:pt x="301" y="176"/>
                    <a:pt x="352" y="135"/>
                    <a:pt x="352" y="93"/>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7"/>
            <p:cNvSpPr/>
            <p:nvPr/>
          </p:nvSpPr>
          <p:spPr>
            <a:xfrm>
              <a:off x="4933850" y="3923300"/>
              <a:ext cx="8550" cy="7525"/>
            </a:xfrm>
            <a:custGeom>
              <a:rect b="b" l="l" r="r" t="t"/>
              <a:pathLst>
                <a:path extrusionOk="0" h="301" w="342">
                  <a:moveTo>
                    <a:pt x="166" y="0"/>
                  </a:moveTo>
                  <a:cubicBezTo>
                    <a:pt x="124" y="42"/>
                    <a:pt x="41" y="83"/>
                    <a:pt x="0" y="124"/>
                  </a:cubicBezTo>
                  <a:lnTo>
                    <a:pt x="0" y="176"/>
                  </a:lnTo>
                  <a:lnTo>
                    <a:pt x="259" y="300"/>
                  </a:lnTo>
                  <a:lnTo>
                    <a:pt x="341" y="42"/>
                  </a:lnTo>
                  <a:cubicBezTo>
                    <a:pt x="300" y="0"/>
                    <a:pt x="259" y="0"/>
                    <a:pt x="1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7"/>
            <p:cNvSpPr/>
            <p:nvPr/>
          </p:nvSpPr>
          <p:spPr>
            <a:xfrm>
              <a:off x="4869225" y="3897050"/>
              <a:ext cx="13975" cy="10000"/>
            </a:xfrm>
            <a:custGeom>
              <a:rect b="b" l="l" r="r" t="t"/>
              <a:pathLst>
                <a:path extrusionOk="0" h="400" w="559">
                  <a:moveTo>
                    <a:pt x="276" y="0"/>
                  </a:moveTo>
                  <a:cubicBezTo>
                    <a:pt x="174" y="0"/>
                    <a:pt x="72" y="39"/>
                    <a:pt x="42" y="99"/>
                  </a:cubicBezTo>
                  <a:cubicBezTo>
                    <a:pt x="42" y="141"/>
                    <a:pt x="0" y="141"/>
                    <a:pt x="0" y="192"/>
                  </a:cubicBezTo>
                  <a:lnTo>
                    <a:pt x="517" y="399"/>
                  </a:lnTo>
                  <a:lnTo>
                    <a:pt x="517" y="316"/>
                  </a:lnTo>
                  <a:cubicBezTo>
                    <a:pt x="559" y="192"/>
                    <a:pt x="476" y="58"/>
                    <a:pt x="383" y="17"/>
                  </a:cubicBezTo>
                  <a:cubicBezTo>
                    <a:pt x="350" y="5"/>
                    <a:pt x="313" y="0"/>
                    <a:pt x="2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7"/>
            <p:cNvSpPr/>
            <p:nvPr/>
          </p:nvSpPr>
          <p:spPr>
            <a:xfrm>
              <a:off x="4959675" y="3859725"/>
              <a:ext cx="9600" cy="12925"/>
            </a:xfrm>
            <a:custGeom>
              <a:rect b="b" l="l" r="r" t="t"/>
              <a:pathLst>
                <a:path extrusionOk="0" h="517" w="384">
                  <a:moveTo>
                    <a:pt x="166" y="0"/>
                  </a:moveTo>
                  <a:cubicBezTo>
                    <a:pt x="125" y="0"/>
                    <a:pt x="125" y="0"/>
                    <a:pt x="125" y="41"/>
                  </a:cubicBezTo>
                  <a:cubicBezTo>
                    <a:pt x="84" y="41"/>
                    <a:pt x="42" y="83"/>
                    <a:pt x="1" y="176"/>
                  </a:cubicBezTo>
                  <a:lnTo>
                    <a:pt x="1" y="300"/>
                  </a:lnTo>
                  <a:cubicBezTo>
                    <a:pt x="1" y="393"/>
                    <a:pt x="84" y="476"/>
                    <a:pt x="166" y="517"/>
                  </a:cubicBezTo>
                  <a:lnTo>
                    <a:pt x="38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7"/>
            <p:cNvSpPr/>
            <p:nvPr/>
          </p:nvSpPr>
          <p:spPr>
            <a:xfrm>
              <a:off x="4894025" y="3832575"/>
              <a:ext cx="16050" cy="14025"/>
            </a:xfrm>
            <a:custGeom>
              <a:rect b="b" l="l" r="r" t="t"/>
              <a:pathLst>
                <a:path extrusionOk="0" h="561" w="642">
                  <a:moveTo>
                    <a:pt x="356" y="0"/>
                  </a:moveTo>
                  <a:cubicBezTo>
                    <a:pt x="243" y="0"/>
                    <a:pt x="118" y="76"/>
                    <a:pt x="84" y="187"/>
                  </a:cubicBezTo>
                  <a:cubicBezTo>
                    <a:pt x="1" y="311"/>
                    <a:pt x="84" y="486"/>
                    <a:pt x="208" y="528"/>
                  </a:cubicBezTo>
                  <a:cubicBezTo>
                    <a:pt x="245" y="551"/>
                    <a:pt x="285" y="561"/>
                    <a:pt x="326" y="561"/>
                  </a:cubicBezTo>
                  <a:cubicBezTo>
                    <a:pt x="432" y="561"/>
                    <a:pt x="541" y="491"/>
                    <a:pt x="601" y="393"/>
                  </a:cubicBezTo>
                  <a:cubicBezTo>
                    <a:pt x="642" y="269"/>
                    <a:pt x="559" y="93"/>
                    <a:pt x="425" y="11"/>
                  </a:cubicBezTo>
                  <a:cubicBezTo>
                    <a:pt x="403" y="4"/>
                    <a:pt x="380" y="0"/>
                    <a:pt x="35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7"/>
            <p:cNvSpPr/>
            <p:nvPr/>
          </p:nvSpPr>
          <p:spPr>
            <a:xfrm>
              <a:off x="4848800" y="3851850"/>
              <a:ext cx="16050" cy="13675"/>
            </a:xfrm>
            <a:custGeom>
              <a:rect b="b" l="l" r="r" t="t"/>
              <a:pathLst>
                <a:path extrusionOk="0" h="547" w="642">
                  <a:moveTo>
                    <a:pt x="332" y="0"/>
                  </a:moveTo>
                  <a:cubicBezTo>
                    <a:pt x="226" y="0"/>
                    <a:pt x="115" y="56"/>
                    <a:pt x="83" y="191"/>
                  </a:cubicBezTo>
                  <a:cubicBezTo>
                    <a:pt x="1" y="315"/>
                    <a:pt x="83" y="491"/>
                    <a:pt x="207" y="532"/>
                  </a:cubicBezTo>
                  <a:cubicBezTo>
                    <a:pt x="239" y="542"/>
                    <a:pt x="272" y="547"/>
                    <a:pt x="306" y="547"/>
                  </a:cubicBezTo>
                  <a:cubicBezTo>
                    <a:pt x="419" y="547"/>
                    <a:pt x="537" y="491"/>
                    <a:pt x="600" y="356"/>
                  </a:cubicBezTo>
                  <a:cubicBezTo>
                    <a:pt x="642" y="232"/>
                    <a:pt x="559" y="57"/>
                    <a:pt x="424" y="15"/>
                  </a:cubicBezTo>
                  <a:cubicBezTo>
                    <a:pt x="396" y="6"/>
                    <a:pt x="364"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7"/>
            <p:cNvSpPr/>
            <p:nvPr/>
          </p:nvSpPr>
          <p:spPr>
            <a:xfrm>
              <a:off x="4913425" y="3878275"/>
              <a:ext cx="15000" cy="13575"/>
            </a:xfrm>
            <a:custGeom>
              <a:rect b="b" l="l" r="r" t="t"/>
              <a:pathLst>
                <a:path extrusionOk="0" h="543" w="600">
                  <a:moveTo>
                    <a:pt x="295" y="0"/>
                  </a:moveTo>
                  <a:cubicBezTo>
                    <a:pt x="188" y="0"/>
                    <a:pt x="102" y="71"/>
                    <a:pt x="42" y="168"/>
                  </a:cubicBezTo>
                  <a:cubicBezTo>
                    <a:pt x="0" y="292"/>
                    <a:pt x="42" y="468"/>
                    <a:pt x="207" y="509"/>
                  </a:cubicBezTo>
                  <a:cubicBezTo>
                    <a:pt x="244" y="532"/>
                    <a:pt x="285" y="542"/>
                    <a:pt x="324" y="542"/>
                  </a:cubicBezTo>
                  <a:cubicBezTo>
                    <a:pt x="428" y="542"/>
                    <a:pt x="529" y="472"/>
                    <a:pt x="559" y="375"/>
                  </a:cubicBezTo>
                  <a:cubicBezTo>
                    <a:pt x="600" y="251"/>
                    <a:pt x="559" y="75"/>
                    <a:pt x="424" y="33"/>
                  </a:cubicBezTo>
                  <a:cubicBezTo>
                    <a:pt x="379" y="11"/>
                    <a:pt x="335"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7"/>
            <p:cNvSpPr/>
            <p:nvPr/>
          </p:nvSpPr>
          <p:spPr>
            <a:xfrm>
              <a:off x="4811075" y="3871600"/>
              <a:ext cx="7500" cy="8550"/>
            </a:xfrm>
            <a:custGeom>
              <a:rect b="b" l="l" r="r" t="t"/>
              <a:pathLst>
                <a:path extrusionOk="0" h="342" w="300">
                  <a:moveTo>
                    <a:pt x="124" y="1"/>
                  </a:moveTo>
                  <a:lnTo>
                    <a:pt x="0" y="259"/>
                  </a:lnTo>
                  <a:lnTo>
                    <a:pt x="259" y="342"/>
                  </a:lnTo>
                  <a:cubicBezTo>
                    <a:pt x="300" y="300"/>
                    <a:pt x="300" y="259"/>
                    <a:pt x="300" y="218"/>
                  </a:cubicBezTo>
                  <a:cubicBezTo>
                    <a:pt x="300" y="125"/>
                    <a:pt x="217" y="4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7"/>
            <p:cNvSpPr/>
            <p:nvPr/>
          </p:nvSpPr>
          <p:spPr>
            <a:xfrm>
              <a:off x="4835875" y="3810075"/>
              <a:ext cx="9600" cy="10275"/>
            </a:xfrm>
            <a:custGeom>
              <a:rect b="b" l="l" r="r" t="t"/>
              <a:pathLst>
                <a:path extrusionOk="0" h="411" w="384">
                  <a:moveTo>
                    <a:pt x="125" y="1"/>
                  </a:moveTo>
                  <a:lnTo>
                    <a:pt x="1" y="394"/>
                  </a:lnTo>
                  <a:lnTo>
                    <a:pt x="42" y="394"/>
                  </a:lnTo>
                  <a:cubicBezTo>
                    <a:pt x="64" y="405"/>
                    <a:pt x="86" y="410"/>
                    <a:pt x="109" y="410"/>
                  </a:cubicBezTo>
                  <a:cubicBezTo>
                    <a:pt x="170" y="410"/>
                    <a:pt x="232" y="372"/>
                    <a:pt x="300" y="311"/>
                  </a:cubicBezTo>
                  <a:cubicBezTo>
                    <a:pt x="342" y="259"/>
                    <a:pt x="342" y="259"/>
                    <a:pt x="342" y="218"/>
                  </a:cubicBezTo>
                  <a:cubicBezTo>
                    <a:pt x="383" y="177"/>
                    <a:pt x="383" y="94"/>
                    <a:pt x="342" y="53"/>
                  </a:cubicBezTo>
                  <a:cubicBezTo>
                    <a:pt x="259" y="1"/>
                    <a:pt x="207" y="1"/>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7"/>
            <p:cNvSpPr/>
            <p:nvPr/>
          </p:nvSpPr>
          <p:spPr>
            <a:xfrm>
              <a:off x="4881100" y="4051500"/>
              <a:ext cx="8575" cy="7525"/>
            </a:xfrm>
            <a:custGeom>
              <a:rect b="b" l="l" r="r" t="t"/>
              <a:pathLst>
                <a:path extrusionOk="0" h="301" w="343">
                  <a:moveTo>
                    <a:pt x="259" y="1"/>
                  </a:moveTo>
                  <a:cubicBezTo>
                    <a:pt x="208" y="1"/>
                    <a:pt x="208" y="1"/>
                    <a:pt x="166" y="42"/>
                  </a:cubicBezTo>
                  <a:cubicBezTo>
                    <a:pt x="125" y="42"/>
                    <a:pt x="84" y="42"/>
                    <a:pt x="42" y="83"/>
                  </a:cubicBezTo>
                  <a:lnTo>
                    <a:pt x="1" y="125"/>
                  </a:lnTo>
                  <a:lnTo>
                    <a:pt x="1" y="166"/>
                  </a:lnTo>
                  <a:lnTo>
                    <a:pt x="259" y="300"/>
                  </a:lnTo>
                  <a:lnTo>
                    <a:pt x="342" y="42"/>
                  </a:lnTo>
                  <a:cubicBezTo>
                    <a:pt x="342" y="42"/>
                    <a:pt x="301"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7"/>
            <p:cNvSpPr/>
            <p:nvPr/>
          </p:nvSpPr>
          <p:spPr>
            <a:xfrm>
              <a:off x="4816500" y="4025650"/>
              <a:ext cx="13975" cy="9600"/>
            </a:xfrm>
            <a:custGeom>
              <a:rect b="b" l="l" r="r" t="t"/>
              <a:pathLst>
                <a:path extrusionOk="0" h="384" w="559">
                  <a:moveTo>
                    <a:pt x="166" y="1"/>
                  </a:moveTo>
                  <a:cubicBezTo>
                    <a:pt x="124" y="1"/>
                    <a:pt x="124" y="42"/>
                    <a:pt x="83" y="42"/>
                  </a:cubicBezTo>
                  <a:cubicBezTo>
                    <a:pt x="83" y="42"/>
                    <a:pt x="42" y="83"/>
                    <a:pt x="42" y="125"/>
                  </a:cubicBezTo>
                  <a:cubicBezTo>
                    <a:pt x="0" y="125"/>
                    <a:pt x="0" y="125"/>
                    <a:pt x="0" y="166"/>
                  </a:cubicBezTo>
                  <a:lnTo>
                    <a:pt x="517" y="383"/>
                  </a:lnTo>
                  <a:cubicBezTo>
                    <a:pt x="558" y="259"/>
                    <a:pt x="517" y="125"/>
                    <a:pt x="424" y="42"/>
                  </a:cubicBezTo>
                  <a:cubicBezTo>
                    <a:pt x="383" y="42"/>
                    <a:pt x="383" y="1"/>
                    <a:pt x="34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7"/>
            <p:cNvSpPr/>
            <p:nvPr/>
          </p:nvSpPr>
          <p:spPr>
            <a:xfrm>
              <a:off x="4905675" y="3987550"/>
              <a:ext cx="10875" cy="13325"/>
            </a:xfrm>
            <a:custGeom>
              <a:rect b="b" l="l" r="r" t="t"/>
              <a:pathLst>
                <a:path extrusionOk="0" h="533" w="435">
                  <a:moveTo>
                    <a:pt x="320" y="0"/>
                  </a:moveTo>
                  <a:cubicBezTo>
                    <a:pt x="203" y="0"/>
                    <a:pt x="115" y="56"/>
                    <a:pt x="52" y="191"/>
                  </a:cubicBezTo>
                  <a:cubicBezTo>
                    <a:pt x="0" y="315"/>
                    <a:pt x="52" y="491"/>
                    <a:pt x="217" y="532"/>
                  </a:cubicBezTo>
                  <a:lnTo>
                    <a:pt x="434" y="15"/>
                  </a:lnTo>
                  <a:cubicBezTo>
                    <a:pt x="393" y="6"/>
                    <a:pt x="355"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7"/>
            <p:cNvSpPr/>
            <p:nvPr/>
          </p:nvSpPr>
          <p:spPr>
            <a:xfrm>
              <a:off x="4841050" y="3961225"/>
              <a:ext cx="16300" cy="14050"/>
            </a:xfrm>
            <a:custGeom>
              <a:rect b="b" l="l" r="r" t="t"/>
              <a:pathLst>
                <a:path extrusionOk="0" h="562" w="652">
                  <a:moveTo>
                    <a:pt x="323" y="1"/>
                  </a:moveTo>
                  <a:cubicBezTo>
                    <a:pt x="223" y="1"/>
                    <a:pt x="123" y="69"/>
                    <a:pt x="93" y="158"/>
                  </a:cubicBezTo>
                  <a:cubicBezTo>
                    <a:pt x="0" y="293"/>
                    <a:pt x="93" y="469"/>
                    <a:pt x="218" y="551"/>
                  </a:cubicBezTo>
                  <a:cubicBezTo>
                    <a:pt x="241" y="558"/>
                    <a:pt x="266" y="562"/>
                    <a:pt x="291" y="562"/>
                  </a:cubicBezTo>
                  <a:cubicBezTo>
                    <a:pt x="408" y="562"/>
                    <a:pt x="534" y="486"/>
                    <a:pt x="610" y="375"/>
                  </a:cubicBezTo>
                  <a:cubicBezTo>
                    <a:pt x="652" y="251"/>
                    <a:pt x="569" y="76"/>
                    <a:pt x="435" y="34"/>
                  </a:cubicBezTo>
                  <a:cubicBezTo>
                    <a:pt x="400" y="11"/>
                    <a:pt x="361" y="1"/>
                    <a:pt x="32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7"/>
            <p:cNvSpPr/>
            <p:nvPr/>
          </p:nvSpPr>
          <p:spPr>
            <a:xfrm>
              <a:off x="4795825" y="3980050"/>
              <a:ext cx="16300" cy="14150"/>
            </a:xfrm>
            <a:custGeom>
              <a:rect b="b" l="l" r="r" t="t"/>
              <a:pathLst>
                <a:path extrusionOk="0" h="566" w="652">
                  <a:moveTo>
                    <a:pt x="340" y="0"/>
                  </a:moveTo>
                  <a:cubicBezTo>
                    <a:pt x="235" y="0"/>
                    <a:pt x="125" y="54"/>
                    <a:pt x="93" y="181"/>
                  </a:cubicBezTo>
                  <a:cubicBezTo>
                    <a:pt x="0" y="315"/>
                    <a:pt x="93" y="491"/>
                    <a:pt x="217" y="532"/>
                  </a:cubicBezTo>
                  <a:cubicBezTo>
                    <a:pt x="254" y="555"/>
                    <a:pt x="294" y="565"/>
                    <a:pt x="333" y="565"/>
                  </a:cubicBezTo>
                  <a:cubicBezTo>
                    <a:pt x="434" y="565"/>
                    <a:pt x="531" y="495"/>
                    <a:pt x="569" y="398"/>
                  </a:cubicBezTo>
                  <a:cubicBezTo>
                    <a:pt x="651" y="232"/>
                    <a:pt x="569" y="98"/>
                    <a:pt x="434" y="15"/>
                  </a:cubicBezTo>
                  <a:cubicBezTo>
                    <a:pt x="405" y="6"/>
                    <a:pt x="373" y="0"/>
                    <a:pt x="34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7"/>
            <p:cNvSpPr/>
            <p:nvPr/>
          </p:nvSpPr>
          <p:spPr>
            <a:xfrm>
              <a:off x="4860425" y="4006475"/>
              <a:ext cx="15275" cy="14050"/>
            </a:xfrm>
            <a:custGeom>
              <a:rect b="b" l="l" r="r" t="t"/>
              <a:pathLst>
                <a:path extrusionOk="0" h="562" w="611">
                  <a:moveTo>
                    <a:pt x="293" y="0"/>
                  </a:moveTo>
                  <a:cubicBezTo>
                    <a:pt x="177" y="0"/>
                    <a:pt x="82" y="68"/>
                    <a:pt x="53" y="158"/>
                  </a:cubicBezTo>
                  <a:cubicBezTo>
                    <a:pt x="1" y="333"/>
                    <a:pt x="53" y="468"/>
                    <a:pt x="218" y="551"/>
                  </a:cubicBezTo>
                  <a:cubicBezTo>
                    <a:pt x="242" y="558"/>
                    <a:pt x="266" y="561"/>
                    <a:pt x="291" y="561"/>
                  </a:cubicBezTo>
                  <a:cubicBezTo>
                    <a:pt x="407" y="561"/>
                    <a:pt x="527" y="486"/>
                    <a:pt x="569" y="375"/>
                  </a:cubicBezTo>
                  <a:cubicBezTo>
                    <a:pt x="611" y="251"/>
                    <a:pt x="569" y="75"/>
                    <a:pt x="435" y="34"/>
                  </a:cubicBezTo>
                  <a:cubicBezTo>
                    <a:pt x="386" y="11"/>
                    <a:pt x="338" y="0"/>
                    <a:pt x="29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7"/>
            <p:cNvSpPr/>
            <p:nvPr/>
          </p:nvSpPr>
          <p:spPr>
            <a:xfrm>
              <a:off x="4822950" y="3916000"/>
              <a:ext cx="15025" cy="14050"/>
            </a:xfrm>
            <a:custGeom>
              <a:rect b="b" l="l" r="r" t="t"/>
              <a:pathLst>
                <a:path extrusionOk="0" h="562" w="601">
                  <a:moveTo>
                    <a:pt x="271" y="1"/>
                  </a:moveTo>
                  <a:cubicBezTo>
                    <a:pt x="171" y="1"/>
                    <a:pt x="72" y="69"/>
                    <a:pt x="42" y="158"/>
                  </a:cubicBezTo>
                  <a:cubicBezTo>
                    <a:pt x="1" y="292"/>
                    <a:pt x="42" y="468"/>
                    <a:pt x="207" y="551"/>
                  </a:cubicBezTo>
                  <a:cubicBezTo>
                    <a:pt x="231" y="558"/>
                    <a:pt x="256" y="562"/>
                    <a:pt x="281" y="562"/>
                  </a:cubicBezTo>
                  <a:cubicBezTo>
                    <a:pt x="399" y="562"/>
                    <a:pt x="525" y="486"/>
                    <a:pt x="559" y="375"/>
                  </a:cubicBezTo>
                  <a:cubicBezTo>
                    <a:pt x="600" y="251"/>
                    <a:pt x="559" y="75"/>
                    <a:pt x="383" y="34"/>
                  </a:cubicBezTo>
                  <a:cubicBezTo>
                    <a:pt x="349" y="11"/>
                    <a:pt x="310" y="1"/>
                    <a:pt x="27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7"/>
            <p:cNvSpPr/>
            <p:nvPr/>
          </p:nvSpPr>
          <p:spPr>
            <a:xfrm>
              <a:off x="4886275" y="3942325"/>
              <a:ext cx="16325" cy="13700"/>
            </a:xfrm>
            <a:custGeom>
              <a:rect b="b" l="l" r="r" t="t"/>
              <a:pathLst>
                <a:path extrusionOk="0" h="548" w="653">
                  <a:moveTo>
                    <a:pt x="342" y="0"/>
                  </a:moveTo>
                  <a:cubicBezTo>
                    <a:pt x="236" y="0"/>
                    <a:pt x="125" y="56"/>
                    <a:pt x="94" y="191"/>
                  </a:cubicBezTo>
                  <a:cubicBezTo>
                    <a:pt x="1" y="315"/>
                    <a:pt x="94" y="490"/>
                    <a:pt x="218" y="532"/>
                  </a:cubicBezTo>
                  <a:cubicBezTo>
                    <a:pt x="251" y="542"/>
                    <a:pt x="286" y="547"/>
                    <a:pt x="321" y="547"/>
                  </a:cubicBezTo>
                  <a:cubicBezTo>
                    <a:pt x="429" y="547"/>
                    <a:pt x="541" y="499"/>
                    <a:pt x="611" y="397"/>
                  </a:cubicBezTo>
                  <a:cubicBezTo>
                    <a:pt x="652" y="232"/>
                    <a:pt x="569" y="98"/>
                    <a:pt x="435" y="15"/>
                  </a:cubicBezTo>
                  <a:cubicBezTo>
                    <a:pt x="406" y="5"/>
                    <a:pt x="374"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7"/>
            <p:cNvSpPr/>
            <p:nvPr/>
          </p:nvSpPr>
          <p:spPr>
            <a:xfrm>
              <a:off x="4758325" y="3999800"/>
              <a:ext cx="7525" cy="8550"/>
            </a:xfrm>
            <a:custGeom>
              <a:rect b="b" l="l" r="r" t="t"/>
              <a:pathLst>
                <a:path extrusionOk="0" h="342" w="301">
                  <a:moveTo>
                    <a:pt x="125" y="1"/>
                  </a:moveTo>
                  <a:lnTo>
                    <a:pt x="1" y="259"/>
                  </a:lnTo>
                  <a:lnTo>
                    <a:pt x="259" y="342"/>
                  </a:lnTo>
                  <a:cubicBezTo>
                    <a:pt x="301" y="342"/>
                    <a:pt x="301" y="301"/>
                    <a:pt x="301" y="301"/>
                  </a:cubicBezTo>
                  <a:lnTo>
                    <a:pt x="301" y="259"/>
                  </a:lnTo>
                  <a:cubicBezTo>
                    <a:pt x="301" y="125"/>
                    <a:pt x="208"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7"/>
            <p:cNvSpPr/>
            <p:nvPr/>
          </p:nvSpPr>
          <p:spPr>
            <a:xfrm>
              <a:off x="4781850" y="3935200"/>
              <a:ext cx="10875" cy="13325"/>
            </a:xfrm>
            <a:custGeom>
              <a:rect b="b" l="l" r="r" t="t"/>
              <a:pathLst>
                <a:path extrusionOk="0" h="533" w="435">
                  <a:moveTo>
                    <a:pt x="218" y="0"/>
                  </a:moveTo>
                  <a:lnTo>
                    <a:pt x="1" y="517"/>
                  </a:lnTo>
                  <a:cubicBezTo>
                    <a:pt x="44" y="527"/>
                    <a:pt x="87" y="532"/>
                    <a:pt x="129" y="532"/>
                  </a:cubicBezTo>
                  <a:cubicBezTo>
                    <a:pt x="255" y="532"/>
                    <a:pt x="362" y="484"/>
                    <a:pt x="394" y="383"/>
                  </a:cubicBezTo>
                  <a:cubicBezTo>
                    <a:pt x="435" y="217"/>
                    <a:pt x="394"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7"/>
            <p:cNvSpPr/>
            <p:nvPr/>
          </p:nvSpPr>
          <p:spPr>
            <a:xfrm>
              <a:off x="4932800" y="3927700"/>
              <a:ext cx="7525" cy="9575"/>
            </a:xfrm>
            <a:custGeom>
              <a:rect b="b" l="l" r="r" t="t"/>
              <a:pathLst>
                <a:path extrusionOk="0" h="383" w="301">
                  <a:moveTo>
                    <a:pt x="42" y="0"/>
                  </a:moveTo>
                  <a:cubicBezTo>
                    <a:pt x="1" y="42"/>
                    <a:pt x="1" y="124"/>
                    <a:pt x="1" y="166"/>
                  </a:cubicBezTo>
                  <a:cubicBezTo>
                    <a:pt x="42" y="259"/>
                    <a:pt x="83" y="341"/>
                    <a:pt x="166" y="383"/>
                  </a:cubicBezTo>
                  <a:lnTo>
                    <a:pt x="301" y="124"/>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7"/>
            <p:cNvSpPr/>
            <p:nvPr/>
          </p:nvSpPr>
          <p:spPr>
            <a:xfrm>
              <a:off x="4869225" y="3901850"/>
              <a:ext cx="12950" cy="8975"/>
            </a:xfrm>
            <a:custGeom>
              <a:rect b="b" l="l" r="r" t="t"/>
              <a:pathLst>
                <a:path extrusionOk="0" h="359" w="518">
                  <a:moveTo>
                    <a:pt x="0" y="0"/>
                  </a:moveTo>
                  <a:lnTo>
                    <a:pt x="0" y="83"/>
                  </a:lnTo>
                  <a:lnTo>
                    <a:pt x="0" y="207"/>
                  </a:lnTo>
                  <a:cubicBezTo>
                    <a:pt x="0" y="207"/>
                    <a:pt x="42" y="207"/>
                    <a:pt x="42" y="259"/>
                  </a:cubicBezTo>
                  <a:cubicBezTo>
                    <a:pt x="42" y="300"/>
                    <a:pt x="83" y="341"/>
                    <a:pt x="166" y="341"/>
                  </a:cubicBezTo>
                  <a:cubicBezTo>
                    <a:pt x="193" y="354"/>
                    <a:pt x="223" y="359"/>
                    <a:pt x="254" y="359"/>
                  </a:cubicBezTo>
                  <a:cubicBezTo>
                    <a:pt x="329" y="359"/>
                    <a:pt x="410" y="329"/>
                    <a:pt x="476" y="300"/>
                  </a:cubicBezTo>
                  <a:cubicBezTo>
                    <a:pt x="476" y="259"/>
                    <a:pt x="517" y="207"/>
                    <a:pt x="517" y="207"/>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7"/>
            <p:cNvSpPr/>
            <p:nvPr/>
          </p:nvSpPr>
          <p:spPr>
            <a:xfrm>
              <a:off x="4808750" y="3878075"/>
              <a:ext cx="8800" cy="6475"/>
            </a:xfrm>
            <a:custGeom>
              <a:rect b="b" l="l" r="r" t="t"/>
              <a:pathLst>
                <a:path extrusionOk="0" h="259" w="352">
                  <a:moveTo>
                    <a:pt x="93" y="0"/>
                  </a:moveTo>
                  <a:lnTo>
                    <a:pt x="0" y="217"/>
                  </a:lnTo>
                  <a:cubicBezTo>
                    <a:pt x="0" y="259"/>
                    <a:pt x="52" y="259"/>
                    <a:pt x="52" y="259"/>
                  </a:cubicBezTo>
                  <a:lnTo>
                    <a:pt x="176" y="259"/>
                  </a:lnTo>
                  <a:cubicBezTo>
                    <a:pt x="176" y="259"/>
                    <a:pt x="217" y="259"/>
                    <a:pt x="217" y="217"/>
                  </a:cubicBezTo>
                  <a:cubicBezTo>
                    <a:pt x="258" y="217"/>
                    <a:pt x="310" y="176"/>
                    <a:pt x="352" y="124"/>
                  </a:cubicBezTo>
                  <a:lnTo>
                    <a:pt x="352" y="83"/>
                  </a:lnTo>
                  <a:lnTo>
                    <a:pt x="9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7"/>
            <p:cNvSpPr/>
            <p:nvPr/>
          </p:nvSpPr>
          <p:spPr>
            <a:xfrm>
              <a:off x="4828125" y="4180275"/>
              <a:ext cx="8800" cy="6950"/>
            </a:xfrm>
            <a:custGeom>
              <a:rect b="b" l="l" r="r" t="t"/>
              <a:pathLst>
                <a:path extrusionOk="0" h="278" w="352">
                  <a:moveTo>
                    <a:pt x="233" y="1"/>
                  </a:moveTo>
                  <a:cubicBezTo>
                    <a:pt x="190" y="1"/>
                    <a:pt x="162" y="19"/>
                    <a:pt x="135" y="19"/>
                  </a:cubicBezTo>
                  <a:cubicBezTo>
                    <a:pt x="135" y="19"/>
                    <a:pt x="93" y="19"/>
                    <a:pt x="93" y="60"/>
                  </a:cubicBezTo>
                  <a:cubicBezTo>
                    <a:pt x="52" y="60"/>
                    <a:pt x="0" y="102"/>
                    <a:pt x="0" y="185"/>
                  </a:cubicBezTo>
                  <a:lnTo>
                    <a:pt x="259" y="278"/>
                  </a:lnTo>
                  <a:lnTo>
                    <a:pt x="352" y="19"/>
                  </a:lnTo>
                  <a:lnTo>
                    <a:pt x="311" y="19"/>
                  </a:lnTo>
                  <a:cubicBezTo>
                    <a:pt x="280" y="5"/>
                    <a:pt x="254" y="1"/>
                    <a:pt x="23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7"/>
            <p:cNvSpPr/>
            <p:nvPr/>
          </p:nvSpPr>
          <p:spPr>
            <a:xfrm>
              <a:off x="4763500" y="4153850"/>
              <a:ext cx="14250" cy="9600"/>
            </a:xfrm>
            <a:custGeom>
              <a:rect b="b" l="l" r="r" t="t"/>
              <a:pathLst>
                <a:path extrusionOk="0" h="384" w="570">
                  <a:moveTo>
                    <a:pt x="259" y="1"/>
                  </a:moveTo>
                  <a:cubicBezTo>
                    <a:pt x="218" y="1"/>
                    <a:pt x="176" y="1"/>
                    <a:pt x="135" y="42"/>
                  </a:cubicBezTo>
                  <a:lnTo>
                    <a:pt x="94" y="42"/>
                  </a:lnTo>
                  <a:cubicBezTo>
                    <a:pt x="94" y="84"/>
                    <a:pt x="52" y="84"/>
                    <a:pt x="52" y="125"/>
                  </a:cubicBezTo>
                  <a:cubicBezTo>
                    <a:pt x="1" y="125"/>
                    <a:pt x="1" y="166"/>
                    <a:pt x="1" y="166"/>
                  </a:cubicBezTo>
                  <a:lnTo>
                    <a:pt x="518" y="383"/>
                  </a:lnTo>
                  <a:lnTo>
                    <a:pt x="518" y="342"/>
                  </a:lnTo>
                  <a:cubicBezTo>
                    <a:pt x="569" y="208"/>
                    <a:pt x="518" y="125"/>
                    <a:pt x="435" y="42"/>
                  </a:cubicBezTo>
                  <a:lnTo>
                    <a:pt x="352" y="42"/>
                  </a:lnTo>
                  <a:cubicBezTo>
                    <a:pt x="352" y="1"/>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7"/>
            <p:cNvSpPr/>
            <p:nvPr/>
          </p:nvSpPr>
          <p:spPr>
            <a:xfrm>
              <a:off x="4852925" y="4116125"/>
              <a:ext cx="10900" cy="12950"/>
            </a:xfrm>
            <a:custGeom>
              <a:rect b="b" l="l" r="r" t="t"/>
              <a:pathLst>
                <a:path extrusionOk="0" h="518" w="436">
                  <a:moveTo>
                    <a:pt x="301" y="0"/>
                  </a:moveTo>
                  <a:cubicBezTo>
                    <a:pt x="218" y="0"/>
                    <a:pt x="94" y="83"/>
                    <a:pt x="42" y="166"/>
                  </a:cubicBezTo>
                  <a:cubicBezTo>
                    <a:pt x="1" y="259"/>
                    <a:pt x="42" y="342"/>
                    <a:pt x="94" y="424"/>
                  </a:cubicBezTo>
                  <a:cubicBezTo>
                    <a:pt x="94" y="476"/>
                    <a:pt x="135" y="517"/>
                    <a:pt x="218" y="517"/>
                  </a:cubicBezTo>
                  <a:lnTo>
                    <a:pt x="4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7"/>
            <p:cNvSpPr/>
            <p:nvPr/>
          </p:nvSpPr>
          <p:spPr>
            <a:xfrm>
              <a:off x="4788325" y="4089875"/>
              <a:ext cx="16300" cy="13725"/>
            </a:xfrm>
            <a:custGeom>
              <a:rect b="b" l="l" r="r" t="t"/>
              <a:pathLst>
                <a:path extrusionOk="0" h="549" w="652">
                  <a:moveTo>
                    <a:pt x="330" y="1"/>
                  </a:moveTo>
                  <a:cubicBezTo>
                    <a:pt x="225" y="1"/>
                    <a:pt x="124" y="47"/>
                    <a:pt x="93" y="140"/>
                  </a:cubicBezTo>
                  <a:cubicBezTo>
                    <a:pt x="0" y="316"/>
                    <a:pt x="93" y="440"/>
                    <a:pt x="217" y="533"/>
                  </a:cubicBezTo>
                  <a:cubicBezTo>
                    <a:pt x="249" y="543"/>
                    <a:pt x="282" y="548"/>
                    <a:pt x="314" y="548"/>
                  </a:cubicBezTo>
                  <a:cubicBezTo>
                    <a:pt x="422" y="548"/>
                    <a:pt x="527" y="492"/>
                    <a:pt x="559" y="358"/>
                  </a:cubicBezTo>
                  <a:cubicBezTo>
                    <a:pt x="652" y="234"/>
                    <a:pt x="559" y="58"/>
                    <a:pt x="434" y="16"/>
                  </a:cubicBezTo>
                  <a:cubicBezTo>
                    <a:pt x="401" y="6"/>
                    <a:pt x="365"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7"/>
            <p:cNvSpPr/>
            <p:nvPr/>
          </p:nvSpPr>
          <p:spPr>
            <a:xfrm>
              <a:off x="4743075" y="4108250"/>
              <a:ext cx="16325" cy="14150"/>
            </a:xfrm>
            <a:custGeom>
              <a:rect b="b" l="l" r="r" t="t"/>
              <a:pathLst>
                <a:path extrusionOk="0" h="566" w="653">
                  <a:moveTo>
                    <a:pt x="354" y="1"/>
                  </a:moveTo>
                  <a:cubicBezTo>
                    <a:pt x="239" y="1"/>
                    <a:pt x="117" y="81"/>
                    <a:pt x="42" y="181"/>
                  </a:cubicBezTo>
                  <a:cubicBezTo>
                    <a:pt x="1" y="315"/>
                    <a:pt x="94" y="481"/>
                    <a:pt x="218" y="532"/>
                  </a:cubicBezTo>
                  <a:cubicBezTo>
                    <a:pt x="255" y="555"/>
                    <a:pt x="295" y="566"/>
                    <a:pt x="333" y="566"/>
                  </a:cubicBezTo>
                  <a:cubicBezTo>
                    <a:pt x="434" y="566"/>
                    <a:pt x="529" y="495"/>
                    <a:pt x="559" y="398"/>
                  </a:cubicBezTo>
                  <a:cubicBezTo>
                    <a:pt x="652" y="274"/>
                    <a:pt x="559" y="98"/>
                    <a:pt x="435" y="15"/>
                  </a:cubicBezTo>
                  <a:cubicBezTo>
                    <a:pt x="409" y="6"/>
                    <a:pt x="382" y="1"/>
                    <a:pt x="35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7"/>
            <p:cNvSpPr/>
            <p:nvPr/>
          </p:nvSpPr>
          <p:spPr>
            <a:xfrm>
              <a:off x="4807700" y="4135125"/>
              <a:ext cx="15275" cy="13700"/>
            </a:xfrm>
            <a:custGeom>
              <a:rect b="b" l="l" r="r" t="t"/>
              <a:pathLst>
                <a:path extrusionOk="0" h="548" w="611">
                  <a:moveTo>
                    <a:pt x="295" y="1"/>
                  </a:moveTo>
                  <a:cubicBezTo>
                    <a:pt x="187" y="1"/>
                    <a:pt x="81" y="55"/>
                    <a:pt x="42" y="181"/>
                  </a:cubicBezTo>
                  <a:cubicBezTo>
                    <a:pt x="1" y="316"/>
                    <a:pt x="42" y="491"/>
                    <a:pt x="218" y="533"/>
                  </a:cubicBezTo>
                  <a:cubicBezTo>
                    <a:pt x="249" y="542"/>
                    <a:pt x="282" y="547"/>
                    <a:pt x="315" y="547"/>
                  </a:cubicBezTo>
                  <a:cubicBezTo>
                    <a:pt x="423" y="547"/>
                    <a:pt x="527" y="492"/>
                    <a:pt x="559" y="357"/>
                  </a:cubicBezTo>
                  <a:cubicBezTo>
                    <a:pt x="611" y="233"/>
                    <a:pt x="559" y="57"/>
                    <a:pt x="394" y="16"/>
                  </a:cubicBezTo>
                  <a:cubicBezTo>
                    <a:pt x="362" y="6"/>
                    <a:pt x="328"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7"/>
            <p:cNvSpPr/>
            <p:nvPr/>
          </p:nvSpPr>
          <p:spPr>
            <a:xfrm>
              <a:off x="4769975" y="4044100"/>
              <a:ext cx="15275" cy="14250"/>
            </a:xfrm>
            <a:custGeom>
              <a:rect b="b" l="l" r="r" t="t"/>
              <a:pathLst>
                <a:path extrusionOk="0" h="570" w="611">
                  <a:moveTo>
                    <a:pt x="275" y="0"/>
                  </a:moveTo>
                  <a:cubicBezTo>
                    <a:pt x="175" y="0"/>
                    <a:pt x="81" y="73"/>
                    <a:pt x="52" y="162"/>
                  </a:cubicBezTo>
                  <a:cubicBezTo>
                    <a:pt x="0" y="338"/>
                    <a:pt x="52" y="462"/>
                    <a:pt x="176" y="555"/>
                  </a:cubicBezTo>
                  <a:cubicBezTo>
                    <a:pt x="217" y="565"/>
                    <a:pt x="257" y="570"/>
                    <a:pt x="296" y="570"/>
                  </a:cubicBezTo>
                  <a:cubicBezTo>
                    <a:pt x="423" y="570"/>
                    <a:pt x="529" y="514"/>
                    <a:pt x="569" y="379"/>
                  </a:cubicBezTo>
                  <a:cubicBezTo>
                    <a:pt x="610" y="255"/>
                    <a:pt x="569" y="79"/>
                    <a:pt x="393" y="38"/>
                  </a:cubicBezTo>
                  <a:cubicBezTo>
                    <a:pt x="355" y="12"/>
                    <a:pt x="314" y="0"/>
                    <a:pt x="27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7"/>
            <p:cNvSpPr/>
            <p:nvPr/>
          </p:nvSpPr>
          <p:spPr>
            <a:xfrm>
              <a:off x="4833550" y="4070625"/>
              <a:ext cx="16300" cy="14050"/>
            </a:xfrm>
            <a:custGeom>
              <a:rect b="b" l="l" r="r" t="t"/>
              <a:pathLst>
                <a:path extrusionOk="0" h="562" w="652">
                  <a:moveTo>
                    <a:pt x="361" y="0"/>
                  </a:moveTo>
                  <a:cubicBezTo>
                    <a:pt x="246" y="0"/>
                    <a:pt x="128" y="74"/>
                    <a:pt x="94" y="176"/>
                  </a:cubicBezTo>
                  <a:cubicBezTo>
                    <a:pt x="1" y="311"/>
                    <a:pt x="94" y="487"/>
                    <a:pt x="218" y="528"/>
                  </a:cubicBezTo>
                  <a:cubicBezTo>
                    <a:pt x="255" y="551"/>
                    <a:pt x="294" y="561"/>
                    <a:pt x="334" y="561"/>
                  </a:cubicBezTo>
                  <a:cubicBezTo>
                    <a:pt x="438" y="561"/>
                    <a:pt x="543" y="491"/>
                    <a:pt x="611" y="394"/>
                  </a:cubicBezTo>
                  <a:cubicBezTo>
                    <a:pt x="652" y="269"/>
                    <a:pt x="559" y="94"/>
                    <a:pt x="435" y="11"/>
                  </a:cubicBezTo>
                  <a:cubicBezTo>
                    <a:pt x="411" y="4"/>
                    <a:pt x="386" y="0"/>
                    <a:pt x="36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7"/>
            <p:cNvSpPr/>
            <p:nvPr/>
          </p:nvSpPr>
          <p:spPr>
            <a:xfrm>
              <a:off x="4705350" y="4128000"/>
              <a:ext cx="7775" cy="8575"/>
            </a:xfrm>
            <a:custGeom>
              <a:rect b="b" l="l" r="r" t="t"/>
              <a:pathLst>
                <a:path extrusionOk="0" h="343" w="311">
                  <a:moveTo>
                    <a:pt x="135" y="1"/>
                  </a:moveTo>
                  <a:lnTo>
                    <a:pt x="0" y="259"/>
                  </a:lnTo>
                  <a:lnTo>
                    <a:pt x="259" y="342"/>
                  </a:lnTo>
                  <a:cubicBezTo>
                    <a:pt x="311" y="342"/>
                    <a:pt x="311" y="301"/>
                    <a:pt x="311" y="259"/>
                  </a:cubicBezTo>
                  <a:cubicBezTo>
                    <a:pt x="311" y="166"/>
                    <a:pt x="259" y="84"/>
                    <a:pt x="176" y="42"/>
                  </a:cubicBezTo>
                  <a:cubicBezTo>
                    <a:pt x="176" y="1"/>
                    <a:pt x="135" y="1"/>
                    <a:pt x="1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7"/>
            <p:cNvSpPr/>
            <p:nvPr/>
          </p:nvSpPr>
          <p:spPr>
            <a:xfrm>
              <a:off x="4729125" y="4063400"/>
              <a:ext cx="10875" cy="13775"/>
            </a:xfrm>
            <a:custGeom>
              <a:rect b="b" l="l" r="r" t="t"/>
              <a:pathLst>
                <a:path extrusionOk="0" h="551" w="435">
                  <a:moveTo>
                    <a:pt x="218" y="0"/>
                  </a:moveTo>
                  <a:lnTo>
                    <a:pt x="1" y="517"/>
                  </a:lnTo>
                  <a:cubicBezTo>
                    <a:pt x="49" y="540"/>
                    <a:pt x="94" y="550"/>
                    <a:pt x="135" y="550"/>
                  </a:cubicBezTo>
                  <a:cubicBezTo>
                    <a:pt x="243" y="550"/>
                    <a:pt x="326" y="480"/>
                    <a:pt x="393" y="383"/>
                  </a:cubicBezTo>
                  <a:cubicBezTo>
                    <a:pt x="435" y="259"/>
                    <a:pt x="393"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7"/>
            <p:cNvSpPr/>
            <p:nvPr/>
          </p:nvSpPr>
          <p:spPr>
            <a:xfrm>
              <a:off x="4879825" y="4055650"/>
              <a:ext cx="7775" cy="9825"/>
            </a:xfrm>
            <a:custGeom>
              <a:rect b="b" l="l" r="r" t="t"/>
              <a:pathLst>
                <a:path extrusionOk="0" h="393" w="311">
                  <a:moveTo>
                    <a:pt x="52" y="0"/>
                  </a:moveTo>
                  <a:cubicBezTo>
                    <a:pt x="0" y="52"/>
                    <a:pt x="0" y="93"/>
                    <a:pt x="0" y="134"/>
                  </a:cubicBezTo>
                  <a:cubicBezTo>
                    <a:pt x="0" y="217"/>
                    <a:pt x="93" y="352"/>
                    <a:pt x="176" y="393"/>
                  </a:cubicBezTo>
                  <a:lnTo>
                    <a:pt x="310" y="134"/>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7"/>
            <p:cNvSpPr/>
            <p:nvPr/>
          </p:nvSpPr>
          <p:spPr>
            <a:xfrm>
              <a:off x="4816500" y="4029800"/>
              <a:ext cx="12950" cy="9475"/>
            </a:xfrm>
            <a:custGeom>
              <a:rect b="b" l="l" r="r" t="t"/>
              <a:pathLst>
                <a:path extrusionOk="0" h="379" w="518">
                  <a:moveTo>
                    <a:pt x="0" y="0"/>
                  </a:moveTo>
                  <a:lnTo>
                    <a:pt x="0" y="93"/>
                  </a:lnTo>
                  <a:cubicBezTo>
                    <a:pt x="0" y="217"/>
                    <a:pt x="42" y="310"/>
                    <a:pt x="166" y="352"/>
                  </a:cubicBezTo>
                  <a:cubicBezTo>
                    <a:pt x="204" y="369"/>
                    <a:pt x="248" y="379"/>
                    <a:pt x="292" y="379"/>
                  </a:cubicBezTo>
                  <a:cubicBezTo>
                    <a:pt x="354" y="379"/>
                    <a:pt x="417" y="359"/>
                    <a:pt x="465" y="310"/>
                  </a:cubicBezTo>
                  <a:cubicBezTo>
                    <a:pt x="465" y="259"/>
                    <a:pt x="517" y="259"/>
                    <a:pt x="517" y="217"/>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7"/>
            <p:cNvSpPr/>
            <p:nvPr/>
          </p:nvSpPr>
          <p:spPr>
            <a:xfrm>
              <a:off x="4756000" y="4006275"/>
              <a:ext cx="8825" cy="6475"/>
            </a:xfrm>
            <a:custGeom>
              <a:rect b="b" l="l" r="r" t="t"/>
              <a:pathLst>
                <a:path extrusionOk="0" h="259" w="353">
                  <a:moveTo>
                    <a:pt x="94" y="0"/>
                  </a:moveTo>
                  <a:lnTo>
                    <a:pt x="1" y="259"/>
                  </a:lnTo>
                  <a:lnTo>
                    <a:pt x="177" y="259"/>
                  </a:lnTo>
                  <a:cubicBezTo>
                    <a:pt x="218" y="259"/>
                    <a:pt x="301" y="217"/>
                    <a:pt x="352" y="124"/>
                  </a:cubicBezTo>
                  <a:lnTo>
                    <a:pt x="352" y="83"/>
                  </a:ln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7"/>
            <p:cNvSpPr/>
            <p:nvPr/>
          </p:nvSpPr>
          <p:spPr>
            <a:xfrm>
              <a:off x="4774350" y="4308950"/>
              <a:ext cx="9850" cy="6475"/>
            </a:xfrm>
            <a:custGeom>
              <a:rect b="b" l="l" r="r" t="t"/>
              <a:pathLst>
                <a:path extrusionOk="0" h="259" w="394">
                  <a:moveTo>
                    <a:pt x="218" y="0"/>
                  </a:moveTo>
                  <a:cubicBezTo>
                    <a:pt x="177" y="0"/>
                    <a:pt x="135" y="42"/>
                    <a:pt x="84" y="83"/>
                  </a:cubicBezTo>
                  <a:cubicBezTo>
                    <a:pt x="42" y="83"/>
                    <a:pt x="42" y="124"/>
                    <a:pt x="1" y="166"/>
                  </a:cubicBezTo>
                  <a:lnTo>
                    <a:pt x="259" y="259"/>
                  </a:lnTo>
                  <a:lnTo>
                    <a:pt x="3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7"/>
            <p:cNvSpPr/>
            <p:nvPr/>
          </p:nvSpPr>
          <p:spPr>
            <a:xfrm>
              <a:off x="4710775" y="4282125"/>
              <a:ext cx="13975" cy="9525"/>
            </a:xfrm>
            <a:custGeom>
              <a:rect b="b" l="l" r="r" t="t"/>
              <a:pathLst>
                <a:path extrusionOk="0" h="381" w="559">
                  <a:moveTo>
                    <a:pt x="255" y="1"/>
                  </a:moveTo>
                  <a:cubicBezTo>
                    <a:pt x="218" y="1"/>
                    <a:pt x="176" y="13"/>
                    <a:pt x="135" y="39"/>
                  </a:cubicBezTo>
                  <a:lnTo>
                    <a:pt x="94" y="39"/>
                  </a:lnTo>
                  <a:cubicBezTo>
                    <a:pt x="94" y="81"/>
                    <a:pt x="42" y="81"/>
                    <a:pt x="1" y="122"/>
                  </a:cubicBezTo>
                  <a:lnTo>
                    <a:pt x="1" y="163"/>
                  </a:lnTo>
                  <a:lnTo>
                    <a:pt x="517" y="381"/>
                  </a:lnTo>
                  <a:lnTo>
                    <a:pt x="517" y="339"/>
                  </a:lnTo>
                  <a:cubicBezTo>
                    <a:pt x="559" y="205"/>
                    <a:pt x="476" y="81"/>
                    <a:pt x="352" y="39"/>
                  </a:cubicBezTo>
                  <a:cubicBezTo>
                    <a:pt x="326" y="13"/>
                    <a:pt x="293" y="1"/>
                    <a:pt x="2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7"/>
            <p:cNvSpPr/>
            <p:nvPr/>
          </p:nvSpPr>
          <p:spPr>
            <a:xfrm>
              <a:off x="4800200" y="4244325"/>
              <a:ext cx="9850" cy="13975"/>
            </a:xfrm>
            <a:custGeom>
              <a:rect b="b" l="l" r="r" t="t"/>
              <a:pathLst>
                <a:path extrusionOk="0" h="559" w="394">
                  <a:moveTo>
                    <a:pt x="301" y="0"/>
                  </a:moveTo>
                  <a:cubicBezTo>
                    <a:pt x="177" y="0"/>
                    <a:pt x="84" y="83"/>
                    <a:pt x="42" y="166"/>
                  </a:cubicBezTo>
                  <a:cubicBezTo>
                    <a:pt x="42" y="207"/>
                    <a:pt x="1" y="300"/>
                    <a:pt x="42" y="342"/>
                  </a:cubicBezTo>
                  <a:cubicBezTo>
                    <a:pt x="42" y="424"/>
                    <a:pt x="84" y="517"/>
                    <a:pt x="218" y="559"/>
                  </a:cubicBezTo>
                  <a:lnTo>
                    <a:pt x="394" y="42"/>
                  </a:lnTo>
                  <a:cubicBezTo>
                    <a:pt x="394" y="0"/>
                    <a:pt x="342"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7"/>
            <p:cNvSpPr/>
            <p:nvPr/>
          </p:nvSpPr>
          <p:spPr>
            <a:xfrm>
              <a:off x="4735600" y="4218000"/>
              <a:ext cx="16300" cy="13800"/>
            </a:xfrm>
            <a:custGeom>
              <a:rect b="b" l="l" r="r" t="t"/>
              <a:pathLst>
                <a:path extrusionOk="0" h="552" w="652">
                  <a:moveTo>
                    <a:pt x="331" y="0"/>
                  </a:moveTo>
                  <a:cubicBezTo>
                    <a:pt x="223" y="0"/>
                    <a:pt x="111" y="60"/>
                    <a:pt x="41" y="185"/>
                  </a:cubicBezTo>
                  <a:cubicBezTo>
                    <a:pt x="0" y="319"/>
                    <a:pt x="83" y="485"/>
                    <a:pt x="217" y="537"/>
                  </a:cubicBezTo>
                  <a:cubicBezTo>
                    <a:pt x="248" y="547"/>
                    <a:pt x="281" y="552"/>
                    <a:pt x="315" y="552"/>
                  </a:cubicBezTo>
                  <a:cubicBezTo>
                    <a:pt x="420" y="552"/>
                    <a:pt x="527" y="503"/>
                    <a:pt x="558" y="402"/>
                  </a:cubicBezTo>
                  <a:cubicBezTo>
                    <a:pt x="651" y="226"/>
                    <a:pt x="558" y="102"/>
                    <a:pt x="434" y="20"/>
                  </a:cubicBezTo>
                  <a:cubicBezTo>
                    <a:pt x="401" y="7"/>
                    <a:pt x="366"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7"/>
            <p:cNvSpPr/>
            <p:nvPr/>
          </p:nvSpPr>
          <p:spPr>
            <a:xfrm>
              <a:off x="4690350" y="4236925"/>
              <a:ext cx="16325" cy="14125"/>
            </a:xfrm>
            <a:custGeom>
              <a:rect b="b" l="l" r="r" t="t"/>
              <a:pathLst>
                <a:path extrusionOk="0" h="565" w="653">
                  <a:moveTo>
                    <a:pt x="297" y="0"/>
                  </a:moveTo>
                  <a:cubicBezTo>
                    <a:pt x="191" y="0"/>
                    <a:pt x="109" y="73"/>
                    <a:pt x="42" y="162"/>
                  </a:cubicBezTo>
                  <a:cubicBezTo>
                    <a:pt x="1" y="296"/>
                    <a:pt x="83" y="462"/>
                    <a:pt x="218" y="555"/>
                  </a:cubicBezTo>
                  <a:cubicBezTo>
                    <a:pt x="238" y="562"/>
                    <a:pt x="260" y="565"/>
                    <a:pt x="282" y="565"/>
                  </a:cubicBezTo>
                  <a:cubicBezTo>
                    <a:pt x="396" y="565"/>
                    <a:pt x="524" y="483"/>
                    <a:pt x="559" y="379"/>
                  </a:cubicBezTo>
                  <a:cubicBezTo>
                    <a:pt x="652" y="245"/>
                    <a:pt x="559" y="79"/>
                    <a:pt x="435" y="38"/>
                  </a:cubicBezTo>
                  <a:cubicBezTo>
                    <a:pt x="385" y="12"/>
                    <a:pt x="339" y="0"/>
                    <a:pt x="29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7"/>
            <p:cNvSpPr/>
            <p:nvPr/>
          </p:nvSpPr>
          <p:spPr>
            <a:xfrm>
              <a:off x="4754975" y="4263225"/>
              <a:ext cx="15025" cy="14250"/>
            </a:xfrm>
            <a:custGeom>
              <a:rect b="b" l="l" r="r" t="t"/>
              <a:pathLst>
                <a:path extrusionOk="0" h="570" w="601">
                  <a:moveTo>
                    <a:pt x="289" y="1"/>
                  </a:moveTo>
                  <a:cubicBezTo>
                    <a:pt x="180" y="1"/>
                    <a:pt x="73" y="61"/>
                    <a:pt x="42" y="185"/>
                  </a:cubicBezTo>
                  <a:cubicBezTo>
                    <a:pt x="0" y="320"/>
                    <a:pt x="42" y="485"/>
                    <a:pt x="176" y="537"/>
                  </a:cubicBezTo>
                  <a:cubicBezTo>
                    <a:pt x="222" y="560"/>
                    <a:pt x="268" y="570"/>
                    <a:pt x="313" y="570"/>
                  </a:cubicBezTo>
                  <a:cubicBezTo>
                    <a:pt x="429" y="570"/>
                    <a:pt x="529" y="500"/>
                    <a:pt x="559" y="402"/>
                  </a:cubicBezTo>
                  <a:cubicBezTo>
                    <a:pt x="600" y="227"/>
                    <a:pt x="559" y="103"/>
                    <a:pt x="393" y="20"/>
                  </a:cubicBezTo>
                  <a:cubicBezTo>
                    <a:pt x="360" y="7"/>
                    <a:pt x="324" y="1"/>
                    <a:pt x="28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7"/>
            <p:cNvSpPr/>
            <p:nvPr/>
          </p:nvSpPr>
          <p:spPr>
            <a:xfrm>
              <a:off x="4717225" y="4172775"/>
              <a:ext cx="15275" cy="13775"/>
            </a:xfrm>
            <a:custGeom>
              <a:rect b="b" l="l" r="r" t="t"/>
              <a:pathLst>
                <a:path extrusionOk="0" h="551" w="611">
                  <a:moveTo>
                    <a:pt x="291" y="0"/>
                  </a:moveTo>
                  <a:cubicBezTo>
                    <a:pt x="185" y="0"/>
                    <a:pt x="81" y="60"/>
                    <a:pt x="42" y="185"/>
                  </a:cubicBezTo>
                  <a:cubicBezTo>
                    <a:pt x="1" y="319"/>
                    <a:pt x="42" y="485"/>
                    <a:pt x="177" y="536"/>
                  </a:cubicBezTo>
                  <a:cubicBezTo>
                    <a:pt x="218" y="546"/>
                    <a:pt x="256" y="551"/>
                    <a:pt x="291" y="551"/>
                  </a:cubicBezTo>
                  <a:cubicBezTo>
                    <a:pt x="408" y="551"/>
                    <a:pt x="496" y="495"/>
                    <a:pt x="559" y="360"/>
                  </a:cubicBezTo>
                  <a:cubicBezTo>
                    <a:pt x="611" y="226"/>
                    <a:pt x="559" y="61"/>
                    <a:pt x="394" y="19"/>
                  </a:cubicBezTo>
                  <a:cubicBezTo>
                    <a:pt x="361" y="6"/>
                    <a:pt x="326" y="0"/>
                    <a:pt x="29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7"/>
            <p:cNvSpPr/>
            <p:nvPr/>
          </p:nvSpPr>
          <p:spPr>
            <a:xfrm>
              <a:off x="4780825" y="4199175"/>
              <a:ext cx="16300" cy="14175"/>
            </a:xfrm>
            <a:custGeom>
              <a:rect b="b" l="l" r="r" t="t"/>
              <a:pathLst>
                <a:path extrusionOk="0" h="567" w="652">
                  <a:moveTo>
                    <a:pt x="315" y="1"/>
                  </a:moveTo>
                  <a:cubicBezTo>
                    <a:pt x="212" y="1"/>
                    <a:pt x="108" y="74"/>
                    <a:pt x="42" y="163"/>
                  </a:cubicBezTo>
                  <a:cubicBezTo>
                    <a:pt x="0" y="297"/>
                    <a:pt x="83" y="462"/>
                    <a:pt x="218" y="555"/>
                  </a:cubicBezTo>
                  <a:cubicBezTo>
                    <a:pt x="239" y="563"/>
                    <a:pt x="263" y="566"/>
                    <a:pt x="287" y="566"/>
                  </a:cubicBezTo>
                  <a:cubicBezTo>
                    <a:pt x="399" y="566"/>
                    <a:pt x="525" y="490"/>
                    <a:pt x="559" y="380"/>
                  </a:cubicBezTo>
                  <a:cubicBezTo>
                    <a:pt x="652" y="256"/>
                    <a:pt x="559" y="80"/>
                    <a:pt x="435" y="39"/>
                  </a:cubicBezTo>
                  <a:cubicBezTo>
                    <a:pt x="397" y="12"/>
                    <a:pt x="356" y="1"/>
                    <a:pt x="31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7"/>
            <p:cNvSpPr/>
            <p:nvPr/>
          </p:nvSpPr>
          <p:spPr>
            <a:xfrm>
              <a:off x="4652625" y="4255950"/>
              <a:ext cx="7525" cy="9850"/>
            </a:xfrm>
            <a:custGeom>
              <a:rect b="b" l="l" r="r" t="t"/>
              <a:pathLst>
                <a:path extrusionOk="0" h="394" w="301">
                  <a:moveTo>
                    <a:pt x="135" y="1"/>
                  </a:moveTo>
                  <a:lnTo>
                    <a:pt x="0" y="259"/>
                  </a:lnTo>
                  <a:lnTo>
                    <a:pt x="259" y="394"/>
                  </a:lnTo>
                  <a:cubicBezTo>
                    <a:pt x="300" y="352"/>
                    <a:pt x="300" y="311"/>
                    <a:pt x="300" y="259"/>
                  </a:cubicBezTo>
                  <a:cubicBezTo>
                    <a:pt x="300" y="176"/>
                    <a:pt x="217" y="52"/>
                    <a:pt x="1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7"/>
            <p:cNvSpPr/>
            <p:nvPr/>
          </p:nvSpPr>
          <p:spPr>
            <a:xfrm>
              <a:off x="4676400" y="4192625"/>
              <a:ext cx="10875" cy="12950"/>
            </a:xfrm>
            <a:custGeom>
              <a:rect b="b" l="l" r="r" t="t"/>
              <a:pathLst>
                <a:path extrusionOk="0" h="518" w="435">
                  <a:moveTo>
                    <a:pt x="218" y="1"/>
                  </a:moveTo>
                  <a:lnTo>
                    <a:pt x="0" y="518"/>
                  </a:lnTo>
                  <a:lnTo>
                    <a:pt x="83" y="518"/>
                  </a:lnTo>
                  <a:cubicBezTo>
                    <a:pt x="218" y="518"/>
                    <a:pt x="342" y="466"/>
                    <a:pt x="383" y="342"/>
                  </a:cubicBezTo>
                  <a:cubicBezTo>
                    <a:pt x="435" y="207"/>
                    <a:pt x="383" y="83"/>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7"/>
            <p:cNvSpPr/>
            <p:nvPr/>
          </p:nvSpPr>
          <p:spPr>
            <a:xfrm>
              <a:off x="4827100" y="4184875"/>
              <a:ext cx="7500" cy="8825"/>
            </a:xfrm>
            <a:custGeom>
              <a:rect b="b" l="l" r="r" t="t"/>
              <a:pathLst>
                <a:path extrusionOk="0" h="353" w="300">
                  <a:moveTo>
                    <a:pt x="41" y="1"/>
                  </a:moveTo>
                  <a:cubicBezTo>
                    <a:pt x="0" y="52"/>
                    <a:pt x="0" y="94"/>
                    <a:pt x="0" y="135"/>
                  </a:cubicBezTo>
                  <a:cubicBezTo>
                    <a:pt x="41" y="218"/>
                    <a:pt x="93" y="259"/>
                    <a:pt x="134" y="311"/>
                  </a:cubicBezTo>
                  <a:cubicBezTo>
                    <a:pt x="134" y="352"/>
                    <a:pt x="176" y="352"/>
                    <a:pt x="176" y="352"/>
                  </a:cubicBezTo>
                  <a:lnTo>
                    <a:pt x="300" y="94"/>
                  </a:ln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7"/>
            <p:cNvSpPr/>
            <p:nvPr/>
          </p:nvSpPr>
          <p:spPr>
            <a:xfrm>
              <a:off x="4762475" y="4158000"/>
              <a:ext cx="13975" cy="9475"/>
            </a:xfrm>
            <a:custGeom>
              <a:rect b="b" l="l" r="r" t="t"/>
              <a:pathLst>
                <a:path extrusionOk="0" h="379" w="559">
                  <a:moveTo>
                    <a:pt x="42" y="0"/>
                  </a:moveTo>
                  <a:cubicBezTo>
                    <a:pt x="42" y="42"/>
                    <a:pt x="0" y="93"/>
                    <a:pt x="0" y="135"/>
                  </a:cubicBezTo>
                  <a:cubicBezTo>
                    <a:pt x="0" y="135"/>
                    <a:pt x="42" y="176"/>
                    <a:pt x="42" y="217"/>
                  </a:cubicBezTo>
                  <a:cubicBezTo>
                    <a:pt x="42" y="217"/>
                    <a:pt x="42" y="259"/>
                    <a:pt x="93" y="259"/>
                  </a:cubicBezTo>
                  <a:cubicBezTo>
                    <a:pt x="93" y="300"/>
                    <a:pt x="135" y="352"/>
                    <a:pt x="176" y="352"/>
                  </a:cubicBezTo>
                  <a:cubicBezTo>
                    <a:pt x="226" y="368"/>
                    <a:pt x="277" y="378"/>
                    <a:pt x="323" y="378"/>
                  </a:cubicBezTo>
                  <a:cubicBezTo>
                    <a:pt x="393" y="378"/>
                    <a:pt x="451" y="356"/>
                    <a:pt x="476" y="300"/>
                  </a:cubicBezTo>
                  <a:cubicBezTo>
                    <a:pt x="517" y="259"/>
                    <a:pt x="559" y="259"/>
                    <a:pt x="559" y="217"/>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7"/>
            <p:cNvSpPr/>
            <p:nvPr/>
          </p:nvSpPr>
          <p:spPr>
            <a:xfrm>
              <a:off x="4703275" y="4134475"/>
              <a:ext cx="8550" cy="6475"/>
            </a:xfrm>
            <a:custGeom>
              <a:rect b="b" l="l" r="r" t="t"/>
              <a:pathLst>
                <a:path extrusionOk="0" h="259" w="342">
                  <a:moveTo>
                    <a:pt x="83" y="0"/>
                  </a:moveTo>
                  <a:lnTo>
                    <a:pt x="1" y="259"/>
                  </a:lnTo>
                  <a:lnTo>
                    <a:pt x="176" y="259"/>
                  </a:lnTo>
                  <a:cubicBezTo>
                    <a:pt x="259" y="259"/>
                    <a:pt x="301" y="166"/>
                    <a:pt x="342" y="83"/>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7"/>
            <p:cNvSpPr/>
            <p:nvPr/>
          </p:nvSpPr>
          <p:spPr>
            <a:xfrm>
              <a:off x="4721625" y="4436900"/>
              <a:ext cx="9600" cy="6475"/>
            </a:xfrm>
            <a:custGeom>
              <a:rect b="b" l="l" r="r" t="t"/>
              <a:pathLst>
                <a:path extrusionOk="0" h="259" w="384">
                  <a:moveTo>
                    <a:pt x="218" y="0"/>
                  </a:moveTo>
                  <a:cubicBezTo>
                    <a:pt x="177" y="0"/>
                    <a:pt x="125" y="52"/>
                    <a:pt x="125" y="52"/>
                  </a:cubicBezTo>
                  <a:lnTo>
                    <a:pt x="83" y="93"/>
                  </a:lnTo>
                  <a:cubicBezTo>
                    <a:pt x="42" y="93"/>
                    <a:pt x="42" y="134"/>
                    <a:pt x="1" y="176"/>
                  </a:cubicBezTo>
                  <a:lnTo>
                    <a:pt x="259" y="259"/>
                  </a:lnTo>
                  <a:lnTo>
                    <a:pt x="383" y="52"/>
                  </a:lnTo>
                  <a:cubicBezTo>
                    <a:pt x="342" y="0"/>
                    <a:pt x="259"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7"/>
            <p:cNvSpPr/>
            <p:nvPr/>
          </p:nvSpPr>
          <p:spPr>
            <a:xfrm>
              <a:off x="4658050" y="4410000"/>
              <a:ext cx="13975" cy="9850"/>
            </a:xfrm>
            <a:custGeom>
              <a:rect b="b" l="l" r="r" t="t"/>
              <a:pathLst>
                <a:path extrusionOk="0" h="394" w="559">
                  <a:moveTo>
                    <a:pt x="259" y="1"/>
                  </a:moveTo>
                  <a:cubicBezTo>
                    <a:pt x="217" y="42"/>
                    <a:pt x="176" y="42"/>
                    <a:pt x="135" y="42"/>
                  </a:cubicBezTo>
                  <a:lnTo>
                    <a:pt x="83" y="94"/>
                  </a:lnTo>
                  <a:cubicBezTo>
                    <a:pt x="42" y="94"/>
                    <a:pt x="42" y="135"/>
                    <a:pt x="0" y="135"/>
                  </a:cubicBezTo>
                  <a:lnTo>
                    <a:pt x="0" y="177"/>
                  </a:lnTo>
                  <a:lnTo>
                    <a:pt x="517" y="394"/>
                  </a:lnTo>
                  <a:cubicBezTo>
                    <a:pt x="559" y="301"/>
                    <a:pt x="517" y="135"/>
                    <a:pt x="393" y="94"/>
                  </a:cubicBezTo>
                  <a:cubicBezTo>
                    <a:pt x="393" y="42"/>
                    <a:pt x="393" y="42"/>
                    <a:pt x="342" y="42"/>
                  </a:cubicBezTo>
                  <a:cubicBezTo>
                    <a:pt x="300" y="42"/>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7"/>
            <p:cNvSpPr/>
            <p:nvPr/>
          </p:nvSpPr>
          <p:spPr>
            <a:xfrm>
              <a:off x="4747475" y="4373075"/>
              <a:ext cx="9600" cy="13425"/>
            </a:xfrm>
            <a:custGeom>
              <a:rect b="b" l="l" r="r" t="t"/>
              <a:pathLst>
                <a:path extrusionOk="0" h="537" w="384">
                  <a:moveTo>
                    <a:pt x="279" y="0"/>
                  </a:moveTo>
                  <a:cubicBezTo>
                    <a:pt x="177" y="0"/>
                    <a:pt x="73" y="52"/>
                    <a:pt x="42" y="144"/>
                  </a:cubicBezTo>
                  <a:cubicBezTo>
                    <a:pt x="1" y="320"/>
                    <a:pt x="42" y="444"/>
                    <a:pt x="176" y="537"/>
                  </a:cubicBezTo>
                  <a:lnTo>
                    <a:pt x="383" y="20"/>
                  </a:lnTo>
                  <a:cubicBezTo>
                    <a:pt x="351" y="7"/>
                    <a:pt x="315" y="0"/>
                    <a:pt x="27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7"/>
            <p:cNvSpPr/>
            <p:nvPr/>
          </p:nvSpPr>
          <p:spPr>
            <a:xfrm>
              <a:off x="4682850" y="4346175"/>
              <a:ext cx="16050" cy="14150"/>
            </a:xfrm>
            <a:custGeom>
              <a:rect b="b" l="l" r="r" t="t"/>
              <a:pathLst>
                <a:path extrusionOk="0" h="566" w="642">
                  <a:moveTo>
                    <a:pt x="352" y="0"/>
                  </a:moveTo>
                  <a:cubicBezTo>
                    <a:pt x="217" y="0"/>
                    <a:pt x="111" y="82"/>
                    <a:pt x="42" y="186"/>
                  </a:cubicBezTo>
                  <a:cubicBezTo>
                    <a:pt x="1" y="321"/>
                    <a:pt x="84" y="486"/>
                    <a:pt x="218" y="527"/>
                  </a:cubicBezTo>
                  <a:cubicBezTo>
                    <a:pt x="253" y="554"/>
                    <a:pt x="293" y="565"/>
                    <a:pt x="332" y="565"/>
                  </a:cubicBezTo>
                  <a:cubicBezTo>
                    <a:pt x="431" y="565"/>
                    <a:pt x="530" y="492"/>
                    <a:pt x="559" y="403"/>
                  </a:cubicBezTo>
                  <a:cubicBezTo>
                    <a:pt x="642" y="228"/>
                    <a:pt x="559" y="103"/>
                    <a:pt x="435" y="10"/>
                  </a:cubicBezTo>
                  <a:cubicBezTo>
                    <a:pt x="406" y="4"/>
                    <a:pt x="379" y="0"/>
                    <a:pt x="3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7"/>
            <p:cNvSpPr/>
            <p:nvPr/>
          </p:nvSpPr>
          <p:spPr>
            <a:xfrm>
              <a:off x="4637625" y="4365425"/>
              <a:ext cx="16050" cy="13800"/>
            </a:xfrm>
            <a:custGeom>
              <a:rect b="b" l="l" r="r" t="t"/>
              <a:pathLst>
                <a:path extrusionOk="0" h="552" w="642">
                  <a:moveTo>
                    <a:pt x="313" y="0"/>
                  </a:moveTo>
                  <a:cubicBezTo>
                    <a:pt x="196" y="0"/>
                    <a:pt x="104" y="49"/>
                    <a:pt x="42" y="150"/>
                  </a:cubicBezTo>
                  <a:cubicBezTo>
                    <a:pt x="1" y="326"/>
                    <a:pt x="42" y="450"/>
                    <a:pt x="218" y="533"/>
                  </a:cubicBezTo>
                  <a:cubicBezTo>
                    <a:pt x="248" y="546"/>
                    <a:pt x="282" y="552"/>
                    <a:pt x="316" y="552"/>
                  </a:cubicBezTo>
                  <a:cubicBezTo>
                    <a:pt x="420" y="552"/>
                    <a:pt x="528" y="492"/>
                    <a:pt x="559" y="367"/>
                  </a:cubicBezTo>
                  <a:cubicBezTo>
                    <a:pt x="642" y="233"/>
                    <a:pt x="559" y="68"/>
                    <a:pt x="435" y="16"/>
                  </a:cubicBezTo>
                  <a:cubicBezTo>
                    <a:pt x="392" y="6"/>
                    <a:pt x="351"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7"/>
            <p:cNvSpPr/>
            <p:nvPr/>
          </p:nvSpPr>
          <p:spPr>
            <a:xfrm>
              <a:off x="4702250" y="4391400"/>
              <a:ext cx="15000" cy="14150"/>
            </a:xfrm>
            <a:custGeom>
              <a:rect b="b" l="l" r="r" t="t"/>
              <a:pathLst>
                <a:path extrusionOk="0" h="566" w="600">
                  <a:moveTo>
                    <a:pt x="318" y="1"/>
                  </a:moveTo>
                  <a:cubicBezTo>
                    <a:pt x="205" y="1"/>
                    <a:pt x="76" y="83"/>
                    <a:pt x="42" y="186"/>
                  </a:cubicBezTo>
                  <a:cubicBezTo>
                    <a:pt x="0" y="321"/>
                    <a:pt x="42" y="486"/>
                    <a:pt x="176" y="528"/>
                  </a:cubicBezTo>
                  <a:cubicBezTo>
                    <a:pt x="223" y="554"/>
                    <a:pt x="267" y="565"/>
                    <a:pt x="309" y="565"/>
                  </a:cubicBezTo>
                  <a:cubicBezTo>
                    <a:pt x="414" y="565"/>
                    <a:pt x="499" y="492"/>
                    <a:pt x="559" y="404"/>
                  </a:cubicBezTo>
                  <a:cubicBezTo>
                    <a:pt x="600" y="269"/>
                    <a:pt x="559" y="104"/>
                    <a:pt x="383" y="11"/>
                  </a:cubicBezTo>
                  <a:cubicBezTo>
                    <a:pt x="362" y="4"/>
                    <a:pt x="341" y="1"/>
                    <a:pt x="3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7"/>
            <p:cNvSpPr/>
            <p:nvPr/>
          </p:nvSpPr>
          <p:spPr>
            <a:xfrm>
              <a:off x="4663475" y="4300950"/>
              <a:ext cx="16050" cy="14125"/>
            </a:xfrm>
            <a:custGeom>
              <a:rect b="b" l="l" r="r" t="t"/>
              <a:pathLst>
                <a:path extrusionOk="0" h="565" w="642">
                  <a:moveTo>
                    <a:pt x="366" y="0"/>
                  </a:moveTo>
                  <a:cubicBezTo>
                    <a:pt x="246" y="0"/>
                    <a:pt x="118" y="82"/>
                    <a:pt x="83" y="186"/>
                  </a:cubicBezTo>
                  <a:cubicBezTo>
                    <a:pt x="0" y="320"/>
                    <a:pt x="83" y="486"/>
                    <a:pt x="218" y="527"/>
                  </a:cubicBezTo>
                  <a:cubicBezTo>
                    <a:pt x="264" y="553"/>
                    <a:pt x="309" y="565"/>
                    <a:pt x="350" y="565"/>
                  </a:cubicBezTo>
                  <a:cubicBezTo>
                    <a:pt x="455" y="565"/>
                    <a:pt x="541" y="492"/>
                    <a:pt x="600" y="403"/>
                  </a:cubicBezTo>
                  <a:cubicBezTo>
                    <a:pt x="641" y="227"/>
                    <a:pt x="600" y="103"/>
                    <a:pt x="435" y="10"/>
                  </a:cubicBezTo>
                  <a:cubicBezTo>
                    <a:pt x="413" y="3"/>
                    <a:pt x="389" y="0"/>
                    <a:pt x="3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7"/>
            <p:cNvSpPr/>
            <p:nvPr/>
          </p:nvSpPr>
          <p:spPr>
            <a:xfrm>
              <a:off x="4728100" y="4327375"/>
              <a:ext cx="16050" cy="14275"/>
            </a:xfrm>
            <a:custGeom>
              <a:rect b="b" l="l" r="r" t="t"/>
              <a:pathLst>
                <a:path extrusionOk="0" h="571" w="642">
                  <a:moveTo>
                    <a:pt x="313" y="1"/>
                  </a:moveTo>
                  <a:cubicBezTo>
                    <a:pt x="208" y="1"/>
                    <a:pt x="101" y="74"/>
                    <a:pt x="42" y="163"/>
                  </a:cubicBezTo>
                  <a:cubicBezTo>
                    <a:pt x="0" y="338"/>
                    <a:pt x="83" y="463"/>
                    <a:pt x="217" y="556"/>
                  </a:cubicBezTo>
                  <a:cubicBezTo>
                    <a:pt x="246" y="565"/>
                    <a:pt x="278" y="570"/>
                    <a:pt x="310" y="570"/>
                  </a:cubicBezTo>
                  <a:cubicBezTo>
                    <a:pt x="416" y="570"/>
                    <a:pt x="527" y="515"/>
                    <a:pt x="559" y="380"/>
                  </a:cubicBezTo>
                  <a:cubicBezTo>
                    <a:pt x="641" y="245"/>
                    <a:pt x="559" y="80"/>
                    <a:pt x="434" y="39"/>
                  </a:cubicBezTo>
                  <a:cubicBezTo>
                    <a:pt x="396" y="12"/>
                    <a:pt x="355" y="1"/>
                    <a:pt x="31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7"/>
            <p:cNvSpPr/>
            <p:nvPr/>
          </p:nvSpPr>
          <p:spPr>
            <a:xfrm>
              <a:off x="4599900" y="4384150"/>
              <a:ext cx="7500" cy="9850"/>
            </a:xfrm>
            <a:custGeom>
              <a:rect b="b" l="l" r="r" t="t"/>
              <a:pathLst>
                <a:path extrusionOk="0" h="394" w="300">
                  <a:moveTo>
                    <a:pt x="134" y="1"/>
                  </a:moveTo>
                  <a:lnTo>
                    <a:pt x="0" y="259"/>
                  </a:lnTo>
                  <a:lnTo>
                    <a:pt x="259" y="394"/>
                  </a:lnTo>
                  <a:lnTo>
                    <a:pt x="259" y="352"/>
                  </a:lnTo>
                  <a:cubicBezTo>
                    <a:pt x="300" y="301"/>
                    <a:pt x="300" y="301"/>
                    <a:pt x="300" y="259"/>
                  </a:cubicBezTo>
                  <a:cubicBezTo>
                    <a:pt x="300" y="177"/>
                    <a:pt x="259" y="94"/>
                    <a:pt x="176" y="42"/>
                  </a:cubicBezTo>
                  <a:cubicBezTo>
                    <a:pt x="134" y="42"/>
                    <a:pt x="134" y="42"/>
                    <a:pt x="13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7"/>
            <p:cNvSpPr/>
            <p:nvPr/>
          </p:nvSpPr>
          <p:spPr>
            <a:xfrm>
              <a:off x="4623675" y="4320575"/>
              <a:ext cx="10625" cy="12950"/>
            </a:xfrm>
            <a:custGeom>
              <a:rect b="b" l="l" r="r" t="t"/>
              <a:pathLst>
                <a:path extrusionOk="0" h="518" w="425">
                  <a:moveTo>
                    <a:pt x="217" y="0"/>
                  </a:moveTo>
                  <a:lnTo>
                    <a:pt x="0" y="517"/>
                  </a:lnTo>
                  <a:lnTo>
                    <a:pt x="166" y="517"/>
                  </a:lnTo>
                  <a:cubicBezTo>
                    <a:pt x="259" y="517"/>
                    <a:pt x="341" y="435"/>
                    <a:pt x="383" y="352"/>
                  </a:cubicBezTo>
                  <a:lnTo>
                    <a:pt x="383" y="311"/>
                  </a:lnTo>
                  <a:cubicBezTo>
                    <a:pt x="424" y="176"/>
                    <a:pt x="341" y="52"/>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7"/>
            <p:cNvSpPr/>
            <p:nvPr/>
          </p:nvSpPr>
          <p:spPr>
            <a:xfrm>
              <a:off x="4774350" y="4313075"/>
              <a:ext cx="6500" cy="8825"/>
            </a:xfrm>
            <a:custGeom>
              <a:rect b="b" l="l" r="r" t="t"/>
              <a:pathLst>
                <a:path extrusionOk="0" h="353" w="260">
                  <a:moveTo>
                    <a:pt x="1" y="1"/>
                  </a:moveTo>
                  <a:lnTo>
                    <a:pt x="1" y="42"/>
                  </a:lnTo>
                  <a:lnTo>
                    <a:pt x="1" y="176"/>
                  </a:lnTo>
                  <a:cubicBezTo>
                    <a:pt x="1" y="218"/>
                    <a:pt x="42" y="300"/>
                    <a:pt x="135" y="352"/>
                  </a:cubicBezTo>
                  <a:lnTo>
                    <a:pt x="177" y="352"/>
                  </a:lnTo>
                  <a:lnTo>
                    <a:pt x="259" y="94"/>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7"/>
            <p:cNvSpPr/>
            <p:nvPr/>
          </p:nvSpPr>
          <p:spPr>
            <a:xfrm>
              <a:off x="4709750" y="4286200"/>
              <a:ext cx="13975" cy="10250"/>
            </a:xfrm>
            <a:custGeom>
              <a:rect b="b" l="l" r="r" t="t"/>
              <a:pathLst>
                <a:path extrusionOk="0" h="410" w="559">
                  <a:moveTo>
                    <a:pt x="42" y="0"/>
                  </a:moveTo>
                  <a:cubicBezTo>
                    <a:pt x="42" y="42"/>
                    <a:pt x="0" y="83"/>
                    <a:pt x="0" y="135"/>
                  </a:cubicBezTo>
                  <a:cubicBezTo>
                    <a:pt x="0" y="176"/>
                    <a:pt x="42" y="176"/>
                    <a:pt x="42" y="218"/>
                  </a:cubicBezTo>
                  <a:lnTo>
                    <a:pt x="42" y="259"/>
                  </a:lnTo>
                  <a:cubicBezTo>
                    <a:pt x="83" y="300"/>
                    <a:pt x="135" y="342"/>
                    <a:pt x="176" y="393"/>
                  </a:cubicBezTo>
                  <a:cubicBezTo>
                    <a:pt x="209" y="404"/>
                    <a:pt x="242" y="409"/>
                    <a:pt x="274" y="409"/>
                  </a:cubicBezTo>
                  <a:cubicBezTo>
                    <a:pt x="364" y="409"/>
                    <a:pt x="445" y="369"/>
                    <a:pt x="476" y="300"/>
                  </a:cubicBezTo>
                  <a:cubicBezTo>
                    <a:pt x="517" y="300"/>
                    <a:pt x="517" y="259"/>
                    <a:pt x="558" y="218"/>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7"/>
            <p:cNvSpPr/>
            <p:nvPr/>
          </p:nvSpPr>
          <p:spPr>
            <a:xfrm>
              <a:off x="4650550" y="4262425"/>
              <a:ext cx="8550" cy="7775"/>
            </a:xfrm>
            <a:custGeom>
              <a:rect b="b" l="l" r="r" t="t"/>
              <a:pathLst>
                <a:path extrusionOk="0" h="311" w="342">
                  <a:moveTo>
                    <a:pt x="83" y="0"/>
                  </a:moveTo>
                  <a:lnTo>
                    <a:pt x="1" y="259"/>
                  </a:lnTo>
                  <a:cubicBezTo>
                    <a:pt x="1" y="259"/>
                    <a:pt x="42" y="259"/>
                    <a:pt x="42" y="310"/>
                  </a:cubicBezTo>
                  <a:cubicBezTo>
                    <a:pt x="83" y="310"/>
                    <a:pt x="176" y="310"/>
                    <a:pt x="218" y="259"/>
                  </a:cubicBezTo>
                  <a:cubicBezTo>
                    <a:pt x="259" y="217"/>
                    <a:pt x="342" y="176"/>
                    <a:pt x="342" y="135"/>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7"/>
            <p:cNvSpPr/>
            <p:nvPr/>
          </p:nvSpPr>
          <p:spPr>
            <a:xfrm>
              <a:off x="4668900" y="4565300"/>
              <a:ext cx="9600" cy="7325"/>
            </a:xfrm>
            <a:custGeom>
              <a:rect b="b" l="l" r="r" t="t"/>
              <a:pathLst>
                <a:path extrusionOk="0" h="293" w="384">
                  <a:moveTo>
                    <a:pt x="254" y="0"/>
                  </a:moveTo>
                  <a:cubicBezTo>
                    <a:pt x="147" y="0"/>
                    <a:pt x="60" y="71"/>
                    <a:pt x="1" y="168"/>
                  </a:cubicBezTo>
                  <a:lnTo>
                    <a:pt x="259" y="292"/>
                  </a:lnTo>
                  <a:lnTo>
                    <a:pt x="383" y="34"/>
                  </a:lnTo>
                  <a:cubicBezTo>
                    <a:pt x="337" y="11"/>
                    <a:pt x="294" y="0"/>
                    <a:pt x="25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7"/>
            <p:cNvSpPr/>
            <p:nvPr/>
          </p:nvSpPr>
          <p:spPr>
            <a:xfrm>
              <a:off x="4605325" y="4539250"/>
              <a:ext cx="12950" cy="9850"/>
            </a:xfrm>
            <a:custGeom>
              <a:rect b="b" l="l" r="r" t="t"/>
              <a:pathLst>
                <a:path extrusionOk="0" h="394" w="518">
                  <a:moveTo>
                    <a:pt x="124" y="0"/>
                  </a:moveTo>
                  <a:lnTo>
                    <a:pt x="83" y="42"/>
                  </a:lnTo>
                  <a:cubicBezTo>
                    <a:pt x="42" y="42"/>
                    <a:pt x="42" y="93"/>
                    <a:pt x="0" y="135"/>
                  </a:cubicBezTo>
                  <a:lnTo>
                    <a:pt x="0" y="176"/>
                  </a:lnTo>
                  <a:lnTo>
                    <a:pt x="517" y="393"/>
                  </a:lnTo>
                  <a:lnTo>
                    <a:pt x="517" y="217"/>
                  </a:lnTo>
                  <a:cubicBezTo>
                    <a:pt x="517" y="135"/>
                    <a:pt x="434" y="42"/>
                    <a:pt x="3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7"/>
            <p:cNvSpPr/>
            <p:nvPr/>
          </p:nvSpPr>
          <p:spPr>
            <a:xfrm>
              <a:off x="4694750" y="4501500"/>
              <a:ext cx="9600" cy="12950"/>
            </a:xfrm>
            <a:custGeom>
              <a:rect b="b" l="l" r="r" t="t"/>
              <a:pathLst>
                <a:path extrusionOk="0" h="518" w="384">
                  <a:moveTo>
                    <a:pt x="259" y="1"/>
                  </a:moveTo>
                  <a:cubicBezTo>
                    <a:pt x="166" y="1"/>
                    <a:pt x="83" y="52"/>
                    <a:pt x="42" y="94"/>
                  </a:cubicBezTo>
                  <a:lnTo>
                    <a:pt x="42" y="177"/>
                  </a:lnTo>
                  <a:cubicBezTo>
                    <a:pt x="0" y="218"/>
                    <a:pt x="0" y="311"/>
                    <a:pt x="42" y="394"/>
                  </a:cubicBezTo>
                  <a:cubicBezTo>
                    <a:pt x="42" y="435"/>
                    <a:pt x="83" y="476"/>
                    <a:pt x="125" y="476"/>
                  </a:cubicBezTo>
                  <a:lnTo>
                    <a:pt x="166" y="518"/>
                  </a:ln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7"/>
            <p:cNvSpPr/>
            <p:nvPr/>
          </p:nvSpPr>
          <p:spPr>
            <a:xfrm>
              <a:off x="4630125" y="4474825"/>
              <a:ext cx="16050" cy="14150"/>
            </a:xfrm>
            <a:custGeom>
              <a:rect b="b" l="l" r="r" t="t"/>
              <a:pathLst>
                <a:path extrusionOk="0" h="566" w="642">
                  <a:moveTo>
                    <a:pt x="295" y="1"/>
                  </a:moveTo>
                  <a:cubicBezTo>
                    <a:pt x="189" y="1"/>
                    <a:pt x="102" y="71"/>
                    <a:pt x="42" y="168"/>
                  </a:cubicBezTo>
                  <a:cubicBezTo>
                    <a:pt x="1" y="292"/>
                    <a:pt x="42" y="468"/>
                    <a:pt x="218" y="551"/>
                  </a:cubicBezTo>
                  <a:cubicBezTo>
                    <a:pt x="242" y="561"/>
                    <a:pt x="268" y="565"/>
                    <a:pt x="294" y="565"/>
                  </a:cubicBezTo>
                  <a:cubicBezTo>
                    <a:pt x="405" y="565"/>
                    <a:pt x="526" y="486"/>
                    <a:pt x="559" y="385"/>
                  </a:cubicBezTo>
                  <a:cubicBezTo>
                    <a:pt x="642" y="251"/>
                    <a:pt x="559" y="86"/>
                    <a:pt x="425" y="34"/>
                  </a:cubicBezTo>
                  <a:cubicBezTo>
                    <a:pt x="379" y="11"/>
                    <a:pt x="336"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7"/>
            <p:cNvSpPr/>
            <p:nvPr/>
          </p:nvSpPr>
          <p:spPr>
            <a:xfrm>
              <a:off x="4584900" y="4493650"/>
              <a:ext cx="15025" cy="13700"/>
            </a:xfrm>
            <a:custGeom>
              <a:rect b="b" l="l" r="r" t="t"/>
              <a:pathLst>
                <a:path extrusionOk="0" h="548" w="601">
                  <a:moveTo>
                    <a:pt x="314" y="0"/>
                  </a:moveTo>
                  <a:cubicBezTo>
                    <a:pt x="199" y="0"/>
                    <a:pt x="105" y="56"/>
                    <a:pt x="42" y="191"/>
                  </a:cubicBezTo>
                  <a:cubicBezTo>
                    <a:pt x="0" y="315"/>
                    <a:pt x="42" y="491"/>
                    <a:pt x="218" y="532"/>
                  </a:cubicBezTo>
                  <a:cubicBezTo>
                    <a:pt x="249" y="542"/>
                    <a:pt x="283" y="547"/>
                    <a:pt x="317" y="547"/>
                  </a:cubicBezTo>
                  <a:cubicBezTo>
                    <a:pt x="421" y="547"/>
                    <a:pt x="528" y="501"/>
                    <a:pt x="559" y="408"/>
                  </a:cubicBezTo>
                  <a:cubicBezTo>
                    <a:pt x="600" y="232"/>
                    <a:pt x="559" y="56"/>
                    <a:pt x="424" y="15"/>
                  </a:cubicBezTo>
                  <a:cubicBezTo>
                    <a:pt x="386" y="5"/>
                    <a:pt x="349"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7"/>
            <p:cNvSpPr/>
            <p:nvPr/>
          </p:nvSpPr>
          <p:spPr>
            <a:xfrm>
              <a:off x="4648475" y="4520075"/>
              <a:ext cx="16050" cy="14125"/>
            </a:xfrm>
            <a:custGeom>
              <a:rect b="b" l="l" r="r" t="t"/>
              <a:pathLst>
                <a:path extrusionOk="0" h="565" w="642">
                  <a:moveTo>
                    <a:pt x="314" y="0"/>
                  </a:moveTo>
                  <a:cubicBezTo>
                    <a:pt x="214" y="0"/>
                    <a:pt x="113" y="70"/>
                    <a:pt x="84" y="168"/>
                  </a:cubicBezTo>
                  <a:cubicBezTo>
                    <a:pt x="1" y="292"/>
                    <a:pt x="84" y="467"/>
                    <a:pt x="208" y="550"/>
                  </a:cubicBezTo>
                  <a:cubicBezTo>
                    <a:pt x="242" y="560"/>
                    <a:pt x="274" y="565"/>
                    <a:pt x="305" y="565"/>
                  </a:cubicBezTo>
                  <a:cubicBezTo>
                    <a:pt x="433" y="565"/>
                    <a:pt x="534" y="485"/>
                    <a:pt x="600" y="385"/>
                  </a:cubicBezTo>
                  <a:cubicBezTo>
                    <a:pt x="642" y="250"/>
                    <a:pt x="559" y="85"/>
                    <a:pt x="425" y="33"/>
                  </a:cubicBezTo>
                  <a:cubicBezTo>
                    <a:pt x="390" y="10"/>
                    <a:pt x="352"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7"/>
            <p:cNvSpPr/>
            <p:nvPr/>
          </p:nvSpPr>
          <p:spPr>
            <a:xfrm>
              <a:off x="4610750" y="4429600"/>
              <a:ext cx="16050" cy="13675"/>
            </a:xfrm>
            <a:custGeom>
              <a:rect b="b" l="l" r="r" t="t"/>
              <a:pathLst>
                <a:path extrusionOk="0" h="547" w="642">
                  <a:moveTo>
                    <a:pt x="313" y="0"/>
                  </a:moveTo>
                  <a:cubicBezTo>
                    <a:pt x="213" y="0"/>
                    <a:pt x="113" y="71"/>
                    <a:pt x="83" y="168"/>
                  </a:cubicBezTo>
                  <a:cubicBezTo>
                    <a:pt x="0" y="292"/>
                    <a:pt x="83" y="468"/>
                    <a:pt x="217" y="509"/>
                  </a:cubicBezTo>
                  <a:cubicBezTo>
                    <a:pt x="264" y="536"/>
                    <a:pt x="309" y="547"/>
                    <a:pt x="350" y="547"/>
                  </a:cubicBezTo>
                  <a:cubicBezTo>
                    <a:pt x="455" y="547"/>
                    <a:pt x="541" y="474"/>
                    <a:pt x="600" y="385"/>
                  </a:cubicBezTo>
                  <a:cubicBezTo>
                    <a:pt x="641" y="251"/>
                    <a:pt x="559" y="85"/>
                    <a:pt x="424" y="34"/>
                  </a:cubicBezTo>
                  <a:cubicBezTo>
                    <a:pt x="390" y="11"/>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7"/>
            <p:cNvSpPr/>
            <p:nvPr/>
          </p:nvSpPr>
          <p:spPr>
            <a:xfrm>
              <a:off x="4675375" y="4455900"/>
              <a:ext cx="16050" cy="13800"/>
            </a:xfrm>
            <a:custGeom>
              <a:rect b="b" l="l" r="r" t="t"/>
              <a:pathLst>
                <a:path extrusionOk="0" h="552" w="642">
                  <a:moveTo>
                    <a:pt x="314" y="1"/>
                  </a:moveTo>
                  <a:cubicBezTo>
                    <a:pt x="199" y="1"/>
                    <a:pt x="105" y="56"/>
                    <a:pt x="41" y="191"/>
                  </a:cubicBezTo>
                  <a:cubicBezTo>
                    <a:pt x="0" y="326"/>
                    <a:pt x="83" y="491"/>
                    <a:pt x="217" y="532"/>
                  </a:cubicBezTo>
                  <a:cubicBezTo>
                    <a:pt x="248" y="545"/>
                    <a:pt x="282" y="552"/>
                    <a:pt x="316" y="552"/>
                  </a:cubicBezTo>
                  <a:cubicBezTo>
                    <a:pt x="420" y="552"/>
                    <a:pt x="527" y="492"/>
                    <a:pt x="558" y="367"/>
                  </a:cubicBezTo>
                  <a:cubicBezTo>
                    <a:pt x="641" y="233"/>
                    <a:pt x="558" y="67"/>
                    <a:pt x="424" y="15"/>
                  </a:cubicBezTo>
                  <a:cubicBezTo>
                    <a:pt x="385"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7"/>
            <p:cNvSpPr/>
            <p:nvPr/>
          </p:nvSpPr>
          <p:spPr>
            <a:xfrm>
              <a:off x="4547150" y="4513400"/>
              <a:ext cx="7525" cy="8800"/>
            </a:xfrm>
            <a:custGeom>
              <a:rect b="b" l="l" r="r" t="t"/>
              <a:pathLst>
                <a:path extrusionOk="0" h="352" w="301">
                  <a:moveTo>
                    <a:pt x="125" y="0"/>
                  </a:moveTo>
                  <a:lnTo>
                    <a:pt x="1" y="259"/>
                  </a:lnTo>
                  <a:lnTo>
                    <a:pt x="259" y="352"/>
                  </a:lnTo>
                  <a:lnTo>
                    <a:pt x="259" y="300"/>
                  </a:lnTo>
                  <a:cubicBezTo>
                    <a:pt x="301" y="176"/>
                    <a:pt x="259" y="93"/>
                    <a:pt x="1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7"/>
            <p:cNvSpPr/>
            <p:nvPr/>
          </p:nvSpPr>
          <p:spPr>
            <a:xfrm>
              <a:off x="4570950" y="4448775"/>
              <a:ext cx="10600" cy="13325"/>
            </a:xfrm>
            <a:custGeom>
              <a:rect b="b" l="l" r="r" t="t"/>
              <a:pathLst>
                <a:path extrusionOk="0" h="533" w="424">
                  <a:moveTo>
                    <a:pt x="207" y="1"/>
                  </a:moveTo>
                  <a:lnTo>
                    <a:pt x="0" y="518"/>
                  </a:lnTo>
                  <a:cubicBezTo>
                    <a:pt x="29" y="527"/>
                    <a:pt x="62" y="533"/>
                    <a:pt x="95" y="533"/>
                  </a:cubicBezTo>
                  <a:cubicBezTo>
                    <a:pt x="202" y="533"/>
                    <a:pt x="319" y="479"/>
                    <a:pt x="383" y="352"/>
                  </a:cubicBezTo>
                  <a:cubicBezTo>
                    <a:pt x="424" y="218"/>
                    <a:pt x="341" y="42"/>
                    <a:pt x="2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7"/>
            <p:cNvSpPr/>
            <p:nvPr/>
          </p:nvSpPr>
          <p:spPr>
            <a:xfrm>
              <a:off x="4721625" y="4441275"/>
              <a:ext cx="6500" cy="8550"/>
            </a:xfrm>
            <a:custGeom>
              <a:rect b="b" l="l" r="r" t="t"/>
              <a:pathLst>
                <a:path extrusionOk="0" h="342" w="260">
                  <a:moveTo>
                    <a:pt x="1" y="1"/>
                  </a:moveTo>
                  <a:lnTo>
                    <a:pt x="1" y="42"/>
                  </a:lnTo>
                  <a:lnTo>
                    <a:pt x="1" y="135"/>
                  </a:lnTo>
                  <a:cubicBezTo>
                    <a:pt x="1" y="218"/>
                    <a:pt x="42" y="301"/>
                    <a:pt x="177" y="342"/>
                  </a:cubicBezTo>
                  <a:lnTo>
                    <a:pt x="259" y="84"/>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7"/>
            <p:cNvSpPr/>
            <p:nvPr/>
          </p:nvSpPr>
          <p:spPr>
            <a:xfrm>
              <a:off x="4657000" y="4414400"/>
              <a:ext cx="14000" cy="10125"/>
            </a:xfrm>
            <a:custGeom>
              <a:rect b="b" l="l" r="r" t="t"/>
              <a:pathLst>
                <a:path extrusionOk="0" h="405" w="560">
                  <a:moveTo>
                    <a:pt x="42" y="1"/>
                  </a:moveTo>
                  <a:cubicBezTo>
                    <a:pt x="1" y="42"/>
                    <a:pt x="1" y="83"/>
                    <a:pt x="1" y="125"/>
                  </a:cubicBezTo>
                  <a:cubicBezTo>
                    <a:pt x="1" y="259"/>
                    <a:pt x="84" y="342"/>
                    <a:pt x="177" y="383"/>
                  </a:cubicBezTo>
                  <a:cubicBezTo>
                    <a:pt x="214" y="399"/>
                    <a:pt x="252" y="405"/>
                    <a:pt x="288" y="405"/>
                  </a:cubicBezTo>
                  <a:cubicBezTo>
                    <a:pt x="373" y="405"/>
                    <a:pt x="448" y="371"/>
                    <a:pt x="477" y="342"/>
                  </a:cubicBezTo>
                  <a:cubicBezTo>
                    <a:pt x="518" y="300"/>
                    <a:pt x="518"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7"/>
            <p:cNvSpPr/>
            <p:nvPr/>
          </p:nvSpPr>
          <p:spPr>
            <a:xfrm>
              <a:off x="4597825" y="4390625"/>
              <a:ext cx="8550" cy="7525"/>
            </a:xfrm>
            <a:custGeom>
              <a:rect b="b" l="l" r="r" t="t"/>
              <a:pathLst>
                <a:path extrusionOk="0" h="301" w="342">
                  <a:moveTo>
                    <a:pt x="83" y="0"/>
                  </a:moveTo>
                  <a:lnTo>
                    <a:pt x="0" y="259"/>
                  </a:lnTo>
                  <a:cubicBezTo>
                    <a:pt x="42" y="300"/>
                    <a:pt x="42" y="300"/>
                    <a:pt x="83" y="300"/>
                  </a:cubicBezTo>
                  <a:lnTo>
                    <a:pt x="124" y="300"/>
                  </a:lnTo>
                  <a:cubicBezTo>
                    <a:pt x="217" y="259"/>
                    <a:pt x="300" y="217"/>
                    <a:pt x="300" y="176"/>
                  </a:cubicBezTo>
                  <a:cubicBezTo>
                    <a:pt x="342" y="176"/>
                    <a:pt x="342" y="135"/>
                    <a:pt x="342" y="135"/>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7"/>
            <p:cNvSpPr/>
            <p:nvPr/>
          </p:nvSpPr>
          <p:spPr>
            <a:xfrm>
              <a:off x="4616175" y="4693300"/>
              <a:ext cx="9575" cy="7525"/>
            </a:xfrm>
            <a:custGeom>
              <a:rect b="b" l="l" r="r" t="t"/>
              <a:pathLst>
                <a:path extrusionOk="0" h="301" w="383">
                  <a:moveTo>
                    <a:pt x="259" y="0"/>
                  </a:moveTo>
                  <a:cubicBezTo>
                    <a:pt x="207" y="0"/>
                    <a:pt x="166" y="42"/>
                    <a:pt x="166" y="42"/>
                  </a:cubicBezTo>
                  <a:cubicBezTo>
                    <a:pt x="124" y="42"/>
                    <a:pt x="124" y="42"/>
                    <a:pt x="124" y="83"/>
                  </a:cubicBezTo>
                  <a:cubicBezTo>
                    <a:pt x="83" y="83"/>
                    <a:pt x="42" y="135"/>
                    <a:pt x="0" y="176"/>
                  </a:cubicBezTo>
                  <a:lnTo>
                    <a:pt x="259" y="300"/>
                  </a:lnTo>
                  <a:lnTo>
                    <a:pt x="383" y="42"/>
                  </a:lnTo>
                  <a:cubicBezTo>
                    <a:pt x="342" y="42"/>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7"/>
            <p:cNvSpPr/>
            <p:nvPr/>
          </p:nvSpPr>
          <p:spPr>
            <a:xfrm>
              <a:off x="4552600" y="4667075"/>
              <a:ext cx="12925" cy="10225"/>
            </a:xfrm>
            <a:custGeom>
              <a:rect b="b" l="l" r="r" t="t"/>
              <a:pathLst>
                <a:path extrusionOk="0" h="409" w="517">
                  <a:moveTo>
                    <a:pt x="249" y="0"/>
                  </a:moveTo>
                  <a:cubicBezTo>
                    <a:pt x="154" y="0"/>
                    <a:pt x="62" y="49"/>
                    <a:pt x="0" y="150"/>
                  </a:cubicBezTo>
                  <a:lnTo>
                    <a:pt x="0" y="191"/>
                  </a:lnTo>
                  <a:lnTo>
                    <a:pt x="517" y="408"/>
                  </a:lnTo>
                  <a:lnTo>
                    <a:pt x="517" y="274"/>
                  </a:lnTo>
                  <a:cubicBezTo>
                    <a:pt x="517" y="191"/>
                    <a:pt x="476" y="57"/>
                    <a:pt x="341" y="15"/>
                  </a:cubicBezTo>
                  <a:cubicBezTo>
                    <a:pt x="311" y="5"/>
                    <a:pt x="279" y="0"/>
                    <a:pt x="2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7"/>
            <p:cNvSpPr/>
            <p:nvPr/>
          </p:nvSpPr>
          <p:spPr>
            <a:xfrm>
              <a:off x="4642025" y="4629700"/>
              <a:ext cx="9575" cy="12950"/>
            </a:xfrm>
            <a:custGeom>
              <a:rect b="b" l="l" r="r" t="t"/>
              <a:pathLst>
                <a:path extrusionOk="0" h="518" w="383">
                  <a:moveTo>
                    <a:pt x="300" y="1"/>
                  </a:moveTo>
                  <a:cubicBezTo>
                    <a:pt x="166" y="1"/>
                    <a:pt x="83" y="42"/>
                    <a:pt x="42" y="177"/>
                  </a:cubicBezTo>
                  <a:cubicBezTo>
                    <a:pt x="0" y="259"/>
                    <a:pt x="0" y="352"/>
                    <a:pt x="42" y="435"/>
                  </a:cubicBezTo>
                  <a:cubicBezTo>
                    <a:pt x="83" y="477"/>
                    <a:pt x="124" y="518"/>
                    <a:pt x="166" y="518"/>
                  </a:cubicBez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7"/>
            <p:cNvSpPr/>
            <p:nvPr/>
          </p:nvSpPr>
          <p:spPr>
            <a:xfrm>
              <a:off x="4577400" y="4603025"/>
              <a:ext cx="15025" cy="14150"/>
            </a:xfrm>
            <a:custGeom>
              <a:rect b="b" l="l" r="r" t="t"/>
              <a:pathLst>
                <a:path extrusionOk="0" h="566" w="601">
                  <a:moveTo>
                    <a:pt x="295" y="1"/>
                  </a:moveTo>
                  <a:cubicBezTo>
                    <a:pt x="189" y="1"/>
                    <a:pt x="102" y="71"/>
                    <a:pt x="42" y="168"/>
                  </a:cubicBezTo>
                  <a:cubicBezTo>
                    <a:pt x="1" y="334"/>
                    <a:pt x="42" y="468"/>
                    <a:pt x="207" y="551"/>
                  </a:cubicBezTo>
                  <a:cubicBezTo>
                    <a:pt x="239" y="561"/>
                    <a:pt x="273" y="566"/>
                    <a:pt x="307" y="566"/>
                  </a:cubicBezTo>
                  <a:cubicBezTo>
                    <a:pt x="417" y="566"/>
                    <a:pt x="527" y="512"/>
                    <a:pt x="559" y="386"/>
                  </a:cubicBezTo>
                  <a:cubicBezTo>
                    <a:pt x="600" y="251"/>
                    <a:pt x="559" y="75"/>
                    <a:pt x="424" y="34"/>
                  </a:cubicBezTo>
                  <a:cubicBezTo>
                    <a:pt x="379" y="11"/>
                    <a:pt x="335"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7"/>
            <p:cNvSpPr/>
            <p:nvPr/>
          </p:nvSpPr>
          <p:spPr>
            <a:xfrm>
              <a:off x="4532175" y="4621950"/>
              <a:ext cx="15000" cy="14050"/>
            </a:xfrm>
            <a:custGeom>
              <a:rect b="b" l="l" r="r" t="t"/>
              <a:pathLst>
                <a:path extrusionOk="0" h="562" w="600">
                  <a:moveTo>
                    <a:pt x="337" y="0"/>
                  </a:moveTo>
                  <a:cubicBezTo>
                    <a:pt x="201" y="0"/>
                    <a:pt x="76" y="76"/>
                    <a:pt x="42" y="187"/>
                  </a:cubicBezTo>
                  <a:cubicBezTo>
                    <a:pt x="0" y="311"/>
                    <a:pt x="42" y="487"/>
                    <a:pt x="207" y="528"/>
                  </a:cubicBezTo>
                  <a:cubicBezTo>
                    <a:pt x="245" y="551"/>
                    <a:pt x="285" y="561"/>
                    <a:pt x="325" y="561"/>
                  </a:cubicBezTo>
                  <a:cubicBezTo>
                    <a:pt x="429" y="561"/>
                    <a:pt x="529" y="493"/>
                    <a:pt x="559" y="404"/>
                  </a:cubicBezTo>
                  <a:cubicBezTo>
                    <a:pt x="600" y="228"/>
                    <a:pt x="559" y="94"/>
                    <a:pt x="424" y="11"/>
                  </a:cubicBezTo>
                  <a:cubicBezTo>
                    <a:pt x="395" y="4"/>
                    <a:pt x="366"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7"/>
            <p:cNvSpPr/>
            <p:nvPr/>
          </p:nvSpPr>
          <p:spPr>
            <a:xfrm>
              <a:off x="4595500" y="4648725"/>
              <a:ext cx="16300" cy="13700"/>
            </a:xfrm>
            <a:custGeom>
              <a:rect b="b" l="l" r="r" t="t"/>
              <a:pathLst>
                <a:path extrusionOk="0" h="548" w="652">
                  <a:moveTo>
                    <a:pt x="336" y="0"/>
                  </a:moveTo>
                  <a:cubicBezTo>
                    <a:pt x="232" y="0"/>
                    <a:pt x="125" y="48"/>
                    <a:pt x="93" y="150"/>
                  </a:cubicBezTo>
                  <a:cubicBezTo>
                    <a:pt x="0" y="315"/>
                    <a:pt x="93" y="450"/>
                    <a:pt x="217" y="532"/>
                  </a:cubicBezTo>
                  <a:cubicBezTo>
                    <a:pt x="249" y="542"/>
                    <a:pt x="283" y="547"/>
                    <a:pt x="316" y="547"/>
                  </a:cubicBezTo>
                  <a:cubicBezTo>
                    <a:pt x="426" y="547"/>
                    <a:pt x="539" y="493"/>
                    <a:pt x="610" y="367"/>
                  </a:cubicBezTo>
                  <a:cubicBezTo>
                    <a:pt x="652" y="232"/>
                    <a:pt x="569" y="57"/>
                    <a:pt x="435" y="15"/>
                  </a:cubicBezTo>
                  <a:cubicBezTo>
                    <a:pt x="404" y="5"/>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7"/>
            <p:cNvSpPr/>
            <p:nvPr/>
          </p:nvSpPr>
          <p:spPr>
            <a:xfrm>
              <a:off x="4558025" y="4557800"/>
              <a:ext cx="16050" cy="14050"/>
            </a:xfrm>
            <a:custGeom>
              <a:rect b="b" l="l" r="r" t="t"/>
              <a:pathLst>
                <a:path extrusionOk="0" h="562" w="642">
                  <a:moveTo>
                    <a:pt x="313" y="1"/>
                  </a:moveTo>
                  <a:cubicBezTo>
                    <a:pt x="213" y="1"/>
                    <a:pt x="113" y="71"/>
                    <a:pt x="83" y="168"/>
                  </a:cubicBezTo>
                  <a:cubicBezTo>
                    <a:pt x="0" y="334"/>
                    <a:pt x="83" y="468"/>
                    <a:pt x="207" y="551"/>
                  </a:cubicBezTo>
                  <a:cubicBezTo>
                    <a:pt x="231" y="558"/>
                    <a:pt x="256" y="561"/>
                    <a:pt x="281" y="561"/>
                  </a:cubicBezTo>
                  <a:cubicBezTo>
                    <a:pt x="401" y="561"/>
                    <a:pt x="532" y="487"/>
                    <a:pt x="600" y="385"/>
                  </a:cubicBezTo>
                  <a:cubicBezTo>
                    <a:pt x="641" y="251"/>
                    <a:pt x="558" y="75"/>
                    <a:pt x="424" y="34"/>
                  </a:cubicBezTo>
                  <a:cubicBezTo>
                    <a:pt x="390" y="11"/>
                    <a:pt x="352" y="1"/>
                    <a:pt x="31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7"/>
            <p:cNvSpPr/>
            <p:nvPr/>
          </p:nvSpPr>
          <p:spPr>
            <a:xfrm>
              <a:off x="4622625" y="4584100"/>
              <a:ext cx="16050" cy="14275"/>
            </a:xfrm>
            <a:custGeom>
              <a:rect b="b" l="l" r="r" t="t"/>
              <a:pathLst>
                <a:path extrusionOk="0" h="571" w="642">
                  <a:moveTo>
                    <a:pt x="314" y="1"/>
                  </a:moveTo>
                  <a:cubicBezTo>
                    <a:pt x="200" y="1"/>
                    <a:pt x="106" y="57"/>
                    <a:pt x="42" y="191"/>
                  </a:cubicBezTo>
                  <a:cubicBezTo>
                    <a:pt x="1" y="315"/>
                    <a:pt x="42" y="491"/>
                    <a:pt x="208" y="533"/>
                  </a:cubicBezTo>
                  <a:cubicBezTo>
                    <a:pt x="246" y="559"/>
                    <a:pt x="287" y="570"/>
                    <a:pt x="328" y="570"/>
                  </a:cubicBezTo>
                  <a:cubicBezTo>
                    <a:pt x="431" y="570"/>
                    <a:pt x="530" y="497"/>
                    <a:pt x="559" y="409"/>
                  </a:cubicBezTo>
                  <a:cubicBezTo>
                    <a:pt x="642" y="233"/>
                    <a:pt x="559" y="109"/>
                    <a:pt x="425" y="16"/>
                  </a:cubicBezTo>
                  <a:cubicBezTo>
                    <a:pt x="386"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7"/>
            <p:cNvSpPr/>
            <p:nvPr/>
          </p:nvSpPr>
          <p:spPr>
            <a:xfrm>
              <a:off x="4494425" y="4641600"/>
              <a:ext cx="7525" cy="8550"/>
            </a:xfrm>
            <a:custGeom>
              <a:rect b="b" l="l" r="r" t="t"/>
              <a:pathLst>
                <a:path extrusionOk="0" h="342" w="301">
                  <a:moveTo>
                    <a:pt x="83" y="1"/>
                  </a:moveTo>
                  <a:lnTo>
                    <a:pt x="1" y="259"/>
                  </a:lnTo>
                  <a:lnTo>
                    <a:pt x="259" y="342"/>
                  </a:lnTo>
                  <a:lnTo>
                    <a:pt x="259" y="300"/>
                  </a:lnTo>
                  <a:cubicBezTo>
                    <a:pt x="301" y="176"/>
                    <a:pt x="218" y="42"/>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7"/>
            <p:cNvSpPr/>
            <p:nvPr/>
          </p:nvSpPr>
          <p:spPr>
            <a:xfrm>
              <a:off x="4517950" y="4576975"/>
              <a:ext cx="10875" cy="14000"/>
            </a:xfrm>
            <a:custGeom>
              <a:rect b="b" l="l" r="r" t="t"/>
              <a:pathLst>
                <a:path extrusionOk="0" h="560" w="435">
                  <a:moveTo>
                    <a:pt x="218" y="1"/>
                  </a:moveTo>
                  <a:lnTo>
                    <a:pt x="1" y="518"/>
                  </a:lnTo>
                  <a:cubicBezTo>
                    <a:pt x="1" y="518"/>
                    <a:pt x="52" y="518"/>
                    <a:pt x="52" y="559"/>
                  </a:cubicBezTo>
                  <a:cubicBezTo>
                    <a:pt x="176" y="559"/>
                    <a:pt x="311" y="518"/>
                    <a:pt x="352" y="394"/>
                  </a:cubicBezTo>
                  <a:cubicBezTo>
                    <a:pt x="435" y="259"/>
                    <a:pt x="393" y="135"/>
                    <a:pt x="259" y="42"/>
                  </a:cubicBezTo>
                  <a:lnTo>
                    <a:pt x="218"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7"/>
            <p:cNvSpPr/>
            <p:nvPr/>
          </p:nvSpPr>
          <p:spPr>
            <a:xfrm>
              <a:off x="4668900" y="4569475"/>
              <a:ext cx="6500" cy="9600"/>
            </a:xfrm>
            <a:custGeom>
              <a:rect b="b" l="l" r="r" t="t"/>
              <a:pathLst>
                <a:path extrusionOk="0" h="384" w="260">
                  <a:moveTo>
                    <a:pt x="1" y="1"/>
                  </a:moveTo>
                  <a:lnTo>
                    <a:pt x="1" y="84"/>
                  </a:lnTo>
                  <a:lnTo>
                    <a:pt x="1" y="125"/>
                  </a:lnTo>
                  <a:lnTo>
                    <a:pt x="1" y="218"/>
                  </a:lnTo>
                  <a:cubicBezTo>
                    <a:pt x="42" y="259"/>
                    <a:pt x="42" y="301"/>
                    <a:pt x="83" y="301"/>
                  </a:cubicBezTo>
                  <a:cubicBezTo>
                    <a:pt x="83" y="342"/>
                    <a:pt x="125" y="342"/>
                    <a:pt x="166" y="384"/>
                  </a:cubicBezTo>
                  <a:lnTo>
                    <a:pt x="259" y="125"/>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7"/>
            <p:cNvSpPr/>
            <p:nvPr/>
          </p:nvSpPr>
          <p:spPr>
            <a:xfrm>
              <a:off x="4604275" y="4543650"/>
              <a:ext cx="14000" cy="9325"/>
            </a:xfrm>
            <a:custGeom>
              <a:rect b="b" l="l" r="r" t="t"/>
              <a:pathLst>
                <a:path extrusionOk="0" h="373" w="560">
                  <a:moveTo>
                    <a:pt x="42" y="0"/>
                  </a:moveTo>
                  <a:cubicBezTo>
                    <a:pt x="1" y="41"/>
                    <a:pt x="1" y="41"/>
                    <a:pt x="1" y="83"/>
                  </a:cubicBezTo>
                  <a:cubicBezTo>
                    <a:pt x="1" y="217"/>
                    <a:pt x="84" y="300"/>
                    <a:pt x="166" y="341"/>
                  </a:cubicBezTo>
                  <a:cubicBezTo>
                    <a:pt x="192" y="362"/>
                    <a:pt x="226" y="372"/>
                    <a:pt x="258" y="372"/>
                  </a:cubicBezTo>
                  <a:cubicBezTo>
                    <a:pt x="290" y="372"/>
                    <a:pt x="321" y="362"/>
                    <a:pt x="342" y="341"/>
                  </a:cubicBezTo>
                  <a:lnTo>
                    <a:pt x="383" y="341"/>
                  </a:lnTo>
                  <a:cubicBezTo>
                    <a:pt x="425" y="341"/>
                    <a:pt x="476" y="300"/>
                    <a:pt x="476" y="300"/>
                  </a:cubicBezTo>
                  <a:cubicBezTo>
                    <a:pt x="518" y="259"/>
                    <a:pt x="518" y="217"/>
                    <a:pt x="559" y="217"/>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7"/>
            <p:cNvSpPr/>
            <p:nvPr/>
          </p:nvSpPr>
          <p:spPr>
            <a:xfrm>
              <a:off x="4545100" y="4519850"/>
              <a:ext cx="8550" cy="6500"/>
            </a:xfrm>
            <a:custGeom>
              <a:rect b="b" l="l" r="r" t="t"/>
              <a:pathLst>
                <a:path extrusionOk="0" h="260" w="342">
                  <a:moveTo>
                    <a:pt x="83" y="1"/>
                  </a:moveTo>
                  <a:lnTo>
                    <a:pt x="0" y="259"/>
                  </a:lnTo>
                  <a:lnTo>
                    <a:pt x="207" y="259"/>
                  </a:lnTo>
                  <a:cubicBezTo>
                    <a:pt x="259" y="218"/>
                    <a:pt x="300" y="177"/>
                    <a:pt x="341" y="94"/>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7"/>
            <p:cNvSpPr/>
            <p:nvPr/>
          </p:nvSpPr>
          <p:spPr>
            <a:xfrm>
              <a:off x="4566550" y="4822525"/>
              <a:ext cx="6475" cy="2100"/>
            </a:xfrm>
            <a:custGeom>
              <a:rect b="b" l="l" r="r" t="t"/>
              <a:pathLst>
                <a:path extrusionOk="0" h="84" w="259">
                  <a:moveTo>
                    <a:pt x="0" y="1"/>
                  </a:moveTo>
                  <a:cubicBezTo>
                    <a:pt x="83" y="42"/>
                    <a:pt x="124" y="42"/>
                    <a:pt x="217" y="84"/>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7"/>
            <p:cNvSpPr/>
            <p:nvPr/>
          </p:nvSpPr>
          <p:spPr>
            <a:xfrm>
              <a:off x="4506325" y="4795650"/>
              <a:ext cx="4150" cy="3125"/>
            </a:xfrm>
            <a:custGeom>
              <a:rect b="b" l="l" r="r" t="t"/>
              <a:pathLst>
                <a:path extrusionOk="0" h="125" w="166">
                  <a:moveTo>
                    <a:pt x="0" y="1"/>
                  </a:moveTo>
                  <a:cubicBezTo>
                    <a:pt x="83" y="42"/>
                    <a:pt x="124" y="83"/>
                    <a:pt x="166" y="125"/>
                  </a:cubicBezTo>
                  <a:cubicBezTo>
                    <a:pt x="166" y="83"/>
                    <a:pt x="124" y="42"/>
                    <a:pt x="83" y="42"/>
                  </a:cubicBezTo>
                  <a:cubicBezTo>
                    <a:pt x="42" y="1"/>
                    <a:pt x="42"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7"/>
            <p:cNvSpPr/>
            <p:nvPr/>
          </p:nvSpPr>
          <p:spPr>
            <a:xfrm>
              <a:off x="4588000" y="4757925"/>
              <a:ext cx="10875" cy="13975"/>
            </a:xfrm>
            <a:custGeom>
              <a:rect b="b" l="l" r="r" t="t"/>
              <a:pathLst>
                <a:path extrusionOk="0" h="559" w="435">
                  <a:moveTo>
                    <a:pt x="259" y="0"/>
                  </a:moveTo>
                  <a:cubicBezTo>
                    <a:pt x="218" y="41"/>
                    <a:pt x="135" y="83"/>
                    <a:pt x="94" y="135"/>
                  </a:cubicBezTo>
                  <a:lnTo>
                    <a:pt x="94" y="176"/>
                  </a:lnTo>
                  <a:cubicBezTo>
                    <a:pt x="0" y="300"/>
                    <a:pt x="94" y="476"/>
                    <a:pt x="218" y="558"/>
                  </a:cubicBezTo>
                  <a:lnTo>
                    <a:pt x="435" y="41"/>
                  </a:lnTo>
                  <a:cubicBezTo>
                    <a:pt x="393" y="0"/>
                    <a:pt x="35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7"/>
            <p:cNvSpPr/>
            <p:nvPr/>
          </p:nvSpPr>
          <p:spPr>
            <a:xfrm>
              <a:off x="4524425" y="4731700"/>
              <a:ext cx="15275" cy="13675"/>
            </a:xfrm>
            <a:custGeom>
              <a:rect b="b" l="l" r="r" t="t"/>
              <a:pathLst>
                <a:path extrusionOk="0" h="547" w="611">
                  <a:moveTo>
                    <a:pt x="296" y="0"/>
                  </a:moveTo>
                  <a:cubicBezTo>
                    <a:pt x="188" y="0"/>
                    <a:pt x="83" y="56"/>
                    <a:pt x="52" y="191"/>
                  </a:cubicBezTo>
                  <a:cubicBezTo>
                    <a:pt x="0" y="315"/>
                    <a:pt x="52" y="491"/>
                    <a:pt x="217" y="532"/>
                  </a:cubicBezTo>
                  <a:cubicBezTo>
                    <a:pt x="249" y="542"/>
                    <a:pt x="282" y="547"/>
                    <a:pt x="314" y="547"/>
                  </a:cubicBezTo>
                  <a:cubicBezTo>
                    <a:pt x="423" y="547"/>
                    <a:pt x="529" y="491"/>
                    <a:pt x="569" y="356"/>
                  </a:cubicBezTo>
                  <a:cubicBezTo>
                    <a:pt x="610" y="232"/>
                    <a:pt x="569" y="57"/>
                    <a:pt x="393" y="15"/>
                  </a:cubicBezTo>
                  <a:cubicBezTo>
                    <a:pt x="362" y="6"/>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7"/>
            <p:cNvSpPr/>
            <p:nvPr/>
          </p:nvSpPr>
          <p:spPr>
            <a:xfrm>
              <a:off x="4479175" y="4750625"/>
              <a:ext cx="15275" cy="13575"/>
            </a:xfrm>
            <a:custGeom>
              <a:rect b="b" l="l" r="r" t="t"/>
              <a:pathLst>
                <a:path extrusionOk="0" h="543" w="611">
                  <a:moveTo>
                    <a:pt x="278" y="1"/>
                  </a:moveTo>
                  <a:cubicBezTo>
                    <a:pt x="177" y="1"/>
                    <a:pt x="82" y="71"/>
                    <a:pt x="52" y="168"/>
                  </a:cubicBezTo>
                  <a:cubicBezTo>
                    <a:pt x="1" y="292"/>
                    <a:pt x="52" y="468"/>
                    <a:pt x="218" y="509"/>
                  </a:cubicBezTo>
                  <a:cubicBezTo>
                    <a:pt x="255" y="532"/>
                    <a:pt x="294" y="542"/>
                    <a:pt x="333" y="542"/>
                  </a:cubicBezTo>
                  <a:cubicBezTo>
                    <a:pt x="435" y="542"/>
                    <a:pt x="532" y="472"/>
                    <a:pt x="569" y="375"/>
                  </a:cubicBezTo>
                  <a:cubicBezTo>
                    <a:pt x="611" y="251"/>
                    <a:pt x="569" y="75"/>
                    <a:pt x="394" y="34"/>
                  </a:cubicBezTo>
                  <a:cubicBezTo>
                    <a:pt x="357" y="11"/>
                    <a:pt x="317" y="1"/>
                    <a:pt x="27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7"/>
            <p:cNvSpPr/>
            <p:nvPr/>
          </p:nvSpPr>
          <p:spPr>
            <a:xfrm>
              <a:off x="4542775" y="4776925"/>
              <a:ext cx="16300" cy="13700"/>
            </a:xfrm>
            <a:custGeom>
              <a:rect b="b" l="l" r="r" t="t"/>
              <a:pathLst>
                <a:path extrusionOk="0" h="548" w="652">
                  <a:moveTo>
                    <a:pt x="337" y="1"/>
                  </a:moveTo>
                  <a:cubicBezTo>
                    <a:pt x="230" y="1"/>
                    <a:pt x="125" y="56"/>
                    <a:pt x="93" y="191"/>
                  </a:cubicBezTo>
                  <a:cubicBezTo>
                    <a:pt x="0" y="315"/>
                    <a:pt x="93" y="491"/>
                    <a:pt x="217" y="532"/>
                  </a:cubicBezTo>
                  <a:cubicBezTo>
                    <a:pt x="251" y="543"/>
                    <a:pt x="286" y="548"/>
                    <a:pt x="322" y="548"/>
                  </a:cubicBezTo>
                  <a:cubicBezTo>
                    <a:pt x="430" y="548"/>
                    <a:pt x="540" y="501"/>
                    <a:pt x="610" y="408"/>
                  </a:cubicBezTo>
                  <a:cubicBezTo>
                    <a:pt x="652" y="233"/>
                    <a:pt x="558" y="57"/>
                    <a:pt x="434"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7"/>
            <p:cNvSpPr/>
            <p:nvPr/>
          </p:nvSpPr>
          <p:spPr>
            <a:xfrm>
              <a:off x="4505025" y="4686450"/>
              <a:ext cx="16300" cy="13700"/>
            </a:xfrm>
            <a:custGeom>
              <a:rect b="b" l="l" r="r" t="t"/>
              <a:pathLst>
                <a:path extrusionOk="0" h="548" w="652">
                  <a:moveTo>
                    <a:pt x="337" y="1"/>
                  </a:moveTo>
                  <a:cubicBezTo>
                    <a:pt x="232" y="1"/>
                    <a:pt x="125" y="49"/>
                    <a:pt x="94" y="150"/>
                  </a:cubicBezTo>
                  <a:cubicBezTo>
                    <a:pt x="1" y="316"/>
                    <a:pt x="94" y="491"/>
                    <a:pt x="218" y="533"/>
                  </a:cubicBezTo>
                  <a:cubicBezTo>
                    <a:pt x="249" y="542"/>
                    <a:pt x="282" y="548"/>
                    <a:pt x="315" y="548"/>
                  </a:cubicBezTo>
                  <a:cubicBezTo>
                    <a:pt x="423" y="548"/>
                    <a:pt x="530" y="492"/>
                    <a:pt x="569" y="357"/>
                  </a:cubicBezTo>
                  <a:cubicBezTo>
                    <a:pt x="652" y="233"/>
                    <a:pt x="569" y="57"/>
                    <a:pt x="435" y="16"/>
                  </a:cubicBezTo>
                  <a:cubicBezTo>
                    <a:pt x="404" y="6"/>
                    <a:pt x="371"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7"/>
            <p:cNvSpPr/>
            <p:nvPr/>
          </p:nvSpPr>
          <p:spPr>
            <a:xfrm>
              <a:off x="4569650" y="4712900"/>
              <a:ext cx="15275" cy="13550"/>
            </a:xfrm>
            <a:custGeom>
              <a:rect b="b" l="l" r="r" t="t"/>
              <a:pathLst>
                <a:path extrusionOk="0" h="542" w="611">
                  <a:moveTo>
                    <a:pt x="301" y="0"/>
                  </a:moveTo>
                  <a:cubicBezTo>
                    <a:pt x="193" y="0"/>
                    <a:pt x="112" y="70"/>
                    <a:pt x="52" y="168"/>
                  </a:cubicBezTo>
                  <a:cubicBezTo>
                    <a:pt x="0" y="292"/>
                    <a:pt x="52" y="467"/>
                    <a:pt x="218" y="509"/>
                  </a:cubicBezTo>
                  <a:cubicBezTo>
                    <a:pt x="255" y="532"/>
                    <a:pt x="295" y="542"/>
                    <a:pt x="334" y="542"/>
                  </a:cubicBezTo>
                  <a:cubicBezTo>
                    <a:pt x="435" y="542"/>
                    <a:pt x="532" y="474"/>
                    <a:pt x="569" y="385"/>
                  </a:cubicBezTo>
                  <a:cubicBezTo>
                    <a:pt x="610" y="250"/>
                    <a:pt x="569" y="74"/>
                    <a:pt x="435" y="33"/>
                  </a:cubicBezTo>
                  <a:cubicBezTo>
                    <a:pt x="386" y="10"/>
                    <a:pt x="341"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7"/>
            <p:cNvSpPr/>
            <p:nvPr/>
          </p:nvSpPr>
          <p:spPr>
            <a:xfrm>
              <a:off x="4465225" y="4705175"/>
              <a:ext cx="10875" cy="13775"/>
            </a:xfrm>
            <a:custGeom>
              <a:rect b="b" l="l" r="r" t="t"/>
              <a:pathLst>
                <a:path extrusionOk="0" h="551" w="435">
                  <a:moveTo>
                    <a:pt x="218" y="1"/>
                  </a:moveTo>
                  <a:lnTo>
                    <a:pt x="0" y="518"/>
                  </a:lnTo>
                  <a:cubicBezTo>
                    <a:pt x="38" y="541"/>
                    <a:pt x="77" y="551"/>
                    <a:pt x="116" y="551"/>
                  </a:cubicBezTo>
                  <a:cubicBezTo>
                    <a:pt x="218" y="551"/>
                    <a:pt x="315" y="481"/>
                    <a:pt x="352" y="383"/>
                  </a:cubicBezTo>
                  <a:cubicBezTo>
                    <a:pt x="435" y="259"/>
                    <a:pt x="352" y="84"/>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7"/>
            <p:cNvSpPr/>
            <p:nvPr/>
          </p:nvSpPr>
          <p:spPr>
            <a:xfrm>
              <a:off x="4614875" y="4697700"/>
              <a:ext cx="7775" cy="9575"/>
            </a:xfrm>
            <a:custGeom>
              <a:rect b="b" l="l" r="r" t="t"/>
              <a:pathLst>
                <a:path extrusionOk="0" h="383" w="311">
                  <a:moveTo>
                    <a:pt x="52" y="0"/>
                  </a:moveTo>
                  <a:lnTo>
                    <a:pt x="52" y="83"/>
                  </a:lnTo>
                  <a:cubicBezTo>
                    <a:pt x="1" y="166"/>
                    <a:pt x="52" y="300"/>
                    <a:pt x="176" y="341"/>
                  </a:cubicBezTo>
                  <a:cubicBezTo>
                    <a:pt x="176" y="383"/>
                    <a:pt x="176" y="383"/>
                    <a:pt x="218" y="383"/>
                  </a:cubicBezTo>
                  <a:lnTo>
                    <a:pt x="311" y="124"/>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7"/>
            <p:cNvSpPr/>
            <p:nvPr/>
          </p:nvSpPr>
          <p:spPr>
            <a:xfrm>
              <a:off x="4551550" y="4671850"/>
              <a:ext cx="13975" cy="9575"/>
            </a:xfrm>
            <a:custGeom>
              <a:rect b="b" l="l" r="r" t="t"/>
              <a:pathLst>
                <a:path extrusionOk="0" h="383" w="559">
                  <a:moveTo>
                    <a:pt x="42" y="0"/>
                  </a:moveTo>
                  <a:cubicBezTo>
                    <a:pt x="1" y="0"/>
                    <a:pt x="1" y="42"/>
                    <a:pt x="1" y="42"/>
                  </a:cubicBezTo>
                  <a:cubicBezTo>
                    <a:pt x="1" y="83"/>
                    <a:pt x="1" y="166"/>
                    <a:pt x="42" y="217"/>
                  </a:cubicBezTo>
                  <a:lnTo>
                    <a:pt x="42" y="259"/>
                  </a:lnTo>
                  <a:lnTo>
                    <a:pt x="125" y="341"/>
                  </a:lnTo>
                  <a:lnTo>
                    <a:pt x="166" y="341"/>
                  </a:lnTo>
                  <a:cubicBezTo>
                    <a:pt x="207" y="383"/>
                    <a:pt x="301" y="383"/>
                    <a:pt x="342" y="383"/>
                  </a:cubicBezTo>
                  <a:lnTo>
                    <a:pt x="383" y="341"/>
                  </a:lnTo>
                  <a:cubicBezTo>
                    <a:pt x="425" y="341"/>
                    <a:pt x="466" y="341"/>
                    <a:pt x="466" y="300"/>
                  </a:cubicBezTo>
                  <a:cubicBezTo>
                    <a:pt x="518" y="259"/>
                    <a:pt x="518" y="259"/>
                    <a:pt x="559" y="217"/>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7"/>
            <p:cNvSpPr/>
            <p:nvPr/>
          </p:nvSpPr>
          <p:spPr>
            <a:xfrm>
              <a:off x="4492100" y="4648075"/>
              <a:ext cx="8825" cy="6750"/>
            </a:xfrm>
            <a:custGeom>
              <a:rect b="b" l="l" r="r" t="t"/>
              <a:pathLst>
                <a:path extrusionOk="0" h="270" w="353">
                  <a:moveTo>
                    <a:pt x="94" y="0"/>
                  </a:moveTo>
                  <a:lnTo>
                    <a:pt x="1" y="258"/>
                  </a:lnTo>
                  <a:lnTo>
                    <a:pt x="52" y="258"/>
                  </a:lnTo>
                  <a:cubicBezTo>
                    <a:pt x="74" y="266"/>
                    <a:pt x="96" y="269"/>
                    <a:pt x="118" y="269"/>
                  </a:cubicBezTo>
                  <a:cubicBezTo>
                    <a:pt x="221" y="269"/>
                    <a:pt x="318" y="194"/>
                    <a:pt x="352" y="83"/>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7"/>
            <p:cNvSpPr/>
            <p:nvPr/>
          </p:nvSpPr>
          <p:spPr>
            <a:xfrm>
              <a:off x="4805625" y="3870575"/>
              <a:ext cx="8575" cy="7525"/>
            </a:xfrm>
            <a:custGeom>
              <a:rect b="b" l="l" r="r" t="t"/>
              <a:pathLst>
                <a:path extrusionOk="0" h="301" w="343">
                  <a:moveTo>
                    <a:pt x="177" y="0"/>
                  </a:moveTo>
                  <a:cubicBezTo>
                    <a:pt x="125" y="0"/>
                    <a:pt x="125" y="42"/>
                    <a:pt x="84" y="42"/>
                  </a:cubicBezTo>
                  <a:lnTo>
                    <a:pt x="42" y="83"/>
                  </a:lnTo>
                  <a:cubicBezTo>
                    <a:pt x="1" y="124"/>
                    <a:pt x="1" y="124"/>
                    <a:pt x="1" y="166"/>
                  </a:cubicBezTo>
                  <a:lnTo>
                    <a:pt x="218" y="300"/>
                  </a:lnTo>
                  <a:lnTo>
                    <a:pt x="342" y="42"/>
                  </a:lnTo>
                  <a:cubicBezTo>
                    <a:pt x="301" y="0"/>
                    <a:pt x="218" y="0"/>
                    <a:pt x="1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7"/>
            <p:cNvSpPr/>
            <p:nvPr/>
          </p:nvSpPr>
          <p:spPr>
            <a:xfrm>
              <a:off x="4741025" y="3844325"/>
              <a:ext cx="13975" cy="8950"/>
            </a:xfrm>
            <a:custGeom>
              <a:rect b="b" l="l" r="r" t="t"/>
              <a:pathLst>
                <a:path extrusionOk="0" h="358" w="559">
                  <a:moveTo>
                    <a:pt x="241" y="0"/>
                  </a:moveTo>
                  <a:cubicBezTo>
                    <a:pt x="152" y="0"/>
                    <a:pt x="72" y="39"/>
                    <a:pt x="42" y="99"/>
                  </a:cubicBezTo>
                  <a:cubicBezTo>
                    <a:pt x="0" y="140"/>
                    <a:pt x="0" y="140"/>
                    <a:pt x="0" y="182"/>
                  </a:cubicBezTo>
                  <a:lnTo>
                    <a:pt x="517" y="358"/>
                  </a:lnTo>
                  <a:cubicBezTo>
                    <a:pt x="558" y="233"/>
                    <a:pt x="517" y="58"/>
                    <a:pt x="341" y="16"/>
                  </a:cubicBezTo>
                  <a:cubicBezTo>
                    <a:pt x="308" y="5"/>
                    <a:pt x="274" y="0"/>
                    <a:pt x="2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7"/>
            <p:cNvSpPr/>
            <p:nvPr/>
          </p:nvSpPr>
          <p:spPr>
            <a:xfrm>
              <a:off x="4830450" y="3809050"/>
              <a:ext cx="8550" cy="10875"/>
            </a:xfrm>
            <a:custGeom>
              <a:rect b="b" l="l" r="r" t="t"/>
              <a:pathLst>
                <a:path extrusionOk="0" h="435" w="342">
                  <a:moveTo>
                    <a:pt x="83" y="1"/>
                  </a:moveTo>
                  <a:lnTo>
                    <a:pt x="42" y="42"/>
                  </a:lnTo>
                  <a:cubicBezTo>
                    <a:pt x="0" y="135"/>
                    <a:pt x="0" y="218"/>
                    <a:pt x="42" y="259"/>
                  </a:cubicBezTo>
                  <a:cubicBezTo>
                    <a:pt x="83" y="352"/>
                    <a:pt x="83" y="393"/>
                    <a:pt x="125" y="393"/>
                  </a:cubicBezTo>
                  <a:cubicBezTo>
                    <a:pt x="166" y="393"/>
                    <a:pt x="166" y="435"/>
                    <a:pt x="218" y="435"/>
                  </a:cubicBezTo>
                  <a:lnTo>
                    <a:pt x="342" y="42"/>
                  </a:lnTo>
                  <a:cubicBezTo>
                    <a:pt x="259" y="1"/>
                    <a:pt x="166" y="1"/>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7"/>
            <p:cNvSpPr/>
            <p:nvPr/>
          </p:nvSpPr>
          <p:spPr>
            <a:xfrm>
              <a:off x="4720600" y="3802600"/>
              <a:ext cx="15025" cy="10200"/>
            </a:xfrm>
            <a:custGeom>
              <a:rect b="b" l="l" r="r" t="t"/>
              <a:pathLst>
                <a:path extrusionOk="0" h="408" w="601">
                  <a:moveTo>
                    <a:pt x="559" y="0"/>
                  </a:moveTo>
                  <a:cubicBezTo>
                    <a:pt x="383" y="0"/>
                    <a:pt x="218" y="0"/>
                    <a:pt x="42" y="41"/>
                  </a:cubicBezTo>
                  <a:cubicBezTo>
                    <a:pt x="0" y="176"/>
                    <a:pt x="83" y="352"/>
                    <a:pt x="218" y="393"/>
                  </a:cubicBezTo>
                  <a:cubicBezTo>
                    <a:pt x="246" y="403"/>
                    <a:pt x="278" y="408"/>
                    <a:pt x="310" y="408"/>
                  </a:cubicBezTo>
                  <a:cubicBezTo>
                    <a:pt x="416" y="408"/>
                    <a:pt x="527" y="352"/>
                    <a:pt x="559" y="217"/>
                  </a:cubicBezTo>
                  <a:cubicBezTo>
                    <a:pt x="600" y="176"/>
                    <a:pt x="600" y="93"/>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7"/>
            <p:cNvSpPr/>
            <p:nvPr/>
          </p:nvSpPr>
          <p:spPr>
            <a:xfrm>
              <a:off x="4785225" y="3825075"/>
              <a:ext cx="15000" cy="14025"/>
            </a:xfrm>
            <a:custGeom>
              <a:rect b="b" l="l" r="r" t="t"/>
              <a:pathLst>
                <a:path extrusionOk="0" h="561" w="600">
                  <a:moveTo>
                    <a:pt x="313" y="0"/>
                  </a:moveTo>
                  <a:cubicBezTo>
                    <a:pt x="201" y="0"/>
                    <a:pt x="76" y="74"/>
                    <a:pt x="42" y="176"/>
                  </a:cubicBezTo>
                  <a:cubicBezTo>
                    <a:pt x="0" y="311"/>
                    <a:pt x="42" y="487"/>
                    <a:pt x="217" y="528"/>
                  </a:cubicBezTo>
                  <a:cubicBezTo>
                    <a:pt x="252" y="551"/>
                    <a:pt x="290" y="561"/>
                    <a:pt x="328" y="561"/>
                  </a:cubicBezTo>
                  <a:cubicBezTo>
                    <a:pt x="428" y="561"/>
                    <a:pt x="529" y="491"/>
                    <a:pt x="558" y="393"/>
                  </a:cubicBezTo>
                  <a:cubicBezTo>
                    <a:pt x="600" y="269"/>
                    <a:pt x="558" y="94"/>
                    <a:pt x="383" y="11"/>
                  </a:cubicBezTo>
                  <a:cubicBezTo>
                    <a:pt x="361" y="4"/>
                    <a:pt x="337"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7"/>
            <p:cNvSpPr/>
            <p:nvPr/>
          </p:nvSpPr>
          <p:spPr>
            <a:xfrm>
              <a:off x="4682850" y="3817850"/>
              <a:ext cx="7525" cy="9575"/>
            </a:xfrm>
            <a:custGeom>
              <a:rect b="b" l="l" r="r" t="t"/>
              <a:pathLst>
                <a:path extrusionOk="0" h="383" w="301">
                  <a:moveTo>
                    <a:pt x="125" y="0"/>
                  </a:moveTo>
                  <a:lnTo>
                    <a:pt x="1" y="259"/>
                  </a:lnTo>
                  <a:lnTo>
                    <a:pt x="259" y="383"/>
                  </a:lnTo>
                  <a:cubicBezTo>
                    <a:pt x="259" y="341"/>
                    <a:pt x="301" y="341"/>
                    <a:pt x="301" y="341"/>
                  </a:cubicBezTo>
                  <a:cubicBezTo>
                    <a:pt x="301" y="207"/>
                    <a:pt x="259" y="124"/>
                    <a:pt x="177" y="41"/>
                  </a:cubicBezTo>
                  <a:cubicBezTo>
                    <a:pt x="177" y="41"/>
                    <a:pt x="125" y="41"/>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7"/>
            <p:cNvSpPr/>
            <p:nvPr/>
          </p:nvSpPr>
          <p:spPr>
            <a:xfrm>
              <a:off x="4751875" y="3998775"/>
              <a:ext cx="9575" cy="7525"/>
            </a:xfrm>
            <a:custGeom>
              <a:rect b="b" l="l" r="r" t="t"/>
              <a:pathLst>
                <a:path extrusionOk="0" h="301" w="383">
                  <a:moveTo>
                    <a:pt x="259" y="0"/>
                  </a:moveTo>
                  <a:cubicBezTo>
                    <a:pt x="166" y="0"/>
                    <a:pt x="83" y="42"/>
                    <a:pt x="42" y="124"/>
                  </a:cubicBezTo>
                  <a:cubicBezTo>
                    <a:pt x="42" y="124"/>
                    <a:pt x="42" y="166"/>
                    <a:pt x="0" y="166"/>
                  </a:cubicBezTo>
                  <a:lnTo>
                    <a:pt x="259" y="300"/>
                  </a:lnTo>
                  <a:lnTo>
                    <a:pt x="383" y="42"/>
                  </a:lnTo>
                  <a:cubicBezTo>
                    <a:pt x="342"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7"/>
            <p:cNvSpPr/>
            <p:nvPr/>
          </p:nvSpPr>
          <p:spPr>
            <a:xfrm>
              <a:off x="4688300" y="3972450"/>
              <a:ext cx="12925" cy="10075"/>
            </a:xfrm>
            <a:custGeom>
              <a:rect b="b" l="l" r="r" t="t"/>
              <a:pathLst>
                <a:path extrusionOk="0" h="403" w="517">
                  <a:moveTo>
                    <a:pt x="243" y="0"/>
                  </a:moveTo>
                  <a:cubicBezTo>
                    <a:pt x="139" y="0"/>
                    <a:pt x="31" y="60"/>
                    <a:pt x="0" y="185"/>
                  </a:cubicBezTo>
                  <a:lnTo>
                    <a:pt x="517" y="402"/>
                  </a:lnTo>
                  <a:lnTo>
                    <a:pt x="517" y="278"/>
                  </a:lnTo>
                  <a:cubicBezTo>
                    <a:pt x="517" y="185"/>
                    <a:pt x="476" y="61"/>
                    <a:pt x="341" y="20"/>
                  </a:cubicBezTo>
                  <a:cubicBezTo>
                    <a:pt x="311" y="7"/>
                    <a:pt x="277" y="0"/>
                    <a:pt x="24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7"/>
            <p:cNvSpPr/>
            <p:nvPr/>
          </p:nvSpPr>
          <p:spPr>
            <a:xfrm>
              <a:off x="4777725" y="3935200"/>
              <a:ext cx="9575" cy="12925"/>
            </a:xfrm>
            <a:custGeom>
              <a:rect b="b" l="l" r="r" t="t"/>
              <a:pathLst>
                <a:path extrusionOk="0" h="517" w="383">
                  <a:moveTo>
                    <a:pt x="300" y="0"/>
                  </a:moveTo>
                  <a:cubicBezTo>
                    <a:pt x="166" y="0"/>
                    <a:pt x="83" y="41"/>
                    <a:pt x="42" y="165"/>
                  </a:cubicBezTo>
                  <a:cubicBezTo>
                    <a:pt x="0" y="258"/>
                    <a:pt x="0" y="341"/>
                    <a:pt x="83" y="424"/>
                  </a:cubicBezTo>
                  <a:cubicBezTo>
                    <a:pt x="83" y="476"/>
                    <a:pt x="124" y="517"/>
                    <a:pt x="166" y="517"/>
                  </a:cubicBezTo>
                  <a:lnTo>
                    <a:pt x="3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7"/>
            <p:cNvSpPr/>
            <p:nvPr/>
          </p:nvSpPr>
          <p:spPr>
            <a:xfrm>
              <a:off x="4713100" y="3908400"/>
              <a:ext cx="16050" cy="14150"/>
            </a:xfrm>
            <a:custGeom>
              <a:rect b="b" l="l" r="r" t="t"/>
              <a:pathLst>
                <a:path extrusionOk="0" h="566" w="642">
                  <a:moveTo>
                    <a:pt x="292" y="0"/>
                  </a:moveTo>
                  <a:cubicBezTo>
                    <a:pt x="187" y="0"/>
                    <a:pt x="101" y="73"/>
                    <a:pt x="42" y="162"/>
                  </a:cubicBezTo>
                  <a:cubicBezTo>
                    <a:pt x="1" y="297"/>
                    <a:pt x="83" y="462"/>
                    <a:pt x="207" y="555"/>
                  </a:cubicBezTo>
                  <a:cubicBezTo>
                    <a:pt x="231" y="562"/>
                    <a:pt x="256" y="566"/>
                    <a:pt x="281" y="566"/>
                  </a:cubicBezTo>
                  <a:cubicBezTo>
                    <a:pt x="399" y="566"/>
                    <a:pt x="525" y="490"/>
                    <a:pt x="559" y="379"/>
                  </a:cubicBezTo>
                  <a:cubicBezTo>
                    <a:pt x="642" y="255"/>
                    <a:pt x="559" y="79"/>
                    <a:pt x="424" y="38"/>
                  </a:cubicBezTo>
                  <a:cubicBezTo>
                    <a:pt x="378" y="12"/>
                    <a:pt x="333"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7"/>
            <p:cNvSpPr/>
            <p:nvPr/>
          </p:nvSpPr>
          <p:spPr>
            <a:xfrm>
              <a:off x="4667875" y="3927200"/>
              <a:ext cx="16050" cy="13825"/>
            </a:xfrm>
            <a:custGeom>
              <a:rect b="b" l="l" r="r" t="t"/>
              <a:pathLst>
                <a:path extrusionOk="0" h="553" w="642">
                  <a:moveTo>
                    <a:pt x="308" y="1"/>
                  </a:moveTo>
                  <a:cubicBezTo>
                    <a:pt x="195" y="1"/>
                    <a:pt x="104" y="61"/>
                    <a:pt x="42" y="186"/>
                  </a:cubicBezTo>
                  <a:cubicBezTo>
                    <a:pt x="0" y="320"/>
                    <a:pt x="83" y="485"/>
                    <a:pt x="207" y="537"/>
                  </a:cubicBezTo>
                  <a:cubicBezTo>
                    <a:pt x="240" y="547"/>
                    <a:pt x="276" y="552"/>
                    <a:pt x="311" y="552"/>
                  </a:cubicBezTo>
                  <a:cubicBezTo>
                    <a:pt x="420" y="552"/>
                    <a:pt x="527" y="504"/>
                    <a:pt x="559" y="403"/>
                  </a:cubicBezTo>
                  <a:cubicBezTo>
                    <a:pt x="641" y="227"/>
                    <a:pt x="559" y="103"/>
                    <a:pt x="424" y="20"/>
                  </a:cubicBezTo>
                  <a:cubicBezTo>
                    <a:pt x="383" y="7"/>
                    <a:pt x="344"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7"/>
            <p:cNvSpPr/>
            <p:nvPr/>
          </p:nvSpPr>
          <p:spPr>
            <a:xfrm>
              <a:off x="4732475" y="3953625"/>
              <a:ext cx="15025" cy="14175"/>
            </a:xfrm>
            <a:custGeom>
              <a:rect b="b" l="l" r="r" t="t"/>
              <a:pathLst>
                <a:path extrusionOk="0" h="567" w="601">
                  <a:moveTo>
                    <a:pt x="270" y="1"/>
                  </a:moveTo>
                  <a:cubicBezTo>
                    <a:pt x="171" y="1"/>
                    <a:pt x="72" y="74"/>
                    <a:pt x="42" y="163"/>
                  </a:cubicBezTo>
                  <a:cubicBezTo>
                    <a:pt x="1" y="297"/>
                    <a:pt x="42" y="462"/>
                    <a:pt x="166" y="555"/>
                  </a:cubicBezTo>
                  <a:cubicBezTo>
                    <a:pt x="197" y="563"/>
                    <a:pt x="227" y="566"/>
                    <a:pt x="254" y="566"/>
                  </a:cubicBezTo>
                  <a:cubicBezTo>
                    <a:pt x="385" y="566"/>
                    <a:pt x="483" y="490"/>
                    <a:pt x="559" y="380"/>
                  </a:cubicBezTo>
                  <a:cubicBezTo>
                    <a:pt x="601" y="256"/>
                    <a:pt x="559" y="80"/>
                    <a:pt x="384" y="38"/>
                  </a:cubicBezTo>
                  <a:cubicBezTo>
                    <a:pt x="348" y="12"/>
                    <a:pt x="309" y="1"/>
                    <a:pt x="2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7"/>
            <p:cNvSpPr/>
            <p:nvPr/>
          </p:nvSpPr>
          <p:spPr>
            <a:xfrm>
              <a:off x="4693725" y="3863150"/>
              <a:ext cx="16050" cy="13700"/>
            </a:xfrm>
            <a:custGeom>
              <a:rect b="b" l="l" r="r" t="t"/>
              <a:pathLst>
                <a:path extrusionOk="0" h="548" w="642">
                  <a:moveTo>
                    <a:pt x="310" y="1"/>
                  </a:moveTo>
                  <a:cubicBezTo>
                    <a:pt x="211" y="1"/>
                    <a:pt x="112" y="74"/>
                    <a:pt x="83" y="163"/>
                  </a:cubicBezTo>
                  <a:cubicBezTo>
                    <a:pt x="0" y="297"/>
                    <a:pt x="83" y="463"/>
                    <a:pt x="207" y="514"/>
                  </a:cubicBezTo>
                  <a:cubicBezTo>
                    <a:pt x="255" y="537"/>
                    <a:pt x="301" y="547"/>
                    <a:pt x="343" y="547"/>
                  </a:cubicBezTo>
                  <a:cubicBezTo>
                    <a:pt x="453" y="547"/>
                    <a:pt x="540" y="477"/>
                    <a:pt x="600" y="380"/>
                  </a:cubicBezTo>
                  <a:cubicBezTo>
                    <a:pt x="641" y="256"/>
                    <a:pt x="600" y="80"/>
                    <a:pt x="424" y="39"/>
                  </a:cubicBezTo>
                  <a:cubicBezTo>
                    <a:pt x="389" y="12"/>
                    <a:pt x="350"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7"/>
            <p:cNvSpPr/>
            <p:nvPr/>
          </p:nvSpPr>
          <p:spPr>
            <a:xfrm>
              <a:off x="4758325" y="3889575"/>
              <a:ext cx="16050" cy="13700"/>
            </a:xfrm>
            <a:custGeom>
              <a:rect b="b" l="l" r="r" t="t"/>
              <a:pathLst>
                <a:path extrusionOk="0" h="548" w="642">
                  <a:moveTo>
                    <a:pt x="330" y="1"/>
                  </a:moveTo>
                  <a:cubicBezTo>
                    <a:pt x="223" y="1"/>
                    <a:pt x="105" y="55"/>
                    <a:pt x="42" y="181"/>
                  </a:cubicBezTo>
                  <a:cubicBezTo>
                    <a:pt x="1" y="316"/>
                    <a:pt x="84" y="491"/>
                    <a:pt x="208" y="533"/>
                  </a:cubicBezTo>
                  <a:cubicBezTo>
                    <a:pt x="241" y="543"/>
                    <a:pt x="276" y="548"/>
                    <a:pt x="312" y="548"/>
                  </a:cubicBezTo>
                  <a:cubicBezTo>
                    <a:pt x="420" y="548"/>
                    <a:pt x="528" y="500"/>
                    <a:pt x="559" y="398"/>
                  </a:cubicBezTo>
                  <a:cubicBezTo>
                    <a:pt x="642" y="233"/>
                    <a:pt x="559" y="57"/>
                    <a:pt x="425" y="16"/>
                  </a:cubicBezTo>
                  <a:cubicBezTo>
                    <a:pt x="396" y="6"/>
                    <a:pt x="363"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7"/>
            <p:cNvSpPr/>
            <p:nvPr/>
          </p:nvSpPr>
          <p:spPr>
            <a:xfrm>
              <a:off x="4630125" y="3947075"/>
              <a:ext cx="7525" cy="8550"/>
            </a:xfrm>
            <a:custGeom>
              <a:rect b="b" l="l" r="r" t="t"/>
              <a:pathLst>
                <a:path extrusionOk="0" h="342" w="301">
                  <a:moveTo>
                    <a:pt x="125" y="1"/>
                  </a:moveTo>
                  <a:lnTo>
                    <a:pt x="1" y="259"/>
                  </a:lnTo>
                  <a:lnTo>
                    <a:pt x="259" y="342"/>
                  </a:lnTo>
                  <a:cubicBezTo>
                    <a:pt x="259" y="342"/>
                    <a:pt x="259" y="300"/>
                    <a:pt x="301" y="300"/>
                  </a:cubicBezTo>
                  <a:cubicBezTo>
                    <a:pt x="301" y="166"/>
                    <a:pt x="259"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7"/>
            <p:cNvSpPr/>
            <p:nvPr/>
          </p:nvSpPr>
          <p:spPr>
            <a:xfrm>
              <a:off x="4653650" y="3882450"/>
              <a:ext cx="10875" cy="13325"/>
            </a:xfrm>
            <a:custGeom>
              <a:rect b="b" l="l" r="r" t="t"/>
              <a:pathLst>
                <a:path extrusionOk="0" h="533" w="435">
                  <a:moveTo>
                    <a:pt x="218" y="1"/>
                  </a:moveTo>
                  <a:lnTo>
                    <a:pt x="1" y="518"/>
                  </a:lnTo>
                  <a:cubicBezTo>
                    <a:pt x="42" y="527"/>
                    <a:pt x="80" y="533"/>
                    <a:pt x="117" y="533"/>
                  </a:cubicBezTo>
                  <a:cubicBezTo>
                    <a:pt x="236" y="533"/>
                    <a:pt x="330" y="477"/>
                    <a:pt x="393" y="342"/>
                  </a:cubicBezTo>
                  <a:cubicBezTo>
                    <a:pt x="435" y="259"/>
                    <a:pt x="393" y="84"/>
                    <a:pt x="259" y="42"/>
                  </a:cubicBezTo>
                  <a:cubicBezTo>
                    <a:pt x="259" y="1"/>
                    <a:pt x="259" y="1"/>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7"/>
            <p:cNvSpPr/>
            <p:nvPr/>
          </p:nvSpPr>
          <p:spPr>
            <a:xfrm>
              <a:off x="4804600" y="3874700"/>
              <a:ext cx="6500" cy="8825"/>
            </a:xfrm>
            <a:custGeom>
              <a:rect b="b" l="l" r="r" t="t"/>
              <a:pathLst>
                <a:path extrusionOk="0" h="353" w="260">
                  <a:moveTo>
                    <a:pt x="42" y="1"/>
                  </a:moveTo>
                  <a:cubicBezTo>
                    <a:pt x="1" y="1"/>
                    <a:pt x="1" y="52"/>
                    <a:pt x="1" y="52"/>
                  </a:cubicBezTo>
                  <a:lnTo>
                    <a:pt x="1" y="135"/>
                  </a:lnTo>
                  <a:cubicBezTo>
                    <a:pt x="1" y="135"/>
                    <a:pt x="1" y="176"/>
                    <a:pt x="42" y="218"/>
                  </a:cubicBezTo>
                  <a:cubicBezTo>
                    <a:pt x="42" y="311"/>
                    <a:pt x="83" y="352"/>
                    <a:pt x="166" y="352"/>
                  </a:cubicBezTo>
                  <a:lnTo>
                    <a:pt x="259" y="13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7"/>
            <p:cNvSpPr/>
            <p:nvPr/>
          </p:nvSpPr>
          <p:spPr>
            <a:xfrm>
              <a:off x="4739975" y="3848850"/>
              <a:ext cx="14000" cy="9275"/>
            </a:xfrm>
            <a:custGeom>
              <a:rect b="b" l="l" r="r" t="t"/>
              <a:pathLst>
                <a:path extrusionOk="0" h="371" w="560">
                  <a:moveTo>
                    <a:pt x="42" y="1"/>
                  </a:moveTo>
                  <a:cubicBezTo>
                    <a:pt x="1" y="52"/>
                    <a:pt x="1" y="94"/>
                    <a:pt x="42" y="135"/>
                  </a:cubicBezTo>
                  <a:cubicBezTo>
                    <a:pt x="42" y="218"/>
                    <a:pt x="84" y="311"/>
                    <a:pt x="166" y="352"/>
                  </a:cubicBezTo>
                  <a:cubicBezTo>
                    <a:pt x="228" y="352"/>
                    <a:pt x="267" y="371"/>
                    <a:pt x="299" y="371"/>
                  </a:cubicBezTo>
                  <a:cubicBezTo>
                    <a:pt x="314" y="371"/>
                    <a:pt x="328" y="366"/>
                    <a:pt x="342" y="352"/>
                  </a:cubicBezTo>
                  <a:lnTo>
                    <a:pt x="383" y="352"/>
                  </a:lnTo>
                  <a:cubicBezTo>
                    <a:pt x="425" y="352"/>
                    <a:pt x="476" y="311"/>
                    <a:pt x="476" y="311"/>
                  </a:cubicBezTo>
                  <a:cubicBezTo>
                    <a:pt x="518" y="259"/>
                    <a:pt x="559" y="218"/>
                    <a:pt x="559" y="177"/>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7"/>
            <p:cNvSpPr/>
            <p:nvPr/>
          </p:nvSpPr>
          <p:spPr>
            <a:xfrm>
              <a:off x="4680800" y="3824300"/>
              <a:ext cx="8550" cy="7525"/>
            </a:xfrm>
            <a:custGeom>
              <a:rect b="b" l="l" r="r" t="t"/>
              <a:pathLst>
                <a:path extrusionOk="0" h="301" w="342">
                  <a:moveTo>
                    <a:pt x="83" y="1"/>
                  </a:moveTo>
                  <a:lnTo>
                    <a:pt x="0" y="259"/>
                  </a:lnTo>
                  <a:cubicBezTo>
                    <a:pt x="0" y="300"/>
                    <a:pt x="42" y="300"/>
                    <a:pt x="42" y="300"/>
                  </a:cubicBezTo>
                  <a:cubicBezTo>
                    <a:pt x="166" y="300"/>
                    <a:pt x="300" y="259"/>
                    <a:pt x="341" y="12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7"/>
            <p:cNvSpPr/>
            <p:nvPr/>
          </p:nvSpPr>
          <p:spPr>
            <a:xfrm>
              <a:off x="4698875" y="4127050"/>
              <a:ext cx="9850" cy="7450"/>
            </a:xfrm>
            <a:custGeom>
              <a:rect b="b" l="l" r="r" t="t"/>
              <a:pathLst>
                <a:path extrusionOk="0" h="298" w="394">
                  <a:moveTo>
                    <a:pt x="306" y="0"/>
                  </a:moveTo>
                  <a:cubicBezTo>
                    <a:pt x="272" y="0"/>
                    <a:pt x="239" y="13"/>
                    <a:pt x="218" y="39"/>
                  </a:cubicBezTo>
                  <a:cubicBezTo>
                    <a:pt x="135" y="39"/>
                    <a:pt x="94" y="80"/>
                    <a:pt x="53" y="122"/>
                  </a:cubicBezTo>
                  <a:cubicBezTo>
                    <a:pt x="53" y="163"/>
                    <a:pt x="53" y="163"/>
                    <a:pt x="1" y="163"/>
                  </a:cubicBezTo>
                  <a:lnTo>
                    <a:pt x="259" y="297"/>
                  </a:lnTo>
                  <a:lnTo>
                    <a:pt x="394" y="39"/>
                  </a:lnTo>
                  <a:cubicBezTo>
                    <a:pt x="373" y="13"/>
                    <a:pt x="340" y="0"/>
                    <a:pt x="30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7"/>
            <p:cNvSpPr/>
            <p:nvPr/>
          </p:nvSpPr>
          <p:spPr>
            <a:xfrm>
              <a:off x="4635550" y="4100625"/>
              <a:ext cx="14000" cy="10100"/>
            </a:xfrm>
            <a:custGeom>
              <a:rect b="b" l="l" r="r" t="t"/>
              <a:pathLst>
                <a:path extrusionOk="0" h="404" w="560">
                  <a:moveTo>
                    <a:pt x="274" y="0"/>
                  </a:moveTo>
                  <a:cubicBezTo>
                    <a:pt x="157" y="0"/>
                    <a:pt x="35" y="82"/>
                    <a:pt x="1" y="186"/>
                  </a:cubicBezTo>
                  <a:lnTo>
                    <a:pt x="518" y="403"/>
                  </a:lnTo>
                  <a:cubicBezTo>
                    <a:pt x="559" y="269"/>
                    <a:pt x="466" y="103"/>
                    <a:pt x="342" y="10"/>
                  </a:cubicBezTo>
                  <a:cubicBezTo>
                    <a:pt x="320" y="4"/>
                    <a:pt x="297" y="0"/>
                    <a:pt x="27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7"/>
            <p:cNvSpPr/>
            <p:nvPr/>
          </p:nvSpPr>
          <p:spPr>
            <a:xfrm>
              <a:off x="4724725" y="4062875"/>
              <a:ext cx="9850" cy="13475"/>
            </a:xfrm>
            <a:custGeom>
              <a:rect b="b" l="l" r="r" t="t"/>
              <a:pathLst>
                <a:path extrusionOk="0" h="539" w="394">
                  <a:moveTo>
                    <a:pt x="315" y="0"/>
                  </a:moveTo>
                  <a:cubicBezTo>
                    <a:pt x="241" y="0"/>
                    <a:pt x="154" y="44"/>
                    <a:pt x="94" y="104"/>
                  </a:cubicBezTo>
                  <a:cubicBezTo>
                    <a:pt x="94" y="104"/>
                    <a:pt x="53" y="145"/>
                    <a:pt x="53" y="187"/>
                  </a:cubicBezTo>
                  <a:cubicBezTo>
                    <a:pt x="1" y="228"/>
                    <a:pt x="1" y="280"/>
                    <a:pt x="53" y="362"/>
                  </a:cubicBezTo>
                  <a:lnTo>
                    <a:pt x="53" y="404"/>
                  </a:lnTo>
                  <a:cubicBezTo>
                    <a:pt x="53" y="445"/>
                    <a:pt x="94" y="486"/>
                    <a:pt x="135" y="538"/>
                  </a:cubicBezTo>
                  <a:lnTo>
                    <a:pt x="177" y="538"/>
                  </a:lnTo>
                  <a:lnTo>
                    <a:pt x="394" y="21"/>
                  </a:lnTo>
                  <a:cubicBezTo>
                    <a:pt x="371" y="7"/>
                    <a:pt x="344" y="0"/>
                    <a:pt x="31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7"/>
            <p:cNvSpPr/>
            <p:nvPr/>
          </p:nvSpPr>
          <p:spPr>
            <a:xfrm>
              <a:off x="4660125" y="4036600"/>
              <a:ext cx="16300" cy="14250"/>
            </a:xfrm>
            <a:custGeom>
              <a:rect b="b" l="l" r="r" t="t"/>
              <a:pathLst>
                <a:path extrusionOk="0" h="570" w="652">
                  <a:moveTo>
                    <a:pt x="297" y="0"/>
                  </a:moveTo>
                  <a:cubicBezTo>
                    <a:pt x="192" y="0"/>
                    <a:pt x="111" y="73"/>
                    <a:pt x="52" y="162"/>
                  </a:cubicBezTo>
                  <a:cubicBezTo>
                    <a:pt x="0" y="338"/>
                    <a:pt x="52" y="462"/>
                    <a:pt x="217" y="555"/>
                  </a:cubicBezTo>
                  <a:cubicBezTo>
                    <a:pt x="249" y="565"/>
                    <a:pt x="282" y="570"/>
                    <a:pt x="314" y="570"/>
                  </a:cubicBezTo>
                  <a:cubicBezTo>
                    <a:pt x="423" y="570"/>
                    <a:pt x="529" y="514"/>
                    <a:pt x="569" y="379"/>
                  </a:cubicBezTo>
                  <a:cubicBezTo>
                    <a:pt x="651" y="245"/>
                    <a:pt x="569" y="80"/>
                    <a:pt x="434" y="38"/>
                  </a:cubicBezTo>
                  <a:cubicBezTo>
                    <a:pt x="384" y="12"/>
                    <a:pt x="339" y="0"/>
                    <a:pt x="29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7"/>
            <p:cNvSpPr/>
            <p:nvPr/>
          </p:nvSpPr>
          <p:spPr>
            <a:xfrm>
              <a:off x="4614875" y="4055400"/>
              <a:ext cx="15275" cy="14125"/>
            </a:xfrm>
            <a:custGeom>
              <a:rect b="b" l="l" r="r" t="t"/>
              <a:pathLst>
                <a:path extrusionOk="0" h="565" w="611">
                  <a:moveTo>
                    <a:pt x="353" y="0"/>
                  </a:moveTo>
                  <a:cubicBezTo>
                    <a:pt x="220" y="0"/>
                    <a:pt x="122" y="82"/>
                    <a:pt x="52" y="186"/>
                  </a:cubicBezTo>
                  <a:cubicBezTo>
                    <a:pt x="1" y="320"/>
                    <a:pt x="52" y="486"/>
                    <a:pt x="218" y="527"/>
                  </a:cubicBezTo>
                  <a:cubicBezTo>
                    <a:pt x="256" y="553"/>
                    <a:pt x="297" y="565"/>
                    <a:pt x="336" y="565"/>
                  </a:cubicBezTo>
                  <a:cubicBezTo>
                    <a:pt x="437" y="565"/>
                    <a:pt x="532" y="492"/>
                    <a:pt x="569" y="403"/>
                  </a:cubicBezTo>
                  <a:cubicBezTo>
                    <a:pt x="611" y="227"/>
                    <a:pt x="569" y="103"/>
                    <a:pt x="435" y="10"/>
                  </a:cubicBezTo>
                  <a:cubicBezTo>
                    <a:pt x="406" y="3"/>
                    <a:pt x="379" y="0"/>
                    <a:pt x="35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7"/>
            <p:cNvSpPr/>
            <p:nvPr/>
          </p:nvSpPr>
          <p:spPr>
            <a:xfrm>
              <a:off x="4678475" y="4082275"/>
              <a:ext cx="16300" cy="13825"/>
            </a:xfrm>
            <a:custGeom>
              <a:rect b="b" l="l" r="r" t="t"/>
              <a:pathLst>
                <a:path extrusionOk="0" h="553" w="652">
                  <a:moveTo>
                    <a:pt x="326" y="1"/>
                  </a:moveTo>
                  <a:cubicBezTo>
                    <a:pt x="222" y="1"/>
                    <a:pt x="124" y="53"/>
                    <a:pt x="93" y="145"/>
                  </a:cubicBezTo>
                  <a:cubicBezTo>
                    <a:pt x="0" y="320"/>
                    <a:pt x="93" y="444"/>
                    <a:pt x="217" y="538"/>
                  </a:cubicBezTo>
                  <a:cubicBezTo>
                    <a:pt x="258" y="547"/>
                    <a:pt x="296" y="552"/>
                    <a:pt x="332" y="552"/>
                  </a:cubicBezTo>
                  <a:cubicBezTo>
                    <a:pt x="449" y="552"/>
                    <a:pt x="539" y="497"/>
                    <a:pt x="610" y="362"/>
                  </a:cubicBezTo>
                  <a:cubicBezTo>
                    <a:pt x="651" y="227"/>
                    <a:pt x="610" y="62"/>
                    <a:pt x="434" y="21"/>
                  </a:cubicBezTo>
                  <a:cubicBezTo>
                    <a:pt x="399" y="7"/>
                    <a:pt x="362"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7"/>
            <p:cNvSpPr/>
            <p:nvPr/>
          </p:nvSpPr>
          <p:spPr>
            <a:xfrm>
              <a:off x="4640725" y="3991375"/>
              <a:ext cx="16300" cy="14125"/>
            </a:xfrm>
            <a:custGeom>
              <a:rect b="b" l="l" r="r" t="t"/>
              <a:pathLst>
                <a:path extrusionOk="0" h="565" w="652">
                  <a:moveTo>
                    <a:pt x="321" y="0"/>
                  </a:moveTo>
                  <a:cubicBezTo>
                    <a:pt x="222" y="0"/>
                    <a:pt x="123" y="73"/>
                    <a:pt x="94" y="162"/>
                  </a:cubicBezTo>
                  <a:cubicBezTo>
                    <a:pt x="1" y="338"/>
                    <a:pt x="94" y="462"/>
                    <a:pt x="218" y="555"/>
                  </a:cubicBezTo>
                  <a:cubicBezTo>
                    <a:pt x="247" y="562"/>
                    <a:pt x="274" y="565"/>
                    <a:pt x="300" y="565"/>
                  </a:cubicBezTo>
                  <a:cubicBezTo>
                    <a:pt x="433" y="565"/>
                    <a:pt x="533" y="483"/>
                    <a:pt x="611" y="379"/>
                  </a:cubicBezTo>
                  <a:cubicBezTo>
                    <a:pt x="652" y="245"/>
                    <a:pt x="569" y="79"/>
                    <a:pt x="435" y="38"/>
                  </a:cubicBezTo>
                  <a:cubicBezTo>
                    <a:pt x="400" y="12"/>
                    <a:pt x="360" y="0"/>
                    <a:pt x="32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7"/>
            <p:cNvSpPr/>
            <p:nvPr/>
          </p:nvSpPr>
          <p:spPr>
            <a:xfrm>
              <a:off x="4705350" y="4017800"/>
              <a:ext cx="16300" cy="14125"/>
            </a:xfrm>
            <a:custGeom>
              <a:rect b="b" l="l" r="r" t="t"/>
              <a:pathLst>
                <a:path extrusionOk="0" h="565" w="652">
                  <a:moveTo>
                    <a:pt x="338" y="0"/>
                  </a:moveTo>
                  <a:cubicBezTo>
                    <a:pt x="212" y="0"/>
                    <a:pt x="119" y="80"/>
                    <a:pt x="52" y="180"/>
                  </a:cubicBezTo>
                  <a:cubicBezTo>
                    <a:pt x="0" y="315"/>
                    <a:pt x="93" y="480"/>
                    <a:pt x="218" y="532"/>
                  </a:cubicBezTo>
                  <a:cubicBezTo>
                    <a:pt x="255" y="555"/>
                    <a:pt x="294" y="565"/>
                    <a:pt x="333" y="565"/>
                  </a:cubicBezTo>
                  <a:cubicBezTo>
                    <a:pt x="435" y="565"/>
                    <a:pt x="532" y="495"/>
                    <a:pt x="569" y="397"/>
                  </a:cubicBezTo>
                  <a:cubicBezTo>
                    <a:pt x="652" y="222"/>
                    <a:pt x="569" y="98"/>
                    <a:pt x="435" y="15"/>
                  </a:cubicBezTo>
                  <a:cubicBezTo>
                    <a:pt x="401" y="5"/>
                    <a:pt x="369"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7"/>
            <p:cNvSpPr/>
            <p:nvPr/>
          </p:nvSpPr>
          <p:spPr>
            <a:xfrm>
              <a:off x="4577400" y="4075025"/>
              <a:ext cx="7525" cy="8800"/>
            </a:xfrm>
            <a:custGeom>
              <a:rect b="b" l="l" r="r" t="t"/>
              <a:pathLst>
                <a:path extrusionOk="0" h="352" w="301">
                  <a:moveTo>
                    <a:pt x="125" y="0"/>
                  </a:moveTo>
                  <a:lnTo>
                    <a:pt x="1" y="259"/>
                  </a:lnTo>
                  <a:lnTo>
                    <a:pt x="259" y="352"/>
                  </a:lnTo>
                  <a:lnTo>
                    <a:pt x="259" y="311"/>
                  </a:lnTo>
                  <a:cubicBezTo>
                    <a:pt x="300" y="176"/>
                    <a:pt x="207" y="52"/>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7"/>
            <p:cNvSpPr/>
            <p:nvPr/>
          </p:nvSpPr>
          <p:spPr>
            <a:xfrm>
              <a:off x="4600925" y="4010400"/>
              <a:ext cx="10875" cy="13925"/>
            </a:xfrm>
            <a:custGeom>
              <a:rect b="b" l="l" r="r" t="t"/>
              <a:pathLst>
                <a:path extrusionOk="0" h="557" w="435">
                  <a:moveTo>
                    <a:pt x="218" y="1"/>
                  </a:moveTo>
                  <a:lnTo>
                    <a:pt x="0" y="518"/>
                  </a:lnTo>
                  <a:cubicBezTo>
                    <a:pt x="47" y="543"/>
                    <a:pt x="91" y="556"/>
                    <a:pt x="128" y="556"/>
                  </a:cubicBezTo>
                  <a:cubicBezTo>
                    <a:pt x="166" y="556"/>
                    <a:pt x="197" y="543"/>
                    <a:pt x="218" y="518"/>
                  </a:cubicBezTo>
                  <a:lnTo>
                    <a:pt x="259" y="518"/>
                  </a:lnTo>
                  <a:cubicBezTo>
                    <a:pt x="300" y="476"/>
                    <a:pt x="352" y="435"/>
                    <a:pt x="393" y="394"/>
                  </a:cubicBezTo>
                  <a:cubicBezTo>
                    <a:pt x="435" y="218"/>
                    <a:pt x="352" y="94"/>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7"/>
            <p:cNvSpPr/>
            <p:nvPr/>
          </p:nvSpPr>
          <p:spPr>
            <a:xfrm>
              <a:off x="4751875" y="4002900"/>
              <a:ext cx="6475" cy="9850"/>
            </a:xfrm>
            <a:custGeom>
              <a:rect b="b" l="l" r="r" t="t"/>
              <a:pathLst>
                <a:path extrusionOk="0" h="394" w="259">
                  <a:moveTo>
                    <a:pt x="0" y="1"/>
                  </a:moveTo>
                  <a:lnTo>
                    <a:pt x="0" y="177"/>
                  </a:lnTo>
                  <a:cubicBezTo>
                    <a:pt x="0" y="259"/>
                    <a:pt x="42" y="301"/>
                    <a:pt x="124" y="352"/>
                  </a:cubicBezTo>
                  <a:lnTo>
                    <a:pt x="166" y="394"/>
                  </a:lnTo>
                  <a:lnTo>
                    <a:pt x="259" y="13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7"/>
            <p:cNvSpPr/>
            <p:nvPr/>
          </p:nvSpPr>
          <p:spPr>
            <a:xfrm>
              <a:off x="4687250" y="3977050"/>
              <a:ext cx="13975" cy="9650"/>
            </a:xfrm>
            <a:custGeom>
              <a:rect b="b" l="l" r="r" t="t"/>
              <a:pathLst>
                <a:path extrusionOk="0" h="386" w="559">
                  <a:moveTo>
                    <a:pt x="42" y="1"/>
                  </a:moveTo>
                  <a:lnTo>
                    <a:pt x="42" y="1"/>
                  </a:lnTo>
                  <a:cubicBezTo>
                    <a:pt x="1" y="135"/>
                    <a:pt x="42" y="259"/>
                    <a:pt x="125" y="352"/>
                  </a:cubicBezTo>
                  <a:lnTo>
                    <a:pt x="166" y="352"/>
                  </a:lnTo>
                  <a:cubicBezTo>
                    <a:pt x="215" y="375"/>
                    <a:pt x="259" y="386"/>
                    <a:pt x="300" y="386"/>
                  </a:cubicBezTo>
                  <a:cubicBezTo>
                    <a:pt x="408" y="386"/>
                    <a:pt x="492" y="315"/>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7"/>
            <p:cNvSpPr/>
            <p:nvPr/>
          </p:nvSpPr>
          <p:spPr>
            <a:xfrm>
              <a:off x="4627800" y="3953550"/>
              <a:ext cx="8825" cy="6725"/>
            </a:xfrm>
            <a:custGeom>
              <a:rect b="b" l="l" r="r" t="t"/>
              <a:pathLst>
                <a:path extrusionOk="0" h="269" w="353">
                  <a:moveTo>
                    <a:pt x="94" y="0"/>
                  </a:moveTo>
                  <a:lnTo>
                    <a:pt x="1" y="259"/>
                  </a:lnTo>
                  <a:lnTo>
                    <a:pt x="52" y="259"/>
                  </a:lnTo>
                  <a:cubicBezTo>
                    <a:pt x="73" y="265"/>
                    <a:pt x="93" y="269"/>
                    <a:pt x="114" y="269"/>
                  </a:cubicBezTo>
                  <a:cubicBezTo>
                    <a:pt x="218" y="269"/>
                    <a:pt x="318" y="186"/>
                    <a:pt x="352" y="83"/>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7"/>
            <p:cNvSpPr/>
            <p:nvPr/>
          </p:nvSpPr>
          <p:spPr>
            <a:xfrm>
              <a:off x="4646150" y="4255950"/>
              <a:ext cx="9850" cy="6500"/>
            </a:xfrm>
            <a:custGeom>
              <a:rect b="b" l="l" r="r" t="t"/>
              <a:pathLst>
                <a:path extrusionOk="0" h="260" w="394">
                  <a:moveTo>
                    <a:pt x="218" y="1"/>
                  </a:moveTo>
                  <a:cubicBezTo>
                    <a:pt x="177" y="1"/>
                    <a:pt x="135" y="52"/>
                    <a:pt x="94" y="94"/>
                  </a:cubicBezTo>
                  <a:lnTo>
                    <a:pt x="42" y="135"/>
                  </a:lnTo>
                  <a:cubicBezTo>
                    <a:pt x="42" y="135"/>
                    <a:pt x="1" y="135"/>
                    <a:pt x="1" y="176"/>
                  </a:cubicBezTo>
                  <a:lnTo>
                    <a:pt x="259" y="259"/>
                  </a:lnTo>
                  <a:lnTo>
                    <a:pt x="39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7"/>
            <p:cNvSpPr/>
            <p:nvPr/>
          </p:nvSpPr>
          <p:spPr>
            <a:xfrm>
              <a:off x="4582575" y="4229275"/>
              <a:ext cx="14225" cy="9650"/>
            </a:xfrm>
            <a:custGeom>
              <a:rect b="b" l="l" r="r" t="t"/>
              <a:pathLst>
                <a:path extrusionOk="0" h="386" w="569">
                  <a:moveTo>
                    <a:pt x="236" y="1"/>
                  </a:moveTo>
                  <a:cubicBezTo>
                    <a:pt x="135" y="1"/>
                    <a:pt x="38" y="71"/>
                    <a:pt x="0" y="168"/>
                  </a:cubicBezTo>
                  <a:lnTo>
                    <a:pt x="517" y="385"/>
                  </a:lnTo>
                  <a:cubicBezTo>
                    <a:pt x="569" y="251"/>
                    <a:pt x="476" y="86"/>
                    <a:pt x="352" y="34"/>
                  </a:cubicBezTo>
                  <a:cubicBezTo>
                    <a:pt x="315" y="11"/>
                    <a:pt x="275" y="1"/>
                    <a:pt x="2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7"/>
            <p:cNvSpPr/>
            <p:nvPr/>
          </p:nvSpPr>
          <p:spPr>
            <a:xfrm>
              <a:off x="4672000" y="4191750"/>
              <a:ext cx="9850" cy="13825"/>
            </a:xfrm>
            <a:custGeom>
              <a:rect b="b" l="l" r="r" t="t"/>
              <a:pathLst>
                <a:path extrusionOk="0" h="553" w="394">
                  <a:moveTo>
                    <a:pt x="263" y="1"/>
                  </a:moveTo>
                  <a:cubicBezTo>
                    <a:pt x="202" y="1"/>
                    <a:pt x="141" y="24"/>
                    <a:pt x="94" y="77"/>
                  </a:cubicBezTo>
                  <a:cubicBezTo>
                    <a:pt x="94" y="118"/>
                    <a:pt x="42" y="118"/>
                    <a:pt x="42" y="160"/>
                  </a:cubicBezTo>
                  <a:cubicBezTo>
                    <a:pt x="1" y="201"/>
                    <a:pt x="1" y="294"/>
                    <a:pt x="1" y="336"/>
                  </a:cubicBezTo>
                  <a:cubicBezTo>
                    <a:pt x="42" y="336"/>
                    <a:pt x="42" y="377"/>
                    <a:pt x="42" y="377"/>
                  </a:cubicBezTo>
                  <a:cubicBezTo>
                    <a:pt x="42" y="418"/>
                    <a:pt x="94" y="460"/>
                    <a:pt x="135" y="501"/>
                  </a:cubicBezTo>
                  <a:cubicBezTo>
                    <a:pt x="176" y="501"/>
                    <a:pt x="176" y="501"/>
                    <a:pt x="176" y="553"/>
                  </a:cubicBezTo>
                  <a:lnTo>
                    <a:pt x="394" y="36"/>
                  </a:lnTo>
                  <a:cubicBezTo>
                    <a:pt x="354" y="14"/>
                    <a:pt x="308" y="1"/>
                    <a:pt x="26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7"/>
            <p:cNvSpPr/>
            <p:nvPr/>
          </p:nvSpPr>
          <p:spPr>
            <a:xfrm>
              <a:off x="4607375" y="4165125"/>
              <a:ext cx="15275" cy="13800"/>
            </a:xfrm>
            <a:custGeom>
              <a:rect b="b" l="l" r="r" t="t"/>
              <a:pathLst>
                <a:path extrusionOk="0" h="552" w="611">
                  <a:moveTo>
                    <a:pt x="320" y="0"/>
                  </a:moveTo>
                  <a:cubicBezTo>
                    <a:pt x="203" y="0"/>
                    <a:pt x="114" y="56"/>
                    <a:pt x="42" y="191"/>
                  </a:cubicBezTo>
                  <a:cubicBezTo>
                    <a:pt x="1" y="325"/>
                    <a:pt x="42" y="491"/>
                    <a:pt x="218" y="532"/>
                  </a:cubicBezTo>
                  <a:cubicBezTo>
                    <a:pt x="251" y="545"/>
                    <a:pt x="286" y="551"/>
                    <a:pt x="321" y="551"/>
                  </a:cubicBezTo>
                  <a:cubicBezTo>
                    <a:pt x="427" y="551"/>
                    <a:pt x="528" y="491"/>
                    <a:pt x="559" y="367"/>
                  </a:cubicBezTo>
                  <a:cubicBezTo>
                    <a:pt x="611" y="232"/>
                    <a:pt x="559" y="67"/>
                    <a:pt x="435" y="15"/>
                  </a:cubicBezTo>
                  <a:cubicBezTo>
                    <a:pt x="394" y="5"/>
                    <a:pt x="3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7"/>
            <p:cNvSpPr/>
            <p:nvPr/>
          </p:nvSpPr>
          <p:spPr>
            <a:xfrm>
              <a:off x="4562150" y="4184050"/>
              <a:ext cx="15275" cy="14150"/>
            </a:xfrm>
            <a:custGeom>
              <a:rect b="b" l="l" r="r" t="t"/>
              <a:pathLst>
                <a:path extrusionOk="0" h="566" w="611">
                  <a:moveTo>
                    <a:pt x="294" y="0"/>
                  </a:moveTo>
                  <a:cubicBezTo>
                    <a:pt x="176" y="0"/>
                    <a:pt x="79" y="71"/>
                    <a:pt x="42" y="168"/>
                  </a:cubicBezTo>
                  <a:cubicBezTo>
                    <a:pt x="1" y="292"/>
                    <a:pt x="42" y="468"/>
                    <a:pt x="218" y="550"/>
                  </a:cubicBezTo>
                  <a:cubicBezTo>
                    <a:pt x="244" y="560"/>
                    <a:pt x="271" y="565"/>
                    <a:pt x="298" y="565"/>
                  </a:cubicBezTo>
                  <a:cubicBezTo>
                    <a:pt x="411" y="565"/>
                    <a:pt x="526" y="485"/>
                    <a:pt x="559" y="385"/>
                  </a:cubicBezTo>
                  <a:cubicBezTo>
                    <a:pt x="611" y="251"/>
                    <a:pt x="559" y="85"/>
                    <a:pt x="435" y="34"/>
                  </a:cubicBezTo>
                  <a:cubicBezTo>
                    <a:pt x="386" y="11"/>
                    <a:pt x="338" y="0"/>
                    <a:pt x="2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7"/>
            <p:cNvSpPr/>
            <p:nvPr/>
          </p:nvSpPr>
          <p:spPr>
            <a:xfrm>
              <a:off x="4625725" y="4210350"/>
              <a:ext cx="16325" cy="13825"/>
            </a:xfrm>
            <a:custGeom>
              <a:rect b="b" l="l" r="r" t="t"/>
              <a:pathLst>
                <a:path extrusionOk="0" h="553" w="653">
                  <a:moveTo>
                    <a:pt x="338" y="1"/>
                  </a:moveTo>
                  <a:cubicBezTo>
                    <a:pt x="230" y="1"/>
                    <a:pt x="123" y="56"/>
                    <a:pt x="84" y="191"/>
                  </a:cubicBezTo>
                  <a:cubicBezTo>
                    <a:pt x="1" y="326"/>
                    <a:pt x="84" y="491"/>
                    <a:pt x="218" y="532"/>
                  </a:cubicBezTo>
                  <a:cubicBezTo>
                    <a:pt x="264" y="546"/>
                    <a:pt x="306" y="552"/>
                    <a:pt x="345" y="552"/>
                  </a:cubicBezTo>
                  <a:cubicBezTo>
                    <a:pt x="456" y="552"/>
                    <a:pt x="539" y="500"/>
                    <a:pt x="601" y="408"/>
                  </a:cubicBezTo>
                  <a:cubicBezTo>
                    <a:pt x="652" y="233"/>
                    <a:pt x="559" y="67"/>
                    <a:pt x="435" y="15"/>
                  </a:cubicBezTo>
                  <a:cubicBezTo>
                    <a:pt x="404" y="6"/>
                    <a:pt x="371" y="1"/>
                    <a:pt x="33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7"/>
            <p:cNvSpPr/>
            <p:nvPr/>
          </p:nvSpPr>
          <p:spPr>
            <a:xfrm>
              <a:off x="4588000" y="4119875"/>
              <a:ext cx="16300" cy="13800"/>
            </a:xfrm>
            <a:custGeom>
              <a:rect b="b" l="l" r="r" t="t"/>
              <a:pathLst>
                <a:path extrusionOk="0" h="552" w="652">
                  <a:moveTo>
                    <a:pt x="332" y="0"/>
                  </a:moveTo>
                  <a:cubicBezTo>
                    <a:pt x="226" y="0"/>
                    <a:pt x="125" y="49"/>
                    <a:pt x="94" y="150"/>
                  </a:cubicBezTo>
                  <a:cubicBezTo>
                    <a:pt x="0" y="326"/>
                    <a:pt x="94" y="491"/>
                    <a:pt x="218" y="533"/>
                  </a:cubicBezTo>
                  <a:cubicBezTo>
                    <a:pt x="251" y="545"/>
                    <a:pt x="286" y="552"/>
                    <a:pt x="321" y="552"/>
                  </a:cubicBezTo>
                  <a:cubicBezTo>
                    <a:pt x="429" y="552"/>
                    <a:pt x="540" y="492"/>
                    <a:pt x="610" y="367"/>
                  </a:cubicBezTo>
                  <a:cubicBezTo>
                    <a:pt x="652" y="233"/>
                    <a:pt x="559" y="67"/>
                    <a:pt x="435" y="16"/>
                  </a:cubicBezTo>
                  <a:cubicBezTo>
                    <a:pt x="402" y="6"/>
                    <a:pt x="367"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7"/>
            <p:cNvSpPr/>
            <p:nvPr/>
          </p:nvSpPr>
          <p:spPr>
            <a:xfrm>
              <a:off x="4652625" y="4146450"/>
              <a:ext cx="16300" cy="13550"/>
            </a:xfrm>
            <a:custGeom>
              <a:rect b="b" l="l" r="r" t="t"/>
              <a:pathLst>
                <a:path extrusionOk="0" h="542" w="652">
                  <a:moveTo>
                    <a:pt x="297" y="1"/>
                  </a:moveTo>
                  <a:cubicBezTo>
                    <a:pt x="191" y="1"/>
                    <a:pt x="108" y="74"/>
                    <a:pt x="42" y="162"/>
                  </a:cubicBezTo>
                  <a:cubicBezTo>
                    <a:pt x="0" y="297"/>
                    <a:pt x="42" y="462"/>
                    <a:pt x="217" y="504"/>
                  </a:cubicBezTo>
                  <a:cubicBezTo>
                    <a:pt x="255" y="530"/>
                    <a:pt x="296" y="541"/>
                    <a:pt x="336" y="541"/>
                  </a:cubicBezTo>
                  <a:cubicBezTo>
                    <a:pt x="436" y="541"/>
                    <a:pt x="529" y="468"/>
                    <a:pt x="559" y="380"/>
                  </a:cubicBezTo>
                  <a:cubicBezTo>
                    <a:pt x="652" y="245"/>
                    <a:pt x="559" y="80"/>
                    <a:pt x="434" y="38"/>
                  </a:cubicBezTo>
                  <a:cubicBezTo>
                    <a:pt x="385" y="12"/>
                    <a:pt x="339" y="1"/>
                    <a:pt x="29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7"/>
            <p:cNvSpPr/>
            <p:nvPr/>
          </p:nvSpPr>
          <p:spPr>
            <a:xfrm>
              <a:off x="4524425" y="4203225"/>
              <a:ext cx="6475" cy="9850"/>
            </a:xfrm>
            <a:custGeom>
              <a:rect b="b" l="l" r="r" t="t"/>
              <a:pathLst>
                <a:path extrusionOk="0" h="394" w="259">
                  <a:moveTo>
                    <a:pt x="93" y="1"/>
                  </a:moveTo>
                  <a:lnTo>
                    <a:pt x="0" y="259"/>
                  </a:lnTo>
                  <a:lnTo>
                    <a:pt x="259" y="393"/>
                  </a:lnTo>
                  <a:lnTo>
                    <a:pt x="259" y="259"/>
                  </a:lnTo>
                  <a:cubicBezTo>
                    <a:pt x="259" y="176"/>
                    <a:pt x="217" y="42"/>
                    <a:pt x="9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7"/>
            <p:cNvSpPr/>
            <p:nvPr/>
          </p:nvSpPr>
          <p:spPr>
            <a:xfrm>
              <a:off x="4548200" y="4139650"/>
              <a:ext cx="10875" cy="12850"/>
            </a:xfrm>
            <a:custGeom>
              <a:rect b="b" l="l" r="r" t="t"/>
              <a:pathLst>
                <a:path extrusionOk="0" h="514" w="435">
                  <a:moveTo>
                    <a:pt x="217" y="0"/>
                  </a:moveTo>
                  <a:lnTo>
                    <a:pt x="0" y="476"/>
                  </a:lnTo>
                  <a:cubicBezTo>
                    <a:pt x="38" y="502"/>
                    <a:pt x="79" y="514"/>
                    <a:pt x="120" y="514"/>
                  </a:cubicBezTo>
                  <a:cubicBezTo>
                    <a:pt x="223" y="514"/>
                    <a:pt x="326" y="441"/>
                    <a:pt x="393" y="352"/>
                  </a:cubicBezTo>
                  <a:cubicBezTo>
                    <a:pt x="435" y="217"/>
                    <a:pt x="341" y="52"/>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7"/>
            <p:cNvSpPr/>
            <p:nvPr/>
          </p:nvSpPr>
          <p:spPr>
            <a:xfrm>
              <a:off x="4698875" y="4131100"/>
              <a:ext cx="6500" cy="9850"/>
            </a:xfrm>
            <a:custGeom>
              <a:rect b="b" l="l" r="r" t="t"/>
              <a:pathLst>
                <a:path extrusionOk="0" h="394" w="260">
                  <a:moveTo>
                    <a:pt x="1" y="1"/>
                  </a:moveTo>
                  <a:lnTo>
                    <a:pt x="1" y="177"/>
                  </a:lnTo>
                  <a:lnTo>
                    <a:pt x="1" y="218"/>
                  </a:lnTo>
                  <a:cubicBezTo>
                    <a:pt x="53" y="301"/>
                    <a:pt x="94" y="342"/>
                    <a:pt x="177" y="394"/>
                  </a:cubicBezTo>
                  <a:lnTo>
                    <a:pt x="259" y="135"/>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7"/>
            <p:cNvSpPr/>
            <p:nvPr/>
          </p:nvSpPr>
          <p:spPr>
            <a:xfrm>
              <a:off x="4633225" y="4105275"/>
              <a:ext cx="15275" cy="9825"/>
            </a:xfrm>
            <a:custGeom>
              <a:rect b="b" l="l" r="r" t="t"/>
              <a:pathLst>
                <a:path extrusionOk="0" h="393" w="611">
                  <a:moveTo>
                    <a:pt x="94" y="0"/>
                  </a:moveTo>
                  <a:cubicBezTo>
                    <a:pt x="1" y="134"/>
                    <a:pt x="94" y="300"/>
                    <a:pt x="218" y="341"/>
                  </a:cubicBezTo>
                  <a:cubicBezTo>
                    <a:pt x="259" y="393"/>
                    <a:pt x="259" y="393"/>
                    <a:pt x="301" y="393"/>
                  </a:cubicBezTo>
                  <a:lnTo>
                    <a:pt x="352" y="393"/>
                  </a:lnTo>
                  <a:cubicBezTo>
                    <a:pt x="394" y="393"/>
                    <a:pt x="435" y="341"/>
                    <a:pt x="476" y="341"/>
                  </a:cubicBezTo>
                  <a:cubicBezTo>
                    <a:pt x="518" y="300"/>
                    <a:pt x="559" y="259"/>
                    <a:pt x="611" y="217"/>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7"/>
            <p:cNvSpPr/>
            <p:nvPr/>
          </p:nvSpPr>
          <p:spPr>
            <a:xfrm>
              <a:off x="4575075" y="4081475"/>
              <a:ext cx="8825" cy="6500"/>
            </a:xfrm>
            <a:custGeom>
              <a:rect b="b" l="l" r="r" t="t"/>
              <a:pathLst>
                <a:path extrusionOk="0" h="260" w="353">
                  <a:moveTo>
                    <a:pt x="94" y="1"/>
                  </a:moveTo>
                  <a:lnTo>
                    <a:pt x="1" y="259"/>
                  </a:lnTo>
                  <a:lnTo>
                    <a:pt x="94" y="259"/>
                  </a:lnTo>
                  <a:cubicBezTo>
                    <a:pt x="218" y="259"/>
                    <a:pt x="300" y="218"/>
                    <a:pt x="352" y="94"/>
                  </a:cubicBezTo>
                  <a:lnTo>
                    <a:pt x="9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7"/>
            <p:cNvSpPr/>
            <p:nvPr/>
          </p:nvSpPr>
          <p:spPr>
            <a:xfrm>
              <a:off x="4593425" y="4384150"/>
              <a:ext cx="9850" cy="6500"/>
            </a:xfrm>
            <a:custGeom>
              <a:rect b="b" l="l" r="r" t="t"/>
              <a:pathLst>
                <a:path extrusionOk="0" h="260" w="394">
                  <a:moveTo>
                    <a:pt x="176" y="1"/>
                  </a:moveTo>
                  <a:lnTo>
                    <a:pt x="135" y="42"/>
                  </a:lnTo>
                  <a:cubicBezTo>
                    <a:pt x="83" y="42"/>
                    <a:pt x="42" y="94"/>
                    <a:pt x="42" y="135"/>
                  </a:cubicBezTo>
                  <a:lnTo>
                    <a:pt x="1" y="177"/>
                  </a:lnTo>
                  <a:lnTo>
                    <a:pt x="259" y="259"/>
                  </a:lnTo>
                  <a:lnTo>
                    <a:pt x="3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7"/>
            <p:cNvSpPr/>
            <p:nvPr/>
          </p:nvSpPr>
          <p:spPr>
            <a:xfrm>
              <a:off x="4529850" y="4357925"/>
              <a:ext cx="12950" cy="9200"/>
            </a:xfrm>
            <a:custGeom>
              <a:rect b="b" l="l" r="r" t="t"/>
              <a:pathLst>
                <a:path extrusionOk="0" h="368" w="518">
                  <a:moveTo>
                    <a:pt x="248" y="1"/>
                  </a:moveTo>
                  <a:cubicBezTo>
                    <a:pt x="139" y="1"/>
                    <a:pt x="31" y="49"/>
                    <a:pt x="0" y="150"/>
                  </a:cubicBezTo>
                  <a:lnTo>
                    <a:pt x="476" y="368"/>
                  </a:lnTo>
                  <a:cubicBezTo>
                    <a:pt x="517" y="368"/>
                    <a:pt x="517" y="316"/>
                    <a:pt x="517" y="316"/>
                  </a:cubicBezTo>
                  <a:cubicBezTo>
                    <a:pt x="517" y="192"/>
                    <a:pt x="476" y="57"/>
                    <a:pt x="352" y="16"/>
                  </a:cubicBezTo>
                  <a:cubicBezTo>
                    <a:pt x="319" y="6"/>
                    <a:pt x="283" y="1"/>
                    <a:pt x="24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7"/>
            <p:cNvSpPr/>
            <p:nvPr/>
          </p:nvSpPr>
          <p:spPr>
            <a:xfrm>
              <a:off x="4619275" y="4319550"/>
              <a:ext cx="9850" cy="13975"/>
            </a:xfrm>
            <a:custGeom>
              <a:rect b="b" l="l" r="r" t="t"/>
              <a:pathLst>
                <a:path extrusionOk="0" h="559" w="394">
                  <a:moveTo>
                    <a:pt x="300" y="0"/>
                  </a:moveTo>
                  <a:cubicBezTo>
                    <a:pt x="176" y="0"/>
                    <a:pt x="83" y="93"/>
                    <a:pt x="42" y="176"/>
                  </a:cubicBezTo>
                  <a:cubicBezTo>
                    <a:pt x="0" y="259"/>
                    <a:pt x="0" y="393"/>
                    <a:pt x="42" y="434"/>
                  </a:cubicBezTo>
                  <a:cubicBezTo>
                    <a:pt x="83" y="476"/>
                    <a:pt x="135" y="517"/>
                    <a:pt x="176" y="558"/>
                  </a:cubicBezTo>
                  <a:lnTo>
                    <a:pt x="393" y="41"/>
                  </a:lnTo>
                  <a:cubicBezTo>
                    <a:pt x="342" y="0"/>
                    <a:pt x="300"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7"/>
            <p:cNvSpPr/>
            <p:nvPr/>
          </p:nvSpPr>
          <p:spPr>
            <a:xfrm>
              <a:off x="4554650" y="4293425"/>
              <a:ext cx="15025" cy="14150"/>
            </a:xfrm>
            <a:custGeom>
              <a:rect b="b" l="l" r="r" t="t"/>
              <a:pathLst>
                <a:path extrusionOk="0" h="566" w="601">
                  <a:moveTo>
                    <a:pt x="343" y="1"/>
                  </a:moveTo>
                  <a:cubicBezTo>
                    <a:pt x="202" y="1"/>
                    <a:pt x="76" y="76"/>
                    <a:pt x="42" y="187"/>
                  </a:cubicBezTo>
                  <a:cubicBezTo>
                    <a:pt x="1" y="311"/>
                    <a:pt x="42" y="487"/>
                    <a:pt x="218" y="528"/>
                  </a:cubicBezTo>
                  <a:cubicBezTo>
                    <a:pt x="253" y="555"/>
                    <a:pt x="292" y="566"/>
                    <a:pt x="332" y="566"/>
                  </a:cubicBezTo>
                  <a:cubicBezTo>
                    <a:pt x="431" y="566"/>
                    <a:pt x="529" y="493"/>
                    <a:pt x="559" y="404"/>
                  </a:cubicBezTo>
                  <a:cubicBezTo>
                    <a:pt x="600" y="228"/>
                    <a:pt x="559" y="104"/>
                    <a:pt x="435" y="11"/>
                  </a:cubicBezTo>
                  <a:cubicBezTo>
                    <a:pt x="404" y="4"/>
                    <a:pt x="373" y="1"/>
                    <a:pt x="34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7"/>
            <p:cNvSpPr/>
            <p:nvPr/>
          </p:nvSpPr>
          <p:spPr>
            <a:xfrm>
              <a:off x="4509425" y="4312250"/>
              <a:ext cx="15025" cy="14150"/>
            </a:xfrm>
            <a:custGeom>
              <a:rect b="b" l="l" r="r" t="t"/>
              <a:pathLst>
                <a:path extrusionOk="0" h="566" w="601">
                  <a:moveTo>
                    <a:pt x="276" y="1"/>
                  </a:moveTo>
                  <a:cubicBezTo>
                    <a:pt x="172" y="1"/>
                    <a:pt x="72" y="71"/>
                    <a:pt x="42" y="168"/>
                  </a:cubicBezTo>
                  <a:cubicBezTo>
                    <a:pt x="0" y="333"/>
                    <a:pt x="42" y="468"/>
                    <a:pt x="218" y="551"/>
                  </a:cubicBezTo>
                  <a:cubicBezTo>
                    <a:pt x="247" y="560"/>
                    <a:pt x="279" y="566"/>
                    <a:pt x="312" y="566"/>
                  </a:cubicBezTo>
                  <a:cubicBezTo>
                    <a:pt x="417" y="566"/>
                    <a:pt x="527" y="512"/>
                    <a:pt x="559" y="385"/>
                  </a:cubicBezTo>
                  <a:cubicBezTo>
                    <a:pt x="600" y="251"/>
                    <a:pt x="559" y="75"/>
                    <a:pt x="393" y="34"/>
                  </a:cubicBezTo>
                  <a:cubicBezTo>
                    <a:pt x="356" y="11"/>
                    <a:pt x="316" y="1"/>
                    <a:pt x="27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7"/>
            <p:cNvSpPr/>
            <p:nvPr/>
          </p:nvSpPr>
          <p:spPr>
            <a:xfrm>
              <a:off x="4573000" y="4338650"/>
              <a:ext cx="16050" cy="14175"/>
            </a:xfrm>
            <a:custGeom>
              <a:rect b="b" l="l" r="r" t="t"/>
              <a:pathLst>
                <a:path extrusionOk="0" h="567" w="642">
                  <a:moveTo>
                    <a:pt x="361" y="1"/>
                  </a:moveTo>
                  <a:cubicBezTo>
                    <a:pt x="243" y="1"/>
                    <a:pt x="118" y="77"/>
                    <a:pt x="84" y="187"/>
                  </a:cubicBezTo>
                  <a:cubicBezTo>
                    <a:pt x="1" y="311"/>
                    <a:pt x="84" y="487"/>
                    <a:pt x="218" y="529"/>
                  </a:cubicBezTo>
                  <a:cubicBezTo>
                    <a:pt x="253" y="555"/>
                    <a:pt x="292" y="566"/>
                    <a:pt x="333" y="566"/>
                  </a:cubicBezTo>
                  <a:cubicBezTo>
                    <a:pt x="434" y="566"/>
                    <a:pt x="541" y="493"/>
                    <a:pt x="600" y="404"/>
                  </a:cubicBezTo>
                  <a:cubicBezTo>
                    <a:pt x="642" y="229"/>
                    <a:pt x="559" y="105"/>
                    <a:pt x="435" y="12"/>
                  </a:cubicBezTo>
                  <a:cubicBezTo>
                    <a:pt x="411" y="4"/>
                    <a:pt x="387" y="1"/>
                    <a:pt x="36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7"/>
            <p:cNvSpPr/>
            <p:nvPr/>
          </p:nvSpPr>
          <p:spPr>
            <a:xfrm>
              <a:off x="4535275" y="4248100"/>
              <a:ext cx="16300" cy="13700"/>
            </a:xfrm>
            <a:custGeom>
              <a:rect b="b" l="l" r="r" t="t"/>
              <a:pathLst>
                <a:path extrusionOk="0" h="548" w="652">
                  <a:moveTo>
                    <a:pt x="337" y="0"/>
                  </a:moveTo>
                  <a:cubicBezTo>
                    <a:pt x="229" y="0"/>
                    <a:pt x="123" y="56"/>
                    <a:pt x="83" y="191"/>
                  </a:cubicBezTo>
                  <a:cubicBezTo>
                    <a:pt x="0" y="315"/>
                    <a:pt x="83" y="490"/>
                    <a:pt x="217" y="532"/>
                  </a:cubicBezTo>
                  <a:cubicBezTo>
                    <a:pt x="248" y="542"/>
                    <a:pt x="283" y="547"/>
                    <a:pt x="318" y="547"/>
                  </a:cubicBezTo>
                  <a:cubicBezTo>
                    <a:pt x="424" y="547"/>
                    <a:pt x="538" y="501"/>
                    <a:pt x="600" y="408"/>
                  </a:cubicBezTo>
                  <a:cubicBezTo>
                    <a:pt x="652" y="232"/>
                    <a:pt x="559" y="108"/>
                    <a:pt x="435" y="15"/>
                  </a:cubicBezTo>
                  <a:cubicBezTo>
                    <a:pt x="403" y="5"/>
                    <a:pt x="370"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7"/>
            <p:cNvSpPr/>
            <p:nvPr/>
          </p:nvSpPr>
          <p:spPr>
            <a:xfrm>
              <a:off x="4599900" y="4274525"/>
              <a:ext cx="15000" cy="14125"/>
            </a:xfrm>
            <a:custGeom>
              <a:rect b="b" l="l" r="r" t="t"/>
              <a:pathLst>
                <a:path extrusionOk="0" h="565" w="600">
                  <a:moveTo>
                    <a:pt x="300" y="0"/>
                  </a:moveTo>
                  <a:cubicBezTo>
                    <a:pt x="192" y="0"/>
                    <a:pt x="109" y="70"/>
                    <a:pt x="41" y="168"/>
                  </a:cubicBezTo>
                  <a:cubicBezTo>
                    <a:pt x="0" y="343"/>
                    <a:pt x="41" y="467"/>
                    <a:pt x="217" y="550"/>
                  </a:cubicBezTo>
                  <a:cubicBezTo>
                    <a:pt x="241" y="560"/>
                    <a:pt x="267" y="565"/>
                    <a:pt x="294" y="565"/>
                  </a:cubicBezTo>
                  <a:cubicBezTo>
                    <a:pt x="404" y="565"/>
                    <a:pt x="525" y="485"/>
                    <a:pt x="558" y="385"/>
                  </a:cubicBezTo>
                  <a:cubicBezTo>
                    <a:pt x="600" y="250"/>
                    <a:pt x="558" y="85"/>
                    <a:pt x="434" y="33"/>
                  </a:cubicBezTo>
                  <a:cubicBezTo>
                    <a:pt x="386" y="10"/>
                    <a:pt x="341"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7"/>
            <p:cNvSpPr/>
            <p:nvPr/>
          </p:nvSpPr>
          <p:spPr>
            <a:xfrm>
              <a:off x="4471675" y="4331425"/>
              <a:ext cx="6500" cy="9850"/>
            </a:xfrm>
            <a:custGeom>
              <a:rect b="b" l="l" r="r" t="t"/>
              <a:pathLst>
                <a:path extrusionOk="0" h="394" w="260">
                  <a:moveTo>
                    <a:pt x="94" y="1"/>
                  </a:moveTo>
                  <a:lnTo>
                    <a:pt x="1" y="259"/>
                  </a:lnTo>
                  <a:lnTo>
                    <a:pt x="259" y="394"/>
                  </a:lnTo>
                  <a:lnTo>
                    <a:pt x="259" y="259"/>
                  </a:lnTo>
                  <a:cubicBezTo>
                    <a:pt x="259" y="176"/>
                    <a:pt x="218" y="83"/>
                    <a:pt x="177" y="42"/>
                  </a:cubicBezTo>
                  <a:cubicBezTo>
                    <a:pt x="135" y="42"/>
                    <a:pt x="135" y="42"/>
                    <a:pt x="9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7"/>
            <p:cNvSpPr/>
            <p:nvPr/>
          </p:nvSpPr>
          <p:spPr>
            <a:xfrm>
              <a:off x="4495475" y="4267850"/>
              <a:ext cx="10875" cy="13225"/>
            </a:xfrm>
            <a:custGeom>
              <a:rect b="b" l="l" r="r" t="t"/>
              <a:pathLst>
                <a:path extrusionOk="0" h="529" w="435">
                  <a:moveTo>
                    <a:pt x="217" y="0"/>
                  </a:moveTo>
                  <a:lnTo>
                    <a:pt x="0" y="517"/>
                  </a:lnTo>
                  <a:cubicBezTo>
                    <a:pt x="22" y="525"/>
                    <a:pt x="46" y="528"/>
                    <a:pt x="70" y="528"/>
                  </a:cubicBezTo>
                  <a:cubicBezTo>
                    <a:pt x="182" y="528"/>
                    <a:pt x="307" y="454"/>
                    <a:pt x="341" y="352"/>
                  </a:cubicBezTo>
                  <a:cubicBezTo>
                    <a:pt x="434" y="217"/>
                    <a:pt x="383" y="93"/>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7"/>
            <p:cNvSpPr/>
            <p:nvPr/>
          </p:nvSpPr>
          <p:spPr>
            <a:xfrm>
              <a:off x="4646150" y="4260350"/>
              <a:ext cx="6500" cy="8550"/>
            </a:xfrm>
            <a:custGeom>
              <a:rect b="b" l="l" r="r" t="t"/>
              <a:pathLst>
                <a:path extrusionOk="0" h="342" w="260">
                  <a:moveTo>
                    <a:pt x="1" y="0"/>
                  </a:moveTo>
                  <a:lnTo>
                    <a:pt x="1" y="83"/>
                  </a:lnTo>
                  <a:lnTo>
                    <a:pt x="1" y="218"/>
                  </a:lnTo>
                  <a:cubicBezTo>
                    <a:pt x="42" y="259"/>
                    <a:pt x="94" y="300"/>
                    <a:pt x="177" y="342"/>
                  </a:cubicBezTo>
                  <a:lnTo>
                    <a:pt x="259" y="83"/>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7"/>
            <p:cNvSpPr/>
            <p:nvPr/>
          </p:nvSpPr>
          <p:spPr>
            <a:xfrm>
              <a:off x="4580500" y="4233475"/>
              <a:ext cx="15025" cy="9575"/>
            </a:xfrm>
            <a:custGeom>
              <a:rect b="b" l="l" r="r" t="t"/>
              <a:pathLst>
                <a:path extrusionOk="0" h="383" w="601">
                  <a:moveTo>
                    <a:pt x="83" y="0"/>
                  </a:moveTo>
                  <a:lnTo>
                    <a:pt x="83" y="0"/>
                  </a:lnTo>
                  <a:cubicBezTo>
                    <a:pt x="1" y="124"/>
                    <a:pt x="83" y="300"/>
                    <a:pt x="218" y="383"/>
                  </a:cubicBezTo>
                  <a:cubicBezTo>
                    <a:pt x="300" y="383"/>
                    <a:pt x="394" y="383"/>
                    <a:pt x="476" y="341"/>
                  </a:cubicBezTo>
                  <a:lnTo>
                    <a:pt x="600" y="217"/>
                  </a:ln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7"/>
            <p:cNvSpPr/>
            <p:nvPr/>
          </p:nvSpPr>
          <p:spPr>
            <a:xfrm>
              <a:off x="4522350" y="4209700"/>
              <a:ext cx="8550" cy="7500"/>
            </a:xfrm>
            <a:custGeom>
              <a:rect b="b" l="l" r="r" t="t"/>
              <a:pathLst>
                <a:path extrusionOk="0" h="300" w="342">
                  <a:moveTo>
                    <a:pt x="83" y="0"/>
                  </a:moveTo>
                  <a:lnTo>
                    <a:pt x="0" y="259"/>
                  </a:lnTo>
                  <a:lnTo>
                    <a:pt x="42" y="259"/>
                  </a:lnTo>
                  <a:cubicBezTo>
                    <a:pt x="42" y="300"/>
                    <a:pt x="83" y="300"/>
                    <a:pt x="83" y="300"/>
                  </a:cubicBezTo>
                  <a:lnTo>
                    <a:pt x="135" y="259"/>
                  </a:lnTo>
                  <a:lnTo>
                    <a:pt x="176" y="259"/>
                  </a:lnTo>
                  <a:cubicBezTo>
                    <a:pt x="217" y="259"/>
                    <a:pt x="259" y="217"/>
                    <a:pt x="300" y="217"/>
                  </a:cubicBezTo>
                  <a:cubicBezTo>
                    <a:pt x="300" y="176"/>
                    <a:pt x="342" y="134"/>
                    <a:pt x="342" y="134"/>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7"/>
            <p:cNvSpPr/>
            <p:nvPr/>
          </p:nvSpPr>
          <p:spPr>
            <a:xfrm>
              <a:off x="4540700" y="4512375"/>
              <a:ext cx="9575" cy="7500"/>
            </a:xfrm>
            <a:custGeom>
              <a:rect b="b" l="l" r="r" t="t"/>
              <a:pathLst>
                <a:path extrusionOk="0" h="300" w="383">
                  <a:moveTo>
                    <a:pt x="218" y="0"/>
                  </a:moveTo>
                  <a:cubicBezTo>
                    <a:pt x="125" y="41"/>
                    <a:pt x="83" y="83"/>
                    <a:pt x="42" y="134"/>
                  </a:cubicBezTo>
                  <a:cubicBezTo>
                    <a:pt x="0" y="134"/>
                    <a:pt x="0" y="176"/>
                    <a:pt x="0" y="176"/>
                  </a:cubicBezTo>
                  <a:lnTo>
                    <a:pt x="259" y="300"/>
                  </a:lnTo>
                  <a:lnTo>
                    <a:pt x="383" y="41"/>
                  </a:lnTo>
                  <a:cubicBezTo>
                    <a:pt x="300" y="0"/>
                    <a:pt x="259"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7"/>
            <p:cNvSpPr/>
            <p:nvPr/>
          </p:nvSpPr>
          <p:spPr>
            <a:xfrm>
              <a:off x="4476075" y="4486100"/>
              <a:ext cx="13975" cy="10275"/>
            </a:xfrm>
            <a:custGeom>
              <a:rect b="b" l="l" r="r" t="t"/>
              <a:pathLst>
                <a:path extrusionOk="0" h="411" w="559">
                  <a:moveTo>
                    <a:pt x="282" y="1"/>
                  </a:moveTo>
                  <a:cubicBezTo>
                    <a:pt x="191" y="1"/>
                    <a:pt x="103" y="39"/>
                    <a:pt x="42" y="100"/>
                  </a:cubicBezTo>
                  <a:cubicBezTo>
                    <a:pt x="42" y="152"/>
                    <a:pt x="42" y="152"/>
                    <a:pt x="1" y="193"/>
                  </a:cubicBezTo>
                  <a:lnTo>
                    <a:pt x="518" y="410"/>
                  </a:lnTo>
                  <a:cubicBezTo>
                    <a:pt x="559" y="358"/>
                    <a:pt x="559" y="358"/>
                    <a:pt x="559" y="317"/>
                  </a:cubicBezTo>
                  <a:cubicBezTo>
                    <a:pt x="559" y="193"/>
                    <a:pt x="518" y="58"/>
                    <a:pt x="383" y="17"/>
                  </a:cubicBezTo>
                  <a:cubicBezTo>
                    <a:pt x="350" y="6"/>
                    <a:pt x="316" y="1"/>
                    <a:pt x="28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7"/>
            <p:cNvSpPr/>
            <p:nvPr/>
          </p:nvSpPr>
          <p:spPr>
            <a:xfrm>
              <a:off x="4566550" y="4448775"/>
              <a:ext cx="9575" cy="12950"/>
            </a:xfrm>
            <a:custGeom>
              <a:rect b="b" l="l" r="r" t="t"/>
              <a:pathLst>
                <a:path extrusionOk="0" h="518" w="383">
                  <a:moveTo>
                    <a:pt x="176" y="1"/>
                  </a:moveTo>
                  <a:cubicBezTo>
                    <a:pt x="176" y="1"/>
                    <a:pt x="124" y="1"/>
                    <a:pt x="124" y="42"/>
                  </a:cubicBezTo>
                  <a:cubicBezTo>
                    <a:pt x="83" y="42"/>
                    <a:pt x="42" y="94"/>
                    <a:pt x="42" y="176"/>
                  </a:cubicBezTo>
                  <a:cubicBezTo>
                    <a:pt x="0" y="218"/>
                    <a:pt x="0" y="259"/>
                    <a:pt x="0" y="300"/>
                  </a:cubicBezTo>
                  <a:cubicBezTo>
                    <a:pt x="42" y="394"/>
                    <a:pt x="83" y="476"/>
                    <a:pt x="176" y="518"/>
                  </a:cubicBez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7"/>
            <p:cNvSpPr/>
            <p:nvPr/>
          </p:nvSpPr>
          <p:spPr>
            <a:xfrm>
              <a:off x="4501925" y="4422100"/>
              <a:ext cx="15025" cy="13575"/>
            </a:xfrm>
            <a:custGeom>
              <a:rect b="b" l="l" r="r" t="t"/>
              <a:pathLst>
                <a:path extrusionOk="0" h="543" w="601">
                  <a:moveTo>
                    <a:pt x="272" y="1"/>
                  </a:moveTo>
                  <a:cubicBezTo>
                    <a:pt x="172" y="1"/>
                    <a:pt x="72" y="71"/>
                    <a:pt x="42" y="168"/>
                  </a:cubicBezTo>
                  <a:cubicBezTo>
                    <a:pt x="1" y="292"/>
                    <a:pt x="42" y="468"/>
                    <a:pt x="218" y="509"/>
                  </a:cubicBezTo>
                  <a:cubicBezTo>
                    <a:pt x="252" y="532"/>
                    <a:pt x="291" y="543"/>
                    <a:pt x="330" y="543"/>
                  </a:cubicBezTo>
                  <a:cubicBezTo>
                    <a:pt x="429" y="543"/>
                    <a:pt x="529" y="475"/>
                    <a:pt x="559" y="385"/>
                  </a:cubicBezTo>
                  <a:cubicBezTo>
                    <a:pt x="600" y="251"/>
                    <a:pt x="559" y="75"/>
                    <a:pt x="383" y="34"/>
                  </a:cubicBezTo>
                  <a:cubicBezTo>
                    <a:pt x="349" y="11"/>
                    <a:pt x="311"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7"/>
            <p:cNvSpPr/>
            <p:nvPr/>
          </p:nvSpPr>
          <p:spPr>
            <a:xfrm>
              <a:off x="4456700" y="4440925"/>
              <a:ext cx="15000" cy="13675"/>
            </a:xfrm>
            <a:custGeom>
              <a:rect b="b" l="l" r="r" t="t"/>
              <a:pathLst>
                <a:path extrusionOk="0" h="547" w="600">
                  <a:moveTo>
                    <a:pt x="290" y="0"/>
                  </a:moveTo>
                  <a:cubicBezTo>
                    <a:pt x="184" y="0"/>
                    <a:pt x="73" y="56"/>
                    <a:pt x="42" y="191"/>
                  </a:cubicBezTo>
                  <a:cubicBezTo>
                    <a:pt x="0" y="315"/>
                    <a:pt x="42" y="490"/>
                    <a:pt x="176" y="532"/>
                  </a:cubicBezTo>
                  <a:cubicBezTo>
                    <a:pt x="215" y="541"/>
                    <a:pt x="254" y="547"/>
                    <a:pt x="292" y="547"/>
                  </a:cubicBezTo>
                  <a:cubicBezTo>
                    <a:pt x="416" y="547"/>
                    <a:pt x="527" y="491"/>
                    <a:pt x="559" y="356"/>
                  </a:cubicBezTo>
                  <a:cubicBezTo>
                    <a:pt x="600" y="232"/>
                    <a:pt x="559" y="56"/>
                    <a:pt x="383" y="15"/>
                  </a:cubicBezTo>
                  <a:cubicBezTo>
                    <a:pt x="354" y="5"/>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7"/>
            <p:cNvSpPr/>
            <p:nvPr/>
          </p:nvSpPr>
          <p:spPr>
            <a:xfrm>
              <a:off x="4520275" y="4467325"/>
              <a:ext cx="16050" cy="14050"/>
            </a:xfrm>
            <a:custGeom>
              <a:rect b="b" l="l" r="r" t="t"/>
              <a:pathLst>
                <a:path extrusionOk="0" h="562" w="642">
                  <a:moveTo>
                    <a:pt x="314" y="1"/>
                  </a:moveTo>
                  <a:cubicBezTo>
                    <a:pt x="214" y="1"/>
                    <a:pt x="113" y="71"/>
                    <a:pt x="83" y="168"/>
                  </a:cubicBezTo>
                  <a:cubicBezTo>
                    <a:pt x="1" y="293"/>
                    <a:pt x="83" y="468"/>
                    <a:pt x="218" y="551"/>
                  </a:cubicBezTo>
                  <a:cubicBezTo>
                    <a:pt x="240" y="558"/>
                    <a:pt x="263" y="562"/>
                    <a:pt x="288" y="562"/>
                  </a:cubicBezTo>
                  <a:cubicBezTo>
                    <a:pt x="400" y="562"/>
                    <a:pt x="525" y="488"/>
                    <a:pt x="559" y="386"/>
                  </a:cubicBezTo>
                  <a:cubicBezTo>
                    <a:pt x="642" y="251"/>
                    <a:pt x="559" y="75"/>
                    <a:pt x="425" y="34"/>
                  </a:cubicBezTo>
                  <a:cubicBezTo>
                    <a:pt x="390" y="11"/>
                    <a:pt x="352"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7"/>
            <p:cNvSpPr/>
            <p:nvPr/>
          </p:nvSpPr>
          <p:spPr>
            <a:xfrm>
              <a:off x="4482550" y="4376400"/>
              <a:ext cx="16050" cy="14050"/>
            </a:xfrm>
            <a:custGeom>
              <a:rect b="b" l="l" r="r" t="t"/>
              <a:pathLst>
                <a:path extrusionOk="0" h="562" w="642">
                  <a:moveTo>
                    <a:pt x="360" y="0"/>
                  </a:moveTo>
                  <a:cubicBezTo>
                    <a:pt x="241" y="0"/>
                    <a:pt x="110" y="76"/>
                    <a:pt x="42" y="187"/>
                  </a:cubicBezTo>
                  <a:cubicBezTo>
                    <a:pt x="0" y="311"/>
                    <a:pt x="83" y="487"/>
                    <a:pt x="217" y="528"/>
                  </a:cubicBezTo>
                  <a:cubicBezTo>
                    <a:pt x="252" y="551"/>
                    <a:pt x="291" y="561"/>
                    <a:pt x="329" y="561"/>
                  </a:cubicBezTo>
                  <a:cubicBezTo>
                    <a:pt x="429" y="561"/>
                    <a:pt x="529" y="493"/>
                    <a:pt x="558" y="404"/>
                  </a:cubicBezTo>
                  <a:cubicBezTo>
                    <a:pt x="641" y="270"/>
                    <a:pt x="558" y="94"/>
                    <a:pt x="434" y="11"/>
                  </a:cubicBezTo>
                  <a:cubicBezTo>
                    <a:pt x="411" y="4"/>
                    <a:pt x="386" y="0"/>
                    <a:pt x="36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7"/>
            <p:cNvSpPr/>
            <p:nvPr/>
          </p:nvSpPr>
          <p:spPr>
            <a:xfrm>
              <a:off x="4547150" y="4403150"/>
              <a:ext cx="15025" cy="13725"/>
            </a:xfrm>
            <a:custGeom>
              <a:rect b="b" l="l" r="r" t="t"/>
              <a:pathLst>
                <a:path extrusionOk="0" h="549" w="601">
                  <a:moveTo>
                    <a:pt x="307" y="1"/>
                  </a:moveTo>
                  <a:cubicBezTo>
                    <a:pt x="181" y="1"/>
                    <a:pt x="73" y="49"/>
                    <a:pt x="42" y="151"/>
                  </a:cubicBezTo>
                  <a:cubicBezTo>
                    <a:pt x="1" y="316"/>
                    <a:pt x="42" y="492"/>
                    <a:pt x="218" y="533"/>
                  </a:cubicBezTo>
                  <a:cubicBezTo>
                    <a:pt x="247" y="543"/>
                    <a:pt x="279" y="548"/>
                    <a:pt x="312" y="548"/>
                  </a:cubicBezTo>
                  <a:cubicBezTo>
                    <a:pt x="418" y="548"/>
                    <a:pt x="528" y="494"/>
                    <a:pt x="559" y="368"/>
                  </a:cubicBezTo>
                  <a:cubicBezTo>
                    <a:pt x="601" y="233"/>
                    <a:pt x="559" y="58"/>
                    <a:pt x="435" y="16"/>
                  </a:cubicBezTo>
                  <a:cubicBezTo>
                    <a:pt x="392" y="6"/>
                    <a:pt x="349" y="1"/>
                    <a:pt x="3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7"/>
            <p:cNvSpPr/>
            <p:nvPr/>
          </p:nvSpPr>
          <p:spPr>
            <a:xfrm>
              <a:off x="4418950" y="4460675"/>
              <a:ext cx="6500" cy="8550"/>
            </a:xfrm>
            <a:custGeom>
              <a:rect b="b" l="l" r="r" t="t"/>
              <a:pathLst>
                <a:path extrusionOk="0" h="342" w="260">
                  <a:moveTo>
                    <a:pt x="83" y="0"/>
                  </a:moveTo>
                  <a:lnTo>
                    <a:pt x="1" y="259"/>
                  </a:lnTo>
                  <a:lnTo>
                    <a:pt x="259" y="341"/>
                  </a:lnTo>
                  <a:lnTo>
                    <a:pt x="259" y="217"/>
                  </a:lnTo>
                  <a:cubicBezTo>
                    <a:pt x="259" y="135"/>
                    <a:pt x="21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7"/>
            <p:cNvSpPr/>
            <p:nvPr/>
          </p:nvSpPr>
          <p:spPr>
            <a:xfrm>
              <a:off x="4442725" y="4396050"/>
              <a:ext cx="10625" cy="13375"/>
            </a:xfrm>
            <a:custGeom>
              <a:rect b="b" l="l" r="r" t="t"/>
              <a:pathLst>
                <a:path extrusionOk="0" h="535" w="425">
                  <a:moveTo>
                    <a:pt x="218" y="0"/>
                  </a:moveTo>
                  <a:lnTo>
                    <a:pt x="1" y="517"/>
                  </a:lnTo>
                  <a:lnTo>
                    <a:pt x="42" y="517"/>
                  </a:lnTo>
                  <a:cubicBezTo>
                    <a:pt x="67" y="530"/>
                    <a:pt x="92" y="535"/>
                    <a:pt x="117" y="535"/>
                  </a:cubicBezTo>
                  <a:cubicBezTo>
                    <a:pt x="179" y="535"/>
                    <a:pt x="242" y="505"/>
                    <a:pt x="301" y="476"/>
                  </a:cubicBezTo>
                  <a:lnTo>
                    <a:pt x="342" y="435"/>
                  </a:lnTo>
                  <a:lnTo>
                    <a:pt x="342" y="342"/>
                  </a:lnTo>
                  <a:cubicBezTo>
                    <a:pt x="425" y="218"/>
                    <a:pt x="342" y="83"/>
                    <a:pt x="259" y="42"/>
                  </a:cubicBezTo>
                  <a:cubicBezTo>
                    <a:pt x="259" y="0"/>
                    <a:pt x="218"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7"/>
            <p:cNvSpPr/>
            <p:nvPr/>
          </p:nvSpPr>
          <p:spPr>
            <a:xfrm>
              <a:off x="4593425" y="4388550"/>
              <a:ext cx="6500" cy="8550"/>
            </a:xfrm>
            <a:custGeom>
              <a:rect b="b" l="l" r="r" t="t"/>
              <a:pathLst>
                <a:path extrusionOk="0" h="342" w="260">
                  <a:moveTo>
                    <a:pt x="1" y="1"/>
                  </a:moveTo>
                  <a:lnTo>
                    <a:pt x="1" y="176"/>
                  </a:lnTo>
                  <a:cubicBezTo>
                    <a:pt x="1" y="218"/>
                    <a:pt x="42" y="300"/>
                    <a:pt x="135" y="342"/>
                  </a:cubicBezTo>
                  <a:lnTo>
                    <a:pt x="176" y="342"/>
                  </a:lnTo>
                  <a:lnTo>
                    <a:pt x="259" y="83"/>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7"/>
            <p:cNvSpPr/>
            <p:nvPr/>
          </p:nvSpPr>
          <p:spPr>
            <a:xfrm>
              <a:off x="4528800" y="4361675"/>
              <a:ext cx="12950" cy="10025"/>
            </a:xfrm>
            <a:custGeom>
              <a:rect b="b" l="l" r="r" t="t"/>
              <a:pathLst>
                <a:path extrusionOk="0" h="401" w="518">
                  <a:moveTo>
                    <a:pt x="42" y="0"/>
                  </a:moveTo>
                  <a:cubicBezTo>
                    <a:pt x="1" y="42"/>
                    <a:pt x="1" y="83"/>
                    <a:pt x="1" y="124"/>
                  </a:cubicBezTo>
                  <a:cubicBezTo>
                    <a:pt x="1" y="166"/>
                    <a:pt x="1" y="218"/>
                    <a:pt x="42" y="218"/>
                  </a:cubicBezTo>
                  <a:lnTo>
                    <a:pt x="42" y="259"/>
                  </a:lnTo>
                  <a:lnTo>
                    <a:pt x="177" y="383"/>
                  </a:lnTo>
                  <a:cubicBezTo>
                    <a:pt x="201" y="395"/>
                    <a:pt x="225" y="400"/>
                    <a:pt x="250" y="400"/>
                  </a:cubicBezTo>
                  <a:cubicBezTo>
                    <a:pt x="309" y="400"/>
                    <a:pt x="369" y="371"/>
                    <a:pt x="435" y="342"/>
                  </a:cubicBezTo>
                  <a:cubicBezTo>
                    <a:pt x="476" y="342"/>
                    <a:pt x="518" y="300"/>
                    <a:pt x="518" y="218"/>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7"/>
            <p:cNvSpPr/>
            <p:nvPr/>
          </p:nvSpPr>
          <p:spPr>
            <a:xfrm>
              <a:off x="4468575" y="4337900"/>
              <a:ext cx="9600" cy="7525"/>
            </a:xfrm>
            <a:custGeom>
              <a:rect b="b" l="l" r="r" t="t"/>
              <a:pathLst>
                <a:path extrusionOk="0" h="301" w="384">
                  <a:moveTo>
                    <a:pt x="125" y="0"/>
                  </a:moveTo>
                  <a:lnTo>
                    <a:pt x="1" y="259"/>
                  </a:lnTo>
                  <a:cubicBezTo>
                    <a:pt x="42" y="259"/>
                    <a:pt x="42" y="300"/>
                    <a:pt x="84" y="300"/>
                  </a:cubicBezTo>
                  <a:lnTo>
                    <a:pt x="166" y="300"/>
                  </a:lnTo>
                  <a:cubicBezTo>
                    <a:pt x="259" y="259"/>
                    <a:pt x="342" y="217"/>
                    <a:pt x="383" y="135"/>
                  </a:cubicBezTo>
                  <a:lnTo>
                    <a:pt x="1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7"/>
            <p:cNvSpPr/>
            <p:nvPr/>
          </p:nvSpPr>
          <p:spPr>
            <a:xfrm>
              <a:off x="4487975" y="4640825"/>
              <a:ext cx="8550" cy="7275"/>
            </a:xfrm>
            <a:custGeom>
              <a:rect b="b" l="l" r="r" t="t"/>
              <a:pathLst>
                <a:path extrusionOk="0" h="291" w="342">
                  <a:moveTo>
                    <a:pt x="279" y="1"/>
                  </a:moveTo>
                  <a:cubicBezTo>
                    <a:pt x="259" y="1"/>
                    <a:pt x="238" y="11"/>
                    <a:pt x="217" y="32"/>
                  </a:cubicBezTo>
                  <a:cubicBezTo>
                    <a:pt x="124" y="32"/>
                    <a:pt x="83" y="32"/>
                    <a:pt x="42" y="73"/>
                  </a:cubicBezTo>
                  <a:lnTo>
                    <a:pt x="42" y="114"/>
                  </a:lnTo>
                  <a:lnTo>
                    <a:pt x="0" y="166"/>
                  </a:lnTo>
                  <a:lnTo>
                    <a:pt x="259" y="290"/>
                  </a:lnTo>
                  <a:lnTo>
                    <a:pt x="341" y="32"/>
                  </a:lnTo>
                  <a:cubicBezTo>
                    <a:pt x="321" y="11"/>
                    <a:pt x="300" y="1"/>
                    <a:pt x="27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7"/>
            <p:cNvSpPr/>
            <p:nvPr/>
          </p:nvSpPr>
          <p:spPr>
            <a:xfrm>
              <a:off x="4423350" y="4614325"/>
              <a:ext cx="15025" cy="9975"/>
            </a:xfrm>
            <a:custGeom>
              <a:rect b="b" l="l" r="r" t="t"/>
              <a:pathLst>
                <a:path extrusionOk="0" h="399" w="601">
                  <a:moveTo>
                    <a:pt x="289" y="1"/>
                  </a:moveTo>
                  <a:cubicBezTo>
                    <a:pt x="195" y="1"/>
                    <a:pt x="104" y="47"/>
                    <a:pt x="42" y="140"/>
                  </a:cubicBezTo>
                  <a:lnTo>
                    <a:pt x="1" y="192"/>
                  </a:lnTo>
                  <a:lnTo>
                    <a:pt x="517" y="399"/>
                  </a:lnTo>
                  <a:cubicBezTo>
                    <a:pt x="600" y="233"/>
                    <a:pt x="517" y="99"/>
                    <a:pt x="383" y="16"/>
                  </a:cubicBezTo>
                  <a:cubicBezTo>
                    <a:pt x="352" y="6"/>
                    <a:pt x="320" y="1"/>
                    <a:pt x="28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7"/>
            <p:cNvSpPr/>
            <p:nvPr/>
          </p:nvSpPr>
          <p:spPr>
            <a:xfrm>
              <a:off x="4512775" y="4576625"/>
              <a:ext cx="10625" cy="13300"/>
            </a:xfrm>
            <a:custGeom>
              <a:rect b="b" l="l" r="r" t="t"/>
              <a:pathLst>
                <a:path extrusionOk="0" h="532" w="425">
                  <a:moveTo>
                    <a:pt x="332" y="0"/>
                  </a:moveTo>
                  <a:cubicBezTo>
                    <a:pt x="226" y="0"/>
                    <a:pt x="115" y="56"/>
                    <a:pt x="84" y="191"/>
                  </a:cubicBezTo>
                  <a:cubicBezTo>
                    <a:pt x="1" y="315"/>
                    <a:pt x="84" y="490"/>
                    <a:pt x="208" y="532"/>
                  </a:cubicBezTo>
                  <a:lnTo>
                    <a:pt x="425" y="15"/>
                  </a:lnTo>
                  <a:cubicBezTo>
                    <a:pt x="396" y="5"/>
                    <a:pt x="364"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7"/>
            <p:cNvSpPr/>
            <p:nvPr/>
          </p:nvSpPr>
          <p:spPr>
            <a:xfrm>
              <a:off x="4449200" y="4550300"/>
              <a:ext cx="15025" cy="14050"/>
            </a:xfrm>
            <a:custGeom>
              <a:rect b="b" l="l" r="r" t="t"/>
              <a:pathLst>
                <a:path extrusionOk="0" h="562" w="601">
                  <a:moveTo>
                    <a:pt x="272" y="1"/>
                  </a:moveTo>
                  <a:cubicBezTo>
                    <a:pt x="172" y="1"/>
                    <a:pt x="72" y="71"/>
                    <a:pt x="42" y="168"/>
                  </a:cubicBezTo>
                  <a:cubicBezTo>
                    <a:pt x="0" y="334"/>
                    <a:pt x="42" y="468"/>
                    <a:pt x="166" y="551"/>
                  </a:cubicBezTo>
                  <a:cubicBezTo>
                    <a:pt x="197" y="558"/>
                    <a:pt x="228" y="562"/>
                    <a:pt x="258" y="562"/>
                  </a:cubicBezTo>
                  <a:cubicBezTo>
                    <a:pt x="399" y="562"/>
                    <a:pt x="525" y="486"/>
                    <a:pt x="559" y="375"/>
                  </a:cubicBezTo>
                  <a:cubicBezTo>
                    <a:pt x="600" y="251"/>
                    <a:pt x="559" y="75"/>
                    <a:pt x="383" y="34"/>
                  </a:cubicBezTo>
                  <a:cubicBezTo>
                    <a:pt x="349"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7"/>
            <p:cNvSpPr/>
            <p:nvPr/>
          </p:nvSpPr>
          <p:spPr>
            <a:xfrm>
              <a:off x="4403975" y="4569125"/>
              <a:ext cx="15000" cy="14125"/>
            </a:xfrm>
            <a:custGeom>
              <a:rect b="b" l="l" r="r" t="t"/>
              <a:pathLst>
                <a:path extrusionOk="0" h="565" w="600">
                  <a:moveTo>
                    <a:pt x="290" y="0"/>
                  </a:moveTo>
                  <a:cubicBezTo>
                    <a:pt x="184" y="0"/>
                    <a:pt x="73" y="56"/>
                    <a:pt x="41" y="191"/>
                  </a:cubicBezTo>
                  <a:cubicBezTo>
                    <a:pt x="0" y="315"/>
                    <a:pt x="41" y="491"/>
                    <a:pt x="166" y="532"/>
                  </a:cubicBezTo>
                  <a:cubicBezTo>
                    <a:pt x="214" y="555"/>
                    <a:pt x="259" y="565"/>
                    <a:pt x="301" y="565"/>
                  </a:cubicBezTo>
                  <a:cubicBezTo>
                    <a:pt x="412" y="565"/>
                    <a:pt x="499" y="495"/>
                    <a:pt x="558" y="398"/>
                  </a:cubicBezTo>
                  <a:cubicBezTo>
                    <a:pt x="600" y="232"/>
                    <a:pt x="558" y="98"/>
                    <a:pt x="383" y="15"/>
                  </a:cubicBezTo>
                  <a:cubicBezTo>
                    <a:pt x="354" y="5"/>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7"/>
            <p:cNvSpPr/>
            <p:nvPr/>
          </p:nvSpPr>
          <p:spPr>
            <a:xfrm>
              <a:off x="4467550" y="4595550"/>
              <a:ext cx="16050" cy="14125"/>
            </a:xfrm>
            <a:custGeom>
              <a:rect b="b" l="l" r="r" t="t"/>
              <a:pathLst>
                <a:path extrusionOk="0" h="565" w="642">
                  <a:moveTo>
                    <a:pt x="313" y="0"/>
                  </a:moveTo>
                  <a:cubicBezTo>
                    <a:pt x="210" y="0"/>
                    <a:pt x="102" y="70"/>
                    <a:pt x="42" y="168"/>
                  </a:cubicBezTo>
                  <a:cubicBezTo>
                    <a:pt x="0" y="333"/>
                    <a:pt x="83" y="467"/>
                    <a:pt x="207" y="550"/>
                  </a:cubicBezTo>
                  <a:cubicBezTo>
                    <a:pt x="239" y="560"/>
                    <a:pt x="272" y="565"/>
                    <a:pt x="306" y="565"/>
                  </a:cubicBezTo>
                  <a:cubicBezTo>
                    <a:pt x="416" y="565"/>
                    <a:pt x="527" y="509"/>
                    <a:pt x="559" y="374"/>
                  </a:cubicBezTo>
                  <a:cubicBezTo>
                    <a:pt x="642" y="250"/>
                    <a:pt x="559" y="75"/>
                    <a:pt x="424" y="33"/>
                  </a:cubicBezTo>
                  <a:cubicBezTo>
                    <a:pt x="390" y="10"/>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7"/>
            <p:cNvSpPr/>
            <p:nvPr/>
          </p:nvSpPr>
          <p:spPr>
            <a:xfrm>
              <a:off x="4429800" y="4505075"/>
              <a:ext cx="16050" cy="14050"/>
            </a:xfrm>
            <a:custGeom>
              <a:rect b="b" l="l" r="r" t="t"/>
              <a:pathLst>
                <a:path extrusionOk="0" h="562" w="642">
                  <a:moveTo>
                    <a:pt x="313" y="0"/>
                  </a:moveTo>
                  <a:cubicBezTo>
                    <a:pt x="211" y="0"/>
                    <a:pt x="102" y="71"/>
                    <a:pt x="42" y="168"/>
                  </a:cubicBezTo>
                  <a:cubicBezTo>
                    <a:pt x="1" y="292"/>
                    <a:pt x="84" y="468"/>
                    <a:pt x="218" y="551"/>
                  </a:cubicBezTo>
                  <a:cubicBezTo>
                    <a:pt x="240" y="558"/>
                    <a:pt x="263" y="561"/>
                    <a:pt x="287" y="561"/>
                  </a:cubicBezTo>
                  <a:cubicBezTo>
                    <a:pt x="400" y="561"/>
                    <a:pt x="525" y="486"/>
                    <a:pt x="559" y="375"/>
                  </a:cubicBezTo>
                  <a:cubicBezTo>
                    <a:pt x="642" y="251"/>
                    <a:pt x="559" y="75"/>
                    <a:pt x="425" y="34"/>
                  </a:cubicBezTo>
                  <a:cubicBezTo>
                    <a:pt x="391" y="11"/>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7"/>
            <p:cNvSpPr/>
            <p:nvPr/>
          </p:nvSpPr>
          <p:spPr>
            <a:xfrm>
              <a:off x="4494425" y="4531375"/>
              <a:ext cx="15025" cy="13700"/>
            </a:xfrm>
            <a:custGeom>
              <a:rect b="b" l="l" r="r" t="t"/>
              <a:pathLst>
                <a:path extrusionOk="0" h="548" w="601">
                  <a:moveTo>
                    <a:pt x="290" y="1"/>
                  </a:moveTo>
                  <a:cubicBezTo>
                    <a:pt x="185" y="1"/>
                    <a:pt x="74" y="56"/>
                    <a:pt x="42" y="191"/>
                  </a:cubicBezTo>
                  <a:cubicBezTo>
                    <a:pt x="1" y="315"/>
                    <a:pt x="42" y="491"/>
                    <a:pt x="218" y="532"/>
                  </a:cubicBezTo>
                  <a:cubicBezTo>
                    <a:pt x="249" y="543"/>
                    <a:pt x="283" y="548"/>
                    <a:pt x="318" y="548"/>
                  </a:cubicBezTo>
                  <a:cubicBezTo>
                    <a:pt x="421" y="548"/>
                    <a:pt x="528" y="501"/>
                    <a:pt x="559" y="408"/>
                  </a:cubicBezTo>
                  <a:cubicBezTo>
                    <a:pt x="600" y="233"/>
                    <a:pt x="559" y="98"/>
                    <a:pt x="383" y="15"/>
                  </a:cubicBezTo>
                  <a:cubicBezTo>
                    <a:pt x="354" y="6"/>
                    <a:pt x="323" y="1"/>
                    <a:pt x="29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7"/>
            <p:cNvSpPr/>
            <p:nvPr/>
          </p:nvSpPr>
          <p:spPr>
            <a:xfrm>
              <a:off x="4366225" y="4588875"/>
              <a:ext cx="6500" cy="8550"/>
            </a:xfrm>
            <a:custGeom>
              <a:rect b="b" l="l" r="r" t="t"/>
              <a:pathLst>
                <a:path extrusionOk="0" h="342" w="260">
                  <a:moveTo>
                    <a:pt x="83" y="0"/>
                  </a:moveTo>
                  <a:lnTo>
                    <a:pt x="1" y="259"/>
                  </a:lnTo>
                  <a:lnTo>
                    <a:pt x="259" y="342"/>
                  </a:lnTo>
                  <a:lnTo>
                    <a:pt x="259" y="300"/>
                  </a:lnTo>
                  <a:lnTo>
                    <a:pt x="259" y="259"/>
                  </a:lnTo>
                  <a:cubicBezTo>
                    <a:pt x="259" y="124"/>
                    <a:pt x="21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7"/>
            <p:cNvSpPr/>
            <p:nvPr/>
          </p:nvSpPr>
          <p:spPr>
            <a:xfrm>
              <a:off x="4390000" y="4524250"/>
              <a:ext cx="10625" cy="13325"/>
            </a:xfrm>
            <a:custGeom>
              <a:rect b="b" l="l" r="r" t="t"/>
              <a:pathLst>
                <a:path extrusionOk="0" h="533" w="425">
                  <a:moveTo>
                    <a:pt x="208" y="1"/>
                  </a:moveTo>
                  <a:lnTo>
                    <a:pt x="1" y="518"/>
                  </a:lnTo>
                  <a:cubicBezTo>
                    <a:pt x="31" y="528"/>
                    <a:pt x="65" y="533"/>
                    <a:pt x="99" y="533"/>
                  </a:cubicBezTo>
                  <a:cubicBezTo>
                    <a:pt x="203" y="533"/>
                    <a:pt x="311" y="484"/>
                    <a:pt x="342" y="383"/>
                  </a:cubicBezTo>
                  <a:cubicBezTo>
                    <a:pt x="425" y="218"/>
                    <a:pt x="342" y="83"/>
                    <a:pt x="2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7"/>
            <p:cNvSpPr/>
            <p:nvPr/>
          </p:nvSpPr>
          <p:spPr>
            <a:xfrm>
              <a:off x="4539675" y="4516750"/>
              <a:ext cx="7500" cy="9600"/>
            </a:xfrm>
            <a:custGeom>
              <a:rect b="b" l="l" r="r" t="t"/>
              <a:pathLst>
                <a:path extrusionOk="0" h="384" w="300">
                  <a:moveTo>
                    <a:pt x="41" y="1"/>
                  </a:moveTo>
                  <a:cubicBezTo>
                    <a:pt x="41" y="42"/>
                    <a:pt x="0" y="125"/>
                    <a:pt x="41" y="166"/>
                  </a:cubicBezTo>
                  <a:cubicBezTo>
                    <a:pt x="41" y="259"/>
                    <a:pt x="124" y="342"/>
                    <a:pt x="217" y="383"/>
                  </a:cubicBezTo>
                  <a:lnTo>
                    <a:pt x="300" y="125"/>
                  </a:ln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7"/>
            <p:cNvSpPr/>
            <p:nvPr/>
          </p:nvSpPr>
          <p:spPr>
            <a:xfrm>
              <a:off x="4476075" y="4490900"/>
              <a:ext cx="12950" cy="9000"/>
            </a:xfrm>
            <a:custGeom>
              <a:rect b="b" l="l" r="r" t="t"/>
              <a:pathLst>
                <a:path extrusionOk="0" h="360" w="518">
                  <a:moveTo>
                    <a:pt x="1" y="1"/>
                  </a:moveTo>
                  <a:lnTo>
                    <a:pt x="1" y="84"/>
                  </a:lnTo>
                  <a:lnTo>
                    <a:pt x="1" y="218"/>
                  </a:lnTo>
                  <a:cubicBezTo>
                    <a:pt x="42" y="218"/>
                    <a:pt x="42" y="218"/>
                    <a:pt x="42" y="259"/>
                  </a:cubicBezTo>
                  <a:cubicBezTo>
                    <a:pt x="83" y="301"/>
                    <a:pt x="125" y="342"/>
                    <a:pt x="176" y="342"/>
                  </a:cubicBezTo>
                  <a:cubicBezTo>
                    <a:pt x="201" y="354"/>
                    <a:pt x="228" y="359"/>
                    <a:pt x="258" y="359"/>
                  </a:cubicBezTo>
                  <a:cubicBezTo>
                    <a:pt x="329" y="359"/>
                    <a:pt x="410" y="330"/>
                    <a:pt x="476" y="301"/>
                  </a:cubicBezTo>
                  <a:cubicBezTo>
                    <a:pt x="518" y="259"/>
                    <a:pt x="518" y="218"/>
                    <a:pt x="518" y="21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7"/>
            <p:cNvSpPr/>
            <p:nvPr/>
          </p:nvSpPr>
          <p:spPr>
            <a:xfrm>
              <a:off x="4415850" y="4467125"/>
              <a:ext cx="9600" cy="6500"/>
            </a:xfrm>
            <a:custGeom>
              <a:rect b="b" l="l" r="r" t="t"/>
              <a:pathLst>
                <a:path extrusionOk="0" h="260" w="384">
                  <a:moveTo>
                    <a:pt x="125" y="1"/>
                  </a:moveTo>
                  <a:lnTo>
                    <a:pt x="1" y="218"/>
                  </a:lnTo>
                  <a:cubicBezTo>
                    <a:pt x="42" y="259"/>
                    <a:pt x="42" y="259"/>
                    <a:pt x="83" y="259"/>
                  </a:cubicBezTo>
                  <a:lnTo>
                    <a:pt x="166" y="259"/>
                  </a:lnTo>
                  <a:cubicBezTo>
                    <a:pt x="207" y="259"/>
                    <a:pt x="207" y="259"/>
                    <a:pt x="207" y="218"/>
                  </a:cubicBezTo>
                  <a:cubicBezTo>
                    <a:pt x="259" y="218"/>
                    <a:pt x="301" y="176"/>
                    <a:pt x="342" y="135"/>
                  </a:cubicBezTo>
                  <a:lnTo>
                    <a:pt x="383" y="83"/>
                  </a:ln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7"/>
            <p:cNvSpPr/>
            <p:nvPr/>
          </p:nvSpPr>
          <p:spPr>
            <a:xfrm>
              <a:off x="4461100" y="4705175"/>
              <a:ext cx="9575" cy="12950"/>
            </a:xfrm>
            <a:custGeom>
              <a:rect b="b" l="l" r="r" t="t"/>
              <a:pathLst>
                <a:path extrusionOk="0" h="518" w="383">
                  <a:moveTo>
                    <a:pt x="258" y="1"/>
                  </a:moveTo>
                  <a:cubicBezTo>
                    <a:pt x="165" y="1"/>
                    <a:pt x="41" y="84"/>
                    <a:pt x="0" y="177"/>
                  </a:cubicBezTo>
                  <a:cubicBezTo>
                    <a:pt x="0" y="259"/>
                    <a:pt x="0" y="342"/>
                    <a:pt x="41" y="435"/>
                  </a:cubicBezTo>
                  <a:cubicBezTo>
                    <a:pt x="83" y="477"/>
                    <a:pt x="124" y="518"/>
                    <a:pt x="165" y="518"/>
                  </a:cubicBez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7"/>
            <p:cNvSpPr/>
            <p:nvPr/>
          </p:nvSpPr>
          <p:spPr>
            <a:xfrm>
              <a:off x="4396475" y="4678950"/>
              <a:ext cx="15000" cy="13700"/>
            </a:xfrm>
            <a:custGeom>
              <a:rect b="b" l="l" r="r" t="t"/>
              <a:pathLst>
                <a:path extrusionOk="0" h="548" w="600">
                  <a:moveTo>
                    <a:pt x="283" y="1"/>
                  </a:moveTo>
                  <a:cubicBezTo>
                    <a:pt x="179" y="1"/>
                    <a:pt x="73" y="47"/>
                    <a:pt x="42" y="140"/>
                  </a:cubicBezTo>
                  <a:cubicBezTo>
                    <a:pt x="0" y="316"/>
                    <a:pt x="42" y="492"/>
                    <a:pt x="166" y="533"/>
                  </a:cubicBezTo>
                  <a:cubicBezTo>
                    <a:pt x="207" y="543"/>
                    <a:pt x="245" y="548"/>
                    <a:pt x="280" y="548"/>
                  </a:cubicBezTo>
                  <a:cubicBezTo>
                    <a:pt x="398" y="548"/>
                    <a:pt x="487" y="492"/>
                    <a:pt x="559" y="357"/>
                  </a:cubicBezTo>
                  <a:cubicBezTo>
                    <a:pt x="600" y="233"/>
                    <a:pt x="559" y="57"/>
                    <a:pt x="383" y="16"/>
                  </a:cubicBezTo>
                  <a:cubicBezTo>
                    <a:pt x="352" y="6"/>
                    <a:pt x="318" y="1"/>
                    <a:pt x="2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7"/>
            <p:cNvSpPr/>
            <p:nvPr/>
          </p:nvSpPr>
          <p:spPr>
            <a:xfrm>
              <a:off x="4414550" y="4724200"/>
              <a:ext cx="16325" cy="13700"/>
            </a:xfrm>
            <a:custGeom>
              <a:rect b="b" l="l" r="r" t="t"/>
              <a:pathLst>
                <a:path extrusionOk="0" h="548" w="653">
                  <a:moveTo>
                    <a:pt x="342" y="1"/>
                  </a:moveTo>
                  <a:cubicBezTo>
                    <a:pt x="234" y="1"/>
                    <a:pt x="116" y="56"/>
                    <a:pt x="53" y="191"/>
                  </a:cubicBezTo>
                  <a:cubicBezTo>
                    <a:pt x="1" y="315"/>
                    <a:pt x="94" y="491"/>
                    <a:pt x="218" y="532"/>
                  </a:cubicBezTo>
                  <a:cubicBezTo>
                    <a:pt x="249" y="542"/>
                    <a:pt x="282" y="547"/>
                    <a:pt x="315" y="547"/>
                  </a:cubicBezTo>
                  <a:cubicBezTo>
                    <a:pt x="423" y="547"/>
                    <a:pt x="530" y="491"/>
                    <a:pt x="570" y="357"/>
                  </a:cubicBezTo>
                  <a:cubicBezTo>
                    <a:pt x="652" y="232"/>
                    <a:pt x="570" y="57"/>
                    <a:pt x="435" y="15"/>
                  </a:cubicBezTo>
                  <a:cubicBezTo>
                    <a:pt x="406" y="6"/>
                    <a:pt x="375" y="1"/>
                    <a:pt x="3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7"/>
            <p:cNvSpPr/>
            <p:nvPr/>
          </p:nvSpPr>
          <p:spPr>
            <a:xfrm>
              <a:off x="4377075" y="4633725"/>
              <a:ext cx="16050" cy="13700"/>
            </a:xfrm>
            <a:custGeom>
              <a:rect b="b" l="l" r="r" t="t"/>
              <a:pathLst>
                <a:path extrusionOk="0" h="548" w="642">
                  <a:moveTo>
                    <a:pt x="307" y="0"/>
                  </a:moveTo>
                  <a:cubicBezTo>
                    <a:pt x="195" y="0"/>
                    <a:pt x="104" y="47"/>
                    <a:pt x="42" y="140"/>
                  </a:cubicBezTo>
                  <a:cubicBezTo>
                    <a:pt x="1" y="316"/>
                    <a:pt x="84" y="450"/>
                    <a:pt x="208" y="533"/>
                  </a:cubicBezTo>
                  <a:cubicBezTo>
                    <a:pt x="239" y="542"/>
                    <a:pt x="272" y="547"/>
                    <a:pt x="306" y="547"/>
                  </a:cubicBezTo>
                  <a:cubicBezTo>
                    <a:pt x="417" y="547"/>
                    <a:pt x="527" y="492"/>
                    <a:pt x="559" y="357"/>
                  </a:cubicBezTo>
                  <a:cubicBezTo>
                    <a:pt x="642" y="233"/>
                    <a:pt x="559" y="57"/>
                    <a:pt x="425" y="16"/>
                  </a:cubicBezTo>
                  <a:cubicBezTo>
                    <a:pt x="383" y="5"/>
                    <a:pt x="344" y="0"/>
                    <a:pt x="30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7"/>
            <p:cNvSpPr/>
            <p:nvPr/>
          </p:nvSpPr>
          <p:spPr>
            <a:xfrm>
              <a:off x="4441700" y="4659675"/>
              <a:ext cx="15025" cy="14050"/>
            </a:xfrm>
            <a:custGeom>
              <a:rect b="b" l="l" r="r" t="t"/>
              <a:pathLst>
                <a:path extrusionOk="0" h="562" w="601">
                  <a:moveTo>
                    <a:pt x="314" y="1"/>
                  </a:moveTo>
                  <a:cubicBezTo>
                    <a:pt x="201" y="1"/>
                    <a:pt x="76" y="77"/>
                    <a:pt x="42" y="187"/>
                  </a:cubicBezTo>
                  <a:cubicBezTo>
                    <a:pt x="1" y="311"/>
                    <a:pt x="42" y="487"/>
                    <a:pt x="166" y="529"/>
                  </a:cubicBezTo>
                  <a:cubicBezTo>
                    <a:pt x="215" y="551"/>
                    <a:pt x="263" y="562"/>
                    <a:pt x="309" y="562"/>
                  </a:cubicBezTo>
                  <a:cubicBezTo>
                    <a:pt x="429" y="562"/>
                    <a:pt x="529" y="491"/>
                    <a:pt x="559" y="394"/>
                  </a:cubicBezTo>
                  <a:cubicBezTo>
                    <a:pt x="600" y="270"/>
                    <a:pt x="559" y="94"/>
                    <a:pt x="383" y="12"/>
                  </a:cubicBezTo>
                  <a:cubicBezTo>
                    <a:pt x="361" y="4"/>
                    <a:pt x="338"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7"/>
            <p:cNvSpPr/>
            <p:nvPr/>
          </p:nvSpPr>
          <p:spPr>
            <a:xfrm>
              <a:off x="4339350" y="4652450"/>
              <a:ext cx="8550" cy="11925"/>
            </a:xfrm>
            <a:custGeom>
              <a:rect b="b" l="l" r="r" t="t"/>
              <a:pathLst>
                <a:path extrusionOk="0" h="477" w="342">
                  <a:moveTo>
                    <a:pt x="124" y="1"/>
                  </a:moveTo>
                  <a:lnTo>
                    <a:pt x="0" y="259"/>
                  </a:lnTo>
                  <a:lnTo>
                    <a:pt x="217" y="476"/>
                  </a:lnTo>
                  <a:cubicBezTo>
                    <a:pt x="217" y="425"/>
                    <a:pt x="259" y="425"/>
                    <a:pt x="259" y="383"/>
                  </a:cubicBezTo>
                  <a:cubicBezTo>
                    <a:pt x="342" y="259"/>
                    <a:pt x="259" y="83"/>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7"/>
            <p:cNvSpPr/>
            <p:nvPr/>
          </p:nvSpPr>
          <p:spPr>
            <a:xfrm>
              <a:off x="4487975" y="4644950"/>
              <a:ext cx="6475" cy="9600"/>
            </a:xfrm>
            <a:custGeom>
              <a:rect b="b" l="l" r="r" t="t"/>
              <a:pathLst>
                <a:path extrusionOk="0" h="384" w="259">
                  <a:moveTo>
                    <a:pt x="0" y="1"/>
                  </a:moveTo>
                  <a:lnTo>
                    <a:pt x="0" y="125"/>
                  </a:lnTo>
                  <a:cubicBezTo>
                    <a:pt x="0" y="208"/>
                    <a:pt x="42" y="342"/>
                    <a:pt x="166" y="383"/>
                  </a:cubicBezTo>
                  <a:lnTo>
                    <a:pt x="259" y="12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7"/>
            <p:cNvSpPr/>
            <p:nvPr/>
          </p:nvSpPr>
          <p:spPr>
            <a:xfrm>
              <a:off x="4423350" y="4619125"/>
              <a:ext cx="12950" cy="9225"/>
            </a:xfrm>
            <a:custGeom>
              <a:rect b="b" l="l" r="r" t="t"/>
              <a:pathLst>
                <a:path extrusionOk="0" h="369" w="518">
                  <a:moveTo>
                    <a:pt x="1" y="0"/>
                  </a:moveTo>
                  <a:lnTo>
                    <a:pt x="1" y="83"/>
                  </a:lnTo>
                  <a:cubicBezTo>
                    <a:pt x="1" y="207"/>
                    <a:pt x="42" y="300"/>
                    <a:pt x="166" y="341"/>
                  </a:cubicBezTo>
                  <a:cubicBezTo>
                    <a:pt x="204" y="358"/>
                    <a:pt x="248" y="368"/>
                    <a:pt x="293" y="368"/>
                  </a:cubicBezTo>
                  <a:cubicBezTo>
                    <a:pt x="356" y="368"/>
                    <a:pt x="422" y="348"/>
                    <a:pt x="476" y="300"/>
                  </a:cubicBezTo>
                  <a:cubicBezTo>
                    <a:pt x="476" y="259"/>
                    <a:pt x="517" y="259"/>
                    <a:pt x="517" y="20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7"/>
            <p:cNvSpPr/>
            <p:nvPr/>
          </p:nvSpPr>
          <p:spPr>
            <a:xfrm>
              <a:off x="4362875" y="4595325"/>
              <a:ext cx="9850" cy="6500"/>
            </a:xfrm>
            <a:custGeom>
              <a:rect b="b" l="l" r="r" t="t"/>
              <a:pathLst>
                <a:path extrusionOk="0" h="260" w="394">
                  <a:moveTo>
                    <a:pt x="135" y="1"/>
                  </a:moveTo>
                  <a:lnTo>
                    <a:pt x="0" y="259"/>
                  </a:lnTo>
                  <a:lnTo>
                    <a:pt x="176" y="259"/>
                  </a:lnTo>
                  <a:cubicBezTo>
                    <a:pt x="259" y="259"/>
                    <a:pt x="310" y="218"/>
                    <a:pt x="352" y="125"/>
                  </a:cubicBezTo>
                  <a:cubicBezTo>
                    <a:pt x="352" y="125"/>
                    <a:pt x="393" y="125"/>
                    <a:pt x="393" y="84"/>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7"/>
            <p:cNvSpPr/>
            <p:nvPr/>
          </p:nvSpPr>
          <p:spPr>
            <a:xfrm>
              <a:off x="4676400" y="3817325"/>
              <a:ext cx="9575" cy="7000"/>
            </a:xfrm>
            <a:custGeom>
              <a:rect b="b" l="l" r="r" t="t"/>
              <a:pathLst>
                <a:path extrusionOk="0" h="280" w="383">
                  <a:moveTo>
                    <a:pt x="288" y="0"/>
                  </a:moveTo>
                  <a:cubicBezTo>
                    <a:pt x="212" y="0"/>
                    <a:pt x="150" y="44"/>
                    <a:pt x="83" y="104"/>
                  </a:cubicBezTo>
                  <a:lnTo>
                    <a:pt x="42" y="145"/>
                  </a:lnTo>
                  <a:lnTo>
                    <a:pt x="0" y="187"/>
                  </a:lnTo>
                  <a:lnTo>
                    <a:pt x="259" y="280"/>
                  </a:lnTo>
                  <a:lnTo>
                    <a:pt x="383" y="21"/>
                  </a:lnTo>
                  <a:cubicBezTo>
                    <a:pt x="349" y="7"/>
                    <a:pt x="317" y="0"/>
                    <a:pt x="28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7"/>
            <p:cNvSpPr/>
            <p:nvPr/>
          </p:nvSpPr>
          <p:spPr>
            <a:xfrm>
              <a:off x="4623675" y="3945775"/>
              <a:ext cx="9575" cy="7800"/>
            </a:xfrm>
            <a:custGeom>
              <a:rect b="b" l="l" r="r" t="t"/>
              <a:pathLst>
                <a:path extrusionOk="0" h="312" w="383">
                  <a:moveTo>
                    <a:pt x="300" y="1"/>
                  </a:moveTo>
                  <a:cubicBezTo>
                    <a:pt x="166" y="1"/>
                    <a:pt x="42" y="53"/>
                    <a:pt x="0" y="177"/>
                  </a:cubicBezTo>
                  <a:lnTo>
                    <a:pt x="259" y="311"/>
                  </a:lnTo>
                  <a:lnTo>
                    <a:pt x="383" y="53"/>
                  </a:lnTo>
                  <a:cubicBezTo>
                    <a:pt x="341" y="53"/>
                    <a:pt x="341"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7"/>
            <p:cNvSpPr/>
            <p:nvPr/>
          </p:nvSpPr>
          <p:spPr>
            <a:xfrm>
              <a:off x="4560075" y="3919950"/>
              <a:ext cx="14000" cy="9825"/>
            </a:xfrm>
            <a:custGeom>
              <a:rect b="b" l="l" r="r" t="t"/>
              <a:pathLst>
                <a:path extrusionOk="0" h="393" w="560">
                  <a:moveTo>
                    <a:pt x="125" y="0"/>
                  </a:moveTo>
                  <a:lnTo>
                    <a:pt x="84" y="52"/>
                  </a:lnTo>
                  <a:cubicBezTo>
                    <a:pt x="42" y="52"/>
                    <a:pt x="42" y="93"/>
                    <a:pt x="1" y="93"/>
                  </a:cubicBezTo>
                  <a:lnTo>
                    <a:pt x="1" y="176"/>
                  </a:lnTo>
                  <a:lnTo>
                    <a:pt x="518" y="393"/>
                  </a:lnTo>
                  <a:cubicBezTo>
                    <a:pt x="559" y="258"/>
                    <a:pt x="518" y="93"/>
                    <a:pt x="383" y="52"/>
                  </a:cubicBez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7"/>
            <p:cNvSpPr/>
            <p:nvPr/>
          </p:nvSpPr>
          <p:spPr>
            <a:xfrm>
              <a:off x="4648475" y="3881975"/>
              <a:ext cx="10625" cy="13425"/>
            </a:xfrm>
            <a:custGeom>
              <a:rect b="b" l="l" r="r" t="t"/>
              <a:pathLst>
                <a:path extrusionOk="0" h="537" w="425">
                  <a:moveTo>
                    <a:pt x="326" y="1"/>
                  </a:moveTo>
                  <a:cubicBezTo>
                    <a:pt x="222" y="1"/>
                    <a:pt x="115" y="61"/>
                    <a:pt x="84" y="185"/>
                  </a:cubicBezTo>
                  <a:cubicBezTo>
                    <a:pt x="1" y="320"/>
                    <a:pt x="84" y="485"/>
                    <a:pt x="208" y="537"/>
                  </a:cubicBezTo>
                  <a:lnTo>
                    <a:pt x="425" y="20"/>
                  </a:lnTo>
                  <a:cubicBezTo>
                    <a:pt x="394" y="7"/>
                    <a:pt x="360"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7"/>
            <p:cNvSpPr/>
            <p:nvPr/>
          </p:nvSpPr>
          <p:spPr>
            <a:xfrm>
              <a:off x="4584900" y="3855675"/>
              <a:ext cx="15025" cy="13550"/>
            </a:xfrm>
            <a:custGeom>
              <a:rect b="b" l="l" r="r" t="t"/>
              <a:pathLst>
                <a:path extrusionOk="0" h="542" w="601">
                  <a:moveTo>
                    <a:pt x="292" y="0"/>
                  </a:moveTo>
                  <a:cubicBezTo>
                    <a:pt x="187" y="0"/>
                    <a:pt x="101" y="73"/>
                    <a:pt x="42" y="162"/>
                  </a:cubicBezTo>
                  <a:cubicBezTo>
                    <a:pt x="0" y="296"/>
                    <a:pt x="42" y="462"/>
                    <a:pt x="218" y="503"/>
                  </a:cubicBezTo>
                  <a:cubicBezTo>
                    <a:pt x="253" y="530"/>
                    <a:pt x="292" y="541"/>
                    <a:pt x="331" y="541"/>
                  </a:cubicBezTo>
                  <a:cubicBezTo>
                    <a:pt x="430" y="541"/>
                    <a:pt x="529" y="468"/>
                    <a:pt x="559" y="379"/>
                  </a:cubicBezTo>
                  <a:cubicBezTo>
                    <a:pt x="600" y="245"/>
                    <a:pt x="559" y="79"/>
                    <a:pt x="424" y="38"/>
                  </a:cubicBezTo>
                  <a:cubicBezTo>
                    <a:pt x="377" y="12"/>
                    <a:pt x="333"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7"/>
            <p:cNvSpPr/>
            <p:nvPr/>
          </p:nvSpPr>
          <p:spPr>
            <a:xfrm>
              <a:off x="4539675" y="3874325"/>
              <a:ext cx="15000" cy="13800"/>
            </a:xfrm>
            <a:custGeom>
              <a:rect b="b" l="l" r="r" t="t"/>
              <a:pathLst>
                <a:path extrusionOk="0" h="552" w="600">
                  <a:moveTo>
                    <a:pt x="290" y="1"/>
                  </a:moveTo>
                  <a:cubicBezTo>
                    <a:pt x="184" y="1"/>
                    <a:pt x="73" y="57"/>
                    <a:pt x="41" y="191"/>
                  </a:cubicBezTo>
                  <a:cubicBezTo>
                    <a:pt x="0" y="326"/>
                    <a:pt x="41" y="491"/>
                    <a:pt x="217" y="533"/>
                  </a:cubicBezTo>
                  <a:cubicBezTo>
                    <a:pt x="248" y="545"/>
                    <a:pt x="282" y="552"/>
                    <a:pt x="316" y="552"/>
                  </a:cubicBezTo>
                  <a:cubicBezTo>
                    <a:pt x="420" y="552"/>
                    <a:pt x="527" y="492"/>
                    <a:pt x="558" y="367"/>
                  </a:cubicBezTo>
                  <a:cubicBezTo>
                    <a:pt x="600" y="233"/>
                    <a:pt x="558" y="67"/>
                    <a:pt x="383" y="16"/>
                  </a:cubicBezTo>
                  <a:cubicBezTo>
                    <a:pt x="354" y="6"/>
                    <a:pt x="322" y="1"/>
                    <a:pt x="29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7"/>
            <p:cNvSpPr/>
            <p:nvPr/>
          </p:nvSpPr>
          <p:spPr>
            <a:xfrm>
              <a:off x="4603250" y="3900900"/>
              <a:ext cx="16050" cy="14150"/>
            </a:xfrm>
            <a:custGeom>
              <a:rect b="b" l="l" r="r" t="t"/>
              <a:pathLst>
                <a:path extrusionOk="0" h="566" w="642">
                  <a:moveTo>
                    <a:pt x="311" y="0"/>
                  </a:moveTo>
                  <a:cubicBezTo>
                    <a:pt x="211" y="0"/>
                    <a:pt x="113" y="73"/>
                    <a:pt x="83" y="162"/>
                  </a:cubicBezTo>
                  <a:cubicBezTo>
                    <a:pt x="0" y="297"/>
                    <a:pt x="83" y="462"/>
                    <a:pt x="207" y="555"/>
                  </a:cubicBezTo>
                  <a:cubicBezTo>
                    <a:pt x="229" y="562"/>
                    <a:pt x="253" y="565"/>
                    <a:pt x="276" y="565"/>
                  </a:cubicBezTo>
                  <a:cubicBezTo>
                    <a:pt x="397" y="565"/>
                    <a:pt x="531" y="483"/>
                    <a:pt x="600" y="379"/>
                  </a:cubicBezTo>
                  <a:cubicBezTo>
                    <a:pt x="641" y="245"/>
                    <a:pt x="559" y="80"/>
                    <a:pt x="424" y="38"/>
                  </a:cubicBezTo>
                  <a:cubicBezTo>
                    <a:pt x="389" y="12"/>
                    <a:pt x="350"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7"/>
            <p:cNvSpPr/>
            <p:nvPr/>
          </p:nvSpPr>
          <p:spPr>
            <a:xfrm>
              <a:off x="4630125" y="3836750"/>
              <a:ext cx="16050" cy="13800"/>
            </a:xfrm>
            <a:custGeom>
              <a:rect b="b" l="l" r="r" t="t"/>
              <a:pathLst>
                <a:path extrusionOk="0" h="552" w="642">
                  <a:moveTo>
                    <a:pt x="308" y="0"/>
                  </a:moveTo>
                  <a:cubicBezTo>
                    <a:pt x="196" y="0"/>
                    <a:pt x="104" y="60"/>
                    <a:pt x="42" y="185"/>
                  </a:cubicBezTo>
                  <a:cubicBezTo>
                    <a:pt x="1" y="319"/>
                    <a:pt x="42" y="485"/>
                    <a:pt x="218" y="536"/>
                  </a:cubicBezTo>
                  <a:cubicBezTo>
                    <a:pt x="247" y="546"/>
                    <a:pt x="278" y="551"/>
                    <a:pt x="311" y="551"/>
                  </a:cubicBezTo>
                  <a:cubicBezTo>
                    <a:pt x="417" y="551"/>
                    <a:pt x="527" y="496"/>
                    <a:pt x="559" y="361"/>
                  </a:cubicBezTo>
                  <a:cubicBezTo>
                    <a:pt x="642" y="226"/>
                    <a:pt x="559" y="61"/>
                    <a:pt x="425" y="20"/>
                  </a:cubicBezTo>
                  <a:cubicBezTo>
                    <a:pt x="384" y="7"/>
                    <a:pt x="345"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7"/>
            <p:cNvSpPr/>
            <p:nvPr/>
          </p:nvSpPr>
          <p:spPr>
            <a:xfrm>
              <a:off x="4501925" y="3894100"/>
              <a:ext cx="6500" cy="8800"/>
            </a:xfrm>
            <a:custGeom>
              <a:rect b="b" l="l" r="r" t="t"/>
              <a:pathLst>
                <a:path extrusionOk="0" h="352" w="260">
                  <a:moveTo>
                    <a:pt x="83" y="0"/>
                  </a:moveTo>
                  <a:lnTo>
                    <a:pt x="1" y="259"/>
                  </a:lnTo>
                  <a:lnTo>
                    <a:pt x="259" y="352"/>
                  </a:lnTo>
                  <a:lnTo>
                    <a:pt x="259" y="310"/>
                  </a:lnTo>
                  <a:lnTo>
                    <a:pt x="259" y="259"/>
                  </a:lnTo>
                  <a:cubicBezTo>
                    <a:pt x="259" y="135"/>
                    <a:pt x="218" y="5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7"/>
            <p:cNvSpPr/>
            <p:nvPr/>
          </p:nvSpPr>
          <p:spPr>
            <a:xfrm>
              <a:off x="4676400" y="3821975"/>
              <a:ext cx="6475" cy="8825"/>
            </a:xfrm>
            <a:custGeom>
              <a:rect b="b" l="l" r="r" t="t"/>
              <a:pathLst>
                <a:path extrusionOk="0" h="353" w="259">
                  <a:moveTo>
                    <a:pt x="0" y="1"/>
                  </a:moveTo>
                  <a:lnTo>
                    <a:pt x="0" y="176"/>
                  </a:lnTo>
                  <a:cubicBezTo>
                    <a:pt x="0" y="259"/>
                    <a:pt x="83" y="352"/>
                    <a:pt x="176" y="352"/>
                  </a:cubicBezTo>
                  <a:lnTo>
                    <a:pt x="259" y="94"/>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7"/>
            <p:cNvSpPr/>
            <p:nvPr/>
          </p:nvSpPr>
          <p:spPr>
            <a:xfrm>
              <a:off x="4570950" y="4074250"/>
              <a:ext cx="9575" cy="7250"/>
            </a:xfrm>
            <a:custGeom>
              <a:rect b="b" l="l" r="r" t="t"/>
              <a:pathLst>
                <a:path extrusionOk="0" h="290" w="383">
                  <a:moveTo>
                    <a:pt x="257" y="0"/>
                  </a:moveTo>
                  <a:cubicBezTo>
                    <a:pt x="246" y="0"/>
                    <a:pt x="233" y="11"/>
                    <a:pt x="207" y="31"/>
                  </a:cubicBezTo>
                  <a:cubicBezTo>
                    <a:pt x="166" y="31"/>
                    <a:pt x="83" y="31"/>
                    <a:pt x="83" y="83"/>
                  </a:cubicBezTo>
                  <a:cubicBezTo>
                    <a:pt x="41" y="124"/>
                    <a:pt x="0" y="166"/>
                    <a:pt x="0" y="166"/>
                  </a:cubicBezTo>
                  <a:lnTo>
                    <a:pt x="259" y="290"/>
                  </a:lnTo>
                  <a:lnTo>
                    <a:pt x="383" y="31"/>
                  </a:lnTo>
                  <a:lnTo>
                    <a:pt x="300" y="31"/>
                  </a:lnTo>
                  <a:cubicBezTo>
                    <a:pt x="279" y="11"/>
                    <a:pt x="269" y="0"/>
                    <a:pt x="25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7"/>
            <p:cNvSpPr/>
            <p:nvPr/>
          </p:nvSpPr>
          <p:spPr>
            <a:xfrm>
              <a:off x="4507350" y="4048150"/>
              <a:ext cx="12950" cy="9850"/>
            </a:xfrm>
            <a:custGeom>
              <a:rect b="b" l="l" r="r" t="t"/>
              <a:pathLst>
                <a:path extrusionOk="0" h="394" w="518">
                  <a:moveTo>
                    <a:pt x="125" y="0"/>
                  </a:moveTo>
                  <a:cubicBezTo>
                    <a:pt x="125" y="42"/>
                    <a:pt x="83" y="42"/>
                    <a:pt x="83" y="42"/>
                  </a:cubicBezTo>
                  <a:cubicBezTo>
                    <a:pt x="42" y="42"/>
                    <a:pt x="42" y="93"/>
                    <a:pt x="1" y="135"/>
                  </a:cubicBezTo>
                  <a:lnTo>
                    <a:pt x="1" y="176"/>
                  </a:lnTo>
                  <a:lnTo>
                    <a:pt x="476" y="393"/>
                  </a:lnTo>
                  <a:lnTo>
                    <a:pt x="518" y="352"/>
                  </a:lnTo>
                  <a:lnTo>
                    <a:pt x="518" y="217"/>
                  </a:lnTo>
                  <a:cubicBezTo>
                    <a:pt x="518" y="217"/>
                    <a:pt x="518" y="176"/>
                    <a:pt x="476" y="176"/>
                  </a:cubicBezTo>
                  <a:cubicBezTo>
                    <a:pt x="476" y="135"/>
                    <a:pt x="476" y="93"/>
                    <a:pt x="425" y="93"/>
                  </a:cubicBezTo>
                  <a:cubicBezTo>
                    <a:pt x="383" y="42"/>
                    <a:pt x="383" y="42"/>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7"/>
            <p:cNvSpPr/>
            <p:nvPr/>
          </p:nvSpPr>
          <p:spPr>
            <a:xfrm>
              <a:off x="4595500" y="4010400"/>
              <a:ext cx="10875" cy="12950"/>
            </a:xfrm>
            <a:custGeom>
              <a:rect b="b" l="l" r="r" t="t"/>
              <a:pathLst>
                <a:path extrusionOk="0" h="518" w="435">
                  <a:moveTo>
                    <a:pt x="259" y="1"/>
                  </a:moveTo>
                  <a:cubicBezTo>
                    <a:pt x="217" y="1"/>
                    <a:pt x="176" y="52"/>
                    <a:pt x="135" y="94"/>
                  </a:cubicBezTo>
                  <a:cubicBezTo>
                    <a:pt x="135" y="94"/>
                    <a:pt x="93" y="135"/>
                    <a:pt x="93" y="176"/>
                  </a:cubicBezTo>
                  <a:cubicBezTo>
                    <a:pt x="0" y="311"/>
                    <a:pt x="93" y="476"/>
                    <a:pt x="217" y="518"/>
                  </a:cubicBezTo>
                  <a:lnTo>
                    <a:pt x="4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7"/>
            <p:cNvSpPr/>
            <p:nvPr/>
          </p:nvSpPr>
          <p:spPr>
            <a:xfrm>
              <a:off x="4532175" y="3983725"/>
              <a:ext cx="15000" cy="14150"/>
            </a:xfrm>
            <a:custGeom>
              <a:rect b="b" l="l" r="r" t="t"/>
              <a:pathLst>
                <a:path extrusionOk="0" h="566" w="600">
                  <a:moveTo>
                    <a:pt x="272" y="1"/>
                  </a:moveTo>
                  <a:cubicBezTo>
                    <a:pt x="172" y="1"/>
                    <a:pt x="72" y="71"/>
                    <a:pt x="42" y="168"/>
                  </a:cubicBezTo>
                  <a:cubicBezTo>
                    <a:pt x="0" y="344"/>
                    <a:pt x="42" y="468"/>
                    <a:pt x="207" y="551"/>
                  </a:cubicBezTo>
                  <a:cubicBezTo>
                    <a:pt x="233" y="561"/>
                    <a:pt x="261" y="565"/>
                    <a:pt x="288" y="565"/>
                  </a:cubicBezTo>
                  <a:cubicBezTo>
                    <a:pt x="404" y="565"/>
                    <a:pt x="525" y="485"/>
                    <a:pt x="559" y="385"/>
                  </a:cubicBezTo>
                  <a:cubicBezTo>
                    <a:pt x="600" y="251"/>
                    <a:pt x="559" y="85"/>
                    <a:pt x="383" y="34"/>
                  </a:cubicBezTo>
                  <a:cubicBezTo>
                    <a:pt x="349"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7"/>
            <p:cNvSpPr/>
            <p:nvPr/>
          </p:nvSpPr>
          <p:spPr>
            <a:xfrm>
              <a:off x="4486925" y="4002650"/>
              <a:ext cx="15025" cy="14150"/>
            </a:xfrm>
            <a:custGeom>
              <a:rect b="b" l="l" r="r" t="t"/>
              <a:pathLst>
                <a:path extrusionOk="0" h="566" w="601">
                  <a:moveTo>
                    <a:pt x="314" y="0"/>
                  </a:moveTo>
                  <a:cubicBezTo>
                    <a:pt x="202" y="0"/>
                    <a:pt x="76" y="76"/>
                    <a:pt x="42" y="187"/>
                  </a:cubicBezTo>
                  <a:cubicBezTo>
                    <a:pt x="1" y="311"/>
                    <a:pt x="42" y="486"/>
                    <a:pt x="208" y="528"/>
                  </a:cubicBezTo>
                  <a:cubicBezTo>
                    <a:pt x="246" y="554"/>
                    <a:pt x="287" y="566"/>
                    <a:pt x="328" y="566"/>
                  </a:cubicBezTo>
                  <a:cubicBezTo>
                    <a:pt x="431" y="566"/>
                    <a:pt x="530" y="493"/>
                    <a:pt x="559" y="404"/>
                  </a:cubicBezTo>
                  <a:cubicBezTo>
                    <a:pt x="601" y="228"/>
                    <a:pt x="559" y="104"/>
                    <a:pt x="383" y="11"/>
                  </a:cubicBezTo>
                  <a:cubicBezTo>
                    <a:pt x="362" y="4"/>
                    <a:pt x="338"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7"/>
            <p:cNvSpPr/>
            <p:nvPr/>
          </p:nvSpPr>
          <p:spPr>
            <a:xfrm>
              <a:off x="4550250" y="4028975"/>
              <a:ext cx="16325" cy="14250"/>
            </a:xfrm>
            <a:custGeom>
              <a:rect b="b" l="l" r="r" t="t"/>
              <a:pathLst>
                <a:path extrusionOk="0" h="570" w="653">
                  <a:moveTo>
                    <a:pt x="324" y="0"/>
                  </a:moveTo>
                  <a:cubicBezTo>
                    <a:pt x="224" y="0"/>
                    <a:pt x="124" y="70"/>
                    <a:pt x="94" y="168"/>
                  </a:cubicBezTo>
                  <a:cubicBezTo>
                    <a:pt x="1" y="343"/>
                    <a:pt x="94" y="467"/>
                    <a:pt x="218" y="550"/>
                  </a:cubicBezTo>
                  <a:cubicBezTo>
                    <a:pt x="251" y="563"/>
                    <a:pt x="286" y="569"/>
                    <a:pt x="322" y="569"/>
                  </a:cubicBezTo>
                  <a:cubicBezTo>
                    <a:pt x="430" y="569"/>
                    <a:pt x="541" y="509"/>
                    <a:pt x="611" y="385"/>
                  </a:cubicBezTo>
                  <a:cubicBezTo>
                    <a:pt x="652" y="250"/>
                    <a:pt x="570" y="85"/>
                    <a:pt x="435" y="33"/>
                  </a:cubicBezTo>
                  <a:cubicBezTo>
                    <a:pt x="401" y="10"/>
                    <a:pt x="363" y="0"/>
                    <a:pt x="3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7"/>
            <p:cNvSpPr/>
            <p:nvPr/>
          </p:nvSpPr>
          <p:spPr>
            <a:xfrm>
              <a:off x="4512775" y="3938500"/>
              <a:ext cx="16050" cy="14125"/>
            </a:xfrm>
            <a:custGeom>
              <a:rect b="b" l="l" r="r" t="t"/>
              <a:pathLst>
                <a:path extrusionOk="0" h="565" w="642">
                  <a:moveTo>
                    <a:pt x="314" y="0"/>
                  </a:moveTo>
                  <a:cubicBezTo>
                    <a:pt x="214" y="0"/>
                    <a:pt x="113" y="71"/>
                    <a:pt x="84" y="168"/>
                  </a:cubicBezTo>
                  <a:cubicBezTo>
                    <a:pt x="1" y="292"/>
                    <a:pt x="84" y="468"/>
                    <a:pt x="208" y="550"/>
                  </a:cubicBezTo>
                  <a:cubicBezTo>
                    <a:pt x="234" y="560"/>
                    <a:pt x="261" y="565"/>
                    <a:pt x="289" y="565"/>
                  </a:cubicBezTo>
                  <a:cubicBezTo>
                    <a:pt x="405" y="565"/>
                    <a:pt x="526" y="485"/>
                    <a:pt x="559" y="385"/>
                  </a:cubicBezTo>
                  <a:cubicBezTo>
                    <a:pt x="642" y="251"/>
                    <a:pt x="559" y="85"/>
                    <a:pt x="425" y="33"/>
                  </a:cubicBezTo>
                  <a:cubicBezTo>
                    <a:pt x="390" y="11"/>
                    <a:pt x="352"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7"/>
            <p:cNvSpPr/>
            <p:nvPr/>
          </p:nvSpPr>
          <p:spPr>
            <a:xfrm>
              <a:off x="4577400" y="3964800"/>
              <a:ext cx="15025" cy="13825"/>
            </a:xfrm>
            <a:custGeom>
              <a:rect b="b" l="l" r="r" t="t"/>
              <a:pathLst>
                <a:path extrusionOk="0" h="553" w="601">
                  <a:moveTo>
                    <a:pt x="314" y="1"/>
                  </a:moveTo>
                  <a:cubicBezTo>
                    <a:pt x="199" y="1"/>
                    <a:pt x="105" y="56"/>
                    <a:pt x="42" y="191"/>
                  </a:cubicBezTo>
                  <a:cubicBezTo>
                    <a:pt x="1" y="326"/>
                    <a:pt x="42" y="491"/>
                    <a:pt x="207" y="532"/>
                  </a:cubicBezTo>
                  <a:cubicBezTo>
                    <a:pt x="242" y="546"/>
                    <a:pt x="280" y="552"/>
                    <a:pt x="318" y="552"/>
                  </a:cubicBezTo>
                  <a:cubicBezTo>
                    <a:pt x="424" y="552"/>
                    <a:pt x="528" y="500"/>
                    <a:pt x="559" y="408"/>
                  </a:cubicBezTo>
                  <a:cubicBezTo>
                    <a:pt x="600" y="232"/>
                    <a:pt x="559" y="108"/>
                    <a:pt x="424" y="15"/>
                  </a:cubicBezTo>
                  <a:cubicBezTo>
                    <a:pt x="386"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7"/>
            <p:cNvSpPr/>
            <p:nvPr/>
          </p:nvSpPr>
          <p:spPr>
            <a:xfrm>
              <a:off x="4449200" y="4022300"/>
              <a:ext cx="6475" cy="8800"/>
            </a:xfrm>
            <a:custGeom>
              <a:rect b="b" l="l" r="r" t="t"/>
              <a:pathLst>
                <a:path extrusionOk="0" h="352" w="259">
                  <a:moveTo>
                    <a:pt x="83" y="0"/>
                  </a:moveTo>
                  <a:lnTo>
                    <a:pt x="0" y="259"/>
                  </a:lnTo>
                  <a:lnTo>
                    <a:pt x="259" y="352"/>
                  </a:lnTo>
                  <a:lnTo>
                    <a:pt x="259" y="259"/>
                  </a:lnTo>
                  <a:cubicBezTo>
                    <a:pt x="259" y="176"/>
                    <a:pt x="218" y="93"/>
                    <a:pt x="1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7"/>
            <p:cNvSpPr/>
            <p:nvPr/>
          </p:nvSpPr>
          <p:spPr>
            <a:xfrm>
              <a:off x="4472725" y="3957675"/>
              <a:ext cx="10875" cy="13325"/>
            </a:xfrm>
            <a:custGeom>
              <a:rect b="b" l="l" r="r" t="t"/>
              <a:pathLst>
                <a:path extrusionOk="0" h="533" w="435">
                  <a:moveTo>
                    <a:pt x="217" y="1"/>
                  </a:moveTo>
                  <a:lnTo>
                    <a:pt x="0" y="517"/>
                  </a:lnTo>
                  <a:cubicBezTo>
                    <a:pt x="34" y="528"/>
                    <a:pt x="70" y="533"/>
                    <a:pt x="106" y="533"/>
                  </a:cubicBezTo>
                  <a:cubicBezTo>
                    <a:pt x="214" y="533"/>
                    <a:pt x="321" y="486"/>
                    <a:pt x="352" y="393"/>
                  </a:cubicBezTo>
                  <a:cubicBezTo>
                    <a:pt x="435" y="218"/>
                    <a:pt x="352" y="94"/>
                    <a:pt x="2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7"/>
            <p:cNvSpPr/>
            <p:nvPr/>
          </p:nvSpPr>
          <p:spPr>
            <a:xfrm>
              <a:off x="4623675" y="3950175"/>
              <a:ext cx="6475" cy="9850"/>
            </a:xfrm>
            <a:custGeom>
              <a:rect b="b" l="l" r="r" t="t"/>
              <a:pathLst>
                <a:path extrusionOk="0" h="394" w="259">
                  <a:moveTo>
                    <a:pt x="0" y="1"/>
                  </a:moveTo>
                  <a:lnTo>
                    <a:pt x="0" y="135"/>
                  </a:lnTo>
                  <a:cubicBezTo>
                    <a:pt x="0" y="218"/>
                    <a:pt x="42" y="342"/>
                    <a:pt x="166" y="394"/>
                  </a:cubicBezTo>
                  <a:lnTo>
                    <a:pt x="259" y="13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7"/>
            <p:cNvSpPr/>
            <p:nvPr/>
          </p:nvSpPr>
          <p:spPr>
            <a:xfrm>
              <a:off x="4559050" y="3924325"/>
              <a:ext cx="13975" cy="9100"/>
            </a:xfrm>
            <a:custGeom>
              <a:rect b="b" l="l" r="r" t="t"/>
              <a:pathLst>
                <a:path extrusionOk="0" h="364" w="559">
                  <a:moveTo>
                    <a:pt x="42" y="1"/>
                  </a:moveTo>
                  <a:cubicBezTo>
                    <a:pt x="1" y="1"/>
                    <a:pt x="1" y="42"/>
                    <a:pt x="1" y="83"/>
                  </a:cubicBezTo>
                  <a:cubicBezTo>
                    <a:pt x="1" y="218"/>
                    <a:pt x="83" y="301"/>
                    <a:pt x="166" y="342"/>
                  </a:cubicBezTo>
                  <a:cubicBezTo>
                    <a:pt x="206" y="357"/>
                    <a:pt x="242" y="364"/>
                    <a:pt x="274" y="364"/>
                  </a:cubicBezTo>
                  <a:cubicBezTo>
                    <a:pt x="351" y="364"/>
                    <a:pt x="411" y="330"/>
                    <a:pt x="476" y="301"/>
                  </a:cubicBezTo>
                  <a:cubicBezTo>
                    <a:pt x="517" y="259"/>
                    <a:pt x="517" y="218"/>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7"/>
            <p:cNvSpPr/>
            <p:nvPr/>
          </p:nvSpPr>
          <p:spPr>
            <a:xfrm>
              <a:off x="4499850" y="3900550"/>
              <a:ext cx="8575" cy="6500"/>
            </a:xfrm>
            <a:custGeom>
              <a:rect b="b" l="l" r="r" t="t"/>
              <a:pathLst>
                <a:path extrusionOk="0" h="260" w="343">
                  <a:moveTo>
                    <a:pt x="84" y="1"/>
                  </a:moveTo>
                  <a:lnTo>
                    <a:pt x="1" y="259"/>
                  </a:lnTo>
                  <a:lnTo>
                    <a:pt x="125" y="259"/>
                  </a:lnTo>
                  <a:cubicBezTo>
                    <a:pt x="208" y="259"/>
                    <a:pt x="259" y="218"/>
                    <a:pt x="301" y="135"/>
                  </a:cubicBezTo>
                  <a:cubicBezTo>
                    <a:pt x="342" y="135"/>
                    <a:pt x="342" y="94"/>
                    <a:pt x="342" y="94"/>
                  </a:cubicBezTo>
                  <a:lnTo>
                    <a:pt x="8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7"/>
            <p:cNvSpPr/>
            <p:nvPr/>
          </p:nvSpPr>
          <p:spPr>
            <a:xfrm>
              <a:off x="4517950" y="4203225"/>
              <a:ext cx="8825" cy="6500"/>
            </a:xfrm>
            <a:custGeom>
              <a:rect b="b" l="l" r="r" t="t"/>
              <a:pathLst>
                <a:path extrusionOk="0" h="260" w="353">
                  <a:moveTo>
                    <a:pt x="176" y="1"/>
                  </a:moveTo>
                  <a:cubicBezTo>
                    <a:pt x="135" y="1"/>
                    <a:pt x="135" y="1"/>
                    <a:pt x="94" y="42"/>
                  </a:cubicBezTo>
                  <a:cubicBezTo>
                    <a:pt x="52" y="42"/>
                    <a:pt x="52" y="94"/>
                    <a:pt x="1" y="176"/>
                  </a:cubicBezTo>
                  <a:lnTo>
                    <a:pt x="259" y="259"/>
                  </a:lnTo>
                  <a:lnTo>
                    <a:pt x="3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7"/>
            <p:cNvSpPr/>
            <p:nvPr/>
          </p:nvSpPr>
          <p:spPr>
            <a:xfrm>
              <a:off x="4453325" y="4176350"/>
              <a:ext cx="14250" cy="9850"/>
            </a:xfrm>
            <a:custGeom>
              <a:rect b="b" l="l" r="r" t="t"/>
              <a:pathLst>
                <a:path extrusionOk="0" h="394" w="570">
                  <a:moveTo>
                    <a:pt x="259" y="0"/>
                  </a:moveTo>
                  <a:cubicBezTo>
                    <a:pt x="259" y="0"/>
                    <a:pt x="218" y="0"/>
                    <a:pt x="177" y="42"/>
                  </a:cubicBezTo>
                  <a:lnTo>
                    <a:pt x="135" y="42"/>
                  </a:lnTo>
                  <a:lnTo>
                    <a:pt x="53" y="135"/>
                  </a:lnTo>
                  <a:cubicBezTo>
                    <a:pt x="53" y="135"/>
                    <a:pt x="53" y="176"/>
                    <a:pt x="1" y="176"/>
                  </a:cubicBezTo>
                  <a:lnTo>
                    <a:pt x="518" y="393"/>
                  </a:lnTo>
                  <a:cubicBezTo>
                    <a:pt x="569" y="342"/>
                    <a:pt x="569" y="259"/>
                    <a:pt x="569" y="217"/>
                  </a:cubicBezTo>
                  <a:cubicBezTo>
                    <a:pt x="518" y="135"/>
                    <a:pt x="476" y="42"/>
                    <a:pt x="394" y="42"/>
                  </a:cubicBezTo>
                  <a:cubicBezTo>
                    <a:pt x="352" y="0"/>
                    <a:pt x="31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7"/>
            <p:cNvSpPr/>
            <p:nvPr/>
          </p:nvSpPr>
          <p:spPr>
            <a:xfrm>
              <a:off x="4543800" y="4138600"/>
              <a:ext cx="9850" cy="12950"/>
            </a:xfrm>
            <a:custGeom>
              <a:rect b="b" l="l" r="r" t="t"/>
              <a:pathLst>
                <a:path extrusionOk="0" h="518" w="394">
                  <a:moveTo>
                    <a:pt x="259" y="1"/>
                  </a:moveTo>
                  <a:cubicBezTo>
                    <a:pt x="176" y="1"/>
                    <a:pt x="94" y="94"/>
                    <a:pt x="52" y="177"/>
                  </a:cubicBezTo>
                  <a:cubicBezTo>
                    <a:pt x="1" y="259"/>
                    <a:pt x="1" y="352"/>
                    <a:pt x="52" y="435"/>
                  </a:cubicBezTo>
                  <a:cubicBezTo>
                    <a:pt x="94" y="476"/>
                    <a:pt x="135" y="518"/>
                    <a:pt x="176" y="518"/>
                  </a:cubicBezTo>
                  <a:lnTo>
                    <a:pt x="393" y="42"/>
                  </a:lnTo>
                  <a:cubicBezTo>
                    <a:pt x="352" y="1"/>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7"/>
            <p:cNvSpPr/>
            <p:nvPr/>
          </p:nvSpPr>
          <p:spPr>
            <a:xfrm>
              <a:off x="4479175" y="4112375"/>
              <a:ext cx="15275" cy="13700"/>
            </a:xfrm>
            <a:custGeom>
              <a:rect b="b" l="l" r="r" t="t"/>
              <a:pathLst>
                <a:path extrusionOk="0" h="548" w="611">
                  <a:moveTo>
                    <a:pt x="291" y="1"/>
                  </a:moveTo>
                  <a:cubicBezTo>
                    <a:pt x="185" y="1"/>
                    <a:pt x="84" y="49"/>
                    <a:pt x="52" y="150"/>
                  </a:cubicBezTo>
                  <a:cubicBezTo>
                    <a:pt x="1" y="316"/>
                    <a:pt x="52" y="492"/>
                    <a:pt x="177" y="533"/>
                  </a:cubicBezTo>
                  <a:cubicBezTo>
                    <a:pt x="218" y="543"/>
                    <a:pt x="259" y="548"/>
                    <a:pt x="298" y="548"/>
                  </a:cubicBezTo>
                  <a:cubicBezTo>
                    <a:pt x="424" y="548"/>
                    <a:pt x="530" y="494"/>
                    <a:pt x="569" y="367"/>
                  </a:cubicBezTo>
                  <a:cubicBezTo>
                    <a:pt x="611" y="233"/>
                    <a:pt x="569" y="57"/>
                    <a:pt x="394" y="16"/>
                  </a:cubicBezTo>
                  <a:cubicBezTo>
                    <a:pt x="361" y="6"/>
                    <a:pt x="326" y="1"/>
                    <a:pt x="29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7"/>
            <p:cNvSpPr/>
            <p:nvPr/>
          </p:nvSpPr>
          <p:spPr>
            <a:xfrm>
              <a:off x="4433950" y="4131325"/>
              <a:ext cx="15275" cy="13575"/>
            </a:xfrm>
            <a:custGeom>
              <a:rect b="b" l="l" r="r" t="t"/>
              <a:pathLst>
                <a:path extrusionOk="0" h="543" w="611">
                  <a:moveTo>
                    <a:pt x="278" y="0"/>
                  </a:moveTo>
                  <a:cubicBezTo>
                    <a:pt x="177" y="0"/>
                    <a:pt x="82" y="70"/>
                    <a:pt x="52" y="168"/>
                  </a:cubicBezTo>
                  <a:cubicBezTo>
                    <a:pt x="0" y="292"/>
                    <a:pt x="52" y="468"/>
                    <a:pt x="176" y="509"/>
                  </a:cubicBezTo>
                  <a:cubicBezTo>
                    <a:pt x="225" y="532"/>
                    <a:pt x="270" y="542"/>
                    <a:pt x="312" y="542"/>
                  </a:cubicBezTo>
                  <a:cubicBezTo>
                    <a:pt x="419" y="542"/>
                    <a:pt x="502" y="474"/>
                    <a:pt x="569" y="385"/>
                  </a:cubicBezTo>
                  <a:cubicBezTo>
                    <a:pt x="610" y="250"/>
                    <a:pt x="569" y="75"/>
                    <a:pt x="393" y="33"/>
                  </a:cubicBezTo>
                  <a:cubicBezTo>
                    <a:pt x="356" y="11"/>
                    <a:pt x="317" y="0"/>
                    <a:pt x="27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7"/>
            <p:cNvSpPr/>
            <p:nvPr/>
          </p:nvSpPr>
          <p:spPr>
            <a:xfrm>
              <a:off x="4497525" y="4157625"/>
              <a:ext cx="16325" cy="13700"/>
            </a:xfrm>
            <a:custGeom>
              <a:rect b="b" l="l" r="r" t="t"/>
              <a:pathLst>
                <a:path extrusionOk="0" h="548" w="653">
                  <a:moveTo>
                    <a:pt x="338" y="0"/>
                  </a:moveTo>
                  <a:cubicBezTo>
                    <a:pt x="230" y="0"/>
                    <a:pt x="126" y="56"/>
                    <a:pt x="94" y="191"/>
                  </a:cubicBezTo>
                  <a:cubicBezTo>
                    <a:pt x="1" y="315"/>
                    <a:pt x="94" y="491"/>
                    <a:pt x="218" y="532"/>
                  </a:cubicBezTo>
                  <a:cubicBezTo>
                    <a:pt x="250" y="542"/>
                    <a:pt x="283" y="547"/>
                    <a:pt x="316" y="547"/>
                  </a:cubicBezTo>
                  <a:cubicBezTo>
                    <a:pt x="424" y="547"/>
                    <a:pt x="528" y="493"/>
                    <a:pt x="559" y="367"/>
                  </a:cubicBezTo>
                  <a:cubicBezTo>
                    <a:pt x="652" y="232"/>
                    <a:pt x="559" y="57"/>
                    <a:pt x="435" y="15"/>
                  </a:cubicBezTo>
                  <a:cubicBezTo>
                    <a:pt x="404" y="6"/>
                    <a:pt x="371"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7"/>
            <p:cNvSpPr/>
            <p:nvPr/>
          </p:nvSpPr>
          <p:spPr>
            <a:xfrm>
              <a:off x="4459800" y="4067150"/>
              <a:ext cx="16300" cy="13700"/>
            </a:xfrm>
            <a:custGeom>
              <a:rect b="b" l="l" r="r" t="t"/>
              <a:pathLst>
                <a:path extrusionOk="0" h="548" w="652">
                  <a:moveTo>
                    <a:pt x="336" y="0"/>
                  </a:moveTo>
                  <a:cubicBezTo>
                    <a:pt x="230" y="0"/>
                    <a:pt x="114" y="49"/>
                    <a:pt x="52" y="150"/>
                  </a:cubicBezTo>
                  <a:cubicBezTo>
                    <a:pt x="0" y="315"/>
                    <a:pt x="93" y="450"/>
                    <a:pt x="217" y="533"/>
                  </a:cubicBezTo>
                  <a:cubicBezTo>
                    <a:pt x="249" y="542"/>
                    <a:pt x="283" y="547"/>
                    <a:pt x="316" y="547"/>
                  </a:cubicBezTo>
                  <a:cubicBezTo>
                    <a:pt x="424" y="547"/>
                    <a:pt x="529" y="493"/>
                    <a:pt x="569" y="367"/>
                  </a:cubicBezTo>
                  <a:cubicBezTo>
                    <a:pt x="652" y="233"/>
                    <a:pt x="569" y="57"/>
                    <a:pt x="435" y="16"/>
                  </a:cubicBezTo>
                  <a:cubicBezTo>
                    <a:pt x="404" y="5"/>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7"/>
            <p:cNvSpPr/>
            <p:nvPr/>
          </p:nvSpPr>
          <p:spPr>
            <a:xfrm>
              <a:off x="4524425" y="4093100"/>
              <a:ext cx="15275" cy="14175"/>
            </a:xfrm>
            <a:custGeom>
              <a:rect b="b" l="l" r="r" t="t"/>
              <a:pathLst>
                <a:path extrusionOk="0" h="567" w="611">
                  <a:moveTo>
                    <a:pt x="320" y="1"/>
                  </a:moveTo>
                  <a:cubicBezTo>
                    <a:pt x="204" y="1"/>
                    <a:pt x="86" y="76"/>
                    <a:pt x="52" y="187"/>
                  </a:cubicBezTo>
                  <a:cubicBezTo>
                    <a:pt x="0" y="311"/>
                    <a:pt x="52" y="487"/>
                    <a:pt x="217" y="528"/>
                  </a:cubicBezTo>
                  <a:cubicBezTo>
                    <a:pt x="255" y="555"/>
                    <a:pt x="296" y="566"/>
                    <a:pt x="336" y="566"/>
                  </a:cubicBezTo>
                  <a:cubicBezTo>
                    <a:pt x="436" y="566"/>
                    <a:pt x="532" y="493"/>
                    <a:pt x="569" y="404"/>
                  </a:cubicBezTo>
                  <a:cubicBezTo>
                    <a:pt x="610" y="270"/>
                    <a:pt x="569" y="105"/>
                    <a:pt x="393" y="11"/>
                  </a:cubicBezTo>
                  <a:cubicBezTo>
                    <a:pt x="369" y="4"/>
                    <a:pt x="34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7"/>
            <p:cNvSpPr/>
            <p:nvPr/>
          </p:nvSpPr>
          <p:spPr>
            <a:xfrm>
              <a:off x="4396475" y="4150500"/>
              <a:ext cx="7525" cy="8550"/>
            </a:xfrm>
            <a:custGeom>
              <a:rect b="b" l="l" r="r" t="t"/>
              <a:pathLst>
                <a:path extrusionOk="0" h="342" w="301">
                  <a:moveTo>
                    <a:pt x="83" y="0"/>
                  </a:moveTo>
                  <a:lnTo>
                    <a:pt x="0" y="259"/>
                  </a:lnTo>
                  <a:lnTo>
                    <a:pt x="259" y="342"/>
                  </a:lnTo>
                  <a:lnTo>
                    <a:pt x="259" y="300"/>
                  </a:lnTo>
                  <a:cubicBezTo>
                    <a:pt x="300" y="176"/>
                    <a:pt x="207"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7"/>
            <p:cNvSpPr/>
            <p:nvPr/>
          </p:nvSpPr>
          <p:spPr>
            <a:xfrm>
              <a:off x="4420000" y="4085875"/>
              <a:ext cx="9825" cy="13975"/>
            </a:xfrm>
            <a:custGeom>
              <a:rect b="b" l="l" r="r" t="t"/>
              <a:pathLst>
                <a:path extrusionOk="0" h="559" w="393">
                  <a:moveTo>
                    <a:pt x="217" y="1"/>
                  </a:moveTo>
                  <a:lnTo>
                    <a:pt x="0" y="518"/>
                  </a:lnTo>
                  <a:cubicBezTo>
                    <a:pt x="0" y="559"/>
                    <a:pt x="41" y="559"/>
                    <a:pt x="41" y="559"/>
                  </a:cubicBezTo>
                  <a:cubicBezTo>
                    <a:pt x="176" y="559"/>
                    <a:pt x="300" y="518"/>
                    <a:pt x="352" y="394"/>
                  </a:cubicBezTo>
                  <a:cubicBezTo>
                    <a:pt x="393" y="259"/>
                    <a:pt x="352" y="135"/>
                    <a:pt x="259" y="42"/>
                  </a:cubicBezTo>
                  <a:cubicBezTo>
                    <a:pt x="259" y="42"/>
                    <a:pt x="217" y="42"/>
                    <a:pt x="2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7"/>
            <p:cNvSpPr/>
            <p:nvPr/>
          </p:nvSpPr>
          <p:spPr>
            <a:xfrm>
              <a:off x="4570950" y="4078375"/>
              <a:ext cx="6475" cy="9600"/>
            </a:xfrm>
            <a:custGeom>
              <a:rect b="b" l="l" r="r" t="t"/>
              <a:pathLst>
                <a:path extrusionOk="0" h="384" w="259">
                  <a:moveTo>
                    <a:pt x="0" y="1"/>
                  </a:moveTo>
                  <a:lnTo>
                    <a:pt x="0" y="84"/>
                  </a:lnTo>
                  <a:lnTo>
                    <a:pt x="0" y="177"/>
                  </a:lnTo>
                  <a:lnTo>
                    <a:pt x="0" y="218"/>
                  </a:lnTo>
                  <a:cubicBezTo>
                    <a:pt x="0" y="259"/>
                    <a:pt x="41" y="301"/>
                    <a:pt x="83" y="301"/>
                  </a:cubicBezTo>
                  <a:lnTo>
                    <a:pt x="83" y="342"/>
                  </a:lnTo>
                  <a:cubicBezTo>
                    <a:pt x="124" y="342"/>
                    <a:pt x="124" y="383"/>
                    <a:pt x="166" y="383"/>
                  </a:cubicBezTo>
                  <a:lnTo>
                    <a:pt x="259" y="12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7"/>
            <p:cNvSpPr/>
            <p:nvPr/>
          </p:nvSpPr>
          <p:spPr>
            <a:xfrm>
              <a:off x="4506325" y="4052525"/>
              <a:ext cx="12950" cy="9250"/>
            </a:xfrm>
            <a:custGeom>
              <a:rect b="b" l="l" r="r" t="t"/>
              <a:pathLst>
                <a:path extrusionOk="0" h="370" w="518">
                  <a:moveTo>
                    <a:pt x="42" y="1"/>
                  </a:moveTo>
                  <a:cubicBezTo>
                    <a:pt x="0" y="42"/>
                    <a:pt x="0" y="84"/>
                    <a:pt x="0" y="84"/>
                  </a:cubicBezTo>
                  <a:cubicBezTo>
                    <a:pt x="0" y="218"/>
                    <a:pt x="83" y="301"/>
                    <a:pt x="166" y="342"/>
                  </a:cubicBezTo>
                  <a:cubicBezTo>
                    <a:pt x="221" y="359"/>
                    <a:pt x="268" y="369"/>
                    <a:pt x="310" y="369"/>
                  </a:cubicBezTo>
                  <a:cubicBezTo>
                    <a:pt x="369" y="369"/>
                    <a:pt x="417" y="349"/>
                    <a:pt x="466" y="301"/>
                  </a:cubicBezTo>
                  <a:cubicBezTo>
                    <a:pt x="517" y="259"/>
                    <a:pt x="517" y="259"/>
                    <a:pt x="517"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7"/>
            <p:cNvSpPr/>
            <p:nvPr/>
          </p:nvSpPr>
          <p:spPr>
            <a:xfrm>
              <a:off x="4445850" y="4028750"/>
              <a:ext cx="9825" cy="6500"/>
            </a:xfrm>
            <a:custGeom>
              <a:rect b="b" l="l" r="r" t="t"/>
              <a:pathLst>
                <a:path extrusionOk="0" h="260" w="393">
                  <a:moveTo>
                    <a:pt x="134" y="1"/>
                  </a:moveTo>
                  <a:lnTo>
                    <a:pt x="0" y="259"/>
                  </a:lnTo>
                  <a:lnTo>
                    <a:pt x="176" y="259"/>
                  </a:lnTo>
                  <a:cubicBezTo>
                    <a:pt x="258" y="259"/>
                    <a:pt x="352" y="177"/>
                    <a:pt x="393" y="94"/>
                  </a:cubicBezTo>
                  <a:lnTo>
                    <a:pt x="13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7"/>
            <p:cNvSpPr/>
            <p:nvPr/>
          </p:nvSpPr>
          <p:spPr>
            <a:xfrm>
              <a:off x="4465225" y="4331425"/>
              <a:ext cx="8800" cy="6500"/>
            </a:xfrm>
            <a:custGeom>
              <a:rect b="b" l="l" r="r" t="t"/>
              <a:pathLst>
                <a:path extrusionOk="0" h="260" w="352">
                  <a:moveTo>
                    <a:pt x="218" y="1"/>
                  </a:moveTo>
                  <a:cubicBezTo>
                    <a:pt x="176" y="1"/>
                    <a:pt x="135" y="1"/>
                    <a:pt x="93" y="42"/>
                  </a:cubicBezTo>
                  <a:lnTo>
                    <a:pt x="42" y="83"/>
                  </a:lnTo>
                  <a:cubicBezTo>
                    <a:pt x="42" y="83"/>
                    <a:pt x="0" y="135"/>
                    <a:pt x="0" y="176"/>
                  </a:cubicBezTo>
                  <a:lnTo>
                    <a:pt x="259" y="259"/>
                  </a:lnTo>
                  <a:lnTo>
                    <a:pt x="3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7"/>
            <p:cNvSpPr/>
            <p:nvPr/>
          </p:nvSpPr>
          <p:spPr>
            <a:xfrm>
              <a:off x="4400600" y="4305175"/>
              <a:ext cx="15275" cy="8950"/>
            </a:xfrm>
            <a:custGeom>
              <a:rect b="b" l="l" r="r" t="t"/>
              <a:pathLst>
                <a:path extrusionOk="0" h="358" w="611">
                  <a:moveTo>
                    <a:pt x="288" y="1"/>
                  </a:moveTo>
                  <a:cubicBezTo>
                    <a:pt x="195" y="1"/>
                    <a:pt x="110" y="39"/>
                    <a:pt x="42" y="100"/>
                  </a:cubicBezTo>
                  <a:cubicBezTo>
                    <a:pt x="42" y="151"/>
                    <a:pt x="42" y="151"/>
                    <a:pt x="1" y="151"/>
                  </a:cubicBezTo>
                  <a:lnTo>
                    <a:pt x="518" y="358"/>
                  </a:lnTo>
                  <a:cubicBezTo>
                    <a:pt x="611" y="234"/>
                    <a:pt x="518" y="58"/>
                    <a:pt x="394" y="17"/>
                  </a:cubicBezTo>
                  <a:cubicBezTo>
                    <a:pt x="358" y="6"/>
                    <a:pt x="322" y="1"/>
                    <a:pt x="28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7"/>
            <p:cNvSpPr/>
            <p:nvPr/>
          </p:nvSpPr>
          <p:spPr>
            <a:xfrm>
              <a:off x="4490025" y="4267025"/>
              <a:ext cx="10900" cy="13775"/>
            </a:xfrm>
            <a:custGeom>
              <a:rect b="b" l="l" r="r" t="t"/>
              <a:pathLst>
                <a:path extrusionOk="0" h="551" w="436">
                  <a:moveTo>
                    <a:pt x="320" y="0"/>
                  </a:moveTo>
                  <a:cubicBezTo>
                    <a:pt x="218" y="0"/>
                    <a:pt x="121" y="70"/>
                    <a:pt x="84" y="168"/>
                  </a:cubicBezTo>
                  <a:cubicBezTo>
                    <a:pt x="1" y="333"/>
                    <a:pt x="84" y="468"/>
                    <a:pt x="218" y="550"/>
                  </a:cubicBezTo>
                  <a:lnTo>
                    <a:pt x="435" y="33"/>
                  </a:lnTo>
                  <a:cubicBezTo>
                    <a:pt x="398" y="10"/>
                    <a:pt x="359"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7"/>
            <p:cNvSpPr/>
            <p:nvPr/>
          </p:nvSpPr>
          <p:spPr>
            <a:xfrm>
              <a:off x="4426450" y="4240600"/>
              <a:ext cx="15275" cy="13700"/>
            </a:xfrm>
            <a:custGeom>
              <a:rect b="b" l="l" r="r" t="t"/>
              <a:pathLst>
                <a:path extrusionOk="0" h="548" w="611">
                  <a:moveTo>
                    <a:pt x="296" y="0"/>
                  </a:moveTo>
                  <a:cubicBezTo>
                    <a:pt x="188" y="0"/>
                    <a:pt x="82" y="56"/>
                    <a:pt x="42" y="191"/>
                  </a:cubicBezTo>
                  <a:cubicBezTo>
                    <a:pt x="1" y="315"/>
                    <a:pt x="42" y="491"/>
                    <a:pt x="176" y="532"/>
                  </a:cubicBezTo>
                  <a:cubicBezTo>
                    <a:pt x="220" y="542"/>
                    <a:pt x="261" y="548"/>
                    <a:pt x="299" y="548"/>
                  </a:cubicBezTo>
                  <a:cubicBezTo>
                    <a:pt x="412" y="548"/>
                    <a:pt x="497" y="501"/>
                    <a:pt x="559" y="408"/>
                  </a:cubicBezTo>
                  <a:cubicBezTo>
                    <a:pt x="611" y="232"/>
                    <a:pt x="559" y="98"/>
                    <a:pt x="393" y="15"/>
                  </a:cubicBezTo>
                  <a:cubicBezTo>
                    <a:pt x="362" y="5"/>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7"/>
            <p:cNvSpPr/>
            <p:nvPr/>
          </p:nvSpPr>
          <p:spPr>
            <a:xfrm>
              <a:off x="4380175" y="4259525"/>
              <a:ext cx="16325" cy="14050"/>
            </a:xfrm>
            <a:custGeom>
              <a:rect b="b" l="l" r="r" t="t"/>
              <a:pathLst>
                <a:path extrusionOk="0" h="562" w="653">
                  <a:moveTo>
                    <a:pt x="320" y="0"/>
                  </a:moveTo>
                  <a:cubicBezTo>
                    <a:pt x="218" y="0"/>
                    <a:pt x="121" y="71"/>
                    <a:pt x="84" y="168"/>
                  </a:cubicBezTo>
                  <a:cubicBezTo>
                    <a:pt x="1" y="333"/>
                    <a:pt x="84" y="468"/>
                    <a:pt x="218" y="550"/>
                  </a:cubicBezTo>
                  <a:cubicBezTo>
                    <a:pt x="249" y="558"/>
                    <a:pt x="278" y="561"/>
                    <a:pt x="306" y="561"/>
                  </a:cubicBezTo>
                  <a:cubicBezTo>
                    <a:pt x="436" y="561"/>
                    <a:pt x="532" y="485"/>
                    <a:pt x="601" y="375"/>
                  </a:cubicBezTo>
                  <a:cubicBezTo>
                    <a:pt x="652" y="251"/>
                    <a:pt x="601" y="75"/>
                    <a:pt x="435" y="33"/>
                  </a:cubicBezTo>
                  <a:cubicBezTo>
                    <a:pt x="398" y="11"/>
                    <a:pt x="359"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7"/>
            <p:cNvSpPr/>
            <p:nvPr/>
          </p:nvSpPr>
          <p:spPr>
            <a:xfrm>
              <a:off x="4444800" y="4285825"/>
              <a:ext cx="16300" cy="14150"/>
            </a:xfrm>
            <a:custGeom>
              <a:rect b="b" l="l" r="r" t="t"/>
              <a:pathLst>
                <a:path extrusionOk="0" h="566" w="652">
                  <a:moveTo>
                    <a:pt x="337" y="1"/>
                  </a:moveTo>
                  <a:cubicBezTo>
                    <a:pt x="227" y="1"/>
                    <a:pt x="113" y="56"/>
                    <a:pt x="42" y="191"/>
                  </a:cubicBezTo>
                  <a:cubicBezTo>
                    <a:pt x="1" y="315"/>
                    <a:pt x="83" y="491"/>
                    <a:pt x="218" y="532"/>
                  </a:cubicBezTo>
                  <a:cubicBezTo>
                    <a:pt x="252" y="555"/>
                    <a:pt x="291" y="566"/>
                    <a:pt x="330" y="566"/>
                  </a:cubicBezTo>
                  <a:cubicBezTo>
                    <a:pt x="430" y="566"/>
                    <a:pt x="529" y="498"/>
                    <a:pt x="559" y="408"/>
                  </a:cubicBezTo>
                  <a:cubicBezTo>
                    <a:pt x="652" y="233"/>
                    <a:pt x="559" y="98"/>
                    <a:pt x="435" y="15"/>
                  </a:cubicBezTo>
                  <a:cubicBezTo>
                    <a:pt x="404" y="6"/>
                    <a:pt x="371"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7"/>
            <p:cNvSpPr/>
            <p:nvPr/>
          </p:nvSpPr>
          <p:spPr>
            <a:xfrm>
              <a:off x="4407075" y="4195350"/>
              <a:ext cx="16300" cy="13725"/>
            </a:xfrm>
            <a:custGeom>
              <a:rect b="b" l="l" r="r" t="t"/>
              <a:pathLst>
                <a:path extrusionOk="0" h="549" w="652">
                  <a:moveTo>
                    <a:pt x="320" y="1"/>
                  </a:moveTo>
                  <a:cubicBezTo>
                    <a:pt x="202" y="1"/>
                    <a:pt x="113" y="57"/>
                    <a:pt x="42" y="192"/>
                  </a:cubicBezTo>
                  <a:cubicBezTo>
                    <a:pt x="0" y="316"/>
                    <a:pt x="93" y="491"/>
                    <a:pt x="217" y="533"/>
                  </a:cubicBezTo>
                  <a:cubicBezTo>
                    <a:pt x="251" y="543"/>
                    <a:pt x="286" y="548"/>
                    <a:pt x="321" y="548"/>
                  </a:cubicBezTo>
                  <a:cubicBezTo>
                    <a:pt x="427" y="548"/>
                    <a:pt x="527" y="502"/>
                    <a:pt x="558" y="409"/>
                  </a:cubicBezTo>
                  <a:cubicBezTo>
                    <a:pt x="652" y="233"/>
                    <a:pt x="558" y="57"/>
                    <a:pt x="434" y="16"/>
                  </a:cubicBezTo>
                  <a:cubicBezTo>
                    <a:pt x="393" y="6"/>
                    <a:pt x="35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7"/>
            <p:cNvSpPr/>
            <p:nvPr/>
          </p:nvSpPr>
          <p:spPr>
            <a:xfrm>
              <a:off x="4471675" y="4221775"/>
              <a:ext cx="15275" cy="14050"/>
            </a:xfrm>
            <a:custGeom>
              <a:rect b="b" l="l" r="r" t="t"/>
              <a:pathLst>
                <a:path extrusionOk="0" h="562" w="611">
                  <a:moveTo>
                    <a:pt x="278" y="1"/>
                  </a:moveTo>
                  <a:cubicBezTo>
                    <a:pt x="177" y="1"/>
                    <a:pt x="80" y="71"/>
                    <a:pt x="42" y="168"/>
                  </a:cubicBezTo>
                  <a:cubicBezTo>
                    <a:pt x="1" y="292"/>
                    <a:pt x="42" y="468"/>
                    <a:pt x="177" y="551"/>
                  </a:cubicBezTo>
                  <a:cubicBezTo>
                    <a:pt x="208" y="558"/>
                    <a:pt x="239" y="562"/>
                    <a:pt x="268" y="562"/>
                  </a:cubicBezTo>
                  <a:cubicBezTo>
                    <a:pt x="407" y="562"/>
                    <a:pt x="525" y="488"/>
                    <a:pt x="559" y="386"/>
                  </a:cubicBezTo>
                  <a:cubicBezTo>
                    <a:pt x="611" y="251"/>
                    <a:pt x="559" y="75"/>
                    <a:pt x="394" y="34"/>
                  </a:cubicBezTo>
                  <a:cubicBezTo>
                    <a:pt x="357" y="11"/>
                    <a:pt x="317" y="1"/>
                    <a:pt x="27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7"/>
            <p:cNvSpPr/>
            <p:nvPr/>
          </p:nvSpPr>
          <p:spPr>
            <a:xfrm>
              <a:off x="4343475" y="4278700"/>
              <a:ext cx="7775" cy="9600"/>
            </a:xfrm>
            <a:custGeom>
              <a:rect b="b" l="l" r="r" t="t"/>
              <a:pathLst>
                <a:path extrusionOk="0" h="384" w="311">
                  <a:moveTo>
                    <a:pt x="94" y="1"/>
                  </a:moveTo>
                  <a:lnTo>
                    <a:pt x="1" y="259"/>
                  </a:lnTo>
                  <a:lnTo>
                    <a:pt x="259" y="383"/>
                  </a:lnTo>
                  <a:lnTo>
                    <a:pt x="259" y="300"/>
                  </a:lnTo>
                  <a:cubicBezTo>
                    <a:pt x="311" y="218"/>
                    <a:pt x="218" y="83"/>
                    <a:pt x="135" y="42"/>
                  </a:cubicBezTo>
                  <a:cubicBezTo>
                    <a:pt x="135" y="42"/>
                    <a:pt x="135" y="1"/>
                    <a:pt x="9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7"/>
            <p:cNvSpPr/>
            <p:nvPr/>
          </p:nvSpPr>
          <p:spPr>
            <a:xfrm>
              <a:off x="4367250" y="4215125"/>
              <a:ext cx="9850" cy="12950"/>
            </a:xfrm>
            <a:custGeom>
              <a:rect b="b" l="l" r="r" t="t"/>
              <a:pathLst>
                <a:path extrusionOk="0" h="518" w="394">
                  <a:moveTo>
                    <a:pt x="218" y="0"/>
                  </a:moveTo>
                  <a:lnTo>
                    <a:pt x="1" y="517"/>
                  </a:lnTo>
                  <a:lnTo>
                    <a:pt x="177" y="517"/>
                  </a:lnTo>
                  <a:cubicBezTo>
                    <a:pt x="259" y="517"/>
                    <a:pt x="301" y="434"/>
                    <a:pt x="342" y="341"/>
                  </a:cubicBezTo>
                  <a:lnTo>
                    <a:pt x="394" y="300"/>
                  </a:lnTo>
                  <a:cubicBezTo>
                    <a:pt x="394" y="176"/>
                    <a:pt x="342" y="4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7"/>
            <p:cNvSpPr/>
            <p:nvPr/>
          </p:nvSpPr>
          <p:spPr>
            <a:xfrm>
              <a:off x="4516925" y="4207625"/>
              <a:ext cx="7525" cy="8550"/>
            </a:xfrm>
            <a:custGeom>
              <a:rect b="b" l="l" r="r" t="t"/>
              <a:pathLst>
                <a:path extrusionOk="0" h="342" w="301">
                  <a:moveTo>
                    <a:pt x="42" y="0"/>
                  </a:moveTo>
                  <a:lnTo>
                    <a:pt x="42" y="42"/>
                  </a:lnTo>
                  <a:cubicBezTo>
                    <a:pt x="0" y="124"/>
                    <a:pt x="42" y="259"/>
                    <a:pt x="135" y="300"/>
                  </a:cubicBezTo>
                  <a:cubicBezTo>
                    <a:pt x="176" y="342"/>
                    <a:pt x="176" y="342"/>
                    <a:pt x="217" y="342"/>
                  </a:cubicBez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7"/>
            <p:cNvSpPr/>
            <p:nvPr/>
          </p:nvSpPr>
          <p:spPr>
            <a:xfrm>
              <a:off x="4453325" y="4180750"/>
              <a:ext cx="12950" cy="9575"/>
            </a:xfrm>
            <a:custGeom>
              <a:rect b="b" l="l" r="r" t="t"/>
              <a:pathLst>
                <a:path extrusionOk="0" h="383" w="518">
                  <a:moveTo>
                    <a:pt x="1" y="0"/>
                  </a:moveTo>
                  <a:lnTo>
                    <a:pt x="1" y="41"/>
                  </a:lnTo>
                  <a:lnTo>
                    <a:pt x="1" y="217"/>
                  </a:lnTo>
                  <a:cubicBezTo>
                    <a:pt x="53" y="217"/>
                    <a:pt x="53" y="259"/>
                    <a:pt x="53" y="259"/>
                  </a:cubicBezTo>
                  <a:cubicBezTo>
                    <a:pt x="94" y="300"/>
                    <a:pt x="135" y="341"/>
                    <a:pt x="177" y="383"/>
                  </a:cubicBezTo>
                  <a:lnTo>
                    <a:pt x="352" y="383"/>
                  </a:lnTo>
                  <a:cubicBezTo>
                    <a:pt x="352" y="383"/>
                    <a:pt x="394" y="383"/>
                    <a:pt x="394" y="341"/>
                  </a:cubicBezTo>
                  <a:cubicBezTo>
                    <a:pt x="435" y="341"/>
                    <a:pt x="435" y="341"/>
                    <a:pt x="476" y="300"/>
                  </a:cubicBezTo>
                  <a:cubicBezTo>
                    <a:pt x="518" y="300"/>
                    <a:pt x="518" y="259"/>
                    <a:pt x="518" y="21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7"/>
            <p:cNvSpPr/>
            <p:nvPr/>
          </p:nvSpPr>
          <p:spPr>
            <a:xfrm>
              <a:off x="4393100" y="4156950"/>
              <a:ext cx="9850" cy="6950"/>
            </a:xfrm>
            <a:custGeom>
              <a:rect b="b" l="l" r="r" t="t"/>
              <a:pathLst>
                <a:path extrusionOk="0" h="278" w="394">
                  <a:moveTo>
                    <a:pt x="135" y="1"/>
                  </a:moveTo>
                  <a:lnTo>
                    <a:pt x="1" y="259"/>
                  </a:lnTo>
                  <a:lnTo>
                    <a:pt x="84" y="259"/>
                  </a:lnTo>
                  <a:cubicBezTo>
                    <a:pt x="101" y="273"/>
                    <a:pt x="117" y="278"/>
                    <a:pt x="132" y="278"/>
                  </a:cubicBezTo>
                  <a:cubicBezTo>
                    <a:pt x="163" y="278"/>
                    <a:pt x="190" y="259"/>
                    <a:pt x="218" y="259"/>
                  </a:cubicBezTo>
                  <a:cubicBezTo>
                    <a:pt x="301" y="218"/>
                    <a:pt x="342" y="177"/>
                    <a:pt x="394" y="84"/>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7"/>
            <p:cNvSpPr/>
            <p:nvPr/>
          </p:nvSpPr>
          <p:spPr>
            <a:xfrm>
              <a:off x="4412500" y="4459625"/>
              <a:ext cx="8550" cy="7525"/>
            </a:xfrm>
            <a:custGeom>
              <a:rect b="b" l="l" r="r" t="t"/>
              <a:pathLst>
                <a:path extrusionOk="0" h="301" w="342">
                  <a:moveTo>
                    <a:pt x="217" y="1"/>
                  </a:moveTo>
                  <a:cubicBezTo>
                    <a:pt x="176" y="1"/>
                    <a:pt x="135" y="42"/>
                    <a:pt x="83" y="42"/>
                  </a:cubicBezTo>
                  <a:lnTo>
                    <a:pt x="42" y="84"/>
                  </a:lnTo>
                  <a:cubicBezTo>
                    <a:pt x="42" y="125"/>
                    <a:pt x="0" y="125"/>
                    <a:pt x="0" y="177"/>
                  </a:cubicBezTo>
                  <a:lnTo>
                    <a:pt x="259" y="301"/>
                  </a:lnTo>
                  <a:lnTo>
                    <a:pt x="341" y="42"/>
                  </a:lnTo>
                  <a:cubicBezTo>
                    <a:pt x="300" y="1"/>
                    <a:pt x="259" y="1"/>
                    <a:pt x="2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7"/>
            <p:cNvSpPr/>
            <p:nvPr/>
          </p:nvSpPr>
          <p:spPr>
            <a:xfrm>
              <a:off x="4347875" y="4433375"/>
              <a:ext cx="15025" cy="8975"/>
            </a:xfrm>
            <a:custGeom>
              <a:rect b="b" l="l" r="r" t="t"/>
              <a:pathLst>
                <a:path extrusionOk="0" h="359" w="601">
                  <a:moveTo>
                    <a:pt x="288" y="1"/>
                  </a:moveTo>
                  <a:cubicBezTo>
                    <a:pt x="195" y="1"/>
                    <a:pt x="110" y="39"/>
                    <a:pt x="42" y="100"/>
                  </a:cubicBezTo>
                  <a:cubicBezTo>
                    <a:pt x="42" y="141"/>
                    <a:pt x="1" y="141"/>
                    <a:pt x="1" y="193"/>
                  </a:cubicBezTo>
                  <a:lnTo>
                    <a:pt x="517" y="358"/>
                  </a:lnTo>
                  <a:cubicBezTo>
                    <a:pt x="600" y="234"/>
                    <a:pt x="517" y="58"/>
                    <a:pt x="393" y="17"/>
                  </a:cubicBezTo>
                  <a:cubicBezTo>
                    <a:pt x="357" y="6"/>
                    <a:pt x="322" y="1"/>
                    <a:pt x="28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7"/>
            <p:cNvSpPr/>
            <p:nvPr/>
          </p:nvSpPr>
          <p:spPr>
            <a:xfrm>
              <a:off x="4438350" y="4395275"/>
              <a:ext cx="9850" cy="13725"/>
            </a:xfrm>
            <a:custGeom>
              <a:rect b="b" l="l" r="r" t="t"/>
              <a:pathLst>
                <a:path extrusionOk="0" h="549" w="394">
                  <a:moveTo>
                    <a:pt x="301" y="0"/>
                  </a:moveTo>
                  <a:cubicBezTo>
                    <a:pt x="269" y="0"/>
                    <a:pt x="238" y="11"/>
                    <a:pt x="217" y="31"/>
                  </a:cubicBezTo>
                  <a:cubicBezTo>
                    <a:pt x="135" y="31"/>
                    <a:pt x="83" y="73"/>
                    <a:pt x="42" y="114"/>
                  </a:cubicBezTo>
                  <a:cubicBezTo>
                    <a:pt x="42" y="166"/>
                    <a:pt x="42" y="166"/>
                    <a:pt x="0" y="166"/>
                  </a:cubicBezTo>
                  <a:lnTo>
                    <a:pt x="0" y="373"/>
                  </a:lnTo>
                  <a:cubicBezTo>
                    <a:pt x="42" y="466"/>
                    <a:pt x="83" y="507"/>
                    <a:pt x="135" y="507"/>
                  </a:cubicBezTo>
                  <a:cubicBezTo>
                    <a:pt x="135" y="548"/>
                    <a:pt x="176" y="548"/>
                    <a:pt x="176" y="548"/>
                  </a:cubicBezTo>
                  <a:lnTo>
                    <a:pt x="393" y="31"/>
                  </a:lnTo>
                  <a:cubicBezTo>
                    <a:pt x="367" y="11"/>
                    <a:pt x="334"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7"/>
            <p:cNvSpPr/>
            <p:nvPr/>
          </p:nvSpPr>
          <p:spPr>
            <a:xfrm>
              <a:off x="4372700" y="4368900"/>
              <a:ext cx="16050" cy="14050"/>
            </a:xfrm>
            <a:custGeom>
              <a:rect b="b" l="l" r="r" t="t"/>
              <a:pathLst>
                <a:path extrusionOk="0" h="562" w="642">
                  <a:moveTo>
                    <a:pt x="361" y="1"/>
                  </a:moveTo>
                  <a:cubicBezTo>
                    <a:pt x="242" y="1"/>
                    <a:pt x="117" y="76"/>
                    <a:pt x="83" y="187"/>
                  </a:cubicBezTo>
                  <a:cubicBezTo>
                    <a:pt x="0" y="311"/>
                    <a:pt x="83" y="487"/>
                    <a:pt x="217" y="528"/>
                  </a:cubicBezTo>
                  <a:cubicBezTo>
                    <a:pt x="263" y="551"/>
                    <a:pt x="306" y="561"/>
                    <a:pt x="347" y="561"/>
                  </a:cubicBezTo>
                  <a:cubicBezTo>
                    <a:pt x="453" y="561"/>
                    <a:pt x="540" y="491"/>
                    <a:pt x="600" y="394"/>
                  </a:cubicBezTo>
                  <a:cubicBezTo>
                    <a:pt x="641" y="270"/>
                    <a:pt x="600" y="94"/>
                    <a:pt x="434" y="11"/>
                  </a:cubicBezTo>
                  <a:cubicBezTo>
                    <a:pt x="411" y="4"/>
                    <a:pt x="386" y="1"/>
                    <a:pt x="36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7"/>
            <p:cNvSpPr/>
            <p:nvPr/>
          </p:nvSpPr>
          <p:spPr>
            <a:xfrm>
              <a:off x="4327450" y="4388175"/>
              <a:ext cx="16050" cy="13700"/>
            </a:xfrm>
            <a:custGeom>
              <a:rect b="b" l="l" r="r" t="t"/>
              <a:pathLst>
                <a:path extrusionOk="0" h="548" w="642">
                  <a:moveTo>
                    <a:pt x="329" y="0"/>
                  </a:moveTo>
                  <a:cubicBezTo>
                    <a:pt x="221" y="0"/>
                    <a:pt x="114" y="47"/>
                    <a:pt x="83" y="140"/>
                  </a:cubicBezTo>
                  <a:cubicBezTo>
                    <a:pt x="1" y="315"/>
                    <a:pt x="83" y="491"/>
                    <a:pt x="218" y="533"/>
                  </a:cubicBezTo>
                  <a:cubicBezTo>
                    <a:pt x="256" y="542"/>
                    <a:pt x="293" y="547"/>
                    <a:pt x="328" y="547"/>
                  </a:cubicBezTo>
                  <a:cubicBezTo>
                    <a:pt x="443" y="547"/>
                    <a:pt x="537" y="492"/>
                    <a:pt x="600" y="357"/>
                  </a:cubicBezTo>
                  <a:cubicBezTo>
                    <a:pt x="642" y="233"/>
                    <a:pt x="559" y="57"/>
                    <a:pt x="435" y="16"/>
                  </a:cubicBezTo>
                  <a:cubicBezTo>
                    <a:pt x="401" y="5"/>
                    <a:pt x="365" y="0"/>
                    <a:pt x="32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7"/>
            <p:cNvSpPr/>
            <p:nvPr/>
          </p:nvSpPr>
          <p:spPr>
            <a:xfrm>
              <a:off x="4392075" y="4414125"/>
              <a:ext cx="16050" cy="14050"/>
            </a:xfrm>
            <a:custGeom>
              <a:rect b="b" l="l" r="r" t="t"/>
              <a:pathLst>
                <a:path extrusionOk="0" h="562" w="642">
                  <a:moveTo>
                    <a:pt x="346" y="1"/>
                  </a:moveTo>
                  <a:cubicBezTo>
                    <a:pt x="213" y="1"/>
                    <a:pt x="110" y="77"/>
                    <a:pt x="42" y="187"/>
                  </a:cubicBezTo>
                  <a:cubicBezTo>
                    <a:pt x="0" y="311"/>
                    <a:pt x="83" y="487"/>
                    <a:pt x="218" y="529"/>
                  </a:cubicBezTo>
                  <a:cubicBezTo>
                    <a:pt x="252" y="551"/>
                    <a:pt x="290" y="562"/>
                    <a:pt x="328" y="562"/>
                  </a:cubicBezTo>
                  <a:cubicBezTo>
                    <a:pt x="429" y="562"/>
                    <a:pt x="529" y="491"/>
                    <a:pt x="559" y="394"/>
                  </a:cubicBezTo>
                  <a:cubicBezTo>
                    <a:pt x="642" y="270"/>
                    <a:pt x="559" y="94"/>
                    <a:pt x="435" y="12"/>
                  </a:cubicBezTo>
                  <a:cubicBezTo>
                    <a:pt x="404" y="4"/>
                    <a:pt x="374" y="1"/>
                    <a:pt x="34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7"/>
            <p:cNvSpPr/>
            <p:nvPr/>
          </p:nvSpPr>
          <p:spPr>
            <a:xfrm>
              <a:off x="4354325" y="4323675"/>
              <a:ext cx="16325" cy="14025"/>
            </a:xfrm>
            <a:custGeom>
              <a:rect b="b" l="l" r="r" t="t"/>
              <a:pathLst>
                <a:path extrusionOk="0" h="561" w="653">
                  <a:moveTo>
                    <a:pt x="347" y="0"/>
                  </a:moveTo>
                  <a:cubicBezTo>
                    <a:pt x="217" y="0"/>
                    <a:pt x="119" y="76"/>
                    <a:pt x="42" y="187"/>
                  </a:cubicBezTo>
                  <a:cubicBezTo>
                    <a:pt x="1" y="311"/>
                    <a:pt x="42" y="486"/>
                    <a:pt x="218" y="528"/>
                  </a:cubicBezTo>
                  <a:cubicBezTo>
                    <a:pt x="252" y="551"/>
                    <a:pt x="291" y="561"/>
                    <a:pt x="329" y="561"/>
                  </a:cubicBezTo>
                  <a:cubicBezTo>
                    <a:pt x="429" y="561"/>
                    <a:pt x="529" y="491"/>
                    <a:pt x="559" y="393"/>
                  </a:cubicBezTo>
                  <a:cubicBezTo>
                    <a:pt x="652" y="228"/>
                    <a:pt x="559" y="94"/>
                    <a:pt x="435" y="11"/>
                  </a:cubicBezTo>
                  <a:cubicBezTo>
                    <a:pt x="404" y="4"/>
                    <a:pt x="375" y="0"/>
                    <a:pt x="34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7"/>
            <p:cNvSpPr/>
            <p:nvPr/>
          </p:nvSpPr>
          <p:spPr>
            <a:xfrm>
              <a:off x="4418950" y="4350425"/>
              <a:ext cx="15025" cy="13700"/>
            </a:xfrm>
            <a:custGeom>
              <a:rect b="b" l="l" r="r" t="t"/>
              <a:pathLst>
                <a:path extrusionOk="0" h="548" w="601">
                  <a:moveTo>
                    <a:pt x="289" y="1"/>
                  </a:moveTo>
                  <a:cubicBezTo>
                    <a:pt x="181" y="1"/>
                    <a:pt x="73" y="49"/>
                    <a:pt x="42" y="151"/>
                  </a:cubicBezTo>
                  <a:cubicBezTo>
                    <a:pt x="1" y="316"/>
                    <a:pt x="42" y="450"/>
                    <a:pt x="177" y="533"/>
                  </a:cubicBezTo>
                  <a:cubicBezTo>
                    <a:pt x="215" y="543"/>
                    <a:pt x="252" y="548"/>
                    <a:pt x="287" y="548"/>
                  </a:cubicBezTo>
                  <a:cubicBezTo>
                    <a:pt x="402" y="548"/>
                    <a:pt x="496" y="492"/>
                    <a:pt x="559" y="357"/>
                  </a:cubicBezTo>
                  <a:cubicBezTo>
                    <a:pt x="600" y="233"/>
                    <a:pt x="559" y="58"/>
                    <a:pt x="394" y="16"/>
                  </a:cubicBezTo>
                  <a:cubicBezTo>
                    <a:pt x="361" y="6"/>
                    <a:pt x="325" y="1"/>
                    <a:pt x="28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7"/>
            <p:cNvSpPr/>
            <p:nvPr/>
          </p:nvSpPr>
          <p:spPr>
            <a:xfrm>
              <a:off x="4290750" y="4406900"/>
              <a:ext cx="6500" cy="9600"/>
            </a:xfrm>
            <a:custGeom>
              <a:rect b="b" l="l" r="r" t="t"/>
              <a:pathLst>
                <a:path extrusionOk="0" h="384" w="260">
                  <a:moveTo>
                    <a:pt x="94" y="1"/>
                  </a:moveTo>
                  <a:lnTo>
                    <a:pt x="1" y="259"/>
                  </a:lnTo>
                  <a:lnTo>
                    <a:pt x="259" y="383"/>
                  </a:lnTo>
                  <a:lnTo>
                    <a:pt x="259" y="342"/>
                  </a:lnTo>
                  <a:cubicBezTo>
                    <a:pt x="259" y="218"/>
                    <a:pt x="218" y="125"/>
                    <a:pt x="135" y="42"/>
                  </a:cubicBezTo>
                  <a:cubicBezTo>
                    <a:pt x="135" y="42"/>
                    <a:pt x="94" y="42"/>
                    <a:pt x="9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7"/>
            <p:cNvSpPr/>
            <p:nvPr/>
          </p:nvSpPr>
          <p:spPr>
            <a:xfrm>
              <a:off x="4314525" y="4343325"/>
              <a:ext cx="9600" cy="13325"/>
            </a:xfrm>
            <a:custGeom>
              <a:rect b="b" l="l" r="r" t="t"/>
              <a:pathLst>
                <a:path extrusionOk="0" h="533" w="384">
                  <a:moveTo>
                    <a:pt x="218" y="0"/>
                  </a:moveTo>
                  <a:lnTo>
                    <a:pt x="1" y="517"/>
                  </a:lnTo>
                  <a:cubicBezTo>
                    <a:pt x="30" y="527"/>
                    <a:pt x="61" y="532"/>
                    <a:pt x="94" y="532"/>
                  </a:cubicBezTo>
                  <a:cubicBezTo>
                    <a:pt x="199" y="532"/>
                    <a:pt x="310" y="476"/>
                    <a:pt x="342" y="342"/>
                  </a:cubicBezTo>
                  <a:cubicBezTo>
                    <a:pt x="383" y="217"/>
                    <a:pt x="342" y="4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7"/>
            <p:cNvSpPr/>
            <p:nvPr/>
          </p:nvSpPr>
          <p:spPr>
            <a:xfrm>
              <a:off x="4464200" y="4335825"/>
              <a:ext cx="7500" cy="8550"/>
            </a:xfrm>
            <a:custGeom>
              <a:rect b="b" l="l" r="r" t="t"/>
              <a:pathLst>
                <a:path extrusionOk="0" h="342" w="300">
                  <a:moveTo>
                    <a:pt x="41" y="0"/>
                  </a:moveTo>
                  <a:lnTo>
                    <a:pt x="41" y="42"/>
                  </a:lnTo>
                  <a:cubicBezTo>
                    <a:pt x="0" y="83"/>
                    <a:pt x="0" y="125"/>
                    <a:pt x="41" y="166"/>
                  </a:cubicBezTo>
                  <a:lnTo>
                    <a:pt x="41" y="218"/>
                  </a:lnTo>
                  <a:cubicBezTo>
                    <a:pt x="41" y="259"/>
                    <a:pt x="83" y="259"/>
                    <a:pt x="83" y="300"/>
                  </a:cubicBezTo>
                  <a:cubicBezTo>
                    <a:pt x="134" y="300"/>
                    <a:pt x="176" y="342"/>
                    <a:pt x="176" y="342"/>
                  </a:cubicBezTo>
                  <a:lnTo>
                    <a:pt x="300" y="83"/>
                  </a:lnTo>
                  <a:lnTo>
                    <a:pt x="4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7"/>
            <p:cNvSpPr/>
            <p:nvPr/>
          </p:nvSpPr>
          <p:spPr>
            <a:xfrm>
              <a:off x="4400600" y="4308950"/>
              <a:ext cx="12950" cy="9975"/>
            </a:xfrm>
            <a:custGeom>
              <a:rect b="b" l="l" r="r" t="t"/>
              <a:pathLst>
                <a:path extrusionOk="0" h="399" w="518">
                  <a:moveTo>
                    <a:pt x="1" y="0"/>
                  </a:moveTo>
                  <a:lnTo>
                    <a:pt x="1" y="124"/>
                  </a:lnTo>
                  <a:lnTo>
                    <a:pt x="1" y="207"/>
                  </a:lnTo>
                  <a:lnTo>
                    <a:pt x="42" y="259"/>
                  </a:lnTo>
                  <a:cubicBezTo>
                    <a:pt x="94" y="300"/>
                    <a:pt x="135" y="341"/>
                    <a:pt x="176" y="383"/>
                  </a:cubicBezTo>
                  <a:cubicBezTo>
                    <a:pt x="199" y="394"/>
                    <a:pt x="224" y="399"/>
                    <a:pt x="252" y="399"/>
                  </a:cubicBezTo>
                  <a:cubicBezTo>
                    <a:pt x="327" y="399"/>
                    <a:pt x="416" y="361"/>
                    <a:pt x="476" y="300"/>
                  </a:cubicBezTo>
                  <a:cubicBezTo>
                    <a:pt x="476" y="300"/>
                    <a:pt x="518" y="259"/>
                    <a:pt x="518" y="20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7"/>
            <p:cNvSpPr/>
            <p:nvPr/>
          </p:nvSpPr>
          <p:spPr>
            <a:xfrm>
              <a:off x="4340375" y="4285175"/>
              <a:ext cx="9600" cy="7500"/>
            </a:xfrm>
            <a:custGeom>
              <a:rect b="b" l="l" r="r" t="t"/>
              <a:pathLst>
                <a:path extrusionOk="0" h="300" w="384">
                  <a:moveTo>
                    <a:pt x="125" y="0"/>
                  </a:moveTo>
                  <a:lnTo>
                    <a:pt x="1" y="259"/>
                  </a:lnTo>
                  <a:cubicBezTo>
                    <a:pt x="42" y="259"/>
                    <a:pt x="42" y="259"/>
                    <a:pt x="83" y="300"/>
                  </a:cubicBezTo>
                  <a:lnTo>
                    <a:pt x="176" y="300"/>
                  </a:lnTo>
                  <a:cubicBezTo>
                    <a:pt x="259" y="259"/>
                    <a:pt x="342" y="217"/>
                    <a:pt x="383" y="124"/>
                  </a:cubicBezTo>
                  <a:lnTo>
                    <a:pt x="1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7"/>
            <p:cNvSpPr/>
            <p:nvPr/>
          </p:nvSpPr>
          <p:spPr>
            <a:xfrm>
              <a:off x="4359775" y="4587850"/>
              <a:ext cx="8550" cy="7500"/>
            </a:xfrm>
            <a:custGeom>
              <a:rect b="b" l="l" r="r" t="t"/>
              <a:pathLst>
                <a:path extrusionOk="0" h="300" w="342">
                  <a:moveTo>
                    <a:pt x="259" y="0"/>
                  </a:moveTo>
                  <a:cubicBezTo>
                    <a:pt x="176" y="0"/>
                    <a:pt x="83" y="41"/>
                    <a:pt x="0" y="124"/>
                  </a:cubicBezTo>
                  <a:lnTo>
                    <a:pt x="0" y="165"/>
                  </a:lnTo>
                  <a:lnTo>
                    <a:pt x="259" y="300"/>
                  </a:lnTo>
                  <a:lnTo>
                    <a:pt x="341" y="41"/>
                  </a:lnTo>
                  <a:cubicBezTo>
                    <a:pt x="300"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7"/>
            <p:cNvSpPr/>
            <p:nvPr/>
          </p:nvSpPr>
          <p:spPr>
            <a:xfrm>
              <a:off x="4295150" y="4561600"/>
              <a:ext cx="13975" cy="9975"/>
            </a:xfrm>
            <a:custGeom>
              <a:rect b="b" l="l" r="r" t="t"/>
              <a:pathLst>
                <a:path extrusionOk="0" h="399" w="559">
                  <a:moveTo>
                    <a:pt x="283" y="1"/>
                  </a:moveTo>
                  <a:cubicBezTo>
                    <a:pt x="179" y="1"/>
                    <a:pt x="73" y="47"/>
                    <a:pt x="42" y="140"/>
                  </a:cubicBezTo>
                  <a:cubicBezTo>
                    <a:pt x="42" y="140"/>
                    <a:pt x="0" y="140"/>
                    <a:pt x="0" y="182"/>
                  </a:cubicBezTo>
                  <a:lnTo>
                    <a:pt x="517" y="399"/>
                  </a:lnTo>
                  <a:cubicBezTo>
                    <a:pt x="517" y="357"/>
                    <a:pt x="559" y="316"/>
                    <a:pt x="559" y="275"/>
                  </a:cubicBezTo>
                  <a:cubicBezTo>
                    <a:pt x="559" y="182"/>
                    <a:pt x="476" y="57"/>
                    <a:pt x="383" y="16"/>
                  </a:cubicBezTo>
                  <a:cubicBezTo>
                    <a:pt x="352" y="6"/>
                    <a:pt x="318" y="1"/>
                    <a:pt x="2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7"/>
            <p:cNvSpPr/>
            <p:nvPr/>
          </p:nvSpPr>
          <p:spPr>
            <a:xfrm>
              <a:off x="4384575" y="4524250"/>
              <a:ext cx="10625" cy="12950"/>
            </a:xfrm>
            <a:custGeom>
              <a:rect b="b" l="l" r="r" t="t"/>
              <a:pathLst>
                <a:path extrusionOk="0" h="518" w="425">
                  <a:moveTo>
                    <a:pt x="300" y="1"/>
                  </a:moveTo>
                  <a:cubicBezTo>
                    <a:pt x="218" y="1"/>
                    <a:pt x="83" y="42"/>
                    <a:pt x="42" y="176"/>
                  </a:cubicBezTo>
                  <a:cubicBezTo>
                    <a:pt x="1" y="259"/>
                    <a:pt x="42" y="342"/>
                    <a:pt x="83" y="435"/>
                  </a:cubicBezTo>
                  <a:cubicBezTo>
                    <a:pt x="125" y="476"/>
                    <a:pt x="166" y="518"/>
                    <a:pt x="218" y="518"/>
                  </a:cubicBezTo>
                  <a:lnTo>
                    <a:pt x="4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7"/>
            <p:cNvSpPr/>
            <p:nvPr/>
          </p:nvSpPr>
          <p:spPr>
            <a:xfrm>
              <a:off x="4319950" y="4497575"/>
              <a:ext cx="16050" cy="14050"/>
            </a:xfrm>
            <a:custGeom>
              <a:rect b="b" l="l" r="r" t="t"/>
              <a:pathLst>
                <a:path extrusionOk="0" h="562" w="642">
                  <a:moveTo>
                    <a:pt x="313" y="0"/>
                  </a:moveTo>
                  <a:cubicBezTo>
                    <a:pt x="213" y="0"/>
                    <a:pt x="113" y="68"/>
                    <a:pt x="84" y="158"/>
                  </a:cubicBezTo>
                  <a:cubicBezTo>
                    <a:pt x="1" y="292"/>
                    <a:pt x="84" y="468"/>
                    <a:pt x="218" y="551"/>
                  </a:cubicBezTo>
                  <a:cubicBezTo>
                    <a:pt x="247" y="558"/>
                    <a:pt x="275" y="561"/>
                    <a:pt x="302" y="561"/>
                  </a:cubicBezTo>
                  <a:cubicBezTo>
                    <a:pt x="429" y="561"/>
                    <a:pt x="532" y="486"/>
                    <a:pt x="601" y="375"/>
                  </a:cubicBezTo>
                  <a:cubicBezTo>
                    <a:pt x="642" y="251"/>
                    <a:pt x="559" y="75"/>
                    <a:pt x="425" y="34"/>
                  </a:cubicBezTo>
                  <a:cubicBezTo>
                    <a:pt x="390" y="11"/>
                    <a:pt x="351"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7"/>
            <p:cNvSpPr/>
            <p:nvPr/>
          </p:nvSpPr>
          <p:spPr>
            <a:xfrm>
              <a:off x="4274725" y="4516375"/>
              <a:ext cx="16050" cy="13725"/>
            </a:xfrm>
            <a:custGeom>
              <a:rect b="b" l="l" r="r" t="t"/>
              <a:pathLst>
                <a:path extrusionOk="0" h="549" w="642">
                  <a:moveTo>
                    <a:pt x="330" y="1"/>
                  </a:moveTo>
                  <a:cubicBezTo>
                    <a:pt x="225" y="1"/>
                    <a:pt x="115" y="55"/>
                    <a:pt x="83" y="181"/>
                  </a:cubicBezTo>
                  <a:cubicBezTo>
                    <a:pt x="1" y="316"/>
                    <a:pt x="83" y="491"/>
                    <a:pt x="218" y="533"/>
                  </a:cubicBezTo>
                  <a:cubicBezTo>
                    <a:pt x="248" y="543"/>
                    <a:pt x="282" y="548"/>
                    <a:pt x="317" y="548"/>
                  </a:cubicBezTo>
                  <a:cubicBezTo>
                    <a:pt x="423" y="548"/>
                    <a:pt x="538" y="500"/>
                    <a:pt x="600" y="398"/>
                  </a:cubicBezTo>
                  <a:cubicBezTo>
                    <a:pt x="642" y="233"/>
                    <a:pt x="559" y="99"/>
                    <a:pt x="424" y="16"/>
                  </a:cubicBezTo>
                  <a:cubicBezTo>
                    <a:pt x="395" y="6"/>
                    <a:pt x="363"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7"/>
            <p:cNvSpPr/>
            <p:nvPr/>
          </p:nvSpPr>
          <p:spPr>
            <a:xfrm>
              <a:off x="4339350" y="4542800"/>
              <a:ext cx="16050" cy="14050"/>
            </a:xfrm>
            <a:custGeom>
              <a:rect b="b" l="l" r="r" t="t"/>
              <a:pathLst>
                <a:path extrusionOk="0" h="562" w="642">
                  <a:moveTo>
                    <a:pt x="293" y="1"/>
                  </a:moveTo>
                  <a:cubicBezTo>
                    <a:pt x="188" y="1"/>
                    <a:pt x="101" y="69"/>
                    <a:pt x="42" y="158"/>
                  </a:cubicBezTo>
                  <a:cubicBezTo>
                    <a:pt x="0" y="334"/>
                    <a:pt x="42" y="468"/>
                    <a:pt x="217" y="551"/>
                  </a:cubicBezTo>
                  <a:cubicBezTo>
                    <a:pt x="239" y="558"/>
                    <a:pt x="263" y="562"/>
                    <a:pt x="287" y="562"/>
                  </a:cubicBezTo>
                  <a:cubicBezTo>
                    <a:pt x="399" y="562"/>
                    <a:pt x="525" y="486"/>
                    <a:pt x="559" y="375"/>
                  </a:cubicBezTo>
                  <a:cubicBezTo>
                    <a:pt x="641" y="251"/>
                    <a:pt x="559" y="75"/>
                    <a:pt x="424" y="34"/>
                  </a:cubicBezTo>
                  <a:cubicBezTo>
                    <a:pt x="378" y="11"/>
                    <a:pt x="334" y="1"/>
                    <a:pt x="29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7"/>
            <p:cNvSpPr/>
            <p:nvPr/>
          </p:nvSpPr>
          <p:spPr>
            <a:xfrm>
              <a:off x="4301600" y="4452350"/>
              <a:ext cx="15025" cy="13575"/>
            </a:xfrm>
            <a:custGeom>
              <a:rect b="b" l="l" r="r" t="t"/>
              <a:pathLst>
                <a:path extrusionOk="0" h="543" w="601">
                  <a:moveTo>
                    <a:pt x="298" y="0"/>
                  </a:moveTo>
                  <a:cubicBezTo>
                    <a:pt x="188" y="0"/>
                    <a:pt x="102" y="68"/>
                    <a:pt x="42" y="157"/>
                  </a:cubicBezTo>
                  <a:cubicBezTo>
                    <a:pt x="1" y="292"/>
                    <a:pt x="42" y="468"/>
                    <a:pt x="218" y="509"/>
                  </a:cubicBezTo>
                  <a:cubicBezTo>
                    <a:pt x="252" y="532"/>
                    <a:pt x="290" y="542"/>
                    <a:pt x="329" y="542"/>
                  </a:cubicBezTo>
                  <a:cubicBezTo>
                    <a:pt x="429" y="542"/>
                    <a:pt x="529" y="472"/>
                    <a:pt x="559" y="375"/>
                  </a:cubicBezTo>
                  <a:cubicBezTo>
                    <a:pt x="600" y="251"/>
                    <a:pt x="559" y="75"/>
                    <a:pt x="435" y="33"/>
                  </a:cubicBezTo>
                  <a:cubicBezTo>
                    <a:pt x="386" y="10"/>
                    <a:pt x="340" y="0"/>
                    <a:pt x="29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7"/>
            <p:cNvSpPr/>
            <p:nvPr/>
          </p:nvSpPr>
          <p:spPr>
            <a:xfrm>
              <a:off x="4365200" y="4478650"/>
              <a:ext cx="16050" cy="13700"/>
            </a:xfrm>
            <a:custGeom>
              <a:rect b="b" l="l" r="r" t="t"/>
              <a:pathLst>
                <a:path extrusionOk="0" h="548" w="642">
                  <a:moveTo>
                    <a:pt x="331" y="1"/>
                  </a:moveTo>
                  <a:cubicBezTo>
                    <a:pt x="225" y="1"/>
                    <a:pt x="115" y="56"/>
                    <a:pt x="83" y="191"/>
                  </a:cubicBezTo>
                  <a:cubicBezTo>
                    <a:pt x="0" y="315"/>
                    <a:pt x="83" y="491"/>
                    <a:pt x="217" y="532"/>
                  </a:cubicBezTo>
                  <a:cubicBezTo>
                    <a:pt x="258" y="542"/>
                    <a:pt x="297" y="548"/>
                    <a:pt x="334" y="548"/>
                  </a:cubicBezTo>
                  <a:cubicBezTo>
                    <a:pt x="446" y="548"/>
                    <a:pt x="538" y="499"/>
                    <a:pt x="600" y="398"/>
                  </a:cubicBezTo>
                  <a:cubicBezTo>
                    <a:pt x="641" y="232"/>
                    <a:pt x="600" y="57"/>
                    <a:pt x="424" y="15"/>
                  </a:cubicBezTo>
                  <a:cubicBezTo>
                    <a:pt x="395" y="6"/>
                    <a:pt x="364" y="1"/>
                    <a:pt x="33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7"/>
            <p:cNvSpPr/>
            <p:nvPr/>
          </p:nvSpPr>
          <p:spPr>
            <a:xfrm>
              <a:off x="4261800" y="4471525"/>
              <a:ext cx="9600" cy="13325"/>
            </a:xfrm>
            <a:custGeom>
              <a:rect b="b" l="l" r="r" t="t"/>
              <a:pathLst>
                <a:path extrusionOk="0" h="533" w="384">
                  <a:moveTo>
                    <a:pt x="218" y="0"/>
                  </a:moveTo>
                  <a:lnTo>
                    <a:pt x="1" y="517"/>
                  </a:lnTo>
                  <a:cubicBezTo>
                    <a:pt x="31" y="528"/>
                    <a:pt x="65" y="533"/>
                    <a:pt x="99" y="533"/>
                  </a:cubicBezTo>
                  <a:cubicBezTo>
                    <a:pt x="203" y="533"/>
                    <a:pt x="311" y="484"/>
                    <a:pt x="342" y="383"/>
                  </a:cubicBezTo>
                  <a:cubicBezTo>
                    <a:pt x="383" y="259"/>
                    <a:pt x="342" y="83"/>
                    <a:pt x="259" y="42"/>
                  </a:cubicBezTo>
                  <a:lnTo>
                    <a:pt x="218"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7"/>
            <p:cNvSpPr/>
            <p:nvPr/>
          </p:nvSpPr>
          <p:spPr>
            <a:xfrm>
              <a:off x="4411450" y="4464025"/>
              <a:ext cx="7525" cy="8550"/>
            </a:xfrm>
            <a:custGeom>
              <a:rect b="b" l="l" r="r" t="t"/>
              <a:pathLst>
                <a:path extrusionOk="0" h="342" w="301">
                  <a:moveTo>
                    <a:pt x="42" y="1"/>
                  </a:moveTo>
                  <a:lnTo>
                    <a:pt x="42" y="42"/>
                  </a:lnTo>
                  <a:cubicBezTo>
                    <a:pt x="1" y="83"/>
                    <a:pt x="1" y="83"/>
                    <a:pt x="1" y="125"/>
                  </a:cubicBezTo>
                  <a:cubicBezTo>
                    <a:pt x="1" y="125"/>
                    <a:pt x="42" y="166"/>
                    <a:pt x="42" y="207"/>
                  </a:cubicBezTo>
                  <a:cubicBezTo>
                    <a:pt x="84" y="300"/>
                    <a:pt x="125" y="342"/>
                    <a:pt x="177" y="342"/>
                  </a:cubicBezTo>
                  <a:lnTo>
                    <a:pt x="301" y="12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7"/>
            <p:cNvSpPr/>
            <p:nvPr/>
          </p:nvSpPr>
          <p:spPr>
            <a:xfrm>
              <a:off x="4347875" y="4438175"/>
              <a:ext cx="12950" cy="9025"/>
            </a:xfrm>
            <a:custGeom>
              <a:rect b="b" l="l" r="r" t="t"/>
              <a:pathLst>
                <a:path extrusionOk="0" h="361" w="518">
                  <a:moveTo>
                    <a:pt x="1" y="1"/>
                  </a:moveTo>
                  <a:lnTo>
                    <a:pt x="1" y="83"/>
                  </a:lnTo>
                  <a:cubicBezTo>
                    <a:pt x="1" y="208"/>
                    <a:pt x="42" y="301"/>
                    <a:pt x="176" y="342"/>
                  </a:cubicBezTo>
                  <a:cubicBezTo>
                    <a:pt x="204" y="342"/>
                    <a:pt x="231" y="360"/>
                    <a:pt x="271" y="360"/>
                  </a:cubicBezTo>
                  <a:cubicBezTo>
                    <a:pt x="291" y="360"/>
                    <a:pt x="314" y="356"/>
                    <a:pt x="342" y="342"/>
                  </a:cubicBezTo>
                  <a:lnTo>
                    <a:pt x="393" y="342"/>
                  </a:lnTo>
                  <a:cubicBezTo>
                    <a:pt x="393" y="342"/>
                    <a:pt x="435" y="301"/>
                    <a:pt x="476" y="301"/>
                  </a:cubicBezTo>
                  <a:cubicBezTo>
                    <a:pt x="476" y="259"/>
                    <a:pt x="517" y="208"/>
                    <a:pt x="517" y="166"/>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7"/>
            <p:cNvSpPr/>
            <p:nvPr/>
          </p:nvSpPr>
          <p:spPr>
            <a:xfrm>
              <a:off x="4287650" y="4413375"/>
              <a:ext cx="9600" cy="7525"/>
            </a:xfrm>
            <a:custGeom>
              <a:rect b="b" l="l" r="r" t="t"/>
              <a:pathLst>
                <a:path extrusionOk="0" h="301" w="384">
                  <a:moveTo>
                    <a:pt x="125" y="0"/>
                  </a:moveTo>
                  <a:lnTo>
                    <a:pt x="1" y="259"/>
                  </a:lnTo>
                  <a:lnTo>
                    <a:pt x="42" y="300"/>
                  </a:lnTo>
                  <a:cubicBezTo>
                    <a:pt x="166" y="300"/>
                    <a:pt x="300" y="259"/>
                    <a:pt x="383" y="124"/>
                  </a:cubicBezTo>
                  <a:lnTo>
                    <a:pt x="1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7"/>
            <p:cNvSpPr/>
            <p:nvPr/>
          </p:nvSpPr>
          <p:spPr>
            <a:xfrm>
              <a:off x="4335975" y="4652450"/>
              <a:ext cx="6500" cy="6500"/>
            </a:xfrm>
            <a:custGeom>
              <a:rect b="b" l="l" r="r" t="t"/>
              <a:pathLst>
                <a:path extrusionOk="0" h="260" w="260">
                  <a:moveTo>
                    <a:pt x="259" y="1"/>
                  </a:moveTo>
                  <a:cubicBezTo>
                    <a:pt x="177" y="1"/>
                    <a:pt x="42" y="1"/>
                    <a:pt x="1" y="42"/>
                  </a:cubicBezTo>
                  <a:cubicBezTo>
                    <a:pt x="42" y="125"/>
                    <a:pt x="94" y="166"/>
                    <a:pt x="135"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7"/>
            <p:cNvSpPr/>
            <p:nvPr/>
          </p:nvSpPr>
          <p:spPr>
            <a:xfrm>
              <a:off x="4312475" y="4606950"/>
              <a:ext cx="16050" cy="14050"/>
            </a:xfrm>
            <a:custGeom>
              <a:rect b="b" l="l" r="r" t="t"/>
              <a:pathLst>
                <a:path extrusionOk="0" h="562" w="642">
                  <a:moveTo>
                    <a:pt x="354" y="1"/>
                  </a:moveTo>
                  <a:cubicBezTo>
                    <a:pt x="242" y="1"/>
                    <a:pt x="117" y="75"/>
                    <a:pt x="83" y="177"/>
                  </a:cubicBezTo>
                  <a:cubicBezTo>
                    <a:pt x="0" y="311"/>
                    <a:pt x="83" y="487"/>
                    <a:pt x="207" y="528"/>
                  </a:cubicBezTo>
                  <a:cubicBezTo>
                    <a:pt x="255" y="551"/>
                    <a:pt x="301" y="561"/>
                    <a:pt x="343" y="561"/>
                  </a:cubicBezTo>
                  <a:cubicBezTo>
                    <a:pt x="453" y="561"/>
                    <a:pt x="540" y="491"/>
                    <a:pt x="600" y="394"/>
                  </a:cubicBezTo>
                  <a:cubicBezTo>
                    <a:pt x="641" y="229"/>
                    <a:pt x="558" y="94"/>
                    <a:pt x="424" y="11"/>
                  </a:cubicBezTo>
                  <a:cubicBezTo>
                    <a:pt x="402" y="4"/>
                    <a:pt x="378" y="1"/>
                    <a:pt x="35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7"/>
            <p:cNvSpPr/>
            <p:nvPr/>
          </p:nvSpPr>
          <p:spPr>
            <a:xfrm>
              <a:off x="4358725" y="4591975"/>
              <a:ext cx="7525" cy="9850"/>
            </a:xfrm>
            <a:custGeom>
              <a:rect b="b" l="l" r="r" t="t"/>
              <a:pathLst>
                <a:path extrusionOk="0" h="394" w="301">
                  <a:moveTo>
                    <a:pt x="42" y="0"/>
                  </a:moveTo>
                  <a:cubicBezTo>
                    <a:pt x="1" y="94"/>
                    <a:pt x="1" y="135"/>
                    <a:pt x="1" y="176"/>
                  </a:cubicBezTo>
                  <a:cubicBezTo>
                    <a:pt x="42" y="259"/>
                    <a:pt x="83" y="311"/>
                    <a:pt x="125" y="352"/>
                  </a:cubicBezTo>
                  <a:cubicBezTo>
                    <a:pt x="166" y="352"/>
                    <a:pt x="166" y="393"/>
                    <a:pt x="166" y="393"/>
                  </a:cubicBezTo>
                  <a:lnTo>
                    <a:pt x="301" y="135"/>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7"/>
            <p:cNvSpPr/>
            <p:nvPr/>
          </p:nvSpPr>
          <p:spPr>
            <a:xfrm>
              <a:off x="4294125" y="4566125"/>
              <a:ext cx="13975" cy="9850"/>
            </a:xfrm>
            <a:custGeom>
              <a:rect b="b" l="l" r="r" t="t"/>
              <a:pathLst>
                <a:path extrusionOk="0" h="394" w="559">
                  <a:moveTo>
                    <a:pt x="41" y="1"/>
                  </a:moveTo>
                  <a:cubicBezTo>
                    <a:pt x="0" y="135"/>
                    <a:pt x="41" y="259"/>
                    <a:pt x="165" y="352"/>
                  </a:cubicBezTo>
                  <a:lnTo>
                    <a:pt x="217" y="352"/>
                  </a:lnTo>
                  <a:cubicBezTo>
                    <a:pt x="258" y="393"/>
                    <a:pt x="300" y="393"/>
                    <a:pt x="341" y="393"/>
                  </a:cubicBezTo>
                  <a:cubicBezTo>
                    <a:pt x="383" y="352"/>
                    <a:pt x="383" y="352"/>
                    <a:pt x="424" y="352"/>
                  </a:cubicBezTo>
                  <a:cubicBezTo>
                    <a:pt x="424" y="352"/>
                    <a:pt x="476" y="311"/>
                    <a:pt x="517" y="311"/>
                  </a:cubicBezTo>
                  <a:cubicBezTo>
                    <a:pt x="517" y="259"/>
                    <a:pt x="558" y="218"/>
                    <a:pt x="558" y="218"/>
                  </a:cubicBez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7"/>
            <p:cNvSpPr/>
            <p:nvPr/>
          </p:nvSpPr>
          <p:spPr>
            <a:xfrm>
              <a:off x="4495475" y="3893050"/>
              <a:ext cx="8550" cy="7525"/>
            </a:xfrm>
            <a:custGeom>
              <a:rect b="b" l="l" r="r" t="t"/>
              <a:pathLst>
                <a:path extrusionOk="0" h="301" w="342">
                  <a:moveTo>
                    <a:pt x="259" y="1"/>
                  </a:moveTo>
                  <a:cubicBezTo>
                    <a:pt x="176" y="1"/>
                    <a:pt x="83" y="42"/>
                    <a:pt x="41" y="135"/>
                  </a:cubicBezTo>
                  <a:cubicBezTo>
                    <a:pt x="0" y="135"/>
                    <a:pt x="0" y="177"/>
                    <a:pt x="0" y="177"/>
                  </a:cubicBezTo>
                  <a:lnTo>
                    <a:pt x="259" y="301"/>
                  </a:lnTo>
                  <a:lnTo>
                    <a:pt x="341" y="42"/>
                  </a:lnTo>
                  <a:cubicBezTo>
                    <a:pt x="341" y="1"/>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7"/>
            <p:cNvSpPr/>
            <p:nvPr/>
          </p:nvSpPr>
          <p:spPr>
            <a:xfrm>
              <a:off x="4442725" y="4021250"/>
              <a:ext cx="8575" cy="7525"/>
            </a:xfrm>
            <a:custGeom>
              <a:rect b="b" l="l" r="r" t="t"/>
              <a:pathLst>
                <a:path extrusionOk="0" h="301" w="343">
                  <a:moveTo>
                    <a:pt x="218" y="1"/>
                  </a:moveTo>
                  <a:cubicBezTo>
                    <a:pt x="125" y="42"/>
                    <a:pt x="42" y="84"/>
                    <a:pt x="42" y="135"/>
                  </a:cubicBezTo>
                  <a:lnTo>
                    <a:pt x="1" y="177"/>
                  </a:lnTo>
                  <a:lnTo>
                    <a:pt x="259" y="301"/>
                  </a:lnTo>
                  <a:lnTo>
                    <a:pt x="342" y="42"/>
                  </a:lnTo>
                  <a:cubicBezTo>
                    <a:pt x="301" y="1"/>
                    <a:pt x="259" y="1"/>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7"/>
            <p:cNvSpPr/>
            <p:nvPr/>
          </p:nvSpPr>
          <p:spPr>
            <a:xfrm>
              <a:off x="4378125" y="3995050"/>
              <a:ext cx="13975" cy="10200"/>
            </a:xfrm>
            <a:custGeom>
              <a:rect b="b" l="l" r="r" t="t"/>
              <a:pathLst>
                <a:path extrusionOk="0" h="408" w="559">
                  <a:moveTo>
                    <a:pt x="272" y="0"/>
                  </a:moveTo>
                  <a:cubicBezTo>
                    <a:pt x="157" y="0"/>
                    <a:pt x="64" y="56"/>
                    <a:pt x="0" y="191"/>
                  </a:cubicBezTo>
                  <a:lnTo>
                    <a:pt x="517" y="408"/>
                  </a:lnTo>
                  <a:cubicBezTo>
                    <a:pt x="558" y="356"/>
                    <a:pt x="558" y="315"/>
                    <a:pt x="558" y="273"/>
                  </a:cubicBezTo>
                  <a:cubicBezTo>
                    <a:pt x="558" y="191"/>
                    <a:pt x="476" y="56"/>
                    <a:pt x="383" y="15"/>
                  </a:cubicBezTo>
                  <a:cubicBezTo>
                    <a:pt x="344" y="5"/>
                    <a:pt x="307" y="0"/>
                    <a:pt x="2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7"/>
            <p:cNvSpPr/>
            <p:nvPr/>
          </p:nvSpPr>
          <p:spPr>
            <a:xfrm>
              <a:off x="4468575" y="3957675"/>
              <a:ext cx="9600" cy="12950"/>
            </a:xfrm>
            <a:custGeom>
              <a:rect b="b" l="l" r="r" t="t"/>
              <a:pathLst>
                <a:path extrusionOk="0" h="518" w="384">
                  <a:moveTo>
                    <a:pt x="166" y="1"/>
                  </a:moveTo>
                  <a:lnTo>
                    <a:pt x="125" y="42"/>
                  </a:lnTo>
                  <a:cubicBezTo>
                    <a:pt x="84" y="42"/>
                    <a:pt x="42" y="94"/>
                    <a:pt x="1" y="176"/>
                  </a:cubicBezTo>
                  <a:lnTo>
                    <a:pt x="1" y="300"/>
                  </a:lnTo>
                  <a:lnTo>
                    <a:pt x="1" y="393"/>
                  </a:lnTo>
                  <a:cubicBezTo>
                    <a:pt x="42" y="435"/>
                    <a:pt x="84" y="476"/>
                    <a:pt x="125" y="517"/>
                  </a:cubicBezTo>
                  <a:lnTo>
                    <a:pt x="166" y="517"/>
                  </a:ln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7"/>
            <p:cNvSpPr/>
            <p:nvPr/>
          </p:nvSpPr>
          <p:spPr>
            <a:xfrm>
              <a:off x="4403975" y="3931000"/>
              <a:ext cx="15000" cy="14050"/>
            </a:xfrm>
            <a:custGeom>
              <a:rect b="b" l="l" r="r" t="t"/>
              <a:pathLst>
                <a:path extrusionOk="0" h="562" w="600">
                  <a:moveTo>
                    <a:pt x="272" y="1"/>
                  </a:moveTo>
                  <a:cubicBezTo>
                    <a:pt x="172" y="1"/>
                    <a:pt x="71" y="71"/>
                    <a:pt x="41" y="168"/>
                  </a:cubicBezTo>
                  <a:cubicBezTo>
                    <a:pt x="0" y="292"/>
                    <a:pt x="41" y="468"/>
                    <a:pt x="166" y="551"/>
                  </a:cubicBezTo>
                  <a:cubicBezTo>
                    <a:pt x="197" y="558"/>
                    <a:pt x="226" y="561"/>
                    <a:pt x="255" y="561"/>
                  </a:cubicBezTo>
                  <a:cubicBezTo>
                    <a:pt x="387" y="561"/>
                    <a:pt x="490" y="487"/>
                    <a:pt x="558" y="385"/>
                  </a:cubicBezTo>
                  <a:cubicBezTo>
                    <a:pt x="600" y="251"/>
                    <a:pt x="558" y="75"/>
                    <a:pt x="383" y="34"/>
                  </a:cubicBezTo>
                  <a:cubicBezTo>
                    <a:pt x="348"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7"/>
            <p:cNvSpPr/>
            <p:nvPr/>
          </p:nvSpPr>
          <p:spPr>
            <a:xfrm>
              <a:off x="4422325" y="3976225"/>
              <a:ext cx="16050" cy="14050"/>
            </a:xfrm>
            <a:custGeom>
              <a:rect b="b" l="l" r="r" t="t"/>
              <a:pathLst>
                <a:path extrusionOk="0" h="562" w="642">
                  <a:moveTo>
                    <a:pt x="312" y="1"/>
                  </a:moveTo>
                  <a:cubicBezTo>
                    <a:pt x="210" y="1"/>
                    <a:pt x="101" y="71"/>
                    <a:pt x="42" y="168"/>
                  </a:cubicBezTo>
                  <a:cubicBezTo>
                    <a:pt x="0" y="334"/>
                    <a:pt x="83" y="468"/>
                    <a:pt x="207" y="551"/>
                  </a:cubicBezTo>
                  <a:cubicBezTo>
                    <a:pt x="231" y="558"/>
                    <a:pt x="256" y="562"/>
                    <a:pt x="281" y="562"/>
                  </a:cubicBezTo>
                  <a:cubicBezTo>
                    <a:pt x="399" y="562"/>
                    <a:pt x="524" y="488"/>
                    <a:pt x="558" y="385"/>
                  </a:cubicBezTo>
                  <a:cubicBezTo>
                    <a:pt x="641" y="251"/>
                    <a:pt x="558" y="75"/>
                    <a:pt x="424" y="34"/>
                  </a:cubicBezTo>
                  <a:cubicBezTo>
                    <a:pt x="390" y="11"/>
                    <a:pt x="352" y="1"/>
                    <a:pt x="3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7"/>
            <p:cNvSpPr/>
            <p:nvPr/>
          </p:nvSpPr>
          <p:spPr>
            <a:xfrm>
              <a:off x="4449200" y="3912075"/>
              <a:ext cx="15025" cy="13700"/>
            </a:xfrm>
            <a:custGeom>
              <a:rect b="b" l="l" r="r" t="t"/>
              <a:pathLst>
                <a:path extrusionOk="0" h="548" w="601">
                  <a:moveTo>
                    <a:pt x="290" y="0"/>
                  </a:moveTo>
                  <a:cubicBezTo>
                    <a:pt x="184" y="0"/>
                    <a:pt x="73" y="56"/>
                    <a:pt x="42" y="191"/>
                  </a:cubicBezTo>
                  <a:cubicBezTo>
                    <a:pt x="0" y="315"/>
                    <a:pt x="42" y="491"/>
                    <a:pt x="166" y="532"/>
                  </a:cubicBezTo>
                  <a:cubicBezTo>
                    <a:pt x="210" y="542"/>
                    <a:pt x="251" y="548"/>
                    <a:pt x="290" y="548"/>
                  </a:cubicBezTo>
                  <a:cubicBezTo>
                    <a:pt x="406" y="548"/>
                    <a:pt x="497" y="501"/>
                    <a:pt x="559" y="408"/>
                  </a:cubicBezTo>
                  <a:cubicBezTo>
                    <a:pt x="600" y="232"/>
                    <a:pt x="559" y="57"/>
                    <a:pt x="383" y="15"/>
                  </a:cubicBezTo>
                  <a:cubicBezTo>
                    <a:pt x="354" y="6"/>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7"/>
            <p:cNvSpPr/>
            <p:nvPr/>
          </p:nvSpPr>
          <p:spPr>
            <a:xfrm>
              <a:off x="4494425" y="3897450"/>
              <a:ext cx="7525" cy="9600"/>
            </a:xfrm>
            <a:custGeom>
              <a:rect b="b" l="l" r="r" t="t"/>
              <a:pathLst>
                <a:path extrusionOk="0" h="384" w="301">
                  <a:moveTo>
                    <a:pt x="42" y="1"/>
                  </a:moveTo>
                  <a:cubicBezTo>
                    <a:pt x="1" y="42"/>
                    <a:pt x="1" y="125"/>
                    <a:pt x="42" y="176"/>
                  </a:cubicBezTo>
                  <a:cubicBezTo>
                    <a:pt x="42" y="218"/>
                    <a:pt x="83" y="300"/>
                    <a:pt x="125" y="342"/>
                  </a:cubicBezTo>
                  <a:cubicBezTo>
                    <a:pt x="166" y="342"/>
                    <a:pt x="166" y="342"/>
                    <a:pt x="218" y="383"/>
                  </a:cubicBezTo>
                  <a:lnTo>
                    <a:pt x="301" y="12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7"/>
            <p:cNvSpPr/>
            <p:nvPr/>
          </p:nvSpPr>
          <p:spPr>
            <a:xfrm>
              <a:off x="4390000" y="4150500"/>
              <a:ext cx="8550" cy="6475"/>
            </a:xfrm>
            <a:custGeom>
              <a:rect b="b" l="l" r="r" t="t"/>
              <a:pathLst>
                <a:path extrusionOk="0" h="259" w="342">
                  <a:moveTo>
                    <a:pt x="166" y="0"/>
                  </a:moveTo>
                  <a:cubicBezTo>
                    <a:pt x="125" y="0"/>
                    <a:pt x="83" y="42"/>
                    <a:pt x="42" y="42"/>
                  </a:cubicBezTo>
                  <a:lnTo>
                    <a:pt x="1" y="83"/>
                  </a:lnTo>
                  <a:lnTo>
                    <a:pt x="1" y="176"/>
                  </a:lnTo>
                  <a:lnTo>
                    <a:pt x="259" y="259"/>
                  </a:ln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7"/>
            <p:cNvSpPr/>
            <p:nvPr/>
          </p:nvSpPr>
          <p:spPr>
            <a:xfrm>
              <a:off x="4325400" y="4123825"/>
              <a:ext cx="15000" cy="9375"/>
            </a:xfrm>
            <a:custGeom>
              <a:rect b="b" l="l" r="r" t="t"/>
              <a:pathLst>
                <a:path extrusionOk="0" h="375" w="600">
                  <a:moveTo>
                    <a:pt x="249" y="0"/>
                  </a:moveTo>
                  <a:cubicBezTo>
                    <a:pt x="141" y="0"/>
                    <a:pt x="60" y="71"/>
                    <a:pt x="0" y="168"/>
                  </a:cubicBezTo>
                  <a:lnTo>
                    <a:pt x="517" y="375"/>
                  </a:lnTo>
                  <a:cubicBezTo>
                    <a:pt x="600" y="251"/>
                    <a:pt x="517" y="75"/>
                    <a:pt x="383" y="34"/>
                  </a:cubicBezTo>
                  <a:cubicBezTo>
                    <a:pt x="334" y="11"/>
                    <a:pt x="289" y="0"/>
                    <a:pt x="2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7"/>
            <p:cNvSpPr/>
            <p:nvPr/>
          </p:nvSpPr>
          <p:spPr>
            <a:xfrm>
              <a:off x="4415850" y="4085475"/>
              <a:ext cx="9600" cy="13350"/>
            </a:xfrm>
            <a:custGeom>
              <a:rect b="b" l="l" r="r" t="t"/>
              <a:pathLst>
                <a:path extrusionOk="0" h="534" w="384">
                  <a:moveTo>
                    <a:pt x="290" y="0"/>
                  </a:moveTo>
                  <a:cubicBezTo>
                    <a:pt x="210" y="0"/>
                    <a:pt x="144" y="39"/>
                    <a:pt x="83" y="99"/>
                  </a:cubicBezTo>
                  <a:cubicBezTo>
                    <a:pt x="42" y="99"/>
                    <a:pt x="42" y="151"/>
                    <a:pt x="1" y="192"/>
                  </a:cubicBezTo>
                  <a:lnTo>
                    <a:pt x="1" y="358"/>
                  </a:lnTo>
                  <a:cubicBezTo>
                    <a:pt x="1" y="451"/>
                    <a:pt x="83" y="534"/>
                    <a:pt x="166" y="534"/>
                  </a:cubicBezTo>
                  <a:lnTo>
                    <a:pt x="383" y="17"/>
                  </a:lnTo>
                  <a:cubicBezTo>
                    <a:pt x="350" y="6"/>
                    <a:pt x="319"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7"/>
            <p:cNvSpPr/>
            <p:nvPr/>
          </p:nvSpPr>
          <p:spPr>
            <a:xfrm>
              <a:off x="4349950" y="4059650"/>
              <a:ext cx="16300" cy="13700"/>
            </a:xfrm>
            <a:custGeom>
              <a:rect b="b" l="l" r="r" t="t"/>
              <a:pathLst>
                <a:path extrusionOk="0" h="548" w="652">
                  <a:moveTo>
                    <a:pt x="336" y="0"/>
                  </a:moveTo>
                  <a:cubicBezTo>
                    <a:pt x="232" y="0"/>
                    <a:pt x="124" y="49"/>
                    <a:pt x="93" y="150"/>
                  </a:cubicBezTo>
                  <a:cubicBezTo>
                    <a:pt x="0" y="316"/>
                    <a:pt x="93" y="450"/>
                    <a:pt x="217" y="533"/>
                  </a:cubicBezTo>
                  <a:cubicBezTo>
                    <a:pt x="258" y="542"/>
                    <a:pt x="296" y="547"/>
                    <a:pt x="332" y="547"/>
                  </a:cubicBezTo>
                  <a:cubicBezTo>
                    <a:pt x="449" y="547"/>
                    <a:pt x="539" y="492"/>
                    <a:pt x="610" y="357"/>
                  </a:cubicBezTo>
                  <a:cubicBezTo>
                    <a:pt x="652" y="233"/>
                    <a:pt x="569" y="57"/>
                    <a:pt x="434" y="16"/>
                  </a:cubicBezTo>
                  <a:cubicBezTo>
                    <a:pt x="404" y="6"/>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7"/>
            <p:cNvSpPr/>
            <p:nvPr/>
          </p:nvSpPr>
          <p:spPr>
            <a:xfrm>
              <a:off x="4304700" y="4078125"/>
              <a:ext cx="16325" cy="14025"/>
            </a:xfrm>
            <a:custGeom>
              <a:rect b="b" l="l" r="r" t="t"/>
              <a:pathLst>
                <a:path extrusionOk="0" h="561" w="653">
                  <a:moveTo>
                    <a:pt x="366" y="0"/>
                  </a:moveTo>
                  <a:cubicBezTo>
                    <a:pt x="253" y="0"/>
                    <a:pt x="128" y="76"/>
                    <a:pt x="94" y="187"/>
                  </a:cubicBezTo>
                  <a:cubicBezTo>
                    <a:pt x="1" y="311"/>
                    <a:pt x="94" y="486"/>
                    <a:pt x="218" y="528"/>
                  </a:cubicBezTo>
                  <a:cubicBezTo>
                    <a:pt x="255" y="551"/>
                    <a:pt x="295" y="561"/>
                    <a:pt x="334" y="561"/>
                  </a:cubicBezTo>
                  <a:cubicBezTo>
                    <a:pt x="438" y="561"/>
                    <a:pt x="544" y="491"/>
                    <a:pt x="611" y="393"/>
                  </a:cubicBezTo>
                  <a:cubicBezTo>
                    <a:pt x="652" y="269"/>
                    <a:pt x="570" y="94"/>
                    <a:pt x="435" y="11"/>
                  </a:cubicBezTo>
                  <a:cubicBezTo>
                    <a:pt x="413" y="4"/>
                    <a:pt x="390" y="0"/>
                    <a:pt x="3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7"/>
            <p:cNvSpPr/>
            <p:nvPr/>
          </p:nvSpPr>
          <p:spPr>
            <a:xfrm>
              <a:off x="4369325" y="4104875"/>
              <a:ext cx="16325" cy="13700"/>
            </a:xfrm>
            <a:custGeom>
              <a:rect b="b" l="l" r="r" t="t"/>
              <a:pathLst>
                <a:path extrusionOk="0" h="548" w="653">
                  <a:moveTo>
                    <a:pt x="314" y="1"/>
                  </a:moveTo>
                  <a:cubicBezTo>
                    <a:pt x="201" y="1"/>
                    <a:pt x="115" y="49"/>
                    <a:pt x="52" y="150"/>
                  </a:cubicBezTo>
                  <a:cubicBezTo>
                    <a:pt x="1" y="316"/>
                    <a:pt x="94" y="492"/>
                    <a:pt x="218" y="533"/>
                  </a:cubicBezTo>
                  <a:cubicBezTo>
                    <a:pt x="249" y="543"/>
                    <a:pt x="282" y="548"/>
                    <a:pt x="315" y="548"/>
                  </a:cubicBezTo>
                  <a:cubicBezTo>
                    <a:pt x="423" y="548"/>
                    <a:pt x="530" y="492"/>
                    <a:pt x="569" y="357"/>
                  </a:cubicBezTo>
                  <a:cubicBezTo>
                    <a:pt x="652" y="233"/>
                    <a:pt x="569" y="57"/>
                    <a:pt x="435" y="16"/>
                  </a:cubicBezTo>
                  <a:cubicBezTo>
                    <a:pt x="392" y="6"/>
                    <a:pt x="351"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7"/>
            <p:cNvSpPr/>
            <p:nvPr/>
          </p:nvSpPr>
          <p:spPr>
            <a:xfrm>
              <a:off x="4331850" y="4013975"/>
              <a:ext cx="16050" cy="14150"/>
            </a:xfrm>
            <a:custGeom>
              <a:rect b="b" l="l" r="r" t="t"/>
              <a:pathLst>
                <a:path extrusionOk="0" h="566" w="642">
                  <a:moveTo>
                    <a:pt x="295" y="0"/>
                  </a:moveTo>
                  <a:cubicBezTo>
                    <a:pt x="189" y="0"/>
                    <a:pt x="102" y="71"/>
                    <a:pt x="42" y="168"/>
                  </a:cubicBezTo>
                  <a:cubicBezTo>
                    <a:pt x="1" y="333"/>
                    <a:pt x="42" y="468"/>
                    <a:pt x="207" y="550"/>
                  </a:cubicBezTo>
                  <a:cubicBezTo>
                    <a:pt x="239" y="560"/>
                    <a:pt x="272" y="565"/>
                    <a:pt x="306" y="565"/>
                  </a:cubicBezTo>
                  <a:cubicBezTo>
                    <a:pt x="416" y="565"/>
                    <a:pt x="527" y="509"/>
                    <a:pt x="559" y="375"/>
                  </a:cubicBezTo>
                  <a:cubicBezTo>
                    <a:pt x="642" y="251"/>
                    <a:pt x="559" y="75"/>
                    <a:pt x="424" y="33"/>
                  </a:cubicBezTo>
                  <a:cubicBezTo>
                    <a:pt x="379" y="11"/>
                    <a:pt x="335"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7"/>
            <p:cNvSpPr/>
            <p:nvPr/>
          </p:nvSpPr>
          <p:spPr>
            <a:xfrm>
              <a:off x="4395175" y="4040375"/>
              <a:ext cx="16300" cy="14050"/>
            </a:xfrm>
            <a:custGeom>
              <a:rect b="b" l="l" r="r" t="t"/>
              <a:pathLst>
                <a:path extrusionOk="0" h="562" w="652">
                  <a:moveTo>
                    <a:pt x="366" y="1"/>
                  </a:moveTo>
                  <a:cubicBezTo>
                    <a:pt x="253" y="1"/>
                    <a:pt x="128" y="76"/>
                    <a:pt x="94" y="187"/>
                  </a:cubicBezTo>
                  <a:cubicBezTo>
                    <a:pt x="1" y="311"/>
                    <a:pt x="94" y="487"/>
                    <a:pt x="218" y="528"/>
                  </a:cubicBezTo>
                  <a:cubicBezTo>
                    <a:pt x="267" y="551"/>
                    <a:pt x="312" y="562"/>
                    <a:pt x="353" y="562"/>
                  </a:cubicBezTo>
                  <a:cubicBezTo>
                    <a:pt x="460" y="562"/>
                    <a:pt x="543" y="494"/>
                    <a:pt x="611" y="404"/>
                  </a:cubicBezTo>
                  <a:cubicBezTo>
                    <a:pt x="652" y="228"/>
                    <a:pt x="611" y="94"/>
                    <a:pt x="435" y="11"/>
                  </a:cubicBezTo>
                  <a:cubicBezTo>
                    <a:pt x="413" y="4"/>
                    <a:pt x="390" y="1"/>
                    <a:pt x="36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7"/>
            <p:cNvSpPr/>
            <p:nvPr/>
          </p:nvSpPr>
          <p:spPr>
            <a:xfrm>
              <a:off x="4273700" y="4103200"/>
              <a:ext cx="1050" cy="3125"/>
            </a:xfrm>
            <a:custGeom>
              <a:rect b="b" l="l" r="r" t="t"/>
              <a:pathLst>
                <a:path extrusionOk="0" h="125" w="42">
                  <a:moveTo>
                    <a:pt x="42" y="0"/>
                  </a:moveTo>
                  <a:cubicBezTo>
                    <a:pt x="0" y="42"/>
                    <a:pt x="0" y="83"/>
                    <a:pt x="0" y="124"/>
                  </a:cubicBezTo>
                  <a:lnTo>
                    <a:pt x="42" y="124"/>
                  </a:lnTo>
                  <a:lnTo>
                    <a:pt x="42" y="42"/>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7"/>
            <p:cNvSpPr/>
            <p:nvPr/>
          </p:nvSpPr>
          <p:spPr>
            <a:xfrm>
              <a:off x="4441700" y="4025650"/>
              <a:ext cx="7525" cy="9600"/>
            </a:xfrm>
            <a:custGeom>
              <a:rect b="b" l="l" r="r" t="t"/>
              <a:pathLst>
                <a:path extrusionOk="0" h="384" w="301">
                  <a:moveTo>
                    <a:pt x="42" y="1"/>
                  </a:moveTo>
                  <a:cubicBezTo>
                    <a:pt x="1" y="83"/>
                    <a:pt x="1" y="125"/>
                    <a:pt x="42" y="166"/>
                  </a:cubicBezTo>
                  <a:cubicBezTo>
                    <a:pt x="42" y="259"/>
                    <a:pt x="83" y="342"/>
                    <a:pt x="166" y="383"/>
                  </a:cubicBezTo>
                  <a:lnTo>
                    <a:pt x="300" y="12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7"/>
            <p:cNvSpPr/>
            <p:nvPr/>
          </p:nvSpPr>
          <p:spPr>
            <a:xfrm>
              <a:off x="4377075" y="3999800"/>
              <a:ext cx="14000" cy="9325"/>
            </a:xfrm>
            <a:custGeom>
              <a:rect b="b" l="l" r="r" t="t"/>
              <a:pathLst>
                <a:path extrusionOk="0" h="373" w="560">
                  <a:moveTo>
                    <a:pt x="42" y="1"/>
                  </a:moveTo>
                  <a:cubicBezTo>
                    <a:pt x="1" y="125"/>
                    <a:pt x="84" y="301"/>
                    <a:pt x="208" y="342"/>
                  </a:cubicBezTo>
                  <a:cubicBezTo>
                    <a:pt x="254" y="363"/>
                    <a:pt x="298" y="373"/>
                    <a:pt x="341" y="373"/>
                  </a:cubicBezTo>
                  <a:cubicBezTo>
                    <a:pt x="383" y="373"/>
                    <a:pt x="425" y="363"/>
                    <a:pt x="466" y="342"/>
                  </a:cubicBezTo>
                  <a:cubicBezTo>
                    <a:pt x="518" y="301"/>
                    <a:pt x="559"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7"/>
            <p:cNvSpPr/>
            <p:nvPr/>
          </p:nvSpPr>
          <p:spPr>
            <a:xfrm>
              <a:off x="4337025" y="4278700"/>
              <a:ext cx="8800" cy="6500"/>
            </a:xfrm>
            <a:custGeom>
              <a:rect b="b" l="l" r="r" t="t"/>
              <a:pathLst>
                <a:path extrusionOk="0" h="260" w="352">
                  <a:moveTo>
                    <a:pt x="135" y="1"/>
                  </a:moveTo>
                  <a:lnTo>
                    <a:pt x="93" y="42"/>
                  </a:lnTo>
                  <a:cubicBezTo>
                    <a:pt x="52" y="42"/>
                    <a:pt x="52" y="83"/>
                    <a:pt x="0" y="125"/>
                  </a:cubicBezTo>
                  <a:lnTo>
                    <a:pt x="0" y="176"/>
                  </a:lnTo>
                  <a:lnTo>
                    <a:pt x="259" y="259"/>
                  </a:lnTo>
                  <a:lnTo>
                    <a:pt x="3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7"/>
            <p:cNvSpPr/>
            <p:nvPr/>
          </p:nvSpPr>
          <p:spPr>
            <a:xfrm>
              <a:off x="4272400" y="4252450"/>
              <a:ext cx="14250" cy="8950"/>
            </a:xfrm>
            <a:custGeom>
              <a:rect b="b" l="l" r="r" t="t"/>
              <a:pathLst>
                <a:path extrusionOk="0" h="358" w="570">
                  <a:moveTo>
                    <a:pt x="282" y="0"/>
                  </a:moveTo>
                  <a:cubicBezTo>
                    <a:pt x="179" y="0"/>
                    <a:pt x="82" y="39"/>
                    <a:pt x="52" y="99"/>
                  </a:cubicBezTo>
                  <a:lnTo>
                    <a:pt x="1" y="141"/>
                  </a:lnTo>
                  <a:lnTo>
                    <a:pt x="517" y="358"/>
                  </a:lnTo>
                  <a:lnTo>
                    <a:pt x="517" y="316"/>
                  </a:lnTo>
                  <a:cubicBezTo>
                    <a:pt x="569" y="192"/>
                    <a:pt x="476" y="58"/>
                    <a:pt x="393" y="17"/>
                  </a:cubicBezTo>
                  <a:cubicBezTo>
                    <a:pt x="357" y="6"/>
                    <a:pt x="319" y="0"/>
                    <a:pt x="28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7"/>
            <p:cNvSpPr/>
            <p:nvPr/>
          </p:nvSpPr>
          <p:spPr>
            <a:xfrm>
              <a:off x="4361825" y="4214075"/>
              <a:ext cx="10900" cy="14000"/>
            </a:xfrm>
            <a:custGeom>
              <a:rect b="b" l="l" r="r" t="t"/>
              <a:pathLst>
                <a:path extrusionOk="0" h="560" w="436">
                  <a:moveTo>
                    <a:pt x="301" y="1"/>
                  </a:moveTo>
                  <a:cubicBezTo>
                    <a:pt x="218" y="1"/>
                    <a:pt x="94" y="84"/>
                    <a:pt x="42" y="177"/>
                  </a:cubicBezTo>
                  <a:cubicBezTo>
                    <a:pt x="1" y="259"/>
                    <a:pt x="42" y="342"/>
                    <a:pt x="94" y="435"/>
                  </a:cubicBezTo>
                  <a:lnTo>
                    <a:pt x="218" y="559"/>
                  </a:lnTo>
                  <a:lnTo>
                    <a:pt x="435" y="42"/>
                  </a:lnTo>
                  <a:cubicBezTo>
                    <a:pt x="394" y="1"/>
                    <a:pt x="352"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7"/>
            <p:cNvSpPr/>
            <p:nvPr/>
          </p:nvSpPr>
          <p:spPr>
            <a:xfrm>
              <a:off x="4297225" y="4187875"/>
              <a:ext cx="16300" cy="13700"/>
            </a:xfrm>
            <a:custGeom>
              <a:rect b="b" l="l" r="r" t="t"/>
              <a:pathLst>
                <a:path extrusionOk="0" h="548" w="652">
                  <a:moveTo>
                    <a:pt x="337" y="0"/>
                  </a:moveTo>
                  <a:cubicBezTo>
                    <a:pt x="230" y="0"/>
                    <a:pt x="125" y="56"/>
                    <a:pt x="93" y="191"/>
                  </a:cubicBezTo>
                  <a:cubicBezTo>
                    <a:pt x="0" y="315"/>
                    <a:pt x="93" y="491"/>
                    <a:pt x="217" y="532"/>
                  </a:cubicBezTo>
                  <a:cubicBezTo>
                    <a:pt x="250" y="542"/>
                    <a:pt x="285" y="547"/>
                    <a:pt x="321" y="547"/>
                  </a:cubicBezTo>
                  <a:cubicBezTo>
                    <a:pt x="429" y="547"/>
                    <a:pt x="540" y="499"/>
                    <a:pt x="610" y="397"/>
                  </a:cubicBezTo>
                  <a:cubicBezTo>
                    <a:pt x="651" y="232"/>
                    <a:pt x="558" y="56"/>
                    <a:pt x="434" y="15"/>
                  </a:cubicBezTo>
                  <a:cubicBezTo>
                    <a:pt x="403" y="5"/>
                    <a:pt x="370"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7"/>
            <p:cNvSpPr/>
            <p:nvPr/>
          </p:nvSpPr>
          <p:spPr>
            <a:xfrm>
              <a:off x="4251975" y="4206800"/>
              <a:ext cx="16325" cy="14025"/>
            </a:xfrm>
            <a:custGeom>
              <a:rect b="b" l="l" r="r" t="t"/>
              <a:pathLst>
                <a:path extrusionOk="0" h="561" w="653">
                  <a:moveTo>
                    <a:pt x="319" y="0"/>
                  </a:moveTo>
                  <a:cubicBezTo>
                    <a:pt x="218" y="0"/>
                    <a:pt x="124" y="68"/>
                    <a:pt x="94" y="157"/>
                  </a:cubicBezTo>
                  <a:cubicBezTo>
                    <a:pt x="1" y="292"/>
                    <a:pt x="94" y="468"/>
                    <a:pt x="218" y="550"/>
                  </a:cubicBezTo>
                  <a:cubicBezTo>
                    <a:pt x="241" y="558"/>
                    <a:pt x="266" y="561"/>
                    <a:pt x="291" y="561"/>
                  </a:cubicBezTo>
                  <a:cubicBezTo>
                    <a:pt x="408" y="561"/>
                    <a:pt x="534" y="485"/>
                    <a:pt x="611" y="375"/>
                  </a:cubicBezTo>
                  <a:cubicBezTo>
                    <a:pt x="652" y="250"/>
                    <a:pt x="559" y="75"/>
                    <a:pt x="435" y="33"/>
                  </a:cubicBezTo>
                  <a:cubicBezTo>
                    <a:pt x="397" y="10"/>
                    <a:pt x="357" y="0"/>
                    <a:pt x="31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7"/>
            <p:cNvSpPr/>
            <p:nvPr/>
          </p:nvSpPr>
          <p:spPr>
            <a:xfrm>
              <a:off x="4316600" y="4233100"/>
              <a:ext cx="15275" cy="13700"/>
            </a:xfrm>
            <a:custGeom>
              <a:rect b="b" l="l" r="r" t="t"/>
              <a:pathLst>
                <a:path extrusionOk="0" h="548" w="611">
                  <a:moveTo>
                    <a:pt x="320" y="0"/>
                  </a:moveTo>
                  <a:cubicBezTo>
                    <a:pt x="203" y="0"/>
                    <a:pt x="113" y="56"/>
                    <a:pt x="42" y="191"/>
                  </a:cubicBezTo>
                  <a:cubicBezTo>
                    <a:pt x="0" y="315"/>
                    <a:pt x="42" y="491"/>
                    <a:pt x="218" y="532"/>
                  </a:cubicBezTo>
                  <a:cubicBezTo>
                    <a:pt x="251" y="542"/>
                    <a:pt x="286" y="548"/>
                    <a:pt x="320" y="548"/>
                  </a:cubicBezTo>
                  <a:cubicBezTo>
                    <a:pt x="426" y="548"/>
                    <a:pt x="528" y="499"/>
                    <a:pt x="559" y="398"/>
                  </a:cubicBezTo>
                  <a:cubicBezTo>
                    <a:pt x="611" y="232"/>
                    <a:pt x="559" y="98"/>
                    <a:pt x="435" y="15"/>
                  </a:cubicBezTo>
                  <a:cubicBezTo>
                    <a:pt x="394" y="6"/>
                    <a:pt x="3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7"/>
            <p:cNvSpPr/>
            <p:nvPr/>
          </p:nvSpPr>
          <p:spPr>
            <a:xfrm>
              <a:off x="4278875" y="4142625"/>
              <a:ext cx="15250" cy="13700"/>
            </a:xfrm>
            <a:custGeom>
              <a:rect b="b" l="l" r="r" t="t"/>
              <a:pathLst>
                <a:path extrusionOk="0" h="548" w="610">
                  <a:moveTo>
                    <a:pt x="320" y="1"/>
                  </a:moveTo>
                  <a:cubicBezTo>
                    <a:pt x="203" y="1"/>
                    <a:pt x="115" y="57"/>
                    <a:pt x="52" y="191"/>
                  </a:cubicBezTo>
                  <a:cubicBezTo>
                    <a:pt x="0" y="315"/>
                    <a:pt x="52" y="491"/>
                    <a:pt x="217" y="533"/>
                  </a:cubicBezTo>
                  <a:cubicBezTo>
                    <a:pt x="248" y="542"/>
                    <a:pt x="281" y="547"/>
                    <a:pt x="314" y="547"/>
                  </a:cubicBezTo>
                  <a:cubicBezTo>
                    <a:pt x="422" y="547"/>
                    <a:pt x="529" y="492"/>
                    <a:pt x="569" y="357"/>
                  </a:cubicBezTo>
                  <a:cubicBezTo>
                    <a:pt x="610" y="233"/>
                    <a:pt x="569" y="57"/>
                    <a:pt x="434" y="16"/>
                  </a:cubicBezTo>
                  <a:cubicBezTo>
                    <a:pt x="393" y="6"/>
                    <a:pt x="35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7"/>
            <p:cNvSpPr/>
            <p:nvPr/>
          </p:nvSpPr>
          <p:spPr>
            <a:xfrm>
              <a:off x="4342450" y="4169050"/>
              <a:ext cx="16300" cy="14050"/>
            </a:xfrm>
            <a:custGeom>
              <a:rect b="b" l="l" r="r" t="t"/>
              <a:pathLst>
                <a:path extrusionOk="0" h="562" w="652">
                  <a:moveTo>
                    <a:pt x="319" y="1"/>
                  </a:moveTo>
                  <a:cubicBezTo>
                    <a:pt x="218" y="1"/>
                    <a:pt x="123" y="71"/>
                    <a:pt x="93" y="168"/>
                  </a:cubicBezTo>
                  <a:cubicBezTo>
                    <a:pt x="0" y="292"/>
                    <a:pt x="93" y="468"/>
                    <a:pt x="218" y="551"/>
                  </a:cubicBezTo>
                  <a:cubicBezTo>
                    <a:pt x="248" y="558"/>
                    <a:pt x="278" y="561"/>
                    <a:pt x="305" y="561"/>
                  </a:cubicBezTo>
                  <a:cubicBezTo>
                    <a:pt x="436" y="561"/>
                    <a:pt x="534" y="486"/>
                    <a:pt x="610" y="375"/>
                  </a:cubicBezTo>
                  <a:cubicBezTo>
                    <a:pt x="652" y="251"/>
                    <a:pt x="559" y="75"/>
                    <a:pt x="435" y="34"/>
                  </a:cubicBezTo>
                  <a:cubicBezTo>
                    <a:pt x="398" y="11"/>
                    <a:pt x="358" y="1"/>
                    <a:pt x="31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7"/>
            <p:cNvSpPr/>
            <p:nvPr/>
          </p:nvSpPr>
          <p:spPr>
            <a:xfrm>
              <a:off x="4388725" y="4154900"/>
              <a:ext cx="7775" cy="8550"/>
            </a:xfrm>
            <a:custGeom>
              <a:rect b="b" l="l" r="r" t="t"/>
              <a:pathLst>
                <a:path extrusionOk="0" h="342" w="311">
                  <a:moveTo>
                    <a:pt x="52" y="0"/>
                  </a:moveTo>
                  <a:cubicBezTo>
                    <a:pt x="0" y="0"/>
                    <a:pt x="0" y="42"/>
                    <a:pt x="0" y="83"/>
                  </a:cubicBezTo>
                  <a:cubicBezTo>
                    <a:pt x="0" y="217"/>
                    <a:pt x="93" y="300"/>
                    <a:pt x="176" y="341"/>
                  </a:cubicBezTo>
                  <a:lnTo>
                    <a:pt x="310" y="83"/>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7"/>
            <p:cNvSpPr/>
            <p:nvPr/>
          </p:nvSpPr>
          <p:spPr>
            <a:xfrm>
              <a:off x="4324100" y="4128000"/>
              <a:ext cx="14225" cy="9350"/>
            </a:xfrm>
            <a:custGeom>
              <a:rect b="b" l="l" r="r" t="t"/>
              <a:pathLst>
                <a:path extrusionOk="0" h="374" w="569">
                  <a:moveTo>
                    <a:pt x="52" y="1"/>
                  </a:moveTo>
                  <a:lnTo>
                    <a:pt x="52" y="1"/>
                  </a:lnTo>
                  <a:cubicBezTo>
                    <a:pt x="0" y="125"/>
                    <a:pt x="52" y="301"/>
                    <a:pt x="217" y="342"/>
                  </a:cubicBezTo>
                  <a:cubicBezTo>
                    <a:pt x="264" y="363"/>
                    <a:pt x="308" y="373"/>
                    <a:pt x="351" y="373"/>
                  </a:cubicBezTo>
                  <a:cubicBezTo>
                    <a:pt x="393" y="373"/>
                    <a:pt x="435" y="363"/>
                    <a:pt x="476" y="342"/>
                  </a:cubicBezTo>
                  <a:cubicBezTo>
                    <a:pt x="517" y="301"/>
                    <a:pt x="569" y="259"/>
                    <a:pt x="569" y="208"/>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7"/>
            <p:cNvSpPr/>
            <p:nvPr/>
          </p:nvSpPr>
          <p:spPr>
            <a:xfrm>
              <a:off x="4271375" y="4106300"/>
              <a:ext cx="3375" cy="3375"/>
            </a:xfrm>
            <a:custGeom>
              <a:rect b="b" l="l" r="r" t="t"/>
              <a:pathLst>
                <a:path extrusionOk="0" h="135" w="135">
                  <a:moveTo>
                    <a:pt x="93" y="0"/>
                  </a:moveTo>
                  <a:cubicBezTo>
                    <a:pt x="42" y="42"/>
                    <a:pt x="42" y="93"/>
                    <a:pt x="0" y="135"/>
                  </a:cubicBezTo>
                  <a:lnTo>
                    <a:pt x="42" y="135"/>
                  </a:lnTo>
                  <a:cubicBezTo>
                    <a:pt x="93" y="93"/>
                    <a:pt x="93" y="42"/>
                    <a:pt x="1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7"/>
            <p:cNvSpPr/>
            <p:nvPr/>
          </p:nvSpPr>
          <p:spPr>
            <a:xfrm>
              <a:off x="4284300" y="4406500"/>
              <a:ext cx="8800" cy="6900"/>
            </a:xfrm>
            <a:custGeom>
              <a:rect b="b" l="l" r="r" t="t"/>
              <a:pathLst>
                <a:path extrusionOk="0" h="276" w="352">
                  <a:moveTo>
                    <a:pt x="271" y="0"/>
                  </a:moveTo>
                  <a:cubicBezTo>
                    <a:pt x="194" y="0"/>
                    <a:pt x="110" y="39"/>
                    <a:pt x="41" y="99"/>
                  </a:cubicBezTo>
                  <a:lnTo>
                    <a:pt x="0" y="141"/>
                  </a:lnTo>
                  <a:lnTo>
                    <a:pt x="0" y="182"/>
                  </a:lnTo>
                  <a:lnTo>
                    <a:pt x="259" y="275"/>
                  </a:lnTo>
                  <a:lnTo>
                    <a:pt x="352" y="17"/>
                  </a:lnTo>
                  <a:cubicBezTo>
                    <a:pt x="327" y="6"/>
                    <a:pt x="300" y="0"/>
                    <a:pt x="27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7"/>
            <p:cNvSpPr/>
            <p:nvPr/>
          </p:nvSpPr>
          <p:spPr>
            <a:xfrm>
              <a:off x="4226125" y="4380025"/>
              <a:ext cx="7525" cy="9575"/>
            </a:xfrm>
            <a:custGeom>
              <a:rect b="b" l="l" r="r" t="t"/>
              <a:pathLst>
                <a:path extrusionOk="0" h="383" w="301">
                  <a:moveTo>
                    <a:pt x="1" y="0"/>
                  </a:moveTo>
                  <a:cubicBezTo>
                    <a:pt x="1" y="125"/>
                    <a:pt x="42" y="207"/>
                    <a:pt x="42" y="300"/>
                  </a:cubicBezTo>
                  <a:lnTo>
                    <a:pt x="259" y="383"/>
                  </a:lnTo>
                  <a:lnTo>
                    <a:pt x="259" y="342"/>
                  </a:lnTo>
                  <a:cubicBezTo>
                    <a:pt x="301" y="207"/>
                    <a:pt x="218" y="83"/>
                    <a:pt x="94" y="42"/>
                  </a:cubicBezTo>
                  <a:cubicBezTo>
                    <a:pt x="94" y="42"/>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7"/>
            <p:cNvSpPr/>
            <p:nvPr/>
          </p:nvSpPr>
          <p:spPr>
            <a:xfrm>
              <a:off x="4310150" y="4342275"/>
              <a:ext cx="9825" cy="14000"/>
            </a:xfrm>
            <a:custGeom>
              <a:rect b="b" l="l" r="r" t="t"/>
              <a:pathLst>
                <a:path extrusionOk="0" h="560" w="393">
                  <a:moveTo>
                    <a:pt x="258" y="1"/>
                  </a:moveTo>
                  <a:cubicBezTo>
                    <a:pt x="176" y="1"/>
                    <a:pt x="41" y="84"/>
                    <a:pt x="0" y="166"/>
                  </a:cubicBezTo>
                  <a:lnTo>
                    <a:pt x="0" y="342"/>
                  </a:lnTo>
                  <a:cubicBezTo>
                    <a:pt x="0" y="425"/>
                    <a:pt x="93" y="518"/>
                    <a:pt x="176" y="559"/>
                  </a:cubicBezTo>
                  <a:lnTo>
                    <a:pt x="393" y="42"/>
                  </a:lnTo>
                  <a:cubicBezTo>
                    <a:pt x="352" y="42"/>
                    <a:pt x="300" y="1"/>
                    <a:pt x="2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7"/>
            <p:cNvSpPr/>
            <p:nvPr/>
          </p:nvSpPr>
          <p:spPr>
            <a:xfrm>
              <a:off x="4244475" y="4316175"/>
              <a:ext cx="16325" cy="14050"/>
            </a:xfrm>
            <a:custGeom>
              <a:rect b="b" l="l" r="r" t="t"/>
              <a:pathLst>
                <a:path extrusionOk="0" h="562" w="653">
                  <a:moveTo>
                    <a:pt x="362" y="0"/>
                  </a:moveTo>
                  <a:cubicBezTo>
                    <a:pt x="246" y="0"/>
                    <a:pt x="126" y="74"/>
                    <a:pt x="84" y="176"/>
                  </a:cubicBezTo>
                  <a:cubicBezTo>
                    <a:pt x="1" y="311"/>
                    <a:pt x="84" y="487"/>
                    <a:pt x="218" y="528"/>
                  </a:cubicBezTo>
                  <a:cubicBezTo>
                    <a:pt x="252" y="551"/>
                    <a:pt x="291" y="561"/>
                    <a:pt x="330" y="561"/>
                  </a:cubicBezTo>
                  <a:cubicBezTo>
                    <a:pt x="432" y="561"/>
                    <a:pt x="541" y="491"/>
                    <a:pt x="601" y="394"/>
                  </a:cubicBezTo>
                  <a:cubicBezTo>
                    <a:pt x="652" y="228"/>
                    <a:pt x="559" y="94"/>
                    <a:pt x="435" y="11"/>
                  </a:cubicBezTo>
                  <a:cubicBezTo>
                    <a:pt x="411" y="4"/>
                    <a:pt x="387" y="0"/>
                    <a:pt x="36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7"/>
            <p:cNvSpPr/>
            <p:nvPr/>
          </p:nvSpPr>
          <p:spPr>
            <a:xfrm>
              <a:off x="4263875" y="4361400"/>
              <a:ext cx="15000" cy="14050"/>
            </a:xfrm>
            <a:custGeom>
              <a:rect b="b" l="l" r="r" t="t"/>
              <a:pathLst>
                <a:path extrusionOk="0" h="562" w="600">
                  <a:moveTo>
                    <a:pt x="342" y="1"/>
                  </a:moveTo>
                  <a:cubicBezTo>
                    <a:pt x="201" y="1"/>
                    <a:pt x="76" y="75"/>
                    <a:pt x="42" y="177"/>
                  </a:cubicBezTo>
                  <a:cubicBezTo>
                    <a:pt x="0" y="311"/>
                    <a:pt x="42" y="487"/>
                    <a:pt x="217" y="528"/>
                  </a:cubicBezTo>
                  <a:cubicBezTo>
                    <a:pt x="252" y="551"/>
                    <a:pt x="290" y="561"/>
                    <a:pt x="328" y="561"/>
                  </a:cubicBezTo>
                  <a:cubicBezTo>
                    <a:pt x="428" y="561"/>
                    <a:pt x="529" y="491"/>
                    <a:pt x="559" y="394"/>
                  </a:cubicBezTo>
                  <a:cubicBezTo>
                    <a:pt x="600" y="270"/>
                    <a:pt x="559" y="94"/>
                    <a:pt x="435" y="11"/>
                  </a:cubicBezTo>
                  <a:cubicBezTo>
                    <a:pt x="403" y="4"/>
                    <a:pt x="372" y="1"/>
                    <a:pt x="3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7"/>
            <p:cNvSpPr/>
            <p:nvPr/>
          </p:nvSpPr>
          <p:spPr>
            <a:xfrm>
              <a:off x="4226125" y="4270825"/>
              <a:ext cx="15275" cy="14150"/>
            </a:xfrm>
            <a:custGeom>
              <a:rect b="b" l="l" r="r" t="t"/>
              <a:pathLst>
                <a:path extrusionOk="0" h="566" w="611">
                  <a:moveTo>
                    <a:pt x="295" y="1"/>
                  </a:moveTo>
                  <a:cubicBezTo>
                    <a:pt x="188" y="1"/>
                    <a:pt x="82" y="55"/>
                    <a:pt x="42" y="181"/>
                  </a:cubicBezTo>
                  <a:cubicBezTo>
                    <a:pt x="1" y="316"/>
                    <a:pt x="42" y="491"/>
                    <a:pt x="218" y="533"/>
                  </a:cubicBezTo>
                  <a:cubicBezTo>
                    <a:pt x="255" y="556"/>
                    <a:pt x="295" y="566"/>
                    <a:pt x="333" y="566"/>
                  </a:cubicBezTo>
                  <a:cubicBezTo>
                    <a:pt x="434" y="566"/>
                    <a:pt x="529" y="496"/>
                    <a:pt x="559" y="398"/>
                  </a:cubicBezTo>
                  <a:cubicBezTo>
                    <a:pt x="611" y="233"/>
                    <a:pt x="559" y="98"/>
                    <a:pt x="394" y="16"/>
                  </a:cubicBezTo>
                  <a:cubicBezTo>
                    <a:pt x="362" y="6"/>
                    <a:pt x="329"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7"/>
            <p:cNvSpPr/>
            <p:nvPr/>
          </p:nvSpPr>
          <p:spPr>
            <a:xfrm>
              <a:off x="4289725" y="4297250"/>
              <a:ext cx="16300" cy="14150"/>
            </a:xfrm>
            <a:custGeom>
              <a:rect b="b" l="l" r="r" t="t"/>
              <a:pathLst>
                <a:path extrusionOk="0" h="566" w="652">
                  <a:moveTo>
                    <a:pt x="318" y="1"/>
                  </a:moveTo>
                  <a:cubicBezTo>
                    <a:pt x="217" y="1"/>
                    <a:pt x="120" y="69"/>
                    <a:pt x="83" y="158"/>
                  </a:cubicBezTo>
                  <a:cubicBezTo>
                    <a:pt x="0" y="334"/>
                    <a:pt x="83" y="468"/>
                    <a:pt x="217" y="551"/>
                  </a:cubicBezTo>
                  <a:cubicBezTo>
                    <a:pt x="246" y="561"/>
                    <a:pt x="278" y="566"/>
                    <a:pt x="311" y="566"/>
                  </a:cubicBezTo>
                  <a:cubicBezTo>
                    <a:pt x="418" y="566"/>
                    <a:pt x="536" y="510"/>
                    <a:pt x="600" y="375"/>
                  </a:cubicBezTo>
                  <a:cubicBezTo>
                    <a:pt x="652" y="251"/>
                    <a:pt x="559" y="75"/>
                    <a:pt x="434" y="34"/>
                  </a:cubicBezTo>
                  <a:cubicBezTo>
                    <a:pt x="397" y="11"/>
                    <a:pt x="357" y="1"/>
                    <a:pt x="3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7"/>
            <p:cNvSpPr/>
            <p:nvPr/>
          </p:nvSpPr>
          <p:spPr>
            <a:xfrm>
              <a:off x="4335975" y="4283100"/>
              <a:ext cx="7525" cy="8550"/>
            </a:xfrm>
            <a:custGeom>
              <a:rect b="b" l="l" r="r" t="t"/>
              <a:pathLst>
                <a:path extrusionOk="0" h="342" w="301">
                  <a:moveTo>
                    <a:pt x="42" y="0"/>
                  </a:moveTo>
                  <a:cubicBezTo>
                    <a:pt x="1" y="42"/>
                    <a:pt x="1" y="83"/>
                    <a:pt x="1" y="166"/>
                  </a:cubicBezTo>
                  <a:cubicBezTo>
                    <a:pt x="42" y="207"/>
                    <a:pt x="94" y="300"/>
                    <a:pt x="135" y="342"/>
                  </a:cubicBezTo>
                  <a:lnTo>
                    <a:pt x="177" y="342"/>
                  </a:lnTo>
                  <a:lnTo>
                    <a:pt x="301"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7"/>
            <p:cNvSpPr/>
            <p:nvPr/>
          </p:nvSpPr>
          <p:spPr>
            <a:xfrm>
              <a:off x="4272400" y="4255950"/>
              <a:ext cx="12950" cy="10250"/>
            </a:xfrm>
            <a:custGeom>
              <a:rect b="b" l="l" r="r" t="t"/>
              <a:pathLst>
                <a:path extrusionOk="0" h="410" w="518">
                  <a:moveTo>
                    <a:pt x="1" y="1"/>
                  </a:moveTo>
                  <a:lnTo>
                    <a:pt x="1" y="135"/>
                  </a:lnTo>
                  <a:lnTo>
                    <a:pt x="1" y="218"/>
                  </a:lnTo>
                  <a:cubicBezTo>
                    <a:pt x="1" y="259"/>
                    <a:pt x="52" y="259"/>
                    <a:pt x="52" y="259"/>
                  </a:cubicBezTo>
                  <a:cubicBezTo>
                    <a:pt x="52" y="311"/>
                    <a:pt x="94" y="352"/>
                    <a:pt x="176" y="394"/>
                  </a:cubicBezTo>
                  <a:cubicBezTo>
                    <a:pt x="198" y="405"/>
                    <a:pt x="224" y="410"/>
                    <a:pt x="252" y="410"/>
                  </a:cubicBezTo>
                  <a:cubicBezTo>
                    <a:pt x="327" y="410"/>
                    <a:pt x="416" y="371"/>
                    <a:pt x="476" y="311"/>
                  </a:cubicBezTo>
                  <a:cubicBezTo>
                    <a:pt x="476" y="311"/>
                    <a:pt x="517" y="259"/>
                    <a:pt x="517" y="21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7"/>
            <p:cNvSpPr/>
            <p:nvPr/>
          </p:nvSpPr>
          <p:spPr>
            <a:xfrm>
              <a:off x="4256375" y="4471150"/>
              <a:ext cx="10875" cy="13325"/>
            </a:xfrm>
            <a:custGeom>
              <a:rect b="b" l="l" r="r" t="t"/>
              <a:pathLst>
                <a:path extrusionOk="0" h="533" w="435">
                  <a:moveTo>
                    <a:pt x="312" y="1"/>
                  </a:moveTo>
                  <a:cubicBezTo>
                    <a:pt x="183" y="1"/>
                    <a:pt x="73" y="55"/>
                    <a:pt x="42" y="181"/>
                  </a:cubicBezTo>
                  <a:cubicBezTo>
                    <a:pt x="1" y="315"/>
                    <a:pt x="42" y="491"/>
                    <a:pt x="218" y="532"/>
                  </a:cubicBezTo>
                  <a:lnTo>
                    <a:pt x="435" y="15"/>
                  </a:lnTo>
                  <a:cubicBezTo>
                    <a:pt x="393" y="6"/>
                    <a:pt x="352" y="1"/>
                    <a:pt x="3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7"/>
            <p:cNvSpPr/>
            <p:nvPr/>
          </p:nvSpPr>
          <p:spPr>
            <a:xfrm>
              <a:off x="4237000" y="4425925"/>
              <a:ext cx="16050" cy="13675"/>
            </a:xfrm>
            <a:custGeom>
              <a:rect b="b" l="l" r="r" t="t"/>
              <a:pathLst>
                <a:path extrusionOk="0" h="547" w="642">
                  <a:moveTo>
                    <a:pt x="335" y="0"/>
                  </a:moveTo>
                  <a:cubicBezTo>
                    <a:pt x="224" y="0"/>
                    <a:pt x="114" y="54"/>
                    <a:pt x="83" y="181"/>
                  </a:cubicBezTo>
                  <a:cubicBezTo>
                    <a:pt x="0" y="315"/>
                    <a:pt x="83" y="491"/>
                    <a:pt x="217" y="532"/>
                  </a:cubicBezTo>
                  <a:cubicBezTo>
                    <a:pt x="246" y="542"/>
                    <a:pt x="278" y="547"/>
                    <a:pt x="311" y="547"/>
                  </a:cubicBezTo>
                  <a:cubicBezTo>
                    <a:pt x="418" y="547"/>
                    <a:pt x="536" y="491"/>
                    <a:pt x="600" y="356"/>
                  </a:cubicBezTo>
                  <a:cubicBezTo>
                    <a:pt x="641" y="232"/>
                    <a:pt x="558" y="57"/>
                    <a:pt x="434" y="15"/>
                  </a:cubicBezTo>
                  <a:cubicBezTo>
                    <a:pt x="403" y="5"/>
                    <a:pt x="369" y="0"/>
                    <a:pt x="3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7"/>
            <p:cNvSpPr/>
            <p:nvPr/>
          </p:nvSpPr>
          <p:spPr>
            <a:xfrm>
              <a:off x="4283250" y="4411050"/>
              <a:ext cx="7525" cy="8800"/>
            </a:xfrm>
            <a:custGeom>
              <a:rect b="b" l="l" r="r" t="t"/>
              <a:pathLst>
                <a:path extrusionOk="0" h="352" w="301">
                  <a:moveTo>
                    <a:pt x="42" y="0"/>
                  </a:moveTo>
                  <a:cubicBezTo>
                    <a:pt x="1" y="52"/>
                    <a:pt x="1" y="135"/>
                    <a:pt x="1" y="176"/>
                  </a:cubicBezTo>
                  <a:cubicBezTo>
                    <a:pt x="42" y="259"/>
                    <a:pt x="83" y="352"/>
                    <a:pt x="177" y="352"/>
                  </a:cubicBezTo>
                  <a:lnTo>
                    <a:pt x="301" y="9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7"/>
            <p:cNvSpPr/>
            <p:nvPr/>
          </p:nvSpPr>
          <p:spPr>
            <a:xfrm>
              <a:off x="4227175" y="4387525"/>
              <a:ext cx="5450" cy="6475"/>
            </a:xfrm>
            <a:custGeom>
              <a:rect b="b" l="l" r="r" t="t"/>
              <a:pathLst>
                <a:path extrusionOk="0" h="259" w="218">
                  <a:moveTo>
                    <a:pt x="0" y="0"/>
                  </a:moveTo>
                  <a:lnTo>
                    <a:pt x="0" y="259"/>
                  </a:lnTo>
                  <a:cubicBezTo>
                    <a:pt x="93" y="259"/>
                    <a:pt x="135" y="217"/>
                    <a:pt x="176" y="166"/>
                  </a:cubicBezTo>
                  <a:cubicBezTo>
                    <a:pt x="176" y="166"/>
                    <a:pt x="217" y="124"/>
                    <a:pt x="217" y="83"/>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6" name="Google Shape;1956;p37"/>
          <p:cNvGrpSpPr/>
          <p:nvPr/>
        </p:nvGrpSpPr>
        <p:grpSpPr>
          <a:xfrm flipH="1" rot="10800000">
            <a:off x="4303958" y="3929591"/>
            <a:ext cx="1516000" cy="1515389"/>
            <a:chOff x="1918200" y="2345575"/>
            <a:chExt cx="681900" cy="681625"/>
          </a:xfrm>
        </p:grpSpPr>
        <p:sp>
          <p:nvSpPr>
            <p:cNvPr id="1957" name="Google Shape;1957;p37"/>
            <p:cNvSpPr/>
            <p:nvPr/>
          </p:nvSpPr>
          <p:spPr>
            <a:xfrm>
              <a:off x="2101200" y="2528575"/>
              <a:ext cx="465275" cy="465275"/>
            </a:xfrm>
            <a:custGeom>
              <a:rect b="b" l="l" r="r" t="t"/>
              <a:pathLst>
                <a:path extrusionOk="0" h="18611" w="18611">
                  <a:moveTo>
                    <a:pt x="18404" y="0"/>
                  </a:moveTo>
                  <a:lnTo>
                    <a:pt x="9616" y="8788"/>
                  </a:lnTo>
                  <a:lnTo>
                    <a:pt x="9564" y="8830"/>
                  </a:lnTo>
                  <a:lnTo>
                    <a:pt x="1" y="18393"/>
                  </a:lnTo>
                  <a:cubicBezTo>
                    <a:pt x="135" y="18486"/>
                    <a:pt x="311" y="18569"/>
                    <a:pt x="435" y="18610"/>
                  </a:cubicBezTo>
                  <a:lnTo>
                    <a:pt x="9957" y="9088"/>
                  </a:lnTo>
                  <a:lnTo>
                    <a:pt x="9999" y="9047"/>
                  </a:lnTo>
                  <a:lnTo>
                    <a:pt x="18611" y="434"/>
                  </a:lnTo>
                  <a:cubicBezTo>
                    <a:pt x="18570" y="300"/>
                    <a:pt x="18487" y="135"/>
                    <a:pt x="18404" y="0"/>
                  </a:cubicBezTo>
                  <a:close/>
                </a:path>
              </a:pathLst>
            </a:custGeom>
            <a:solidFill>
              <a:srgbClr val="FFFFFF">
                <a:alpha val="7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7"/>
            <p:cNvSpPr/>
            <p:nvPr/>
          </p:nvSpPr>
          <p:spPr>
            <a:xfrm>
              <a:off x="2006600" y="2433700"/>
              <a:ext cx="490100" cy="490100"/>
            </a:xfrm>
            <a:custGeom>
              <a:rect b="b" l="l" r="r" t="t"/>
              <a:pathLst>
                <a:path extrusionOk="0" h="19604" w="19604">
                  <a:moveTo>
                    <a:pt x="19252" y="1"/>
                  </a:moveTo>
                  <a:lnTo>
                    <a:pt x="10040" y="9182"/>
                  </a:lnTo>
                  <a:lnTo>
                    <a:pt x="9988" y="9264"/>
                  </a:lnTo>
                  <a:lnTo>
                    <a:pt x="1" y="19262"/>
                  </a:lnTo>
                  <a:cubicBezTo>
                    <a:pt x="83" y="19345"/>
                    <a:pt x="218" y="19479"/>
                    <a:pt x="300" y="19603"/>
                  </a:cubicBezTo>
                  <a:lnTo>
                    <a:pt x="10381" y="9523"/>
                  </a:lnTo>
                  <a:lnTo>
                    <a:pt x="10422" y="9482"/>
                  </a:lnTo>
                  <a:lnTo>
                    <a:pt x="19603" y="311"/>
                  </a:lnTo>
                  <a:cubicBezTo>
                    <a:pt x="19469" y="218"/>
                    <a:pt x="19345" y="94"/>
                    <a:pt x="19252" y="1"/>
                  </a:cubicBezTo>
                  <a:close/>
                </a:path>
              </a:pathLst>
            </a:custGeom>
            <a:solidFill>
              <a:srgbClr val="FFFFFF">
                <a:alpha val="7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7"/>
            <p:cNvSpPr/>
            <p:nvPr/>
          </p:nvSpPr>
          <p:spPr>
            <a:xfrm>
              <a:off x="1923625" y="2351000"/>
              <a:ext cx="408175" cy="408150"/>
            </a:xfrm>
            <a:custGeom>
              <a:rect b="b" l="l" r="r" t="t"/>
              <a:pathLst>
                <a:path extrusionOk="0" h="16326" w="16327">
                  <a:moveTo>
                    <a:pt x="15768" y="0"/>
                  </a:moveTo>
                  <a:lnTo>
                    <a:pt x="8313" y="7444"/>
                  </a:lnTo>
                  <a:lnTo>
                    <a:pt x="8231" y="7496"/>
                  </a:lnTo>
                  <a:lnTo>
                    <a:pt x="1" y="15767"/>
                  </a:lnTo>
                  <a:cubicBezTo>
                    <a:pt x="42" y="15933"/>
                    <a:pt x="42" y="16150"/>
                    <a:pt x="84" y="16326"/>
                  </a:cubicBezTo>
                  <a:lnTo>
                    <a:pt x="8613" y="7796"/>
                  </a:lnTo>
                  <a:lnTo>
                    <a:pt x="8706" y="7703"/>
                  </a:lnTo>
                  <a:lnTo>
                    <a:pt x="16326" y="83"/>
                  </a:lnTo>
                  <a:cubicBezTo>
                    <a:pt x="16150" y="42"/>
                    <a:pt x="15944" y="42"/>
                    <a:pt x="15768" y="0"/>
                  </a:cubicBezTo>
                  <a:close/>
                </a:path>
              </a:pathLst>
            </a:custGeom>
            <a:solidFill>
              <a:srgbClr val="FFFFFF">
                <a:alpha val="7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7"/>
            <p:cNvSpPr/>
            <p:nvPr/>
          </p:nvSpPr>
          <p:spPr>
            <a:xfrm>
              <a:off x="1934500" y="2361600"/>
              <a:ext cx="219725" cy="219725"/>
            </a:xfrm>
            <a:custGeom>
              <a:rect b="b" l="l" r="r" t="t"/>
              <a:pathLst>
                <a:path extrusionOk="0" h="8789" w="8789">
                  <a:moveTo>
                    <a:pt x="8788" y="0"/>
                  </a:moveTo>
                  <a:cubicBezTo>
                    <a:pt x="8437" y="135"/>
                    <a:pt x="8095" y="259"/>
                    <a:pt x="7754" y="434"/>
                  </a:cubicBezTo>
                  <a:lnTo>
                    <a:pt x="4477" y="3660"/>
                  </a:lnTo>
                  <a:lnTo>
                    <a:pt x="4435" y="3712"/>
                  </a:lnTo>
                  <a:lnTo>
                    <a:pt x="424" y="7754"/>
                  </a:lnTo>
                  <a:cubicBezTo>
                    <a:pt x="259" y="8106"/>
                    <a:pt x="124" y="8447"/>
                    <a:pt x="0" y="8788"/>
                  </a:cubicBezTo>
                  <a:lnTo>
                    <a:pt x="4818" y="4012"/>
                  </a:lnTo>
                  <a:lnTo>
                    <a:pt x="4859" y="3919"/>
                  </a:lnTo>
                  <a:lnTo>
                    <a:pt x="8788" y="0"/>
                  </a:lnTo>
                  <a:close/>
                </a:path>
              </a:pathLst>
            </a:custGeom>
            <a:solidFill>
              <a:srgbClr val="FFFFFF">
                <a:alpha val="7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7"/>
            <p:cNvSpPr/>
            <p:nvPr/>
          </p:nvSpPr>
          <p:spPr>
            <a:xfrm>
              <a:off x="2486850" y="2914200"/>
              <a:ext cx="25875" cy="25875"/>
            </a:xfrm>
            <a:custGeom>
              <a:rect b="b" l="l" r="r" t="t"/>
              <a:pathLst>
                <a:path extrusionOk="0" h="1035" w="1035">
                  <a:moveTo>
                    <a:pt x="1034" y="1"/>
                  </a:moveTo>
                  <a:cubicBezTo>
                    <a:pt x="1034" y="1"/>
                    <a:pt x="993" y="1"/>
                    <a:pt x="993" y="42"/>
                  </a:cubicBezTo>
                  <a:lnTo>
                    <a:pt x="1034" y="1"/>
                  </a:lnTo>
                  <a:close/>
                  <a:moveTo>
                    <a:pt x="952" y="84"/>
                  </a:moveTo>
                  <a:lnTo>
                    <a:pt x="859" y="166"/>
                  </a:lnTo>
                  <a:cubicBezTo>
                    <a:pt x="910" y="125"/>
                    <a:pt x="910" y="125"/>
                    <a:pt x="952" y="84"/>
                  </a:cubicBezTo>
                  <a:close/>
                  <a:moveTo>
                    <a:pt x="859" y="166"/>
                  </a:moveTo>
                  <a:lnTo>
                    <a:pt x="1" y="1035"/>
                  </a:lnTo>
                  <a:cubicBezTo>
                    <a:pt x="300" y="776"/>
                    <a:pt x="600" y="477"/>
                    <a:pt x="859" y="166"/>
                  </a:cubicBezTo>
                  <a:close/>
                </a:path>
              </a:pathLst>
            </a:custGeom>
            <a:solidFill>
              <a:srgbClr val="FFFFFF">
                <a:alpha val="7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7"/>
            <p:cNvSpPr/>
            <p:nvPr/>
          </p:nvSpPr>
          <p:spPr>
            <a:xfrm>
              <a:off x="2320900" y="2748275"/>
              <a:ext cx="273750" cy="273475"/>
            </a:xfrm>
            <a:custGeom>
              <a:rect b="b" l="l" r="r" t="t"/>
              <a:pathLst>
                <a:path extrusionOk="0" h="10939" w="10950">
                  <a:moveTo>
                    <a:pt x="10950" y="0"/>
                  </a:moveTo>
                  <a:lnTo>
                    <a:pt x="5946" y="4994"/>
                  </a:lnTo>
                  <a:lnTo>
                    <a:pt x="5904" y="5046"/>
                  </a:lnTo>
                  <a:lnTo>
                    <a:pt x="1" y="10939"/>
                  </a:lnTo>
                  <a:cubicBezTo>
                    <a:pt x="311" y="10856"/>
                    <a:pt x="570" y="10815"/>
                    <a:pt x="869" y="10732"/>
                  </a:cubicBezTo>
                  <a:lnTo>
                    <a:pt x="6163" y="5428"/>
                  </a:lnTo>
                  <a:lnTo>
                    <a:pt x="6204" y="5387"/>
                  </a:lnTo>
                  <a:lnTo>
                    <a:pt x="10733" y="858"/>
                  </a:lnTo>
                  <a:cubicBezTo>
                    <a:pt x="10815" y="559"/>
                    <a:pt x="10857" y="300"/>
                    <a:pt x="10950" y="0"/>
                  </a:cubicBezTo>
                  <a:close/>
                </a:path>
              </a:pathLst>
            </a:custGeom>
            <a:solidFill>
              <a:srgbClr val="FFFFFF">
                <a:alpha val="7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7"/>
            <p:cNvSpPr/>
            <p:nvPr/>
          </p:nvSpPr>
          <p:spPr>
            <a:xfrm>
              <a:off x="1941975" y="2369075"/>
              <a:ext cx="453400" cy="453650"/>
            </a:xfrm>
            <a:custGeom>
              <a:rect b="b" l="l" r="r" t="t"/>
              <a:pathLst>
                <a:path extrusionOk="0" h="18146" w="18136">
                  <a:moveTo>
                    <a:pt x="17660" y="1"/>
                  </a:moveTo>
                  <a:lnTo>
                    <a:pt x="9306" y="8365"/>
                  </a:lnTo>
                  <a:lnTo>
                    <a:pt x="9265" y="8407"/>
                  </a:lnTo>
                  <a:lnTo>
                    <a:pt x="1" y="17670"/>
                  </a:lnTo>
                  <a:cubicBezTo>
                    <a:pt x="42" y="17836"/>
                    <a:pt x="125" y="17970"/>
                    <a:pt x="166" y="18146"/>
                  </a:cubicBezTo>
                  <a:lnTo>
                    <a:pt x="9523" y="8789"/>
                  </a:lnTo>
                  <a:lnTo>
                    <a:pt x="9606" y="8748"/>
                  </a:lnTo>
                  <a:lnTo>
                    <a:pt x="18136" y="177"/>
                  </a:lnTo>
                  <a:cubicBezTo>
                    <a:pt x="17960" y="135"/>
                    <a:pt x="17836" y="53"/>
                    <a:pt x="17660" y="1"/>
                  </a:cubicBezTo>
                  <a:close/>
                </a:path>
              </a:pathLst>
            </a:custGeom>
            <a:solidFill>
              <a:srgbClr val="FFFFFF">
                <a:alpha val="7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7"/>
            <p:cNvSpPr/>
            <p:nvPr/>
          </p:nvSpPr>
          <p:spPr>
            <a:xfrm>
              <a:off x="1918200" y="2345575"/>
              <a:ext cx="337075" cy="337075"/>
            </a:xfrm>
            <a:custGeom>
              <a:rect b="b" l="l" r="r" t="t"/>
              <a:pathLst>
                <a:path extrusionOk="0" h="13483" w="13483">
                  <a:moveTo>
                    <a:pt x="13483" y="0"/>
                  </a:moveTo>
                  <a:cubicBezTo>
                    <a:pt x="13224" y="0"/>
                    <a:pt x="13007" y="0"/>
                    <a:pt x="12749" y="41"/>
                  </a:cubicBezTo>
                  <a:lnTo>
                    <a:pt x="6897" y="5945"/>
                  </a:lnTo>
                  <a:lnTo>
                    <a:pt x="6804" y="5986"/>
                  </a:lnTo>
                  <a:lnTo>
                    <a:pt x="42" y="12748"/>
                  </a:lnTo>
                  <a:cubicBezTo>
                    <a:pt x="42" y="13007"/>
                    <a:pt x="1" y="13224"/>
                    <a:pt x="1" y="13482"/>
                  </a:cubicBezTo>
                  <a:lnTo>
                    <a:pt x="7114" y="6369"/>
                  </a:lnTo>
                  <a:lnTo>
                    <a:pt x="7155" y="6328"/>
                  </a:lnTo>
                  <a:lnTo>
                    <a:pt x="13483" y="0"/>
                  </a:lnTo>
                  <a:close/>
                </a:path>
              </a:pathLst>
            </a:custGeom>
            <a:solidFill>
              <a:srgbClr val="FFFFFF">
                <a:alpha val="7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7"/>
            <p:cNvSpPr/>
            <p:nvPr/>
          </p:nvSpPr>
          <p:spPr>
            <a:xfrm>
              <a:off x="2049500" y="2476875"/>
              <a:ext cx="485975" cy="485700"/>
            </a:xfrm>
            <a:custGeom>
              <a:rect b="b" l="l" r="r" t="t"/>
              <a:pathLst>
                <a:path extrusionOk="0" h="19428" w="19439">
                  <a:moveTo>
                    <a:pt x="19128" y="0"/>
                  </a:moveTo>
                  <a:lnTo>
                    <a:pt x="10040" y="9088"/>
                  </a:lnTo>
                  <a:lnTo>
                    <a:pt x="9999" y="9181"/>
                  </a:lnTo>
                  <a:lnTo>
                    <a:pt x="1" y="19127"/>
                  </a:lnTo>
                  <a:cubicBezTo>
                    <a:pt x="135" y="19262"/>
                    <a:pt x="259" y="19345"/>
                    <a:pt x="394" y="19427"/>
                  </a:cubicBezTo>
                  <a:lnTo>
                    <a:pt x="10299" y="9564"/>
                  </a:lnTo>
                  <a:lnTo>
                    <a:pt x="10340" y="9481"/>
                  </a:lnTo>
                  <a:lnTo>
                    <a:pt x="19438" y="393"/>
                  </a:lnTo>
                  <a:cubicBezTo>
                    <a:pt x="19345" y="259"/>
                    <a:pt x="19263" y="135"/>
                    <a:pt x="19128" y="0"/>
                  </a:cubicBezTo>
                  <a:close/>
                </a:path>
              </a:pathLst>
            </a:custGeom>
            <a:solidFill>
              <a:srgbClr val="FFFFFF">
                <a:alpha val="7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7"/>
            <p:cNvSpPr/>
            <p:nvPr/>
          </p:nvSpPr>
          <p:spPr>
            <a:xfrm>
              <a:off x="1969900" y="2397250"/>
              <a:ext cx="480275" cy="480275"/>
            </a:xfrm>
            <a:custGeom>
              <a:rect b="b" l="l" r="r" t="t"/>
              <a:pathLst>
                <a:path extrusionOk="0" h="19211" w="19211">
                  <a:moveTo>
                    <a:pt x="18786" y="1"/>
                  </a:moveTo>
                  <a:lnTo>
                    <a:pt x="9864" y="8913"/>
                  </a:lnTo>
                  <a:lnTo>
                    <a:pt x="9823" y="8954"/>
                  </a:lnTo>
                  <a:lnTo>
                    <a:pt x="0" y="18777"/>
                  </a:lnTo>
                  <a:cubicBezTo>
                    <a:pt x="83" y="18911"/>
                    <a:pt x="176" y="19035"/>
                    <a:pt x="259" y="19211"/>
                  </a:cubicBezTo>
                  <a:lnTo>
                    <a:pt x="10081" y="9347"/>
                  </a:lnTo>
                  <a:lnTo>
                    <a:pt x="10164" y="9306"/>
                  </a:lnTo>
                  <a:lnTo>
                    <a:pt x="19210" y="259"/>
                  </a:lnTo>
                  <a:cubicBezTo>
                    <a:pt x="19045" y="166"/>
                    <a:pt x="18911" y="84"/>
                    <a:pt x="18786" y="1"/>
                  </a:cubicBezTo>
                  <a:close/>
                </a:path>
              </a:pathLst>
            </a:custGeom>
            <a:solidFill>
              <a:srgbClr val="FFFFFF">
                <a:alpha val="7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7"/>
            <p:cNvSpPr/>
            <p:nvPr/>
          </p:nvSpPr>
          <p:spPr>
            <a:xfrm>
              <a:off x="2160650" y="2587750"/>
              <a:ext cx="428575" cy="428850"/>
            </a:xfrm>
            <a:custGeom>
              <a:rect b="b" l="l" r="r" t="t"/>
              <a:pathLst>
                <a:path extrusionOk="0" h="17154" w="17143">
                  <a:moveTo>
                    <a:pt x="17008" y="1"/>
                  </a:moveTo>
                  <a:lnTo>
                    <a:pt x="8996" y="8013"/>
                  </a:lnTo>
                  <a:lnTo>
                    <a:pt x="8913" y="8107"/>
                  </a:lnTo>
                  <a:lnTo>
                    <a:pt x="1" y="17019"/>
                  </a:lnTo>
                  <a:cubicBezTo>
                    <a:pt x="207" y="17060"/>
                    <a:pt x="383" y="17101"/>
                    <a:pt x="559" y="17153"/>
                  </a:cubicBezTo>
                  <a:lnTo>
                    <a:pt x="9213" y="8489"/>
                  </a:lnTo>
                  <a:lnTo>
                    <a:pt x="9254" y="8448"/>
                  </a:lnTo>
                  <a:lnTo>
                    <a:pt x="17143" y="559"/>
                  </a:lnTo>
                  <a:cubicBezTo>
                    <a:pt x="17101" y="394"/>
                    <a:pt x="17060" y="218"/>
                    <a:pt x="17008" y="1"/>
                  </a:cubicBezTo>
                  <a:close/>
                </a:path>
              </a:pathLst>
            </a:custGeom>
            <a:solidFill>
              <a:srgbClr val="FFFFFF">
                <a:alpha val="7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7"/>
            <p:cNvSpPr/>
            <p:nvPr/>
          </p:nvSpPr>
          <p:spPr>
            <a:xfrm>
              <a:off x="2231725" y="2658825"/>
              <a:ext cx="368375" cy="368375"/>
            </a:xfrm>
            <a:custGeom>
              <a:rect b="b" l="l" r="r" t="t"/>
              <a:pathLst>
                <a:path extrusionOk="0" h="14735" w="14735">
                  <a:moveTo>
                    <a:pt x="14682" y="1"/>
                  </a:moveTo>
                  <a:lnTo>
                    <a:pt x="7755" y="6938"/>
                  </a:lnTo>
                  <a:lnTo>
                    <a:pt x="7703" y="6980"/>
                  </a:lnTo>
                  <a:lnTo>
                    <a:pt x="1" y="14693"/>
                  </a:lnTo>
                  <a:cubicBezTo>
                    <a:pt x="208" y="14693"/>
                    <a:pt x="425" y="14734"/>
                    <a:pt x="642" y="14734"/>
                  </a:cubicBezTo>
                  <a:lnTo>
                    <a:pt x="8055" y="7331"/>
                  </a:lnTo>
                  <a:lnTo>
                    <a:pt x="8096" y="7280"/>
                  </a:lnTo>
                  <a:lnTo>
                    <a:pt x="8179" y="7197"/>
                  </a:lnTo>
                  <a:lnTo>
                    <a:pt x="14734" y="652"/>
                  </a:lnTo>
                  <a:cubicBezTo>
                    <a:pt x="14734" y="435"/>
                    <a:pt x="14682" y="218"/>
                    <a:pt x="14682" y="1"/>
                  </a:cubicBezTo>
                  <a:close/>
                </a:path>
              </a:pathLst>
            </a:custGeom>
            <a:solidFill>
              <a:srgbClr val="FFFFFF">
                <a:alpha val="7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9" name="Google Shape;1969;p37"/>
          <p:cNvSpPr/>
          <p:nvPr/>
        </p:nvSpPr>
        <p:spPr>
          <a:xfrm flipH="1" rot="4933568">
            <a:off x="2439170" y="636809"/>
            <a:ext cx="818176" cy="1820071"/>
          </a:xfrm>
          <a:custGeom>
            <a:rect b="b" l="l" r="r" t="t"/>
            <a:pathLst>
              <a:path extrusionOk="0" h="33168" w="14910">
                <a:moveTo>
                  <a:pt x="693" y="0"/>
                </a:moveTo>
                <a:lnTo>
                  <a:pt x="0" y="300"/>
                </a:lnTo>
                <a:lnTo>
                  <a:pt x="14216" y="33168"/>
                </a:lnTo>
                <a:lnTo>
                  <a:pt x="14909" y="32868"/>
                </a:lnTo>
                <a:lnTo>
                  <a:pt x="693"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7"/>
          <p:cNvSpPr/>
          <p:nvPr/>
        </p:nvSpPr>
        <p:spPr>
          <a:xfrm flipH="1" rot="7283557">
            <a:off x="4817367" y="593377"/>
            <a:ext cx="320387" cy="404924"/>
          </a:xfrm>
          <a:custGeom>
            <a:rect b="b" l="l" r="r" t="t"/>
            <a:pathLst>
              <a:path extrusionOk="0" h="9578" w="7579">
                <a:moveTo>
                  <a:pt x="6887" y="0"/>
                </a:moveTo>
                <a:cubicBezTo>
                  <a:pt x="6859" y="0"/>
                  <a:pt x="6831" y="3"/>
                  <a:pt x="6803" y="8"/>
                </a:cubicBezTo>
                <a:cubicBezTo>
                  <a:pt x="6597" y="8"/>
                  <a:pt x="6421" y="225"/>
                  <a:pt x="6462" y="442"/>
                </a:cubicBezTo>
                <a:lnTo>
                  <a:pt x="6679" y="1952"/>
                </a:lnTo>
                <a:lnTo>
                  <a:pt x="5211" y="2210"/>
                </a:lnTo>
                <a:cubicBezTo>
                  <a:pt x="4953" y="2210"/>
                  <a:pt x="4829" y="2417"/>
                  <a:pt x="4870" y="2634"/>
                </a:cubicBezTo>
                <a:lnTo>
                  <a:pt x="5087" y="4144"/>
                </a:lnTo>
                <a:lnTo>
                  <a:pt x="3578" y="4402"/>
                </a:lnTo>
                <a:cubicBezTo>
                  <a:pt x="3360" y="4402"/>
                  <a:pt x="3236" y="4619"/>
                  <a:pt x="3236" y="4836"/>
                </a:cubicBezTo>
                <a:lnTo>
                  <a:pt x="3495" y="6346"/>
                </a:lnTo>
                <a:lnTo>
                  <a:pt x="1985" y="6604"/>
                </a:lnTo>
                <a:cubicBezTo>
                  <a:pt x="1768" y="6604"/>
                  <a:pt x="1592" y="6811"/>
                  <a:pt x="1634" y="7028"/>
                </a:cubicBezTo>
                <a:lnTo>
                  <a:pt x="1892" y="8538"/>
                </a:lnTo>
                <a:lnTo>
                  <a:pt x="393" y="8796"/>
                </a:lnTo>
                <a:cubicBezTo>
                  <a:pt x="176" y="8796"/>
                  <a:pt x="0" y="9013"/>
                  <a:pt x="42" y="9230"/>
                </a:cubicBezTo>
                <a:cubicBezTo>
                  <a:pt x="79" y="9425"/>
                  <a:pt x="257" y="9578"/>
                  <a:pt x="450" y="9578"/>
                </a:cubicBezTo>
                <a:cubicBezTo>
                  <a:pt x="472" y="9578"/>
                  <a:pt x="495" y="9576"/>
                  <a:pt x="517" y="9572"/>
                </a:cubicBezTo>
                <a:lnTo>
                  <a:pt x="2409" y="9272"/>
                </a:lnTo>
                <a:cubicBezTo>
                  <a:pt x="2626" y="9230"/>
                  <a:pt x="2761" y="9055"/>
                  <a:pt x="2761" y="8796"/>
                </a:cubicBezTo>
                <a:lnTo>
                  <a:pt x="2502" y="7328"/>
                </a:lnTo>
                <a:lnTo>
                  <a:pt x="4012" y="7070"/>
                </a:lnTo>
                <a:cubicBezTo>
                  <a:pt x="4219" y="7028"/>
                  <a:pt x="4394" y="6863"/>
                  <a:pt x="4353" y="6604"/>
                </a:cubicBezTo>
                <a:lnTo>
                  <a:pt x="4095" y="5136"/>
                </a:lnTo>
                <a:lnTo>
                  <a:pt x="5604" y="4878"/>
                </a:lnTo>
                <a:cubicBezTo>
                  <a:pt x="5821" y="4836"/>
                  <a:pt x="5987" y="4661"/>
                  <a:pt x="5945" y="4402"/>
                </a:cubicBezTo>
                <a:lnTo>
                  <a:pt x="5728" y="2934"/>
                </a:lnTo>
                <a:lnTo>
                  <a:pt x="7196" y="2675"/>
                </a:lnTo>
                <a:cubicBezTo>
                  <a:pt x="7320" y="2675"/>
                  <a:pt x="7413" y="2593"/>
                  <a:pt x="7455" y="2510"/>
                </a:cubicBezTo>
                <a:cubicBezTo>
                  <a:pt x="7537" y="2417"/>
                  <a:pt x="7579" y="2334"/>
                  <a:pt x="7537" y="2210"/>
                </a:cubicBezTo>
                <a:lnTo>
                  <a:pt x="7238" y="308"/>
                </a:lnTo>
                <a:cubicBezTo>
                  <a:pt x="7238" y="119"/>
                  <a:pt x="7073" y="0"/>
                  <a:pt x="6887" y="0"/>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7"/>
          <p:cNvSpPr/>
          <p:nvPr/>
        </p:nvSpPr>
        <p:spPr>
          <a:xfrm flipH="1" rot="9356510">
            <a:off x="3196297" y="-126166"/>
            <a:ext cx="1292703" cy="1290223"/>
          </a:xfrm>
          <a:custGeom>
            <a:rect b="b" l="l" r="r" t="t"/>
            <a:pathLst>
              <a:path extrusionOk="0" h="15603" w="15633">
                <a:moveTo>
                  <a:pt x="7796" y="1"/>
                </a:moveTo>
                <a:cubicBezTo>
                  <a:pt x="3485" y="1"/>
                  <a:pt x="0" y="3495"/>
                  <a:pt x="0" y="7797"/>
                </a:cubicBezTo>
                <a:cubicBezTo>
                  <a:pt x="0" y="12108"/>
                  <a:pt x="3485" y="15602"/>
                  <a:pt x="7796" y="15602"/>
                </a:cubicBezTo>
                <a:cubicBezTo>
                  <a:pt x="12107" y="15602"/>
                  <a:pt x="15633" y="12108"/>
                  <a:pt x="15633" y="7797"/>
                </a:cubicBezTo>
                <a:cubicBezTo>
                  <a:pt x="15633" y="3495"/>
                  <a:pt x="12107" y="1"/>
                  <a:pt x="7796" y="1"/>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7"/>
          <p:cNvSpPr/>
          <p:nvPr/>
        </p:nvSpPr>
        <p:spPr>
          <a:xfrm flipH="1" rot="10800000">
            <a:off x="8377348" y="1222976"/>
            <a:ext cx="535763" cy="647703"/>
          </a:xfrm>
          <a:custGeom>
            <a:rect b="b" l="l" r="r" t="t"/>
            <a:pathLst>
              <a:path extrusionOk="0" h="13800" w="11415">
                <a:moveTo>
                  <a:pt x="3481" y="0"/>
                </a:moveTo>
                <a:cubicBezTo>
                  <a:pt x="2471" y="0"/>
                  <a:pt x="1476" y="613"/>
                  <a:pt x="859" y="1538"/>
                </a:cubicBezTo>
                <a:cubicBezTo>
                  <a:pt x="0" y="2872"/>
                  <a:pt x="776" y="3771"/>
                  <a:pt x="1675" y="4805"/>
                </a:cubicBezTo>
                <a:cubicBezTo>
                  <a:pt x="2234" y="5498"/>
                  <a:pt x="3443" y="6790"/>
                  <a:pt x="2709" y="7442"/>
                </a:cubicBezTo>
                <a:cubicBezTo>
                  <a:pt x="2110" y="7907"/>
                  <a:pt x="983" y="7866"/>
                  <a:pt x="1117" y="8941"/>
                </a:cubicBezTo>
                <a:cubicBezTo>
                  <a:pt x="1200" y="9716"/>
                  <a:pt x="2585" y="10802"/>
                  <a:pt x="3102" y="11319"/>
                </a:cubicBezTo>
                <a:cubicBezTo>
                  <a:pt x="3826" y="12042"/>
                  <a:pt x="5664" y="13799"/>
                  <a:pt x="6925" y="13799"/>
                </a:cubicBezTo>
                <a:cubicBezTo>
                  <a:pt x="7466" y="13799"/>
                  <a:pt x="7900" y="13477"/>
                  <a:pt x="8096" y="12611"/>
                </a:cubicBezTo>
                <a:cubicBezTo>
                  <a:pt x="8313" y="11660"/>
                  <a:pt x="8137" y="11009"/>
                  <a:pt x="9088" y="10326"/>
                </a:cubicBezTo>
                <a:cubicBezTo>
                  <a:pt x="10081" y="9633"/>
                  <a:pt x="11156" y="9768"/>
                  <a:pt x="11239" y="8217"/>
                </a:cubicBezTo>
                <a:cubicBezTo>
                  <a:pt x="11415" y="5457"/>
                  <a:pt x="7186" y="5498"/>
                  <a:pt x="6369" y="3306"/>
                </a:cubicBezTo>
                <a:cubicBezTo>
                  <a:pt x="5987" y="2313"/>
                  <a:pt x="6069" y="1362"/>
                  <a:pt x="5077" y="587"/>
                </a:cubicBezTo>
                <a:cubicBezTo>
                  <a:pt x="4579" y="180"/>
                  <a:pt x="4028" y="0"/>
                  <a:pt x="3481" y="0"/>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3" name="Google Shape;1973;p37"/>
          <p:cNvGrpSpPr/>
          <p:nvPr/>
        </p:nvGrpSpPr>
        <p:grpSpPr>
          <a:xfrm flipH="1" rot="10800000">
            <a:off x="7036866" y="2302514"/>
            <a:ext cx="982277" cy="981881"/>
            <a:chOff x="1918200" y="2345575"/>
            <a:chExt cx="681900" cy="681625"/>
          </a:xfrm>
        </p:grpSpPr>
        <p:sp>
          <p:nvSpPr>
            <p:cNvPr id="1974" name="Google Shape;1974;p37"/>
            <p:cNvSpPr/>
            <p:nvPr/>
          </p:nvSpPr>
          <p:spPr>
            <a:xfrm>
              <a:off x="2101200" y="2528575"/>
              <a:ext cx="465275" cy="465275"/>
            </a:xfrm>
            <a:custGeom>
              <a:rect b="b" l="l" r="r" t="t"/>
              <a:pathLst>
                <a:path extrusionOk="0" h="18611" w="18611">
                  <a:moveTo>
                    <a:pt x="18404" y="0"/>
                  </a:moveTo>
                  <a:lnTo>
                    <a:pt x="9616" y="8788"/>
                  </a:lnTo>
                  <a:lnTo>
                    <a:pt x="9564" y="8830"/>
                  </a:lnTo>
                  <a:lnTo>
                    <a:pt x="1" y="18393"/>
                  </a:lnTo>
                  <a:cubicBezTo>
                    <a:pt x="135" y="18486"/>
                    <a:pt x="311" y="18569"/>
                    <a:pt x="435" y="18610"/>
                  </a:cubicBezTo>
                  <a:lnTo>
                    <a:pt x="9957" y="9088"/>
                  </a:lnTo>
                  <a:lnTo>
                    <a:pt x="9999" y="9047"/>
                  </a:lnTo>
                  <a:lnTo>
                    <a:pt x="18611" y="434"/>
                  </a:lnTo>
                  <a:cubicBezTo>
                    <a:pt x="18570" y="300"/>
                    <a:pt x="18487" y="135"/>
                    <a:pt x="18404" y="0"/>
                  </a:cubicBezTo>
                  <a:close/>
                </a:path>
              </a:pathLst>
            </a:custGeom>
            <a:gradFill>
              <a:gsLst>
                <a:gs pos="0">
                  <a:srgbClr val="6B1B3C">
                    <a:alpha val="71920"/>
                  </a:srgbClr>
                </a:gs>
                <a:gs pos="70000">
                  <a:srgbClr val="FF766D">
                    <a:alpha val="71920"/>
                  </a:srgbClr>
                </a:gs>
                <a:gs pos="100000">
                  <a:srgbClr val="FF766D">
                    <a:alpha val="719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7"/>
            <p:cNvSpPr/>
            <p:nvPr/>
          </p:nvSpPr>
          <p:spPr>
            <a:xfrm>
              <a:off x="2006600" y="2433700"/>
              <a:ext cx="490100" cy="490100"/>
            </a:xfrm>
            <a:custGeom>
              <a:rect b="b" l="l" r="r" t="t"/>
              <a:pathLst>
                <a:path extrusionOk="0" h="19604" w="19604">
                  <a:moveTo>
                    <a:pt x="19252" y="1"/>
                  </a:moveTo>
                  <a:lnTo>
                    <a:pt x="10040" y="9182"/>
                  </a:lnTo>
                  <a:lnTo>
                    <a:pt x="9988" y="9264"/>
                  </a:lnTo>
                  <a:lnTo>
                    <a:pt x="1" y="19262"/>
                  </a:lnTo>
                  <a:cubicBezTo>
                    <a:pt x="83" y="19345"/>
                    <a:pt x="218" y="19479"/>
                    <a:pt x="300" y="19603"/>
                  </a:cubicBezTo>
                  <a:lnTo>
                    <a:pt x="10381" y="9523"/>
                  </a:lnTo>
                  <a:lnTo>
                    <a:pt x="10422" y="9482"/>
                  </a:lnTo>
                  <a:lnTo>
                    <a:pt x="19603" y="311"/>
                  </a:lnTo>
                  <a:cubicBezTo>
                    <a:pt x="19469" y="218"/>
                    <a:pt x="19345" y="94"/>
                    <a:pt x="19252" y="1"/>
                  </a:cubicBezTo>
                  <a:close/>
                </a:path>
              </a:pathLst>
            </a:custGeom>
            <a:gradFill>
              <a:gsLst>
                <a:gs pos="0">
                  <a:srgbClr val="6B1B3C">
                    <a:alpha val="71920"/>
                  </a:srgbClr>
                </a:gs>
                <a:gs pos="70000">
                  <a:srgbClr val="FF766D">
                    <a:alpha val="71920"/>
                  </a:srgbClr>
                </a:gs>
                <a:gs pos="100000">
                  <a:srgbClr val="FF766D">
                    <a:alpha val="719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7"/>
            <p:cNvSpPr/>
            <p:nvPr/>
          </p:nvSpPr>
          <p:spPr>
            <a:xfrm>
              <a:off x="1923625" y="2351000"/>
              <a:ext cx="408175" cy="408150"/>
            </a:xfrm>
            <a:custGeom>
              <a:rect b="b" l="l" r="r" t="t"/>
              <a:pathLst>
                <a:path extrusionOk="0" h="16326" w="16327">
                  <a:moveTo>
                    <a:pt x="15768" y="0"/>
                  </a:moveTo>
                  <a:lnTo>
                    <a:pt x="8313" y="7444"/>
                  </a:lnTo>
                  <a:lnTo>
                    <a:pt x="8231" y="7496"/>
                  </a:lnTo>
                  <a:lnTo>
                    <a:pt x="1" y="15767"/>
                  </a:lnTo>
                  <a:cubicBezTo>
                    <a:pt x="42" y="15933"/>
                    <a:pt x="42" y="16150"/>
                    <a:pt x="84" y="16326"/>
                  </a:cubicBezTo>
                  <a:lnTo>
                    <a:pt x="8613" y="7796"/>
                  </a:lnTo>
                  <a:lnTo>
                    <a:pt x="8706" y="7703"/>
                  </a:lnTo>
                  <a:lnTo>
                    <a:pt x="16326" y="83"/>
                  </a:lnTo>
                  <a:cubicBezTo>
                    <a:pt x="16150" y="42"/>
                    <a:pt x="15944" y="42"/>
                    <a:pt x="15768" y="0"/>
                  </a:cubicBezTo>
                  <a:close/>
                </a:path>
              </a:pathLst>
            </a:custGeom>
            <a:gradFill>
              <a:gsLst>
                <a:gs pos="0">
                  <a:srgbClr val="6B1B3C">
                    <a:alpha val="71920"/>
                  </a:srgbClr>
                </a:gs>
                <a:gs pos="70000">
                  <a:srgbClr val="FF766D">
                    <a:alpha val="71920"/>
                  </a:srgbClr>
                </a:gs>
                <a:gs pos="100000">
                  <a:srgbClr val="FF766D">
                    <a:alpha val="719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7"/>
            <p:cNvSpPr/>
            <p:nvPr/>
          </p:nvSpPr>
          <p:spPr>
            <a:xfrm>
              <a:off x="1934500" y="2361600"/>
              <a:ext cx="219725" cy="219725"/>
            </a:xfrm>
            <a:custGeom>
              <a:rect b="b" l="l" r="r" t="t"/>
              <a:pathLst>
                <a:path extrusionOk="0" h="8789" w="8789">
                  <a:moveTo>
                    <a:pt x="8788" y="0"/>
                  </a:moveTo>
                  <a:cubicBezTo>
                    <a:pt x="8437" y="135"/>
                    <a:pt x="8095" y="259"/>
                    <a:pt x="7754" y="434"/>
                  </a:cubicBezTo>
                  <a:lnTo>
                    <a:pt x="4477" y="3660"/>
                  </a:lnTo>
                  <a:lnTo>
                    <a:pt x="4435" y="3712"/>
                  </a:lnTo>
                  <a:lnTo>
                    <a:pt x="424" y="7754"/>
                  </a:lnTo>
                  <a:cubicBezTo>
                    <a:pt x="259" y="8106"/>
                    <a:pt x="124" y="8447"/>
                    <a:pt x="0" y="8788"/>
                  </a:cubicBezTo>
                  <a:lnTo>
                    <a:pt x="4818" y="4012"/>
                  </a:lnTo>
                  <a:lnTo>
                    <a:pt x="4859" y="3919"/>
                  </a:lnTo>
                  <a:lnTo>
                    <a:pt x="8788" y="0"/>
                  </a:lnTo>
                  <a:close/>
                </a:path>
              </a:pathLst>
            </a:custGeom>
            <a:gradFill>
              <a:gsLst>
                <a:gs pos="0">
                  <a:srgbClr val="6B1B3C">
                    <a:alpha val="71920"/>
                  </a:srgbClr>
                </a:gs>
                <a:gs pos="70000">
                  <a:srgbClr val="FF766D">
                    <a:alpha val="71920"/>
                  </a:srgbClr>
                </a:gs>
                <a:gs pos="100000">
                  <a:srgbClr val="FF766D">
                    <a:alpha val="719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7"/>
            <p:cNvSpPr/>
            <p:nvPr/>
          </p:nvSpPr>
          <p:spPr>
            <a:xfrm>
              <a:off x="2486850" y="2914200"/>
              <a:ext cx="25875" cy="25875"/>
            </a:xfrm>
            <a:custGeom>
              <a:rect b="b" l="l" r="r" t="t"/>
              <a:pathLst>
                <a:path extrusionOk="0" h="1035" w="1035">
                  <a:moveTo>
                    <a:pt x="1034" y="1"/>
                  </a:moveTo>
                  <a:cubicBezTo>
                    <a:pt x="1034" y="1"/>
                    <a:pt x="993" y="1"/>
                    <a:pt x="993" y="42"/>
                  </a:cubicBezTo>
                  <a:lnTo>
                    <a:pt x="1034" y="1"/>
                  </a:lnTo>
                  <a:close/>
                  <a:moveTo>
                    <a:pt x="952" y="84"/>
                  </a:moveTo>
                  <a:lnTo>
                    <a:pt x="859" y="166"/>
                  </a:lnTo>
                  <a:cubicBezTo>
                    <a:pt x="910" y="125"/>
                    <a:pt x="910" y="125"/>
                    <a:pt x="952" y="84"/>
                  </a:cubicBezTo>
                  <a:close/>
                  <a:moveTo>
                    <a:pt x="859" y="166"/>
                  </a:moveTo>
                  <a:lnTo>
                    <a:pt x="1" y="1035"/>
                  </a:lnTo>
                  <a:cubicBezTo>
                    <a:pt x="300" y="776"/>
                    <a:pt x="600" y="477"/>
                    <a:pt x="859" y="166"/>
                  </a:cubicBezTo>
                  <a:close/>
                </a:path>
              </a:pathLst>
            </a:custGeom>
            <a:gradFill>
              <a:gsLst>
                <a:gs pos="0">
                  <a:srgbClr val="6B1B3C">
                    <a:alpha val="71920"/>
                  </a:srgbClr>
                </a:gs>
                <a:gs pos="70000">
                  <a:srgbClr val="FF766D">
                    <a:alpha val="71920"/>
                  </a:srgbClr>
                </a:gs>
                <a:gs pos="100000">
                  <a:srgbClr val="FF766D">
                    <a:alpha val="719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7"/>
            <p:cNvSpPr/>
            <p:nvPr/>
          </p:nvSpPr>
          <p:spPr>
            <a:xfrm>
              <a:off x="2320900" y="2748275"/>
              <a:ext cx="273750" cy="273475"/>
            </a:xfrm>
            <a:custGeom>
              <a:rect b="b" l="l" r="r" t="t"/>
              <a:pathLst>
                <a:path extrusionOk="0" h="10939" w="10950">
                  <a:moveTo>
                    <a:pt x="10950" y="0"/>
                  </a:moveTo>
                  <a:lnTo>
                    <a:pt x="5946" y="4994"/>
                  </a:lnTo>
                  <a:lnTo>
                    <a:pt x="5904" y="5046"/>
                  </a:lnTo>
                  <a:lnTo>
                    <a:pt x="1" y="10939"/>
                  </a:lnTo>
                  <a:cubicBezTo>
                    <a:pt x="311" y="10856"/>
                    <a:pt x="570" y="10815"/>
                    <a:pt x="869" y="10732"/>
                  </a:cubicBezTo>
                  <a:lnTo>
                    <a:pt x="6163" y="5428"/>
                  </a:lnTo>
                  <a:lnTo>
                    <a:pt x="6204" y="5387"/>
                  </a:lnTo>
                  <a:lnTo>
                    <a:pt x="10733" y="858"/>
                  </a:lnTo>
                  <a:cubicBezTo>
                    <a:pt x="10815" y="559"/>
                    <a:pt x="10857" y="300"/>
                    <a:pt x="10950" y="0"/>
                  </a:cubicBezTo>
                  <a:close/>
                </a:path>
              </a:pathLst>
            </a:custGeom>
            <a:gradFill>
              <a:gsLst>
                <a:gs pos="0">
                  <a:srgbClr val="6B1B3C">
                    <a:alpha val="71920"/>
                  </a:srgbClr>
                </a:gs>
                <a:gs pos="70000">
                  <a:srgbClr val="FF766D">
                    <a:alpha val="71920"/>
                  </a:srgbClr>
                </a:gs>
                <a:gs pos="100000">
                  <a:srgbClr val="FF766D">
                    <a:alpha val="719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7"/>
            <p:cNvSpPr/>
            <p:nvPr/>
          </p:nvSpPr>
          <p:spPr>
            <a:xfrm>
              <a:off x="1941975" y="2369075"/>
              <a:ext cx="453400" cy="453650"/>
            </a:xfrm>
            <a:custGeom>
              <a:rect b="b" l="l" r="r" t="t"/>
              <a:pathLst>
                <a:path extrusionOk="0" h="18146" w="18136">
                  <a:moveTo>
                    <a:pt x="17660" y="1"/>
                  </a:moveTo>
                  <a:lnTo>
                    <a:pt x="9306" y="8365"/>
                  </a:lnTo>
                  <a:lnTo>
                    <a:pt x="9265" y="8407"/>
                  </a:lnTo>
                  <a:lnTo>
                    <a:pt x="1" y="17670"/>
                  </a:lnTo>
                  <a:cubicBezTo>
                    <a:pt x="42" y="17836"/>
                    <a:pt x="125" y="17970"/>
                    <a:pt x="166" y="18146"/>
                  </a:cubicBezTo>
                  <a:lnTo>
                    <a:pt x="9523" y="8789"/>
                  </a:lnTo>
                  <a:lnTo>
                    <a:pt x="9606" y="8748"/>
                  </a:lnTo>
                  <a:lnTo>
                    <a:pt x="18136" y="177"/>
                  </a:lnTo>
                  <a:cubicBezTo>
                    <a:pt x="17960" y="135"/>
                    <a:pt x="17836" y="53"/>
                    <a:pt x="17660" y="1"/>
                  </a:cubicBezTo>
                  <a:close/>
                </a:path>
              </a:pathLst>
            </a:custGeom>
            <a:gradFill>
              <a:gsLst>
                <a:gs pos="0">
                  <a:srgbClr val="6B1B3C">
                    <a:alpha val="71920"/>
                  </a:srgbClr>
                </a:gs>
                <a:gs pos="70000">
                  <a:srgbClr val="FF766D">
                    <a:alpha val="71920"/>
                  </a:srgbClr>
                </a:gs>
                <a:gs pos="100000">
                  <a:srgbClr val="FF766D">
                    <a:alpha val="719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7"/>
            <p:cNvSpPr/>
            <p:nvPr/>
          </p:nvSpPr>
          <p:spPr>
            <a:xfrm>
              <a:off x="1918200" y="2345575"/>
              <a:ext cx="337075" cy="337075"/>
            </a:xfrm>
            <a:custGeom>
              <a:rect b="b" l="l" r="r" t="t"/>
              <a:pathLst>
                <a:path extrusionOk="0" h="13483" w="13483">
                  <a:moveTo>
                    <a:pt x="13483" y="0"/>
                  </a:moveTo>
                  <a:cubicBezTo>
                    <a:pt x="13224" y="0"/>
                    <a:pt x="13007" y="0"/>
                    <a:pt x="12749" y="41"/>
                  </a:cubicBezTo>
                  <a:lnTo>
                    <a:pt x="6897" y="5945"/>
                  </a:lnTo>
                  <a:lnTo>
                    <a:pt x="6804" y="5986"/>
                  </a:lnTo>
                  <a:lnTo>
                    <a:pt x="42" y="12748"/>
                  </a:lnTo>
                  <a:cubicBezTo>
                    <a:pt x="42" y="13007"/>
                    <a:pt x="1" y="13224"/>
                    <a:pt x="1" y="13482"/>
                  </a:cubicBezTo>
                  <a:lnTo>
                    <a:pt x="7114" y="6369"/>
                  </a:lnTo>
                  <a:lnTo>
                    <a:pt x="7155" y="6328"/>
                  </a:lnTo>
                  <a:lnTo>
                    <a:pt x="13483" y="0"/>
                  </a:lnTo>
                  <a:close/>
                </a:path>
              </a:pathLst>
            </a:custGeom>
            <a:gradFill>
              <a:gsLst>
                <a:gs pos="0">
                  <a:srgbClr val="6B1B3C">
                    <a:alpha val="71920"/>
                  </a:srgbClr>
                </a:gs>
                <a:gs pos="70000">
                  <a:srgbClr val="FF766D">
                    <a:alpha val="71920"/>
                  </a:srgbClr>
                </a:gs>
                <a:gs pos="100000">
                  <a:srgbClr val="FF766D">
                    <a:alpha val="719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7"/>
            <p:cNvSpPr/>
            <p:nvPr/>
          </p:nvSpPr>
          <p:spPr>
            <a:xfrm>
              <a:off x="2049500" y="2476875"/>
              <a:ext cx="485975" cy="485700"/>
            </a:xfrm>
            <a:custGeom>
              <a:rect b="b" l="l" r="r" t="t"/>
              <a:pathLst>
                <a:path extrusionOk="0" h="19428" w="19439">
                  <a:moveTo>
                    <a:pt x="19128" y="0"/>
                  </a:moveTo>
                  <a:lnTo>
                    <a:pt x="10040" y="9088"/>
                  </a:lnTo>
                  <a:lnTo>
                    <a:pt x="9999" y="9181"/>
                  </a:lnTo>
                  <a:lnTo>
                    <a:pt x="1" y="19127"/>
                  </a:lnTo>
                  <a:cubicBezTo>
                    <a:pt x="135" y="19262"/>
                    <a:pt x="259" y="19345"/>
                    <a:pt x="394" y="19427"/>
                  </a:cubicBezTo>
                  <a:lnTo>
                    <a:pt x="10299" y="9564"/>
                  </a:lnTo>
                  <a:lnTo>
                    <a:pt x="10340" y="9481"/>
                  </a:lnTo>
                  <a:lnTo>
                    <a:pt x="19438" y="393"/>
                  </a:lnTo>
                  <a:cubicBezTo>
                    <a:pt x="19345" y="259"/>
                    <a:pt x="19263" y="135"/>
                    <a:pt x="19128" y="0"/>
                  </a:cubicBezTo>
                  <a:close/>
                </a:path>
              </a:pathLst>
            </a:custGeom>
            <a:gradFill>
              <a:gsLst>
                <a:gs pos="0">
                  <a:srgbClr val="6B1B3C">
                    <a:alpha val="71920"/>
                  </a:srgbClr>
                </a:gs>
                <a:gs pos="70000">
                  <a:srgbClr val="FF766D">
                    <a:alpha val="71920"/>
                  </a:srgbClr>
                </a:gs>
                <a:gs pos="100000">
                  <a:srgbClr val="FF766D">
                    <a:alpha val="719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7"/>
            <p:cNvSpPr/>
            <p:nvPr/>
          </p:nvSpPr>
          <p:spPr>
            <a:xfrm>
              <a:off x="1969900" y="2397250"/>
              <a:ext cx="480275" cy="480275"/>
            </a:xfrm>
            <a:custGeom>
              <a:rect b="b" l="l" r="r" t="t"/>
              <a:pathLst>
                <a:path extrusionOk="0" h="19211" w="19211">
                  <a:moveTo>
                    <a:pt x="18786" y="1"/>
                  </a:moveTo>
                  <a:lnTo>
                    <a:pt x="9864" y="8913"/>
                  </a:lnTo>
                  <a:lnTo>
                    <a:pt x="9823" y="8954"/>
                  </a:lnTo>
                  <a:lnTo>
                    <a:pt x="0" y="18777"/>
                  </a:lnTo>
                  <a:cubicBezTo>
                    <a:pt x="83" y="18911"/>
                    <a:pt x="176" y="19035"/>
                    <a:pt x="259" y="19211"/>
                  </a:cubicBezTo>
                  <a:lnTo>
                    <a:pt x="10081" y="9347"/>
                  </a:lnTo>
                  <a:lnTo>
                    <a:pt x="10164" y="9306"/>
                  </a:lnTo>
                  <a:lnTo>
                    <a:pt x="19210" y="259"/>
                  </a:lnTo>
                  <a:cubicBezTo>
                    <a:pt x="19045" y="166"/>
                    <a:pt x="18911" y="84"/>
                    <a:pt x="18786" y="1"/>
                  </a:cubicBezTo>
                  <a:close/>
                </a:path>
              </a:pathLst>
            </a:custGeom>
            <a:gradFill>
              <a:gsLst>
                <a:gs pos="0">
                  <a:srgbClr val="6B1B3C">
                    <a:alpha val="71920"/>
                  </a:srgbClr>
                </a:gs>
                <a:gs pos="70000">
                  <a:srgbClr val="FF766D">
                    <a:alpha val="71920"/>
                  </a:srgbClr>
                </a:gs>
                <a:gs pos="100000">
                  <a:srgbClr val="FF766D">
                    <a:alpha val="719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7"/>
            <p:cNvSpPr/>
            <p:nvPr/>
          </p:nvSpPr>
          <p:spPr>
            <a:xfrm>
              <a:off x="2160650" y="2587750"/>
              <a:ext cx="428575" cy="428850"/>
            </a:xfrm>
            <a:custGeom>
              <a:rect b="b" l="l" r="r" t="t"/>
              <a:pathLst>
                <a:path extrusionOk="0" h="17154" w="17143">
                  <a:moveTo>
                    <a:pt x="17008" y="1"/>
                  </a:moveTo>
                  <a:lnTo>
                    <a:pt x="8996" y="8013"/>
                  </a:lnTo>
                  <a:lnTo>
                    <a:pt x="8913" y="8107"/>
                  </a:lnTo>
                  <a:lnTo>
                    <a:pt x="1" y="17019"/>
                  </a:lnTo>
                  <a:cubicBezTo>
                    <a:pt x="207" y="17060"/>
                    <a:pt x="383" y="17101"/>
                    <a:pt x="559" y="17153"/>
                  </a:cubicBezTo>
                  <a:lnTo>
                    <a:pt x="9213" y="8489"/>
                  </a:lnTo>
                  <a:lnTo>
                    <a:pt x="9254" y="8448"/>
                  </a:lnTo>
                  <a:lnTo>
                    <a:pt x="17143" y="559"/>
                  </a:lnTo>
                  <a:cubicBezTo>
                    <a:pt x="17101" y="394"/>
                    <a:pt x="17060" y="218"/>
                    <a:pt x="17008" y="1"/>
                  </a:cubicBezTo>
                  <a:close/>
                </a:path>
              </a:pathLst>
            </a:custGeom>
            <a:gradFill>
              <a:gsLst>
                <a:gs pos="0">
                  <a:srgbClr val="6B1B3C">
                    <a:alpha val="71920"/>
                  </a:srgbClr>
                </a:gs>
                <a:gs pos="70000">
                  <a:srgbClr val="FF766D">
                    <a:alpha val="71920"/>
                  </a:srgbClr>
                </a:gs>
                <a:gs pos="100000">
                  <a:srgbClr val="FF766D">
                    <a:alpha val="719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7"/>
            <p:cNvSpPr/>
            <p:nvPr/>
          </p:nvSpPr>
          <p:spPr>
            <a:xfrm>
              <a:off x="2231725" y="2658825"/>
              <a:ext cx="368375" cy="368375"/>
            </a:xfrm>
            <a:custGeom>
              <a:rect b="b" l="l" r="r" t="t"/>
              <a:pathLst>
                <a:path extrusionOk="0" h="14735" w="14735">
                  <a:moveTo>
                    <a:pt x="14682" y="1"/>
                  </a:moveTo>
                  <a:lnTo>
                    <a:pt x="7755" y="6938"/>
                  </a:lnTo>
                  <a:lnTo>
                    <a:pt x="7703" y="6980"/>
                  </a:lnTo>
                  <a:lnTo>
                    <a:pt x="1" y="14693"/>
                  </a:lnTo>
                  <a:cubicBezTo>
                    <a:pt x="208" y="14693"/>
                    <a:pt x="425" y="14734"/>
                    <a:pt x="642" y="14734"/>
                  </a:cubicBezTo>
                  <a:lnTo>
                    <a:pt x="8055" y="7331"/>
                  </a:lnTo>
                  <a:lnTo>
                    <a:pt x="8096" y="7280"/>
                  </a:lnTo>
                  <a:lnTo>
                    <a:pt x="8179" y="7197"/>
                  </a:lnTo>
                  <a:lnTo>
                    <a:pt x="14734" y="652"/>
                  </a:lnTo>
                  <a:cubicBezTo>
                    <a:pt x="14734" y="435"/>
                    <a:pt x="14682" y="218"/>
                    <a:pt x="14682" y="1"/>
                  </a:cubicBezTo>
                  <a:close/>
                </a:path>
              </a:pathLst>
            </a:custGeom>
            <a:gradFill>
              <a:gsLst>
                <a:gs pos="0">
                  <a:srgbClr val="6B1B3C">
                    <a:alpha val="71920"/>
                  </a:srgbClr>
                </a:gs>
                <a:gs pos="70000">
                  <a:srgbClr val="FF766D">
                    <a:alpha val="71920"/>
                  </a:srgbClr>
                </a:gs>
                <a:gs pos="100000">
                  <a:srgbClr val="FF766D">
                    <a:alpha val="719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6" name="Google Shape;1986;p37"/>
          <p:cNvSpPr/>
          <p:nvPr/>
        </p:nvSpPr>
        <p:spPr>
          <a:xfrm flipH="1" rot="7528234">
            <a:off x="2805837" y="3884917"/>
            <a:ext cx="332855" cy="420667"/>
          </a:xfrm>
          <a:custGeom>
            <a:rect b="b" l="l" r="r" t="t"/>
            <a:pathLst>
              <a:path extrusionOk="0" h="9578" w="7579">
                <a:moveTo>
                  <a:pt x="6887" y="0"/>
                </a:moveTo>
                <a:cubicBezTo>
                  <a:pt x="6859" y="0"/>
                  <a:pt x="6831" y="3"/>
                  <a:pt x="6803" y="8"/>
                </a:cubicBezTo>
                <a:cubicBezTo>
                  <a:pt x="6597" y="8"/>
                  <a:pt x="6421" y="225"/>
                  <a:pt x="6462" y="442"/>
                </a:cubicBezTo>
                <a:lnTo>
                  <a:pt x="6679" y="1952"/>
                </a:lnTo>
                <a:lnTo>
                  <a:pt x="5211" y="2210"/>
                </a:lnTo>
                <a:cubicBezTo>
                  <a:pt x="4953" y="2210"/>
                  <a:pt x="4829" y="2417"/>
                  <a:pt x="4870" y="2634"/>
                </a:cubicBezTo>
                <a:lnTo>
                  <a:pt x="5087" y="4144"/>
                </a:lnTo>
                <a:lnTo>
                  <a:pt x="3578" y="4402"/>
                </a:lnTo>
                <a:cubicBezTo>
                  <a:pt x="3360" y="4402"/>
                  <a:pt x="3236" y="4619"/>
                  <a:pt x="3236" y="4836"/>
                </a:cubicBezTo>
                <a:lnTo>
                  <a:pt x="3495" y="6346"/>
                </a:lnTo>
                <a:lnTo>
                  <a:pt x="1985" y="6604"/>
                </a:lnTo>
                <a:cubicBezTo>
                  <a:pt x="1768" y="6604"/>
                  <a:pt x="1592" y="6811"/>
                  <a:pt x="1634" y="7028"/>
                </a:cubicBezTo>
                <a:lnTo>
                  <a:pt x="1892" y="8538"/>
                </a:lnTo>
                <a:lnTo>
                  <a:pt x="393" y="8796"/>
                </a:lnTo>
                <a:cubicBezTo>
                  <a:pt x="176" y="8796"/>
                  <a:pt x="0" y="9013"/>
                  <a:pt x="42" y="9230"/>
                </a:cubicBezTo>
                <a:cubicBezTo>
                  <a:pt x="79" y="9425"/>
                  <a:pt x="257" y="9578"/>
                  <a:pt x="450" y="9578"/>
                </a:cubicBezTo>
                <a:cubicBezTo>
                  <a:pt x="472" y="9578"/>
                  <a:pt x="495" y="9576"/>
                  <a:pt x="517" y="9572"/>
                </a:cubicBezTo>
                <a:lnTo>
                  <a:pt x="2409" y="9272"/>
                </a:lnTo>
                <a:cubicBezTo>
                  <a:pt x="2626" y="9230"/>
                  <a:pt x="2761" y="9055"/>
                  <a:pt x="2761" y="8796"/>
                </a:cubicBezTo>
                <a:lnTo>
                  <a:pt x="2502" y="7328"/>
                </a:lnTo>
                <a:lnTo>
                  <a:pt x="4012" y="7070"/>
                </a:lnTo>
                <a:cubicBezTo>
                  <a:pt x="4219" y="7028"/>
                  <a:pt x="4394" y="6863"/>
                  <a:pt x="4353" y="6604"/>
                </a:cubicBezTo>
                <a:lnTo>
                  <a:pt x="4095" y="5136"/>
                </a:lnTo>
                <a:lnTo>
                  <a:pt x="5604" y="4878"/>
                </a:lnTo>
                <a:cubicBezTo>
                  <a:pt x="5821" y="4836"/>
                  <a:pt x="5987" y="4661"/>
                  <a:pt x="5945" y="4402"/>
                </a:cubicBezTo>
                <a:lnTo>
                  <a:pt x="5728" y="2934"/>
                </a:lnTo>
                <a:lnTo>
                  <a:pt x="7196" y="2675"/>
                </a:lnTo>
                <a:cubicBezTo>
                  <a:pt x="7320" y="2675"/>
                  <a:pt x="7413" y="2593"/>
                  <a:pt x="7455" y="2510"/>
                </a:cubicBezTo>
                <a:cubicBezTo>
                  <a:pt x="7537" y="2417"/>
                  <a:pt x="7579" y="2334"/>
                  <a:pt x="7537" y="2210"/>
                </a:cubicBezTo>
                <a:lnTo>
                  <a:pt x="7238" y="308"/>
                </a:lnTo>
                <a:cubicBezTo>
                  <a:pt x="7238" y="119"/>
                  <a:pt x="7073" y="0"/>
                  <a:pt x="6887" y="0"/>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7"/>
          <p:cNvSpPr/>
          <p:nvPr/>
        </p:nvSpPr>
        <p:spPr>
          <a:xfrm rot="-6804529">
            <a:off x="7594897" y="4205140"/>
            <a:ext cx="837809" cy="964292"/>
          </a:xfrm>
          <a:custGeom>
            <a:rect b="b" l="l" r="r" t="t"/>
            <a:pathLst>
              <a:path extrusionOk="0" h="28216" w="24515">
                <a:moveTo>
                  <a:pt x="24380" y="0"/>
                </a:moveTo>
                <a:lnTo>
                  <a:pt x="0" y="14216"/>
                </a:lnTo>
                <a:lnTo>
                  <a:pt x="24514" y="28215"/>
                </a:lnTo>
                <a:lnTo>
                  <a:pt x="24380"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7"/>
          <p:cNvSpPr/>
          <p:nvPr/>
        </p:nvSpPr>
        <p:spPr>
          <a:xfrm flipH="1" rot="-440722">
            <a:off x="8713599" y="3018474"/>
            <a:ext cx="296214" cy="295651"/>
          </a:xfrm>
          <a:custGeom>
            <a:rect b="b" l="l" r="r" t="t"/>
            <a:pathLst>
              <a:path extrusionOk="0" h="15603" w="15633">
                <a:moveTo>
                  <a:pt x="7796" y="1"/>
                </a:moveTo>
                <a:cubicBezTo>
                  <a:pt x="3485" y="1"/>
                  <a:pt x="0" y="3495"/>
                  <a:pt x="0" y="7797"/>
                </a:cubicBezTo>
                <a:cubicBezTo>
                  <a:pt x="0" y="12108"/>
                  <a:pt x="3485" y="15602"/>
                  <a:pt x="7796" y="15602"/>
                </a:cubicBezTo>
                <a:cubicBezTo>
                  <a:pt x="12107" y="15602"/>
                  <a:pt x="15633" y="12108"/>
                  <a:pt x="15633" y="7797"/>
                </a:cubicBezTo>
                <a:cubicBezTo>
                  <a:pt x="15633" y="3495"/>
                  <a:pt x="12107" y="1"/>
                  <a:pt x="7796" y="1"/>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7"/>
          <p:cNvSpPr txBox="1"/>
          <p:nvPr>
            <p:ph type="ctrTitle"/>
          </p:nvPr>
        </p:nvSpPr>
        <p:spPr>
          <a:xfrm>
            <a:off x="464100" y="2349238"/>
            <a:ext cx="8520600" cy="673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3600"/>
              <a:buNone/>
              <a:defRPr sz="3600">
                <a:solidFill>
                  <a:srgbClr val="FFFFFF"/>
                </a:solidFill>
              </a:defRPr>
            </a:lvl2pPr>
            <a:lvl3pPr lvl="2" rtl="0" algn="ctr">
              <a:spcBef>
                <a:spcPts val="0"/>
              </a:spcBef>
              <a:spcAft>
                <a:spcPts val="0"/>
              </a:spcAft>
              <a:buClr>
                <a:srgbClr val="FFFFFF"/>
              </a:buClr>
              <a:buSzPts val="3600"/>
              <a:buNone/>
              <a:defRPr sz="3600">
                <a:solidFill>
                  <a:srgbClr val="FFFFFF"/>
                </a:solidFill>
              </a:defRPr>
            </a:lvl3pPr>
            <a:lvl4pPr lvl="3" rtl="0" algn="ctr">
              <a:spcBef>
                <a:spcPts val="0"/>
              </a:spcBef>
              <a:spcAft>
                <a:spcPts val="0"/>
              </a:spcAft>
              <a:buClr>
                <a:srgbClr val="FFFFFF"/>
              </a:buClr>
              <a:buSzPts val="3600"/>
              <a:buNone/>
              <a:defRPr sz="3600">
                <a:solidFill>
                  <a:srgbClr val="FFFFFF"/>
                </a:solidFill>
              </a:defRPr>
            </a:lvl4pPr>
            <a:lvl5pPr lvl="4" rtl="0" algn="ctr">
              <a:spcBef>
                <a:spcPts val="0"/>
              </a:spcBef>
              <a:spcAft>
                <a:spcPts val="0"/>
              </a:spcAft>
              <a:buClr>
                <a:srgbClr val="FFFFFF"/>
              </a:buClr>
              <a:buSzPts val="3600"/>
              <a:buNone/>
              <a:defRPr sz="3600">
                <a:solidFill>
                  <a:srgbClr val="FFFFFF"/>
                </a:solidFill>
              </a:defRPr>
            </a:lvl5pPr>
            <a:lvl6pPr lvl="5" rtl="0" algn="ctr">
              <a:spcBef>
                <a:spcPts val="0"/>
              </a:spcBef>
              <a:spcAft>
                <a:spcPts val="0"/>
              </a:spcAft>
              <a:buClr>
                <a:srgbClr val="FFFFFF"/>
              </a:buClr>
              <a:buSzPts val="3600"/>
              <a:buNone/>
              <a:defRPr sz="3600">
                <a:solidFill>
                  <a:srgbClr val="FFFFFF"/>
                </a:solidFill>
              </a:defRPr>
            </a:lvl6pPr>
            <a:lvl7pPr lvl="6" rtl="0" algn="ctr">
              <a:spcBef>
                <a:spcPts val="0"/>
              </a:spcBef>
              <a:spcAft>
                <a:spcPts val="0"/>
              </a:spcAft>
              <a:buClr>
                <a:srgbClr val="FFFFFF"/>
              </a:buClr>
              <a:buSzPts val="3600"/>
              <a:buNone/>
              <a:defRPr sz="3600">
                <a:solidFill>
                  <a:srgbClr val="FFFFFF"/>
                </a:solidFill>
              </a:defRPr>
            </a:lvl7pPr>
            <a:lvl8pPr lvl="7" rtl="0" algn="ctr">
              <a:spcBef>
                <a:spcPts val="0"/>
              </a:spcBef>
              <a:spcAft>
                <a:spcPts val="0"/>
              </a:spcAft>
              <a:buClr>
                <a:srgbClr val="FFFFFF"/>
              </a:buClr>
              <a:buSzPts val="3600"/>
              <a:buNone/>
              <a:defRPr sz="3600">
                <a:solidFill>
                  <a:srgbClr val="FFFFFF"/>
                </a:solidFill>
              </a:defRPr>
            </a:lvl8pPr>
            <a:lvl9pPr lvl="8" rtl="0" algn="ctr">
              <a:spcBef>
                <a:spcPts val="0"/>
              </a:spcBef>
              <a:spcAft>
                <a:spcPts val="0"/>
              </a:spcAft>
              <a:buClr>
                <a:srgbClr val="FFFFFF"/>
              </a:buClr>
              <a:buSzPts val="3600"/>
              <a:buNone/>
              <a:defRPr sz="3600">
                <a:solidFill>
                  <a:srgbClr val="FFFFFF"/>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LAST TITTLE ">
  <p:cSld name="SECTION_HEADER_2">
    <p:spTree>
      <p:nvGrpSpPr>
        <p:cNvPr id="1990" name="Shape 1990"/>
        <p:cNvGrpSpPr/>
        <p:nvPr/>
      </p:nvGrpSpPr>
      <p:grpSpPr>
        <a:xfrm>
          <a:off x="0" y="0"/>
          <a:ext cx="0" cy="0"/>
          <a:chOff x="0" y="0"/>
          <a:chExt cx="0" cy="0"/>
        </a:xfrm>
      </p:grpSpPr>
      <p:sp>
        <p:nvSpPr>
          <p:cNvPr id="1991" name="Google Shape;1991;p38"/>
          <p:cNvSpPr/>
          <p:nvPr/>
        </p:nvSpPr>
        <p:spPr>
          <a:xfrm>
            <a:off x="0" y="0"/>
            <a:ext cx="9144000" cy="5143500"/>
          </a:xfrm>
          <a:prstGeom prst="rect">
            <a:avLst/>
          </a:pr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8"/>
          <p:cNvSpPr/>
          <p:nvPr/>
        </p:nvSpPr>
        <p:spPr>
          <a:xfrm flipH="1" rot="-5167088">
            <a:off x="846784" y="1803810"/>
            <a:ext cx="3781244" cy="3781244"/>
          </a:xfrm>
          <a:custGeom>
            <a:rect b="b" l="l" r="r" t="t"/>
            <a:pathLst>
              <a:path extrusionOk="0" h="32610" w="32610">
                <a:moveTo>
                  <a:pt x="17484" y="0"/>
                </a:moveTo>
                <a:lnTo>
                  <a:pt x="0" y="15116"/>
                </a:lnTo>
                <a:lnTo>
                  <a:pt x="15116" y="32610"/>
                </a:lnTo>
                <a:lnTo>
                  <a:pt x="32610" y="17484"/>
                </a:lnTo>
                <a:lnTo>
                  <a:pt x="17484"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8"/>
          <p:cNvSpPr/>
          <p:nvPr/>
        </p:nvSpPr>
        <p:spPr>
          <a:xfrm flipH="1" rot="-3995471">
            <a:off x="243872" y="4079480"/>
            <a:ext cx="837809" cy="964292"/>
          </a:xfrm>
          <a:custGeom>
            <a:rect b="b" l="l" r="r" t="t"/>
            <a:pathLst>
              <a:path extrusionOk="0" h="28216" w="24515">
                <a:moveTo>
                  <a:pt x="24380" y="0"/>
                </a:moveTo>
                <a:lnTo>
                  <a:pt x="0" y="14216"/>
                </a:lnTo>
                <a:lnTo>
                  <a:pt x="24514" y="28215"/>
                </a:lnTo>
                <a:lnTo>
                  <a:pt x="24380"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8"/>
          <p:cNvSpPr/>
          <p:nvPr/>
        </p:nvSpPr>
        <p:spPr>
          <a:xfrm flipH="1" rot="269253">
            <a:off x="2940687" y="-575275"/>
            <a:ext cx="2052652" cy="2052652"/>
          </a:xfrm>
          <a:custGeom>
            <a:rect b="b" l="l" r="r" t="t"/>
            <a:pathLst>
              <a:path extrusionOk="0" h="32610" w="32610">
                <a:moveTo>
                  <a:pt x="17484" y="0"/>
                </a:moveTo>
                <a:lnTo>
                  <a:pt x="0" y="15116"/>
                </a:lnTo>
                <a:lnTo>
                  <a:pt x="15116" y="32610"/>
                </a:lnTo>
                <a:lnTo>
                  <a:pt x="32610" y="17484"/>
                </a:lnTo>
                <a:lnTo>
                  <a:pt x="17484"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8"/>
          <p:cNvSpPr/>
          <p:nvPr/>
        </p:nvSpPr>
        <p:spPr>
          <a:xfrm>
            <a:off x="8314926" y="4214603"/>
            <a:ext cx="1159049" cy="1166896"/>
          </a:xfrm>
          <a:custGeom>
            <a:rect b="b" l="l" r="r" t="t"/>
            <a:pathLst>
              <a:path extrusionOk="0" h="4519" w="4489">
                <a:moveTo>
                  <a:pt x="2244" y="342"/>
                </a:moveTo>
                <a:cubicBezTo>
                  <a:pt x="2761" y="342"/>
                  <a:pt x="3237" y="559"/>
                  <a:pt x="3578" y="900"/>
                </a:cubicBezTo>
                <a:cubicBezTo>
                  <a:pt x="3919" y="1252"/>
                  <a:pt x="4137" y="1727"/>
                  <a:pt x="4137" y="2244"/>
                </a:cubicBezTo>
                <a:cubicBezTo>
                  <a:pt x="4137" y="2761"/>
                  <a:pt x="3919" y="3278"/>
                  <a:pt x="3578" y="3619"/>
                </a:cubicBezTo>
                <a:cubicBezTo>
                  <a:pt x="3237" y="3960"/>
                  <a:pt x="2761" y="4178"/>
                  <a:pt x="2244" y="4178"/>
                </a:cubicBezTo>
                <a:cubicBezTo>
                  <a:pt x="1728" y="4178"/>
                  <a:pt x="1252" y="3960"/>
                  <a:pt x="911" y="3619"/>
                </a:cubicBezTo>
                <a:cubicBezTo>
                  <a:pt x="559" y="3278"/>
                  <a:pt x="352" y="2761"/>
                  <a:pt x="352" y="2244"/>
                </a:cubicBezTo>
                <a:cubicBezTo>
                  <a:pt x="352" y="1727"/>
                  <a:pt x="559" y="1252"/>
                  <a:pt x="911" y="900"/>
                </a:cubicBezTo>
                <a:cubicBezTo>
                  <a:pt x="1252" y="559"/>
                  <a:pt x="1728" y="342"/>
                  <a:pt x="2244" y="342"/>
                </a:cubicBezTo>
                <a:close/>
                <a:moveTo>
                  <a:pt x="2244" y="1"/>
                </a:moveTo>
                <a:cubicBezTo>
                  <a:pt x="993" y="1"/>
                  <a:pt x="1" y="993"/>
                  <a:pt x="1" y="2244"/>
                </a:cubicBezTo>
                <a:cubicBezTo>
                  <a:pt x="1" y="3485"/>
                  <a:pt x="993" y="4519"/>
                  <a:pt x="2244" y="4519"/>
                </a:cubicBezTo>
                <a:cubicBezTo>
                  <a:pt x="3496" y="4519"/>
                  <a:pt x="4488" y="3485"/>
                  <a:pt x="4488" y="2244"/>
                </a:cubicBezTo>
                <a:cubicBezTo>
                  <a:pt x="4488" y="993"/>
                  <a:pt x="3496" y="1"/>
                  <a:pt x="2244" y="1"/>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8"/>
          <p:cNvSpPr/>
          <p:nvPr/>
        </p:nvSpPr>
        <p:spPr>
          <a:xfrm flipH="1" rot="2700000">
            <a:off x="4388086" y="2511203"/>
            <a:ext cx="2393405" cy="2754735"/>
          </a:xfrm>
          <a:custGeom>
            <a:rect b="b" l="l" r="r" t="t"/>
            <a:pathLst>
              <a:path extrusionOk="0" h="28216" w="24515">
                <a:moveTo>
                  <a:pt x="24380" y="0"/>
                </a:moveTo>
                <a:lnTo>
                  <a:pt x="0" y="14216"/>
                </a:lnTo>
                <a:lnTo>
                  <a:pt x="24514" y="28215"/>
                </a:lnTo>
                <a:lnTo>
                  <a:pt x="24380"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7" name="Google Shape;1997;p38"/>
          <p:cNvGrpSpPr/>
          <p:nvPr/>
        </p:nvGrpSpPr>
        <p:grpSpPr>
          <a:xfrm>
            <a:off x="-286668" y="2524979"/>
            <a:ext cx="1601995" cy="1604328"/>
            <a:chOff x="4226125" y="3802600"/>
            <a:chExt cx="1046850" cy="1048375"/>
          </a:xfrm>
        </p:grpSpPr>
        <p:sp>
          <p:nvSpPr>
            <p:cNvPr id="1998" name="Google Shape;1998;p38"/>
            <p:cNvSpPr/>
            <p:nvPr/>
          </p:nvSpPr>
          <p:spPr>
            <a:xfrm>
              <a:off x="5256925" y="4319750"/>
              <a:ext cx="16050" cy="14250"/>
            </a:xfrm>
            <a:custGeom>
              <a:rect b="b" l="l" r="r" t="t"/>
              <a:pathLst>
                <a:path extrusionOk="0" h="570" w="642">
                  <a:moveTo>
                    <a:pt x="295" y="0"/>
                  </a:moveTo>
                  <a:cubicBezTo>
                    <a:pt x="189" y="0"/>
                    <a:pt x="102" y="71"/>
                    <a:pt x="42" y="168"/>
                  </a:cubicBezTo>
                  <a:cubicBezTo>
                    <a:pt x="1" y="344"/>
                    <a:pt x="84" y="468"/>
                    <a:pt x="218" y="550"/>
                  </a:cubicBezTo>
                  <a:cubicBezTo>
                    <a:pt x="249" y="563"/>
                    <a:pt x="282" y="570"/>
                    <a:pt x="317" y="570"/>
                  </a:cubicBezTo>
                  <a:cubicBezTo>
                    <a:pt x="421" y="570"/>
                    <a:pt x="528" y="510"/>
                    <a:pt x="559" y="385"/>
                  </a:cubicBezTo>
                  <a:cubicBezTo>
                    <a:pt x="642" y="251"/>
                    <a:pt x="559" y="85"/>
                    <a:pt x="425" y="33"/>
                  </a:cubicBezTo>
                  <a:cubicBezTo>
                    <a:pt x="379" y="11"/>
                    <a:pt x="336"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8"/>
            <p:cNvSpPr/>
            <p:nvPr/>
          </p:nvSpPr>
          <p:spPr>
            <a:xfrm>
              <a:off x="5219200" y="4338925"/>
              <a:ext cx="7525" cy="9850"/>
            </a:xfrm>
            <a:custGeom>
              <a:rect b="b" l="l" r="r" t="t"/>
              <a:pathLst>
                <a:path extrusionOk="0" h="394" w="301">
                  <a:moveTo>
                    <a:pt x="124" y="1"/>
                  </a:moveTo>
                  <a:lnTo>
                    <a:pt x="0" y="259"/>
                  </a:lnTo>
                  <a:lnTo>
                    <a:pt x="259" y="393"/>
                  </a:lnTo>
                  <a:cubicBezTo>
                    <a:pt x="259" y="352"/>
                    <a:pt x="300" y="300"/>
                    <a:pt x="300" y="259"/>
                  </a:cubicBezTo>
                  <a:cubicBezTo>
                    <a:pt x="300" y="176"/>
                    <a:pt x="217" y="4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8"/>
            <p:cNvSpPr/>
            <p:nvPr/>
          </p:nvSpPr>
          <p:spPr>
            <a:xfrm>
              <a:off x="5242975" y="4275350"/>
              <a:ext cx="10625" cy="13300"/>
            </a:xfrm>
            <a:custGeom>
              <a:rect b="b" l="l" r="r" t="t"/>
              <a:pathLst>
                <a:path extrusionOk="0" h="532" w="425">
                  <a:moveTo>
                    <a:pt x="207" y="0"/>
                  </a:moveTo>
                  <a:lnTo>
                    <a:pt x="1" y="517"/>
                  </a:lnTo>
                  <a:cubicBezTo>
                    <a:pt x="33" y="527"/>
                    <a:pt x="63" y="532"/>
                    <a:pt x="93" y="532"/>
                  </a:cubicBezTo>
                  <a:cubicBezTo>
                    <a:pt x="216" y="532"/>
                    <a:pt x="316" y="452"/>
                    <a:pt x="383" y="352"/>
                  </a:cubicBezTo>
                  <a:cubicBezTo>
                    <a:pt x="424" y="217"/>
                    <a:pt x="383" y="93"/>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8"/>
            <p:cNvSpPr/>
            <p:nvPr/>
          </p:nvSpPr>
          <p:spPr>
            <a:xfrm>
              <a:off x="5224625" y="4493600"/>
              <a:ext cx="13975" cy="10250"/>
            </a:xfrm>
            <a:custGeom>
              <a:rect b="b" l="l" r="r" t="t"/>
              <a:pathLst>
                <a:path extrusionOk="0" h="410" w="559">
                  <a:moveTo>
                    <a:pt x="243" y="1"/>
                  </a:moveTo>
                  <a:cubicBezTo>
                    <a:pt x="151" y="1"/>
                    <a:pt x="61" y="41"/>
                    <a:pt x="0" y="110"/>
                  </a:cubicBezTo>
                  <a:lnTo>
                    <a:pt x="0" y="193"/>
                  </a:lnTo>
                  <a:lnTo>
                    <a:pt x="517" y="410"/>
                  </a:lnTo>
                  <a:cubicBezTo>
                    <a:pt x="559" y="234"/>
                    <a:pt x="476" y="58"/>
                    <a:pt x="342" y="17"/>
                  </a:cubicBezTo>
                  <a:cubicBezTo>
                    <a:pt x="309" y="6"/>
                    <a:pt x="276" y="1"/>
                    <a:pt x="24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8"/>
            <p:cNvSpPr/>
            <p:nvPr/>
          </p:nvSpPr>
          <p:spPr>
            <a:xfrm>
              <a:off x="5249450" y="4429125"/>
              <a:ext cx="16050" cy="14150"/>
            </a:xfrm>
            <a:custGeom>
              <a:rect b="b" l="l" r="r" t="t"/>
              <a:pathLst>
                <a:path extrusionOk="0" h="566" w="642">
                  <a:moveTo>
                    <a:pt x="340" y="1"/>
                  </a:moveTo>
                  <a:cubicBezTo>
                    <a:pt x="213" y="1"/>
                    <a:pt x="110" y="76"/>
                    <a:pt x="41" y="187"/>
                  </a:cubicBezTo>
                  <a:cubicBezTo>
                    <a:pt x="0" y="311"/>
                    <a:pt x="83" y="487"/>
                    <a:pt x="207" y="528"/>
                  </a:cubicBezTo>
                  <a:cubicBezTo>
                    <a:pt x="245" y="555"/>
                    <a:pt x="286" y="566"/>
                    <a:pt x="327" y="566"/>
                  </a:cubicBezTo>
                  <a:cubicBezTo>
                    <a:pt x="430" y="566"/>
                    <a:pt x="529" y="493"/>
                    <a:pt x="558" y="404"/>
                  </a:cubicBezTo>
                  <a:cubicBezTo>
                    <a:pt x="641" y="270"/>
                    <a:pt x="558" y="104"/>
                    <a:pt x="424" y="11"/>
                  </a:cubicBezTo>
                  <a:cubicBezTo>
                    <a:pt x="395" y="4"/>
                    <a:pt x="367" y="1"/>
                    <a:pt x="34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8"/>
            <p:cNvSpPr/>
            <p:nvPr/>
          </p:nvSpPr>
          <p:spPr>
            <a:xfrm>
              <a:off x="5204200" y="4448400"/>
              <a:ext cx="15025" cy="13700"/>
            </a:xfrm>
            <a:custGeom>
              <a:rect b="b" l="l" r="r" t="t"/>
              <a:pathLst>
                <a:path extrusionOk="0" h="548" w="601">
                  <a:moveTo>
                    <a:pt x="314" y="1"/>
                  </a:moveTo>
                  <a:cubicBezTo>
                    <a:pt x="199" y="1"/>
                    <a:pt x="106" y="57"/>
                    <a:pt x="42" y="191"/>
                  </a:cubicBezTo>
                  <a:cubicBezTo>
                    <a:pt x="1" y="315"/>
                    <a:pt x="42" y="491"/>
                    <a:pt x="207" y="533"/>
                  </a:cubicBezTo>
                  <a:cubicBezTo>
                    <a:pt x="239" y="542"/>
                    <a:pt x="273" y="548"/>
                    <a:pt x="307" y="548"/>
                  </a:cubicBezTo>
                  <a:cubicBezTo>
                    <a:pt x="417" y="548"/>
                    <a:pt x="527" y="494"/>
                    <a:pt x="559" y="367"/>
                  </a:cubicBezTo>
                  <a:cubicBezTo>
                    <a:pt x="600" y="233"/>
                    <a:pt x="559" y="57"/>
                    <a:pt x="425" y="16"/>
                  </a:cubicBezTo>
                  <a:cubicBezTo>
                    <a:pt x="386"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8"/>
            <p:cNvSpPr/>
            <p:nvPr/>
          </p:nvSpPr>
          <p:spPr>
            <a:xfrm>
              <a:off x="5230050" y="4383900"/>
              <a:ext cx="16050" cy="14150"/>
            </a:xfrm>
            <a:custGeom>
              <a:rect b="b" l="l" r="r" t="t"/>
              <a:pathLst>
                <a:path extrusionOk="0" h="566" w="642">
                  <a:moveTo>
                    <a:pt x="355" y="0"/>
                  </a:moveTo>
                  <a:cubicBezTo>
                    <a:pt x="243" y="0"/>
                    <a:pt x="117" y="76"/>
                    <a:pt x="83" y="187"/>
                  </a:cubicBezTo>
                  <a:cubicBezTo>
                    <a:pt x="1" y="311"/>
                    <a:pt x="83" y="486"/>
                    <a:pt x="207" y="528"/>
                  </a:cubicBezTo>
                  <a:cubicBezTo>
                    <a:pt x="257" y="554"/>
                    <a:pt x="304" y="566"/>
                    <a:pt x="347" y="566"/>
                  </a:cubicBezTo>
                  <a:cubicBezTo>
                    <a:pt x="455" y="566"/>
                    <a:pt x="541" y="493"/>
                    <a:pt x="600" y="404"/>
                  </a:cubicBezTo>
                  <a:cubicBezTo>
                    <a:pt x="642" y="269"/>
                    <a:pt x="559" y="104"/>
                    <a:pt x="425" y="11"/>
                  </a:cubicBezTo>
                  <a:cubicBezTo>
                    <a:pt x="403" y="4"/>
                    <a:pt x="379" y="0"/>
                    <a:pt x="35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8"/>
            <p:cNvSpPr/>
            <p:nvPr/>
          </p:nvSpPr>
          <p:spPr>
            <a:xfrm>
              <a:off x="5166475" y="4468175"/>
              <a:ext cx="7525" cy="8800"/>
            </a:xfrm>
            <a:custGeom>
              <a:rect b="b" l="l" r="r" t="t"/>
              <a:pathLst>
                <a:path extrusionOk="0" h="352" w="301">
                  <a:moveTo>
                    <a:pt x="124" y="0"/>
                  </a:moveTo>
                  <a:lnTo>
                    <a:pt x="0" y="259"/>
                  </a:lnTo>
                  <a:lnTo>
                    <a:pt x="259" y="352"/>
                  </a:lnTo>
                  <a:cubicBezTo>
                    <a:pt x="259" y="300"/>
                    <a:pt x="300" y="259"/>
                    <a:pt x="300" y="217"/>
                  </a:cubicBezTo>
                  <a:cubicBezTo>
                    <a:pt x="300" y="134"/>
                    <a:pt x="217" y="41"/>
                    <a:pt x="1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8"/>
            <p:cNvSpPr/>
            <p:nvPr/>
          </p:nvSpPr>
          <p:spPr>
            <a:xfrm>
              <a:off x="5190000" y="4403550"/>
              <a:ext cx="10875" cy="13350"/>
            </a:xfrm>
            <a:custGeom>
              <a:rect b="b" l="l" r="r" t="t"/>
              <a:pathLst>
                <a:path extrusionOk="0" h="534" w="435">
                  <a:moveTo>
                    <a:pt x="217" y="0"/>
                  </a:moveTo>
                  <a:lnTo>
                    <a:pt x="0" y="517"/>
                  </a:lnTo>
                  <a:lnTo>
                    <a:pt x="52" y="517"/>
                  </a:lnTo>
                  <a:cubicBezTo>
                    <a:pt x="85" y="528"/>
                    <a:pt x="115" y="533"/>
                    <a:pt x="143" y="533"/>
                  </a:cubicBezTo>
                  <a:cubicBezTo>
                    <a:pt x="218" y="533"/>
                    <a:pt x="272" y="495"/>
                    <a:pt x="310" y="435"/>
                  </a:cubicBezTo>
                  <a:lnTo>
                    <a:pt x="352" y="435"/>
                  </a:lnTo>
                  <a:cubicBezTo>
                    <a:pt x="352" y="393"/>
                    <a:pt x="352" y="393"/>
                    <a:pt x="393" y="352"/>
                  </a:cubicBezTo>
                  <a:cubicBezTo>
                    <a:pt x="434" y="217"/>
                    <a:pt x="352" y="42"/>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8"/>
            <p:cNvSpPr/>
            <p:nvPr/>
          </p:nvSpPr>
          <p:spPr>
            <a:xfrm>
              <a:off x="5217125" y="4345400"/>
              <a:ext cx="8550" cy="7500"/>
            </a:xfrm>
            <a:custGeom>
              <a:rect b="b" l="l" r="r" t="t"/>
              <a:pathLst>
                <a:path extrusionOk="0" h="300" w="342">
                  <a:moveTo>
                    <a:pt x="83" y="0"/>
                  </a:moveTo>
                  <a:lnTo>
                    <a:pt x="1" y="259"/>
                  </a:lnTo>
                  <a:lnTo>
                    <a:pt x="42" y="300"/>
                  </a:lnTo>
                  <a:cubicBezTo>
                    <a:pt x="83" y="300"/>
                    <a:pt x="166" y="300"/>
                    <a:pt x="207" y="259"/>
                  </a:cubicBezTo>
                  <a:cubicBezTo>
                    <a:pt x="259" y="259"/>
                    <a:pt x="300" y="176"/>
                    <a:pt x="342" y="134"/>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8"/>
            <p:cNvSpPr/>
            <p:nvPr/>
          </p:nvSpPr>
          <p:spPr>
            <a:xfrm>
              <a:off x="5171900" y="4622225"/>
              <a:ext cx="12950" cy="8550"/>
            </a:xfrm>
            <a:custGeom>
              <a:rect b="b" l="l" r="r" t="t"/>
              <a:pathLst>
                <a:path extrusionOk="0" h="342" w="518">
                  <a:moveTo>
                    <a:pt x="124" y="0"/>
                  </a:moveTo>
                  <a:lnTo>
                    <a:pt x="83" y="41"/>
                  </a:lnTo>
                  <a:cubicBezTo>
                    <a:pt x="42" y="41"/>
                    <a:pt x="42" y="83"/>
                    <a:pt x="0" y="135"/>
                  </a:cubicBezTo>
                  <a:lnTo>
                    <a:pt x="0" y="176"/>
                  </a:lnTo>
                  <a:lnTo>
                    <a:pt x="424" y="341"/>
                  </a:lnTo>
                  <a:cubicBezTo>
                    <a:pt x="424" y="300"/>
                    <a:pt x="466" y="259"/>
                    <a:pt x="517" y="217"/>
                  </a:cubicBezTo>
                  <a:cubicBezTo>
                    <a:pt x="517" y="135"/>
                    <a:pt x="466" y="83"/>
                    <a:pt x="383" y="41"/>
                  </a:cubicBez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8"/>
            <p:cNvSpPr/>
            <p:nvPr/>
          </p:nvSpPr>
          <p:spPr>
            <a:xfrm>
              <a:off x="5196450" y="4557800"/>
              <a:ext cx="15275" cy="14050"/>
            </a:xfrm>
            <a:custGeom>
              <a:rect b="b" l="l" r="r" t="t"/>
              <a:pathLst>
                <a:path extrusionOk="0" h="562" w="611">
                  <a:moveTo>
                    <a:pt x="301" y="1"/>
                  </a:moveTo>
                  <a:cubicBezTo>
                    <a:pt x="194" y="1"/>
                    <a:pt x="112" y="71"/>
                    <a:pt x="52" y="168"/>
                  </a:cubicBezTo>
                  <a:cubicBezTo>
                    <a:pt x="1" y="334"/>
                    <a:pt x="52" y="468"/>
                    <a:pt x="218" y="551"/>
                  </a:cubicBezTo>
                  <a:cubicBezTo>
                    <a:pt x="241" y="558"/>
                    <a:pt x="266" y="561"/>
                    <a:pt x="291" y="561"/>
                  </a:cubicBezTo>
                  <a:cubicBezTo>
                    <a:pt x="407" y="561"/>
                    <a:pt x="527" y="487"/>
                    <a:pt x="569" y="385"/>
                  </a:cubicBezTo>
                  <a:cubicBezTo>
                    <a:pt x="611" y="251"/>
                    <a:pt x="569" y="75"/>
                    <a:pt x="435" y="34"/>
                  </a:cubicBezTo>
                  <a:cubicBezTo>
                    <a:pt x="386" y="11"/>
                    <a:pt x="342"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8"/>
            <p:cNvSpPr/>
            <p:nvPr/>
          </p:nvSpPr>
          <p:spPr>
            <a:xfrm>
              <a:off x="5151225" y="4576625"/>
              <a:ext cx="15275" cy="14150"/>
            </a:xfrm>
            <a:custGeom>
              <a:rect b="b" l="l" r="r" t="t"/>
              <a:pathLst>
                <a:path extrusionOk="0" h="566" w="611">
                  <a:moveTo>
                    <a:pt x="315" y="0"/>
                  </a:moveTo>
                  <a:cubicBezTo>
                    <a:pt x="188" y="0"/>
                    <a:pt x="84" y="56"/>
                    <a:pt x="52" y="191"/>
                  </a:cubicBezTo>
                  <a:cubicBezTo>
                    <a:pt x="0" y="315"/>
                    <a:pt x="52" y="490"/>
                    <a:pt x="217" y="532"/>
                  </a:cubicBezTo>
                  <a:cubicBezTo>
                    <a:pt x="255" y="555"/>
                    <a:pt x="295" y="565"/>
                    <a:pt x="334" y="565"/>
                  </a:cubicBezTo>
                  <a:cubicBezTo>
                    <a:pt x="435" y="565"/>
                    <a:pt x="532" y="497"/>
                    <a:pt x="569" y="408"/>
                  </a:cubicBezTo>
                  <a:cubicBezTo>
                    <a:pt x="610" y="232"/>
                    <a:pt x="569" y="98"/>
                    <a:pt x="434" y="15"/>
                  </a:cubicBezTo>
                  <a:cubicBezTo>
                    <a:pt x="393" y="5"/>
                    <a:pt x="353" y="0"/>
                    <a:pt x="31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8"/>
            <p:cNvSpPr/>
            <p:nvPr/>
          </p:nvSpPr>
          <p:spPr>
            <a:xfrm>
              <a:off x="5177075" y="4512575"/>
              <a:ext cx="16300" cy="14050"/>
            </a:xfrm>
            <a:custGeom>
              <a:rect b="b" l="l" r="r" t="t"/>
              <a:pathLst>
                <a:path extrusionOk="0" h="562" w="652">
                  <a:moveTo>
                    <a:pt x="324" y="0"/>
                  </a:moveTo>
                  <a:cubicBezTo>
                    <a:pt x="223" y="0"/>
                    <a:pt x="123" y="71"/>
                    <a:pt x="93" y="168"/>
                  </a:cubicBezTo>
                  <a:cubicBezTo>
                    <a:pt x="0" y="292"/>
                    <a:pt x="93" y="468"/>
                    <a:pt x="217" y="550"/>
                  </a:cubicBezTo>
                  <a:cubicBezTo>
                    <a:pt x="241" y="558"/>
                    <a:pt x="266" y="561"/>
                    <a:pt x="291" y="561"/>
                  </a:cubicBezTo>
                  <a:cubicBezTo>
                    <a:pt x="408" y="561"/>
                    <a:pt x="534" y="487"/>
                    <a:pt x="610" y="385"/>
                  </a:cubicBezTo>
                  <a:cubicBezTo>
                    <a:pt x="651" y="251"/>
                    <a:pt x="569" y="75"/>
                    <a:pt x="434" y="33"/>
                  </a:cubicBezTo>
                  <a:cubicBezTo>
                    <a:pt x="400" y="11"/>
                    <a:pt x="362" y="0"/>
                    <a:pt x="3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8"/>
            <p:cNvSpPr/>
            <p:nvPr/>
          </p:nvSpPr>
          <p:spPr>
            <a:xfrm>
              <a:off x="5113750" y="4596375"/>
              <a:ext cx="6475" cy="8550"/>
            </a:xfrm>
            <a:custGeom>
              <a:rect b="b" l="l" r="r" t="t"/>
              <a:pathLst>
                <a:path extrusionOk="0" h="342" w="259">
                  <a:moveTo>
                    <a:pt x="83" y="0"/>
                  </a:moveTo>
                  <a:lnTo>
                    <a:pt x="0" y="259"/>
                  </a:lnTo>
                  <a:lnTo>
                    <a:pt x="259" y="341"/>
                  </a:lnTo>
                  <a:lnTo>
                    <a:pt x="259" y="259"/>
                  </a:lnTo>
                  <a:cubicBezTo>
                    <a:pt x="259" y="135"/>
                    <a:pt x="207"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8"/>
            <p:cNvSpPr/>
            <p:nvPr/>
          </p:nvSpPr>
          <p:spPr>
            <a:xfrm>
              <a:off x="5137250" y="4531750"/>
              <a:ext cx="10900" cy="13325"/>
            </a:xfrm>
            <a:custGeom>
              <a:rect b="b" l="l" r="r" t="t"/>
              <a:pathLst>
                <a:path extrusionOk="0" h="533" w="436">
                  <a:moveTo>
                    <a:pt x="218" y="0"/>
                  </a:moveTo>
                  <a:lnTo>
                    <a:pt x="1" y="517"/>
                  </a:lnTo>
                  <a:cubicBezTo>
                    <a:pt x="35" y="528"/>
                    <a:pt x="70" y="533"/>
                    <a:pt x="106" y="533"/>
                  </a:cubicBezTo>
                  <a:cubicBezTo>
                    <a:pt x="214" y="533"/>
                    <a:pt x="324" y="486"/>
                    <a:pt x="394" y="393"/>
                  </a:cubicBezTo>
                  <a:cubicBezTo>
                    <a:pt x="435" y="218"/>
                    <a:pt x="352"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8"/>
            <p:cNvSpPr/>
            <p:nvPr/>
          </p:nvSpPr>
          <p:spPr>
            <a:xfrm>
              <a:off x="5223600" y="4498400"/>
              <a:ext cx="13975" cy="9000"/>
            </a:xfrm>
            <a:custGeom>
              <a:rect b="b" l="l" r="r" t="t"/>
              <a:pathLst>
                <a:path extrusionOk="0" h="360" w="559">
                  <a:moveTo>
                    <a:pt x="41" y="1"/>
                  </a:moveTo>
                  <a:cubicBezTo>
                    <a:pt x="0" y="1"/>
                    <a:pt x="0" y="42"/>
                    <a:pt x="0" y="83"/>
                  </a:cubicBezTo>
                  <a:cubicBezTo>
                    <a:pt x="0" y="125"/>
                    <a:pt x="0" y="176"/>
                    <a:pt x="41" y="218"/>
                  </a:cubicBezTo>
                  <a:lnTo>
                    <a:pt x="41" y="259"/>
                  </a:lnTo>
                  <a:cubicBezTo>
                    <a:pt x="83" y="301"/>
                    <a:pt x="124" y="342"/>
                    <a:pt x="166" y="342"/>
                  </a:cubicBezTo>
                  <a:cubicBezTo>
                    <a:pt x="205" y="354"/>
                    <a:pt x="240" y="359"/>
                    <a:pt x="272" y="359"/>
                  </a:cubicBezTo>
                  <a:cubicBezTo>
                    <a:pt x="348" y="359"/>
                    <a:pt x="407" y="330"/>
                    <a:pt x="465" y="301"/>
                  </a:cubicBezTo>
                  <a:cubicBezTo>
                    <a:pt x="517" y="259"/>
                    <a:pt x="517" y="218"/>
                    <a:pt x="558" y="218"/>
                  </a:cubicBez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8"/>
            <p:cNvSpPr/>
            <p:nvPr/>
          </p:nvSpPr>
          <p:spPr>
            <a:xfrm>
              <a:off x="5164150" y="4474625"/>
              <a:ext cx="8800" cy="6475"/>
            </a:xfrm>
            <a:custGeom>
              <a:rect b="b" l="l" r="r" t="t"/>
              <a:pathLst>
                <a:path extrusionOk="0" h="259" w="352">
                  <a:moveTo>
                    <a:pt x="93" y="1"/>
                  </a:moveTo>
                  <a:lnTo>
                    <a:pt x="0" y="218"/>
                  </a:lnTo>
                  <a:cubicBezTo>
                    <a:pt x="0" y="259"/>
                    <a:pt x="0" y="259"/>
                    <a:pt x="52" y="259"/>
                  </a:cubicBezTo>
                  <a:lnTo>
                    <a:pt x="135" y="259"/>
                  </a:lnTo>
                  <a:cubicBezTo>
                    <a:pt x="176" y="259"/>
                    <a:pt x="176" y="259"/>
                    <a:pt x="217" y="218"/>
                  </a:cubicBezTo>
                  <a:cubicBezTo>
                    <a:pt x="259" y="218"/>
                    <a:pt x="310" y="176"/>
                    <a:pt x="310" y="135"/>
                  </a:cubicBezTo>
                  <a:cubicBezTo>
                    <a:pt x="352" y="135"/>
                    <a:pt x="352" y="94"/>
                    <a:pt x="352" y="94"/>
                  </a:cubicBezTo>
                  <a:lnTo>
                    <a:pt x="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8"/>
            <p:cNvSpPr/>
            <p:nvPr/>
          </p:nvSpPr>
          <p:spPr>
            <a:xfrm>
              <a:off x="5098500" y="4704925"/>
              <a:ext cx="13975" cy="14250"/>
            </a:xfrm>
            <a:custGeom>
              <a:rect b="b" l="l" r="r" t="t"/>
              <a:pathLst>
                <a:path extrusionOk="0" h="570" w="559">
                  <a:moveTo>
                    <a:pt x="320" y="0"/>
                  </a:moveTo>
                  <a:cubicBezTo>
                    <a:pt x="204" y="0"/>
                    <a:pt x="84" y="76"/>
                    <a:pt x="41" y="187"/>
                  </a:cubicBezTo>
                  <a:cubicBezTo>
                    <a:pt x="0" y="311"/>
                    <a:pt x="41" y="487"/>
                    <a:pt x="217" y="528"/>
                  </a:cubicBezTo>
                  <a:cubicBezTo>
                    <a:pt x="217" y="569"/>
                    <a:pt x="217" y="569"/>
                    <a:pt x="259" y="569"/>
                  </a:cubicBezTo>
                  <a:cubicBezTo>
                    <a:pt x="352" y="445"/>
                    <a:pt x="476" y="352"/>
                    <a:pt x="558" y="269"/>
                  </a:cubicBezTo>
                  <a:cubicBezTo>
                    <a:pt x="558" y="135"/>
                    <a:pt x="517" y="52"/>
                    <a:pt x="393" y="11"/>
                  </a:cubicBezTo>
                  <a:cubicBezTo>
                    <a:pt x="369" y="4"/>
                    <a:pt x="345"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8"/>
            <p:cNvSpPr/>
            <p:nvPr/>
          </p:nvSpPr>
          <p:spPr>
            <a:xfrm>
              <a:off x="5124325" y="4640775"/>
              <a:ext cx="16325" cy="14150"/>
            </a:xfrm>
            <a:custGeom>
              <a:rect b="b" l="l" r="r" t="t"/>
              <a:pathLst>
                <a:path extrusionOk="0" h="566" w="653">
                  <a:moveTo>
                    <a:pt x="320" y="0"/>
                  </a:moveTo>
                  <a:cubicBezTo>
                    <a:pt x="219" y="0"/>
                    <a:pt x="124" y="71"/>
                    <a:pt x="94" y="168"/>
                  </a:cubicBezTo>
                  <a:cubicBezTo>
                    <a:pt x="1" y="333"/>
                    <a:pt x="94" y="468"/>
                    <a:pt x="218" y="550"/>
                  </a:cubicBezTo>
                  <a:cubicBezTo>
                    <a:pt x="249" y="560"/>
                    <a:pt x="282" y="565"/>
                    <a:pt x="316" y="565"/>
                  </a:cubicBezTo>
                  <a:cubicBezTo>
                    <a:pt x="426" y="565"/>
                    <a:pt x="540" y="510"/>
                    <a:pt x="611" y="375"/>
                  </a:cubicBezTo>
                  <a:cubicBezTo>
                    <a:pt x="652" y="251"/>
                    <a:pt x="559" y="75"/>
                    <a:pt x="435" y="34"/>
                  </a:cubicBezTo>
                  <a:cubicBezTo>
                    <a:pt x="398" y="11"/>
                    <a:pt x="359"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8"/>
            <p:cNvSpPr/>
            <p:nvPr/>
          </p:nvSpPr>
          <p:spPr>
            <a:xfrm>
              <a:off x="5060750" y="4724575"/>
              <a:ext cx="6500" cy="8550"/>
            </a:xfrm>
            <a:custGeom>
              <a:rect b="b" l="l" r="r" t="t"/>
              <a:pathLst>
                <a:path extrusionOk="0" h="342" w="260">
                  <a:moveTo>
                    <a:pt x="94" y="0"/>
                  </a:moveTo>
                  <a:lnTo>
                    <a:pt x="1" y="259"/>
                  </a:lnTo>
                  <a:lnTo>
                    <a:pt x="259" y="342"/>
                  </a:lnTo>
                  <a:lnTo>
                    <a:pt x="259" y="259"/>
                  </a:lnTo>
                  <a:lnTo>
                    <a:pt x="259" y="124"/>
                  </a:lnTo>
                  <a:lnTo>
                    <a:pt x="218" y="83"/>
                  </a:lnTo>
                  <a:lnTo>
                    <a:pt x="176" y="42"/>
                  </a:lnTo>
                  <a:cubicBezTo>
                    <a:pt x="135" y="0"/>
                    <a:pt x="135" y="0"/>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8"/>
            <p:cNvSpPr/>
            <p:nvPr/>
          </p:nvSpPr>
          <p:spPr>
            <a:xfrm>
              <a:off x="5084525" y="4659950"/>
              <a:ext cx="10875" cy="13775"/>
            </a:xfrm>
            <a:custGeom>
              <a:rect b="b" l="l" r="r" t="t"/>
              <a:pathLst>
                <a:path extrusionOk="0" h="551" w="435">
                  <a:moveTo>
                    <a:pt x="218" y="1"/>
                  </a:moveTo>
                  <a:lnTo>
                    <a:pt x="1" y="518"/>
                  </a:lnTo>
                  <a:cubicBezTo>
                    <a:pt x="38" y="540"/>
                    <a:pt x="77" y="551"/>
                    <a:pt x="116" y="551"/>
                  </a:cubicBezTo>
                  <a:cubicBezTo>
                    <a:pt x="217" y="551"/>
                    <a:pt x="312" y="480"/>
                    <a:pt x="342" y="383"/>
                  </a:cubicBezTo>
                  <a:cubicBezTo>
                    <a:pt x="435" y="259"/>
                    <a:pt x="342" y="83"/>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8"/>
            <p:cNvSpPr/>
            <p:nvPr/>
          </p:nvSpPr>
          <p:spPr>
            <a:xfrm>
              <a:off x="5170600" y="4626600"/>
              <a:ext cx="11925" cy="9600"/>
            </a:xfrm>
            <a:custGeom>
              <a:rect b="b" l="l" r="r" t="t"/>
              <a:pathLst>
                <a:path extrusionOk="0" h="384" w="477">
                  <a:moveTo>
                    <a:pt x="52" y="1"/>
                  </a:moveTo>
                  <a:cubicBezTo>
                    <a:pt x="1" y="42"/>
                    <a:pt x="1" y="84"/>
                    <a:pt x="1" y="84"/>
                  </a:cubicBezTo>
                  <a:cubicBezTo>
                    <a:pt x="1" y="218"/>
                    <a:pt x="94" y="301"/>
                    <a:pt x="176" y="342"/>
                  </a:cubicBezTo>
                  <a:cubicBezTo>
                    <a:pt x="218" y="383"/>
                    <a:pt x="259" y="383"/>
                    <a:pt x="311" y="383"/>
                  </a:cubicBezTo>
                  <a:cubicBezTo>
                    <a:pt x="352" y="301"/>
                    <a:pt x="435" y="259"/>
                    <a:pt x="476" y="166"/>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8"/>
            <p:cNvSpPr/>
            <p:nvPr/>
          </p:nvSpPr>
          <p:spPr>
            <a:xfrm>
              <a:off x="5111425" y="4602825"/>
              <a:ext cx="8800" cy="6500"/>
            </a:xfrm>
            <a:custGeom>
              <a:rect b="b" l="l" r="r" t="t"/>
              <a:pathLst>
                <a:path extrusionOk="0" h="260" w="352">
                  <a:moveTo>
                    <a:pt x="93" y="1"/>
                  </a:moveTo>
                  <a:lnTo>
                    <a:pt x="0" y="259"/>
                  </a:lnTo>
                  <a:lnTo>
                    <a:pt x="176" y="259"/>
                  </a:lnTo>
                  <a:cubicBezTo>
                    <a:pt x="217" y="218"/>
                    <a:pt x="258" y="218"/>
                    <a:pt x="300" y="176"/>
                  </a:cubicBezTo>
                  <a:cubicBezTo>
                    <a:pt x="300" y="176"/>
                    <a:pt x="352" y="135"/>
                    <a:pt x="352" y="83"/>
                  </a:cubicBezTo>
                  <a:lnTo>
                    <a:pt x="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8"/>
            <p:cNvSpPr/>
            <p:nvPr/>
          </p:nvSpPr>
          <p:spPr>
            <a:xfrm>
              <a:off x="5057650" y="4731025"/>
              <a:ext cx="9600" cy="6500"/>
            </a:xfrm>
            <a:custGeom>
              <a:rect b="b" l="l" r="r" t="t"/>
              <a:pathLst>
                <a:path extrusionOk="0" h="260" w="384">
                  <a:moveTo>
                    <a:pt x="125" y="1"/>
                  </a:moveTo>
                  <a:lnTo>
                    <a:pt x="0" y="259"/>
                  </a:lnTo>
                  <a:lnTo>
                    <a:pt x="176" y="259"/>
                  </a:lnTo>
                  <a:cubicBezTo>
                    <a:pt x="259" y="259"/>
                    <a:pt x="342" y="177"/>
                    <a:pt x="383" y="84"/>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8"/>
            <p:cNvSpPr/>
            <p:nvPr/>
          </p:nvSpPr>
          <p:spPr>
            <a:xfrm>
              <a:off x="5201875" y="4183800"/>
              <a:ext cx="12950" cy="9900"/>
            </a:xfrm>
            <a:custGeom>
              <a:rect b="b" l="l" r="r" t="t"/>
              <a:pathLst>
                <a:path extrusionOk="0" h="396" w="518">
                  <a:moveTo>
                    <a:pt x="216" y="1"/>
                  </a:moveTo>
                  <a:cubicBezTo>
                    <a:pt x="135" y="1"/>
                    <a:pt x="61" y="49"/>
                    <a:pt x="1" y="137"/>
                  </a:cubicBezTo>
                  <a:lnTo>
                    <a:pt x="1" y="178"/>
                  </a:lnTo>
                  <a:lnTo>
                    <a:pt x="518" y="395"/>
                  </a:lnTo>
                  <a:lnTo>
                    <a:pt x="518" y="219"/>
                  </a:lnTo>
                  <a:cubicBezTo>
                    <a:pt x="518" y="137"/>
                    <a:pt x="435" y="44"/>
                    <a:pt x="352" y="44"/>
                  </a:cubicBezTo>
                  <a:cubicBezTo>
                    <a:pt x="305" y="15"/>
                    <a:pt x="260" y="1"/>
                    <a:pt x="21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8"/>
            <p:cNvSpPr/>
            <p:nvPr/>
          </p:nvSpPr>
          <p:spPr>
            <a:xfrm>
              <a:off x="5226700" y="4120250"/>
              <a:ext cx="11900" cy="13500"/>
            </a:xfrm>
            <a:custGeom>
              <a:rect b="b" l="l" r="r" t="t"/>
              <a:pathLst>
                <a:path extrusionOk="0" h="540" w="476">
                  <a:moveTo>
                    <a:pt x="300" y="1"/>
                  </a:moveTo>
                  <a:cubicBezTo>
                    <a:pt x="176" y="1"/>
                    <a:pt x="83" y="52"/>
                    <a:pt x="42" y="135"/>
                  </a:cubicBezTo>
                  <a:cubicBezTo>
                    <a:pt x="0" y="311"/>
                    <a:pt x="42" y="476"/>
                    <a:pt x="217" y="518"/>
                  </a:cubicBezTo>
                  <a:cubicBezTo>
                    <a:pt x="242" y="533"/>
                    <a:pt x="271" y="539"/>
                    <a:pt x="302" y="539"/>
                  </a:cubicBezTo>
                  <a:cubicBezTo>
                    <a:pt x="372" y="539"/>
                    <a:pt x="447" y="505"/>
                    <a:pt x="476" y="476"/>
                  </a:cubicBezTo>
                  <a:cubicBezTo>
                    <a:pt x="434" y="311"/>
                    <a:pt x="341" y="135"/>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8"/>
            <p:cNvSpPr/>
            <p:nvPr/>
          </p:nvSpPr>
          <p:spPr>
            <a:xfrm>
              <a:off x="5181450" y="4138350"/>
              <a:ext cx="15025" cy="14150"/>
            </a:xfrm>
            <a:custGeom>
              <a:rect b="b" l="l" r="r" t="t"/>
              <a:pathLst>
                <a:path extrusionOk="0" h="566" w="601">
                  <a:moveTo>
                    <a:pt x="347" y="0"/>
                  </a:moveTo>
                  <a:cubicBezTo>
                    <a:pt x="217" y="0"/>
                    <a:pt x="119" y="76"/>
                    <a:pt x="42" y="187"/>
                  </a:cubicBezTo>
                  <a:cubicBezTo>
                    <a:pt x="1" y="311"/>
                    <a:pt x="42" y="486"/>
                    <a:pt x="218" y="528"/>
                  </a:cubicBezTo>
                  <a:cubicBezTo>
                    <a:pt x="253" y="554"/>
                    <a:pt x="292" y="566"/>
                    <a:pt x="332" y="566"/>
                  </a:cubicBezTo>
                  <a:cubicBezTo>
                    <a:pt x="431" y="566"/>
                    <a:pt x="530" y="493"/>
                    <a:pt x="559" y="404"/>
                  </a:cubicBezTo>
                  <a:cubicBezTo>
                    <a:pt x="601" y="269"/>
                    <a:pt x="559" y="104"/>
                    <a:pt x="435" y="11"/>
                  </a:cubicBezTo>
                  <a:cubicBezTo>
                    <a:pt x="404" y="4"/>
                    <a:pt x="375" y="0"/>
                    <a:pt x="34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8"/>
            <p:cNvSpPr/>
            <p:nvPr/>
          </p:nvSpPr>
          <p:spPr>
            <a:xfrm>
              <a:off x="5245050" y="4165500"/>
              <a:ext cx="10875" cy="13900"/>
            </a:xfrm>
            <a:custGeom>
              <a:rect b="b" l="l" r="r" t="t"/>
              <a:pathLst>
                <a:path extrusionOk="0" h="556" w="435">
                  <a:moveTo>
                    <a:pt x="259" y="0"/>
                  </a:moveTo>
                  <a:cubicBezTo>
                    <a:pt x="176" y="0"/>
                    <a:pt x="124" y="93"/>
                    <a:pt x="83" y="176"/>
                  </a:cubicBezTo>
                  <a:cubicBezTo>
                    <a:pt x="0" y="310"/>
                    <a:pt x="83" y="476"/>
                    <a:pt x="217" y="517"/>
                  </a:cubicBezTo>
                  <a:cubicBezTo>
                    <a:pt x="259" y="543"/>
                    <a:pt x="290" y="556"/>
                    <a:pt x="322" y="556"/>
                  </a:cubicBezTo>
                  <a:cubicBezTo>
                    <a:pt x="354" y="556"/>
                    <a:pt x="388" y="543"/>
                    <a:pt x="435" y="517"/>
                  </a:cubicBezTo>
                  <a:cubicBezTo>
                    <a:pt x="341" y="352"/>
                    <a:pt x="300" y="176"/>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8"/>
            <p:cNvSpPr/>
            <p:nvPr/>
          </p:nvSpPr>
          <p:spPr>
            <a:xfrm>
              <a:off x="5207300" y="4075025"/>
              <a:ext cx="10900" cy="13525"/>
            </a:xfrm>
            <a:custGeom>
              <a:rect b="b" l="l" r="r" t="t"/>
              <a:pathLst>
                <a:path extrusionOk="0" h="541" w="436">
                  <a:moveTo>
                    <a:pt x="177" y="0"/>
                  </a:moveTo>
                  <a:cubicBezTo>
                    <a:pt x="135" y="52"/>
                    <a:pt x="83" y="93"/>
                    <a:pt x="83" y="135"/>
                  </a:cubicBezTo>
                  <a:cubicBezTo>
                    <a:pt x="1" y="311"/>
                    <a:pt x="83" y="435"/>
                    <a:pt x="218" y="517"/>
                  </a:cubicBezTo>
                  <a:cubicBezTo>
                    <a:pt x="245" y="535"/>
                    <a:pt x="274" y="540"/>
                    <a:pt x="302" y="540"/>
                  </a:cubicBezTo>
                  <a:cubicBezTo>
                    <a:pt x="357" y="540"/>
                    <a:pt x="407" y="517"/>
                    <a:pt x="435" y="517"/>
                  </a:cubicBezTo>
                  <a:cubicBezTo>
                    <a:pt x="394" y="352"/>
                    <a:pt x="259" y="176"/>
                    <a:pt x="1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8"/>
            <p:cNvSpPr/>
            <p:nvPr/>
          </p:nvSpPr>
          <p:spPr>
            <a:xfrm>
              <a:off x="5143725" y="4158000"/>
              <a:ext cx="7525" cy="8800"/>
            </a:xfrm>
            <a:custGeom>
              <a:rect b="b" l="l" r="r" t="t"/>
              <a:pathLst>
                <a:path extrusionOk="0" h="352" w="301">
                  <a:moveTo>
                    <a:pt x="135" y="0"/>
                  </a:moveTo>
                  <a:lnTo>
                    <a:pt x="0" y="259"/>
                  </a:lnTo>
                  <a:lnTo>
                    <a:pt x="259" y="352"/>
                  </a:lnTo>
                  <a:lnTo>
                    <a:pt x="259" y="300"/>
                  </a:lnTo>
                  <a:cubicBezTo>
                    <a:pt x="300" y="176"/>
                    <a:pt x="218" y="42"/>
                    <a:pt x="1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8"/>
            <p:cNvSpPr/>
            <p:nvPr/>
          </p:nvSpPr>
          <p:spPr>
            <a:xfrm>
              <a:off x="5167500" y="4093375"/>
              <a:ext cx="10875" cy="13975"/>
            </a:xfrm>
            <a:custGeom>
              <a:rect b="b" l="l" r="r" t="t"/>
              <a:pathLst>
                <a:path extrusionOk="0" h="559" w="435">
                  <a:moveTo>
                    <a:pt x="218" y="0"/>
                  </a:moveTo>
                  <a:lnTo>
                    <a:pt x="1" y="517"/>
                  </a:lnTo>
                  <a:lnTo>
                    <a:pt x="42" y="559"/>
                  </a:lnTo>
                  <a:cubicBezTo>
                    <a:pt x="176" y="559"/>
                    <a:pt x="300" y="517"/>
                    <a:pt x="383" y="393"/>
                  </a:cubicBezTo>
                  <a:cubicBezTo>
                    <a:pt x="435" y="259"/>
                    <a:pt x="383" y="135"/>
                    <a:pt x="259" y="42"/>
                  </a:cubicBezTo>
                  <a:cubicBezTo>
                    <a:pt x="259" y="42"/>
                    <a:pt x="218" y="4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8"/>
            <p:cNvSpPr/>
            <p:nvPr/>
          </p:nvSpPr>
          <p:spPr>
            <a:xfrm>
              <a:off x="5212725" y="4338925"/>
              <a:ext cx="9600" cy="6500"/>
            </a:xfrm>
            <a:custGeom>
              <a:rect b="b" l="l" r="r" t="t"/>
              <a:pathLst>
                <a:path extrusionOk="0" h="260" w="384">
                  <a:moveTo>
                    <a:pt x="218" y="1"/>
                  </a:moveTo>
                  <a:cubicBezTo>
                    <a:pt x="125" y="1"/>
                    <a:pt x="84" y="42"/>
                    <a:pt x="42" y="135"/>
                  </a:cubicBezTo>
                  <a:cubicBezTo>
                    <a:pt x="42" y="135"/>
                    <a:pt x="1" y="135"/>
                    <a:pt x="1" y="176"/>
                  </a:cubicBezTo>
                  <a:lnTo>
                    <a:pt x="259" y="259"/>
                  </a:ln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8"/>
            <p:cNvSpPr/>
            <p:nvPr/>
          </p:nvSpPr>
          <p:spPr>
            <a:xfrm>
              <a:off x="5149150" y="4312675"/>
              <a:ext cx="13975" cy="9225"/>
            </a:xfrm>
            <a:custGeom>
              <a:rect b="b" l="l" r="r" t="t"/>
              <a:pathLst>
                <a:path extrusionOk="0" h="369" w="559">
                  <a:moveTo>
                    <a:pt x="243" y="1"/>
                  </a:moveTo>
                  <a:cubicBezTo>
                    <a:pt x="151" y="1"/>
                    <a:pt x="61" y="41"/>
                    <a:pt x="1" y="110"/>
                  </a:cubicBezTo>
                  <a:lnTo>
                    <a:pt x="1" y="151"/>
                  </a:lnTo>
                  <a:lnTo>
                    <a:pt x="517" y="368"/>
                  </a:lnTo>
                  <a:cubicBezTo>
                    <a:pt x="559" y="234"/>
                    <a:pt x="476" y="58"/>
                    <a:pt x="342" y="17"/>
                  </a:cubicBezTo>
                  <a:cubicBezTo>
                    <a:pt x="309" y="6"/>
                    <a:pt x="276" y="1"/>
                    <a:pt x="24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8"/>
            <p:cNvSpPr/>
            <p:nvPr/>
          </p:nvSpPr>
          <p:spPr>
            <a:xfrm>
              <a:off x="5237550" y="4274300"/>
              <a:ext cx="10625" cy="14000"/>
            </a:xfrm>
            <a:custGeom>
              <a:rect b="b" l="l" r="r" t="t"/>
              <a:pathLst>
                <a:path extrusionOk="0" h="560" w="425">
                  <a:moveTo>
                    <a:pt x="259" y="1"/>
                  </a:moveTo>
                  <a:cubicBezTo>
                    <a:pt x="218" y="42"/>
                    <a:pt x="125" y="94"/>
                    <a:pt x="83" y="135"/>
                  </a:cubicBezTo>
                  <a:lnTo>
                    <a:pt x="83" y="177"/>
                  </a:lnTo>
                  <a:cubicBezTo>
                    <a:pt x="0" y="352"/>
                    <a:pt x="83" y="476"/>
                    <a:pt x="218" y="559"/>
                  </a:cubicBezTo>
                  <a:lnTo>
                    <a:pt x="424" y="42"/>
                  </a:lnTo>
                  <a:cubicBezTo>
                    <a:pt x="383" y="1"/>
                    <a:pt x="342"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8"/>
            <p:cNvSpPr/>
            <p:nvPr/>
          </p:nvSpPr>
          <p:spPr>
            <a:xfrm>
              <a:off x="5173975" y="4248100"/>
              <a:ext cx="15000" cy="13700"/>
            </a:xfrm>
            <a:custGeom>
              <a:rect b="b" l="l" r="r" t="t"/>
              <a:pathLst>
                <a:path extrusionOk="0" h="548" w="600">
                  <a:moveTo>
                    <a:pt x="318" y="0"/>
                  </a:moveTo>
                  <a:cubicBezTo>
                    <a:pt x="199" y="0"/>
                    <a:pt x="105" y="56"/>
                    <a:pt x="41" y="191"/>
                  </a:cubicBezTo>
                  <a:cubicBezTo>
                    <a:pt x="0" y="315"/>
                    <a:pt x="41" y="490"/>
                    <a:pt x="217" y="532"/>
                  </a:cubicBezTo>
                  <a:cubicBezTo>
                    <a:pt x="248" y="542"/>
                    <a:pt x="282" y="547"/>
                    <a:pt x="317" y="547"/>
                  </a:cubicBezTo>
                  <a:cubicBezTo>
                    <a:pt x="421" y="547"/>
                    <a:pt x="527" y="501"/>
                    <a:pt x="558" y="408"/>
                  </a:cubicBezTo>
                  <a:cubicBezTo>
                    <a:pt x="600" y="232"/>
                    <a:pt x="558" y="108"/>
                    <a:pt x="434" y="15"/>
                  </a:cubicBezTo>
                  <a:cubicBezTo>
                    <a:pt x="393" y="5"/>
                    <a:pt x="355" y="0"/>
                    <a:pt x="3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8"/>
            <p:cNvSpPr/>
            <p:nvPr/>
          </p:nvSpPr>
          <p:spPr>
            <a:xfrm>
              <a:off x="5128725" y="4267025"/>
              <a:ext cx="15025" cy="14050"/>
            </a:xfrm>
            <a:custGeom>
              <a:rect b="b" l="l" r="r" t="t"/>
              <a:pathLst>
                <a:path extrusionOk="0" h="562" w="601">
                  <a:moveTo>
                    <a:pt x="292" y="0"/>
                  </a:moveTo>
                  <a:cubicBezTo>
                    <a:pt x="172" y="0"/>
                    <a:pt x="72" y="70"/>
                    <a:pt x="42" y="168"/>
                  </a:cubicBezTo>
                  <a:cubicBezTo>
                    <a:pt x="1" y="333"/>
                    <a:pt x="42" y="468"/>
                    <a:pt x="218" y="550"/>
                  </a:cubicBezTo>
                  <a:cubicBezTo>
                    <a:pt x="240" y="558"/>
                    <a:pt x="263" y="561"/>
                    <a:pt x="288" y="561"/>
                  </a:cubicBezTo>
                  <a:cubicBezTo>
                    <a:pt x="400" y="561"/>
                    <a:pt x="525" y="487"/>
                    <a:pt x="559" y="385"/>
                  </a:cubicBezTo>
                  <a:cubicBezTo>
                    <a:pt x="600" y="250"/>
                    <a:pt x="559" y="75"/>
                    <a:pt x="435" y="33"/>
                  </a:cubicBezTo>
                  <a:cubicBezTo>
                    <a:pt x="386" y="10"/>
                    <a:pt x="338"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8"/>
            <p:cNvSpPr/>
            <p:nvPr/>
          </p:nvSpPr>
          <p:spPr>
            <a:xfrm>
              <a:off x="5192325" y="4293325"/>
              <a:ext cx="16050" cy="14250"/>
            </a:xfrm>
            <a:custGeom>
              <a:rect b="b" l="l" r="r" t="t"/>
              <a:pathLst>
                <a:path extrusionOk="0" h="570" w="642">
                  <a:moveTo>
                    <a:pt x="331" y="0"/>
                  </a:moveTo>
                  <a:cubicBezTo>
                    <a:pt x="225" y="0"/>
                    <a:pt x="115" y="56"/>
                    <a:pt x="83" y="191"/>
                  </a:cubicBezTo>
                  <a:cubicBezTo>
                    <a:pt x="0" y="315"/>
                    <a:pt x="83" y="491"/>
                    <a:pt x="217" y="532"/>
                  </a:cubicBezTo>
                  <a:cubicBezTo>
                    <a:pt x="252" y="559"/>
                    <a:pt x="292" y="570"/>
                    <a:pt x="332" y="570"/>
                  </a:cubicBezTo>
                  <a:cubicBezTo>
                    <a:pt x="433" y="570"/>
                    <a:pt x="541" y="497"/>
                    <a:pt x="600" y="408"/>
                  </a:cubicBezTo>
                  <a:cubicBezTo>
                    <a:pt x="641" y="232"/>
                    <a:pt x="558" y="108"/>
                    <a:pt x="424" y="15"/>
                  </a:cubicBezTo>
                  <a:cubicBezTo>
                    <a:pt x="395" y="6"/>
                    <a:pt x="363"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8"/>
            <p:cNvSpPr/>
            <p:nvPr/>
          </p:nvSpPr>
          <p:spPr>
            <a:xfrm>
              <a:off x="5154575" y="4202850"/>
              <a:ext cx="16050" cy="13725"/>
            </a:xfrm>
            <a:custGeom>
              <a:rect b="b" l="l" r="r" t="t"/>
              <a:pathLst>
                <a:path extrusionOk="0" h="549" w="642">
                  <a:moveTo>
                    <a:pt x="336" y="1"/>
                  </a:moveTo>
                  <a:cubicBezTo>
                    <a:pt x="226" y="1"/>
                    <a:pt x="115" y="57"/>
                    <a:pt x="83" y="191"/>
                  </a:cubicBezTo>
                  <a:cubicBezTo>
                    <a:pt x="1" y="315"/>
                    <a:pt x="83" y="491"/>
                    <a:pt x="218" y="533"/>
                  </a:cubicBezTo>
                  <a:cubicBezTo>
                    <a:pt x="249" y="543"/>
                    <a:pt x="283" y="548"/>
                    <a:pt x="318" y="548"/>
                  </a:cubicBezTo>
                  <a:cubicBezTo>
                    <a:pt x="424" y="548"/>
                    <a:pt x="538" y="502"/>
                    <a:pt x="600" y="408"/>
                  </a:cubicBezTo>
                  <a:cubicBezTo>
                    <a:pt x="642" y="233"/>
                    <a:pt x="559" y="57"/>
                    <a:pt x="435" y="16"/>
                  </a:cubicBezTo>
                  <a:cubicBezTo>
                    <a:pt x="404" y="6"/>
                    <a:pt x="370" y="1"/>
                    <a:pt x="3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8"/>
            <p:cNvSpPr/>
            <p:nvPr/>
          </p:nvSpPr>
          <p:spPr>
            <a:xfrm>
              <a:off x="5219200" y="4229275"/>
              <a:ext cx="16050" cy="14150"/>
            </a:xfrm>
            <a:custGeom>
              <a:rect b="b" l="l" r="r" t="t"/>
              <a:pathLst>
                <a:path extrusionOk="0" h="566" w="642">
                  <a:moveTo>
                    <a:pt x="299" y="1"/>
                  </a:moveTo>
                  <a:cubicBezTo>
                    <a:pt x="189" y="1"/>
                    <a:pt x="102" y="71"/>
                    <a:pt x="42" y="168"/>
                  </a:cubicBezTo>
                  <a:cubicBezTo>
                    <a:pt x="0" y="292"/>
                    <a:pt x="42" y="468"/>
                    <a:pt x="217" y="551"/>
                  </a:cubicBezTo>
                  <a:cubicBezTo>
                    <a:pt x="241" y="561"/>
                    <a:pt x="267" y="565"/>
                    <a:pt x="294" y="565"/>
                  </a:cubicBezTo>
                  <a:cubicBezTo>
                    <a:pt x="404" y="565"/>
                    <a:pt x="525" y="485"/>
                    <a:pt x="559" y="385"/>
                  </a:cubicBezTo>
                  <a:cubicBezTo>
                    <a:pt x="641" y="251"/>
                    <a:pt x="559" y="86"/>
                    <a:pt x="435" y="34"/>
                  </a:cubicBezTo>
                  <a:cubicBezTo>
                    <a:pt x="386" y="11"/>
                    <a:pt x="341" y="1"/>
                    <a:pt x="29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8"/>
            <p:cNvSpPr/>
            <p:nvPr/>
          </p:nvSpPr>
          <p:spPr>
            <a:xfrm>
              <a:off x="5091000" y="4286200"/>
              <a:ext cx="7525" cy="9850"/>
            </a:xfrm>
            <a:custGeom>
              <a:rect b="b" l="l" r="r" t="t"/>
              <a:pathLst>
                <a:path extrusionOk="0" h="394" w="301">
                  <a:moveTo>
                    <a:pt x="83" y="0"/>
                  </a:moveTo>
                  <a:lnTo>
                    <a:pt x="0" y="259"/>
                  </a:lnTo>
                  <a:lnTo>
                    <a:pt x="259" y="393"/>
                  </a:lnTo>
                  <a:lnTo>
                    <a:pt x="259" y="300"/>
                  </a:lnTo>
                  <a:cubicBezTo>
                    <a:pt x="300" y="176"/>
                    <a:pt x="217"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8"/>
            <p:cNvSpPr/>
            <p:nvPr/>
          </p:nvSpPr>
          <p:spPr>
            <a:xfrm>
              <a:off x="5114775" y="4222625"/>
              <a:ext cx="10625" cy="13200"/>
            </a:xfrm>
            <a:custGeom>
              <a:rect b="b" l="l" r="r" t="t"/>
              <a:pathLst>
                <a:path extrusionOk="0" h="528" w="425">
                  <a:moveTo>
                    <a:pt x="218" y="0"/>
                  </a:moveTo>
                  <a:lnTo>
                    <a:pt x="0" y="517"/>
                  </a:lnTo>
                  <a:cubicBezTo>
                    <a:pt x="22" y="524"/>
                    <a:pt x="46" y="528"/>
                    <a:pt x="70" y="528"/>
                  </a:cubicBezTo>
                  <a:cubicBezTo>
                    <a:pt x="183" y="528"/>
                    <a:pt x="308" y="454"/>
                    <a:pt x="342" y="352"/>
                  </a:cubicBezTo>
                  <a:cubicBezTo>
                    <a:pt x="424" y="217"/>
                    <a:pt x="342" y="41"/>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8"/>
            <p:cNvSpPr/>
            <p:nvPr/>
          </p:nvSpPr>
          <p:spPr>
            <a:xfrm>
              <a:off x="5265475" y="4218475"/>
              <a:ext cx="25" cy="1050"/>
            </a:xfrm>
            <a:custGeom>
              <a:rect b="b" l="l" r="r" t="t"/>
              <a:pathLst>
                <a:path extrusionOk="0" h="42" w="1">
                  <a:moveTo>
                    <a:pt x="0" y="42"/>
                  </a:moveTo>
                  <a:lnTo>
                    <a:pt x="0" y="1"/>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8"/>
            <p:cNvSpPr/>
            <p:nvPr/>
          </p:nvSpPr>
          <p:spPr>
            <a:xfrm>
              <a:off x="5200850" y="4188225"/>
              <a:ext cx="13975" cy="9600"/>
            </a:xfrm>
            <a:custGeom>
              <a:rect b="b" l="l" r="r" t="t"/>
              <a:pathLst>
                <a:path extrusionOk="0" h="384" w="559">
                  <a:moveTo>
                    <a:pt x="42" y="1"/>
                  </a:moveTo>
                  <a:cubicBezTo>
                    <a:pt x="0" y="42"/>
                    <a:pt x="0" y="84"/>
                    <a:pt x="0" y="125"/>
                  </a:cubicBezTo>
                  <a:cubicBezTo>
                    <a:pt x="0" y="125"/>
                    <a:pt x="0" y="177"/>
                    <a:pt x="42" y="218"/>
                  </a:cubicBezTo>
                  <a:lnTo>
                    <a:pt x="42" y="259"/>
                  </a:lnTo>
                  <a:cubicBezTo>
                    <a:pt x="83" y="301"/>
                    <a:pt x="135" y="342"/>
                    <a:pt x="176" y="342"/>
                  </a:cubicBezTo>
                  <a:cubicBezTo>
                    <a:pt x="217" y="383"/>
                    <a:pt x="300" y="383"/>
                    <a:pt x="341" y="383"/>
                  </a:cubicBezTo>
                  <a:cubicBezTo>
                    <a:pt x="341" y="383"/>
                    <a:pt x="393" y="383"/>
                    <a:pt x="393" y="342"/>
                  </a:cubicBezTo>
                  <a:cubicBezTo>
                    <a:pt x="435" y="342"/>
                    <a:pt x="476" y="342"/>
                    <a:pt x="476" y="301"/>
                  </a:cubicBezTo>
                  <a:cubicBezTo>
                    <a:pt x="517" y="301"/>
                    <a:pt x="517"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8"/>
            <p:cNvSpPr/>
            <p:nvPr/>
          </p:nvSpPr>
          <p:spPr>
            <a:xfrm>
              <a:off x="5141650" y="4164450"/>
              <a:ext cx="8550" cy="6750"/>
            </a:xfrm>
            <a:custGeom>
              <a:rect b="b" l="l" r="r" t="t"/>
              <a:pathLst>
                <a:path extrusionOk="0" h="270" w="342">
                  <a:moveTo>
                    <a:pt x="83" y="1"/>
                  </a:moveTo>
                  <a:lnTo>
                    <a:pt x="1" y="259"/>
                  </a:lnTo>
                  <a:lnTo>
                    <a:pt x="42" y="259"/>
                  </a:lnTo>
                  <a:cubicBezTo>
                    <a:pt x="66" y="267"/>
                    <a:pt x="89" y="270"/>
                    <a:pt x="112" y="270"/>
                  </a:cubicBezTo>
                  <a:cubicBezTo>
                    <a:pt x="218" y="270"/>
                    <a:pt x="308" y="196"/>
                    <a:pt x="342" y="94"/>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8"/>
            <p:cNvSpPr/>
            <p:nvPr/>
          </p:nvSpPr>
          <p:spPr>
            <a:xfrm>
              <a:off x="5160000" y="4467400"/>
              <a:ext cx="9600" cy="7250"/>
            </a:xfrm>
            <a:custGeom>
              <a:rect b="b" l="l" r="r" t="t"/>
              <a:pathLst>
                <a:path extrusionOk="0" h="290" w="384">
                  <a:moveTo>
                    <a:pt x="263" y="0"/>
                  </a:moveTo>
                  <a:cubicBezTo>
                    <a:pt x="226" y="0"/>
                    <a:pt x="192" y="10"/>
                    <a:pt x="166" y="31"/>
                  </a:cubicBezTo>
                  <a:cubicBezTo>
                    <a:pt x="83" y="31"/>
                    <a:pt x="42" y="72"/>
                    <a:pt x="42" y="124"/>
                  </a:cubicBezTo>
                  <a:lnTo>
                    <a:pt x="1" y="165"/>
                  </a:lnTo>
                  <a:lnTo>
                    <a:pt x="259" y="290"/>
                  </a:lnTo>
                  <a:lnTo>
                    <a:pt x="383" y="31"/>
                  </a:lnTo>
                  <a:cubicBezTo>
                    <a:pt x="342" y="10"/>
                    <a:pt x="301" y="0"/>
                    <a:pt x="26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8"/>
            <p:cNvSpPr/>
            <p:nvPr/>
          </p:nvSpPr>
          <p:spPr>
            <a:xfrm>
              <a:off x="5096425" y="4440925"/>
              <a:ext cx="13975" cy="8900"/>
            </a:xfrm>
            <a:custGeom>
              <a:rect b="b" l="l" r="r" t="t"/>
              <a:pathLst>
                <a:path extrusionOk="0" h="356" w="559">
                  <a:moveTo>
                    <a:pt x="249" y="0"/>
                  </a:moveTo>
                  <a:cubicBezTo>
                    <a:pt x="143" y="0"/>
                    <a:pt x="32" y="56"/>
                    <a:pt x="0" y="191"/>
                  </a:cubicBezTo>
                  <a:lnTo>
                    <a:pt x="476" y="356"/>
                  </a:lnTo>
                  <a:cubicBezTo>
                    <a:pt x="559" y="232"/>
                    <a:pt x="476" y="56"/>
                    <a:pt x="342" y="15"/>
                  </a:cubicBezTo>
                  <a:cubicBezTo>
                    <a:pt x="313" y="5"/>
                    <a:pt x="281" y="0"/>
                    <a:pt x="2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8"/>
            <p:cNvSpPr/>
            <p:nvPr/>
          </p:nvSpPr>
          <p:spPr>
            <a:xfrm>
              <a:off x="5185850" y="4402775"/>
              <a:ext cx="9600" cy="13725"/>
            </a:xfrm>
            <a:custGeom>
              <a:rect b="b" l="l" r="r" t="t"/>
              <a:pathLst>
                <a:path extrusionOk="0" h="549" w="384">
                  <a:moveTo>
                    <a:pt x="316" y="0"/>
                  </a:moveTo>
                  <a:cubicBezTo>
                    <a:pt x="290" y="0"/>
                    <a:pt x="259" y="11"/>
                    <a:pt x="218" y="31"/>
                  </a:cubicBezTo>
                  <a:cubicBezTo>
                    <a:pt x="166" y="31"/>
                    <a:pt x="125" y="31"/>
                    <a:pt x="83" y="73"/>
                  </a:cubicBezTo>
                  <a:cubicBezTo>
                    <a:pt x="83" y="124"/>
                    <a:pt x="42" y="166"/>
                    <a:pt x="42" y="166"/>
                  </a:cubicBezTo>
                  <a:cubicBezTo>
                    <a:pt x="1" y="248"/>
                    <a:pt x="1" y="331"/>
                    <a:pt x="42" y="383"/>
                  </a:cubicBezTo>
                  <a:cubicBezTo>
                    <a:pt x="42" y="466"/>
                    <a:pt x="83" y="507"/>
                    <a:pt x="125" y="507"/>
                  </a:cubicBezTo>
                  <a:lnTo>
                    <a:pt x="166" y="548"/>
                  </a:lnTo>
                  <a:lnTo>
                    <a:pt x="383" y="31"/>
                  </a:lnTo>
                  <a:cubicBezTo>
                    <a:pt x="363" y="11"/>
                    <a:pt x="342"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8"/>
            <p:cNvSpPr/>
            <p:nvPr/>
          </p:nvSpPr>
          <p:spPr>
            <a:xfrm>
              <a:off x="5121225" y="4376400"/>
              <a:ext cx="15025" cy="14050"/>
            </a:xfrm>
            <a:custGeom>
              <a:rect b="b" l="l" r="r" t="t"/>
              <a:pathLst>
                <a:path extrusionOk="0" h="562" w="601">
                  <a:moveTo>
                    <a:pt x="314" y="0"/>
                  </a:moveTo>
                  <a:cubicBezTo>
                    <a:pt x="202" y="0"/>
                    <a:pt x="76" y="76"/>
                    <a:pt x="42" y="187"/>
                  </a:cubicBezTo>
                  <a:cubicBezTo>
                    <a:pt x="1" y="311"/>
                    <a:pt x="42" y="487"/>
                    <a:pt x="218" y="528"/>
                  </a:cubicBezTo>
                  <a:cubicBezTo>
                    <a:pt x="253" y="551"/>
                    <a:pt x="291" y="561"/>
                    <a:pt x="330" y="561"/>
                  </a:cubicBezTo>
                  <a:cubicBezTo>
                    <a:pt x="430" y="561"/>
                    <a:pt x="529" y="493"/>
                    <a:pt x="559" y="404"/>
                  </a:cubicBezTo>
                  <a:cubicBezTo>
                    <a:pt x="601" y="270"/>
                    <a:pt x="559" y="94"/>
                    <a:pt x="383" y="11"/>
                  </a:cubicBezTo>
                  <a:cubicBezTo>
                    <a:pt x="362" y="4"/>
                    <a:pt x="338"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8"/>
            <p:cNvSpPr/>
            <p:nvPr/>
          </p:nvSpPr>
          <p:spPr>
            <a:xfrm>
              <a:off x="5076000" y="4395675"/>
              <a:ext cx="15025" cy="13700"/>
            </a:xfrm>
            <a:custGeom>
              <a:rect b="b" l="l" r="r" t="t"/>
              <a:pathLst>
                <a:path extrusionOk="0" h="548" w="601">
                  <a:moveTo>
                    <a:pt x="285" y="0"/>
                  </a:moveTo>
                  <a:cubicBezTo>
                    <a:pt x="181" y="0"/>
                    <a:pt x="73" y="49"/>
                    <a:pt x="42" y="150"/>
                  </a:cubicBezTo>
                  <a:cubicBezTo>
                    <a:pt x="1" y="315"/>
                    <a:pt x="42" y="491"/>
                    <a:pt x="218" y="532"/>
                  </a:cubicBezTo>
                  <a:cubicBezTo>
                    <a:pt x="247" y="542"/>
                    <a:pt x="278" y="547"/>
                    <a:pt x="310" y="547"/>
                  </a:cubicBezTo>
                  <a:cubicBezTo>
                    <a:pt x="416" y="547"/>
                    <a:pt x="527" y="491"/>
                    <a:pt x="559" y="357"/>
                  </a:cubicBezTo>
                  <a:cubicBezTo>
                    <a:pt x="600" y="233"/>
                    <a:pt x="559" y="57"/>
                    <a:pt x="383" y="15"/>
                  </a:cubicBezTo>
                  <a:cubicBezTo>
                    <a:pt x="353" y="5"/>
                    <a:pt x="319" y="0"/>
                    <a:pt x="28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8"/>
            <p:cNvSpPr/>
            <p:nvPr/>
          </p:nvSpPr>
          <p:spPr>
            <a:xfrm>
              <a:off x="5139575" y="4421625"/>
              <a:ext cx="16050" cy="14050"/>
            </a:xfrm>
            <a:custGeom>
              <a:rect b="b" l="l" r="r" t="t"/>
              <a:pathLst>
                <a:path extrusionOk="0" h="562" w="642">
                  <a:moveTo>
                    <a:pt x="356" y="1"/>
                  </a:moveTo>
                  <a:cubicBezTo>
                    <a:pt x="243" y="1"/>
                    <a:pt x="118" y="76"/>
                    <a:pt x="84" y="187"/>
                  </a:cubicBezTo>
                  <a:cubicBezTo>
                    <a:pt x="1" y="311"/>
                    <a:pt x="84" y="487"/>
                    <a:pt x="208" y="528"/>
                  </a:cubicBezTo>
                  <a:cubicBezTo>
                    <a:pt x="245" y="551"/>
                    <a:pt x="286" y="562"/>
                    <a:pt x="327" y="562"/>
                  </a:cubicBezTo>
                  <a:cubicBezTo>
                    <a:pt x="433" y="562"/>
                    <a:pt x="541" y="494"/>
                    <a:pt x="601" y="404"/>
                  </a:cubicBezTo>
                  <a:cubicBezTo>
                    <a:pt x="642" y="270"/>
                    <a:pt x="559" y="94"/>
                    <a:pt x="425" y="11"/>
                  </a:cubicBezTo>
                  <a:cubicBezTo>
                    <a:pt x="403" y="4"/>
                    <a:pt x="380" y="1"/>
                    <a:pt x="35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8"/>
            <p:cNvSpPr/>
            <p:nvPr/>
          </p:nvSpPr>
          <p:spPr>
            <a:xfrm>
              <a:off x="5101850" y="4331175"/>
              <a:ext cx="16050" cy="14025"/>
            </a:xfrm>
            <a:custGeom>
              <a:rect b="b" l="l" r="r" t="t"/>
              <a:pathLst>
                <a:path extrusionOk="0" h="561" w="642">
                  <a:moveTo>
                    <a:pt x="355" y="0"/>
                  </a:moveTo>
                  <a:cubicBezTo>
                    <a:pt x="243" y="0"/>
                    <a:pt x="117" y="76"/>
                    <a:pt x="83" y="186"/>
                  </a:cubicBezTo>
                  <a:cubicBezTo>
                    <a:pt x="0" y="311"/>
                    <a:pt x="83" y="486"/>
                    <a:pt x="218" y="528"/>
                  </a:cubicBezTo>
                  <a:cubicBezTo>
                    <a:pt x="252" y="551"/>
                    <a:pt x="291" y="561"/>
                    <a:pt x="330" y="561"/>
                  </a:cubicBezTo>
                  <a:cubicBezTo>
                    <a:pt x="429" y="561"/>
                    <a:pt x="529" y="493"/>
                    <a:pt x="559" y="404"/>
                  </a:cubicBezTo>
                  <a:cubicBezTo>
                    <a:pt x="641" y="228"/>
                    <a:pt x="559" y="93"/>
                    <a:pt x="424" y="11"/>
                  </a:cubicBezTo>
                  <a:cubicBezTo>
                    <a:pt x="403" y="3"/>
                    <a:pt x="379" y="0"/>
                    <a:pt x="35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8"/>
            <p:cNvSpPr/>
            <p:nvPr/>
          </p:nvSpPr>
          <p:spPr>
            <a:xfrm>
              <a:off x="5166475" y="4357925"/>
              <a:ext cx="15000" cy="13700"/>
            </a:xfrm>
            <a:custGeom>
              <a:rect b="b" l="l" r="r" t="t"/>
              <a:pathLst>
                <a:path extrusionOk="0" h="548" w="600">
                  <a:moveTo>
                    <a:pt x="308" y="1"/>
                  </a:moveTo>
                  <a:cubicBezTo>
                    <a:pt x="196" y="1"/>
                    <a:pt x="104" y="49"/>
                    <a:pt x="42" y="150"/>
                  </a:cubicBezTo>
                  <a:cubicBezTo>
                    <a:pt x="0" y="316"/>
                    <a:pt x="42" y="450"/>
                    <a:pt x="217" y="533"/>
                  </a:cubicBezTo>
                  <a:cubicBezTo>
                    <a:pt x="247" y="543"/>
                    <a:pt x="279" y="548"/>
                    <a:pt x="311" y="548"/>
                  </a:cubicBezTo>
                  <a:cubicBezTo>
                    <a:pt x="417" y="548"/>
                    <a:pt x="527" y="494"/>
                    <a:pt x="559" y="368"/>
                  </a:cubicBezTo>
                  <a:cubicBezTo>
                    <a:pt x="600" y="233"/>
                    <a:pt x="559" y="57"/>
                    <a:pt x="424" y="16"/>
                  </a:cubicBezTo>
                  <a:cubicBezTo>
                    <a:pt x="383" y="6"/>
                    <a:pt x="345"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8"/>
            <p:cNvSpPr/>
            <p:nvPr/>
          </p:nvSpPr>
          <p:spPr>
            <a:xfrm>
              <a:off x="5038275" y="4414400"/>
              <a:ext cx="7500" cy="9600"/>
            </a:xfrm>
            <a:custGeom>
              <a:rect b="b" l="l" r="r" t="t"/>
              <a:pathLst>
                <a:path extrusionOk="0" h="384" w="300">
                  <a:moveTo>
                    <a:pt x="83" y="1"/>
                  </a:moveTo>
                  <a:lnTo>
                    <a:pt x="0" y="259"/>
                  </a:lnTo>
                  <a:lnTo>
                    <a:pt x="259" y="383"/>
                  </a:lnTo>
                  <a:lnTo>
                    <a:pt x="259" y="342"/>
                  </a:lnTo>
                  <a:cubicBezTo>
                    <a:pt x="300" y="218"/>
                    <a:pt x="259" y="125"/>
                    <a:pt x="124" y="42"/>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8"/>
            <p:cNvSpPr/>
            <p:nvPr/>
          </p:nvSpPr>
          <p:spPr>
            <a:xfrm>
              <a:off x="5062050" y="4350825"/>
              <a:ext cx="10625" cy="13300"/>
            </a:xfrm>
            <a:custGeom>
              <a:rect b="b" l="l" r="r" t="t"/>
              <a:pathLst>
                <a:path extrusionOk="0" h="532" w="425">
                  <a:moveTo>
                    <a:pt x="207" y="0"/>
                  </a:moveTo>
                  <a:lnTo>
                    <a:pt x="0" y="517"/>
                  </a:lnTo>
                  <a:cubicBezTo>
                    <a:pt x="29" y="527"/>
                    <a:pt x="61" y="532"/>
                    <a:pt x="93" y="532"/>
                  </a:cubicBezTo>
                  <a:cubicBezTo>
                    <a:pt x="199" y="532"/>
                    <a:pt x="310" y="476"/>
                    <a:pt x="341" y="341"/>
                  </a:cubicBezTo>
                  <a:cubicBezTo>
                    <a:pt x="424" y="217"/>
                    <a:pt x="341" y="42"/>
                    <a:pt x="20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8"/>
            <p:cNvSpPr/>
            <p:nvPr/>
          </p:nvSpPr>
          <p:spPr>
            <a:xfrm>
              <a:off x="5212725" y="4343325"/>
              <a:ext cx="6500" cy="8550"/>
            </a:xfrm>
            <a:custGeom>
              <a:rect b="b" l="l" r="r" t="t"/>
              <a:pathLst>
                <a:path extrusionOk="0" h="342" w="260">
                  <a:moveTo>
                    <a:pt x="1" y="0"/>
                  </a:moveTo>
                  <a:lnTo>
                    <a:pt x="1" y="83"/>
                  </a:lnTo>
                  <a:lnTo>
                    <a:pt x="1" y="217"/>
                  </a:lnTo>
                  <a:cubicBezTo>
                    <a:pt x="42" y="259"/>
                    <a:pt x="84" y="342"/>
                    <a:pt x="177" y="342"/>
                  </a:cubicBezTo>
                  <a:lnTo>
                    <a:pt x="259" y="83"/>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8"/>
            <p:cNvSpPr/>
            <p:nvPr/>
          </p:nvSpPr>
          <p:spPr>
            <a:xfrm>
              <a:off x="5147075" y="4316450"/>
              <a:ext cx="15025" cy="9975"/>
            </a:xfrm>
            <a:custGeom>
              <a:rect b="b" l="l" r="r" t="t"/>
              <a:pathLst>
                <a:path extrusionOk="0" h="399" w="601">
                  <a:moveTo>
                    <a:pt x="84" y="0"/>
                  </a:moveTo>
                  <a:lnTo>
                    <a:pt x="84" y="0"/>
                  </a:lnTo>
                  <a:cubicBezTo>
                    <a:pt x="1" y="124"/>
                    <a:pt x="42" y="259"/>
                    <a:pt x="166" y="341"/>
                  </a:cubicBezTo>
                  <a:lnTo>
                    <a:pt x="218" y="383"/>
                  </a:lnTo>
                  <a:cubicBezTo>
                    <a:pt x="251" y="394"/>
                    <a:pt x="281" y="399"/>
                    <a:pt x="310" y="399"/>
                  </a:cubicBezTo>
                  <a:cubicBezTo>
                    <a:pt x="387" y="399"/>
                    <a:pt x="450" y="360"/>
                    <a:pt x="518" y="300"/>
                  </a:cubicBezTo>
                  <a:cubicBezTo>
                    <a:pt x="559" y="300"/>
                    <a:pt x="559" y="259"/>
                    <a:pt x="600" y="217"/>
                  </a:cubicBezTo>
                  <a:lnTo>
                    <a:pt x="8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8"/>
            <p:cNvSpPr/>
            <p:nvPr/>
          </p:nvSpPr>
          <p:spPr>
            <a:xfrm>
              <a:off x="5088925" y="4292650"/>
              <a:ext cx="8550" cy="7525"/>
            </a:xfrm>
            <a:custGeom>
              <a:rect b="b" l="l" r="r" t="t"/>
              <a:pathLst>
                <a:path extrusionOk="0" h="301" w="342">
                  <a:moveTo>
                    <a:pt x="83" y="1"/>
                  </a:moveTo>
                  <a:lnTo>
                    <a:pt x="1" y="259"/>
                  </a:lnTo>
                  <a:lnTo>
                    <a:pt x="42" y="301"/>
                  </a:lnTo>
                  <a:cubicBezTo>
                    <a:pt x="166" y="301"/>
                    <a:pt x="300" y="259"/>
                    <a:pt x="342" y="13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8"/>
            <p:cNvSpPr/>
            <p:nvPr/>
          </p:nvSpPr>
          <p:spPr>
            <a:xfrm>
              <a:off x="5107275" y="4595325"/>
              <a:ext cx="8550" cy="7525"/>
            </a:xfrm>
            <a:custGeom>
              <a:rect b="b" l="l" r="r" t="t"/>
              <a:pathLst>
                <a:path extrusionOk="0" h="301" w="342">
                  <a:moveTo>
                    <a:pt x="259" y="1"/>
                  </a:moveTo>
                  <a:cubicBezTo>
                    <a:pt x="166" y="1"/>
                    <a:pt x="83" y="42"/>
                    <a:pt x="42" y="125"/>
                  </a:cubicBezTo>
                  <a:cubicBezTo>
                    <a:pt x="1" y="125"/>
                    <a:pt x="1" y="177"/>
                    <a:pt x="1" y="177"/>
                  </a:cubicBezTo>
                  <a:lnTo>
                    <a:pt x="259" y="301"/>
                  </a:lnTo>
                  <a:lnTo>
                    <a:pt x="342" y="42"/>
                  </a:lnTo>
                  <a:cubicBezTo>
                    <a:pt x="342" y="1"/>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8"/>
            <p:cNvSpPr/>
            <p:nvPr/>
          </p:nvSpPr>
          <p:spPr>
            <a:xfrm>
              <a:off x="5042650" y="4569125"/>
              <a:ext cx="14000" cy="9950"/>
            </a:xfrm>
            <a:custGeom>
              <a:rect b="b" l="l" r="r" t="t"/>
              <a:pathLst>
                <a:path extrusionOk="0" h="398" w="560">
                  <a:moveTo>
                    <a:pt x="290" y="0"/>
                  </a:moveTo>
                  <a:cubicBezTo>
                    <a:pt x="182" y="0"/>
                    <a:pt x="64" y="56"/>
                    <a:pt x="1" y="191"/>
                  </a:cubicBezTo>
                  <a:lnTo>
                    <a:pt x="518" y="398"/>
                  </a:lnTo>
                  <a:cubicBezTo>
                    <a:pt x="559" y="356"/>
                    <a:pt x="559" y="315"/>
                    <a:pt x="559" y="273"/>
                  </a:cubicBezTo>
                  <a:cubicBezTo>
                    <a:pt x="559" y="191"/>
                    <a:pt x="466" y="56"/>
                    <a:pt x="383" y="15"/>
                  </a:cubicBezTo>
                  <a:cubicBezTo>
                    <a:pt x="354" y="5"/>
                    <a:pt x="323"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8"/>
            <p:cNvSpPr/>
            <p:nvPr/>
          </p:nvSpPr>
          <p:spPr>
            <a:xfrm>
              <a:off x="5131825" y="4531750"/>
              <a:ext cx="10900" cy="12950"/>
            </a:xfrm>
            <a:custGeom>
              <a:rect b="b" l="l" r="r" t="t"/>
              <a:pathLst>
                <a:path extrusionOk="0" h="518" w="436">
                  <a:moveTo>
                    <a:pt x="352" y="0"/>
                  </a:moveTo>
                  <a:cubicBezTo>
                    <a:pt x="218" y="0"/>
                    <a:pt x="135" y="42"/>
                    <a:pt x="94" y="176"/>
                  </a:cubicBezTo>
                  <a:cubicBezTo>
                    <a:pt x="1" y="300"/>
                    <a:pt x="52" y="435"/>
                    <a:pt x="177" y="476"/>
                  </a:cubicBezTo>
                  <a:cubicBezTo>
                    <a:pt x="177" y="517"/>
                    <a:pt x="218" y="517"/>
                    <a:pt x="218" y="517"/>
                  </a:cubicBezTo>
                  <a:lnTo>
                    <a:pt x="4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8"/>
            <p:cNvSpPr/>
            <p:nvPr/>
          </p:nvSpPr>
          <p:spPr>
            <a:xfrm>
              <a:off x="5068500" y="4505075"/>
              <a:ext cx="15025" cy="14050"/>
            </a:xfrm>
            <a:custGeom>
              <a:rect b="b" l="l" r="r" t="t"/>
              <a:pathLst>
                <a:path extrusionOk="0" h="562" w="601">
                  <a:moveTo>
                    <a:pt x="273" y="0"/>
                  </a:moveTo>
                  <a:cubicBezTo>
                    <a:pt x="172" y="0"/>
                    <a:pt x="72" y="71"/>
                    <a:pt x="42" y="168"/>
                  </a:cubicBezTo>
                  <a:cubicBezTo>
                    <a:pt x="1" y="292"/>
                    <a:pt x="42" y="468"/>
                    <a:pt x="166" y="551"/>
                  </a:cubicBezTo>
                  <a:cubicBezTo>
                    <a:pt x="197" y="558"/>
                    <a:pt x="228" y="561"/>
                    <a:pt x="258" y="561"/>
                  </a:cubicBezTo>
                  <a:cubicBezTo>
                    <a:pt x="400" y="561"/>
                    <a:pt x="525" y="486"/>
                    <a:pt x="559" y="375"/>
                  </a:cubicBezTo>
                  <a:cubicBezTo>
                    <a:pt x="600" y="251"/>
                    <a:pt x="559" y="75"/>
                    <a:pt x="383" y="34"/>
                  </a:cubicBezTo>
                  <a:cubicBezTo>
                    <a:pt x="349" y="11"/>
                    <a:pt x="311" y="0"/>
                    <a:pt x="27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8"/>
            <p:cNvSpPr/>
            <p:nvPr/>
          </p:nvSpPr>
          <p:spPr>
            <a:xfrm>
              <a:off x="5023275" y="4523875"/>
              <a:ext cx="15025" cy="13700"/>
            </a:xfrm>
            <a:custGeom>
              <a:rect b="b" l="l" r="r" t="t"/>
              <a:pathLst>
                <a:path extrusionOk="0" h="548" w="601">
                  <a:moveTo>
                    <a:pt x="290" y="1"/>
                  </a:moveTo>
                  <a:cubicBezTo>
                    <a:pt x="184" y="1"/>
                    <a:pt x="73" y="57"/>
                    <a:pt x="42" y="191"/>
                  </a:cubicBezTo>
                  <a:cubicBezTo>
                    <a:pt x="0" y="315"/>
                    <a:pt x="42" y="491"/>
                    <a:pt x="166" y="533"/>
                  </a:cubicBezTo>
                  <a:cubicBezTo>
                    <a:pt x="209" y="543"/>
                    <a:pt x="249" y="548"/>
                    <a:pt x="287" y="548"/>
                  </a:cubicBezTo>
                  <a:cubicBezTo>
                    <a:pt x="401" y="548"/>
                    <a:pt x="489" y="499"/>
                    <a:pt x="559" y="398"/>
                  </a:cubicBezTo>
                  <a:cubicBezTo>
                    <a:pt x="600" y="233"/>
                    <a:pt x="559" y="98"/>
                    <a:pt x="383" y="16"/>
                  </a:cubicBezTo>
                  <a:cubicBezTo>
                    <a:pt x="354" y="6"/>
                    <a:pt x="322" y="1"/>
                    <a:pt x="29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8"/>
            <p:cNvSpPr/>
            <p:nvPr/>
          </p:nvSpPr>
          <p:spPr>
            <a:xfrm>
              <a:off x="5086600" y="4550300"/>
              <a:ext cx="16300" cy="14050"/>
            </a:xfrm>
            <a:custGeom>
              <a:rect b="b" l="l" r="r" t="t"/>
              <a:pathLst>
                <a:path extrusionOk="0" h="562" w="652">
                  <a:moveTo>
                    <a:pt x="324" y="1"/>
                  </a:moveTo>
                  <a:cubicBezTo>
                    <a:pt x="224" y="1"/>
                    <a:pt x="123" y="71"/>
                    <a:pt x="94" y="168"/>
                  </a:cubicBezTo>
                  <a:cubicBezTo>
                    <a:pt x="0" y="334"/>
                    <a:pt x="94" y="468"/>
                    <a:pt x="218" y="551"/>
                  </a:cubicBezTo>
                  <a:cubicBezTo>
                    <a:pt x="241" y="558"/>
                    <a:pt x="266" y="562"/>
                    <a:pt x="290" y="562"/>
                  </a:cubicBezTo>
                  <a:cubicBezTo>
                    <a:pt x="407" y="562"/>
                    <a:pt x="526" y="486"/>
                    <a:pt x="569" y="375"/>
                  </a:cubicBezTo>
                  <a:cubicBezTo>
                    <a:pt x="652" y="251"/>
                    <a:pt x="569" y="75"/>
                    <a:pt x="435" y="34"/>
                  </a:cubicBezTo>
                  <a:cubicBezTo>
                    <a:pt x="400" y="11"/>
                    <a:pt x="362" y="1"/>
                    <a:pt x="3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8"/>
            <p:cNvSpPr/>
            <p:nvPr/>
          </p:nvSpPr>
          <p:spPr>
            <a:xfrm>
              <a:off x="5049125" y="4459850"/>
              <a:ext cx="16050" cy="13550"/>
            </a:xfrm>
            <a:custGeom>
              <a:rect b="b" l="l" r="r" t="t"/>
              <a:pathLst>
                <a:path extrusionOk="0" h="542" w="642">
                  <a:moveTo>
                    <a:pt x="313" y="0"/>
                  </a:moveTo>
                  <a:cubicBezTo>
                    <a:pt x="210" y="0"/>
                    <a:pt x="102" y="70"/>
                    <a:pt x="42" y="168"/>
                  </a:cubicBezTo>
                  <a:cubicBezTo>
                    <a:pt x="0" y="292"/>
                    <a:pt x="83" y="467"/>
                    <a:pt x="207" y="509"/>
                  </a:cubicBezTo>
                  <a:cubicBezTo>
                    <a:pt x="244" y="532"/>
                    <a:pt x="284" y="542"/>
                    <a:pt x="324" y="542"/>
                  </a:cubicBezTo>
                  <a:cubicBezTo>
                    <a:pt x="428" y="542"/>
                    <a:pt x="529" y="472"/>
                    <a:pt x="559" y="374"/>
                  </a:cubicBezTo>
                  <a:cubicBezTo>
                    <a:pt x="641" y="250"/>
                    <a:pt x="559" y="75"/>
                    <a:pt x="424" y="33"/>
                  </a:cubicBezTo>
                  <a:cubicBezTo>
                    <a:pt x="390" y="10"/>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8"/>
            <p:cNvSpPr/>
            <p:nvPr/>
          </p:nvSpPr>
          <p:spPr>
            <a:xfrm>
              <a:off x="5113750" y="4486150"/>
              <a:ext cx="15000" cy="13700"/>
            </a:xfrm>
            <a:custGeom>
              <a:rect b="b" l="l" r="r" t="t"/>
              <a:pathLst>
                <a:path extrusionOk="0" h="548" w="600">
                  <a:moveTo>
                    <a:pt x="290" y="0"/>
                  </a:moveTo>
                  <a:cubicBezTo>
                    <a:pt x="184" y="0"/>
                    <a:pt x="73" y="56"/>
                    <a:pt x="41" y="191"/>
                  </a:cubicBezTo>
                  <a:cubicBezTo>
                    <a:pt x="0" y="315"/>
                    <a:pt x="41" y="491"/>
                    <a:pt x="207" y="532"/>
                  </a:cubicBezTo>
                  <a:cubicBezTo>
                    <a:pt x="240" y="542"/>
                    <a:pt x="277" y="548"/>
                    <a:pt x="313" y="548"/>
                  </a:cubicBezTo>
                  <a:cubicBezTo>
                    <a:pt x="421" y="548"/>
                    <a:pt x="527" y="501"/>
                    <a:pt x="558" y="408"/>
                  </a:cubicBezTo>
                  <a:cubicBezTo>
                    <a:pt x="600" y="232"/>
                    <a:pt x="558" y="56"/>
                    <a:pt x="383" y="15"/>
                  </a:cubicBezTo>
                  <a:cubicBezTo>
                    <a:pt x="354" y="5"/>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8"/>
            <p:cNvSpPr/>
            <p:nvPr/>
          </p:nvSpPr>
          <p:spPr>
            <a:xfrm>
              <a:off x="4985525" y="4543650"/>
              <a:ext cx="7525" cy="8550"/>
            </a:xfrm>
            <a:custGeom>
              <a:rect b="b" l="l" r="r" t="t"/>
              <a:pathLst>
                <a:path extrusionOk="0" h="342" w="301">
                  <a:moveTo>
                    <a:pt x="84" y="0"/>
                  </a:moveTo>
                  <a:lnTo>
                    <a:pt x="1" y="259"/>
                  </a:lnTo>
                  <a:lnTo>
                    <a:pt x="259" y="341"/>
                  </a:lnTo>
                  <a:lnTo>
                    <a:pt x="259" y="300"/>
                  </a:lnTo>
                  <a:cubicBezTo>
                    <a:pt x="301" y="176"/>
                    <a:pt x="218" y="41"/>
                    <a:pt x="8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8"/>
            <p:cNvSpPr/>
            <p:nvPr/>
          </p:nvSpPr>
          <p:spPr>
            <a:xfrm>
              <a:off x="5009050" y="4479025"/>
              <a:ext cx="9850" cy="13200"/>
            </a:xfrm>
            <a:custGeom>
              <a:rect b="b" l="l" r="r" t="t"/>
              <a:pathLst>
                <a:path extrusionOk="0" h="528" w="394">
                  <a:moveTo>
                    <a:pt x="218" y="0"/>
                  </a:moveTo>
                  <a:lnTo>
                    <a:pt x="1" y="517"/>
                  </a:lnTo>
                  <a:lnTo>
                    <a:pt x="52" y="517"/>
                  </a:lnTo>
                  <a:cubicBezTo>
                    <a:pt x="74" y="525"/>
                    <a:pt x="96" y="528"/>
                    <a:pt x="118" y="528"/>
                  </a:cubicBezTo>
                  <a:cubicBezTo>
                    <a:pt x="221" y="528"/>
                    <a:pt x="318" y="452"/>
                    <a:pt x="352" y="341"/>
                  </a:cubicBezTo>
                  <a:cubicBezTo>
                    <a:pt x="394" y="259"/>
                    <a:pt x="352" y="83"/>
                    <a:pt x="259" y="42"/>
                  </a:cubicBezTo>
                  <a:cubicBezTo>
                    <a:pt x="259" y="0"/>
                    <a:pt x="218"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8"/>
            <p:cNvSpPr/>
            <p:nvPr/>
          </p:nvSpPr>
          <p:spPr>
            <a:xfrm>
              <a:off x="5160000" y="4471525"/>
              <a:ext cx="6500" cy="8550"/>
            </a:xfrm>
            <a:custGeom>
              <a:rect b="b" l="l" r="r" t="t"/>
              <a:pathLst>
                <a:path extrusionOk="0" h="342" w="260">
                  <a:moveTo>
                    <a:pt x="1" y="0"/>
                  </a:moveTo>
                  <a:lnTo>
                    <a:pt x="1" y="125"/>
                  </a:lnTo>
                  <a:lnTo>
                    <a:pt x="1" y="218"/>
                  </a:lnTo>
                  <a:cubicBezTo>
                    <a:pt x="42" y="300"/>
                    <a:pt x="83" y="342"/>
                    <a:pt x="166" y="342"/>
                  </a:cubicBezTo>
                  <a:lnTo>
                    <a:pt x="259" y="125"/>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8"/>
            <p:cNvSpPr/>
            <p:nvPr/>
          </p:nvSpPr>
          <p:spPr>
            <a:xfrm>
              <a:off x="5094350" y="4445675"/>
              <a:ext cx="13975" cy="8550"/>
            </a:xfrm>
            <a:custGeom>
              <a:rect b="b" l="l" r="r" t="t"/>
              <a:pathLst>
                <a:path extrusionOk="0" h="342" w="559">
                  <a:moveTo>
                    <a:pt x="83" y="1"/>
                  </a:moveTo>
                  <a:lnTo>
                    <a:pt x="83" y="1"/>
                  </a:lnTo>
                  <a:cubicBezTo>
                    <a:pt x="1" y="125"/>
                    <a:pt x="83" y="300"/>
                    <a:pt x="207" y="342"/>
                  </a:cubicBezTo>
                  <a:lnTo>
                    <a:pt x="342" y="342"/>
                  </a:lnTo>
                  <a:cubicBezTo>
                    <a:pt x="425" y="342"/>
                    <a:pt x="518" y="300"/>
                    <a:pt x="559" y="166"/>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8"/>
            <p:cNvSpPr/>
            <p:nvPr/>
          </p:nvSpPr>
          <p:spPr>
            <a:xfrm>
              <a:off x="5034900" y="4420875"/>
              <a:ext cx="9850" cy="7500"/>
            </a:xfrm>
            <a:custGeom>
              <a:rect b="b" l="l" r="r" t="t"/>
              <a:pathLst>
                <a:path extrusionOk="0" h="300" w="394">
                  <a:moveTo>
                    <a:pt x="135" y="0"/>
                  </a:moveTo>
                  <a:lnTo>
                    <a:pt x="1" y="259"/>
                  </a:lnTo>
                  <a:cubicBezTo>
                    <a:pt x="52" y="300"/>
                    <a:pt x="52" y="300"/>
                    <a:pt x="94" y="300"/>
                  </a:cubicBezTo>
                  <a:lnTo>
                    <a:pt x="135" y="300"/>
                  </a:lnTo>
                  <a:cubicBezTo>
                    <a:pt x="218" y="300"/>
                    <a:pt x="352" y="217"/>
                    <a:pt x="394" y="124"/>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8"/>
            <p:cNvSpPr/>
            <p:nvPr/>
          </p:nvSpPr>
          <p:spPr>
            <a:xfrm>
              <a:off x="5054300" y="4723800"/>
              <a:ext cx="8800" cy="7250"/>
            </a:xfrm>
            <a:custGeom>
              <a:rect b="b" l="l" r="r" t="t"/>
              <a:pathLst>
                <a:path extrusionOk="0" h="290" w="352">
                  <a:moveTo>
                    <a:pt x="284" y="0"/>
                  </a:moveTo>
                  <a:cubicBezTo>
                    <a:pt x="261" y="0"/>
                    <a:pt x="238" y="11"/>
                    <a:pt x="217" y="31"/>
                  </a:cubicBezTo>
                  <a:cubicBezTo>
                    <a:pt x="134" y="31"/>
                    <a:pt x="93" y="31"/>
                    <a:pt x="52" y="73"/>
                  </a:cubicBezTo>
                  <a:lnTo>
                    <a:pt x="52" y="114"/>
                  </a:lnTo>
                  <a:cubicBezTo>
                    <a:pt x="0" y="155"/>
                    <a:pt x="0" y="155"/>
                    <a:pt x="0" y="207"/>
                  </a:cubicBezTo>
                  <a:lnTo>
                    <a:pt x="259" y="290"/>
                  </a:lnTo>
                  <a:lnTo>
                    <a:pt x="352" y="31"/>
                  </a:lnTo>
                  <a:cubicBezTo>
                    <a:pt x="331" y="11"/>
                    <a:pt x="308" y="0"/>
                    <a:pt x="28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8"/>
            <p:cNvSpPr/>
            <p:nvPr/>
          </p:nvSpPr>
          <p:spPr>
            <a:xfrm>
              <a:off x="4989675" y="4697425"/>
              <a:ext cx="15275" cy="9850"/>
            </a:xfrm>
            <a:custGeom>
              <a:rect b="b" l="l" r="r" t="t"/>
              <a:pathLst>
                <a:path extrusionOk="0" h="394" w="611">
                  <a:moveTo>
                    <a:pt x="305" y="0"/>
                  </a:moveTo>
                  <a:cubicBezTo>
                    <a:pt x="174" y="0"/>
                    <a:pt x="77" y="74"/>
                    <a:pt x="0" y="177"/>
                  </a:cubicBezTo>
                  <a:lnTo>
                    <a:pt x="517" y="394"/>
                  </a:lnTo>
                  <a:cubicBezTo>
                    <a:pt x="610" y="270"/>
                    <a:pt x="517" y="94"/>
                    <a:pt x="393" y="11"/>
                  </a:cubicBezTo>
                  <a:cubicBezTo>
                    <a:pt x="362" y="4"/>
                    <a:pt x="333" y="0"/>
                    <a:pt x="30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8"/>
            <p:cNvSpPr/>
            <p:nvPr/>
          </p:nvSpPr>
          <p:spPr>
            <a:xfrm>
              <a:off x="5080125" y="4659550"/>
              <a:ext cx="9850" cy="13350"/>
            </a:xfrm>
            <a:custGeom>
              <a:rect b="b" l="l" r="r" t="t"/>
              <a:pathLst>
                <a:path extrusionOk="0" h="534" w="394">
                  <a:moveTo>
                    <a:pt x="296" y="0"/>
                  </a:moveTo>
                  <a:cubicBezTo>
                    <a:pt x="215" y="0"/>
                    <a:pt x="155" y="39"/>
                    <a:pt x="94" y="99"/>
                  </a:cubicBezTo>
                  <a:cubicBezTo>
                    <a:pt x="53" y="99"/>
                    <a:pt x="53" y="141"/>
                    <a:pt x="53" y="192"/>
                  </a:cubicBezTo>
                  <a:cubicBezTo>
                    <a:pt x="1" y="234"/>
                    <a:pt x="1" y="275"/>
                    <a:pt x="1" y="358"/>
                  </a:cubicBezTo>
                  <a:lnTo>
                    <a:pt x="53" y="399"/>
                  </a:lnTo>
                  <a:cubicBezTo>
                    <a:pt x="53" y="451"/>
                    <a:pt x="94" y="492"/>
                    <a:pt x="135" y="534"/>
                  </a:cubicBezTo>
                  <a:lnTo>
                    <a:pt x="177" y="534"/>
                  </a:lnTo>
                  <a:lnTo>
                    <a:pt x="394" y="17"/>
                  </a:lnTo>
                  <a:cubicBezTo>
                    <a:pt x="358" y="6"/>
                    <a:pt x="326"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8"/>
            <p:cNvSpPr/>
            <p:nvPr/>
          </p:nvSpPr>
          <p:spPr>
            <a:xfrm>
              <a:off x="5015525" y="4633275"/>
              <a:ext cx="15275" cy="14150"/>
            </a:xfrm>
            <a:custGeom>
              <a:rect b="b" l="l" r="r" t="t"/>
              <a:pathLst>
                <a:path extrusionOk="0" h="566" w="611">
                  <a:moveTo>
                    <a:pt x="277" y="0"/>
                  </a:moveTo>
                  <a:cubicBezTo>
                    <a:pt x="176" y="0"/>
                    <a:pt x="82" y="68"/>
                    <a:pt x="52" y="158"/>
                  </a:cubicBezTo>
                  <a:cubicBezTo>
                    <a:pt x="0" y="334"/>
                    <a:pt x="52" y="468"/>
                    <a:pt x="176" y="551"/>
                  </a:cubicBezTo>
                  <a:cubicBezTo>
                    <a:pt x="217" y="560"/>
                    <a:pt x="255" y="565"/>
                    <a:pt x="291" y="565"/>
                  </a:cubicBezTo>
                  <a:cubicBezTo>
                    <a:pt x="408" y="565"/>
                    <a:pt x="498" y="510"/>
                    <a:pt x="569" y="375"/>
                  </a:cubicBezTo>
                  <a:cubicBezTo>
                    <a:pt x="610" y="251"/>
                    <a:pt x="569" y="75"/>
                    <a:pt x="393" y="34"/>
                  </a:cubicBezTo>
                  <a:cubicBezTo>
                    <a:pt x="356" y="11"/>
                    <a:pt x="316" y="0"/>
                    <a:pt x="2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8"/>
            <p:cNvSpPr/>
            <p:nvPr/>
          </p:nvSpPr>
          <p:spPr>
            <a:xfrm>
              <a:off x="4969250" y="4652200"/>
              <a:ext cx="16300" cy="14025"/>
            </a:xfrm>
            <a:custGeom>
              <a:rect b="b" l="l" r="r" t="t"/>
              <a:pathLst>
                <a:path extrusionOk="0" h="561" w="652">
                  <a:moveTo>
                    <a:pt x="361" y="0"/>
                  </a:moveTo>
                  <a:cubicBezTo>
                    <a:pt x="246" y="0"/>
                    <a:pt x="128" y="74"/>
                    <a:pt x="94" y="176"/>
                  </a:cubicBezTo>
                  <a:cubicBezTo>
                    <a:pt x="1" y="311"/>
                    <a:pt x="94" y="486"/>
                    <a:pt x="218" y="528"/>
                  </a:cubicBezTo>
                  <a:cubicBezTo>
                    <a:pt x="266" y="551"/>
                    <a:pt x="311" y="561"/>
                    <a:pt x="352" y="561"/>
                  </a:cubicBezTo>
                  <a:cubicBezTo>
                    <a:pt x="460" y="561"/>
                    <a:pt x="543" y="491"/>
                    <a:pt x="611" y="393"/>
                  </a:cubicBezTo>
                  <a:cubicBezTo>
                    <a:pt x="652" y="269"/>
                    <a:pt x="611" y="93"/>
                    <a:pt x="435" y="11"/>
                  </a:cubicBezTo>
                  <a:cubicBezTo>
                    <a:pt x="411" y="3"/>
                    <a:pt x="386" y="0"/>
                    <a:pt x="36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8"/>
            <p:cNvSpPr/>
            <p:nvPr/>
          </p:nvSpPr>
          <p:spPr>
            <a:xfrm>
              <a:off x="5033875" y="4678950"/>
              <a:ext cx="16300" cy="13700"/>
            </a:xfrm>
            <a:custGeom>
              <a:rect b="b" l="l" r="r" t="t"/>
              <a:pathLst>
                <a:path extrusionOk="0" h="548" w="652">
                  <a:moveTo>
                    <a:pt x="330" y="1"/>
                  </a:moveTo>
                  <a:cubicBezTo>
                    <a:pt x="222" y="1"/>
                    <a:pt x="111" y="47"/>
                    <a:pt x="42" y="140"/>
                  </a:cubicBezTo>
                  <a:cubicBezTo>
                    <a:pt x="0" y="316"/>
                    <a:pt x="93" y="450"/>
                    <a:pt x="217" y="533"/>
                  </a:cubicBezTo>
                  <a:cubicBezTo>
                    <a:pt x="249" y="543"/>
                    <a:pt x="282" y="548"/>
                    <a:pt x="314" y="548"/>
                  </a:cubicBezTo>
                  <a:cubicBezTo>
                    <a:pt x="422" y="548"/>
                    <a:pt x="527" y="492"/>
                    <a:pt x="559" y="357"/>
                  </a:cubicBezTo>
                  <a:cubicBezTo>
                    <a:pt x="652" y="233"/>
                    <a:pt x="559" y="57"/>
                    <a:pt x="435" y="16"/>
                  </a:cubicBezTo>
                  <a:cubicBezTo>
                    <a:pt x="401" y="6"/>
                    <a:pt x="365"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8"/>
            <p:cNvSpPr/>
            <p:nvPr/>
          </p:nvSpPr>
          <p:spPr>
            <a:xfrm>
              <a:off x="4996125" y="4588050"/>
              <a:ext cx="16325" cy="14050"/>
            </a:xfrm>
            <a:custGeom>
              <a:rect b="b" l="l" r="r" t="t"/>
              <a:pathLst>
                <a:path extrusionOk="0" h="562" w="653">
                  <a:moveTo>
                    <a:pt x="300" y="0"/>
                  </a:moveTo>
                  <a:cubicBezTo>
                    <a:pt x="193" y="0"/>
                    <a:pt x="112" y="68"/>
                    <a:pt x="52" y="157"/>
                  </a:cubicBezTo>
                  <a:cubicBezTo>
                    <a:pt x="1" y="333"/>
                    <a:pt x="94" y="468"/>
                    <a:pt x="218" y="550"/>
                  </a:cubicBezTo>
                  <a:cubicBezTo>
                    <a:pt x="242" y="558"/>
                    <a:pt x="266" y="561"/>
                    <a:pt x="291" y="561"/>
                  </a:cubicBezTo>
                  <a:cubicBezTo>
                    <a:pt x="407" y="561"/>
                    <a:pt x="527" y="485"/>
                    <a:pt x="569" y="375"/>
                  </a:cubicBezTo>
                  <a:cubicBezTo>
                    <a:pt x="652" y="251"/>
                    <a:pt x="569" y="75"/>
                    <a:pt x="435" y="33"/>
                  </a:cubicBezTo>
                  <a:cubicBezTo>
                    <a:pt x="386" y="10"/>
                    <a:pt x="341"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8"/>
            <p:cNvSpPr/>
            <p:nvPr/>
          </p:nvSpPr>
          <p:spPr>
            <a:xfrm>
              <a:off x="5060750" y="4614450"/>
              <a:ext cx="15275" cy="14050"/>
            </a:xfrm>
            <a:custGeom>
              <a:rect b="b" l="l" r="r" t="t"/>
              <a:pathLst>
                <a:path extrusionOk="0" h="562" w="611">
                  <a:moveTo>
                    <a:pt x="321" y="1"/>
                  </a:moveTo>
                  <a:cubicBezTo>
                    <a:pt x="205" y="1"/>
                    <a:pt x="86" y="76"/>
                    <a:pt x="52" y="187"/>
                  </a:cubicBezTo>
                  <a:cubicBezTo>
                    <a:pt x="1" y="311"/>
                    <a:pt x="52" y="487"/>
                    <a:pt x="176" y="528"/>
                  </a:cubicBezTo>
                  <a:cubicBezTo>
                    <a:pt x="225" y="551"/>
                    <a:pt x="273" y="561"/>
                    <a:pt x="317" y="561"/>
                  </a:cubicBezTo>
                  <a:cubicBezTo>
                    <a:pt x="435" y="561"/>
                    <a:pt x="532" y="491"/>
                    <a:pt x="569" y="394"/>
                  </a:cubicBezTo>
                  <a:cubicBezTo>
                    <a:pt x="611" y="228"/>
                    <a:pt x="569" y="94"/>
                    <a:pt x="393" y="11"/>
                  </a:cubicBezTo>
                  <a:cubicBezTo>
                    <a:pt x="370" y="4"/>
                    <a:pt x="345"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8"/>
            <p:cNvSpPr/>
            <p:nvPr/>
          </p:nvSpPr>
          <p:spPr>
            <a:xfrm>
              <a:off x="4932800" y="4671850"/>
              <a:ext cx="6500" cy="8550"/>
            </a:xfrm>
            <a:custGeom>
              <a:rect b="b" l="l" r="r" t="t"/>
              <a:pathLst>
                <a:path extrusionOk="0" h="342" w="260">
                  <a:moveTo>
                    <a:pt x="83" y="0"/>
                  </a:moveTo>
                  <a:lnTo>
                    <a:pt x="1" y="259"/>
                  </a:lnTo>
                  <a:lnTo>
                    <a:pt x="259" y="341"/>
                  </a:lnTo>
                  <a:lnTo>
                    <a:pt x="259" y="259"/>
                  </a:lnTo>
                  <a:cubicBezTo>
                    <a:pt x="259" y="124"/>
                    <a:pt x="20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8"/>
            <p:cNvSpPr/>
            <p:nvPr/>
          </p:nvSpPr>
          <p:spPr>
            <a:xfrm>
              <a:off x="4956325" y="4607225"/>
              <a:ext cx="10875" cy="13775"/>
            </a:xfrm>
            <a:custGeom>
              <a:rect b="b" l="l" r="r" t="t"/>
              <a:pathLst>
                <a:path extrusionOk="0" h="551" w="435">
                  <a:moveTo>
                    <a:pt x="218" y="0"/>
                  </a:moveTo>
                  <a:lnTo>
                    <a:pt x="1" y="517"/>
                  </a:lnTo>
                  <a:cubicBezTo>
                    <a:pt x="38" y="540"/>
                    <a:pt x="77" y="550"/>
                    <a:pt x="116" y="550"/>
                  </a:cubicBezTo>
                  <a:cubicBezTo>
                    <a:pt x="218" y="550"/>
                    <a:pt x="315" y="480"/>
                    <a:pt x="352" y="383"/>
                  </a:cubicBezTo>
                  <a:cubicBezTo>
                    <a:pt x="435" y="218"/>
                    <a:pt x="352"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8"/>
            <p:cNvSpPr/>
            <p:nvPr/>
          </p:nvSpPr>
          <p:spPr>
            <a:xfrm>
              <a:off x="5105975" y="4599725"/>
              <a:ext cx="7800" cy="9600"/>
            </a:xfrm>
            <a:custGeom>
              <a:rect b="b" l="l" r="r" t="t"/>
              <a:pathLst>
                <a:path extrusionOk="0" h="384" w="312">
                  <a:moveTo>
                    <a:pt x="53" y="1"/>
                  </a:moveTo>
                  <a:cubicBezTo>
                    <a:pt x="53" y="83"/>
                    <a:pt x="1" y="125"/>
                    <a:pt x="53" y="166"/>
                  </a:cubicBezTo>
                  <a:cubicBezTo>
                    <a:pt x="53" y="259"/>
                    <a:pt x="94" y="300"/>
                    <a:pt x="135" y="342"/>
                  </a:cubicBezTo>
                  <a:cubicBezTo>
                    <a:pt x="177" y="342"/>
                    <a:pt x="177" y="383"/>
                    <a:pt x="218" y="383"/>
                  </a:cubicBezTo>
                  <a:lnTo>
                    <a:pt x="311" y="125"/>
                  </a:lnTo>
                  <a:lnTo>
                    <a:pt x="5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8"/>
            <p:cNvSpPr/>
            <p:nvPr/>
          </p:nvSpPr>
          <p:spPr>
            <a:xfrm>
              <a:off x="5041375" y="4573875"/>
              <a:ext cx="14225" cy="9600"/>
            </a:xfrm>
            <a:custGeom>
              <a:rect b="b" l="l" r="r" t="t"/>
              <a:pathLst>
                <a:path extrusionOk="0" h="384" w="569">
                  <a:moveTo>
                    <a:pt x="52" y="1"/>
                  </a:moveTo>
                  <a:lnTo>
                    <a:pt x="52" y="1"/>
                  </a:lnTo>
                  <a:cubicBezTo>
                    <a:pt x="0" y="125"/>
                    <a:pt x="93" y="301"/>
                    <a:pt x="217" y="342"/>
                  </a:cubicBezTo>
                  <a:cubicBezTo>
                    <a:pt x="217" y="342"/>
                    <a:pt x="259" y="342"/>
                    <a:pt x="259" y="383"/>
                  </a:cubicBezTo>
                  <a:lnTo>
                    <a:pt x="310" y="383"/>
                  </a:lnTo>
                  <a:cubicBezTo>
                    <a:pt x="393" y="383"/>
                    <a:pt x="434" y="342"/>
                    <a:pt x="476" y="342"/>
                  </a:cubicBezTo>
                  <a:cubicBezTo>
                    <a:pt x="517" y="301"/>
                    <a:pt x="569" y="259"/>
                    <a:pt x="569" y="208"/>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8"/>
            <p:cNvSpPr/>
            <p:nvPr/>
          </p:nvSpPr>
          <p:spPr>
            <a:xfrm>
              <a:off x="4982175" y="4550100"/>
              <a:ext cx="9850" cy="6475"/>
            </a:xfrm>
            <a:custGeom>
              <a:rect b="b" l="l" r="r" t="t"/>
              <a:pathLst>
                <a:path extrusionOk="0" h="259" w="394">
                  <a:moveTo>
                    <a:pt x="135" y="1"/>
                  </a:moveTo>
                  <a:lnTo>
                    <a:pt x="0" y="259"/>
                  </a:lnTo>
                  <a:lnTo>
                    <a:pt x="176" y="259"/>
                  </a:lnTo>
                  <a:cubicBezTo>
                    <a:pt x="259" y="259"/>
                    <a:pt x="352" y="176"/>
                    <a:pt x="393" y="83"/>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8"/>
            <p:cNvSpPr/>
            <p:nvPr/>
          </p:nvSpPr>
          <p:spPr>
            <a:xfrm>
              <a:off x="4961750" y="4761925"/>
              <a:ext cx="16325" cy="13700"/>
            </a:xfrm>
            <a:custGeom>
              <a:rect b="b" l="l" r="r" t="t"/>
              <a:pathLst>
                <a:path extrusionOk="0" h="548" w="653">
                  <a:moveTo>
                    <a:pt x="336" y="1"/>
                  </a:moveTo>
                  <a:cubicBezTo>
                    <a:pt x="229" y="1"/>
                    <a:pt x="123" y="55"/>
                    <a:pt x="83" y="181"/>
                  </a:cubicBezTo>
                  <a:cubicBezTo>
                    <a:pt x="1" y="316"/>
                    <a:pt x="83" y="491"/>
                    <a:pt x="218" y="533"/>
                  </a:cubicBezTo>
                  <a:cubicBezTo>
                    <a:pt x="259" y="542"/>
                    <a:pt x="297" y="548"/>
                    <a:pt x="332" y="548"/>
                  </a:cubicBezTo>
                  <a:cubicBezTo>
                    <a:pt x="449" y="548"/>
                    <a:pt x="537" y="492"/>
                    <a:pt x="600" y="357"/>
                  </a:cubicBezTo>
                  <a:cubicBezTo>
                    <a:pt x="652" y="233"/>
                    <a:pt x="600" y="57"/>
                    <a:pt x="435" y="16"/>
                  </a:cubicBezTo>
                  <a:cubicBezTo>
                    <a:pt x="403" y="6"/>
                    <a:pt x="370" y="1"/>
                    <a:pt x="3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8"/>
            <p:cNvSpPr/>
            <p:nvPr/>
          </p:nvSpPr>
          <p:spPr>
            <a:xfrm>
              <a:off x="4916525" y="4780750"/>
              <a:ext cx="16300" cy="14150"/>
            </a:xfrm>
            <a:custGeom>
              <a:rect b="b" l="l" r="r" t="t"/>
              <a:pathLst>
                <a:path extrusionOk="0" h="566" w="652">
                  <a:moveTo>
                    <a:pt x="316" y="0"/>
                  </a:moveTo>
                  <a:cubicBezTo>
                    <a:pt x="216" y="0"/>
                    <a:pt x="120" y="73"/>
                    <a:pt x="83" y="162"/>
                  </a:cubicBezTo>
                  <a:cubicBezTo>
                    <a:pt x="0" y="297"/>
                    <a:pt x="83" y="462"/>
                    <a:pt x="217" y="555"/>
                  </a:cubicBezTo>
                  <a:cubicBezTo>
                    <a:pt x="248" y="563"/>
                    <a:pt x="278" y="566"/>
                    <a:pt x="305" y="566"/>
                  </a:cubicBezTo>
                  <a:cubicBezTo>
                    <a:pt x="436" y="566"/>
                    <a:pt x="532" y="490"/>
                    <a:pt x="600" y="379"/>
                  </a:cubicBezTo>
                  <a:cubicBezTo>
                    <a:pt x="652" y="255"/>
                    <a:pt x="559" y="80"/>
                    <a:pt x="435" y="38"/>
                  </a:cubicBezTo>
                  <a:cubicBezTo>
                    <a:pt x="397" y="12"/>
                    <a:pt x="356"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8"/>
            <p:cNvSpPr/>
            <p:nvPr/>
          </p:nvSpPr>
          <p:spPr>
            <a:xfrm>
              <a:off x="4943400" y="4716700"/>
              <a:ext cx="16300" cy="13700"/>
            </a:xfrm>
            <a:custGeom>
              <a:rect b="b" l="l" r="r" t="t"/>
              <a:pathLst>
                <a:path extrusionOk="0" h="548" w="652">
                  <a:moveTo>
                    <a:pt x="319" y="1"/>
                  </a:moveTo>
                  <a:cubicBezTo>
                    <a:pt x="202" y="1"/>
                    <a:pt x="113" y="55"/>
                    <a:pt x="42" y="181"/>
                  </a:cubicBezTo>
                  <a:cubicBezTo>
                    <a:pt x="1" y="315"/>
                    <a:pt x="42" y="491"/>
                    <a:pt x="218" y="532"/>
                  </a:cubicBezTo>
                  <a:cubicBezTo>
                    <a:pt x="249" y="542"/>
                    <a:pt x="282" y="547"/>
                    <a:pt x="315" y="547"/>
                  </a:cubicBezTo>
                  <a:cubicBezTo>
                    <a:pt x="423" y="547"/>
                    <a:pt x="527" y="492"/>
                    <a:pt x="559" y="357"/>
                  </a:cubicBezTo>
                  <a:cubicBezTo>
                    <a:pt x="652" y="233"/>
                    <a:pt x="559" y="57"/>
                    <a:pt x="435" y="16"/>
                  </a:cubicBezTo>
                  <a:cubicBezTo>
                    <a:pt x="393" y="6"/>
                    <a:pt x="355" y="1"/>
                    <a:pt x="31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8"/>
            <p:cNvSpPr/>
            <p:nvPr/>
          </p:nvSpPr>
          <p:spPr>
            <a:xfrm>
              <a:off x="5008025" y="4743125"/>
              <a:ext cx="15275" cy="13575"/>
            </a:xfrm>
            <a:custGeom>
              <a:rect b="b" l="l" r="r" t="t"/>
              <a:pathLst>
                <a:path extrusionOk="0" h="543" w="611">
                  <a:moveTo>
                    <a:pt x="277" y="0"/>
                  </a:moveTo>
                  <a:cubicBezTo>
                    <a:pt x="175" y="0"/>
                    <a:pt x="79" y="68"/>
                    <a:pt x="42" y="158"/>
                  </a:cubicBezTo>
                  <a:cubicBezTo>
                    <a:pt x="0" y="292"/>
                    <a:pt x="42" y="468"/>
                    <a:pt x="176" y="509"/>
                  </a:cubicBezTo>
                  <a:cubicBezTo>
                    <a:pt x="225" y="532"/>
                    <a:pt x="269" y="542"/>
                    <a:pt x="310" y="542"/>
                  </a:cubicBezTo>
                  <a:cubicBezTo>
                    <a:pt x="417" y="542"/>
                    <a:pt x="499" y="472"/>
                    <a:pt x="559" y="375"/>
                  </a:cubicBezTo>
                  <a:cubicBezTo>
                    <a:pt x="610" y="251"/>
                    <a:pt x="559" y="75"/>
                    <a:pt x="393" y="34"/>
                  </a:cubicBezTo>
                  <a:cubicBezTo>
                    <a:pt x="356" y="11"/>
                    <a:pt x="316" y="0"/>
                    <a:pt x="2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8"/>
            <p:cNvSpPr/>
            <p:nvPr/>
          </p:nvSpPr>
          <p:spPr>
            <a:xfrm>
              <a:off x="4879825" y="4800050"/>
              <a:ext cx="6475" cy="9575"/>
            </a:xfrm>
            <a:custGeom>
              <a:rect b="b" l="l" r="r" t="t"/>
              <a:pathLst>
                <a:path extrusionOk="0" h="383" w="259">
                  <a:moveTo>
                    <a:pt x="93" y="0"/>
                  </a:moveTo>
                  <a:lnTo>
                    <a:pt x="0" y="259"/>
                  </a:lnTo>
                  <a:lnTo>
                    <a:pt x="259" y="383"/>
                  </a:lnTo>
                  <a:lnTo>
                    <a:pt x="259" y="259"/>
                  </a:lnTo>
                  <a:cubicBezTo>
                    <a:pt x="259" y="166"/>
                    <a:pt x="217" y="83"/>
                    <a:pt x="135" y="42"/>
                  </a:cubicBezTo>
                  <a:lnTo>
                    <a:pt x="9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8"/>
            <p:cNvSpPr/>
            <p:nvPr/>
          </p:nvSpPr>
          <p:spPr>
            <a:xfrm>
              <a:off x="4903600" y="4736450"/>
              <a:ext cx="9850" cy="12750"/>
            </a:xfrm>
            <a:custGeom>
              <a:rect b="b" l="l" r="r" t="t"/>
              <a:pathLst>
                <a:path extrusionOk="0" h="510" w="394">
                  <a:moveTo>
                    <a:pt x="218" y="1"/>
                  </a:moveTo>
                  <a:lnTo>
                    <a:pt x="0" y="477"/>
                  </a:lnTo>
                  <a:cubicBezTo>
                    <a:pt x="38" y="499"/>
                    <a:pt x="77" y="510"/>
                    <a:pt x="116" y="510"/>
                  </a:cubicBezTo>
                  <a:cubicBezTo>
                    <a:pt x="217" y="510"/>
                    <a:pt x="312" y="439"/>
                    <a:pt x="342" y="342"/>
                  </a:cubicBezTo>
                  <a:cubicBezTo>
                    <a:pt x="393" y="218"/>
                    <a:pt x="342" y="42"/>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8"/>
            <p:cNvSpPr/>
            <p:nvPr/>
          </p:nvSpPr>
          <p:spPr>
            <a:xfrm>
              <a:off x="5053250" y="4728975"/>
              <a:ext cx="7525" cy="8550"/>
            </a:xfrm>
            <a:custGeom>
              <a:rect b="b" l="l" r="r" t="t"/>
              <a:pathLst>
                <a:path extrusionOk="0" h="342" w="301">
                  <a:moveTo>
                    <a:pt x="42" y="0"/>
                  </a:moveTo>
                  <a:cubicBezTo>
                    <a:pt x="1" y="41"/>
                    <a:pt x="1" y="83"/>
                    <a:pt x="42" y="124"/>
                  </a:cubicBezTo>
                  <a:cubicBezTo>
                    <a:pt x="42" y="207"/>
                    <a:pt x="94" y="300"/>
                    <a:pt x="176" y="341"/>
                  </a:cubicBezTo>
                  <a:lnTo>
                    <a:pt x="301"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8"/>
            <p:cNvSpPr/>
            <p:nvPr/>
          </p:nvSpPr>
          <p:spPr>
            <a:xfrm>
              <a:off x="4988625" y="4701825"/>
              <a:ext cx="14000" cy="9600"/>
            </a:xfrm>
            <a:custGeom>
              <a:rect b="b" l="l" r="r" t="t"/>
              <a:pathLst>
                <a:path extrusionOk="0" h="384" w="560">
                  <a:moveTo>
                    <a:pt x="42" y="1"/>
                  </a:moveTo>
                  <a:lnTo>
                    <a:pt x="42" y="1"/>
                  </a:lnTo>
                  <a:cubicBezTo>
                    <a:pt x="1" y="135"/>
                    <a:pt x="94" y="311"/>
                    <a:pt x="218" y="352"/>
                  </a:cubicBezTo>
                  <a:cubicBezTo>
                    <a:pt x="259" y="373"/>
                    <a:pt x="303" y="383"/>
                    <a:pt x="347" y="383"/>
                  </a:cubicBezTo>
                  <a:cubicBezTo>
                    <a:pt x="391" y="383"/>
                    <a:pt x="435" y="373"/>
                    <a:pt x="477" y="352"/>
                  </a:cubicBezTo>
                  <a:cubicBezTo>
                    <a:pt x="518" y="311"/>
                    <a:pt x="559"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8"/>
            <p:cNvSpPr/>
            <p:nvPr/>
          </p:nvSpPr>
          <p:spPr>
            <a:xfrm>
              <a:off x="4929450" y="4678300"/>
              <a:ext cx="9850" cy="6500"/>
            </a:xfrm>
            <a:custGeom>
              <a:rect b="b" l="l" r="r" t="t"/>
              <a:pathLst>
                <a:path extrusionOk="0" h="260" w="394">
                  <a:moveTo>
                    <a:pt x="135" y="1"/>
                  </a:moveTo>
                  <a:lnTo>
                    <a:pt x="0" y="259"/>
                  </a:lnTo>
                  <a:lnTo>
                    <a:pt x="176" y="259"/>
                  </a:lnTo>
                  <a:cubicBezTo>
                    <a:pt x="259" y="259"/>
                    <a:pt x="342" y="166"/>
                    <a:pt x="393" y="83"/>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8"/>
            <p:cNvSpPr/>
            <p:nvPr/>
          </p:nvSpPr>
          <p:spPr>
            <a:xfrm>
              <a:off x="4876725" y="4806500"/>
              <a:ext cx="9575" cy="7525"/>
            </a:xfrm>
            <a:custGeom>
              <a:rect b="b" l="l" r="r" t="t"/>
              <a:pathLst>
                <a:path extrusionOk="0" h="301" w="383">
                  <a:moveTo>
                    <a:pt x="124" y="1"/>
                  </a:moveTo>
                  <a:lnTo>
                    <a:pt x="0" y="259"/>
                  </a:lnTo>
                  <a:cubicBezTo>
                    <a:pt x="42" y="259"/>
                    <a:pt x="83" y="301"/>
                    <a:pt x="124" y="301"/>
                  </a:cubicBezTo>
                  <a:lnTo>
                    <a:pt x="176" y="259"/>
                  </a:lnTo>
                  <a:lnTo>
                    <a:pt x="217" y="259"/>
                  </a:lnTo>
                  <a:cubicBezTo>
                    <a:pt x="259" y="259"/>
                    <a:pt x="300" y="208"/>
                    <a:pt x="300" y="208"/>
                  </a:cubicBezTo>
                  <a:cubicBezTo>
                    <a:pt x="341" y="166"/>
                    <a:pt x="341" y="125"/>
                    <a:pt x="383" y="125"/>
                  </a:cubicBezTo>
                  <a:lnTo>
                    <a:pt x="12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8"/>
            <p:cNvSpPr/>
            <p:nvPr/>
          </p:nvSpPr>
          <p:spPr>
            <a:xfrm>
              <a:off x="5126675" y="4002525"/>
              <a:ext cx="13975" cy="10225"/>
            </a:xfrm>
            <a:custGeom>
              <a:rect b="b" l="l" r="r" t="t"/>
              <a:pathLst>
                <a:path extrusionOk="0" h="409" w="559">
                  <a:moveTo>
                    <a:pt x="244" y="0"/>
                  </a:moveTo>
                  <a:cubicBezTo>
                    <a:pt x="148" y="0"/>
                    <a:pt x="62" y="49"/>
                    <a:pt x="0" y="150"/>
                  </a:cubicBezTo>
                  <a:lnTo>
                    <a:pt x="0" y="192"/>
                  </a:lnTo>
                  <a:lnTo>
                    <a:pt x="465" y="409"/>
                  </a:lnTo>
                  <a:cubicBezTo>
                    <a:pt x="558" y="233"/>
                    <a:pt x="465" y="109"/>
                    <a:pt x="341" y="16"/>
                  </a:cubicBezTo>
                  <a:cubicBezTo>
                    <a:pt x="308" y="6"/>
                    <a:pt x="276" y="0"/>
                    <a:pt x="24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8"/>
            <p:cNvSpPr/>
            <p:nvPr/>
          </p:nvSpPr>
          <p:spPr>
            <a:xfrm>
              <a:off x="5105975" y="3957300"/>
              <a:ext cx="15275" cy="13700"/>
            </a:xfrm>
            <a:custGeom>
              <a:rect b="b" l="l" r="r" t="t"/>
              <a:pathLst>
                <a:path extrusionOk="0" h="548" w="611">
                  <a:moveTo>
                    <a:pt x="297" y="1"/>
                  </a:moveTo>
                  <a:cubicBezTo>
                    <a:pt x="189" y="1"/>
                    <a:pt x="84" y="56"/>
                    <a:pt x="53" y="191"/>
                  </a:cubicBezTo>
                  <a:cubicBezTo>
                    <a:pt x="1" y="315"/>
                    <a:pt x="53" y="491"/>
                    <a:pt x="218" y="532"/>
                  </a:cubicBezTo>
                  <a:cubicBezTo>
                    <a:pt x="252" y="543"/>
                    <a:pt x="287" y="548"/>
                    <a:pt x="322" y="548"/>
                  </a:cubicBezTo>
                  <a:cubicBezTo>
                    <a:pt x="428" y="548"/>
                    <a:pt x="531" y="501"/>
                    <a:pt x="570" y="408"/>
                  </a:cubicBezTo>
                  <a:cubicBezTo>
                    <a:pt x="611" y="233"/>
                    <a:pt x="570" y="109"/>
                    <a:pt x="394" y="16"/>
                  </a:cubicBezTo>
                  <a:cubicBezTo>
                    <a:pt x="362" y="6"/>
                    <a:pt x="329" y="1"/>
                    <a:pt x="29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8"/>
            <p:cNvSpPr/>
            <p:nvPr/>
          </p:nvSpPr>
          <p:spPr>
            <a:xfrm>
              <a:off x="5068500" y="3977050"/>
              <a:ext cx="6500" cy="8825"/>
            </a:xfrm>
            <a:custGeom>
              <a:rect b="b" l="l" r="r" t="t"/>
              <a:pathLst>
                <a:path extrusionOk="0" h="353" w="260">
                  <a:moveTo>
                    <a:pt x="83" y="1"/>
                  </a:moveTo>
                  <a:lnTo>
                    <a:pt x="1" y="259"/>
                  </a:lnTo>
                  <a:lnTo>
                    <a:pt x="259" y="352"/>
                  </a:lnTo>
                  <a:lnTo>
                    <a:pt x="259" y="259"/>
                  </a:lnTo>
                  <a:cubicBezTo>
                    <a:pt x="259" y="135"/>
                    <a:pt x="208" y="42"/>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8"/>
            <p:cNvSpPr/>
            <p:nvPr/>
          </p:nvSpPr>
          <p:spPr>
            <a:xfrm>
              <a:off x="5137250" y="4157525"/>
              <a:ext cx="9850" cy="6950"/>
            </a:xfrm>
            <a:custGeom>
              <a:rect b="b" l="l" r="r" t="t"/>
              <a:pathLst>
                <a:path extrusionOk="0" h="278" w="394">
                  <a:moveTo>
                    <a:pt x="261" y="1"/>
                  </a:moveTo>
                  <a:cubicBezTo>
                    <a:pt x="246" y="1"/>
                    <a:pt x="232" y="5"/>
                    <a:pt x="218" y="19"/>
                  </a:cubicBezTo>
                  <a:cubicBezTo>
                    <a:pt x="177" y="19"/>
                    <a:pt x="94" y="61"/>
                    <a:pt x="94" y="61"/>
                  </a:cubicBezTo>
                  <a:lnTo>
                    <a:pt x="42" y="112"/>
                  </a:lnTo>
                  <a:cubicBezTo>
                    <a:pt x="1" y="154"/>
                    <a:pt x="1" y="154"/>
                    <a:pt x="1" y="195"/>
                  </a:cubicBezTo>
                  <a:lnTo>
                    <a:pt x="259" y="278"/>
                  </a:lnTo>
                  <a:lnTo>
                    <a:pt x="394" y="19"/>
                  </a:lnTo>
                  <a:cubicBezTo>
                    <a:pt x="332" y="19"/>
                    <a:pt x="293" y="1"/>
                    <a:pt x="26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8"/>
            <p:cNvSpPr/>
            <p:nvPr/>
          </p:nvSpPr>
          <p:spPr>
            <a:xfrm>
              <a:off x="5072650" y="4130725"/>
              <a:ext cx="15275" cy="10225"/>
            </a:xfrm>
            <a:custGeom>
              <a:rect b="b" l="l" r="r" t="t"/>
              <a:pathLst>
                <a:path extrusionOk="0" h="409" w="611">
                  <a:moveTo>
                    <a:pt x="296" y="1"/>
                  </a:moveTo>
                  <a:cubicBezTo>
                    <a:pt x="199" y="1"/>
                    <a:pt x="112" y="49"/>
                    <a:pt x="42" y="150"/>
                  </a:cubicBezTo>
                  <a:cubicBezTo>
                    <a:pt x="42" y="150"/>
                    <a:pt x="42" y="192"/>
                    <a:pt x="0" y="192"/>
                  </a:cubicBezTo>
                  <a:lnTo>
                    <a:pt x="517" y="409"/>
                  </a:lnTo>
                  <a:cubicBezTo>
                    <a:pt x="610" y="274"/>
                    <a:pt x="517" y="99"/>
                    <a:pt x="393" y="16"/>
                  </a:cubicBezTo>
                  <a:cubicBezTo>
                    <a:pt x="360" y="6"/>
                    <a:pt x="327" y="1"/>
                    <a:pt x="29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8"/>
            <p:cNvSpPr/>
            <p:nvPr/>
          </p:nvSpPr>
          <p:spPr>
            <a:xfrm>
              <a:off x="5163100" y="4093100"/>
              <a:ext cx="9850" cy="13225"/>
            </a:xfrm>
            <a:custGeom>
              <a:rect b="b" l="l" r="r" t="t"/>
              <a:pathLst>
                <a:path extrusionOk="0" h="529" w="394">
                  <a:moveTo>
                    <a:pt x="321" y="1"/>
                  </a:moveTo>
                  <a:cubicBezTo>
                    <a:pt x="205" y="1"/>
                    <a:pt x="85" y="76"/>
                    <a:pt x="42" y="187"/>
                  </a:cubicBezTo>
                  <a:cubicBezTo>
                    <a:pt x="1" y="270"/>
                    <a:pt x="1" y="311"/>
                    <a:pt x="42" y="404"/>
                  </a:cubicBezTo>
                  <a:cubicBezTo>
                    <a:pt x="42" y="446"/>
                    <a:pt x="94" y="487"/>
                    <a:pt x="135" y="528"/>
                  </a:cubicBezTo>
                  <a:lnTo>
                    <a:pt x="177" y="528"/>
                  </a:lnTo>
                  <a:lnTo>
                    <a:pt x="394" y="11"/>
                  </a:lnTo>
                  <a:cubicBezTo>
                    <a:pt x="370" y="4"/>
                    <a:pt x="346"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8"/>
            <p:cNvSpPr/>
            <p:nvPr/>
          </p:nvSpPr>
          <p:spPr>
            <a:xfrm>
              <a:off x="5098500" y="4067150"/>
              <a:ext cx="15275" cy="13700"/>
            </a:xfrm>
            <a:custGeom>
              <a:rect b="b" l="l" r="r" t="t"/>
              <a:pathLst>
                <a:path extrusionOk="0" h="548" w="611">
                  <a:moveTo>
                    <a:pt x="290" y="0"/>
                  </a:moveTo>
                  <a:cubicBezTo>
                    <a:pt x="184" y="0"/>
                    <a:pt x="80" y="49"/>
                    <a:pt x="41" y="150"/>
                  </a:cubicBezTo>
                  <a:cubicBezTo>
                    <a:pt x="0" y="315"/>
                    <a:pt x="41" y="450"/>
                    <a:pt x="217" y="533"/>
                  </a:cubicBezTo>
                  <a:cubicBezTo>
                    <a:pt x="249" y="542"/>
                    <a:pt x="282" y="547"/>
                    <a:pt x="316" y="547"/>
                  </a:cubicBezTo>
                  <a:cubicBezTo>
                    <a:pt x="423" y="547"/>
                    <a:pt x="527" y="493"/>
                    <a:pt x="558" y="367"/>
                  </a:cubicBezTo>
                  <a:cubicBezTo>
                    <a:pt x="610" y="233"/>
                    <a:pt x="558" y="57"/>
                    <a:pt x="393" y="16"/>
                  </a:cubicBezTo>
                  <a:cubicBezTo>
                    <a:pt x="360" y="5"/>
                    <a:pt x="325"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8"/>
            <p:cNvSpPr/>
            <p:nvPr/>
          </p:nvSpPr>
          <p:spPr>
            <a:xfrm>
              <a:off x="5053250" y="4085600"/>
              <a:ext cx="15275" cy="14050"/>
            </a:xfrm>
            <a:custGeom>
              <a:rect b="b" l="l" r="r" t="t"/>
              <a:pathLst>
                <a:path extrusionOk="0" h="562" w="611">
                  <a:moveTo>
                    <a:pt x="321" y="1"/>
                  </a:moveTo>
                  <a:cubicBezTo>
                    <a:pt x="205" y="1"/>
                    <a:pt x="85" y="77"/>
                    <a:pt x="42" y="187"/>
                  </a:cubicBezTo>
                  <a:cubicBezTo>
                    <a:pt x="1" y="311"/>
                    <a:pt x="42" y="487"/>
                    <a:pt x="176" y="529"/>
                  </a:cubicBezTo>
                  <a:cubicBezTo>
                    <a:pt x="226" y="552"/>
                    <a:pt x="274" y="562"/>
                    <a:pt x="319" y="562"/>
                  </a:cubicBezTo>
                  <a:cubicBezTo>
                    <a:pt x="435" y="562"/>
                    <a:pt x="529" y="494"/>
                    <a:pt x="559" y="405"/>
                  </a:cubicBezTo>
                  <a:cubicBezTo>
                    <a:pt x="611" y="270"/>
                    <a:pt x="559" y="94"/>
                    <a:pt x="394" y="12"/>
                  </a:cubicBezTo>
                  <a:cubicBezTo>
                    <a:pt x="370" y="4"/>
                    <a:pt x="345"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8"/>
            <p:cNvSpPr/>
            <p:nvPr/>
          </p:nvSpPr>
          <p:spPr>
            <a:xfrm>
              <a:off x="5116850" y="4112375"/>
              <a:ext cx="16300" cy="13700"/>
            </a:xfrm>
            <a:custGeom>
              <a:rect b="b" l="l" r="r" t="t"/>
              <a:pathLst>
                <a:path extrusionOk="0" h="548" w="652">
                  <a:moveTo>
                    <a:pt x="332" y="1"/>
                  </a:moveTo>
                  <a:cubicBezTo>
                    <a:pt x="225" y="1"/>
                    <a:pt x="122" y="49"/>
                    <a:pt x="83" y="150"/>
                  </a:cubicBezTo>
                  <a:cubicBezTo>
                    <a:pt x="0" y="316"/>
                    <a:pt x="83" y="492"/>
                    <a:pt x="217" y="533"/>
                  </a:cubicBezTo>
                  <a:cubicBezTo>
                    <a:pt x="247" y="543"/>
                    <a:pt x="279" y="548"/>
                    <a:pt x="311" y="548"/>
                  </a:cubicBezTo>
                  <a:cubicBezTo>
                    <a:pt x="417" y="548"/>
                    <a:pt x="527" y="494"/>
                    <a:pt x="558" y="367"/>
                  </a:cubicBezTo>
                  <a:cubicBezTo>
                    <a:pt x="651" y="233"/>
                    <a:pt x="558" y="57"/>
                    <a:pt x="434" y="16"/>
                  </a:cubicBezTo>
                  <a:cubicBezTo>
                    <a:pt x="401" y="6"/>
                    <a:pt x="366" y="1"/>
                    <a:pt x="33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8"/>
            <p:cNvSpPr/>
            <p:nvPr/>
          </p:nvSpPr>
          <p:spPr>
            <a:xfrm>
              <a:off x="5079100" y="4021475"/>
              <a:ext cx="16300" cy="14150"/>
            </a:xfrm>
            <a:custGeom>
              <a:rect b="b" l="l" r="r" t="t"/>
              <a:pathLst>
                <a:path extrusionOk="0" h="566" w="652">
                  <a:moveTo>
                    <a:pt x="319" y="0"/>
                  </a:moveTo>
                  <a:cubicBezTo>
                    <a:pt x="215" y="0"/>
                    <a:pt x="109" y="70"/>
                    <a:pt x="42" y="168"/>
                  </a:cubicBezTo>
                  <a:cubicBezTo>
                    <a:pt x="1" y="333"/>
                    <a:pt x="94" y="468"/>
                    <a:pt x="218" y="550"/>
                  </a:cubicBezTo>
                  <a:cubicBezTo>
                    <a:pt x="249" y="560"/>
                    <a:pt x="283" y="565"/>
                    <a:pt x="316" y="565"/>
                  </a:cubicBezTo>
                  <a:cubicBezTo>
                    <a:pt x="423" y="565"/>
                    <a:pt x="527" y="511"/>
                    <a:pt x="559" y="385"/>
                  </a:cubicBezTo>
                  <a:cubicBezTo>
                    <a:pt x="652" y="250"/>
                    <a:pt x="559" y="75"/>
                    <a:pt x="435" y="33"/>
                  </a:cubicBezTo>
                  <a:cubicBezTo>
                    <a:pt x="398" y="10"/>
                    <a:pt x="358" y="0"/>
                    <a:pt x="31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8"/>
            <p:cNvSpPr/>
            <p:nvPr/>
          </p:nvSpPr>
          <p:spPr>
            <a:xfrm>
              <a:off x="5143725" y="4047875"/>
              <a:ext cx="15275" cy="14150"/>
            </a:xfrm>
            <a:custGeom>
              <a:rect b="b" l="l" r="r" t="t"/>
              <a:pathLst>
                <a:path extrusionOk="0" h="566" w="611">
                  <a:moveTo>
                    <a:pt x="344" y="0"/>
                  </a:moveTo>
                  <a:cubicBezTo>
                    <a:pt x="204" y="0"/>
                    <a:pt x="84" y="76"/>
                    <a:pt x="42" y="187"/>
                  </a:cubicBezTo>
                  <a:cubicBezTo>
                    <a:pt x="0" y="311"/>
                    <a:pt x="42" y="487"/>
                    <a:pt x="218" y="528"/>
                  </a:cubicBezTo>
                  <a:cubicBezTo>
                    <a:pt x="256" y="554"/>
                    <a:pt x="296" y="566"/>
                    <a:pt x="336" y="566"/>
                  </a:cubicBezTo>
                  <a:cubicBezTo>
                    <a:pt x="436" y="566"/>
                    <a:pt x="529" y="493"/>
                    <a:pt x="559" y="404"/>
                  </a:cubicBezTo>
                  <a:cubicBezTo>
                    <a:pt x="610" y="228"/>
                    <a:pt x="559" y="104"/>
                    <a:pt x="435" y="11"/>
                  </a:cubicBezTo>
                  <a:cubicBezTo>
                    <a:pt x="404" y="4"/>
                    <a:pt x="373" y="0"/>
                    <a:pt x="34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8"/>
            <p:cNvSpPr/>
            <p:nvPr/>
          </p:nvSpPr>
          <p:spPr>
            <a:xfrm>
              <a:off x="5015525" y="4105275"/>
              <a:ext cx="6475" cy="8550"/>
            </a:xfrm>
            <a:custGeom>
              <a:rect b="b" l="l" r="r" t="t"/>
              <a:pathLst>
                <a:path extrusionOk="0" h="342" w="259">
                  <a:moveTo>
                    <a:pt x="93" y="0"/>
                  </a:moveTo>
                  <a:lnTo>
                    <a:pt x="0" y="259"/>
                  </a:lnTo>
                  <a:lnTo>
                    <a:pt x="259" y="341"/>
                  </a:lnTo>
                  <a:lnTo>
                    <a:pt x="259" y="259"/>
                  </a:lnTo>
                  <a:cubicBezTo>
                    <a:pt x="259" y="134"/>
                    <a:pt x="217" y="41"/>
                    <a:pt x="9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8"/>
            <p:cNvSpPr/>
            <p:nvPr/>
          </p:nvSpPr>
          <p:spPr>
            <a:xfrm>
              <a:off x="5039300" y="4040650"/>
              <a:ext cx="10875" cy="13775"/>
            </a:xfrm>
            <a:custGeom>
              <a:rect b="b" l="l" r="r" t="t"/>
              <a:pathLst>
                <a:path extrusionOk="0" h="551" w="435">
                  <a:moveTo>
                    <a:pt x="218" y="0"/>
                  </a:moveTo>
                  <a:lnTo>
                    <a:pt x="0" y="517"/>
                  </a:lnTo>
                  <a:cubicBezTo>
                    <a:pt x="38" y="540"/>
                    <a:pt x="78" y="551"/>
                    <a:pt x="117" y="551"/>
                  </a:cubicBezTo>
                  <a:cubicBezTo>
                    <a:pt x="218" y="551"/>
                    <a:pt x="312" y="483"/>
                    <a:pt x="342" y="393"/>
                  </a:cubicBezTo>
                  <a:cubicBezTo>
                    <a:pt x="435" y="217"/>
                    <a:pt x="342"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8"/>
            <p:cNvSpPr/>
            <p:nvPr/>
          </p:nvSpPr>
          <p:spPr>
            <a:xfrm>
              <a:off x="5125375" y="4007300"/>
              <a:ext cx="12950" cy="9325"/>
            </a:xfrm>
            <a:custGeom>
              <a:rect b="b" l="l" r="r" t="t"/>
              <a:pathLst>
                <a:path extrusionOk="0" h="373" w="518">
                  <a:moveTo>
                    <a:pt x="52" y="1"/>
                  </a:moveTo>
                  <a:cubicBezTo>
                    <a:pt x="0" y="42"/>
                    <a:pt x="0" y="42"/>
                    <a:pt x="0" y="83"/>
                  </a:cubicBezTo>
                  <a:cubicBezTo>
                    <a:pt x="0" y="125"/>
                    <a:pt x="0" y="176"/>
                    <a:pt x="52" y="218"/>
                  </a:cubicBezTo>
                  <a:lnTo>
                    <a:pt x="52" y="259"/>
                  </a:lnTo>
                  <a:cubicBezTo>
                    <a:pt x="93" y="300"/>
                    <a:pt x="135" y="342"/>
                    <a:pt x="176" y="342"/>
                  </a:cubicBezTo>
                  <a:cubicBezTo>
                    <a:pt x="217" y="362"/>
                    <a:pt x="261" y="373"/>
                    <a:pt x="305" y="373"/>
                  </a:cubicBezTo>
                  <a:cubicBezTo>
                    <a:pt x="349" y="373"/>
                    <a:pt x="393" y="362"/>
                    <a:pt x="435" y="342"/>
                  </a:cubicBezTo>
                  <a:cubicBezTo>
                    <a:pt x="476" y="300"/>
                    <a:pt x="517" y="259"/>
                    <a:pt x="517" y="218"/>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8"/>
            <p:cNvSpPr/>
            <p:nvPr/>
          </p:nvSpPr>
          <p:spPr>
            <a:xfrm>
              <a:off x="5065150" y="3983525"/>
              <a:ext cx="9850" cy="6475"/>
            </a:xfrm>
            <a:custGeom>
              <a:rect b="b" l="l" r="r" t="t"/>
              <a:pathLst>
                <a:path extrusionOk="0" h="259" w="394">
                  <a:moveTo>
                    <a:pt x="135" y="0"/>
                  </a:moveTo>
                  <a:lnTo>
                    <a:pt x="0" y="259"/>
                  </a:lnTo>
                  <a:lnTo>
                    <a:pt x="135" y="259"/>
                  </a:lnTo>
                  <a:cubicBezTo>
                    <a:pt x="217" y="259"/>
                    <a:pt x="300" y="218"/>
                    <a:pt x="342" y="135"/>
                  </a:cubicBezTo>
                  <a:cubicBezTo>
                    <a:pt x="393" y="135"/>
                    <a:pt x="393" y="135"/>
                    <a:pt x="393" y="9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8"/>
            <p:cNvSpPr/>
            <p:nvPr/>
          </p:nvSpPr>
          <p:spPr>
            <a:xfrm>
              <a:off x="5084525" y="4286200"/>
              <a:ext cx="8550" cy="6475"/>
            </a:xfrm>
            <a:custGeom>
              <a:rect b="b" l="l" r="r" t="t"/>
              <a:pathLst>
                <a:path extrusionOk="0" h="259" w="342">
                  <a:moveTo>
                    <a:pt x="135" y="0"/>
                  </a:moveTo>
                  <a:cubicBezTo>
                    <a:pt x="135" y="0"/>
                    <a:pt x="135" y="42"/>
                    <a:pt x="83" y="42"/>
                  </a:cubicBezTo>
                  <a:cubicBezTo>
                    <a:pt x="83" y="42"/>
                    <a:pt x="42" y="83"/>
                    <a:pt x="42" y="135"/>
                  </a:cubicBezTo>
                  <a:cubicBezTo>
                    <a:pt x="1" y="135"/>
                    <a:pt x="1" y="135"/>
                    <a:pt x="1" y="176"/>
                  </a:cubicBezTo>
                  <a:lnTo>
                    <a:pt x="259" y="259"/>
                  </a:ln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8"/>
            <p:cNvSpPr/>
            <p:nvPr/>
          </p:nvSpPr>
          <p:spPr>
            <a:xfrm>
              <a:off x="5019900" y="4259325"/>
              <a:ext cx="14000" cy="9575"/>
            </a:xfrm>
            <a:custGeom>
              <a:rect b="b" l="l" r="r" t="t"/>
              <a:pathLst>
                <a:path extrusionOk="0" h="383" w="560">
                  <a:moveTo>
                    <a:pt x="259" y="0"/>
                  </a:moveTo>
                  <a:cubicBezTo>
                    <a:pt x="218" y="0"/>
                    <a:pt x="218" y="0"/>
                    <a:pt x="177" y="41"/>
                  </a:cubicBezTo>
                  <a:lnTo>
                    <a:pt x="135" y="41"/>
                  </a:lnTo>
                  <a:cubicBezTo>
                    <a:pt x="84" y="83"/>
                    <a:pt x="42" y="83"/>
                    <a:pt x="42" y="124"/>
                  </a:cubicBezTo>
                  <a:cubicBezTo>
                    <a:pt x="42" y="124"/>
                    <a:pt x="42" y="176"/>
                    <a:pt x="1" y="176"/>
                  </a:cubicBezTo>
                  <a:lnTo>
                    <a:pt x="518" y="383"/>
                  </a:lnTo>
                  <a:lnTo>
                    <a:pt x="559" y="341"/>
                  </a:lnTo>
                  <a:cubicBezTo>
                    <a:pt x="559" y="217"/>
                    <a:pt x="518" y="83"/>
                    <a:pt x="394" y="41"/>
                  </a:cubicBezTo>
                  <a:cubicBezTo>
                    <a:pt x="342" y="0"/>
                    <a:pt x="30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8"/>
            <p:cNvSpPr/>
            <p:nvPr/>
          </p:nvSpPr>
          <p:spPr>
            <a:xfrm>
              <a:off x="5110375" y="4221575"/>
              <a:ext cx="9850" cy="13975"/>
            </a:xfrm>
            <a:custGeom>
              <a:rect b="b" l="l" r="r" t="t"/>
              <a:pathLst>
                <a:path extrusionOk="0" h="559" w="394">
                  <a:moveTo>
                    <a:pt x="259" y="1"/>
                  </a:moveTo>
                  <a:cubicBezTo>
                    <a:pt x="176" y="1"/>
                    <a:pt x="83" y="83"/>
                    <a:pt x="42" y="176"/>
                  </a:cubicBezTo>
                  <a:cubicBezTo>
                    <a:pt x="1" y="259"/>
                    <a:pt x="1" y="342"/>
                    <a:pt x="42" y="435"/>
                  </a:cubicBezTo>
                  <a:lnTo>
                    <a:pt x="176" y="559"/>
                  </a:lnTo>
                  <a:lnTo>
                    <a:pt x="394" y="42"/>
                  </a:lnTo>
                  <a:cubicBezTo>
                    <a:pt x="342" y="1"/>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8"/>
            <p:cNvSpPr/>
            <p:nvPr/>
          </p:nvSpPr>
          <p:spPr>
            <a:xfrm>
              <a:off x="5045750" y="4195350"/>
              <a:ext cx="15025" cy="13725"/>
            </a:xfrm>
            <a:custGeom>
              <a:rect b="b" l="l" r="r" t="t"/>
              <a:pathLst>
                <a:path extrusionOk="0" h="549" w="601">
                  <a:moveTo>
                    <a:pt x="295" y="1"/>
                  </a:moveTo>
                  <a:cubicBezTo>
                    <a:pt x="185" y="1"/>
                    <a:pt x="74" y="57"/>
                    <a:pt x="42" y="192"/>
                  </a:cubicBezTo>
                  <a:cubicBezTo>
                    <a:pt x="1" y="316"/>
                    <a:pt x="42" y="491"/>
                    <a:pt x="177" y="533"/>
                  </a:cubicBezTo>
                  <a:cubicBezTo>
                    <a:pt x="218" y="543"/>
                    <a:pt x="260" y="548"/>
                    <a:pt x="300" y="548"/>
                  </a:cubicBezTo>
                  <a:cubicBezTo>
                    <a:pt x="422" y="548"/>
                    <a:pt x="528" y="502"/>
                    <a:pt x="559" y="409"/>
                  </a:cubicBezTo>
                  <a:cubicBezTo>
                    <a:pt x="601" y="233"/>
                    <a:pt x="559" y="57"/>
                    <a:pt x="394" y="16"/>
                  </a:cubicBezTo>
                  <a:cubicBezTo>
                    <a:pt x="362" y="6"/>
                    <a:pt x="329"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8"/>
            <p:cNvSpPr/>
            <p:nvPr/>
          </p:nvSpPr>
          <p:spPr>
            <a:xfrm>
              <a:off x="5000525" y="4214300"/>
              <a:ext cx="15025" cy="14025"/>
            </a:xfrm>
            <a:custGeom>
              <a:rect b="b" l="l" r="r" t="t"/>
              <a:pathLst>
                <a:path extrusionOk="0" h="561" w="601">
                  <a:moveTo>
                    <a:pt x="276" y="0"/>
                  </a:moveTo>
                  <a:cubicBezTo>
                    <a:pt x="172" y="0"/>
                    <a:pt x="72" y="70"/>
                    <a:pt x="42" y="168"/>
                  </a:cubicBezTo>
                  <a:cubicBezTo>
                    <a:pt x="1" y="292"/>
                    <a:pt x="42" y="467"/>
                    <a:pt x="176" y="550"/>
                  </a:cubicBezTo>
                  <a:cubicBezTo>
                    <a:pt x="205" y="557"/>
                    <a:pt x="233" y="561"/>
                    <a:pt x="261" y="561"/>
                  </a:cubicBezTo>
                  <a:cubicBezTo>
                    <a:pt x="387" y="561"/>
                    <a:pt x="491" y="485"/>
                    <a:pt x="559" y="374"/>
                  </a:cubicBezTo>
                  <a:cubicBezTo>
                    <a:pt x="600" y="250"/>
                    <a:pt x="559" y="75"/>
                    <a:pt x="393" y="33"/>
                  </a:cubicBezTo>
                  <a:cubicBezTo>
                    <a:pt x="356" y="10"/>
                    <a:pt x="316" y="0"/>
                    <a:pt x="2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8"/>
            <p:cNvSpPr/>
            <p:nvPr/>
          </p:nvSpPr>
          <p:spPr>
            <a:xfrm>
              <a:off x="5064100" y="4240600"/>
              <a:ext cx="16050" cy="13700"/>
            </a:xfrm>
            <a:custGeom>
              <a:rect b="b" l="l" r="r" t="t"/>
              <a:pathLst>
                <a:path extrusionOk="0" h="548" w="642">
                  <a:moveTo>
                    <a:pt x="336" y="0"/>
                  </a:moveTo>
                  <a:cubicBezTo>
                    <a:pt x="224" y="0"/>
                    <a:pt x="106" y="56"/>
                    <a:pt x="42" y="191"/>
                  </a:cubicBezTo>
                  <a:cubicBezTo>
                    <a:pt x="1" y="315"/>
                    <a:pt x="84" y="491"/>
                    <a:pt x="218" y="532"/>
                  </a:cubicBezTo>
                  <a:cubicBezTo>
                    <a:pt x="249" y="542"/>
                    <a:pt x="283" y="548"/>
                    <a:pt x="318" y="548"/>
                  </a:cubicBezTo>
                  <a:cubicBezTo>
                    <a:pt x="422" y="548"/>
                    <a:pt x="528" y="501"/>
                    <a:pt x="559" y="408"/>
                  </a:cubicBezTo>
                  <a:cubicBezTo>
                    <a:pt x="642" y="232"/>
                    <a:pt x="559" y="98"/>
                    <a:pt x="435" y="15"/>
                  </a:cubicBezTo>
                  <a:cubicBezTo>
                    <a:pt x="404" y="5"/>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8"/>
            <p:cNvSpPr/>
            <p:nvPr/>
          </p:nvSpPr>
          <p:spPr>
            <a:xfrm>
              <a:off x="5026375" y="4150125"/>
              <a:ext cx="16300" cy="13700"/>
            </a:xfrm>
            <a:custGeom>
              <a:rect b="b" l="l" r="r" t="t"/>
              <a:pathLst>
                <a:path extrusionOk="0" h="548" w="652">
                  <a:moveTo>
                    <a:pt x="337" y="1"/>
                  </a:moveTo>
                  <a:cubicBezTo>
                    <a:pt x="227" y="1"/>
                    <a:pt x="113" y="56"/>
                    <a:pt x="42" y="191"/>
                  </a:cubicBezTo>
                  <a:cubicBezTo>
                    <a:pt x="0" y="315"/>
                    <a:pt x="83" y="491"/>
                    <a:pt x="218" y="532"/>
                  </a:cubicBezTo>
                  <a:cubicBezTo>
                    <a:pt x="246" y="542"/>
                    <a:pt x="278" y="547"/>
                    <a:pt x="310" y="547"/>
                  </a:cubicBezTo>
                  <a:cubicBezTo>
                    <a:pt x="416" y="547"/>
                    <a:pt x="527" y="491"/>
                    <a:pt x="559" y="357"/>
                  </a:cubicBezTo>
                  <a:cubicBezTo>
                    <a:pt x="652" y="233"/>
                    <a:pt x="559" y="57"/>
                    <a:pt x="435" y="15"/>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8"/>
            <p:cNvSpPr/>
            <p:nvPr/>
          </p:nvSpPr>
          <p:spPr>
            <a:xfrm>
              <a:off x="5091000" y="4176550"/>
              <a:ext cx="15000" cy="13575"/>
            </a:xfrm>
            <a:custGeom>
              <a:rect b="b" l="l" r="r" t="t"/>
              <a:pathLst>
                <a:path extrusionOk="0" h="543" w="600">
                  <a:moveTo>
                    <a:pt x="276" y="1"/>
                  </a:moveTo>
                  <a:cubicBezTo>
                    <a:pt x="172" y="1"/>
                    <a:pt x="72" y="71"/>
                    <a:pt x="42" y="168"/>
                  </a:cubicBezTo>
                  <a:cubicBezTo>
                    <a:pt x="0" y="292"/>
                    <a:pt x="42" y="468"/>
                    <a:pt x="217" y="509"/>
                  </a:cubicBezTo>
                  <a:cubicBezTo>
                    <a:pt x="252" y="532"/>
                    <a:pt x="291" y="543"/>
                    <a:pt x="329" y="543"/>
                  </a:cubicBezTo>
                  <a:cubicBezTo>
                    <a:pt x="429" y="543"/>
                    <a:pt x="529" y="475"/>
                    <a:pt x="559" y="385"/>
                  </a:cubicBezTo>
                  <a:cubicBezTo>
                    <a:pt x="600" y="251"/>
                    <a:pt x="559" y="75"/>
                    <a:pt x="393" y="34"/>
                  </a:cubicBezTo>
                  <a:cubicBezTo>
                    <a:pt x="356" y="11"/>
                    <a:pt x="316" y="1"/>
                    <a:pt x="27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8"/>
            <p:cNvSpPr/>
            <p:nvPr/>
          </p:nvSpPr>
          <p:spPr>
            <a:xfrm>
              <a:off x="4962800" y="4233475"/>
              <a:ext cx="6475" cy="9575"/>
            </a:xfrm>
            <a:custGeom>
              <a:rect b="b" l="l" r="r" t="t"/>
              <a:pathLst>
                <a:path extrusionOk="0" h="383" w="259">
                  <a:moveTo>
                    <a:pt x="93" y="0"/>
                  </a:moveTo>
                  <a:lnTo>
                    <a:pt x="0" y="259"/>
                  </a:lnTo>
                  <a:lnTo>
                    <a:pt x="259" y="383"/>
                  </a:lnTo>
                  <a:lnTo>
                    <a:pt x="259" y="259"/>
                  </a:lnTo>
                  <a:cubicBezTo>
                    <a:pt x="259" y="176"/>
                    <a:pt x="217" y="83"/>
                    <a:pt x="134" y="42"/>
                  </a:cubicBezTo>
                  <a:cubicBezTo>
                    <a:pt x="134" y="42"/>
                    <a:pt x="134" y="0"/>
                    <a:pt x="9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8"/>
            <p:cNvSpPr/>
            <p:nvPr/>
          </p:nvSpPr>
          <p:spPr>
            <a:xfrm>
              <a:off x="4986575" y="4169875"/>
              <a:ext cx="9575" cy="12750"/>
            </a:xfrm>
            <a:custGeom>
              <a:rect b="b" l="l" r="r" t="t"/>
              <a:pathLst>
                <a:path extrusionOk="0" h="510" w="383">
                  <a:moveTo>
                    <a:pt x="217" y="1"/>
                  </a:moveTo>
                  <a:lnTo>
                    <a:pt x="0" y="476"/>
                  </a:lnTo>
                  <a:cubicBezTo>
                    <a:pt x="35" y="499"/>
                    <a:pt x="73" y="510"/>
                    <a:pt x="111" y="510"/>
                  </a:cubicBezTo>
                  <a:cubicBezTo>
                    <a:pt x="211" y="510"/>
                    <a:pt x="312" y="439"/>
                    <a:pt x="341" y="342"/>
                  </a:cubicBezTo>
                  <a:cubicBezTo>
                    <a:pt x="383" y="218"/>
                    <a:pt x="341" y="84"/>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8"/>
            <p:cNvSpPr/>
            <p:nvPr/>
          </p:nvSpPr>
          <p:spPr>
            <a:xfrm>
              <a:off x="5137250" y="4162400"/>
              <a:ext cx="6500" cy="8550"/>
            </a:xfrm>
            <a:custGeom>
              <a:rect b="b" l="l" r="r" t="t"/>
              <a:pathLst>
                <a:path extrusionOk="0" h="342" w="260">
                  <a:moveTo>
                    <a:pt x="1" y="0"/>
                  </a:moveTo>
                  <a:lnTo>
                    <a:pt x="1" y="83"/>
                  </a:lnTo>
                  <a:cubicBezTo>
                    <a:pt x="1" y="217"/>
                    <a:pt x="42" y="300"/>
                    <a:pt x="177" y="341"/>
                  </a:cubicBezTo>
                  <a:lnTo>
                    <a:pt x="259" y="83"/>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8"/>
            <p:cNvSpPr/>
            <p:nvPr/>
          </p:nvSpPr>
          <p:spPr>
            <a:xfrm>
              <a:off x="5072650" y="4135500"/>
              <a:ext cx="12950" cy="9250"/>
            </a:xfrm>
            <a:custGeom>
              <a:rect b="b" l="l" r="r" t="t"/>
              <a:pathLst>
                <a:path extrusionOk="0" h="370" w="518">
                  <a:moveTo>
                    <a:pt x="0" y="1"/>
                  </a:moveTo>
                  <a:lnTo>
                    <a:pt x="0" y="125"/>
                  </a:lnTo>
                  <a:cubicBezTo>
                    <a:pt x="0" y="218"/>
                    <a:pt x="93" y="301"/>
                    <a:pt x="176" y="342"/>
                  </a:cubicBezTo>
                  <a:cubicBezTo>
                    <a:pt x="210" y="359"/>
                    <a:pt x="253" y="369"/>
                    <a:pt x="298" y="369"/>
                  </a:cubicBezTo>
                  <a:cubicBezTo>
                    <a:pt x="361" y="369"/>
                    <a:pt x="427" y="349"/>
                    <a:pt x="476" y="301"/>
                  </a:cubicBezTo>
                  <a:cubicBezTo>
                    <a:pt x="517" y="259"/>
                    <a:pt x="517" y="259"/>
                    <a:pt x="517" y="218"/>
                  </a:cubicBez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8"/>
            <p:cNvSpPr/>
            <p:nvPr/>
          </p:nvSpPr>
          <p:spPr>
            <a:xfrm>
              <a:off x="5012425" y="4111725"/>
              <a:ext cx="9575" cy="6500"/>
            </a:xfrm>
            <a:custGeom>
              <a:rect b="b" l="l" r="r" t="t"/>
              <a:pathLst>
                <a:path extrusionOk="0" h="260" w="383">
                  <a:moveTo>
                    <a:pt x="124" y="1"/>
                  </a:moveTo>
                  <a:lnTo>
                    <a:pt x="0" y="259"/>
                  </a:lnTo>
                  <a:lnTo>
                    <a:pt x="217" y="259"/>
                  </a:lnTo>
                  <a:cubicBezTo>
                    <a:pt x="259" y="259"/>
                    <a:pt x="300" y="218"/>
                    <a:pt x="300" y="176"/>
                  </a:cubicBezTo>
                  <a:cubicBezTo>
                    <a:pt x="341" y="176"/>
                    <a:pt x="341" y="135"/>
                    <a:pt x="383" y="83"/>
                  </a:cubicBezTo>
                  <a:lnTo>
                    <a:pt x="12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8"/>
            <p:cNvSpPr/>
            <p:nvPr/>
          </p:nvSpPr>
          <p:spPr>
            <a:xfrm>
              <a:off x="5031800" y="4414400"/>
              <a:ext cx="8550" cy="6500"/>
            </a:xfrm>
            <a:custGeom>
              <a:rect b="b" l="l" r="r" t="t"/>
              <a:pathLst>
                <a:path extrusionOk="0" h="260" w="342">
                  <a:moveTo>
                    <a:pt x="218" y="1"/>
                  </a:moveTo>
                  <a:cubicBezTo>
                    <a:pt x="125" y="1"/>
                    <a:pt x="83" y="42"/>
                    <a:pt x="42" y="83"/>
                  </a:cubicBezTo>
                  <a:cubicBezTo>
                    <a:pt x="42" y="83"/>
                    <a:pt x="1" y="125"/>
                    <a:pt x="1" y="176"/>
                  </a:cubicBezTo>
                  <a:lnTo>
                    <a:pt x="259" y="259"/>
                  </a:lnTo>
                  <a:lnTo>
                    <a:pt x="3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8"/>
            <p:cNvSpPr/>
            <p:nvPr/>
          </p:nvSpPr>
          <p:spPr>
            <a:xfrm>
              <a:off x="4967175" y="4388150"/>
              <a:ext cx="14000" cy="8950"/>
            </a:xfrm>
            <a:custGeom>
              <a:rect b="b" l="l" r="r" t="t"/>
              <a:pathLst>
                <a:path extrusionOk="0" h="358" w="560">
                  <a:moveTo>
                    <a:pt x="283" y="0"/>
                  </a:moveTo>
                  <a:cubicBezTo>
                    <a:pt x="191" y="0"/>
                    <a:pt x="103" y="39"/>
                    <a:pt x="42" y="99"/>
                  </a:cubicBezTo>
                  <a:cubicBezTo>
                    <a:pt x="42" y="141"/>
                    <a:pt x="1" y="141"/>
                    <a:pt x="1" y="141"/>
                  </a:cubicBezTo>
                  <a:lnTo>
                    <a:pt x="518" y="358"/>
                  </a:lnTo>
                  <a:cubicBezTo>
                    <a:pt x="518" y="358"/>
                    <a:pt x="559" y="358"/>
                    <a:pt x="559" y="316"/>
                  </a:cubicBezTo>
                  <a:lnTo>
                    <a:pt x="559" y="234"/>
                  </a:lnTo>
                  <a:cubicBezTo>
                    <a:pt x="559" y="192"/>
                    <a:pt x="518" y="192"/>
                    <a:pt x="518" y="141"/>
                  </a:cubicBezTo>
                  <a:cubicBezTo>
                    <a:pt x="518" y="141"/>
                    <a:pt x="476" y="99"/>
                    <a:pt x="476" y="58"/>
                  </a:cubicBezTo>
                  <a:lnTo>
                    <a:pt x="435" y="58"/>
                  </a:lnTo>
                  <a:cubicBezTo>
                    <a:pt x="435" y="17"/>
                    <a:pt x="383" y="17"/>
                    <a:pt x="383" y="17"/>
                  </a:cubicBezTo>
                  <a:cubicBezTo>
                    <a:pt x="350" y="6"/>
                    <a:pt x="316" y="0"/>
                    <a:pt x="2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8"/>
            <p:cNvSpPr/>
            <p:nvPr/>
          </p:nvSpPr>
          <p:spPr>
            <a:xfrm>
              <a:off x="5057650" y="4349775"/>
              <a:ext cx="9600" cy="14000"/>
            </a:xfrm>
            <a:custGeom>
              <a:rect b="b" l="l" r="r" t="t"/>
              <a:pathLst>
                <a:path extrusionOk="0" h="560" w="384">
                  <a:moveTo>
                    <a:pt x="259" y="1"/>
                  </a:moveTo>
                  <a:cubicBezTo>
                    <a:pt x="259" y="1"/>
                    <a:pt x="218" y="42"/>
                    <a:pt x="176" y="42"/>
                  </a:cubicBezTo>
                  <a:lnTo>
                    <a:pt x="125" y="42"/>
                  </a:lnTo>
                  <a:cubicBezTo>
                    <a:pt x="83" y="84"/>
                    <a:pt x="42" y="125"/>
                    <a:pt x="0" y="177"/>
                  </a:cubicBezTo>
                  <a:lnTo>
                    <a:pt x="0" y="342"/>
                  </a:lnTo>
                  <a:cubicBezTo>
                    <a:pt x="42" y="435"/>
                    <a:pt x="83" y="518"/>
                    <a:pt x="176" y="559"/>
                  </a:cubicBezTo>
                  <a:lnTo>
                    <a:pt x="383" y="42"/>
                  </a:lnTo>
                  <a:cubicBezTo>
                    <a:pt x="342" y="42"/>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8"/>
            <p:cNvSpPr/>
            <p:nvPr/>
          </p:nvSpPr>
          <p:spPr>
            <a:xfrm>
              <a:off x="4993025" y="4323675"/>
              <a:ext cx="15025" cy="14025"/>
            </a:xfrm>
            <a:custGeom>
              <a:rect b="b" l="l" r="r" t="t"/>
              <a:pathLst>
                <a:path extrusionOk="0" h="561" w="601">
                  <a:moveTo>
                    <a:pt x="314" y="0"/>
                  </a:moveTo>
                  <a:cubicBezTo>
                    <a:pt x="202" y="0"/>
                    <a:pt x="76" y="76"/>
                    <a:pt x="42" y="187"/>
                  </a:cubicBezTo>
                  <a:cubicBezTo>
                    <a:pt x="1" y="311"/>
                    <a:pt x="42" y="486"/>
                    <a:pt x="176" y="528"/>
                  </a:cubicBezTo>
                  <a:cubicBezTo>
                    <a:pt x="222" y="551"/>
                    <a:pt x="266" y="561"/>
                    <a:pt x="306" y="561"/>
                  </a:cubicBezTo>
                  <a:cubicBezTo>
                    <a:pt x="412" y="561"/>
                    <a:pt x="499" y="491"/>
                    <a:pt x="559" y="393"/>
                  </a:cubicBezTo>
                  <a:cubicBezTo>
                    <a:pt x="600" y="228"/>
                    <a:pt x="559" y="94"/>
                    <a:pt x="383" y="11"/>
                  </a:cubicBezTo>
                  <a:cubicBezTo>
                    <a:pt x="361" y="4"/>
                    <a:pt x="338"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8"/>
            <p:cNvSpPr/>
            <p:nvPr/>
          </p:nvSpPr>
          <p:spPr>
            <a:xfrm>
              <a:off x="4946775" y="4342500"/>
              <a:ext cx="16050" cy="14150"/>
            </a:xfrm>
            <a:custGeom>
              <a:rect b="b" l="l" r="r" t="t"/>
              <a:pathLst>
                <a:path extrusionOk="0" h="566" w="642">
                  <a:moveTo>
                    <a:pt x="312" y="0"/>
                  </a:moveTo>
                  <a:cubicBezTo>
                    <a:pt x="212" y="0"/>
                    <a:pt x="113" y="68"/>
                    <a:pt x="83" y="157"/>
                  </a:cubicBezTo>
                  <a:cubicBezTo>
                    <a:pt x="0" y="333"/>
                    <a:pt x="83" y="468"/>
                    <a:pt x="217" y="550"/>
                  </a:cubicBezTo>
                  <a:cubicBezTo>
                    <a:pt x="256" y="560"/>
                    <a:pt x="293" y="565"/>
                    <a:pt x="327" y="565"/>
                  </a:cubicBezTo>
                  <a:cubicBezTo>
                    <a:pt x="442" y="565"/>
                    <a:pt x="536" y="509"/>
                    <a:pt x="600" y="375"/>
                  </a:cubicBezTo>
                  <a:cubicBezTo>
                    <a:pt x="641" y="250"/>
                    <a:pt x="558" y="75"/>
                    <a:pt x="424" y="33"/>
                  </a:cubicBezTo>
                  <a:cubicBezTo>
                    <a:pt x="389" y="10"/>
                    <a:pt x="351" y="0"/>
                    <a:pt x="31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8"/>
            <p:cNvSpPr/>
            <p:nvPr/>
          </p:nvSpPr>
          <p:spPr>
            <a:xfrm>
              <a:off x="5011375" y="4368900"/>
              <a:ext cx="16050" cy="14050"/>
            </a:xfrm>
            <a:custGeom>
              <a:rect b="b" l="l" r="r" t="t"/>
              <a:pathLst>
                <a:path extrusionOk="0" h="562" w="642">
                  <a:moveTo>
                    <a:pt x="355" y="1"/>
                  </a:moveTo>
                  <a:cubicBezTo>
                    <a:pt x="242" y="1"/>
                    <a:pt x="110" y="76"/>
                    <a:pt x="42" y="187"/>
                  </a:cubicBezTo>
                  <a:cubicBezTo>
                    <a:pt x="1" y="311"/>
                    <a:pt x="84" y="487"/>
                    <a:pt x="218" y="528"/>
                  </a:cubicBezTo>
                  <a:cubicBezTo>
                    <a:pt x="252" y="551"/>
                    <a:pt x="290" y="561"/>
                    <a:pt x="329" y="561"/>
                  </a:cubicBezTo>
                  <a:cubicBezTo>
                    <a:pt x="429" y="561"/>
                    <a:pt x="529" y="491"/>
                    <a:pt x="559" y="394"/>
                  </a:cubicBezTo>
                  <a:cubicBezTo>
                    <a:pt x="642" y="270"/>
                    <a:pt x="559" y="94"/>
                    <a:pt x="425" y="11"/>
                  </a:cubicBezTo>
                  <a:cubicBezTo>
                    <a:pt x="403" y="4"/>
                    <a:pt x="380" y="1"/>
                    <a:pt x="3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8"/>
            <p:cNvSpPr/>
            <p:nvPr/>
          </p:nvSpPr>
          <p:spPr>
            <a:xfrm>
              <a:off x="4973650" y="4278325"/>
              <a:ext cx="16050" cy="14150"/>
            </a:xfrm>
            <a:custGeom>
              <a:rect b="b" l="l" r="r" t="t"/>
              <a:pathLst>
                <a:path extrusionOk="0" h="566" w="642">
                  <a:moveTo>
                    <a:pt x="319" y="1"/>
                  </a:moveTo>
                  <a:cubicBezTo>
                    <a:pt x="199" y="1"/>
                    <a:pt x="105" y="57"/>
                    <a:pt x="42" y="191"/>
                  </a:cubicBezTo>
                  <a:cubicBezTo>
                    <a:pt x="0" y="315"/>
                    <a:pt x="83" y="491"/>
                    <a:pt x="217" y="533"/>
                  </a:cubicBezTo>
                  <a:cubicBezTo>
                    <a:pt x="252" y="555"/>
                    <a:pt x="290" y="566"/>
                    <a:pt x="328" y="566"/>
                  </a:cubicBezTo>
                  <a:cubicBezTo>
                    <a:pt x="428" y="566"/>
                    <a:pt x="529" y="495"/>
                    <a:pt x="559" y="398"/>
                  </a:cubicBezTo>
                  <a:cubicBezTo>
                    <a:pt x="641" y="233"/>
                    <a:pt x="559" y="98"/>
                    <a:pt x="435" y="16"/>
                  </a:cubicBezTo>
                  <a:cubicBezTo>
                    <a:pt x="394" y="6"/>
                    <a:pt x="355" y="1"/>
                    <a:pt x="31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8"/>
            <p:cNvSpPr/>
            <p:nvPr/>
          </p:nvSpPr>
          <p:spPr>
            <a:xfrm>
              <a:off x="5038275" y="4304750"/>
              <a:ext cx="15000" cy="14050"/>
            </a:xfrm>
            <a:custGeom>
              <a:rect b="b" l="l" r="r" t="t"/>
              <a:pathLst>
                <a:path extrusionOk="0" h="562" w="600">
                  <a:moveTo>
                    <a:pt x="272" y="1"/>
                  </a:moveTo>
                  <a:cubicBezTo>
                    <a:pt x="172" y="1"/>
                    <a:pt x="71" y="71"/>
                    <a:pt x="41" y="168"/>
                  </a:cubicBezTo>
                  <a:cubicBezTo>
                    <a:pt x="0" y="334"/>
                    <a:pt x="41" y="468"/>
                    <a:pt x="176" y="551"/>
                  </a:cubicBezTo>
                  <a:cubicBezTo>
                    <a:pt x="205" y="558"/>
                    <a:pt x="234" y="561"/>
                    <a:pt x="263" y="561"/>
                  </a:cubicBezTo>
                  <a:cubicBezTo>
                    <a:pt x="399" y="561"/>
                    <a:pt x="524" y="486"/>
                    <a:pt x="558" y="375"/>
                  </a:cubicBezTo>
                  <a:cubicBezTo>
                    <a:pt x="600" y="251"/>
                    <a:pt x="558" y="75"/>
                    <a:pt x="383" y="34"/>
                  </a:cubicBezTo>
                  <a:cubicBezTo>
                    <a:pt x="348"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8"/>
            <p:cNvSpPr/>
            <p:nvPr/>
          </p:nvSpPr>
          <p:spPr>
            <a:xfrm>
              <a:off x="4910050" y="4361675"/>
              <a:ext cx="6500" cy="9575"/>
            </a:xfrm>
            <a:custGeom>
              <a:rect b="b" l="l" r="r" t="t"/>
              <a:pathLst>
                <a:path extrusionOk="0" h="383" w="260">
                  <a:moveTo>
                    <a:pt x="84" y="0"/>
                  </a:moveTo>
                  <a:lnTo>
                    <a:pt x="1" y="259"/>
                  </a:lnTo>
                  <a:lnTo>
                    <a:pt x="259" y="383"/>
                  </a:lnTo>
                  <a:lnTo>
                    <a:pt x="259" y="259"/>
                  </a:lnTo>
                  <a:cubicBezTo>
                    <a:pt x="259" y="166"/>
                    <a:pt x="218" y="42"/>
                    <a:pt x="8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8"/>
            <p:cNvSpPr/>
            <p:nvPr/>
          </p:nvSpPr>
          <p:spPr>
            <a:xfrm>
              <a:off x="4933850" y="4298075"/>
              <a:ext cx="9575" cy="12950"/>
            </a:xfrm>
            <a:custGeom>
              <a:rect b="b" l="l" r="r" t="t"/>
              <a:pathLst>
                <a:path extrusionOk="0" h="518" w="383">
                  <a:moveTo>
                    <a:pt x="217" y="1"/>
                  </a:moveTo>
                  <a:lnTo>
                    <a:pt x="0" y="518"/>
                  </a:lnTo>
                  <a:lnTo>
                    <a:pt x="41" y="518"/>
                  </a:lnTo>
                  <a:cubicBezTo>
                    <a:pt x="124" y="518"/>
                    <a:pt x="217" y="518"/>
                    <a:pt x="300" y="435"/>
                  </a:cubicBezTo>
                  <a:lnTo>
                    <a:pt x="341" y="384"/>
                  </a:lnTo>
                  <a:lnTo>
                    <a:pt x="341" y="342"/>
                  </a:lnTo>
                  <a:cubicBezTo>
                    <a:pt x="383" y="218"/>
                    <a:pt x="341" y="84"/>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8"/>
            <p:cNvSpPr/>
            <p:nvPr/>
          </p:nvSpPr>
          <p:spPr>
            <a:xfrm>
              <a:off x="5083500" y="4290600"/>
              <a:ext cx="7525" cy="8550"/>
            </a:xfrm>
            <a:custGeom>
              <a:rect b="b" l="l" r="r" t="t"/>
              <a:pathLst>
                <a:path extrusionOk="0" h="342" w="301">
                  <a:moveTo>
                    <a:pt x="42" y="0"/>
                  </a:moveTo>
                  <a:cubicBezTo>
                    <a:pt x="42" y="42"/>
                    <a:pt x="0" y="83"/>
                    <a:pt x="42" y="166"/>
                  </a:cubicBezTo>
                  <a:cubicBezTo>
                    <a:pt x="42" y="217"/>
                    <a:pt x="83" y="300"/>
                    <a:pt x="124" y="341"/>
                  </a:cubicBezTo>
                  <a:lnTo>
                    <a:pt x="218" y="341"/>
                  </a:ln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8"/>
            <p:cNvSpPr/>
            <p:nvPr/>
          </p:nvSpPr>
          <p:spPr>
            <a:xfrm>
              <a:off x="5019900" y="4263700"/>
              <a:ext cx="12950" cy="10000"/>
            </a:xfrm>
            <a:custGeom>
              <a:rect b="b" l="l" r="r" t="t"/>
              <a:pathLst>
                <a:path extrusionOk="0" h="400" w="518">
                  <a:moveTo>
                    <a:pt x="1" y="1"/>
                  </a:moveTo>
                  <a:lnTo>
                    <a:pt x="1" y="125"/>
                  </a:lnTo>
                  <a:lnTo>
                    <a:pt x="1" y="208"/>
                  </a:lnTo>
                  <a:lnTo>
                    <a:pt x="42" y="259"/>
                  </a:lnTo>
                  <a:cubicBezTo>
                    <a:pt x="84" y="301"/>
                    <a:pt x="135" y="342"/>
                    <a:pt x="177" y="383"/>
                  </a:cubicBezTo>
                  <a:cubicBezTo>
                    <a:pt x="199" y="395"/>
                    <a:pt x="225" y="400"/>
                    <a:pt x="252" y="400"/>
                  </a:cubicBezTo>
                  <a:cubicBezTo>
                    <a:pt x="328" y="400"/>
                    <a:pt x="416" y="361"/>
                    <a:pt x="477" y="301"/>
                  </a:cubicBezTo>
                  <a:cubicBezTo>
                    <a:pt x="477" y="301"/>
                    <a:pt x="518" y="259"/>
                    <a:pt x="518" y="20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8"/>
            <p:cNvSpPr/>
            <p:nvPr/>
          </p:nvSpPr>
          <p:spPr>
            <a:xfrm>
              <a:off x="4959675" y="4239925"/>
              <a:ext cx="9600" cy="7275"/>
            </a:xfrm>
            <a:custGeom>
              <a:rect b="b" l="l" r="r" t="t"/>
              <a:pathLst>
                <a:path extrusionOk="0" h="291" w="384">
                  <a:moveTo>
                    <a:pt x="125" y="1"/>
                  </a:moveTo>
                  <a:lnTo>
                    <a:pt x="1" y="259"/>
                  </a:lnTo>
                  <a:lnTo>
                    <a:pt x="84" y="259"/>
                  </a:lnTo>
                  <a:cubicBezTo>
                    <a:pt x="84" y="280"/>
                    <a:pt x="94" y="290"/>
                    <a:pt x="110" y="290"/>
                  </a:cubicBezTo>
                  <a:cubicBezTo>
                    <a:pt x="125" y="290"/>
                    <a:pt x="146" y="280"/>
                    <a:pt x="166" y="259"/>
                  </a:cubicBezTo>
                  <a:cubicBezTo>
                    <a:pt x="259" y="259"/>
                    <a:pt x="342" y="218"/>
                    <a:pt x="384" y="125"/>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8"/>
            <p:cNvSpPr/>
            <p:nvPr/>
          </p:nvSpPr>
          <p:spPr>
            <a:xfrm>
              <a:off x="4979075" y="4542600"/>
              <a:ext cx="8550" cy="7525"/>
            </a:xfrm>
            <a:custGeom>
              <a:rect b="b" l="l" r="r" t="t"/>
              <a:pathLst>
                <a:path extrusionOk="0" h="301" w="342">
                  <a:moveTo>
                    <a:pt x="218" y="1"/>
                  </a:moveTo>
                  <a:cubicBezTo>
                    <a:pt x="124" y="42"/>
                    <a:pt x="83" y="42"/>
                    <a:pt x="42" y="83"/>
                  </a:cubicBezTo>
                  <a:cubicBezTo>
                    <a:pt x="42" y="125"/>
                    <a:pt x="0" y="125"/>
                    <a:pt x="0" y="166"/>
                  </a:cubicBezTo>
                  <a:lnTo>
                    <a:pt x="259" y="301"/>
                  </a:lnTo>
                  <a:lnTo>
                    <a:pt x="342" y="42"/>
                  </a:lnTo>
                  <a:cubicBezTo>
                    <a:pt x="300" y="1"/>
                    <a:pt x="259" y="1"/>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8"/>
            <p:cNvSpPr/>
            <p:nvPr/>
          </p:nvSpPr>
          <p:spPr>
            <a:xfrm>
              <a:off x="4914450" y="4516750"/>
              <a:ext cx="13975" cy="9600"/>
            </a:xfrm>
            <a:custGeom>
              <a:rect b="b" l="l" r="r" t="t"/>
              <a:pathLst>
                <a:path extrusionOk="0" h="384" w="559">
                  <a:moveTo>
                    <a:pt x="166" y="1"/>
                  </a:moveTo>
                  <a:cubicBezTo>
                    <a:pt x="125" y="1"/>
                    <a:pt x="125" y="42"/>
                    <a:pt x="125" y="42"/>
                  </a:cubicBezTo>
                  <a:cubicBezTo>
                    <a:pt x="83" y="42"/>
                    <a:pt x="42" y="84"/>
                    <a:pt x="42" y="125"/>
                  </a:cubicBezTo>
                  <a:cubicBezTo>
                    <a:pt x="42" y="125"/>
                    <a:pt x="1" y="125"/>
                    <a:pt x="1" y="166"/>
                  </a:cubicBezTo>
                  <a:lnTo>
                    <a:pt x="518" y="383"/>
                  </a:lnTo>
                  <a:cubicBezTo>
                    <a:pt x="559" y="259"/>
                    <a:pt x="518" y="84"/>
                    <a:pt x="425" y="42"/>
                  </a:cubicBezTo>
                  <a:cubicBezTo>
                    <a:pt x="383" y="42"/>
                    <a:pt x="383" y="1"/>
                    <a:pt x="3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8"/>
            <p:cNvSpPr/>
            <p:nvPr/>
          </p:nvSpPr>
          <p:spPr>
            <a:xfrm>
              <a:off x="5003875" y="4478650"/>
              <a:ext cx="10625" cy="13325"/>
            </a:xfrm>
            <a:custGeom>
              <a:rect b="b" l="l" r="r" t="t"/>
              <a:pathLst>
                <a:path extrusionOk="0" h="533" w="425">
                  <a:moveTo>
                    <a:pt x="332" y="1"/>
                  </a:moveTo>
                  <a:cubicBezTo>
                    <a:pt x="224" y="1"/>
                    <a:pt x="106" y="56"/>
                    <a:pt x="42" y="191"/>
                  </a:cubicBezTo>
                  <a:cubicBezTo>
                    <a:pt x="1" y="315"/>
                    <a:pt x="84" y="491"/>
                    <a:pt x="208" y="532"/>
                  </a:cubicBezTo>
                  <a:lnTo>
                    <a:pt x="425" y="15"/>
                  </a:lnTo>
                  <a:cubicBezTo>
                    <a:pt x="396" y="6"/>
                    <a:pt x="364" y="1"/>
                    <a:pt x="33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8"/>
            <p:cNvSpPr/>
            <p:nvPr/>
          </p:nvSpPr>
          <p:spPr>
            <a:xfrm>
              <a:off x="4939275" y="4452350"/>
              <a:ext cx="16050" cy="13575"/>
            </a:xfrm>
            <a:custGeom>
              <a:rect b="b" l="l" r="r" t="t"/>
              <a:pathLst>
                <a:path extrusionOk="0" h="543" w="642">
                  <a:moveTo>
                    <a:pt x="312" y="0"/>
                  </a:moveTo>
                  <a:cubicBezTo>
                    <a:pt x="212" y="0"/>
                    <a:pt x="113" y="68"/>
                    <a:pt x="83" y="157"/>
                  </a:cubicBezTo>
                  <a:cubicBezTo>
                    <a:pt x="0" y="292"/>
                    <a:pt x="83" y="468"/>
                    <a:pt x="207" y="509"/>
                  </a:cubicBezTo>
                  <a:cubicBezTo>
                    <a:pt x="256" y="532"/>
                    <a:pt x="301" y="542"/>
                    <a:pt x="343" y="542"/>
                  </a:cubicBezTo>
                  <a:cubicBezTo>
                    <a:pt x="453" y="542"/>
                    <a:pt x="540" y="472"/>
                    <a:pt x="600" y="375"/>
                  </a:cubicBezTo>
                  <a:cubicBezTo>
                    <a:pt x="641" y="251"/>
                    <a:pt x="559" y="75"/>
                    <a:pt x="424" y="33"/>
                  </a:cubicBezTo>
                  <a:cubicBezTo>
                    <a:pt x="389" y="10"/>
                    <a:pt x="351" y="0"/>
                    <a:pt x="31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8"/>
            <p:cNvSpPr/>
            <p:nvPr/>
          </p:nvSpPr>
          <p:spPr>
            <a:xfrm>
              <a:off x="4894025" y="4471150"/>
              <a:ext cx="16050" cy="13700"/>
            </a:xfrm>
            <a:custGeom>
              <a:rect b="b" l="l" r="r" t="t"/>
              <a:pathLst>
                <a:path extrusionOk="0" h="548" w="642">
                  <a:moveTo>
                    <a:pt x="331" y="1"/>
                  </a:moveTo>
                  <a:cubicBezTo>
                    <a:pt x="225" y="1"/>
                    <a:pt x="115" y="55"/>
                    <a:pt x="84" y="181"/>
                  </a:cubicBezTo>
                  <a:cubicBezTo>
                    <a:pt x="1" y="315"/>
                    <a:pt x="84" y="491"/>
                    <a:pt x="208" y="532"/>
                  </a:cubicBezTo>
                  <a:cubicBezTo>
                    <a:pt x="239" y="542"/>
                    <a:pt x="273" y="547"/>
                    <a:pt x="307" y="547"/>
                  </a:cubicBezTo>
                  <a:cubicBezTo>
                    <a:pt x="419" y="547"/>
                    <a:pt x="537" y="491"/>
                    <a:pt x="601" y="357"/>
                  </a:cubicBezTo>
                  <a:cubicBezTo>
                    <a:pt x="642" y="233"/>
                    <a:pt x="559" y="57"/>
                    <a:pt x="425" y="15"/>
                  </a:cubicBezTo>
                  <a:cubicBezTo>
                    <a:pt x="395" y="6"/>
                    <a:pt x="363" y="1"/>
                    <a:pt x="33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8"/>
            <p:cNvSpPr/>
            <p:nvPr/>
          </p:nvSpPr>
          <p:spPr>
            <a:xfrm>
              <a:off x="4958650" y="4497575"/>
              <a:ext cx="16050" cy="14050"/>
            </a:xfrm>
            <a:custGeom>
              <a:rect b="b" l="l" r="r" t="t"/>
              <a:pathLst>
                <a:path extrusionOk="0" h="562" w="642">
                  <a:moveTo>
                    <a:pt x="294" y="0"/>
                  </a:moveTo>
                  <a:cubicBezTo>
                    <a:pt x="188" y="0"/>
                    <a:pt x="102" y="68"/>
                    <a:pt x="42" y="158"/>
                  </a:cubicBezTo>
                  <a:cubicBezTo>
                    <a:pt x="1" y="292"/>
                    <a:pt x="83" y="468"/>
                    <a:pt x="207" y="551"/>
                  </a:cubicBezTo>
                  <a:cubicBezTo>
                    <a:pt x="231" y="558"/>
                    <a:pt x="256" y="561"/>
                    <a:pt x="281" y="561"/>
                  </a:cubicBezTo>
                  <a:cubicBezTo>
                    <a:pt x="399" y="561"/>
                    <a:pt x="525" y="486"/>
                    <a:pt x="559" y="375"/>
                  </a:cubicBezTo>
                  <a:cubicBezTo>
                    <a:pt x="642" y="251"/>
                    <a:pt x="559" y="75"/>
                    <a:pt x="425" y="34"/>
                  </a:cubicBezTo>
                  <a:cubicBezTo>
                    <a:pt x="378" y="11"/>
                    <a:pt x="335" y="0"/>
                    <a:pt x="2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8"/>
            <p:cNvSpPr/>
            <p:nvPr/>
          </p:nvSpPr>
          <p:spPr>
            <a:xfrm>
              <a:off x="4920925" y="4406625"/>
              <a:ext cx="16050" cy="14050"/>
            </a:xfrm>
            <a:custGeom>
              <a:rect b="b" l="l" r="r" t="t"/>
              <a:pathLst>
                <a:path extrusionOk="0" h="562" w="642">
                  <a:moveTo>
                    <a:pt x="339" y="1"/>
                  </a:moveTo>
                  <a:cubicBezTo>
                    <a:pt x="213" y="1"/>
                    <a:pt x="110" y="75"/>
                    <a:pt x="41" y="177"/>
                  </a:cubicBezTo>
                  <a:cubicBezTo>
                    <a:pt x="0" y="312"/>
                    <a:pt x="41" y="487"/>
                    <a:pt x="217" y="529"/>
                  </a:cubicBezTo>
                  <a:cubicBezTo>
                    <a:pt x="252" y="552"/>
                    <a:pt x="290" y="562"/>
                    <a:pt x="328" y="562"/>
                  </a:cubicBezTo>
                  <a:cubicBezTo>
                    <a:pt x="428" y="562"/>
                    <a:pt x="529" y="492"/>
                    <a:pt x="558" y="394"/>
                  </a:cubicBezTo>
                  <a:cubicBezTo>
                    <a:pt x="641" y="270"/>
                    <a:pt x="558" y="94"/>
                    <a:pt x="424" y="12"/>
                  </a:cubicBezTo>
                  <a:cubicBezTo>
                    <a:pt x="395" y="4"/>
                    <a:pt x="366" y="1"/>
                    <a:pt x="33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8"/>
            <p:cNvSpPr/>
            <p:nvPr/>
          </p:nvSpPr>
          <p:spPr>
            <a:xfrm>
              <a:off x="4984500" y="4433425"/>
              <a:ext cx="16050" cy="13675"/>
            </a:xfrm>
            <a:custGeom>
              <a:rect b="b" l="l" r="r" t="t"/>
              <a:pathLst>
                <a:path extrusionOk="0" h="547" w="642">
                  <a:moveTo>
                    <a:pt x="332" y="0"/>
                  </a:moveTo>
                  <a:cubicBezTo>
                    <a:pt x="226" y="0"/>
                    <a:pt x="115" y="56"/>
                    <a:pt x="83" y="191"/>
                  </a:cubicBezTo>
                  <a:cubicBezTo>
                    <a:pt x="1" y="315"/>
                    <a:pt x="83" y="491"/>
                    <a:pt x="207" y="532"/>
                  </a:cubicBezTo>
                  <a:cubicBezTo>
                    <a:pt x="248" y="542"/>
                    <a:pt x="287" y="547"/>
                    <a:pt x="323" y="547"/>
                  </a:cubicBezTo>
                  <a:cubicBezTo>
                    <a:pt x="443" y="547"/>
                    <a:pt x="537" y="491"/>
                    <a:pt x="600" y="356"/>
                  </a:cubicBezTo>
                  <a:cubicBezTo>
                    <a:pt x="642" y="232"/>
                    <a:pt x="600" y="56"/>
                    <a:pt x="424" y="15"/>
                  </a:cubicBezTo>
                  <a:cubicBezTo>
                    <a:pt x="396" y="5"/>
                    <a:pt x="364"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8"/>
            <p:cNvSpPr/>
            <p:nvPr/>
          </p:nvSpPr>
          <p:spPr>
            <a:xfrm>
              <a:off x="4857325" y="4490900"/>
              <a:ext cx="6500" cy="8575"/>
            </a:xfrm>
            <a:custGeom>
              <a:rect b="b" l="l" r="r" t="t"/>
              <a:pathLst>
                <a:path extrusionOk="0" h="343" w="260">
                  <a:moveTo>
                    <a:pt x="83" y="1"/>
                  </a:moveTo>
                  <a:lnTo>
                    <a:pt x="1" y="259"/>
                  </a:lnTo>
                  <a:lnTo>
                    <a:pt x="259" y="342"/>
                  </a:lnTo>
                  <a:lnTo>
                    <a:pt x="259" y="301"/>
                  </a:lnTo>
                  <a:lnTo>
                    <a:pt x="259" y="259"/>
                  </a:lnTo>
                  <a:cubicBezTo>
                    <a:pt x="259" y="125"/>
                    <a:pt x="218"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8"/>
            <p:cNvSpPr/>
            <p:nvPr/>
          </p:nvSpPr>
          <p:spPr>
            <a:xfrm>
              <a:off x="4881100" y="4426300"/>
              <a:ext cx="9600" cy="12950"/>
            </a:xfrm>
            <a:custGeom>
              <a:rect b="b" l="l" r="r" t="t"/>
              <a:pathLst>
                <a:path extrusionOk="0" h="518" w="384">
                  <a:moveTo>
                    <a:pt x="208" y="0"/>
                  </a:moveTo>
                  <a:lnTo>
                    <a:pt x="1" y="517"/>
                  </a:lnTo>
                  <a:lnTo>
                    <a:pt x="125" y="517"/>
                  </a:lnTo>
                  <a:cubicBezTo>
                    <a:pt x="208" y="517"/>
                    <a:pt x="301" y="424"/>
                    <a:pt x="342" y="341"/>
                  </a:cubicBezTo>
                  <a:lnTo>
                    <a:pt x="342" y="300"/>
                  </a:lnTo>
                  <a:cubicBezTo>
                    <a:pt x="383" y="166"/>
                    <a:pt x="301" y="42"/>
                    <a:pt x="2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8"/>
            <p:cNvSpPr/>
            <p:nvPr/>
          </p:nvSpPr>
          <p:spPr>
            <a:xfrm>
              <a:off x="5030775" y="4418800"/>
              <a:ext cx="7525" cy="8550"/>
            </a:xfrm>
            <a:custGeom>
              <a:rect b="b" l="l" r="r" t="t"/>
              <a:pathLst>
                <a:path extrusionOk="0" h="342" w="301">
                  <a:moveTo>
                    <a:pt x="42" y="0"/>
                  </a:moveTo>
                  <a:cubicBezTo>
                    <a:pt x="0" y="42"/>
                    <a:pt x="0" y="124"/>
                    <a:pt x="42" y="166"/>
                  </a:cubicBezTo>
                  <a:cubicBezTo>
                    <a:pt x="42" y="207"/>
                    <a:pt x="83" y="300"/>
                    <a:pt x="124" y="342"/>
                  </a:cubicBezTo>
                  <a:lnTo>
                    <a:pt x="166" y="342"/>
                  </a:ln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8"/>
            <p:cNvSpPr/>
            <p:nvPr/>
          </p:nvSpPr>
          <p:spPr>
            <a:xfrm>
              <a:off x="4967175" y="4391650"/>
              <a:ext cx="12950" cy="10250"/>
            </a:xfrm>
            <a:custGeom>
              <a:rect b="b" l="l" r="r" t="t"/>
              <a:pathLst>
                <a:path extrusionOk="0" h="410" w="518">
                  <a:moveTo>
                    <a:pt x="1" y="1"/>
                  </a:moveTo>
                  <a:lnTo>
                    <a:pt x="1" y="135"/>
                  </a:lnTo>
                  <a:lnTo>
                    <a:pt x="1" y="218"/>
                  </a:lnTo>
                  <a:cubicBezTo>
                    <a:pt x="1" y="259"/>
                    <a:pt x="42" y="259"/>
                    <a:pt x="42" y="259"/>
                  </a:cubicBezTo>
                  <a:cubicBezTo>
                    <a:pt x="84" y="311"/>
                    <a:pt x="125" y="352"/>
                    <a:pt x="177" y="394"/>
                  </a:cubicBezTo>
                  <a:cubicBezTo>
                    <a:pt x="199" y="405"/>
                    <a:pt x="224" y="410"/>
                    <a:pt x="251" y="410"/>
                  </a:cubicBezTo>
                  <a:cubicBezTo>
                    <a:pt x="324" y="410"/>
                    <a:pt x="408" y="371"/>
                    <a:pt x="476" y="311"/>
                  </a:cubicBezTo>
                  <a:cubicBezTo>
                    <a:pt x="476" y="311"/>
                    <a:pt x="518" y="259"/>
                    <a:pt x="518" y="21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8"/>
            <p:cNvSpPr/>
            <p:nvPr/>
          </p:nvSpPr>
          <p:spPr>
            <a:xfrm>
              <a:off x="4906950" y="4368125"/>
              <a:ext cx="9600" cy="7525"/>
            </a:xfrm>
            <a:custGeom>
              <a:rect b="b" l="l" r="r" t="t"/>
              <a:pathLst>
                <a:path extrusionOk="0" h="301" w="384">
                  <a:moveTo>
                    <a:pt x="125" y="1"/>
                  </a:moveTo>
                  <a:lnTo>
                    <a:pt x="1" y="259"/>
                  </a:lnTo>
                  <a:cubicBezTo>
                    <a:pt x="42" y="259"/>
                    <a:pt x="42" y="301"/>
                    <a:pt x="42" y="301"/>
                  </a:cubicBezTo>
                  <a:lnTo>
                    <a:pt x="166" y="301"/>
                  </a:lnTo>
                  <a:lnTo>
                    <a:pt x="208" y="259"/>
                  </a:lnTo>
                  <a:cubicBezTo>
                    <a:pt x="259" y="259"/>
                    <a:pt x="301" y="218"/>
                    <a:pt x="342" y="166"/>
                  </a:cubicBezTo>
                  <a:cubicBezTo>
                    <a:pt x="342" y="166"/>
                    <a:pt x="342" y="125"/>
                    <a:pt x="383" y="125"/>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8"/>
            <p:cNvSpPr/>
            <p:nvPr/>
          </p:nvSpPr>
          <p:spPr>
            <a:xfrm>
              <a:off x="4926350" y="4670800"/>
              <a:ext cx="8550" cy="7525"/>
            </a:xfrm>
            <a:custGeom>
              <a:rect b="b" l="l" r="r" t="t"/>
              <a:pathLst>
                <a:path extrusionOk="0" h="301" w="342">
                  <a:moveTo>
                    <a:pt x="259" y="1"/>
                  </a:moveTo>
                  <a:cubicBezTo>
                    <a:pt x="207" y="1"/>
                    <a:pt x="166" y="42"/>
                    <a:pt x="124" y="42"/>
                  </a:cubicBezTo>
                  <a:cubicBezTo>
                    <a:pt x="124" y="42"/>
                    <a:pt x="83" y="42"/>
                    <a:pt x="83" y="84"/>
                  </a:cubicBezTo>
                  <a:cubicBezTo>
                    <a:pt x="42" y="84"/>
                    <a:pt x="0" y="125"/>
                    <a:pt x="0" y="166"/>
                  </a:cubicBezTo>
                  <a:lnTo>
                    <a:pt x="259" y="301"/>
                  </a:lnTo>
                  <a:lnTo>
                    <a:pt x="341" y="42"/>
                  </a:lnTo>
                  <a:cubicBezTo>
                    <a:pt x="300" y="42"/>
                    <a:pt x="259"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8"/>
            <p:cNvSpPr/>
            <p:nvPr/>
          </p:nvSpPr>
          <p:spPr>
            <a:xfrm>
              <a:off x="4861725" y="4644950"/>
              <a:ext cx="13975" cy="9600"/>
            </a:xfrm>
            <a:custGeom>
              <a:rect b="b" l="l" r="r" t="t"/>
              <a:pathLst>
                <a:path extrusionOk="0" h="384" w="559">
                  <a:moveTo>
                    <a:pt x="166" y="1"/>
                  </a:moveTo>
                  <a:lnTo>
                    <a:pt x="125" y="42"/>
                  </a:lnTo>
                  <a:cubicBezTo>
                    <a:pt x="83" y="42"/>
                    <a:pt x="42" y="84"/>
                    <a:pt x="42" y="125"/>
                  </a:cubicBezTo>
                  <a:cubicBezTo>
                    <a:pt x="42" y="125"/>
                    <a:pt x="1" y="125"/>
                    <a:pt x="1" y="166"/>
                  </a:cubicBezTo>
                  <a:lnTo>
                    <a:pt x="517" y="383"/>
                  </a:lnTo>
                  <a:cubicBezTo>
                    <a:pt x="559" y="342"/>
                    <a:pt x="559" y="259"/>
                    <a:pt x="517" y="208"/>
                  </a:cubicBezTo>
                  <a:cubicBezTo>
                    <a:pt x="517" y="166"/>
                    <a:pt x="517" y="125"/>
                    <a:pt x="466" y="84"/>
                  </a:cubicBezTo>
                  <a:cubicBezTo>
                    <a:pt x="424" y="42"/>
                    <a:pt x="383" y="42"/>
                    <a:pt x="3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8"/>
            <p:cNvSpPr/>
            <p:nvPr/>
          </p:nvSpPr>
          <p:spPr>
            <a:xfrm>
              <a:off x="4950900" y="4607225"/>
              <a:ext cx="10875" cy="12950"/>
            </a:xfrm>
            <a:custGeom>
              <a:rect b="b" l="l" r="r" t="t"/>
              <a:pathLst>
                <a:path extrusionOk="0" h="518" w="435">
                  <a:moveTo>
                    <a:pt x="311" y="0"/>
                  </a:moveTo>
                  <a:cubicBezTo>
                    <a:pt x="218" y="0"/>
                    <a:pt x="94" y="42"/>
                    <a:pt x="52" y="166"/>
                  </a:cubicBezTo>
                  <a:cubicBezTo>
                    <a:pt x="0" y="259"/>
                    <a:pt x="52" y="342"/>
                    <a:pt x="94" y="424"/>
                  </a:cubicBezTo>
                  <a:cubicBezTo>
                    <a:pt x="135" y="476"/>
                    <a:pt x="176" y="517"/>
                    <a:pt x="218" y="517"/>
                  </a:cubicBezTo>
                  <a:lnTo>
                    <a:pt x="4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8"/>
            <p:cNvSpPr/>
            <p:nvPr/>
          </p:nvSpPr>
          <p:spPr>
            <a:xfrm>
              <a:off x="4886275" y="4580425"/>
              <a:ext cx="16325" cy="14175"/>
            </a:xfrm>
            <a:custGeom>
              <a:rect b="b" l="l" r="r" t="t"/>
              <a:pathLst>
                <a:path extrusionOk="0" h="567" w="653">
                  <a:moveTo>
                    <a:pt x="321" y="1"/>
                  </a:moveTo>
                  <a:cubicBezTo>
                    <a:pt x="222" y="1"/>
                    <a:pt x="123" y="74"/>
                    <a:pt x="94" y="163"/>
                  </a:cubicBezTo>
                  <a:cubicBezTo>
                    <a:pt x="1" y="338"/>
                    <a:pt x="94" y="462"/>
                    <a:pt x="218" y="556"/>
                  </a:cubicBezTo>
                  <a:cubicBezTo>
                    <a:pt x="241" y="563"/>
                    <a:pt x="266" y="566"/>
                    <a:pt x="291" y="566"/>
                  </a:cubicBezTo>
                  <a:cubicBezTo>
                    <a:pt x="408" y="566"/>
                    <a:pt x="534" y="491"/>
                    <a:pt x="611" y="380"/>
                  </a:cubicBezTo>
                  <a:cubicBezTo>
                    <a:pt x="652" y="256"/>
                    <a:pt x="569" y="80"/>
                    <a:pt x="435" y="39"/>
                  </a:cubicBezTo>
                  <a:cubicBezTo>
                    <a:pt x="400" y="12"/>
                    <a:pt x="360"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8"/>
            <p:cNvSpPr/>
            <p:nvPr/>
          </p:nvSpPr>
          <p:spPr>
            <a:xfrm>
              <a:off x="4841050" y="4599375"/>
              <a:ext cx="16300" cy="14125"/>
            </a:xfrm>
            <a:custGeom>
              <a:rect b="b" l="l" r="r" t="t"/>
              <a:pathLst>
                <a:path extrusionOk="0" h="565" w="652">
                  <a:moveTo>
                    <a:pt x="358" y="0"/>
                  </a:moveTo>
                  <a:cubicBezTo>
                    <a:pt x="248" y="0"/>
                    <a:pt x="127" y="80"/>
                    <a:pt x="93" y="180"/>
                  </a:cubicBezTo>
                  <a:cubicBezTo>
                    <a:pt x="0" y="314"/>
                    <a:pt x="93" y="480"/>
                    <a:pt x="218" y="532"/>
                  </a:cubicBezTo>
                  <a:cubicBezTo>
                    <a:pt x="255" y="554"/>
                    <a:pt x="294" y="565"/>
                    <a:pt x="334" y="565"/>
                  </a:cubicBezTo>
                  <a:cubicBezTo>
                    <a:pt x="438" y="565"/>
                    <a:pt x="543" y="494"/>
                    <a:pt x="610" y="397"/>
                  </a:cubicBezTo>
                  <a:cubicBezTo>
                    <a:pt x="652" y="221"/>
                    <a:pt x="569" y="97"/>
                    <a:pt x="435" y="15"/>
                  </a:cubicBezTo>
                  <a:cubicBezTo>
                    <a:pt x="411" y="5"/>
                    <a:pt x="385" y="0"/>
                    <a:pt x="3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8"/>
            <p:cNvSpPr/>
            <p:nvPr/>
          </p:nvSpPr>
          <p:spPr>
            <a:xfrm>
              <a:off x="4905675" y="4625675"/>
              <a:ext cx="15275" cy="14250"/>
            </a:xfrm>
            <a:custGeom>
              <a:rect b="b" l="l" r="r" t="t"/>
              <a:pathLst>
                <a:path extrusionOk="0" h="570" w="611">
                  <a:moveTo>
                    <a:pt x="297" y="0"/>
                  </a:moveTo>
                  <a:cubicBezTo>
                    <a:pt x="192" y="0"/>
                    <a:pt x="111" y="73"/>
                    <a:pt x="52" y="162"/>
                  </a:cubicBezTo>
                  <a:cubicBezTo>
                    <a:pt x="0" y="338"/>
                    <a:pt x="52" y="462"/>
                    <a:pt x="217" y="555"/>
                  </a:cubicBezTo>
                  <a:cubicBezTo>
                    <a:pt x="249" y="564"/>
                    <a:pt x="282" y="570"/>
                    <a:pt x="314" y="570"/>
                  </a:cubicBezTo>
                  <a:cubicBezTo>
                    <a:pt x="423" y="570"/>
                    <a:pt x="529" y="514"/>
                    <a:pt x="569" y="379"/>
                  </a:cubicBezTo>
                  <a:cubicBezTo>
                    <a:pt x="610" y="255"/>
                    <a:pt x="569" y="79"/>
                    <a:pt x="434" y="38"/>
                  </a:cubicBezTo>
                  <a:cubicBezTo>
                    <a:pt x="385" y="12"/>
                    <a:pt x="339" y="0"/>
                    <a:pt x="29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8"/>
            <p:cNvSpPr/>
            <p:nvPr/>
          </p:nvSpPr>
          <p:spPr>
            <a:xfrm>
              <a:off x="4868175" y="4535200"/>
              <a:ext cx="15025" cy="14150"/>
            </a:xfrm>
            <a:custGeom>
              <a:rect b="b" l="l" r="r" t="t"/>
              <a:pathLst>
                <a:path extrusionOk="0" h="566" w="601">
                  <a:moveTo>
                    <a:pt x="292" y="0"/>
                  </a:moveTo>
                  <a:cubicBezTo>
                    <a:pt x="187" y="0"/>
                    <a:pt x="102" y="73"/>
                    <a:pt x="42" y="162"/>
                  </a:cubicBezTo>
                  <a:cubicBezTo>
                    <a:pt x="1" y="297"/>
                    <a:pt x="42" y="462"/>
                    <a:pt x="208" y="555"/>
                  </a:cubicBezTo>
                  <a:cubicBezTo>
                    <a:pt x="231" y="562"/>
                    <a:pt x="256" y="566"/>
                    <a:pt x="281" y="566"/>
                  </a:cubicBezTo>
                  <a:cubicBezTo>
                    <a:pt x="400" y="566"/>
                    <a:pt x="525" y="490"/>
                    <a:pt x="559" y="379"/>
                  </a:cubicBezTo>
                  <a:cubicBezTo>
                    <a:pt x="601" y="255"/>
                    <a:pt x="559" y="80"/>
                    <a:pt x="425" y="38"/>
                  </a:cubicBezTo>
                  <a:cubicBezTo>
                    <a:pt x="378" y="12"/>
                    <a:pt x="334"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8"/>
            <p:cNvSpPr/>
            <p:nvPr/>
          </p:nvSpPr>
          <p:spPr>
            <a:xfrm>
              <a:off x="4931525" y="4561625"/>
              <a:ext cx="16300" cy="14150"/>
            </a:xfrm>
            <a:custGeom>
              <a:rect b="b" l="l" r="r" t="t"/>
              <a:pathLst>
                <a:path extrusionOk="0" h="566" w="652">
                  <a:moveTo>
                    <a:pt x="340" y="0"/>
                  </a:moveTo>
                  <a:cubicBezTo>
                    <a:pt x="235" y="0"/>
                    <a:pt x="125" y="54"/>
                    <a:pt x="93" y="181"/>
                  </a:cubicBezTo>
                  <a:cubicBezTo>
                    <a:pt x="0" y="315"/>
                    <a:pt x="93" y="491"/>
                    <a:pt x="217" y="532"/>
                  </a:cubicBezTo>
                  <a:cubicBezTo>
                    <a:pt x="266" y="555"/>
                    <a:pt x="310" y="565"/>
                    <a:pt x="351" y="565"/>
                  </a:cubicBezTo>
                  <a:cubicBezTo>
                    <a:pt x="459" y="565"/>
                    <a:pt x="543" y="495"/>
                    <a:pt x="610" y="398"/>
                  </a:cubicBezTo>
                  <a:cubicBezTo>
                    <a:pt x="651" y="232"/>
                    <a:pt x="569" y="98"/>
                    <a:pt x="434" y="15"/>
                  </a:cubicBezTo>
                  <a:cubicBezTo>
                    <a:pt x="405" y="5"/>
                    <a:pt x="373" y="0"/>
                    <a:pt x="34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8"/>
            <p:cNvSpPr/>
            <p:nvPr/>
          </p:nvSpPr>
          <p:spPr>
            <a:xfrm>
              <a:off x="4803575" y="4619125"/>
              <a:ext cx="7525" cy="8550"/>
            </a:xfrm>
            <a:custGeom>
              <a:rect b="b" l="l" r="r" t="t"/>
              <a:pathLst>
                <a:path extrusionOk="0" h="342" w="301">
                  <a:moveTo>
                    <a:pt x="124" y="0"/>
                  </a:moveTo>
                  <a:lnTo>
                    <a:pt x="0" y="259"/>
                  </a:lnTo>
                  <a:lnTo>
                    <a:pt x="259" y="341"/>
                  </a:lnTo>
                  <a:cubicBezTo>
                    <a:pt x="300" y="341"/>
                    <a:pt x="300" y="300"/>
                    <a:pt x="300" y="300"/>
                  </a:cubicBezTo>
                  <a:cubicBezTo>
                    <a:pt x="300" y="259"/>
                    <a:pt x="300" y="165"/>
                    <a:pt x="259" y="124"/>
                  </a:cubicBezTo>
                  <a:lnTo>
                    <a:pt x="259" y="83"/>
                  </a:lnTo>
                  <a:cubicBezTo>
                    <a:pt x="207" y="83"/>
                    <a:pt x="207" y="41"/>
                    <a:pt x="1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8"/>
            <p:cNvSpPr/>
            <p:nvPr/>
          </p:nvSpPr>
          <p:spPr>
            <a:xfrm>
              <a:off x="4828125" y="4554500"/>
              <a:ext cx="9850" cy="13775"/>
            </a:xfrm>
            <a:custGeom>
              <a:rect b="b" l="l" r="r" t="t"/>
              <a:pathLst>
                <a:path extrusionOk="0" h="551" w="394">
                  <a:moveTo>
                    <a:pt x="176" y="0"/>
                  </a:moveTo>
                  <a:lnTo>
                    <a:pt x="0" y="517"/>
                  </a:lnTo>
                  <a:cubicBezTo>
                    <a:pt x="38" y="540"/>
                    <a:pt x="78" y="550"/>
                    <a:pt x="118" y="550"/>
                  </a:cubicBezTo>
                  <a:cubicBezTo>
                    <a:pt x="222" y="550"/>
                    <a:pt x="322" y="480"/>
                    <a:pt x="352" y="383"/>
                  </a:cubicBezTo>
                  <a:cubicBezTo>
                    <a:pt x="393" y="207"/>
                    <a:pt x="352" y="83"/>
                    <a:pt x="1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8"/>
            <p:cNvSpPr/>
            <p:nvPr/>
          </p:nvSpPr>
          <p:spPr>
            <a:xfrm>
              <a:off x="4978050" y="4546750"/>
              <a:ext cx="7500" cy="9825"/>
            </a:xfrm>
            <a:custGeom>
              <a:rect b="b" l="l" r="r" t="t"/>
              <a:pathLst>
                <a:path extrusionOk="0" h="393" w="300">
                  <a:moveTo>
                    <a:pt x="41" y="0"/>
                  </a:moveTo>
                  <a:cubicBezTo>
                    <a:pt x="41" y="52"/>
                    <a:pt x="41" y="52"/>
                    <a:pt x="0" y="52"/>
                  </a:cubicBezTo>
                  <a:lnTo>
                    <a:pt x="0" y="135"/>
                  </a:lnTo>
                  <a:cubicBezTo>
                    <a:pt x="0" y="217"/>
                    <a:pt x="83" y="352"/>
                    <a:pt x="165" y="393"/>
                  </a:cubicBezTo>
                  <a:lnTo>
                    <a:pt x="300" y="135"/>
                  </a:lnTo>
                  <a:lnTo>
                    <a:pt x="4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8"/>
            <p:cNvSpPr/>
            <p:nvPr/>
          </p:nvSpPr>
          <p:spPr>
            <a:xfrm>
              <a:off x="4914450" y="4520900"/>
              <a:ext cx="12950" cy="9225"/>
            </a:xfrm>
            <a:custGeom>
              <a:rect b="b" l="l" r="r" t="t"/>
              <a:pathLst>
                <a:path extrusionOk="0" h="369" w="518">
                  <a:moveTo>
                    <a:pt x="1" y="0"/>
                  </a:moveTo>
                  <a:lnTo>
                    <a:pt x="1" y="93"/>
                  </a:lnTo>
                  <a:cubicBezTo>
                    <a:pt x="1" y="217"/>
                    <a:pt x="42" y="310"/>
                    <a:pt x="166" y="352"/>
                  </a:cubicBezTo>
                  <a:cubicBezTo>
                    <a:pt x="193" y="364"/>
                    <a:pt x="223" y="369"/>
                    <a:pt x="254" y="369"/>
                  </a:cubicBezTo>
                  <a:cubicBezTo>
                    <a:pt x="329" y="369"/>
                    <a:pt x="410" y="340"/>
                    <a:pt x="476" y="310"/>
                  </a:cubicBezTo>
                  <a:cubicBezTo>
                    <a:pt x="476" y="259"/>
                    <a:pt x="518" y="217"/>
                    <a:pt x="518" y="21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8"/>
            <p:cNvSpPr/>
            <p:nvPr/>
          </p:nvSpPr>
          <p:spPr>
            <a:xfrm>
              <a:off x="4853975" y="4497375"/>
              <a:ext cx="9850" cy="6475"/>
            </a:xfrm>
            <a:custGeom>
              <a:rect b="b" l="l" r="r" t="t"/>
              <a:pathLst>
                <a:path extrusionOk="0" h="259" w="394">
                  <a:moveTo>
                    <a:pt x="135" y="0"/>
                  </a:moveTo>
                  <a:lnTo>
                    <a:pt x="0" y="259"/>
                  </a:lnTo>
                  <a:lnTo>
                    <a:pt x="176" y="259"/>
                  </a:lnTo>
                  <a:cubicBezTo>
                    <a:pt x="259" y="259"/>
                    <a:pt x="311" y="217"/>
                    <a:pt x="352" y="124"/>
                  </a:cubicBezTo>
                  <a:cubicBezTo>
                    <a:pt x="352" y="124"/>
                    <a:pt x="352" y="83"/>
                    <a:pt x="393"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8"/>
            <p:cNvSpPr/>
            <p:nvPr/>
          </p:nvSpPr>
          <p:spPr>
            <a:xfrm>
              <a:off x="4873350" y="4799525"/>
              <a:ext cx="8825" cy="7000"/>
            </a:xfrm>
            <a:custGeom>
              <a:rect b="b" l="l" r="r" t="t"/>
              <a:pathLst>
                <a:path extrusionOk="0" h="280" w="353">
                  <a:moveTo>
                    <a:pt x="269" y="1"/>
                  </a:moveTo>
                  <a:cubicBezTo>
                    <a:pt x="194" y="1"/>
                    <a:pt x="112" y="44"/>
                    <a:pt x="52" y="104"/>
                  </a:cubicBezTo>
                  <a:cubicBezTo>
                    <a:pt x="1" y="104"/>
                    <a:pt x="1" y="145"/>
                    <a:pt x="1" y="187"/>
                  </a:cubicBezTo>
                  <a:lnTo>
                    <a:pt x="259" y="280"/>
                  </a:lnTo>
                  <a:lnTo>
                    <a:pt x="352" y="21"/>
                  </a:lnTo>
                  <a:cubicBezTo>
                    <a:pt x="327" y="7"/>
                    <a:pt x="298" y="1"/>
                    <a:pt x="2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8"/>
            <p:cNvSpPr/>
            <p:nvPr/>
          </p:nvSpPr>
          <p:spPr>
            <a:xfrm>
              <a:off x="4808750" y="4773225"/>
              <a:ext cx="14225" cy="9525"/>
            </a:xfrm>
            <a:custGeom>
              <a:rect b="b" l="l" r="r" t="t"/>
              <a:pathLst>
                <a:path extrusionOk="0" h="381" w="569">
                  <a:moveTo>
                    <a:pt x="264" y="1"/>
                  </a:moveTo>
                  <a:cubicBezTo>
                    <a:pt x="230" y="1"/>
                    <a:pt x="196" y="14"/>
                    <a:pt x="176" y="39"/>
                  </a:cubicBezTo>
                  <a:lnTo>
                    <a:pt x="93" y="39"/>
                  </a:lnTo>
                  <a:cubicBezTo>
                    <a:pt x="93" y="81"/>
                    <a:pt x="52" y="81"/>
                    <a:pt x="52" y="122"/>
                  </a:cubicBezTo>
                  <a:cubicBezTo>
                    <a:pt x="0" y="122"/>
                    <a:pt x="0" y="164"/>
                    <a:pt x="0" y="164"/>
                  </a:cubicBezTo>
                  <a:lnTo>
                    <a:pt x="517" y="381"/>
                  </a:lnTo>
                  <a:cubicBezTo>
                    <a:pt x="517" y="339"/>
                    <a:pt x="569" y="246"/>
                    <a:pt x="517" y="205"/>
                  </a:cubicBezTo>
                  <a:cubicBezTo>
                    <a:pt x="517" y="122"/>
                    <a:pt x="476" y="39"/>
                    <a:pt x="352" y="39"/>
                  </a:cubicBezTo>
                  <a:cubicBezTo>
                    <a:pt x="331" y="14"/>
                    <a:pt x="297" y="1"/>
                    <a:pt x="26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8"/>
            <p:cNvSpPr/>
            <p:nvPr/>
          </p:nvSpPr>
          <p:spPr>
            <a:xfrm>
              <a:off x="4899200" y="4735425"/>
              <a:ext cx="9850" cy="12950"/>
            </a:xfrm>
            <a:custGeom>
              <a:rect b="b" l="l" r="r" t="t"/>
              <a:pathLst>
                <a:path extrusionOk="0" h="518" w="394">
                  <a:moveTo>
                    <a:pt x="259" y="1"/>
                  </a:moveTo>
                  <a:cubicBezTo>
                    <a:pt x="176" y="1"/>
                    <a:pt x="52" y="83"/>
                    <a:pt x="1" y="166"/>
                  </a:cubicBezTo>
                  <a:lnTo>
                    <a:pt x="1" y="342"/>
                  </a:lnTo>
                  <a:cubicBezTo>
                    <a:pt x="1" y="425"/>
                    <a:pt x="94" y="518"/>
                    <a:pt x="176" y="518"/>
                  </a:cubicBezTo>
                  <a:lnTo>
                    <a:pt x="394" y="42"/>
                  </a:lnTo>
                  <a:cubicBezTo>
                    <a:pt x="352" y="1"/>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8"/>
            <p:cNvSpPr/>
            <p:nvPr/>
          </p:nvSpPr>
          <p:spPr>
            <a:xfrm>
              <a:off x="4833550" y="4709075"/>
              <a:ext cx="16300" cy="13825"/>
            </a:xfrm>
            <a:custGeom>
              <a:rect b="b" l="l" r="r" t="t"/>
              <a:pathLst>
                <a:path extrusionOk="0" h="553" w="652">
                  <a:moveTo>
                    <a:pt x="326" y="1"/>
                  </a:moveTo>
                  <a:cubicBezTo>
                    <a:pt x="223" y="1"/>
                    <a:pt x="124" y="53"/>
                    <a:pt x="94" y="145"/>
                  </a:cubicBezTo>
                  <a:cubicBezTo>
                    <a:pt x="1" y="321"/>
                    <a:pt x="94" y="486"/>
                    <a:pt x="218" y="538"/>
                  </a:cubicBezTo>
                  <a:cubicBezTo>
                    <a:pt x="249" y="547"/>
                    <a:pt x="282" y="552"/>
                    <a:pt x="315" y="552"/>
                  </a:cubicBezTo>
                  <a:cubicBezTo>
                    <a:pt x="425" y="552"/>
                    <a:pt x="539" y="497"/>
                    <a:pt x="611" y="362"/>
                  </a:cubicBezTo>
                  <a:cubicBezTo>
                    <a:pt x="652" y="227"/>
                    <a:pt x="559" y="62"/>
                    <a:pt x="435" y="21"/>
                  </a:cubicBezTo>
                  <a:cubicBezTo>
                    <a:pt x="400" y="7"/>
                    <a:pt x="363"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8"/>
            <p:cNvSpPr/>
            <p:nvPr/>
          </p:nvSpPr>
          <p:spPr>
            <a:xfrm>
              <a:off x="4788325" y="4728025"/>
              <a:ext cx="16300" cy="13550"/>
            </a:xfrm>
            <a:custGeom>
              <a:rect b="b" l="l" r="r" t="t"/>
              <a:pathLst>
                <a:path extrusionOk="0" h="542" w="652">
                  <a:moveTo>
                    <a:pt x="316" y="0"/>
                  </a:moveTo>
                  <a:cubicBezTo>
                    <a:pt x="216" y="0"/>
                    <a:pt x="123" y="73"/>
                    <a:pt x="93" y="162"/>
                  </a:cubicBezTo>
                  <a:cubicBezTo>
                    <a:pt x="0" y="297"/>
                    <a:pt x="93" y="462"/>
                    <a:pt x="217" y="503"/>
                  </a:cubicBezTo>
                  <a:cubicBezTo>
                    <a:pt x="255" y="530"/>
                    <a:pt x="296" y="541"/>
                    <a:pt x="336" y="541"/>
                  </a:cubicBezTo>
                  <a:cubicBezTo>
                    <a:pt x="436" y="541"/>
                    <a:pt x="529" y="468"/>
                    <a:pt x="559" y="379"/>
                  </a:cubicBezTo>
                  <a:cubicBezTo>
                    <a:pt x="652" y="245"/>
                    <a:pt x="559" y="79"/>
                    <a:pt x="434" y="38"/>
                  </a:cubicBezTo>
                  <a:cubicBezTo>
                    <a:pt x="396" y="12"/>
                    <a:pt x="356"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8"/>
            <p:cNvSpPr/>
            <p:nvPr/>
          </p:nvSpPr>
          <p:spPr>
            <a:xfrm>
              <a:off x="4852925" y="4754325"/>
              <a:ext cx="15275" cy="13800"/>
            </a:xfrm>
            <a:custGeom>
              <a:rect b="b" l="l" r="r" t="t"/>
              <a:pathLst>
                <a:path extrusionOk="0" h="552" w="611">
                  <a:moveTo>
                    <a:pt x="308" y="1"/>
                  </a:moveTo>
                  <a:cubicBezTo>
                    <a:pt x="185" y="1"/>
                    <a:pt x="81" y="61"/>
                    <a:pt x="42" y="185"/>
                  </a:cubicBezTo>
                  <a:cubicBezTo>
                    <a:pt x="1" y="320"/>
                    <a:pt x="42" y="485"/>
                    <a:pt x="218" y="537"/>
                  </a:cubicBezTo>
                  <a:cubicBezTo>
                    <a:pt x="249" y="547"/>
                    <a:pt x="282" y="552"/>
                    <a:pt x="315" y="552"/>
                  </a:cubicBezTo>
                  <a:cubicBezTo>
                    <a:pt x="423" y="552"/>
                    <a:pt x="528" y="496"/>
                    <a:pt x="559" y="361"/>
                  </a:cubicBezTo>
                  <a:cubicBezTo>
                    <a:pt x="611" y="227"/>
                    <a:pt x="559" y="61"/>
                    <a:pt x="435" y="20"/>
                  </a:cubicBezTo>
                  <a:cubicBezTo>
                    <a:pt x="392" y="7"/>
                    <a:pt x="349"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8"/>
            <p:cNvSpPr/>
            <p:nvPr/>
          </p:nvSpPr>
          <p:spPr>
            <a:xfrm>
              <a:off x="4815200" y="4663850"/>
              <a:ext cx="15275" cy="13825"/>
            </a:xfrm>
            <a:custGeom>
              <a:rect b="b" l="l" r="r" t="t"/>
              <a:pathLst>
                <a:path extrusionOk="0" h="553" w="611">
                  <a:moveTo>
                    <a:pt x="285" y="0"/>
                  </a:moveTo>
                  <a:cubicBezTo>
                    <a:pt x="181" y="0"/>
                    <a:pt x="83" y="53"/>
                    <a:pt x="52" y="144"/>
                  </a:cubicBezTo>
                  <a:cubicBezTo>
                    <a:pt x="0" y="320"/>
                    <a:pt x="52" y="444"/>
                    <a:pt x="218" y="537"/>
                  </a:cubicBezTo>
                  <a:cubicBezTo>
                    <a:pt x="249" y="547"/>
                    <a:pt x="282" y="552"/>
                    <a:pt x="315" y="552"/>
                  </a:cubicBezTo>
                  <a:cubicBezTo>
                    <a:pt x="423" y="552"/>
                    <a:pt x="529" y="496"/>
                    <a:pt x="569" y="362"/>
                  </a:cubicBezTo>
                  <a:cubicBezTo>
                    <a:pt x="610" y="227"/>
                    <a:pt x="569" y="62"/>
                    <a:pt x="393" y="20"/>
                  </a:cubicBezTo>
                  <a:cubicBezTo>
                    <a:pt x="358" y="7"/>
                    <a:pt x="321" y="0"/>
                    <a:pt x="28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8"/>
            <p:cNvSpPr/>
            <p:nvPr/>
          </p:nvSpPr>
          <p:spPr>
            <a:xfrm>
              <a:off x="4878775" y="4689825"/>
              <a:ext cx="16325" cy="14150"/>
            </a:xfrm>
            <a:custGeom>
              <a:rect b="b" l="l" r="r" t="t"/>
              <a:pathLst>
                <a:path extrusionOk="0" h="566" w="653">
                  <a:moveTo>
                    <a:pt x="355" y="1"/>
                  </a:moveTo>
                  <a:cubicBezTo>
                    <a:pt x="241" y="1"/>
                    <a:pt x="127" y="81"/>
                    <a:pt x="94" y="181"/>
                  </a:cubicBezTo>
                  <a:cubicBezTo>
                    <a:pt x="1" y="315"/>
                    <a:pt x="94" y="481"/>
                    <a:pt x="218" y="532"/>
                  </a:cubicBezTo>
                  <a:cubicBezTo>
                    <a:pt x="255" y="555"/>
                    <a:pt x="295" y="565"/>
                    <a:pt x="334" y="565"/>
                  </a:cubicBezTo>
                  <a:cubicBezTo>
                    <a:pt x="438" y="565"/>
                    <a:pt x="544" y="495"/>
                    <a:pt x="611" y="398"/>
                  </a:cubicBezTo>
                  <a:cubicBezTo>
                    <a:pt x="652" y="274"/>
                    <a:pt x="559" y="98"/>
                    <a:pt x="435" y="15"/>
                  </a:cubicBezTo>
                  <a:cubicBezTo>
                    <a:pt x="409" y="5"/>
                    <a:pt x="382" y="1"/>
                    <a:pt x="3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8"/>
            <p:cNvSpPr/>
            <p:nvPr/>
          </p:nvSpPr>
          <p:spPr>
            <a:xfrm>
              <a:off x="4750575" y="4747050"/>
              <a:ext cx="7775" cy="8825"/>
            </a:xfrm>
            <a:custGeom>
              <a:rect b="b" l="l" r="r" t="t"/>
              <a:pathLst>
                <a:path extrusionOk="0" h="353" w="311">
                  <a:moveTo>
                    <a:pt x="135" y="1"/>
                  </a:moveTo>
                  <a:lnTo>
                    <a:pt x="1" y="259"/>
                  </a:lnTo>
                  <a:lnTo>
                    <a:pt x="259" y="352"/>
                  </a:lnTo>
                  <a:cubicBezTo>
                    <a:pt x="311" y="352"/>
                    <a:pt x="311" y="352"/>
                    <a:pt x="311" y="311"/>
                  </a:cubicBezTo>
                  <a:cubicBezTo>
                    <a:pt x="311" y="177"/>
                    <a:pt x="259" y="53"/>
                    <a:pt x="1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8"/>
            <p:cNvSpPr/>
            <p:nvPr/>
          </p:nvSpPr>
          <p:spPr>
            <a:xfrm>
              <a:off x="4774350" y="4682450"/>
              <a:ext cx="10900" cy="14225"/>
            </a:xfrm>
            <a:custGeom>
              <a:rect b="b" l="l" r="r" t="t"/>
              <a:pathLst>
                <a:path extrusionOk="0" h="569" w="436">
                  <a:moveTo>
                    <a:pt x="218" y="0"/>
                  </a:moveTo>
                  <a:lnTo>
                    <a:pt x="1" y="517"/>
                  </a:lnTo>
                  <a:cubicBezTo>
                    <a:pt x="42" y="569"/>
                    <a:pt x="42" y="569"/>
                    <a:pt x="84" y="569"/>
                  </a:cubicBezTo>
                  <a:cubicBezTo>
                    <a:pt x="218" y="569"/>
                    <a:pt x="342" y="517"/>
                    <a:pt x="394" y="393"/>
                  </a:cubicBezTo>
                  <a:cubicBezTo>
                    <a:pt x="435" y="259"/>
                    <a:pt x="394" y="135"/>
                    <a:pt x="301" y="52"/>
                  </a:cubicBezTo>
                  <a:cubicBezTo>
                    <a:pt x="259" y="52"/>
                    <a:pt x="259" y="5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8"/>
            <p:cNvSpPr/>
            <p:nvPr/>
          </p:nvSpPr>
          <p:spPr>
            <a:xfrm>
              <a:off x="4925050" y="4674950"/>
              <a:ext cx="7775" cy="9850"/>
            </a:xfrm>
            <a:custGeom>
              <a:rect b="b" l="l" r="r" t="t"/>
              <a:pathLst>
                <a:path extrusionOk="0" h="394" w="311">
                  <a:moveTo>
                    <a:pt x="52" y="0"/>
                  </a:moveTo>
                  <a:cubicBezTo>
                    <a:pt x="52" y="42"/>
                    <a:pt x="1" y="42"/>
                    <a:pt x="1" y="93"/>
                  </a:cubicBezTo>
                  <a:cubicBezTo>
                    <a:pt x="1" y="176"/>
                    <a:pt x="52" y="300"/>
                    <a:pt x="135" y="352"/>
                  </a:cubicBezTo>
                  <a:lnTo>
                    <a:pt x="176" y="393"/>
                  </a:lnTo>
                  <a:lnTo>
                    <a:pt x="311" y="135"/>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8"/>
            <p:cNvSpPr/>
            <p:nvPr/>
          </p:nvSpPr>
          <p:spPr>
            <a:xfrm>
              <a:off x="4861725" y="4649100"/>
              <a:ext cx="12950" cy="9850"/>
            </a:xfrm>
            <a:custGeom>
              <a:rect b="b" l="l" r="r" t="t"/>
              <a:pathLst>
                <a:path extrusionOk="0" h="394" w="518">
                  <a:moveTo>
                    <a:pt x="1" y="0"/>
                  </a:moveTo>
                  <a:lnTo>
                    <a:pt x="1" y="93"/>
                  </a:lnTo>
                  <a:lnTo>
                    <a:pt x="1" y="217"/>
                  </a:lnTo>
                  <a:lnTo>
                    <a:pt x="42" y="259"/>
                  </a:lnTo>
                  <a:cubicBezTo>
                    <a:pt x="42" y="300"/>
                    <a:pt x="83" y="352"/>
                    <a:pt x="166" y="352"/>
                  </a:cubicBezTo>
                  <a:cubicBezTo>
                    <a:pt x="207" y="393"/>
                    <a:pt x="259" y="393"/>
                    <a:pt x="300" y="393"/>
                  </a:cubicBezTo>
                  <a:cubicBezTo>
                    <a:pt x="342" y="393"/>
                    <a:pt x="342" y="352"/>
                    <a:pt x="383" y="352"/>
                  </a:cubicBezTo>
                  <a:cubicBezTo>
                    <a:pt x="383" y="352"/>
                    <a:pt x="424" y="352"/>
                    <a:pt x="466" y="300"/>
                  </a:cubicBezTo>
                  <a:cubicBezTo>
                    <a:pt x="466" y="259"/>
                    <a:pt x="517" y="259"/>
                    <a:pt x="517" y="21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8"/>
            <p:cNvSpPr/>
            <p:nvPr/>
          </p:nvSpPr>
          <p:spPr>
            <a:xfrm>
              <a:off x="4801250" y="4625575"/>
              <a:ext cx="8800" cy="6475"/>
            </a:xfrm>
            <a:custGeom>
              <a:rect b="b" l="l" r="r" t="t"/>
              <a:pathLst>
                <a:path extrusionOk="0" h="259" w="352">
                  <a:moveTo>
                    <a:pt x="93" y="1"/>
                  </a:moveTo>
                  <a:lnTo>
                    <a:pt x="0" y="259"/>
                  </a:lnTo>
                  <a:lnTo>
                    <a:pt x="176" y="259"/>
                  </a:lnTo>
                  <a:cubicBezTo>
                    <a:pt x="259" y="259"/>
                    <a:pt x="352" y="166"/>
                    <a:pt x="352" y="83"/>
                  </a:cubicBezTo>
                  <a:lnTo>
                    <a:pt x="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8"/>
            <p:cNvSpPr/>
            <p:nvPr/>
          </p:nvSpPr>
          <p:spPr>
            <a:xfrm>
              <a:off x="4780825" y="4837150"/>
              <a:ext cx="16300" cy="13825"/>
            </a:xfrm>
            <a:custGeom>
              <a:rect b="b" l="l" r="r" t="t"/>
              <a:pathLst>
                <a:path extrusionOk="0" h="553" w="652">
                  <a:moveTo>
                    <a:pt x="337" y="1"/>
                  </a:moveTo>
                  <a:cubicBezTo>
                    <a:pt x="229" y="1"/>
                    <a:pt x="123" y="56"/>
                    <a:pt x="83" y="191"/>
                  </a:cubicBezTo>
                  <a:cubicBezTo>
                    <a:pt x="0" y="326"/>
                    <a:pt x="83" y="491"/>
                    <a:pt x="218" y="532"/>
                  </a:cubicBezTo>
                  <a:cubicBezTo>
                    <a:pt x="250" y="546"/>
                    <a:pt x="286" y="552"/>
                    <a:pt x="322" y="552"/>
                  </a:cubicBezTo>
                  <a:cubicBezTo>
                    <a:pt x="424" y="552"/>
                    <a:pt x="528" y="500"/>
                    <a:pt x="559" y="408"/>
                  </a:cubicBezTo>
                  <a:cubicBezTo>
                    <a:pt x="652" y="233"/>
                    <a:pt x="559" y="109"/>
                    <a:pt x="435"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8"/>
            <p:cNvSpPr/>
            <p:nvPr/>
          </p:nvSpPr>
          <p:spPr>
            <a:xfrm>
              <a:off x="4762475" y="4791925"/>
              <a:ext cx="15275" cy="13825"/>
            </a:xfrm>
            <a:custGeom>
              <a:rect b="b" l="l" r="r" t="t"/>
              <a:pathLst>
                <a:path extrusionOk="0" h="553" w="611">
                  <a:moveTo>
                    <a:pt x="296" y="0"/>
                  </a:moveTo>
                  <a:cubicBezTo>
                    <a:pt x="188" y="0"/>
                    <a:pt x="81" y="56"/>
                    <a:pt x="42" y="191"/>
                  </a:cubicBezTo>
                  <a:cubicBezTo>
                    <a:pt x="0" y="325"/>
                    <a:pt x="42" y="491"/>
                    <a:pt x="176" y="532"/>
                  </a:cubicBezTo>
                  <a:cubicBezTo>
                    <a:pt x="222" y="546"/>
                    <a:pt x="267" y="552"/>
                    <a:pt x="309" y="552"/>
                  </a:cubicBezTo>
                  <a:cubicBezTo>
                    <a:pt x="430" y="552"/>
                    <a:pt x="528" y="500"/>
                    <a:pt x="559" y="408"/>
                  </a:cubicBezTo>
                  <a:cubicBezTo>
                    <a:pt x="610" y="232"/>
                    <a:pt x="559" y="67"/>
                    <a:pt x="393" y="15"/>
                  </a:cubicBezTo>
                  <a:cubicBezTo>
                    <a:pt x="362" y="6"/>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8"/>
            <p:cNvSpPr/>
            <p:nvPr/>
          </p:nvSpPr>
          <p:spPr>
            <a:xfrm>
              <a:off x="4826050" y="4818475"/>
              <a:ext cx="16325" cy="14150"/>
            </a:xfrm>
            <a:custGeom>
              <a:rect b="b" l="l" r="r" t="t"/>
              <a:pathLst>
                <a:path extrusionOk="0" h="566" w="653">
                  <a:moveTo>
                    <a:pt x="316" y="1"/>
                  </a:moveTo>
                  <a:cubicBezTo>
                    <a:pt x="216" y="1"/>
                    <a:pt x="120" y="74"/>
                    <a:pt x="83" y="163"/>
                  </a:cubicBezTo>
                  <a:cubicBezTo>
                    <a:pt x="1" y="297"/>
                    <a:pt x="83" y="463"/>
                    <a:pt x="218" y="556"/>
                  </a:cubicBezTo>
                  <a:cubicBezTo>
                    <a:pt x="238" y="563"/>
                    <a:pt x="260" y="566"/>
                    <a:pt x="283" y="566"/>
                  </a:cubicBezTo>
                  <a:cubicBezTo>
                    <a:pt x="397" y="566"/>
                    <a:pt x="531" y="484"/>
                    <a:pt x="600" y="380"/>
                  </a:cubicBezTo>
                  <a:cubicBezTo>
                    <a:pt x="652" y="246"/>
                    <a:pt x="559" y="80"/>
                    <a:pt x="435" y="39"/>
                  </a:cubicBezTo>
                  <a:cubicBezTo>
                    <a:pt x="397" y="12"/>
                    <a:pt x="356" y="1"/>
                    <a:pt x="31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8"/>
            <p:cNvSpPr/>
            <p:nvPr/>
          </p:nvSpPr>
          <p:spPr>
            <a:xfrm>
              <a:off x="4721625" y="4811675"/>
              <a:ext cx="10875" cy="13325"/>
            </a:xfrm>
            <a:custGeom>
              <a:rect b="b" l="l" r="r" t="t"/>
              <a:pathLst>
                <a:path extrusionOk="0" h="533" w="435">
                  <a:moveTo>
                    <a:pt x="218" y="1"/>
                  </a:moveTo>
                  <a:lnTo>
                    <a:pt x="1" y="518"/>
                  </a:lnTo>
                  <a:cubicBezTo>
                    <a:pt x="35" y="528"/>
                    <a:pt x="67" y="532"/>
                    <a:pt x="97" y="532"/>
                  </a:cubicBezTo>
                  <a:cubicBezTo>
                    <a:pt x="223" y="532"/>
                    <a:pt x="317" y="452"/>
                    <a:pt x="383" y="352"/>
                  </a:cubicBezTo>
                  <a:lnTo>
                    <a:pt x="383" y="311"/>
                  </a:lnTo>
                  <a:cubicBezTo>
                    <a:pt x="435" y="176"/>
                    <a:pt x="342" y="52"/>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8"/>
            <p:cNvSpPr/>
            <p:nvPr/>
          </p:nvSpPr>
          <p:spPr>
            <a:xfrm>
              <a:off x="4872325" y="4804175"/>
              <a:ext cx="7525" cy="8825"/>
            </a:xfrm>
            <a:custGeom>
              <a:rect b="b" l="l" r="r" t="t"/>
              <a:pathLst>
                <a:path extrusionOk="0" h="353" w="301">
                  <a:moveTo>
                    <a:pt x="42" y="1"/>
                  </a:moveTo>
                  <a:cubicBezTo>
                    <a:pt x="0" y="1"/>
                    <a:pt x="0" y="1"/>
                    <a:pt x="0" y="42"/>
                  </a:cubicBezTo>
                  <a:lnTo>
                    <a:pt x="0" y="135"/>
                  </a:lnTo>
                  <a:cubicBezTo>
                    <a:pt x="0" y="177"/>
                    <a:pt x="42" y="177"/>
                    <a:pt x="42" y="218"/>
                  </a:cubicBezTo>
                  <a:cubicBezTo>
                    <a:pt x="42" y="259"/>
                    <a:pt x="135" y="301"/>
                    <a:pt x="176" y="352"/>
                  </a:cubicBezTo>
                  <a:lnTo>
                    <a:pt x="300" y="94"/>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8"/>
            <p:cNvSpPr/>
            <p:nvPr/>
          </p:nvSpPr>
          <p:spPr>
            <a:xfrm>
              <a:off x="4808750" y="4777300"/>
              <a:ext cx="12925" cy="9850"/>
            </a:xfrm>
            <a:custGeom>
              <a:rect b="b" l="l" r="r" t="t"/>
              <a:pathLst>
                <a:path extrusionOk="0" h="394" w="517">
                  <a:moveTo>
                    <a:pt x="0" y="1"/>
                  </a:moveTo>
                  <a:lnTo>
                    <a:pt x="0" y="135"/>
                  </a:lnTo>
                  <a:lnTo>
                    <a:pt x="0" y="218"/>
                  </a:lnTo>
                  <a:cubicBezTo>
                    <a:pt x="0" y="218"/>
                    <a:pt x="0" y="259"/>
                    <a:pt x="52" y="259"/>
                  </a:cubicBezTo>
                  <a:cubicBezTo>
                    <a:pt x="52" y="300"/>
                    <a:pt x="93" y="342"/>
                    <a:pt x="176" y="393"/>
                  </a:cubicBezTo>
                  <a:lnTo>
                    <a:pt x="352" y="393"/>
                  </a:lnTo>
                  <a:cubicBezTo>
                    <a:pt x="393" y="342"/>
                    <a:pt x="434" y="342"/>
                    <a:pt x="476" y="300"/>
                  </a:cubicBezTo>
                  <a:cubicBezTo>
                    <a:pt x="476" y="300"/>
                    <a:pt x="517" y="259"/>
                    <a:pt x="517" y="218"/>
                  </a:cubicBez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8"/>
            <p:cNvSpPr/>
            <p:nvPr/>
          </p:nvSpPr>
          <p:spPr>
            <a:xfrm>
              <a:off x="4748525" y="4753525"/>
              <a:ext cx="8550" cy="7050"/>
            </a:xfrm>
            <a:custGeom>
              <a:rect b="b" l="l" r="r" t="t"/>
              <a:pathLst>
                <a:path extrusionOk="0" h="282" w="342">
                  <a:moveTo>
                    <a:pt x="83" y="0"/>
                  </a:moveTo>
                  <a:lnTo>
                    <a:pt x="0" y="259"/>
                  </a:lnTo>
                  <a:lnTo>
                    <a:pt x="41" y="259"/>
                  </a:lnTo>
                  <a:cubicBezTo>
                    <a:pt x="55" y="276"/>
                    <a:pt x="75" y="282"/>
                    <a:pt x="96" y="282"/>
                  </a:cubicBezTo>
                  <a:cubicBezTo>
                    <a:pt x="139" y="282"/>
                    <a:pt x="190" y="259"/>
                    <a:pt x="217" y="259"/>
                  </a:cubicBezTo>
                  <a:cubicBezTo>
                    <a:pt x="258" y="217"/>
                    <a:pt x="341" y="176"/>
                    <a:pt x="341" y="93"/>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8"/>
            <p:cNvSpPr/>
            <p:nvPr/>
          </p:nvSpPr>
          <p:spPr>
            <a:xfrm>
              <a:off x="5062050" y="3976225"/>
              <a:ext cx="8550" cy="7325"/>
            </a:xfrm>
            <a:custGeom>
              <a:rect b="b" l="l" r="r" t="t"/>
              <a:pathLst>
                <a:path extrusionOk="0" h="293" w="342">
                  <a:moveTo>
                    <a:pt x="226" y="1"/>
                  </a:moveTo>
                  <a:cubicBezTo>
                    <a:pt x="125" y="1"/>
                    <a:pt x="30" y="71"/>
                    <a:pt x="0" y="168"/>
                  </a:cubicBezTo>
                  <a:lnTo>
                    <a:pt x="259" y="292"/>
                  </a:lnTo>
                  <a:lnTo>
                    <a:pt x="341" y="34"/>
                  </a:lnTo>
                  <a:cubicBezTo>
                    <a:pt x="304" y="11"/>
                    <a:pt x="265" y="1"/>
                    <a:pt x="2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8"/>
            <p:cNvSpPr/>
            <p:nvPr/>
          </p:nvSpPr>
          <p:spPr>
            <a:xfrm>
              <a:off x="4997425" y="3949800"/>
              <a:ext cx="13975" cy="10225"/>
            </a:xfrm>
            <a:custGeom>
              <a:rect b="b" l="l" r="r" t="t"/>
              <a:pathLst>
                <a:path extrusionOk="0" h="409" w="559">
                  <a:moveTo>
                    <a:pt x="290" y="0"/>
                  </a:moveTo>
                  <a:cubicBezTo>
                    <a:pt x="196" y="0"/>
                    <a:pt x="104" y="49"/>
                    <a:pt x="42" y="150"/>
                  </a:cubicBezTo>
                  <a:lnTo>
                    <a:pt x="0" y="191"/>
                  </a:lnTo>
                  <a:lnTo>
                    <a:pt x="517" y="409"/>
                  </a:lnTo>
                  <a:cubicBezTo>
                    <a:pt x="559" y="316"/>
                    <a:pt x="559" y="274"/>
                    <a:pt x="559" y="233"/>
                  </a:cubicBezTo>
                  <a:cubicBezTo>
                    <a:pt x="517" y="150"/>
                    <a:pt x="466" y="57"/>
                    <a:pt x="383" y="16"/>
                  </a:cubicBezTo>
                  <a:cubicBezTo>
                    <a:pt x="352" y="6"/>
                    <a:pt x="321"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8"/>
            <p:cNvSpPr/>
            <p:nvPr/>
          </p:nvSpPr>
          <p:spPr>
            <a:xfrm>
              <a:off x="5023275" y="3885775"/>
              <a:ext cx="15025" cy="13575"/>
            </a:xfrm>
            <a:custGeom>
              <a:rect b="b" l="l" r="r" t="t"/>
              <a:pathLst>
                <a:path extrusionOk="0" h="543" w="601">
                  <a:moveTo>
                    <a:pt x="272" y="0"/>
                  </a:moveTo>
                  <a:cubicBezTo>
                    <a:pt x="172" y="0"/>
                    <a:pt x="72" y="70"/>
                    <a:pt x="42" y="168"/>
                  </a:cubicBezTo>
                  <a:cubicBezTo>
                    <a:pt x="0" y="292"/>
                    <a:pt x="42" y="468"/>
                    <a:pt x="166" y="509"/>
                  </a:cubicBezTo>
                  <a:cubicBezTo>
                    <a:pt x="215" y="532"/>
                    <a:pt x="260" y="542"/>
                    <a:pt x="301" y="542"/>
                  </a:cubicBezTo>
                  <a:cubicBezTo>
                    <a:pt x="408" y="542"/>
                    <a:pt x="492" y="474"/>
                    <a:pt x="559" y="385"/>
                  </a:cubicBezTo>
                  <a:cubicBezTo>
                    <a:pt x="600" y="250"/>
                    <a:pt x="559" y="75"/>
                    <a:pt x="383" y="33"/>
                  </a:cubicBezTo>
                  <a:cubicBezTo>
                    <a:pt x="349" y="10"/>
                    <a:pt x="310" y="0"/>
                    <a:pt x="2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8"/>
            <p:cNvSpPr/>
            <p:nvPr/>
          </p:nvSpPr>
          <p:spPr>
            <a:xfrm>
              <a:off x="4976750" y="3904575"/>
              <a:ext cx="16300" cy="13700"/>
            </a:xfrm>
            <a:custGeom>
              <a:rect b="b" l="l" r="r" t="t"/>
              <a:pathLst>
                <a:path extrusionOk="0" h="548" w="652">
                  <a:moveTo>
                    <a:pt x="342" y="1"/>
                  </a:moveTo>
                  <a:cubicBezTo>
                    <a:pt x="236" y="1"/>
                    <a:pt x="125" y="56"/>
                    <a:pt x="93" y="191"/>
                  </a:cubicBezTo>
                  <a:cubicBezTo>
                    <a:pt x="0" y="315"/>
                    <a:pt x="93" y="491"/>
                    <a:pt x="217" y="532"/>
                  </a:cubicBezTo>
                  <a:cubicBezTo>
                    <a:pt x="261" y="543"/>
                    <a:pt x="302" y="548"/>
                    <a:pt x="340" y="548"/>
                  </a:cubicBezTo>
                  <a:cubicBezTo>
                    <a:pt x="453" y="548"/>
                    <a:pt x="541" y="501"/>
                    <a:pt x="610" y="408"/>
                  </a:cubicBezTo>
                  <a:cubicBezTo>
                    <a:pt x="652" y="232"/>
                    <a:pt x="610" y="57"/>
                    <a:pt x="435" y="15"/>
                  </a:cubicBezTo>
                  <a:cubicBezTo>
                    <a:pt x="406" y="6"/>
                    <a:pt x="374" y="1"/>
                    <a:pt x="3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8"/>
            <p:cNvSpPr/>
            <p:nvPr/>
          </p:nvSpPr>
          <p:spPr>
            <a:xfrm>
              <a:off x="5041375" y="3931000"/>
              <a:ext cx="16300" cy="14050"/>
            </a:xfrm>
            <a:custGeom>
              <a:rect b="b" l="l" r="r" t="t"/>
              <a:pathLst>
                <a:path extrusionOk="0" h="562" w="652">
                  <a:moveTo>
                    <a:pt x="323" y="1"/>
                  </a:moveTo>
                  <a:cubicBezTo>
                    <a:pt x="220" y="1"/>
                    <a:pt x="112" y="71"/>
                    <a:pt x="52" y="168"/>
                  </a:cubicBezTo>
                  <a:cubicBezTo>
                    <a:pt x="0" y="292"/>
                    <a:pt x="93" y="468"/>
                    <a:pt x="217" y="551"/>
                  </a:cubicBezTo>
                  <a:cubicBezTo>
                    <a:pt x="241" y="558"/>
                    <a:pt x="266" y="561"/>
                    <a:pt x="291" y="561"/>
                  </a:cubicBezTo>
                  <a:cubicBezTo>
                    <a:pt x="407" y="561"/>
                    <a:pt x="526" y="487"/>
                    <a:pt x="569" y="385"/>
                  </a:cubicBezTo>
                  <a:cubicBezTo>
                    <a:pt x="651" y="251"/>
                    <a:pt x="569" y="75"/>
                    <a:pt x="434" y="34"/>
                  </a:cubicBezTo>
                  <a:cubicBezTo>
                    <a:pt x="400" y="11"/>
                    <a:pt x="362" y="1"/>
                    <a:pt x="32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8"/>
            <p:cNvSpPr/>
            <p:nvPr/>
          </p:nvSpPr>
          <p:spPr>
            <a:xfrm>
              <a:off x="4940300" y="3924325"/>
              <a:ext cx="7525" cy="8550"/>
            </a:xfrm>
            <a:custGeom>
              <a:rect b="b" l="l" r="r" t="t"/>
              <a:pathLst>
                <a:path extrusionOk="0" h="342" w="301">
                  <a:moveTo>
                    <a:pt x="83" y="1"/>
                  </a:moveTo>
                  <a:lnTo>
                    <a:pt x="1" y="259"/>
                  </a:lnTo>
                  <a:lnTo>
                    <a:pt x="259" y="342"/>
                  </a:lnTo>
                  <a:lnTo>
                    <a:pt x="259" y="301"/>
                  </a:lnTo>
                  <a:cubicBezTo>
                    <a:pt x="300" y="177"/>
                    <a:pt x="218" y="83"/>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8"/>
            <p:cNvSpPr/>
            <p:nvPr/>
          </p:nvSpPr>
          <p:spPr>
            <a:xfrm>
              <a:off x="4963825" y="3859725"/>
              <a:ext cx="10875" cy="13300"/>
            </a:xfrm>
            <a:custGeom>
              <a:rect b="b" l="l" r="r" t="t"/>
              <a:pathLst>
                <a:path extrusionOk="0" h="532" w="435">
                  <a:moveTo>
                    <a:pt x="218" y="0"/>
                  </a:moveTo>
                  <a:lnTo>
                    <a:pt x="0" y="517"/>
                  </a:lnTo>
                  <a:cubicBezTo>
                    <a:pt x="32" y="527"/>
                    <a:pt x="65" y="532"/>
                    <a:pt x="99" y="532"/>
                  </a:cubicBezTo>
                  <a:cubicBezTo>
                    <a:pt x="209" y="532"/>
                    <a:pt x="320" y="476"/>
                    <a:pt x="352" y="341"/>
                  </a:cubicBezTo>
                  <a:cubicBezTo>
                    <a:pt x="435" y="217"/>
                    <a:pt x="352" y="41"/>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8"/>
            <p:cNvSpPr/>
            <p:nvPr/>
          </p:nvSpPr>
          <p:spPr>
            <a:xfrm>
              <a:off x="5009050" y="4104225"/>
              <a:ext cx="8825" cy="7525"/>
            </a:xfrm>
            <a:custGeom>
              <a:rect b="b" l="l" r="r" t="t"/>
              <a:pathLst>
                <a:path extrusionOk="0" h="301" w="353">
                  <a:moveTo>
                    <a:pt x="259" y="1"/>
                  </a:moveTo>
                  <a:cubicBezTo>
                    <a:pt x="218" y="1"/>
                    <a:pt x="177" y="42"/>
                    <a:pt x="135" y="42"/>
                  </a:cubicBezTo>
                  <a:lnTo>
                    <a:pt x="94" y="83"/>
                  </a:lnTo>
                  <a:cubicBezTo>
                    <a:pt x="52" y="83"/>
                    <a:pt x="1" y="125"/>
                    <a:pt x="1" y="176"/>
                  </a:cubicBezTo>
                  <a:lnTo>
                    <a:pt x="259" y="301"/>
                  </a:lnTo>
                  <a:lnTo>
                    <a:pt x="352" y="42"/>
                  </a:lnTo>
                  <a:cubicBezTo>
                    <a:pt x="311" y="42"/>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8"/>
            <p:cNvSpPr/>
            <p:nvPr/>
          </p:nvSpPr>
          <p:spPr>
            <a:xfrm>
              <a:off x="4944425" y="4078000"/>
              <a:ext cx="14250" cy="9975"/>
            </a:xfrm>
            <a:custGeom>
              <a:rect b="b" l="l" r="r" t="t"/>
              <a:pathLst>
                <a:path extrusionOk="0" h="399" w="570">
                  <a:moveTo>
                    <a:pt x="295" y="0"/>
                  </a:moveTo>
                  <a:cubicBezTo>
                    <a:pt x="200" y="0"/>
                    <a:pt x="115" y="47"/>
                    <a:pt x="53" y="140"/>
                  </a:cubicBezTo>
                  <a:cubicBezTo>
                    <a:pt x="53" y="140"/>
                    <a:pt x="1" y="140"/>
                    <a:pt x="1" y="192"/>
                  </a:cubicBezTo>
                  <a:lnTo>
                    <a:pt x="518" y="398"/>
                  </a:lnTo>
                  <a:cubicBezTo>
                    <a:pt x="570" y="357"/>
                    <a:pt x="570" y="316"/>
                    <a:pt x="570" y="274"/>
                  </a:cubicBezTo>
                  <a:cubicBezTo>
                    <a:pt x="570" y="192"/>
                    <a:pt x="477" y="57"/>
                    <a:pt x="394" y="16"/>
                  </a:cubicBezTo>
                  <a:cubicBezTo>
                    <a:pt x="360" y="5"/>
                    <a:pt x="327"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8"/>
            <p:cNvSpPr/>
            <p:nvPr/>
          </p:nvSpPr>
          <p:spPr>
            <a:xfrm>
              <a:off x="5034900" y="4040650"/>
              <a:ext cx="9850" cy="12950"/>
            </a:xfrm>
            <a:custGeom>
              <a:rect b="b" l="l" r="r" t="t"/>
              <a:pathLst>
                <a:path extrusionOk="0" h="518" w="394">
                  <a:moveTo>
                    <a:pt x="259" y="0"/>
                  </a:moveTo>
                  <a:cubicBezTo>
                    <a:pt x="176" y="0"/>
                    <a:pt x="52" y="42"/>
                    <a:pt x="1" y="176"/>
                  </a:cubicBezTo>
                  <a:cubicBezTo>
                    <a:pt x="1" y="259"/>
                    <a:pt x="1" y="342"/>
                    <a:pt x="52" y="435"/>
                  </a:cubicBezTo>
                  <a:cubicBezTo>
                    <a:pt x="94" y="476"/>
                    <a:pt x="135" y="517"/>
                    <a:pt x="176" y="517"/>
                  </a:cubicBezTo>
                  <a:lnTo>
                    <a:pt x="3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8"/>
            <p:cNvSpPr/>
            <p:nvPr/>
          </p:nvSpPr>
          <p:spPr>
            <a:xfrm>
              <a:off x="4969250" y="4013975"/>
              <a:ext cx="16300" cy="14050"/>
            </a:xfrm>
            <a:custGeom>
              <a:rect b="b" l="l" r="r" t="t"/>
              <a:pathLst>
                <a:path extrusionOk="0" h="562" w="652">
                  <a:moveTo>
                    <a:pt x="320" y="0"/>
                  </a:moveTo>
                  <a:cubicBezTo>
                    <a:pt x="218" y="0"/>
                    <a:pt x="124" y="71"/>
                    <a:pt x="94" y="168"/>
                  </a:cubicBezTo>
                  <a:cubicBezTo>
                    <a:pt x="1" y="333"/>
                    <a:pt x="94" y="468"/>
                    <a:pt x="218" y="550"/>
                  </a:cubicBezTo>
                  <a:cubicBezTo>
                    <a:pt x="249" y="558"/>
                    <a:pt x="278" y="561"/>
                    <a:pt x="306" y="561"/>
                  </a:cubicBezTo>
                  <a:cubicBezTo>
                    <a:pt x="436" y="561"/>
                    <a:pt x="534" y="485"/>
                    <a:pt x="611" y="375"/>
                  </a:cubicBezTo>
                  <a:cubicBezTo>
                    <a:pt x="652" y="251"/>
                    <a:pt x="611" y="75"/>
                    <a:pt x="435" y="33"/>
                  </a:cubicBezTo>
                  <a:cubicBezTo>
                    <a:pt x="398" y="11"/>
                    <a:pt x="358"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8"/>
            <p:cNvSpPr/>
            <p:nvPr/>
          </p:nvSpPr>
          <p:spPr>
            <a:xfrm>
              <a:off x="4924025" y="4032875"/>
              <a:ext cx="16300" cy="14050"/>
            </a:xfrm>
            <a:custGeom>
              <a:rect b="b" l="l" r="r" t="t"/>
              <a:pathLst>
                <a:path extrusionOk="0" h="562" w="652">
                  <a:moveTo>
                    <a:pt x="362" y="1"/>
                  </a:moveTo>
                  <a:cubicBezTo>
                    <a:pt x="246" y="1"/>
                    <a:pt x="127" y="76"/>
                    <a:pt x="93" y="187"/>
                  </a:cubicBezTo>
                  <a:cubicBezTo>
                    <a:pt x="0" y="311"/>
                    <a:pt x="93" y="487"/>
                    <a:pt x="217" y="528"/>
                  </a:cubicBezTo>
                  <a:cubicBezTo>
                    <a:pt x="266" y="551"/>
                    <a:pt x="310" y="562"/>
                    <a:pt x="352" y="562"/>
                  </a:cubicBezTo>
                  <a:cubicBezTo>
                    <a:pt x="459" y="562"/>
                    <a:pt x="543" y="491"/>
                    <a:pt x="610" y="394"/>
                  </a:cubicBezTo>
                  <a:cubicBezTo>
                    <a:pt x="652" y="229"/>
                    <a:pt x="559" y="94"/>
                    <a:pt x="434" y="12"/>
                  </a:cubicBezTo>
                  <a:cubicBezTo>
                    <a:pt x="411" y="4"/>
                    <a:pt x="386" y="1"/>
                    <a:pt x="36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8"/>
            <p:cNvSpPr/>
            <p:nvPr/>
          </p:nvSpPr>
          <p:spPr>
            <a:xfrm>
              <a:off x="4988625" y="4059650"/>
              <a:ext cx="16325" cy="13700"/>
            </a:xfrm>
            <a:custGeom>
              <a:rect b="b" l="l" r="r" t="t"/>
              <a:pathLst>
                <a:path extrusionOk="0" h="548" w="653">
                  <a:moveTo>
                    <a:pt x="314" y="0"/>
                  </a:moveTo>
                  <a:cubicBezTo>
                    <a:pt x="200" y="0"/>
                    <a:pt x="112" y="49"/>
                    <a:pt x="42" y="150"/>
                  </a:cubicBezTo>
                  <a:cubicBezTo>
                    <a:pt x="1" y="316"/>
                    <a:pt x="94" y="450"/>
                    <a:pt x="218" y="533"/>
                  </a:cubicBezTo>
                  <a:cubicBezTo>
                    <a:pt x="249" y="542"/>
                    <a:pt x="282" y="547"/>
                    <a:pt x="315" y="547"/>
                  </a:cubicBezTo>
                  <a:cubicBezTo>
                    <a:pt x="423" y="547"/>
                    <a:pt x="528" y="492"/>
                    <a:pt x="559" y="357"/>
                  </a:cubicBezTo>
                  <a:cubicBezTo>
                    <a:pt x="652" y="233"/>
                    <a:pt x="559" y="57"/>
                    <a:pt x="435" y="16"/>
                  </a:cubicBezTo>
                  <a:cubicBezTo>
                    <a:pt x="392" y="6"/>
                    <a:pt x="352"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8"/>
            <p:cNvSpPr/>
            <p:nvPr/>
          </p:nvSpPr>
          <p:spPr>
            <a:xfrm>
              <a:off x="4950900" y="3968750"/>
              <a:ext cx="16300" cy="14025"/>
            </a:xfrm>
            <a:custGeom>
              <a:rect b="b" l="l" r="r" t="t"/>
              <a:pathLst>
                <a:path extrusionOk="0" h="561" w="652">
                  <a:moveTo>
                    <a:pt x="301" y="0"/>
                  </a:moveTo>
                  <a:cubicBezTo>
                    <a:pt x="194" y="0"/>
                    <a:pt x="112" y="70"/>
                    <a:pt x="52" y="168"/>
                  </a:cubicBezTo>
                  <a:cubicBezTo>
                    <a:pt x="0" y="333"/>
                    <a:pt x="52" y="467"/>
                    <a:pt x="218" y="550"/>
                  </a:cubicBezTo>
                  <a:cubicBezTo>
                    <a:pt x="241" y="557"/>
                    <a:pt x="266" y="561"/>
                    <a:pt x="291" y="561"/>
                  </a:cubicBezTo>
                  <a:cubicBezTo>
                    <a:pt x="407" y="561"/>
                    <a:pt x="527" y="485"/>
                    <a:pt x="569" y="374"/>
                  </a:cubicBezTo>
                  <a:cubicBezTo>
                    <a:pt x="652" y="250"/>
                    <a:pt x="569" y="74"/>
                    <a:pt x="435" y="33"/>
                  </a:cubicBezTo>
                  <a:cubicBezTo>
                    <a:pt x="386" y="10"/>
                    <a:pt x="342"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8"/>
            <p:cNvSpPr/>
            <p:nvPr/>
          </p:nvSpPr>
          <p:spPr>
            <a:xfrm>
              <a:off x="5015525" y="3995050"/>
              <a:ext cx="15275" cy="14150"/>
            </a:xfrm>
            <a:custGeom>
              <a:rect b="b" l="l" r="r" t="t"/>
              <a:pathLst>
                <a:path extrusionOk="0" h="566" w="611">
                  <a:moveTo>
                    <a:pt x="296" y="0"/>
                  </a:moveTo>
                  <a:cubicBezTo>
                    <a:pt x="188" y="0"/>
                    <a:pt x="84" y="56"/>
                    <a:pt x="52" y="191"/>
                  </a:cubicBezTo>
                  <a:cubicBezTo>
                    <a:pt x="0" y="315"/>
                    <a:pt x="52" y="491"/>
                    <a:pt x="176" y="532"/>
                  </a:cubicBezTo>
                  <a:cubicBezTo>
                    <a:pt x="225" y="555"/>
                    <a:pt x="270" y="565"/>
                    <a:pt x="312" y="565"/>
                  </a:cubicBezTo>
                  <a:cubicBezTo>
                    <a:pt x="419" y="565"/>
                    <a:pt x="502" y="497"/>
                    <a:pt x="569" y="408"/>
                  </a:cubicBezTo>
                  <a:cubicBezTo>
                    <a:pt x="610" y="232"/>
                    <a:pt x="569" y="98"/>
                    <a:pt x="393" y="15"/>
                  </a:cubicBezTo>
                  <a:cubicBezTo>
                    <a:pt x="362" y="5"/>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8"/>
            <p:cNvSpPr/>
            <p:nvPr/>
          </p:nvSpPr>
          <p:spPr>
            <a:xfrm>
              <a:off x="4887575" y="4052525"/>
              <a:ext cx="7525" cy="8575"/>
            </a:xfrm>
            <a:custGeom>
              <a:rect b="b" l="l" r="r" t="t"/>
              <a:pathLst>
                <a:path extrusionOk="0" h="343" w="301">
                  <a:moveTo>
                    <a:pt x="83" y="1"/>
                  </a:moveTo>
                  <a:lnTo>
                    <a:pt x="0" y="259"/>
                  </a:lnTo>
                  <a:lnTo>
                    <a:pt x="259" y="342"/>
                  </a:lnTo>
                  <a:lnTo>
                    <a:pt x="259" y="301"/>
                  </a:lnTo>
                  <a:cubicBezTo>
                    <a:pt x="300" y="177"/>
                    <a:pt x="207" y="42"/>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8"/>
            <p:cNvSpPr/>
            <p:nvPr/>
          </p:nvSpPr>
          <p:spPr>
            <a:xfrm>
              <a:off x="4911100" y="3987925"/>
              <a:ext cx="9850" cy="13975"/>
            </a:xfrm>
            <a:custGeom>
              <a:rect b="b" l="l" r="r" t="t"/>
              <a:pathLst>
                <a:path extrusionOk="0" h="559" w="394">
                  <a:moveTo>
                    <a:pt x="217" y="0"/>
                  </a:moveTo>
                  <a:lnTo>
                    <a:pt x="0" y="517"/>
                  </a:lnTo>
                  <a:cubicBezTo>
                    <a:pt x="0" y="517"/>
                    <a:pt x="42" y="517"/>
                    <a:pt x="42" y="558"/>
                  </a:cubicBezTo>
                  <a:cubicBezTo>
                    <a:pt x="176" y="558"/>
                    <a:pt x="300" y="517"/>
                    <a:pt x="352" y="383"/>
                  </a:cubicBezTo>
                  <a:cubicBezTo>
                    <a:pt x="393" y="259"/>
                    <a:pt x="352" y="124"/>
                    <a:pt x="259" y="42"/>
                  </a:cubicBezTo>
                  <a:cubicBezTo>
                    <a:pt x="217" y="42"/>
                    <a:pt x="217" y="0"/>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8"/>
            <p:cNvSpPr/>
            <p:nvPr/>
          </p:nvSpPr>
          <p:spPr>
            <a:xfrm>
              <a:off x="5060750" y="3980425"/>
              <a:ext cx="7775" cy="9575"/>
            </a:xfrm>
            <a:custGeom>
              <a:rect b="b" l="l" r="r" t="t"/>
              <a:pathLst>
                <a:path extrusionOk="0" h="383" w="311">
                  <a:moveTo>
                    <a:pt x="52" y="0"/>
                  </a:moveTo>
                  <a:lnTo>
                    <a:pt x="52" y="42"/>
                  </a:lnTo>
                  <a:cubicBezTo>
                    <a:pt x="52" y="83"/>
                    <a:pt x="1" y="83"/>
                    <a:pt x="1" y="124"/>
                  </a:cubicBezTo>
                  <a:cubicBezTo>
                    <a:pt x="1" y="166"/>
                    <a:pt x="52" y="166"/>
                    <a:pt x="52" y="217"/>
                  </a:cubicBezTo>
                  <a:cubicBezTo>
                    <a:pt x="52" y="259"/>
                    <a:pt x="94" y="300"/>
                    <a:pt x="94" y="300"/>
                  </a:cubicBezTo>
                  <a:cubicBezTo>
                    <a:pt x="135" y="342"/>
                    <a:pt x="176" y="342"/>
                    <a:pt x="176" y="383"/>
                  </a:cubicBezTo>
                  <a:lnTo>
                    <a:pt x="311" y="124"/>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8"/>
            <p:cNvSpPr/>
            <p:nvPr/>
          </p:nvSpPr>
          <p:spPr>
            <a:xfrm>
              <a:off x="4997425" y="3954575"/>
              <a:ext cx="12950" cy="9325"/>
            </a:xfrm>
            <a:custGeom>
              <a:rect b="b" l="l" r="r" t="t"/>
              <a:pathLst>
                <a:path extrusionOk="0" h="373" w="518">
                  <a:moveTo>
                    <a:pt x="0" y="0"/>
                  </a:moveTo>
                  <a:lnTo>
                    <a:pt x="0" y="83"/>
                  </a:lnTo>
                  <a:cubicBezTo>
                    <a:pt x="0" y="218"/>
                    <a:pt x="42" y="300"/>
                    <a:pt x="166" y="342"/>
                  </a:cubicBezTo>
                  <a:cubicBezTo>
                    <a:pt x="187" y="362"/>
                    <a:pt x="210" y="373"/>
                    <a:pt x="238" y="373"/>
                  </a:cubicBezTo>
                  <a:cubicBezTo>
                    <a:pt x="267" y="373"/>
                    <a:pt x="300" y="362"/>
                    <a:pt x="342" y="342"/>
                  </a:cubicBezTo>
                  <a:lnTo>
                    <a:pt x="383" y="342"/>
                  </a:lnTo>
                  <a:cubicBezTo>
                    <a:pt x="424" y="342"/>
                    <a:pt x="424" y="300"/>
                    <a:pt x="466" y="300"/>
                  </a:cubicBezTo>
                  <a:cubicBezTo>
                    <a:pt x="466" y="259"/>
                    <a:pt x="517" y="218"/>
                    <a:pt x="517" y="218"/>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8"/>
            <p:cNvSpPr/>
            <p:nvPr/>
          </p:nvSpPr>
          <p:spPr>
            <a:xfrm>
              <a:off x="4936950" y="3930800"/>
              <a:ext cx="9850" cy="6475"/>
            </a:xfrm>
            <a:custGeom>
              <a:rect b="b" l="l" r="r" t="t"/>
              <a:pathLst>
                <a:path extrusionOk="0" h="259" w="394">
                  <a:moveTo>
                    <a:pt x="135" y="0"/>
                  </a:moveTo>
                  <a:lnTo>
                    <a:pt x="0" y="259"/>
                  </a:lnTo>
                  <a:lnTo>
                    <a:pt x="93" y="259"/>
                  </a:lnTo>
                  <a:cubicBezTo>
                    <a:pt x="176" y="259"/>
                    <a:pt x="300" y="217"/>
                    <a:pt x="393"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8"/>
            <p:cNvSpPr/>
            <p:nvPr/>
          </p:nvSpPr>
          <p:spPr>
            <a:xfrm>
              <a:off x="4956325" y="4233475"/>
              <a:ext cx="8825" cy="6475"/>
            </a:xfrm>
            <a:custGeom>
              <a:rect b="b" l="l" r="r" t="t"/>
              <a:pathLst>
                <a:path extrusionOk="0" h="259" w="353">
                  <a:moveTo>
                    <a:pt x="176" y="0"/>
                  </a:moveTo>
                  <a:cubicBezTo>
                    <a:pt x="135" y="0"/>
                    <a:pt x="42" y="42"/>
                    <a:pt x="1" y="124"/>
                  </a:cubicBezTo>
                  <a:lnTo>
                    <a:pt x="1" y="176"/>
                  </a:lnTo>
                  <a:lnTo>
                    <a:pt x="259" y="259"/>
                  </a:lnTo>
                  <a:lnTo>
                    <a:pt x="3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8"/>
            <p:cNvSpPr/>
            <p:nvPr/>
          </p:nvSpPr>
          <p:spPr>
            <a:xfrm>
              <a:off x="4891700" y="4206800"/>
              <a:ext cx="14000" cy="9375"/>
            </a:xfrm>
            <a:custGeom>
              <a:rect b="b" l="l" r="r" t="t"/>
              <a:pathLst>
                <a:path extrusionOk="0" h="375" w="560">
                  <a:moveTo>
                    <a:pt x="258" y="0"/>
                  </a:moveTo>
                  <a:cubicBezTo>
                    <a:pt x="151" y="0"/>
                    <a:pt x="68" y="68"/>
                    <a:pt x="1" y="157"/>
                  </a:cubicBezTo>
                  <a:lnTo>
                    <a:pt x="518" y="375"/>
                  </a:lnTo>
                  <a:cubicBezTo>
                    <a:pt x="559" y="250"/>
                    <a:pt x="518" y="75"/>
                    <a:pt x="394" y="33"/>
                  </a:cubicBezTo>
                  <a:cubicBezTo>
                    <a:pt x="345" y="10"/>
                    <a:pt x="300" y="0"/>
                    <a:pt x="2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8"/>
            <p:cNvSpPr/>
            <p:nvPr/>
          </p:nvSpPr>
          <p:spPr>
            <a:xfrm>
              <a:off x="4981150" y="4169050"/>
              <a:ext cx="10875" cy="12750"/>
            </a:xfrm>
            <a:custGeom>
              <a:rect b="b" l="l" r="r" t="t"/>
              <a:pathLst>
                <a:path extrusionOk="0" h="510" w="435">
                  <a:moveTo>
                    <a:pt x="300" y="1"/>
                  </a:moveTo>
                  <a:cubicBezTo>
                    <a:pt x="192" y="1"/>
                    <a:pt x="109" y="71"/>
                    <a:pt x="41" y="168"/>
                  </a:cubicBezTo>
                  <a:cubicBezTo>
                    <a:pt x="0" y="292"/>
                    <a:pt x="83" y="468"/>
                    <a:pt x="217" y="509"/>
                  </a:cubicBezTo>
                  <a:lnTo>
                    <a:pt x="434" y="34"/>
                  </a:lnTo>
                  <a:cubicBezTo>
                    <a:pt x="386" y="11"/>
                    <a:pt x="341"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8"/>
            <p:cNvSpPr/>
            <p:nvPr/>
          </p:nvSpPr>
          <p:spPr>
            <a:xfrm>
              <a:off x="4916525" y="4142625"/>
              <a:ext cx="16300" cy="13700"/>
            </a:xfrm>
            <a:custGeom>
              <a:rect b="b" l="l" r="r" t="t"/>
              <a:pathLst>
                <a:path extrusionOk="0" h="548" w="652">
                  <a:moveTo>
                    <a:pt x="337" y="1"/>
                  </a:moveTo>
                  <a:cubicBezTo>
                    <a:pt x="229" y="1"/>
                    <a:pt x="123" y="57"/>
                    <a:pt x="83" y="191"/>
                  </a:cubicBezTo>
                  <a:cubicBezTo>
                    <a:pt x="0" y="315"/>
                    <a:pt x="83" y="491"/>
                    <a:pt x="217" y="533"/>
                  </a:cubicBezTo>
                  <a:cubicBezTo>
                    <a:pt x="258" y="542"/>
                    <a:pt x="297" y="547"/>
                    <a:pt x="332" y="547"/>
                  </a:cubicBezTo>
                  <a:cubicBezTo>
                    <a:pt x="449" y="547"/>
                    <a:pt x="537" y="492"/>
                    <a:pt x="600" y="357"/>
                  </a:cubicBezTo>
                  <a:cubicBezTo>
                    <a:pt x="652" y="233"/>
                    <a:pt x="559" y="57"/>
                    <a:pt x="435"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8"/>
            <p:cNvSpPr/>
            <p:nvPr/>
          </p:nvSpPr>
          <p:spPr>
            <a:xfrm>
              <a:off x="4871300" y="4161550"/>
              <a:ext cx="16300" cy="13575"/>
            </a:xfrm>
            <a:custGeom>
              <a:rect b="b" l="l" r="r" t="t"/>
              <a:pathLst>
                <a:path extrusionOk="0" h="543" w="652">
                  <a:moveTo>
                    <a:pt x="318" y="1"/>
                  </a:moveTo>
                  <a:cubicBezTo>
                    <a:pt x="216" y="1"/>
                    <a:pt x="120" y="69"/>
                    <a:pt x="83" y="158"/>
                  </a:cubicBezTo>
                  <a:cubicBezTo>
                    <a:pt x="0" y="292"/>
                    <a:pt x="83" y="468"/>
                    <a:pt x="217" y="510"/>
                  </a:cubicBezTo>
                  <a:cubicBezTo>
                    <a:pt x="251" y="532"/>
                    <a:pt x="290" y="543"/>
                    <a:pt x="329" y="543"/>
                  </a:cubicBezTo>
                  <a:cubicBezTo>
                    <a:pt x="431" y="543"/>
                    <a:pt x="540" y="472"/>
                    <a:pt x="600" y="375"/>
                  </a:cubicBezTo>
                  <a:cubicBezTo>
                    <a:pt x="651" y="251"/>
                    <a:pt x="558" y="75"/>
                    <a:pt x="434" y="34"/>
                  </a:cubicBezTo>
                  <a:cubicBezTo>
                    <a:pt x="397" y="11"/>
                    <a:pt x="357" y="1"/>
                    <a:pt x="3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8"/>
            <p:cNvSpPr/>
            <p:nvPr/>
          </p:nvSpPr>
          <p:spPr>
            <a:xfrm>
              <a:off x="4935900" y="4187875"/>
              <a:ext cx="16325" cy="13700"/>
            </a:xfrm>
            <a:custGeom>
              <a:rect b="b" l="l" r="r" t="t"/>
              <a:pathLst>
                <a:path extrusionOk="0" h="548" w="653">
                  <a:moveTo>
                    <a:pt x="320" y="0"/>
                  </a:moveTo>
                  <a:cubicBezTo>
                    <a:pt x="203" y="0"/>
                    <a:pt x="114" y="56"/>
                    <a:pt x="42" y="191"/>
                  </a:cubicBezTo>
                  <a:cubicBezTo>
                    <a:pt x="1" y="315"/>
                    <a:pt x="42" y="491"/>
                    <a:pt x="218" y="532"/>
                  </a:cubicBezTo>
                  <a:cubicBezTo>
                    <a:pt x="248" y="542"/>
                    <a:pt x="282" y="547"/>
                    <a:pt x="316" y="547"/>
                  </a:cubicBezTo>
                  <a:cubicBezTo>
                    <a:pt x="420" y="547"/>
                    <a:pt x="528" y="499"/>
                    <a:pt x="559" y="397"/>
                  </a:cubicBezTo>
                  <a:cubicBezTo>
                    <a:pt x="652" y="232"/>
                    <a:pt x="559" y="56"/>
                    <a:pt x="435" y="15"/>
                  </a:cubicBezTo>
                  <a:cubicBezTo>
                    <a:pt x="394" y="5"/>
                    <a:pt x="3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8"/>
            <p:cNvSpPr/>
            <p:nvPr/>
          </p:nvSpPr>
          <p:spPr>
            <a:xfrm>
              <a:off x="4898175" y="4097375"/>
              <a:ext cx="15275" cy="13700"/>
            </a:xfrm>
            <a:custGeom>
              <a:rect b="b" l="l" r="r" t="t"/>
              <a:pathLst>
                <a:path extrusionOk="0" h="548" w="611">
                  <a:moveTo>
                    <a:pt x="312" y="1"/>
                  </a:moveTo>
                  <a:cubicBezTo>
                    <a:pt x="199" y="1"/>
                    <a:pt x="111" y="47"/>
                    <a:pt x="42" y="140"/>
                  </a:cubicBezTo>
                  <a:cubicBezTo>
                    <a:pt x="0" y="316"/>
                    <a:pt x="42" y="450"/>
                    <a:pt x="217" y="533"/>
                  </a:cubicBezTo>
                  <a:cubicBezTo>
                    <a:pt x="249" y="543"/>
                    <a:pt x="282" y="548"/>
                    <a:pt x="314" y="548"/>
                  </a:cubicBezTo>
                  <a:cubicBezTo>
                    <a:pt x="422" y="548"/>
                    <a:pt x="527" y="492"/>
                    <a:pt x="559" y="357"/>
                  </a:cubicBezTo>
                  <a:cubicBezTo>
                    <a:pt x="610" y="233"/>
                    <a:pt x="559" y="58"/>
                    <a:pt x="435" y="16"/>
                  </a:cubicBezTo>
                  <a:cubicBezTo>
                    <a:pt x="391" y="6"/>
                    <a:pt x="350" y="1"/>
                    <a:pt x="3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8"/>
            <p:cNvSpPr/>
            <p:nvPr/>
          </p:nvSpPr>
          <p:spPr>
            <a:xfrm>
              <a:off x="4961750" y="4123350"/>
              <a:ext cx="16325" cy="14050"/>
            </a:xfrm>
            <a:custGeom>
              <a:rect b="b" l="l" r="r" t="t"/>
              <a:pathLst>
                <a:path extrusionOk="0" h="562" w="653">
                  <a:moveTo>
                    <a:pt x="362" y="0"/>
                  </a:moveTo>
                  <a:cubicBezTo>
                    <a:pt x="246" y="0"/>
                    <a:pt x="126" y="76"/>
                    <a:pt x="83" y="187"/>
                  </a:cubicBezTo>
                  <a:cubicBezTo>
                    <a:pt x="1" y="311"/>
                    <a:pt x="83" y="487"/>
                    <a:pt x="218" y="528"/>
                  </a:cubicBezTo>
                  <a:cubicBezTo>
                    <a:pt x="266" y="551"/>
                    <a:pt x="311" y="561"/>
                    <a:pt x="352" y="561"/>
                  </a:cubicBezTo>
                  <a:cubicBezTo>
                    <a:pt x="459" y="561"/>
                    <a:pt x="541" y="491"/>
                    <a:pt x="600" y="394"/>
                  </a:cubicBezTo>
                  <a:cubicBezTo>
                    <a:pt x="652" y="270"/>
                    <a:pt x="600" y="94"/>
                    <a:pt x="435" y="11"/>
                  </a:cubicBezTo>
                  <a:cubicBezTo>
                    <a:pt x="411" y="4"/>
                    <a:pt x="387" y="0"/>
                    <a:pt x="36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8"/>
            <p:cNvSpPr/>
            <p:nvPr/>
          </p:nvSpPr>
          <p:spPr>
            <a:xfrm>
              <a:off x="4834575" y="4180750"/>
              <a:ext cx="6500" cy="8550"/>
            </a:xfrm>
            <a:custGeom>
              <a:rect b="b" l="l" r="r" t="t"/>
              <a:pathLst>
                <a:path extrusionOk="0" h="342" w="260">
                  <a:moveTo>
                    <a:pt x="94" y="0"/>
                  </a:moveTo>
                  <a:lnTo>
                    <a:pt x="1" y="259"/>
                  </a:lnTo>
                  <a:lnTo>
                    <a:pt x="218" y="341"/>
                  </a:lnTo>
                  <a:cubicBezTo>
                    <a:pt x="259" y="341"/>
                    <a:pt x="259" y="341"/>
                    <a:pt x="259" y="300"/>
                  </a:cubicBezTo>
                  <a:cubicBezTo>
                    <a:pt x="259" y="166"/>
                    <a:pt x="218" y="41"/>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8"/>
            <p:cNvSpPr/>
            <p:nvPr/>
          </p:nvSpPr>
          <p:spPr>
            <a:xfrm>
              <a:off x="4858375" y="4116125"/>
              <a:ext cx="9825" cy="13775"/>
            </a:xfrm>
            <a:custGeom>
              <a:rect b="b" l="l" r="r" t="t"/>
              <a:pathLst>
                <a:path extrusionOk="0" h="551" w="393">
                  <a:moveTo>
                    <a:pt x="217" y="0"/>
                  </a:moveTo>
                  <a:lnTo>
                    <a:pt x="0" y="517"/>
                  </a:lnTo>
                  <a:cubicBezTo>
                    <a:pt x="37" y="540"/>
                    <a:pt x="77" y="550"/>
                    <a:pt x="115" y="550"/>
                  </a:cubicBezTo>
                  <a:cubicBezTo>
                    <a:pt x="216" y="550"/>
                    <a:pt x="311" y="480"/>
                    <a:pt x="341" y="383"/>
                  </a:cubicBezTo>
                  <a:cubicBezTo>
                    <a:pt x="393" y="259"/>
                    <a:pt x="341" y="83"/>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8"/>
            <p:cNvSpPr/>
            <p:nvPr/>
          </p:nvSpPr>
          <p:spPr>
            <a:xfrm>
              <a:off x="5008025" y="4108625"/>
              <a:ext cx="7525" cy="9600"/>
            </a:xfrm>
            <a:custGeom>
              <a:rect b="b" l="l" r="r" t="t"/>
              <a:pathLst>
                <a:path extrusionOk="0" h="384" w="301">
                  <a:moveTo>
                    <a:pt x="42" y="0"/>
                  </a:moveTo>
                  <a:cubicBezTo>
                    <a:pt x="42" y="42"/>
                    <a:pt x="0" y="83"/>
                    <a:pt x="0" y="125"/>
                  </a:cubicBezTo>
                  <a:cubicBezTo>
                    <a:pt x="0" y="207"/>
                    <a:pt x="42" y="300"/>
                    <a:pt x="135" y="342"/>
                  </a:cubicBezTo>
                  <a:cubicBezTo>
                    <a:pt x="176" y="342"/>
                    <a:pt x="176" y="383"/>
                    <a:pt x="176" y="383"/>
                  </a:cubicBezTo>
                  <a:lnTo>
                    <a:pt x="300" y="125"/>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8"/>
            <p:cNvSpPr/>
            <p:nvPr/>
          </p:nvSpPr>
          <p:spPr>
            <a:xfrm>
              <a:off x="4943400" y="4082775"/>
              <a:ext cx="13975" cy="9600"/>
            </a:xfrm>
            <a:custGeom>
              <a:rect b="b" l="l" r="r" t="t"/>
              <a:pathLst>
                <a:path extrusionOk="0" h="384" w="559">
                  <a:moveTo>
                    <a:pt x="42" y="1"/>
                  </a:moveTo>
                  <a:lnTo>
                    <a:pt x="42" y="1"/>
                  </a:lnTo>
                  <a:cubicBezTo>
                    <a:pt x="1" y="125"/>
                    <a:pt x="42" y="259"/>
                    <a:pt x="176" y="342"/>
                  </a:cubicBezTo>
                  <a:lnTo>
                    <a:pt x="218" y="342"/>
                  </a:lnTo>
                  <a:cubicBezTo>
                    <a:pt x="259" y="383"/>
                    <a:pt x="300" y="383"/>
                    <a:pt x="394" y="383"/>
                  </a:cubicBezTo>
                  <a:cubicBezTo>
                    <a:pt x="394" y="383"/>
                    <a:pt x="394" y="342"/>
                    <a:pt x="435" y="342"/>
                  </a:cubicBezTo>
                  <a:cubicBezTo>
                    <a:pt x="435" y="342"/>
                    <a:pt x="476" y="342"/>
                    <a:pt x="518" y="300"/>
                  </a:cubicBezTo>
                  <a:cubicBezTo>
                    <a:pt x="518" y="259"/>
                    <a:pt x="559" y="259"/>
                    <a:pt x="559" y="207"/>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8"/>
            <p:cNvSpPr/>
            <p:nvPr/>
          </p:nvSpPr>
          <p:spPr>
            <a:xfrm>
              <a:off x="4884200" y="4059000"/>
              <a:ext cx="9850" cy="6750"/>
            </a:xfrm>
            <a:custGeom>
              <a:rect b="b" l="l" r="r" t="t"/>
              <a:pathLst>
                <a:path extrusionOk="0" h="270" w="394">
                  <a:moveTo>
                    <a:pt x="135" y="0"/>
                  </a:moveTo>
                  <a:lnTo>
                    <a:pt x="1" y="259"/>
                  </a:lnTo>
                  <a:lnTo>
                    <a:pt x="42" y="259"/>
                  </a:lnTo>
                  <a:cubicBezTo>
                    <a:pt x="66" y="266"/>
                    <a:pt x="89" y="270"/>
                    <a:pt x="112" y="270"/>
                  </a:cubicBezTo>
                  <a:cubicBezTo>
                    <a:pt x="219" y="270"/>
                    <a:pt x="317" y="194"/>
                    <a:pt x="394"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8"/>
            <p:cNvSpPr/>
            <p:nvPr/>
          </p:nvSpPr>
          <p:spPr>
            <a:xfrm>
              <a:off x="4903600" y="4361675"/>
              <a:ext cx="8550" cy="6475"/>
            </a:xfrm>
            <a:custGeom>
              <a:rect b="b" l="l" r="r" t="t"/>
              <a:pathLst>
                <a:path extrusionOk="0" h="259" w="342">
                  <a:moveTo>
                    <a:pt x="176" y="0"/>
                  </a:moveTo>
                  <a:cubicBezTo>
                    <a:pt x="135" y="0"/>
                    <a:pt x="42" y="42"/>
                    <a:pt x="0" y="124"/>
                  </a:cubicBezTo>
                  <a:lnTo>
                    <a:pt x="0" y="166"/>
                  </a:lnTo>
                  <a:lnTo>
                    <a:pt x="259" y="259"/>
                  </a:ln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8"/>
            <p:cNvSpPr/>
            <p:nvPr/>
          </p:nvSpPr>
          <p:spPr>
            <a:xfrm>
              <a:off x="4838975" y="4334875"/>
              <a:ext cx="13975" cy="9500"/>
            </a:xfrm>
            <a:custGeom>
              <a:rect b="b" l="l" r="r" t="t"/>
              <a:pathLst>
                <a:path extrusionOk="0" h="380" w="559">
                  <a:moveTo>
                    <a:pt x="247" y="1"/>
                  </a:moveTo>
                  <a:cubicBezTo>
                    <a:pt x="129" y="1"/>
                    <a:pt x="30" y="74"/>
                    <a:pt x="1" y="163"/>
                  </a:cubicBezTo>
                  <a:lnTo>
                    <a:pt x="518" y="380"/>
                  </a:lnTo>
                  <a:cubicBezTo>
                    <a:pt x="559" y="256"/>
                    <a:pt x="518" y="80"/>
                    <a:pt x="394" y="38"/>
                  </a:cubicBezTo>
                  <a:cubicBezTo>
                    <a:pt x="344" y="12"/>
                    <a:pt x="294" y="1"/>
                    <a:pt x="24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8"/>
            <p:cNvSpPr/>
            <p:nvPr/>
          </p:nvSpPr>
          <p:spPr>
            <a:xfrm>
              <a:off x="4929450" y="4297400"/>
              <a:ext cx="9850" cy="13625"/>
            </a:xfrm>
            <a:custGeom>
              <a:rect b="b" l="l" r="r" t="t"/>
              <a:pathLst>
                <a:path extrusionOk="0" h="545" w="394">
                  <a:moveTo>
                    <a:pt x="236" y="1"/>
                  </a:moveTo>
                  <a:cubicBezTo>
                    <a:pt x="168" y="1"/>
                    <a:pt x="113" y="21"/>
                    <a:pt x="83" y="69"/>
                  </a:cubicBezTo>
                  <a:cubicBezTo>
                    <a:pt x="42" y="111"/>
                    <a:pt x="42" y="111"/>
                    <a:pt x="0" y="152"/>
                  </a:cubicBezTo>
                  <a:lnTo>
                    <a:pt x="0" y="328"/>
                  </a:lnTo>
                  <a:lnTo>
                    <a:pt x="0" y="369"/>
                  </a:lnTo>
                  <a:cubicBezTo>
                    <a:pt x="42" y="411"/>
                    <a:pt x="83" y="462"/>
                    <a:pt x="135" y="504"/>
                  </a:cubicBezTo>
                  <a:cubicBezTo>
                    <a:pt x="135" y="504"/>
                    <a:pt x="135" y="545"/>
                    <a:pt x="176" y="545"/>
                  </a:cubicBezTo>
                  <a:lnTo>
                    <a:pt x="393" y="28"/>
                  </a:lnTo>
                  <a:cubicBezTo>
                    <a:pt x="338" y="11"/>
                    <a:pt x="284" y="1"/>
                    <a:pt x="2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8"/>
            <p:cNvSpPr/>
            <p:nvPr/>
          </p:nvSpPr>
          <p:spPr>
            <a:xfrm>
              <a:off x="4863800" y="4270825"/>
              <a:ext cx="16050" cy="14150"/>
            </a:xfrm>
            <a:custGeom>
              <a:rect b="b" l="l" r="r" t="t"/>
              <a:pathLst>
                <a:path extrusionOk="0" h="566" w="642">
                  <a:moveTo>
                    <a:pt x="335" y="1"/>
                  </a:moveTo>
                  <a:cubicBezTo>
                    <a:pt x="225" y="1"/>
                    <a:pt x="115" y="55"/>
                    <a:pt x="83" y="181"/>
                  </a:cubicBezTo>
                  <a:cubicBezTo>
                    <a:pt x="0" y="316"/>
                    <a:pt x="83" y="491"/>
                    <a:pt x="217" y="533"/>
                  </a:cubicBezTo>
                  <a:cubicBezTo>
                    <a:pt x="252" y="556"/>
                    <a:pt x="290" y="566"/>
                    <a:pt x="329" y="566"/>
                  </a:cubicBezTo>
                  <a:cubicBezTo>
                    <a:pt x="431" y="566"/>
                    <a:pt x="540" y="496"/>
                    <a:pt x="600" y="398"/>
                  </a:cubicBezTo>
                  <a:cubicBezTo>
                    <a:pt x="641" y="233"/>
                    <a:pt x="559" y="98"/>
                    <a:pt x="434" y="16"/>
                  </a:cubicBezTo>
                  <a:cubicBezTo>
                    <a:pt x="403" y="6"/>
                    <a:pt x="369" y="1"/>
                    <a:pt x="3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8"/>
            <p:cNvSpPr/>
            <p:nvPr/>
          </p:nvSpPr>
          <p:spPr>
            <a:xfrm>
              <a:off x="4818550" y="4289650"/>
              <a:ext cx="16050" cy="14150"/>
            </a:xfrm>
            <a:custGeom>
              <a:rect b="b" l="l" r="r" t="t"/>
              <a:pathLst>
                <a:path extrusionOk="0" h="566" w="642">
                  <a:moveTo>
                    <a:pt x="315" y="0"/>
                  </a:moveTo>
                  <a:cubicBezTo>
                    <a:pt x="212" y="0"/>
                    <a:pt x="113" y="73"/>
                    <a:pt x="84" y="162"/>
                  </a:cubicBezTo>
                  <a:cubicBezTo>
                    <a:pt x="1" y="338"/>
                    <a:pt x="84" y="462"/>
                    <a:pt x="218" y="555"/>
                  </a:cubicBezTo>
                  <a:cubicBezTo>
                    <a:pt x="240" y="562"/>
                    <a:pt x="263" y="566"/>
                    <a:pt x="287" y="566"/>
                  </a:cubicBezTo>
                  <a:cubicBezTo>
                    <a:pt x="400" y="566"/>
                    <a:pt x="525" y="490"/>
                    <a:pt x="559" y="379"/>
                  </a:cubicBezTo>
                  <a:cubicBezTo>
                    <a:pt x="642" y="255"/>
                    <a:pt x="559" y="80"/>
                    <a:pt x="435" y="38"/>
                  </a:cubicBezTo>
                  <a:cubicBezTo>
                    <a:pt x="397" y="12"/>
                    <a:pt x="356" y="0"/>
                    <a:pt x="31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8"/>
            <p:cNvSpPr/>
            <p:nvPr/>
          </p:nvSpPr>
          <p:spPr>
            <a:xfrm>
              <a:off x="4883175" y="4316175"/>
              <a:ext cx="15025" cy="14050"/>
            </a:xfrm>
            <a:custGeom>
              <a:rect b="b" l="l" r="r" t="t"/>
              <a:pathLst>
                <a:path extrusionOk="0" h="562" w="601">
                  <a:moveTo>
                    <a:pt x="345" y="0"/>
                  </a:moveTo>
                  <a:cubicBezTo>
                    <a:pt x="213" y="0"/>
                    <a:pt x="110" y="74"/>
                    <a:pt x="42" y="176"/>
                  </a:cubicBezTo>
                  <a:cubicBezTo>
                    <a:pt x="1" y="311"/>
                    <a:pt x="42" y="487"/>
                    <a:pt x="218" y="528"/>
                  </a:cubicBezTo>
                  <a:cubicBezTo>
                    <a:pt x="252" y="551"/>
                    <a:pt x="290" y="561"/>
                    <a:pt x="328" y="561"/>
                  </a:cubicBezTo>
                  <a:cubicBezTo>
                    <a:pt x="429" y="561"/>
                    <a:pt x="529" y="491"/>
                    <a:pt x="559" y="394"/>
                  </a:cubicBezTo>
                  <a:cubicBezTo>
                    <a:pt x="600" y="228"/>
                    <a:pt x="559" y="94"/>
                    <a:pt x="435" y="11"/>
                  </a:cubicBezTo>
                  <a:cubicBezTo>
                    <a:pt x="404" y="4"/>
                    <a:pt x="374" y="0"/>
                    <a:pt x="34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8"/>
            <p:cNvSpPr/>
            <p:nvPr/>
          </p:nvSpPr>
          <p:spPr>
            <a:xfrm>
              <a:off x="4845450" y="4225600"/>
              <a:ext cx="15000" cy="13700"/>
            </a:xfrm>
            <a:custGeom>
              <a:rect b="b" l="l" r="r" t="t"/>
              <a:pathLst>
                <a:path extrusionOk="0" h="548" w="600">
                  <a:moveTo>
                    <a:pt x="312" y="0"/>
                  </a:moveTo>
                  <a:cubicBezTo>
                    <a:pt x="183" y="0"/>
                    <a:pt x="73" y="54"/>
                    <a:pt x="42" y="181"/>
                  </a:cubicBezTo>
                  <a:cubicBezTo>
                    <a:pt x="0" y="315"/>
                    <a:pt x="42" y="491"/>
                    <a:pt x="217" y="532"/>
                  </a:cubicBezTo>
                  <a:cubicBezTo>
                    <a:pt x="248" y="543"/>
                    <a:pt x="281" y="548"/>
                    <a:pt x="316" y="548"/>
                  </a:cubicBezTo>
                  <a:cubicBezTo>
                    <a:pt x="420" y="548"/>
                    <a:pt x="527" y="499"/>
                    <a:pt x="558" y="398"/>
                  </a:cubicBezTo>
                  <a:cubicBezTo>
                    <a:pt x="600" y="233"/>
                    <a:pt x="558" y="98"/>
                    <a:pt x="434" y="15"/>
                  </a:cubicBezTo>
                  <a:cubicBezTo>
                    <a:pt x="393" y="6"/>
                    <a:pt x="351" y="0"/>
                    <a:pt x="31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8"/>
            <p:cNvSpPr/>
            <p:nvPr/>
          </p:nvSpPr>
          <p:spPr>
            <a:xfrm>
              <a:off x="4909025" y="4252025"/>
              <a:ext cx="16050" cy="14050"/>
            </a:xfrm>
            <a:custGeom>
              <a:rect b="b" l="l" r="r" t="t"/>
              <a:pathLst>
                <a:path extrusionOk="0" h="562" w="642">
                  <a:moveTo>
                    <a:pt x="316" y="0"/>
                  </a:moveTo>
                  <a:cubicBezTo>
                    <a:pt x="213" y="0"/>
                    <a:pt x="113" y="68"/>
                    <a:pt x="83" y="158"/>
                  </a:cubicBezTo>
                  <a:cubicBezTo>
                    <a:pt x="1" y="292"/>
                    <a:pt x="83" y="468"/>
                    <a:pt x="218" y="551"/>
                  </a:cubicBezTo>
                  <a:cubicBezTo>
                    <a:pt x="247" y="558"/>
                    <a:pt x="275" y="561"/>
                    <a:pt x="302" y="561"/>
                  </a:cubicBezTo>
                  <a:cubicBezTo>
                    <a:pt x="429" y="561"/>
                    <a:pt x="532" y="486"/>
                    <a:pt x="600" y="375"/>
                  </a:cubicBezTo>
                  <a:cubicBezTo>
                    <a:pt x="642" y="251"/>
                    <a:pt x="559" y="75"/>
                    <a:pt x="435" y="34"/>
                  </a:cubicBezTo>
                  <a:cubicBezTo>
                    <a:pt x="397" y="11"/>
                    <a:pt x="356"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8"/>
            <p:cNvSpPr/>
            <p:nvPr/>
          </p:nvSpPr>
          <p:spPr>
            <a:xfrm>
              <a:off x="4780825" y="4308950"/>
              <a:ext cx="7525" cy="9575"/>
            </a:xfrm>
            <a:custGeom>
              <a:rect b="b" l="l" r="r" t="t"/>
              <a:pathLst>
                <a:path extrusionOk="0" h="383" w="301">
                  <a:moveTo>
                    <a:pt x="135" y="0"/>
                  </a:moveTo>
                  <a:lnTo>
                    <a:pt x="0" y="259"/>
                  </a:lnTo>
                  <a:lnTo>
                    <a:pt x="259" y="383"/>
                  </a:lnTo>
                  <a:cubicBezTo>
                    <a:pt x="300" y="341"/>
                    <a:pt x="300" y="341"/>
                    <a:pt x="300" y="300"/>
                  </a:cubicBezTo>
                  <a:cubicBezTo>
                    <a:pt x="300" y="207"/>
                    <a:pt x="259" y="83"/>
                    <a:pt x="176" y="42"/>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8"/>
            <p:cNvSpPr/>
            <p:nvPr/>
          </p:nvSpPr>
          <p:spPr>
            <a:xfrm>
              <a:off x="4805625" y="4245350"/>
              <a:ext cx="9600" cy="13225"/>
            </a:xfrm>
            <a:custGeom>
              <a:rect b="b" l="l" r="r" t="t"/>
              <a:pathLst>
                <a:path extrusionOk="0" h="529" w="384">
                  <a:moveTo>
                    <a:pt x="177" y="1"/>
                  </a:moveTo>
                  <a:lnTo>
                    <a:pt x="1" y="518"/>
                  </a:lnTo>
                  <a:cubicBezTo>
                    <a:pt x="23" y="525"/>
                    <a:pt x="46" y="528"/>
                    <a:pt x="70" y="528"/>
                  </a:cubicBezTo>
                  <a:cubicBezTo>
                    <a:pt x="183" y="528"/>
                    <a:pt x="308" y="453"/>
                    <a:pt x="342" y="342"/>
                  </a:cubicBezTo>
                  <a:cubicBezTo>
                    <a:pt x="383" y="218"/>
                    <a:pt x="342" y="42"/>
                    <a:pt x="17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8"/>
            <p:cNvSpPr/>
            <p:nvPr/>
          </p:nvSpPr>
          <p:spPr>
            <a:xfrm>
              <a:off x="4955300" y="4237875"/>
              <a:ext cx="7525" cy="8550"/>
            </a:xfrm>
            <a:custGeom>
              <a:rect b="b" l="l" r="r" t="t"/>
              <a:pathLst>
                <a:path extrusionOk="0" h="342" w="301">
                  <a:moveTo>
                    <a:pt x="42" y="0"/>
                  </a:moveTo>
                  <a:cubicBezTo>
                    <a:pt x="0" y="0"/>
                    <a:pt x="0" y="41"/>
                    <a:pt x="0" y="83"/>
                  </a:cubicBezTo>
                  <a:lnTo>
                    <a:pt x="0" y="124"/>
                  </a:lnTo>
                  <a:cubicBezTo>
                    <a:pt x="42" y="165"/>
                    <a:pt x="42" y="165"/>
                    <a:pt x="42" y="207"/>
                  </a:cubicBezTo>
                  <a:cubicBezTo>
                    <a:pt x="42" y="258"/>
                    <a:pt x="135" y="300"/>
                    <a:pt x="176" y="341"/>
                  </a:cubicBez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8"/>
            <p:cNvSpPr/>
            <p:nvPr/>
          </p:nvSpPr>
          <p:spPr>
            <a:xfrm>
              <a:off x="4890675" y="4210725"/>
              <a:ext cx="13975" cy="9850"/>
            </a:xfrm>
            <a:custGeom>
              <a:rect b="b" l="l" r="r" t="t"/>
              <a:pathLst>
                <a:path extrusionOk="0" h="394" w="559">
                  <a:moveTo>
                    <a:pt x="42" y="0"/>
                  </a:moveTo>
                  <a:lnTo>
                    <a:pt x="42" y="0"/>
                  </a:lnTo>
                  <a:cubicBezTo>
                    <a:pt x="0" y="135"/>
                    <a:pt x="42" y="259"/>
                    <a:pt x="176" y="352"/>
                  </a:cubicBezTo>
                  <a:lnTo>
                    <a:pt x="218" y="393"/>
                  </a:lnTo>
                  <a:lnTo>
                    <a:pt x="342" y="393"/>
                  </a:lnTo>
                  <a:cubicBezTo>
                    <a:pt x="393" y="393"/>
                    <a:pt x="435" y="352"/>
                    <a:pt x="476" y="352"/>
                  </a:cubicBezTo>
                  <a:cubicBezTo>
                    <a:pt x="517" y="311"/>
                    <a:pt x="559" y="259"/>
                    <a:pt x="559" y="218"/>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8"/>
            <p:cNvSpPr/>
            <p:nvPr/>
          </p:nvSpPr>
          <p:spPr>
            <a:xfrm>
              <a:off x="4831475" y="4187200"/>
              <a:ext cx="8575" cy="6750"/>
            </a:xfrm>
            <a:custGeom>
              <a:rect b="b" l="l" r="r" t="t"/>
              <a:pathLst>
                <a:path extrusionOk="0" h="270" w="343">
                  <a:moveTo>
                    <a:pt x="125" y="1"/>
                  </a:moveTo>
                  <a:lnTo>
                    <a:pt x="1" y="259"/>
                  </a:lnTo>
                  <a:lnTo>
                    <a:pt x="42" y="259"/>
                  </a:lnTo>
                  <a:cubicBezTo>
                    <a:pt x="66" y="266"/>
                    <a:pt x="89" y="270"/>
                    <a:pt x="112" y="270"/>
                  </a:cubicBezTo>
                  <a:cubicBezTo>
                    <a:pt x="218" y="270"/>
                    <a:pt x="308" y="194"/>
                    <a:pt x="342" y="83"/>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8"/>
            <p:cNvSpPr/>
            <p:nvPr/>
          </p:nvSpPr>
          <p:spPr>
            <a:xfrm>
              <a:off x="4850875" y="4489875"/>
              <a:ext cx="8550" cy="7525"/>
            </a:xfrm>
            <a:custGeom>
              <a:rect b="b" l="l" r="r" t="t"/>
              <a:pathLst>
                <a:path extrusionOk="0" h="301" w="342">
                  <a:moveTo>
                    <a:pt x="176" y="1"/>
                  </a:moveTo>
                  <a:cubicBezTo>
                    <a:pt x="176" y="1"/>
                    <a:pt x="124" y="1"/>
                    <a:pt x="124" y="42"/>
                  </a:cubicBezTo>
                  <a:lnTo>
                    <a:pt x="83" y="42"/>
                  </a:lnTo>
                  <a:cubicBezTo>
                    <a:pt x="42" y="83"/>
                    <a:pt x="42" y="83"/>
                    <a:pt x="0" y="125"/>
                  </a:cubicBezTo>
                  <a:lnTo>
                    <a:pt x="0" y="166"/>
                  </a:lnTo>
                  <a:lnTo>
                    <a:pt x="259" y="300"/>
                  </a:lnTo>
                  <a:lnTo>
                    <a:pt x="341" y="42"/>
                  </a:lnTo>
                  <a:cubicBezTo>
                    <a:pt x="300" y="1"/>
                    <a:pt x="259"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8"/>
            <p:cNvSpPr/>
            <p:nvPr/>
          </p:nvSpPr>
          <p:spPr>
            <a:xfrm>
              <a:off x="4786250" y="4463550"/>
              <a:ext cx="12950" cy="9025"/>
            </a:xfrm>
            <a:custGeom>
              <a:rect b="b" l="l" r="r" t="t"/>
              <a:pathLst>
                <a:path extrusionOk="0" h="361" w="518">
                  <a:moveTo>
                    <a:pt x="243" y="0"/>
                  </a:moveTo>
                  <a:cubicBezTo>
                    <a:pt x="139" y="0"/>
                    <a:pt x="32" y="60"/>
                    <a:pt x="1" y="185"/>
                  </a:cubicBezTo>
                  <a:lnTo>
                    <a:pt x="517" y="361"/>
                  </a:lnTo>
                  <a:lnTo>
                    <a:pt x="517" y="278"/>
                  </a:lnTo>
                  <a:cubicBezTo>
                    <a:pt x="517" y="144"/>
                    <a:pt x="476" y="61"/>
                    <a:pt x="342" y="20"/>
                  </a:cubicBezTo>
                  <a:cubicBezTo>
                    <a:pt x="311" y="7"/>
                    <a:pt x="277" y="0"/>
                    <a:pt x="24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8"/>
            <p:cNvSpPr/>
            <p:nvPr/>
          </p:nvSpPr>
          <p:spPr>
            <a:xfrm>
              <a:off x="4875675" y="4426300"/>
              <a:ext cx="10625" cy="12950"/>
            </a:xfrm>
            <a:custGeom>
              <a:rect b="b" l="l" r="r" t="t"/>
              <a:pathLst>
                <a:path extrusionOk="0" h="518" w="425">
                  <a:moveTo>
                    <a:pt x="301" y="0"/>
                  </a:moveTo>
                  <a:cubicBezTo>
                    <a:pt x="218" y="0"/>
                    <a:pt x="84" y="42"/>
                    <a:pt x="42" y="166"/>
                  </a:cubicBezTo>
                  <a:cubicBezTo>
                    <a:pt x="1" y="259"/>
                    <a:pt x="42" y="424"/>
                    <a:pt x="166" y="476"/>
                  </a:cubicBezTo>
                  <a:cubicBezTo>
                    <a:pt x="166" y="517"/>
                    <a:pt x="166" y="517"/>
                    <a:pt x="218" y="517"/>
                  </a:cubicBezTo>
                  <a:lnTo>
                    <a:pt x="4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8"/>
            <p:cNvSpPr/>
            <p:nvPr/>
          </p:nvSpPr>
          <p:spPr>
            <a:xfrm>
              <a:off x="4811075" y="4399050"/>
              <a:ext cx="16050" cy="14125"/>
            </a:xfrm>
            <a:custGeom>
              <a:rect b="b" l="l" r="r" t="t"/>
              <a:pathLst>
                <a:path extrusionOk="0" h="565" w="642">
                  <a:moveTo>
                    <a:pt x="348" y="0"/>
                  </a:moveTo>
                  <a:cubicBezTo>
                    <a:pt x="237" y="0"/>
                    <a:pt x="116" y="80"/>
                    <a:pt x="83" y="180"/>
                  </a:cubicBezTo>
                  <a:cubicBezTo>
                    <a:pt x="0" y="315"/>
                    <a:pt x="83" y="480"/>
                    <a:pt x="217" y="532"/>
                  </a:cubicBezTo>
                  <a:cubicBezTo>
                    <a:pt x="251" y="555"/>
                    <a:pt x="290" y="565"/>
                    <a:pt x="328" y="565"/>
                  </a:cubicBezTo>
                  <a:cubicBezTo>
                    <a:pt x="428" y="565"/>
                    <a:pt x="528" y="495"/>
                    <a:pt x="558" y="397"/>
                  </a:cubicBezTo>
                  <a:cubicBezTo>
                    <a:pt x="641" y="273"/>
                    <a:pt x="558" y="98"/>
                    <a:pt x="424" y="15"/>
                  </a:cubicBezTo>
                  <a:cubicBezTo>
                    <a:pt x="400" y="5"/>
                    <a:pt x="374" y="0"/>
                    <a:pt x="34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8"/>
            <p:cNvSpPr/>
            <p:nvPr/>
          </p:nvSpPr>
          <p:spPr>
            <a:xfrm>
              <a:off x="4765825" y="4418300"/>
              <a:ext cx="16050" cy="13825"/>
            </a:xfrm>
            <a:custGeom>
              <a:rect b="b" l="l" r="r" t="t"/>
              <a:pathLst>
                <a:path extrusionOk="0" h="553" w="642">
                  <a:moveTo>
                    <a:pt x="320" y="0"/>
                  </a:moveTo>
                  <a:cubicBezTo>
                    <a:pt x="215" y="0"/>
                    <a:pt x="103" y="53"/>
                    <a:pt x="42" y="144"/>
                  </a:cubicBezTo>
                  <a:cubicBezTo>
                    <a:pt x="1" y="320"/>
                    <a:pt x="83" y="486"/>
                    <a:pt x="218" y="537"/>
                  </a:cubicBezTo>
                  <a:cubicBezTo>
                    <a:pt x="247" y="547"/>
                    <a:pt x="278" y="552"/>
                    <a:pt x="311" y="552"/>
                  </a:cubicBezTo>
                  <a:cubicBezTo>
                    <a:pt x="417" y="552"/>
                    <a:pt x="527" y="496"/>
                    <a:pt x="559" y="362"/>
                  </a:cubicBezTo>
                  <a:cubicBezTo>
                    <a:pt x="642" y="227"/>
                    <a:pt x="559" y="62"/>
                    <a:pt x="425" y="20"/>
                  </a:cubicBezTo>
                  <a:cubicBezTo>
                    <a:pt x="392" y="7"/>
                    <a:pt x="357"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8"/>
            <p:cNvSpPr/>
            <p:nvPr/>
          </p:nvSpPr>
          <p:spPr>
            <a:xfrm>
              <a:off x="4830450" y="4444725"/>
              <a:ext cx="15025" cy="13700"/>
            </a:xfrm>
            <a:custGeom>
              <a:rect b="b" l="l" r="r" t="t"/>
              <a:pathLst>
                <a:path extrusionOk="0" h="548" w="601">
                  <a:moveTo>
                    <a:pt x="285" y="1"/>
                  </a:moveTo>
                  <a:cubicBezTo>
                    <a:pt x="170" y="1"/>
                    <a:pt x="71" y="74"/>
                    <a:pt x="42" y="163"/>
                  </a:cubicBezTo>
                  <a:cubicBezTo>
                    <a:pt x="0" y="297"/>
                    <a:pt x="42" y="462"/>
                    <a:pt x="218" y="514"/>
                  </a:cubicBezTo>
                  <a:cubicBezTo>
                    <a:pt x="252" y="537"/>
                    <a:pt x="290" y="547"/>
                    <a:pt x="328" y="547"/>
                  </a:cubicBezTo>
                  <a:cubicBezTo>
                    <a:pt x="429" y="547"/>
                    <a:pt x="529" y="477"/>
                    <a:pt x="559" y="380"/>
                  </a:cubicBezTo>
                  <a:cubicBezTo>
                    <a:pt x="600" y="256"/>
                    <a:pt x="559" y="80"/>
                    <a:pt x="424" y="39"/>
                  </a:cubicBezTo>
                  <a:cubicBezTo>
                    <a:pt x="377" y="12"/>
                    <a:pt x="330" y="1"/>
                    <a:pt x="28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8"/>
            <p:cNvSpPr/>
            <p:nvPr/>
          </p:nvSpPr>
          <p:spPr>
            <a:xfrm>
              <a:off x="4792700" y="4353800"/>
              <a:ext cx="15025" cy="14150"/>
            </a:xfrm>
            <a:custGeom>
              <a:rect b="b" l="l" r="r" t="t"/>
              <a:pathLst>
                <a:path extrusionOk="0" h="566" w="601">
                  <a:moveTo>
                    <a:pt x="307" y="1"/>
                  </a:moveTo>
                  <a:cubicBezTo>
                    <a:pt x="197" y="1"/>
                    <a:pt x="76" y="81"/>
                    <a:pt x="42" y="181"/>
                  </a:cubicBezTo>
                  <a:cubicBezTo>
                    <a:pt x="1" y="315"/>
                    <a:pt x="42" y="481"/>
                    <a:pt x="218" y="533"/>
                  </a:cubicBezTo>
                  <a:cubicBezTo>
                    <a:pt x="252" y="555"/>
                    <a:pt x="291" y="566"/>
                    <a:pt x="329" y="566"/>
                  </a:cubicBezTo>
                  <a:cubicBezTo>
                    <a:pt x="429" y="566"/>
                    <a:pt x="529" y="495"/>
                    <a:pt x="559" y="398"/>
                  </a:cubicBezTo>
                  <a:cubicBezTo>
                    <a:pt x="601" y="222"/>
                    <a:pt x="559" y="98"/>
                    <a:pt x="384" y="16"/>
                  </a:cubicBezTo>
                  <a:cubicBezTo>
                    <a:pt x="360" y="6"/>
                    <a:pt x="334" y="1"/>
                    <a:pt x="3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8"/>
            <p:cNvSpPr/>
            <p:nvPr/>
          </p:nvSpPr>
          <p:spPr>
            <a:xfrm>
              <a:off x="4856300" y="4380675"/>
              <a:ext cx="16050" cy="13700"/>
            </a:xfrm>
            <a:custGeom>
              <a:rect b="b" l="l" r="r" t="t"/>
              <a:pathLst>
                <a:path extrusionOk="0" h="548" w="642">
                  <a:moveTo>
                    <a:pt x="324" y="0"/>
                  </a:moveTo>
                  <a:cubicBezTo>
                    <a:pt x="221" y="0"/>
                    <a:pt x="114" y="47"/>
                    <a:pt x="83" y="140"/>
                  </a:cubicBezTo>
                  <a:cubicBezTo>
                    <a:pt x="0" y="316"/>
                    <a:pt x="83" y="440"/>
                    <a:pt x="218" y="533"/>
                  </a:cubicBezTo>
                  <a:cubicBezTo>
                    <a:pt x="246" y="542"/>
                    <a:pt x="278" y="548"/>
                    <a:pt x="311" y="548"/>
                  </a:cubicBezTo>
                  <a:cubicBezTo>
                    <a:pt x="418" y="548"/>
                    <a:pt x="537" y="492"/>
                    <a:pt x="600" y="357"/>
                  </a:cubicBezTo>
                  <a:cubicBezTo>
                    <a:pt x="641" y="233"/>
                    <a:pt x="559" y="57"/>
                    <a:pt x="424" y="16"/>
                  </a:cubicBezTo>
                  <a:cubicBezTo>
                    <a:pt x="393" y="5"/>
                    <a:pt x="359" y="0"/>
                    <a:pt x="3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8"/>
            <p:cNvSpPr/>
            <p:nvPr/>
          </p:nvSpPr>
          <p:spPr>
            <a:xfrm>
              <a:off x="4728100" y="4438175"/>
              <a:ext cx="7525" cy="8550"/>
            </a:xfrm>
            <a:custGeom>
              <a:rect b="b" l="l" r="r" t="t"/>
              <a:pathLst>
                <a:path extrusionOk="0" h="342" w="301">
                  <a:moveTo>
                    <a:pt x="124" y="1"/>
                  </a:moveTo>
                  <a:lnTo>
                    <a:pt x="0" y="208"/>
                  </a:lnTo>
                  <a:lnTo>
                    <a:pt x="259" y="342"/>
                  </a:lnTo>
                  <a:cubicBezTo>
                    <a:pt x="300" y="301"/>
                    <a:pt x="300" y="259"/>
                    <a:pt x="300" y="208"/>
                  </a:cubicBezTo>
                  <a:cubicBezTo>
                    <a:pt x="300" y="125"/>
                    <a:pt x="217" y="4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8"/>
            <p:cNvSpPr/>
            <p:nvPr/>
          </p:nvSpPr>
          <p:spPr>
            <a:xfrm>
              <a:off x="4751875" y="4373550"/>
              <a:ext cx="10625" cy="13325"/>
            </a:xfrm>
            <a:custGeom>
              <a:rect b="b" l="l" r="r" t="t"/>
              <a:pathLst>
                <a:path extrusionOk="0" h="533" w="425">
                  <a:moveTo>
                    <a:pt x="207" y="1"/>
                  </a:moveTo>
                  <a:lnTo>
                    <a:pt x="0" y="518"/>
                  </a:lnTo>
                  <a:cubicBezTo>
                    <a:pt x="39" y="528"/>
                    <a:pt x="78" y="533"/>
                    <a:pt x="116" y="533"/>
                  </a:cubicBezTo>
                  <a:cubicBezTo>
                    <a:pt x="240" y="533"/>
                    <a:pt x="351" y="477"/>
                    <a:pt x="383" y="342"/>
                  </a:cubicBezTo>
                  <a:cubicBezTo>
                    <a:pt x="424" y="208"/>
                    <a:pt x="383" y="84"/>
                    <a:pt x="300" y="42"/>
                  </a:cubicBezTo>
                  <a:cubicBezTo>
                    <a:pt x="259" y="1"/>
                    <a:pt x="259" y="1"/>
                    <a:pt x="2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8"/>
            <p:cNvSpPr/>
            <p:nvPr/>
          </p:nvSpPr>
          <p:spPr>
            <a:xfrm>
              <a:off x="4902575" y="4365800"/>
              <a:ext cx="7500" cy="8825"/>
            </a:xfrm>
            <a:custGeom>
              <a:rect b="b" l="l" r="r" t="t"/>
              <a:pathLst>
                <a:path extrusionOk="0" h="353" w="300">
                  <a:moveTo>
                    <a:pt x="41" y="1"/>
                  </a:moveTo>
                  <a:cubicBezTo>
                    <a:pt x="0" y="53"/>
                    <a:pt x="0" y="94"/>
                    <a:pt x="0" y="94"/>
                  </a:cubicBezTo>
                  <a:cubicBezTo>
                    <a:pt x="0" y="135"/>
                    <a:pt x="0" y="177"/>
                    <a:pt x="41" y="218"/>
                  </a:cubicBezTo>
                  <a:cubicBezTo>
                    <a:pt x="41" y="259"/>
                    <a:pt x="124" y="352"/>
                    <a:pt x="176" y="352"/>
                  </a:cubicBezTo>
                  <a:lnTo>
                    <a:pt x="300" y="94"/>
                  </a:ln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8"/>
            <p:cNvSpPr/>
            <p:nvPr/>
          </p:nvSpPr>
          <p:spPr>
            <a:xfrm>
              <a:off x="4837950" y="4338925"/>
              <a:ext cx="13975" cy="10275"/>
            </a:xfrm>
            <a:custGeom>
              <a:rect b="b" l="l" r="r" t="t"/>
              <a:pathLst>
                <a:path extrusionOk="0" h="411" w="559">
                  <a:moveTo>
                    <a:pt x="42" y="1"/>
                  </a:moveTo>
                  <a:lnTo>
                    <a:pt x="42" y="1"/>
                  </a:lnTo>
                  <a:cubicBezTo>
                    <a:pt x="0" y="176"/>
                    <a:pt x="42" y="300"/>
                    <a:pt x="217" y="393"/>
                  </a:cubicBezTo>
                  <a:cubicBezTo>
                    <a:pt x="242" y="406"/>
                    <a:pt x="266" y="411"/>
                    <a:pt x="290" y="411"/>
                  </a:cubicBezTo>
                  <a:cubicBezTo>
                    <a:pt x="349" y="411"/>
                    <a:pt x="410" y="381"/>
                    <a:pt x="476" y="352"/>
                  </a:cubicBezTo>
                  <a:cubicBezTo>
                    <a:pt x="517" y="300"/>
                    <a:pt x="559"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8"/>
            <p:cNvSpPr/>
            <p:nvPr/>
          </p:nvSpPr>
          <p:spPr>
            <a:xfrm>
              <a:off x="4778750" y="4315400"/>
              <a:ext cx="8550" cy="7525"/>
            </a:xfrm>
            <a:custGeom>
              <a:rect b="b" l="l" r="r" t="t"/>
              <a:pathLst>
                <a:path extrusionOk="0" h="301" w="342">
                  <a:moveTo>
                    <a:pt x="83" y="1"/>
                  </a:moveTo>
                  <a:lnTo>
                    <a:pt x="1" y="259"/>
                  </a:lnTo>
                  <a:lnTo>
                    <a:pt x="42" y="301"/>
                  </a:lnTo>
                  <a:lnTo>
                    <a:pt x="125" y="301"/>
                  </a:lnTo>
                  <a:cubicBezTo>
                    <a:pt x="218" y="301"/>
                    <a:pt x="301" y="207"/>
                    <a:pt x="342" y="12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8"/>
            <p:cNvSpPr/>
            <p:nvPr/>
          </p:nvSpPr>
          <p:spPr>
            <a:xfrm>
              <a:off x="4798150" y="4617825"/>
              <a:ext cx="8550" cy="7775"/>
            </a:xfrm>
            <a:custGeom>
              <a:rect b="b" l="l" r="r" t="t"/>
              <a:pathLst>
                <a:path extrusionOk="0" h="311" w="342">
                  <a:moveTo>
                    <a:pt x="166" y="0"/>
                  </a:moveTo>
                  <a:cubicBezTo>
                    <a:pt x="124" y="52"/>
                    <a:pt x="41" y="93"/>
                    <a:pt x="0" y="135"/>
                  </a:cubicBezTo>
                  <a:lnTo>
                    <a:pt x="0" y="176"/>
                  </a:lnTo>
                  <a:lnTo>
                    <a:pt x="217" y="311"/>
                  </a:lnTo>
                  <a:lnTo>
                    <a:pt x="341" y="52"/>
                  </a:lnTo>
                  <a:cubicBezTo>
                    <a:pt x="300" y="0"/>
                    <a:pt x="217" y="0"/>
                    <a:pt x="1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8"/>
            <p:cNvSpPr/>
            <p:nvPr/>
          </p:nvSpPr>
          <p:spPr>
            <a:xfrm>
              <a:off x="4733525" y="4591725"/>
              <a:ext cx="13975" cy="10100"/>
            </a:xfrm>
            <a:custGeom>
              <a:rect b="b" l="l" r="r" t="t"/>
              <a:pathLst>
                <a:path extrusionOk="0" h="404" w="559">
                  <a:moveTo>
                    <a:pt x="277" y="0"/>
                  </a:moveTo>
                  <a:cubicBezTo>
                    <a:pt x="163" y="0"/>
                    <a:pt x="35" y="83"/>
                    <a:pt x="0" y="186"/>
                  </a:cubicBezTo>
                  <a:lnTo>
                    <a:pt x="517" y="403"/>
                  </a:lnTo>
                  <a:cubicBezTo>
                    <a:pt x="559" y="228"/>
                    <a:pt x="517" y="104"/>
                    <a:pt x="342" y="10"/>
                  </a:cubicBezTo>
                  <a:cubicBezTo>
                    <a:pt x="321" y="4"/>
                    <a:pt x="299" y="0"/>
                    <a:pt x="2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8"/>
            <p:cNvSpPr/>
            <p:nvPr/>
          </p:nvSpPr>
          <p:spPr>
            <a:xfrm>
              <a:off x="4822950" y="4554500"/>
              <a:ext cx="9600" cy="12950"/>
            </a:xfrm>
            <a:custGeom>
              <a:rect b="b" l="l" r="r" t="t"/>
              <a:pathLst>
                <a:path extrusionOk="0" h="518" w="384">
                  <a:moveTo>
                    <a:pt x="207" y="0"/>
                  </a:moveTo>
                  <a:cubicBezTo>
                    <a:pt x="166" y="0"/>
                    <a:pt x="166" y="42"/>
                    <a:pt x="125" y="42"/>
                  </a:cubicBezTo>
                  <a:cubicBezTo>
                    <a:pt x="83" y="42"/>
                    <a:pt x="83" y="83"/>
                    <a:pt x="42" y="166"/>
                  </a:cubicBezTo>
                  <a:cubicBezTo>
                    <a:pt x="42" y="207"/>
                    <a:pt x="1" y="259"/>
                    <a:pt x="42" y="300"/>
                  </a:cubicBezTo>
                  <a:cubicBezTo>
                    <a:pt x="42" y="424"/>
                    <a:pt x="125" y="466"/>
                    <a:pt x="207" y="517"/>
                  </a:cubicBezTo>
                  <a:lnTo>
                    <a:pt x="3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8"/>
            <p:cNvSpPr/>
            <p:nvPr/>
          </p:nvSpPr>
          <p:spPr>
            <a:xfrm>
              <a:off x="4758325" y="4527700"/>
              <a:ext cx="16050" cy="14150"/>
            </a:xfrm>
            <a:custGeom>
              <a:rect b="b" l="l" r="r" t="t"/>
              <a:pathLst>
                <a:path extrusionOk="0" h="566" w="642">
                  <a:moveTo>
                    <a:pt x="310" y="1"/>
                  </a:moveTo>
                  <a:cubicBezTo>
                    <a:pt x="209" y="1"/>
                    <a:pt x="102" y="74"/>
                    <a:pt x="42" y="162"/>
                  </a:cubicBezTo>
                  <a:cubicBezTo>
                    <a:pt x="1" y="297"/>
                    <a:pt x="84" y="462"/>
                    <a:pt x="208" y="555"/>
                  </a:cubicBezTo>
                  <a:cubicBezTo>
                    <a:pt x="230" y="562"/>
                    <a:pt x="253" y="565"/>
                    <a:pt x="276" y="565"/>
                  </a:cubicBezTo>
                  <a:cubicBezTo>
                    <a:pt x="396" y="565"/>
                    <a:pt x="525" y="483"/>
                    <a:pt x="559" y="380"/>
                  </a:cubicBezTo>
                  <a:cubicBezTo>
                    <a:pt x="642" y="245"/>
                    <a:pt x="559" y="80"/>
                    <a:pt x="425" y="38"/>
                  </a:cubicBezTo>
                  <a:cubicBezTo>
                    <a:pt x="390" y="12"/>
                    <a:pt x="350"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8"/>
            <p:cNvSpPr/>
            <p:nvPr/>
          </p:nvSpPr>
          <p:spPr>
            <a:xfrm>
              <a:off x="4713100" y="4546375"/>
              <a:ext cx="16050" cy="13800"/>
            </a:xfrm>
            <a:custGeom>
              <a:rect b="b" l="l" r="r" t="t"/>
              <a:pathLst>
                <a:path extrusionOk="0" h="552" w="642">
                  <a:moveTo>
                    <a:pt x="331" y="0"/>
                  </a:moveTo>
                  <a:cubicBezTo>
                    <a:pt x="224" y="0"/>
                    <a:pt x="105" y="56"/>
                    <a:pt x="42" y="191"/>
                  </a:cubicBezTo>
                  <a:cubicBezTo>
                    <a:pt x="1" y="325"/>
                    <a:pt x="83" y="491"/>
                    <a:pt x="207" y="532"/>
                  </a:cubicBezTo>
                  <a:cubicBezTo>
                    <a:pt x="242" y="546"/>
                    <a:pt x="280" y="552"/>
                    <a:pt x="318" y="552"/>
                  </a:cubicBezTo>
                  <a:cubicBezTo>
                    <a:pt x="424" y="552"/>
                    <a:pt x="528" y="500"/>
                    <a:pt x="559" y="408"/>
                  </a:cubicBezTo>
                  <a:cubicBezTo>
                    <a:pt x="642" y="232"/>
                    <a:pt x="559" y="108"/>
                    <a:pt x="424" y="15"/>
                  </a:cubicBezTo>
                  <a:cubicBezTo>
                    <a:pt x="396" y="5"/>
                    <a:pt x="364"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8"/>
            <p:cNvSpPr/>
            <p:nvPr/>
          </p:nvSpPr>
          <p:spPr>
            <a:xfrm>
              <a:off x="4777725" y="4572925"/>
              <a:ext cx="15000" cy="14150"/>
            </a:xfrm>
            <a:custGeom>
              <a:rect b="b" l="l" r="r" t="t"/>
              <a:pathLst>
                <a:path extrusionOk="0" h="566" w="600">
                  <a:moveTo>
                    <a:pt x="269" y="1"/>
                  </a:moveTo>
                  <a:cubicBezTo>
                    <a:pt x="170" y="1"/>
                    <a:pt x="71" y="74"/>
                    <a:pt x="42" y="163"/>
                  </a:cubicBezTo>
                  <a:cubicBezTo>
                    <a:pt x="0" y="339"/>
                    <a:pt x="42" y="463"/>
                    <a:pt x="207" y="556"/>
                  </a:cubicBezTo>
                  <a:cubicBezTo>
                    <a:pt x="229" y="562"/>
                    <a:pt x="252" y="566"/>
                    <a:pt x="276" y="566"/>
                  </a:cubicBezTo>
                  <a:cubicBezTo>
                    <a:pt x="396" y="566"/>
                    <a:pt x="524" y="484"/>
                    <a:pt x="559" y="380"/>
                  </a:cubicBezTo>
                  <a:cubicBezTo>
                    <a:pt x="600" y="246"/>
                    <a:pt x="559" y="80"/>
                    <a:pt x="383" y="39"/>
                  </a:cubicBezTo>
                  <a:cubicBezTo>
                    <a:pt x="348" y="12"/>
                    <a:pt x="308" y="1"/>
                    <a:pt x="2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8"/>
            <p:cNvSpPr/>
            <p:nvPr/>
          </p:nvSpPr>
          <p:spPr>
            <a:xfrm>
              <a:off x="4739975" y="4482475"/>
              <a:ext cx="15025" cy="14125"/>
            </a:xfrm>
            <a:custGeom>
              <a:rect b="b" l="l" r="r" t="t"/>
              <a:pathLst>
                <a:path extrusionOk="0" h="565" w="601">
                  <a:moveTo>
                    <a:pt x="270" y="0"/>
                  </a:moveTo>
                  <a:cubicBezTo>
                    <a:pt x="170" y="0"/>
                    <a:pt x="72" y="73"/>
                    <a:pt x="42" y="162"/>
                  </a:cubicBezTo>
                  <a:cubicBezTo>
                    <a:pt x="1" y="297"/>
                    <a:pt x="42" y="462"/>
                    <a:pt x="166" y="555"/>
                  </a:cubicBezTo>
                  <a:cubicBezTo>
                    <a:pt x="195" y="562"/>
                    <a:pt x="224" y="565"/>
                    <a:pt x="252" y="565"/>
                  </a:cubicBezTo>
                  <a:cubicBezTo>
                    <a:pt x="396" y="565"/>
                    <a:pt x="525" y="483"/>
                    <a:pt x="559" y="379"/>
                  </a:cubicBezTo>
                  <a:cubicBezTo>
                    <a:pt x="600" y="245"/>
                    <a:pt x="559" y="79"/>
                    <a:pt x="383" y="38"/>
                  </a:cubicBezTo>
                  <a:cubicBezTo>
                    <a:pt x="348" y="12"/>
                    <a:pt x="309" y="0"/>
                    <a:pt x="27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8"/>
            <p:cNvSpPr/>
            <p:nvPr/>
          </p:nvSpPr>
          <p:spPr>
            <a:xfrm>
              <a:off x="4803575" y="4508775"/>
              <a:ext cx="16050" cy="13825"/>
            </a:xfrm>
            <a:custGeom>
              <a:rect b="b" l="l" r="r" t="t"/>
              <a:pathLst>
                <a:path extrusionOk="0" h="553" w="642">
                  <a:moveTo>
                    <a:pt x="326" y="1"/>
                  </a:moveTo>
                  <a:cubicBezTo>
                    <a:pt x="221" y="1"/>
                    <a:pt x="114" y="61"/>
                    <a:pt x="83" y="185"/>
                  </a:cubicBezTo>
                  <a:cubicBezTo>
                    <a:pt x="0" y="320"/>
                    <a:pt x="83" y="485"/>
                    <a:pt x="207" y="537"/>
                  </a:cubicBezTo>
                  <a:cubicBezTo>
                    <a:pt x="240" y="547"/>
                    <a:pt x="276" y="552"/>
                    <a:pt x="311" y="552"/>
                  </a:cubicBezTo>
                  <a:cubicBezTo>
                    <a:pt x="420" y="552"/>
                    <a:pt x="527" y="504"/>
                    <a:pt x="559" y="403"/>
                  </a:cubicBezTo>
                  <a:cubicBezTo>
                    <a:pt x="641" y="227"/>
                    <a:pt x="559" y="61"/>
                    <a:pt x="424" y="20"/>
                  </a:cubicBezTo>
                  <a:cubicBezTo>
                    <a:pt x="393" y="7"/>
                    <a:pt x="360"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8"/>
            <p:cNvSpPr/>
            <p:nvPr/>
          </p:nvSpPr>
          <p:spPr>
            <a:xfrm>
              <a:off x="4675375" y="4566125"/>
              <a:ext cx="7500" cy="8825"/>
            </a:xfrm>
            <a:custGeom>
              <a:rect b="b" l="l" r="r" t="t"/>
              <a:pathLst>
                <a:path extrusionOk="0" h="353" w="300">
                  <a:moveTo>
                    <a:pt x="124" y="1"/>
                  </a:moveTo>
                  <a:lnTo>
                    <a:pt x="0" y="259"/>
                  </a:lnTo>
                  <a:lnTo>
                    <a:pt x="259" y="352"/>
                  </a:lnTo>
                  <a:cubicBezTo>
                    <a:pt x="300" y="311"/>
                    <a:pt x="300" y="259"/>
                    <a:pt x="300" y="259"/>
                  </a:cubicBezTo>
                  <a:cubicBezTo>
                    <a:pt x="300" y="135"/>
                    <a:pt x="217" y="5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8"/>
            <p:cNvSpPr/>
            <p:nvPr/>
          </p:nvSpPr>
          <p:spPr>
            <a:xfrm>
              <a:off x="4698875" y="4501500"/>
              <a:ext cx="10900" cy="13500"/>
            </a:xfrm>
            <a:custGeom>
              <a:rect b="b" l="l" r="r" t="t"/>
              <a:pathLst>
                <a:path extrusionOk="0" h="540" w="436">
                  <a:moveTo>
                    <a:pt x="218" y="1"/>
                  </a:moveTo>
                  <a:lnTo>
                    <a:pt x="1" y="518"/>
                  </a:lnTo>
                  <a:lnTo>
                    <a:pt x="94" y="518"/>
                  </a:lnTo>
                  <a:cubicBezTo>
                    <a:pt x="119" y="533"/>
                    <a:pt x="143" y="539"/>
                    <a:pt x="167" y="539"/>
                  </a:cubicBezTo>
                  <a:cubicBezTo>
                    <a:pt x="223" y="539"/>
                    <a:pt x="275" y="505"/>
                    <a:pt x="311" y="476"/>
                  </a:cubicBezTo>
                  <a:lnTo>
                    <a:pt x="352" y="435"/>
                  </a:lnTo>
                  <a:cubicBezTo>
                    <a:pt x="352" y="394"/>
                    <a:pt x="394" y="394"/>
                    <a:pt x="394" y="394"/>
                  </a:cubicBezTo>
                  <a:cubicBezTo>
                    <a:pt x="435" y="218"/>
                    <a:pt x="394" y="52"/>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8"/>
            <p:cNvSpPr/>
            <p:nvPr/>
          </p:nvSpPr>
          <p:spPr>
            <a:xfrm>
              <a:off x="4849825" y="4494000"/>
              <a:ext cx="7525" cy="9850"/>
            </a:xfrm>
            <a:custGeom>
              <a:rect b="b" l="l" r="r" t="t"/>
              <a:pathLst>
                <a:path extrusionOk="0" h="394" w="301">
                  <a:moveTo>
                    <a:pt x="42" y="1"/>
                  </a:moveTo>
                  <a:cubicBezTo>
                    <a:pt x="1" y="42"/>
                    <a:pt x="1" y="135"/>
                    <a:pt x="1" y="177"/>
                  </a:cubicBezTo>
                  <a:cubicBezTo>
                    <a:pt x="42" y="218"/>
                    <a:pt x="84" y="301"/>
                    <a:pt x="125" y="352"/>
                  </a:cubicBezTo>
                  <a:cubicBezTo>
                    <a:pt x="125" y="352"/>
                    <a:pt x="166" y="352"/>
                    <a:pt x="166" y="394"/>
                  </a:cubicBezTo>
                  <a:lnTo>
                    <a:pt x="301" y="13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8"/>
            <p:cNvSpPr/>
            <p:nvPr/>
          </p:nvSpPr>
          <p:spPr>
            <a:xfrm>
              <a:off x="4785225" y="4468175"/>
              <a:ext cx="13975" cy="9475"/>
            </a:xfrm>
            <a:custGeom>
              <a:rect b="b" l="l" r="r" t="t"/>
              <a:pathLst>
                <a:path extrusionOk="0" h="379" w="559">
                  <a:moveTo>
                    <a:pt x="42" y="0"/>
                  </a:moveTo>
                  <a:lnTo>
                    <a:pt x="42" y="0"/>
                  </a:lnTo>
                  <a:cubicBezTo>
                    <a:pt x="0" y="134"/>
                    <a:pt x="42" y="300"/>
                    <a:pt x="217" y="352"/>
                  </a:cubicBezTo>
                  <a:cubicBezTo>
                    <a:pt x="250" y="368"/>
                    <a:pt x="283" y="378"/>
                    <a:pt x="317" y="378"/>
                  </a:cubicBezTo>
                  <a:cubicBezTo>
                    <a:pt x="368" y="378"/>
                    <a:pt x="420" y="356"/>
                    <a:pt x="476" y="300"/>
                  </a:cubicBezTo>
                  <a:cubicBezTo>
                    <a:pt x="517" y="300"/>
                    <a:pt x="517" y="259"/>
                    <a:pt x="558" y="176"/>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8"/>
            <p:cNvSpPr/>
            <p:nvPr/>
          </p:nvSpPr>
          <p:spPr>
            <a:xfrm>
              <a:off x="4726025" y="4443350"/>
              <a:ext cx="8550" cy="7775"/>
            </a:xfrm>
            <a:custGeom>
              <a:rect b="b" l="l" r="r" t="t"/>
              <a:pathLst>
                <a:path extrusionOk="0" h="311" w="342">
                  <a:moveTo>
                    <a:pt x="83" y="1"/>
                  </a:moveTo>
                  <a:lnTo>
                    <a:pt x="1" y="259"/>
                  </a:lnTo>
                  <a:cubicBezTo>
                    <a:pt x="1" y="311"/>
                    <a:pt x="42" y="311"/>
                    <a:pt x="42" y="311"/>
                  </a:cubicBezTo>
                  <a:cubicBezTo>
                    <a:pt x="83" y="311"/>
                    <a:pt x="166" y="311"/>
                    <a:pt x="207" y="259"/>
                  </a:cubicBezTo>
                  <a:cubicBezTo>
                    <a:pt x="259" y="259"/>
                    <a:pt x="342" y="218"/>
                    <a:pt x="342" y="13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8"/>
            <p:cNvSpPr/>
            <p:nvPr/>
          </p:nvSpPr>
          <p:spPr>
            <a:xfrm>
              <a:off x="4744125" y="4746600"/>
              <a:ext cx="9850" cy="6950"/>
            </a:xfrm>
            <a:custGeom>
              <a:rect b="b" l="l" r="r" t="t"/>
              <a:pathLst>
                <a:path extrusionOk="0" h="278" w="394">
                  <a:moveTo>
                    <a:pt x="272" y="0"/>
                  </a:moveTo>
                  <a:cubicBezTo>
                    <a:pt x="251" y="0"/>
                    <a:pt x="231" y="5"/>
                    <a:pt x="217" y="19"/>
                  </a:cubicBezTo>
                  <a:cubicBezTo>
                    <a:pt x="176" y="19"/>
                    <a:pt x="135" y="71"/>
                    <a:pt x="93" y="71"/>
                  </a:cubicBezTo>
                  <a:lnTo>
                    <a:pt x="52" y="112"/>
                  </a:lnTo>
                  <a:cubicBezTo>
                    <a:pt x="52" y="153"/>
                    <a:pt x="52" y="153"/>
                    <a:pt x="0" y="195"/>
                  </a:cubicBezTo>
                  <a:lnTo>
                    <a:pt x="259" y="277"/>
                  </a:lnTo>
                  <a:lnTo>
                    <a:pt x="393" y="19"/>
                  </a:lnTo>
                  <a:cubicBezTo>
                    <a:pt x="366" y="19"/>
                    <a:pt x="315" y="0"/>
                    <a:pt x="2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8"/>
            <p:cNvSpPr/>
            <p:nvPr/>
          </p:nvSpPr>
          <p:spPr>
            <a:xfrm>
              <a:off x="4680800" y="4720150"/>
              <a:ext cx="13975" cy="9875"/>
            </a:xfrm>
            <a:custGeom>
              <a:rect b="b" l="l" r="r" t="t"/>
              <a:pathLst>
                <a:path extrusionOk="0" h="395" w="559">
                  <a:moveTo>
                    <a:pt x="206" y="0"/>
                  </a:moveTo>
                  <a:cubicBezTo>
                    <a:pt x="126" y="0"/>
                    <a:pt x="54" y="48"/>
                    <a:pt x="0" y="136"/>
                  </a:cubicBezTo>
                  <a:lnTo>
                    <a:pt x="0" y="177"/>
                  </a:lnTo>
                  <a:lnTo>
                    <a:pt x="517" y="394"/>
                  </a:lnTo>
                  <a:cubicBezTo>
                    <a:pt x="558" y="260"/>
                    <a:pt x="517" y="95"/>
                    <a:pt x="341" y="43"/>
                  </a:cubicBezTo>
                  <a:cubicBezTo>
                    <a:pt x="295" y="14"/>
                    <a:pt x="249" y="0"/>
                    <a:pt x="20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8"/>
            <p:cNvSpPr/>
            <p:nvPr/>
          </p:nvSpPr>
          <p:spPr>
            <a:xfrm>
              <a:off x="4769975" y="4682200"/>
              <a:ext cx="9850" cy="13200"/>
            </a:xfrm>
            <a:custGeom>
              <a:rect b="b" l="l" r="r" t="t"/>
              <a:pathLst>
                <a:path extrusionOk="0" h="528" w="394">
                  <a:moveTo>
                    <a:pt x="325" y="0"/>
                  </a:moveTo>
                  <a:cubicBezTo>
                    <a:pt x="208" y="0"/>
                    <a:pt x="86" y="82"/>
                    <a:pt x="52" y="186"/>
                  </a:cubicBezTo>
                  <a:cubicBezTo>
                    <a:pt x="0" y="269"/>
                    <a:pt x="0" y="320"/>
                    <a:pt x="52" y="403"/>
                  </a:cubicBezTo>
                  <a:cubicBezTo>
                    <a:pt x="52" y="444"/>
                    <a:pt x="93" y="486"/>
                    <a:pt x="135" y="527"/>
                  </a:cubicBezTo>
                  <a:lnTo>
                    <a:pt x="176" y="527"/>
                  </a:lnTo>
                  <a:lnTo>
                    <a:pt x="393" y="10"/>
                  </a:lnTo>
                  <a:cubicBezTo>
                    <a:pt x="371" y="3"/>
                    <a:pt x="348" y="0"/>
                    <a:pt x="3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8"/>
            <p:cNvSpPr/>
            <p:nvPr/>
          </p:nvSpPr>
          <p:spPr>
            <a:xfrm>
              <a:off x="4705350" y="4656200"/>
              <a:ext cx="16300" cy="13825"/>
            </a:xfrm>
            <a:custGeom>
              <a:rect b="b" l="l" r="r" t="t"/>
              <a:pathLst>
                <a:path extrusionOk="0" h="553" w="652">
                  <a:moveTo>
                    <a:pt x="336" y="1"/>
                  </a:moveTo>
                  <a:cubicBezTo>
                    <a:pt x="230" y="1"/>
                    <a:pt x="114" y="49"/>
                    <a:pt x="52" y="151"/>
                  </a:cubicBezTo>
                  <a:cubicBezTo>
                    <a:pt x="0" y="326"/>
                    <a:pt x="93" y="450"/>
                    <a:pt x="218" y="533"/>
                  </a:cubicBezTo>
                  <a:cubicBezTo>
                    <a:pt x="251" y="546"/>
                    <a:pt x="286" y="552"/>
                    <a:pt x="321" y="552"/>
                  </a:cubicBezTo>
                  <a:cubicBezTo>
                    <a:pt x="427" y="552"/>
                    <a:pt x="530" y="492"/>
                    <a:pt x="569" y="368"/>
                  </a:cubicBezTo>
                  <a:cubicBezTo>
                    <a:pt x="652" y="233"/>
                    <a:pt x="569" y="68"/>
                    <a:pt x="435" y="16"/>
                  </a:cubicBezTo>
                  <a:cubicBezTo>
                    <a:pt x="404" y="6"/>
                    <a:pt x="370" y="1"/>
                    <a:pt x="3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8"/>
            <p:cNvSpPr/>
            <p:nvPr/>
          </p:nvSpPr>
          <p:spPr>
            <a:xfrm>
              <a:off x="4660125" y="4674675"/>
              <a:ext cx="16300" cy="14175"/>
            </a:xfrm>
            <a:custGeom>
              <a:rect b="b" l="l" r="r" t="t"/>
              <a:pathLst>
                <a:path extrusionOk="0" h="567" w="652">
                  <a:moveTo>
                    <a:pt x="346" y="1"/>
                  </a:moveTo>
                  <a:cubicBezTo>
                    <a:pt x="216" y="1"/>
                    <a:pt x="120" y="76"/>
                    <a:pt x="52" y="187"/>
                  </a:cubicBezTo>
                  <a:cubicBezTo>
                    <a:pt x="0" y="311"/>
                    <a:pt x="93" y="487"/>
                    <a:pt x="217" y="528"/>
                  </a:cubicBezTo>
                  <a:cubicBezTo>
                    <a:pt x="255" y="555"/>
                    <a:pt x="296" y="566"/>
                    <a:pt x="336" y="566"/>
                  </a:cubicBezTo>
                  <a:cubicBezTo>
                    <a:pt x="436" y="566"/>
                    <a:pt x="532" y="493"/>
                    <a:pt x="569" y="404"/>
                  </a:cubicBezTo>
                  <a:cubicBezTo>
                    <a:pt x="651" y="270"/>
                    <a:pt x="569" y="104"/>
                    <a:pt x="434" y="11"/>
                  </a:cubicBezTo>
                  <a:cubicBezTo>
                    <a:pt x="403" y="4"/>
                    <a:pt x="374" y="1"/>
                    <a:pt x="34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8"/>
            <p:cNvSpPr/>
            <p:nvPr/>
          </p:nvSpPr>
          <p:spPr>
            <a:xfrm>
              <a:off x="4724725" y="4701450"/>
              <a:ext cx="15275" cy="13800"/>
            </a:xfrm>
            <a:custGeom>
              <a:rect b="b" l="l" r="r" t="t"/>
              <a:pathLst>
                <a:path extrusionOk="0" h="552" w="611">
                  <a:moveTo>
                    <a:pt x="291" y="0"/>
                  </a:moveTo>
                  <a:cubicBezTo>
                    <a:pt x="185" y="0"/>
                    <a:pt x="84" y="49"/>
                    <a:pt x="53" y="150"/>
                  </a:cubicBezTo>
                  <a:cubicBezTo>
                    <a:pt x="1" y="326"/>
                    <a:pt x="53" y="491"/>
                    <a:pt x="177" y="532"/>
                  </a:cubicBezTo>
                  <a:cubicBezTo>
                    <a:pt x="220" y="545"/>
                    <a:pt x="260" y="552"/>
                    <a:pt x="298" y="552"/>
                  </a:cubicBezTo>
                  <a:cubicBezTo>
                    <a:pt x="412" y="552"/>
                    <a:pt x="499" y="492"/>
                    <a:pt x="569" y="367"/>
                  </a:cubicBezTo>
                  <a:cubicBezTo>
                    <a:pt x="611" y="233"/>
                    <a:pt x="569" y="67"/>
                    <a:pt x="394" y="16"/>
                  </a:cubicBezTo>
                  <a:cubicBezTo>
                    <a:pt x="361" y="5"/>
                    <a:pt x="326" y="0"/>
                    <a:pt x="29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8"/>
            <p:cNvSpPr/>
            <p:nvPr/>
          </p:nvSpPr>
          <p:spPr>
            <a:xfrm>
              <a:off x="4685950" y="4610525"/>
              <a:ext cx="16325" cy="14275"/>
            </a:xfrm>
            <a:custGeom>
              <a:rect b="b" l="l" r="r" t="t"/>
              <a:pathLst>
                <a:path extrusionOk="0" h="571" w="653">
                  <a:moveTo>
                    <a:pt x="324" y="1"/>
                  </a:moveTo>
                  <a:cubicBezTo>
                    <a:pt x="224" y="1"/>
                    <a:pt x="124" y="71"/>
                    <a:pt x="94" y="168"/>
                  </a:cubicBezTo>
                  <a:cubicBezTo>
                    <a:pt x="1" y="344"/>
                    <a:pt x="94" y="468"/>
                    <a:pt x="218" y="551"/>
                  </a:cubicBezTo>
                  <a:cubicBezTo>
                    <a:pt x="261" y="564"/>
                    <a:pt x="302" y="570"/>
                    <a:pt x="339" y="570"/>
                  </a:cubicBezTo>
                  <a:cubicBezTo>
                    <a:pt x="453" y="570"/>
                    <a:pt x="541" y="510"/>
                    <a:pt x="611" y="385"/>
                  </a:cubicBezTo>
                  <a:cubicBezTo>
                    <a:pt x="652" y="251"/>
                    <a:pt x="611" y="86"/>
                    <a:pt x="435" y="34"/>
                  </a:cubicBezTo>
                  <a:cubicBezTo>
                    <a:pt x="401" y="11"/>
                    <a:pt x="363" y="1"/>
                    <a:pt x="3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8"/>
            <p:cNvSpPr/>
            <p:nvPr/>
          </p:nvSpPr>
          <p:spPr>
            <a:xfrm>
              <a:off x="4750575" y="4636950"/>
              <a:ext cx="16325" cy="14150"/>
            </a:xfrm>
            <a:custGeom>
              <a:rect b="b" l="l" r="r" t="t"/>
              <a:pathLst>
                <a:path extrusionOk="0" h="566" w="653">
                  <a:moveTo>
                    <a:pt x="370" y="1"/>
                  </a:moveTo>
                  <a:cubicBezTo>
                    <a:pt x="256" y="1"/>
                    <a:pt x="122" y="83"/>
                    <a:pt x="52" y="187"/>
                  </a:cubicBezTo>
                  <a:cubicBezTo>
                    <a:pt x="1" y="321"/>
                    <a:pt x="94" y="486"/>
                    <a:pt x="218" y="528"/>
                  </a:cubicBezTo>
                  <a:cubicBezTo>
                    <a:pt x="256" y="554"/>
                    <a:pt x="297" y="566"/>
                    <a:pt x="336" y="566"/>
                  </a:cubicBezTo>
                  <a:cubicBezTo>
                    <a:pt x="437" y="566"/>
                    <a:pt x="532" y="493"/>
                    <a:pt x="569" y="404"/>
                  </a:cubicBezTo>
                  <a:cubicBezTo>
                    <a:pt x="652" y="228"/>
                    <a:pt x="569" y="104"/>
                    <a:pt x="435" y="11"/>
                  </a:cubicBezTo>
                  <a:cubicBezTo>
                    <a:pt x="415" y="4"/>
                    <a:pt x="393" y="1"/>
                    <a:pt x="3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8"/>
            <p:cNvSpPr/>
            <p:nvPr/>
          </p:nvSpPr>
          <p:spPr>
            <a:xfrm>
              <a:off x="4622625" y="4694325"/>
              <a:ext cx="7525" cy="8825"/>
            </a:xfrm>
            <a:custGeom>
              <a:rect b="b" l="l" r="r" t="t"/>
              <a:pathLst>
                <a:path extrusionOk="0" h="353" w="301">
                  <a:moveTo>
                    <a:pt x="125" y="1"/>
                  </a:moveTo>
                  <a:lnTo>
                    <a:pt x="1" y="259"/>
                  </a:lnTo>
                  <a:lnTo>
                    <a:pt x="259" y="352"/>
                  </a:lnTo>
                  <a:cubicBezTo>
                    <a:pt x="259" y="352"/>
                    <a:pt x="301" y="301"/>
                    <a:pt x="301" y="259"/>
                  </a:cubicBezTo>
                  <a:cubicBezTo>
                    <a:pt x="301" y="135"/>
                    <a:pt x="208"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8"/>
            <p:cNvSpPr/>
            <p:nvPr/>
          </p:nvSpPr>
          <p:spPr>
            <a:xfrm>
              <a:off x="4646150" y="4629700"/>
              <a:ext cx="10875" cy="13900"/>
            </a:xfrm>
            <a:custGeom>
              <a:rect b="b" l="l" r="r" t="t"/>
              <a:pathLst>
                <a:path extrusionOk="0" h="556" w="435">
                  <a:moveTo>
                    <a:pt x="218" y="1"/>
                  </a:moveTo>
                  <a:lnTo>
                    <a:pt x="1" y="518"/>
                  </a:lnTo>
                  <a:cubicBezTo>
                    <a:pt x="51" y="544"/>
                    <a:pt x="96" y="556"/>
                    <a:pt x="138" y="556"/>
                  </a:cubicBezTo>
                  <a:cubicBezTo>
                    <a:pt x="244" y="556"/>
                    <a:pt x="327" y="483"/>
                    <a:pt x="394" y="394"/>
                  </a:cubicBezTo>
                  <a:cubicBezTo>
                    <a:pt x="435" y="218"/>
                    <a:pt x="352" y="94"/>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8"/>
            <p:cNvSpPr/>
            <p:nvPr/>
          </p:nvSpPr>
          <p:spPr>
            <a:xfrm>
              <a:off x="4797100" y="4622225"/>
              <a:ext cx="6500" cy="9825"/>
            </a:xfrm>
            <a:custGeom>
              <a:rect b="b" l="l" r="r" t="t"/>
              <a:pathLst>
                <a:path extrusionOk="0" h="393" w="260">
                  <a:moveTo>
                    <a:pt x="42" y="0"/>
                  </a:moveTo>
                  <a:cubicBezTo>
                    <a:pt x="1" y="83"/>
                    <a:pt x="1" y="135"/>
                    <a:pt x="1" y="176"/>
                  </a:cubicBezTo>
                  <a:cubicBezTo>
                    <a:pt x="42" y="259"/>
                    <a:pt x="83" y="341"/>
                    <a:pt x="166" y="393"/>
                  </a:cubicBezTo>
                  <a:lnTo>
                    <a:pt x="259" y="135"/>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8"/>
            <p:cNvSpPr/>
            <p:nvPr/>
          </p:nvSpPr>
          <p:spPr>
            <a:xfrm>
              <a:off x="4732475" y="4596375"/>
              <a:ext cx="14000" cy="9525"/>
            </a:xfrm>
            <a:custGeom>
              <a:rect b="b" l="l" r="r" t="t"/>
              <a:pathLst>
                <a:path extrusionOk="0" h="381" w="560">
                  <a:moveTo>
                    <a:pt x="42" y="0"/>
                  </a:moveTo>
                  <a:cubicBezTo>
                    <a:pt x="42" y="42"/>
                    <a:pt x="1" y="42"/>
                    <a:pt x="1" y="83"/>
                  </a:cubicBezTo>
                  <a:cubicBezTo>
                    <a:pt x="1" y="135"/>
                    <a:pt x="42" y="176"/>
                    <a:pt x="42" y="217"/>
                  </a:cubicBezTo>
                  <a:lnTo>
                    <a:pt x="84" y="259"/>
                  </a:lnTo>
                  <a:cubicBezTo>
                    <a:pt x="84" y="300"/>
                    <a:pt x="125" y="341"/>
                    <a:pt x="166" y="341"/>
                  </a:cubicBezTo>
                  <a:cubicBezTo>
                    <a:pt x="213" y="367"/>
                    <a:pt x="267" y="380"/>
                    <a:pt x="315" y="380"/>
                  </a:cubicBezTo>
                  <a:cubicBezTo>
                    <a:pt x="363" y="380"/>
                    <a:pt x="404" y="367"/>
                    <a:pt x="425" y="341"/>
                  </a:cubicBezTo>
                  <a:lnTo>
                    <a:pt x="559" y="217"/>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8"/>
            <p:cNvSpPr/>
            <p:nvPr/>
          </p:nvSpPr>
          <p:spPr>
            <a:xfrm>
              <a:off x="4673050" y="4572600"/>
              <a:ext cx="8800" cy="6475"/>
            </a:xfrm>
            <a:custGeom>
              <a:rect b="b" l="l" r="r" t="t"/>
              <a:pathLst>
                <a:path extrusionOk="0" h="259" w="352">
                  <a:moveTo>
                    <a:pt x="93" y="0"/>
                  </a:moveTo>
                  <a:lnTo>
                    <a:pt x="0" y="259"/>
                  </a:lnTo>
                  <a:lnTo>
                    <a:pt x="93" y="259"/>
                  </a:lnTo>
                  <a:cubicBezTo>
                    <a:pt x="176" y="259"/>
                    <a:pt x="258" y="217"/>
                    <a:pt x="352" y="134"/>
                  </a:cubicBezTo>
                  <a:lnTo>
                    <a:pt x="352" y="93"/>
                  </a:lnTo>
                  <a:lnTo>
                    <a:pt x="9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8"/>
            <p:cNvSpPr/>
            <p:nvPr/>
          </p:nvSpPr>
          <p:spPr>
            <a:xfrm>
              <a:off x="4717225" y="4810850"/>
              <a:ext cx="9850" cy="13775"/>
            </a:xfrm>
            <a:custGeom>
              <a:rect b="b" l="l" r="r" t="t"/>
              <a:pathLst>
                <a:path extrusionOk="0" h="551" w="394">
                  <a:moveTo>
                    <a:pt x="278" y="1"/>
                  </a:moveTo>
                  <a:cubicBezTo>
                    <a:pt x="177" y="1"/>
                    <a:pt x="80" y="71"/>
                    <a:pt x="42" y="168"/>
                  </a:cubicBezTo>
                  <a:cubicBezTo>
                    <a:pt x="1" y="251"/>
                    <a:pt x="1" y="344"/>
                    <a:pt x="42" y="426"/>
                  </a:cubicBezTo>
                  <a:lnTo>
                    <a:pt x="177" y="551"/>
                  </a:lnTo>
                  <a:lnTo>
                    <a:pt x="394" y="34"/>
                  </a:lnTo>
                  <a:cubicBezTo>
                    <a:pt x="357" y="11"/>
                    <a:pt x="317" y="1"/>
                    <a:pt x="27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8"/>
            <p:cNvSpPr/>
            <p:nvPr/>
          </p:nvSpPr>
          <p:spPr>
            <a:xfrm>
              <a:off x="4652625" y="4784425"/>
              <a:ext cx="16300" cy="13700"/>
            </a:xfrm>
            <a:custGeom>
              <a:rect b="b" l="l" r="r" t="t"/>
              <a:pathLst>
                <a:path extrusionOk="0" h="548" w="652">
                  <a:moveTo>
                    <a:pt x="320" y="1"/>
                  </a:moveTo>
                  <a:cubicBezTo>
                    <a:pt x="203" y="1"/>
                    <a:pt x="113" y="56"/>
                    <a:pt x="42" y="191"/>
                  </a:cubicBezTo>
                  <a:cubicBezTo>
                    <a:pt x="0" y="315"/>
                    <a:pt x="93" y="491"/>
                    <a:pt x="217" y="532"/>
                  </a:cubicBezTo>
                  <a:cubicBezTo>
                    <a:pt x="251" y="543"/>
                    <a:pt x="286" y="548"/>
                    <a:pt x="322" y="548"/>
                  </a:cubicBezTo>
                  <a:cubicBezTo>
                    <a:pt x="427" y="548"/>
                    <a:pt x="528" y="501"/>
                    <a:pt x="559" y="408"/>
                  </a:cubicBezTo>
                  <a:cubicBezTo>
                    <a:pt x="652" y="232"/>
                    <a:pt x="559" y="57"/>
                    <a:pt x="434" y="15"/>
                  </a:cubicBezTo>
                  <a:cubicBezTo>
                    <a:pt x="394" y="6"/>
                    <a:pt x="35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8"/>
            <p:cNvSpPr/>
            <p:nvPr/>
          </p:nvSpPr>
          <p:spPr>
            <a:xfrm>
              <a:off x="4607375" y="4803350"/>
              <a:ext cx="15275" cy="14050"/>
            </a:xfrm>
            <a:custGeom>
              <a:rect b="b" l="l" r="r" t="t"/>
              <a:pathLst>
                <a:path extrusionOk="0" h="562" w="611">
                  <a:moveTo>
                    <a:pt x="301" y="1"/>
                  </a:moveTo>
                  <a:cubicBezTo>
                    <a:pt x="193" y="1"/>
                    <a:pt x="110" y="71"/>
                    <a:pt x="42" y="168"/>
                  </a:cubicBezTo>
                  <a:cubicBezTo>
                    <a:pt x="1" y="292"/>
                    <a:pt x="42" y="468"/>
                    <a:pt x="218" y="551"/>
                  </a:cubicBezTo>
                  <a:cubicBezTo>
                    <a:pt x="242" y="558"/>
                    <a:pt x="267" y="561"/>
                    <a:pt x="292" y="561"/>
                  </a:cubicBezTo>
                  <a:cubicBezTo>
                    <a:pt x="407" y="561"/>
                    <a:pt x="525" y="487"/>
                    <a:pt x="559" y="385"/>
                  </a:cubicBezTo>
                  <a:cubicBezTo>
                    <a:pt x="611" y="251"/>
                    <a:pt x="559" y="75"/>
                    <a:pt x="435" y="34"/>
                  </a:cubicBezTo>
                  <a:cubicBezTo>
                    <a:pt x="387" y="11"/>
                    <a:pt x="342"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8"/>
            <p:cNvSpPr/>
            <p:nvPr/>
          </p:nvSpPr>
          <p:spPr>
            <a:xfrm>
              <a:off x="4670975" y="4829650"/>
              <a:ext cx="16300" cy="13725"/>
            </a:xfrm>
            <a:custGeom>
              <a:rect b="b" l="l" r="r" t="t"/>
              <a:pathLst>
                <a:path extrusionOk="0" h="549" w="652">
                  <a:moveTo>
                    <a:pt x="337" y="1"/>
                  </a:moveTo>
                  <a:cubicBezTo>
                    <a:pt x="229" y="1"/>
                    <a:pt x="123" y="57"/>
                    <a:pt x="83" y="191"/>
                  </a:cubicBezTo>
                  <a:cubicBezTo>
                    <a:pt x="0" y="316"/>
                    <a:pt x="83" y="491"/>
                    <a:pt x="217" y="533"/>
                  </a:cubicBezTo>
                  <a:cubicBezTo>
                    <a:pt x="261" y="543"/>
                    <a:pt x="302" y="548"/>
                    <a:pt x="340" y="548"/>
                  </a:cubicBezTo>
                  <a:cubicBezTo>
                    <a:pt x="453" y="548"/>
                    <a:pt x="538" y="502"/>
                    <a:pt x="600" y="409"/>
                  </a:cubicBezTo>
                  <a:cubicBezTo>
                    <a:pt x="652" y="233"/>
                    <a:pt x="600" y="109"/>
                    <a:pt x="435"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8"/>
            <p:cNvSpPr/>
            <p:nvPr/>
          </p:nvSpPr>
          <p:spPr>
            <a:xfrm>
              <a:off x="4633225" y="4739200"/>
              <a:ext cx="16325" cy="13675"/>
            </a:xfrm>
            <a:custGeom>
              <a:rect b="b" l="l" r="r" t="t"/>
              <a:pathLst>
                <a:path extrusionOk="0" h="547" w="653">
                  <a:moveTo>
                    <a:pt x="338" y="0"/>
                  </a:moveTo>
                  <a:cubicBezTo>
                    <a:pt x="230" y="0"/>
                    <a:pt x="126" y="56"/>
                    <a:pt x="94" y="191"/>
                  </a:cubicBezTo>
                  <a:cubicBezTo>
                    <a:pt x="1" y="315"/>
                    <a:pt x="94" y="491"/>
                    <a:pt x="218" y="532"/>
                  </a:cubicBezTo>
                  <a:cubicBezTo>
                    <a:pt x="259" y="542"/>
                    <a:pt x="298" y="547"/>
                    <a:pt x="334" y="547"/>
                  </a:cubicBezTo>
                  <a:cubicBezTo>
                    <a:pt x="451" y="547"/>
                    <a:pt x="540" y="493"/>
                    <a:pt x="611" y="367"/>
                  </a:cubicBezTo>
                  <a:cubicBezTo>
                    <a:pt x="652" y="232"/>
                    <a:pt x="559" y="56"/>
                    <a:pt x="435" y="15"/>
                  </a:cubicBezTo>
                  <a:cubicBezTo>
                    <a:pt x="404" y="5"/>
                    <a:pt x="371"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8"/>
            <p:cNvSpPr/>
            <p:nvPr/>
          </p:nvSpPr>
          <p:spPr>
            <a:xfrm>
              <a:off x="4697850" y="4765625"/>
              <a:ext cx="16300" cy="14125"/>
            </a:xfrm>
            <a:custGeom>
              <a:rect b="b" l="l" r="r" t="t"/>
              <a:pathLst>
                <a:path extrusionOk="0" h="565" w="652">
                  <a:moveTo>
                    <a:pt x="301" y="0"/>
                  </a:moveTo>
                  <a:cubicBezTo>
                    <a:pt x="193" y="0"/>
                    <a:pt x="109" y="70"/>
                    <a:pt x="42" y="168"/>
                  </a:cubicBezTo>
                  <a:cubicBezTo>
                    <a:pt x="1" y="292"/>
                    <a:pt x="94" y="468"/>
                    <a:pt x="218" y="550"/>
                  </a:cubicBezTo>
                  <a:cubicBezTo>
                    <a:pt x="244" y="560"/>
                    <a:pt x="271" y="565"/>
                    <a:pt x="298" y="565"/>
                  </a:cubicBezTo>
                  <a:cubicBezTo>
                    <a:pt x="411" y="565"/>
                    <a:pt x="526" y="485"/>
                    <a:pt x="559" y="385"/>
                  </a:cubicBezTo>
                  <a:cubicBezTo>
                    <a:pt x="652" y="250"/>
                    <a:pt x="559" y="85"/>
                    <a:pt x="435" y="33"/>
                  </a:cubicBezTo>
                  <a:cubicBezTo>
                    <a:pt x="386" y="10"/>
                    <a:pt x="342"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8"/>
            <p:cNvSpPr/>
            <p:nvPr/>
          </p:nvSpPr>
          <p:spPr>
            <a:xfrm>
              <a:off x="4571975" y="4822525"/>
              <a:ext cx="4150" cy="3400"/>
            </a:xfrm>
            <a:custGeom>
              <a:rect b="b" l="l" r="r" t="t"/>
              <a:pathLst>
                <a:path extrusionOk="0" h="136" w="166">
                  <a:moveTo>
                    <a:pt x="42" y="1"/>
                  </a:moveTo>
                  <a:lnTo>
                    <a:pt x="0" y="84"/>
                  </a:lnTo>
                  <a:cubicBezTo>
                    <a:pt x="42" y="84"/>
                    <a:pt x="125" y="135"/>
                    <a:pt x="166" y="135"/>
                  </a:cubicBezTo>
                  <a:cubicBezTo>
                    <a:pt x="125" y="84"/>
                    <a:pt x="125" y="42"/>
                    <a:pt x="83" y="42"/>
                  </a:cubicBezTo>
                  <a:cubicBezTo>
                    <a:pt x="42" y="42"/>
                    <a:pt x="42"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8"/>
            <p:cNvSpPr/>
            <p:nvPr/>
          </p:nvSpPr>
          <p:spPr>
            <a:xfrm>
              <a:off x="4593425" y="4758950"/>
              <a:ext cx="10875" cy="13225"/>
            </a:xfrm>
            <a:custGeom>
              <a:rect b="b" l="l" r="r" t="t"/>
              <a:pathLst>
                <a:path extrusionOk="0" h="529" w="435">
                  <a:moveTo>
                    <a:pt x="218" y="0"/>
                  </a:moveTo>
                  <a:lnTo>
                    <a:pt x="1" y="517"/>
                  </a:lnTo>
                  <a:cubicBezTo>
                    <a:pt x="24" y="525"/>
                    <a:pt x="49" y="528"/>
                    <a:pt x="74" y="528"/>
                  </a:cubicBezTo>
                  <a:cubicBezTo>
                    <a:pt x="191" y="528"/>
                    <a:pt x="317" y="454"/>
                    <a:pt x="393" y="352"/>
                  </a:cubicBezTo>
                  <a:cubicBezTo>
                    <a:pt x="435" y="218"/>
                    <a:pt x="393" y="94"/>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8"/>
            <p:cNvSpPr/>
            <p:nvPr/>
          </p:nvSpPr>
          <p:spPr>
            <a:xfrm>
              <a:off x="4744125" y="4751450"/>
              <a:ext cx="6475" cy="8550"/>
            </a:xfrm>
            <a:custGeom>
              <a:rect b="b" l="l" r="r" t="t"/>
              <a:pathLst>
                <a:path extrusionOk="0" h="342" w="259">
                  <a:moveTo>
                    <a:pt x="0" y="1"/>
                  </a:moveTo>
                  <a:lnTo>
                    <a:pt x="0" y="83"/>
                  </a:lnTo>
                  <a:cubicBezTo>
                    <a:pt x="0" y="218"/>
                    <a:pt x="52" y="300"/>
                    <a:pt x="176" y="342"/>
                  </a:cubicBezTo>
                  <a:lnTo>
                    <a:pt x="259" y="83"/>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8"/>
            <p:cNvSpPr/>
            <p:nvPr/>
          </p:nvSpPr>
          <p:spPr>
            <a:xfrm>
              <a:off x="4679500" y="4724575"/>
              <a:ext cx="14250" cy="9225"/>
            </a:xfrm>
            <a:custGeom>
              <a:rect b="b" l="l" r="r" t="t"/>
              <a:pathLst>
                <a:path extrusionOk="0" h="369" w="570">
                  <a:moveTo>
                    <a:pt x="52" y="0"/>
                  </a:moveTo>
                  <a:cubicBezTo>
                    <a:pt x="52" y="42"/>
                    <a:pt x="0" y="83"/>
                    <a:pt x="0" y="124"/>
                  </a:cubicBezTo>
                  <a:cubicBezTo>
                    <a:pt x="0" y="217"/>
                    <a:pt x="94" y="300"/>
                    <a:pt x="176" y="342"/>
                  </a:cubicBezTo>
                  <a:cubicBezTo>
                    <a:pt x="232" y="359"/>
                    <a:pt x="286" y="369"/>
                    <a:pt x="333" y="369"/>
                  </a:cubicBezTo>
                  <a:cubicBezTo>
                    <a:pt x="399" y="369"/>
                    <a:pt x="452" y="349"/>
                    <a:pt x="476" y="300"/>
                  </a:cubicBezTo>
                  <a:cubicBezTo>
                    <a:pt x="517" y="259"/>
                    <a:pt x="517" y="259"/>
                    <a:pt x="569" y="217"/>
                  </a:cubicBez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8"/>
            <p:cNvSpPr/>
            <p:nvPr/>
          </p:nvSpPr>
          <p:spPr>
            <a:xfrm>
              <a:off x="4620300" y="4700800"/>
              <a:ext cx="8825" cy="6475"/>
            </a:xfrm>
            <a:custGeom>
              <a:rect b="b" l="l" r="r" t="t"/>
              <a:pathLst>
                <a:path extrusionOk="0" h="259" w="353">
                  <a:moveTo>
                    <a:pt x="94" y="0"/>
                  </a:moveTo>
                  <a:lnTo>
                    <a:pt x="1" y="259"/>
                  </a:lnTo>
                  <a:lnTo>
                    <a:pt x="218" y="259"/>
                  </a:lnTo>
                  <a:cubicBezTo>
                    <a:pt x="218" y="259"/>
                    <a:pt x="259" y="217"/>
                    <a:pt x="301" y="217"/>
                  </a:cubicBezTo>
                  <a:cubicBezTo>
                    <a:pt x="301" y="176"/>
                    <a:pt x="352" y="135"/>
                    <a:pt x="352" y="93"/>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8"/>
            <p:cNvSpPr/>
            <p:nvPr/>
          </p:nvSpPr>
          <p:spPr>
            <a:xfrm>
              <a:off x="4933850" y="3923300"/>
              <a:ext cx="8550" cy="7525"/>
            </a:xfrm>
            <a:custGeom>
              <a:rect b="b" l="l" r="r" t="t"/>
              <a:pathLst>
                <a:path extrusionOk="0" h="301" w="342">
                  <a:moveTo>
                    <a:pt x="166" y="0"/>
                  </a:moveTo>
                  <a:cubicBezTo>
                    <a:pt x="124" y="42"/>
                    <a:pt x="41" y="83"/>
                    <a:pt x="0" y="124"/>
                  </a:cubicBezTo>
                  <a:lnTo>
                    <a:pt x="0" y="176"/>
                  </a:lnTo>
                  <a:lnTo>
                    <a:pt x="259" y="300"/>
                  </a:lnTo>
                  <a:lnTo>
                    <a:pt x="341" y="42"/>
                  </a:lnTo>
                  <a:cubicBezTo>
                    <a:pt x="300" y="0"/>
                    <a:pt x="259" y="0"/>
                    <a:pt x="1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8"/>
            <p:cNvSpPr/>
            <p:nvPr/>
          </p:nvSpPr>
          <p:spPr>
            <a:xfrm>
              <a:off x="4869225" y="3897050"/>
              <a:ext cx="13975" cy="10000"/>
            </a:xfrm>
            <a:custGeom>
              <a:rect b="b" l="l" r="r" t="t"/>
              <a:pathLst>
                <a:path extrusionOk="0" h="400" w="559">
                  <a:moveTo>
                    <a:pt x="276" y="0"/>
                  </a:moveTo>
                  <a:cubicBezTo>
                    <a:pt x="174" y="0"/>
                    <a:pt x="72" y="39"/>
                    <a:pt x="42" y="99"/>
                  </a:cubicBezTo>
                  <a:cubicBezTo>
                    <a:pt x="42" y="141"/>
                    <a:pt x="0" y="141"/>
                    <a:pt x="0" y="192"/>
                  </a:cubicBezTo>
                  <a:lnTo>
                    <a:pt x="517" y="399"/>
                  </a:lnTo>
                  <a:lnTo>
                    <a:pt x="517" y="316"/>
                  </a:lnTo>
                  <a:cubicBezTo>
                    <a:pt x="559" y="192"/>
                    <a:pt x="476" y="58"/>
                    <a:pt x="383" y="17"/>
                  </a:cubicBezTo>
                  <a:cubicBezTo>
                    <a:pt x="350" y="5"/>
                    <a:pt x="313" y="0"/>
                    <a:pt x="2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8"/>
            <p:cNvSpPr/>
            <p:nvPr/>
          </p:nvSpPr>
          <p:spPr>
            <a:xfrm>
              <a:off x="4959675" y="3859725"/>
              <a:ext cx="9600" cy="12925"/>
            </a:xfrm>
            <a:custGeom>
              <a:rect b="b" l="l" r="r" t="t"/>
              <a:pathLst>
                <a:path extrusionOk="0" h="517" w="384">
                  <a:moveTo>
                    <a:pt x="166" y="0"/>
                  </a:moveTo>
                  <a:cubicBezTo>
                    <a:pt x="125" y="0"/>
                    <a:pt x="125" y="0"/>
                    <a:pt x="125" y="41"/>
                  </a:cubicBezTo>
                  <a:cubicBezTo>
                    <a:pt x="84" y="41"/>
                    <a:pt x="42" y="83"/>
                    <a:pt x="1" y="176"/>
                  </a:cubicBezTo>
                  <a:lnTo>
                    <a:pt x="1" y="300"/>
                  </a:lnTo>
                  <a:cubicBezTo>
                    <a:pt x="1" y="393"/>
                    <a:pt x="84" y="476"/>
                    <a:pt x="166" y="517"/>
                  </a:cubicBezTo>
                  <a:lnTo>
                    <a:pt x="38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8"/>
            <p:cNvSpPr/>
            <p:nvPr/>
          </p:nvSpPr>
          <p:spPr>
            <a:xfrm>
              <a:off x="4894025" y="3832575"/>
              <a:ext cx="16050" cy="14025"/>
            </a:xfrm>
            <a:custGeom>
              <a:rect b="b" l="l" r="r" t="t"/>
              <a:pathLst>
                <a:path extrusionOk="0" h="561" w="642">
                  <a:moveTo>
                    <a:pt x="356" y="0"/>
                  </a:moveTo>
                  <a:cubicBezTo>
                    <a:pt x="243" y="0"/>
                    <a:pt x="118" y="76"/>
                    <a:pt x="84" y="187"/>
                  </a:cubicBezTo>
                  <a:cubicBezTo>
                    <a:pt x="1" y="311"/>
                    <a:pt x="84" y="486"/>
                    <a:pt x="208" y="528"/>
                  </a:cubicBezTo>
                  <a:cubicBezTo>
                    <a:pt x="245" y="551"/>
                    <a:pt x="285" y="561"/>
                    <a:pt x="326" y="561"/>
                  </a:cubicBezTo>
                  <a:cubicBezTo>
                    <a:pt x="432" y="561"/>
                    <a:pt x="541" y="491"/>
                    <a:pt x="601" y="393"/>
                  </a:cubicBezTo>
                  <a:cubicBezTo>
                    <a:pt x="642" y="269"/>
                    <a:pt x="559" y="93"/>
                    <a:pt x="425" y="11"/>
                  </a:cubicBezTo>
                  <a:cubicBezTo>
                    <a:pt x="403" y="4"/>
                    <a:pt x="380" y="0"/>
                    <a:pt x="35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8"/>
            <p:cNvSpPr/>
            <p:nvPr/>
          </p:nvSpPr>
          <p:spPr>
            <a:xfrm>
              <a:off x="4848800" y="3851850"/>
              <a:ext cx="16050" cy="13675"/>
            </a:xfrm>
            <a:custGeom>
              <a:rect b="b" l="l" r="r" t="t"/>
              <a:pathLst>
                <a:path extrusionOk="0" h="547" w="642">
                  <a:moveTo>
                    <a:pt x="332" y="0"/>
                  </a:moveTo>
                  <a:cubicBezTo>
                    <a:pt x="226" y="0"/>
                    <a:pt x="115" y="56"/>
                    <a:pt x="83" y="191"/>
                  </a:cubicBezTo>
                  <a:cubicBezTo>
                    <a:pt x="1" y="315"/>
                    <a:pt x="83" y="491"/>
                    <a:pt x="207" y="532"/>
                  </a:cubicBezTo>
                  <a:cubicBezTo>
                    <a:pt x="239" y="542"/>
                    <a:pt x="272" y="547"/>
                    <a:pt x="306" y="547"/>
                  </a:cubicBezTo>
                  <a:cubicBezTo>
                    <a:pt x="419" y="547"/>
                    <a:pt x="537" y="491"/>
                    <a:pt x="600" y="356"/>
                  </a:cubicBezTo>
                  <a:cubicBezTo>
                    <a:pt x="642" y="232"/>
                    <a:pt x="559" y="57"/>
                    <a:pt x="424" y="15"/>
                  </a:cubicBezTo>
                  <a:cubicBezTo>
                    <a:pt x="396" y="6"/>
                    <a:pt x="364"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8"/>
            <p:cNvSpPr/>
            <p:nvPr/>
          </p:nvSpPr>
          <p:spPr>
            <a:xfrm>
              <a:off x="4913425" y="3878275"/>
              <a:ext cx="15000" cy="13575"/>
            </a:xfrm>
            <a:custGeom>
              <a:rect b="b" l="l" r="r" t="t"/>
              <a:pathLst>
                <a:path extrusionOk="0" h="543" w="600">
                  <a:moveTo>
                    <a:pt x="295" y="0"/>
                  </a:moveTo>
                  <a:cubicBezTo>
                    <a:pt x="188" y="0"/>
                    <a:pt x="102" y="71"/>
                    <a:pt x="42" y="168"/>
                  </a:cubicBezTo>
                  <a:cubicBezTo>
                    <a:pt x="0" y="292"/>
                    <a:pt x="42" y="468"/>
                    <a:pt x="207" y="509"/>
                  </a:cubicBezTo>
                  <a:cubicBezTo>
                    <a:pt x="244" y="532"/>
                    <a:pt x="285" y="542"/>
                    <a:pt x="324" y="542"/>
                  </a:cubicBezTo>
                  <a:cubicBezTo>
                    <a:pt x="428" y="542"/>
                    <a:pt x="529" y="472"/>
                    <a:pt x="559" y="375"/>
                  </a:cubicBezTo>
                  <a:cubicBezTo>
                    <a:pt x="600" y="251"/>
                    <a:pt x="559" y="75"/>
                    <a:pt x="424" y="33"/>
                  </a:cubicBezTo>
                  <a:cubicBezTo>
                    <a:pt x="379" y="11"/>
                    <a:pt x="335"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8"/>
            <p:cNvSpPr/>
            <p:nvPr/>
          </p:nvSpPr>
          <p:spPr>
            <a:xfrm>
              <a:off x="4811075" y="3871600"/>
              <a:ext cx="7500" cy="8550"/>
            </a:xfrm>
            <a:custGeom>
              <a:rect b="b" l="l" r="r" t="t"/>
              <a:pathLst>
                <a:path extrusionOk="0" h="342" w="300">
                  <a:moveTo>
                    <a:pt x="124" y="1"/>
                  </a:moveTo>
                  <a:lnTo>
                    <a:pt x="0" y="259"/>
                  </a:lnTo>
                  <a:lnTo>
                    <a:pt x="259" y="342"/>
                  </a:lnTo>
                  <a:cubicBezTo>
                    <a:pt x="300" y="300"/>
                    <a:pt x="300" y="259"/>
                    <a:pt x="300" y="218"/>
                  </a:cubicBezTo>
                  <a:cubicBezTo>
                    <a:pt x="300" y="125"/>
                    <a:pt x="217" y="4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8"/>
            <p:cNvSpPr/>
            <p:nvPr/>
          </p:nvSpPr>
          <p:spPr>
            <a:xfrm>
              <a:off x="4835875" y="3810075"/>
              <a:ext cx="9600" cy="10275"/>
            </a:xfrm>
            <a:custGeom>
              <a:rect b="b" l="l" r="r" t="t"/>
              <a:pathLst>
                <a:path extrusionOk="0" h="411" w="384">
                  <a:moveTo>
                    <a:pt x="125" y="1"/>
                  </a:moveTo>
                  <a:lnTo>
                    <a:pt x="1" y="394"/>
                  </a:lnTo>
                  <a:lnTo>
                    <a:pt x="42" y="394"/>
                  </a:lnTo>
                  <a:cubicBezTo>
                    <a:pt x="64" y="405"/>
                    <a:pt x="86" y="410"/>
                    <a:pt x="109" y="410"/>
                  </a:cubicBezTo>
                  <a:cubicBezTo>
                    <a:pt x="170" y="410"/>
                    <a:pt x="232" y="372"/>
                    <a:pt x="300" y="311"/>
                  </a:cubicBezTo>
                  <a:cubicBezTo>
                    <a:pt x="342" y="259"/>
                    <a:pt x="342" y="259"/>
                    <a:pt x="342" y="218"/>
                  </a:cubicBezTo>
                  <a:cubicBezTo>
                    <a:pt x="383" y="177"/>
                    <a:pt x="383" y="94"/>
                    <a:pt x="342" y="53"/>
                  </a:cubicBezTo>
                  <a:cubicBezTo>
                    <a:pt x="259" y="1"/>
                    <a:pt x="207" y="1"/>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8"/>
            <p:cNvSpPr/>
            <p:nvPr/>
          </p:nvSpPr>
          <p:spPr>
            <a:xfrm>
              <a:off x="4881100" y="4051500"/>
              <a:ext cx="8575" cy="7525"/>
            </a:xfrm>
            <a:custGeom>
              <a:rect b="b" l="l" r="r" t="t"/>
              <a:pathLst>
                <a:path extrusionOk="0" h="301" w="343">
                  <a:moveTo>
                    <a:pt x="259" y="1"/>
                  </a:moveTo>
                  <a:cubicBezTo>
                    <a:pt x="208" y="1"/>
                    <a:pt x="208" y="1"/>
                    <a:pt x="166" y="42"/>
                  </a:cubicBezTo>
                  <a:cubicBezTo>
                    <a:pt x="125" y="42"/>
                    <a:pt x="84" y="42"/>
                    <a:pt x="42" y="83"/>
                  </a:cubicBezTo>
                  <a:lnTo>
                    <a:pt x="1" y="125"/>
                  </a:lnTo>
                  <a:lnTo>
                    <a:pt x="1" y="166"/>
                  </a:lnTo>
                  <a:lnTo>
                    <a:pt x="259" y="300"/>
                  </a:lnTo>
                  <a:lnTo>
                    <a:pt x="342" y="42"/>
                  </a:lnTo>
                  <a:cubicBezTo>
                    <a:pt x="342" y="42"/>
                    <a:pt x="301"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8"/>
            <p:cNvSpPr/>
            <p:nvPr/>
          </p:nvSpPr>
          <p:spPr>
            <a:xfrm>
              <a:off x="4816500" y="4025650"/>
              <a:ext cx="13975" cy="9600"/>
            </a:xfrm>
            <a:custGeom>
              <a:rect b="b" l="l" r="r" t="t"/>
              <a:pathLst>
                <a:path extrusionOk="0" h="384" w="559">
                  <a:moveTo>
                    <a:pt x="166" y="1"/>
                  </a:moveTo>
                  <a:cubicBezTo>
                    <a:pt x="124" y="1"/>
                    <a:pt x="124" y="42"/>
                    <a:pt x="83" y="42"/>
                  </a:cubicBezTo>
                  <a:cubicBezTo>
                    <a:pt x="83" y="42"/>
                    <a:pt x="42" y="83"/>
                    <a:pt x="42" y="125"/>
                  </a:cubicBezTo>
                  <a:cubicBezTo>
                    <a:pt x="0" y="125"/>
                    <a:pt x="0" y="125"/>
                    <a:pt x="0" y="166"/>
                  </a:cubicBezTo>
                  <a:lnTo>
                    <a:pt x="517" y="383"/>
                  </a:lnTo>
                  <a:cubicBezTo>
                    <a:pt x="558" y="259"/>
                    <a:pt x="517" y="125"/>
                    <a:pt x="424" y="42"/>
                  </a:cubicBezTo>
                  <a:cubicBezTo>
                    <a:pt x="383" y="42"/>
                    <a:pt x="383" y="1"/>
                    <a:pt x="34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8"/>
            <p:cNvSpPr/>
            <p:nvPr/>
          </p:nvSpPr>
          <p:spPr>
            <a:xfrm>
              <a:off x="4905675" y="3987550"/>
              <a:ext cx="10875" cy="13325"/>
            </a:xfrm>
            <a:custGeom>
              <a:rect b="b" l="l" r="r" t="t"/>
              <a:pathLst>
                <a:path extrusionOk="0" h="533" w="435">
                  <a:moveTo>
                    <a:pt x="320" y="0"/>
                  </a:moveTo>
                  <a:cubicBezTo>
                    <a:pt x="203" y="0"/>
                    <a:pt x="115" y="56"/>
                    <a:pt x="52" y="191"/>
                  </a:cubicBezTo>
                  <a:cubicBezTo>
                    <a:pt x="0" y="315"/>
                    <a:pt x="52" y="491"/>
                    <a:pt x="217" y="532"/>
                  </a:cubicBezTo>
                  <a:lnTo>
                    <a:pt x="434" y="15"/>
                  </a:lnTo>
                  <a:cubicBezTo>
                    <a:pt x="393" y="6"/>
                    <a:pt x="355"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8"/>
            <p:cNvSpPr/>
            <p:nvPr/>
          </p:nvSpPr>
          <p:spPr>
            <a:xfrm>
              <a:off x="4841050" y="3961225"/>
              <a:ext cx="16300" cy="14050"/>
            </a:xfrm>
            <a:custGeom>
              <a:rect b="b" l="l" r="r" t="t"/>
              <a:pathLst>
                <a:path extrusionOk="0" h="562" w="652">
                  <a:moveTo>
                    <a:pt x="323" y="1"/>
                  </a:moveTo>
                  <a:cubicBezTo>
                    <a:pt x="223" y="1"/>
                    <a:pt x="123" y="69"/>
                    <a:pt x="93" y="158"/>
                  </a:cubicBezTo>
                  <a:cubicBezTo>
                    <a:pt x="0" y="293"/>
                    <a:pt x="93" y="469"/>
                    <a:pt x="218" y="551"/>
                  </a:cubicBezTo>
                  <a:cubicBezTo>
                    <a:pt x="241" y="558"/>
                    <a:pt x="266" y="562"/>
                    <a:pt x="291" y="562"/>
                  </a:cubicBezTo>
                  <a:cubicBezTo>
                    <a:pt x="408" y="562"/>
                    <a:pt x="534" y="486"/>
                    <a:pt x="610" y="375"/>
                  </a:cubicBezTo>
                  <a:cubicBezTo>
                    <a:pt x="652" y="251"/>
                    <a:pt x="569" y="76"/>
                    <a:pt x="435" y="34"/>
                  </a:cubicBezTo>
                  <a:cubicBezTo>
                    <a:pt x="400" y="11"/>
                    <a:pt x="361" y="1"/>
                    <a:pt x="32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8"/>
            <p:cNvSpPr/>
            <p:nvPr/>
          </p:nvSpPr>
          <p:spPr>
            <a:xfrm>
              <a:off x="4795825" y="3980050"/>
              <a:ext cx="16300" cy="14150"/>
            </a:xfrm>
            <a:custGeom>
              <a:rect b="b" l="l" r="r" t="t"/>
              <a:pathLst>
                <a:path extrusionOk="0" h="566" w="652">
                  <a:moveTo>
                    <a:pt x="340" y="0"/>
                  </a:moveTo>
                  <a:cubicBezTo>
                    <a:pt x="235" y="0"/>
                    <a:pt x="125" y="54"/>
                    <a:pt x="93" y="181"/>
                  </a:cubicBezTo>
                  <a:cubicBezTo>
                    <a:pt x="0" y="315"/>
                    <a:pt x="93" y="491"/>
                    <a:pt x="217" y="532"/>
                  </a:cubicBezTo>
                  <a:cubicBezTo>
                    <a:pt x="254" y="555"/>
                    <a:pt x="294" y="565"/>
                    <a:pt x="333" y="565"/>
                  </a:cubicBezTo>
                  <a:cubicBezTo>
                    <a:pt x="434" y="565"/>
                    <a:pt x="531" y="495"/>
                    <a:pt x="569" y="398"/>
                  </a:cubicBezTo>
                  <a:cubicBezTo>
                    <a:pt x="651" y="232"/>
                    <a:pt x="569" y="98"/>
                    <a:pt x="434" y="15"/>
                  </a:cubicBezTo>
                  <a:cubicBezTo>
                    <a:pt x="405" y="6"/>
                    <a:pt x="373" y="0"/>
                    <a:pt x="34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8"/>
            <p:cNvSpPr/>
            <p:nvPr/>
          </p:nvSpPr>
          <p:spPr>
            <a:xfrm>
              <a:off x="4860425" y="4006475"/>
              <a:ext cx="15275" cy="14050"/>
            </a:xfrm>
            <a:custGeom>
              <a:rect b="b" l="l" r="r" t="t"/>
              <a:pathLst>
                <a:path extrusionOk="0" h="562" w="611">
                  <a:moveTo>
                    <a:pt x="293" y="0"/>
                  </a:moveTo>
                  <a:cubicBezTo>
                    <a:pt x="177" y="0"/>
                    <a:pt x="82" y="68"/>
                    <a:pt x="53" y="158"/>
                  </a:cubicBezTo>
                  <a:cubicBezTo>
                    <a:pt x="1" y="333"/>
                    <a:pt x="53" y="468"/>
                    <a:pt x="218" y="551"/>
                  </a:cubicBezTo>
                  <a:cubicBezTo>
                    <a:pt x="242" y="558"/>
                    <a:pt x="266" y="561"/>
                    <a:pt x="291" y="561"/>
                  </a:cubicBezTo>
                  <a:cubicBezTo>
                    <a:pt x="407" y="561"/>
                    <a:pt x="527" y="486"/>
                    <a:pt x="569" y="375"/>
                  </a:cubicBezTo>
                  <a:cubicBezTo>
                    <a:pt x="611" y="251"/>
                    <a:pt x="569" y="75"/>
                    <a:pt x="435" y="34"/>
                  </a:cubicBezTo>
                  <a:cubicBezTo>
                    <a:pt x="386" y="11"/>
                    <a:pt x="338" y="0"/>
                    <a:pt x="29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8"/>
            <p:cNvSpPr/>
            <p:nvPr/>
          </p:nvSpPr>
          <p:spPr>
            <a:xfrm>
              <a:off x="4822950" y="3916000"/>
              <a:ext cx="15025" cy="14050"/>
            </a:xfrm>
            <a:custGeom>
              <a:rect b="b" l="l" r="r" t="t"/>
              <a:pathLst>
                <a:path extrusionOk="0" h="562" w="601">
                  <a:moveTo>
                    <a:pt x="271" y="1"/>
                  </a:moveTo>
                  <a:cubicBezTo>
                    <a:pt x="171" y="1"/>
                    <a:pt x="72" y="69"/>
                    <a:pt x="42" y="158"/>
                  </a:cubicBezTo>
                  <a:cubicBezTo>
                    <a:pt x="1" y="292"/>
                    <a:pt x="42" y="468"/>
                    <a:pt x="207" y="551"/>
                  </a:cubicBezTo>
                  <a:cubicBezTo>
                    <a:pt x="231" y="558"/>
                    <a:pt x="256" y="562"/>
                    <a:pt x="281" y="562"/>
                  </a:cubicBezTo>
                  <a:cubicBezTo>
                    <a:pt x="399" y="562"/>
                    <a:pt x="525" y="486"/>
                    <a:pt x="559" y="375"/>
                  </a:cubicBezTo>
                  <a:cubicBezTo>
                    <a:pt x="600" y="251"/>
                    <a:pt x="559" y="75"/>
                    <a:pt x="383" y="34"/>
                  </a:cubicBezTo>
                  <a:cubicBezTo>
                    <a:pt x="349" y="11"/>
                    <a:pt x="310" y="1"/>
                    <a:pt x="27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8"/>
            <p:cNvSpPr/>
            <p:nvPr/>
          </p:nvSpPr>
          <p:spPr>
            <a:xfrm>
              <a:off x="4886275" y="3942325"/>
              <a:ext cx="16325" cy="13700"/>
            </a:xfrm>
            <a:custGeom>
              <a:rect b="b" l="l" r="r" t="t"/>
              <a:pathLst>
                <a:path extrusionOk="0" h="548" w="653">
                  <a:moveTo>
                    <a:pt x="342" y="0"/>
                  </a:moveTo>
                  <a:cubicBezTo>
                    <a:pt x="236" y="0"/>
                    <a:pt x="125" y="56"/>
                    <a:pt x="94" y="191"/>
                  </a:cubicBezTo>
                  <a:cubicBezTo>
                    <a:pt x="1" y="315"/>
                    <a:pt x="94" y="490"/>
                    <a:pt x="218" y="532"/>
                  </a:cubicBezTo>
                  <a:cubicBezTo>
                    <a:pt x="251" y="542"/>
                    <a:pt x="286" y="547"/>
                    <a:pt x="321" y="547"/>
                  </a:cubicBezTo>
                  <a:cubicBezTo>
                    <a:pt x="429" y="547"/>
                    <a:pt x="541" y="499"/>
                    <a:pt x="611" y="397"/>
                  </a:cubicBezTo>
                  <a:cubicBezTo>
                    <a:pt x="652" y="232"/>
                    <a:pt x="569" y="98"/>
                    <a:pt x="435" y="15"/>
                  </a:cubicBezTo>
                  <a:cubicBezTo>
                    <a:pt x="406" y="5"/>
                    <a:pt x="374"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8"/>
            <p:cNvSpPr/>
            <p:nvPr/>
          </p:nvSpPr>
          <p:spPr>
            <a:xfrm>
              <a:off x="4758325" y="3999800"/>
              <a:ext cx="7525" cy="8550"/>
            </a:xfrm>
            <a:custGeom>
              <a:rect b="b" l="l" r="r" t="t"/>
              <a:pathLst>
                <a:path extrusionOk="0" h="342" w="301">
                  <a:moveTo>
                    <a:pt x="125" y="1"/>
                  </a:moveTo>
                  <a:lnTo>
                    <a:pt x="1" y="259"/>
                  </a:lnTo>
                  <a:lnTo>
                    <a:pt x="259" y="342"/>
                  </a:lnTo>
                  <a:cubicBezTo>
                    <a:pt x="301" y="342"/>
                    <a:pt x="301" y="301"/>
                    <a:pt x="301" y="301"/>
                  </a:cubicBezTo>
                  <a:lnTo>
                    <a:pt x="301" y="259"/>
                  </a:lnTo>
                  <a:cubicBezTo>
                    <a:pt x="301" y="125"/>
                    <a:pt x="208"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8"/>
            <p:cNvSpPr/>
            <p:nvPr/>
          </p:nvSpPr>
          <p:spPr>
            <a:xfrm>
              <a:off x="4781850" y="3935200"/>
              <a:ext cx="10875" cy="13325"/>
            </a:xfrm>
            <a:custGeom>
              <a:rect b="b" l="l" r="r" t="t"/>
              <a:pathLst>
                <a:path extrusionOk="0" h="533" w="435">
                  <a:moveTo>
                    <a:pt x="218" y="0"/>
                  </a:moveTo>
                  <a:lnTo>
                    <a:pt x="1" y="517"/>
                  </a:lnTo>
                  <a:cubicBezTo>
                    <a:pt x="44" y="527"/>
                    <a:pt x="87" y="532"/>
                    <a:pt x="129" y="532"/>
                  </a:cubicBezTo>
                  <a:cubicBezTo>
                    <a:pt x="255" y="532"/>
                    <a:pt x="362" y="484"/>
                    <a:pt x="394" y="383"/>
                  </a:cubicBezTo>
                  <a:cubicBezTo>
                    <a:pt x="435" y="217"/>
                    <a:pt x="394"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8"/>
            <p:cNvSpPr/>
            <p:nvPr/>
          </p:nvSpPr>
          <p:spPr>
            <a:xfrm>
              <a:off x="4932800" y="3927700"/>
              <a:ext cx="7525" cy="9575"/>
            </a:xfrm>
            <a:custGeom>
              <a:rect b="b" l="l" r="r" t="t"/>
              <a:pathLst>
                <a:path extrusionOk="0" h="383" w="301">
                  <a:moveTo>
                    <a:pt x="42" y="0"/>
                  </a:moveTo>
                  <a:cubicBezTo>
                    <a:pt x="1" y="42"/>
                    <a:pt x="1" y="124"/>
                    <a:pt x="1" y="166"/>
                  </a:cubicBezTo>
                  <a:cubicBezTo>
                    <a:pt x="42" y="259"/>
                    <a:pt x="83" y="341"/>
                    <a:pt x="166" y="383"/>
                  </a:cubicBezTo>
                  <a:lnTo>
                    <a:pt x="301" y="124"/>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8"/>
            <p:cNvSpPr/>
            <p:nvPr/>
          </p:nvSpPr>
          <p:spPr>
            <a:xfrm>
              <a:off x="4869225" y="3901850"/>
              <a:ext cx="12950" cy="8975"/>
            </a:xfrm>
            <a:custGeom>
              <a:rect b="b" l="l" r="r" t="t"/>
              <a:pathLst>
                <a:path extrusionOk="0" h="359" w="518">
                  <a:moveTo>
                    <a:pt x="0" y="0"/>
                  </a:moveTo>
                  <a:lnTo>
                    <a:pt x="0" y="83"/>
                  </a:lnTo>
                  <a:lnTo>
                    <a:pt x="0" y="207"/>
                  </a:lnTo>
                  <a:cubicBezTo>
                    <a:pt x="0" y="207"/>
                    <a:pt x="42" y="207"/>
                    <a:pt x="42" y="259"/>
                  </a:cubicBezTo>
                  <a:cubicBezTo>
                    <a:pt x="42" y="300"/>
                    <a:pt x="83" y="341"/>
                    <a:pt x="166" y="341"/>
                  </a:cubicBezTo>
                  <a:cubicBezTo>
                    <a:pt x="193" y="354"/>
                    <a:pt x="223" y="359"/>
                    <a:pt x="254" y="359"/>
                  </a:cubicBezTo>
                  <a:cubicBezTo>
                    <a:pt x="329" y="359"/>
                    <a:pt x="410" y="329"/>
                    <a:pt x="476" y="300"/>
                  </a:cubicBezTo>
                  <a:cubicBezTo>
                    <a:pt x="476" y="259"/>
                    <a:pt x="517" y="207"/>
                    <a:pt x="517" y="207"/>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8"/>
            <p:cNvSpPr/>
            <p:nvPr/>
          </p:nvSpPr>
          <p:spPr>
            <a:xfrm>
              <a:off x="4808750" y="3878075"/>
              <a:ext cx="8800" cy="6475"/>
            </a:xfrm>
            <a:custGeom>
              <a:rect b="b" l="l" r="r" t="t"/>
              <a:pathLst>
                <a:path extrusionOk="0" h="259" w="352">
                  <a:moveTo>
                    <a:pt x="93" y="0"/>
                  </a:moveTo>
                  <a:lnTo>
                    <a:pt x="0" y="217"/>
                  </a:lnTo>
                  <a:cubicBezTo>
                    <a:pt x="0" y="259"/>
                    <a:pt x="52" y="259"/>
                    <a:pt x="52" y="259"/>
                  </a:cubicBezTo>
                  <a:lnTo>
                    <a:pt x="176" y="259"/>
                  </a:lnTo>
                  <a:cubicBezTo>
                    <a:pt x="176" y="259"/>
                    <a:pt x="217" y="259"/>
                    <a:pt x="217" y="217"/>
                  </a:cubicBezTo>
                  <a:cubicBezTo>
                    <a:pt x="258" y="217"/>
                    <a:pt x="310" y="176"/>
                    <a:pt x="352" y="124"/>
                  </a:cubicBezTo>
                  <a:lnTo>
                    <a:pt x="352" y="83"/>
                  </a:lnTo>
                  <a:lnTo>
                    <a:pt x="9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8"/>
            <p:cNvSpPr/>
            <p:nvPr/>
          </p:nvSpPr>
          <p:spPr>
            <a:xfrm>
              <a:off x="4828125" y="4180275"/>
              <a:ext cx="8800" cy="6950"/>
            </a:xfrm>
            <a:custGeom>
              <a:rect b="b" l="l" r="r" t="t"/>
              <a:pathLst>
                <a:path extrusionOk="0" h="278" w="352">
                  <a:moveTo>
                    <a:pt x="233" y="1"/>
                  </a:moveTo>
                  <a:cubicBezTo>
                    <a:pt x="190" y="1"/>
                    <a:pt x="162" y="19"/>
                    <a:pt x="135" y="19"/>
                  </a:cubicBezTo>
                  <a:cubicBezTo>
                    <a:pt x="135" y="19"/>
                    <a:pt x="93" y="19"/>
                    <a:pt x="93" y="60"/>
                  </a:cubicBezTo>
                  <a:cubicBezTo>
                    <a:pt x="52" y="60"/>
                    <a:pt x="0" y="102"/>
                    <a:pt x="0" y="185"/>
                  </a:cubicBezTo>
                  <a:lnTo>
                    <a:pt x="259" y="278"/>
                  </a:lnTo>
                  <a:lnTo>
                    <a:pt x="352" y="19"/>
                  </a:lnTo>
                  <a:lnTo>
                    <a:pt x="311" y="19"/>
                  </a:lnTo>
                  <a:cubicBezTo>
                    <a:pt x="280" y="5"/>
                    <a:pt x="254" y="1"/>
                    <a:pt x="23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8"/>
            <p:cNvSpPr/>
            <p:nvPr/>
          </p:nvSpPr>
          <p:spPr>
            <a:xfrm>
              <a:off x="4763500" y="4153850"/>
              <a:ext cx="14250" cy="9600"/>
            </a:xfrm>
            <a:custGeom>
              <a:rect b="b" l="l" r="r" t="t"/>
              <a:pathLst>
                <a:path extrusionOk="0" h="384" w="570">
                  <a:moveTo>
                    <a:pt x="259" y="1"/>
                  </a:moveTo>
                  <a:cubicBezTo>
                    <a:pt x="218" y="1"/>
                    <a:pt x="176" y="1"/>
                    <a:pt x="135" y="42"/>
                  </a:cubicBezTo>
                  <a:lnTo>
                    <a:pt x="94" y="42"/>
                  </a:lnTo>
                  <a:cubicBezTo>
                    <a:pt x="94" y="84"/>
                    <a:pt x="52" y="84"/>
                    <a:pt x="52" y="125"/>
                  </a:cubicBezTo>
                  <a:cubicBezTo>
                    <a:pt x="1" y="125"/>
                    <a:pt x="1" y="166"/>
                    <a:pt x="1" y="166"/>
                  </a:cubicBezTo>
                  <a:lnTo>
                    <a:pt x="518" y="383"/>
                  </a:lnTo>
                  <a:lnTo>
                    <a:pt x="518" y="342"/>
                  </a:lnTo>
                  <a:cubicBezTo>
                    <a:pt x="569" y="208"/>
                    <a:pt x="518" y="125"/>
                    <a:pt x="435" y="42"/>
                  </a:cubicBezTo>
                  <a:lnTo>
                    <a:pt x="352" y="42"/>
                  </a:lnTo>
                  <a:cubicBezTo>
                    <a:pt x="352" y="1"/>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8"/>
            <p:cNvSpPr/>
            <p:nvPr/>
          </p:nvSpPr>
          <p:spPr>
            <a:xfrm>
              <a:off x="4852925" y="4116125"/>
              <a:ext cx="10900" cy="12950"/>
            </a:xfrm>
            <a:custGeom>
              <a:rect b="b" l="l" r="r" t="t"/>
              <a:pathLst>
                <a:path extrusionOk="0" h="518" w="436">
                  <a:moveTo>
                    <a:pt x="301" y="0"/>
                  </a:moveTo>
                  <a:cubicBezTo>
                    <a:pt x="218" y="0"/>
                    <a:pt x="94" y="83"/>
                    <a:pt x="42" y="166"/>
                  </a:cubicBezTo>
                  <a:cubicBezTo>
                    <a:pt x="1" y="259"/>
                    <a:pt x="42" y="342"/>
                    <a:pt x="94" y="424"/>
                  </a:cubicBezTo>
                  <a:cubicBezTo>
                    <a:pt x="94" y="476"/>
                    <a:pt x="135" y="517"/>
                    <a:pt x="218" y="517"/>
                  </a:cubicBezTo>
                  <a:lnTo>
                    <a:pt x="4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8"/>
            <p:cNvSpPr/>
            <p:nvPr/>
          </p:nvSpPr>
          <p:spPr>
            <a:xfrm>
              <a:off x="4788325" y="4089875"/>
              <a:ext cx="16300" cy="13725"/>
            </a:xfrm>
            <a:custGeom>
              <a:rect b="b" l="l" r="r" t="t"/>
              <a:pathLst>
                <a:path extrusionOk="0" h="549" w="652">
                  <a:moveTo>
                    <a:pt x="330" y="1"/>
                  </a:moveTo>
                  <a:cubicBezTo>
                    <a:pt x="225" y="1"/>
                    <a:pt x="124" y="47"/>
                    <a:pt x="93" y="140"/>
                  </a:cubicBezTo>
                  <a:cubicBezTo>
                    <a:pt x="0" y="316"/>
                    <a:pt x="93" y="440"/>
                    <a:pt x="217" y="533"/>
                  </a:cubicBezTo>
                  <a:cubicBezTo>
                    <a:pt x="249" y="543"/>
                    <a:pt x="282" y="548"/>
                    <a:pt x="314" y="548"/>
                  </a:cubicBezTo>
                  <a:cubicBezTo>
                    <a:pt x="422" y="548"/>
                    <a:pt x="527" y="492"/>
                    <a:pt x="559" y="358"/>
                  </a:cubicBezTo>
                  <a:cubicBezTo>
                    <a:pt x="652" y="234"/>
                    <a:pt x="559" y="58"/>
                    <a:pt x="434" y="16"/>
                  </a:cubicBezTo>
                  <a:cubicBezTo>
                    <a:pt x="401" y="6"/>
                    <a:pt x="365"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8"/>
            <p:cNvSpPr/>
            <p:nvPr/>
          </p:nvSpPr>
          <p:spPr>
            <a:xfrm>
              <a:off x="4743075" y="4108250"/>
              <a:ext cx="16325" cy="14150"/>
            </a:xfrm>
            <a:custGeom>
              <a:rect b="b" l="l" r="r" t="t"/>
              <a:pathLst>
                <a:path extrusionOk="0" h="566" w="653">
                  <a:moveTo>
                    <a:pt x="354" y="1"/>
                  </a:moveTo>
                  <a:cubicBezTo>
                    <a:pt x="239" y="1"/>
                    <a:pt x="117" y="81"/>
                    <a:pt x="42" y="181"/>
                  </a:cubicBezTo>
                  <a:cubicBezTo>
                    <a:pt x="1" y="315"/>
                    <a:pt x="94" y="481"/>
                    <a:pt x="218" y="532"/>
                  </a:cubicBezTo>
                  <a:cubicBezTo>
                    <a:pt x="255" y="555"/>
                    <a:pt x="295" y="566"/>
                    <a:pt x="333" y="566"/>
                  </a:cubicBezTo>
                  <a:cubicBezTo>
                    <a:pt x="434" y="566"/>
                    <a:pt x="529" y="495"/>
                    <a:pt x="559" y="398"/>
                  </a:cubicBezTo>
                  <a:cubicBezTo>
                    <a:pt x="652" y="274"/>
                    <a:pt x="559" y="98"/>
                    <a:pt x="435" y="15"/>
                  </a:cubicBezTo>
                  <a:cubicBezTo>
                    <a:pt x="409" y="6"/>
                    <a:pt x="382" y="1"/>
                    <a:pt x="35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8"/>
            <p:cNvSpPr/>
            <p:nvPr/>
          </p:nvSpPr>
          <p:spPr>
            <a:xfrm>
              <a:off x="4807700" y="4135125"/>
              <a:ext cx="15275" cy="13700"/>
            </a:xfrm>
            <a:custGeom>
              <a:rect b="b" l="l" r="r" t="t"/>
              <a:pathLst>
                <a:path extrusionOk="0" h="548" w="611">
                  <a:moveTo>
                    <a:pt x="295" y="1"/>
                  </a:moveTo>
                  <a:cubicBezTo>
                    <a:pt x="187" y="1"/>
                    <a:pt x="81" y="55"/>
                    <a:pt x="42" y="181"/>
                  </a:cubicBezTo>
                  <a:cubicBezTo>
                    <a:pt x="1" y="316"/>
                    <a:pt x="42" y="491"/>
                    <a:pt x="218" y="533"/>
                  </a:cubicBezTo>
                  <a:cubicBezTo>
                    <a:pt x="249" y="542"/>
                    <a:pt x="282" y="547"/>
                    <a:pt x="315" y="547"/>
                  </a:cubicBezTo>
                  <a:cubicBezTo>
                    <a:pt x="423" y="547"/>
                    <a:pt x="527" y="492"/>
                    <a:pt x="559" y="357"/>
                  </a:cubicBezTo>
                  <a:cubicBezTo>
                    <a:pt x="611" y="233"/>
                    <a:pt x="559" y="57"/>
                    <a:pt x="394" y="16"/>
                  </a:cubicBezTo>
                  <a:cubicBezTo>
                    <a:pt x="362" y="6"/>
                    <a:pt x="328"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8"/>
            <p:cNvSpPr/>
            <p:nvPr/>
          </p:nvSpPr>
          <p:spPr>
            <a:xfrm>
              <a:off x="4769975" y="4044100"/>
              <a:ext cx="15275" cy="14250"/>
            </a:xfrm>
            <a:custGeom>
              <a:rect b="b" l="l" r="r" t="t"/>
              <a:pathLst>
                <a:path extrusionOk="0" h="570" w="611">
                  <a:moveTo>
                    <a:pt x="275" y="0"/>
                  </a:moveTo>
                  <a:cubicBezTo>
                    <a:pt x="175" y="0"/>
                    <a:pt x="81" y="73"/>
                    <a:pt x="52" y="162"/>
                  </a:cubicBezTo>
                  <a:cubicBezTo>
                    <a:pt x="0" y="338"/>
                    <a:pt x="52" y="462"/>
                    <a:pt x="176" y="555"/>
                  </a:cubicBezTo>
                  <a:cubicBezTo>
                    <a:pt x="217" y="565"/>
                    <a:pt x="257" y="570"/>
                    <a:pt x="296" y="570"/>
                  </a:cubicBezTo>
                  <a:cubicBezTo>
                    <a:pt x="423" y="570"/>
                    <a:pt x="529" y="514"/>
                    <a:pt x="569" y="379"/>
                  </a:cubicBezTo>
                  <a:cubicBezTo>
                    <a:pt x="610" y="255"/>
                    <a:pt x="569" y="79"/>
                    <a:pt x="393" y="38"/>
                  </a:cubicBezTo>
                  <a:cubicBezTo>
                    <a:pt x="355" y="12"/>
                    <a:pt x="314" y="0"/>
                    <a:pt x="27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8"/>
            <p:cNvSpPr/>
            <p:nvPr/>
          </p:nvSpPr>
          <p:spPr>
            <a:xfrm>
              <a:off x="4833550" y="4070625"/>
              <a:ext cx="16300" cy="14050"/>
            </a:xfrm>
            <a:custGeom>
              <a:rect b="b" l="l" r="r" t="t"/>
              <a:pathLst>
                <a:path extrusionOk="0" h="562" w="652">
                  <a:moveTo>
                    <a:pt x="361" y="0"/>
                  </a:moveTo>
                  <a:cubicBezTo>
                    <a:pt x="246" y="0"/>
                    <a:pt x="128" y="74"/>
                    <a:pt x="94" y="176"/>
                  </a:cubicBezTo>
                  <a:cubicBezTo>
                    <a:pt x="1" y="311"/>
                    <a:pt x="94" y="487"/>
                    <a:pt x="218" y="528"/>
                  </a:cubicBezTo>
                  <a:cubicBezTo>
                    <a:pt x="255" y="551"/>
                    <a:pt x="294" y="561"/>
                    <a:pt x="334" y="561"/>
                  </a:cubicBezTo>
                  <a:cubicBezTo>
                    <a:pt x="438" y="561"/>
                    <a:pt x="543" y="491"/>
                    <a:pt x="611" y="394"/>
                  </a:cubicBezTo>
                  <a:cubicBezTo>
                    <a:pt x="652" y="269"/>
                    <a:pt x="559" y="94"/>
                    <a:pt x="435" y="11"/>
                  </a:cubicBezTo>
                  <a:cubicBezTo>
                    <a:pt x="411" y="4"/>
                    <a:pt x="386" y="0"/>
                    <a:pt x="36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8"/>
            <p:cNvSpPr/>
            <p:nvPr/>
          </p:nvSpPr>
          <p:spPr>
            <a:xfrm>
              <a:off x="4705350" y="4128000"/>
              <a:ext cx="7775" cy="8575"/>
            </a:xfrm>
            <a:custGeom>
              <a:rect b="b" l="l" r="r" t="t"/>
              <a:pathLst>
                <a:path extrusionOk="0" h="343" w="311">
                  <a:moveTo>
                    <a:pt x="135" y="1"/>
                  </a:moveTo>
                  <a:lnTo>
                    <a:pt x="0" y="259"/>
                  </a:lnTo>
                  <a:lnTo>
                    <a:pt x="259" y="342"/>
                  </a:lnTo>
                  <a:cubicBezTo>
                    <a:pt x="311" y="342"/>
                    <a:pt x="311" y="301"/>
                    <a:pt x="311" y="259"/>
                  </a:cubicBezTo>
                  <a:cubicBezTo>
                    <a:pt x="311" y="166"/>
                    <a:pt x="259" y="84"/>
                    <a:pt x="176" y="42"/>
                  </a:cubicBezTo>
                  <a:cubicBezTo>
                    <a:pt x="176" y="1"/>
                    <a:pt x="135" y="1"/>
                    <a:pt x="1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8"/>
            <p:cNvSpPr/>
            <p:nvPr/>
          </p:nvSpPr>
          <p:spPr>
            <a:xfrm>
              <a:off x="4729125" y="4063400"/>
              <a:ext cx="10875" cy="13775"/>
            </a:xfrm>
            <a:custGeom>
              <a:rect b="b" l="l" r="r" t="t"/>
              <a:pathLst>
                <a:path extrusionOk="0" h="551" w="435">
                  <a:moveTo>
                    <a:pt x="218" y="0"/>
                  </a:moveTo>
                  <a:lnTo>
                    <a:pt x="1" y="517"/>
                  </a:lnTo>
                  <a:cubicBezTo>
                    <a:pt x="49" y="540"/>
                    <a:pt x="94" y="550"/>
                    <a:pt x="135" y="550"/>
                  </a:cubicBezTo>
                  <a:cubicBezTo>
                    <a:pt x="243" y="550"/>
                    <a:pt x="326" y="480"/>
                    <a:pt x="393" y="383"/>
                  </a:cubicBezTo>
                  <a:cubicBezTo>
                    <a:pt x="435" y="259"/>
                    <a:pt x="393"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8"/>
            <p:cNvSpPr/>
            <p:nvPr/>
          </p:nvSpPr>
          <p:spPr>
            <a:xfrm>
              <a:off x="4879825" y="4055650"/>
              <a:ext cx="7775" cy="9825"/>
            </a:xfrm>
            <a:custGeom>
              <a:rect b="b" l="l" r="r" t="t"/>
              <a:pathLst>
                <a:path extrusionOk="0" h="393" w="311">
                  <a:moveTo>
                    <a:pt x="52" y="0"/>
                  </a:moveTo>
                  <a:cubicBezTo>
                    <a:pt x="0" y="52"/>
                    <a:pt x="0" y="93"/>
                    <a:pt x="0" y="134"/>
                  </a:cubicBezTo>
                  <a:cubicBezTo>
                    <a:pt x="0" y="217"/>
                    <a:pt x="93" y="352"/>
                    <a:pt x="176" y="393"/>
                  </a:cubicBezTo>
                  <a:lnTo>
                    <a:pt x="310" y="134"/>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8"/>
            <p:cNvSpPr/>
            <p:nvPr/>
          </p:nvSpPr>
          <p:spPr>
            <a:xfrm>
              <a:off x="4816500" y="4029800"/>
              <a:ext cx="12950" cy="9475"/>
            </a:xfrm>
            <a:custGeom>
              <a:rect b="b" l="l" r="r" t="t"/>
              <a:pathLst>
                <a:path extrusionOk="0" h="379" w="518">
                  <a:moveTo>
                    <a:pt x="0" y="0"/>
                  </a:moveTo>
                  <a:lnTo>
                    <a:pt x="0" y="93"/>
                  </a:lnTo>
                  <a:cubicBezTo>
                    <a:pt x="0" y="217"/>
                    <a:pt x="42" y="310"/>
                    <a:pt x="166" y="352"/>
                  </a:cubicBezTo>
                  <a:cubicBezTo>
                    <a:pt x="204" y="369"/>
                    <a:pt x="248" y="379"/>
                    <a:pt x="292" y="379"/>
                  </a:cubicBezTo>
                  <a:cubicBezTo>
                    <a:pt x="354" y="379"/>
                    <a:pt x="417" y="359"/>
                    <a:pt x="465" y="310"/>
                  </a:cubicBezTo>
                  <a:cubicBezTo>
                    <a:pt x="465" y="259"/>
                    <a:pt x="517" y="259"/>
                    <a:pt x="517" y="217"/>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8"/>
            <p:cNvSpPr/>
            <p:nvPr/>
          </p:nvSpPr>
          <p:spPr>
            <a:xfrm>
              <a:off x="4756000" y="4006275"/>
              <a:ext cx="8825" cy="6475"/>
            </a:xfrm>
            <a:custGeom>
              <a:rect b="b" l="l" r="r" t="t"/>
              <a:pathLst>
                <a:path extrusionOk="0" h="259" w="353">
                  <a:moveTo>
                    <a:pt x="94" y="0"/>
                  </a:moveTo>
                  <a:lnTo>
                    <a:pt x="1" y="259"/>
                  </a:lnTo>
                  <a:lnTo>
                    <a:pt x="177" y="259"/>
                  </a:lnTo>
                  <a:cubicBezTo>
                    <a:pt x="218" y="259"/>
                    <a:pt x="301" y="217"/>
                    <a:pt x="352" y="124"/>
                  </a:cubicBezTo>
                  <a:lnTo>
                    <a:pt x="352" y="83"/>
                  </a:ln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8"/>
            <p:cNvSpPr/>
            <p:nvPr/>
          </p:nvSpPr>
          <p:spPr>
            <a:xfrm>
              <a:off x="4774350" y="4308950"/>
              <a:ext cx="9850" cy="6475"/>
            </a:xfrm>
            <a:custGeom>
              <a:rect b="b" l="l" r="r" t="t"/>
              <a:pathLst>
                <a:path extrusionOk="0" h="259" w="394">
                  <a:moveTo>
                    <a:pt x="218" y="0"/>
                  </a:moveTo>
                  <a:cubicBezTo>
                    <a:pt x="177" y="0"/>
                    <a:pt x="135" y="42"/>
                    <a:pt x="84" y="83"/>
                  </a:cubicBezTo>
                  <a:cubicBezTo>
                    <a:pt x="42" y="83"/>
                    <a:pt x="42" y="124"/>
                    <a:pt x="1" y="166"/>
                  </a:cubicBezTo>
                  <a:lnTo>
                    <a:pt x="259" y="259"/>
                  </a:lnTo>
                  <a:lnTo>
                    <a:pt x="3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8"/>
            <p:cNvSpPr/>
            <p:nvPr/>
          </p:nvSpPr>
          <p:spPr>
            <a:xfrm>
              <a:off x="4710775" y="4282125"/>
              <a:ext cx="13975" cy="9525"/>
            </a:xfrm>
            <a:custGeom>
              <a:rect b="b" l="l" r="r" t="t"/>
              <a:pathLst>
                <a:path extrusionOk="0" h="381" w="559">
                  <a:moveTo>
                    <a:pt x="255" y="1"/>
                  </a:moveTo>
                  <a:cubicBezTo>
                    <a:pt x="218" y="1"/>
                    <a:pt x="176" y="13"/>
                    <a:pt x="135" y="39"/>
                  </a:cubicBezTo>
                  <a:lnTo>
                    <a:pt x="94" y="39"/>
                  </a:lnTo>
                  <a:cubicBezTo>
                    <a:pt x="94" y="81"/>
                    <a:pt x="42" y="81"/>
                    <a:pt x="1" y="122"/>
                  </a:cubicBezTo>
                  <a:lnTo>
                    <a:pt x="1" y="163"/>
                  </a:lnTo>
                  <a:lnTo>
                    <a:pt x="517" y="381"/>
                  </a:lnTo>
                  <a:lnTo>
                    <a:pt x="517" y="339"/>
                  </a:lnTo>
                  <a:cubicBezTo>
                    <a:pt x="559" y="205"/>
                    <a:pt x="476" y="81"/>
                    <a:pt x="352" y="39"/>
                  </a:cubicBezTo>
                  <a:cubicBezTo>
                    <a:pt x="326" y="13"/>
                    <a:pt x="293" y="1"/>
                    <a:pt x="2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8"/>
            <p:cNvSpPr/>
            <p:nvPr/>
          </p:nvSpPr>
          <p:spPr>
            <a:xfrm>
              <a:off x="4800200" y="4244325"/>
              <a:ext cx="9850" cy="13975"/>
            </a:xfrm>
            <a:custGeom>
              <a:rect b="b" l="l" r="r" t="t"/>
              <a:pathLst>
                <a:path extrusionOk="0" h="559" w="394">
                  <a:moveTo>
                    <a:pt x="301" y="0"/>
                  </a:moveTo>
                  <a:cubicBezTo>
                    <a:pt x="177" y="0"/>
                    <a:pt x="84" y="83"/>
                    <a:pt x="42" y="166"/>
                  </a:cubicBezTo>
                  <a:cubicBezTo>
                    <a:pt x="42" y="207"/>
                    <a:pt x="1" y="300"/>
                    <a:pt x="42" y="342"/>
                  </a:cubicBezTo>
                  <a:cubicBezTo>
                    <a:pt x="42" y="424"/>
                    <a:pt x="84" y="517"/>
                    <a:pt x="218" y="559"/>
                  </a:cubicBezTo>
                  <a:lnTo>
                    <a:pt x="394" y="42"/>
                  </a:lnTo>
                  <a:cubicBezTo>
                    <a:pt x="394" y="0"/>
                    <a:pt x="342"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8"/>
            <p:cNvSpPr/>
            <p:nvPr/>
          </p:nvSpPr>
          <p:spPr>
            <a:xfrm>
              <a:off x="4735600" y="4218000"/>
              <a:ext cx="16300" cy="13800"/>
            </a:xfrm>
            <a:custGeom>
              <a:rect b="b" l="l" r="r" t="t"/>
              <a:pathLst>
                <a:path extrusionOk="0" h="552" w="652">
                  <a:moveTo>
                    <a:pt x="331" y="0"/>
                  </a:moveTo>
                  <a:cubicBezTo>
                    <a:pt x="223" y="0"/>
                    <a:pt x="111" y="60"/>
                    <a:pt x="41" y="185"/>
                  </a:cubicBezTo>
                  <a:cubicBezTo>
                    <a:pt x="0" y="319"/>
                    <a:pt x="83" y="485"/>
                    <a:pt x="217" y="537"/>
                  </a:cubicBezTo>
                  <a:cubicBezTo>
                    <a:pt x="248" y="547"/>
                    <a:pt x="281" y="552"/>
                    <a:pt x="315" y="552"/>
                  </a:cubicBezTo>
                  <a:cubicBezTo>
                    <a:pt x="420" y="552"/>
                    <a:pt x="527" y="503"/>
                    <a:pt x="558" y="402"/>
                  </a:cubicBezTo>
                  <a:cubicBezTo>
                    <a:pt x="651" y="226"/>
                    <a:pt x="558" y="102"/>
                    <a:pt x="434" y="20"/>
                  </a:cubicBezTo>
                  <a:cubicBezTo>
                    <a:pt x="401" y="7"/>
                    <a:pt x="366"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8"/>
            <p:cNvSpPr/>
            <p:nvPr/>
          </p:nvSpPr>
          <p:spPr>
            <a:xfrm>
              <a:off x="4690350" y="4236925"/>
              <a:ext cx="16325" cy="14125"/>
            </a:xfrm>
            <a:custGeom>
              <a:rect b="b" l="l" r="r" t="t"/>
              <a:pathLst>
                <a:path extrusionOk="0" h="565" w="653">
                  <a:moveTo>
                    <a:pt x="297" y="0"/>
                  </a:moveTo>
                  <a:cubicBezTo>
                    <a:pt x="191" y="0"/>
                    <a:pt x="109" y="73"/>
                    <a:pt x="42" y="162"/>
                  </a:cubicBezTo>
                  <a:cubicBezTo>
                    <a:pt x="1" y="296"/>
                    <a:pt x="83" y="462"/>
                    <a:pt x="218" y="555"/>
                  </a:cubicBezTo>
                  <a:cubicBezTo>
                    <a:pt x="238" y="562"/>
                    <a:pt x="260" y="565"/>
                    <a:pt x="282" y="565"/>
                  </a:cubicBezTo>
                  <a:cubicBezTo>
                    <a:pt x="396" y="565"/>
                    <a:pt x="524" y="483"/>
                    <a:pt x="559" y="379"/>
                  </a:cubicBezTo>
                  <a:cubicBezTo>
                    <a:pt x="652" y="245"/>
                    <a:pt x="559" y="79"/>
                    <a:pt x="435" y="38"/>
                  </a:cubicBezTo>
                  <a:cubicBezTo>
                    <a:pt x="385" y="12"/>
                    <a:pt x="339" y="0"/>
                    <a:pt x="29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8"/>
            <p:cNvSpPr/>
            <p:nvPr/>
          </p:nvSpPr>
          <p:spPr>
            <a:xfrm>
              <a:off x="4754975" y="4263225"/>
              <a:ext cx="15025" cy="14250"/>
            </a:xfrm>
            <a:custGeom>
              <a:rect b="b" l="l" r="r" t="t"/>
              <a:pathLst>
                <a:path extrusionOk="0" h="570" w="601">
                  <a:moveTo>
                    <a:pt x="289" y="1"/>
                  </a:moveTo>
                  <a:cubicBezTo>
                    <a:pt x="180" y="1"/>
                    <a:pt x="73" y="61"/>
                    <a:pt x="42" y="185"/>
                  </a:cubicBezTo>
                  <a:cubicBezTo>
                    <a:pt x="0" y="320"/>
                    <a:pt x="42" y="485"/>
                    <a:pt x="176" y="537"/>
                  </a:cubicBezTo>
                  <a:cubicBezTo>
                    <a:pt x="222" y="560"/>
                    <a:pt x="268" y="570"/>
                    <a:pt x="313" y="570"/>
                  </a:cubicBezTo>
                  <a:cubicBezTo>
                    <a:pt x="429" y="570"/>
                    <a:pt x="529" y="500"/>
                    <a:pt x="559" y="402"/>
                  </a:cubicBezTo>
                  <a:cubicBezTo>
                    <a:pt x="600" y="227"/>
                    <a:pt x="559" y="103"/>
                    <a:pt x="393" y="20"/>
                  </a:cubicBezTo>
                  <a:cubicBezTo>
                    <a:pt x="360" y="7"/>
                    <a:pt x="324" y="1"/>
                    <a:pt x="28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8"/>
            <p:cNvSpPr/>
            <p:nvPr/>
          </p:nvSpPr>
          <p:spPr>
            <a:xfrm>
              <a:off x="4717225" y="4172775"/>
              <a:ext cx="15275" cy="13775"/>
            </a:xfrm>
            <a:custGeom>
              <a:rect b="b" l="l" r="r" t="t"/>
              <a:pathLst>
                <a:path extrusionOk="0" h="551" w="611">
                  <a:moveTo>
                    <a:pt x="291" y="0"/>
                  </a:moveTo>
                  <a:cubicBezTo>
                    <a:pt x="185" y="0"/>
                    <a:pt x="81" y="60"/>
                    <a:pt x="42" y="185"/>
                  </a:cubicBezTo>
                  <a:cubicBezTo>
                    <a:pt x="1" y="319"/>
                    <a:pt x="42" y="485"/>
                    <a:pt x="177" y="536"/>
                  </a:cubicBezTo>
                  <a:cubicBezTo>
                    <a:pt x="218" y="546"/>
                    <a:pt x="256" y="551"/>
                    <a:pt x="291" y="551"/>
                  </a:cubicBezTo>
                  <a:cubicBezTo>
                    <a:pt x="408" y="551"/>
                    <a:pt x="496" y="495"/>
                    <a:pt x="559" y="360"/>
                  </a:cubicBezTo>
                  <a:cubicBezTo>
                    <a:pt x="611" y="226"/>
                    <a:pt x="559" y="61"/>
                    <a:pt x="394" y="19"/>
                  </a:cubicBezTo>
                  <a:cubicBezTo>
                    <a:pt x="361" y="6"/>
                    <a:pt x="326" y="0"/>
                    <a:pt x="29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8"/>
            <p:cNvSpPr/>
            <p:nvPr/>
          </p:nvSpPr>
          <p:spPr>
            <a:xfrm>
              <a:off x="4780825" y="4199175"/>
              <a:ext cx="16300" cy="14175"/>
            </a:xfrm>
            <a:custGeom>
              <a:rect b="b" l="l" r="r" t="t"/>
              <a:pathLst>
                <a:path extrusionOk="0" h="567" w="652">
                  <a:moveTo>
                    <a:pt x="315" y="1"/>
                  </a:moveTo>
                  <a:cubicBezTo>
                    <a:pt x="212" y="1"/>
                    <a:pt x="108" y="74"/>
                    <a:pt x="42" y="163"/>
                  </a:cubicBezTo>
                  <a:cubicBezTo>
                    <a:pt x="0" y="297"/>
                    <a:pt x="83" y="462"/>
                    <a:pt x="218" y="555"/>
                  </a:cubicBezTo>
                  <a:cubicBezTo>
                    <a:pt x="239" y="563"/>
                    <a:pt x="263" y="566"/>
                    <a:pt x="287" y="566"/>
                  </a:cubicBezTo>
                  <a:cubicBezTo>
                    <a:pt x="399" y="566"/>
                    <a:pt x="525" y="490"/>
                    <a:pt x="559" y="380"/>
                  </a:cubicBezTo>
                  <a:cubicBezTo>
                    <a:pt x="652" y="256"/>
                    <a:pt x="559" y="80"/>
                    <a:pt x="435" y="39"/>
                  </a:cubicBezTo>
                  <a:cubicBezTo>
                    <a:pt x="397" y="12"/>
                    <a:pt x="356" y="1"/>
                    <a:pt x="31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8"/>
            <p:cNvSpPr/>
            <p:nvPr/>
          </p:nvSpPr>
          <p:spPr>
            <a:xfrm>
              <a:off x="4652625" y="4255950"/>
              <a:ext cx="7525" cy="9850"/>
            </a:xfrm>
            <a:custGeom>
              <a:rect b="b" l="l" r="r" t="t"/>
              <a:pathLst>
                <a:path extrusionOk="0" h="394" w="301">
                  <a:moveTo>
                    <a:pt x="135" y="1"/>
                  </a:moveTo>
                  <a:lnTo>
                    <a:pt x="0" y="259"/>
                  </a:lnTo>
                  <a:lnTo>
                    <a:pt x="259" y="394"/>
                  </a:lnTo>
                  <a:cubicBezTo>
                    <a:pt x="300" y="352"/>
                    <a:pt x="300" y="311"/>
                    <a:pt x="300" y="259"/>
                  </a:cubicBezTo>
                  <a:cubicBezTo>
                    <a:pt x="300" y="176"/>
                    <a:pt x="217" y="52"/>
                    <a:pt x="1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8"/>
            <p:cNvSpPr/>
            <p:nvPr/>
          </p:nvSpPr>
          <p:spPr>
            <a:xfrm>
              <a:off x="4676400" y="4192625"/>
              <a:ext cx="10875" cy="12950"/>
            </a:xfrm>
            <a:custGeom>
              <a:rect b="b" l="l" r="r" t="t"/>
              <a:pathLst>
                <a:path extrusionOk="0" h="518" w="435">
                  <a:moveTo>
                    <a:pt x="218" y="1"/>
                  </a:moveTo>
                  <a:lnTo>
                    <a:pt x="0" y="518"/>
                  </a:lnTo>
                  <a:lnTo>
                    <a:pt x="83" y="518"/>
                  </a:lnTo>
                  <a:cubicBezTo>
                    <a:pt x="218" y="518"/>
                    <a:pt x="342" y="466"/>
                    <a:pt x="383" y="342"/>
                  </a:cubicBezTo>
                  <a:cubicBezTo>
                    <a:pt x="435" y="207"/>
                    <a:pt x="383" y="83"/>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8"/>
            <p:cNvSpPr/>
            <p:nvPr/>
          </p:nvSpPr>
          <p:spPr>
            <a:xfrm>
              <a:off x="4827100" y="4184875"/>
              <a:ext cx="7500" cy="8825"/>
            </a:xfrm>
            <a:custGeom>
              <a:rect b="b" l="l" r="r" t="t"/>
              <a:pathLst>
                <a:path extrusionOk="0" h="353" w="300">
                  <a:moveTo>
                    <a:pt x="41" y="1"/>
                  </a:moveTo>
                  <a:cubicBezTo>
                    <a:pt x="0" y="52"/>
                    <a:pt x="0" y="94"/>
                    <a:pt x="0" y="135"/>
                  </a:cubicBezTo>
                  <a:cubicBezTo>
                    <a:pt x="41" y="218"/>
                    <a:pt x="93" y="259"/>
                    <a:pt x="134" y="311"/>
                  </a:cubicBezTo>
                  <a:cubicBezTo>
                    <a:pt x="134" y="352"/>
                    <a:pt x="176" y="352"/>
                    <a:pt x="176" y="352"/>
                  </a:cubicBezTo>
                  <a:lnTo>
                    <a:pt x="300" y="94"/>
                  </a:ln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8"/>
            <p:cNvSpPr/>
            <p:nvPr/>
          </p:nvSpPr>
          <p:spPr>
            <a:xfrm>
              <a:off x="4762475" y="4158000"/>
              <a:ext cx="13975" cy="9475"/>
            </a:xfrm>
            <a:custGeom>
              <a:rect b="b" l="l" r="r" t="t"/>
              <a:pathLst>
                <a:path extrusionOk="0" h="379" w="559">
                  <a:moveTo>
                    <a:pt x="42" y="0"/>
                  </a:moveTo>
                  <a:cubicBezTo>
                    <a:pt x="42" y="42"/>
                    <a:pt x="0" y="93"/>
                    <a:pt x="0" y="135"/>
                  </a:cubicBezTo>
                  <a:cubicBezTo>
                    <a:pt x="0" y="135"/>
                    <a:pt x="42" y="176"/>
                    <a:pt x="42" y="217"/>
                  </a:cubicBezTo>
                  <a:cubicBezTo>
                    <a:pt x="42" y="217"/>
                    <a:pt x="42" y="259"/>
                    <a:pt x="93" y="259"/>
                  </a:cubicBezTo>
                  <a:cubicBezTo>
                    <a:pt x="93" y="300"/>
                    <a:pt x="135" y="352"/>
                    <a:pt x="176" y="352"/>
                  </a:cubicBezTo>
                  <a:cubicBezTo>
                    <a:pt x="226" y="368"/>
                    <a:pt x="277" y="378"/>
                    <a:pt x="323" y="378"/>
                  </a:cubicBezTo>
                  <a:cubicBezTo>
                    <a:pt x="393" y="378"/>
                    <a:pt x="451" y="356"/>
                    <a:pt x="476" y="300"/>
                  </a:cubicBezTo>
                  <a:cubicBezTo>
                    <a:pt x="517" y="259"/>
                    <a:pt x="559" y="259"/>
                    <a:pt x="559" y="217"/>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8"/>
            <p:cNvSpPr/>
            <p:nvPr/>
          </p:nvSpPr>
          <p:spPr>
            <a:xfrm>
              <a:off x="4703275" y="4134475"/>
              <a:ext cx="8550" cy="6475"/>
            </a:xfrm>
            <a:custGeom>
              <a:rect b="b" l="l" r="r" t="t"/>
              <a:pathLst>
                <a:path extrusionOk="0" h="259" w="342">
                  <a:moveTo>
                    <a:pt x="83" y="0"/>
                  </a:moveTo>
                  <a:lnTo>
                    <a:pt x="1" y="259"/>
                  </a:lnTo>
                  <a:lnTo>
                    <a:pt x="176" y="259"/>
                  </a:lnTo>
                  <a:cubicBezTo>
                    <a:pt x="259" y="259"/>
                    <a:pt x="301" y="166"/>
                    <a:pt x="342" y="83"/>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8"/>
            <p:cNvSpPr/>
            <p:nvPr/>
          </p:nvSpPr>
          <p:spPr>
            <a:xfrm>
              <a:off x="4721625" y="4436900"/>
              <a:ext cx="9600" cy="6475"/>
            </a:xfrm>
            <a:custGeom>
              <a:rect b="b" l="l" r="r" t="t"/>
              <a:pathLst>
                <a:path extrusionOk="0" h="259" w="384">
                  <a:moveTo>
                    <a:pt x="218" y="0"/>
                  </a:moveTo>
                  <a:cubicBezTo>
                    <a:pt x="177" y="0"/>
                    <a:pt x="125" y="52"/>
                    <a:pt x="125" y="52"/>
                  </a:cubicBezTo>
                  <a:lnTo>
                    <a:pt x="83" y="93"/>
                  </a:lnTo>
                  <a:cubicBezTo>
                    <a:pt x="42" y="93"/>
                    <a:pt x="42" y="134"/>
                    <a:pt x="1" y="176"/>
                  </a:cubicBezTo>
                  <a:lnTo>
                    <a:pt x="259" y="259"/>
                  </a:lnTo>
                  <a:lnTo>
                    <a:pt x="383" y="52"/>
                  </a:lnTo>
                  <a:cubicBezTo>
                    <a:pt x="342" y="0"/>
                    <a:pt x="259"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8"/>
            <p:cNvSpPr/>
            <p:nvPr/>
          </p:nvSpPr>
          <p:spPr>
            <a:xfrm>
              <a:off x="4658050" y="4410000"/>
              <a:ext cx="13975" cy="9850"/>
            </a:xfrm>
            <a:custGeom>
              <a:rect b="b" l="l" r="r" t="t"/>
              <a:pathLst>
                <a:path extrusionOk="0" h="394" w="559">
                  <a:moveTo>
                    <a:pt x="259" y="1"/>
                  </a:moveTo>
                  <a:cubicBezTo>
                    <a:pt x="217" y="42"/>
                    <a:pt x="176" y="42"/>
                    <a:pt x="135" y="42"/>
                  </a:cubicBezTo>
                  <a:lnTo>
                    <a:pt x="83" y="94"/>
                  </a:lnTo>
                  <a:cubicBezTo>
                    <a:pt x="42" y="94"/>
                    <a:pt x="42" y="135"/>
                    <a:pt x="0" y="135"/>
                  </a:cubicBezTo>
                  <a:lnTo>
                    <a:pt x="0" y="177"/>
                  </a:lnTo>
                  <a:lnTo>
                    <a:pt x="517" y="394"/>
                  </a:lnTo>
                  <a:cubicBezTo>
                    <a:pt x="559" y="301"/>
                    <a:pt x="517" y="135"/>
                    <a:pt x="393" y="94"/>
                  </a:cubicBezTo>
                  <a:cubicBezTo>
                    <a:pt x="393" y="42"/>
                    <a:pt x="393" y="42"/>
                    <a:pt x="342" y="42"/>
                  </a:cubicBezTo>
                  <a:cubicBezTo>
                    <a:pt x="300" y="42"/>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8"/>
            <p:cNvSpPr/>
            <p:nvPr/>
          </p:nvSpPr>
          <p:spPr>
            <a:xfrm>
              <a:off x="4747475" y="4373075"/>
              <a:ext cx="9600" cy="13425"/>
            </a:xfrm>
            <a:custGeom>
              <a:rect b="b" l="l" r="r" t="t"/>
              <a:pathLst>
                <a:path extrusionOk="0" h="537" w="384">
                  <a:moveTo>
                    <a:pt x="279" y="0"/>
                  </a:moveTo>
                  <a:cubicBezTo>
                    <a:pt x="177" y="0"/>
                    <a:pt x="73" y="52"/>
                    <a:pt x="42" y="144"/>
                  </a:cubicBezTo>
                  <a:cubicBezTo>
                    <a:pt x="1" y="320"/>
                    <a:pt x="42" y="444"/>
                    <a:pt x="176" y="537"/>
                  </a:cubicBezTo>
                  <a:lnTo>
                    <a:pt x="383" y="20"/>
                  </a:lnTo>
                  <a:cubicBezTo>
                    <a:pt x="351" y="7"/>
                    <a:pt x="315" y="0"/>
                    <a:pt x="27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8"/>
            <p:cNvSpPr/>
            <p:nvPr/>
          </p:nvSpPr>
          <p:spPr>
            <a:xfrm>
              <a:off x="4682850" y="4346175"/>
              <a:ext cx="16050" cy="14150"/>
            </a:xfrm>
            <a:custGeom>
              <a:rect b="b" l="l" r="r" t="t"/>
              <a:pathLst>
                <a:path extrusionOk="0" h="566" w="642">
                  <a:moveTo>
                    <a:pt x="352" y="0"/>
                  </a:moveTo>
                  <a:cubicBezTo>
                    <a:pt x="217" y="0"/>
                    <a:pt x="111" y="82"/>
                    <a:pt x="42" y="186"/>
                  </a:cubicBezTo>
                  <a:cubicBezTo>
                    <a:pt x="1" y="321"/>
                    <a:pt x="84" y="486"/>
                    <a:pt x="218" y="527"/>
                  </a:cubicBezTo>
                  <a:cubicBezTo>
                    <a:pt x="253" y="554"/>
                    <a:pt x="293" y="565"/>
                    <a:pt x="332" y="565"/>
                  </a:cubicBezTo>
                  <a:cubicBezTo>
                    <a:pt x="431" y="565"/>
                    <a:pt x="530" y="492"/>
                    <a:pt x="559" y="403"/>
                  </a:cubicBezTo>
                  <a:cubicBezTo>
                    <a:pt x="642" y="228"/>
                    <a:pt x="559" y="103"/>
                    <a:pt x="435" y="10"/>
                  </a:cubicBezTo>
                  <a:cubicBezTo>
                    <a:pt x="406" y="4"/>
                    <a:pt x="379" y="0"/>
                    <a:pt x="3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8"/>
            <p:cNvSpPr/>
            <p:nvPr/>
          </p:nvSpPr>
          <p:spPr>
            <a:xfrm>
              <a:off x="4637625" y="4365425"/>
              <a:ext cx="16050" cy="13800"/>
            </a:xfrm>
            <a:custGeom>
              <a:rect b="b" l="l" r="r" t="t"/>
              <a:pathLst>
                <a:path extrusionOk="0" h="552" w="642">
                  <a:moveTo>
                    <a:pt x="313" y="0"/>
                  </a:moveTo>
                  <a:cubicBezTo>
                    <a:pt x="196" y="0"/>
                    <a:pt x="104" y="49"/>
                    <a:pt x="42" y="150"/>
                  </a:cubicBezTo>
                  <a:cubicBezTo>
                    <a:pt x="1" y="326"/>
                    <a:pt x="42" y="450"/>
                    <a:pt x="218" y="533"/>
                  </a:cubicBezTo>
                  <a:cubicBezTo>
                    <a:pt x="248" y="546"/>
                    <a:pt x="282" y="552"/>
                    <a:pt x="316" y="552"/>
                  </a:cubicBezTo>
                  <a:cubicBezTo>
                    <a:pt x="420" y="552"/>
                    <a:pt x="528" y="492"/>
                    <a:pt x="559" y="367"/>
                  </a:cubicBezTo>
                  <a:cubicBezTo>
                    <a:pt x="642" y="233"/>
                    <a:pt x="559" y="68"/>
                    <a:pt x="435" y="16"/>
                  </a:cubicBezTo>
                  <a:cubicBezTo>
                    <a:pt x="392" y="6"/>
                    <a:pt x="351"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8"/>
            <p:cNvSpPr/>
            <p:nvPr/>
          </p:nvSpPr>
          <p:spPr>
            <a:xfrm>
              <a:off x="4702250" y="4391400"/>
              <a:ext cx="15000" cy="14150"/>
            </a:xfrm>
            <a:custGeom>
              <a:rect b="b" l="l" r="r" t="t"/>
              <a:pathLst>
                <a:path extrusionOk="0" h="566" w="600">
                  <a:moveTo>
                    <a:pt x="318" y="1"/>
                  </a:moveTo>
                  <a:cubicBezTo>
                    <a:pt x="205" y="1"/>
                    <a:pt x="76" y="83"/>
                    <a:pt x="42" y="186"/>
                  </a:cubicBezTo>
                  <a:cubicBezTo>
                    <a:pt x="0" y="321"/>
                    <a:pt x="42" y="486"/>
                    <a:pt x="176" y="528"/>
                  </a:cubicBezTo>
                  <a:cubicBezTo>
                    <a:pt x="223" y="554"/>
                    <a:pt x="267" y="565"/>
                    <a:pt x="309" y="565"/>
                  </a:cubicBezTo>
                  <a:cubicBezTo>
                    <a:pt x="414" y="565"/>
                    <a:pt x="499" y="492"/>
                    <a:pt x="559" y="404"/>
                  </a:cubicBezTo>
                  <a:cubicBezTo>
                    <a:pt x="600" y="269"/>
                    <a:pt x="559" y="104"/>
                    <a:pt x="383" y="11"/>
                  </a:cubicBezTo>
                  <a:cubicBezTo>
                    <a:pt x="362" y="4"/>
                    <a:pt x="341" y="1"/>
                    <a:pt x="3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8"/>
            <p:cNvSpPr/>
            <p:nvPr/>
          </p:nvSpPr>
          <p:spPr>
            <a:xfrm>
              <a:off x="4663475" y="4300950"/>
              <a:ext cx="16050" cy="14125"/>
            </a:xfrm>
            <a:custGeom>
              <a:rect b="b" l="l" r="r" t="t"/>
              <a:pathLst>
                <a:path extrusionOk="0" h="565" w="642">
                  <a:moveTo>
                    <a:pt x="366" y="0"/>
                  </a:moveTo>
                  <a:cubicBezTo>
                    <a:pt x="246" y="0"/>
                    <a:pt x="118" y="82"/>
                    <a:pt x="83" y="186"/>
                  </a:cubicBezTo>
                  <a:cubicBezTo>
                    <a:pt x="0" y="320"/>
                    <a:pt x="83" y="486"/>
                    <a:pt x="218" y="527"/>
                  </a:cubicBezTo>
                  <a:cubicBezTo>
                    <a:pt x="264" y="553"/>
                    <a:pt x="309" y="565"/>
                    <a:pt x="350" y="565"/>
                  </a:cubicBezTo>
                  <a:cubicBezTo>
                    <a:pt x="455" y="565"/>
                    <a:pt x="541" y="492"/>
                    <a:pt x="600" y="403"/>
                  </a:cubicBezTo>
                  <a:cubicBezTo>
                    <a:pt x="641" y="227"/>
                    <a:pt x="600" y="103"/>
                    <a:pt x="435" y="10"/>
                  </a:cubicBezTo>
                  <a:cubicBezTo>
                    <a:pt x="413" y="3"/>
                    <a:pt x="389" y="0"/>
                    <a:pt x="3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8"/>
            <p:cNvSpPr/>
            <p:nvPr/>
          </p:nvSpPr>
          <p:spPr>
            <a:xfrm>
              <a:off x="4728100" y="4327375"/>
              <a:ext cx="16050" cy="14275"/>
            </a:xfrm>
            <a:custGeom>
              <a:rect b="b" l="l" r="r" t="t"/>
              <a:pathLst>
                <a:path extrusionOk="0" h="571" w="642">
                  <a:moveTo>
                    <a:pt x="313" y="1"/>
                  </a:moveTo>
                  <a:cubicBezTo>
                    <a:pt x="208" y="1"/>
                    <a:pt x="101" y="74"/>
                    <a:pt x="42" y="163"/>
                  </a:cubicBezTo>
                  <a:cubicBezTo>
                    <a:pt x="0" y="338"/>
                    <a:pt x="83" y="463"/>
                    <a:pt x="217" y="556"/>
                  </a:cubicBezTo>
                  <a:cubicBezTo>
                    <a:pt x="246" y="565"/>
                    <a:pt x="278" y="570"/>
                    <a:pt x="310" y="570"/>
                  </a:cubicBezTo>
                  <a:cubicBezTo>
                    <a:pt x="416" y="570"/>
                    <a:pt x="527" y="515"/>
                    <a:pt x="559" y="380"/>
                  </a:cubicBezTo>
                  <a:cubicBezTo>
                    <a:pt x="641" y="245"/>
                    <a:pt x="559" y="80"/>
                    <a:pt x="434" y="39"/>
                  </a:cubicBezTo>
                  <a:cubicBezTo>
                    <a:pt x="396" y="12"/>
                    <a:pt x="355" y="1"/>
                    <a:pt x="31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8"/>
            <p:cNvSpPr/>
            <p:nvPr/>
          </p:nvSpPr>
          <p:spPr>
            <a:xfrm>
              <a:off x="4599900" y="4384150"/>
              <a:ext cx="7500" cy="9850"/>
            </a:xfrm>
            <a:custGeom>
              <a:rect b="b" l="l" r="r" t="t"/>
              <a:pathLst>
                <a:path extrusionOk="0" h="394" w="300">
                  <a:moveTo>
                    <a:pt x="134" y="1"/>
                  </a:moveTo>
                  <a:lnTo>
                    <a:pt x="0" y="259"/>
                  </a:lnTo>
                  <a:lnTo>
                    <a:pt x="259" y="394"/>
                  </a:lnTo>
                  <a:lnTo>
                    <a:pt x="259" y="352"/>
                  </a:lnTo>
                  <a:cubicBezTo>
                    <a:pt x="300" y="301"/>
                    <a:pt x="300" y="301"/>
                    <a:pt x="300" y="259"/>
                  </a:cubicBezTo>
                  <a:cubicBezTo>
                    <a:pt x="300" y="177"/>
                    <a:pt x="259" y="94"/>
                    <a:pt x="176" y="42"/>
                  </a:cubicBezTo>
                  <a:cubicBezTo>
                    <a:pt x="134" y="42"/>
                    <a:pt x="134" y="42"/>
                    <a:pt x="13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8"/>
            <p:cNvSpPr/>
            <p:nvPr/>
          </p:nvSpPr>
          <p:spPr>
            <a:xfrm>
              <a:off x="4623675" y="4320575"/>
              <a:ext cx="10625" cy="12950"/>
            </a:xfrm>
            <a:custGeom>
              <a:rect b="b" l="l" r="r" t="t"/>
              <a:pathLst>
                <a:path extrusionOk="0" h="518" w="425">
                  <a:moveTo>
                    <a:pt x="217" y="0"/>
                  </a:moveTo>
                  <a:lnTo>
                    <a:pt x="0" y="517"/>
                  </a:lnTo>
                  <a:lnTo>
                    <a:pt x="166" y="517"/>
                  </a:lnTo>
                  <a:cubicBezTo>
                    <a:pt x="259" y="517"/>
                    <a:pt x="341" y="435"/>
                    <a:pt x="383" y="352"/>
                  </a:cubicBezTo>
                  <a:lnTo>
                    <a:pt x="383" y="311"/>
                  </a:lnTo>
                  <a:cubicBezTo>
                    <a:pt x="424" y="176"/>
                    <a:pt x="341" y="52"/>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8"/>
            <p:cNvSpPr/>
            <p:nvPr/>
          </p:nvSpPr>
          <p:spPr>
            <a:xfrm>
              <a:off x="4774350" y="4313075"/>
              <a:ext cx="6500" cy="8825"/>
            </a:xfrm>
            <a:custGeom>
              <a:rect b="b" l="l" r="r" t="t"/>
              <a:pathLst>
                <a:path extrusionOk="0" h="353" w="260">
                  <a:moveTo>
                    <a:pt x="1" y="1"/>
                  </a:moveTo>
                  <a:lnTo>
                    <a:pt x="1" y="42"/>
                  </a:lnTo>
                  <a:lnTo>
                    <a:pt x="1" y="176"/>
                  </a:lnTo>
                  <a:cubicBezTo>
                    <a:pt x="1" y="218"/>
                    <a:pt x="42" y="300"/>
                    <a:pt x="135" y="352"/>
                  </a:cubicBezTo>
                  <a:lnTo>
                    <a:pt x="177" y="352"/>
                  </a:lnTo>
                  <a:lnTo>
                    <a:pt x="259" y="94"/>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8"/>
            <p:cNvSpPr/>
            <p:nvPr/>
          </p:nvSpPr>
          <p:spPr>
            <a:xfrm>
              <a:off x="4709750" y="4286200"/>
              <a:ext cx="13975" cy="10250"/>
            </a:xfrm>
            <a:custGeom>
              <a:rect b="b" l="l" r="r" t="t"/>
              <a:pathLst>
                <a:path extrusionOk="0" h="410" w="559">
                  <a:moveTo>
                    <a:pt x="42" y="0"/>
                  </a:moveTo>
                  <a:cubicBezTo>
                    <a:pt x="42" y="42"/>
                    <a:pt x="0" y="83"/>
                    <a:pt x="0" y="135"/>
                  </a:cubicBezTo>
                  <a:cubicBezTo>
                    <a:pt x="0" y="176"/>
                    <a:pt x="42" y="176"/>
                    <a:pt x="42" y="218"/>
                  </a:cubicBezTo>
                  <a:lnTo>
                    <a:pt x="42" y="259"/>
                  </a:lnTo>
                  <a:cubicBezTo>
                    <a:pt x="83" y="300"/>
                    <a:pt x="135" y="342"/>
                    <a:pt x="176" y="393"/>
                  </a:cubicBezTo>
                  <a:cubicBezTo>
                    <a:pt x="209" y="404"/>
                    <a:pt x="242" y="409"/>
                    <a:pt x="274" y="409"/>
                  </a:cubicBezTo>
                  <a:cubicBezTo>
                    <a:pt x="364" y="409"/>
                    <a:pt x="445" y="369"/>
                    <a:pt x="476" y="300"/>
                  </a:cubicBezTo>
                  <a:cubicBezTo>
                    <a:pt x="517" y="300"/>
                    <a:pt x="517" y="259"/>
                    <a:pt x="558" y="218"/>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8"/>
            <p:cNvSpPr/>
            <p:nvPr/>
          </p:nvSpPr>
          <p:spPr>
            <a:xfrm>
              <a:off x="4650550" y="4262425"/>
              <a:ext cx="8550" cy="7775"/>
            </a:xfrm>
            <a:custGeom>
              <a:rect b="b" l="l" r="r" t="t"/>
              <a:pathLst>
                <a:path extrusionOk="0" h="311" w="342">
                  <a:moveTo>
                    <a:pt x="83" y="0"/>
                  </a:moveTo>
                  <a:lnTo>
                    <a:pt x="1" y="259"/>
                  </a:lnTo>
                  <a:cubicBezTo>
                    <a:pt x="1" y="259"/>
                    <a:pt x="42" y="259"/>
                    <a:pt x="42" y="310"/>
                  </a:cubicBezTo>
                  <a:cubicBezTo>
                    <a:pt x="83" y="310"/>
                    <a:pt x="176" y="310"/>
                    <a:pt x="218" y="259"/>
                  </a:cubicBezTo>
                  <a:cubicBezTo>
                    <a:pt x="259" y="217"/>
                    <a:pt x="342" y="176"/>
                    <a:pt x="342" y="135"/>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8"/>
            <p:cNvSpPr/>
            <p:nvPr/>
          </p:nvSpPr>
          <p:spPr>
            <a:xfrm>
              <a:off x="4668900" y="4565300"/>
              <a:ext cx="9600" cy="7325"/>
            </a:xfrm>
            <a:custGeom>
              <a:rect b="b" l="l" r="r" t="t"/>
              <a:pathLst>
                <a:path extrusionOk="0" h="293" w="384">
                  <a:moveTo>
                    <a:pt x="254" y="0"/>
                  </a:moveTo>
                  <a:cubicBezTo>
                    <a:pt x="147" y="0"/>
                    <a:pt x="60" y="71"/>
                    <a:pt x="1" y="168"/>
                  </a:cubicBezTo>
                  <a:lnTo>
                    <a:pt x="259" y="292"/>
                  </a:lnTo>
                  <a:lnTo>
                    <a:pt x="383" y="34"/>
                  </a:lnTo>
                  <a:cubicBezTo>
                    <a:pt x="337" y="11"/>
                    <a:pt x="294" y="0"/>
                    <a:pt x="25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8"/>
            <p:cNvSpPr/>
            <p:nvPr/>
          </p:nvSpPr>
          <p:spPr>
            <a:xfrm>
              <a:off x="4605325" y="4539250"/>
              <a:ext cx="12950" cy="9850"/>
            </a:xfrm>
            <a:custGeom>
              <a:rect b="b" l="l" r="r" t="t"/>
              <a:pathLst>
                <a:path extrusionOk="0" h="394" w="518">
                  <a:moveTo>
                    <a:pt x="124" y="0"/>
                  </a:moveTo>
                  <a:lnTo>
                    <a:pt x="83" y="42"/>
                  </a:lnTo>
                  <a:cubicBezTo>
                    <a:pt x="42" y="42"/>
                    <a:pt x="42" y="93"/>
                    <a:pt x="0" y="135"/>
                  </a:cubicBezTo>
                  <a:lnTo>
                    <a:pt x="0" y="176"/>
                  </a:lnTo>
                  <a:lnTo>
                    <a:pt x="517" y="393"/>
                  </a:lnTo>
                  <a:lnTo>
                    <a:pt x="517" y="217"/>
                  </a:lnTo>
                  <a:cubicBezTo>
                    <a:pt x="517" y="135"/>
                    <a:pt x="434" y="42"/>
                    <a:pt x="3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8"/>
            <p:cNvSpPr/>
            <p:nvPr/>
          </p:nvSpPr>
          <p:spPr>
            <a:xfrm>
              <a:off x="4694750" y="4501500"/>
              <a:ext cx="9600" cy="12950"/>
            </a:xfrm>
            <a:custGeom>
              <a:rect b="b" l="l" r="r" t="t"/>
              <a:pathLst>
                <a:path extrusionOk="0" h="518" w="384">
                  <a:moveTo>
                    <a:pt x="259" y="1"/>
                  </a:moveTo>
                  <a:cubicBezTo>
                    <a:pt x="166" y="1"/>
                    <a:pt x="83" y="52"/>
                    <a:pt x="42" y="94"/>
                  </a:cubicBezTo>
                  <a:lnTo>
                    <a:pt x="42" y="177"/>
                  </a:lnTo>
                  <a:cubicBezTo>
                    <a:pt x="0" y="218"/>
                    <a:pt x="0" y="311"/>
                    <a:pt x="42" y="394"/>
                  </a:cubicBezTo>
                  <a:cubicBezTo>
                    <a:pt x="42" y="435"/>
                    <a:pt x="83" y="476"/>
                    <a:pt x="125" y="476"/>
                  </a:cubicBezTo>
                  <a:lnTo>
                    <a:pt x="166" y="518"/>
                  </a:ln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8"/>
            <p:cNvSpPr/>
            <p:nvPr/>
          </p:nvSpPr>
          <p:spPr>
            <a:xfrm>
              <a:off x="4630125" y="4474825"/>
              <a:ext cx="16050" cy="14150"/>
            </a:xfrm>
            <a:custGeom>
              <a:rect b="b" l="l" r="r" t="t"/>
              <a:pathLst>
                <a:path extrusionOk="0" h="566" w="642">
                  <a:moveTo>
                    <a:pt x="295" y="1"/>
                  </a:moveTo>
                  <a:cubicBezTo>
                    <a:pt x="189" y="1"/>
                    <a:pt x="102" y="71"/>
                    <a:pt x="42" y="168"/>
                  </a:cubicBezTo>
                  <a:cubicBezTo>
                    <a:pt x="1" y="292"/>
                    <a:pt x="42" y="468"/>
                    <a:pt x="218" y="551"/>
                  </a:cubicBezTo>
                  <a:cubicBezTo>
                    <a:pt x="242" y="561"/>
                    <a:pt x="268" y="565"/>
                    <a:pt x="294" y="565"/>
                  </a:cubicBezTo>
                  <a:cubicBezTo>
                    <a:pt x="405" y="565"/>
                    <a:pt x="526" y="486"/>
                    <a:pt x="559" y="385"/>
                  </a:cubicBezTo>
                  <a:cubicBezTo>
                    <a:pt x="642" y="251"/>
                    <a:pt x="559" y="86"/>
                    <a:pt x="425" y="34"/>
                  </a:cubicBezTo>
                  <a:cubicBezTo>
                    <a:pt x="379" y="11"/>
                    <a:pt x="336"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8"/>
            <p:cNvSpPr/>
            <p:nvPr/>
          </p:nvSpPr>
          <p:spPr>
            <a:xfrm>
              <a:off x="4584900" y="4493650"/>
              <a:ext cx="15025" cy="13700"/>
            </a:xfrm>
            <a:custGeom>
              <a:rect b="b" l="l" r="r" t="t"/>
              <a:pathLst>
                <a:path extrusionOk="0" h="548" w="601">
                  <a:moveTo>
                    <a:pt x="314" y="0"/>
                  </a:moveTo>
                  <a:cubicBezTo>
                    <a:pt x="199" y="0"/>
                    <a:pt x="105" y="56"/>
                    <a:pt x="42" y="191"/>
                  </a:cubicBezTo>
                  <a:cubicBezTo>
                    <a:pt x="0" y="315"/>
                    <a:pt x="42" y="491"/>
                    <a:pt x="218" y="532"/>
                  </a:cubicBezTo>
                  <a:cubicBezTo>
                    <a:pt x="249" y="542"/>
                    <a:pt x="283" y="547"/>
                    <a:pt x="317" y="547"/>
                  </a:cubicBezTo>
                  <a:cubicBezTo>
                    <a:pt x="421" y="547"/>
                    <a:pt x="528" y="501"/>
                    <a:pt x="559" y="408"/>
                  </a:cubicBezTo>
                  <a:cubicBezTo>
                    <a:pt x="600" y="232"/>
                    <a:pt x="559" y="56"/>
                    <a:pt x="424" y="15"/>
                  </a:cubicBezTo>
                  <a:cubicBezTo>
                    <a:pt x="386" y="5"/>
                    <a:pt x="349"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8"/>
            <p:cNvSpPr/>
            <p:nvPr/>
          </p:nvSpPr>
          <p:spPr>
            <a:xfrm>
              <a:off x="4648475" y="4520075"/>
              <a:ext cx="16050" cy="14125"/>
            </a:xfrm>
            <a:custGeom>
              <a:rect b="b" l="l" r="r" t="t"/>
              <a:pathLst>
                <a:path extrusionOk="0" h="565" w="642">
                  <a:moveTo>
                    <a:pt x="314" y="0"/>
                  </a:moveTo>
                  <a:cubicBezTo>
                    <a:pt x="214" y="0"/>
                    <a:pt x="113" y="70"/>
                    <a:pt x="84" y="168"/>
                  </a:cubicBezTo>
                  <a:cubicBezTo>
                    <a:pt x="1" y="292"/>
                    <a:pt x="84" y="467"/>
                    <a:pt x="208" y="550"/>
                  </a:cubicBezTo>
                  <a:cubicBezTo>
                    <a:pt x="242" y="560"/>
                    <a:pt x="274" y="565"/>
                    <a:pt x="305" y="565"/>
                  </a:cubicBezTo>
                  <a:cubicBezTo>
                    <a:pt x="433" y="565"/>
                    <a:pt x="534" y="485"/>
                    <a:pt x="600" y="385"/>
                  </a:cubicBezTo>
                  <a:cubicBezTo>
                    <a:pt x="642" y="250"/>
                    <a:pt x="559" y="85"/>
                    <a:pt x="425" y="33"/>
                  </a:cubicBezTo>
                  <a:cubicBezTo>
                    <a:pt x="390" y="10"/>
                    <a:pt x="352"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8"/>
            <p:cNvSpPr/>
            <p:nvPr/>
          </p:nvSpPr>
          <p:spPr>
            <a:xfrm>
              <a:off x="4610750" y="4429600"/>
              <a:ext cx="16050" cy="13675"/>
            </a:xfrm>
            <a:custGeom>
              <a:rect b="b" l="l" r="r" t="t"/>
              <a:pathLst>
                <a:path extrusionOk="0" h="547" w="642">
                  <a:moveTo>
                    <a:pt x="313" y="0"/>
                  </a:moveTo>
                  <a:cubicBezTo>
                    <a:pt x="213" y="0"/>
                    <a:pt x="113" y="71"/>
                    <a:pt x="83" y="168"/>
                  </a:cubicBezTo>
                  <a:cubicBezTo>
                    <a:pt x="0" y="292"/>
                    <a:pt x="83" y="468"/>
                    <a:pt x="217" y="509"/>
                  </a:cubicBezTo>
                  <a:cubicBezTo>
                    <a:pt x="264" y="536"/>
                    <a:pt x="309" y="547"/>
                    <a:pt x="350" y="547"/>
                  </a:cubicBezTo>
                  <a:cubicBezTo>
                    <a:pt x="455" y="547"/>
                    <a:pt x="541" y="474"/>
                    <a:pt x="600" y="385"/>
                  </a:cubicBezTo>
                  <a:cubicBezTo>
                    <a:pt x="641" y="251"/>
                    <a:pt x="559" y="85"/>
                    <a:pt x="424" y="34"/>
                  </a:cubicBezTo>
                  <a:cubicBezTo>
                    <a:pt x="390" y="11"/>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8"/>
            <p:cNvSpPr/>
            <p:nvPr/>
          </p:nvSpPr>
          <p:spPr>
            <a:xfrm>
              <a:off x="4675375" y="4455900"/>
              <a:ext cx="16050" cy="13800"/>
            </a:xfrm>
            <a:custGeom>
              <a:rect b="b" l="l" r="r" t="t"/>
              <a:pathLst>
                <a:path extrusionOk="0" h="552" w="642">
                  <a:moveTo>
                    <a:pt x="314" y="1"/>
                  </a:moveTo>
                  <a:cubicBezTo>
                    <a:pt x="199" y="1"/>
                    <a:pt x="105" y="56"/>
                    <a:pt x="41" y="191"/>
                  </a:cubicBezTo>
                  <a:cubicBezTo>
                    <a:pt x="0" y="326"/>
                    <a:pt x="83" y="491"/>
                    <a:pt x="217" y="532"/>
                  </a:cubicBezTo>
                  <a:cubicBezTo>
                    <a:pt x="248" y="545"/>
                    <a:pt x="282" y="552"/>
                    <a:pt x="316" y="552"/>
                  </a:cubicBezTo>
                  <a:cubicBezTo>
                    <a:pt x="420" y="552"/>
                    <a:pt x="527" y="492"/>
                    <a:pt x="558" y="367"/>
                  </a:cubicBezTo>
                  <a:cubicBezTo>
                    <a:pt x="641" y="233"/>
                    <a:pt x="558" y="67"/>
                    <a:pt x="424" y="15"/>
                  </a:cubicBezTo>
                  <a:cubicBezTo>
                    <a:pt x="385"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8"/>
            <p:cNvSpPr/>
            <p:nvPr/>
          </p:nvSpPr>
          <p:spPr>
            <a:xfrm>
              <a:off x="4547150" y="4513400"/>
              <a:ext cx="7525" cy="8800"/>
            </a:xfrm>
            <a:custGeom>
              <a:rect b="b" l="l" r="r" t="t"/>
              <a:pathLst>
                <a:path extrusionOk="0" h="352" w="301">
                  <a:moveTo>
                    <a:pt x="125" y="0"/>
                  </a:moveTo>
                  <a:lnTo>
                    <a:pt x="1" y="259"/>
                  </a:lnTo>
                  <a:lnTo>
                    <a:pt x="259" y="352"/>
                  </a:lnTo>
                  <a:lnTo>
                    <a:pt x="259" y="300"/>
                  </a:lnTo>
                  <a:cubicBezTo>
                    <a:pt x="301" y="176"/>
                    <a:pt x="259" y="93"/>
                    <a:pt x="1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8"/>
            <p:cNvSpPr/>
            <p:nvPr/>
          </p:nvSpPr>
          <p:spPr>
            <a:xfrm>
              <a:off x="4570950" y="4448775"/>
              <a:ext cx="10600" cy="13325"/>
            </a:xfrm>
            <a:custGeom>
              <a:rect b="b" l="l" r="r" t="t"/>
              <a:pathLst>
                <a:path extrusionOk="0" h="533" w="424">
                  <a:moveTo>
                    <a:pt x="207" y="1"/>
                  </a:moveTo>
                  <a:lnTo>
                    <a:pt x="0" y="518"/>
                  </a:lnTo>
                  <a:cubicBezTo>
                    <a:pt x="29" y="527"/>
                    <a:pt x="62" y="533"/>
                    <a:pt x="95" y="533"/>
                  </a:cubicBezTo>
                  <a:cubicBezTo>
                    <a:pt x="202" y="533"/>
                    <a:pt x="319" y="479"/>
                    <a:pt x="383" y="352"/>
                  </a:cubicBezTo>
                  <a:cubicBezTo>
                    <a:pt x="424" y="218"/>
                    <a:pt x="341" y="42"/>
                    <a:pt x="2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8"/>
            <p:cNvSpPr/>
            <p:nvPr/>
          </p:nvSpPr>
          <p:spPr>
            <a:xfrm>
              <a:off x="4721625" y="4441275"/>
              <a:ext cx="6500" cy="8550"/>
            </a:xfrm>
            <a:custGeom>
              <a:rect b="b" l="l" r="r" t="t"/>
              <a:pathLst>
                <a:path extrusionOk="0" h="342" w="260">
                  <a:moveTo>
                    <a:pt x="1" y="1"/>
                  </a:moveTo>
                  <a:lnTo>
                    <a:pt x="1" y="42"/>
                  </a:lnTo>
                  <a:lnTo>
                    <a:pt x="1" y="135"/>
                  </a:lnTo>
                  <a:cubicBezTo>
                    <a:pt x="1" y="218"/>
                    <a:pt x="42" y="301"/>
                    <a:pt x="177" y="342"/>
                  </a:cubicBezTo>
                  <a:lnTo>
                    <a:pt x="259" y="84"/>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8"/>
            <p:cNvSpPr/>
            <p:nvPr/>
          </p:nvSpPr>
          <p:spPr>
            <a:xfrm>
              <a:off x="4657000" y="4414400"/>
              <a:ext cx="14000" cy="10125"/>
            </a:xfrm>
            <a:custGeom>
              <a:rect b="b" l="l" r="r" t="t"/>
              <a:pathLst>
                <a:path extrusionOk="0" h="405" w="560">
                  <a:moveTo>
                    <a:pt x="42" y="1"/>
                  </a:moveTo>
                  <a:cubicBezTo>
                    <a:pt x="1" y="42"/>
                    <a:pt x="1" y="83"/>
                    <a:pt x="1" y="125"/>
                  </a:cubicBezTo>
                  <a:cubicBezTo>
                    <a:pt x="1" y="259"/>
                    <a:pt x="84" y="342"/>
                    <a:pt x="177" y="383"/>
                  </a:cubicBezTo>
                  <a:cubicBezTo>
                    <a:pt x="214" y="399"/>
                    <a:pt x="252" y="405"/>
                    <a:pt x="288" y="405"/>
                  </a:cubicBezTo>
                  <a:cubicBezTo>
                    <a:pt x="373" y="405"/>
                    <a:pt x="448" y="371"/>
                    <a:pt x="477" y="342"/>
                  </a:cubicBezTo>
                  <a:cubicBezTo>
                    <a:pt x="518" y="300"/>
                    <a:pt x="518"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8"/>
            <p:cNvSpPr/>
            <p:nvPr/>
          </p:nvSpPr>
          <p:spPr>
            <a:xfrm>
              <a:off x="4597825" y="4390625"/>
              <a:ext cx="8550" cy="7525"/>
            </a:xfrm>
            <a:custGeom>
              <a:rect b="b" l="l" r="r" t="t"/>
              <a:pathLst>
                <a:path extrusionOk="0" h="301" w="342">
                  <a:moveTo>
                    <a:pt x="83" y="0"/>
                  </a:moveTo>
                  <a:lnTo>
                    <a:pt x="0" y="259"/>
                  </a:lnTo>
                  <a:cubicBezTo>
                    <a:pt x="42" y="300"/>
                    <a:pt x="42" y="300"/>
                    <a:pt x="83" y="300"/>
                  </a:cubicBezTo>
                  <a:lnTo>
                    <a:pt x="124" y="300"/>
                  </a:lnTo>
                  <a:cubicBezTo>
                    <a:pt x="217" y="259"/>
                    <a:pt x="300" y="217"/>
                    <a:pt x="300" y="176"/>
                  </a:cubicBezTo>
                  <a:cubicBezTo>
                    <a:pt x="342" y="176"/>
                    <a:pt x="342" y="135"/>
                    <a:pt x="342" y="135"/>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8"/>
            <p:cNvSpPr/>
            <p:nvPr/>
          </p:nvSpPr>
          <p:spPr>
            <a:xfrm>
              <a:off x="4616175" y="4693300"/>
              <a:ext cx="9575" cy="7525"/>
            </a:xfrm>
            <a:custGeom>
              <a:rect b="b" l="l" r="r" t="t"/>
              <a:pathLst>
                <a:path extrusionOk="0" h="301" w="383">
                  <a:moveTo>
                    <a:pt x="259" y="0"/>
                  </a:moveTo>
                  <a:cubicBezTo>
                    <a:pt x="207" y="0"/>
                    <a:pt x="166" y="42"/>
                    <a:pt x="166" y="42"/>
                  </a:cubicBezTo>
                  <a:cubicBezTo>
                    <a:pt x="124" y="42"/>
                    <a:pt x="124" y="42"/>
                    <a:pt x="124" y="83"/>
                  </a:cubicBezTo>
                  <a:cubicBezTo>
                    <a:pt x="83" y="83"/>
                    <a:pt x="42" y="135"/>
                    <a:pt x="0" y="176"/>
                  </a:cubicBezTo>
                  <a:lnTo>
                    <a:pt x="259" y="300"/>
                  </a:lnTo>
                  <a:lnTo>
                    <a:pt x="383" y="42"/>
                  </a:lnTo>
                  <a:cubicBezTo>
                    <a:pt x="342" y="42"/>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8"/>
            <p:cNvSpPr/>
            <p:nvPr/>
          </p:nvSpPr>
          <p:spPr>
            <a:xfrm>
              <a:off x="4552600" y="4667075"/>
              <a:ext cx="12925" cy="10225"/>
            </a:xfrm>
            <a:custGeom>
              <a:rect b="b" l="l" r="r" t="t"/>
              <a:pathLst>
                <a:path extrusionOk="0" h="409" w="517">
                  <a:moveTo>
                    <a:pt x="249" y="0"/>
                  </a:moveTo>
                  <a:cubicBezTo>
                    <a:pt x="154" y="0"/>
                    <a:pt x="62" y="49"/>
                    <a:pt x="0" y="150"/>
                  </a:cubicBezTo>
                  <a:lnTo>
                    <a:pt x="0" y="191"/>
                  </a:lnTo>
                  <a:lnTo>
                    <a:pt x="517" y="408"/>
                  </a:lnTo>
                  <a:lnTo>
                    <a:pt x="517" y="274"/>
                  </a:lnTo>
                  <a:cubicBezTo>
                    <a:pt x="517" y="191"/>
                    <a:pt x="476" y="57"/>
                    <a:pt x="341" y="15"/>
                  </a:cubicBezTo>
                  <a:cubicBezTo>
                    <a:pt x="311" y="5"/>
                    <a:pt x="279" y="0"/>
                    <a:pt x="2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8"/>
            <p:cNvSpPr/>
            <p:nvPr/>
          </p:nvSpPr>
          <p:spPr>
            <a:xfrm>
              <a:off x="4642025" y="4629700"/>
              <a:ext cx="9575" cy="12950"/>
            </a:xfrm>
            <a:custGeom>
              <a:rect b="b" l="l" r="r" t="t"/>
              <a:pathLst>
                <a:path extrusionOk="0" h="518" w="383">
                  <a:moveTo>
                    <a:pt x="300" y="1"/>
                  </a:moveTo>
                  <a:cubicBezTo>
                    <a:pt x="166" y="1"/>
                    <a:pt x="83" y="42"/>
                    <a:pt x="42" y="177"/>
                  </a:cubicBezTo>
                  <a:cubicBezTo>
                    <a:pt x="0" y="259"/>
                    <a:pt x="0" y="352"/>
                    <a:pt x="42" y="435"/>
                  </a:cubicBezTo>
                  <a:cubicBezTo>
                    <a:pt x="83" y="477"/>
                    <a:pt x="124" y="518"/>
                    <a:pt x="166" y="518"/>
                  </a:cubicBez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8"/>
            <p:cNvSpPr/>
            <p:nvPr/>
          </p:nvSpPr>
          <p:spPr>
            <a:xfrm>
              <a:off x="4577400" y="4603025"/>
              <a:ext cx="15025" cy="14150"/>
            </a:xfrm>
            <a:custGeom>
              <a:rect b="b" l="l" r="r" t="t"/>
              <a:pathLst>
                <a:path extrusionOk="0" h="566" w="601">
                  <a:moveTo>
                    <a:pt x="295" y="1"/>
                  </a:moveTo>
                  <a:cubicBezTo>
                    <a:pt x="189" y="1"/>
                    <a:pt x="102" y="71"/>
                    <a:pt x="42" y="168"/>
                  </a:cubicBezTo>
                  <a:cubicBezTo>
                    <a:pt x="1" y="334"/>
                    <a:pt x="42" y="468"/>
                    <a:pt x="207" y="551"/>
                  </a:cubicBezTo>
                  <a:cubicBezTo>
                    <a:pt x="239" y="561"/>
                    <a:pt x="273" y="566"/>
                    <a:pt x="307" y="566"/>
                  </a:cubicBezTo>
                  <a:cubicBezTo>
                    <a:pt x="417" y="566"/>
                    <a:pt x="527" y="512"/>
                    <a:pt x="559" y="386"/>
                  </a:cubicBezTo>
                  <a:cubicBezTo>
                    <a:pt x="600" y="251"/>
                    <a:pt x="559" y="75"/>
                    <a:pt x="424" y="34"/>
                  </a:cubicBezTo>
                  <a:cubicBezTo>
                    <a:pt x="379" y="11"/>
                    <a:pt x="335"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8"/>
            <p:cNvSpPr/>
            <p:nvPr/>
          </p:nvSpPr>
          <p:spPr>
            <a:xfrm>
              <a:off x="4532175" y="4621950"/>
              <a:ext cx="15000" cy="14050"/>
            </a:xfrm>
            <a:custGeom>
              <a:rect b="b" l="l" r="r" t="t"/>
              <a:pathLst>
                <a:path extrusionOk="0" h="562" w="600">
                  <a:moveTo>
                    <a:pt x="337" y="0"/>
                  </a:moveTo>
                  <a:cubicBezTo>
                    <a:pt x="201" y="0"/>
                    <a:pt x="76" y="76"/>
                    <a:pt x="42" y="187"/>
                  </a:cubicBezTo>
                  <a:cubicBezTo>
                    <a:pt x="0" y="311"/>
                    <a:pt x="42" y="487"/>
                    <a:pt x="207" y="528"/>
                  </a:cubicBezTo>
                  <a:cubicBezTo>
                    <a:pt x="245" y="551"/>
                    <a:pt x="285" y="561"/>
                    <a:pt x="325" y="561"/>
                  </a:cubicBezTo>
                  <a:cubicBezTo>
                    <a:pt x="429" y="561"/>
                    <a:pt x="529" y="493"/>
                    <a:pt x="559" y="404"/>
                  </a:cubicBezTo>
                  <a:cubicBezTo>
                    <a:pt x="600" y="228"/>
                    <a:pt x="559" y="94"/>
                    <a:pt x="424" y="11"/>
                  </a:cubicBezTo>
                  <a:cubicBezTo>
                    <a:pt x="395" y="4"/>
                    <a:pt x="366"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8"/>
            <p:cNvSpPr/>
            <p:nvPr/>
          </p:nvSpPr>
          <p:spPr>
            <a:xfrm>
              <a:off x="4595500" y="4648725"/>
              <a:ext cx="16300" cy="13700"/>
            </a:xfrm>
            <a:custGeom>
              <a:rect b="b" l="l" r="r" t="t"/>
              <a:pathLst>
                <a:path extrusionOk="0" h="548" w="652">
                  <a:moveTo>
                    <a:pt x="336" y="0"/>
                  </a:moveTo>
                  <a:cubicBezTo>
                    <a:pt x="232" y="0"/>
                    <a:pt x="125" y="48"/>
                    <a:pt x="93" y="150"/>
                  </a:cubicBezTo>
                  <a:cubicBezTo>
                    <a:pt x="0" y="315"/>
                    <a:pt x="93" y="450"/>
                    <a:pt x="217" y="532"/>
                  </a:cubicBezTo>
                  <a:cubicBezTo>
                    <a:pt x="249" y="542"/>
                    <a:pt x="283" y="547"/>
                    <a:pt x="316" y="547"/>
                  </a:cubicBezTo>
                  <a:cubicBezTo>
                    <a:pt x="426" y="547"/>
                    <a:pt x="539" y="493"/>
                    <a:pt x="610" y="367"/>
                  </a:cubicBezTo>
                  <a:cubicBezTo>
                    <a:pt x="652" y="232"/>
                    <a:pt x="569" y="57"/>
                    <a:pt x="435" y="15"/>
                  </a:cubicBezTo>
                  <a:cubicBezTo>
                    <a:pt x="404" y="5"/>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8"/>
            <p:cNvSpPr/>
            <p:nvPr/>
          </p:nvSpPr>
          <p:spPr>
            <a:xfrm>
              <a:off x="4558025" y="4557800"/>
              <a:ext cx="16050" cy="14050"/>
            </a:xfrm>
            <a:custGeom>
              <a:rect b="b" l="l" r="r" t="t"/>
              <a:pathLst>
                <a:path extrusionOk="0" h="562" w="642">
                  <a:moveTo>
                    <a:pt x="313" y="1"/>
                  </a:moveTo>
                  <a:cubicBezTo>
                    <a:pt x="213" y="1"/>
                    <a:pt x="113" y="71"/>
                    <a:pt x="83" y="168"/>
                  </a:cubicBezTo>
                  <a:cubicBezTo>
                    <a:pt x="0" y="334"/>
                    <a:pt x="83" y="468"/>
                    <a:pt x="207" y="551"/>
                  </a:cubicBezTo>
                  <a:cubicBezTo>
                    <a:pt x="231" y="558"/>
                    <a:pt x="256" y="561"/>
                    <a:pt x="281" y="561"/>
                  </a:cubicBezTo>
                  <a:cubicBezTo>
                    <a:pt x="401" y="561"/>
                    <a:pt x="532" y="487"/>
                    <a:pt x="600" y="385"/>
                  </a:cubicBezTo>
                  <a:cubicBezTo>
                    <a:pt x="641" y="251"/>
                    <a:pt x="558" y="75"/>
                    <a:pt x="424" y="34"/>
                  </a:cubicBezTo>
                  <a:cubicBezTo>
                    <a:pt x="390" y="11"/>
                    <a:pt x="352" y="1"/>
                    <a:pt x="31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8"/>
            <p:cNvSpPr/>
            <p:nvPr/>
          </p:nvSpPr>
          <p:spPr>
            <a:xfrm>
              <a:off x="4622625" y="4584100"/>
              <a:ext cx="16050" cy="14275"/>
            </a:xfrm>
            <a:custGeom>
              <a:rect b="b" l="l" r="r" t="t"/>
              <a:pathLst>
                <a:path extrusionOk="0" h="571" w="642">
                  <a:moveTo>
                    <a:pt x="314" y="1"/>
                  </a:moveTo>
                  <a:cubicBezTo>
                    <a:pt x="200" y="1"/>
                    <a:pt x="106" y="57"/>
                    <a:pt x="42" y="191"/>
                  </a:cubicBezTo>
                  <a:cubicBezTo>
                    <a:pt x="1" y="315"/>
                    <a:pt x="42" y="491"/>
                    <a:pt x="208" y="533"/>
                  </a:cubicBezTo>
                  <a:cubicBezTo>
                    <a:pt x="246" y="559"/>
                    <a:pt x="287" y="570"/>
                    <a:pt x="328" y="570"/>
                  </a:cubicBezTo>
                  <a:cubicBezTo>
                    <a:pt x="431" y="570"/>
                    <a:pt x="530" y="497"/>
                    <a:pt x="559" y="409"/>
                  </a:cubicBezTo>
                  <a:cubicBezTo>
                    <a:pt x="642" y="233"/>
                    <a:pt x="559" y="109"/>
                    <a:pt x="425" y="16"/>
                  </a:cubicBezTo>
                  <a:cubicBezTo>
                    <a:pt x="386"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8"/>
            <p:cNvSpPr/>
            <p:nvPr/>
          </p:nvSpPr>
          <p:spPr>
            <a:xfrm>
              <a:off x="4494425" y="4641600"/>
              <a:ext cx="7525" cy="8550"/>
            </a:xfrm>
            <a:custGeom>
              <a:rect b="b" l="l" r="r" t="t"/>
              <a:pathLst>
                <a:path extrusionOk="0" h="342" w="301">
                  <a:moveTo>
                    <a:pt x="83" y="1"/>
                  </a:moveTo>
                  <a:lnTo>
                    <a:pt x="1" y="259"/>
                  </a:lnTo>
                  <a:lnTo>
                    <a:pt x="259" y="342"/>
                  </a:lnTo>
                  <a:lnTo>
                    <a:pt x="259" y="300"/>
                  </a:lnTo>
                  <a:cubicBezTo>
                    <a:pt x="301" y="176"/>
                    <a:pt x="218" y="42"/>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8"/>
            <p:cNvSpPr/>
            <p:nvPr/>
          </p:nvSpPr>
          <p:spPr>
            <a:xfrm>
              <a:off x="4517950" y="4576975"/>
              <a:ext cx="10875" cy="14000"/>
            </a:xfrm>
            <a:custGeom>
              <a:rect b="b" l="l" r="r" t="t"/>
              <a:pathLst>
                <a:path extrusionOk="0" h="560" w="435">
                  <a:moveTo>
                    <a:pt x="218" y="1"/>
                  </a:moveTo>
                  <a:lnTo>
                    <a:pt x="1" y="518"/>
                  </a:lnTo>
                  <a:cubicBezTo>
                    <a:pt x="1" y="518"/>
                    <a:pt x="52" y="518"/>
                    <a:pt x="52" y="559"/>
                  </a:cubicBezTo>
                  <a:cubicBezTo>
                    <a:pt x="176" y="559"/>
                    <a:pt x="311" y="518"/>
                    <a:pt x="352" y="394"/>
                  </a:cubicBezTo>
                  <a:cubicBezTo>
                    <a:pt x="435" y="259"/>
                    <a:pt x="393" y="135"/>
                    <a:pt x="259" y="42"/>
                  </a:cubicBezTo>
                  <a:lnTo>
                    <a:pt x="218"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8"/>
            <p:cNvSpPr/>
            <p:nvPr/>
          </p:nvSpPr>
          <p:spPr>
            <a:xfrm>
              <a:off x="4668900" y="4569475"/>
              <a:ext cx="6500" cy="9600"/>
            </a:xfrm>
            <a:custGeom>
              <a:rect b="b" l="l" r="r" t="t"/>
              <a:pathLst>
                <a:path extrusionOk="0" h="384" w="260">
                  <a:moveTo>
                    <a:pt x="1" y="1"/>
                  </a:moveTo>
                  <a:lnTo>
                    <a:pt x="1" y="84"/>
                  </a:lnTo>
                  <a:lnTo>
                    <a:pt x="1" y="125"/>
                  </a:lnTo>
                  <a:lnTo>
                    <a:pt x="1" y="218"/>
                  </a:lnTo>
                  <a:cubicBezTo>
                    <a:pt x="42" y="259"/>
                    <a:pt x="42" y="301"/>
                    <a:pt x="83" y="301"/>
                  </a:cubicBezTo>
                  <a:cubicBezTo>
                    <a:pt x="83" y="342"/>
                    <a:pt x="125" y="342"/>
                    <a:pt x="166" y="384"/>
                  </a:cubicBezTo>
                  <a:lnTo>
                    <a:pt x="259" y="125"/>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8"/>
            <p:cNvSpPr/>
            <p:nvPr/>
          </p:nvSpPr>
          <p:spPr>
            <a:xfrm>
              <a:off x="4604275" y="4543650"/>
              <a:ext cx="14000" cy="9325"/>
            </a:xfrm>
            <a:custGeom>
              <a:rect b="b" l="l" r="r" t="t"/>
              <a:pathLst>
                <a:path extrusionOk="0" h="373" w="560">
                  <a:moveTo>
                    <a:pt x="42" y="0"/>
                  </a:moveTo>
                  <a:cubicBezTo>
                    <a:pt x="1" y="41"/>
                    <a:pt x="1" y="41"/>
                    <a:pt x="1" y="83"/>
                  </a:cubicBezTo>
                  <a:cubicBezTo>
                    <a:pt x="1" y="217"/>
                    <a:pt x="84" y="300"/>
                    <a:pt x="166" y="341"/>
                  </a:cubicBezTo>
                  <a:cubicBezTo>
                    <a:pt x="192" y="362"/>
                    <a:pt x="226" y="372"/>
                    <a:pt x="258" y="372"/>
                  </a:cubicBezTo>
                  <a:cubicBezTo>
                    <a:pt x="290" y="372"/>
                    <a:pt x="321" y="362"/>
                    <a:pt x="342" y="341"/>
                  </a:cubicBezTo>
                  <a:lnTo>
                    <a:pt x="383" y="341"/>
                  </a:lnTo>
                  <a:cubicBezTo>
                    <a:pt x="425" y="341"/>
                    <a:pt x="476" y="300"/>
                    <a:pt x="476" y="300"/>
                  </a:cubicBezTo>
                  <a:cubicBezTo>
                    <a:pt x="518" y="259"/>
                    <a:pt x="518" y="217"/>
                    <a:pt x="559" y="217"/>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8"/>
            <p:cNvSpPr/>
            <p:nvPr/>
          </p:nvSpPr>
          <p:spPr>
            <a:xfrm>
              <a:off x="4545100" y="4519850"/>
              <a:ext cx="8550" cy="6500"/>
            </a:xfrm>
            <a:custGeom>
              <a:rect b="b" l="l" r="r" t="t"/>
              <a:pathLst>
                <a:path extrusionOk="0" h="260" w="342">
                  <a:moveTo>
                    <a:pt x="83" y="1"/>
                  </a:moveTo>
                  <a:lnTo>
                    <a:pt x="0" y="259"/>
                  </a:lnTo>
                  <a:lnTo>
                    <a:pt x="207" y="259"/>
                  </a:lnTo>
                  <a:cubicBezTo>
                    <a:pt x="259" y="218"/>
                    <a:pt x="300" y="177"/>
                    <a:pt x="341" y="94"/>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8"/>
            <p:cNvSpPr/>
            <p:nvPr/>
          </p:nvSpPr>
          <p:spPr>
            <a:xfrm>
              <a:off x="4566550" y="4822525"/>
              <a:ext cx="6475" cy="2100"/>
            </a:xfrm>
            <a:custGeom>
              <a:rect b="b" l="l" r="r" t="t"/>
              <a:pathLst>
                <a:path extrusionOk="0" h="84" w="259">
                  <a:moveTo>
                    <a:pt x="0" y="1"/>
                  </a:moveTo>
                  <a:cubicBezTo>
                    <a:pt x="83" y="42"/>
                    <a:pt x="124" y="42"/>
                    <a:pt x="217" y="84"/>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8"/>
            <p:cNvSpPr/>
            <p:nvPr/>
          </p:nvSpPr>
          <p:spPr>
            <a:xfrm>
              <a:off x="4506325" y="4795650"/>
              <a:ext cx="4150" cy="3125"/>
            </a:xfrm>
            <a:custGeom>
              <a:rect b="b" l="l" r="r" t="t"/>
              <a:pathLst>
                <a:path extrusionOk="0" h="125" w="166">
                  <a:moveTo>
                    <a:pt x="0" y="1"/>
                  </a:moveTo>
                  <a:cubicBezTo>
                    <a:pt x="83" y="42"/>
                    <a:pt x="124" y="83"/>
                    <a:pt x="166" y="125"/>
                  </a:cubicBezTo>
                  <a:cubicBezTo>
                    <a:pt x="166" y="83"/>
                    <a:pt x="124" y="42"/>
                    <a:pt x="83" y="42"/>
                  </a:cubicBezTo>
                  <a:cubicBezTo>
                    <a:pt x="42" y="1"/>
                    <a:pt x="42"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8"/>
            <p:cNvSpPr/>
            <p:nvPr/>
          </p:nvSpPr>
          <p:spPr>
            <a:xfrm>
              <a:off x="4588000" y="4757925"/>
              <a:ext cx="10875" cy="13975"/>
            </a:xfrm>
            <a:custGeom>
              <a:rect b="b" l="l" r="r" t="t"/>
              <a:pathLst>
                <a:path extrusionOk="0" h="559" w="435">
                  <a:moveTo>
                    <a:pt x="259" y="0"/>
                  </a:moveTo>
                  <a:cubicBezTo>
                    <a:pt x="218" y="41"/>
                    <a:pt x="135" y="83"/>
                    <a:pt x="94" y="135"/>
                  </a:cubicBezTo>
                  <a:lnTo>
                    <a:pt x="94" y="176"/>
                  </a:lnTo>
                  <a:cubicBezTo>
                    <a:pt x="0" y="300"/>
                    <a:pt x="94" y="476"/>
                    <a:pt x="218" y="558"/>
                  </a:cubicBezTo>
                  <a:lnTo>
                    <a:pt x="435" y="41"/>
                  </a:lnTo>
                  <a:cubicBezTo>
                    <a:pt x="393" y="0"/>
                    <a:pt x="35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8"/>
            <p:cNvSpPr/>
            <p:nvPr/>
          </p:nvSpPr>
          <p:spPr>
            <a:xfrm>
              <a:off x="4524425" y="4731700"/>
              <a:ext cx="15275" cy="13675"/>
            </a:xfrm>
            <a:custGeom>
              <a:rect b="b" l="l" r="r" t="t"/>
              <a:pathLst>
                <a:path extrusionOk="0" h="547" w="611">
                  <a:moveTo>
                    <a:pt x="296" y="0"/>
                  </a:moveTo>
                  <a:cubicBezTo>
                    <a:pt x="188" y="0"/>
                    <a:pt x="83" y="56"/>
                    <a:pt x="52" y="191"/>
                  </a:cubicBezTo>
                  <a:cubicBezTo>
                    <a:pt x="0" y="315"/>
                    <a:pt x="52" y="491"/>
                    <a:pt x="217" y="532"/>
                  </a:cubicBezTo>
                  <a:cubicBezTo>
                    <a:pt x="249" y="542"/>
                    <a:pt x="282" y="547"/>
                    <a:pt x="314" y="547"/>
                  </a:cubicBezTo>
                  <a:cubicBezTo>
                    <a:pt x="423" y="547"/>
                    <a:pt x="529" y="491"/>
                    <a:pt x="569" y="356"/>
                  </a:cubicBezTo>
                  <a:cubicBezTo>
                    <a:pt x="610" y="232"/>
                    <a:pt x="569" y="57"/>
                    <a:pt x="393" y="15"/>
                  </a:cubicBezTo>
                  <a:cubicBezTo>
                    <a:pt x="362" y="6"/>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8"/>
            <p:cNvSpPr/>
            <p:nvPr/>
          </p:nvSpPr>
          <p:spPr>
            <a:xfrm>
              <a:off x="4479175" y="4750625"/>
              <a:ext cx="15275" cy="13575"/>
            </a:xfrm>
            <a:custGeom>
              <a:rect b="b" l="l" r="r" t="t"/>
              <a:pathLst>
                <a:path extrusionOk="0" h="543" w="611">
                  <a:moveTo>
                    <a:pt x="278" y="1"/>
                  </a:moveTo>
                  <a:cubicBezTo>
                    <a:pt x="177" y="1"/>
                    <a:pt x="82" y="71"/>
                    <a:pt x="52" y="168"/>
                  </a:cubicBezTo>
                  <a:cubicBezTo>
                    <a:pt x="1" y="292"/>
                    <a:pt x="52" y="468"/>
                    <a:pt x="218" y="509"/>
                  </a:cubicBezTo>
                  <a:cubicBezTo>
                    <a:pt x="255" y="532"/>
                    <a:pt x="294" y="542"/>
                    <a:pt x="333" y="542"/>
                  </a:cubicBezTo>
                  <a:cubicBezTo>
                    <a:pt x="435" y="542"/>
                    <a:pt x="532" y="472"/>
                    <a:pt x="569" y="375"/>
                  </a:cubicBezTo>
                  <a:cubicBezTo>
                    <a:pt x="611" y="251"/>
                    <a:pt x="569" y="75"/>
                    <a:pt x="394" y="34"/>
                  </a:cubicBezTo>
                  <a:cubicBezTo>
                    <a:pt x="357" y="11"/>
                    <a:pt x="317" y="1"/>
                    <a:pt x="27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8"/>
            <p:cNvSpPr/>
            <p:nvPr/>
          </p:nvSpPr>
          <p:spPr>
            <a:xfrm>
              <a:off x="4542775" y="4776925"/>
              <a:ext cx="16300" cy="13700"/>
            </a:xfrm>
            <a:custGeom>
              <a:rect b="b" l="l" r="r" t="t"/>
              <a:pathLst>
                <a:path extrusionOk="0" h="548" w="652">
                  <a:moveTo>
                    <a:pt x="337" y="1"/>
                  </a:moveTo>
                  <a:cubicBezTo>
                    <a:pt x="230" y="1"/>
                    <a:pt x="125" y="56"/>
                    <a:pt x="93" y="191"/>
                  </a:cubicBezTo>
                  <a:cubicBezTo>
                    <a:pt x="0" y="315"/>
                    <a:pt x="93" y="491"/>
                    <a:pt x="217" y="532"/>
                  </a:cubicBezTo>
                  <a:cubicBezTo>
                    <a:pt x="251" y="543"/>
                    <a:pt x="286" y="548"/>
                    <a:pt x="322" y="548"/>
                  </a:cubicBezTo>
                  <a:cubicBezTo>
                    <a:pt x="430" y="548"/>
                    <a:pt x="540" y="501"/>
                    <a:pt x="610" y="408"/>
                  </a:cubicBezTo>
                  <a:cubicBezTo>
                    <a:pt x="652" y="233"/>
                    <a:pt x="558" y="57"/>
                    <a:pt x="434"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8"/>
            <p:cNvSpPr/>
            <p:nvPr/>
          </p:nvSpPr>
          <p:spPr>
            <a:xfrm>
              <a:off x="4505025" y="4686450"/>
              <a:ext cx="16300" cy="13700"/>
            </a:xfrm>
            <a:custGeom>
              <a:rect b="b" l="l" r="r" t="t"/>
              <a:pathLst>
                <a:path extrusionOk="0" h="548" w="652">
                  <a:moveTo>
                    <a:pt x="337" y="1"/>
                  </a:moveTo>
                  <a:cubicBezTo>
                    <a:pt x="232" y="1"/>
                    <a:pt x="125" y="49"/>
                    <a:pt x="94" y="150"/>
                  </a:cubicBezTo>
                  <a:cubicBezTo>
                    <a:pt x="1" y="316"/>
                    <a:pt x="94" y="491"/>
                    <a:pt x="218" y="533"/>
                  </a:cubicBezTo>
                  <a:cubicBezTo>
                    <a:pt x="249" y="542"/>
                    <a:pt x="282" y="548"/>
                    <a:pt x="315" y="548"/>
                  </a:cubicBezTo>
                  <a:cubicBezTo>
                    <a:pt x="423" y="548"/>
                    <a:pt x="530" y="492"/>
                    <a:pt x="569" y="357"/>
                  </a:cubicBezTo>
                  <a:cubicBezTo>
                    <a:pt x="652" y="233"/>
                    <a:pt x="569" y="57"/>
                    <a:pt x="435" y="16"/>
                  </a:cubicBezTo>
                  <a:cubicBezTo>
                    <a:pt x="404" y="6"/>
                    <a:pt x="371"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8"/>
            <p:cNvSpPr/>
            <p:nvPr/>
          </p:nvSpPr>
          <p:spPr>
            <a:xfrm>
              <a:off x="4569650" y="4712900"/>
              <a:ext cx="15275" cy="13550"/>
            </a:xfrm>
            <a:custGeom>
              <a:rect b="b" l="l" r="r" t="t"/>
              <a:pathLst>
                <a:path extrusionOk="0" h="542" w="611">
                  <a:moveTo>
                    <a:pt x="301" y="0"/>
                  </a:moveTo>
                  <a:cubicBezTo>
                    <a:pt x="193" y="0"/>
                    <a:pt x="112" y="70"/>
                    <a:pt x="52" y="168"/>
                  </a:cubicBezTo>
                  <a:cubicBezTo>
                    <a:pt x="0" y="292"/>
                    <a:pt x="52" y="467"/>
                    <a:pt x="218" y="509"/>
                  </a:cubicBezTo>
                  <a:cubicBezTo>
                    <a:pt x="255" y="532"/>
                    <a:pt x="295" y="542"/>
                    <a:pt x="334" y="542"/>
                  </a:cubicBezTo>
                  <a:cubicBezTo>
                    <a:pt x="435" y="542"/>
                    <a:pt x="532" y="474"/>
                    <a:pt x="569" y="385"/>
                  </a:cubicBezTo>
                  <a:cubicBezTo>
                    <a:pt x="610" y="250"/>
                    <a:pt x="569" y="74"/>
                    <a:pt x="435" y="33"/>
                  </a:cubicBezTo>
                  <a:cubicBezTo>
                    <a:pt x="386" y="10"/>
                    <a:pt x="341"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8"/>
            <p:cNvSpPr/>
            <p:nvPr/>
          </p:nvSpPr>
          <p:spPr>
            <a:xfrm>
              <a:off x="4465225" y="4705175"/>
              <a:ext cx="10875" cy="13775"/>
            </a:xfrm>
            <a:custGeom>
              <a:rect b="b" l="l" r="r" t="t"/>
              <a:pathLst>
                <a:path extrusionOk="0" h="551" w="435">
                  <a:moveTo>
                    <a:pt x="218" y="1"/>
                  </a:moveTo>
                  <a:lnTo>
                    <a:pt x="0" y="518"/>
                  </a:lnTo>
                  <a:cubicBezTo>
                    <a:pt x="38" y="541"/>
                    <a:pt x="77" y="551"/>
                    <a:pt x="116" y="551"/>
                  </a:cubicBezTo>
                  <a:cubicBezTo>
                    <a:pt x="218" y="551"/>
                    <a:pt x="315" y="481"/>
                    <a:pt x="352" y="383"/>
                  </a:cubicBezTo>
                  <a:cubicBezTo>
                    <a:pt x="435" y="259"/>
                    <a:pt x="352" y="84"/>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8"/>
            <p:cNvSpPr/>
            <p:nvPr/>
          </p:nvSpPr>
          <p:spPr>
            <a:xfrm>
              <a:off x="4614875" y="4697700"/>
              <a:ext cx="7775" cy="9575"/>
            </a:xfrm>
            <a:custGeom>
              <a:rect b="b" l="l" r="r" t="t"/>
              <a:pathLst>
                <a:path extrusionOk="0" h="383" w="311">
                  <a:moveTo>
                    <a:pt x="52" y="0"/>
                  </a:moveTo>
                  <a:lnTo>
                    <a:pt x="52" y="83"/>
                  </a:lnTo>
                  <a:cubicBezTo>
                    <a:pt x="1" y="166"/>
                    <a:pt x="52" y="300"/>
                    <a:pt x="176" y="341"/>
                  </a:cubicBezTo>
                  <a:cubicBezTo>
                    <a:pt x="176" y="383"/>
                    <a:pt x="176" y="383"/>
                    <a:pt x="218" y="383"/>
                  </a:cubicBezTo>
                  <a:lnTo>
                    <a:pt x="311" y="124"/>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8"/>
            <p:cNvSpPr/>
            <p:nvPr/>
          </p:nvSpPr>
          <p:spPr>
            <a:xfrm>
              <a:off x="4551550" y="4671850"/>
              <a:ext cx="13975" cy="9575"/>
            </a:xfrm>
            <a:custGeom>
              <a:rect b="b" l="l" r="r" t="t"/>
              <a:pathLst>
                <a:path extrusionOk="0" h="383" w="559">
                  <a:moveTo>
                    <a:pt x="42" y="0"/>
                  </a:moveTo>
                  <a:cubicBezTo>
                    <a:pt x="1" y="0"/>
                    <a:pt x="1" y="42"/>
                    <a:pt x="1" y="42"/>
                  </a:cubicBezTo>
                  <a:cubicBezTo>
                    <a:pt x="1" y="83"/>
                    <a:pt x="1" y="166"/>
                    <a:pt x="42" y="217"/>
                  </a:cubicBezTo>
                  <a:lnTo>
                    <a:pt x="42" y="259"/>
                  </a:lnTo>
                  <a:lnTo>
                    <a:pt x="125" y="341"/>
                  </a:lnTo>
                  <a:lnTo>
                    <a:pt x="166" y="341"/>
                  </a:lnTo>
                  <a:cubicBezTo>
                    <a:pt x="207" y="383"/>
                    <a:pt x="301" y="383"/>
                    <a:pt x="342" y="383"/>
                  </a:cubicBezTo>
                  <a:lnTo>
                    <a:pt x="383" y="341"/>
                  </a:lnTo>
                  <a:cubicBezTo>
                    <a:pt x="425" y="341"/>
                    <a:pt x="466" y="341"/>
                    <a:pt x="466" y="300"/>
                  </a:cubicBezTo>
                  <a:cubicBezTo>
                    <a:pt x="518" y="259"/>
                    <a:pt x="518" y="259"/>
                    <a:pt x="559" y="217"/>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8"/>
            <p:cNvSpPr/>
            <p:nvPr/>
          </p:nvSpPr>
          <p:spPr>
            <a:xfrm>
              <a:off x="4492100" y="4648075"/>
              <a:ext cx="8825" cy="6750"/>
            </a:xfrm>
            <a:custGeom>
              <a:rect b="b" l="l" r="r" t="t"/>
              <a:pathLst>
                <a:path extrusionOk="0" h="270" w="353">
                  <a:moveTo>
                    <a:pt x="94" y="0"/>
                  </a:moveTo>
                  <a:lnTo>
                    <a:pt x="1" y="258"/>
                  </a:lnTo>
                  <a:lnTo>
                    <a:pt x="52" y="258"/>
                  </a:lnTo>
                  <a:cubicBezTo>
                    <a:pt x="74" y="266"/>
                    <a:pt x="96" y="269"/>
                    <a:pt x="118" y="269"/>
                  </a:cubicBezTo>
                  <a:cubicBezTo>
                    <a:pt x="221" y="269"/>
                    <a:pt x="318" y="194"/>
                    <a:pt x="352" y="83"/>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8"/>
            <p:cNvSpPr/>
            <p:nvPr/>
          </p:nvSpPr>
          <p:spPr>
            <a:xfrm>
              <a:off x="4805625" y="3870575"/>
              <a:ext cx="8575" cy="7525"/>
            </a:xfrm>
            <a:custGeom>
              <a:rect b="b" l="l" r="r" t="t"/>
              <a:pathLst>
                <a:path extrusionOk="0" h="301" w="343">
                  <a:moveTo>
                    <a:pt x="177" y="0"/>
                  </a:moveTo>
                  <a:cubicBezTo>
                    <a:pt x="125" y="0"/>
                    <a:pt x="125" y="42"/>
                    <a:pt x="84" y="42"/>
                  </a:cubicBezTo>
                  <a:lnTo>
                    <a:pt x="42" y="83"/>
                  </a:lnTo>
                  <a:cubicBezTo>
                    <a:pt x="1" y="124"/>
                    <a:pt x="1" y="124"/>
                    <a:pt x="1" y="166"/>
                  </a:cubicBezTo>
                  <a:lnTo>
                    <a:pt x="218" y="300"/>
                  </a:lnTo>
                  <a:lnTo>
                    <a:pt x="342" y="42"/>
                  </a:lnTo>
                  <a:cubicBezTo>
                    <a:pt x="301" y="0"/>
                    <a:pt x="218" y="0"/>
                    <a:pt x="1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8"/>
            <p:cNvSpPr/>
            <p:nvPr/>
          </p:nvSpPr>
          <p:spPr>
            <a:xfrm>
              <a:off x="4741025" y="3844325"/>
              <a:ext cx="13975" cy="8950"/>
            </a:xfrm>
            <a:custGeom>
              <a:rect b="b" l="l" r="r" t="t"/>
              <a:pathLst>
                <a:path extrusionOk="0" h="358" w="559">
                  <a:moveTo>
                    <a:pt x="241" y="0"/>
                  </a:moveTo>
                  <a:cubicBezTo>
                    <a:pt x="152" y="0"/>
                    <a:pt x="72" y="39"/>
                    <a:pt x="42" y="99"/>
                  </a:cubicBezTo>
                  <a:cubicBezTo>
                    <a:pt x="0" y="140"/>
                    <a:pt x="0" y="140"/>
                    <a:pt x="0" y="182"/>
                  </a:cubicBezTo>
                  <a:lnTo>
                    <a:pt x="517" y="358"/>
                  </a:lnTo>
                  <a:cubicBezTo>
                    <a:pt x="558" y="233"/>
                    <a:pt x="517" y="58"/>
                    <a:pt x="341" y="16"/>
                  </a:cubicBezTo>
                  <a:cubicBezTo>
                    <a:pt x="308" y="5"/>
                    <a:pt x="274" y="0"/>
                    <a:pt x="2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8"/>
            <p:cNvSpPr/>
            <p:nvPr/>
          </p:nvSpPr>
          <p:spPr>
            <a:xfrm>
              <a:off x="4830450" y="3809050"/>
              <a:ext cx="8550" cy="10875"/>
            </a:xfrm>
            <a:custGeom>
              <a:rect b="b" l="l" r="r" t="t"/>
              <a:pathLst>
                <a:path extrusionOk="0" h="435" w="342">
                  <a:moveTo>
                    <a:pt x="83" y="1"/>
                  </a:moveTo>
                  <a:lnTo>
                    <a:pt x="42" y="42"/>
                  </a:lnTo>
                  <a:cubicBezTo>
                    <a:pt x="0" y="135"/>
                    <a:pt x="0" y="218"/>
                    <a:pt x="42" y="259"/>
                  </a:cubicBezTo>
                  <a:cubicBezTo>
                    <a:pt x="83" y="352"/>
                    <a:pt x="83" y="393"/>
                    <a:pt x="125" y="393"/>
                  </a:cubicBezTo>
                  <a:cubicBezTo>
                    <a:pt x="166" y="393"/>
                    <a:pt x="166" y="435"/>
                    <a:pt x="218" y="435"/>
                  </a:cubicBezTo>
                  <a:lnTo>
                    <a:pt x="342" y="42"/>
                  </a:lnTo>
                  <a:cubicBezTo>
                    <a:pt x="259" y="1"/>
                    <a:pt x="166" y="1"/>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8"/>
            <p:cNvSpPr/>
            <p:nvPr/>
          </p:nvSpPr>
          <p:spPr>
            <a:xfrm>
              <a:off x="4720600" y="3802600"/>
              <a:ext cx="15025" cy="10200"/>
            </a:xfrm>
            <a:custGeom>
              <a:rect b="b" l="l" r="r" t="t"/>
              <a:pathLst>
                <a:path extrusionOk="0" h="408" w="601">
                  <a:moveTo>
                    <a:pt x="559" y="0"/>
                  </a:moveTo>
                  <a:cubicBezTo>
                    <a:pt x="383" y="0"/>
                    <a:pt x="218" y="0"/>
                    <a:pt x="42" y="41"/>
                  </a:cubicBezTo>
                  <a:cubicBezTo>
                    <a:pt x="0" y="176"/>
                    <a:pt x="83" y="352"/>
                    <a:pt x="218" y="393"/>
                  </a:cubicBezTo>
                  <a:cubicBezTo>
                    <a:pt x="246" y="403"/>
                    <a:pt x="278" y="408"/>
                    <a:pt x="310" y="408"/>
                  </a:cubicBezTo>
                  <a:cubicBezTo>
                    <a:pt x="416" y="408"/>
                    <a:pt x="527" y="352"/>
                    <a:pt x="559" y="217"/>
                  </a:cubicBezTo>
                  <a:cubicBezTo>
                    <a:pt x="600" y="176"/>
                    <a:pt x="600" y="93"/>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8"/>
            <p:cNvSpPr/>
            <p:nvPr/>
          </p:nvSpPr>
          <p:spPr>
            <a:xfrm>
              <a:off x="4785225" y="3825075"/>
              <a:ext cx="15000" cy="14025"/>
            </a:xfrm>
            <a:custGeom>
              <a:rect b="b" l="l" r="r" t="t"/>
              <a:pathLst>
                <a:path extrusionOk="0" h="561" w="600">
                  <a:moveTo>
                    <a:pt x="313" y="0"/>
                  </a:moveTo>
                  <a:cubicBezTo>
                    <a:pt x="201" y="0"/>
                    <a:pt x="76" y="74"/>
                    <a:pt x="42" y="176"/>
                  </a:cubicBezTo>
                  <a:cubicBezTo>
                    <a:pt x="0" y="311"/>
                    <a:pt x="42" y="487"/>
                    <a:pt x="217" y="528"/>
                  </a:cubicBezTo>
                  <a:cubicBezTo>
                    <a:pt x="252" y="551"/>
                    <a:pt x="290" y="561"/>
                    <a:pt x="328" y="561"/>
                  </a:cubicBezTo>
                  <a:cubicBezTo>
                    <a:pt x="428" y="561"/>
                    <a:pt x="529" y="491"/>
                    <a:pt x="558" y="393"/>
                  </a:cubicBezTo>
                  <a:cubicBezTo>
                    <a:pt x="600" y="269"/>
                    <a:pt x="558" y="94"/>
                    <a:pt x="383" y="11"/>
                  </a:cubicBezTo>
                  <a:cubicBezTo>
                    <a:pt x="361" y="4"/>
                    <a:pt x="337"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8"/>
            <p:cNvSpPr/>
            <p:nvPr/>
          </p:nvSpPr>
          <p:spPr>
            <a:xfrm>
              <a:off x="4682850" y="3817850"/>
              <a:ext cx="7525" cy="9575"/>
            </a:xfrm>
            <a:custGeom>
              <a:rect b="b" l="l" r="r" t="t"/>
              <a:pathLst>
                <a:path extrusionOk="0" h="383" w="301">
                  <a:moveTo>
                    <a:pt x="125" y="0"/>
                  </a:moveTo>
                  <a:lnTo>
                    <a:pt x="1" y="259"/>
                  </a:lnTo>
                  <a:lnTo>
                    <a:pt x="259" y="383"/>
                  </a:lnTo>
                  <a:cubicBezTo>
                    <a:pt x="259" y="341"/>
                    <a:pt x="301" y="341"/>
                    <a:pt x="301" y="341"/>
                  </a:cubicBezTo>
                  <a:cubicBezTo>
                    <a:pt x="301" y="207"/>
                    <a:pt x="259" y="124"/>
                    <a:pt x="177" y="41"/>
                  </a:cubicBezTo>
                  <a:cubicBezTo>
                    <a:pt x="177" y="41"/>
                    <a:pt x="125" y="41"/>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8"/>
            <p:cNvSpPr/>
            <p:nvPr/>
          </p:nvSpPr>
          <p:spPr>
            <a:xfrm>
              <a:off x="4751875" y="3998775"/>
              <a:ext cx="9575" cy="7525"/>
            </a:xfrm>
            <a:custGeom>
              <a:rect b="b" l="l" r="r" t="t"/>
              <a:pathLst>
                <a:path extrusionOk="0" h="301" w="383">
                  <a:moveTo>
                    <a:pt x="259" y="0"/>
                  </a:moveTo>
                  <a:cubicBezTo>
                    <a:pt x="166" y="0"/>
                    <a:pt x="83" y="42"/>
                    <a:pt x="42" y="124"/>
                  </a:cubicBezTo>
                  <a:cubicBezTo>
                    <a:pt x="42" y="124"/>
                    <a:pt x="42" y="166"/>
                    <a:pt x="0" y="166"/>
                  </a:cubicBezTo>
                  <a:lnTo>
                    <a:pt x="259" y="300"/>
                  </a:lnTo>
                  <a:lnTo>
                    <a:pt x="383" y="42"/>
                  </a:lnTo>
                  <a:cubicBezTo>
                    <a:pt x="342"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8"/>
            <p:cNvSpPr/>
            <p:nvPr/>
          </p:nvSpPr>
          <p:spPr>
            <a:xfrm>
              <a:off x="4688300" y="3972450"/>
              <a:ext cx="12925" cy="10075"/>
            </a:xfrm>
            <a:custGeom>
              <a:rect b="b" l="l" r="r" t="t"/>
              <a:pathLst>
                <a:path extrusionOk="0" h="403" w="517">
                  <a:moveTo>
                    <a:pt x="243" y="0"/>
                  </a:moveTo>
                  <a:cubicBezTo>
                    <a:pt x="139" y="0"/>
                    <a:pt x="31" y="60"/>
                    <a:pt x="0" y="185"/>
                  </a:cubicBezTo>
                  <a:lnTo>
                    <a:pt x="517" y="402"/>
                  </a:lnTo>
                  <a:lnTo>
                    <a:pt x="517" y="278"/>
                  </a:lnTo>
                  <a:cubicBezTo>
                    <a:pt x="517" y="185"/>
                    <a:pt x="476" y="61"/>
                    <a:pt x="341" y="20"/>
                  </a:cubicBezTo>
                  <a:cubicBezTo>
                    <a:pt x="311" y="7"/>
                    <a:pt x="277" y="0"/>
                    <a:pt x="24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8"/>
            <p:cNvSpPr/>
            <p:nvPr/>
          </p:nvSpPr>
          <p:spPr>
            <a:xfrm>
              <a:off x="4777725" y="3935200"/>
              <a:ext cx="9575" cy="12925"/>
            </a:xfrm>
            <a:custGeom>
              <a:rect b="b" l="l" r="r" t="t"/>
              <a:pathLst>
                <a:path extrusionOk="0" h="517" w="383">
                  <a:moveTo>
                    <a:pt x="300" y="0"/>
                  </a:moveTo>
                  <a:cubicBezTo>
                    <a:pt x="166" y="0"/>
                    <a:pt x="83" y="41"/>
                    <a:pt x="42" y="165"/>
                  </a:cubicBezTo>
                  <a:cubicBezTo>
                    <a:pt x="0" y="258"/>
                    <a:pt x="0" y="341"/>
                    <a:pt x="83" y="424"/>
                  </a:cubicBezTo>
                  <a:cubicBezTo>
                    <a:pt x="83" y="476"/>
                    <a:pt x="124" y="517"/>
                    <a:pt x="166" y="517"/>
                  </a:cubicBezTo>
                  <a:lnTo>
                    <a:pt x="3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8"/>
            <p:cNvSpPr/>
            <p:nvPr/>
          </p:nvSpPr>
          <p:spPr>
            <a:xfrm>
              <a:off x="4713100" y="3908400"/>
              <a:ext cx="16050" cy="14150"/>
            </a:xfrm>
            <a:custGeom>
              <a:rect b="b" l="l" r="r" t="t"/>
              <a:pathLst>
                <a:path extrusionOk="0" h="566" w="642">
                  <a:moveTo>
                    <a:pt x="292" y="0"/>
                  </a:moveTo>
                  <a:cubicBezTo>
                    <a:pt x="187" y="0"/>
                    <a:pt x="101" y="73"/>
                    <a:pt x="42" y="162"/>
                  </a:cubicBezTo>
                  <a:cubicBezTo>
                    <a:pt x="1" y="297"/>
                    <a:pt x="83" y="462"/>
                    <a:pt x="207" y="555"/>
                  </a:cubicBezTo>
                  <a:cubicBezTo>
                    <a:pt x="231" y="562"/>
                    <a:pt x="256" y="566"/>
                    <a:pt x="281" y="566"/>
                  </a:cubicBezTo>
                  <a:cubicBezTo>
                    <a:pt x="399" y="566"/>
                    <a:pt x="525" y="490"/>
                    <a:pt x="559" y="379"/>
                  </a:cubicBezTo>
                  <a:cubicBezTo>
                    <a:pt x="642" y="255"/>
                    <a:pt x="559" y="79"/>
                    <a:pt x="424" y="38"/>
                  </a:cubicBezTo>
                  <a:cubicBezTo>
                    <a:pt x="378" y="12"/>
                    <a:pt x="333"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8"/>
            <p:cNvSpPr/>
            <p:nvPr/>
          </p:nvSpPr>
          <p:spPr>
            <a:xfrm>
              <a:off x="4667875" y="3927200"/>
              <a:ext cx="16050" cy="13825"/>
            </a:xfrm>
            <a:custGeom>
              <a:rect b="b" l="l" r="r" t="t"/>
              <a:pathLst>
                <a:path extrusionOk="0" h="553" w="642">
                  <a:moveTo>
                    <a:pt x="308" y="1"/>
                  </a:moveTo>
                  <a:cubicBezTo>
                    <a:pt x="195" y="1"/>
                    <a:pt x="104" y="61"/>
                    <a:pt x="42" y="186"/>
                  </a:cubicBezTo>
                  <a:cubicBezTo>
                    <a:pt x="0" y="320"/>
                    <a:pt x="83" y="485"/>
                    <a:pt x="207" y="537"/>
                  </a:cubicBezTo>
                  <a:cubicBezTo>
                    <a:pt x="240" y="547"/>
                    <a:pt x="276" y="552"/>
                    <a:pt x="311" y="552"/>
                  </a:cubicBezTo>
                  <a:cubicBezTo>
                    <a:pt x="420" y="552"/>
                    <a:pt x="527" y="504"/>
                    <a:pt x="559" y="403"/>
                  </a:cubicBezTo>
                  <a:cubicBezTo>
                    <a:pt x="641" y="227"/>
                    <a:pt x="559" y="103"/>
                    <a:pt x="424" y="20"/>
                  </a:cubicBezTo>
                  <a:cubicBezTo>
                    <a:pt x="383" y="7"/>
                    <a:pt x="344"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8"/>
            <p:cNvSpPr/>
            <p:nvPr/>
          </p:nvSpPr>
          <p:spPr>
            <a:xfrm>
              <a:off x="4732475" y="3953625"/>
              <a:ext cx="15025" cy="14175"/>
            </a:xfrm>
            <a:custGeom>
              <a:rect b="b" l="l" r="r" t="t"/>
              <a:pathLst>
                <a:path extrusionOk="0" h="567" w="601">
                  <a:moveTo>
                    <a:pt x="270" y="1"/>
                  </a:moveTo>
                  <a:cubicBezTo>
                    <a:pt x="171" y="1"/>
                    <a:pt x="72" y="74"/>
                    <a:pt x="42" y="163"/>
                  </a:cubicBezTo>
                  <a:cubicBezTo>
                    <a:pt x="1" y="297"/>
                    <a:pt x="42" y="462"/>
                    <a:pt x="166" y="555"/>
                  </a:cubicBezTo>
                  <a:cubicBezTo>
                    <a:pt x="197" y="563"/>
                    <a:pt x="227" y="566"/>
                    <a:pt x="254" y="566"/>
                  </a:cubicBezTo>
                  <a:cubicBezTo>
                    <a:pt x="385" y="566"/>
                    <a:pt x="483" y="490"/>
                    <a:pt x="559" y="380"/>
                  </a:cubicBezTo>
                  <a:cubicBezTo>
                    <a:pt x="601" y="256"/>
                    <a:pt x="559" y="80"/>
                    <a:pt x="384" y="38"/>
                  </a:cubicBezTo>
                  <a:cubicBezTo>
                    <a:pt x="348" y="12"/>
                    <a:pt x="309" y="1"/>
                    <a:pt x="2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8"/>
            <p:cNvSpPr/>
            <p:nvPr/>
          </p:nvSpPr>
          <p:spPr>
            <a:xfrm>
              <a:off x="4693725" y="3863150"/>
              <a:ext cx="16050" cy="13700"/>
            </a:xfrm>
            <a:custGeom>
              <a:rect b="b" l="l" r="r" t="t"/>
              <a:pathLst>
                <a:path extrusionOk="0" h="548" w="642">
                  <a:moveTo>
                    <a:pt x="310" y="1"/>
                  </a:moveTo>
                  <a:cubicBezTo>
                    <a:pt x="211" y="1"/>
                    <a:pt x="112" y="74"/>
                    <a:pt x="83" y="163"/>
                  </a:cubicBezTo>
                  <a:cubicBezTo>
                    <a:pt x="0" y="297"/>
                    <a:pt x="83" y="463"/>
                    <a:pt x="207" y="514"/>
                  </a:cubicBezTo>
                  <a:cubicBezTo>
                    <a:pt x="255" y="537"/>
                    <a:pt x="301" y="547"/>
                    <a:pt x="343" y="547"/>
                  </a:cubicBezTo>
                  <a:cubicBezTo>
                    <a:pt x="453" y="547"/>
                    <a:pt x="540" y="477"/>
                    <a:pt x="600" y="380"/>
                  </a:cubicBezTo>
                  <a:cubicBezTo>
                    <a:pt x="641" y="256"/>
                    <a:pt x="600" y="80"/>
                    <a:pt x="424" y="39"/>
                  </a:cubicBezTo>
                  <a:cubicBezTo>
                    <a:pt x="389" y="12"/>
                    <a:pt x="350"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8"/>
            <p:cNvSpPr/>
            <p:nvPr/>
          </p:nvSpPr>
          <p:spPr>
            <a:xfrm>
              <a:off x="4758325" y="3889575"/>
              <a:ext cx="16050" cy="13700"/>
            </a:xfrm>
            <a:custGeom>
              <a:rect b="b" l="l" r="r" t="t"/>
              <a:pathLst>
                <a:path extrusionOk="0" h="548" w="642">
                  <a:moveTo>
                    <a:pt x="330" y="1"/>
                  </a:moveTo>
                  <a:cubicBezTo>
                    <a:pt x="223" y="1"/>
                    <a:pt x="105" y="55"/>
                    <a:pt x="42" y="181"/>
                  </a:cubicBezTo>
                  <a:cubicBezTo>
                    <a:pt x="1" y="316"/>
                    <a:pt x="84" y="491"/>
                    <a:pt x="208" y="533"/>
                  </a:cubicBezTo>
                  <a:cubicBezTo>
                    <a:pt x="241" y="543"/>
                    <a:pt x="276" y="548"/>
                    <a:pt x="312" y="548"/>
                  </a:cubicBezTo>
                  <a:cubicBezTo>
                    <a:pt x="420" y="548"/>
                    <a:pt x="528" y="500"/>
                    <a:pt x="559" y="398"/>
                  </a:cubicBezTo>
                  <a:cubicBezTo>
                    <a:pt x="642" y="233"/>
                    <a:pt x="559" y="57"/>
                    <a:pt x="425" y="16"/>
                  </a:cubicBezTo>
                  <a:cubicBezTo>
                    <a:pt x="396" y="6"/>
                    <a:pt x="363"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8"/>
            <p:cNvSpPr/>
            <p:nvPr/>
          </p:nvSpPr>
          <p:spPr>
            <a:xfrm>
              <a:off x="4630125" y="3947075"/>
              <a:ext cx="7525" cy="8550"/>
            </a:xfrm>
            <a:custGeom>
              <a:rect b="b" l="l" r="r" t="t"/>
              <a:pathLst>
                <a:path extrusionOk="0" h="342" w="301">
                  <a:moveTo>
                    <a:pt x="125" y="1"/>
                  </a:moveTo>
                  <a:lnTo>
                    <a:pt x="1" y="259"/>
                  </a:lnTo>
                  <a:lnTo>
                    <a:pt x="259" y="342"/>
                  </a:lnTo>
                  <a:cubicBezTo>
                    <a:pt x="259" y="342"/>
                    <a:pt x="259" y="300"/>
                    <a:pt x="301" y="300"/>
                  </a:cubicBezTo>
                  <a:cubicBezTo>
                    <a:pt x="301" y="166"/>
                    <a:pt x="259"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8"/>
            <p:cNvSpPr/>
            <p:nvPr/>
          </p:nvSpPr>
          <p:spPr>
            <a:xfrm>
              <a:off x="4653650" y="3882450"/>
              <a:ext cx="10875" cy="13325"/>
            </a:xfrm>
            <a:custGeom>
              <a:rect b="b" l="l" r="r" t="t"/>
              <a:pathLst>
                <a:path extrusionOk="0" h="533" w="435">
                  <a:moveTo>
                    <a:pt x="218" y="1"/>
                  </a:moveTo>
                  <a:lnTo>
                    <a:pt x="1" y="518"/>
                  </a:lnTo>
                  <a:cubicBezTo>
                    <a:pt x="42" y="527"/>
                    <a:pt x="80" y="533"/>
                    <a:pt x="117" y="533"/>
                  </a:cubicBezTo>
                  <a:cubicBezTo>
                    <a:pt x="236" y="533"/>
                    <a:pt x="330" y="477"/>
                    <a:pt x="393" y="342"/>
                  </a:cubicBezTo>
                  <a:cubicBezTo>
                    <a:pt x="435" y="259"/>
                    <a:pt x="393" y="84"/>
                    <a:pt x="259" y="42"/>
                  </a:cubicBezTo>
                  <a:cubicBezTo>
                    <a:pt x="259" y="1"/>
                    <a:pt x="259" y="1"/>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8"/>
            <p:cNvSpPr/>
            <p:nvPr/>
          </p:nvSpPr>
          <p:spPr>
            <a:xfrm>
              <a:off x="4804600" y="3874700"/>
              <a:ext cx="6500" cy="8825"/>
            </a:xfrm>
            <a:custGeom>
              <a:rect b="b" l="l" r="r" t="t"/>
              <a:pathLst>
                <a:path extrusionOk="0" h="353" w="260">
                  <a:moveTo>
                    <a:pt x="42" y="1"/>
                  </a:moveTo>
                  <a:cubicBezTo>
                    <a:pt x="1" y="1"/>
                    <a:pt x="1" y="52"/>
                    <a:pt x="1" y="52"/>
                  </a:cubicBezTo>
                  <a:lnTo>
                    <a:pt x="1" y="135"/>
                  </a:lnTo>
                  <a:cubicBezTo>
                    <a:pt x="1" y="135"/>
                    <a:pt x="1" y="176"/>
                    <a:pt x="42" y="218"/>
                  </a:cubicBezTo>
                  <a:cubicBezTo>
                    <a:pt x="42" y="311"/>
                    <a:pt x="83" y="352"/>
                    <a:pt x="166" y="352"/>
                  </a:cubicBezTo>
                  <a:lnTo>
                    <a:pt x="259" y="13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8"/>
            <p:cNvSpPr/>
            <p:nvPr/>
          </p:nvSpPr>
          <p:spPr>
            <a:xfrm>
              <a:off x="4739975" y="3848850"/>
              <a:ext cx="14000" cy="9275"/>
            </a:xfrm>
            <a:custGeom>
              <a:rect b="b" l="l" r="r" t="t"/>
              <a:pathLst>
                <a:path extrusionOk="0" h="371" w="560">
                  <a:moveTo>
                    <a:pt x="42" y="1"/>
                  </a:moveTo>
                  <a:cubicBezTo>
                    <a:pt x="1" y="52"/>
                    <a:pt x="1" y="94"/>
                    <a:pt x="42" y="135"/>
                  </a:cubicBezTo>
                  <a:cubicBezTo>
                    <a:pt x="42" y="218"/>
                    <a:pt x="84" y="311"/>
                    <a:pt x="166" y="352"/>
                  </a:cubicBezTo>
                  <a:cubicBezTo>
                    <a:pt x="228" y="352"/>
                    <a:pt x="267" y="371"/>
                    <a:pt x="299" y="371"/>
                  </a:cubicBezTo>
                  <a:cubicBezTo>
                    <a:pt x="314" y="371"/>
                    <a:pt x="328" y="366"/>
                    <a:pt x="342" y="352"/>
                  </a:cubicBezTo>
                  <a:lnTo>
                    <a:pt x="383" y="352"/>
                  </a:lnTo>
                  <a:cubicBezTo>
                    <a:pt x="425" y="352"/>
                    <a:pt x="476" y="311"/>
                    <a:pt x="476" y="311"/>
                  </a:cubicBezTo>
                  <a:cubicBezTo>
                    <a:pt x="518" y="259"/>
                    <a:pt x="559" y="218"/>
                    <a:pt x="559" y="177"/>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8"/>
            <p:cNvSpPr/>
            <p:nvPr/>
          </p:nvSpPr>
          <p:spPr>
            <a:xfrm>
              <a:off x="4680800" y="3824300"/>
              <a:ext cx="8550" cy="7525"/>
            </a:xfrm>
            <a:custGeom>
              <a:rect b="b" l="l" r="r" t="t"/>
              <a:pathLst>
                <a:path extrusionOk="0" h="301" w="342">
                  <a:moveTo>
                    <a:pt x="83" y="1"/>
                  </a:moveTo>
                  <a:lnTo>
                    <a:pt x="0" y="259"/>
                  </a:lnTo>
                  <a:cubicBezTo>
                    <a:pt x="0" y="300"/>
                    <a:pt x="42" y="300"/>
                    <a:pt x="42" y="300"/>
                  </a:cubicBezTo>
                  <a:cubicBezTo>
                    <a:pt x="166" y="300"/>
                    <a:pt x="300" y="259"/>
                    <a:pt x="341" y="12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8"/>
            <p:cNvSpPr/>
            <p:nvPr/>
          </p:nvSpPr>
          <p:spPr>
            <a:xfrm>
              <a:off x="4698875" y="4127050"/>
              <a:ext cx="9850" cy="7450"/>
            </a:xfrm>
            <a:custGeom>
              <a:rect b="b" l="l" r="r" t="t"/>
              <a:pathLst>
                <a:path extrusionOk="0" h="298" w="394">
                  <a:moveTo>
                    <a:pt x="306" y="0"/>
                  </a:moveTo>
                  <a:cubicBezTo>
                    <a:pt x="272" y="0"/>
                    <a:pt x="239" y="13"/>
                    <a:pt x="218" y="39"/>
                  </a:cubicBezTo>
                  <a:cubicBezTo>
                    <a:pt x="135" y="39"/>
                    <a:pt x="94" y="80"/>
                    <a:pt x="53" y="122"/>
                  </a:cubicBezTo>
                  <a:cubicBezTo>
                    <a:pt x="53" y="163"/>
                    <a:pt x="53" y="163"/>
                    <a:pt x="1" y="163"/>
                  </a:cubicBezTo>
                  <a:lnTo>
                    <a:pt x="259" y="297"/>
                  </a:lnTo>
                  <a:lnTo>
                    <a:pt x="394" y="39"/>
                  </a:lnTo>
                  <a:cubicBezTo>
                    <a:pt x="373" y="13"/>
                    <a:pt x="340" y="0"/>
                    <a:pt x="30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8"/>
            <p:cNvSpPr/>
            <p:nvPr/>
          </p:nvSpPr>
          <p:spPr>
            <a:xfrm>
              <a:off x="4635550" y="4100625"/>
              <a:ext cx="14000" cy="10100"/>
            </a:xfrm>
            <a:custGeom>
              <a:rect b="b" l="l" r="r" t="t"/>
              <a:pathLst>
                <a:path extrusionOk="0" h="404" w="560">
                  <a:moveTo>
                    <a:pt x="274" y="0"/>
                  </a:moveTo>
                  <a:cubicBezTo>
                    <a:pt x="157" y="0"/>
                    <a:pt x="35" y="82"/>
                    <a:pt x="1" y="186"/>
                  </a:cubicBezTo>
                  <a:lnTo>
                    <a:pt x="518" y="403"/>
                  </a:lnTo>
                  <a:cubicBezTo>
                    <a:pt x="559" y="269"/>
                    <a:pt x="466" y="103"/>
                    <a:pt x="342" y="10"/>
                  </a:cubicBezTo>
                  <a:cubicBezTo>
                    <a:pt x="320" y="4"/>
                    <a:pt x="297" y="0"/>
                    <a:pt x="27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8"/>
            <p:cNvSpPr/>
            <p:nvPr/>
          </p:nvSpPr>
          <p:spPr>
            <a:xfrm>
              <a:off x="4724725" y="4062875"/>
              <a:ext cx="9850" cy="13475"/>
            </a:xfrm>
            <a:custGeom>
              <a:rect b="b" l="l" r="r" t="t"/>
              <a:pathLst>
                <a:path extrusionOk="0" h="539" w="394">
                  <a:moveTo>
                    <a:pt x="315" y="0"/>
                  </a:moveTo>
                  <a:cubicBezTo>
                    <a:pt x="241" y="0"/>
                    <a:pt x="154" y="44"/>
                    <a:pt x="94" y="104"/>
                  </a:cubicBezTo>
                  <a:cubicBezTo>
                    <a:pt x="94" y="104"/>
                    <a:pt x="53" y="145"/>
                    <a:pt x="53" y="187"/>
                  </a:cubicBezTo>
                  <a:cubicBezTo>
                    <a:pt x="1" y="228"/>
                    <a:pt x="1" y="280"/>
                    <a:pt x="53" y="362"/>
                  </a:cubicBezTo>
                  <a:lnTo>
                    <a:pt x="53" y="404"/>
                  </a:lnTo>
                  <a:cubicBezTo>
                    <a:pt x="53" y="445"/>
                    <a:pt x="94" y="486"/>
                    <a:pt x="135" y="538"/>
                  </a:cubicBezTo>
                  <a:lnTo>
                    <a:pt x="177" y="538"/>
                  </a:lnTo>
                  <a:lnTo>
                    <a:pt x="394" y="21"/>
                  </a:lnTo>
                  <a:cubicBezTo>
                    <a:pt x="371" y="7"/>
                    <a:pt x="344" y="0"/>
                    <a:pt x="31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8"/>
            <p:cNvSpPr/>
            <p:nvPr/>
          </p:nvSpPr>
          <p:spPr>
            <a:xfrm>
              <a:off x="4660125" y="4036600"/>
              <a:ext cx="16300" cy="14250"/>
            </a:xfrm>
            <a:custGeom>
              <a:rect b="b" l="l" r="r" t="t"/>
              <a:pathLst>
                <a:path extrusionOk="0" h="570" w="652">
                  <a:moveTo>
                    <a:pt x="297" y="0"/>
                  </a:moveTo>
                  <a:cubicBezTo>
                    <a:pt x="192" y="0"/>
                    <a:pt x="111" y="73"/>
                    <a:pt x="52" y="162"/>
                  </a:cubicBezTo>
                  <a:cubicBezTo>
                    <a:pt x="0" y="338"/>
                    <a:pt x="52" y="462"/>
                    <a:pt x="217" y="555"/>
                  </a:cubicBezTo>
                  <a:cubicBezTo>
                    <a:pt x="249" y="565"/>
                    <a:pt x="282" y="570"/>
                    <a:pt x="314" y="570"/>
                  </a:cubicBezTo>
                  <a:cubicBezTo>
                    <a:pt x="423" y="570"/>
                    <a:pt x="529" y="514"/>
                    <a:pt x="569" y="379"/>
                  </a:cubicBezTo>
                  <a:cubicBezTo>
                    <a:pt x="651" y="245"/>
                    <a:pt x="569" y="80"/>
                    <a:pt x="434" y="38"/>
                  </a:cubicBezTo>
                  <a:cubicBezTo>
                    <a:pt x="384" y="12"/>
                    <a:pt x="339" y="0"/>
                    <a:pt x="29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8"/>
            <p:cNvSpPr/>
            <p:nvPr/>
          </p:nvSpPr>
          <p:spPr>
            <a:xfrm>
              <a:off x="4614875" y="4055400"/>
              <a:ext cx="15275" cy="14125"/>
            </a:xfrm>
            <a:custGeom>
              <a:rect b="b" l="l" r="r" t="t"/>
              <a:pathLst>
                <a:path extrusionOk="0" h="565" w="611">
                  <a:moveTo>
                    <a:pt x="353" y="0"/>
                  </a:moveTo>
                  <a:cubicBezTo>
                    <a:pt x="220" y="0"/>
                    <a:pt x="122" y="82"/>
                    <a:pt x="52" y="186"/>
                  </a:cubicBezTo>
                  <a:cubicBezTo>
                    <a:pt x="1" y="320"/>
                    <a:pt x="52" y="486"/>
                    <a:pt x="218" y="527"/>
                  </a:cubicBezTo>
                  <a:cubicBezTo>
                    <a:pt x="256" y="553"/>
                    <a:pt x="297" y="565"/>
                    <a:pt x="336" y="565"/>
                  </a:cubicBezTo>
                  <a:cubicBezTo>
                    <a:pt x="437" y="565"/>
                    <a:pt x="532" y="492"/>
                    <a:pt x="569" y="403"/>
                  </a:cubicBezTo>
                  <a:cubicBezTo>
                    <a:pt x="611" y="227"/>
                    <a:pt x="569" y="103"/>
                    <a:pt x="435" y="10"/>
                  </a:cubicBezTo>
                  <a:cubicBezTo>
                    <a:pt x="406" y="3"/>
                    <a:pt x="379" y="0"/>
                    <a:pt x="35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8"/>
            <p:cNvSpPr/>
            <p:nvPr/>
          </p:nvSpPr>
          <p:spPr>
            <a:xfrm>
              <a:off x="4678475" y="4082275"/>
              <a:ext cx="16300" cy="13825"/>
            </a:xfrm>
            <a:custGeom>
              <a:rect b="b" l="l" r="r" t="t"/>
              <a:pathLst>
                <a:path extrusionOk="0" h="553" w="652">
                  <a:moveTo>
                    <a:pt x="326" y="1"/>
                  </a:moveTo>
                  <a:cubicBezTo>
                    <a:pt x="222" y="1"/>
                    <a:pt x="124" y="53"/>
                    <a:pt x="93" y="145"/>
                  </a:cubicBezTo>
                  <a:cubicBezTo>
                    <a:pt x="0" y="320"/>
                    <a:pt x="93" y="444"/>
                    <a:pt x="217" y="538"/>
                  </a:cubicBezTo>
                  <a:cubicBezTo>
                    <a:pt x="258" y="547"/>
                    <a:pt x="296" y="552"/>
                    <a:pt x="332" y="552"/>
                  </a:cubicBezTo>
                  <a:cubicBezTo>
                    <a:pt x="449" y="552"/>
                    <a:pt x="539" y="497"/>
                    <a:pt x="610" y="362"/>
                  </a:cubicBezTo>
                  <a:cubicBezTo>
                    <a:pt x="651" y="227"/>
                    <a:pt x="610" y="62"/>
                    <a:pt x="434" y="21"/>
                  </a:cubicBezTo>
                  <a:cubicBezTo>
                    <a:pt x="399" y="7"/>
                    <a:pt x="362"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8"/>
            <p:cNvSpPr/>
            <p:nvPr/>
          </p:nvSpPr>
          <p:spPr>
            <a:xfrm>
              <a:off x="4640725" y="3991375"/>
              <a:ext cx="16300" cy="14125"/>
            </a:xfrm>
            <a:custGeom>
              <a:rect b="b" l="l" r="r" t="t"/>
              <a:pathLst>
                <a:path extrusionOk="0" h="565" w="652">
                  <a:moveTo>
                    <a:pt x="321" y="0"/>
                  </a:moveTo>
                  <a:cubicBezTo>
                    <a:pt x="222" y="0"/>
                    <a:pt x="123" y="73"/>
                    <a:pt x="94" y="162"/>
                  </a:cubicBezTo>
                  <a:cubicBezTo>
                    <a:pt x="1" y="338"/>
                    <a:pt x="94" y="462"/>
                    <a:pt x="218" y="555"/>
                  </a:cubicBezTo>
                  <a:cubicBezTo>
                    <a:pt x="247" y="562"/>
                    <a:pt x="274" y="565"/>
                    <a:pt x="300" y="565"/>
                  </a:cubicBezTo>
                  <a:cubicBezTo>
                    <a:pt x="433" y="565"/>
                    <a:pt x="533" y="483"/>
                    <a:pt x="611" y="379"/>
                  </a:cubicBezTo>
                  <a:cubicBezTo>
                    <a:pt x="652" y="245"/>
                    <a:pt x="569" y="79"/>
                    <a:pt x="435" y="38"/>
                  </a:cubicBezTo>
                  <a:cubicBezTo>
                    <a:pt x="400" y="12"/>
                    <a:pt x="360" y="0"/>
                    <a:pt x="32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8"/>
            <p:cNvSpPr/>
            <p:nvPr/>
          </p:nvSpPr>
          <p:spPr>
            <a:xfrm>
              <a:off x="4705350" y="4017800"/>
              <a:ext cx="16300" cy="14125"/>
            </a:xfrm>
            <a:custGeom>
              <a:rect b="b" l="l" r="r" t="t"/>
              <a:pathLst>
                <a:path extrusionOk="0" h="565" w="652">
                  <a:moveTo>
                    <a:pt x="338" y="0"/>
                  </a:moveTo>
                  <a:cubicBezTo>
                    <a:pt x="212" y="0"/>
                    <a:pt x="119" y="80"/>
                    <a:pt x="52" y="180"/>
                  </a:cubicBezTo>
                  <a:cubicBezTo>
                    <a:pt x="0" y="315"/>
                    <a:pt x="93" y="480"/>
                    <a:pt x="218" y="532"/>
                  </a:cubicBezTo>
                  <a:cubicBezTo>
                    <a:pt x="255" y="555"/>
                    <a:pt x="294" y="565"/>
                    <a:pt x="333" y="565"/>
                  </a:cubicBezTo>
                  <a:cubicBezTo>
                    <a:pt x="435" y="565"/>
                    <a:pt x="532" y="495"/>
                    <a:pt x="569" y="397"/>
                  </a:cubicBezTo>
                  <a:cubicBezTo>
                    <a:pt x="652" y="222"/>
                    <a:pt x="569" y="98"/>
                    <a:pt x="435" y="15"/>
                  </a:cubicBezTo>
                  <a:cubicBezTo>
                    <a:pt x="401" y="5"/>
                    <a:pt x="369"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8"/>
            <p:cNvSpPr/>
            <p:nvPr/>
          </p:nvSpPr>
          <p:spPr>
            <a:xfrm>
              <a:off x="4577400" y="4075025"/>
              <a:ext cx="7525" cy="8800"/>
            </a:xfrm>
            <a:custGeom>
              <a:rect b="b" l="l" r="r" t="t"/>
              <a:pathLst>
                <a:path extrusionOk="0" h="352" w="301">
                  <a:moveTo>
                    <a:pt x="125" y="0"/>
                  </a:moveTo>
                  <a:lnTo>
                    <a:pt x="1" y="259"/>
                  </a:lnTo>
                  <a:lnTo>
                    <a:pt x="259" y="352"/>
                  </a:lnTo>
                  <a:lnTo>
                    <a:pt x="259" y="311"/>
                  </a:lnTo>
                  <a:cubicBezTo>
                    <a:pt x="300" y="176"/>
                    <a:pt x="207" y="52"/>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8"/>
            <p:cNvSpPr/>
            <p:nvPr/>
          </p:nvSpPr>
          <p:spPr>
            <a:xfrm>
              <a:off x="4600925" y="4010400"/>
              <a:ext cx="10875" cy="13925"/>
            </a:xfrm>
            <a:custGeom>
              <a:rect b="b" l="l" r="r" t="t"/>
              <a:pathLst>
                <a:path extrusionOk="0" h="557" w="435">
                  <a:moveTo>
                    <a:pt x="218" y="1"/>
                  </a:moveTo>
                  <a:lnTo>
                    <a:pt x="0" y="518"/>
                  </a:lnTo>
                  <a:cubicBezTo>
                    <a:pt x="47" y="543"/>
                    <a:pt x="91" y="556"/>
                    <a:pt x="128" y="556"/>
                  </a:cubicBezTo>
                  <a:cubicBezTo>
                    <a:pt x="166" y="556"/>
                    <a:pt x="197" y="543"/>
                    <a:pt x="218" y="518"/>
                  </a:cubicBezTo>
                  <a:lnTo>
                    <a:pt x="259" y="518"/>
                  </a:lnTo>
                  <a:cubicBezTo>
                    <a:pt x="300" y="476"/>
                    <a:pt x="352" y="435"/>
                    <a:pt x="393" y="394"/>
                  </a:cubicBezTo>
                  <a:cubicBezTo>
                    <a:pt x="435" y="218"/>
                    <a:pt x="352" y="94"/>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8"/>
            <p:cNvSpPr/>
            <p:nvPr/>
          </p:nvSpPr>
          <p:spPr>
            <a:xfrm>
              <a:off x="4751875" y="4002900"/>
              <a:ext cx="6475" cy="9850"/>
            </a:xfrm>
            <a:custGeom>
              <a:rect b="b" l="l" r="r" t="t"/>
              <a:pathLst>
                <a:path extrusionOk="0" h="394" w="259">
                  <a:moveTo>
                    <a:pt x="0" y="1"/>
                  </a:moveTo>
                  <a:lnTo>
                    <a:pt x="0" y="177"/>
                  </a:lnTo>
                  <a:cubicBezTo>
                    <a:pt x="0" y="259"/>
                    <a:pt x="42" y="301"/>
                    <a:pt x="124" y="352"/>
                  </a:cubicBezTo>
                  <a:lnTo>
                    <a:pt x="166" y="394"/>
                  </a:lnTo>
                  <a:lnTo>
                    <a:pt x="259" y="13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8"/>
            <p:cNvSpPr/>
            <p:nvPr/>
          </p:nvSpPr>
          <p:spPr>
            <a:xfrm>
              <a:off x="4687250" y="3977050"/>
              <a:ext cx="13975" cy="9650"/>
            </a:xfrm>
            <a:custGeom>
              <a:rect b="b" l="l" r="r" t="t"/>
              <a:pathLst>
                <a:path extrusionOk="0" h="386" w="559">
                  <a:moveTo>
                    <a:pt x="42" y="1"/>
                  </a:moveTo>
                  <a:lnTo>
                    <a:pt x="42" y="1"/>
                  </a:lnTo>
                  <a:cubicBezTo>
                    <a:pt x="1" y="135"/>
                    <a:pt x="42" y="259"/>
                    <a:pt x="125" y="352"/>
                  </a:cubicBezTo>
                  <a:lnTo>
                    <a:pt x="166" y="352"/>
                  </a:lnTo>
                  <a:cubicBezTo>
                    <a:pt x="215" y="375"/>
                    <a:pt x="259" y="386"/>
                    <a:pt x="300" y="386"/>
                  </a:cubicBezTo>
                  <a:cubicBezTo>
                    <a:pt x="408" y="386"/>
                    <a:pt x="492" y="315"/>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8"/>
            <p:cNvSpPr/>
            <p:nvPr/>
          </p:nvSpPr>
          <p:spPr>
            <a:xfrm>
              <a:off x="4627800" y="3953550"/>
              <a:ext cx="8825" cy="6725"/>
            </a:xfrm>
            <a:custGeom>
              <a:rect b="b" l="l" r="r" t="t"/>
              <a:pathLst>
                <a:path extrusionOk="0" h="269" w="353">
                  <a:moveTo>
                    <a:pt x="94" y="0"/>
                  </a:moveTo>
                  <a:lnTo>
                    <a:pt x="1" y="259"/>
                  </a:lnTo>
                  <a:lnTo>
                    <a:pt x="52" y="259"/>
                  </a:lnTo>
                  <a:cubicBezTo>
                    <a:pt x="73" y="265"/>
                    <a:pt x="93" y="269"/>
                    <a:pt x="114" y="269"/>
                  </a:cubicBezTo>
                  <a:cubicBezTo>
                    <a:pt x="218" y="269"/>
                    <a:pt x="318" y="186"/>
                    <a:pt x="352" y="83"/>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8"/>
            <p:cNvSpPr/>
            <p:nvPr/>
          </p:nvSpPr>
          <p:spPr>
            <a:xfrm>
              <a:off x="4646150" y="4255950"/>
              <a:ext cx="9850" cy="6500"/>
            </a:xfrm>
            <a:custGeom>
              <a:rect b="b" l="l" r="r" t="t"/>
              <a:pathLst>
                <a:path extrusionOk="0" h="260" w="394">
                  <a:moveTo>
                    <a:pt x="218" y="1"/>
                  </a:moveTo>
                  <a:cubicBezTo>
                    <a:pt x="177" y="1"/>
                    <a:pt x="135" y="52"/>
                    <a:pt x="94" y="94"/>
                  </a:cubicBezTo>
                  <a:lnTo>
                    <a:pt x="42" y="135"/>
                  </a:lnTo>
                  <a:cubicBezTo>
                    <a:pt x="42" y="135"/>
                    <a:pt x="1" y="135"/>
                    <a:pt x="1" y="176"/>
                  </a:cubicBezTo>
                  <a:lnTo>
                    <a:pt x="259" y="259"/>
                  </a:lnTo>
                  <a:lnTo>
                    <a:pt x="39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8"/>
            <p:cNvSpPr/>
            <p:nvPr/>
          </p:nvSpPr>
          <p:spPr>
            <a:xfrm>
              <a:off x="4582575" y="4229275"/>
              <a:ext cx="14225" cy="9650"/>
            </a:xfrm>
            <a:custGeom>
              <a:rect b="b" l="l" r="r" t="t"/>
              <a:pathLst>
                <a:path extrusionOk="0" h="386" w="569">
                  <a:moveTo>
                    <a:pt x="236" y="1"/>
                  </a:moveTo>
                  <a:cubicBezTo>
                    <a:pt x="135" y="1"/>
                    <a:pt x="38" y="71"/>
                    <a:pt x="0" y="168"/>
                  </a:cubicBezTo>
                  <a:lnTo>
                    <a:pt x="517" y="385"/>
                  </a:lnTo>
                  <a:cubicBezTo>
                    <a:pt x="569" y="251"/>
                    <a:pt x="476" y="86"/>
                    <a:pt x="352" y="34"/>
                  </a:cubicBezTo>
                  <a:cubicBezTo>
                    <a:pt x="315" y="11"/>
                    <a:pt x="275" y="1"/>
                    <a:pt x="2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8"/>
            <p:cNvSpPr/>
            <p:nvPr/>
          </p:nvSpPr>
          <p:spPr>
            <a:xfrm>
              <a:off x="4672000" y="4191750"/>
              <a:ext cx="9850" cy="13825"/>
            </a:xfrm>
            <a:custGeom>
              <a:rect b="b" l="l" r="r" t="t"/>
              <a:pathLst>
                <a:path extrusionOk="0" h="553" w="394">
                  <a:moveTo>
                    <a:pt x="263" y="1"/>
                  </a:moveTo>
                  <a:cubicBezTo>
                    <a:pt x="202" y="1"/>
                    <a:pt x="141" y="24"/>
                    <a:pt x="94" y="77"/>
                  </a:cubicBezTo>
                  <a:cubicBezTo>
                    <a:pt x="94" y="118"/>
                    <a:pt x="42" y="118"/>
                    <a:pt x="42" y="160"/>
                  </a:cubicBezTo>
                  <a:cubicBezTo>
                    <a:pt x="1" y="201"/>
                    <a:pt x="1" y="294"/>
                    <a:pt x="1" y="336"/>
                  </a:cubicBezTo>
                  <a:cubicBezTo>
                    <a:pt x="42" y="336"/>
                    <a:pt x="42" y="377"/>
                    <a:pt x="42" y="377"/>
                  </a:cubicBezTo>
                  <a:cubicBezTo>
                    <a:pt x="42" y="418"/>
                    <a:pt x="94" y="460"/>
                    <a:pt x="135" y="501"/>
                  </a:cubicBezTo>
                  <a:cubicBezTo>
                    <a:pt x="176" y="501"/>
                    <a:pt x="176" y="501"/>
                    <a:pt x="176" y="553"/>
                  </a:cubicBezTo>
                  <a:lnTo>
                    <a:pt x="394" y="36"/>
                  </a:lnTo>
                  <a:cubicBezTo>
                    <a:pt x="354" y="14"/>
                    <a:pt x="308" y="1"/>
                    <a:pt x="26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8"/>
            <p:cNvSpPr/>
            <p:nvPr/>
          </p:nvSpPr>
          <p:spPr>
            <a:xfrm>
              <a:off x="4607375" y="4165125"/>
              <a:ext cx="15275" cy="13800"/>
            </a:xfrm>
            <a:custGeom>
              <a:rect b="b" l="l" r="r" t="t"/>
              <a:pathLst>
                <a:path extrusionOk="0" h="552" w="611">
                  <a:moveTo>
                    <a:pt x="320" y="0"/>
                  </a:moveTo>
                  <a:cubicBezTo>
                    <a:pt x="203" y="0"/>
                    <a:pt x="114" y="56"/>
                    <a:pt x="42" y="191"/>
                  </a:cubicBezTo>
                  <a:cubicBezTo>
                    <a:pt x="1" y="325"/>
                    <a:pt x="42" y="491"/>
                    <a:pt x="218" y="532"/>
                  </a:cubicBezTo>
                  <a:cubicBezTo>
                    <a:pt x="251" y="545"/>
                    <a:pt x="286" y="551"/>
                    <a:pt x="321" y="551"/>
                  </a:cubicBezTo>
                  <a:cubicBezTo>
                    <a:pt x="427" y="551"/>
                    <a:pt x="528" y="491"/>
                    <a:pt x="559" y="367"/>
                  </a:cubicBezTo>
                  <a:cubicBezTo>
                    <a:pt x="611" y="232"/>
                    <a:pt x="559" y="67"/>
                    <a:pt x="435" y="15"/>
                  </a:cubicBezTo>
                  <a:cubicBezTo>
                    <a:pt x="394" y="5"/>
                    <a:pt x="3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8"/>
            <p:cNvSpPr/>
            <p:nvPr/>
          </p:nvSpPr>
          <p:spPr>
            <a:xfrm>
              <a:off x="4562150" y="4184050"/>
              <a:ext cx="15275" cy="14150"/>
            </a:xfrm>
            <a:custGeom>
              <a:rect b="b" l="l" r="r" t="t"/>
              <a:pathLst>
                <a:path extrusionOk="0" h="566" w="611">
                  <a:moveTo>
                    <a:pt x="294" y="0"/>
                  </a:moveTo>
                  <a:cubicBezTo>
                    <a:pt x="176" y="0"/>
                    <a:pt x="79" y="71"/>
                    <a:pt x="42" y="168"/>
                  </a:cubicBezTo>
                  <a:cubicBezTo>
                    <a:pt x="1" y="292"/>
                    <a:pt x="42" y="468"/>
                    <a:pt x="218" y="550"/>
                  </a:cubicBezTo>
                  <a:cubicBezTo>
                    <a:pt x="244" y="560"/>
                    <a:pt x="271" y="565"/>
                    <a:pt x="298" y="565"/>
                  </a:cubicBezTo>
                  <a:cubicBezTo>
                    <a:pt x="411" y="565"/>
                    <a:pt x="526" y="485"/>
                    <a:pt x="559" y="385"/>
                  </a:cubicBezTo>
                  <a:cubicBezTo>
                    <a:pt x="611" y="251"/>
                    <a:pt x="559" y="85"/>
                    <a:pt x="435" y="34"/>
                  </a:cubicBezTo>
                  <a:cubicBezTo>
                    <a:pt x="386" y="11"/>
                    <a:pt x="338" y="0"/>
                    <a:pt x="2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8"/>
            <p:cNvSpPr/>
            <p:nvPr/>
          </p:nvSpPr>
          <p:spPr>
            <a:xfrm>
              <a:off x="4625725" y="4210350"/>
              <a:ext cx="16325" cy="13825"/>
            </a:xfrm>
            <a:custGeom>
              <a:rect b="b" l="l" r="r" t="t"/>
              <a:pathLst>
                <a:path extrusionOk="0" h="553" w="653">
                  <a:moveTo>
                    <a:pt x="338" y="1"/>
                  </a:moveTo>
                  <a:cubicBezTo>
                    <a:pt x="230" y="1"/>
                    <a:pt x="123" y="56"/>
                    <a:pt x="84" y="191"/>
                  </a:cubicBezTo>
                  <a:cubicBezTo>
                    <a:pt x="1" y="326"/>
                    <a:pt x="84" y="491"/>
                    <a:pt x="218" y="532"/>
                  </a:cubicBezTo>
                  <a:cubicBezTo>
                    <a:pt x="264" y="546"/>
                    <a:pt x="306" y="552"/>
                    <a:pt x="345" y="552"/>
                  </a:cubicBezTo>
                  <a:cubicBezTo>
                    <a:pt x="456" y="552"/>
                    <a:pt x="539" y="500"/>
                    <a:pt x="601" y="408"/>
                  </a:cubicBezTo>
                  <a:cubicBezTo>
                    <a:pt x="652" y="233"/>
                    <a:pt x="559" y="67"/>
                    <a:pt x="435" y="15"/>
                  </a:cubicBezTo>
                  <a:cubicBezTo>
                    <a:pt x="404" y="6"/>
                    <a:pt x="371" y="1"/>
                    <a:pt x="33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8"/>
            <p:cNvSpPr/>
            <p:nvPr/>
          </p:nvSpPr>
          <p:spPr>
            <a:xfrm>
              <a:off x="4588000" y="4119875"/>
              <a:ext cx="16300" cy="13800"/>
            </a:xfrm>
            <a:custGeom>
              <a:rect b="b" l="l" r="r" t="t"/>
              <a:pathLst>
                <a:path extrusionOk="0" h="552" w="652">
                  <a:moveTo>
                    <a:pt x="332" y="0"/>
                  </a:moveTo>
                  <a:cubicBezTo>
                    <a:pt x="226" y="0"/>
                    <a:pt x="125" y="49"/>
                    <a:pt x="94" y="150"/>
                  </a:cubicBezTo>
                  <a:cubicBezTo>
                    <a:pt x="0" y="326"/>
                    <a:pt x="94" y="491"/>
                    <a:pt x="218" y="533"/>
                  </a:cubicBezTo>
                  <a:cubicBezTo>
                    <a:pt x="251" y="545"/>
                    <a:pt x="286" y="552"/>
                    <a:pt x="321" y="552"/>
                  </a:cubicBezTo>
                  <a:cubicBezTo>
                    <a:pt x="429" y="552"/>
                    <a:pt x="540" y="492"/>
                    <a:pt x="610" y="367"/>
                  </a:cubicBezTo>
                  <a:cubicBezTo>
                    <a:pt x="652" y="233"/>
                    <a:pt x="559" y="67"/>
                    <a:pt x="435" y="16"/>
                  </a:cubicBezTo>
                  <a:cubicBezTo>
                    <a:pt x="402" y="6"/>
                    <a:pt x="367"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8"/>
            <p:cNvSpPr/>
            <p:nvPr/>
          </p:nvSpPr>
          <p:spPr>
            <a:xfrm>
              <a:off x="4652625" y="4146450"/>
              <a:ext cx="16300" cy="13550"/>
            </a:xfrm>
            <a:custGeom>
              <a:rect b="b" l="l" r="r" t="t"/>
              <a:pathLst>
                <a:path extrusionOk="0" h="542" w="652">
                  <a:moveTo>
                    <a:pt x="297" y="1"/>
                  </a:moveTo>
                  <a:cubicBezTo>
                    <a:pt x="191" y="1"/>
                    <a:pt x="108" y="74"/>
                    <a:pt x="42" y="162"/>
                  </a:cubicBezTo>
                  <a:cubicBezTo>
                    <a:pt x="0" y="297"/>
                    <a:pt x="42" y="462"/>
                    <a:pt x="217" y="504"/>
                  </a:cubicBezTo>
                  <a:cubicBezTo>
                    <a:pt x="255" y="530"/>
                    <a:pt x="296" y="541"/>
                    <a:pt x="336" y="541"/>
                  </a:cubicBezTo>
                  <a:cubicBezTo>
                    <a:pt x="436" y="541"/>
                    <a:pt x="529" y="468"/>
                    <a:pt x="559" y="380"/>
                  </a:cubicBezTo>
                  <a:cubicBezTo>
                    <a:pt x="652" y="245"/>
                    <a:pt x="559" y="80"/>
                    <a:pt x="434" y="38"/>
                  </a:cubicBezTo>
                  <a:cubicBezTo>
                    <a:pt x="385" y="12"/>
                    <a:pt x="339" y="1"/>
                    <a:pt x="29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8"/>
            <p:cNvSpPr/>
            <p:nvPr/>
          </p:nvSpPr>
          <p:spPr>
            <a:xfrm>
              <a:off x="4524425" y="4203225"/>
              <a:ext cx="6475" cy="9850"/>
            </a:xfrm>
            <a:custGeom>
              <a:rect b="b" l="l" r="r" t="t"/>
              <a:pathLst>
                <a:path extrusionOk="0" h="394" w="259">
                  <a:moveTo>
                    <a:pt x="93" y="1"/>
                  </a:moveTo>
                  <a:lnTo>
                    <a:pt x="0" y="259"/>
                  </a:lnTo>
                  <a:lnTo>
                    <a:pt x="259" y="393"/>
                  </a:lnTo>
                  <a:lnTo>
                    <a:pt x="259" y="259"/>
                  </a:lnTo>
                  <a:cubicBezTo>
                    <a:pt x="259" y="176"/>
                    <a:pt x="217" y="42"/>
                    <a:pt x="9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8"/>
            <p:cNvSpPr/>
            <p:nvPr/>
          </p:nvSpPr>
          <p:spPr>
            <a:xfrm>
              <a:off x="4548200" y="4139650"/>
              <a:ext cx="10875" cy="12850"/>
            </a:xfrm>
            <a:custGeom>
              <a:rect b="b" l="l" r="r" t="t"/>
              <a:pathLst>
                <a:path extrusionOk="0" h="514" w="435">
                  <a:moveTo>
                    <a:pt x="217" y="0"/>
                  </a:moveTo>
                  <a:lnTo>
                    <a:pt x="0" y="476"/>
                  </a:lnTo>
                  <a:cubicBezTo>
                    <a:pt x="38" y="502"/>
                    <a:pt x="79" y="514"/>
                    <a:pt x="120" y="514"/>
                  </a:cubicBezTo>
                  <a:cubicBezTo>
                    <a:pt x="223" y="514"/>
                    <a:pt x="326" y="441"/>
                    <a:pt x="393" y="352"/>
                  </a:cubicBezTo>
                  <a:cubicBezTo>
                    <a:pt x="435" y="217"/>
                    <a:pt x="341" y="52"/>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8"/>
            <p:cNvSpPr/>
            <p:nvPr/>
          </p:nvSpPr>
          <p:spPr>
            <a:xfrm>
              <a:off x="4698875" y="4131100"/>
              <a:ext cx="6500" cy="9850"/>
            </a:xfrm>
            <a:custGeom>
              <a:rect b="b" l="l" r="r" t="t"/>
              <a:pathLst>
                <a:path extrusionOk="0" h="394" w="260">
                  <a:moveTo>
                    <a:pt x="1" y="1"/>
                  </a:moveTo>
                  <a:lnTo>
                    <a:pt x="1" y="177"/>
                  </a:lnTo>
                  <a:lnTo>
                    <a:pt x="1" y="218"/>
                  </a:lnTo>
                  <a:cubicBezTo>
                    <a:pt x="53" y="301"/>
                    <a:pt x="94" y="342"/>
                    <a:pt x="177" y="394"/>
                  </a:cubicBezTo>
                  <a:lnTo>
                    <a:pt x="259" y="135"/>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8"/>
            <p:cNvSpPr/>
            <p:nvPr/>
          </p:nvSpPr>
          <p:spPr>
            <a:xfrm>
              <a:off x="4633225" y="4105275"/>
              <a:ext cx="15275" cy="9825"/>
            </a:xfrm>
            <a:custGeom>
              <a:rect b="b" l="l" r="r" t="t"/>
              <a:pathLst>
                <a:path extrusionOk="0" h="393" w="611">
                  <a:moveTo>
                    <a:pt x="94" y="0"/>
                  </a:moveTo>
                  <a:cubicBezTo>
                    <a:pt x="1" y="134"/>
                    <a:pt x="94" y="300"/>
                    <a:pt x="218" y="341"/>
                  </a:cubicBezTo>
                  <a:cubicBezTo>
                    <a:pt x="259" y="393"/>
                    <a:pt x="259" y="393"/>
                    <a:pt x="301" y="393"/>
                  </a:cubicBezTo>
                  <a:lnTo>
                    <a:pt x="352" y="393"/>
                  </a:lnTo>
                  <a:cubicBezTo>
                    <a:pt x="394" y="393"/>
                    <a:pt x="435" y="341"/>
                    <a:pt x="476" y="341"/>
                  </a:cubicBezTo>
                  <a:cubicBezTo>
                    <a:pt x="518" y="300"/>
                    <a:pt x="559" y="259"/>
                    <a:pt x="611" y="217"/>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8"/>
            <p:cNvSpPr/>
            <p:nvPr/>
          </p:nvSpPr>
          <p:spPr>
            <a:xfrm>
              <a:off x="4575075" y="4081475"/>
              <a:ext cx="8825" cy="6500"/>
            </a:xfrm>
            <a:custGeom>
              <a:rect b="b" l="l" r="r" t="t"/>
              <a:pathLst>
                <a:path extrusionOk="0" h="260" w="353">
                  <a:moveTo>
                    <a:pt x="94" y="1"/>
                  </a:moveTo>
                  <a:lnTo>
                    <a:pt x="1" y="259"/>
                  </a:lnTo>
                  <a:lnTo>
                    <a:pt x="94" y="259"/>
                  </a:lnTo>
                  <a:cubicBezTo>
                    <a:pt x="218" y="259"/>
                    <a:pt x="300" y="218"/>
                    <a:pt x="352" y="94"/>
                  </a:cubicBezTo>
                  <a:lnTo>
                    <a:pt x="9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8"/>
            <p:cNvSpPr/>
            <p:nvPr/>
          </p:nvSpPr>
          <p:spPr>
            <a:xfrm>
              <a:off x="4593425" y="4384150"/>
              <a:ext cx="9850" cy="6500"/>
            </a:xfrm>
            <a:custGeom>
              <a:rect b="b" l="l" r="r" t="t"/>
              <a:pathLst>
                <a:path extrusionOk="0" h="260" w="394">
                  <a:moveTo>
                    <a:pt x="176" y="1"/>
                  </a:moveTo>
                  <a:lnTo>
                    <a:pt x="135" y="42"/>
                  </a:lnTo>
                  <a:cubicBezTo>
                    <a:pt x="83" y="42"/>
                    <a:pt x="42" y="94"/>
                    <a:pt x="42" y="135"/>
                  </a:cubicBezTo>
                  <a:lnTo>
                    <a:pt x="1" y="177"/>
                  </a:lnTo>
                  <a:lnTo>
                    <a:pt x="259" y="259"/>
                  </a:lnTo>
                  <a:lnTo>
                    <a:pt x="3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8"/>
            <p:cNvSpPr/>
            <p:nvPr/>
          </p:nvSpPr>
          <p:spPr>
            <a:xfrm>
              <a:off x="4529850" y="4357925"/>
              <a:ext cx="12950" cy="9200"/>
            </a:xfrm>
            <a:custGeom>
              <a:rect b="b" l="l" r="r" t="t"/>
              <a:pathLst>
                <a:path extrusionOk="0" h="368" w="518">
                  <a:moveTo>
                    <a:pt x="248" y="1"/>
                  </a:moveTo>
                  <a:cubicBezTo>
                    <a:pt x="139" y="1"/>
                    <a:pt x="31" y="49"/>
                    <a:pt x="0" y="150"/>
                  </a:cubicBezTo>
                  <a:lnTo>
                    <a:pt x="476" y="368"/>
                  </a:lnTo>
                  <a:cubicBezTo>
                    <a:pt x="517" y="368"/>
                    <a:pt x="517" y="316"/>
                    <a:pt x="517" y="316"/>
                  </a:cubicBezTo>
                  <a:cubicBezTo>
                    <a:pt x="517" y="192"/>
                    <a:pt x="476" y="57"/>
                    <a:pt x="352" y="16"/>
                  </a:cubicBezTo>
                  <a:cubicBezTo>
                    <a:pt x="319" y="6"/>
                    <a:pt x="283" y="1"/>
                    <a:pt x="24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8"/>
            <p:cNvSpPr/>
            <p:nvPr/>
          </p:nvSpPr>
          <p:spPr>
            <a:xfrm>
              <a:off x="4619275" y="4319550"/>
              <a:ext cx="9850" cy="13975"/>
            </a:xfrm>
            <a:custGeom>
              <a:rect b="b" l="l" r="r" t="t"/>
              <a:pathLst>
                <a:path extrusionOk="0" h="559" w="394">
                  <a:moveTo>
                    <a:pt x="300" y="0"/>
                  </a:moveTo>
                  <a:cubicBezTo>
                    <a:pt x="176" y="0"/>
                    <a:pt x="83" y="93"/>
                    <a:pt x="42" y="176"/>
                  </a:cubicBezTo>
                  <a:cubicBezTo>
                    <a:pt x="0" y="259"/>
                    <a:pt x="0" y="393"/>
                    <a:pt x="42" y="434"/>
                  </a:cubicBezTo>
                  <a:cubicBezTo>
                    <a:pt x="83" y="476"/>
                    <a:pt x="135" y="517"/>
                    <a:pt x="176" y="558"/>
                  </a:cubicBezTo>
                  <a:lnTo>
                    <a:pt x="393" y="41"/>
                  </a:lnTo>
                  <a:cubicBezTo>
                    <a:pt x="342" y="0"/>
                    <a:pt x="300"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8"/>
            <p:cNvSpPr/>
            <p:nvPr/>
          </p:nvSpPr>
          <p:spPr>
            <a:xfrm>
              <a:off x="4554650" y="4293425"/>
              <a:ext cx="15025" cy="14150"/>
            </a:xfrm>
            <a:custGeom>
              <a:rect b="b" l="l" r="r" t="t"/>
              <a:pathLst>
                <a:path extrusionOk="0" h="566" w="601">
                  <a:moveTo>
                    <a:pt x="343" y="1"/>
                  </a:moveTo>
                  <a:cubicBezTo>
                    <a:pt x="202" y="1"/>
                    <a:pt x="76" y="76"/>
                    <a:pt x="42" y="187"/>
                  </a:cubicBezTo>
                  <a:cubicBezTo>
                    <a:pt x="1" y="311"/>
                    <a:pt x="42" y="487"/>
                    <a:pt x="218" y="528"/>
                  </a:cubicBezTo>
                  <a:cubicBezTo>
                    <a:pt x="253" y="555"/>
                    <a:pt x="292" y="566"/>
                    <a:pt x="332" y="566"/>
                  </a:cubicBezTo>
                  <a:cubicBezTo>
                    <a:pt x="431" y="566"/>
                    <a:pt x="529" y="493"/>
                    <a:pt x="559" y="404"/>
                  </a:cubicBezTo>
                  <a:cubicBezTo>
                    <a:pt x="600" y="228"/>
                    <a:pt x="559" y="104"/>
                    <a:pt x="435" y="11"/>
                  </a:cubicBezTo>
                  <a:cubicBezTo>
                    <a:pt x="404" y="4"/>
                    <a:pt x="373" y="1"/>
                    <a:pt x="34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8"/>
            <p:cNvSpPr/>
            <p:nvPr/>
          </p:nvSpPr>
          <p:spPr>
            <a:xfrm>
              <a:off x="4509425" y="4312250"/>
              <a:ext cx="15025" cy="14150"/>
            </a:xfrm>
            <a:custGeom>
              <a:rect b="b" l="l" r="r" t="t"/>
              <a:pathLst>
                <a:path extrusionOk="0" h="566" w="601">
                  <a:moveTo>
                    <a:pt x="276" y="1"/>
                  </a:moveTo>
                  <a:cubicBezTo>
                    <a:pt x="172" y="1"/>
                    <a:pt x="72" y="71"/>
                    <a:pt x="42" y="168"/>
                  </a:cubicBezTo>
                  <a:cubicBezTo>
                    <a:pt x="0" y="333"/>
                    <a:pt x="42" y="468"/>
                    <a:pt x="218" y="551"/>
                  </a:cubicBezTo>
                  <a:cubicBezTo>
                    <a:pt x="247" y="560"/>
                    <a:pt x="279" y="566"/>
                    <a:pt x="312" y="566"/>
                  </a:cubicBezTo>
                  <a:cubicBezTo>
                    <a:pt x="417" y="566"/>
                    <a:pt x="527" y="512"/>
                    <a:pt x="559" y="385"/>
                  </a:cubicBezTo>
                  <a:cubicBezTo>
                    <a:pt x="600" y="251"/>
                    <a:pt x="559" y="75"/>
                    <a:pt x="393" y="34"/>
                  </a:cubicBezTo>
                  <a:cubicBezTo>
                    <a:pt x="356" y="11"/>
                    <a:pt x="316" y="1"/>
                    <a:pt x="27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8"/>
            <p:cNvSpPr/>
            <p:nvPr/>
          </p:nvSpPr>
          <p:spPr>
            <a:xfrm>
              <a:off x="4573000" y="4338650"/>
              <a:ext cx="16050" cy="14175"/>
            </a:xfrm>
            <a:custGeom>
              <a:rect b="b" l="l" r="r" t="t"/>
              <a:pathLst>
                <a:path extrusionOk="0" h="567" w="642">
                  <a:moveTo>
                    <a:pt x="361" y="1"/>
                  </a:moveTo>
                  <a:cubicBezTo>
                    <a:pt x="243" y="1"/>
                    <a:pt x="118" y="77"/>
                    <a:pt x="84" y="187"/>
                  </a:cubicBezTo>
                  <a:cubicBezTo>
                    <a:pt x="1" y="311"/>
                    <a:pt x="84" y="487"/>
                    <a:pt x="218" y="529"/>
                  </a:cubicBezTo>
                  <a:cubicBezTo>
                    <a:pt x="253" y="555"/>
                    <a:pt x="292" y="566"/>
                    <a:pt x="333" y="566"/>
                  </a:cubicBezTo>
                  <a:cubicBezTo>
                    <a:pt x="434" y="566"/>
                    <a:pt x="541" y="493"/>
                    <a:pt x="600" y="404"/>
                  </a:cubicBezTo>
                  <a:cubicBezTo>
                    <a:pt x="642" y="229"/>
                    <a:pt x="559" y="105"/>
                    <a:pt x="435" y="12"/>
                  </a:cubicBezTo>
                  <a:cubicBezTo>
                    <a:pt x="411" y="4"/>
                    <a:pt x="387" y="1"/>
                    <a:pt x="36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8"/>
            <p:cNvSpPr/>
            <p:nvPr/>
          </p:nvSpPr>
          <p:spPr>
            <a:xfrm>
              <a:off x="4535275" y="4248100"/>
              <a:ext cx="16300" cy="13700"/>
            </a:xfrm>
            <a:custGeom>
              <a:rect b="b" l="l" r="r" t="t"/>
              <a:pathLst>
                <a:path extrusionOk="0" h="548" w="652">
                  <a:moveTo>
                    <a:pt x="337" y="0"/>
                  </a:moveTo>
                  <a:cubicBezTo>
                    <a:pt x="229" y="0"/>
                    <a:pt x="123" y="56"/>
                    <a:pt x="83" y="191"/>
                  </a:cubicBezTo>
                  <a:cubicBezTo>
                    <a:pt x="0" y="315"/>
                    <a:pt x="83" y="490"/>
                    <a:pt x="217" y="532"/>
                  </a:cubicBezTo>
                  <a:cubicBezTo>
                    <a:pt x="248" y="542"/>
                    <a:pt x="283" y="547"/>
                    <a:pt x="318" y="547"/>
                  </a:cubicBezTo>
                  <a:cubicBezTo>
                    <a:pt x="424" y="547"/>
                    <a:pt x="538" y="501"/>
                    <a:pt x="600" y="408"/>
                  </a:cubicBezTo>
                  <a:cubicBezTo>
                    <a:pt x="652" y="232"/>
                    <a:pt x="559" y="108"/>
                    <a:pt x="435" y="15"/>
                  </a:cubicBezTo>
                  <a:cubicBezTo>
                    <a:pt x="403" y="5"/>
                    <a:pt x="370"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8"/>
            <p:cNvSpPr/>
            <p:nvPr/>
          </p:nvSpPr>
          <p:spPr>
            <a:xfrm>
              <a:off x="4599900" y="4274525"/>
              <a:ext cx="15000" cy="14125"/>
            </a:xfrm>
            <a:custGeom>
              <a:rect b="b" l="l" r="r" t="t"/>
              <a:pathLst>
                <a:path extrusionOk="0" h="565" w="600">
                  <a:moveTo>
                    <a:pt x="300" y="0"/>
                  </a:moveTo>
                  <a:cubicBezTo>
                    <a:pt x="192" y="0"/>
                    <a:pt x="109" y="70"/>
                    <a:pt x="41" y="168"/>
                  </a:cubicBezTo>
                  <a:cubicBezTo>
                    <a:pt x="0" y="343"/>
                    <a:pt x="41" y="467"/>
                    <a:pt x="217" y="550"/>
                  </a:cubicBezTo>
                  <a:cubicBezTo>
                    <a:pt x="241" y="560"/>
                    <a:pt x="267" y="565"/>
                    <a:pt x="294" y="565"/>
                  </a:cubicBezTo>
                  <a:cubicBezTo>
                    <a:pt x="404" y="565"/>
                    <a:pt x="525" y="485"/>
                    <a:pt x="558" y="385"/>
                  </a:cubicBezTo>
                  <a:cubicBezTo>
                    <a:pt x="600" y="250"/>
                    <a:pt x="558" y="85"/>
                    <a:pt x="434" y="33"/>
                  </a:cubicBezTo>
                  <a:cubicBezTo>
                    <a:pt x="386" y="10"/>
                    <a:pt x="341"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8"/>
            <p:cNvSpPr/>
            <p:nvPr/>
          </p:nvSpPr>
          <p:spPr>
            <a:xfrm>
              <a:off x="4471675" y="4331425"/>
              <a:ext cx="6500" cy="9850"/>
            </a:xfrm>
            <a:custGeom>
              <a:rect b="b" l="l" r="r" t="t"/>
              <a:pathLst>
                <a:path extrusionOk="0" h="394" w="260">
                  <a:moveTo>
                    <a:pt x="94" y="1"/>
                  </a:moveTo>
                  <a:lnTo>
                    <a:pt x="1" y="259"/>
                  </a:lnTo>
                  <a:lnTo>
                    <a:pt x="259" y="394"/>
                  </a:lnTo>
                  <a:lnTo>
                    <a:pt x="259" y="259"/>
                  </a:lnTo>
                  <a:cubicBezTo>
                    <a:pt x="259" y="176"/>
                    <a:pt x="218" y="83"/>
                    <a:pt x="177" y="42"/>
                  </a:cubicBezTo>
                  <a:cubicBezTo>
                    <a:pt x="135" y="42"/>
                    <a:pt x="135" y="42"/>
                    <a:pt x="9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8"/>
            <p:cNvSpPr/>
            <p:nvPr/>
          </p:nvSpPr>
          <p:spPr>
            <a:xfrm>
              <a:off x="4495475" y="4267850"/>
              <a:ext cx="10875" cy="13225"/>
            </a:xfrm>
            <a:custGeom>
              <a:rect b="b" l="l" r="r" t="t"/>
              <a:pathLst>
                <a:path extrusionOk="0" h="529" w="435">
                  <a:moveTo>
                    <a:pt x="217" y="0"/>
                  </a:moveTo>
                  <a:lnTo>
                    <a:pt x="0" y="517"/>
                  </a:lnTo>
                  <a:cubicBezTo>
                    <a:pt x="22" y="525"/>
                    <a:pt x="46" y="528"/>
                    <a:pt x="70" y="528"/>
                  </a:cubicBezTo>
                  <a:cubicBezTo>
                    <a:pt x="182" y="528"/>
                    <a:pt x="307" y="454"/>
                    <a:pt x="341" y="352"/>
                  </a:cubicBezTo>
                  <a:cubicBezTo>
                    <a:pt x="434" y="217"/>
                    <a:pt x="383" y="93"/>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8"/>
            <p:cNvSpPr/>
            <p:nvPr/>
          </p:nvSpPr>
          <p:spPr>
            <a:xfrm>
              <a:off x="4646150" y="4260350"/>
              <a:ext cx="6500" cy="8550"/>
            </a:xfrm>
            <a:custGeom>
              <a:rect b="b" l="l" r="r" t="t"/>
              <a:pathLst>
                <a:path extrusionOk="0" h="342" w="260">
                  <a:moveTo>
                    <a:pt x="1" y="0"/>
                  </a:moveTo>
                  <a:lnTo>
                    <a:pt x="1" y="83"/>
                  </a:lnTo>
                  <a:lnTo>
                    <a:pt x="1" y="218"/>
                  </a:lnTo>
                  <a:cubicBezTo>
                    <a:pt x="42" y="259"/>
                    <a:pt x="94" y="300"/>
                    <a:pt x="177" y="342"/>
                  </a:cubicBezTo>
                  <a:lnTo>
                    <a:pt x="259" y="83"/>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8"/>
            <p:cNvSpPr/>
            <p:nvPr/>
          </p:nvSpPr>
          <p:spPr>
            <a:xfrm>
              <a:off x="4580500" y="4233475"/>
              <a:ext cx="15025" cy="9575"/>
            </a:xfrm>
            <a:custGeom>
              <a:rect b="b" l="l" r="r" t="t"/>
              <a:pathLst>
                <a:path extrusionOk="0" h="383" w="601">
                  <a:moveTo>
                    <a:pt x="83" y="0"/>
                  </a:moveTo>
                  <a:lnTo>
                    <a:pt x="83" y="0"/>
                  </a:lnTo>
                  <a:cubicBezTo>
                    <a:pt x="1" y="124"/>
                    <a:pt x="83" y="300"/>
                    <a:pt x="218" y="383"/>
                  </a:cubicBezTo>
                  <a:cubicBezTo>
                    <a:pt x="300" y="383"/>
                    <a:pt x="394" y="383"/>
                    <a:pt x="476" y="341"/>
                  </a:cubicBezTo>
                  <a:lnTo>
                    <a:pt x="600" y="217"/>
                  </a:ln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8"/>
            <p:cNvSpPr/>
            <p:nvPr/>
          </p:nvSpPr>
          <p:spPr>
            <a:xfrm>
              <a:off x="4522350" y="4209700"/>
              <a:ext cx="8550" cy="7500"/>
            </a:xfrm>
            <a:custGeom>
              <a:rect b="b" l="l" r="r" t="t"/>
              <a:pathLst>
                <a:path extrusionOk="0" h="300" w="342">
                  <a:moveTo>
                    <a:pt x="83" y="0"/>
                  </a:moveTo>
                  <a:lnTo>
                    <a:pt x="0" y="259"/>
                  </a:lnTo>
                  <a:lnTo>
                    <a:pt x="42" y="259"/>
                  </a:lnTo>
                  <a:cubicBezTo>
                    <a:pt x="42" y="300"/>
                    <a:pt x="83" y="300"/>
                    <a:pt x="83" y="300"/>
                  </a:cubicBezTo>
                  <a:lnTo>
                    <a:pt x="135" y="259"/>
                  </a:lnTo>
                  <a:lnTo>
                    <a:pt x="176" y="259"/>
                  </a:lnTo>
                  <a:cubicBezTo>
                    <a:pt x="217" y="259"/>
                    <a:pt x="259" y="217"/>
                    <a:pt x="300" y="217"/>
                  </a:cubicBezTo>
                  <a:cubicBezTo>
                    <a:pt x="300" y="176"/>
                    <a:pt x="342" y="134"/>
                    <a:pt x="342" y="134"/>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8"/>
            <p:cNvSpPr/>
            <p:nvPr/>
          </p:nvSpPr>
          <p:spPr>
            <a:xfrm>
              <a:off x="4540700" y="4512375"/>
              <a:ext cx="9575" cy="7500"/>
            </a:xfrm>
            <a:custGeom>
              <a:rect b="b" l="l" r="r" t="t"/>
              <a:pathLst>
                <a:path extrusionOk="0" h="300" w="383">
                  <a:moveTo>
                    <a:pt x="218" y="0"/>
                  </a:moveTo>
                  <a:cubicBezTo>
                    <a:pt x="125" y="41"/>
                    <a:pt x="83" y="83"/>
                    <a:pt x="42" y="134"/>
                  </a:cubicBezTo>
                  <a:cubicBezTo>
                    <a:pt x="0" y="134"/>
                    <a:pt x="0" y="176"/>
                    <a:pt x="0" y="176"/>
                  </a:cubicBezTo>
                  <a:lnTo>
                    <a:pt x="259" y="300"/>
                  </a:lnTo>
                  <a:lnTo>
                    <a:pt x="383" y="41"/>
                  </a:lnTo>
                  <a:cubicBezTo>
                    <a:pt x="300" y="0"/>
                    <a:pt x="259"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8"/>
            <p:cNvSpPr/>
            <p:nvPr/>
          </p:nvSpPr>
          <p:spPr>
            <a:xfrm>
              <a:off x="4476075" y="4486100"/>
              <a:ext cx="13975" cy="10275"/>
            </a:xfrm>
            <a:custGeom>
              <a:rect b="b" l="l" r="r" t="t"/>
              <a:pathLst>
                <a:path extrusionOk="0" h="411" w="559">
                  <a:moveTo>
                    <a:pt x="282" y="1"/>
                  </a:moveTo>
                  <a:cubicBezTo>
                    <a:pt x="191" y="1"/>
                    <a:pt x="103" y="39"/>
                    <a:pt x="42" y="100"/>
                  </a:cubicBezTo>
                  <a:cubicBezTo>
                    <a:pt x="42" y="152"/>
                    <a:pt x="42" y="152"/>
                    <a:pt x="1" y="193"/>
                  </a:cubicBezTo>
                  <a:lnTo>
                    <a:pt x="518" y="410"/>
                  </a:lnTo>
                  <a:cubicBezTo>
                    <a:pt x="559" y="358"/>
                    <a:pt x="559" y="358"/>
                    <a:pt x="559" y="317"/>
                  </a:cubicBezTo>
                  <a:cubicBezTo>
                    <a:pt x="559" y="193"/>
                    <a:pt x="518" y="58"/>
                    <a:pt x="383" y="17"/>
                  </a:cubicBezTo>
                  <a:cubicBezTo>
                    <a:pt x="350" y="6"/>
                    <a:pt x="316" y="1"/>
                    <a:pt x="28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8"/>
            <p:cNvSpPr/>
            <p:nvPr/>
          </p:nvSpPr>
          <p:spPr>
            <a:xfrm>
              <a:off x="4566550" y="4448775"/>
              <a:ext cx="9575" cy="12950"/>
            </a:xfrm>
            <a:custGeom>
              <a:rect b="b" l="l" r="r" t="t"/>
              <a:pathLst>
                <a:path extrusionOk="0" h="518" w="383">
                  <a:moveTo>
                    <a:pt x="176" y="1"/>
                  </a:moveTo>
                  <a:cubicBezTo>
                    <a:pt x="176" y="1"/>
                    <a:pt x="124" y="1"/>
                    <a:pt x="124" y="42"/>
                  </a:cubicBezTo>
                  <a:cubicBezTo>
                    <a:pt x="83" y="42"/>
                    <a:pt x="42" y="94"/>
                    <a:pt x="42" y="176"/>
                  </a:cubicBezTo>
                  <a:cubicBezTo>
                    <a:pt x="0" y="218"/>
                    <a:pt x="0" y="259"/>
                    <a:pt x="0" y="300"/>
                  </a:cubicBezTo>
                  <a:cubicBezTo>
                    <a:pt x="42" y="394"/>
                    <a:pt x="83" y="476"/>
                    <a:pt x="176" y="518"/>
                  </a:cubicBez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8"/>
            <p:cNvSpPr/>
            <p:nvPr/>
          </p:nvSpPr>
          <p:spPr>
            <a:xfrm>
              <a:off x="4501925" y="4422100"/>
              <a:ext cx="15025" cy="13575"/>
            </a:xfrm>
            <a:custGeom>
              <a:rect b="b" l="l" r="r" t="t"/>
              <a:pathLst>
                <a:path extrusionOk="0" h="543" w="601">
                  <a:moveTo>
                    <a:pt x="272" y="1"/>
                  </a:moveTo>
                  <a:cubicBezTo>
                    <a:pt x="172" y="1"/>
                    <a:pt x="72" y="71"/>
                    <a:pt x="42" y="168"/>
                  </a:cubicBezTo>
                  <a:cubicBezTo>
                    <a:pt x="1" y="292"/>
                    <a:pt x="42" y="468"/>
                    <a:pt x="218" y="509"/>
                  </a:cubicBezTo>
                  <a:cubicBezTo>
                    <a:pt x="252" y="532"/>
                    <a:pt x="291" y="543"/>
                    <a:pt x="330" y="543"/>
                  </a:cubicBezTo>
                  <a:cubicBezTo>
                    <a:pt x="429" y="543"/>
                    <a:pt x="529" y="475"/>
                    <a:pt x="559" y="385"/>
                  </a:cubicBezTo>
                  <a:cubicBezTo>
                    <a:pt x="600" y="251"/>
                    <a:pt x="559" y="75"/>
                    <a:pt x="383" y="34"/>
                  </a:cubicBezTo>
                  <a:cubicBezTo>
                    <a:pt x="349" y="11"/>
                    <a:pt x="311"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8"/>
            <p:cNvSpPr/>
            <p:nvPr/>
          </p:nvSpPr>
          <p:spPr>
            <a:xfrm>
              <a:off x="4456700" y="4440925"/>
              <a:ext cx="15000" cy="13675"/>
            </a:xfrm>
            <a:custGeom>
              <a:rect b="b" l="l" r="r" t="t"/>
              <a:pathLst>
                <a:path extrusionOk="0" h="547" w="600">
                  <a:moveTo>
                    <a:pt x="290" y="0"/>
                  </a:moveTo>
                  <a:cubicBezTo>
                    <a:pt x="184" y="0"/>
                    <a:pt x="73" y="56"/>
                    <a:pt x="42" y="191"/>
                  </a:cubicBezTo>
                  <a:cubicBezTo>
                    <a:pt x="0" y="315"/>
                    <a:pt x="42" y="490"/>
                    <a:pt x="176" y="532"/>
                  </a:cubicBezTo>
                  <a:cubicBezTo>
                    <a:pt x="215" y="541"/>
                    <a:pt x="254" y="547"/>
                    <a:pt x="292" y="547"/>
                  </a:cubicBezTo>
                  <a:cubicBezTo>
                    <a:pt x="416" y="547"/>
                    <a:pt x="527" y="491"/>
                    <a:pt x="559" y="356"/>
                  </a:cubicBezTo>
                  <a:cubicBezTo>
                    <a:pt x="600" y="232"/>
                    <a:pt x="559" y="56"/>
                    <a:pt x="383" y="15"/>
                  </a:cubicBezTo>
                  <a:cubicBezTo>
                    <a:pt x="354" y="5"/>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8"/>
            <p:cNvSpPr/>
            <p:nvPr/>
          </p:nvSpPr>
          <p:spPr>
            <a:xfrm>
              <a:off x="4520275" y="4467325"/>
              <a:ext cx="16050" cy="14050"/>
            </a:xfrm>
            <a:custGeom>
              <a:rect b="b" l="l" r="r" t="t"/>
              <a:pathLst>
                <a:path extrusionOk="0" h="562" w="642">
                  <a:moveTo>
                    <a:pt x="314" y="1"/>
                  </a:moveTo>
                  <a:cubicBezTo>
                    <a:pt x="214" y="1"/>
                    <a:pt x="113" y="71"/>
                    <a:pt x="83" y="168"/>
                  </a:cubicBezTo>
                  <a:cubicBezTo>
                    <a:pt x="1" y="293"/>
                    <a:pt x="83" y="468"/>
                    <a:pt x="218" y="551"/>
                  </a:cubicBezTo>
                  <a:cubicBezTo>
                    <a:pt x="240" y="558"/>
                    <a:pt x="263" y="562"/>
                    <a:pt x="288" y="562"/>
                  </a:cubicBezTo>
                  <a:cubicBezTo>
                    <a:pt x="400" y="562"/>
                    <a:pt x="525" y="488"/>
                    <a:pt x="559" y="386"/>
                  </a:cubicBezTo>
                  <a:cubicBezTo>
                    <a:pt x="642" y="251"/>
                    <a:pt x="559" y="75"/>
                    <a:pt x="425" y="34"/>
                  </a:cubicBezTo>
                  <a:cubicBezTo>
                    <a:pt x="390" y="11"/>
                    <a:pt x="352"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8"/>
            <p:cNvSpPr/>
            <p:nvPr/>
          </p:nvSpPr>
          <p:spPr>
            <a:xfrm>
              <a:off x="4482550" y="4376400"/>
              <a:ext cx="16050" cy="14050"/>
            </a:xfrm>
            <a:custGeom>
              <a:rect b="b" l="l" r="r" t="t"/>
              <a:pathLst>
                <a:path extrusionOk="0" h="562" w="642">
                  <a:moveTo>
                    <a:pt x="360" y="0"/>
                  </a:moveTo>
                  <a:cubicBezTo>
                    <a:pt x="241" y="0"/>
                    <a:pt x="110" y="76"/>
                    <a:pt x="42" y="187"/>
                  </a:cubicBezTo>
                  <a:cubicBezTo>
                    <a:pt x="0" y="311"/>
                    <a:pt x="83" y="487"/>
                    <a:pt x="217" y="528"/>
                  </a:cubicBezTo>
                  <a:cubicBezTo>
                    <a:pt x="252" y="551"/>
                    <a:pt x="291" y="561"/>
                    <a:pt x="329" y="561"/>
                  </a:cubicBezTo>
                  <a:cubicBezTo>
                    <a:pt x="429" y="561"/>
                    <a:pt x="529" y="493"/>
                    <a:pt x="558" y="404"/>
                  </a:cubicBezTo>
                  <a:cubicBezTo>
                    <a:pt x="641" y="270"/>
                    <a:pt x="558" y="94"/>
                    <a:pt x="434" y="11"/>
                  </a:cubicBezTo>
                  <a:cubicBezTo>
                    <a:pt x="411" y="4"/>
                    <a:pt x="386" y="0"/>
                    <a:pt x="36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8"/>
            <p:cNvSpPr/>
            <p:nvPr/>
          </p:nvSpPr>
          <p:spPr>
            <a:xfrm>
              <a:off x="4547150" y="4403150"/>
              <a:ext cx="15025" cy="13725"/>
            </a:xfrm>
            <a:custGeom>
              <a:rect b="b" l="l" r="r" t="t"/>
              <a:pathLst>
                <a:path extrusionOk="0" h="549" w="601">
                  <a:moveTo>
                    <a:pt x="307" y="1"/>
                  </a:moveTo>
                  <a:cubicBezTo>
                    <a:pt x="181" y="1"/>
                    <a:pt x="73" y="49"/>
                    <a:pt x="42" y="151"/>
                  </a:cubicBezTo>
                  <a:cubicBezTo>
                    <a:pt x="1" y="316"/>
                    <a:pt x="42" y="492"/>
                    <a:pt x="218" y="533"/>
                  </a:cubicBezTo>
                  <a:cubicBezTo>
                    <a:pt x="247" y="543"/>
                    <a:pt x="279" y="548"/>
                    <a:pt x="312" y="548"/>
                  </a:cubicBezTo>
                  <a:cubicBezTo>
                    <a:pt x="418" y="548"/>
                    <a:pt x="528" y="494"/>
                    <a:pt x="559" y="368"/>
                  </a:cubicBezTo>
                  <a:cubicBezTo>
                    <a:pt x="601" y="233"/>
                    <a:pt x="559" y="58"/>
                    <a:pt x="435" y="16"/>
                  </a:cubicBezTo>
                  <a:cubicBezTo>
                    <a:pt x="392" y="6"/>
                    <a:pt x="349" y="1"/>
                    <a:pt x="3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8"/>
            <p:cNvSpPr/>
            <p:nvPr/>
          </p:nvSpPr>
          <p:spPr>
            <a:xfrm>
              <a:off x="4418950" y="4460675"/>
              <a:ext cx="6500" cy="8550"/>
            </a:xfrm>
            <a:custGeom>
              <a:rect b="b" l="l" r="r" t="t"/>
              <a:pathLst>
                <a:path extrusionOk="0" h="342" w="260">
                  <a:moveTo>
                    <a:pt x="83" y="0"/>
                  </a:moveTo>
                  <a:lnTo>
                    <a:pt x="1" y="259"/>
                  </a:lnTo>
                  <a:lnTo>
                    <a:pt x="259" y="341"/>
                  </a:lnTo>
                  <a:lnTo>
                    <a:pt x="259" y="217"/>
                  </a:lnTo>
                  <a:cubicBezTo>
                    <a:pt x="259" y="135"/>
                    <a:pt x="21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8"/>
            <p:cNvSpPr/>
            <p:nvPr/>
          </p:nvSpPr>
          <p:spPr>
            <a:xfrm>
              <a:off x="4442725" y="4396050"/>
              <a:ext cx="10625" cy="13375"/>
            </a:xfrm>
            <a:custGeom>
              <a:rect b="b" l="l" r="r" t="t"/>
              <a:pathLst>
                <a:path extrusionOk="0" h="535" w="425">
                  <a:moveTo>
                    <a:pt x="218" y="0"/>
                  </a:moveTo>
                  <a:lnTo>
                    <a:pt x="1" y="517"/>
                  </a:lnTo>
                  <a:lnTo>
                    <a:pt x="42" y="517"/>
                  </a:lnTo>
                  <a:cubicBezTo>
                    <a:pt x="67" y="530"/>
                    <a:pt x="92" y="535"/>
                    <a:pt x="117" y="535"/>
                  </a:cubicBezTo>
                  <a:cubicBezTo>
                    <a:pt x="179" y="535"/>
                    <a:pt x="242" y="505"/>
                    <a:pt x="301" y="476"/>
                  </a:cubicBezTo>
                  <a:lnTo>
                    <a:pt x="342" y="435"/>
                  </a:lnTo>
                  <a:lnTo>
                    <a:pt x="342" y="342"/>
                  </a:lnTo>
                  <a:cubicBezTo>
                    <a:pt x="425" y="218"/>
                    <a:pt x="342" y="83"/>
                    <a:pt x="259" y="42"/>
                  </a:cubicBezTo>
                  <a:cubicBezTo>
                    <a:pt x="259" y="0"/>
                    <a:pt x="218"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8"/>
            <p:cNvSpPr/>
            <p:nvPr/>
          </p:nvSpPr>
          <p:spPr>
            <a:xfrm>
              <a:off x="4593425" y="4388550"/>
              <a:ext cx="6500" cy="8550"/>
            </a:xfrm>
            <a:custGeom>
              <a:rect b="b" l="l" r="r" t="t"/>
              <a:pathLst>
                <a:path extrusionOk="0" h="342" w="260">
                  <a:moveTo>
                    <a:pt x="1" y="1"/>
                  </a:moveTo>
                  <a:lnTo>
                    <a:pt x="1" y="176"/>
                  </a:lnTo>
                  <a:cubicBezTo>
                    <a:pt x="1" y="218"/>
                    <a:pt x="42" y="300"/>
                    <a:pt x="135" y="342"/>
                  </a:cubicBezTo>
                  <a:lnTo>
                    <a:pt x="176" y="342"/>
                  </a:lnTo>
                  <a:lnTo>
                    <a:pt x="259" y="83"/>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8"/>
            <p:cNvSpPr/>
            <p:nvPr/>
          </p:nvSpPr>
          <p:spPr>
            <a:xfrm>
              <a:off x="4528800" y="4361675"/>
              <a:ext cx="12950" cy="10025"/>
            </a:xfrm>
            <a:custGeom>
              <a:rect b="b" l="l" r="r" t="t"/>
              <a:pathLst>
                <a:path extrusionOk="0" h="401" w="518">
                  <a:moveTo>
                    <a:pt x="42" y="0"/>
                  </a:moveTo>
                  <a:cubicBezTo>
                    <a:pt x="1" y="42"/>
                    <a:pt x="1" y="83"/>
                    <a:pt x="1" y="124"/>
                  </a:cubicBezTo>
                  <a:cubicBezTo>
                    <a:pt x="1" y="166"/>
                    <a:pt x="1" y="218"/>
                    <a:pt x="42" y="218"/>
                  </a:cubicBezTo>
                  <a:lnTo>
                    <a:pt x="42" y="259"/>
                  </a:lnTo>
                  <a:lnTo>
                    <a:pt x="177" y="383"/>
                  </a:lnTo>
                  <a:cubicBezTo>
                    <a:pt x="201" y="395"/>
                    <a:pt x="225" y="400"/>
                    <a:pt x="250" y="400"/>
                  </a:cubicBezTo>
                  <a:cubicBezTo>
                    <a:pt x="309" y="400"/>
                    <a:pt x="369" y="371"/>
                    <a:pt x="435" y="342"/>
                  </a:cubicBezTo>
                  <a:cubicBezTo>
                    <a:pt x="476" y="342"/>
                    <a:pt x="518" y="300"/>
                    <a:pt x="518" y="218"/>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8"/>
            <p:cNvSpPr/>
            <p:nvPr/>
          </p:nvSpPr>
          <p:spPr>
            <a:xfrm>
              <a:off x="4468575" y="4337900"/>
              <a:ext cx="9600" cy="7525"/>
            </a:xfrm>
            <a:custGeom>
              <a:rect b="b" l="l" r="r" t="t"/>
              <a:pathLst>
                <a:path extrusionOk="0" h="301" w="384">
                  <a:moveTo>
                    <a:pt x="125" y="0"/>
                  </a:moveTo>
                  <a:lnTo>
                    <a:pt x="1" y="259"/>
                  </a:lnTo>
                  <a:cubicBezTo>
                    <a:pt x="42" y="259"/>
                    <a:pt x="42" y="300"/>
                    <a:pt x="84" y="300"/>
                  </a:cubicBezTo>
                  <a:lnTo>
                    <a:pt x="166" y="300"/>
                  </a:lnTo>
                  <a:cubicBezTo>
                    <a:pt x="259" y="259"/>
                    <a:pt x="342" y="217"/>
                    <a:pt x="383" y="135"/>
                  </a:cubicBezTo>
                  <a:lnTo>
                    <a:pt x="1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8"/>
            <p:cNvSpPr/>
            <p:nvPr/>
          </p:nvSpPr>
          <p:spPr>
            <a:xfrm>
              <a:off x="4487975" y="4640825"/>
              <a:ext cx="8550" cy="7275"/>
            </a:xfrm>
            <a:custGeom>
              <a:rect b="b" l="l" r="r" t="t"/>
              <a:pathLst>
                <a:path extrusionOk="0" h="291" w="342">
                  <a:moveTo>
                    <a:pt x="279" y="1"/>
                  </a:moveTo>
                  <a:cubicBezTo>
                    <a:pt x="259" y="1"/>
                    <a:pt x="238" y="11"/>
                    <a:pt x="217" y="32"/>
                  </a:cubicBezTo>
                  <a:cubicBezTo>
                    <a:pt x="124" y="32"/>
                    <a:pt x="83" y="32"/>
                    <a:pt x="42" y="73"/>
                  </a:cubicBezTo>
                  <a:lnTo>
                    <a:pt x="42" y="114"/>
                  </a:lnTo>
                  <a:lnTo>
                    <a:pt x="0" y="166"/>
                  </a:lnTo>
                  <a:lnTo>
                    <a:pt x="259" y="290"/>
                  </a:lnTo>
                  <a:lnTo>
                    <a:pt x="341" y="32"/>
                  </a:lnTo>
                  <a:cubicBezTo>
                    <a:pt x="321" y="11"/>
                    <a:pt x="300" y="1"/>
                    <a:pt x="27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8"/>
            <p:cNvSpPr/>
            <p:nvPr/>
          </p:nvSpPr>
          <p:spPr>
            <a:xfrm>
              <a:off x="4423350" y="4614325"/>
              <a:ext cx="15025" cy="9975"/>
            </a:xfrm>
            <a:custGeom>
              <a:rect b="b" l="l" r="r" t="t"/>
              <a:pathLst>
                <a:path extrusionOk="0" h="399" w="601">
                  <a:moveTo>
                    <a:pt x="289" y="1"/>
                  </a:moveTo>
                  <a:cubicBezTo>
                    <a:pt x="195" y="1"/>
                    <a:pt x="104" y="47"/>
                    <a:pt x="42" y="140"/>
                  </a:cubicBezTo>
                  <a:lnTo>
                    <a:pt x="1" y="192"/>
                  </a:lnTo>
                  <a:lnTo>
                    <a:pt x="517" y="399"/>
                  </a:lnTo>
                  <a:cubicBezTo>
                    <a:pt x="600" y="233"/>
                    <a:pt x="517" y="99"/>
                    <a:pt x="383" y="16"/>
                  </a:cubicBezTo>
                  <a:cubicBezTo>
                    <a:pt x="352" y="6"/>
                    <a:pt x="320" y="1"/>
                    <a:pt x="28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8"/>
            <p:cNvSpPr/>
            <p:nvPr/>
          </p:nvSpPr>
          <p:spPr>
            <a:xfrm>
              <a:off x="4512775" y="4576625"/>
              <a:ext cx="10625" cy="13300"/>
            </a:xfrm>
            <a:custGeom>
              <a:rect b="b" l="l" r="r" t="t"/>
              <a:pathLst>
                <a:path extrusionOk="0" h="532" w="425">
                  <a:moveTo>
                    <a:pt x="332" y="0"/>
                  </a:moveTo>
                  <a:cubicBezTo>
                    <a:pt x="226" y="0"/>
                    <a:pt x="115" y="56"/>
                    <a:pt x="84" y="191"/>
                  </a:cubicBezTo>
                  <a:cubicBezTo>
                    <a:pt x="1" y="315"/>
                    <a:pt x="84" y="490"/>
                    <a:pt x="208" y="532"/>
                  </a:cubicBezTo>
                  <a:lnTo>
                    <a:pt x="425" y="15"/>
                  </a:lnTo>
                  <a:cubicBezTo>
                    <a:pt x="396" y="5"/>
                    <a:pt x="364"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8"/>
            <p:cNvSpPr/>
            <p:nvPr/>
          </p:nvSpPr>
          <p:spPr>
            <a:xfrm>
              <a:off x="4449200" y="4550300"/>
              <a:ext cx="15025" cy="14050"/>
            </a:xfrm>
            <a:custGeom>
              <a:rect b="b" l="l" r="r" t="t"/>
              <a:pathLst>
                <a:path extrusionOk="0" h="562" w="601">
                  <a:moveTo>
                    <a:pt x="272" y="1"/>
                  </a:moveTo>
                  <a:cubicBezTo>
                    <a:pt x="172" y="1"/>
                    <a:pt x="72" y="71"/>
                    <a:pt x="42" y="168"/>
                  </a:cubicBezTo>
                  <a:cubicBezTo>
                    <a:pt x="0" y="334"/>
                    <a:pt x="42" y="468"/>
                    <a:pt x="166" y="551"/>
                  </a:cubicBezTo>
                  <a:cubicBezTo>
                    <a:pt x="197" y="558"/>
                    <a:pt x="228" y="562"/>
                    <a:pt x="258" y="562"/>
                  </a:cubicBezTo>
                  <a:cubicBezTo>
                    <a:pt x="399" y="562"/>
                    <a:pt x="525" y="486"/>
                    <a:pt x="559" y="375"/>
                  </a:cubicBezTo>
                  <a:cubicBezTo>
                    <a:pt x="600" y="251"/>
                    <a:pt x="559" y="75"/>
                    <a:pt x="383" y="34"/>
                  </a:cubicBezTo>
                  <a:cubicBezTo>
                    <a:pt x="349"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8"/>
            <p:cNvSpPr/>
            <p:nvPr/>
          </p:nvSpPr>
          <p:spPr>
            <a:xfrm>
              <a:off x="4403975" y="4569125"/>
              <a:ext cx="15000" cy="14125"/>
            </a:xfrm>
            <a:custGeom>
              <a:rect b="b" l="l" r="r" t="t"/>
              <a:pathLst>
                <a:path extrusionOk="0" h="565" w="600">
                  <a:moveTo>
                    <a:pt x="290" y="0"/>
                  </a:moveTo>
                  <a:cubicBezTo>
                    <a:pt x="184" y="0"/>
                    <a:pt x="73" y="56"/>
                    <a:pt x="41" y="191"/>
                  </a:cubicBezTo>
                  <a:cubicBezTo>
                    <a:pt x="0" y="315"/>
                    <a:pt x="41" y="491"/>
                    <a:pt x="166" y="532"/>
                  </a:cubicBezTo>
                  <a:cubicBezTo>
                    <a:pt x="214" y="555"/>
                    <a:pt x="259" y="565"/>
                    <a:pt x="301" y="565"/>
                  </a:cubicBezTo>
                  <a:cubicBezTo>
                    <a:pt x="412" y="565"/>
                    <a:pt x="499" y="495"/>
                    <a:pt x="558" y="398"/>
                  </a:cubicBezTo>
                  <a:cubicBezTo>
                    <a:pt x="600" y="232"/>
                    <a:pt x="558" y="98"/>
                    <a:pt x="383" y="15"/>
                  </a:cubicBezTo>
                  <a:cubicBezTo>
                    <a:pt x="354" y="5"/>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8"/>
            <p:cNvSpPr/>
            <p:nvPr/>
          </p:nvSpPr>
          <p:spPr>
            <a:xfrm>
              <a:off x="4467550" y="4595550"/>
              <a:ext cx="16050" cy="14125"/>
            </a:xfrm>
            <a:custGeom>
              <a:rect b="b" l="l" r="r" t="t"/>
              <a:pathLst>
                <a:path extrusionOk="0" h="565" w="642">
                  <a:moveTo>
                    <a:pt x="313" y="0"/>
                  </a:moveTo>
                  <a:cubicBezTo>
                    <a:pt x="210" y="0"/>
                    <a:pt x="102" y="70"/>
                    <a:pt x="42" y="168"/>
                  </a:cubicBezTo>
                  <a:cubicBezTo>
                    <a:pt x="0" y="333"/>
                    <a:pt x="83" y="467"/>
                    <a:pt x="207" y="550"/>
                  </a:cubicBezTo>
                  <a:cubicBezTo>
                    <a:pt x="239" y="560"/>
                    <a:pt x="272" y="565"/>
                    <a:pt x="306" y="565"/>
                  </a:cubicBezTo>
                  <a:cubicBezTo>
                    <a:pt x="416" y="565"/>
                    <a:pt x="527" y="509"/>
                    <a:pt x="559" y="374"/>
                  </a:cubicBezTo>
                  <a:cubicBezTo>
                    <a:pt x="642" y="250"/>
                    <a:pt x="559" y="75"/>
                    <a:pt x="424" y="33"/>
                  </a:cubicBezTo>
                  <a:cubicBezTo>
                    <a:pt x="390" y="10"/>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8"/>
            <p:cNvSpPr/>
            <p:nvPr/>
          </p:nvSpPr>
          <p:spPr>
            <a:xfrm>
              <a:off x="4429800" y="4505075"/>
              <a:ext cx="16050" cy="14050"/>
            </a:xfrm>
            <a:custGeom>
              <a:rect b="b" l="l" r="r" t="t"/>
              <a:pathLst>
                <a:path extrusionOk="0" h="562" w="642">
                  <a:moveTo>
                    <a:pt x="313" y="0"/>
                  </a:moveTo>
                  <a:cubicBezTo>
                    <a:pt x="211" y="0"/>
                    <a:pt x="102" y="71"/>
                    <a:pt x="42" y="168"/>
                  </a:cubicBezTo>
                  <a:cubicBezTo>
                    <a:pt x="1" y="292"/>
                    <a:pt x="84" y="468"/>
                    <a:pt x="218" y="551"/>
                  </a:cubicBezTo>
                  <a:cubicBezTo>
                    <a:pt x="240" y="558"/>
                    <a:pt x="263" y="561"/>
                    <a:pt x="287" y="561"/>
                  </a:cubicBezTo>
                  <a:cubicBezTo>
                    <a:pt x="400" y="561"/>
                    <a:pt x="525" y="486"/>
                    <a:pt x="559" y="375"/>
                  </a:cubicBezTo>
                  <a:cubicBezTo>
                    <a:pt x="642" y="251"/>
                    <a:pt x="559" y="75"/>
                    <a:pt x="425" y="34"/>
                  </a:cubicBezTo>
                  <a:cubicBezTo>
                    <a:pt x="391" y="11"/>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8"/>
            <p:cNvSpPr/>
            <p:nvPr/>
          </p:nvSpPr>
          <p:spPr>
            <a:xfrm>
              <a:off x="4494425" y="4531375"/>
              <a:ext cx="15025" cy="13700"/>
            </a:xfrm>
            <a:custGeom>
              <a:rect b="b" l="l" r="r" t="t"/>
              <a:pathLst>
                <a:path extrusionOk="0" h="548" w="601">
                  <a:moveTo>
                    <a:pt x="290" y="1"/>
                  </a:moveTo>
                  <a:cubicBezTo>
                    <a:pt x="185" y="1"/>
                    <a:pt x="74" y="56"/>
                    <a:pt x="42" y="191"/>
                  </a:cubicBezTo>
                  <a:cubicBezTo>
                    <a:pt x="1" y="315"/>
                    <a:pt x="42" y="491"/>
                    <a:pt x="218" y="532"/>
                  </a:cubicBezTo>
                  <a:cubicBezTo>
                    <a:pt x="249" y="543"/>
                    <a:pt x="283" y="548"/>
                    <a:pt x="318" y="548"/>
                  </a:cubicBezTo>
                  <a:cubicBezTo>
                    <a:pt x="421" y="548"/>
                    <a:pt x="528" y="501"/>
                    <a:pt x="559" y="408"/>
                  </a:cubicBezTo>
                  <a:cubicBezTo>
                    <a:pt x="600" y="233"/>
                    <a:pt x="559" y="98"/>
                    <a:pt x="383" y="15"/>
                  </a:cubicBezTo>
                  <a:cubicBezTo>
                    <a:pt x="354" y="6"/>
                    <a:pt x="323" y="1"/>
                    <a:pt x="29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8"/>
            <p:cNvSpPr/>
            <p:nvPr/>
          </p:nvSpPr>
          <p:spPr>
            <a:xfrm>
              <a:off x="4366225" y="4588875"/>
              <a:ext cx="6500" cy="8550"/>
            </a:xfrm>
            <a:custGeom>
              <a:rect b="b" l="l" r="r" t="t"/>
              <a:pathLst>
                <a:path extrusionOk="0" h="342" w="260">
                  <a:moveTo>
                    <a:pt x="83" y="0"/>
                  </a:moveTo>
                  <a:lnTo>
                    <a:pt x="1" y="259"/>
                  </a:lnTo>
                  <a:lnTo>
                    <a:pt x="259" y="342"/>
                  </a:lnTo>
                  <a:lnTo>
                    <a:pt x="259" y="300"/>
                  </a:lnTo>
                  <a:lnTo>
                    <a:pt x="259" y="259"/>
                  </a:lnTo>
                  <a:cubicBezTo>
                    <a:pt x="259" y="124"/>
                    <a:pt x="21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8"/>
            <p:cNvSpPr/>
            <p:nvPr/>
          </p:nvSpPr>
          <p:spPr>
            <a:xfrm>
              <a:off x="4390000" y="4524250"/>
              <a:ext cx="10625" cy="13325"/>
            </a:xfrm>
            <a:custGeom>
              <a:rect b="b" l="l" r="r" t="t"/>
              <a:pathLst>
                <a:path extrusionOk="0" h="533" w="425">
                  <a:moveTo>
                    <a:pt x="208" y="1"/>
                  </a:moveTo>
                  <a:lnTo>
                    <a:pt x="1" y="518"/>
                  </a:lnTo>
                  <a:cubicBezTo>
                    <a:pt x="31" y="528"/>
                    <a:pt x="65" y="533"/>
                    <a:pt x="99" y="533"/>
                  </a:cubicBezTo>
                  <a:cubicBezTo>
                    <a:pt x="203" y="533"/>
                    <a:pt x="311" y="484"/>
                    <a:pt x="342" y="383"/>
                  </a:cubicBezTo>
                  <a:cubicBezTo>
                    <a:pt x="425" y="218"/>
                    <a:pt x="342" y="83"/>
                    <a:pt x="2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8"/>
            <p:cNvSpPr/>
            <p:nvPr/>
          </p:nvSpPr>
          <p:spPr>
            <a:xfrm>
              <a:off x="4539675" y="4516750"/>
              <a:ext cx="7500" cy="9600"/>
            </a:xfrm>
            <a:custGeom>
              <a:rect b="b" l="l" r="r" t="t"/>
              <a:pathLst>
                <a:path extrusionOk="0" h="384" w="300">
                  <a:moveTo>
                    <a:pt x="41" y="1"/>
                  </a:moveTo>
                  <a:cubicBezTo>
                    <a:pt x="41" y="42"/>
                    <a:pt x="0" y="125"/>
                    <a:pt x="41" y="166"/>
                  </a:cubicBezTo>
                  <a:cubicBezTo>
                    <a:pt x="41" y="259"/>
                    <a:pt x="124" y="342"/>
                    <a:pt x="217" y="383"/>
                  </a:cubicBezTo>
                  <a:lnTo>
                    <a:pt x="300" y="125"/>
                  </a:ln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8"/>
            <p:cNvSpPr/>
            <p:nvPr/>
          </p:nvSpPr>
          <p:spPr>
            <a:xfrm>
              <a:off x="4476075" y="4490900"/>
              <a:ext cx="12950" cy="9000"/>
            </a:xfrm>
            <a:custGeom>
              <a:rect b="b" l="l" r="r" t="t"/>
              <a:pathLst>
                <a:path extrusionOk="0" h="360" w="518">
                  <a:moveTo>
                    <a:pt x="1" y="1"/>
                  </a:moveTo>
                  <a:lnTo>
                    <a:pt x="1" y="84"/>
                  </a:lnTo>
                  <a:lnTo>
                    <a:pt x="1" y="218"/>
                  </a:lnTo>
                  <a:cubicBezTo>
                    <a:pt x="42" y="218"/>
                    <a:pt x="42" y="218"/>
                    <a:pt x="42" y="259"/>
                  </a:cubicBezTo>
                  <a:cubicBezTo>
                    <a:pt x="83" y="301"/>
                    <a:pt x="125" y="342"/>
                    <a:pt x="176" y="342"/>
                  </a:cubicBezTo>
                  <a:cubicBezTo>
                    <a:pt x="201" y="354"/>
                    <a:pt x="228" y="359"/>
                    <a:pt x="258" y="359"/>
                  </a:cubicBezTo>
                  <a:cubicBezTo>
                    <a:pt x="329" y="359"/>
                    <a:pt x="410" y="330"/>
                    <a:pt x="476" y="301"/>
                  </a:cubicBezTo>
                  <a:cubicBezTo>
                    <a:pt x="518" y="259"/>
                    <a:pt x="518" y="218"/>
                    <a:pt x="518" y="21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8"/>
            <p:cNvSpPr/>
            <p:nvPr/>
          </p:nvSpPr>
          <p:spPr>
            <a:xfrm>
              <a:off x="4415850" y="4467125"/>
              <a:ext cx="9600" cy="6500"/>
            </a:xfrm>
            <a:custGeom>
              <a:rect b="b" l="l" r="r" t="t"/>
              <a:pathLst>
                <a:path extrusionOk="0" h="260" w="384">
                  <a:moveTo>
                    <a:pt x="125" y="1"/>
                  </a:moveTo>
                  <a:lnTo>
                    <a:pt x="1" y="218"/>
                  </a:lnTo>
                  <a:cubicBezTo>
                    <a:pt x="42" y="259"/>
                    <a:pt x="42" y="259"/>
                    <a:pt x="83" y="259"/>
                  </a:cubicBezTo>
                  <a:lnTo>
                    <a:pt x="166" y="259"/>
                  </a:lnTo>
                  <a:cubicBezTo>
                    <a:pt x="207" y="259"/>
                    <a:pt x="207" y="259"/>
                    <a:pt x="207" y="218"/>
                  </a:cubicBezTo>
                  <a:cubicBezTo>
                    <a:pt x="259" y="218"/>
                    <a:pt x="301" y="176"/>
                    <a:pt x="342" y="135"/>
                  </a:cubicBezTo>
                  <a:lnTo>
                    <a:pt x="383" y="83"/>
                  </a:ln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8"/>
            <p:cNvSpPr/>
            <p:nvPr/>
          </p:nvSpPr>
          <p:spPr>
            <a:xfrm>
              <a:off x="4461100" y="4705175"/>
              <a:ext cx="9575" cy="12950"/>
            </a:xfrm>
            <a:custGeom>
              <a:rect b="b" l="l" r="r" t="t"/>
              <a:pathLst>
                <a:path extrusionOk="0" h="518" w="383">
                  <a:moveTo>
                    <a:pt x="258" y="1"/>
                  </a:moveTo>
                  <a:cubicBezTo>
                    <a:pt x="165" y="1"/>
                    <a:pt x="41" y="84"/>
                    <a:pt x="0" y="177"/>
                  </a:cubicBezTo>
                  <a:cubicBezTo>
                    <a:pt x="0" y="259"/>
                    <a:pt x="0" y="342"/>
                    <a:pt x="41" y="435"/>
                  </a:cubicBezTo>
                  <a:cubicBezTo>
                    <a:pt x="83" y="477"/>
                    <a:pt x="124" y="518"/>
                    <a:pt x="165" y="518"/>
                  </a:cubicBez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8"/>
            <p:cNvSpPr/>
            <p:nvPr/>
          </p:nvSpPr>
          <p:spPr>
            <a:xfrm>
              <a:off x="4396475" y="4678950"/>
              <a:ext cx="15000" cy="13700"/>
            </a:xfrm>
            <a:custGeom>
              <a:rect b="b" l="l" r="r" t="t"/>
              <a:pathLst>
                <a:path extrusionOk="0" h="548" w="600">
                  <a:moveTo>
                    <a:pt x="283" y="1"/>
                  </a:moveTo>
                  <a:cubicBezTo>
                    <a:pt x="179" y="1"/>
                    <a:pt x="73" y="47"/>
                    <a:pt x="42" y="140"/>
                  </a:cubicBezTo>
                  <a:cubicBezTo>
                    <a:pt x="0" y="316"/>
                    <a:pt x="42" y="492"/>
                    <a:pt x="166" y="533"/>
                  </a:cubicBezTo>
                  <a:cubicBezTo>
                    <a:pt x="207" y="543"/>
                    <a:pt x="245" y="548"/>
                    <a:pt x="280" y="548"/>
                  </a:cubicBezTo>
                  <a:cubicBezTo>
                    <a:pt x="398" y="548"/>
                    <a:pt x="487" y="492"/>
                    <a:pt x="559" y="357"/>
                  </a:cubicBezTo>
                  <a:cubicBezTo>
                    <a:pt x="600" y="233"/>
                    <a:pt x="559" y="57"/>
                    <a:pt x="383" y="16"/>
                  </a:cubicBezTo>
                  <a:cubicBezTo>
                    <a:pt x="352" y="6"/>
                    <a:pt x="318" y="1"/>
                    <a:pt x="2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8"/>
            <p:cNvSpPr/>
            <p:nvPr/>
          </p:nvSpPr>
          <p:spPr>
            <a:xfrm>
              <a:off x="4414550" y="4724200"/>
              <a:ext cx="16325" cy="13700"/>
            </a:xfrm>
            <a:custGeom>
              <a:rect b="b" l="l" r="r" t="t"/>
              <a:pathLst>
                <a:path extrusionOk="0" h="548" w="653">
                  <a:moveTo>
                    <a:pt x="342" y="1"/>
                  </a:moveTo>
                  <a:cubicBezTo>
                    <a:pt x="234" y="1"/>
                    <a:pt x="116" y="56"/>
                    <a:pt x="53" y="191"/>
                  </a:cubicBezTo>
                  <a:cubicBezTo>
                    <a:pt x="1" y="315"/>
                    <a:pt x="94" y="491"/>
                    <a:pt x="218" y="532"/>
                  </a:cubicBezTo>
                  <a:cubicBezTo>
                    <a:pt x="249" y="542"/>
                    <a:pt x="282" y="547"/>
                    <a:pt x="315" y="547"/>
                  </a:cubicBezTo>
                  <a:cubicBezTo>
                    <a:pt x="423" y="547"/>
                    <a:pt x="530" y="491"/>
                    <a:pt x="570" y="357"/>
                  </a:cubicBezTo>
                  <a:cubicBezTo>
                    <a:pt x="652" y="232"/>
                    <a:pt x="570" y="57"/>
                    <a:pt x="435" y="15"/>
                  </a:cubicBezTo>
                  <a:cubicBezTo>
                    <a:pt x="406" y="6"/>
                    <a:pt x="375" y="1"/>
                    <a:pt x="3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8"/>
            <p:cNvSpPr/>
            <p:nvPr/>
          </p:nvSpPr>
          <p:spPr>
            <a:xfrm>
              <a:off x="4377075" y="4633725"/>
              <a:ext cx="16050" cy="13700"/>
            </a:xfrm>
            <a:custGeom>
              <a:rect b="b" l="l" r="r" t="t"/>
              <a:pathLst>
                <a:path extrusionOk="0" h="548" w="642">
                  <a:moveTo>
                    <a:pt x="307" y="0"/>
                  </a:moveTo>
                  <a:cubicBezTo>
                    <a:pt x="195" y="0"/>
                    <a:pt x="104" y="47"/>
                    <a:pt x="42" y="140"/>
                  </a:cubicBezTo>
                  <a:cubicBezTo>
                    <a:pt x="1" y="316"/>
                    <a:pt x="84" y="450"/>
                    <a:pt x="208" y="533"/>
                  </a:cubicBezTo>
                  <a:cubicBezTo>
                    <a:pt x="239" y="542"/>
                    <a:pt x="272" y="547"/>
                    <a:pt x="306" y="547"/>
                  </a:cubicBezTo>
                  <a:cubicBezTo>
                    <a:pt x="417" y="547"/>
                    <a:pt x="527" y="492"/>
                    <a:pt x="559" y="357"/>
                  </a:cubicBezTo>
                  <a:cubicBezTo>
                    <a:pt x="642" y="233"/>
                    <a:pt x="559" y="57"/>
                    <a:pt x="425" y="16"/>
                  </a:cubicBezTo>
                  <a:cubicBezTo>
                    <a:pt x="383" y="5"/>
                    <a:pt x="344" y="0"/>
                    <a:pt x="30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8"/>
            <p:cNvSpPr/>
            <p:nvPr/>
          </p:nvSpPr>
          <p:spPr>
            <a:xfrm>
              <a:off x="4441700" y="4659675"/>
              <a:ext cx="15025" cy="14050"/>
            </a:xfrm>
            <a:custGeom>
              <a:rect b="b" l="l" r="r" t="t"/>
              <a:pathLst>
                <a:path extrusionOk="0" h="562" w="601">
                  <a:moveTo>
                    <a:pt x="314" y="1"/>
                  </a:moveTo>
                  <a:cubicBezTo>
                    <a:pt x="201" y="1"/>
                    <a:pt x="76" y="77"/>
                    <a:pt x="42" y="187"/>
                  </a:cubicBezTo>
                  <a:cubicBezTo>
                    <a:pt x="1" y="311"/>
                    <a:pt x="42" y="487"/>
                    <a:pt x="166" y="529"/>
                  </a:cubicBezTo>
                  <a:cubicBezTo>
                    <a:pt x="215" y="551"/>
                    <a:pt x="263" y="562"/>
                    <a:pt x="309" y="562"/>
                  </a:cubicBezTo>
                  <a:cubicBezTo>
                    <a:pt x="429" y="562"/>
                    <a:pt x="529" y="491"/>
                    <a:pt x="559" y="394"/>
                  </a:cubicBezTo>
                  <a:cubicBezTo>
                    <a:pt x="600" y="270"/>
                    <a:pt x="559" y="94"/>
                    <a:pt x="383" y="12"/>
                  </a:cubicBezTo>
                  <a:cubicBezTo>
                    <a:pt x="361" y="4"/>
                    <a:pt x="338"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8"/>
            <p:cNvSpPr/>
            <p:nvPr/>
          </p:nvSpPr>
          <p:spPr>
            <a:xfrm>
              <a:off x="4339350" y="4652450"/>
              <a:ext cx="8550" cy="11925"/>
            </a:xfrm>
            <a:custGeom>
              <a:rect b="b" l="l" r="r" t="t"/>
              <a:pathLst>
                <a:path extrusionOk="0" h="477" w="342">
                  <a:moveTo>
                    <a:pt x="124" y="1"/>
                  </a:moveTo>
                  <a:lnTo>
                    <a:pt x="0" y="259"/>
                  </a:lnTo>
                  <a:lnTo>
                    <a:pt x="217" y="476"/>
                  </a:lnTo>
                  <a:cubicBezTo>
                    <a:pt x="217" y="425"/>
                    <a:pt x="259" y="425"/>
                    <a:pt x="259" y="383"/>
                  </a:cubicBezTo>
                  <a:cubicBezTo>
                    <a:pt x="342" y="259"/>
                    <a:pt x="259" y="83"/>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8"/>
            <p:cNvSpPr/>
            <p:nvPr/>
          </p:nvSpPr>
          <p:spPr>
            <a:xfrm>
              <a:off x="4487975" y="4644950"/>
              <a:ext cx="6475" cy="9600"/>
            </a:xfrm>
            <a:custGeom>
              <a:rect b="b" l="l" r="r" t="t"/>
              <a:pathLst>
                <a:path extrusionOk="0" h="384" w="259">
                  <a:moveTo>
                    <a:pt x="0" y="1"/>
                  </a:moveTo>
                  <a:lnTo>
                    <a:pt x="0" y="125"/>
                  </a:lnTo>
                  <a:cubicBezTo>
                    <a:pt x="0" y="208"/>
                    <a:pt x="42" y="342"/>
                    <a:pt x="166" y="383"/>
                  </a:cubicBezTo>
                  <a:lnTo>
                    <a:pt x="259" y="12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8"/>
            <p:cNvSpPr/>
            <p:nvPr/>
          </p:nvSpPr>
          <p:spPr>
            <a:xfrm>
              <a:off x="4423350" y="4619125"/>
              <a:ext cx="12950" cy="9225"/>
            </a:xfrm>
            <a:custGeom>
              <a:rect b="b" l="l" r="r" t="t"/>
              <a:pathLst>
                <a:path extrusionOk="0" h="369" w="518">
                  <a:moveTo>
                    <a:pt x="1" y="0"/>
                  </a:moveTo>
                  <a:lnTo>
                    <a:pt x="1" y="83"/>
                  </a:lnTo>
                  <a:cubicBezTo>
                    <a:pt x="1" y="207"/>
                    <a:pt x="42" y="300"/>
                    <a:pt x="166" y="341"/>
                  </a:cubicBezTo>
                  <a:cubicBezTo>
                    <a:pt x="204" y="358"/>
                    <a:pt x="248" y="368"/>
                    <a:pt x="293" y="368"/>
                  </a:cubicBezTo>
                  <a:cubicBezTo>
                    <a:pt x="356" y="368"/>
                    <a:pt x="422" y="348"/>
                    <a:pt x="476" y="300"/>
                  </a:cubicBezTo>
                  <a:cubicBezTo>
                    <a:pt x="476" y="259"/>
                    <a:pt x="517" y="259"/>
                    <a:pt x="517" y="20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8"/>
            <p:cNvSpPr/>
            <p:nvPr/>
          </p:nvSpPr>
          <p:spPr>
            <a:xfrm>
              <a:off x="4362875" y="4595325"/>
              <a:ext cx="9850" cy="6500"/>
            </a:xfrm>
            <a:custGeom>
              <a:rect b="b" l="l" r="r" t="t"/>
              <a:pathLst>
                <a:path extrusionOk="0" h="260" w="394">
                  <a:moveTo>
                    <a:pt x="135" y="1"/>
                  </a:moveTo>
                  <a:lnTo>
                    <a:pt x="0" y="259"/>
                  </a:lnTo>
                  <a:lnTo>
                    <a:pt x="176" y="259"/>
                  </a:lnTo>
                  <a:cubicBezTo>
                    <a:pt x="259" y="259"/>
                    <a:pt x="310" y="218"/>
                    <a:pt x="352" y="125"/>
                  </a:cubicBezTo>
                  <a:cubicBezTo>
                    <a:pt x="352" y="125"/>
                    <a:pt x="393" y="125"/>
                    <a:pt x="393" y="84"/>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8"/>
            <p:cNvSpPr/>
            <p:nvPr/>
          </p:nvSpPr>
          <p:spPr>
            <a:xfrm>
              <a:off x="4676400" y="3817325"/>
              <a:ext cx="9575" cy="7000"/>
            </a:xfrm>
            <a:custGeom>
              <a:rect b="b" l="l" r="r" t="t"/>
              <a:pathLst>
                <a:path extrusionOk="0" h="280" w="383">
                  <a:moveTo>
                    <a:pt x="288" y="0"/>
                  </a:moveTo>
                  <a:cubicBezTo>
                    <a:pt x="212" y="0"/>
                    <a:pt x="150" y="44"/>
                    <a:pt x="83" y="104"/>
                  </a:cubicBezTo>
                  <a:lnTo>
                    <a:pt x="42" y="145"/>
                  </a:lnTo>
                  <a:lnTo>
                    <a:pt x="0" y="187"/>
                  </a:lnTo>
                  <a:lnTo>
                    <a:pt x="259" y="280"/>
                  </a:lnTo>
                  <a:lnTo>
                    <a:pt x="383" y="21"/>
                  </a:lnTo>
                  <a:cubicBezTo>
                    <a:pt x="349" y="7"/>
                    <a:pt x="317" y="0"/>
                    <a:pt x="28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8"/>
            <p:cNvSpPr/>
            <p:nvPr/>
          </p:nvSpPr>
          <p:spPr>
            <a:xfrm>
              <a:off x="4623675" y="3945775"/>
              <a:ext cx="9575" cy="7800"/>
            </a:xfrm>
            <a:custGeom>
              <a:rect b="b" l="l" r="r" t="t"/>
              <a:pathLst>
                <a:path extrusionOk="0" h="312" w="383">
                  <a:moveTo>
                    <a:pt x="300" y="1"/>
                  </a:moveTo>
                  <a:cubicBezTo>
                    <a:pt x="166" y="1"/>
                    <a:pt x="42" y="53"/>
                    <a:pt x="0" y="177"/>
                  </a:cubicBezTo>
                  <a:lnTo>
                    <a:pt x="259" y="311"/>
                  </a:lnTo>
                  <a:lnTo>
                    <a:pt x="383" y="53"/>
                  </a:lnTo>
                  <a:cubicBezTo>
                    <a:pt x="341" y="53"/>
                    <a:pt x="341"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8"/>
            <p:cNvSpPr/>
            <p:nvPr/>
          </p:nvSpPr>
          <p:spPr>
            <a:xfrm>
              <a:off x="4560075" y="3919950"/>
              <a:ext cx="14000" cy="9825"/>
            </a:xfrm>
            <a:custGeom>
              <a:rect b="b" l="l" r="r" t="t"/>
              <a:pathLst>
                <a:path extrusionOk="0" h="393" w="560">
                  <a:moveTo>
                    <a:pt x="125" y="0"/>
                  </a:moveTo>
                  <a:lnTo>
                    <a:pt x="84" y="52"/>
                  </a:lnTo>
                  <a:cubicBezTo>
                    <a:pt x="42" y="52"/>
                    <a:pt x="42" y="93"/>
                    <a:pt x="1" y="93"/>
                  </a:cubicBezTo>
                  <a:lnTo>
                    <a:pt x="1" y="176"/>
                  </a:lnTo>
                  <a:lnTo>
                    <a:pt x="518" y="393"/>
                  </a:lnTo>
                  <a:cubicBezTo>
                    <a:pt x="559" y="258"/>
                    <a:pt x="518" y="93"/>
                    <a:pt x="383" y="52"/>
                  </a:cubicBez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8"/>
            <p:cNvSpPr/>
            <p:nvPr/>
          </p:nvSpPr>
          <p:spPr>
            <a:xfrm>
              <a:off x="4648475" y="3881975"/>
              <a:ext cx="10625" cy="13425"/>
            </a:xfrm>
            <a:custGeom>
              <a:rect b="b" l="l" r="r" t="t"/>
              <a:pathLst>
                <a:path extrusionOk="0" h="537" w="425">
                  <a:moveTo>
                    <a:pt x="326" y="1"/>
                  </a:moveTo>
                  <a:cubicBezTo>
                    <a:pt x="222" y="1"/>
                    <a:pt x="115" y="61"/>
                    <a:pt x="84" y="185"/>
                  </a:cubicBezTo>
                  <a:cubicBezTo>
                    <a:pt x="1" y="320"/>
                    <a:pt x="84" y="485"/>
                    <a:pt x="208" y="537"/>
                  </a:cubicBezTo>
                  <a:lnTo>
                    <a:pt x="425" y="20"/>
                  </a:lnTo>
                  <a:cubicBezTo>
                    <a:pt x="394" y="7"/>
                    <a:pt x="360"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8"/>
            <p:cNvSpPr/>
            <p:nvPr/>
          </p:nvSpPr>
          <p:spPr>
            <a:xfrm>
              <a:off x="4584900" y="3855675"/>
              <a:ext cx="15025" cy="13550"/>
            </a:xfrm>
            <a:custGeom>
              <a:rect b="b" l="l" r="r" t="t"/>
              <a:pathLst>
                <a:path extrusionOk="0" h="542" w="601">
                  <a:moveTo>
                    <a:pt x="292" y="0"/>
                  </a:moveTo>
                  <a:cubicBezTo>
                    <a:pt x="187" y="0"/>
                    <a:pt x="101" y="73"/>
                    <a:pt x="42" y="162"/>
                  </a:cubicBezTo>
                  <a:cubicBezTo>
                    <a:pt x="0" y="296"/>
                    <a:pt x="42" y="462"/>
                    <a:pt x="218" y="503"/>
                  </a:cubicBezTo>
                  <a:cubicBezTo>
                    <a:pt x="253" y="530"/>
                    <a:pt x="292" y="541"/>
                    <a:pt x="331" y="541"/>
                  </a:cubicBezTo>
                  <a:cubicBezTo>
                    <a:pt x="430" y="541"/>
                    <a:pt x="529" y="468"/>
                    <a:pt x="559" y="379"/>
                  </a:cubicBezTo>
                  <a:cubicBezTo>
                    <a:pt x="600" y="245"/>
                    <a:pt x="559" y="79"/>
                    <a:pt x="424" y="38"/>
                  </a:cubicBezTo>
                  <a:cubicBezTo>
                    <a:pt x="377" y="12"/>
                    <a:pt x="333"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8"/>
            <p:cNvSpPr/>
            <p:nvPr/>
          </p:nvSpPr>
          <p:spPr>
            <a:xfrm>
              <a:off x="4539675" y="3874325"/>
              <a:ext cx="15000" cy="13800"/>
            </a:xfrm>
            <a:custGeom>
              <a:rect b="b" l="l" r="r" t="t"/>
              <a:pathLst>
                <a:path extrusionOk="0" h="552" w="600">
                  <a:moveTo>
                    <a:pt x="290" y="1"/>
                  </a:moveTo>
                  <a:cubicBezTo>
                    <a:pt x="184" y="1"/>
                    <a:pt x="73" y="57"/>
                    <a:pt x="41" y="191"/>
                  </a:cubicBezTo>
                  <a:cubicBezTo>
                    <a:pt x="0" y="326"/>
                    <a:pt x="41" y="491"/>
                    <a:pt x="217" y="533"/>
                  </a:cubicBezTo>
                  <a:cubicBezTo>
                    <a:pt x="248" y="545"/>
                    <a:pt x="282" y="552"/>
                    <a:pt x="316" y="552"/>
                  </a:cubicBezTo>
                  <a:cubicBezTo>
                    <a:pt x="420" y="552"/>
                    <a:pt x="527" y="492"/>
                    <a:pt x="558" y="367"/>
                  </a:cubicBezTo>
                  <a:cubicBezTo>
                    <a:pt x="600" y="233"/>
                    <a:pt x="558" y="67"/>
                    <a:pt x="383" y="16"/>
                  </a:cubicBezTo>
                  <a:cubicBezTo>
                    <a:pt x="354" y="6"/>
                    <a:pt x="322" y="1"/>
                    <a:pt x="29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8"/>
            <p:cNvSpPr/>
            <p:nvPr/>
          </p:nvSpPr>
          <p:spPr>
            <a:xfrm>
              <a:off x="4603250" y="3900900"/>
              <a:ext cx="16050" cy="14150"/>
            </a:xfrm>
            <a:custGeom>
              <a:rect b="b" l="l" r="r" t="t"/>
              <a:pathLst>
                <a:path extrusionOk="0" h="566" w="642">
                  <a:moveTo>
                    <a:pt x="311" y="0"/>
                  </a:moveTo>
                  <a:cubicBezTo>
                    <a:pt x="211" y="0"/>
                    <a:pt x="113" y="73"/>
                    <a:pt x="83" y="162"/>
                  </a:cubicBezTo>
                  <a:cubicBezTo>
                    <a:pt x="0" y="297"/>
                    <a:pt x="83" y="462"/>
                    <a:pt x="207" y="555"/>
                  </a:cubicBezTo>
                  <a:cubicBezTo>
                    <a:pt x="229" y="562"/>
                    <a:pt x="253" y="565"/>
                    <a:pt x="276" y="565"/>
                  </a:cubicBezTo>
                  <a:cubicBezTo>
                    <a:pt x="397" y="565"/>
                    <a:pt x="531" y="483"/>
                    <a:pt x="600" y="379"/>
                  </a:cubicBezTo>
                  <a:cubicBezTo>
                    <a:pt x="641" y="245"/>
                    <a:pt x="559" y="80"/>
                    <a:pt x="424" y="38"/>
                  </a:cubicBezTo>
                  <a:cubicBezTo>
                    <a:pt x="389" y="12"/>
                    <a:pt x="350"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8"/>
            <p:cNvSpPr/>
            <p:nvPr/>
          </p:nvSpPr>
          <p:spPr>
            <a:xfrm>
              <a:off x="4630125" y="3836750"/>
              <a:ext cx="16050" cy="13800"/>
            </a:xfrm>
            <a:custGeom>
              <a:rect b="b" l="l" r="r" t="t"/>
              <a:pathLst>
                <a:path extrusionOk="0" h="552" w="642">
                  <a:moveTo>
                    <a:pt x="308" y="0"/>
                  </a:moveTo>
                  <a:cubicBezTo>
                    <a:pt x="196" y="0"/>
                    <a:pt x="104" y="60"/>
                    <a:pt x="42" y="185"/>
                  </a:cubicBezTo>
                  <a:cubicBezTo>
                    <a:pt x="1" y="319"/>
                    <a:pt x="42" y="485"/>
                    <a:pt x="218" y="536"/>
                  </a:cubicBezTo>
                  <a:cubicBezTo>
                    <a:pt x="247" y="546"/>
                    <a:pt x="278" y="551"/>
                    <a:pt x="311" y="551"/>
                  </a:cubicBezTo>
                  <a:cubicBezTo>
                    <a:pt x="417" y="551"/>
                    <a:pt x="527" y="496"/>
                    <a:pt x="559" y="361"/>
                  </a:cubicBezTo>
                  <a:cubicBezTo>
                    <a:pt x="642" y="226"/>
                    <a:pt x="559" y="61"/>
                    <a:pt x="425" y="20"/>
                  </a:cubicBezTo>
                  <a:cubicBezTo>
                    <a:pt x="384" y="7"/>
                    <a:pt x="345"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8"/>
            <p:cNvSpPr/>
            <p:nvPr/>
          </p:nvSpPr>
          <p:spPr>
            <a:xfrm>
              <a:off x="4501925" y="3894100"/>
              <a:ext cx="6500" cy="8800"/>
            </a:xfrm>
            <a:custGeom>
              <a:rect b="b" l="l" r="r" t="t"/>
              <a:pathLst>
                <a:path extrusionOk="0" h="352" w="260">
                  <a:moveTo>
                    <a:pt x="83" y="0"/>
                  </a:moveTo>
                  <a:lnTo>
                    <a:pt x="1" y="259"/>
                  </a:lnTo>
                  <a:lnTo>
                    <a:pt x="259" y="352"/>
                  </a:lnTo>
                  <a:lnTo>
                    <a:pt x="259" y="310"/>
                  </a:lnTo>
                  <a:lnTo>
                    <a:pt x="259" y="259"/>
                  </a:lnTo>
                  <a:cubicBezTo>
                    <a:pt x="259" y="135"/>
                    <a:pt x="218" y="5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8"/>
            <p:cNvSpPr/>
            <p:nvPr/>
          </p:nvSpPr>
          <p:spPr>
            <a:xfrm>
              <a:off x="4676400" y="3821975"/>
              <a:ext cx="6475" cy="8825"/>
            </a:xfrm>
            <a:custGeom>
              <a:rect b="b" l="l" r="r" t="t"/>
              <a:pathLst>
                <a:path extrusionOk="0" h="353" w="259">
                  <a:moveTo>
                    <a:pt x="0" y="1"/>
                  </a:moveTo>
                  <a:lnTo>
                    <a:pt x="0" y="176"/>
                  </a:lnTo>
                  <a:cubicBezTo>
                    <a:pt x="0" y="259"/>
                    <a:pt x="83" y="352"/>
                    <a:pt x="176" y="352"/>
                  </a:cubicBezTo>
                  <a:lnTo>
                    <a:pt x="259" y="94"/>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8"/>
            <p:cNvSpPr/>
            <p:nvPr/>
          </p:nvSpPr>
          <p:spPr>
            <a:xfrm>
              <a:off x="4570950" y="4074250"/>
              <a:ext cx="9575" cy="7250"/>
            </a:xfrm>
            <a:custGeom>
              <a:rect b="b" l="l" r="r" t="t"/>
              <a:pathLst>
                <a:path extrusionOk="0" h="290" w="383">
                  <a:moveTo>
                    <a:pt x="257" y="0"/>
                  </a:moveTo>
                  <a:cubicBezTo>
                    <a:pt x="246" y="0"/>
                    <a:pt x="233" y="11"/>
                    <a:pt x="207" y="31"/>
                  </a:cubicBezTo>
                  <a:cubicBezTo>
                    <a:pt x="166" y="31"/>
                    <a:pt x="83" y="31"/>
                    <a:pt x="83" y="83"/>
                  </a:cubicBezTo>
                  <a:cubicBezTo>
                    <a:pt x="41" y="124"/>
                    <a:pt x="0" y="166"/>
                    <a:pt x="0" y="166"/>
                  </a:cubicBezTo>
                  <a:lnTo>
                    <a:pt x="259" y="290"/>
                  </a:lnTo>
                  <a:lnTo>
                    <a:pt x="383" y="31"/>
                  </a:lnTo>
                  <a:lnTo>
                    <a:pt x="300" y="31"/>
                  </a:lnTo>
                  <a:cubicBezTo>
                    <a:pt x="279" y="11"/>
                    <a:pt x="269" y="0"/>
                    <a:pt x="25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8"/>
            <p:cNvSpPr/>
            <p:nvPr/>
          </p:nvSpPr>
          <p:spPr>
            <a:xfrm>
              <a:off x="4507350" y="4048150"/>
              <a:ext cx="12950" cy="9850"/>
            </a:xfrm>
            <a:custGeom>
              <a:rect b="b" l="l" r="r" t="t"/>
              <a:pathLst>
                <a:path extrusionOk="0" h="394" w="518">
                  <a:moveTo>
                    <a:pt x="125" y="0"/>
                  </a:moveTo>
                  <a:cubicBezTo>
                    <a:pt x="125" y="42"/>
                    <a:pt x="83" y="42"/>
                    <a:pt x="83" y="42"/>
                  </a:cubicBezTo>
                  <a:cubicBezTo>
                    <a:pt x="42" y="42"/>
                    <a:pt x="42" y="93"/>
                    <a:pt x="1" y="135"/>
                  </a:cubicBezTo>
                  <a:lnTo>
                    <a:pt x="1" y="176"/>
                  </a:lnTo>
                  <a:lnTo>
                    <a:pt x="476" y="393"/>
                  </a:lnTo>
                  <a:lnTo>
                    <a:pt x="518" y="352"/>
                  </a:lnTo>
                  <a:lnTo>
                    <a:pt x="518" y="217"/>
                  </a:lnTo>
                  <a:cubicBezTo>
                    <a:pt x="518" y="217"/>
                    <a:pt x="518" y="176"/>
                    <a:pt x="476" y="176"/>
                  </a:cubicBezTo>
                  <a:cubicBezTo>
                    <a:pt x="476" y="135"/>
                    <a:pt x="476" y="93"/>
                    <a:pt x="425" y="93"/>
                  </a:cubicBezTo>
                  <a:cubicBezTo>
                    <a:pt x="383" y="42"/>
                    <a:pt x="383" y="42"/>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8"/>
            <p:cNvSpPr/>
            <p:nvPr/>
          </p:nvSpPr>
          <p:spPr>
            <a:xfrm>
              <a:off x="4595500" y="4010400"/>
              <a:ext cx="10875" cy="12950"/>
            </a:xfrm>
            <a:custGeom>
              <a:rect b="b" l="l" r="r" t="t"/>
              <a:pathLst>
                <a:path extrusionOk="0" h="518" w="435">
                  <a:moveTo>
                    <a:pt x="259" y="1"/>
                  </a:moveTo>
                  <a:cubicBezTo>
                    <a:pt x="217" y="1"/>
                    <a:pt x="176" y="52"/>
                    <a:pt x="135" y="94"/>
                  </a:cubicBezTo>
                  <a:cubicBezTo>
                    <a:pt x="135" y="94"/>
                    <a:pt x="93" y="135"/>
                    <a:pt x="93" y="176"/>
                  </a:cubicBezTo>
                  <a:cubicBezTo>
                    <a:pt x="0" y="311"/>
                    <a:pt x="93" y="476"/>
                    <a:pt x="217" y="518"/>
                  </a:cubicBezTo>
                  <a:lnTo>
                    <a:pt x="4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8"/>
            <p:cNvSpPr/>
            <p:nvPr/>
          </p:nvSpPr>
          <p:spPr>
            <a:xfrm>
              <a:off x="4532175" y="3983725"/>
              <a:ext cx="15000" cy="14150"/>
            </a:xfrm>
            <a:custGeom>
              <a:rect b="b" l="l" r="r" t="t"/>
              <a:pathLst>
                <a:path extrusionOk="0" h="566" w="600">
                  <a:moveTo>
                    <a:pt x="272" y="1"/>
                  </a:moveTo>
                  <a:cubicBezTo>
                    <a:pt x="172" y="1"/>
                    <a:pt x="72" y="71"/>
                    <a:pt x="42" y="168"/>
                  </a:cubicBezTo>
                  <a:cubicBezTo>
                    <a:pt x="0" y="344"/>
                    <a:pt x="42" y="468"/>
                    <a:pt x="207" y="551"/>
                  </a:cubicBezTo>
                  <a:cubicBezTo>
                    <a:pt x="233" y="561"/>
                    <a:pt x="261" y="565"/>
                    <a:pt x="288" y="565"/>
                  </a:cubicBezTo>
                  <a:cubicBezTo>
                    <a:pt x="404" y="565"/>
                    <a:pt x="525" y="485"/>
                    <a:pt x="559" y="385"/>
                  </a:cubicBezTo>
                  <a:cubicBezTo>
                    <a:pt x="600" y="251"/>
                    <a:pt x="559" y="85"/>
                    <a:pt x="383" y="34"/>
                  </a:cubicBezTo>
                  <a:cubicBezTo>
                    <a:pt x="349"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8"/>
            <p:cNvSpPr/>
            <p:nvPr/>
          </p:nvSpPr>
          <p:spPr>
            <a:xfrm>
              <a:off x="4486925" y="4002650"/>
              <a:ext cx="15025" cy="14150"/>
            </a:xfrm>
            <a:custGeom>
              <a:rect b="b" l="l" r="r" t="t"/>
              <a:pathLst>
                <a:path extrusionOk="0" h="566" w="601">
                  <a:moveTo>
                    <a:pt x="314" y="0"/>
                  </a:moveTo>
                  <a:cubicBezTo>
                    <a:pt x="202" y="0"/>
                    <a:pt x="76" y="76"/>
                    <a:pt x="42" y="187"/>
                  </a:cubicBezTo>
                  <a:cubicBezTo>
                    <a:pt x="1" y="311"/>
                    <a:pt x="42" y="486"/>
                    <a:pt x="208" y="528"/>
                  </a:cubicBezTo>
                  <a:cubicBezTo>
                    <a:pt x="246" y="554"/>
                    <a:pt x="287" y="566"/>
                    <a:pt x="328" y="566"/>
                  </a:cubicBezTo>
                  <a:cubicBezTo>
                    <a:pt x="431" y="566"/>
                    <a:pt x="530" y="493"/>
                    <a:pt x="559" y="404"/>
                  </a:cubicBezTo>
                  <a:cubicBezTo>
                    <a:pt x="601" y="228"/>
                    <a:pt x="559" y="104"/>
                    <a:pt x="383" y="11"/>
                  </a:cubicBezTo>
                  <a:cubicBezTo>
                    <a:pt x="362" y="4"/>
                    <a:pt x="338"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8"/>
            <p:cNvSpPr/>
            <p:nvPr/>
          </p:nvSpPr>
          <p:spPr>
            <a:xfrm>
              <a:off x="4550250" y="4028975"/>
              <a:ext cx="16325" cy="14250"/>
            </a:xfrm>
            <a:custGeom>
              <a:rect b="b" l="l" r="r" t="t"/>
              <a:pathLst>
                <a:path extrusionOk="0" h="570" w="653">
                  <a:moveTo>
                    <a:pt x="324" y="0"/>
                  </a:moveTo>
                  <a:cubicBezTo>
                    <a:pt x="224" y="0"/>
                    <a:pt x="124" y="70"/>
                    <a:pt x="94" y="168"/>
                  </a:cubicBezTo>
                  <a:cubicBezTo>
                    <a:pt x="1" y="343"/>
                    <a:pt x="94" y="467"/>
                    <a:pt x="218" y="550"/>
                  </a:cubicBezTo>
                  <a:cubicBezTo>
                    <a:pt x="251" y="563"/>
                    <a:pt x="286" y="569"/>
                    <a:pt x="322" y="569"/>
                  </a:cubicBezTo>
                  <a:cubicBezTo>
                    <a:pt x="430" y="569"/>
                    <a:pt x="541" y="509"/>
                    <a:pt x="611" y="385"/>
                  </a:cubicBezTo>
                  <a:cubicBezTo>
                    <a:pt x="652" y="250"/>
                    <a:pt x="570" y="85"/>
                    <a:pt x="435" y="33"/>
                  </a:cubicBezTo>
                  <a:cubicBezTo>
                    <a:pt x="401" y="10"/>
                    <a:pt x="363" y="0"/>
                    <a:pt x="3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8"/>
            <p:cNvSpPr/>
            <p:nvPr/>
          </p:nvSpPr>
          <p:spPr>
            <a:xfrm>
              <a:off x="4512775" y="3938500"/>
              <a:ext cx="16050" cy="14125"/>
            </a:xfrm>
            <a:custGeom>
              <a:rect b="b" l="l" r="r" t="t"/>
              <a:pathLst>
                <a:path extrusionOk="0" h="565" w="642">
                  <a:moveTo>
                    <a:pt x="314" y="0"/>
                  </a:moveTo>
                  <a:cubicBezTo>
                    <a:pt x="214" y="0"/>
                    <a:pt x="113" y="71"/>
                    <a:pt x="84" y="168"/>
                  </a:cubicBezTo>
                  <a:cubicBezTo>
                    <a:pt x="1" y="292"/>
                    <a:pt x="84" y="468"/>
                    <a:pt x="208" y="550"/>
                  </a:cubicBezTo>
                  <a:cubicBezTo>
                    <a:pt x="234" y="560"/>
                    <a:pt x="261" y="565"/>
                    <a:pt x="289" y="565"/>
                  </a:cubicBezTo>
                  <a:cubicBezTo>
                    <a:pt x="405" y="565"/>
                    <a:pt x="526" y="485"/>
                    <a:pt x="559" y="385"/>
                  </a:cubicBezTo>
                  <a:cubicBezTo>
                    <a:pt x="642" y="251"/>
                    <a:pt x="559" y="85"/>
                    <a:pt x="425" y="33"/>
                  </a:cubicBezTo>
                  <a:cubicBezTo>
                    <a:pt x="390" y="11"/>
                    <a:pt x="352"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8"/>
            <p:cNvSpPr/>
            <p:nvPr/>
          </p:nvSpPr>
          <p:spPr>
            <a:xfrm>
              <a:off x="4577400" y="3964800"/>
              <a:ext cx="15025" cy="13825"/>
            </a:xfrm>
            <a:custGeom>
              <a:rect b="b" l="l" r="r" t="t"/>
              <a:pathLst>
                <a:path extrusionOk="0" h="553" w="601">
                  <a:moveTo>
                    <a:pt x="314" y="1"/>
                  </a:moveTo>
                  <a:cubicBezTo>
                    <a:pt x="199" y="1"/>
                    <a:pt x="105" y="56"/>
                    <a:pt x="42" y="191"/>
                  </a:cubicBezTo>
                  <a:cubicBezTo>
                    <a:pt x="1" y="326"/>
                    <a:pt x="42" y="491"/>
                    <a:pt x="207" y="532"/>
                  </a:cubicBezTo>
                  <a:cubicBezTo>
                    <a:pt x="242" y="546"/>
                    <a:pt x="280" y="552"/>
                    <a:pt x="318" y="552"/>
                  </a:cubicBezTo>
                  <a:cubicBezTo>
                    <a:pt x="424" y="552"/>
                    <a:pt x="528" y="500"/>
                    <a:pt x="559" y="408"/>
                  </a:cubicBezTo>
                  <a:cubicBezTo>
                    <a:pt x="600" y="232"/>
                    <a:pt x="559" y="108"/>
                    <a:pt x="424" y="15"/>
                  </a:cubicBezTo>
                  <a:cubicBezTo>
                    <a:pt x="386"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8"/>
            <p:cNvSpPr/>
            <p:nvPr/>
          </p:nvSpPr>
          <p:spPr>
            <a:xfrm>
              <a:off x="4449200" y="4022300"/>
              <a:ext cx="6475" cy="8800"/>
            </a:xfrm>
            <a:custGeom>
              <a:rect b="b" l="l" r="r" t="t"/>
              <a:pathLst>
                <a:path extrusionOk="0" h="352" w="259">
                  <a:moveTo>
                    <a:pt x="83" y="0"/>
                  </a:moveTo>
                  <a:lnTo>
                    <a:pt x="0" y="259"/>
                  </a:lnTo>
                  <a:lnTo>
                    <a:pt x="259" y="352"/>
                  </a:lnTo>
                  <a:lnTo>
                    <a:pt x="259" y="259"/>
                  </a:lnTo>
                  <a:cubicBezTo>
                    <a:pt x="259" y="176"/>
                    <a:pt x="218" y="93"/>
                    <a:pt x="1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8"/>
            <p:cNvSpPr/>
            <p:nvPr/>
          </p:nvSpPr>
          <p:spPr>
            <a:xfrm>
              <a:off x="4472725" y="3957675"/>
              <a:ext cx="10875" cy="13325"/>
            </a:xfrm>
            <a:custGeom>
              <a:rect b="b" l="l" r="r" t="t"/>
              <a:pathLst>
                <a:path extrusionOk="0" h="533" w="435">
                  <a:moveTo>
                    <a:pt x="217" y="1"/>
                  </a:moveTo>
                  <a:lnTo>
                    <a:pt x="0" y="517"/>
                  </a:lnTo>
                  <a:cubicBezTo>
                    <a:pt x="34" y="528"/>
                    <a:pt x="70" y="533"/>
                    <a:pt x="106" y="533"/>
                  </a:cubicBezTo>
                  <a:cubicBezTo>
                    <a:pt x="214" y="533"/>
                    <a:pt x="321" y="486"/>
                    <a:pt x="352" y="393"/>
                  </a:cubicBezTo>
                  <a:cubicBezTo>
                    <a:pt x="435" y="218"/>
                    <a:pt x="352" y="94"/>
                    <a:pt x="2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8"/>
            <p:cNvSpPr/>
            <p:nvPr/>
          </p:nvSpPr>
          <p:spPr>
            <a:xfrm>
              <a:off x="4623675" y="3950175"/>
              <a:ext cx="6475" cy="9850"/>
            </a:xfrm>
            <a:custGeom>
              <a:rect b="b" l="l" r="r" t="t"/>
              <a:pathLst>
                <a:path extrusionOk="0" h="394" w="259">
                  <a:moveTo>
                    <a:pt x="0" y="1"/>
                  </a:moveTo>
                  <a:lnTo>
                    <a:pt x="0" y="135"/>
                  </a:lnTo>
                  <a:cubicBezTo>
                    <a:pt x="0" y="218"/>
                    <a:pt x="42" y="342"/>
                    <a:pt x="166" y="394"/>
                  </a:cubicBezTo>
                  <a:lnTo>
                    <a:pt x="259" y="13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8"/>
            <p:cNvSpPr/>
            <p:nvPr/>
          </p:nvSpPr>
          <p:spPr>
            <a:xfrm>
              <a:off x="4559050" y="3924325"/>
              <a:ext cx="13975" cy="9100"/>
            </a:xfrm>
            <a:custGeom>
              <a:rect b="b" l="l" r="r" t="t"/>
              <a:pathLst>
                <a:path extrusionOk="0" h="364" w="559">
                  <a:moveTo>
                    <a:pt x="42" y="1"/>
                  </a:moveTo>
                  <a:cubicBezTo>
                    <a:pt x="1" y="1"/>
                    <a:pt x="1" y="42"/>
                    <a:pt x="1" y="83"/>
                  </a:cubicBezTo>
                  <a:cubicBezTo>
                    <a:pt x="1" y="218"/>
                    <a:pt x="83" y="301"/>
                    <a:pt x="166" y="342"/>
                  </a:cubicBezTo>
                  <a:cubicBezTo>
                    <a:pt x="206" y="357"/>
                    <a:pt x="242" y="364"/>
                    <a:pt x="274" y="364"/>
                  </a:cubicBezTo>
                  <a:cubicBezTo>
                    <a:pt x="351" y="364"/>
                    <a:pt x="411" y="330"/>
                    <a:pt x="476" y="301"/>
                  </a:cubicBezTo>
                  <a:cubicBezTo>
                    <a:pt x="517" y="259"/>
                    <a:pt x="517" y="218"/>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8"/>
            <p:cNvSpPr/>
            <p:nvPr/>
          </p:nvSpPr>
          <p:spPr>
            <a:xfrm>
              <a:off x="4499850" y="3900550"/>
              <a:ext cx="8575" cy="6500"/>
            </a:xfrm>
            <a:custGeom>
              <a:rect b="b" l="l" r="r" t="t"/>
              <a:pathLst>
                <a:path extrusionOk="0" h="260" w="343">
                  <a:moveTo>
                    <a:pt x="84" y="1"/>
                  </a:moveTo>
                  <a:lnTo>
                    <a:pt x="1" y="259"/>
                  </a:lnTo>
                  <a:lnTo>
                    <a:pt x="125" y="259"/>
                  </a:lnTo>
                  <a:cubicBezTo>
                    <a:pt x="208" y="259"/>
                    <a:pt x="259" y="218"/>
                    <a:pt x="301" y="135"/>
                  </a:cubicBezTo>
                  <a:cubicBezTo>
                    <a:pt x="342" y="135"/>
                    <a:pt x="342" y="94"/>
                    <a:pt x="342" y="94"/>
                  </a:cubicBezTo>
                  <a:lnTo>
                    <a:pt x="8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8"/>
            <p:cNvSpPr/>
            <p:nvPr/>
          </p:nvSpPr>
          <p:spPr>
            <a:xfrm>
              <a:off x="4517950" y="4203225"/>
              <a:ext cx="8825" cy="6500"/>
            </a:xfrm>
            <a:custGeom>
              <a:rect b="b" l="l" r="r" t="t"/>
              <a:pathLst>
                <a:path extrusionOk="0" h="260" w="353">
                  <a:moveTo>
                    <a:pt x="176" y="1"/>
                  </a:moveTo>
                  <a:cubicBezTo>
                    <a:pt x="135" y="1"/>
                    <a:pt x="135" y="1"/>
                    <a:pt x="94" y="42"/>
                  </a:cubicBezTo>
                  <a:cubicBezTo>
                    <a:pt x="52" y="42"/>
                    <a:pt x="52" y="94"/>
                    <a:pt x="1" y="176"/>
                  </a:cubicBezTo>
                  <a:lnTo>
                    <a:pt x="259" y="259"/>
                  </a:lnTo>
                  <a:lnTo>
                    <a:pt x="3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8"/>
            <p:cNvSpPr/>
            <p:nvPr/>
          </p:nvSpPr>
          <p:spPr>
            <a:xfrm>
              <a:off x="4453325" y="4176350"/>
              <a:ext cx="14250" cy="9850"/>
            </a:xfrm>
            <a:custGeom>
              <a:rect b="b" l="l" r="r" t="t"/>
              <a:pathLst>
                <a:path extrusionOk="0" h="394" w="570">
                  <a:moveTo>
                    <a:pt x="259" y="0"/>
                  </a:moveTo>
                  <a:cubicBezTo>
                    <a:pt x="259" y="0"/>
                    <a:pt x="218" y="0"/>
                    <a:pt x="177" y="42"/>
                  </a:cubicBezTo>
                  <a:lnTo>
                    <a:pt x="135" y="42"/>
                  </a:lnTo>
                  <a:lnTo>
                    <a:pt x="53" y="135"/>
                  </a:lnTo>
                  <a:cubicBezTo>
                    <a:pt x="53" y="135"/>
                    <a:pt x="53" y="176"/>
                    <a:pt x="1" y="176"/>
                  </a:cubicBezTo>
                  <a:lnTo>
                    <a:pt x="518" y="393"/>
                  </a:lnTo>
                  <a:cubicBezTo>
                    <a:pt x="569" y="342"/>
                    <a:pt x="569" y="259"/>
                    <a:pt x="569" y="217"/>
                  </a:cubicBezTo>
                  <a:cubicBezTo>
                    <a:pt x="518" y="135"/>
                    <a:pt x="476" y="42"/>
                    <a:pt x="394" y="42"/>
                  </a:cubicBezTo>
                  <a:cubicBezTo>
                    <a:pt x="352" y="0"/>
                    <a:pt x="31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8"/>
            <p:cNvSpPr/>
            <p:nvPr/>
          </p:nvSpPr>
          <p:spPr>
            <a:xfrm>
              <a:off x="4543800" y="4138600"/>
              <a:ext cx="9850" cy="12950"/>
            </a:xfrm>
            <a:custGeom>
              <a:rect b="b" l="l" r="r" t="t"/>
              <a:pathLst>
                <a:path extrusionOk="0" h="518" w="394">
                  <a:moveTo>
                    <a:pt x="259" y="1"/>
                  </a:moveTo>
                  <a:cubicBezTo>
                    <a:pt x="176" y="1"/>
                    <a:pt x="94" y="94"/>
                    <a:pt x="52" y="177"/>
                  </a:cubicBezTo>
                  <a:cubicBezTo>
                    <a:pt x="1" y="259"/>
                    <a:pt x="1" y="352"/>
                    <a:pt x="52" y="435"/>
                  </a:cubicBezTo>
                  <a:cubicBezTo>
                    <a:pt x="94" y="476"/>
                    <a:pt x="135" y="518"/>
                    <a:pt x="176" y="518"/>
                  </a:cubicBezTo>
                  <a:lnTo>
                    <a:pt x="393" y="42"/>
                  </a:lnTo>
                  <a:cubicBezTo>
                    <a:pt x="352" y="1"/>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8"/>
            <p:cNvSpPr/>
            <p:nvPr/>
          </p:nvSpPr>
          <p:spPr>
            <a:xfrm>
              <a:off x="4479175" y="4112375"/>
              <a:ext cx="15275" cy="13700"/>
            </a:xfrm>
            <a:custGeom>
              <a:rect b="b" l="l" r="r" t="t"/>
              <a:pathLst>
                <a:path extrusionOk="0" h="548" w="611">
                  <a:moveTo>
                    <a:pt x="291" y="1"/>
                  </a:moveTo>
                  <a:cubicBezTo>
                    <a:pt x="185" y="1"/>
                    <a:pt x="84" y="49"/>
                    <a:pt x="52" y="150"/>
                  </a:cubicBezTo>
                  <a:cubicBezTo>
                    <a:pt x="1" y="316"/>
                    <a:pt x="52" y="492"/>
                    <a:pt x="177" y="533"/>
                  </a:cubicBezTo>
                  <a:cubicBezTo>
                    <a:pt x="218" y="543"/>
                    <a:pt x="259" y="548"/>
                    <a:pt x="298" y="548"/>
                  </a:cubicBezTo>
                  <a:cubicBezTo>
                    <a:pt x="424" y="548"/>
                    <a:pt x="530" y="494"/>
                    <a:pt x="569" y="367"/>
                  </a:cubicBezTo>
                  <a:cubicBezTo>
                    <a:pt x="611" y="233"/>
                    <a:pt x="569" y="57"/>
                    <a:pt x="394" y="16"/>
                  </a:cubicBezTo>
                  <a:cubicBezTo>
                    <a:pt x="361" y="6"/>
                    <a:pt x="326" y="1"/>
                    <a:pt x="29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8"/>
            <p:cNvSpPr/>
            <p:nvPr/>
          </p:nvSpPr>
          <p:spPr>
            <a:xfrm>
              <a:off x="4433950" y="4131325"/>
              <a:ext cx="15275" cy="13575"/>
            </a:xfrm>
            <a:custGeom>
              <a:rect b="b" l="l" r="r" t="t"/>
              <a:pathLst>
                <a:path extrusionOk="0" h="543" w="611">
                  <a:moveTo>
                    <a:pt x="278" y="0"/>
                  </a:moveTo>
                  <a:cubicBezTo>
                    <a:pt x="177" y="0"/>
                    <a:pt x="82" y="70"/>
                    <a:pt x="52" y="168"/>
                  </a:cubicBezTo>
                  <a:cubicBezTo>
                    <a:pt x="0" y="292"/>
                    <a:pt x="52" y="468"/>
                    <a:pt x="176" y="509"/>
                  </a:cubicBezTo>
                  <a:cubicBezTo>
                    <a:pt x="225" y="532"/>
                    <a:pt x="270" y="542"/>
                    <a:pt x="312" y="542"/>
                  </a:cubicBezTo>
                  <a:cubicBezTo>
                    <a:pt x="419" y="542"/>
                    <a:pt x="502" y="474"/>
                    <a:pt x="569" y="385"/>
                  </a:cubicBezTo>
                  <a:cubicBezTo>
                    <a:pt x="610" y="250"/>
                    <a:pt x="569" y="75"/>
                    <a:pt x="393" y="33"/>
                  </a:cubicBezTo>
                  <a:cubicBezTo>
                    <a:pt x="356" y="11"/>
                    <a:pt x="317" y="0"/>
                    <a:pt x="27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8"/>
            <p:cNvSpPr/>
            <p:nvPr/>
          </p:nvSpPr>
          <p:spPr>
            <a:xfrm>
              <a:off x="4497525" y="4157625"/>
              <a:ext cx="16325" cy="13700"/>
            </a:xfrm>
            <a:custGeom>
              <a:rect b="b" l="l" r="r" t="t"/>
              <a:pathLst>
                <a:path extrusionOk="0" h="548" w="653">
                  <a:moveTo>
                    <a:pt x="338" y="0"/>
                  </a:moveTo>
                  <a:cubicBezTo>
                    <a:pt x="230" y="0"/>
                    <a:pt x="126" y="56"/>
                    <a:pt x="94" y="191"/>
                  </a:cubicBezTo>
                  <a:cubicBezTo>
                    <a:pt x="1" y="315"/>
                    <a:pt x="94" y="491"/>
                    <a:pt x="218" y="532"/>
                  </a:cubicBezTo>
                  <a:cubicBezTo>
                    <a:pt x="250" y="542"/>
                    <a:pt x="283" y="547"/>
                    <a:pt x="316" y="547"/>
                  </a:cubicBezTo>
                  <a:cubicBezTo>
                    <a:pt x="424" y="547"/>
                    <a:pt x="528" y="493"/>
                    <a:pt x="559" y="367"/>
                  </a:cubicBezTo>
                  <a:cubicBezTo>
                    <a:pt x="652" y="232"/>
                    <a:pt x="559" y="57"/>
                    <a:pt x="435" y="15"/>
                  </a:cubicBezTo>
                  <a:cubicBezTo>
                    <a:pt x="404" y="6"/>
                    <a:pt x="371"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8"/>
            <p:cNvSpPr/>
            <p:nvPr/>
          </p:nvSpPr>
          <p:spPr>
            <a:xfrm>
              <a:off x="4459800" y="4067150"/>
              <a:ext cx="16300" cy="13700"/>
            </a:xfrm>
            <a:custGeom>
              <a:rect b="b" l="l" r="r" t="t"/>
              <a:pathLst>
                <a:path extrusionOk="0" h="548" w="652">
                  <a:moveTo>
                    <a:pt x="336" y="0"/>
                  </a:moveTo>
                  <a:cubicBezTo>
                    <a:pt x="230" y="0"/>
                    <a:pt x="114" y="49"/>
                    <a:pt x="52" y="150"/>
                  </a:cubicBezTo>
                  <a:cubicBezTo>
                    <a:pt x="0" y="315"/>
                    <a:pt x="93" y="450"/>
                    <a:pt x="217" y="533"/>
                  </a:cubicBezTo>
                  <a:cubicBezTo>
                    <a:pt x="249" y="542"/>
                    <a:pt x="283" y="547"/>
                    <a:pt x="316" y="547"/>
                  </a:cubicBezTo>
                  <a:cubicBezTo>
                    <a:pt x="424" y="547"/>
                    <a:pt x="529" y="493"/>
                    <a:pt x="569" y="367"/>
                  </a:cubicBezTo>
                  <a:cubicBezTo>
                    <a:pt x="652" y="233"/>
                    <a:pt x="569" y="57"/>
                    <a:pt x="435" y="16"/>
                  </a:cubicBezTo>
                  <a:cubicBezTo>
                    <a:pt x="404" y="5"/>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8"/>
            <p:cNvSpPr/>
            <p:nvPr/>
          </p:nvSpPr>
          <p:spPr>
            <a:xfrm>
              <a:off x="4524425" y="4093100"/>
              <a:ext cx="15275" cy="14175"/>
            </a:xfrm>
            <a:custGeom>
              <a:rect b="b" l="l" r="r" t="t"/>
              <a:pathLst>
                <a:path extrusionOk="0" h="567" w="611">
                  <a:moveTo>
                    <a:pt x="320" y="1"/>
                  </a:moveTo>
                  <a:cubicBezTo>
                    <a:pt x="204" y="1"/>
                    <a:pt x="86" y="76"/>
                    <a:pt x="52" y="187"/>
                  </a:cubicBezTo>
                  <a:cubicBezTo>
                    <a:pt x="0" y="311"/>
                    <a:pt x="52" y="487"/>
                    <a:pt x="217" y="528"/>
                  </a:cubicBezTo>
                  <a:cubicBezTo>
                    <a:pt x="255" y="555"/>
                    <a:pt x="296" y="566"/>
                    <a:pt x="336" y="566"/>
                  </a:cubicBezTo>
                  <a:cubicBezTo>
                    <a:pt x="436" y="566"/>
                    <a:pt x="532" y="493"/>
                    <a:pt x="569" y="404"/>
                  </a:cubicBezTo>
                  <a:cubicBezTo>
                    <a:pt x="610" y="270"/>
                    <a:pt x="569" y="105"/>
                    <a:pt x="393" y="11"/>
                  </a:cubicBezTo>
                  <a:cubicBezTo>
                    <a:pt x="369" y="4"/>
                    <a:pt x="34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8"/>
            <p:cNvSpPr/>
            <p:nvPr/>
          </p:nvSpPr>
          <p:spPr>
            <a:xfrm>
              <a:off x="4396475" y="4150500"/>
              <a:ext cx="7525" cy="8550"/>
            </a:xfrm>
            <a:custGeom>
              <a:rect b="b" l="l" r="r" t="t"/>
              <a:pathLst>
                <a:path extrusionOk="0" h="342" w="301">
                  <a:moveTo>
                    <a:pt x="83" y="0"/>
                  </a:moveTo>
                  <a:lnTo>
                    <a:pt x="0" y="259"/>
                  </a:lnTo>
                  <a:lnTo>
                    <a:pt x="259" y="342"/>
                  </a:lnTo>
                  <a:lnTo>
                    <a:pt x="259" y="300"/>
                  </a:lnTo>
                  <a:cubicBezTo>
                    <a:pt x="300" y="176"/>
                    <a:pt x="207"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8"/>
            <p:cNvSpPr/>
            <p:nvPr/>
          </p:nvSpPr>
          <p:spPr>
            <a:xfrm>
              <a:off x="4420000" y="4085875"/>
              <a:ext cx="9825" cy="13975"/>
            </a:xfrm>
            <a:custGeom>
              <a:rect b="b" l="l" r="r" t="t"/>
              <a:pathLst>
                <a:path extrusionOk="0" h="559" w="393">
                  <a:moveTo>
                    <a:pt x="217" y="1"/>
                  </a:moveTo>
                  <a:lnTo>
                    <a:pt x="0" y="518"/>
                  </a:lnTo>
                  <a:cubicBezTo>
                    <a:pt x="0" y="559"/>
                    <a:pt x="41" y="559"/>
                    <a:pt x="41" y="559"/>
                  </a:cubicBezTo>
                  <a:cubicBezTo>
                    <a:pt x="176" y="559"/>
                    <a:pt x="300" y="518"/>
                    <a:pt x="352" y="394"/>
                  </a:cubicBezTo>
                  <a:cubicBezTo>
                    <a:pt x="393" y="259"/>
                    <a:pt x="352" y="135"/>
                    <a:pt x="259" y="42"/>
                  </a:cubicBezTo>
                  <a:cubicBezTo>
                    <a:pt x="259" y="42"/>
                    <a:pt x="217" y="42"/>
                    <a:pt x="2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8"/>
            <p:cNvSpPr/>
            <p:nvPr/>
          </p:nvSpPr>
          <p:spPr>
            <a:xfrm>
              <a:off x="4570950" y="4078375"/>
              <a:ext cx="6475" cy="9600"/>
            </a:xfrm>
            <a:custGeom>
              <a:rect b="b" l="l" r="r" t="t"/>
              <a:pathLst>
                <a:path extrusionOk="0" h="384" w="259">
                  <a:moveTo>
                    <a:pt x="0" y="1"/>
                  </a:moveTo>
                  <a:lnTo>
                    <a:pt x="0" y="84"/>
                  </a:lnTo>
                  <a:lnTo>
                    <a:pt x="0" y="177"/>
                  </a:lnTo>
                  <a:lnTo>
                    <a:pt x="0" y="218"/>
                  </a:lnTo>
                  <a:cubicBezTo>
                    <a:pt x="0" y="259"/>
                    <a:pt x="41" y="301"/>
                    <a:pt x="83" y="301"/>
                  </a:cubicBezTo>
                  <a:lnTo>
                    <a:pt x="83" y="342"/>
                  </a:lnTo>
                  <a:cubicBezTo>
                    <a:pt x="124" y="342"/>
                    <a:pt x="124" y="383"/>
                    <a:pt x="166" y="383"/>
                  </a:cubicBezTo>
                  <a:lnTo>
                    <a:pt x="259" y="12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8"/>
            <p:cNvSpPr/>
            <p:nvPr/>
          </p:nvSpPr>
          <p:spPr>
            <a:xfrm>
              <a:off x="4506325" y="4052525"/>
              <a:ext cx="12950" cy="9250"/>
            </a:xfrm>
            <a:custGeom>
              <a:rect b="b" l="l" r="r" t="t"/>
              <a:pathLst>
                <a:path extrusionOk="0" h="370" w="518">
                  <a:moveTo>
                    <a:pt x="42" y="1"/>
                  </a:moveTo>
                  <a:cubicBezTo>
                    <a:pt x="0" y="42"/>
                    <a:pt x="0" y="84"/>
                    <a:pt x="0" y="84"/>
                  </a:cubicBezTo>
                  <a:cubicBezTo>
                    <a:pt x="0" y="218"/>
                    <a:pt x="83" y="301"/>
                    <a:pt x="166" y="342"/>
                  </a:cubicBezTo>
                  <a:cubicBezTo>
                    <a:pt x="221" y="359"/>
                    <a:pt x="268" y="369"/>
                    <a:pt x="310" y="369"/>
                  </a:cubicBezTo>
                  <a:cubicBezTo>
                    <a:pt x="369" y="369"/>
                    <a:pt x="417" y="349"/>
                    <a:pt x="466" y="301"/>
                  </a:cubicBezTo>
                  <a:cubicBezTo>
                    <a:pt x="517" y="259"/>
                    <a:pt x="517" y="259"/>
                    <a:pt x="517"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8"/>
            <p:cNvSpPr/>
            <p:nvPr/>
          </p:nvSpPr>
          <p:spPr>
            <a:xfrm>
              <a:off x="4445850" y="4028750"/>
              <a:ext cx="9825" cy="6500"/>
            </a:xfrm>
            <a:custGeom>
              <a:rect b="b" l="l" r="r" t="t"/>
              <a:pathLst>
                <a:path extrusionOk="0" h="260" w="393">
                  <a:moveTo>
                    <a:pt x="134" y="1"/>
                  </a:moveTo>
                  <a:lnTo>
                    <a:pt x="0" y="259"/>
                  </a:lnTo>
                  <a:lnTo>
                    <a:pt x="176" y="259"/>
                  </a:lnTo>
                  <a:cubicBezTo>
                    <a:pt x="258" y="259"/>
                    <a:pt x="352" y="177"/>
                    <a:pt x="393" y="94"/>
                  </a:cubicBezTo>
                  <a:lnTo>
                    <a:pt x="13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8"/>
            <p:cNvSpPr/>
            <p:nvPr/>
          </p:nvSpPr>
          <p:spPr>
            <a:xfrm>
              <a:off x="4465225" y="4331425"/>
              <a:ext cx="8800" cy="6500"/>
            </a:xfrm>
            <a:custGeom>
              <a:rect b="b" l="l" r="r" t="t"/>
              <a:pathLst>
                <a:path extrusionOk="0" h="260" w="352">
                  <a:moveTo>
                    <a:pt x="218" y="1"/>
                  </a:moveTo>
                  <a:cubicBezTo>
                    <a:pt x="176" y="1"/>
                    <a:pt x="135" y="1"/>
                    <a:pt x="93" y="42"/>
                  </a:cubicBezTo>
                  <a:lnTo>
                    <a:pt x="42" y="83"/>
                  </a:lnTo>
                  <a:cubicBezTo>
                    <a:pt x="42" y="83"/>
                    <a:pt x="0" y="135"/>
                    <a:pt x="0" y="176"/>
                  </a:cubicBezTo>
                  <a:lnTo>
                    <a:pt x="259" y="259"/>
                  </a:lnTo>
                  <a:lnTo>
                    <a:pt x="3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8"/>
            <p:cNvSpPr/>
            <p:nvPr/>
          </p:nvSpPr>
          <p:spPr>
            <a:xfrm>
              <a:off x="4400600" y="4305175"/>
              <a:ext cx="15275" cy="8950"/>
            </a:xfrm>
            <a:custGeom>
              <a:rect b="b" l="l" r="r" t="t"/>
              <a:pathLst>
                <a:path extrusionOk="0" h="358" w="611">
                  <a:moveTo>
                    <a:pt x="288" y="1"/>
                  </a:moveTo>
                  <a:cubicBezTo>
                    <a:pt x="195" y="1"/>
                    <a:pt x="110" y="39"/>
                    <a:pt x="42" y="100"/>
                  </a:cubicBezTo>
                  <a:cubicBezTo>
                    <a:pt x="42" y="151"/>
                    <a:pt x="42" y="151"/>
                    <a:pt x="1" y="151"/>
                  </a:cubicBezTo>
                  <a:lnTo>
                    <a:pt x="518" y="358"/>
                  </a:lnTo>
                  <a:cubicBezTo>
                    <a:pt x="611" y="234"/>
                    <a:pt x="518" y="58"/>
                    <a:pt x="394" y="17"/>
                  </a:cubicBezTo>
                  <a:cubicBezTo>
                    <a:pt x="358" y="6"/>
                    <a:pt x="322" y="1"/>
                    <a:pt x="28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8"/>
            <p:cNvSpPr/>
            <p:nvPr/>
          </p:nvSpPr>
          <p:spPr>
            <a:xfrm>
              <a:off x="4490025" y="4267025"/>
              <a:ext cx="10900" cy="13775"/>
            </a:xfrm>
            <a:custGeom>
              <a:rect b="b" l="l" r="r" t="t"/>
              <a:pathLst>
                <a:path extrusionOk="0" h="551" w="436">
                  <a:moveTo>
                    <a:pt x="320" y="0"/>
                  </a:moveTo>
                  <a:cubicBezTo>
                    <a:pt x="218" y="0"/>
                    <a:pt x="121" y="70"/>
                    <a:pt x="84" y="168"/>
                  </a:cubicBezTo>
                  <a:cubicBezTo>
                    <a:pt x="1" y="333"/>
                    <a:pt x="84" y="468"/>
                    <a:pt x="218" y="550"/>
                  </a:cubicBezTo>
                  <a:lnTo>
                    <a:pt x="435" y="33"/>
                  </a:lnTo>
                  <a:cubicBezTo>
                    <a:pt x="398" y="10"/>
                    <a:pt x="359"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8"/>
            <p:cNvSpPr/>
            <p:nvPr/>
          </p:nvSpPr>
          <p:spPr>
            <a:xfrm>
              <a:off x="4426450" y="4240600"/>
              <a:ext cx="15275" cy="13700"/>
            </a:xfrm>
            <a:custGeom>
              <a:rect b="b" l="l" r="r" t="t"/>
              <a:pathLst>
                <a:path extrusionOk="0" h="548" w="611">
                  <a:moveTo>
                    <a:pt x="296" y="0"/>
                  </a:moveTo>
                  <a:cubicBezTo>
                    <a:pt x="188" y="0"/>
                    <a:pt x="82" y="56"/>
                    <a:pt x="42" y="191"/>
                  </a:cubicBezTo>
                  <a:cubicBezTo>
                    <a:pt x="1" y="315"/>
                    <a:pt x="42" y="491"/>
                    <a:pt x="176" y="532"/>
                  </a:cubicBezTo>
                  <a:cubicBezTo>
                    <a:pt x="220" y="542"/>
                    <a:pt x="261" y="548"/>
                    <a:pt x="299" y="548"/>
                  </a:cubicBezTo>
                  <a:cubicBezTo>
                    <a:pt x="412" y="548"/>
                    <a:pt x="497" y="501"/>
                    <a:pt x="559" y="408"/>
                  </a:cubicBezTo>
                  <a:cubicBezTo>
                    <a:pt x="611" y="232"/>
                    <a:pt x="559" y="98"/>
                    <a:pt x="393" y="15"/>
                  </a:cubicBezTo>
                  <a:cubicBezTo>
                    <a:pt x="362" y="5"/>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8"/>
            <p:cNvSpPr/>
            <p:nvPr/>
          </p:nvSpPr>
          <p:spPr>
            <a:xfrm>
              <a:off x="4380175" y="4259525"/>
              <a:ext cx="16325" cy="14050"/>
            </a:xfrm>
            <a:custGeom>
              <a:rect b="b" l="l" r="r" t="t"/>
              <a:pathLst>
                <a:path extrusionOk="0" h="562" w="653">
                  <a:moveTo>
                    <a:pt x="320" y="0"/>
                  </a:moveTo>
                  <a:cubicBezTo>
                    <a:pt x="218" y="0"/>
                    <a:pt x="121" y="71"/>
                    <a:pt x="84" y="168"/>
                  </a:cubicBezTo>
                  <a:cubicBezTo>
                    <a:pt x="1" y="333"/>
                    <a:pt x="84" y="468"/>
                    <a:pt x="218" y="550"/>
                  </a:cubicBezTo>
                  <a:cubicBezTo>
                    <a:pt x="249" y="558"/>
                    <a:pt x="278" y="561"/>
                    <a:pt x="306" y="561"/>
                  </a:cubicBezTo>
                  <a:cubicBezTo>
                    <a:pt x="436" y="561"/>
                    <a:pt x="532" y="485"/>
                    <a:pt x="601" y="375"/>
                  </a:cubicBezTo>
                  <a:cubicBezTo>
                    <a:pt x="652" y="251"/>
                    <a:pt x="601" y="75"/>
                    <a:pt x="435" y="33"/>
                  </a:cubicBezTo>
                  <a:cubicBezTo>
                    <a:pt x="398" y="11"/>
                    <a:pt x="359"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8"/>
            <p:cNvSpPr/>
            <p:nvPr/>
          </p:nvSpPr>
          <p:spPr>
            <a:xfrm>
              <a:off x="4444800" y="4285825"/>
              <a:ext cx="16300" cy="14150"/>
            </a:xfrm>
            <a:custGeom>
              <a:rect b="b" l="l" r="r" t="t"/>
              <a:pathLst>
                <a:path extrusionOk="0" h="566" w="652">
                  <a:moveTo>
                    <a:pt x="337" y="1"/>
                  </a:moveTo>
                  <a:cubicBezTo>
                    <a:pt x="227" y="1"/>
                    <a:pt x="113" y="56"/>
                    <a:pt x="42" y="191"/>
                  </a:cubicBezTo>
                  <a:cubicBezTo>
                    <a:pt x="1" y="315"/>
                    <a:pt x="83" y="491"/>
                    <a:pt x="218" y="532"/>
                  </a:cubicBezTo>
                  <a:cubicBezTo>
                    <a:pt x="252" y="555"/>
                    <a:pt x="291" y="566"/>
                    <a:pt x="330" y="566"/>
                  </a:cubicBezTo>
                  <a:cubicBezTo>
                    <a:pt x="430" y="566"/>
                    <a:pt x="529" y="498"/>
                    <a:pt x="559" y="408"/>
                  </a:cubicBezTo>
                  <a:cubicBezTo>
                    <a:pt x="652" y="233"/>
                    <a:pt x="559" y="98"/>
                    <a:pt x="435" y="15"/>
                  </a:cubicBezTo>
                  <a:cubicBezTo>
                    <a:pt x="404" y="6"/>
                    <a:pt x="371"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8"/>
            <p:cNvSpPr/>
            <p:nvPr/>
          </p:nvSpPr>
          <p:spPr>
            <a:xfrm>
              <a:off x="4407075" y="4195350"/>
              <a:ext cx="16300" cy="13725"/>
            </a:xfrm>
            <a:custGeom>
              <a:rect b="b" l="l" r="r" t="t"/>
              <a:pathLst>
                <a:path extrusionOk="0" h="549" w="652">
                  <a:moveTo>
                    <a:pt x="320" y="1"/>
                  </a:moveTo>
                  <a:cubicBezTo>
                    <a:pt x="202" y="1"/>
                    <a:pt x="113" y="57"/>
                    <a:pt x="42" y="192"/>
                  </a:cubicBezTo>
                  <a:cubicBezTo>
                    <a:pt x="0" y="316"/>
                    <a:pt x="93" y="491"/>
                    <a:pt x="217" y="533"/>
                  </a:cubicBezTo>
                  <a:cubicBezTo>
                    <a:pt x="251" y="543"/>
                    <a:pt x="286" y="548"/>
                    <a:pt x="321" y="548"/>
                  </a:cubicBezTo>
                  <a:cubicBezTo>
                    <a:pt x="427" y="548"/>
                    <a:pt x="527" y="502"/>
                    <a:pt x="558" y="409"/>
                  </a:cubicBezTo>
                  <a:cubicBezTo>
                    <a:pt x="652" y="233"/>
                    <a:pt x="558" y="57"/>
                    <a:pt x="434" y="16"/>
                  </a:cubicBezTo>
                  <a:cubicBezTo>
                    <a:pt x="393" y="6"/>
                    <a:pt x="35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8"/>
            <p:cNvSpPr/>
            <p:nvPr/>
          </p:nvSpPr>
          <p:spPr>
            <a:xfrm>
              <a:off x="4471675" y="4221775"/>
              <a:ext cx="15275" cy="14050"/>
            </a:xfrm>
            <a:custGeom>
              <a:rect b="b" l="l" r="r" t="t"/>
              <a:pathLst>
                <a:path extrusionOk="0" h="562" w="611">
                  <a:moveTo>
                    <a:pt x="278" y="1"/>
                  </a:moveTo>
                  <a:cubicBezTo>
                    <a:pt x="177" y="1"/>
                    <a:pt x="80" y="71"/>
                    <a:pt x="42" y="168"/>
                  </a:cubicBezTo>
                  <a:cubicBezTo>
                    <a:pt x="1" y="292"/>
                    <a:pt x="42" y="468"/>
                    <a:pt x="177" y="551"/>
                  </a:cubicBezTo>
                  <a:cubicBezTo>
                    <a:pt x="208" y="558"/>
                    <a:pt x="239" y="562"/>
                    <a:pt x="268" y="562"/>
                  </a:cubicBezTo>
                  <a:cubicBezTo>
                    <a:pt x="407" y="562"/>
                    <a:pt x="525" y="488"/>
                    <a:pt x="559" y="386"/>
                  </a:cubicBezTo>
                  <a:cubicBezTo>
                    <a:pt x="611" y="251"/>
                    <a:pt x="559" y="75"/>
                    <a:pt x="394" y="34"/>
                  </a:cubicBezTo>
                  <a:cubicBezTo>
                    <a:pt x="357" y="11"/>
                    <a:pt x="317" y="1"/>
                    <a:pt x="27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8"/>
            <p:cNvSpPr/>
            <p:nvPr/>
          </p:nvSpPr>
          <p:spPr>
            <a:xfrm>
              <a:off x="4343475" y="4278700"/>
              <a:ext cx="7775" cy="9600"/>
            </a:xfrm>
            <a:custGeom>
              <a:rect b="b" l="l" r="r" t="t"/>
              <a:pathLst>
                <a:path extrusionOk="0" h="384" w="311">
                  <a:moveTo>
                    <a:pt x="94" y="1"/>
                  </a:moveTo>
                  <a:lnTo>
                    <a:pt x="1" y="259"/>
                  </a:lnTo>
                  <a:lnTo>
                    <a:pt x="259" y="383"/>
                  </a:lnTo>
                  <a:lnTo>
                    <a:pt x="259" y="300"/>
                  </a:lnTo>
                  <a:cubicBezTo>
                    <a:pt x="311" y="218"/>
                    <a:pt x="218" y="83"/>
                    <a:pt x="135" y="42"/>
                  </a:cubicBezTo>
                  <a:cubicBezTo>
                    <a:pt x="135" y="42"/>
                    <a:pt x="135" y="1"/>
                    <a:pt x="9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8"/>
            <p:cNvSpPr/>
            <p:nvPr/>
          </p:nvSpPr>
          <p:spPr>
            <a:xfrm>
              <a:off x="4367250" y="4215125"/>
              <a:ext cx="9850" cy="12950"/>
            </a:xfrm>
            <a:custGeom>
              <a:rect b="b" l="l" r="r" t="t"/>
              <a:pathLst>
                <a:path extrusionOk="0" h="518" w="394">
                  <a:moveTo>
                    <a:pt x="218" y="0"/>
                  </a:moveTo>
                  <a:lnTo>
                    <a:pt x="1" y="517"/>
                  </a:lnTo>
                  <a:lnTo>
                    <a:pt x="177" y="517"/>
                  </a:lnTo>
                  <a:cubicBezTo>
                    <a:pt x="259" y="517"/>
                    <a:pt x="301" y="434"/>
                    <a:pt x="342" y="341"/>
                  </a:cubicBezTo>
                  <a:lnTo>
                    <a:pt x="394" y="300"/>
                  </a:lnTo>
                  <a:cubicBezTo>
                    <a:pt x="394" y="176"/>
                    <a:pt x="342" y="4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38"/>
            <p:cNvSpPr/>
            <p:nvPr/>
          </p:nvSpPr>
          <p:spPr>
            <a:xfrm>
              <a:off x="4516925" y="4207625"/>
              <a:ext cx="7525" cy="8550"/>
            </a:xfrm>
            <a:custGeom>
              <a:rect b="b" l="l" r="r" t="t"/>
              <a:pathLst>
                <a:path extrusionOk="0" h="342" w="301">
                  <a:moveTo>
                    <a:pt x="42" y="0"/>
                  </a:moveTo>
                  <a:lnTo>
                    <a:pt x="42" y="42"/>
                  </a:lnTo>
                  <a:cubicBezTo>
                    <a:pt x="0" y="124"/>
                    <a:pt x="42" y="259"/>
                    <a:pt x="135" y="300"/>
                  </a:cubicBezTo>
                  <a:cubicBezTo>
                    <a:pt x="176" y="342"/>
                    <a:pt x="176" y="342"/>
                    <a:pt x="217" y="342"/>
                  </a:cubicBez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8"/>
            <p:cNvSpPr/>
            <p:nvPr/>
          </p:nvSpPr>
          <p:spPr>
            <a:xfrm>
              <a:off x="4453325" y="4180750"/>
              <a:ext cx="12950" cy="9575"/>
            </a:xfrm>
            <a:custGeom>
              <a:rect b="b" l="l" r="r" t="t"/>
              <a:pathLst>
                <a:path extrusionOk="0" h="383" w="518">
                  <a:moveTo>
                    <a:pt x="1" y="0"/>
                  </a:moveTo>
                  <a:lnTo>
                    <a:pt x="1" y="41"/>
                  </a:lnTo>
                  <a:lnTo>
                    <a:pt x="1" y="217"/>
                  </a:lnTo>
                  <a:cubicBezTo>
                    <a:pt x="53" y="217"/>
                    <a:pt x="53" y="259"/>
                    <a:pt x="53" y="259"/>
                  </a:cubicBezTo>
                  <a:cubicBezTo>
                    <a:pt x="94" y="300"/>
                    <a:pt x="135" y="341"/>
                    <a:pt x="177" y="383"/>
                  </a:cubicBezTo>
                  <a:lnTo>
                    <a:pt x="352" y="383"/>
                  </a:lnTo>
                  <a:cubicBezTo>
                    <a:pt x="352" y="383"/>
                    <a:pt x="394" y="383"/>
                    <a:pt x="394" y="341"/>
                  </a:cubicBezTo>
                  <a:cubicBezTo>
                    <a:pt x="435" y="341"/>
                    <a:pt x="435" y="341"/>
                    <a:pt x="476" y="300"/>
                  </a:cubicBezTo>
                  <a:cubicBezTo>
                    <a:pt x="518" y="300"/>
                    <a:pt x="518" y="259"/>
                    <a:pt x="518" y="21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8"/>
            <p:cNvSpPr/>
            <p:nvPr/>
          </p:nvSpPr>
          <p:spPr>
            <a:xfrm>
              <a:off x="4393100" y="4156950"/>
              <a:ext cx="9850" cy="6950"/>
            </a:xfrm>
            <a:custGeom>
              <a:rect b="b" l="l" r="r" t="t"/>
              <a:pathLst>
                <a:path extrusionOk="0" h="278" w="394">
                  <a:moveTo>
                    <a:pt x="135" y="1"/>
                  </a:moveTo>
                  <a:lnTo>
                    <a:pt x="1" y="259"/>
                  </a:lnTo>
                  <a:lnTo>
                    <a:pt x="84" y="259"/>
                  </a:lnTo>
                  <a:cubicBezTo>
                    <a:pt x="101" y="273"/>
                    <a:pt x="117" y="278"/>
                    <a:pt x="132" y="278"/>
                  </a:cubicBezTo>
                  <a:cubicBezTo>
                    <a:pt x="163" y="278"/>
                    <a:pt x="190" y="259"/>
                    <a:pt x="218" y="259"/>
                  </a:cubicBezTo>
                  <a:cubicBezTo>
                    <a:pt x="301" y="218"/>
                    <a:pt x="342" y="177"/>
                    <a:pt x="394" y="84"/>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8"/>
            <p:cNvSpPr/>
            <p:nvPr/>
          </p:nvSpPr>
          <p:spPr>
            <a:xfrm>
              <a:off x="4412500" y="4459625"/>
              <a:ext cx="8550" cy="7525"/>
            </a:xfrm>
            <a:custGeom>
              <a:rect b="b" l="l" r="r" t="t"/>
              <a:pathLst>
                <a:path extrusionOk="0" h="301" w="342">
                  <a:moveTo>
                    <a:pt x="217" y="1"/>
                  </a:moveTo>
                  <a:cubicBezTo>
                    <a:pt x="176" y="1"/>
                    <a:pt x="135" y="42"/>
                    <a:pt x="83" y="42"/>
                  </a:cubicBezTo>
                  <a:lnTo>
                    <a:pt x="42" y="84"/>
                  </a:lnTo>
                  <a:cubicBezTo>
                    <a:pt x="42" y="125"/>
                    <a:pt x="0" y="125"/>
                    <a:pt x="0" y="177"/>
                  </a:cubicBezTo>
                  <a:lnTo>
                    <a:pt x="259" y="301"/>
                  </a:lnTo>
                  <a:lnTo>
                    <a:pt x="341" y="42"/>
                  </a:lnTo>
                  <a:cubicBezTo>
                    <a:pt x="300" y="1"/>
                    <a:pt x="259" y="1"/>
                    <a:pt x="2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8"/>
            <p:cNvSpPr/>
            <p:nvPr/>
          </p:nvSpPr>
          <p:spPr>
            <a:xfrm>
              <a:off x="4347875" y="4433375"/>
              <a:ext cx="15025" cy="8975"/>
            </a:xfrm>
            <a:custGeom>
              <a:rect b="b" l="l" r="r" t="t"/>
              <a:pathLst>
                <a:path extrusionOk="0" h="359" w="601">
                  <a:moveTo>
                    <a:pt x="288" y="1"/>
                  </a:moveTo>
                  <a:cubicBezTo>
                    <a:pt x="195" y="1"/>
                    <a:pt x="110" y="39"/>
                    <a:pt x="42" y="100"/>
                  </a:cubicBezTo>
                  <a:cubicBezTo>
                    <a:pt x="42" y="141"/>
                    <a:pt x="1" y="141"/>
                    <a:pt x="1" y="193"/>
                  </a:cubicBezTo>
                  <a:lnTo>
                    <a:pt x="517" y="358"/>
                  </a:lnTo>
                  <a:cubicBezTo>
                    <a:pt x="600" y="234"/>
                    <a:pt x="517" y="58"/>
                    <a:pt x="393" y="17"/>
                  </a:cubicBezTo>
                  <a:cubicBezTo>
                    <a:pt x="357" y="6"/>
                    <a:pt x="322" y="1"/>
                    <a:pt x="28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8"/>
            <p:cNvSpPr/>
            <p:nvPr/>
          </p:nvSpPr>
          <p:spPr>
            <a:xfrm>
              <a:off x="4438350" y="4395275"/>
              <a:ext cx="9850" cy="13725"/>
            </a:xfrm>
            <a:custGeom>
              <a:rect b="b" l="l" r="r" t="t"/>
              <a:pathLst>
                <a:path extrusionOk="0" h="549" w="394">
                  <a:moveTo>
                    <a:pt x="301" y="0"/>
                  </a:moveTo>
                  <a:cubicBezTo>
                    <a:pt x="269" y="0"/>
                    <a:pt x="238" y="11"/>
                    <a:pt x="217" y="31"/>
                  </a:cubicBezTo>
                  <a:cubicBezTo>
                    <a:pt x="135" y="31"/>
                    <a:pt x="83" y="73"/>
                    <a:pt x="42" y="114"/>
                  </a:cubicBezTo>
                  <a:cubicBezTo>
                    <a:pt x="42" y="166"/>
                    <a:pt x="42" y="166"/>
                    <a:pt x="0" y="166"/>
                  </a:cubicBezTo>
                  <a:lnTo>
                    <a:pt x="0" y="373"/>
                  </a:lnTo>
                  <a:cubicBezTo>
                    <a:pt x="42" y="466"/>
                    <a:pt x="83" y="507"/>
                    <a:pt x="135" y="507"/>
                  </a:cubicBezTo>
                  <a:cubicBezTo>
                    <a:pt x="135" y="548"/>
                    <a:pt x="176" y="548"/>
                    <a:pt x="176" y="548"/>
                  </a:cubicBezTo>
                  <a:lnTo>
                    <a:pt x="393" y="31"/>
                  </a:lnTo>
                  <a:cubicBezTo>
                    <a:pt x="367" y="11"/>
                    <a:pt x="334"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8"/>
            <p:cNvSpPr/>
            <p:nvPr/>
          </p:nvSpPr>
          <p:spPr>
            <a:xfrm>
              <a:off x="4372700" y="4368900"/>
              <a:ext cx="16050" cy="14050"/>
            </a:xfrm>
            <a:custGeom>
              <a:rect b="b" l="l" r="r" t="t"/>
              <a:pathLst>
                <a:path extrusionOk="0" h="562" w="642">
                  <a:moveTo>
                    <a:pt x="361" y="1"/>
                  </a:moveTo>
                  <a:cubicBezTo>
                    <a:pt x="242" y="1"/>
                    <a:pt x="117" y="76"/>
                    <a:pt x="83" y="187"/>
                  </a:cubicBezTo>
                  <a:cubicBezTo>
                    <a:pt x="0" y="311"/>
                    <a:pt x="83" y="487"/>
                    <a:pt x="217" y="528"/>
                  </a:cubicBezTo>
                  <a:cubicBezTo>
                    <a:pt x="263" y="551"/>
                    <a:pt x="306" y="561"/>
                    <a:pt x="347" y="561"/>
                  </a:cubicBezTo>
                  <a:cubicBezTo>
                    <a:pt x="453" y="561"/>
                    <a:pt x="540" y="491"/>
                    <a:pt x="600" y="394"/>
                  </a:cubicBezTo>
                  <a:cubicBezTo>
                    <a:pt x="641" y="270"/>
                    <a:pt x="600" y="94"/>
                    <a:pt x="434" y="11"/>
                  </a:cubicBezTo>
                  <a:cubicBezTo>
                    <a:pt x="411" y="4"/>
                    <a:pt x="386" y="1"/>
                    <a:pt x="36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8"/>
            <p:cNvSpPr/>
            <p:nvPr/>
          </p:nvSpPr>
          <p:spPr>
            <a:xfrm>
              <a:off x="4327450" y="4388175"/>
              <a:ext cx="16050" cy="13700"/>
            </a:xfrm>
            <a:custGeom>
              <a:rect b="b" l="l" r="r" t="t"/>
              <a:pathLst>
                <a:path extrusionOk="0" h="548" w="642">
                  <a:moveTo>
                    <a:pt x="329" y="0"/>
                  </a:moveTo>
                  <a:cubicBezTo>
                    <a:pt x="221" y="0"/>
                    <a:pt x="114" y="47"/>
                    <a:pt x="83" y="140"/>
                  </a:cubicBezTo>
                  <a:cubicBezTo>
                    <a:pt x="1" y="315"/>
                    <a:pt x="83" y="491"/>
                    <a:pt x="218" y="533"/>
                  </a:cubicBezTo>
                  <a:cubicBezTo>
                    <a:pt x="256" y="542"/>
                    <a:pt x="293" y="547"/>
                    <a:pt x="328" y="547"/>
                  </a:cubicBezTo>
                  <a:cubicBezTo>
                    <a:pt x="443" y="547"/>
                    <a:pt x="537" y="492"/>
                    <a:pt x="600" y="357"/>
                  </a:cubicBezTo>
                  <a:cubicBezTo>
                    <a:pt x="642" y="233"/>
                    <a:pt x="559" y="57"/>
                    <a:pt x="435" y="16"/>
                  </a:cubicBezTo>
                  <a:cubicBezTo>
                    <a:pt x="401" y="5"/>
                    <a:pt x="365" y="0"/>
                    <a:pt x="32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8"/>
            <p:cNvSpPr/>
            <p:nvPr/>
          </p:nvSpPr>
          <p:spPr>
            <a:xfrm>
              <a:off x="4392075" y="4414125"/>
              <a:ext cx="16050" cy="14050"/>
            </a:xfrm>
            <a:custGeom>
              <a:rect b="b" l="l" r="r" t="t"/>
              <a:pathLst>
                <a:path extrusionOk="0" h="562" w="642">
                  <a:moveTo>
                    <a:pt x="346" y="1"/>
                  </a:moveTo>
                  <a:cubicBezTo>
                    <a:pt x="213" y="1"/>
                    <a:pt x="110" y="77"/>
                    <a:pt x="42" y="187"/>
                  </a:cubicBezTo>
                  <a:cubicBezTo>
                    <a:pt x="0" y="311"/>
                    <a:pt x="83" y="487"/>
                    <a:pt x="218" y="529"/>
                  </a:cubicBezTo>
                  <a:cubicBezTo>
                    <a:pt x="252" y="551"/>
                    <a:pt x="290" y="562"/>
                    <a:pt x="328" y="562"/>
                  </a:cubicBezTo>
                  <a:cubicBezTo>
                    <a:pt x="429" y="562"/>
                    <a:pt x="529" y="491"/>
                    <a:pt x="559" y="394"/>
                  </a:cubicBezTo>
                  <a:cubicBezTo>
                    <a:pt x="642" y="270"/>
                    <a:pt x="559" y="94"/>
                    <a:pt x="435" y="12"/>
                  </a:cubicBezTo>
                  <a:cubicBezTo>
                    <a:pt x="404" y="4"/>
                    <a:pt x="374" y="1"/>
                    <a:pt x="34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8"/>
            <p:cNvSpPr/>
            <p:nvPr/>
          </p:nvSpPr>
          <p:spPr>
            <a:xfrm>
              <a:off x="4354325" y="4323675"/>
              <a:ext cx="16325" cy="14025"/>
            </a:xfrm>
            <a:custGeom>
              <a:rect b="b" l="l" r="r" t="t"/>
              <a:pathLst>
                <a:path extrusionOk="0" h="561" w="653">
                  <a:moveTo>
                    <a:pt x="347" y="0"/>
                  </a:moveTo>
                  <a:cubicBezTo>
                    <a:pt x="217" y="0"/>
                    <a:pt x="119" y="76"/>
                    <a:pt x="42" y="187"/>
                  </a:cubicBezTo>
                  <a:cubicBezTo>
                    <a:pt x="1" y="311"/>
                    <a:pt x="42" y="486"/>
                    <a:pt x="218" y="528"/>
                  </a:cubicBezTo>
                  <a:cubicBezTo>
                    <a:pt x="252" y="551"/>
                    <a:pt x="291" y="561"/>
                    <a:pt x="329" y="561"/>
                  </a:cubicBezTo>
                  <a:cubicBezTo>
                    <a:pt x="429" y="561"/>
                    <a:pt x="529" y="491"/>
                    <a:pt x="559" y="393"/>
                  </a:cubicBezTo>
                  <a:cubicBezTo>
                    <a:pt x="652" y="228"/>
                    <a:pt x="559" y="94"/>
                    <a:pt x="435" y="11"/>
                  </a:cubicBezTo>
                  <a:cubicBezTo>
                    <a:pt x="404" y="4"/>
                    <a:pt x="375" y="0"/>
                    <a:pt x="34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8"/>
            <p:cNvSpPr/>
            <p:nvPr/>
          </p:nvSpPr>
          <p:spPr>
            <a:xfrm>
              <a:off x="4418950" y="4350425"/>
              <a:ext cx="15025" cy="13700"/>
            </a:xfrm>
            <a:custGeom>
              <a:rect b="b" l="l" r="r" t="t"/>
              <a:pathLst>
                <a:path extrusionOk="0" h="548" w="601">
                  <a:moveTo>
                    <a:pt x="289" y="1"/>
                  </a:moveTo>
                  <a:cubicBezTo>
                    <a:pt x="181" y="1"/>
                    <a:pt x="73" y="49"/>
                    <a:pt x="42" y="151"/>
                  </a:cubicBezTo>
                  <a:cubicBezTo>
                    <a:pt x="1" y="316"/>
                    <a:pt x="42" y="450"/>
                    <a:pt x="177" y="533"/>
                  </a:cubicBezTo>
                  <a:cubicBezTo>
                    <a:pt x="215" y="543"/>
                    <a:pt x="252" y="548"/>
                    <a:pt x="287" y="548"/>
                  </a:cubicBezTo>
                  <a:cubicBezTo>
                    <a:pt x="402" y="548"/>
                    <a:pt x="496" y="492"/>
                    <a:pt x="559" y="357"/>
                  </a:cubicBezTo>
                  <a:cubicBezTo>
                    <a:pt x="600" y="233"/>
                    <a:pt x="559" y="58"/>
                    <a:pt x="394" y="16"/>
                  </a:cubicBezTo>
                  <a:cubicBezTo>
                    <a:pt x="361" y="6"/>
                    <a:pt x="325" y="1"/>
                    <a:pt x="28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8"/>
            <p:cNvSpPr/>
            <p:nvPr/>
          </p:nvSpPr>
          <p:spPr>
            <a:xfrm>
              <a:off x="4290750" y="4406900"/>
              <a:ext cx="6500" cy="9600"/>
            </a:xfrm>
            <a:custGeom>
              <a:rect b="b" l="l" r="r" t="t"/>
              <a:pathLst>
                <a:path extrusionOk="0" h="384" w="260">
                  <a:moveTo>
                    <a:pt x="94" y="1"/>
                  </a:moveTo>
                  <a:lnTo>
                    <a:pt x="1" y="259"/>
                  </a:lnTo>
                  <a:lnTo>
                    <a:pt x="259" y="383"/>
                  </a:lnTo>
                  <a:lnTo>
                    <a:pt x="259" y="342"/>
                  </a:lnTo>
                  <a:cubicBezTo>
                    <a:pt x="259" y="218"/>
                    <a:pt x="218" y="125"/>
                    <a:pt x="135" y="42"/>
                  </a:cubicBezTo>
                  <a:cubicBezTo>
                    <a:pt x="135" y="42"/>
                    <a:pt x="94" y="42"/>
                    <a:pt x="9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8"/>
            <p:cNvSpPr/>
            <p:nvPr/>
          </p:nvSpPr>
          <p:spPr>
            <a:xfrm>
              <a:off x="4314525" y="4343325"/>
              <a:ext cx="9600" cy="13325"/>
            </a:xfrm>
            <a:custGeom>
              <a:rect b="b" l="l" r="r" t="t"/>
              <a:pathLst>
                <a:path extrusionOk="0" h="533" w="384">
                  <a:moveTo>
                    <a:pt x="218" y="0"/>
                  </a:moveTo>
                  <a:lnTo>
                    <a:pt x="1" y="517"/>
                  </a:lnTo>
                  <a:cubicBezTo>
                    <a:pt x="30" y="527"/>
                    <a:pt x="61" y="532"/>
                    <a:pt x="94" y="532"/>
                  </a:cubicBezTo>
                  <a:cubicBezTo>
                    <a:pt x="199" y="532"/>
                    <a:pt x="310" y="476"/>
                    <a:pt x="342" y="342"/>
                  </a:cubicBezTo>
                  <a:cubicBezTo>
                    <a:pt x="383" y="217"/>
                    <a:pt x="342" y="4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38"/>
            <p:cNvSpPr/>
            <p:nvPr/>
          </p:nvSpPr>
          <p:spPr>
            <a:xfrm>
              <a:off x="4464200" y="4335825"/>
              <a:ext cx="7500" cy="8550"/>
            </a:xfrm>
            <a:custGeom>
              <a:rect b="b" l="l" r="r" t="t"/>
              <a:pathLst>
                <a:path extrusionOk="0" h="342" w="300">
                  <a:moveTo>
                    <a:pt x="41" y="0"/>
                  </a:moveTo>
                  <a:lnTo>
                    <a:pt x="41" y="42"/>
                  </a:lnTo>
                  <a:cubicBezTo>
                    <a:pt x="0" y="83"/>
                    <a:pt x="0" y="125"/>
                    <a:pt x="41" y="166"/>
                  </a:cubicBezTo>
                  <a:lnTo>
                    <a:pt x="41" y="218"/>
                  </a:lnTo>
                  <a:cubicBezTo>
                    <a:pt x="41" y="259"/>
                    <a:pt x="83" y="259"/>
                    <a:pt x="83" y="300"/>
                  </a:cubicBezTo>
                  <a:cubicBezTo>
                    <a:pt x="134" y="300"/>
                    <a:pt x="176" y="342"/>
                    <a:pt x="176" y="342"/>
                  </a:cubicBezTo>
                  <a:lnTo>
                    <a:pt x="300" y="83"/>
                  </a:lnTo>
                  <a:lnTo>
                    <a:pt x="4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8"/>
            <p:cNvSpPr/>
            <p:nvPr/>
          </p:nvSpPr>
          <p:spPr>
            <a:xfrm>
              <a:off x="4400600" y="4308950"/>
              <a:ext cx="12950" cy="9975"/>
            </a:xfrm>
            <a:custGeom>
              <a:rect b="b" l="l" r="r" t="t"/>
              <a:pathLst>
                <a:path extrusionOk="0" h="399" w="518">
                  <a:moveTo>
                    <a:pt x="1" y="0"/>
                  </a:moveTo>
                  <a:lnTo>
                    <a:pt x="1" y="124"/>
                  </a:lnTo>
                  <a:lnTo>
                    <a:pt x="1" y="207"/>
                  </a:lnTo>
                  <a:lnTo>
                    <a:pt x="42" y="259"/>
                  </a:lnTo>
                  <a:cubicBezTo>
                    <a:pt x="94" y="300"/>
                    <a:pt x="135" y="341"/>
                    <a:pt x="176" y="383"/>
                  </a:cubicBezTo>
                  <a:cubicBezTo>
                    <a:pt x="199" y="394"/>
                    <a:pt x="224" y="399"/>
                    <a:pt x="252" y="399"/>
                  </a:cubicBezTo>
                  <a:cubicBezTo>
                    <a:pt x="327" y="399"/>
                    <a:pt x="416" y="361"/>
                    <a:pt x="476" y="300"/>
                  </a:cubicBezTo>
                  <a:cubicBezTo>
                    <a:pt x="476" y="300"/>
                    <a:pt x="518" y="259"/>
                    <a:pt x="518" y="20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8"/>
            <p:cNvSpPr/>
            <p:nvPr/>
          </p:nvSpPr>
          <p:spPr>
            <a:xfrm>
              <a:off x="4340375" y="4285175"/>
              <a:ext cx="9600" cy="7500"/>
            </a:xfrm>
            <a:custGeom>
              <a:rect b="b" l="l" r="r" t="t"/>
              <a:pathLst>
                <a:path extrusionOk="0" h="300" w="384">
                  <a:moveTo>
                    <a:pt x="125" y="0"/>
                  </a:moveTo>
                  <a:lnTo>
                    <a:pt x="1" y="259"/>
                  </a:lnTo>
                  <a:cubicBezTo>
                    <a:pt x="42" y="259"/>
                    <a:pt x="42" y="259"/>
                    <a:pt x="83" y="300"/>
                  </a:cubicBezTo>
                  <a:lnTo>
                    <a:pt x="176" y="300"/>
                  </a:lnTo>
                  <a:cubicBezTo>
                    <a:pt x="259" y="259"/>
                    <a:pt x="342" y="217"/>
                    <a:pt x="383" y="124"/>
                  </a:cubicBezTo>
                  <a:lnTo>
                    <a:pt x="1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8"/>
            <p:cNvSpPr/>
            <p:nvPr/>
          </p:nvSpPr>
          <p:spPr>
            <a:xfrm>
              <a:off x="4359775" y="4587850"/>
              <a:ext cx="8550" cy="7500"/>
            </a:xfrm>
            <a:custGeom>
              <a:rect b="b" l="l" r="r" t="t"/>
              <a:pathLst>
                <a:path extrusionOk="0" h="300" w="342">
                  <a:moveTo>
                    <a:pt x="259" y="0"/>
                  </a:moveTo>
                  <a:cubicBezTo>
                    <a:pt x="176" y="0"/>
                    <a:pt x="83" y="41"/>
                    <a:pt x="0" y="124"/>
                  </a:cubicBezTo>
                  <a:lnTo>
                    <a:pt x="0" y="165"/>
                  </a:lnTo>
                  <a:lnTo>
                    <a:pt x="259" y="300"/>
                  </a:lnTo>
                  <a:lnTo>
                    <a:pt x="341" y="41"/>
                  </a:lnTo>
                  <a:cubicBezTo>
                    <a:pt x="300"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8"/>
            <p:cNvSpPr/>
            <p:nvPr/>
          </p:nvSpPr>
          <p:spPr>
            <a:xfrm>
              <a:off x="4295150" y="4561600"/>
              <a:ext cx="13975" cy="9975"/>
            </a:xfrm>
            <a:custGeom>
              <a:rect b="b" l="l" r="r" t="t"/>
              <a:pathLst>
                <a:path extrusionOk="0" h="399" w="559">
                  <a:moveTo>
                    <a:pt x="283" y="1"/>
                  </a:moveTo>
                  <a:cubicBezTo>
                    <a:pt x="179" y="1"/>
                    <a:pt x="73" y="47"/>
                    <a:pt x="42" y="140"/>
                  </a:cubicBezTo>
                  <a:cubicBezTo>
                    <a:pt x="42" y="140"/>
                    <a:pt x="0" y="140"/>
                    <a:pt x="0" y="182"/>
                  </a:cubicBezTo>
                  <a:lnTo>
                    <a:pt x="517" y="399"/>
                  </a:lnTo>
                  <a:cubicBezTo>
                    <a:pt x="517" y="357"/>
                    <a:pt x="559" y="316"/>
                    <a:pt x="559" y="275"/>
                  </a:cubicBezTo>
                  <a:cubicBezTo>
                    <a:pt x="559" y="182"/>
                    <a:pt x="476" y="57"/>
                    <a:pt x="383" y="16"/>
                  </a:cubicBezTo>
                  <a:cubicBezTo>
                    <a:pt x="352" y="6"/>
                    <a:pt x="318" y="1"/>
                    <a:pt x="2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8"/>
            <p:cNvSpPr/>
            <p:nvPr/>
          </p:nvSpPr>
          <p:spPr>
            <a:xfrm>
              <a:off x="4384575" y="4524250"/>
              <a:ext cx="10625" cy="12950"/>
            </a:xfrm>
            <a:custGeom>
              <a:rect b="b" l="l" r="r" t="t"/>
              <a:pathLst>
                <a:path extrusionOk="0" h="518" w="425">
                  <a:moveTo>
                    <a:pt x="300" y="1"/>
                  </a:moveTo>
                  <a:cubicBezTo>
                    <a:pt x="218" y="1"/>
                    <a:pt x="83" y="42"/>
                    <a:pt x="42" y="176"/>
                  </a:cubicBezTo>
                  <a:cubicBezTo>
                    <a:pt x="1" y="259"/>
                    <a:pt x="42" y="342"/>
                    <a:pt x="83" y="435"/>
                  </a:cubicBezTo>
                  <a:cubicBezTo>
                    <a:pt x="125" y="476"/>
                    <a:pt x="166" y="518"/>
                    <a:pt x="218" y="518"/>
                  </a:cubicBezTo>
                  <a:lnTo>
                    <a:pt x="4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8"/>
            <p:cNvSpPr/>
            <p:nvPr/>
          </p:nvSpPr>
          <p:spPr>
            <a:xfrm>
              <a:off x="4319950" y="4497575"/>
              <a:ext cx="16050" cy="14050"/>
            </a:xfrm>
            <a:custGeom>
              <a:rect b="b" l="l" r="r" t="t"/>
              <a:pathLst>
                <a:path extrusionOk="0" h="562" w="642">
                  <a:moveTo>
                    <a:pt x="313" y="0"/>
                  </a:moveTo>
                  <a:cubicBezTo>
                    <a:pt x="213" y="0"/>
                    <a:pt x="113" y="68"/>
                    <a:pt x="84" y="158"/>
                  </a:cubicBezTo>
                  <a:cubicBezTo>
                    <a:pt x="1" y="292"/>
                    <a:pt x="84" y="468"/>
                    <a:pt x="218" y="551"/>
                  </a:cubicBezTo>
                  <a:cubicBezTo>
                    <a:pt x="247" y="558"/>
                    <a:pt x="275" y="561"/>
                    <a:pt x="302" y="561"/>
                  </a:cubicBezTo>
                  <a:cubicBezTo>
                    <a:pt x="429" y="561"/>
                    <a:pt x="532" y="486"/>
                    <a:pt x="601" y="375"/>
                  </a:cubicBezTo>
                  <a:cubicBezTo>
                    <a:pt x="642" y="251"/>
                    <a:pt x="559" y="75"/>
                    <a:pt x="425" y="34"/>
                  </a:cubicBezTo>
                  <a:cubicBezTo>
                    <a:pt x="390" y="11"/>
                    <a:pt x="351"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8"/>
            <p:cNvSpPr/>
            <p:nvPr/>
          </p:nvSpPr>
          <p:spPr>
            <a:xfrm>
              <a:off x="4274725" y="4516375"/>
              <a:ext cx="16050" cy="13725"/>
            </a:xfrm>
            <a:custGeom>
              <a:rect b="b" l="l" r="r" t="t"/>
              <a:pathLst>
                <a:path extrusionOk="0" h="549" w="642">
                  <a:moveTo>
                    <a:pt x="330" y="1"/>
                  </a:moveTo>
                  <a:cubicBezTo>
                    <a:pt x="225" y="1"/>
                    <a:pt x="115" y="55"/>
                    <a:pt x="83" y="181"/>
                  </a:cubicBezTo>
                  <a:cubicBezTo>
                    <a:pt x="1" y="316"/>
                    <a:pt x="83" y="491"/>
                    <a:pt x="218" y="533"/>
                  </a:cubicBezTo>
                  <a:cubicBezTo>
                    <a:pt x="248" y="543"/>
                    <a:pt x="282" y="548"/>
                    <a:pt x="317" y="548"/>
                  </a:cubicBezTo>
                  <a:cubicBezTo>
                    <a:pt x="423" y="548"/>
                    <a:pt x="538" y="500"/>
                    <a:pt x="600" y="398"/>
                  </a:cubicBezTo>
                  <a:cubicBezTo>
                    <a:pt x="642" y="233"/>
                    <a:pt x="559" y="99"/>
                    <a:pt x="424" y="16"/>
                  </a:cubicBezTo>
                  <a:cubicBezTo>
                    <a:pt x="395" y="6"/>
                    <a:pt x="363"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8"/>
            <p:cNvSpPr/>
            <p:nvPr/>
          </p:nvSpPr>
          <p:spPr>
            <a:xfrm>
              <a:off x="4339350" y="4542800"/>
              <a:ext cx="16050" cy="14050"/>
            </a:xfrm>
            <a:custGeom>
              <a:rect b="b" l="l" r="r" t="t"/>
              <a:pathLst>
                <a:path extrusionOk="0" h="562" w="642">
                  <a:moveTo>
                    <a:pt x="293" y="1"/>
                  </a:moveTo>
                  <a:cubicBezTo>
                    <a:pt x="188" y="1"/>
                    <a:pt x="101" y="69"/>
                    <a:pt x="42" y="158"/>
                  </a:cubicBezTo>
                  <a:cubicBezTo>
                    <a:pt x="0" y="334"/>
                    <a:pt x="42" y="468"/>
                    <a:pt x="217" y="551"/>
                  </a:cubicBezTo>
                  <a:cubicBezTo>
                    <a:pt x="239" y="558"/>
                    <a:pt x="263" y="562"/>
                    <a:pt x="287" y="562"/>
                  </a:cubicBezTo>
                  <a:cubicBezTo>
                    <a:pt x="399" y="562"/>
                    <a:pt x="525" y="486"/>
                    <a:pt x="559" y="375"/>
                  </a:cubicBezTo>
                  <a:cubicBezTo>
                    <a:pt x="641" y="251"/>
                    <a:pt x="559" y="75"/>
                    <a:pt x="424" y="34"/>
                  </a:cubicBezTo>
                  <a:cubicBezTo>
                    <a:pt x="378" y="11"/>
                    <a:pt x="334" y="1"/>
                    <a:pt x="29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8"/>
            <p:cNvSpPr/>
            <p:nvPr/>
          </p:nvSpPr>
          <p:spPr>
            <a:xfrm>
              <a:off x="4301600" y="4452350"/>
              <a:ext cx="15025" cy="13575"/>
            </a:xfrm>
            <a:custGeom>
              <a:rect b="b" l="l" r="r" t="t"/>
              <a:pathLst>
                <a:path extrusionOk="0" h="543" w="601">
                  <a:moveTo>
                    <a:pt x="298" y="0"/>
                  </a:moveTo>
                  <a:cubicBezTo>
                    <a:pt x="188" y="0"/>
                    <a:pt x="102" y="68"/>
                    <a:pt x="42" y="157"/>
                  </a:cubicBezTo>
                  <a:cubicBezTo>
                    <a:pt x="1" y="292"/>
                    <a:pt x="42" y="468"/>
                    <a:pt x="218" y="509"/>
                  </a:cubicBezTo>
                  <a:cubicBezTo>
                    <a:pt x="252" y="532"/>
                    <a:pt x="290" y="542"/>
                    <a:pt x="329" y="542"/>
                  </a:cubicBezTo>
                  <a:cubicBezTo>
                    <a:pt x="429" y="542"/>
                    <a:pt x="529" y="472"/>
                    <a:pt x="559" y="375"/>
                  </a:cubicBezTo>
                  <a:cubicBezTo>
                    <a:pt x="600" y="251"/>
                    <a:pt x="559" y="75"/>
                    <a:pt x="435" y="33"/>
                  </a:cubicBezTo>
                  <a:cubicBezTo>
                    <a:pt x="386" y="10"/>
                    <a:pt x="340" y="0"/>
                    <a:pt x="29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8"/>
            <p:cNvSpPr/>
            <p:nvPr/>
          </p:nvSpPr>
          <p:spPr>
            <a:xfrm>
              <a:off x="4365200" y="4478650"/>
              <a:ext cx="16050" cy="13700"/>
            </a:xfrm>
            <a:custGeom>
              <a:rect b="b" l="l" r="r" t="t"/>
              <a:pathLst>
                <a:path extrusionOk="0" h="548" w="642">
                  <a:moveTo>
                    <a:pt x="331" y="1"/>
                  </a:moveTo>
                  <a:cubicBezTo>
                    <a:pt x="225" y="1"/>
                    <a:pt x="115" y="56"/>
                    <a:pt x="83" y="191"/>
                  </a:cubicBezTo>
                  <a:cubicBezTo>
                    <a:pt x="0" y="315"/>
                    <a:pt x="83" y="491"/>
                    <a:pt x="217" y="532"/>
                  </a:cubicBezTo>
                  <a:cubicBezTo>
                    <a:pt x="258" y="542"/>
                    <a:pt x="297" y="548"/>
                    <a:pt x="334" y="548"/>
                  </a:cubicBezTo>
                  <a:cubicBezTo>
                    <a:pt x="446" y="548"/>
                    <a:pt x="538" y="499"/>
                    <a:pt x="600" y="398"/>
                  </a:cubicBezTo>
                  <a:cubicBezTo>
                    <a:pt x="641" y="232"/>
                    <a:pt x="600" y="57"/>
                    <a:pt x="424" y="15"/>
                  </a:cubicBezTo>
                  <a:cubicBezTo>
                    <a:pt x="395" y="6"/>
                    <a:pt x="364" y="1"/>
                    <a:pt x="33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8"/>
            <p:cNvSpPr/>
            <p:nvPr/>
          </p:nvSpPr>
          <p:spPr>
            <a:xfrm>
              <a:off x="4261800" y="4471525"/>
              <a:ext cx="9600" cy="13325"/>
            </a:xfrm>
            <a:custGeom>
              <a:rect b="b" l="l" r="r" t="t"/>
              <a:pathLst>
                <a:path extrusionOk="0" h="533" w="384">
                  <a:moveTo>
                    <a:pt x="218" y="0"/>
                  </a:moveTo>
                  <a:lnTo>
                    <a:pt x="1" y="517"/>
                  </a:lnTo>
                  <a:cubicBezTo>
                    <a:pt x="31" y="528"/>
                    <a:pt x="65" y="533"/>
                    <a:pt x="99" y="533"/>
                  </a:cubicBezTo>
                  <a:cubicBezTo>
                    <a:pt x="203" y="533"/>
                    <a:pt x="311" y="484"/>
                    <a:pt x="342" y="383"/>
                  </a:cubicBezTo>
                  <a:cubicBezTo>
                    <a:pt x="383" y="259"/>
                    <a:pt x="342" y="83"/>
                    <a:pt x="259" y="42"/>
                  </a:cubicBezTo>
                  <a:lnTo>
                    <a:pt x="218"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8"/>
            <p:cNvSpPr/>
            <p:nvPr/>
          </p:nvSpPr>
          <p:spPr>
            <a:xfrm>
              <a:off x="4411450" y="4464025"/>
              <a:ext cx="7525" cy="8550"/>
            </a:xfrm>
            <a:custGeom>
              <a:rect b="b" l="l" r="r" t="t"/>
              <a:pathLst>
                <a:path extrusionOk="0" h="342" w="301">
                  <a:moveTo>
                    <a:pt x="42" y="1"/>
                  </a:moveTo>
                  <a:lnTo>
                    <a:pt x="42" y="42"/>
                  </a:lnTo>
                  <a:cubicBezTo>
                    <a:pt x="1" y="83"/>
                    <a:pt x="1" y="83"/>
                    <a:pt x="1" y="125"/>
                  </a:cubicBezTo>
                  <a:cubicBezTo>
                    <a:pt x="1" y="125"/>
                    <a:pt x="42" y="166"/>
                    <a:pt x="42" y="207"/>
                  </a:cubicBezTo>
                  <a:cubicBezTo>
                    <a:pt x="84" y="300"/>
                    <a:pt x="125" y="342"/>
                    <a:pt x="177" y="342"/>
                  </a:cubicBezTo>
                  <a:lnTo>
                    <a:pt x="301" y="12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8"/>
            <p:cNvSpPr/>
            <p:nvPr/>
          </p:nvSpPr>
          <p:spPr>
            <a:xfrm>
              <a:off x="4347875" y="4438175"/>
              <a:ext cx="12950" cy="9025"/>
            </a:xfrm>
            <a:custGeom>
              <a:rect b="b" l="l" r="r" t="t"/>
              <a:pathLst>
                <a:path extrusionOk="0" h="361" w="518">
                  <a:moveTo>
                    <a:pt x="1" y="1"/>
                  </a:moveTo>
                  <a:lnTo>
                    <a:pt x="1" y="83"/>
                  </a:lnTo>
                  <a:cubicBezTo>
                    <a:pt x="1" y="208"/>
                    <a:pt x="42" y="301"/>
                    <a:pt x="176" y="342"/>
                  </a:cubicBezTo>
                  <a:cubicBezTo>
                    <a:pt x="204" y="342"/>
                    <a:pt x="231" y="360"/>
                    <a:pt x="271" y="360"/>
                  </a:cubicBezTo>
                  <a:cubicBezTo>
                    <a:pt x="291" y="360"/>
                    <a:pt x="314" y="356"/>
                    <a:pt x="342" y="342"/>
                  </a:cubicBezTo>
                  <a:lnTo>
                    <a:pt x="393" y="342"/>
                  </a:lnTo>
                  <a:cubicBezTo>
                    <a:pt x="393" y="342"/>
                    <a:pt x="435" y="301"/>
                    <a:pt x="476" y="301"/>
                  </a:cubicBezTo>
                  <a:cubicBezTo>
                    <a:pt x="476" y="259"/>
                    <a:pt x="517" y="208"/>
                    <a:pt x="517" y="166"/>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38"/>
            <p:cNvSpPr/>
            <p:nvPr/>
          </p:nvSpPr>
          <p:spPr>
            <a:xfrm>
              <a:off x="4287650" y="4413375"/>
              <a:ext cx="9600" cy="7525"/>
            </a:xfrm>
            <a:custGeom>
              <a:rect b="b" l="l" r="r" t="t"/>
              <a:pathLst>
                <a:path extrusionOk="0" h="301" w="384">
                  <a:moveTo>
                    <a:pt x="125" y="0"/>
                  </a:moveTo>
                  <a:lnTo>
                    <a:pt x="1" y="259"/>
                  </a:lnTo>
                  <a:lnTo>
                    <a:pt x="42" y="300"/>
                  </a:lnTo>
                  <a:cubicBezTo>
                    <a:pt x="166" y="300"/>
                    <a:pt x="300" y="259"/>
                    <a:pt x="383" y="124"/>
                  </a:cubicBezTo>
                  <a:lnTo>
                    <a:pt x="1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8"/>
            <p:cNvSpPr/>
            <p:nvPr/>
          </p:nvSpPr>
          <p:spPr>
            <a:xfrm>
              <a:off x="4335975" y="4652450"/>
              <a:ext cx="6500" cy="6500"/>
            </a:xfrm>
            <a:custGeom>
              <a:rect b="b" l="l" r="r" t="t"/>
              <a:pathLst>
                <a:path extrusionOk="0" h="260" w="260">
                  <a:moveTo>
                    <a:pt x="259" y="1"/>
                  </a:moveTo>
                  <a:cubicBezTo>
                    <a:pt x="177" y="1"/>
                    <a:pt x="42" y="1"/>
                    <a:pt x="1" y="42"/>
                  </a:cubicBezTo>
                  <a:cubicBezTo>
                    <a:pt x="42" y="125"/>
                    <a:pt x="94" y="166"/>
                    <a:pt x="135"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38"/>
            <p:cNvSpPr/>
            <p:nvPr/>
          </p:nvSpPr>
          <p:spPr>
            <a:xfrm>
              <a:off x="4312475" y="4606950"/>
              <a:ext cx="16050" cy="14050"/>
            </a:xfrm>
            <a:custGeom>
              <a:rect b="b" l="l" r="r" t="t"/>
              <a:pathLst>
                <a:path extrusionOk="0" h="562" w="642">
                  <a:moveTo>
                    <a:pt x="354" y="1"/>
                  </a:moveTo>
                  <a:cubicBezTo>
                    <a:pt x="242" y="1"/>
                    <a:pt x="117" y="75"/>
                    <a:pt x="83" y="177"/>
                  </a:cubicBezTo>
                  <a:cubicBezTo>
                    <a:pt x="0" y="311"/>
                    <a:pt x="83" y="487"/>
                    <a:pt x="207" y="528"/>
                  </a:cubicBezTo>
                  <a:cubicBezTo>
                    <a:pt x="255" y="551"/>
                    <a:pt x="301" y="561"/>
                    <a:pt x="343" y="561"/>
                  </a:cubicBezTo>
                  <a:cubicBezTo>
                    <a:pt x="453" y="561"/>
                    <a:pt x="540" y="491"/>
                    <a:pt x="600" y="394"/>
                  </a:cubicBezTo>
                  <a:cubicBezTo>
                    <a:pt x="641" y="229"/>
                    <a:pt x="558" y="94"/>
                    <a:pt x="424" y="11"/>
                  </a:cubicBezTo>
                  <a:cubicBezTo>
                    <a:pt x="402" y="4"/>
                    <a:pt x="378" y="1"/>
                    <a:pt x="35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8"/>
            <p:cNvSpPr/>
            <p:nvPr/>
          </p:nvSpPr>
          <p:spPr>
            <a:xfrm>
              <a:off x="4358725" y="4591975"/>
              <a:ext cx="7525" cy="9850"/>
            </a:xfrm>
            <a:custGeom>
              <a:rect b="b" l="l" r="r" t="t"/>
              <a:pathLst>
                <a:path extrusionOk="0" h="394" w="301">
                  <a:moveTo>
                    <a:pt x="42" y="0"/>
                  </a:moveTo>
                  <a:cubicBezTo>
                    <a:pt x="1" y="94"/>
                    <a:pt x="1" y="135"/>
                    <a:pt x="1" y="176"/>
                  </a:cubicBezTo>
                  <a:cubicBezTo>
                    <a:pt x="42" y="259"/>
                    <a:pt x="83" y="311"/>
                    <a:pt x="125" y="352"/>
                  </a:cubicBezTo>
                  <a:cubicBezTo>
                    <a:pt x="166" y="352"/>
                    <a:pt x="166" y="393"/>
                    <a:pt x="166" y="393"/>
                  </a:cubicBezTo>
                  <a:lnTo>
                    <a:pt x="301" y="135"/>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8"/>
            <p:cNvSpPr/>
            <p:nvPr/>
          </p:nvSpPr>
          <p:spPr>
            <a:xfrm>
              <a:off x="4294125" y="4566125"/>
              <a:ext cx="13975" cy="9850"/>
            </a:xfrm>
            <a:custGeom>
              <a:rect b="b" l="l" r="r" t="t"/>
              <a:pathLst>
                <a:path extrusionOk="0" h="394" w="559">
                  <a:moveTo>
                    <a:pt x="41" y="1"/>
                  </a:moveTo>
                  <a:cubicBezTo>
                    <a:pt x="0" y="135"/>
                    <a:pt x="41" y="259"/>
                    <a:pt x="165" y="352"/>
                  </a:cubicBezTo>
                  <a:lnTo>
                    <a:pt x="217" y="352"/>
                  </a:lnTo>
                  <a:cubicBezTo>
                    <a:pt x="258" y="393"/>
                    <a:pt x="300" y="393"/>
                    <a:pt x="341" y="393"/>
                  </a:cubicBezTo>
                  <a:cubicBezTo>
                    <a:pt x="383" y="352"/>
                    <a:pt x="383" y="352"/>
                    <a:pt x="424" y="352"/>
                  </a:cubicBezTo>
                  <a:cubicBezTo>
                    <a:pt x="424" y="352"/>
                    <a:pt x="476" y="311"/>
                    <a:pt x="517" y="311"/>
                  </a:cubicBezTo>
                  <a:cubicBezTo>
                    <a:pt x="517" y="259"/>
                    <a:pt x="558" y="218"/>
                    <a:pt x="558" y="218"/>
                  </a:cubicBez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8"/>
            <p:cNvSpPr/>
            <p:nvPr/>
          </p:nvSpPr>
          <p:spPr>
            <a:xfrm>
              <a:off x="4495475" y="3893050"/>
              <a:ext cx="8550" cy="7525"/>
            </a:xfrm>
            <a:custGeom>
              <a:rect b="b" l="l" r="r" t="t"/>
              <a:pathLst>
                <a:path extrusionOk="0" h="301" w="342">
                  <a:moveTo>
                    <a:pt x="259" y="1"/>
                  </a:moveTo>
                  <a:cubicBezTo>
                    <a:pt x="176" y="1"/>
                    <a:pt x="83" y="42"/>
                    <a:pt x="41" y="135"/>
                  </a:cubicBezTo>
                  <a:cubicBezTo>
                    <a:pt x="0" y="135"/>
                    <a:pt x="0" y="177"/>
                    <a:pt x="0" y="177"/>
                  </a:cubicBezTo>
                  <a:lnTo>
                    <a:pt x="259" y="301"/>
                  </a:lnTo>
                  <a:lnTo>
                    <a:pt x="341" y="42"/>
                  </a:lnTo>
                  <a:cubicBezTo>
                    <a:pt x="341" y="1"/>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8"/>
            <p:cNvSpPr/>
            <p:nvPr/>
          </p:nvSpPr>
          <p:spPr>
            <a:xfrm>
              <a:off x="4442725" y="4021250"/>
              <a:ext cx="8575" cy="7525"/>
            </a:xfrm>
            <a:custGeom>
              <a:rect b="b" l="l" r="r" t="t"/>
              <a:pathLst>
                <a:path extrusionOk="0" h="301" w="343">
                  <a:moveTo>
                    <a:pt x="218" y="1"/>
                  </a:moveTo>
                  <a:cubicBezTo>
                    <a:pt x="125" y="42"/>
                    <a:pt x="42" y="84"/>
                    <a:pt x="42" y="135"/>
                  </a:cubicBezTo>
                  <a:lnTo>
                    <a:pt x="1" y="177"/>
                  </a:lnTo>
                  <a:lnTo>
                    <a:pt x="259" y="301"/>
                  </a:lnTo>
                  <a:lnTo>
                    <a:pt x="342" y="42"/>
                  </a:lnTo>
                  <a:cubicBezTo>
                    <a:pt x="301" y="1"/>
                    <a:pt x="259" y="1"/>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8"/>
            <p:cNvSpPr/>
            <p:nvPr/>
          </p:nvSpPr>
          <p:spPr>
            <a:xfrm>
              <a:off x="4378125" y="3995050"/>
              <a:ext cx="13975" cy="10200"/>
            </a:xfrm>
            <a:custGeom>
              <a:rect b="b" l="l" r="r" t="t"/>
              <a:pathLst>
                <a:path extrusionOk="0" h="408" w="559">
                  <a:moveTo>
                    <a:pt x="272" y="0"/>
                  </a:moveTo>
                  <a:cubicBezTo>
                    <a:pt x="157" y="0"/>
                    <a:pt x="64" y="56"/>
                    <a:pt x="0" y="191"/>
                  </a:cubicBezTo>
                  <a:lnTo>
                    <a:pt x="517" y="408"/>
                  </a:lnTo>
                  <a:cubicBezTo>
                    <a:pt x="558" y="356"/>
                    <a:pt x="558" y="315"/>
                    <a:pt x="558" y="273"/>
                  </a:cubicBezTo>
                  <a:cubicBezTo>
                    <a:pt x="558" y="191"/>
                    <a:pt x="476" y="56"/>
                    <a:pt x="383" y="15"/>
                  </a:cubicBezTo>
                  <a:cubicBezTo>
                    <a:pt x="344" y="5"/>
                    <a:pt x="307" y="0"/>
                    <a:pt x="2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8"/>
            <p:cNvSpPr/>
            <p:nvPr/>
          </p:nvSpPr>
          <p:spPr>
            <a:xfrm>
              <a:off x="4468575" y="3957675"/>
              <a:ext cx="9600" cy="12950"/>
            </a:xfrm>
            <a:custGeom>
              <a:rect b="b" l="l" r="r" t="t"/>
              <a:pathLst>
                <a:path extrusionOk="0" h="518" w="384">
                  <a:moveTo>
                    <a:pt x="166" y="1"/>
                  </a:moveTo>
                  <a:lnTo>
                    <a:pt x="125" y="42"/>
                  </a:lnTo>
                  <a:cubicBezTo>
                    <a:pt x="84" y="42"/>
                    <a:pt x="42" y="94"/>
                    <a:pt x="1" y="176"/>
                  </a:cubicBezTo>
                  <a:lnTo>
                    <a:pt x="1" y="300"/>
                  </a:lnTo>
                  <a:lnTo>
                    <a:pt x="1" y="393"/>
                  </a:lnTo>
                  <a:cubicBezTo>
                    <a:pt x="42" y="435"/>
                    <a:pt x="84" y="476"/>
                    <a:pt x="125" y="517"/>
                  </a:cubicBezTo>
                  <a:lnTo>
                    <a:pt x="166" y="517"/>
                  </a:ln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38"/>
            <p:cNvSpPr/>
            <p:nvPr/>
          </p:nvSpPr>
          <p:spPr>
            <a:xfrm>
              <a:off x="4403975" y="3931000"/>
              <a:ext cx="15000" cy="14050"/>
            </a:xfrm>
            <a:custGeom>
              <a:rect b="b" l="l" r="r" t="t"/>
              <a:pathLst>
                <a:path extrusionOk="0" h="562" w="600">
                  <a:moveTo>
                    <a:pt x="272" y="1"/>
                  </a:moveTo>
                  <a:cubicBezTo>
                    <a:pt x="172" y="1"/>
                    <a:pt x="71" y="71"/>
                    <a:pt x="41" y="168"/>
                  </a:cubicBezTo>
                  <a:cubicBezTo>
                    <a:pt x="0" y="292"/>
                    <a:pt x="41" y="468"/>
                    <a:pt x="166" y="551"/>
                  </a:cubicBezTo>
                  <a:cubicBezTo>
                    <a:pt x="197" y="558"/>
                    <a:pt x="226" y="561"/>
                    <a:pt x="255" y="561"/>
                  </a:cubicBezTo>
                  <a:cubicBezTo>
                    <a:pt x="387" y="561"/>
                    <a:pt x="490" y="487"/>
                    <a:pt x="558" y="385"/>
                  </a:cubicBezTo>
                  <a:cubicBezTo>
                    <a:pt x="600" y="251"/>
                    <a:pt x="558" y="75"/>
                    <a:pt x="383" y="34"/>
                  </a:cubicBezTo>
                  <a:cubicBezTo>
                    <a:pt x="348"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8"/>
            <p:cNvSpPr/>
            <p:nvPr/>
          </p:nvSpPr>
          <p:spPr>
            <a:xfrm>
              <a:off x="4422325" y="3976225"/>
              <a:ext cx="16050" cy="14050"/>
            </a:xfrm>
            <a:custGeom>
              <a:rect b="b" l="l" r="r" t="t"/>
              <a:pathLst>
                <a:path extrusionOk="0" h="562" w="642">
                  <a:moveTo>
                    <a:pt x="312" y="1"/>
                  </a:moveTo>
                  <a:cubicBezTo>
                    <a:pt x="210" y="1"/>
                    <a:pt x="101" y="71"/>
                    <a:pt x="42" y="168"/>
                  </a:cubicBezTo>
                  <a:cubicBezTo>
                    <a:pt x="0" y="334"/>
                    <a:pt x="83" y="468"/>
                    <a:pt x="207" y="551"/>
                  </a:cubicBezTo>
                  <a:cubicBezTo>
                    <a:pt x="231" y="558"/>
                    <a:pt x="256" y="562"/>
                    <a:pt x="281" y="562"/>
                  </a:cubicBezTo>
                  <a:cubicBezTo>
                    <a:pt x="399" y="562"/>
                    <a:pt x="524" y="488"/>
                    <a:pt x="558" y="385"/>
                  </a:cubicBezTo>
                  <a:cubicBezTo>
                    <a:pt x="641" y="251"/>
                    <a:pt x="558" y="75"/>
                    <a:pt x="424" y="34"/>
                  </a:cubicBezTo>
                  <a:cubicBezTo>
                    <a:pt x="390" y="11"/>
                    <a:pt x="352" y="1"/>
                    <a:pt x="3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8"/>
            <p:cNvSpPr/>
            <p:nvPr/>
          </p:nvSpPr>
          <p:spPr>
            <a:xfrm>
              <a:off x="4449200" y="3912075"/>
              <a:ext cx="15025" cy="13700"/>
            </a:xfrm>
            <a:custGeom>
              <a:rect b="b" l="l" r="r" t="t"/>
              <a:pathLst>
                <a:path extrusionOk="0" h="548" w="601">
                  <a:moveTo>
                    <a:pt x="290" y="0"/>
                  </a:moveTo>
                  <a:cubicBezTo>
                    <a:pt x="184" y="0"/>
                    <a:pt x="73" y="56"/>
                    <a:pt x="42" y="191"/>
                  </a:cubicBezTo>
                  <a:cubicBezTo>
                    <a:pt x="0" y="315"/>
                    <a:pt x="42" y="491"/>
                    <a:pt x="166" y="532"/>
                  </a:cubicBezTo>
                  <a:cubicBezTo>
                    <a:pt x="210" y="542"/>
                    <a:pt x="251" y="548"/>
                    <a:pt x="290" y="548"/>
                  </a:cubicBezTo>
                  <a:cubicBezTo>
                    <a:pt x="406" y="548"/>
                    <a:pt x="497" y="501"/>
                    <a:pt x="559" y="408"/>
                  </a:cubicBezTo>
                  <a:cubicBezTo>
                    <a:pt x="600" y="232"/>
                    <a:pt x="559" y="57"/>
                    <a:pt x="383" y="15"/>
                  </a:cubicBezTo>
                  <a:cubicBezTo>
                    <a:pt x="354" y="6"/>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8"/>
            <p:cNvSpPr/>
            <p:nvPr/>
          </p:nvSpPr>
          <p:spPr>
            <a:xfrm>
              <a:off x="4494425" y="3897450"/>
              <a:ext cx="7525" cy="9600"/>
            </a:xfrm>
            <a:custGeom>
              <a:rect b="b" l="l" r="r" t="t"/>
              <a:pathLst>
                <a:path extrusionOk="0" h="384" w="301">
                  <a:moveTo>
                    <a:pt x="42" y="1"/>
                  </a:moveTo>
                  <a:cubicBezTo>
                    <a:pt x="1" y="42"/>
                    <a:pt x="1" y="125"/>
                    <a:pt x="42" y="176"/>
                  </a:cubicBezTo>
                  <a:cubicBezTo>
                    <a:pt x="42" y="218"/>
                    <a:pt x="83" y="300"/>
                    <a:pt x="125" y="342"/>
                  </a:cubicBezTo>
                  <a:cubicBezTo>
                    <a:pt x="166" y="342"/>
                    <a:pt x="166" y="342"/>
                    <a:pt x="218" y="383"/>
                  </a:cubicBezTo>
                  <a:lnTo>
                    <a:pt x="301" y="12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8"/>
            <p:cNvSpPr/>
            <p:nvPr/>
          </p:nvSpPr>
          <p:spPr>
            <a:xfrm>
              <a:off x="4390000" y="4150500"/>
              <a:ext cx="8550" cy="6475"/>
            </a:xfrm>
            <a:custGeom>
              <a:rect b="b" l="l" r="r" t="t"/>
              <a:pathLst>
                <a:path extrusionOk="0" h="259" w="342">
                  <a:moveTo>
                    <a:pt x="166" y="0"/>
                  </a:moveTo>
                  <a:cubicBezTo>
                    <a:pt x="125" y="0"/>
                    <a:pt x="83" y="42"/>
                    <a:pt x="42" y="42"/>
                  </a:cubicBezTo>
                  <a:lnTo>
                    <a:pt x="1" y="83"/>
                  </a:lnTo>
                  <a:lnTo>
                    <a:pt x="1" y="176"/>
                  </a:lnTo>
                  <a:lnTo>
                    <a:pt x="259" y="259"/>
                  </a:ln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8"/>
            <p:cNvSpPr/>
            <p:nvPr/>
          </p:nvSpPr>
          <p:spPr>
            <a:xfrm>
              <a:off x="4325400" y="4123825"/>
              <a:ext cx="15000" cy="9375"/>
            </a:xfrm>
            <a:custGeom>
              <a:rect b="b" l="l" r="r" t="t"/>
              <a:pathLst>
                <a:path extrusionOk="0" h="375" w="600">
                  <a:moveTo>
                    <a:pt x="249" y="0"/>
                  </a:moveTo>
                  <a:cubicBezTo>
                    <a:pt x="141" y="0"/>
                    <a:pt x="60" y="71"/>
                    <a:pt x="0" y="168"/>
                  </a:cubicBezTo>
                  <a:lnTo>
                    <a:pt x="517" y="375"/>
                  </a:lnTo>
                  <a:cubicBezTo>
                    <a:pt x="600" y="251"/>
                    <a:pt x="517" y="75"/>
                    <a:pt x="383" y="34"/>
                  </a:cubicBezTo>
                  <a:cubicBezTo>
                    <a:pt x="334" y="11"/>
                    <a:pt x="289" y="0"/>
                    <a:pt x="2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8"/>
            <p:cNvSpPr/>
            <p:nvPr/>
          </p:nvSpPr>
          <p:spPr>
            <a:xfrm>
              <a:off x="4415850" y="4085475"/>
              <a:ext cx="9600" cy="13350"/>
            </a:xfrm>
            <a:custGeom>
              <a:rect b="b" l="l" r="r" t="t"/>
              <a:pathLst>
                <a:path extrusionOk="0" h="534" w="384">
                  <a:moveTo>
                    <a:pt x="290" y="0"/>
                  </a:moveTo>
                  <a:cubicBezTo>
                    <a:pt x="210" y="0"/>
                    <a:pt x="144" y="39"/>
                    <a:pt x="83" y="99"/>
                  </a:cubicBezTo>
                  <a:cubicBezTo>
                    <a:pt x="42" y="99"/>
                    <a:pt x="42" y="151"/>
                    <a:pt x="1" y="192"/>
                  </a:cubicBezTo>
                  <a:lnTo>
                    <a:pt x="1" y="358"/>
                  </a:lnTo>
                  <a:cubicBezTo>
                    <a:pt x="1" y="451"/>
                    <a:pt x="83" y="534"/>
                    <a:pt x="166" y="534"/>
                  </a:cubicBezTo>
                  <a:lnTo>
                    <a:pt x="383" y="17"/>
                  </a:lnTo>
                  <a:cubicBezTo>
                    <a:pt x="350" y="6"/>
                    <a:pt x="319"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8"/>
            <p:cNvSpPr/>
            <p:nvPr/>
          </p:nvSpPr>
          <p:spPr>
            <a:xfrm>
              <a:off x="4349950" y="4059650"/>
              <a:ext cx="16300" cy="13700"/>
            </a:xfrm>
            <a:custGeom>
              <a:rect b="b" l="l" r="r" t="t"/>
              <a:pathLst>
                <a:path extrusionOk="0" h="548" w="652">
                  <a:moveTo>
                    <a:pt x="336" y="0"/>
                  </a:moveTo>
                  <a:cubicBezTo>
                    <a:pt x="232" y="0"/>
                    <a:pt x="124" y="49"/>
                    <a:pt x="93" y="150"/>
                  </a:cubicBezTo>
                  <a:cubicBezTo>
                    <a:pt x="0" y="316"/>
                    <a:pt x="93" y="450"/>
                    <a:pt x="217" y="533"/>
                  </a:cubicBezTo>
                  <a:cubicBezTo>
                    <a:pt x="258" y="542"/>
                    <a:pt x="296" y="547"/>
                    <a:pt x="332" y="547"/>
                  </a:cubicBezTo>
                  <a:cubicBezTo>
                    <a:pt x="449" y="547"/>
                    <a:pt x="539" y="492"/>
                    <a:pt x="610" y="357"/>
                  </a:cubicBezTo>
                  <a:cubicBezTo>
                    <a:pt x="652" y="233"/>
                    <a:pt x="569" y="57"/>
                    <a:pt x="434" y="16"/>
                  </a:cubicBezTo>
                  <a:cubicBezTo>
                    <a:pt x="404" y="6"/>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8"/>
            <p:cNvSpPr/>
            <p:nvPr/>
          </p:nvSpPr>
          <p:spPr>
            <a:xfrm>
              <a:off x="4304700" y="4078125"/>
              <a:ext cx="16325" cy="14025"/>
            </a:xfrm>
            <a:custGeom>
              <a:rect b="b" l="l" r="r" t="t"/>
              <a:pathLst>
                <a:path extrusionOk="0" h="561" w="653">
                  <a:moveTo>
                    <a:pt x="366" y="0"/>
                  </a:moveTo>
                  <a:cubicBezTo>
                    <a:pt x="253" y="0"/>
                    <a:pt x="128" y="76"/>
                    <a:pt x="94" y="187"/>
                  </a:cubicBezTo>
                  <a:cubicBezTo>
                    <a:pt x="1" y="311"/>
                    <a:pt x="94" y="486"/>
                    <a:pt x="218" y="528"/>
                  </a:cubicBezTo>
                  <a:cubicBezTo>
                    <a:pt x="255" y="551"/>
                    <a:pt x="295" y="561"/>
                    <a:pt x="334" y="561"/>
                  </a:cubicBezTo>
                  <a:cubicBezTo>
                    <a:pt x="438" y="561"/>
                    <a:pt x="544" y="491"/>
                    <a:pt x="611" y="393"/>
                  </a:cubicBezTo>
                  <a:cubicBezTo>
                    <a:pt x="652" y="269"/>
                    <a:pt x="570" y="94"/>
                    <a:pt x="435" y="11"/>
                  </a:cubicBezTo>
                  <a:cubicBezTo>
                    <a:pt x="413" y="4"/>
                    <a:pt x="390" y="0"/>
                    <a:pt x="3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8"/>
            <p:cNvSpPr/>
            <p:nvPr/>
          </p:nvSpPr>
          <p:spPr>
            <a:xfrm>
              <a:off x="4369325" y="4104875"/>
              <a:ext cx="16325" cy="13700"/>
            </a:xfrm>
            <a:custGeom>
              <a:rect b="b" l="l" r="r" t="t"/>
              <a:pathLst>
                <a:path extrusionOk="0" h="548" w="653">
                  <a:moveTo>
                    <a:pt x="314" y="1"/>
                  </a:moveTo>
                  <a:cubicBezTo>
                    <a:pt x="201" y="1"/>
                    <a:pt x="115" y="49"/>
                    <a:pt x="52" y="150"/>
                  </a:cubicBezTo>
                  <a:cubicBezTo>
                    <a:pt x="1" y="316"/>
                    <a:pt x="94" y="492"/>
                    <a:pt x="218" y="533"/>
                  </a:cubicBezTo>
                  <a:cubicBezTo>
                    <a:pt x="249" y="543"/>
                    <a:pt x="282" y="548"/>
                    <a:pt x="315" y="548"/>
                  </a:cubicBezTo>
                  <a:cubicBezTo>
                    <a:pt x="423" y="548"/>
                    <a:pt x="530" y="492"/>
                    <a:pt x="569" y="357"/>
                  </a:cubicBezTo>
                  <a:cubicBezTo>
                    <a:pt x="652" y="233"/>
                    <a:pt x="569" y="57"/>
                    <a:pt x="435" y="16"/>
                  </a:cubicBezTo>
                  <a:cubicBezTo>
                    <a:pt x="392" y="6"/>
                    <a:pt x="351"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8"/>
            <p:cNvSpPr/>
            <p:nvPr/>
          </p:nvSpPr>
          <p:spPr>
            <a:xfrm>
              <a:off x="4331850" y="4013975"/>
              <a:ext cx="16050" cy="14150"/>
            </a:xfrm>
            <a:custGeom>
              <a:rect b="b" l="l" r="r" t="t"/>
              <a:pathLst>
                <a:path extrusionOk="0" h="566" w="642">
                  <a:moveTo>
                    <a:pt x="295" y="0"/>
                  </a:moveTo>
                  <a:cubicBezTo>
                    <a:pt x="189" y="0"/>
                    <a:pt x="102" y="71"/>
                    <a:pt x="42" y="168"/>
                  </a:cubicBezTo>
                  <a:cubicBezTo>
                    <a:pt x="1" y="333"/>
                    <a:pt x="42" y="468"/>
                    <a:pt x="207" y="550"/>
                  </a:cubicBezTo>
                  <a:cubicBezTo>
                    <a:pt x="239" y="560"/>
                    <a:pt x="272" y="565"/>
                    <a:pt x="306" y="565"/>
                  </a:cubicBezTo>
                  <a:cubicBezTo>
                    <a:pt x="416" y="565"/>
                    <a:pt x="527" y="509"/>
                    <a:pt x="559" y="375"/>
                  </a:cubicBezTo>
                  <a:cubicBezTo>
                    <a:pt x="642" y="251"/>
                    <a:pt x="559" y="75"/>
                    <a:pt x="424" y="33"/>
                  </a:cubicBezTo>
                  <a:cubicBezTo>
                    <a:pt x="379" y="11"/>
                    <a:pt x="335"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8"/>
            <p:cNvSpPr/>
            <p:nvPr/>
          </p:nvSpPr>
          <p:spPr>
            <a:xfrm>
              <a:off x="4395175" y="4040375"/>
              <a:ext cx="16300" cy="14050"/>
            </a:xfrm>
            <a:custGeom>
              <a:rect b="b" l="l" r="r" t="t"/>
              <a:pathLst>
                <a:path extrusionOk="0" h="562" w="652">
                  <a:moveTo>
                    <a:pt x="366" y="1"/>
                  </a:moveTo>
                  <a:cubicBezTo>
                    <a:pt x="253" y="1"/>
                    <a:pt x="128" y="76"/>
                    <a:pt x="94" y="187"/>
                  </a:cubicBezTo>
                  <a:cubicBezTo>
                    <a:pt x="1" y="311"/>
                    <a:pt x="94" y="487"/>
                    <a:pt x="218" y="528"/>
                  </a:cubicBezTo>
                  <a:cubicBezTo>
                    <a:pt x="267" y="551"/>
                    <a:pt x="312" y="562"/>
                    <a:pt x="353" y="562"/>
                  </a:cubicBezTo>
                  <a:cubicBezTo>
                    <a:pt x="460" y="562"/>
                    <a:pt x="543" y="494"/>
                    <a:pt x="611" y="404"/>
                  </a:cubicBezTo>
                  <a:cubicBezTo>
                    <a:pt x="652" y="228"/>
                    <a:pt x="611" y="94"/>
                    <a:pt x="435" y="11"/>
                  </a:cubicBezTo>
                  <a:cubicBezTo>
                    <a:pt x="413" y="4"/>
                    <a:pt x="390" y="1"/>
                    <a:pt x="36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8"/>
            <p:cNvSpPr/>
            <p:nvPr/>
          </p:nvSpPr>
          <p:spPr>
            <a:xfrm>
              <a:off x="4273700" y="4103200"/>
              <a:ext cx="1050" cy="3125"/>
            </a:xfrm>
            <a:custGeom>
              <a:rect b="b" l="l" r="r" t="t"/>
              <a:pathLst>
                <a:path extrusionOk="0" h="125" w="42">
                  <a:moveTo>
                    <a:pt x="42" y="0"/>
                  </a:moveTo>
                  <a:cubicBezTo>
                    <a:pt x="0" y="42"/>
                    <a:pt x="0" y="83"/>
                    <a:pt x="0" y="124"/>
                  </a:cubicBezTo>
                  <a:lnTo>
                    <a:pt x="42" y="124"/>
                  </a:lnTo>
                  <a:lnTo>
                    <a:pt x="42" y="42"/>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8"/>
            <p:cNvSpPr/>
            <p:nvPr/>
          </p:nvSpPr>
          <p:spPr>
            <a:xfrm>
              <a:off x="4441700" y="4025650"/>
              <a:ext cx="7525" cy="9600"/>
            </a:xfrm>
            <a:custGeom>
              <a:rect b="b" l="l" r="r" t="t"/>
              <a:pathLst>
                <a:path extrusionOk="0" h="384" w="301">
                  <a:moveTo>
                    <a:pt x="42" y="1"/>
                  </a:moveTo>
                  <a:cubicBezTo>
                    <a:pt x="1" y="83"/>
                    <a:pt x="1" y="125"/>
                    <a:pt x="42" y="166"/>
                  </a:cubicBezTo>
                  <a:cubicBezTo>
                    <a:pt x="42" y="259"/>
                    <a:pt x="83" y="342"/>
                    <a:pt x="166" y="383"/>
                  </a:cubicBezTo>
                  <a:lnTo>
                    <a:pt x="300" y="12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8"/>
            <p:cNvSpPr/>
            <p:nvPr/>
          </p:nvSpPr>
          <p:spPr>
            <a:xfrm>
              <a:off x="4377075" y="3999800"/>
              <a:ext cx="14000" cy="9325"/>
            </a:xfrm>
            <a:custGeom>
              <a:rect b="b" l="l" r="r" t="t"/>
              <a:pathLst>
                <a:path extrusionOk="0" h="373" w="560">
                  <a:moveTo>
                    <a:pt x="42" y="1"/>
                  </a:moveTo>
                  <a:cubicBezTo>
                    <a:pt x="1" y="125"/>
                    <a:pt x="84" y="301"/>
                    <a:pt x="208" y="342"/>
                  </a:cubicBezTo>
                  <a:cubicBezTo>
                    <a:pt x="254" y="363"/>
                    <a:pt x="298" y="373"/>
                    <a:pt x="341" y="373"/>
                  </a:cubicBezTo>
                  <a:cubicBezTo>
                    <a:pt x="383" y="373"/>
                    <a:pt x="425" y="363"/>
                    <a:pt x="466" y="342"/>
                  </a:cubicBezTo>
                  <a:cubicBezTo>
                    <a:pt x="518" y="301"/>
                    <a:pt x="559"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8"/>
            <p:cNvSpPr/>
            <p:nvPr/>
          </p:nvSpPr>
          <p:spPr>
            <a:xfrm>
              <a:off x="4337025" y="4278700"/>
              <a:ext cx="8800" cy="6500"/>
            </a:xfrm>
            <a:custGeom>
              <a:rect b="b" l="l" r="r" t="t"/>
              <a:pathLst>
                <a:path extrusionOk="0" h="260" w="352">
                  <a:moveTo>
                    <a:pt x="135" y="1"/>
                  </a:moveTo>
                  <a:lnTo>
                    <a:pt x="93" y="42"/>
                  </a:lnTo>
                  <a:cubicBezTo>
                    <a:pt x="52" y="42"/>
                    <a:pt x="52" y="83"/>
                    <a:pt x="0" y="125"/>
                  </a:cubicBezTo>
                  <a:lnTo>
                    <a:pt x="0" y="176"/>
                  </a:lnTo>
                  <a:lnTo>
                    <a:pt x="259" y="259"/>
                  </a:lnTo>
                  <a:lnTo>
                    <a:pt x="3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8"/>
            <p:cNvSpPr/>
            <p:nvPr/>
          </p:nvSpPr>
          <p:spPr>
            <a:xfrm>
              <a:off x="4272400" y="4252450"/>
              <a:ext cx="14250" cy="8950"/>
            </a:xfrm>
            <a:custGeom>
              <a:rect b="b" l="l" r="r" t="t"/>
              <a:pathLst>
                <a:path extrusionOk="0" h="358" w="570">
                  <a:moveTo>
                    <a:pt x="282" y="0"/>
                  </a:moveTo>
                  <a:cubicBezTo>
                    <a:pt x="179" y="0"/>
                    <a:pt x="82" y="39"/>
                    <a:pt x="52" y="99"/>
                  </a:cubicBezTo>
                  <a:lnTo>
                    <a:pt x="1" y="141"/>
                  </a:lnTo>
                  <a:lnTo>
                    <a:pt x="517" y="358"/>
                  </a:lnTo>
                  <a:lnTo>
                    <a:pt x="517" y="316"/>
                  </a:lnTo>
                  <a:cubicBezTo>
                    <a:pt x="569" y="192"/>
                    <a:pt x="476" y="58"/>
                    <a:pt x="393" y="17"/>
                  </a:cubicBezTo>
                  <a:cubicBezTo>
                    <a:pt x="357" y="6"/>
                    <a:pt x="319" y="0"/>
                    <a:pt x="28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8"/>
            <p:cNvSpPr/>
            <p:nvPr/>
          </p:nvSpPr>
          <p:spPr>
            <a:xfrm>
              <a:off x="4361825" y="4214075"/>
              <a:ext cx="10900" cy="14000"/>
            </a:xfrm>
            <a:custGeom>
              <a:rect b="b" l="l" r="r" t="t"/>
              <a:pathLst>
                <a:path extrusionOk="0" h="560" w="436">
                  <a:moveTo>
                    <a:pt x="301" y="1"/>
                  </a:moveTo>
                  <a:cubicBezTo>
                    <a:pt x="218" y="1"/>
                    <a:pt x="94" y="84"/>
                    <a:pt x="42" y="177"/>
                  </a:cubicBezTo>
                  <a:cubicBezTo>
                    <a:pt x="1" y="259"/>
                    <a:pt x="42" y="342"/>
                    <a:pt x="94" y="435"/>
                  </a:cubicBezTo>
                  <a:lnTo>
                    <a:pt x="218" y="559"/>
                  </a:lnTo>
                  <a:lnTo>
                    <a:pt x="435" y="42"/>
                  </a:lnTo>
                  <a:cubicBezTo>
                    <a:pt x="394" y="1"/>
                    <a:pt x="352"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8"/>
            <p:cNvSpPr/>
            <p:nvPr/>
          </p:nvSpPr>
          <p:spPr>
            <a:xfrm>
              <a:off x="4297225" y="4187875"/>
              <a:ext cx="16300" cy="13700"/>
            </a:xfrm>
            <a:custGeom>
              <a:rect b="b" l="l" r="r" t="t"/>
              <a:pathLst>
                <a:path extrusionOk="0" h="548" w="652">
                  <a:moveTo>
                    <a:pt x="337" y="0"/>
                  </a:moveTo>
                  <a:cubicBezTo>
                    <a:pt x="230" y="0"/>
                    <a:pt x="125" y="56"/>
                    <a:pt x="93" y="191"/>
                  </a:cubicBezTo>
                  <a:cubicBezTo>
                    <a:pt x="0" y="315"/>
                    <a:pt x="93" y="491"/>
                    <a:pt x="217" y="532"/>
                  </a:cubicBezTo>
                  <a:cubicBezTo>
                    <a:pt x="250" y="542"/>
                    <a:pt x="285" y="547"/>
                    <a:pt x="321" y="547"/>
                  </a:cubicBezTo>
                  <a:cubicBezTo>
                    <a:pt x="429" y="547"/>
                    <a:pt x="540" y="499"/>
                    <a:pt x="610" y="397"/>
                  </a:cubicBezTo>
                  <a:cubicBezTo>
                    <a:pt x="651" y="232"/>
                    <a:pt x="558" y="56"/>
                    <a:pt x="434" y="15"/>
                  </a:cubicBezTo>
                  <a:cubicBezTo>
                    <a:pt x="403" y="5"/>
                    <a:pt x="370"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8"/>
            <p:cNvSpPr/>
            <p:nvPr/>
          </p:nvSpPr>
          <p:spPr>
            <a:xfrm>
              <a:off x="4251975" y="4206800"/>
              <a:ext cx="16325" cy="14025"/>
            </a:xfrm>
            <a:custGeom>
              <a:rect b="b" l="l" r="r" t="t"/>
              <a:pathLst>
                <a:path extrusionOk="0" h="561" w="653">
                  <a:moveTo>
                    <a:pt x="319" y="0"/>
                  </a:moveTo>
                  <a:cubicBezTo>
                    <a:pt x="218" y="0"/>
                    <a:pt x="124" y="68"/>
                    <a:pt x="94" y="157"/>
                  </a:cubicBezTo>
                  <a:cubicBezTo>
                    <a:pt x="1" y="292"/>
                    <a:pt x="94" y="468"/>
                    <a:pt x="218" y="550"/>
                  </a:cubicBezTo>
                  <a:cubicBezTo>
                    <a:pt x="241" y="558"/>
                    <a:pt x="266" y="561"/>
                    <a:pt x="291" y="561"/>
                  </a:cubicBezTo>
                  <a:cubicBezTo>
                    <a:pt x="408" y="561"/>
                    <a:pt x="534" y="485"/>
                    <a:pt x="611" y="375"/>
                  </a:cubicBezTo>
                  <a:cubicBezTo>
                    <a:pt x="652" y="250"/>
                    <a:pt x="559" y="75"/>
                    <a:pt x="435" y="33"/>
                  </a:cubicBezTo>
                  <a:cubicBezTo>
                    <a:pt x="397" y="10"/>
                    <a:pt x="357" y="0"/>
                    <a:pt x="31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8"/>
            <p:cNvSpPr/>
            <p:nvPr/>
          </p:nvSpPr>
          <p:spPr>
            <a:xfrm>
              <a:off x="4316600" y="4233100"/>
              <a:ext cx="15275" cy="13700"/>
            </a:xfrm>
            <a:custGeom>
              <a:rect b="b" l="l" r="r" t="t"/>
              <a:pathLst>
                <a:path extrusionOk="0" h="548" w="611">
                  <a:moveTo>
                    <a:pt x="320" y="0"/>
                  </a:moveTo>
                  <a:cubicBezTo>
                    <a:pt x="203" y="0"/>
                    <a:pt x="113" y="56"/>
                    <a:pt x="42" y="191"/>
                  </a:cubicBezTo>
                  <a:cubicBezTo>
                    <a:pt x="0" y="315"/>
                    <a:pt x="42" y="491"/>
                    <a:pt x="218" y="532"/>
                  </a:cubicBezTo>
                  <a:cubicBezTo>
                    <a:pt x="251" y="542"/>
                    <a:pt x="286" y="548"/>
                    <a:pt x="320" y="548"/>
                  </a:cubicBezTo>
                  <a:cubicBezTo>
                    <a:pt x="426" y="548"/>
                    <a:pt x="528" y="499"/>
                    <a:pt x="559" y="398"/>
                  </a:cubicBezTo>
                  <a:cubicBezTo>
                    <a:pt x="611" y="232"/>
                    <a:pt x="559" y="98"/>
                    <a:pt x="435" y="15"/>
                  </a:cubicBezTo>
                  <a:cubicBezTo>
                    <a:pt x="394" y="6"/>
                    <a:pt x="3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8"/>
            <p:cNvSpPr/>
            <p:nvPr/>
          </p:nvSpPr>
          <p:spPr>
            <a:xfrm>
              <a:off x="4278875" y="4142625"/>
              <a:ext cx="15250" cy="13700"/>
            </a:xfrm>
            <a:custGeom>
              <a:rect b="b" l="l" r="r" t="t"/>
              <a:pathLst>
                <a:path extrusionOk="0" h="548" w="610">
                  <a:moveTo>
                    <a:pt x="320" y="1"/>
                  </a:moveTo>
                  <a:cubicBezTo>
                    <a:pt x="203" y="1"/>
                    <a:pt x="115" y="57"/>
                    <a:pt x="52" y="191"/>
                  </a:cubicBezTo>
                  <a:cubicBezTo>
                    <a:pt x="0" y="315"/>
                    <a:pt x="52" y="491"/>
                    <a:pt x="217" y="533"/>
                  </a:cubicBezTo>
                  <a:cubicBezTo>
                    <a:pt x="248" y="542"/>
                    <a:pt x="281" y="547"/>
                    <a:pt x="314" y="547"/>
                  </a:cubicBezTo>
                  <a:cubicBezTo>
                    <a:pt x="422" y="547"/>
                    <a:pt x="529" y="492"/>
                    <a:pt x="569" y="357"/>
                  </a:cubicBezTo>
                  <a:cubicBezTo>
                    <a:pt x="610" y="233"/>
                    <a:pt x="569" y="57"/>
                    <a:pt x="434" y="16"/>
                  </a:cubicBezTo>
                  <a:cubicBezTo>
                    <a:pt x="393" y="6"/>
                    <a:pt x="35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8"/>
            <p:cNvSpPr/>
            <p:nvPr/>
          </p:nvSpPr>
          <p:spPr>
            <a:xfrm>
              <a:off x="4342450" y="4169050"/>
              <a:ext cx="16300" cy="14050"/>
            </a:xfrm>
            <a:custGeom>
              <a:rect b="b" l="l" r="r" t="t"/>
              <a:pathLst>
                <a:path extrusionOk="0" h="562" w="652">
                  <a:moveTo>
                    <a:pt x="319" y="1"/>
                  </a:moveTo>
                  <a:cubicBezTo>
                    <a:pt x="218" y="1"/>
                    <a:pt x="123" y="71"/>
                    <a:pt x="93" y="168"/>
                  </a:cubicBezTo>
                  <a:cubicBezTo>
                    <a:pt x="0" y="292"/>
                    <a:pt x="93" y="468"/>
                    <a:pt x="218" y="551"/>
                  </a:cubicBezTo>
                  <a:cubicBezTo>
                    <a:pt x="248" y="558"/>
                    <a:pt x="278" y="561"/>
                    <a:pt x="305" y="561"/>
                  </a:cubicBezTo>
                  <a:cubicBezTo>
                    <a:pt x="436" y="561"/>
                    <a:pt x="534" y="486"/>
                    <a:pt x="610" y="375"/>
                  </a:cubicBezTo>
                  <a:cubicBezTo>
                    <a:pt x="652" y="251"/>
                    <a:pt x="559" y="75"/>
                    <a:pt x="435" y="34"/>
                  </a:cubicBezTo>
                  <a:cubicBezTo>
                    <a:pt x="398" y="11"/>
                    <a:pt x="358" y="1"/>
                    <a:pt x="31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8"/>
            <p:cNvSpPr/>
            <p:nvPr/>
          </p:nvSpPr>
          <p:spPr>
            <a:xfrm>
              <a:off x="4388725" y="4154900"/>
              <a:ext cx="7775" cy="8550"/>
            </a:xfrm>
            <a:custGeom>
              <a:rect b="b" l="l" r="r" t="t"/>
              <a:pathLst>
                <a:path extrusionOk="0" h="342" w="311">
                  <a:moveTo>
                    <a:pt x="52" y="0"/>
                  </a:moveTo>
                  <a:cubicBezTo>
                    <a:pt x="0" y="0"/>
                    <a:pt x="0" y="42"/>
                    <a:pt x="0" y="83"/>
                  </a:cubicBezTo>
                  <a:cubicBezTo>
                    <a:pt x="0" y="217"/>
                    <a:pt x="93" y="300"/>
                    <a:pt x="176" y="341"/>
                  </a:cubicBezTo>
                  <a:lnTo>
                    <a:pt x="310" y="83"/>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8"/>
            <p:cNvSpPr/>
            <p:nvPr/>
          </p:nvSpPr>
          <p:spPr>
            <a:xfrm>
              <a:off x="4324100" y="4128000"/>
              <a:ext cx="14225" cy="9350"/>
            </a:xfrm>
            <a:custGeom>
              <a:rect b="b" l="l" r="r" t="t"/>
              <a:pathLst>
                <a:path extrusionOk="0" h="374" w="569">
                  <a:moveTo>
                    <a:pt x="52" y="1"/>
                  </a:moveTo>
                  <a:lnTo>
                    <a:pt x="52" y="1"/>
                  </a:lnTo>
                  <a:cubicBezTo>
                    <a:pt x="0" y="125"/>
                    <a:pt x="52" y="301"/>
                    <a:pt x="217" y="342"/>
                  </a:cubicBezTo>
                  <a:cubicBezTo>
                    <a:pt x="264" y="363"/>
                    <a:pt x="308" y="373"/>
                    <a:pt x="351" y="373"/>
                  </a:cubicBezTo>
                  <a:cubicBezTo>
                    <a:pt x="393" y="373"/>
                    <a:pt x="435" y="363"/>
                    <a:pt x="476" y="342"/>
                  </a:cubicBezTo>
                  <a:cubicBezTo>
                    <a:pt x="517" y="301"/>
                    <a:pt x="569" y="259"/>
                    <a:pt x="569" y="208"/>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8"/>
            <p:cNvSpPr/>
            <p:nvPr/>
          </p:nvSpPr>
          <p:spPr>
            <a:xfrm>
              <a:off x="4271375" y="4106300"/>
              <a:ext cx="3375" cy="3375"/>
            </a:xfrm>
            <a:custGeom>
              <a:rect b="b" l="l" r="r" t="t"/>
              <a:pathLst>
                <a:path extrusionOk="0" h="135" w="135">
                  <a:moveTo>
                    <a:pt x="93" y="0"/>
                  </a:moveTo>
                  <a:cubicBezTo>
                    <a:pt x="42" y="42"/>
                    <a:pt x="42" y="93"/>
                    <a:pt x="0" y="135"/>
                  </a:cubicBezTo>
                  <a:lnTo>
                    <a:pt x="42" y="135"/>
                  </a:lnTo>
                  <a:cubicBezTo>
                    <a:pt x="93" y="93"/>
                    <a:pt x="93" y="42"/>
                    <a:pt x="1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8"/>
            <p:cNvSpPr/>
            <p:nvPr/>
          </p:nvSpPr>
          <p:spPr>
            <a:xfrm>
              <a:off x="4284300" y="4406500"/>
              <a:ext cx="8800" cy="6900"/>
            </a:xfrm>
            <a:custGeom>
              <a:rect b="b" l="l" r="r" t="t"/>
              <a:pathLst>
                <a:path extrusionOk="0" h="276" w="352">
                  <a:moveTo>
                    <a:pt x="271" y="0"/>
                  </a:moveTo>
                  <a:cubicBezTo>
                    <a:pt x="194" y="0"/>
                    <a:pt x="110" y="39"/>
                    <a:pt x="41" y="99"/>
                  </a:cubicBezTo>
                  <a:lnTo>
                    <a:pt x="0" y="141"/>
                  </a:lnTo>
                  <a:lnTo>
                    <a:pt x="0" y="182"/>
                  </a:lnTo>
                  <a:lnTo>
                    <a:pt x="259" y="275"/>
                  </a:lnTo>
                  <a:lnTo>
                    <a:pt x="352" y="17"/>
                  </a:lnTo>
                  <a:cubicBezTo>
                    <a:pt x="327" y="6"/>
                    <a:pt x="300" y="0"/>
                    <a:pt x="27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8"/>
            <p:cNvSpPr/>
            <p:nvPr/>
          </p:nvSpPr>
          <p:spPr>
            <a:xfrm>
              <a:off x="4226125" y="4380025"/>
              <a:ext cx="7525" cy="9575"/>
            </a:xfrm>
            <a:custGeom>
              <a:rect b="b" l="l" r="r" t="t"/>
              <a:pathLst>
                <a:path extrusionOk="0" h="383" w="301">
                  <a:moveTo>
                    <a:pt x="1" y="0"/>
                  </a:moveTo>
                  <a:cubicBezTo>
                    <a:pt x="1" y="125"/>
                    <a:pt x="42" y="207"/>
                    <a:pt x="42" y="300"/>
                  </a:cubicBezTo>
                  <a:lnTo>
                    <a:pt x="259" y="383"/>
                  </a:lnTo>
                  <a:lnTo>
                    <a:pt x="259" y="342"/>
                  </a:lnTo>
                  <a:cubicBezTo>
                    <a:pt x="301" y="207"/>
                    <a:pt x="218" y="83"/>
                    <a:pt x="94" y="42"/>
                  </a:cubicBezTo>
                  <a:cubicBezTo>
                    <a:pt x="94" y="42"/>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8"/>
            <p:cNvSpPr/>
            <p:nvPr/>
          </p:nvSpPr>
          <p:spPr>
            <a:xfrm>
              <a:off x="4310150" y="4342275"/>
              <a:ext cx="9825" cy="14000"/>
            </a:xfrm>
            <a:custGeom>
              <a:rect b="b" l="l" r="r" t="t"/>
              <a:pathLst>
                <a:path extrusionOk="0" h="560" w="393">
                  <a:moveTo>
                    <a:pt x="258" y="1"/>
                  </a:moveTo>
                  <a:cubicBezTo>
                    <a:pt x="176" y="1"/>
                    <a:pt x="41" y="84"/>
                    <a:pt x="0" y="166"/>
                  </a:cubicBezTo>
                  <a:lnTo>
                    <a:pt x="0" y="342"/>
                  </a:lnTo>
                  <a:cubicBezTo>
                    <a:pt x="0" y="425"/>
                    <a:pt x="93" y="518"/>
                    <a:pt x="176" y="559"/>
                  </a:cubicBezTo>
                  <a:lnTo>
                    <a:pt x="393" y="42"/>
                  </a:lnTo>
                  <a:cubicBezTo>
                    <a:pt x="352" y="42"/>
                    <a:pt x="300" y="1"/>
                    <a:pt x="2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8"/>
            <p:cNvSpPr/>
            <p:nvPr/>
          </p:nvSpPr>
          <p:spPr>
            <a:xfrm>
              <a:off x="4244475" y="4316175"/>
              <a:ext cx="16325" cy="14050"/>
            </a:xfrm>
            <a:custGeom>
              <a:rect b="b" l="l" r="r" t="t"/>
              <a:pathLst>
                <a:path extrusionOk="0" h="562" w="653">
                  <a:moveTo>
                    <a:pt x="362" y="0"/>
                  </a:moveTo>
                  <a:cubicBezTo>
                    <a:pt x="246" y="0"/>
                    <a:pt x="126" y="74"/>
                    <a:pt x="84" y="176"/>
                  </a:cubicBezTo>
                  <a:cubicBezTo>
                    <a:pt x="1" y="311"/>
                    <a:pt x="84" y="487"/>
                    <a:pt x="218" y="528"/>
                  </a:cubicBezTo>
                  <a:cubicBezTo>
                    <a:pt x="252" y="551"/>
                    <a:pt x="291" y="561"/>
                    <a:pt x="330" y="561"/>
                  </a:cubicBezTo>
                  <a:cubicBezTo>
                    <a:pt x="432" y="561"/>
                    <a:pt x="541" y="491"/>
                    <a:pt x="601" y="394"/>
                  </a:cubicBezTo>
                  <a:cubicBezTo>
                    <a:pt x="652" y="228"/>
                    <a:pt x="559" y="94"/>
                    <a:pt x="435" y="11"/>
                  </a:cubicBezTo>
                  <a:cubicBezTo>
                    <a:pt x="411" y="4"/>
                    <a:pt x="387" y="0"/>
                    <a:pt x="36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8"/>
            <p:cNvSpPr/>
            <p:nvPr/>
          </p:nvSpPr>
          <p:spPr>
            <a:xfrm>
              <a:off x="4263875" y="4361400"/>
              <a:ext cx="15000" cy="14050"/>
            </a:xfrm>
            <a:custGeom>
              <a:rect b="b" l="l" r="r" t="t"/>
              <a:pathLst>
                <a:path extrusionOk="0" h="562" w="600">
                  <a:moveTo>
                    <a:pt x="342" y="1"/>
                  </a:moveTo>
                  <a:cubicBezTo>
                    <a:pt x="201" y="1"/>
                    <a:pt x="76" y="75"/>
                    <a:pt x="42" y="177"/>
                  </a:cubicBezTo>
                  <a:cubicBezTo>
                    <a:pt x="0" y="311"/>
                    <a:pt x="42" y="487"/>
                    <a:pt x="217" y="528"/>
                  </a:cubicBezTo>
                  <a:cubicBezTo>
                    <a:pt x="252" y="551"/>
                    <a:pt x="290" y="561"/>
                    <a:pt x="328" y="561"/>
                  </a:cubicBezTo>
                  <a:cubicBezTo>
                    <a:pt x="428" y="561"/>
                    <a:pt x="529" y="491"/>
                    <a:pt x="559" y="394"/>
                  </a:cubicBezTo>
                  <a:cubicBezTo>
                    <a:pt x="600" y="270"/>
                    <a:pt x="559" y="94"/>
                    <a:pt x="435" y="11"/>
                  </a:cubicBezTo>
                  <a:cubicBezTo>
                    <a:pt x="403" y="4"/>
                    <a:pt x="372" y="1"/>
                    <a:pt x="3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8"/>
            <p:cNvSpPr/>
            <p:nvPr/>
          </p:nvSpPr>
          <p:spPr>
            <a:xfrm>
              <a:off x="4226125" y="4270825"/>
              <a:ext cx="15275" cy="14150"/>
            </a:xfrm>
            <a:custGeom>
              <a:rect b="b" l="l" r="r" t="t"/>
              <a:pathLst>
                <a:path extrusionOk="0" h="566" w="611">
                  <a:moveTo>
                    <a:pt x="295" y="1"/>
                  </a:moveTo>
                  <a:cubicBezTo>
                    <a:pt x="188" y="1"/>
                    <a:pt x="82" y="55"/>
                    <a:pt x="42" y="181"/>
                  </a:cubicBezTo>
                  <a:cubicBezTo>
                    <a:pt x="1" y="316"/>
                    <a:pt x="42" y="491"/>
                    <a:pt x="218" y="533"/>
                  </a:cubicBezTo>
                  <a:cubicBezTo>
                    <a:pt x="255" y="556"/>
                    <a:pt x="295" y="566"/>
                    <a:pt x="333" y="566"/>
                  </a:cubicBezTo>
                  <a:cubicBezTo>
                    <a:pt x="434" y="566"/>
                    <a:pt x="529" y="496"/>
                    <a:pt x="559" y="398"/>
                  </a:cubicBezTo>
                  <a:cubicBezTo>
                    <a:pt x="611" y="233"/>
                    <a:pt x="559" y="98"/>
                    <a:pt x="394" y="16"/>
                  </a:cubicBezTo>
                  <a:cubicBezTo>
                    <a:pt x="362" y="6"/>
                    <a:pt x="329"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8"/>
            <p:cNvSpPr/>
            <p:nvPr/>
          </p:nvSpPr>
          <p:spPr>
            <a:xfrm>
              <a:off x="4289725" y="4297250"/>
              <a:ext cx="16300" cy="14150"/>
            </a:xfrm>
            <a:custGeom>
              <a:rect b="b" l="l" r="r" t="t"/>
              <a:pathLst>
                <a:path extrusionOk="0" h="566" w="652">
                  <a:moveTo>
                    <a:pt x="318" y="1"/>
                  </a:moveTo>
                  <a:cubicBezTo>
                    <a:pt x="217" y="1"/>
                    <a:pt x="120" y="69"/>
                    <a:pt x="83" y="158"/>
                  </a:cubicBezTo>
                  <a:cubicBezTo>
                    <a:pt x="0" y="334"/>
                    <a:pt x="83" y="468"/>
                    <a:pt x="217" y="551"/>
                  </a:cubicBezTo>
                  <a:cubicBezTo>
                    <a:pt x="246" y="561"/>
                    <a:pt x="278" y="566"/>
                    <a:pt x="311" y="566"/>
                  </a:cubicBezTo>
                  <a:cubicBezTo>
                    <a:pt x="418" y="566"/>
                    <a:pt x="536" y="510"/>
                    <a:pt x="600" y="375"/>
                  </a:cubicBezTo>
                  <a:cubicBezTo>
                    <a:pt x="652" y="251"/>
                    <a:pt x="559" y="75"/>
                    <a:pt x="434" y="34"/>
                  </a:cubicBezTo>
                  <a:cubicBezTo>
                    <a:pt x="397" y="11"/>
                    <a:pt x="357" y="1"/>
                    <a:pt x="3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8"/>
            <p:cNvSpPr/>
            <p:nvPr/>
          </p:nvSpPr>
          <p:spPr>
            <a:xfrm>
              <a:off x="4335975" y="4283100"/>
              <a:ext cx="7525" cy="8550"/>
            </a:xfrm>
            <a:custGeom>
              <a:rect b="b" l="l" r="r" t="t"/>
              <a:pathLst>
                <a:path extrusionOk="0" h="342" w="301">
                  <a:moveTo>
                    <a:pt x="42" y="0"/>
                  </a:moveTo>
                  <a:cubicBezTo>
                    <a:pt x="1" y="42"/>
                    <a:pt x="1" y="83"/>
                    <a:pt x="1" y="166"/>
                  </a:cubicBezTo>
                  <a:cubicBezTo>
                    <a:pt x="42" y="207"/>
                    <a:pt x="94" y="300"/>
                    <a:pt x="135" y="342"/>
                  </a:cubicBezTo>
                  <a:lnTo>
                    <a:pt x="177" y="342"/>
                  </a:lnTo>
                  <a:lnTo>
                    <a:pt x="301"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8"/>
            <p:cNvSpPr/>
            <p:nvPr/>
          </p:nvSpPr>
          <p:spPr>
            <a:xfrm>
              <a:off x="4272400" y="4255950"/>
              <a:ext cx="12950" cy="10250"/>
            </a:xfrm>
            <a:custGeom>
              <a:rect b="b" l="l" r="r" t="t"/>
              <a:pathLst>
                <a:path extrusionOk="0" h="410" w="518">
                  <a:moveTo>
                    <a:pt x="1" y="1"/>
                  </a:moveTo>
                  <a:lnTo>
                    <a:pt x="1" y="135"/>
                  </a:lnTo>
                  <a:lnTo>
                    <a:pt x="1" y="218"/>
                  </a:lnTo>
                  <a:cubicBezTo>
                    <a:pt x="1" y="259"/>
                    <a:pt x="52" y="259"/>
                    <a:pt x="52" y="259"/>
                  </a:cubicBezTo>
                  <a:cubicBezTo>
                    <a:pt x="52" y="311"/>
                    <a:pt x="94" y="352"/>
                    <a:pt x="176" y="394"/>
                  </a:cubicBezTo>
                  <a:cubicBezTo>
                    <a:pt x="198" y="405"/>
                    <a:pt x="224" y="410"/>
                    <a:pt x="252" y="410"/>
                  </a:cubicBezTo>
                  <a:cubicBezTo>
                    <a:pt x="327" y="410"/>
                    <a:pt x="416" y="371"/>
                    <a:pt x="476" y="311"/>
                  </a:cubicBezTo>
                  <a:cubicBezTo>
                    <a:pt x="476" y="311"/>
                    <a:pt x="517" y="259"/>
                    <a:pt x="517" y="21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8"/>
            <p:cNvSpPr/>
            <p:nvPr/>
          </p:nvSpPr>
          <p:spPr>
            <a:xfrm>
              <a:off x="4256375" y="4471150"/>
              <a:ext cx="10875" cy="13325"/>
            </a:xfrm>
            <a:custGeom>
              <a:rect b="b" l="l" r="r" t="t"/>
              <a:pathLst>
                <a:path extrusionOk="0" h="533" w="435">
                  <a:moveTo>
                    <a:pt x="312" y="1"/>
                  </a:moveTo>
                  <a:cubicBezTo>
                    <a:pt x="183" y="1"/>
                    <a:pt x="73" y="55"/>
                    <a:pt x="42" y="181"/>
                  </a:cubicBezTo>
                  <a:cubicBezTo>
                    <a:pt x="1" y="315"/>
                    <a:pt x="42" y="491"/>
                    <a:pt x="218" y="532"/>
                  </a:cubicBezTo>
                  <a:lnTo>
                    <a:pt x="435" y="15"/>
                  </a:lnTo>
                  <a:cubicBezTo>
                    <a:pt x="393" y="6"/>
                    <a:pt x="352" y="1"/>
                    <a:pt x="3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8"/>
            <p:cNvSpPr/>
            <p:nvPr/>
          </p:nvSpPr>
          <p:spPr>
            <a:xfrm>
              <a:off x="4237000" y="4425925"/>
              <a:ext cx="16050" cy="13675"/>
            </a:xfrm>
            <a:custGeom>
              <a:rect b="b" l="l" r="r" t="t"/>
              <a:pathLst>
                <a:path extrusionOk="0" h="547" w="642">
                  <a:moveTo>
                    <a:pt x="335" y="0"/>
                  </a:moveTo>
                  <a:cubicBezTo>
                    <a:pt x="224" y="0"/>
                    <a:pt x="114" y="54"/>
                    <a:pt x="83" y="181"/>
                  </a:cubicBezTo>
                  <a:cubicBezTo>
                    <a:pt x="0" y="315"/>
                    <a:pt x="83" y="491"/>
                    <a:pt x="217" y="532"/>
                  </a:cubicBezTo>
                  <a:cubicBezTo>
                    <a:pt x="246" y="542"/>
                    <a:pt x="278" y="547"/>
                    <a:pt x="311" y="547"/>
                  </a:cubicBezTo>
                  <a:cubicBezTo>
                    <a:pt x="418" y="547"/>
                    <a:pt x="536" y="491"/>
                    <a:pt x="600" y="356"/>
                  </a:cubicBezTo>
                  <a:cubicBezTo>
                    <a:pt x="641" y="232"/>
                    <a:pt x="558" y="57"/>
                    <a:pt x="434" y="15"/>
                  </a:cubicBezTo>
                  <a:cubicBezTo>
                    <a:pt x="403" y="5"/>
                    <a:pt x="369" y="0"/>
                    <a:pt x="3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8"/>
            <p:cNvSpPr/>
            <p:nvPr/>
          </p:nvSpPr>
          <p:spPr>
            <a:xfrm>
              <a:off x="4283250" y="4411050"/>
              <a:ext cx="7525" cy="8800"/>
            </a:xfrm>
            <a:custGeom>
              <a:rect b="b" l="l" r="r" t="t"/>
              <a:pathLst>
                <a:path extrusionOk="0" h="352" w="301">
                  <a:moveTo>
                    <a:pt x="42" y="0"/>
                  </a:moveTo>
                  <a:cubicBezTo>
                    <a:pt x="1" y="52"/>
                    <a:pt x="1" y="135"/>
                    <a:pt x="1" y="176"/>
                  </a:cubicBezTo>
                  <a:cubicBezTo>
                    <a:pt x="42" y="259"/>
                    <a:pt x="83" y="352"/>
                    <a:pt x="177" y="352"/>
                  </a:cubicBezTo>
                  <a:lnTo>
                    <a:pt x="301" y="9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8"/>
            <p:cNvSpPr/>
            <p:nvPr/>
          </p:nvSpPr>
          <p:spPr>
            <a:xfrm>
              <a:off x="4227175" y="4387525"/>
              <a:ext cx="5450" cy="6475"/>
            </a:xfrm>
            <a:custGeom>
              <a:rect b="b" l="l" r="r" t="t"/>
              <a:pathLst>
                <a:path extrusionOk="0" h="259" w="218">
                  <a:moveTo>
                    <a:pt x="0" y="0"/>
                  </a:moveTo>
                  <a:lnTo>
                    <a:pt x="0" y="259"/>
                  </a:lnTo>
                  <a:cubicBezTo>
                    <a:pt x="93" y="259"/>
                    <a:pt x="135" y="217"/>
                    <a:pt x="176" y="166"/>
                  </a:cubicBezTo>
                  <a:cubicBezTo>
                    <a:pt x="176" y="166"/>
                    <a:pt x="217" y="124"/>
                    <a:pt x="217" y="83"/>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7" name="Google Shape;2587;p38"/>
          <p:cNvSpPr/>
          <p:nvPr/>
        </p:nvSpPr>
        <p:spPr>
          <a:xfrm flipH="1" rot="-1800000">
            <a:off x="5822761" y="-1356555"/>
            <a:ext cx="4114352" cy="4735490"/>
          </a:xfrm>
          <a:custGeom>
            <a:rect b="b" l="l" r="r" t="t"/>
            <a:pathLst>
              <a:path extrusionOk="0" h="28216" w="24515">
                <a:moveTo>
                  <a:pt x="24380" y="0"/>
                </a:moveTo>
                <a:lnTo>
                  <a:pt x="0" y="14216"/>
                </a:lnTo>
                <a:lnTo>
                  <a:pt x="24514" y="28215"/>
                </a:lnTo>
                <a:lnTo>
                  <a:pt x="24380"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8"/>
          <p:cNvSpPr/>
          <p:nvPr/>
        </p:nvSpPr>
        <p:spPr>
          <a:xfrm rot="-9232027">
            <a:off x="-159167" y="328398"/>
            <a:ext cx="866648" cy="864984"/>
          </a:xfrm>
          <a:custGeom>
            <a:rect b="b" l="l" r="r" t="t"/>
            <a:pathLst>
              <a:path extrusionOk="0" h="15603" w="15633">
                <a:moveTo>
                  <a:pt x="7796" y="1"/>
                </a:moveTo>
                <a:cubicBezTo>
                  <a:pt x="3485" y="1"/>
                  <a:pt x="0" y="3495"/>
                  <a:pt x="0" y="7797"/>
                </a:cubicBezTo>
                <a:cubicBezTo>
                  <a:pt x="0" y="12108"/>
                  <a:pt x="3485" y="15602"/>
                  <a:pt x="7796" y="15602"/>
                </a:cubicBezTo>
                <a:cubicBezTo>
                  <a:pt x="12107" y="15602"/>
                  <a:pt x="15633" y="12108"/>
                  <a:pt x="15633" y="7797"/>
                </a:cubicBezTo>
                <a:cubicBezTo>
                  <a:pt x="15633" y="3495"/>
                  <a:pt x="12107" y="1"/>
                  <a:pt x="7796" y="1"/>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8"/>
          <p:cNvSpPr/>
          <p:nvPr/>
        </p:nvSpPr>
        <p:spPr>
          <a:xfrm flipH="1" rot="-675995">
            <a:off x="5688792" y="3007263"/>
            <a:ext cx="2128408" cy="2449731"/>
          </a:xfrm>
          <a:custGeom>
            <a:rect b="b" l="l" r="r" t="t"/>
            <a:pathLst>
              <a:path extrusionOk="0" h="28216" w="24515">
                <a:moveTo>
                  <a:pt x="24380" y="0"/>
                </a:moveTo>
                <a:lnTo>
                  <a:pt x="0" y="14216"/>
                </a:lnTo>
                <a:lnTo>
                  <a:pt x="24514" y="28215"/>
                </a:lnTo>
                <a:lnTo>
                  <a:pt x="24380"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8"/>
          <p:cNvSpPr/>
          <p:nvPr/>
        </p:nvSpPr>
        <p:spPr>
          <a:xfrm flipH="1" rot="-3995520">
            <a:off x="53411" y="174656"/>
            <a:ext cx="2393334" cy="2754652"/>
          </a:xfrm>
          <a:custGeom>
            <a:rect b="b" l="l" r="r" t="t"/>
            <a:pathLst>
              <a:path extrusionOk="0" h="28216" w="24515">
                <a:moveTo>
                  <a:pt x="24380" y="0"/>
                </a:moveTo>
                <a:lnTo>
                  <a:pt x="0" y="14216"/>
                </a:lnTo>
                <a:lnTo>
                  <a:pt x="24514" y="28215"/>
                </a:lnTo>
                <a:lnTo>
                  <a:pt x="24380"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1" name="Google Shape;2591;p38"/>
          <p:cNvGrpSpPr/>
          <p:nvPr/>
        </p:nvGrpSpPr>
        <p:grpSpPr>
          <a:xfrm rot="-531996">
            <a:off x="418683" y="-609879"/>
            <a:ext cx="2228348" cy="2396409"/>
            <a:chOff x="238125" y="1915725"/>
            <a:chExt cx="1247150" cy="1376400"/>
          </a:xfrm>
        </p:grpSpPr>
        <p:sp>
          <p:nvSpPr>
            <p:cNvPr id="2592" name="Google Shape;2592;p38"/>
            <p:cNvSpPr/>
            <p:nvPr/>
          </p:nvSpPr>
          <p:spPr>
            <a:xfrm>
              <a:off x="431975" y="3193100"/>
              <a:ext cx="13975" cy="11925"/>
            </a:xfrm>
            <a:custGeom>
              <a:rect b="b" l="l" r="r" t="t"/>
              <a:pathLst>
                <a:path extrusionOk="0" h="477" w="559">
                  <a:moveTo>
                    <a:pt x="300" y="1"/>
                  </a:moveTo>
                  <a:cubicBezTo>
                    <a:pt x="135" y="1"/>
                    <a:pt x="0" y="125"/>
                    <a:pt x="42" y="301"/>
                  </a:cubicBezTo>
                  <a:cubicBezTo>
                    <a:pt x="42" y="383"/>
                    <a:pt x="83" y="435"/>
                    <a:pt x="135" y="476"/>
                  </a:cubicBezTo>
                  <a:lnTo>
                    <a:pt x="559" y="259"/>
                  </a:lnTo>
                  <a:cubicBezTo>
                    <a:pt x="559" y="83"/>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8"/>
            <p:cNvSpPr/>
            <p:nvPr/>
          </p:nvSpPr>
          <p:spPr>
            <a:xfrm>
              <a:off x="401725" y="3167250"/>
              <a:ext cx="7775" cy="7525"/>
            </a:xfrm>
            <a:custGeom>
              <a:rect b="b" l="l" r="r" t="t"/>
              <a:pathLst>
                <a:path extrusionOk="0" h="301" w="311">
                  <a:moveTo>
                    <a:pt x="311" y="1"/>
                  </a:moveTo>
                  <a:lnTo>
                    <a:pt x="1" y="42"/>
                  </a:lnTo>
                  <a:lnTo>
                    <a:pt x="52" y="301"/>
                  </a:lnTo>
                  <a:cubicBezTo>
                    <a:pt x="176" y="301"/>
                    <a:pt x="311" y="177"/>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8"/>
            <p:cNvSpPr/>
            <p:nvPr/>
          </p:nvSpPr>
          <p:spPr>
            <a:xfrm>
              <a:off x="464275" y="3161825"/>
              <a:ext cx="13975" cy="7800"/>
            </a:xfrm>
            <a:custGeom>
              <a:rect b="b" l="l" r="r" t="t"/>
              <a:pathLst>
                <a:path extrusionOk="0" h="312" w="559">
                  <a:moveTo>
                    <a:pt x="559" y="1"/>
                  </a:moveTo>
                  <a:lnTo>
                    <a:pt x="1" y="42"/>
                  </a:lnTo>
                  <a:cubicBezTo>
                    <a:pt x="1" y="83"/>
                    <a:pt x="1" y="83"/>
                    <a:pt x="42" y="135"/>
                  </a:cubicBezTo>
                  <a:cubicBezTo>
                    <a:pt x="42" y="237"/>
                    <a:pt x="133" y="311"/>
                    <a:pt x="234" y="311"/>
                  </a:cubicBezTo>
                  <a:cubicBezTo>
                    <a:pt x="256" y="311"/>
                    <a:pt x="279" y="308"/>
                    <a:pt x="300" y="301"/>
                  </a:cubicBezTo>
                  <a:cubicBezTo>
                    <a:pt x="476" y="301"/>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38"/>
            <p:cNvSpPr/>
            <p:nvPr/>
          </p:nvSpPr>
          <p:spPr>
            <a:xfrm>
              <a:off x="268350" y="3240400"/>
              <a:ext cx="7525" cy="14000"/>
            </a:xfrm>
            <a:custGeom>
              <a:rect b="b" l="l" r="r" t="t"/>
              <a:pathLst>
                <a:path extrusionOk="0" h="560" w="301">
                  <a:moveTo>
                    <a:pt x="1" y="1"/>
                  </a:moveTo>
                  <a:lnTo>
                    <a:pt x="42" y="559"/>
                  </a:lnTo>
                  <a:lnTo>
                    <a:pt x="125" y="559"/>
                  </a:lnTo>
                  <a:cubicBezTo>
                    <a:pt x="166" y="559"/>
                    <a:pt x="218" y="518"/>
                    <a:pt x="259" y="476"/>
                  </a:cubicBezTo>
                  <a:lnTo>
                    <a:pt x="259" y="435"/>
                  </a:lnTo>
                  <a:cubicBezTo>
                    <a:pt x="300" y="394"/>
                    <a:pt x="300" y="352"/>
                    <a:pt x="300" y="259"/>
                  </a:cubicBezTo>
                  <a:cubicBezTo>
                    <a:pt x="300" y="177"/>
                    <a:pt x="259" y="94"/>
                    <a:pt x="166" y="42"/>
                  </a:cubicBezTo>
                  <a:lnTo>
                    <a:pt x="125" y="42"/>
                  </a:lnTo>
                  <a:cubicBezTo>
                    <a:pt x="83"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8"/>
            <p:cNvSpPr/>
            <p:nvPr/>
          </p:nvSpPr>
          <p:spPr>
            <a:xfrm>
              <a:off x="330650" y="3234975"/>
              <a:ext cx="15275" cy="14425"/>
            </a:xfrm>
            <a:custGeom>
              <a:rect b="b" l="l" r="r" t="t"/>
              <a:pathLst>
                <a:path extrusionOk="0" h="577" w="611">
                  <a:moveTo>
                    <a:pt x="311" y="1"/>
                  </a:moveTo>
                  <a:cubicBezTo>
                    <a:pt x="135" y="52"/>
                    <a:pt x="0" y="176"/>
                    <a:pt x="52" y="311"/>
                  </a:cubicBezTo>
                  <a:cubicBezTo>
                    <a:pt x="52" y="456"/>
                    <a:pt x="147" y="577"/>
                    <a:pt x="289" y="577"/>
                  </a:cubicBezTo>
                  <a:cubicBezTo>
                    <a:pt x="309" y="577"/>
                    <a:pt x="330" y="574"/>
                    <a:pt x="352" y="569"/>
                  </a:cubicBezTo>
                  <a:cubicBezTo>
                    <a:pt x="476" y="569"/>
                    <a:pt x="610" y="435"/>
                    <a:pt x="569" y="259"/>
                  </a:cubicBezTo>
                  <a:cubicBezTo>
                    <a:pt x="569" y="135"/>
                    <a:pt x="435" y="1"/>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8"/>
            <p:cNvSpPr/>
            <p:nvPr/>
          </p:nvSpPr>
          <p:spPr>
            <a:xfrm>
              <a:off x="294200" y="3203950"/>
              <a:ext cx="13975" cy="14000"/>
            </a:xfrm>
            <a:custGeom>
              <a:rect b="b" l="l" r="r" t="t"/>
              <a:pathLst>
                <a:path extrusionOk="0" h="560" w="559">
                  <a:moveTo>
                    <a:pt x="259" y="1"/>
                  </a:moveTo>
                  <a:cubicBezTo>
                    <a:pt x="83" y="1"/>
                    <a:pt x="1" y="125"/>
                    <a:pt x="1" y="301"/>
                  </a:cubicBezTo>
                  <a:cubicBezTo>
                    <a:pt x="1" y="425"/>
                    <a:pt x="125" y="559"/>
                    <a:pt x="300" y="559"/>
                  </a:cubicBezTo>
                  <a:cubicBezTo>
                    <a:pt x="476" y="518"/>
                    <a:pt x="559" y="383"/>
                    <a:pt x="559" y="259"/>
                  </a:cubicBezTo>
                  <a:cubicBezTo>
                    <a:pt x="559" y="84"/>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8"/>
            <p:cNvSpPr/>
            <p:nvPr/>
          </p:nvSpPr>
          <p:spPr>
            <a:xfrm>
              <a:off x="362950" y="3198525"/>
              <a:ext cx="14250" cy="14000"/>
            </a:xfrm>
            <a:custGeom>
              <a:rect b="b" l="l" r="r" t="t"/>
              <a:pathLst>
                <a:path extrusionOk="0" h="560" w="570">
                  <a:moveTo>
                    <a:pt x="259" y="1"/>
                  </a:moveTo>
                  <a:cubicBezTo>
                    <a:pt x="135" y="1"/>
                    <a:pt x="1" y="125"/>
                    <a:pt x="1" y="301"/>
                  </a:cubicBezTo>
                  <a:cubicBezTo>
                    <a:pt x="52" y="425"/>
                    <a:pt x="177" y="559"/>
                    <a:pt x="311" y="559"/>
                  </a:cubicBezTo>
                  <a:cubicBezTo>
                    <a:pt x="476" y="518"/>
                    <a:pt x="569" y="383"/>
                    <a:pt x="569" y="259"/>
                  </a:cubicBezTo>
                  <a:cubicBezTo>
                    <a:pt x="569" y="8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8"/>
            <p:cNvSpPr/>
            <p:nvPr/>
          </p:nvSpPr>
          <p:spPr>
            <a:xfrm>
              <a:off x="263950" y="3178125"/>
              <a:ext cx="7525" cy="7500"/>
            </a:xfrm>
            <a:custGeom>
              <a:rect b="b" l="l" r="r" t="t"/>
              <a:pathLst>
                <a:path extrusionOk="0" h="300" w="301">
                  <a:moveTo>
                    <a:pt x="259" y="0"/>
                  </a:moveTo>
                  <a:lnTo>
                    <a:pt x="1" y="41"/>
                  </a:lnTo>
                  <a:lnTo>
                    <a:pt x="1" y="300"/>
                  </a:lnTo>
                  <a:cubicBezTo>
                    <a:pt x="177" y="300"/>
                    <a:pt x="301" y="165"/>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8"/>
            <p:cNvSpPr/>
            <p:nvPr/>
          </p:nvSpPr>
          <p:spPr>
            <a:xfrm>
              <a:off x="326500" y="3172675"/>
              <a:ext cx="14000" cy="7525"/>
            </a:xfrm>
            <a:custGeom>
              <a:rect b="b" l="l" r="r" t="t"/>
              <a:pathLst>
                <a:path extrusionOk="0" h="301" w="560">
                  <a:moveTo>
                    <a:pt x="559" y="1"/>
                  </a:moveTo>
                  <a:lnTo>
                    <a:pt x="1" y="42"/>
                  </a:lnTo>
                  <a:cubicBezTo>
                    <a:pt x="1" y="218"/>
                    <a:pt x="125" y="301"/>
                    <a:pt x="301" y="301"/>
                  </a:cubicBezTo>
                  <a:cubicBezTo>
                    <a:pt x="425" y="301"/>
                    <a:pt x="559" y="16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8"/>
            <p:cNvSpPr/>
            <p:nvPr/>
          </p:nvSpPr>
          <p:spPr>
            <a:xfrm>
              <a:off x="395275" y="3168300"/>
              <a:ext cx="7775" cy="6475"/>
            </a:xfrm>
            <a:custGeom>
              <a:rect b="b" l="l" r="r" t="t"/>
              <a:pathLst>
                <a:path extrusionOk="0" h="259" w="311">
                  <a:moveTo>
                    <a:pt x="0" y="0"/>
                  </a:moveTo>
                  <a:cubicBezTo>
                    <a:pt x="0" y="83"/>
                    <a:pt x="52" y="176"/>
                    <a:pt x="93" y="217"/>
                  </a:cubicBezTo>
                  <a:cubicBezTo>
                    <a:pt x="176" y="259"/>
                    <a:pt x="217" y="259"/>
                    <a:pt x="31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8"/>
            <p:cNvSpPr/>
            <p:nvPr/>
          </p:nvSpPr>
          <p:spPr>
            <a:xfrm>
              <a:off x="238125" y="3278150"/>
              <a:ext cx="6475" cy="13975"/>
            </a:xfrm>
            <a:custGeom>
              <a:rect b="b" l="l" r="r" t="t"/>
              <a:pathLst>
                <a:path extrusionOk="0" h="559" w="259">
                  <a:moveTo>
                    <a:pt x="41" y="0"/>
                  </a:moveTo>
                  <a:lnTo>
                    <a:pt x="0" y="559"/>
                  </a:lnTo>
                  <a:cubicBezTo>
                    <a:pt x="134" y="517"/>
                    <a:pt x="258" y="393"/>
                    <a:pt x="258" y="259"/>
                  </a:cubicBezTo>
                  <a:cubicBezTo>
                    <a:pt x="217" y="135"/>
                    <a:pt x="134" y="42"/>
                    <a:pt x="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8"/>
            <p:cNvSpPr/>
            <p:nvPr/>
          </p:nvSpPr>
          <p:spPr>
            <a:xfrm>
              <a:off x="261900" y="3240400"/>
              <a:ext cx="7525" cy="14000"/>
            </a:xfrm>
            <a:custGeom>
              <a:rect b="b" l="l" r="r" t="t"/>
              <a:pathLst>
                <a:path extrusionOk="0" h="560" w="301">
                  <a:moveTo>
                    <a:pt x="259" y="1"/>
                  </a:moveTo>
                  <a:cubicBezTo>
                    <a:pt x="217" y="1"/>
                    <a:pt x="166" y="42"/>
                    <a:pt x="124" y="94"/>
                  </a:cubicBezTo>
                  <a:cubicBezTo>
                    <a:pt x="42" y="135"/>
                    <a:pt x="0" y="218"/>
                    <a:pt x="0" y="301"/>
                  </a:cubicBezTo>
                  <a:cubicBezTo>
                    <a:pt x="0" y="352"/>
                    <a:pt x="42" y="394"/>
                    <a:pt x="42" y="435"/>
                  </a:cubicBezTo>
                  <a:lnTo>
                    <a:pt x="83" y="476"/>
                  </a:lnTo>
                  <a:cubicBezTo>
                    <a:pt x="124" y="518"/>
                    <a:pt x="217"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8"/>
            <p:cNvSpPr/>
            <p:nvPr/>
          </p:nvSpPr>
          <p:spPr>
            <a:xfrm>
              <a:off x="256475" y="3179150"/>
              <a:ext cx="7500" cy="6475"/>
            </a:xfrm>
            <a:custGeom>
              <a:rect b="b" l="l" r="r" t="t"/>
              <a:pathLst>
                <a:path extrusionOk="0" h="259" w="300">
                  <a:moveTo>
                    <a:pt x="0" y="0"/>
                  </a:moveTo>
                  <a:lnTo>
                    <a:pt x="41" y="42"/>
                  </a:lnTo>
                  <a:cubicBezTo>
                    <a:pt x="41" y="124"/>
                    <a:pt x="83" y="166"/>
                    <a:pt x="124" y="166"/>
                  </a:cubicBezTo>
                  <a:cubicBezTo>
                    <a:pt x="176" y="218"/>
                    <a:pt x="259" y="259"/>
                    <a:pt x="300" y="259"/>
                  </a:cubicBez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8"/>
            <p:cNvSpPr/>
            <p:nvPr/>
          </p:nvSpPr>
          <p:spPr>
            <a:xfrm>
              <a:off x="806750" y="2997175"/>
              <a:ext cx="7525" cy="7525"/>
            </a:xfrm>
            <a:custGeom>
              <a:rect b="b" l="l" r="r" t="t"/>
              <a:pathLst>
                <a:path extrusionOk="0" h="301" w="301">
                  <a:moveTo>
                    <a:pt x="301" y="1"/>
                  </a:moveTo>
                  <a:lnTo>
                    <a:pt x="1" y="42"/>
                  </a:lnTo>
                  <a:lnTo>
                    <a:pt x="42" y="301"/>
                  </a:lnTo>
                  <a:cubicBezTo>
                    <a:pt x="177" y="301"/>
                    <a:pt x="301" y="166"/>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8"/>
            <p:cNvSpPr/>
            <p:nvPr/>
          </p:nvSpPr>
          <p:spPr>
            <a:xfrm>
              <a:off x="673125" y="3070600"/>
              <a:ext cx="7775" cy="12675"/>
            </a:xfrm>
            <a:custGeom>
              <a:rect b="b" l="l" r="r" t="t"/>
              <a:pathLst>
                <a:path extrusionOk="0" h="507" w="311">
                  <a:moveTo>
                    <a:pt x="46" y="0"/>
                  </a:moveTo>
                  <a:cubicBezTo>
                    <a:pt x="39" y="0"/>
                    <a:pt x="26" y="10"/>
                    <a:pt x="1" y="31"/>
                  </a:cubicBezTo>
                  <a:lnTo>
                    <a:pt x="52" y="507"/>
                  </a:lnTo>
                  <a:lnTo>
                    <a:pt x="311" y="372"/>
                  </a:lnTo>
                  <a:lnTo>
                    <a:pt x="311" y="248"/>
                  </a:lnTo>
                  <a:cubicBezTo>
                    <a:pt x="311" y="207"/>
                    <a:pt x="311" y="165"/>
                    <a:pt x="259" y="114"/>
                  </a:cubicBezTo>
                  <a:lnTo>
                    <a:pt x="218" y="72"/>
                  </a:lnTo>
                  <a:cubicBezTo>
                    <a:pt x="176" y="31"/>
                    <a:pt x="135" y="31"/>
                    <a:pt x="52" y="31"/>
                  </a:cubicBezTo>
                  <a:cubicBezTo>
                    <a:pt x="52" y="10"/>
                    <a:pt x="52" y="0"/>
                    <a:pt x="4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38"/>
            <p:cNvSpPr/>
            <p:nvPr/>
          </p:nvSpPr>
          <p:spPr>
            <a:xfrm>
              <a:off x="698975" y="3033625"/>
              <a:ext cx="14250" cy="13975"/>
            </a:xfrm>
            <a:custGeom>
              <a:rect b="b" l="l" r="r" t="t"/>
              <a:pathLst>
                <a:path extrusionOk="0" h="559" w="570">
                  <a:moveTo>
                    <a:pt x="259" y="1"/>
                  </a:moveTo>
                  <a:cubicBezTo>
                    <a:pt x="94" y="1"/>
                    <a:pt x="0" y="135"/>
                    <a:pt x="0" y="300"/>
                  </a:cubicBezTo>
                  <a:cubicBezTo>
                    <a:pt x="0" y="435"/>
                    <a:pt x="135" y="559"/>
                    <a:pt x="311" y="559"/>
                  </a:cubicBezTo>
                  <a:cubicBezTo>
                    <a:pt x="435" y="559"/>
                    <a:pt x="569" y="393"/>
                    <a:pt x="569" y="259"/>
                  </a:cubicBezTo>
                  <a:cubicBezTo>
                    <a:pt x="569" y="9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38"/>
            <p:cNvSpPr/>
            <p:nvPr/>
          </p:nvSpPr>
          <p:spPr>
            <a:xfrm>
              <a:off x="768000" y="3028200"/>
              <a:ext cx="11900" cy="7775"/>
            </a:xfrm>
            <a:custGeom>
              <a:rect b="b" l="l" r="r" t="t"/>
              <a:pathLst>
                <a:path extrusionOk="0" h="311" w="476">
                  <a:moveTo>
                    <a:pt x="258" y="0"/>
                  </a:moveTo>
                  <a:cubicBezTo>
                    <a:pt x="134" y="0"/>
                    <a:pt x="0" y="135"/>
                    <a:pt x="0" y="311"/>
                  </a:cubicBezTo>
                  <a:lnTo>
                    <a:pt x="476" y="52"/>
                  </a:lnTo>
                  <a:cubicBezTo>
                    <a:pt x="393" y="0"/>
                    <a:pt x="341" y="0"/>
                    <a:pt x="2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38"/>
            <p:cNvSpPr/>
            <p:nvPr/>
          </p:nvSpPr>
          <p:spPr>
            <a:xfrm>
              <a:off x="669000" y="3007775"/>
              <a:ext cx="6475" cy="7525"/>
            </a:xfrm>
            <a:custGeom>
              <a:rect b="b" l="l" r="r" t="t"/>
              <a:pathLst>
                <a:path extrusionOk="0" h="301" w="259">
                  <a:moveTo>
                    <a:pt x="259" y="1"/>
                  </a:moveTo>
                  <a:lnTo>
                    <a:pt x="0" y="42"/>
                  </a:lnTo>
                  <a:lnTo>
                    <a:pt x="0" y="300"/>
                  </a:lnTo>
                  <a:cubicBezTo>
                    <a:pt x="166" y="300"/>
                    <a:pt x="259" y="176"/>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38"/>
            <p:cNvSpPr/>
            <p:nvPr/>
          </p:nvSpPr>
          <p:spPr>
            <a:xfrm>
              <a:off x="731275" y="3002350"/>
              <a:ext cx="14250" cy="7775"/>
            </a:xfrm>
            <a:custGeom>
              <a:rect b="b" l="l" r="r" t="t"/>
              <a:pathLst>
                <a:path extrusionOk="0" h="311" w="570">
                  <a:moveTo>
                    <a:pt x="570" y="1"/>
                  </a:moveTo>
                  <a:lnTo>
                    <a:pt x="1" y="52"/>
                  </a:lnTo>
                  <a:cubicBezTo>
                    <a:pt x="1" y="218"/>
                    <a:pt x="135" y="311"/>
                    <a:pt x="311" y="311"/>
                  </a:cubicBezTo>
                  <a:cubicBezTo>
                    <a:pt x="435" y="311"/>
                    <a:pt x="570" y="176"/>
                    <a:pt x="5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38"/>
            <p:cNvSpPr/>
            <p:nvPr/>
          </p:nvSpPr>
          <p:spPr>
            <a:xfrm>
              <a:off x="800300" y="2998225"/>
              <a:ext cx="7525" cy="6475"/>
            </a:xfrm>
            <a:custGeom>
              <a:rect b="b" l="l" r="r" t="t"/>
              <a:pathLst>
                <a:path extrusionOk="0" h="259" w="301">
                  <a:moveTo>
                    <a:pt x="0" y="0"/>
                  </a:moveTo>
                  <a:cubicBezTo>
                    <a:pt x="0" y="124"/>
                    <a:pt x="42" y="166"/>
                    <a:pt x="135" y="217"/>
                  </a:cubicBezTo>
                  <a:cubicBezTo>
                    <a:pt x="176" y="259"/>
                    <a:pt x="259" y="259"/>
                    <a:pt x="30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38"/>
            <p:cNvSpPr/>
            <p:nvPr/>
          </p:nvSpPr>
          <p:spPr>
            <a:xfrm>
              <a:off x="540800" y="3150975"/>
              <a:ext cx="1050" cy="1325"/>
            </a:xfrm>
            <a:custGeom>
              <a:rect b="b" l="l" r="r" t="t"/>
              <a:pathLst>
                <a:path extrusionOk="0" h="53" w="42">
                  <a:moveTo>
                    <a:pt x="0" y="0"/>
                  </a:moveTo>
                  <a:lnTo>
                    <a:pt x="0" y="52"/>
                  </a:lnTo>
                  <a:lnTo>
                    <a:pt x="4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38"/>
            <p:cNvSpPr/>
            <p:nvPr/>
          </p:nvSpPr>
          <p:spPr>
            <a:xfrm>
              <a:off x="535350" y="3081175"/>
              <a:ext cx="7525" cy="14000"/>
            </a:xfrm>
            <a:custGeom>
              <a:rect b="b" l="l" r="r" t="t"/>
              <a:pathLst>
                <a:path extrusionOk="0" h="560" w="301">
                  <a:moveTo>
                    <a:pt x="1" y="1"/>
                  </a:moveTo>
                  <a:lnTo>
                    <a:pt x="42" y="559"/>
                  </a:lnTo>
                  <a:cubicBezTo>
                    <a:pt x="177" y="559"/>
                    <a:pt x="301" y="425"/>
                    <a:pt x="301" y="259"/>
                  </a:cubicBezTo>
                  <a:cubicBezTo>
                    <a:pt x="259" y="208"/>
                    <a:pt x="259" y="166"/>
                    <a:pt x="218" y="125"/>
                  </a:cubicBezTo>
                  <a:lnTo>
                    <a:pt x="177" y="84"/>
                  </a:lnTo>
                  <a:cubicBezTo>
                    <a:pt x="135" y="42"/>
                    <a:pt x="84"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38"/>
            <p:cNvSpPr/>
            <p:nvPr/>
          </p:nvSpPr>
          <p:spPr>
            <a:xfrm>
              <a:off x="597900" y="3075750"/>
              <a:ext cx="14000" cy="14200"/>
            </a:xfrm>
            <a:custGeom>
              <a:rect b="b" l="l" r="r" t="t"/>
              <a:pathLst>
                <a:path extrusionOk="0" h="568" w="560">
                  <a:moveTo>
                    <a:pt x="259" y="1"/>
                  </a:moveTo>
                  <a:cubicBezTo>
                    <a:pt x="84" y="42"/>
                    <a:pt x="1" y="166"/>
                    <a:pt x="1" y="301"/>
                  </a:cubicBezTo>
                  <a:cubicBezTo>
                    <a:pt x="1" y="453"/>
                    <a:pt x="95" y="567"/>
                    <a:pt x="235" y="567"/>
                  </a:cubicBezTo>
                  <a:cubicBezTo>
                    <a:pt x="256" y="567"/>
                    <a:pt x="278" y="565"/>
                    <a:pt x="301" y="559"/>
                  </a:cubicBezTo>
                  <a:cubicBezTo>
                    <a:pt x="425" y="559"/>
                    <a:pt x="559" y="425"/>
                    <a:pt x="559" y="259"/>
                  </a:cubicBezTo>
                  <a:cubicBezTo>
                    <a:pt x="559" y="12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38"/>
            <p:cNvSpPr/>
            <p:nvPr/>
          </p:nvSpPr>
          <p:spPr>
            <a:xfrm>
              <a:off x="560175" y="3044275"/>
              <a:ext cx="15025" cy="14200"/>
            </a:xfrm>
            <a:custGeom>
              <a:rect b="b" l="l" r="r" t="t"/>
              <a:pathLst>
                <a:path extrusionOk="0" h="568" w="601">
                  <a:moveTo>
                    <a:pt x="325" y="1"/>
                  </a:moveTo>
                  <a:cubicBezTo>
                    <a:pt x="304" y="1"/>
                    <a:pt x="282" y="3"/>
                    <a:pt x="259" y="9"/>
                  </a:cubicBezTo>
                  <a:cubicBezTo>
                    <a:pt x="124" y="9"/>
                    <a:pt x="0" y="133"/>
                    <a:pt x="0" y="309"/>
                  </a:cubicBezTo>
                  <a:cubicBezTo>
                    <a:pt x="42" y="443"/>
                    <a:pt x="176" y="567"/>
                    <a:pt x="300" y="567"/>
                  </a:cubicBezTo>
                  <a:cubicBezTo>
                    <a:pt x="476" y="526"/>
                    <a:pt x="600" y="391"/>
                    <a:pt x="559" y="267"/>
                  </a:cubicBezTo>
                  <a:cubicBezTo>
                    <a:pt x="559"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38"/>
            <p:cNvSpPr/>
            <p:nvPr/>
          </p:nvSpPr>
          <p:spPr>
            <a:xfrm>
              <a:off x="565600" y="3113500"/>
              <a:ext cx="13975" cy="13975"/>
            </a:xfrm>
            <a:custGeom>
              <a:rect b="b" l="l" r="r" t="t"/>
              <a:pathLst>
                <a:path extrusionOk="0" h="559" w="559">
                  <a:moveTo>
                    <a:pt x="259" y="0"/>
                  </a:moveTo>
                  <a:cubicBezTo>
                    <a:pt x="125" y="0"/>
                    <a:pt x="1" y="124"/>
                    <a:pt x="1" y="300"/>
                  </a:cubicBezTo>
                  <a:cubicBezTo>
                    <a:pt x="42" y="424"/>
                    <a:pt x="166" y="559"/>
                    <a:pt x="300" y="559"/>
                  </a:cubicBezTo>
                  <a:cubicBezTo>
                    <a:pt x="476" y="559"/>
                    <a:pt x="559" y="383"/>
                    <a:pt x="559" y="259"/>
                  </a:cubicBezTo>
                  <a:cubicBezTo>
                    <a:pt x="559" y="83"/>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38"/>
            <p:cNvSpPr/>
            <p:nvPr/>
          </p:nvSpPr>
          <p:spPr>
            <a:xfrm>
              <a:off x="629175" y="3039050"/>
              <a:ext cx="15025" cy="13975"/>
            </a:xfrm>
            <a:custGeom>
              <a:rect b="b" l="l" r="r" t="t"/>
              <a:pathLst>
                <a:path extrusionOk="0" h="559" w="601">
                  <a:moveTo>
                    <a:pt x="301" y="1"/>
                  </a:moveTo>
                  <a:cubicBezTo>
                    <a:pt x="125" y="1"/>
                    <a:pt x="1" y="135"/>
                    <a:pt x="42" y="300"/>
                  </a:cubicBezTo>
                  <a:cubicBezTo>
                    <a:pt x="42" y="435"/>
                    <a:pt x="166" y="559"/>
                    <a:pt x="342" y="559"/>
                  </a:cubicBezTo>
                  <a:cubicBezTo>
                    <a:pt x="466" y="518"/>
                    <a:pt x="601" y="394"/>
                    <a:pt x="601" y="259"/>
                  </a:cubicBezTo>
                  <a:cubicBezTo>
                    <a:pt x="559" y="83"/>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38"/>
            <p:cNvSpPr/>
            <p:nvPr/>
          </p:nvSpPr>
          <p:spPr>
            <a:xfrm>
              <a:off x="529925" y="3018625"/>
              <a:ext cx="7525" cy="7525"/>
            </a:xfrm>
            <a:custGeom>
              <a:rect b="b" l="l" r="r" t="t"/>
              <a:pathLst>
                <a:path extrusionOk="0" h="301" w="301">
                  <a:moveTo>
                    <a:pt x="1" y="1"/>
                  </a:moveTo>
                  <a:lnTo>
                    <a:pt x="42" y="301"/>
                  </a:lnTo>
                  <a:cubicBezTo>
                    <a:pt x="177" y="301"/>
                    <a:pt x="301" y="125"/>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38"/>
            <p:cNvSpPr/>
            <p:nvPr/>
          </p:nvSpPr>
          <p:spPr>
            <a:xfrm>
              <a:off x="592475" y="3013200"/>
              <a:ext cx="14000" cy="7525"/>
            </a:xfrm>
            <a:custGeom>
              <a:rect b="b" l="l" r="r" t="t"/>
              <a:pathLst>
                <a:path extrusionOk="0" h="301" w="560">
                  <a:moveTo>
                    <a:pt x="559" y="1"/>
                  </a:moveTo>
                  <a:lnTo>
                    <a:pt x="1" y="42"/>
                  </a:lnTo>
                  <a:cubicBezTo>
                    <a:pt x="1" y="218"/>
                    <a:pt x="125" y="301"/>
                    <a:pt x="301" y="301"/>
                  </a:cubicBezTo>
                  <a:cubicBezTo>
                    <a:pt x="476" y="301"/>
                    <a:pt x="559" y="177"/>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38"/>
            <p:cNvSpPr/>
            <p:nvPr/>
          </p:nvSpPr>
          <p:spPr>
            <a:xfrm>
              <a:off x="666675" y="3071375"/>
              <a:ext cx="7775" cy="12925"/>
            </a:xfrm>
            <a:custGeom>
              <a:rect b="b" l="l" r="r" t="t"/>
              <a:pathLst>
                <a:path extrusionOk="0" h="517" w="311">
                  <a:moveTo>
                    <a:pt x="217" y="0"/>
                  </a:moveTo>
                  <a:cubicBezTo>
                    <a:pt x="93" y="41"/>
                    <a:pt x="0" y="134"/>
                    <a:pt x="0" y="259"/>
                  </a:cubicBezTo>
                  <a:cubicBezTo>
                    <a:pt x="0" y="393"/>
                    <a:pt x="93" y="476"/>
                    <a:pt x="217" y="517"/>
                  </a:cubicBezTo>
                  <a:lnTo>
                    <a:pt x="310" y="476"/>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38"/>
            <p:cNvSpPr/>
            <p:nvPr/>
          </p:nvSpPr>
          <p:spPr>
            <a:xfrm>
              <a:off x="661500" y="3008800"/>
              <a:ext cx="7525" cy="6500"/>
            </a:xfrm>
            <a:custGeom>
              <a:rect b="b" l="l" r="r" t="t"/>
              <a:pathLst>
                <a:path extrusionOk="0" h="260" w="301">
                  <a:moveTo>
                    <a:pt x="0" y="1"/>
                  </a:moveTo>
                  <a:cubicBezTo>
                    <a:pt x="0" y="53"/>
                    <a:pt x="0" y="53"/>
                    <a:pt x="42" y="53"/>
                  </a:cubicBezTo>
                  <a:cubicBezTo>
                    <a:pt x="42" y="135"/>
                    <a:pt x="83" y="177"/>
                    <a:pt x="166" y="218"/>
                  </a:cubicBezTo>
                  <a:cubicBezTo>
                    <a:pt x="207" y="259"/>
                    <a:pt x="259" y="259"/>
                    <a:pt x="300" y="259"/>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38"/>
            <p:cNvSpPr/>
            <p:nvPr/>
          </p:nvSpPr>
          <p:spPr>
            <a:xfrm>
              <a:off x="401725" y="3160800"/>
              <a:ext cx="7775" cy="7525"/>
            </a:xfrm>
            <a:custGeom>
              <a:rect b="b" l="l" r="r" t="t"/>
              <a:pathLst>
                <a:path extrusionOk="0" h="301" w="311">
                  <a:moveTo>
                    <a:pt x="1" y="0"/>
                  </a:moveTo>
                  <a:lnTo>
                    <a:pt x="1" y="300"/>
                  </a:lnTo>
                  <a:lnTo>
                    <a:pt x="311" y="259"/>
                  </a:lnTo>
                  <a:cubicBezTo>
                    <a:pt x="311" y="217"/>
                    <a:pt x="311" y="217"/>
                    <a:pt x="259" y="176"/>
                  </a:cubicBezTo>
                  <a:lnTo>
                    <a:pt x="259" y="124"/>
                  </a:lnTo>
                  <a:lnTo>
                    <a:pt x="218" y="83"/>
                  </a:lnTo>
                  <a:cubicBezTo>
                    <a:pt x="176" y="42"/>
                    <a:pt x="135" y="42"/>
                    <a:pt x="94" y="42"/>
                  </a:cubicBezTo>
                  <a:cubicBezTo>
                    <a:pt x="94" y="0"/>
                    <a:pt x="5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38"/>
            <p:cNvSpPr/>
            <p:nvPr/>
          </p:nvSpPr>
          <p:spPr>
            <a:xfrm>
              <a:off x="396550" y="3091775"/>
              <a:ext cx="7525" cy="14000"/>
            </a:xfrm>
            <a:custGeom>
              <a:rect b="b" l="l" r="r" t="t"/>
              <a:pathLst>
                <a:path extrusionOk="0" h="560" w="301">
                  <a:moveTo>
                    <a:pt x="1" y="1"/>
                  </a:moveTo>
                  <a:lnTo>
                    <a:pt x="42" y="559"/>
                  </a:lnTo>
                  <a:cubicBezTo>
                    <a:pt x="84" y="559"/>
                    <a:pt x="125" y="559"/>
                    <a:pt x="166" y="518"/>
                  </a:cubicBezTo>
                  <a:lnTo>
                    <a:pt x="208" y="518"/>
                  </a:lnTo>
                  <a:cubicBezTo>
                    <a:pt x="259" y="435"/>
                    <a:pt x="301" y="352"/>
                    <a:pt x="301" y="259"/>
                  </a:cubicBezTo>
                  <a:cubicBezTo>
                    <a:pt x="301" y="218"/>
                    <a:pt x="259" y="135"/>
                    <a:pt x="259" y="94"/>
                  </a:cubicBezTo>
                  <a:lnTo>
                    <a:pt x="208" y="94"/>
                  </a:lnTo>
                  <a:cubicBezTo>
                    <a:pt x="166" y="42"/>
                    <a:pt x="125"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38"/>
            <p:cNvSpPr/>
            <p:nvPr/>
          </p:nvSpPr>
          <p:spPr>
            <a:xfrm>
              <a:off x="464275" y="3155375"/>
              <a:ext cx="13975" cy="7525"/>
            </a:xfrm>
            <a:custGeom>
              <a:rect b="b" l="l" r="r" t="t"/>
              <a:pathLst>
                <a:path extrusionOk="0" h="301" w="559">
                  <a:moveTo>
                    <a:pt x="259" y="0"/>
                  </a:moveTo>
                  <a:cubicBezTo>
                    <a:pt x="176" y="42"/>
                    <a:pt x="83" y="83"/>
                    <a:pt x="42" y="176"/>
                  </a:cubicBezTo>
                  <a:cubicBezTo>
                    <a:pt x="42" y="217"/>
                    <a:pt x="1" y="259"/>
                    <a:pt x="1" y="300"/>
                  </a:cubicBezTo>
                  <a:lnTo>
                    <a:pt x="559" y="259"/>
                  </a:lnTo>
                  <a:cubicBezTo>
                    <a:pt x="559" y="135"/>
                    <a:pt x="476" y="42"/>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38"/>
            <p:cNvSpPr/>
            <p:nvPr/>
          </p:nvSpPr>
          <p:spPr>
            <a:xfrm>
              <a:off x="458850" y="3086350"/>
              <a:ext cx="15275" cy="14250"/>
            </a:xfrm>
            <a:custGeom>
              <a:rect b="b" l="l" r="r" t="t"/>
              <a:pathLst>
                <a:path extrusionOk="0" h="570" w="611">
                  <a:moveTo>
                    <a:pt x="259" y="1"/>
                  </a:moveTo>
                  <a:cubicBezTo>
                    <a:pt x="135" y="1"/>
                    <a:pt x="1" y="176"/>
                    <a:pt x="1" y="311"/>
                  </a:cubicBezTo>
                  <a:cubicBezTo>
                    <a:pt x="42" y="476"/>
                    <a:pt x="176" y="569"/>
                    <a:pt x="300" y="569"/>
                  </a:cubicBezTo>
                  <a:cubicBezTo>
                    <a:pt x="476" y="569"/>
                    <a:pt x="611"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38"/>
            <p:cNvSpPr/>
            <p:nvPr/>
          </p:nvSpPr>
          <p:spPr>
            <a:xfrm>
              <a:off x="422400" y="3054050"/>
              <a:ext cx="14000" cy="14425"/>
            </a:xfrm>
            <a:custGeom>
              <a:rect b="b" l="l" r="r" t="t"/>
              <a:pathLst>
                <a:path extrusionOk="0" h="577" w="560">
                  <a:moveTo>
                    <a:pt x="259" y="0"/>
                  </a:moveTo>
                  <a:cubicBezTo>
                    <a:pt x="83" y="52"/>
                    <a:pt x="1" y="176"/>
                    <a:pt x="1" y="310"/>
                  </a:cubicBezTo>
                  <a:cubicBezTo>
                    <a:pt x="1" y="455"/>
                    <a:pt x="96" y="577"/>
                    <a:pt x="238" y="577"/>
                  </a:cubicBezTo>
                  <a:cubicBezTo>
                    <a:pt x="258" y="577"/>
                    <a:pt x="279" y="574"/>
                    <a:pt x="301" y="569"/>
                  </a:cubicBezTo>
                  <a:cubicBezTo>
                    <a:pt x="425" y="569"/>
                    <a:pt x="559" y="435"/>
                    <a:pt x="559" y="259"/>
                  </a:cubicBezTo>
                  <a:cubicBezTo>
                    <a:pt x="518"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38"/>
            <p:cNvSpPr/>
            <p:nvPr/>
          </p:nvSpPr>
          <p:spPr>
            <a:xfrm>
              <a:off x="426550" y="3123900"/>
              <a:ext cx="15275" cy="14175"/>
            </a:xfrm>
            <a:custGeom>
              <a:rect b="b" l="l" r="r" t="t"/>
              <a:pathLst>
                <a:path extrusionOk="0" h="567" w="611">
                  <a:moveTo>
                    <a:pt x="349" y="1"/>
                  </a:moveTo>
                  <a:cubicBezTo>
                    <a:pt x="333" y="1"/>
                    <a:pt x="317" y="3"/>
                    <a:pt x="300" y="8"/>
                  </a:cubicBezTo>
                  <a:cubicBezTo>
                    <a:pt x="135" y="8"/>
                    <a:pt x="0" y="143"/>
                    <a:pt x="42" y="308"/>
                  </a:cubicBezTo>
                  <a:cubicBezTo>
                    <a:pt x="42" y="442"/>
                    <a:pt x="176" y="567"/>
                    <a:pt x="352" y="567"/>
                  </a:cubicBezTo>
                  <a:cubicBezTo>
                    <a:pt x="476" y="525"/>
                    <a:pt x="610" y="401"/>
                    <a:pt x="610" y="267"/>
                  </a:cubicBezTo>
                  <a:cubicBezTo>
                    <a:pt x="565" y="122"/>
                    <a:pt x="464" y="1"/>
                    <a:pt x="34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38"/>
            <p:cNvSpPr/>
            <p:nvPr/>
          </p:nvSpPr>
          <p:spPr>
            <a:xfrm>
              <a:off x="491150" y="3049700"/>
              <a:ext cx="14000" cy="13350"/>
            </a:xfrm>
            <a:custGeom>
              <a:rect b="b" l="l" r="r" t="t"/>
              <a:pathLst>
                <a:path extrusionOk="0" h="534" w="560">
                  <a:moveTo>
                    <a:pt x="326" y="1"/>
                  </a:moveTo>
                  <a:cubicBezTo>
                    <a:pt x="305" y="1"/>
                    <a:pt x="282" y="3"/>
                    <a:pt x="259" y="9"/>
                  </a:cubicBezTo>
                  <a:cubicBezTo>
                    <a:pt x="94" y="9"/>
                    <a:pt x="1" y="133"/>
                    <a:pt x="1" y="267"/>
                  </a:cubicBezTo>
                  <a:cubicBezTo>
                    <a:pt x="1" y="412"/>
                    <a:pt x="104" y="533"/>
                    <a:pt x="241" y="533"/>
                  </a:cubicBezTo>
                  <a:cubicBezTo>
                    <a:pt x="260" y="533"/>
                    <a:pt x="280" y="531"/>
                    <a:pt x="301" y="526"/>
                  </a:cubicBezTo>
                  <a:cubicBezTo>
                    <a:pt x="477" y="526"/>
                    <a:pt x="559" y="391"/>
                    <a:pt x="559" y="267"/>
                  </a:cubicBezTo>
                  <a:cubicBezTo>
                    <a:pt x="559" y="115"/>
                    <a:pt x="465"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38"/>
            <p:cNvSpPr/>
            <p:nvPr/>
          </p:nvSpPr>
          <p:spPr>
            <a:xfrm>
              <a:off x="496600" y="3118675"/>
              <a:ext cx="13975" cy="14225"/>
            </a:xfrm>
            <a:custGeom>
              <a:rect b="b" l="l" r="r" t="t"/>
              <a:pathLst>
                <a:path extrusionOk="0" h="569" w="559">
                  <a:moveTo>
                    <a:pt x="259" y="0"/>
                  </a:moveTo>
                  <a:cubicBezTo>
                    <a:pt x="83" y="0"/>
                    <a:pt x="0" y="134"/>
                    <a:pt x="0" y="310"/>
                  </a:cubicBezTo>
                  <a:cubicBezTo>
                    <a:pt x="0" y="434"/>
                    <a:pt x="134" y="569"/>
                    <a:pt x="300" y="569"/>
                  </a:cubicBezTo>
                  <a:cubicBezTo>
                    <a:pt x="434" y="517"/>
                    <a:pt x="558" y="393"/>
                    <a:pt x="558" y="259"/>
                  </a:cubicBezTo>
                  <a:cubicBezTo>
                    <a:pt x="558" y="93"/>
                    <a:pt x="39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38"/>
            <p:cNvSpPr/>
            <p:nvPr/>
          </p:nvSpPr>
          <p:spPr>
            <a:xfrm>
              <a:off x="392175" y="3029500"/>
              <a:ext cx="6475" cy="7500"/>
            </a:xfrm>
            <a:custGeom>
              <a:rect b="b" l="l" r="r" t="t"/>
              <a:pathLst>
                <a:path extrusionOk="0" h="300" w="259">
                  <a:moveTo>
                    <a:pt x="0" y="0"/>
                  </a:moveTo>
                  <a:lnTo>
                    <a:pt x="0" y="300"/>
                  </a:lnTo>
                  <a:cubicBezTo>
                    <a:pt x="176" y="259"/>
                    <a:pt x="259" y="124"/>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38"/>
            <p:cNvSpPr/>
            <p:nvPr/>
          </p:nvSpPr>
          <p:spPr>
            <a:xfrm>
              <a:off x="454725" y="3024050"/>
              <a:ext cx="13975" cy="7525"/>
            </a:xfrm>
            <a:custGeom>
              <a:rect b="b" l="l" r="r" t="t"/>
              <a:pathLst>
                <a:path extrusionOk="0" h="301" w="559">
                  <a:moveTo>
                    <a:pt x="517" y="1"/>
                  </a:moveTo>
                  <a:lnTo>
                    <a:pt x="0" y="42"/>
                  </a:lnTo>
                  <a:cubicBezTo>
                    <a:pt x="0" y="166"/>
                    <a:pt x="124" y="301"/>
                    <a:pt x="259" y="301"/>
                  </a:cubicBezTo>
                  <a:cubicBezTo>
                    <a:pt x="424" y="259"/>
                    <a:pt x="558" y="125"/>
                    <a:pt x="5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38"/>
            <p:cNvSpPr/>
            <p:nvPr/>
          </p:nvSpPr>
          <p:spPr>
            <a:xfrm>
              <a:off x="534325" y="3150975"/>
              <a:ext cx="6475" cy="3375"/>
            </a:xfrm>
            <a:custGeom>
              <a:rect b="b" l="l" r="r" t="t"/>
              <a:pathLst>
                <a:path extrusionOk="0" h="135" w="259">
                  <a:moveTo>
                    <a:pt x="176" y="0"/>
                  </a:moveTo>
                  <a:cubicBezTo>
                    <a:pt x="125" y="0"/>
                    <a:pt x="125" y="0"/>
                    <a:pt x="83" y="52"/>
                  </a:cubicBezTo>
                  <a:lnTo>
                    <a:pt x="42" y="94"/>
                  </a:lnTo>
                  <a:lnTo>
                    <a:pt x="1" y="135"/>
                  </a:lnTo>
                  <a:lnTo>
                    <a:pt x="259" y="52"/>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38"/>
            <p:cNvSpPr/>
            <p:nvPr/>
          </p:nvSpPr>
          <p:spPr>
            <a:xfrm>
              <a:off x="527875" y="3081175"/>
              <a:ext cx="8550" cy="14000"/>
            </a:xfrm>
            <a:custGeom>
              <a:rect b="b" l="l" r="r" t="t"/>
              <a:pathLst>
                <a:path extrusionOk="0" h="560" w="342">
                  <a:moveTo>
                    <a:pt x="300" y="1"/>
                  </a:moveTo>
                  <a:cubicBezTo>
                    <a:pt x="259" y="1"/>
                    <a:pt x="259" y="1"/>
                    <a:pt x="217" y="42"/>
                  </a:cubicBezTo>
                  <a:cubicBezTo>
                    <a:pt x="83" y="42"/>
                    <a:pt x="0" y="166"/>
                    <a:pt x="41" y="301"/>
                  </a:cubicBezTo>
                  <a:cubicBezTo>
                    <a:pt x="41" y="425"/>
                    <a:pt x="124" y="518"/>
                    <a:pt x="217" y="559"/>
                  </a:cubicBezTo>
                  <a:lnTo>
                    <a:pt x="341" y="559"/>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38"/>
            <p:cNvSpPr/>
            <p:nvPr/>
          </p:nvSpPr>
          <p:spPr>
            <a:xfrm>
              <a:off x="523475" y="3018625"/>
              <a:ext cx="7525" cy="7525"/>
            </a:xfrm>
            <a:custGeom>
              <a:rect b="b" l="l" r="r" t="t"/>
              <a:pathLst>
                <a:path extrusionOk="0" h="301" w="301">
                  <a:moveTo>
                    <a:pt x="259" y="1"/>
                  </a:moveTo>
                  <a:lnTo>
                    <a:pt x="0" y="42"/>
                  </a:lnTo>
                  <a:cubicBezTo>
                    <a:pt x="0" y="125"/>
                    <a:pt x="42" y="218"/>
                    <a:pt x="135" y="259"/>
                  </a:cubicBezTo>
                  <a:cubicBezTo>
                    <a:pt x="176" y="301"/>
                    <a:pt x="217"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38"/>
            <p:cNvSpPr/>
            <p:nvPr/>
          </p:nvSpPr>
          <p:spPr>
            <a:xfrm>
              <a:off x="262925" y="3171650"/>
              <a:ext cx="7525" cy="7525"/>
            </a:xfrm>
            <a:custGeom>
              <a:rect b="b" l="l" r="r" t="t"/>
              <a:pathLst>
                <a:path extrusionOk="0" h="301" w="301">
                  <a:moveTo>
                    <a:pt x="1" y="1"/>
                  </a:moveTo>
                  <a:lnTo>
                    <a:pt x="42" y="300"/>
                  </a:lnTo>
                  <a:lnTo>
                    <a:pt x="300" y="259"/>
                  </a:lnTo>
                  <a:lnTo>
                    <a:pt x="300" y="166"/>
                  </a:lnTo>
                  <a:cubicBezTo>
                    <a:pt x="259" y="125"/>
                    <a:pt x="259" y="83"/>
                    <a:pt x="218" y="83"/>
                  </a:cubicBezTo>
                  <a:cubicBezTo>
                    <a:pt x="176" y="42"/>
                    <a:pt x="176"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38"/>
            <p:cNvSpPr/>
            <p:nvPr/>
          </p:nvSpPr>
          <p:spPr>
            <a:xfrm>
              <a:off x="258525" y="3102650"/>
              <a:ext cx="7525" cy="13975"/>
            </a:xfrm>
            <a:custGeom>
              <a:rect b="b" l="l" r="r" t="t"/>
              <a:pathLst>
                <a:path extrusionOk="0" h="559" w="301">
                  <a:moveTo>
                    <a:pt x="1" y="0"/>
                  </a:moveTo>
                  <a:lnTo>
                    <a:pt x="1" y="558"/>
                  </a:lnTo>
                  <a:cubicBezTo>
                    <a:pt x="42" y="558"/>
                    <a:pt x="94" y="517"/>
                    <a:pt x="135" y="517"/>
                  </a:cubicBezTo>
                  <a:cubicBezTo>
                    <a:pt x="135" y="517"/>
                    <a:pt x="177" y="517"/>
                    <a:pt x="177" y="476"/>
                  </a:cubicBezTo>
                  <a:cubicBezTo>
                    <a:pt x="259" y="434"/>
                    <a:pt x="301" y="341"/>
                    <a:pt x="259" y="259"/>
                  </a:cubicBez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38"/>
            <p:cNvSpPr/>
            <p:nvPr/>
          </p:nvSpPr>
          <p:spPr>
            <a:xfrm>
              <a:off x="325475" y="3166225"/>
              <a:ext cx="15025" cy="7525"/>
            </a:xfrm>
            <a:custGeom>
              <a:rect b="b" l="l" r="r" t="t"/>
              <a:pathLst>
                <a:path extrusionOk="0" h="301" w="601">
                  <a:moveTo>
                    <a:pt x="300" y="0"/>
                  </a:moveTo>
                  <a:cubicBezTo>
                    <a:pt x="125" y="0"/>
                    <a:pt x="1" y="166"/>
                    <a:pt x="42" y="300"/>
                  </a:cubicBezTo>
                  <a:lnTo>
                    <a:pt x="600" y="259"/>
                  </a:lnTo>
                  <a:cubicBezTo>
                    <a:pt x="559" y="166"/>
                    <a:pt x="518" y="83"/>
                    <a:pt x="424" y="42"/>
                  </a:cubicBezTo>
                  <a:cubicBezTo>
                    <a:pt x="383" y="0"/>
                    <a:pt x="342"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38"/>
            <p:cNvSpPr/>
            <p:nvPr/>
          </p:nvSpPr>
          <p:spPr>
            <a:xfrm>
              <a:off x="321075" y="3097200"/>
              <a:ext cx="14000" cy="14000"/>
            </a:xfrm>
            <a:custGeom>
              <a:rect b="b" l="l" r="r" t="t"/>
              <a:pathLst>
                <a:path extrusionOk="0" h="560" w="560">
                  <a:moveTo>
                    <a:pt x="259" y="1"/>
                  </a:moveTo>
                  <a:cubicBezTo>
                    <a:pt x="84" y="1"/>
                    <a:pt x="1" y="135"/>
                    <a:pt x="1" y="301"/>
                  </a:cubicBezTo>
                  <a:cubicBezTo>
                    <a:pt x="1" y="435"/>
                    <a:pt x="125" y="559"/>
                    <a:pt x="301" y="559"/>
                  </a:cubicBezTo>
                  <a:cubicBezTo>
                    <a:pt x="435" y="559"/>
                    <a:pt x="559" y="394"/>
                    <a:pt x="559" y="259"/>
                  </a:cubicBezTo>
                  <a:cubicBezTo>
                    <a:pt x="518" y="84"/>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38"/>
            <p:cNvSpPr/>
            <p:nvPr/>
          </p:nvSpPr>
          <p:spPr>
            <a:xfrm>
              <a:off x="283350" y="3064900"/>
              <a:ext cx="13975" cy="13975"/>
            </a:xfrm>
            <a:custGeom>
              <a:rect b="b" l="l" r="r" t="t"/>
              <a:pathLst>
                <a:path extrusionOk="0" h="559" w="559">
                  <a:moveTo>
                    <a:pt x="259" y="1"/>
                  </a:moveTo>
                  <a:cubicBezTo>
                    <a:pt x="135" y="42"/>
                    <a:pt x="0" y="176"/>
                    <a:pt x="0" y="300"/>
                  </a:cubicBezTo>
                  <a:cubicBezTo>
                    <a:pt x="42" y="476"/>
                    <a:pt x="176" y="559"/>
                    <a:pt x="300" y="559"/>
                  </a:cubicBezTo>
                  <a:cubicBezTo>
                    <a:pt x="476" y="559"/>
                    <a:pt x="559"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38"/>
            <p:cNvSpPr/>
            <p:nvPr/>
          </p:nvSpPr>
          <p:spPr>
            <a:xfrm>
              <a:off x="288775" y="3134750"/>
              <a:ext cx="13975" cy="13350"/>
            </a:xfrm>
            <a:custGeom>
              <a:rect b="b" l="l" r="r" t="t"/>
              <a:pathLst>
                <a:path extrusionOk="0" h="534" w="559">
                  <a:moveTo>
                    <a:pt x="326" y="0"/>
                  </a:moveTo>
                  <a:cubicBezTo>
                    <a:pt x="305" y="0"/>
                    <a:pt x="282" y="3"/>
                    <a:pt x="259" y="8"/>
                  </a:cubicBezTo>
                  <a:cubicBezTo>
                    <a:pt x="125" y="8"/>
                    <a:pt x="0" y="133"/>
                    <a:pt x="0" y="267"/>
                  </a:cubicBezTo>
                  <a:cubicBezTo>
                    <a:pt x="0" y="420"/>
                    <a:pt x="133" y="533"/>
                    <a:pt x="249" y="533"/>
                  </a:cubicBezTo>
                  <a:cubicBezTo>
                    <a:pt x="267" y="533"/>
                    <a:pt x="284" y="531"/>
                    <a:pt x="300" y="525"/>
                  </a:cubicBezTo>
                  <a:cubicBezTo>
                    <a:pt x="476" y="525"/>
                    <a:pt x="559" y="391"/>
                    <a:pt x="559" y="226"/>
                  </a:cubicBezTo>
                  <a:cubicBezTo>
                    <a:pt x="559" y="109"/>
                    <a:pt x="466"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38"/>
            <p:cNvSpPr/>
            <p:nvPr/>
          </p:nvSpPr>
          <p:spPr>
            <a:xfrm>
              <a:off x="352350" y="3059475"/>
              <a:ext cx="15025" cy="13975"/>
            </a:xfrm>
            <a:custGeom>
              <a:rect b="b" l="l" r="r" t="t"/>
              <a:pathLst>
                <a:path extrusionOk="0" h="559" w="601">
                  <a:moveTo>
                    <a:pt x="259" y="0"/>
                  </a:moveTo>
                  <a:cubicBezTo>
                    <a:pt x="125" y="42"/>
                    <a:pt x="1" y="176"/>
                    <a:pt x="42" y="300"/>
                  </a:cubicBezTo>
                  <a:cubicBezTo>
                    <a:pt x="42" y="476"/>
                    <a:pt x="166" y="559"/>
                    <a:pt x="301" y="559"/>
                  </a:cubicBezTo>
                  <a:cubicBezTo>
                    <a:pt x="476" y="559"/>
                    <a:pt x="601" y="435"/>
                    <a:pt x="559" y="259"/>
                  </a:cubicBezTo>
                  <a:cubicBezTo>
                    <a:pt x="559" y="135"/>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38"/>
            <p:cNvSpPr/>
            <p:nvPr/>
          </p:nvSpPr>
          <p:spPr>
            <a:xfrm>
              <a:off x="357775" y="3129325"/>
              <a:ext cx="15025" cy="13350"/>
            </a:xfrm>
            <a:custGeom>
              <a:rect b="b" l="l" r="r" t="t"/>
              <a:pathLst>
                <a:path extrusionOk="0" h="534" w="601">
                  <a:moveTo>
                    <a:pt x="323" y="0"/>
                  </a:moveTo>
                  <a:cubicBezTo>
                    <a:pt x="302" y="0"/>
                    <a:pt x="281" y="3"/>
                    <a:pt x="259" y="8"/>
                  </a:cubicBezTo>
                  <a:cubicBezTo>
                    <a:pt x="125" y="8"/>
                    <a:pt x="1" y="143"/>
                    <a:pt x="1" y="308"/>
                  </a:cubicBezTo>
                  <a:cubicBezTo>
                    <a:pt x="37" y="425"/>
                    <a:pt x="135" y="533"/>
                    <a:pt x="248" y="533"/>
                  </a:cubicBezTo>
                  <a:cubicBezTo>
                    <a:pt x="265" y="533"/>
                    <a:pt x="283" y="531"/>
                    <a:pt x="301" y="525"/>
                  </a:cubicBezTo>
                  <a:cubicBezTo>
                    <a:pt x="466" y="525"/>
                    <a:pt x="601" y="401"/>
                    <a:pt x="559" y="267"/>
                  </a:cubicBezTo>
                  <a:cubicBezTo>
                    <a:pt x="559" y="114"/>
                    <a:pt x="458"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38"/>
            <p:cNvSpPr/>
            <p:nvPr/>
          </p:nvSpPr>
          <p:spPr>
            <a:xfrm>
              <a:off x="253100" y="3039050"/>
              <a:ext cx="7775" cy="7525"/>
            </a:xfrm>
            <a:custGeom>
              <a:rect b="b" l="l" r="r" t="t"/>
              <a:pathLst>
                <a:path extrusionOk="0" h="301" w="311">
                  <a:moveTo>
                    <a:pt x="311" y="1"/>
                  </a:moveTo>
                  <a:lnTo>
                    <a:pt x="1" y="42"/>
                  </a:lnTo>
                  <a:lnTo>
                    <a:pt x="52" y="300"/>
                  </a:lnTo>
                  <a:lnTo>
                    <a:pt x="135" y="300"/>
                  </a:lnTo>
                  <a:lnTo>
                    <a:pt x="218" y="218"/>
                  </a:lnTo>
                  <a:cubicBezTo>
                    <a:pt x="259" y="176"/>
                    <a:pt x="311" y="83"/>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38"/>
            <p:cNvSpPr/>
            <p:nvPr/>
          </p:nvSpPr>
          <p:spPr>
            <a:xfrm>
              <a:off x="315650" y="3034650"/>
              <a:ext cx="14000" cy="7800"/>
            </a:xfrm>
            <a:custGeom>
              <a:rect b="b" l="l" r="r" t="t"/>
              <a:pathLst>
                <a:path extrusionOk="0" h="312" w="560">
                  <a:moveTo>
                    <a:pt x="559" y="1"/>
                  </a:moveTo>
                  <a:lnTo>
                    <a:pt x="1" y="53"/>
                  </a:lnTo>
                  <a:cubicBezTo>
                    <a:pt x="1" y="135"/>
                    <a:pt x="83" y="218"/>
                    <a:pt x="176" y="259"/>
                  </a:cubicBezTo>
                  <a:cubicBezTo>
                    <a:pt x="218" y="259"/>
                    <a:pt x="259" y="311"/>
                    <a:pt x="301" y="311"/>
                  </a:cubicBezTo>
                  <a:cubicBezTo>
                    <a:pt x="301" y="259"/>
                    <a:pt x="342" y="259"/>
                    <a:pt x="342" y="259"/>
                  </a:cubicBezTo>
                  <a:cubicBezTo>
                    <a:pt x="476" y="218"/>
                    <a:pt x="559"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38"/>
            <p:cNvSpPr/>
            <p:nvPr/>
          </p:nvSpPr>
          <p:spPr>
            <a:xfrm>
              <a:off x="395275" y="3160800"/>
              <a:ext cx="6475" cy="7525"/>
            </a:xfrm>
            <a:custGeom>
              <a:rect b="b" l="l" r="r" t="t"/>
              <a:pathLst>
                <a:path extrusionOk="0" h="301" w="259">
                  <a:moveTo>
                    <a:pt x="259" y="0"/>
                  </a:moveTo>
                  <a:cubicBezTo>
                    <a:pt x="217" y="0"/>
                    <a:pt x="135" y="42"/>
                    <a:pt x="93" y="83"/>
                  </a:cubicBezTo>
                  <a:lnTo>
                    <a:pt x="93" y="124"/>
                  </a:lnTo>
                  <a:cubicBezTo>
                    <a:pt x="0" y="176"/>
                    <a:pt x="0" y="217"/>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38"/>
            <p:cNvSpPr/>
            <p:nvPr/>
          </p:nvSpPr>
          <p:spPr>
            <a:xfrm>
              <a:off x="390100" y="3091775"/>
              <a:ext cx="7525" cy="14000"/>
            </a:xfrm>
            <a:custGeom>
              <a:rect b="b" l="l" r="r" t="t"/>
              <a:pathLst>
                <a:path extrusionOk="0" h="560" w="301">
                  <a:moveTo>
                    <a:pt x="207" y="1"/>
                  </a:moveTo>
                  <a:cubicBezTo>
                    <a:pt x="83" y="42"/>
                    <a:pt x="0" y="177"/>
                    <a:pt x="0" y="301"/>
                  </a:cubicBezTo>
                  <a:cubicBezTo>
                    <a:pt x="0" y="435"/>
                    <a:pt x="83" y="518"/>
                    <a:pt x="20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38"/>
            <p:cNvSpPr/>
            <p:nvPr/>
          </p:nvSpPr>
          <p:spPr>
            <a:xfrm>
              <a:off x="384675" y="3029500"/>
              <a:ext cx="7525" cy="7500"/>
            </a:xfrm>
            <a:custGeom>
              <a:rect b="b" l="l" r="r" t="t"/>
              <a:pathLst>
                <a:path extrusionOk="0" h="300" w="301">
                  <a:moveTo>
                    <a:pt x="300" y="0"/>
                  </a:moveTo>
                  <a:lnTo>
                    <a:pt x="0" y="41"/>
                  </a:lnTo>
                  <a:cubicBezTo>
                    <a:pt x="0" y="124"/>
                    <a:pt x="83" y="207"/>
                    <a:pt x="124" y="259"/>
                  </a:cubicBezTo>
                  <a:cubicBezTo>
                    <a:pt x="217" y="259"/>
                    <a:pt x="259" y="300"/>
                    <a:pt x="300" y="300"/>
                  </a:cubicBez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38"/>
            <p:cNvSpPr/>
            <p:nvPr/>
          </p:nvSpPr>
          <p:spPr>
            <a:xfrm>
              <a:off x="256475" y="3171650"/>
              <a:ext cx="7500" cy="7525"/>
            </a:xfrm>
            <a:custGeom>
              <a:rect b="b" l="l" r="r" t="t"/>
              <a:pathLst>
                <a:path extrusionOk="0" h="301" w="300">
                  <a:moveTo>
                    <a:pt x="259" y="1"/>
                  </a:moveTo>
                  <a:cubicBezTo>
                    <a:pt x="217" y="1"/>
                    <a:pt x="176" y="42"/>
                    <a:pt x="124" y="42"/>
                  </a:cubicBezTo>
                  <a:cubicBezTo>
                    <a:pt x="83" y="125"/>
                    <a:pt x="41" y="166"/>
                    <a:pt x="0" y="259"/>
                  </a:cubicBezTo>
                  <a:lnTo>
                    <a:pt x="0" y="300"/>
                  </a:lnTo>
                  <a:lnTo>
                    <a:pt x="300" y="300"/>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38"/>
            <p:cNvSpPr/>
            <p:nvPr/>
          </p:nvSpPr>
          <p:spPr>
            <a:xfrm>
              <a:off x="251025" y="3102650"/>
              <a:ext cx="7525" cy="13975"/>
            </a:xfrm>
            <a:custGeom>
              <a:rect b="b" l="l" r="r" t="t"/>
              <a:pathLst>
                <a:path extrusionOk="0" h="559" w="301">
                  <a:moveTo>
                    <a:pt x="218" y="0"/>
                  </a:moveTo>
                  <a:cubicBezTo>
                    <a:pt x="84" y="41"/>
                    <a:pt x="1" y="176"/>
                    <a:pt x="42" y="300"/>
                  </a:cubicBezTo>
                  <a:cubicBezTo>
                    <a:pt x="42" y="383"/>
                    <a:pt x="135" y="517"/>
                    <a:pt x="218" y="517"/>
                  </a:cubicBezTo>
                  <a:cubicBezTo>
                    <a:pt x="259" y="558"/>
                    <a:pt x="301" y="558"/>
                    <a:pt x="301" y="558"/>
                  </a:cubicBez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38"/>
            <p:cNvSpPr/>
            <p:nvPr/>
          </p:nvSpPr>
          <p:spPr>
            <a:xfrm>
              <a:off x="251025" y="3040100"/>
              <a:ext cx="3400" cy="6475"/>
            </a:xfrm>
            <a:custGeom>
              <a:rect b="b" l="l" r="r" t="t"/>
              <a:pathLst>
                <a:path extrusionOk="0" h="259" w="136">
                  <a:moveTo>
                    <a:pt x="1" y="0"/>
                  </a:moveTo>
                  <a:lnTo>
                    <a:pt x="1" y="258"/>
                  </a:lnTo>
                  <a:lnTo>
                    <a:pt x="135" y="258"/>
                  </a:lnTo>
                  <a:lnTo>
                    <a:pt x="8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38"/>
            <p:cNvSpPr/>
            <p:nvPr/>
          </p:nvSpPr>
          <p:spPr>
            <a:xfrm>
              <a:off x="1073775" y="2837700"/>
              <a:ext cx="6475" cy="7525"/>
            </a:xfrm>
            <a:custGeom>
              <a:rect b="b" l="l" r="r" t="t"/>
              <a:pathLst>
                <a:path extrusionOk="0" h="301" w="259">
                  <a:moveTo>
                    <a:pt x="259" y="1"/>
                  </a:moveTo>
                  <a:lnTo>
                    <a:pt x="0" y="42"/>
                  </a:lnTo>
                  <a:lnTo>
                    <a:pt x="0" y="300"/>
                  </a:lnTo>
                  <a:lnTo>
                    <a:pt x="52" y="300"/>
                  </a:lnTo>
                  <a:cubicBezTo>
                    <a:pt x="176" y="259"/>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38"/>
            <p:cNvSpPr/>
            <p:nvPr/>
          </p:nvSpPr>
          <p:spPr>
            <a:xfrm>
              <a:off x="1136325" y="2832275"/>
              <a:ext cx="13975" cy="7800"/>
            </a:xfrm>
            <a:custGeom>
              <a:rect b="b" l="l" r="r" t="t"/>
              <a:pathLst>
                <a:path extrusionOk="0" h="312" w="559">
                  <a:moveTo>
                    <a:pt x="517" y="0"/>
                  </a:moveTo>
                  <a:lnTo>
                    <a:pt x="0" y="42"/>
                  </a:lnTo>
                  <a:lnTo>
                    <a:pt x="0" y="135"/>
                  </a:lnTo>
                  <a:cubicBezTo>
                    <a:pt x="34" y="237"/>
                    <a:pt x="103" y="311"/>
                    <a:pt x="196" y="311"/>
                  </a:cubicBezTo>
                  <a:cubicBezTo>
                    <a:pt x="216" y="311"/>
                    <a:pt x="237" y="308"/>
                    <a:pt x="259" y="300"/>
                  </a:cubicBezTo>
                  <a:cubicBezTo>
                    <a:pt x="434" y="300"/>
                    <a:pt x="558" y="176"/>
                    <a:pt x="5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38"/>
            <p:cNvSpPr/>
            <p:nvPr/>
          </p:nvSpPr>
          <p:spPr>
            <a:xfrm>
              <a:off x="940400" y="2910850"/>
              <a:ext cx="7500" cy="13975"/>
            </a:xfrm>
            <a:custGeom>
              <a:rect b="b" l="l" r="r" t="t"/>
              <a:pathLst>
                <a:path extrusionOk="0" h="559" w="300">
                  <a:moveTo>
                    <a:pt x="0" y="1"/>
                  </a:moveTo>
                  <a:lnTo>
                    <a:pt x="41" y="559"/>
                  </a:lnTo>
                  <a:cubicBezTo>
                    <a:pt x="166" y="559"/>
                    <a:pt x="300" y="435"/>
                    <a:pt x="259" y="259"/>
                  </a:cubicBezTo>
                  <a:cubicBezTo>
                    <a:pt x="259" y="135"/>
                    <a:pt x="124"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38"/>
            <p:cNvSpPr/>
            <p:nvPr/>
          </p:nvSpPr>
          <p:spPr>
            <a:xfrm>
              <a:off x="1002675" y="2906350"/>
              <a:ext cx="12950" cy="9950"/>
            </a:xfrm>
            <a:custGeom>
              <a:rect b="b" l="l" r="r" t="t"/>
              <a:pathLst>
                <a:path extrusionOk="0" h="398" w="518">
                  <a:moveTo>
                    <a:pt x="318" y="0"/>
                  </a:moveTo>
                  <a:cubicBezTo>
                    <a:pt x="298" y="0"/>
                    <a:pt x="278" y="5"/>
                    <a:pt x="259" y="15"/>
                  </a:cubicBezTo>
                  <a:cubicBezTo>
                    <a:pt x="94" y="15"/>
                    <a:pt x="1" y="139"/>
                    <a:pt x="1" y="274"/>
                  </a:cubicBezTo>
                  <a:lnTo>
                    <a:pt x="1" y="398"/>
                  </a:lnTo>
                  <a:lnTo>
                    <a:pt x="518" y="139"/>
                  </a:lnTo>
                  <a:cubicBezTo>
                    <a:pt x="485" y="73"/>
                    <a:pt x="399" y="0"/>
                    <a:pt x="3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38"/>
            <p:cNvSpPr/>
            <p:nvPr/>
          </p:nvSpPr>
          <p:spPr>
            <a:xfrm>
              <a:off x="965200" y="2874400"/>
              <a:ext cx="13975" cy="14000"/>
            </a:xfrm>
            <a:custGeom>
              <a:rect b="b" l="l" r="r" t="t"/>
              <a:pathLst>
                <a:path extrusionOk="0" h="560" w="559">
                  <a:moveTo>
                    <a:pt x="259" y="1"/>
                  </a:moveTo>
                  <a:cubicBezTo>
                    <a:pt x="125" y="1"/>
                    <a:pt x="1" y="125"/>
                    <a:pt x="1" y="301"/>
                  </a:cubicBezTo>
                  <a:cubicBezTo>
                    <a:pt x="42" y="425"/>
                    <a:pt x="166" y="559"/>
                    <a:pt x="301" y="559"/>
                  </a:cubicBezTo>
                  <a:cubicBezTo>
                    <a:pt x="466" y="518"/>
                    <a:pt x="559" y="383"/>
                    <a:pt x="559" y="259"/>
                  </a:cubicBezTo>
                  <a:cubicBezTo>
                    <a:pt x="559" y="83"/>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38"/>
            <p:cNvSpPr/>
            <p:nvPr/>
          </p:nvSpPr>
          <p:spPr>
            <a:xfrm>
              <a:off x="1033950" y="2868975"/>
              <a:ext cx="15275" cy="13975"/>
            </a:xfrm>
            <a:custGeom>
              <a:rect b="b" l="l" r="r" t="t"/>
              <a:pathLst>
                <a:path extrusionOk="0" h="559" w="611">
                  <a:moveTo>
                    <a:pt x="301" y="1"/>
                  </a:moveTo>
                  <a:cubicBezTo>
                    <a:pt x="135" y="1"/>
                    <a:pt x="1" y="125"/>
                    <a:pt x="42" y="300"/>
                  </a:cubicBezTo>
                  <a:cubicBezTo>
                    <a:pt x="42" y="424"/>
                    <a:pt x="177" y="559"/>
                    <a:pt x="301" y="559"/>
                  </a:cubicBezTo>
                  <a:cubicBezTo>
                    <a:pt x="476" y="559"/>
                    <a:pt x="611" y="383"/>
                    <a:pt x="559" y="259"/>
                  </a:cubicBezTo>
                  <a:cubicBezTo>
                    <a:pt x="559" y="83"/>
                    <a:pt x="43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38"/>
            <p:cNvSpPr/>
            <p:nvPr/>
          </p:nvSpPr>
          <p:spPr>
            <a:xfrm>
              <a:off x="934975" y="2848550"/>
              <a:ext cx="7500" cy="7525"/>
            </a:xfrm>
            <a:custGeom>
              <a:rect b="b" l="l" r="r" t="t"/>
              <a:pathLst>
                <a:path extrusionOk="0" h="301" w="300">
                  <a:moveTo>
                    <a:pt x="300" y="1"/>
                  </a:moveTo>
                  <a:lnTo>
                    <a:pt x="0" y="42"/>
                  </a:lnTo>
                  <a:lnTo>
                    <a:pt x="41" y="301"/>
                  </a:lnTo>
                  <a:lnTo>
                    <a:pt x="83" y="301"/>
                  </a:lnTo>
                  <a:cubicBezTo>
                    <a:pt x="217" y="259"/>
                    <a:pt x="300" y="125"/>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38"/>
            <p:cNvSpPr/>
            <p:nvPr/>
          </p:nvSpPr>
          <p:spPr>
            <a:xfrm>
              <a:off x="997525" y="2843125"/>
              <a:ext cx="13975" cy="7525"/>
            </a:xfrm>
            <a:custGeom>
              <a:rect b="b" l="l" r="r" t="t"/>
              <a:pathLst>
                <a:path extrusionOk="0" h="301" w="559">
                  <a:moveTo>
                    <a:pt x="558" y="1"/>
                  </a:moveTo>
                  <a:lnTo>
                    <a:pt x="0" y="42"/>
                  </a:lnTo>
                  <a:cubicBezTo>
                    <a:pt x="0" y="218"/>
                    <a:pt x="124" y="301"/>
                    <a:pt x="300" y="301"/>
                  </a:cubicBezTo>
                  <a:cubicBezTo>
                    <a:pt x="424" y="301"/>
                    <a:pt x="558" y="166"/>
                    <a:pt x="5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38"/>
            <p:cNvSpPr/>
            <p:nvPr/>
          </p:nvSpPr>
          <p:spPr>
            <a:xfrm>
              <a:off x="1066275" y="2838725"/>
              <a:ext cx="7525" cy="6500"/>
            </a:xfrm>
            <a:custGeom>
              <a:rect b="b" l="l" r="r" t="t"/>
              <a:pathLst>
                <a:path extrusionOk="0" h="260" w="301">
                  <a:moveTo>
                    <a:pt x="0" y="1"/>
                  </a:moveTo>
                  <a:cubicBezTo>
                    <a:pt x="0" y="84"/>
                    <a:pt x="93" y="177"/>
                    <a:pt x="176" y="218"/>
                  </a:cubicBezTo>
                  <a:cubicBezTo>
                    <a:pt x="217" y="259"/>
                    <a:pt x="259" y="259"/>
                    <a:pt x="300" y="259"/>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38"/>
            <p:cNvSpPr/>
            <p:nvPr/>
          </p:nvSpPr>
          <p:spPr>
            <a:xfrm>
              <a:off x="806750" y="2990725"/>
              <a:ext cx="7525" cy="7525"/>
            </a:xfrm>
            <a:custGeom>
              <a:rect b="b" l="l" r="r" t="t"/>
              <a:pathLst>
                <a:path extrusionOk="0" h="301" w="301">
                  <a:moveTo>
                    <a:pt x="1" y="0"/>
                  </a:moveTo>
                  <a:lnTo>
                    <a:pt x="1" y="300"/>
                  </a:lnTo>
                  <a:lnTo>
                    <a:pt x="301" y="259"/>
                  </a:lnTo>
                  <a:cubicBezTo>
                    <a:pt x="301" y="166"/>
                    <a:pt x="218" y="83"/>
                    <a:pt x="177" y="42"/>
                  </a:cubicBezTo>
                  <a:cubicBezTo>
                    <a:pt x="84" y="42"/>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38"/>
            <p:cNvSpPr/>
            <p:nvPr/>
          </p:nvSpPr>
          <p:spPr>
            <a:xfrm>
              <a:off x="801325" y="2921700"/>
              <a:ext cx="7525" cy="14000"/>
            </a:xfrm>
            <a:custGeom>
              <a:rect b="b" l="l" r="r" t="t"/>
              <a:pathLst>
                <a:path extrusionOk="0" h="560" w="301">
                  <a:moveTo>
                    <a:pt x="1" y="1"/>
                  </a:moveTo>
                  <a:lnTo>
                    <a:pt x="42" y="559"/>
                  </a:lnTo>
                  <a:cubicBezTo>
                    <a:pt x="218" y="559"/>
                    <a:pt x="301" y="435"/>
                    <a:pt x="301" y="259"/>
                  </a:cubicBezTo>
                  <a:cubicBezTo>
                    <a:pt x="301" y="125"/>
                    <a:pt x="177"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38"/>
            <p:cNvSpPr/>
            <p:nvPr/>
          </p:nvSpPr>
          <p:spPr>
            <a:xfrm>
              <a:off x="863875" y="2916275"/>
              <a:ext cx="14000" cy="13975"/>
            </a:xfrm>
            <a:custGeom>
              <a:rect b="b" l="l" r="r" t="t"/>
              <a:pathLst>
                <a:path extrusionOk="0" h="559" w="560">
                  <a:moveTo>
                    <a:pt x="259" y="1"/>
                  </a:moveTo>
                  <a:cubicBezTo>
                    <a:pt x="125" y="42"/>
                    <a:pt x="1" y="176"/>
                    <a:pt x="1" y="300"/>
                  </a:cubicBezTo>
                  <a:cubicBezTo>
                    <a:pt x="42" y="476"/>
                    <a:pt x="177" y="559"/>
                    <a:pt x="301" y="559"/>
                  </a:cubicBezTo>
                  <a:cubicBezTo>
                    <a:pt x="476" y="559"/>
                    <a:pt x="559"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38"/>
            <p:cNvSpPr/>
            <p:nvPr/>
          </p:nvSpPr>
          <p:spPr>
            <a:xfrm>
              <a:off x="826150" y="2884825"/>
              <a:ext cx="15000" cy="13325"/>
            </a:xfrm>
            <a:custGeom>
              <a:rect b="b" l="l" r="r" t="t"/>
              <a:pathLst>
                <a:path extrusionOk="0" h="533" w="600">
                  <a:moveTo>
                    <a:pt x="349" y="0"/>
                  </a:moveTo>
                  <a:cubicBezTo>
                    <a:pt x="333" y="0"/>
                    <a:pt x="317" y="2"/>
                    <a:pt x="300" y="8"/>
                  </a:cubicBezTo>
                  <a:cubicBezTo>
                    <a:pt x="135" y="8"/>
                    <a:pt x="0" y="142"/>
                    <a:pt x="42" y="307"/>
                  </a:cubicBezTo>
                  <a:cubicBezTo>
                    <a:pt x="42" y="424"/>
                    <a:pt x="143" y="533"/>
                    <a:pt x="277" y="533"/>
                  </a:cubicBezTo>
                  <a:cubicBezTo>
                    <a:pt x="298" y="533"/>
                    <a:pt x="319" y="530"/>
                    <a:pt x="341" y="525"/>
                  </a:cubicBezTo>
                  <a:cubicBezTo>
                    <a:pt x="476" y="525"/>
                    <a:pt x="600" y="400"/>
                    <a:pt x="600" y="266"/>
                  </a:cubicBezTo>
                  <a:cubicBezTo>
                    <a:pt x="564" y="121"/>
                    <a:pt x="464" y="0"/>
                    <a:pt x="3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38"/>
            <p:cNvSpPr/>
            <p:nvPr/>
          </p:nvSpPr>
          <p:spPr>
            <a:xfrm>
              <a:off x="831575" y="2954025"/>
              <a:ext cx="15025" cy="13975"/>
            </a:xfrm>
            <a:custGeom>
              <a:rect b="b" l="l" r="r" t="t"/>
              <a:pathLst>
                <a:path extrusionOk="0" h="559" w="601">
                  <a:moveTo>
                    <a:pt x="300" y="0"/>
                  </a:moveTo>
                  <a:cubicBezTo>
                    <a:pt x="124" y="0"/>
                    <a:pt x="0" y="124"/>
                    <a:pt x="42" y="300"/>
                  </a:cubicBezTo>
                  <a:cubicBezTo>
                    <a:pt x="42" y="434"/>
                    <a:pt x="176" y="558"/>
                    <a:pt x="342" y="558"/>
                  </a:cubicBezTo>
                  <a:cubicBezTo>
                    <a:pt x="476" y="517"/>
                    <a:pt x="600" y="383"/>
                    <a:pt x="559" y="259"/>
                  </a:cubicBezTo>
                  <a:cubicBezTo>
                    <a:pt x="559" y="83"/>
                    <a:pt x="435"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38"/>
            <p:cNvSpPr/>
            <p:nvPr/>
          </p:nvSpPr>
          <p:spPr>
            <a:xfrm>
              <a:off x="896200" y="2879375"/>
              <a:ext cx="13975" cy="14450"/>
            </a:xfrm>
            <a:custGeom>
              <a:rect b="b" l="l" r="r" t="t"/>
              <a:pathLst>
                <a:path extrusionOk="0" h="578" w="559">
                  <a:moveTo>
                    <a:pt x="321" y="1"/>
                  </a:moveTo>
                  <a:cubicBezTo>
                    <a:pt x="301" y="1"/>
                    <a:pt x="280" y="3"/>
                    <a:pt x="259" y="8"/>
                  </a:cubicBezTo>
                  <a:cubicBezTo>
                    <a:pt x="83" y="8"/>
                    <a:pt x="0" y="143"/>
                    <a:pt x="0" y="319"/>
                  </a:cubicBezTo>
                  <a:cubicBezTo>
                    <a:pt x="0" y="443"/>
                    <a:pt x="124" y="577"/>
                    <a:pt x="300" y="577"/>
                  </a:cubicBezTo>
                  <a:cubicBezTo>
                    <a:pt x="434" y="525"/>
                    <a:pt x="558" y="401"/>
                    <a:pt x="558" y="267"/>
                  </a:cubicBezTo>
                  <a:cubicBezTo>
                    <a:pt x="558" y="122"/>
                    <a:pt x="463"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38"/>
            <p:cNvSpPr/>
            <p:nvPr/>
          </p:nvSpPr>
          <p:spPr>
            <a:xfrm>
              <a:off x="901625" y="2948600"/>
              <a:ext cx="13975" cy="13975"/>
            </a:xfrm>
            <a:custGeom>
              <a:rect b="b" l="l" r="r" t="t"/>
              <a:pathLst>
                <a:path extrusionOk="0" h="559" w="559">
                  <a:moveTo>
                    <a:pt x="259" y="0"/>
                  </a:moveTo>
                  <a:cubicBezTo>
                    <a:pt x="83" y="0"/>
                    <a:pt x="0" y="134"/>
                    <a:pt x="0" y="300"/>
                  </a:cubicBezTo>
                  <a:cubicBezTo>
                    <a:pt x="0" y="434"/>
                    <a:pt x="124" y="558"/>
                    <a:pt x="300" y="558"/>
                  </a:cubicBezTo>
                  <a:cubicBezTo>
                    <a:pt x="424" y="558"/>
                    <a:pt x="559" y="393"/>
                    <a:pt x="559" y="258"/>
                  </a:cubicBezTo>
                  <a:cubicBezTo>
                    <a:pt x="517"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38"/>
            <p:cNvSpPr/>
            <p:nvPr/>
          </p:nvSpPr>
          <p:spPr>
            <a:xfrm>
              <a:off x="797200" y="2859150"/>
              <a:ext cx="6475" cy="7525"/>
            </a:xfrm>
            <a:custGeom>
              <a:rect b="b" l="l" r="r" t="t"/>
              <a:pathLst>
                <a:path extrusionOk="0" h="301" w="259">
                  <a:moveTo>
                    <a:pt x="0" y="1"/>
                  </a:moveTo>
                  <a:lnTo>
                    <a:pt x="0" y="301"/>
                  </a:lnTo>
                  <a:lnTo>
                    <a:pt x="42" y="301"/>
                  </a:lnTo>
                  <a:cubicBezTo>
                    <a:pt x="166" y="259"/>
                    <a:pt x="259"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38"/>
            <p:cNvSpPr/>
            <p:nvPr/>
          </p:nvSpPr>
          <p:spPr>
            <a:xfrm>
              <a:off x="858450" y="2853725"/>
              <a:ext cx="15025" cy="7775"/>
            </a:xfrm>
            <a:custGeom>
              <a:rect b="b" l="l" r="r" t="t"/>
              <a:pathLst>
                <a:path extrusionOk="0" h="311" w="601">
                  <a:moveTo>
                    <a:pt x="559" y="1"/>
                  </a:moveTo>
                  <a:lnTo>
                    <a:pt x="1" y="52"/>
                  </a:lnTo>
                  <a:lnTo>
                    <a:pt x="42" y="94"/>
                  </a:lnTo>
                  <a:cubicBezTo>
                    <a:pt x="42" y="218"/>
                    <a:pt x="176" y="311"/>
                    <a:pt x="300" y="311"/>
                  </a:cubicBezTo>
                  <a:cubicBezTo>
                    <a:pt x="476" y="311"/>
                    <a:pt x="600"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38"/>
            <p:cNvSpPr/>
            <p:nvPr/>
          </p:nvSpPr>
          <p:spPr>
            <a:xfrm>
              <a:off x="932900" y="2910850"/>
              <a:ext cx="8550" cy="13975"/>
            </a:xfrm>
            <a:custGeom>
              <a:rect b="b" l="l" r="r" t="t"/>
              <a:pathLst>
                <a:path extrusionOk="0" h="559" w="342">
                  <a:moveTo>
                    <a:pt x="300" y="1"/>
                  </a:moveTo>
                  <a:cubicBezTo>
                    <a:pt x="207" y="1"/>
                    <a:pt x="166" y="42"/>
                    <a:pt x="124" y="94"/>
                  </a:cubicBezTo>
                  <a:cubicBezTo>
                    <a:pt x="42" y="135"/>
                    <a:pt x="0" y="218"/>
                    <a:pt x="42" y="300"/>
                  </a:cubicBezTo>
                  <a:cubicBezTo>
                    <a:pt x="42" y="435"/>
                    <a:pt x="124" y="517"/>
                    <a:pt x="207" y="559"/>
                  </a:cubicBezTo>
                  <a:lnTo>
                    <a:pt x="341" y="559"/>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38"/>
            <p:cNvSpPr/>
            <p:nvPr/>
          </p:nvSpPr>
          <p:spPr>
            <a:xfrm>
              <a:off x="928500" y="2849600"/>
              <a:ext cx="7525" cy="6475"/>
            </a:xfrm>
            <a:custGeom>
              <a:rect b="b" l="l" r="r" t="t"/>
              <a:pathLst>
                <a:path extrusionOk="0" h="259" w="301">
                  <a:moveTo>
                    <a:pt x="1" y="0"/>
                  </a:moveTo>
                  <a:lnTo>
                    <a:pt x="1" y="42"/>
                  </a:lnTo>
                  <a:cubicBezTo>
                    <a:pt x="1" y="124"/>
                    <a:pt x="83" y="166"/>
                    <a:pt x="125" y="217"/>
                  </a:cubicBezTo>
                  <a:cubicBezTo>
                    <a:pt x="176" y="259"/>
                    <a:pt x="218" y="259"/>
                    <a:pt x="30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38"/>
            <p:cNvSpPr/>
            <p:nvPr/>
          </p:nvSpPr>
          <p:spPr>
            <a:xfrm>
              <a:off x="667950" y="3001325"/>
              <a:ext cx="7525" cy="7500"/>
            </a:xfrm>
            <a:custGeom>
              <a:rect b="b" l="l" r="r" t="t"/>
              <a:pathLst>
                <a:path extrusionOk="0" h="300" w="301">
                  <a:moveTo>
                    <a:pt x="1" y="0"/>
                  </a:moveTo>
                  <a:lnTo>
                    <a:pt x="42" y="300"/>
                  </a:lnTo>
                  <a:lnTo>
                    <a:pt x="301" y="259"/>
                  </a:lnTo>
                  <a:cubicBezTo>
                    <a:pt x="301" y="217"/>
                    <a:pt x="301" y="176"/>
                    <a:pt x="259" y="135"/>
                  </a:cubicBezTo>
                  <a:cubicBezTo>
                    <a:pt x="208" y="42"/>
                    <a:pt x="12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38"/>
            <p:cNvSpPr/>
            <p:nvPr/>
          </p:nvSpPr>
          <p:spPr>
            <a:xfrm>
              <a:off x="662525" y="2932550"/>
              <a:ext cx="8550" cy="14000"/>
            </a:xfrm>
            <a:custGeom>
              <a:rect b="b" l="l" r="r" t="t"/>
              <a:pathLst>
                <a:path extrusionOk="0" h="560" w="342">
                  <a:moveTo>
                    <a:pt x="1" y="1"/>
                  </a:moveTo>
                  <a:lnTo>
                    <a:pt x="42" y="559"/>
                  </a:lnTo>
                  <a:cubicBezTo>
                    <a:pt x="218" y="559"/>
                    <a:pt x="342" y="384"/>
                    <a:pt x="301" y="259"/>
                  </a:cubicBezTo>
                  <a:cubicBezTo>
                    <a:pt x="301" y="84"/>
                    <a:pt x="16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38"/>
            <p:cNvSpPr/>
            <p:nvPr/>
          </p:nvSpPr>
          <p:spPr>
            <a:xfrm>
              <a:off x="731275" y="2995900"/>
              <a:ext cx="14250" cy="7775"/>
            </a:xfrm>
            <a:custGeom>
              <a:rect b="b" l="l" r="r" t="t"/>
              <a:pathLst>
                <a:path extrusionOk="0" h="311" w="570">
                  <a:moveTo>
                    <a:pt x="259" y="0"/>
                  </a:moveTo>
                  <a:cubicBezTo>
                    <a:pt x="135" y="52"/>
                    <a:pt x="53" y="93"/>
                    <a:pt x="1" y="217"/>
                  </a:cubicBezTo>
                  <a:lnTo>
                    <a:pt x="1" y="310"/>
                  </a:lnTo>
                  <a:lnTo>
                    <a:pt x="570" y="259"/>
                  </a:lnTo>
                  <a:cubicBezTo>
                    <a:pt x="518" y="134"/>
                    <a:pt x="435" y="52"/>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38"/>
            <p:cNvSpPr/>
            <p:nvPr/>
          </p:nvSpPr>
          <p:spPr>
            <a:xfrm>
              <a:off x="724825" y="2927125"/>
              <a:ext cx="15275" cy="14000"/>
            </a:xfrm>
            <a:custGeom>
              <a:rect b="b" l="l" r="r" t="t"/>
              <a:pathLst>
                <a:path extrusionOk="0" h="560" w="611">
                  <a:moveTo>
                    <a:pt x="311" y="1"/>
                  </a:moveTo>
                  <a:cubicBezTo>
                    <a:pt x="135" y="1"/>
                    <a:pt x="0" y="125"/>
                    <a:pt x="52" y="301"/>
                  </a:cubicBezTo>
                  <a:cubicBezTo>
                    <a:pt x="52" y="476"/>
                    <a:pt x="176" y="559"/>
                    <a:pt x="352" y="559"/>
                  </a:cubicBezTo>
                  <a:cubicBezTo>
                    <a:pt x="476" y="559"/>
                    <a:pt x="610" y="425"/>
                    <a:pt x="610" y="259"/>
                  </a:cubicBezTo>
                  <a:cubicBezTo>
                    <a:pt x="569" y="84"/>
                    <a:pt x="435" y="1"/>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38"/>
            <p:cNvSpPr/>
            <p:nvPr/>
          </p:nvSpPr>
          <p:spPr>
            <a:xfrm>
              <a:off x="688375" y="2894825"/>
              <a:ext cx="13975" cy="13975"/>
            </a:xfrm>
            <a:custGeom>
              <a:rect b="b" l="l" r="r" t="t"/>
              <a:pathLst>
                <a:path extrusionOk="0" h="559" w="559">
                  <a:moveTo>
                    <a:pt x="259" y="0"/>
                  </a:moveTo>
                  <a:cubicBezTo>
                    <a:pt x="125" y="42"/>
                    <a:pt x="1" y="166"/>
                    <a:pt x="1" y="300"/>
                  </a:cubicBezTo>
                  <a:cubicBezTo>
                    <a:pt x="1" y="476"/>
                    <a:pt x="166" y="559"/>
                    <a:pt x="300" y="559"/>
                  </a:cubicBezTo>
                  <a:cubicBezTo>
                    <a:pt x="476" y="559"/>
                    <a:pt x="559" y="424"/>
                    <a:pt x="559" y="259"/>
                  </a:cubicBezTo>
                  <a:cubicBezTo>
                    <a:pt x="559" y="125"/>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38"/>
            <p:cNvSpPr/>
            <p:nvPr/>
          </p:nvSpPr>
          <p:spPr>
            <a:xfrm>
              <a:off x="693800" y="2964600"/>
              <a:ext cx="14000" cy="13400"/>
            </a:xfrm>
            <a:custGeom>
              <a:rect b="b" l="l" r="r" t="t"/>
              <a:pathLst>
                <a:path extrusionOk="0" h="536" w="560">
                  <a:moveTo>
                    <a:pt x="330" y="0"/>
                  </a:moveTo>
                  <a:cubicBezTo>
                    <a:pt x="307" y="0"/>
                    <a:pt x="284" y="4"/>
                    <a:pt x="259" y="11"/>
                  </a:cubicBezTo>
                  <a:cubicBezTo>
                    <a:pt x="83" y="11"/>
                    <a:pt x="1" y="135"/>
                    <a:pt x="1" y="311"/>
                  </a:cubicBezTo>
                  <a:cubicBezTo>
                    <a:pt x="1" y="420"/>
                    <a:pt x="95" y="536"/>
                    <a:pt x="237" y="536"/>
                  </a:cubicBezTo>
                  <a:cubicBezTo>
                    <a:pt x="257" y="536"/>
                    <a:pt x="278" y="534"/>
                    <a:pt x="301" y="528"/>
                  </a:cubicBezTo>
                  <a:cubicBezTo>
                    <a:pt x="466" y="528"/>
                    <a:pt x="559" y="394"/>
                    <a:pt x="559" y="270"/>
                  </a:cubicBezTo>
                  <a:cubicBezTo>
                    <a:pt x="559" y="120"/>
                    <a:pt x="461" y="0"/>
                    <a:pt x="33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38"/>
            <p:cNvSpPr/>
            <p:nvPr/>
          </p:nvSpPr>
          <p:spPr>
            <a:xfrm>
              <a:off x="757125" y="2889400"/>
              <a:ext cx="15275" cy="14175"/>
            </a:xfrm>
            <a:custGeom>
              <a:rect b="b" l="l" r="r" t="t"/>
              <a:pathLst>
                <a:path extrusionOk="0" h="567" w="611">
                  <a:moveTo>
                    <a:pt x="259" y="0"/>
                  </a:moveTo>
                  <a:cubicBezTo>
                    <a:pt x="135" y="42"/>
                    <a:pt x="1" y="176"/>
                    <a:pt x="1" y="300"/>
                  </a:cubicBezTo>
                  <a:cubicBezTo>
                    <a:pt x="46" y="453"/>
                    <a:pt x="145" y="567"/>
                    <a:pt x="259" y="567"/>
                  </a:cubicBezTo>
                  <a:cubicBezTo>
                    <a:pt x="276" y="567"/>
                    <a:pt x="293" y="564"/>
                    <a:pt x="311" y="559"/>
                  </a:cubicBezTo>
                  <a:cubicBezTo>
                    <a:pt x="476" y="559"/>
                    <a:pt x="611" y="435"/>
                    <a:pt x="569" y="259"/>
                  </a:cubicBezTo>
                  <a:cubicBezTo>
                    <a:pt x="56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38"/>
            <p:cNvSpPr/>
            <p:nvPr/>
          </p:nvSpPr>
          <p:spPr>
            <a:xfrm>
              <a:off x="762550" y="2959250"/>
              <a:ext cx="14000" cy="14175"/>
            </a:xfrm>
            <a:custGeom>
              <a:rect b="b" l="l" r="r" t="t"/>
              <a:pathLst>
                <a:path extrusionOk="0" h="567" w="560">
                  <a:moveTo>
                    <a:pt x="326" y="0"/>
                  </a:moveTo>
                  <a:cubicBezTo>
                    <a:pt x="304" y="0"/>
                    <a:pt x="282" y="3"/>
                    <a:pt x="259" y="8"/>
                  </a:cubicBezTo>
                  <a:cubicBezTo>
                    <a:pt x="135" y="8"/>
                    <a:pt x="1" y="132"/>
                    <a:pt x="1" y="308"/>
                  </a:cubicBezTo>
                  <a:cubicBezTo>
                    <a:pt x="42" y="432"/>
                    <a:pt x="177" y="567"/>
                    <a:pt x="301" y="567"/>
                  </a:cubicBezTo>
                  <a:cubicBezTo>
                    <a:pt x="476" y="525"/>
                    <a:pt x="559" y="391"/>
                    <a:pt x="559" y="267"/>
                  </a:cubicBezTo>
                  <a:cubicBezTo>
                    <a:pt x="559" y="114"/>
                    <a:pt x="465"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38"/>
            <p:cNvSpPr/>
            <p:nvPr/>
          </p:nvSpPr>
          <p:spPr>
            <a:xfrm>
              <a:off x="658125" y="2870000"/>
              <a:ext cx="7525" cy="7525"/>
            </a:xfrm>
            <a:custGeom>
              <a:rect b="b" l="l" r="r" t="t"/>
              <a:pathLst>
                <a:path extrusionOk="0" h="301" w="301">
                  <a:moveTo>
                    <a:pt x="1" y="1"/>
                  </a:moveTo>
                  <a:lnTo>
                    <a:pt x="42" y="301"/>
                  </a:lnTo>
                  <a:cubicBezTo>
                    <a:pt x="42" y="259"/>
                    <a:pt x="42" y="259"/>
                    <a:pt x="84" y="259"/>
                  </a:cubicBezTo>
                  <a:cubicBezTo>
                    <a:pt x="218" y="218"/>
                    <a:pt x="301"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38"/>
            <p:cNvSpPr/>
            <p:nvPr/>
          </p:nvSpPr>
          <p:spPr>
            <a:xfrm>
              <a:off x="720675" y="2864575"/>
              <a:ext cx="14000" cy="7525"/>
            </a:xfrm>
            <a:custGeom>
              <a:rect b="b" l="l" r="r" t="t"/>
              <a:pathLst>
                <a:path extrusionOk="0" h="301" w="560">
                  <a:moveTo>
                    <a:pt x="559" y="1"/>
                  </a:moveTo>
                  <a:lnTo>
                    <a:pt x="1" y="42"/>
                  </a:lnTo>
                  <a:cubicBezTo>
                    <a:pt x="1" y="177"/>
                    <a:pt x="125" y="301"/>
                    <a:pt x="301" y="301"/>
                  </a:cubicBezTo>
                  <a:cubicBezTo>
                    <a:pt x="425" y="259"/>
                    <a:pt x="559"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38"/>
            <p:cNvSpPr/>
            <p:nvPr/>
          </p:nvSpPr>
          <p:spPr>
            <a:xfrm>
              <a:off x="800300" y="2990725"/>
              <a:ext cx="6475" cy="7525"/>
            </a:xfrm>
            <a:custGeom>
              <a:rect b="b" l="l" r="r" t="t"/>
              <a:pathLst>
                <a:path extrusionOk="0" h="301" w="259">
                  <a:moveTo>
                    <a:pt x="259" y="0"/>
                  </a:moveTo>
                  <a:cubicBezTo>
                    <a:pt x="176" y="42"/>
                    <a:pt x="135" y="42"/>
                    <a:pt x="42" y="124"/>
                  </a:cubicBezTo>
                  <a:cubicBezTo>
                    <a:pt x="0" y="166"/>
                    <a:pt x="0" y="259"/>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38"/>
            <p:cNvSpPr/>
            <p:nvPr/>
          </p:nvSpPr>
          <p:spPr>
            <a:xfrm>
              <a:off x="794875" y="2921700"/>
              <a:ext cx="7525" cy="14000"/>
            </a:xfrm>
            <a:custGeom>
              <a:rect b="b" l="l" r="r" t="t"/>
              <a:pathLst>
                <a:path extrusionOk="0" h="560" w="301">
                  <a:moveTo>
                    <a:pt x="259" y="1"/>
                  </a:moveTo>
                  <a:cubicBezTo>
                    <a:pt x="217" y="1"/>
                    <a:pt x="135" y="42"/>
                    <a:pt x="93" y="83"/>
                  </a:cubicBezTo>
                  <a:cubicBezTo>
                    <a:pt x="42" y="125"/>
                    <a:pt x="0" y="218"/>
                    <a:pt x="0" y="301"/>
                  </a:cubicBezTo>
                  <a:cubicBezTo>
                    <a:pt x="0" y="435"/>
                    <a:pt x="93" y="518"/>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38"/>
            <p:cNvSpPr/>
            <p:nvPr/>
          </p:nvSpPr>
          <p:spPr>
            <a:xfrm>
              <a:off x="789450" y="2859150"/>
              <a:ext cx="7775" cy="7525"/>
            </a:xfrm>
            <a:custGeom>
              <a:rect b="b" l="l" r="r" t="t"/>
              <a:pathLst>
                <a:path extrusionOk="0" h="301" w="311">
                  <a:moveTo>
                    <a:pt x="310" y="1"/>
                  </a:moveTo>
                  <a:lnTo>
                    <a:pt x="0" y="42"/>
                  </a:lnTo>
                  <a:cubicBezTo>
                    <a:pt x="0" y="135"/>
                    <a:pt x="93" y="218"/>
                    <a:pt x="135" y="259"/>
                  </a:cubicBezTo>
                  <a:cubicBezTo>
                    <a:pt x="176" y="301"/>
                    <a:pt x="259" y="301"/>
                    <a:pt x="310" y="301"/>
                  </a:cubicBezTo>
                  <a:lnTo>
                    <a:pt x="31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8"/>
            <p:cNvSpPr/>
            <p:nvPr/>
          </p:nvSpPr>
          <p:spPr>
            <a:xfrm>
              <a:off x="529925" y="3012175"/>
              <a:ext cx="7525" cy="6475"/>
            </a:xfrm>
            <a:custGeom>
              <a:rect b="b" l="l" r="r" t="t"/>
              <a:pathLst>
                <a:path extrusionOk="0" h="259" w="301">
                  <a:moveTo>
                    <a:pt x="1" y="0"/>
                  </a:moveTo>
                  <a:lnTo>
                    <a:pt x="1" y="259"/>
                  </a:lnTo>
                  <a:lnTo>
                    <a:pt x="301" y="259"/>
                  </a:ln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38"/>
            <p:cNvSpPr/>
            <p:nvPr/>
          </p:nvSpPr>
          <p:spPr>
            <a:xfrm>
              <a:off x="524500" y="2942975"/>
              <a:ext cx="7775" cy="14175"/>
            </a:xfrm>
            <a:custGeom>
              <a:rect b="b" l="l" r="r" t="t"/>
              <a:pathLst>
                <a:path extrusionOk="0" h="567" w="311">
                  <a:moveTo>
                    <a:pt x="52" y="0"/>
                  </a:moveTo>
                  <a:cubicBezTo>
                    <a:pt x="35" y="0"/>
                    <a:pt x="17" y="3"/>
                    <a:pt x="1" y="8"/>
                  </a:cubicBezTo>
                  <a:lnTo>
                    <a:pt x="52" y="566"/>
                  </a:lnTo>
                  <a:cubicBezTo>
                    <a:pt x="176" y="525"/>
                    <a:pt x="311" y="401"/>
                    <a:pt x="311" y="266"/>
                  </a:cubicBezTo>
                  <a:cubicBezTo>
                    <a:pt x="311" y="121"/>
                    <a:pt x="176" y="0"/>
                    <a:pt x="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38"/>
            <p:cNvSpPr/>
            <p:nvPr/>
          </p:nvSpPr>
          <p:spPr>
            <a:xfrm>
              <a:off x="592475" y="3006750"/>
              <a:ext cx="14000" cy="7525"/>
            </a:xfrm>
            <a:custGeom>
              <a:rect b="b" l="l" r="r" t="t"/>
              <a:pathLst>
                <a:path extrusionOk="0" h="301" w="560">
                  <a:moveTo>
                    <a:pt x="259" y="0"/>
                  </a:moveTo>
                  <a:cubicBezTo>
                    <a:pt x="84" y="0"/>
                    <a:pt x="1" y="135"/>
                    <a:pt x="1" y="300"/>
                  </a:cubicBezTo>
                  <a:lnTo>
                    <a:pt x="559" y="259"/>
                  </a:lnTo>
                  <a:cubicBezTo>
                    <a:pt x="559" y="176"/>
                    <a:pt x="476" y="83"/>
                    <a:pt x="435" y="42"/>
                  </a:cubicBezTo>
                  <a:cubicBezTo>
                    <a:pt x="383" y="0"/>
                    <a:pt x="30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38"/>
            <p:cNvSpPr/>
            <p:nvPr/>
          </p:nvSpPr>
          <p:spPr>
            <a:xfrm>
              <a:off x="587050" y="2937725"/>
              <a:ext cx="13975" cy="14250"/>
            </a:xfrm>
            <a:custGeom>
              <a:rect b="b" l="l" r="r" t="t"/>
              <a:pathLst>
                <a:path extrusionOk="0" h="570" w="559">
                  <a:moveTo>
                    <a:pt x="259" y="1"/>
                  </a:moveTo>
                  <a:cubicBezTo>
                    <a:pt x="135" y="1"/>
                    <a:pt x="1" y="135"/>
                    <a:pt x="1" y="311"/>
                  </a:cubicBezTo>
                  <a:cubicBezTo>
                    <a:pt x="1" y="435"/>
                    <a:pt x="176" y="569"/>
                    <a:pt x="301" y="569"/>
                  </a:cubicBezTo>
                  <a:cubicBezTo>
                    <a:pt x="476" y="518"/>
                    <a:pt x="559" y="394"/>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38"/>
            <p:cNvSpPr/>
            <p:nvPr/>
          </p:nvSpPr>
          <p:spPr>
            <a:xfrm>
              <a:off x="549325" y="2905425"/>
              <a:ext cx="15275" cy="14250"/>
            </a:xfrm>
            <a:custGeom>
              <a:rect b="b" l="l" r="r" t="t"/>
              <a:pathLst>
                <a:path extrusionOk="0" h="570" w="611">
                  <a:moveTo>
                    <a:pt x="300" y="0"/>
                  </a:moveTo>
                  <a:cubicBezTo>
                    <a:pt x="135" y="0"/>
                    <a:pt x="0" y="135"/>
                    <a:pt x="42" y="311"/>
                  </a:cubicBezTo>
                  <a:cubicBezTo>
                    <a:pt x="42" y="476"/>
                    <a:pt x="176" y="569"/>
                    <a:pt x="352" y="569"/>
                  </a:cubicBezTo>
                  <a:cubicBezTo>
                    <a:pt x="476" y="569"/>
                    <a:pt x="610" y="435"/>
                    <a:pt x="558" y="259"/>
                  </a:cubicBezTo>
                  <a:cubicBezTo>
                    <a:pt x="558" y="135"/>
                    <a:pt x="43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38"/>
            <p:cNvSpPr/>
            <p:nvPr/>
          </p:nvSpPr>
          <p:spPr>
            <a:xfrm>
              <a:off x="554750" y="2974425"/>
              <a:ext cx="15000" cy="14200"/>
            </a:xfrm>
            <a:custGeom>
              <a:rect b="b" l="l" r="r" t="t"/>
              <a:pathLst>
                <a:path extrusionOk="0" h="568" w="600">
                  <a:moveTo>
                    <a:pt x="259" y="1"/>
                  </a:moveTo>
                  <a:cubicBezTo>
                    <a:pt x="135" y="42"/>
                    <a:pt x="0" y="177"/>
                    <a:pt x="42" y="301"/>
                  </a:cubicBezTo>
                  <a:cubicBezTo>
                    <a:pt x="42" y="453"/>
                    <a:pt x="143" y="567"/>
                    <a:pt x="251" y="567"/>
                  </a:cubicBezTo>
                  <a:cubicBezTo>
                    <a:pt x="267" y="567"/>
                    <a:pt x="284" y="565"/>
                    <a:pt x="300" y="559"/>
                  </a:cubicBezTo>
                  <a:cubicBezTo>
                    <a:pt x="476" y="559"/>
                    <a:pt x="600"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38"/>
            <p:cNvSpPr/>
            <p:nvPr/>
          </p:nvSpPr>
          <p:spPr>
            <a:xfrm>
              <a:off x="619375" y="2900250"/>
              <a:ext cx="13975" cy="13975"/>
            </a:xfrm>
            <a:custGeom>
              <a:rect b="b" l="l" r="r" t="t"/>
              <a:pathLst>
                <a:path extrusionOk="0" h="559" w="559">
                  <a:moveTo>
                    <a:pt x="259" y="1"/>
                  </a:moveTo>
                  <a:cubicBezTo>
                    <a:pt x="83" y="42"/>
                    <a:pt x="0" y="166"/>
                    <a:pt x="0" y="300"/>
                  </a:cubicBezTo>
                  <a:cubicBezTo>
                    <a:pt x="0" y="466"/>
                    <a:pt x="134" y="559"/>
                    <a:pt x="300" y="559"/>
                  </a:cubicBezTo>
                  <a:cubicBezTo>
                    <a:pt x="434" y="559"/>
                    <a:pt x="558" y="425"/>
                    <a:pt x="558" y="259"/>
                  </a:cubicBezTo>
                  <a:cubicBezTo>
                    <a:pt x="517" y="12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38"/>
            <p:cNvSpPr/>
            <p:nvPr/>
          </p:nvSpPr>
          <p:spPr>
            <a:xfrm>
              <a:off x="624800" y="2969850"/>
              <a:ext cx="13975" cy="13425"/>
            </a:xfrm>
            <a:custGeom>
              <a:rect b="b" l="l" r="r" t="t"/>
              <a:pathLst>
                <a:path extrusionOk="0" h="537" w="559">
                  <a:moveTo>
                    <a:pt x="306" y="1"/>
                  </a:moveTo>
                  <a:cubicBezTo>
                    <a:pt x="290" y="1"/>
                    <a:pt x="274" y="3"/>
                    <a:pt x="259" y="8"/>
                  </a:cubicBezTo>
                  <a:cubicBezTo>
                    <a:pt x="83" y="8"/>
                    <a:pt x="0" y="143"/>
                    <a:pt x="0" y="267"/>
                  </a:cubicBezTo>
                  <a:cubicBezTo>
                    <a:pt x="0" y="416"/>
                    <a:pt x="90" y="536"/>
                    <a:pt x="226" y="536"/>
                  </a:cubicBezTo>
                  <a:cubicBezTo>
                    <a:pt x="249" y="536"/>
                    <a:pt x="274" y="533"/>
                    <a:pt x="300" y="525"/>
                  </a:cubicBezTo>
                  <a:cubicBezTo>
                    <a:pt x="434" y="525"/>
                    <a:pt x="558" y="401"/>
                    <a:pt x="558" y="225"/>
                  </a:cubicBezTo>
                  <a:cubicBezTo>
                    <a:pt x="522" y="117"/>
                    <a:pt x="415" y="1"/>
                    <a:pt x="30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38"/>
            <p:cNvSpPr/>
            <p:nvPr/>
          </p:nvSpPr>
          <p:spPr>
            <a:xfrm>
              <a:off x="519325" y="2879575"/>
              <a:ext cx="7525" cy="7775"/>
            </a:xfrm>
            <a:custGeom>
              <a:rect b="b" l="l" r="r" t="t"/>
              <a:pathLst>
                <a:path extrusionOk="0" h="311" w="301">
                  <a:moveTo>
                    <a:pt x="301" y="0"/>
                  </a:moveTo>
                  <a:lnTo>
                    <a:pt x="1" y="52"/>
                  </a:lnTo>
                  <a:lnTo>
                    <a:pt x="42" y="311"/>
                  </a:lnTo>
                  <a:lnTo>
                    <a:pt x="84" y="311"/>
                  </a:lnTo>
                  <a:cubicBezTo>
                    <a:pt x="208" y="259"/>
                    <a:pt x="301" y="135"/>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38"/>
            <p:cNvSpPr/>
            <p:nvPr/>
          </p:nvSpPr>
          <p:spPr>
            <a:xfrm>
              <a:off x="581625" y="2874400"/>
              <a:ext cx="13975" cy="7950"/>
            </a:xfrm>
            <a:custGeom>
              <a:rect b="b" l="l" r="r" t="t"/>
              <a:pathLst>
                <a:path extrusionOk="0" h="318" w="559">
                  <a:moveTo>
                    <a:pt x="559" y="1"/>
                  </a:moveTo>
                  <a:lnTo>
                    <a:pt x="1" y="42"/>
                  </a:lnTo>
                  <a:cubicBezTo>
                    <a:pt x="1" y="83"/>
                    <a:pt x="1" y="83"/>
                    <a:pt x="42" y="125"/>
                  </a:cubicBezTo>
                  <a:cubicBezTo>
                    <a:pt x="42" y="166"/>
                    <a:pt x="42" y="166"/>
                    <a:pt x="94" y="207"/>
                  </a:cubicBezTo>
                  <a:lnTo>
                    <a:pt x="135" y="259"/>
                  </a:lnTo>
                  <a:cubicBezTo>
                    <a:pt x="164" y="288"/>
                    <a:pt x="193" y="318"/>
                    <a:pt x="237" y="318"/>
                  </a:cubicBezTo>
                  <a:cubicBezTo>
                    <a:pt x="255" y="318"/>
                    <a:pt x="276" y="313"/>
                    <a:pt x="300" y="301"/>
                  </a:cubicBezTo>
                  <a:cubicBezTo>
                    <a:pt x="393" y="301"/>
                    <a:pt x="476" y="259"/>
                    <a:pt x="518" y="166"/>
                  </a:cubicBezTo>
                  <a:cubicBezTo>
                    <a:pt x="559" y="125"/>
                    <a:pt x="559" y="83"/>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38"/>
            <p:cNvSpPr/>
            <p:nvPr/>
          </p:nvSpPr>
          <p:spPr>
            <a:xfrm>
              <a:off x="661500" y="3001325"/>
              <a:ext cx="7525" cy="7500"/>
            </a:xfrm>
            <a:custGeom>
              <a:rect b="b" l="l" r="r" t="t"/>
              <a:pathLst>
                <a:path extrusionOk="0" h="300" w="301">
                  <a:moveTo>
                    <a:pt x="259" y="0"/>
                  </a:moveTo>
                  <a:cubicBezTo>
                    <a:pt x="207" y="0"/>
                    <a:pt x="166" y="42"/>
                    <a:pt x="124" y="93"/>
                  </a:cubicBezTo>
                  <a:cubicBezTo>
                    <a:pt x="42" y="135"/>
                    <a:pt x="42" y="176"/>
                    <a:pt x="0" y="259"/>
                  </a:cubicBezTo>
                  <a:lnTo>
                    <a:pt x="0" y="300"/>
                  </a:ln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38"/>
            <p:cNvSpPr/>
            <p:nvPr/>
          </p:nvSpPr>
          <p:spPr>
            <a:xfrm>
              <a:off x="656075" y="2932550"/>
              <a:ext cx="7525" cy="14000"/>
            </a:xfrm>
            <a:custGeom>
              <a:rect b="b" l="l" r="r" t="t"/>
              <a:pathLst>
                <a:path extrusionOk="0" h="560" w="301">
                  <a:moveTo>
                    <a:pt x="259" y="1"/>
                  </a:moveTo>
                  <a:cubicBezTo>
                    <a:pt x="217" y="1"/>
                    <a:pt x="166" y="42"/>
                    <a:pt x="124" y="42"/>
                  </a:cubicBezTo>
                  <a:cubicBezTo>
                    <a:pt x="42" y="125"/>
                    <a:pt x="0" y="208"/>
                    <a:pt x="0" y="301"/>
                  </a:cubicBezTo>
                  <a:cubicBezTo>
                    <a:pt x="42" y="425"/>
                    <a:pt x="83" y="518"/>
                    <a:pt x="217" y="518"/>
                  </a:cubicBezTo>
                  <a:cubicBezTo>
                    <a:pt x="259" y="559"/>
                    <a:pt x="300"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38"/>
            <p:cNvSpPr/>
            <p:nvPr/>
          </p:nvSpPr>
          <p:spPr>
            <a:xfrm>
              <a:off x="651675" y="2870000"/>
              <a:ext cx="7525" cy="7525"/>
            </a:xfrm>
            <a:custGeom>
              <a:rect b="b" l="l" r="r" t="t"/>
              <a:pathLst>
                <a:path extrusionOk="0" h="301" w="301">
                  <a:moveTo>
                    <a:pt x="259" y="1"/>
                  </a:moveTo>
                  <a:lnTo>
                    <a:pt x="0" y="42"/>
                  </a:lnTo>
                  <a:lnTo>
                    <a:pt x="0" y="84"/>
                  </a:lnTo>
                  <a:cubicBezTo>
                    <a:pt x="0" y="177"/>
                    <a:pt x="42" y="218"/>
                    <a:pt x="135" y="259"/>
                  </a:cubicBezTo>
                  <a:cubicBezTo>
                    <a:pt x="176" y="259"/>
                    <a:pt x="218"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38"/>
            <p:cNvSpPr/>
            <p:nvPr/>
          </p:nvSpPr>
          <p:spPr>
            <a:xfrm>
              <a:off x="391125" y="3023025"/>
              <a:ext cx="7525" cy="6500"/>
            </a:xfrm>
            <a:custGeom>
              <a:rect b="b" l="l" r="r" t="t"/>
              <a:pathLst>
                <a:path extrusionOk="0" h="260" w="301">
                  <a:moveTo>
                    <a:pt x="1" y="1"/>
                  </a:moveTo>
                  <a:lnTo>
                    <a:pt x="42" y="259"/>
                  </a:lnTo>
                  <a:lnTo>
                    <a:pt x="301" y="259"/>
                  </a:lnTo>
                  <a:cubicBezTo>
                    <a:pt x="301" y="166"/>
                    <a:pt x="259" y="125"/>
                    <a:pt x="259" y="83"/>
                  </a:cubicBezTo>
                  <a:cubicBezTo>
                    <a:pt x="166" y="42"/>
                    <a:pt x="83"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38"/>
            <p:cNvSpPr/>
            <p:nvPr/>
          </p:nvSpPr>
          <p:spPr>
            <a:xfrm>
              <a:off x="385700" y="2952975"/>
              <a:ext cx="7525" cy="14000"/>
            </a:xfrm>
            <a:custGeom>
              <a:rect b="b" l="l" r="r" t="t"/>
              <a:pathLst>
                <a:path extrusionOk="0" h="560" w="301">
                  <a:moveTo>
                    <a:pt x="1" y="1"/>
                  </a:moveTo>
                  <a:lnTo>
                    <a:pt x="42" y="559"/>
                  </a:lnTo>
                  <a:cubicBezTo>
                    <a:pt x="218" y="559"/>
                    <a:pt x="300" y="425"/>
                    <a:pt x="300" y="259"/>
                  </a:cubicBezTo>
                  <a:cubicBezTo>
                    <a:pt x="300" y="218"/>
                    <a:pt x="300" y="166"/>
                    <a:pt x="259" y="125"/>
                  </a:cubicBezTo>
                  <a:lnTo>
                    <a:pt x="218" y="83"/>
                  </a:lnTo>
                  <a:cubicBezTo>
                    <a:pt x="176" y="42"/>
                    <a:pt x="83"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38"/>
            <p:cNvSpPr/>
            <p:nvPr/>
          </p:nvSpPr>
          <p:spPr>
            <a:xfrm>
              <a:off x="453425" y="3017600"/>
              <a:ext cx="14250" cy="7525"/>
            </a:xfrm>
            <a:custGeom>
              <a:rect b="b" l="l" r="r" t="t"/>
              <a:pathLst>
                <a:path extrusionOk="0" h="301" w="570">
                  <a:moveTo>
                    <a:pt x="259" y="1"/>
                  </a:moveTo>
                  <a:cubicBezTo>
                    <a:pt x="176" y="1"/>
                    <a:pt x="93" y="83"/>
                    <a:pt x="52" y="166"/>
                  </a:cubicBezTo>
                  <a:cubicBezTo>
                    <a:pt x="52" y="218"/>
                    <a:pt x="0" y="259"/>
                    <a:pt x="52" y="300"/>
                  </a:cubicBezTo>
                  <a:lnTo>
                    <a:pt x="569" y="259"/>
                  </a:lnTo>
                  <a:cubicBezTo>
                    <a:pt x="569" y="125"/>
                    <a:pt x="476" y="1"/>
                    <a:pt x="3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38"/>
            <p:cNvSpPr/>
            <p:nvPr/>
          </p:nvSpPr>
          <p:spPr>
            <a:xfrm>
              <a:off x="448250" y="2948400"/>
              <a:ext cx="15025" cy="13350"/>
            </a:xfrm>
            <a:custGeom>
              <a:rect b="b" l="l" r="r" t="t"/>
              <a:pathLst>
                <a:path extrusionOk="0" h="534" w="601">
                  <a:moveTo>
                    <a:pt x="349" y="0"/>
                  </a:moveTo>
                  <a:cubicBezTo>
                    <a:pt x="333" y="0"/>
                    <a:pt x="317" y="3"/>
                    <a:pt x="300" y="8"/>
                  </a:cubicBezTo>
                  <a:cubicBezTo>
                    <a:pt x="125" y="8"/>
                    <a:pt x="1" y="142"/>
                    <a:pt x="42" y="308"/>
                  </a:cubicBezTo>
                  <a:cubicBezTo>
                    <a:pt x="42" y="424"/>
                    <a:pt x="135" y="533"/>
                    <a:pt x="274" y="533"/>
                  </a:cubicBezTo>
                  <a:cubicBezTo>
                    <a:pt x="296" y="533"/>
                    <a:pt x="318" y="530"/>
                    <a:pt x="342" y="525"/>
                  </a:cubicBezTo>
                  <a:cubicBezTo>
                    <a:pt x="466" y="525"/>
                    <a:pt x="600" y="401"/>
                    <a:pt x="559" y="266"/>
                  </a:cubicBezTo>
                  <a:cubicBezTo>
                    <a:pt x="559" y="114"/>
                    <a:pt x="457" y="0"/>
                    <a:pt x="3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38"/>
            <p:cNvSpPr/>
            <p:nvPr/>
          </p:nvSpPr>
          <p:spPr>
            <a:xfrm>
              <a:off x="411550" y="2916275"/>
              <a:ext cx="13975" cy="13975"/>
            </a:xfrm>
            <a:custGeom>
              <a:rect b="b" l="l" r="r" t="t"/>
              <a:pathLst>
                <a:path extrusionOk="0" h="559" w="559">
                  <a:moveTo>
                    <a:pt x="259" y="1"/>
                  </a:moveTo>
                  <a:cubicBezTo>
                    <a:pt x="83" y="1"/>
                    <a:pt x="0" y="135"/>
                    <a:pt x="0" y="300"/>
                  </a:cubicBezTo>
                  <a:cubicBezTo>
                    <a:pt x="0" y="435"/>
                    <a:pt x="125" y="559"/>
                    <a:pt x="300" y="559"/>
                  </a:cubicBezTo>
                  <a:cubicBezTo>
                    <a:pt x="476" y="518"/>
                    <a:pt x="559" y="394"/>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38"/>
            <p:cNvSpPr/>
            <p:nvPr/>
          </p:nvSpPr>
          <p:spPr>
            <a:xfrm>
              <a:off x="416975" y="2985300"/>
              <a:ext cx="13975" cy="13975"/>
            </a:xfrm>
            <a:custGeom>
              <a:rect b="b" l="l" r="r" t="t"/>
              <a:pathLst>
                <a:path extrusionOk="0" h="559" w="559">
                  <a:moveTo>
                    <a:pt x="259" y="0"/>
                  </a:moveTo>
                  <a:cubicBezTo>
                    <a:pt x="83" y="0"/>
                    <a:pt x="1" y="166"/>
                    <a:pt x="1" y="300"/>
                  </a:cubicBezTo>
                  <a:cubicBezTo>
                    <a:pt x="1" y="476"/>
                    <a:pt x="125" y="558"/>
                    <a:pt x="300" y="558"/>
                  </a:cubicBezTo>
                  <a:cubicBezTo>
                    <a:pt x="425" y="558"/>
                    <a:pt x="559" y="424"/>
                    <a:pt x="559" y="259"/>
                  </a:cubicBezTo>
                  <a:cubicBezTo>
                    <a:pt x="559" y="124"/>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38"/>
            <p:cNvSpPr/>
            <p:nvPr/>
          </p:nvSpPr>
          <p:spPr>
            <a:xfrm>
              <a:off x="480575" y="2910850"/>
              <a:ext cx="13975" cy="13975"/>
            </a:xfrm>
            <a:custGeom>
              <a:rect b="b" l="l" r="r" t="t"/>
              <a:pathLst>
                <a:path extrusionOk="0" h="559" w="559">
                  <a:moveTo>
                    <a:pt x="258" y="1"/>
                  </a:moveTo>
                  <a:cubicBezTo>
                    <a:pt x="124" y="1"/>
                    <a:pt x="0" y="135"/>
                    <a:pt x="0" y="300"/>
                  </a:cubicBezTo>
                  <a:cubicBezTo>
                    <a:pt x="41" y="435"/>
                    <a:pt x="165" y="559"/>
                    <a:pt x="300" y="559"/>
                  </a:cubicBezTo>
                  <a:cubicBezTo>
                    <a:pt x="465" y="559"/>
                    <a:pt x="558" y="435"/>
                    <a:pt x="558" y="259"/>
                  </a:cubicBezTo>
                  <a:cubicBezTo>
                    <a:pt x="558" y="94"/>
                    <a:pt x="424" y="1"/>
                    <a:pt x="2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38"/>
            <p:cNvSpPr/>
            <p:nvPr/>
          </p:nvSpPr>
          <p:spPr>
            <a:xfrm>
              <a:off x="485725" y="2979875"/>
              <a:ext cx="14250" cy="13975"/>
            </a:xfrm>
            <a:custGeom>
              <a:rect b="b" l="l" r="r" t="t"/>
              <a:pathLst>
                <a:path extrusionOk="0" h="559" w="570">
                  <a:moveTo>
                    <a:pt x="259" y="0"/>
                  </a:moveTo>
                  <a:cubicBezTo>
                    <a:pt x="135" y="41"/>
                    <a:pt x="1" y="176"/>
                    <a:pt x="1" y="300"/>
                  </a:cubicBezTo>
                  <a:cubicBezTo>
                    <a:pt x="1" y="476"/>
                    <a:pt x="177" y="558"/>
                    <a:pt x="311" y="558"/>
                  </a:cubicBezTo>
                  <a:cubicBezTo>
                    <a:pt x="476" y="558"/>
                    <a:pt x="569" y="434"/>
                    <a:pt x="569" y="259"/>
                  </a:cubicBezTo>
                  <a:cubicBezTo>
                    <a:pt x="56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8"/>
            <p:cNvSpPr/>
            <p:nvPr/>
          </p:nvSpPr>
          <p:spPr>
            <a:xfrm>
              <a:off x="381300" y="2890425"/>
              <a:ext cx="7525" cy="7525"/>
            </a:xfrm>
            <a:custGeom>
              <a:rect b="b" l="l" r="r" t="t"/>
              <a:pathLst>
                <a:path extrusionOk="0" h="301" w="301">
                  <a:moveTo>
                    <a:pt x="259" y="1"/>
                  </a:moveTo>
                  <a:lnTo>
                    <a:pt x="1" y="42"/>
                  </a:lnTo>
                  <a:lnTo>
                    <a:pt x="1" y="301"/>
                  </a:lnTo>
                  <a:lnTo>
                    <a:pt x="94" y="301"/>
                  </a:lnTo>
                  <a:cubicBezTo>
                    <a:pt x="218" y="259"/>
                    <a:pt x="301"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38"/>
            <p:cNvSpPr/>
            <p:nvPr/>
          </p:nvSpPr>
          <p:spPr>
            <a:xfrm>
              <a:off x="443850" y="2885000"/>
              <a:ext cx="14000" cy="7525"/>
            </a:xfrm>
            <a:custGeom>
              <a:rect b="b" l="l" r="r" t="t"/>
              <a:pathLst>
                <a:path extrusionOk="0" h="301" w="560">
                  <a:moveTo>
                    <a:pt x="559" y="1"/>
                  </a:moveTo>
                  <a:lnTo>
                    <a:pt x="1" y="42"/>
                  </a:lnTo>
                  <a:cubicBezTo>
                    <a:pt x="1" y="218"/>
                    <a:pt x="125" y="300"/>
                    <a:pt x="301" y="300"/>
                  </a:cubicBezTo>
                  <a:cubicBezTo>
                    <a:pt x="435" y="300"/>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38"/>
            <p:cNvSpPr/>
            <p:nvPr/>
          </p:nvSpPr>
          <p:spPr>
            <a:xfrm>
              <a:off x="523475" y="3012175"/>
              <a:ext cx="6475" cy="7525"/>
            </a:xfrm>
            <a:custGeom>
              <a:rect b="b" l="l" r="r" t="t"/>
              <a:pathLst>
                <a:path extrusionOk="0" h="301" w="259">
                  <a:moveTo>
                    <a:pt x="259" y="0"/>
                  </a:moveTo>
                  <a:cubicBezTo>
                    <a:pt x="176" y="0"/>
                    <a:pt x="135" y="42"/>
                    <a:pt x="93" y="42"/>
                  </a:cubicBezTo>
                  <a:cubicBezTo>
                    <a:pt x="42" y="124"/>
                    <a:pt x="0" y="218"/>
                    <a:pt x="0" y="300"/>
                  </a:cubicBez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38"/>
            <p:cNvSpPr/>
            <p:nvPr/>
          </p:nvSpPr>
          <p:spPr>
            <a:xfrm>
              <a:off x="518050" y="2943150"/>
              <a:ext cx="7775" cy="14000"/>
            </a:xfrm>
            <a:custGeom>
              <a:rect b="b" l="l" r="r" t="t"/>
              <a:pathLst>
                <a:path extrusionOk="0" h="560" w="311">
                  <a:moveTo>
                    <a:pt x="217" y="1"/>
                  </a:moveTo>
                  <a:cubicBezTo>
                    <a:pt x="93" y="42"/>
                    <a:pt x="0" y="177"/>
                    <a:pt x="0" y="301"/>
                  </a:cubicBezTo>
                  <a:cubicBezTo>
                    <a:pt x="0" y="394"/>
                    <a:pt x="93" y="476"/>
                    <a:pt x="176" y="518"/>
                  </a:cubicBezTo>
                  <a:cubicBezTo>
                    <a:pt x="217" y="559"/>
                    <a:pt x="259" y="559"/>
                    <a:pt x="31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38"/>
            <p:cNvSpPr/>
            <p:nvPr/>
          </p:nvSpPr>
          <p:spPr>
            <a:xfrm>
              <a:off x="512875" y="2880875"/>
              <a:ext cx="7525" cy="6675"/>
            </a:xfrm>
            <a:custGeom>
              <a:rect b="b" l="l" r="r" t="t"/>
              <a:pathLst>
                <a:path extrusionOk="0" h="267" w="301">
                  <a:moveTo>
                    <a:pt x="0" y="0"/>
                  </a:moveTo>
                  <a:cubicBezTo>
                    <a:pt x="0" y="145"/>
                    <a:pt x="96" y="266"/>
                    <a:pt x="237" y="266"/>
                  </a:cubicBezTo>
                  <a:cubicBezTo>
                    <a:pt x="257" y="266"/>
                    <a:pt x="278" y="264"/>
                    <a:pt x="30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38"/>
            <p:cNvSpPr/>
            <p:nvPr/>
          </p:nvSpPr>
          <p:spPr>
            <a:xfrm>
              <a:off x="253100" y="3033425"/>
              <a:ext cx="7775" cy="6700"/>
            </a:xfrm>
            <a:custGeom>
              <a:rect b="b" l="l" r="r" t="t"/>
              <a:pathLst>
                <a:path extrusionOk="0" h="268" w="311">
                  <a:moveTo>
                    <a:pt x="51" y="1"/>
                  </a:moveTo>
                  <a:cubicBezTo>
                    <a:pt x="34" y="1"/>
                    <a:pt x="18" y="3"/>
                    <a:pt x="1" y="9"/>
                  </a:cubicBezTo>
                  <a:lnTo>
                    <a:pt x="1" y="267"/>
                  </a:lnTo>
                  <a:lnTo>
                    <a:pt x="311" y="226"/>
                  </a:lnTo>
                  <a:cubicBezTo>
                    <a:pt x="266" y="117"/>
                    <a:pt x="165" y="1"/>
                    <a:pt x="5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38"/>
            <p:cNvSpPr/>
            <p:nvPr/>
          </p:nvSpPr>
          <p:spPr>
            <a:xfrm>
              <a:off x="255425" y="2970050"/>
              <a:ext cx="25" cy="2350"/>
            </a:xfrm>
            <a:custGeom>
              <a:rect b="b" l="l" r="r" t="t"/>
              <a:pathLst>
                <a:path extrusionOk="0" h="94" w="1">
                  <a:moveTo>
                    <a:pt x="1" y="0"/>
                  </a:moveTo>
                  <a:lnTo>
                    <a:pt x="1" y="93"/>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38"/>
            <p:cNvSpPr/>
            <p:nvPr/>
          </p:nvSpPr>
          <p:spPr>
            <a:xfrm>
              <a:off x="315650" y="3028200"/>
              <a:ext cx="14000" cy="7775"/>
            </a:xfrm>
            <a:custGeom>
              <a:rect b="b" l="l" r="r" t="t"/>
              <a:pathLst>
                <a:path extrusionOk="0" h="311" w="560">
                  <a:moveTo>
                    <a:pt x="259" y="0"/>
                  </a:moveTo>
                  <a:cubicBezTo>
                    <a:pt x="83" y="0"/>
                    <a:pt x="1" y="135"/>
                    <a:pt x="1" y="311"/>
                  </a:cubicBezTo>
                  <a:lnTo>
                    <a:pt x="559" y="259"/>
                  </a:lnTo>
                  <a:cubicBezTo>
                    <a:pt x="559" y="135"/>
                    <a:pt x="476" y="93"/>
                    <a:pt x="4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38"/>
            <p:cNvSpPr/>
            <p:nvPr/>
          </p:nvSpPr>
          <p:spPr>
            <a:xfrm>
              <a:off x="310225" y="2958400"/>
              <a:ext cx="13975" cy="14175"/>
            </a:xfrm>
            <a:custGeom>
              <a:rect b="b" l="l" r="r" t="t"/>
              <a:pathLst>
                <a:path extrusionOk="0" h="567" w="559">
                  <a:moveTo>
                    <a:pt x="259" y="1"/>
                  </a:moveTo>
                  <a:cubicBezTo>
                    <a:pt x="94" y="42"/>
                    <a:pt x="1" y="166"/>
                    <a:pt x="1" y="301"/>
                  </a:cubicBezTo>
                  <a:cubicBezTo>
                    <a:pt x="1" y="446"/>
                    <a:pt x="104" y="567"/>
                    <a:pt x="241" y="567"/>
                  </a:cubicBezTo>
                  <a:cubicBezTo>
                    <a:pt x="260" y="567"/>
                    <a:pt x="280" y="564"/>
                    <a:pt x="300"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38"/>
            <p:cNvSpPr/>
            <p:nvPr/>
          </p:nvSpPr>
          <p:spPr>
            <a:xfrm>
              <a:off x="272500" y="2926925"/>
              <a:ext cx="15275" cy="14200"/>
            </a:xfrm>
            <a:custGeom>
              <a:rect b="b" l="l" r="r" t="t"/>
              <a:pathLst>
                <a:path extrusionOk="0" h="568" w="611">
                  <a:moveTo>
                    <a:pt x="325" y="1"/>
                  </a:moveTo>
                  <a:cubicBezTo>
                    <a:pt x="304" y="1"/>
                    <a:pt x="282" y="3"/>
                    <a:pt x="259" y="9"/>
                  </a:cubicBezTo>
                  <a:cubicBezTo>
                    <a:pt x="134" y="9"/>
                    <a:pt x="0" y="133"/>
                    <a:pt x="0" y="309"/>
                  </a:cubicBezTo>
                  <a:cubicBezTo>
                    <a:pt x="52" y="433"/>
                    <a:pt x="176" y="567"/>
                    <a:pt x="310" y="567"/>
                  </a:cubicBezTo>
                  <a:cubicBezTo>
                    <a:pt x="476" y="526"/>
                    <a:pt x="610" y="391"/>
                    <a:pt x="569" y="267"/>
                  </a:cubicBezTo>
                  <a:cubicBezTo>
                    <a:pt x="569" y="115"/>
                    <a:pt x="467"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38"/>
            <p:cNvSpPr/>
            <p:nvPr/>
          </p:nvSpPr>
          <p:spPr>
            <a:xfrm>
              <a:off x="277925" y="2995900"/>
              <a:ext cx="15275" cy="14225"/>
            </a:xfrm>
            <a:custGeom>
              <a:rect b="b" l="l" r="r" t="t"/>
              <a:pathLst>
                <a:path extrusionOk="0" h="569" w="611">
                  <a:moveTo>
                    <a:pt x="259" y="0"/>
                  </a:moveTo>
                  <a:cubicBezTo>
                    <a:pt x="135" y="0"/>
                    <a:pt x="0" y="134"/>
                    <a:pt x="0" y="310"/>
                  </a:cubicBezTo>
                  <a:cubicBezTo>
                    <a:pt x="42" y="434"/>
                    <a:pt x="176" y="569"/>
                    <a:pt x="300" y="569"/>
                  </a:cubicBezTo>
                  <a:cubicBezTo>
                    <a:pt x="476" y="569"/>
                    <a:pt x="610" y="393"/>
                    <a:pt x="559" y="259"/>
                  </a:cubicBezTo>
                  <a:cubicBezTo>
                    <a:pt x="559" y="93"/>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38"/>
            <p:cNvSpPr/>
            <p:nvPr/>
          </p:nvSpPr>
          <p:spPr>
            <a:xfrm>
              <a:off x="342525" y="2921700"/>
              <a:ext cx="14000" cy="14000"/>
            </a:xfrm>
            <a:custGeom>
              <a:rect b="b" l="l" r="r" t="t"/>
              <a:pathLst>
                <a:path extrusionOk="0" h="560" w="560">
                  <a:moveTo>
                    <a:pt x="259" y="1"/>
                  </a:moveTo>
                  <a:cubicBezTo>
                    <a:pt x="94" y="1"/>
                    <a:pt x="1" y="125"/>
                    <a:pt x="1" y="301"/>
                  </a:cubicBezTo>
                  <a:cubicBezTo>
                    <a:pt x="1" y="435"/>
                    <a:pt x="135" y="559"/>
                    <a:pt x="301" y="559"/>
                  </a:cubicBezTo>
                  <a:cubicBezTo>
                    <a:pt x="435" y="518"/>
                    <a:pt x="559" y="383"/>
                    <a:pt x="559" y="259"/>
                  </a:cubicBezTo>
                  <a:cubicBezTo>
                    <a:pt x="518" y="83"/>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38"/>
            <p:cNvSpPr/>
            <p:nvPr/>
          </p:nvSpPr>
          <p:spPr>
            <a:xfrm>
              <a:off x="346925" y="2990725"/>
              <a:ext cx="15025" cy="13975"/>
            </a:xfrm>
            <a:custGeom>
              <a:rect b="b" l="l" r="r" t="t"/>
              <a:pathLst>
                <a:path extrusionOk="0" h="559" w="601">
                  <a:moveTo>
                    <a:pt x="301" y="0"/>
                  </a:moveTo>
                  <a:cubicBezTo>
                    <a:pt x="125" y="0"/>
                    <a:pt x="1" y="124"/>
                    <a:pt x="42" y="300"/>
                  </a:cubicBezTo>
                  <a:cubicBezTo>
                    <a:pt x="42" y="466"/>
                    <a:pt x="176" y="559"/>
                    <a:pt x="342" y="559"/>
                  </a:cubicBezTo>
                  <a:cubicBezTo>
                    <a:pt x="476" y="559"/>
                    <a:pt x="600" y="424"/>
                    <a:pt x="600" y="259"/>
                  </a:cubicBezTo>
                  <a:cubicBezTo>
                    <a:pt x="559" y="83"/>
                    <a:pt x="435"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38"/>
            <p:cNvSpPr/>
            <p:nvPr/>
          </p:nvSpPr>
          <p:spPr>
            <a:xfrm>
              <a:off x="304800" y="2895850"/>
              <a:ext cx="14250" cy="7525"/>
            </a:xfrm>
            <a:custGeom>
              <a:rect b="b" l="l" r="r" t="t"/>
              <a:pathLst>
                <a:path extrusionOk="0" h="301" w="570">
                  <a:moveTo>
                    <a:pt x="569" y="1"/>
                  </a:moveTo>
                  <a:lnTo>
                    <a:pt x="0" y="42"/>
                  </a:lnTo>
                  <a:cubicBezTo>
                    <a:pt x="0" y="218"/>
                    <a:pt x="176" y="301"/>
                    <a:pt x="311" y="301"/>
                  </a:cubicBezTo>
                  <a:cubicBezTo>
                    <a:pt x="476" y="301"/>
                    <a:pt x="569" y="177"/>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38"/>
            <p:cNvSpPr/>
            <p:nvPr/>
          </p:nvSpPr>
          <p:spPr>
            <a:xfrm>
              <a:off x="384675" y="3023025"/>
              <a:ext cx="7525" cy="7525"/>
            </a:xfrm>
            <a:custGeom>
              <a:rect b="b" l="l" r="r" t="t"/>
              <a:pathLst>
                <a:path extrusionOk="0" h="301" w="301">
                  <a:moveTo>
                    <a:pt x="259" y="1"/>
                  </a:moveTo>
                  <a:cubicBezTo>
                    <a:pt x="217" y="1"/>
                    <a:pt x="166" y="1"/>
                    <a:pt x="124" y="42"/>
                  </a:cubicBezTo>
                  <a:cubicBezTo>
                    <a:pt x="42" y="83"/>
                    <a:pt x="0" y="166"/>
                    <a:pt x="0" y="207"/>
                  </a:cubicBezTo>
                  <a:lnTo>
                    <a:pt x="0" y="300"/>
                  </a:ln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38"/>
            <p:cNvSpPr/>
            <p:nvPr/>
          </p:nvSpPr>
          <p:spPr>
            <a:xfrm>
              <a:off x="379250" y="2952975"/>
              <a:ext cx="7500" cy="14000"/>
            </a:xfrm>
            <a:custGeom>
              <a:rect b="b" l="l" r="r" t="t"/>
              <a:pathLst>
                <a:path extrusionOk="0" h="560" w="300">
                  <a:moveTo>
                    <a:pt x="259" y="1"/>
                  </a:moveTo>
                  <a:cubicBezTo>
                    <a:pt x="217" y="42"/>
                    <a:pt x="176" y="42"/>
                    <a:pt x="124" y="83"/>
                  </a:cubicBezTo>
                  <a:cubicBezTo>
                    <a:pt x="41" y="125"/>
                    <a:pt x="0" y="218"/>
                    <a:pt x="0" y="301"/>
                  </a:cubicBezTo>
                  <a:cubicBezTo>
                    <a:pt x="41" y="42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38"/>
            <p:cNvSpPr/>
            <p:nvPr/>
          </p:nvSpPr>
          <p:spPr>
            <a:xfrm>
              <a:off x="373800" y="2891475"/>
              <a:ext cx="7525" cy="6475"/>
            </a:xfrm>
            <a:custGeom>
              <a:rect b="b" l="l" r="r" t="t"/>
              <a:pathLst>
                <a:path extrusionOk="0" h="259" w="301">
                  <a:moveTo>
                    <a:pt x="1" y="0"/>
                  </a:moveTo>
                  <a:lnTo>
                    <a:pt x="42" y="41"/>
                  </a:lnTo>
                  <a:cubicBezTo>
                    <a:pt x="42" y="134"/>
                    <a:pt x="84" y="176"/>
                    <a:pt x="177" y="217"/>
                  </a:cubicBezTo>
                  <a:cubicBezTo>
                    <a:pt x="218" y="259"/>
                    <a:pt x="259" y="259"/>
                    <a:pt x="301" y="259"/>
                  </a:cubicBez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38"/>
            <p:cNvSpPr/>
            <p:nvPr/>
          </p:nvSpPr>
          <p:spPr>
            <a:xfrm>
              <a:off x="251025" y="3033625"/>
              <a:ext cx="2100" cy="6500"/>
            </a:xfrm>
            <a:custGeom>
              <a:rect b="b" l="l" r="r" t="t"/>
              <a:pathLst>
                <a:path extrusionOk="0" h="260" w="84">
                  <a:moveTo>
                    <a:pt x="42" y="1"/>
                  </a:moveTo>
                  <a:lnTo>
                    <a:pt x="1" y="259"/>
                  </a:lnTo>
                  <a:lnTo>
                    <a:pt x="84" y="259"/>
                  </a:lnTo>
                  <a:lnTo>
                    <a:pt x="8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38"/>
            <p:cNvSpPr/>
            <p:nvPr/>
          </p:nvSpPr>
          <p:spPr>
            <a:xfrm>
              <a:off x="1478800" y="2667625"/>
              <a:ext cx="6475" cy="6475"/>
            </a:xfrm>
            <a:custGeom>
              <a:rect b="b" l="l" r="r" t="t"/>
              <a:pathLst>
                <a:path extrusionOk="0" h="259" w="259">
                  <a:moveTo>
                    <a:pt x="259" y="0"/>
                  </a:moveTo>
                  <a:lnTo>
                    <a:pt x="0" y="42"/>
                  </a:lnTo>
                  <a:lnTo>
                    <a:pt x="0" y="259"/>
                  </a:lnTo>
                  <a:lnTo>
                    <a:pt x="259" y="125"/>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38"/>
            <p:cNvSpPr/>
            <p:nvPr/>
          </p:nvSpPr>
          <p:spPr>
            <a:xfrm>
              <a:off x="1344125" y="2741350"/>
              <a:ext cx="2350" cy="475"/>
            </a:xfrm>
            <a:custGeom>
              <a:rect b="b" l="l" r="r" t="t"/>
              <a:pathLst>
                <a:path extrusionOk="0" h="19" w="94">
                  <a:moveTo>
                    <a:pt x="32" y="0"/>
                  </a:moveTo>
                  <a:cubicBezTo>
                    <a:pt x="24" y="0"/>
                    <a:pt x="14" y="5"/>
                    <a:pt x="1" y="19"/>
                  </a:cubicBezTo>
                  <a:lnTo>
                    <a:pt x="94" y="19"/>
                  </a:lnTo>
                  <a:cubicBezTo>
                    <a:pt x="59" y="19"/>
                    <a:pt x="48" y="0"/>
                    <a:pt x="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38"/>
            <p:cNvSpPr/>
            <p:nvPr/>
          </p:nvSpPr>
          <p:spPr>
            <a:xfrm>
              <a:off x="1369975" y="2704075"/>
              <a:ext cx="13975" cy="13975"/>
            </a:xfrm>
            <a:custGeom>
              <a:rect b="b" l="l" r="r" t="t"/>
              <a:pathLst>
                <a:path extrusionOk="0" h="559" w="559">
                  <a:moveTo>
                    <a:pt x="259" y="0"/>
                  </a:moveTo>
                  <a:cubicBezTo>
                    <a:pt x="135" y="0"/>
                    <a:pt x="1" y="135"/>
                    <a:pt x="1" y="300"/>
                  </a:cubicBezTo>
                  <a:cubicBezTo>
                    <a:pt x="1" y="435"/>
                    <a:pt x="176" y="559"/>
                    <a:pt x="300" y="559"/>
                  </a:cubicBezTo>
                  <a:cubicBezTo>
                    <a:pt x="476" y="559"/>
                    <a:pt x="559" y="393"/>
                    <a:pt x="559" y="259"/>
                  </a:cubicBezTo>
                  <a:cubicBezTo>
                    <a:pt x="559" y="9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38"/>
            <p:cNvSpPr/>
            <p:nvPr/>
          </p:nvSpPr>
          <p:spPr>
            <a:xfrm>
              <a:off x="1340000" y="2678225"/>
              <a:ext cx="7525" cy="7525"/>
            </a:xfrm>
            <a:custGeom>
              <a:rect b="b" l="l" r="r" t="t"/>
              <a:pathLst>
                <a:path extrusionOk="0" h="301" w="301">
                  <a:moveTo>
                    <a:pt x="259" y="0"/>
                  </a:moveTo>
                  <a:lnTo>
                    <a:pt x="0" y="42"/>
                  </a:lnTo>
                  <a:lnTo>
                    <a:pt x="42" y="300"/>
                  </a:lnTo>
                  <a:lnTo>
                    <a:pt x="83" y="300"/>
                  </a:lnTo>
                  <a:cubicBezTo>
                    <a:pt x="124" y="259"/>
                    <a:pt x="207" y="218"/>
                    <a:pt x="259" y="176"/>
                  </a:cubicBezTo>
                  <a:cubicBezTo>
                    <a:pt x="259" y="135"/>
                    <a:pt x="300" y="93"/>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38"/>
            <p:cNvSpPr/>
            <p:nvPr/>
          </p:nvSpPr>
          <p:spPr>
            <a:xfrm>
              <a:off x="1402275" y="2672800"/>
              <a:ext cx="14000" cy="7775"/>
            </a:xfrm>
            <a:custGeom>
              <a:rect b="b" l="l" r="r" t="t"/>
              <a:pathLst>
                <a:path extrusionOk="0" h="311" w="560">
                  <a:moveTo>
                    <a:pt x="559" y="0"/>
                  </a:moveTo>
                  <a:lnTo>
                    <a:pt x="1" y="52"/>
                  </a:lnTo>
                  <a:lnTo>
                    <a:pt x="1" y="135"/>
                  </a:lnTo>
                  <a:cubicBezTo>
                    <a:pt x="42" y="217"/>
                    <a:pt x="177" y="310"/>
                    <a:pt x="301" y="310"/>
                  </a:cubicBezTo>
                  <a:cubicBezTo>
                    <a:pt x="435" y="31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38"/>
            <p:cNvSpPr/>
            <p:nvPr/>
          </p:nvSpPr>
          <p:spPr>
            <a:xfrm>
              <a:off x="1471300" y="2668650"/>
              <a:ext cx="7525" cy="6500"/>
            </a:xfrm>
            <a:custGeom>
              <a:rect b="b" l="l" r="r" t="t"/>
              <a:pathLst>
                <a:path extrusionOk="0" h="260" w="301">
                  <a:moveTo>
                    <a:pt x="0" y="1"/>
                  </a:moveTo>
                  <a:cubicBezTo>
                    <a:pt x="0" y="125"/>
                    <a:pt x="83" y="218"/>
                    <a:pt x="218" y="259"/>
                  </a:cubicBezTo>
                  <a:lnTo>
                    <a:pt x="300" y="218"/>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38"/>
            <p:cNvSpPr/>
            <p:nvPr/>
          </p:nvSpPr>
          <p:spPr>
            <a:xfrm>
              <a:off x="1206350" y="2751625"/>
              <a:ext cx="7525" cy="13975"/>
            </a:xfrm>
            <a:custGeom>
              <a:rect b="b" l="l" r="r" t="t"/>
              <a:pathLst>
                <a:path extrusionOk="0" h="559" w="301">
                  <a:moveTo>
                    <a:pt x="1" y="1"/>
                  </a:moveTo>
                  <a:lnTo>
                    <a:pt x="42" y="559"/>
                  </a:lnTo>
                  <a:lnTo>
                    <a:pt x="84" y="559"/>
                  </a:lnTo>
                  <a:cubicBezTo>
                    <a:pt x="218" y="518"/>
                    <a:pt x="301" y="383"/>
                    <a:pt x="301" y="259"/>
                  </a:cubicBezTo>
                  <a:cubicBezTo>
                    <a:pt x="301" y="125"/>
                    <a:pt x="12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38"/>
            <p:cNvSpPr/>
            <p:nvPr/>
          </p:nvSpPr>
          <p:spPr>
            <a:xfrm>
              <a:off x="1268925" y="2746200"/>
              <a:ext cx="13975" cy="14175"/>
            </a:xfrm>
            <a:custGeom>
              <a:rect b="b" l="l" r="r" t="t"/>
              <a:pathLst>
                <a:path extrusionOk="0" h="567" w="559">
                  <a:moveTo>
                    <a:pt x="259" y="1"/>
                  </a:moveTo>
                  <a:cubicBezTo>
                    <a:pt x="124" y="42"/>
                    <a:pt x="0" y="166"/>
                    <a:pt x="0" y="300"/>
                  </a:cubicBezTo>
                  <a:cubicBezTo>
                    <a:pt x="0" y="453"/>
                    <a:pt x="125" y="567"/>
                    <a:pt x="246" y="567"/>
                  </a:cubicBezTo>
                  <a:cubicBezTo>
                    <a:pt x="264" y="567"/>
                    <a:pt x="282" y="564"/>
                    <a:pt x="300" y="559"/>
                  </a:cubicBezTo>
                  <a:cubicBezTo>
                    <a:pt x="465" y="559"/>
                    <a:pt x="558" y="424"/>
                    <a:pt x="558" y="259"/>
                  </a:cubicBezTo>
                  <a:cubicBezTo>
                    <a:pt x="558"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38"/>
            <p:cNvSpPr/>
            <p:nvPr/>
          </p:nvSpPr>
          <p:spPr>
            <a:xfrm>
              <a:off x="1231175" y="2714725"/>
              <a:ext cx="15025" cy="14175"/>
            </a:xfrm>
            <a:custGeom>
              <a:rect b="b" l="l" r="r" t="t"/>
              <a:pathLst>
                <a:path extrusionOk="0" h="567" w="601">
                  <a:moveTo>
                    <a:pt x="349" y="1"/>
                  </a:moveTo>
                  <a:cubicBezTo>
                    <a:pt x="333" y="1"/>
                    <a:pt x="317" y="3"/>
                    <a:pt x="300" y="9"/>
                  </a:cubicBezTo>
                  <a:cubicBezTo>
                    <a:pt x="125" y="9"/>
                    <a:pt x="1" y="133"/>
                    <a:pt x="42" y="308"/>
                  </a:cubicBezTo>
                  <a:cubicBezTo>
                    <a:pt x="42" y="443"/>
                    <a:pt x="166" y="567"/>
                    <a:pt x="342" y="567"/>
                  </a:cubicBezTo>
                  <a:cubicBezTo>
                    <a:pt x="476" y="525"/>
                    <a:pt x="600" y="391"/>
                    <a:pt x="600" y="267"/>
                  </a:cubicBezTo>
                  <a:cubicBezTo>
                    <a:pt x="564" y="114"/>
                    <a:pt x="458" y="1"/>
                    <a:pt x="34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38"/>
            <p:cNvSpPr/>
            <p:nvPr/>
          </p:nvSpPr>
          <p:spPr>
            <a:xfrm>
              <a:off x="1236600" y="2783950"/>
              <a:ext cx="13975" cy="11650"/>
            </a:xfrm>
            <a:custGeom>
              <a:rect b="b" l="l" r="r" t="t"/>
              <a:pathLst>
                <a:path extrusionOk="0" h="466" w="559">
                  <a:moveTo>
                    <a:pt x="259" y="0"/>
                  </a:moveTo>
                  <a:cubicBezTo>
                    <a:pt x="125" y="0"/>
                    <a:pt x="1" y="124"/>
                    <a:pt x="42" y="300"/>
                  </a:cubicBezTo>
                  <a:cubicBezTo>
                    <a:pt x="42" y="383"/>
                    <a:pt x="42" y="424"/>
                    <a:pt x="125" y="465"/>
                  </a:cubicBezTo>
                  <a:lnTo>
                    <a:pt x="559" y="259"/>
                  </a:lnTo>
                  <a:cubicBezTo>
                    <a:pt x="559" y="83"/>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38"/>
            <p:cNvSpPr/>
            <p:nvPr/>
          </p:nvSpPr>
          <p:spPr>
            <a:xfrm>
              <a:off x="1301225" y="2709500"/>
              <a:ext cx="13975" cy="13975"/>
            </a:xfrm>
            <a:custGeom>
              <a:rect b="b" l="l" r="r" t="t"/>
              <a:pathLst>
                <a:path extrusionOk="0" h="559" w="559">
                  <a:moveTo>
                    <a:pt x="259" y="0"/>
                  </a:moveTo>
                  <a:cubicBezTo>
                    <a:pt x="83" y="0"/>
                    <a:pt x="0" y="135"/>
                    <a:pt x="0" y="300"/>
                  </a:cubicBezTo>
                  <a:cubicBezTo>
                    <a:pt x="0" y="435"/>
                    <a:pt x="124" y="559"/>
                    <a:pt x="300" y="559"/>
                  </a:cubicBezTo>
                  <a:cubicBezTo>
                    <a:pt x="424" y="517"/>
                    <a:pt x="559" y="393"/>
                    <a:pt x="559" y="259"/>
                  </a:cubicBezTo>
                  <a:cubicBezTo>
                    <a:pt x="559"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38"/>
            <p:cNvSpPr/>
            <p:nvPr/>
          </p:nvSpPr>
          <p:spPr>
            <a:xfrm>
              <a:off x="1200925" y="2689075"/>
              <a:ext cx="7525" cy="7525"/>
            </a:xfrm>
            <a:custGeom>
              <a:rect b="b" l="l" r="r" t="t"/>
              <a:pathLst>
                <a:path extrusionOk="0" h="301" w="301">
                  <a:moveTo>
                    <a:pt x="1" y="1"/>
                  </a:moveTo>
                  <a:lnTo>
                    <a:pt x="42" y="300"/>
                  </a:lnTo>
                  <a:lnTo>
                    <a:pt x="84" y="300"/>
                  </a:lnTo>
                  <a:cubicBezTo>
                    <a:pt x="218" y="259"/>
                    <a:pt x="301" y="125"/>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38"/>
            <p:cNvSpPr/>
            <p:nvPr/>
          </p:nvSpPr>
          <p:spPr>
            <a:xfrm>
              <a:off x="1263475" y="2683650"/>
              <a:ext cx="14000" cy="7525"/>
            </a:xfrm>
            <a:custGeom>
              <a:rect b="b" l="l" r="r" t="t"/>
              <a:pathLst>
                <a:path extrusionOk="0" h="301" w="560">
                  <a:moveTo>
                    <a:pt x="559" y="1"/>
                  </a:moveTo>
                  <a:lnTo>
                    <a:pt x="1" y="42"/>
                  </a:lnTo>
                  <a:cubicBezTo>
                    <a:pt x="42" y="218"/>
                    <a:pt x="166" y="300"/>
                    <a:pt x="301" y="300"/>
                  </a:cubicBezTo>
                  <a:cubicBezTo>
                    <a:pt x="477" y="300"/>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38"/>
            <p:cNvSpPr/>
            <p:nvPr/>
          </p:nvSpPr>
          <p:spPr>
            <a:xfrm>
              <a:off x="1338700" y="2741800"/>
              <a:ext cx="6500" cy="3400"/>
            </a:xfrm>
            <a:custGeom>
              <a:rect b="b" l="l" r="r" t="t"/>
              <a:pathLst>
                <a:path extrusionOk="0" h="136" w="260">
                  <a:moveTo>
                    <a:pt x="218" y="1"/>
                  </a:moveTo>
                  <a:cubicBezTo>
                    <a:pt x="176" y="1"/>
                    <a:pt x="135" y="1"/>
                    <a:pt x="94" y="42"/>
                  </a:cubicBezTo>
                  <a:cubicBezTo>
                    <a:pt x="52" y="42"/>
                    <a:pt x="52" y="84"/>
                    <a:pt x="1" y="135"/>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38"/>
            <p:cNvSpPr/>
            <p:nvPr/>
          </p:nvSpPr>
          <p:spPr>
            <a:xfrm>
              <a:off x="1333525" y="2679250"/>
              <a:ext cx="7525" cy="6500"/>
            </a:xfrm>
            <a:custGeom>
              <a:rect b="b" l="l" r="r" t="t"/>
              <a:pathLst>
                <a:path extrusionOk="0" h="260" w="301">
                  <a:moveTo>
                    <a:pt x="1" y="1"/>
                  </a:moveTo>
                  <a:cubicBezTo>
                    <a:pt x="1" y="177"/>
                    <a:pt x="125" y="259"/>
                    <a:pt x="301"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38"/>
            <p:cNvSpPr/>
            <p:nvPr/>
          </p:nvSpPr>
          <p:spPr>
            <a:xfrm>
              <a:off x="1072725" y="2831250"/>
              <a:ext cx="7525" cy="7500"/>
            </a:xfrm>
            <a:custGeom>
              <a:rect b="b" l="l" r="r" t="t"/>
              <a:pathLst>
                <a:path extrusionOk="0" h="300" w="301">
                  <a:moveTo>
                    <a:pt x="1" y="0"/>
                  </a:moveTo>
                  <a:lnTo>
                    <a:pt x="42" y="300"/>
                  </a:lnTo>
                  <a:lnTo>
                    <a:pt x="301" y="259"/>
                  </a:lnTo>
                  <a:cubicBezTo>
                    <a:pt x="301" y="176"/>
                    <a:pt x="259" y="83"/>
                    <a:pt x="176" y="41"/>
                  </a:cubicBezTo>
                  <a:cubicBezTo>
                    <a:pt x="135" y="41"/>
                    <a:pt x="94"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38"/>
            <p:cNvSpPr/>
            <p:nvPr/>
          </p:nvSpPr>
          <p:spPr>
            <a:xfrm>
              <a:off x="1067300" y="2762225"/>
              <a:ext cx="7775" cy="13975"/>
            </a:xfrm>
            <a:custGeom>
              <a:rect b="b" l="l" r="r" t="t"/>
              <a:pathLst>
                <a:path extrusionOk="0" h="559" w="311">
                  <a:moveTo>
                    <a:pt x="1" y="1"/>
                  </a:moveTo>
                  <a:lnTo>
                    <a:pt x="52" y="559"/>
                  </a:lnTo>
                  <a:lnTo>
                    <a:pt x="135" y="559"/>
                  </a:lnTo>
                  <a:cubicBezTo>
                    <a:pt x="218" y="518"/>
                    <a:pt x="311" y="393"/>
                    <a:pt x="311" y="259"/>
                  </a:cubicBezTo>
                  <a:cubicBezTo>
                    <a:pt x="311" y="94"/>
                    <a:pt x="17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38"/>
            <p:cNvSpPr/>
            <p:nvPr/>
          </p:nvSpPr>
          <p:spPr>
            <a:xfrm>
              <a:off x="1135275" y="2825800"/>
              <a:ext cx="14000" cy="7525"/>
            </a:xfrm>
            <a:custGeom>
              <a:rect b="b" l="l" r="r" t="t"/>
              <a:pathLst>
                <a:path extrusionOk="0" h="301" w="560">
                  <a:moveTo>
                    <a:pt x="259" y="1"/>
                  </a:moveTo>
                  <a:cubicBezTo>
                    <a:pt x="218" y="42"/>
                    <a:pt x="125" y="42"/>
                    <a:pt x="83" y="135"/>
                  </a:cubicBezTo>
                  <a:cubicBezTo>
                    <a:pt x="42" y="177"/>
                    <a:pt x="1" y="259"/>
                    <a:pt x="42" y="301"/>
                  </a:cubicBezTo>
                  <a:lnTo>
                    <a:pt x="559" y="259"/>
                  </a:lnTo>
                  <a:cubicBezTo>
                    <a:pt x="559" y="218"/>
                    <a:pt x="559" y="177"/>
                    <a:pt x="518" y="135"/>
                  </a:cubicBezTo>
                  <a:cubicBezTo>
                    <a:pt x="476" y="42"/>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38"/>
            <p:cNvSpPr/>
            <p:nvPr/>
          </p:nvSpPr>
          <p:spPr>
            <a:xfrm>
              <a:off x="1129850" y="2756800"/>
              <a:ext cx="15025" cy="14250"/>
            </a:xfrm>
            <a:custGeom>
              <a:rect b="b" l="l" r="r" t="t"/>
              <a:pathLst>
                <a:path extrusionOk="0" h="570" w="601">
                  <a:moveTo>
                    <a:pt x="300" y="0"/>
                  </a:moveTo>
                  <a:cubicBezTo>
                    <a:pt x="135" y="0"/>
                    <a:pt x="1" y="176"/>
                    <a:pt x="42" y="311"/>
                  </a:cubicBezTo>
                  <a:cubicBezTo>
                    <a:pt x="42" y="476"/>
                    <a:pt x="176" y="569"/>
                    <a:pt x="342" y="569"/>
                  </a:cubicBezTo>
                  <a:cubicBezTo>
                    <a:pt x="476" y="569"/>
                    <a:pt x="600" y="435"/>
                    <a:pt x="600" y="259"/>
                  </a:cubicBezTo>
                  <a:cubicBezTo>
                    <a:pt x="559" y="135"/>
                    <a:pt x="435"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38"/>
            <p:cNvSpPr/>
            <p:nvPr/>
          </p:nvSpPr>
          <p:spPr>
            <a:xfrm>
              <a:off x="1093150" y="2724500"/>
              <a:ext cx="14250" cy="14425"/>
            </a:xfrm>
            <a:custGeom>
              <a:rect b="b" l="l" r="r" t="t"/>
              <a:pathLst>
                <a:path extrusionOk="0" h="577" w="570">
                  <a:moveTo>
                    <a:pt x="259" y="0"/>
                  </a:moveTo>
                  <a:cubicBezTo>
                    <a:pt x="94" y="52"/>
                    <a:pt x="0" y="176"/>
                    <a:pt x="0" y="310"/>
                  </a:cubicBezTo>
                  <a:cubicBezTo>
                    <a:pt x="0" y="455"/>
                    <a:pt x="104" y="576"/>
                    <a:pt x="247" y="576"/>
                  </a:cubicBezTo>
                  <a:cubicBezTo>
                    <a:pt x="268" y="576"/>
                    <a:pt x="289" y="574"/>
                    <a:pt x="311" y="569"/>
                  </a:cubicBezTo>
                  <a:cubicBezTo>
                    <a:pt x="476" y="569"/>
                    <a:pt x="569" y="434"/>
                    <a:pt x="569" y="259"/>
                  </a:cubicBezTo>
                  <a:cubicBezTo>
                    <a:pt x="569" y="13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38"/>
            <p:cNvSpPr/>
            <p:nvPr/>
          </p:nvSpPr>
          <p:spPr>
            <a:xfrm>
              <a:off x="1098575" y="2794350"/>
              <a:ext cx="13975" cy="14175"/>
            </a:xfrm>
            <a:custGeom>
              <a:rect b="b" l="l" r="r" t="t"/>
              <a:pathLst>
                <a:path extrusionOk="0" h="567" w="559">
                  <a:moveTo>
                    <a:pt x="310" y="0"/>
                  </a:moveTo>
                  <a:cubicBezTo>
                    <a:pt x="293" y="0"/>
                    <a:pt x="276" y="3"/>
                    <a:pt x="259" y="8"/>
                  </a:cubicBezTo>
                  <a:cubicBezTo>
                    <a:pt x="94" y="8"/>
                    <a:pt x="1" y="142"/>
                    <a:pt x="1" y="308"/>
                  </a:cubicBezTo>
                  <a:cubicBezTo>
                    <a:pt x="1" y="442"/>
                    <a:pt x="135" y="566"/>
                    <a:pt x="300" y="566"/>
                  </a:cubicBezTo>
                  <a:cubicBezTo>
                    <a:pt x="435" y="525"/>
                    <a:pt x="559" y="401"/>
                    <a:pt x="559" y="266"/>
                  </a:cubicBezTo>
                  <a:cubicBezTo>
                    <a:pt x="559" y="122"/>
                    <a:pt x="432" y="0"/>
                    <a:pt x="31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38"/>
            <p:cNvSpPr/>
            <p:nvPr/>
          </p:nvSpPr>
          <p:spPr>
            <a:xfrm>
              <a:off x="1162175" y="2720150"/>
              <a:ext cx="13975" cy="13350"/>
            </a:xfrm>
            <a:custGeom>
              <a:rect b="b" l="l" r="r" t="t"/>
              <a:pathLst>
                <a:path extrusionOk="0" h="534" w="559">
                  <a:moveTo>
                    <a:pt x="325" y="1"/>
                  </a:moveTo>
                  <a:cubicBezTo>
                    <a:pt x="304" y="1"/>
                    <a:pt x="282" y="3"/>
                    <a:pt x="258" y="9"/>
                  </a:cubicBezTo>
                  <a:cubicBezTo>
                    <a:pt x="134" y="9"/>
                    <a:pt x="0" y="133"/>
                    <a:pt x="0" y="308"/>
                  </a:cubicBezTo>
                  <a:cubicBezTo>
                    <a:pt x="36" y="417"/>
                    <a:pt x="143" y="533"/>
                    <a:pt x="253" y="533"/>
                  </a:cubicBezTo>
                  <a:cubicBezTo>
                    <a:pt x="268" y="533"/>
                    <a:pt x="284" y="531"/>
                    <a:pt x="300" y="526"/>
                  </a:cubicBezTo>
                  <a:cubicBezTo>
                    <a:pt x="476" y="526"/>
                    <a:pt x="558" y="391"/>
                    <a:pt x="558" y="267"/>
                  </a:cubicBezTo>
                  <a:cubicBezTo>
                    <a:pt x="558"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38"/>
            <p:cNvSpPr/>
            <p:nvPr/>
          </p:nvSpPr>
          <p:spPr>
            <a:xfrm>
              <a:off x="1167600" y="2789100"/>
              <a:ext cx="13975" cy="14250"/>
            </a:xfrm>
            <a:custGeom>
              <a:rect b="b" l="l" r="r" t="t"/>
              <a:pathLst>
                <a:path extrusionOk="0" h="570" w="559">
                  <a:moveTo>
                    <a:pt x="259" y="1"/>
                  </a:moveTo>
                  <a:cubicBezTo>
                    <a:pt x="124" y="1"/>
                    <a:pt x="0" y="135"/>
                    <a:pt x="0" y="311"/>
                  </a:cubicBezTo>
                  <a:cubicBezTo>
                    <a:pt x="41" y="435"/>
                    <a:pt x="176" y="569"/>
                    <a:pt x="300" y="569"/>
                  </a:cubicBezTo>
                  <a:cubicBezTo>
                    <a:pt x="476" y="518"/>
                    <a:pt x="558" y="394"/>
                    <a:pt x="558" y="259"/>
                  </a:cubicBezTo>
                  <a:cubicBezTo>
                    <a:pt x="558" y="94"/>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38"/>
            <p:cNvSpPr/>
            <p:nvPr/>
          </p:nvSpPr>
          <p:spPr>
            <a:xfrm>
              <a:off x="1063175" y="2699925"/>
              <a:ext cx="7525" cy="7525"/>
            </a:xfrm>
            <a:custGeom>
              <a:rect b="b" l="l" r="r" t="t"/>
              <a:pathLst>
                <a:path extrusionOk="0" h="301" w="301">
                  <a:moveTo>
                    <a:pt x="0" y="1"/>
                  </a:moveTo>
                  <a:lnTo>
                    <a:pt x="0" y="301"/>
                  </a:lnTo>
                  <a:cubicBezTo>
                    <a:pt x="42" y="301"/>
                    <a:pt x="42" y="301"/>
                    <a:pt x="83" y="259"/>
                  </a:cubicBezTo>
                  <a:cubicBezTo>
                    <a:pt x="217" y="259"/>
                    <a:pt x="300"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38"/>
            <p:cNvSpPr/>
            <p:nvPr/>
          </p:nvSpPr>
          <p:spPr>
            <a:xfrm>
              <a:off x="1125450" y="2694500"/>
              <a:ext cx="14250" cy="7525"/>
            </a:xfrm>
            <a:custGeom>
              <a:rect b="b" l="l" r="r" t="t"/>
              <a:pathLst>
                <a:path extrusionOk="0" h="301" w="570">
                  <a:moveTo>
                    <a:pt x="570" y="1"/>
                  </a:moveTo>
                  <a:lnTo>
                    <a:pt x="1" y="42"/>
                  </a:lnTo>
                  <a:lnTo>
                    <a:pt x="1" y="83"/>
                  </a:lnTo>
                  <a:cubicBezTo>
                    <a:pt x="53" y="218"/>
                    <a:pt x="177" y="301"/>
                    <a:pt x="311" y="301"/>
                  </a:cubicBezTo>
                  <a:cubicBezTo>
                    <a:pt x="435" y="259"/>
                    <a:pt x="570" y="125"/>
                    <a:pt x="5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38"/>
            <p:cNvSpPr/>
            <p:nvPr/>
          </p:nvSpPr>
          <p:spPr>
            <a:xfrm>
              <a:off x="1199900" y="2751625"/>
              <a:ext cx="7525" cy="13975"/>
            </a:xfrm>
            <a:custGeom>
              <a:rect b="b" l="l" r="r" t="t"/>
              <a:pathLst>
                <a:path extrusionOk="0" h="559" w="301">
                  <a:moveTo>
                    <a:pt x="259" y="1"/>
                  </a:moveTo>
                  <a:cubicBezTo>
                    <a:pt x="218" y="1"/>
                    <a:pt x="125" y="42"/>
                    <a:pt x="83" y="83"/>
                  </a:cubicBezTo>
                  <a:cubicBezTo>
                    <a:pt x="42" y="125"/>
                    <a:pt x="1" y="207"/>
                    <a:pt x="1" y="301"/>
                  </a:cubicBezTo>
                  <a:cubicBezTo>
                    <a:pt x="1" y="425"/>
                    <a:pt x="83" y="518"/>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38"/>
            <p:cNvSpPr/>
            <p:nvPr/>
          </p:nvSpPr>
          <p:spPr>
            <a:xfrm>
              <a:off x="1194475" y="2689075"/>
              <a:ext cx="7525" cy="7525"/>
            </a:xfrm>
            <a:custGeom>
              <a:rect b="b" l="l" r="r" t="t"/>
              <a:pathLst>
                <a:path extrusionOk="0" h="301" w="301">
                  <a:moveTo>
                    <a:pt x="259" y="1"/>
                  </a:moveTo>
                  <a:lnTo>
                    <a:pt x="0" y="42"/>
                  </a:lnTo>
                  <a:lnTo>
                    <a:pt x="0" y="83"/>
                  </a:lnTo>
                  <a:cubicBezTo>
                    <a:pt x="42" y="218"/>
                    <a:pt x="176" y="300"/>
                    <a:pt x="300" y="300"/>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38"/>
            <p:cNvSpPr/>
            <p:nvPr/>
          </p:nvSpPr>
          <p:spPr>
            <a:xfrm>
              <a:off x="934975" y="2842100"/>
              <a:ext cx="7500" cy="7525"/>
            </a:xfrm>
            <a:custGeom>
              <a:rect b="b" l="l" r="r" t="t"/>
              <a:pathLst>
                <a:path extrusionOk="0" h="301" w="300">
                  <a:moveTo>
                    <a:pt x="0" y="0"/>
                  </a:moveTo>
                  <a:lnTo>
                    <a:pt x="0" y="300"/>
                  </a:lnTo>
                  <a:lnTo>
                    <a:pt x="300" y="259"/>
                  </a:lnTo>
                  <a:cubicBezTo>
                    <a:pt x="258" y="124"/>
                    <a:pt x="176" y="42"/>
                    <a:pt x="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38"/>
            <p:cNvSpPr/>
            <p:nvPr/>
          </p:nvSpPr>
          <p:spPr>
            <a:xfrm>
              <a:off x="929525" y="2773075"/>
              <a:ext cx="7525" cy="14000"/>
            </a:xfrm>
            <a:custGeom>
              <a:rect b="b" l="l" r="r" t="t"/>
              <a:pathLst>
                <a:path extrusionOk="0" h="560" w="301">
                  <a:moveTo>
                    <a:pt x="1" y="1"/>
                  </a:moveTo>
                  <a:lnTo>
                    <a:pt x="42" y="559"/>
                  </a:lnTo>
                  <a:cubicBezTo>
                    <a:pt x="42" y="559"/>
                    <a:pt x="84" y="559"/>
                    <a:pt x="84" y="518"/>
                  </a:cubicBezTo>
                  <a:cubicBezTo>
                    <a:pt x="218" y="518"/>
                    <a:pt x="301" y="383"/>
                    <a:pt x="301" y="259"/>
                  </a:cubicBezTo>
                  <a:cubicBezTo>
                    <a:pt x="259" y="84"/>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38"/>
            <p:cNvSpPr/>
            <p:nvPr/>
          </p:nvSpPr>
          <p:spPr>
            <a:xfrm>
              <a:off x="997525" y="2836675"/>
              <a:ext cx="13975" cy="7525"/>
            </a:xfrm>
            <a:custGeom>
              <a:rect b="b" l="l" r="r" t="t"/>
              <a:pathLst>
                <a:path extrusionOk="0" h="301" w="559">
                  <a:moveTo>
                    <a:pt x="259" y="0"/>
                  </a:moveTo>
                  <a:cubicBezTo>
                    <a:pt x="207" y="0"/>
                    <a:pt x="124" y="42"/>
                    <a:pt x="83" y="83"/>
                  </a:cubicBezTo>
                  <a:cubicBezTo>
                    <a:pt x="41" y="83"/>
                    <a:pt x="41" y="124"/>
                    <a:pt x="0" y="217"/>
                  </a:cubicBezTo>
                  <a:lnTo>
                    <a:pt x="0" y="300"/>
                  </a:lnTo>
                  <a:lnTo>
                    <a:pt x="558" y="259"/>
                  </a:lnTo>
                  <a:cubicBezTo>
                    <a:pt x="558" y="166"/>
                    <a:pt x="465" y="83"/>
                    <a:pt x="424" y="42"/>
                  </a:cubicBezTo>
                  <a:cubicBezTo>
                    <a:pt x="383"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38"/>
            <p:cNvSpPr/>
            <p:nvPr/>
          </p:nvSpPr>
          <p:spPr>
            <a:xfrm>
              <a:off x="992075" y="2767650"/>
              <a:ext cx="14000" cy="13975"/>
            </a:xfrm>
            <a:custGeom>
              <a:rect b="b" l="l" r="r" t="t"/>
              <a:pathLst>
                <a:path extrusionOk="0" h="559" w="560">
                  <a:moveTo>
                    <a:pt x="259" y="1"/>
                  </a:moveTo>
                  <a:cubicBezTo>
                    <a:pt x="84" y="1"/>
                    <a:pt x="1" y="135"/>
                    <a:pt x="1" y="301"/>
                  </a:cubicBezTo>
                  <a:cubicBezTo>
                    <a:pt x="1" y="435"/>
                    <a:pt x="125" y="559"/>
                    <a:pt x="301" y="559"/>
                  </a:cubicBezTo>
                  <a:cubicBezTo>
                    <a:pt x="477" y="559"/>
                    <a:pt x="559" y="394"/>
                    <a:pt x="559" y="259"/>
                  </a:cubicBezTo>
                  <a:cubicBezTo>
                    <a:pt x="559" y="83"/>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38"/>
            <p:cNvSpPr/>
            <p:nvPr/>
          </p:nvSpPr>
          <p:spPr>
            <a:xfrm>
              <a:off x="954350" y="2735350"/>
              <a:ext cx="15025" cy="13975"/>
            </a:xfrm>
            <a:custGeom>
              <a:rect b="b" l="l" r="r" t="t"/>
              <a:pathLst>
                <a:path extrusionOk="0" h="559" w="601">
                  <a:moveTo>
                    <a:pt x="259" y="0"/>
                  </a:moveTo>
                  <a:cubicBezTo>
                    <a:pt x="125" y="42"/>
                    <a:pt x="0" y="176"/>
                    <a:pt x="42" y="300"/>
                  </a:cubicBezTo>
                  <a:cubicBezTo>
                    <a:pt x="42" y="476"/>
                    <a:pt x="176" y="559"/>
                    <a:pt x="300" y="559"/>
                  </a:cubicBezTo>
                  <a:cubicBezTo>
                    <a:pt x="476" y="559"/>
                    <a:pt x="600" y="435"/>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38"/>
            <p:cNvSpPr/>
            <p:nvPr/>
          </p:nvSpPr>
          <p:spPr>
            <a:xfrm>
              <a:off x="959775" y="2805200"/>
              <a:ext cx="15025" cy="13350"/>
            </a:xfrm>
            <a:custGeom>
              <a:rect b="b" l="l" r="r" t="t"/>
              <a:pathLst>
                <a:path extrusionOk="0" h="534" w="601">
                  <a:moveTo>
                    <a:pt x="323" y="0"/>
                  </a:moveTo>
                  <a:cubicBezTo>
                    <a:pt x="303" y="0"/>
                    <a:pt x="281" y="3"/>
                    <a:pt x="259" y="8"/>
                  </a:cubicBezTo>
                  <a:cubicBezTo>
                    <a:pt x="125" y="8"/>
                    <a:pt x="1" y="132"/>
                    <a:pt x="1" y="267"/>
                  </a:cubicBezTo>
                  <a:cubicBezTo>
                    <a:pt x="37" y="419"/>
                    <a:pt x="135" y="533"/>
                    <a:pt x="248" y="533"/>
                  </a:cubicBezTo>
                  <a:cubicBezTo>
                    <a:pt x="265" y="533"/>
                    <a:pt x="283" y="531"/>
                    <a:pt x="300" y="525"/>
                  </a:cubicBezTo>
                  <a:cubicBezTo>
                    <a:pt x="476" y="525"/>
                    <a:pt x="600" y="391"/>
                    <a:pt x="559" y="225"/>
                  </a:cubicBezTo>
                  <a:cubicBezTo>
                    <a:pt x="559" y="109"/>
                    <a:pt x="458"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38"/>
            <p:cNvSpPr/>
            <p:nvPr/>
          </p:nvSpPr>
          <p:spPr>
            <a:xfrm>
              <a:off x="1024400" y="2729925"/>
              <a:ext cx="13975" cy="13975"/>
            </a:xfrm>
            <a:custGeom>
              <a:rect b="b" l="l" r="r" t="t"/>
              <a:pathLst>
                <a:path extrusionOk="0" h="559" w="559">
                  <a:moveTo>
                    <a:pt x="259" y="0"/>
                  </a:moveTo>
                  <a:cubicBezTo>
                    <a:pt x="83" y="42"/>
                    <a:pt x="0" y="176"/>
                    <a:pt x="0" y="300"/>
                  </a:cubicBezTo>
                  <a:cubicBezTo>
                    <a:pt x="0" y="476"/>
                    <a:pt x="124" y="559"/>
                    <a:pt x="300" y="559"/>
                  </a:cubicBezTo>
                  <a:cubicBezTo>
                    <a:pt x="424" y="559"/>
                    <a:pt x="559" y="434"/>
                    <a:pt x="559" y="259"/>
                  </a:cubicBezTo>
                  <a:cubicBezTo>
                    <a:pt x="517"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38"/>
            <p:cNvSpPr/>
            <p:nvPr/>
          </p:nvSpPr>
          <p:spPr>
            <a:xfrm>
              <a:off x="1028525" y="2799775"/>
              <a:ext cx="15275" cy="14175"/>
            </a:xfrm>
            <a:custGeom>
              <a:rect b="b" l="l" r="r" t="t"/>
              <a:pathLst>
                <a:path extrusionOk="0" h="567" w="611">
                  <a:moveTo>
                    <a:pt x="360" y="0"/>
                  </a:moveTo>
                  <a:cubicBezTo>
                    <a:pt x="344" y="0"/>
                    <a:pt x="327" y="3"/>
                    <a:pt x="311" y="8"/>
                  </a:cubicBezTo>
                  <a:cubicBezTo>
                    <a:pt x="135" y="8"/>
                    <a:pt x="1" y="142"/>
                    <a:pt x="52" y="308"/>
                  </a:cubicBezTo>
                  <a:cubicBezTo>
                    <a:pt x="52" y="442"/>
                    <a:pt x="177" y="566"/>
                    <a:pt x="352" y="566"/>
                  </a:cubicBezTo>
                  <a:cubicBezTo>
                    <a:pt x="476" y="525"/>
                    <a:pt x="611" y="401"/>
                    <a:pt x="611" y="267"/>
                  </a:cubicBezTo>
                  <a:cubicBezTo>
                    <a:pt x="575" y="114"/>
                    <a:pt x="469" y="0"/>
                    <a:pt x="36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38"/>
            <p:cNvSpPr/>
            <p:nvPr/>
          </p:nvSpPr>
          <p:spPr>
            <a:xfrm>
              <a:off x="924100" y="2709500"/>
              <a:ext cx="7525" cy="7525"/>
            </a:xfrm>
            <a:custGeom>
              <a:rect b="b" l="l" r="r" t="t"/>
              <a:pathLst>
                <a:path extrusionOk="0" h="301" w="301">
                  <a:moveTo>
                    <a:pt x="301" y="0"/>
                  </a:moveTo>
                  <a:lnTo>
                    <a:pt x="1" y="42"/>
                  </a:lnTo>
                  <a:lnTo>
                    <a:pt x="42" y="300"/>
                  </a:lnTo>
                  <a:lnTo>
                    <a:pt x="94" y="300"/>
                  </a:lnTo>
                  <a:cubicBezTo>
                    <a:pt x="218" y="259"/>
                    <a:pt x="301" y="176"/>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38"/>
            <p:cNvSpPr/>
            <p:nvPr/>
          </p:nvSpPr>
          <p:spPr>
            <a:xfrm>
              <a:off x="986650" y="2705100"/>
              <a:ext cx="14000" cy="7775"/>
            </a:xfrm>
            <a:custGeom>
              <a:rect b="b" l="l" r="r" t="t"/>
              <a:pathLst>
                <a:path extrusionOk="0" h="311" w="560">
                  <a:moveTo>
                    <a:pt x="559" y="1"/>
                  </a:moveTo>
                  <a:lnTo>
                    <a:pt x="1" y="52"/>
                  </a:lnTo>
                  <a:cubicBezTo>
                    <a:pt x="1" y="176"/>
                    <a:pt x="177" y="311"/>
                    <a:pt x="301" y="311"/>
                  </a:cubicBezTo>
                  <a:cubicBezTo>
                    <a:pt x="476" y="259"/>
                    <a:pt x="559"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38"/>
            <p:cNvSpPr/>
            <p:nvPr/>
          </p:nvSpPr>
          <p:spPr>
            <a:xfrm>
              <a:off x="1066275" y="2831250"/>
              <a:ext cx="7525" cy="7500"/>
            </a:xfrm>
            <a:custGeom>
              <a:rect b="b" l="l" r="r" t="t"/>
              <a:pathLst>
                <a:path extrusionOk="0" h="300" w="301">
                  <a:moveTo>
                    <a:pt x="259" y="0"/>
                  </a:moveTo>
                  <a:cubicBezTo>
                    <a:pt x="259" y="0"/>
                    <a:pt x="217" y="0"/>
                    <a:pt x="217" y="41"/>
                  </a:cubicBezTo>
                  <a:cubicBezTo>
                    <a:pt x="93" y="41"/>
                    <a:pt x="0" y="176"/>
                    <a:pt x="0" y="300"/>
                  </a:cubicBez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38"/>
            <p:cNvSpPr/>
            <p:nvPr/>
          </p:nvSpPr>
          <p:spPr>
            <a:xfrm>
              <a:off x="1060850" y="2762225"/>
              <a:ext cx="7775" cy="13975"/>
            </a:xfrm>
            <a:custGeom>
              <a:rect b="b" l="l" r="r" t="t"/>
              <a:pathLst>
                <a:path extrusionOk="0" h="559" w="311">
                  <a:moveTo>
                    <a:pt x="259" y="1"/>
                  </a:moveTo>
                  <a:cubicBezTo>
                    <a:pt x="217" y="1"/>
                    <a:pt x="176" y="42"/>
                    <a:pt x="135" y="42"/>
                  </a:cubicBezTo>
                  <a:cubicBezTo>
                    <a:pt x="52" y="135"/>
                    <a:pt x="0" y="218"/>
                    <a:pt x="0" y="300"/>
                  </a:cubicBezTo>
                  <a:cubicBezTo>
                    <a:pt x="52" y="435"/>
                    <a:pt x="93" y="518"/>
                    <a:pt x="217" y="559"/>
                  </a:cubicBezTo>
                  <a:lnTo>
                    <a:pt x="31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38"/>
            <p:cNvSpPr/>
            <p:nvPr/>
          </p:nvSpPr>
          <p:spPr>
            <a:xfrm>
              <a:off x="1056700" y="2699925"/>
              <a:ext cx="6500" cy="7525"/>
            </a:xfrm>
            <a:custGeom>
              <a:rect b="b" l="l" r="r" t="t"/>
              <a:pathLst>
                <a:path extrusionOk="0" h="301" w="260">
                  <a:moveTo>
                    <a:pt x="259" y="1"/>
                  </a:moveTo>
                  <a:lnTo>
                    <a:pt x="1" y="42"/>
                  </a:lnTo>
                  <a:cubicBezTo>
                    <a:pt x="1" y="166"/>
                    <a:pt x="125" y="301"/>
                    <a:pt x="259"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38"/>
            <p:cNvSpPr/>
            <p:nvPr/>
          </p:nvSpPr>
          <p:spPr>
            <a:xfrm>
              <a:off x="795900" y="2852700"/>
              <a:ext cx="7775" cy="6475"/>
            </a:xfrm>
            <a:custGeom>
              <a:rect b="b" l="l" r="r" t="t"/>
              <a:pathLst>
                <a:path extrusionOk="0" h="259" w="311">
                  <a:moveTo>
                    <a:pt x="1" y="0"/>
                  </a:moveTo>
                  <a:lnTo>
                    <a:pt x="52" y="259"/>
                  </a:lnTo>
                  <a:lnTo>
                    <a:pt x="311" y="259"/>
                  </a:lnTo>
                  <a:cubicBezTo>
                    <a:pt x="311" y="176"/>
                    <a:pt x="259" y="93"/>
                    <a:pt x="176" y="42"/>
                  </a:cubicBezTo>
                  <a:cubicBezTo>
                    <a:pt x="135" y="0"/>
                    <a:pt x="5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38"/>
            <p:cNvSpPr/>
            <p:nvPr/>
          </p:nvSpPr>
          <p:spPr>
            <a:xfrm>
              <a:off x="790725" y="2783650"/>
              <a:ext cx="7525" cy="13225"/>
            </a:xfrm>
            <a:custGeom>
              <a:rect b="b" l="l" r="r" t="t"/>
              <a:pathLst>
                <a:path extrusionOk="0" h="529" w="301">
                  <a:moveTo>
                    <a:pt x="72" y="1"/>
                  </a:moveTo>
                  <a:cubicBezTo>
                    <a:pt x="49" y="1"/>
                    <a:pt x="25" y="4"/>
                    <a:pt x="1" y="12"/>
                  </a:cubicBezTo>
                  <a:lnTo>
                    <a:pt x="42" y="529"/>
                  </a:lnTo>
                  <a:lnTo>
                    <a:pt x="84" y="529"/>
                  </a:lnTo>
                  <a:cubicBezTo>
                    <a:pt x="208" y="477"/>
                    <a:pt x="301" y="395"/>
                    <a:pt x="301" y="271"/>
                  </a:cubicBezTo>
                  <a:cubicBezTo>
                    <a:pt x="301" y="121"/>
                    <a:pt x="203" y="1"/>
                    <a:pt x="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38"/>
            <p:cNvSpPr/>
            <p:nvPr/>
          </p:nvSpPr>
          <p:spPr>
            <a:xfrm>
              <a:off x="858450" y="2847275"/>
              <a:ext cx="13975" cy="7775"/>
            </a:xfrm>
            <a:custGeom>
              <a:rect b="b" l="l" r="r" t="t"/>
              <a:pathLst>
                <a:path extrusionOk="0" h="311" w="559">
                  <a:moveTo>
                    <a:pt x="259" y="0"/>
                  </a:moveTo>
                  <a:cubicBezTo>
                    <a:pt x="218" y="0"/>
                    <a:pt x="135" y="52"/>
                    <a:pt x="83" y="93"/>
                  </a:cubicBezTo>
                  <a:cubicBezTo>
                    <a:pt x="42" y="135"/>
                    <a:pt x="1" y="217"/>
                    <a:pt x="1" y="310"/>
                  </a:cubicBezTo>
                  <a:lnTo>
                    <a:pt x="559" y="259"/>
                  </a:lnTo>
                  <a:cubicBezTo>
                    <a:pt x="559" y="217"/>
                    <a:pt x="559" y="135"/>
                    <a:pt x="518" y="93"/>
                  </a:cubicBezTo>
                  <a:cubicBezTo>
                    <a:pt x="476" y="52"/>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38"/>
            <p:cNvSpPr/>
            <p:nvPr/>
          </p:nvSpPr>
          <p:spPr>
            <a:xfrm>
              <a:off x="853025" y="2778300"/>
              <a:ext cx="15275" cy="14200"/>
            </a:xfrm>
            <a:custGeom>
              <a:rect b="b" l="l" r="r" t="t"/>
              <a:pathLst>
                <a:path extrusionOk="0" h="568" w="611">
                  <a:moveTo>
                    <a:pt x="325" y="1"/>
                  </a:moveTo>
                  <a:cubicBezTo>
                    <a:pt x="304" y="1"/>
                    <a:pt x="282" y="4"/>
                    <a:pt x="259" y="9"/>
                  </a:cubicBezTo>
                  <a:cubicBezTo>
                    <a:pt x="135" y="9"/>
                    <a:pt x="1" y="133"/>
                    <a:pt x="42" y="309"/>
                  </a:cubicBezTo>
                  <a:cubicBezTo>
                    <a:pt x="42" y="433"/>
                    <a:pt x="176" y="567"/>
                    <a:pt x="300" y="567"/>
                  </a:cubicBezTo>
                  <a:cubicBezTo>
                    <a:pt x="476" y="526"/>
                    <a:pt x="611" y="391"/>
                    <a:pt x="559" y="267"/>
                  </a:cubicBezTo>
                  <a:cubicBezTo>
                    <a:pt x="559" y="115"/>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38"/>
            <p:cNvSpPr/>
            <p:nvPr/>
          </p:nvSpPr>
          <p:spPr>
            <a:xfrm>
              <a:off x="816575" y="2746200"/>
              <a:ext cx="14000" cy="13975"/>
            </a:xfrm>
            <a:custGeom>
              <a:rect b="b" l="l" r="r" t="t"/>
              <a:pathLst>
                <a:path extrusionOk="0" h="559" w="560">
                  <a:moveTo>
                    <a:pt x="259" y="1"/>
                  </a:moveTo>
                  <a:cubicBezTo>
                    <a:pt x="83" y="1"/>
                    <a:pt x="1" y="125"/>
                    <a:pt x="1" y="300"/>
                  </a:cubicBezTo>
                  <a:cubicBezTo>
                    <a:pt x="1" y="424"/>
                    <a:pt x="125" y="559"/>
                    <a:pt x="301" y="559"/>
                  </a:cubicBezTo>
                  <a:cubicBezTo>
                    <a:pt x="425" y="559"/>
                    <a:pt x="559" y="424"/>
                    <a:pt x="559" y="259"/>
                  </a:cubicBezTo>
                  <a:cubicBezTo>
                    <a:pt x="559" y="83"/>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38"/>
            <p:cNvSpPr/>
            <p:nvPr/>
          </p:nvSpPr>
          <p:spPr>
            <a:xfrm>
              <a:off x="821750" y="2814950"/>
              <a:ext cx="14250" cy="14250"/>
            </a:xfrm>
            <a:custGeom>
              <a:rect b="b" l="l" r="r" t="t"/>
              <a:pathLst>
                <a:path extrusionOk="0" h="570" w="570">
                  <a:moveTo>
                    <a:pt x="259" y="1"/>
                  </a:moveTo>
                  <a:cubicBezTo>
                    <a:pt x="94" y="52"/>
                    <a:pt x="1" y="176"/>
                    <a:pt x="1" y="311"/>
                  </a:cubicBezTo>
                  <a:cubicBezTo>
                    <a:pt x="1" y="476"/>
                    <a:pt x="135" y="569"/>
                    <a:pt x="311" y="569"/>
                  </a:cubicBezTo>
                  <a:cubicBezTo>
                    <a:pt x="435" y="569"/>
                    <a:pt x="569" y="435"/>
                    <a:pt x="569" y="259"/>
                  </a:cubicBezTo>
                  <a:cubicBezTo>
                    <a:pt x="517" y="13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38"/>
            <p:cNvSpPr/>
            <p:nvPr/>
          </p:nvSpPr>
          <p:spPr>
            <a:xfrm>
              <a:off x="885325" y="2740775"/>
              <a:ext cx="14000" cy="13975"/>
            </a:xfrm>
            <a:custGeom>
              <a:rect b="b" l="l" r="r" t="t"/>
              <a:pathLst>
                <a:path extrusionOk="0" h="559" w="560">
                  <a:moveTo>
                    <a:pt x="259" y="0"/>
                  </a:moveTo>
                  <a:cubicBezTo>
                    <a:pt x="135" y="0"/>
                    <a:pt x="1" y="176"/>
                    <a:pt x="1" y="300"/>
                  </a:cubicBezTo>
                  <a:cubicBezTo>
                    <a:pt x="42" y="476"/>
                    <a:pt x="177" y="559"/>
                    <a:pt x="301" y="559"/>
                  </a:cubicBezTo>
                  <a:cubicBezTo>
                    <a:pt x="477" y="559"/>
                    <a:pt x="559" y="435"/>
                    <a:pt x="559" y="259"/>
                  </a:cubicBezTo>
                  <a:cubicBezTo>
                    <a:pt x="559" y="12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38"/>
            <p:cNvSpPr/>
            <p:nvPr/>
          </p:nvSpPr>
          <p:spPr>
            <a:xfrm>
              <a:off x="890775" y="2809775"/>
              <a:ext cx="13975" cy="14175"/>
            </a:xfrm>
            <a:custGeom>
              <a:rect b="b" l="l" r="r" t="t"/>
              <a:pathLst>
                <a:path extrusionOk="0" h="567" w="559">
                  <a:moveTo>
                    <a:pt x="259" y="1"/>
                  </a:moveTo>
                  <a:cubicBezTo>
                    <a:pt x="134" y="42"/>
                    <a:pt x="0" y="166"/>
                    <a:pt x="0" y="301"/>
                  </a:cubicBezTo>
                  <a:cubicBezTo>
                    <a:pt x="0" y="446"/>
                    <a:pt x="103" y="567"/>
                    <a:pt x="240" y="567"/>
                  </a:cubicBezTo>
                  <a:cubicBezTo>
                    <a:pt x="259" y="567"/>
                    <a:pt x="279" y="564"/>
                    <a:pt x="300" y="559"/>
                  </a:cubicBezTo>
                  <a:cubicBezTo>
                    <a:pt x="476" y="559"/>
                    <a:pt x="558" y="425"/>
                    <a:pt x="558" y="259"/>
                  </a:cubicBezTo>
                  <a:cubicBezTo>
                    <a:pt x="558" y="125"/>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38"/>
            <p:cNvSpPr/>
            <p:nvPr/>
          </p:nvSpPr>
          <p:spPr>
            <a:xfrm>
              <a:off x="786350" y="2720350"/>
              <a:ext cx="6475" cy="7525"/>
            </a:xfrm>
            <a:custGeom>
              <a:rect b="b" l="l" r="r" t="t"/>
              <a:pathLst>
                <a:path extrusionOk="0" h="301" w="259">
                  <a:moveTo>
                    <a:pt x="259" y="1"/>
                  </a:moveTo>
                  <a:lnTo>
                    <a:pt x="0" y="42"/>
                  </a:lnTo>
                  <a:lnTo>
                    <a:pt x="0" y="300"/>
                  </a:lnTo>
                  <a:lnTo>
                    <a:pt x="83" y="300"/>
                  </a:lnTo>
                  <a:cubicBezTo>
                    <a:pt x="176" y="259"/>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38"/>
            <p:cNvSpPr/>
            <p:nvPr/>
          </p:nvSpPr>
          <p:spPr>
            <a:xfrm>
              <a:off x="848900" y="2714925"/>
              <a:ext cx="13975" cy="7800"/>
            </a:xfrm>
            <a:custGeom>
              <a:rect b="b" l="l" r="r" t="t"/>
              <a:pathLst>
                <a:path extrusionOk="0" h="312" w="559">
                  <a:moveTo>
                    <a:pt x="558" y="1"/>
                  </a:moveTo>
                  <a:lnTo>
                    <a:pt x="0" y="42"/>
                  </a:lnTo>
                  <a:lnTo>
                    <a:pt x="0" y="125"/>
                  </a:lnTo>
                  <a:cubicBezTo>
                    <a:pt x="34" y="235"/>
                    <a:pt x="96" y="311"/>
                    <a:pt x="216" y="311"/>
                  </a:cubicBezTo>
                  <a:cubicBezTo>
                    <a:pt x="241" y="311"/>
                    <a:pt x="269" y="308"/>
                    <a:pt x="300" y="300"/>
                  </a:cubicBezTo>
                  <a:cubicBezTo>
                    <a:pt x="424" y="300"/>
                    <a:pt x="558" y="176"/>
                    <a:pt x="5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38"/>
            <p:cNvSpPr/>
            <p:nvPr/>
          </p:nvSpPr>
          <p:spPr>
            <a:xfrm>
              <a:off x="928500" y="2842100"/>
              <a:ext cx="6500" cy="7525"/>
            </a:xfrm>
            <a:custGeom>
              <a:rect b="b" l="l" r="r" t="t"/>
              <a:pathLst>
                <a:path extrusionOk="0" h="301" w="260">
                  <a:moveTo>
                    <a:pt x="176" y="0"/>
                  </a:moveTo>
                  <a:cubicBezTo>
                    <a:pt x="83" y="42"/>
                    <a:pt x="1" y="124"/>
                    <a:pt x="1" y="259"/>
                  </a:cubicBezTo>
                  <a:lnTo>
                    <a:pt x="1"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38"/>
            <p:cNvSpPr/>
            <p:nvPr/>
          </p:nvSpPr>
          <p:spPr>
            <a:xfrm>
              <a:off x="923075" y="2773075"/>
              <a:ext cx="7525" cy="14000"/>
            </a:xfrm>
            <a:custGeom>
              <a:rect b="b" l="l" r="r" t="t"/>
              <a:pathLst>
                <a:path extrusionOk="0" h="560" w="301">
                  <a:moveTo>
                    <a:pt x="259" y="1"/>
                  </a:moveTo>
                  <a:cubicBezTo>
                    <a:pt x="176" y="1"/>
                    <a:pt x="135" y="1"/>
                    <a:pt x="83" y="42"/>
                  </a:cubicBezTo>
                  <a:cubicBezTo>
                    <a:pt x="42" y="84"/>
                    <a:pt x="0" y="218"/>
                    <a:pt x="0" y="301"/>
                  </a:cubicBezTo>
                  <a:cubicBezTo>
                    <a:pt x="0" y="383"/>
                    <a:pt x="83" y="518"/>
                    <a:pt x="176" y="518"/>
                  </a:cubicBezTo>
                  <a:cubicBezTo>
                    <a:pt x="218"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38"/>
            <p:cNvSpPr/>
            <p:nvPr/>
          </p:nvSpPr>
          <p:spPr>
            <a:xfrm>
              <a:off x="917650" y="2710525"/>
              <a:ext cx="7525" cy="6950"/>
            </a:xfrm>
            <a:custGeom>
              <a:rect b="b" l="l" r="r" t="t"/>
              <a:pathLst>
                <a:path extrusionOk="0" h="278" w="301">
                  <a:moveTo>
                    <a:pt x="0" y="1"/>
                  </a:moveTo>
                  <a:lnTo>
                    <a:pt x="0" y="94"/>
                  </a:lnTo>
                  <a:cubicBezTo>
                    <a:pt x="42" y="135"/>
                    <a:pt x="93" y="218"/>
                    <a:pt x="135" y="259"/>
                  </a:cubicBezTo>
                  <a:cubicBezTo>
                    <a:pt x="162" y="259"/>
                    <a:pt x="208" y="278"/>
                    <a:pt x="248" y="278"/>
                  </a:cubicBezTo>
                  <a:cubicBezTo>
                    <a:pt x="268" y="278"/>
                    <a:pt x="286" y="273"/>
                    <a:pt x="300"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38"/>
            <p:cNvSpPr/>
            <p:nvPr/>
          </p:nvSpPr>
          <p:spPr>
            <a:xfrm>
              <a:off x="658125" y="2863550"/>
              <a:ext cx="6500" cy="6475"/>
            </a:xfrm>
            <a:custGeom>
              <a:rect b="b" l="l" r="r" t="t"/>
              <a:pathLst>
                <a:path extrusionOk="0" h="259" w="260">
                  <a:moveTo>
                    <a:pt x="1" y="0"/>
                  </a:moveTo>
                  <a:lnTo>
                    <a:pt x="1" y="259"/>
                  </a:lnTo>
                  <a:lnTo>
                    <a:pt x="259" y="259"/>
                  </a:lnTo>
                  <a:cubicBezTo>
                    <a:pt x="259" y="83"/>
                    <a:pt x="177" y="0"/>
                    <a:pt x="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38"/>
            <p:cNvSpPr/>
            <p:nvPr/>
          </p:nvSpPr>
          <p:spPr>
            <a:xfrm>
              <a:off x="652700" y="2793500"/>
              <a:ext cx="7525" cy="13975"/>
            </a:xfrm>
            <a:custGeom>
              <a:rect b="b" l="l" r="r" t="t"/>
              <a:pathLst>
                <a:path extrusionOk="0" h="559" w="301">
                  <a:moveTo>
                    <a:pt x="1" y="1"/>
                  </a:moveTo>
                  <a:lnTo>
                    <a:pt x="42" y="559"/>
                  </a:lnTo>
                  <a:cubicBezTo>
                    <a:pt x="177" y="559"/>
                    <a:pt x="301" y="435"/>
                    <a:pt x="301" y="259"/>
                  </a:cubicBezTo>
                  <a:cubicBezTo>
                    <a:pt x="259" y="135"/>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38"/>
            <p:cNvSpPr/>
            <p:nvPr/>
          </p:nvSpPr>
          <p:spPr>
            <a:xfrm>
              <a:off x="720675" y="2858125"/>
              <a:ext cx="14000" cy="7525"/>
            </a:xfrm>
            <a:custGeom>
              <a:rect b="b" l="l" r="r" t="t"/>
              <a:pathLst>
                <a:path extrusionOk="0" h="301" w="560">
                  <a:moveTo>
                    <a:pt x="259" y="0"/>
                  </a:moveTo>
                  <a:cubicBezTo>
                    <a:pt x="166" y="0"/>
                    <a:pt x="125" y="0"/>
                    <a:pt x="84" y="42"/>
                  </a:cubicBezTo>
                  <a:cubicBezTo>
                    <a:pt x="42" y="83"/>
                    <a:pt x="42" y="135"/>
                    <a:pt x="1" y="176"/>
                  </a:cubicBezTo>
                  <a:lnTo>
                    <a:pt x="1" y="300"/>
                  </a:lnTo>
                  <a:lnTo>
                    <a:pt x="559" y="259"/>
                  </a:lnTo>
                  <a:cubicBezTo>
                    <a:pt x="518" y="83"/>
                    <a:pt x="38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38"/>
            <p:cNvSpPr/>
            <p:nvPr/>
          </p:nvSpPr>
          <p:spPr>
            <a:xfrm>
              <a:off x="715250" y="2788925"/>
              <a:ext cx="14000" cy="13400"/>
            </a:xfrm>
            <a:custGeom>
              <a:rect b="b" l="l" r="r" t="t"/>
              <a:pathLst>
                <a:path extrusionOk="0" h="536" w="560">
                  <a:moveTo>
                    <a:pt x="308" y="0"/>
                  </a:moveTo>
                  <a:cubicBezTo>
                    <a:pt x="291" y="0"/>
                    <a:pt x="275" y="3"/>
                    <a:pt x="259" y="8"/>
                  </a:cubicBezTo>
                  <a:cubicBezTo>
                    <a:pt x="84" y="8"/>
                    <a:pt x="1" y="142"/>
                    <a:pt x="1" y="266"/>
                  </a:cubicBezTo>
                  <a:cubicBezTo>
                    <a:pt x="1" y="416"/>
                    <a:pt x="91" y="536"/>
                    <a:pt x="227" y="536"/>
                  </a:cubicBezTo>
                  <a:cubicBezTo>
                    <a:pt x="250" y="536"/>
                    <a:pt x="275" y="532"/>
                    <a:pt x="301" y="525"/>
                  </a:cubicBezTo>
                  <a:cubicBezTo>
                    <a:pt x="435" y="525"/>
                    <a:pt x="559" y="401"/>
                    <a:pt x="559" y="225"/>
                  </a:cubicBezTo>
                  <a:cubicBezTo>
                    <a:pt x="559" y="117"/>
                    <a:pt x="425"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38"/>
            <p:cNvSpPr/>
            <p:nvPr/>
          </p:nvSpPr>
          <p:spPr>
            <a:xfrm>
              <a:off x="677525" y="2756800"/>
              <a:ext cx="15025" cy="14250"/>
            </a:xfrm>
            <a:custGeom>
              <a:rect b="b" l="l" r="r" t="t"/>
              <a:pathLst>
                <a:path extrusionOk="0" h="570" w="601">
                  <a:moveTo>
                    <a:pt x="259" y="0"/>
                  </a:moveTo>
                  <a:cubicBezTo>
                    <a:pt x="135" y="0"/>
                    <a:pt x="0" y="135"/>
                    <a:pt x="0" y="311"/>
                  </a:cubicBezTo>
                  <a:cubicBezTo>
                    <a:pt x="42" y="435"/>
                    <a:pt x="176" y="569"/>
                    <a:pt x="300" y="569"/>
                  </a:cubicBezTo>
                  <a:cubicBezTo>
                    <a:pt x="476" y="517"/>
                    <a:pt x="600" y="393"/>
                    <a:pt x="559" y="259"/>
                  </a:cubicBezTo>
                  <a:cubicBezTo>
                    <a:pt x="559" y="9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38"/>
            <p:cNvSpPr/>
            <p:nvPr/>
          </p:nvSpPr>
          <p:spPr>
            <a:xfrm>
              <a:off x="682950" y="2825800"/>
              <a:ext cx="13975" cy="14000"/>
            </a:xfrm>
            <a:custGeom>
              <a:rect b="b" l="l" r="r" t="t"/>
              <a:pathLst>
                <a:path extrusionOk="0" h="560" w="559">
                  <a:moveTo>
                    <a:pt x="259" y="1"/>
                  </a:moveTo>
                  <a:cubicBezTo>
                    <a:pt x="125" y="1"/>
                    <a:pt x="0" y="135"/>
                    <a:pt x="0" y="301"/>
                  </a:cubicBezTo>
                  <a:cubicBezTo>
                    <a:pt x="42" y="477"/>
                    <a:pt x="176" y="559"/>
                    <a:pt x="300" y="559"/>
                  </a:cubicBezTo>
                  <a:cubicBezTo>
                    <a:pt x="476" y="559"/>
                    <a:pt x="559" y="435"/>
                    <a:pt x="559" y="259"/>
                  </a:cubicBezTo>
                  <a:cubicBezTo>
                    <a:pt x="559" y="8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38"/>
            <p:cNvSpPr/>
            <p:nvPr/>
          </p:nvSpPr>
          <p:spPr>
            <a:xfrm>
              <a:off x="746525" y="2751625"/>
              <a:ext cx="15025" cy="13975"/>
            </a:xfrm>
            <a:custGeom>
              <a:rect b="b" l="l" r="r" t="t"/>
              <a:pathLst>
                <a:path extrusionOk="0" h="559" w="601">
                  <a:moveTo>
                    <a:pt x="301" y="1"/>
                  </a:moveTo>
                  <a:cubicBezTo>
                    <a:pt x="125" y="1"/>
                    <a:pt x="1" y="125"/>
                    <a:pt x="42" y="301"/>
                  </a:cubicBezTo>
                  <a:cubicBezTo>
                    <a:pt x="42" y="425"/>
                    <a:pt x="166" y="559"/>
                    <a:pt x="342" y="559"/>
                  </a:cubicBezTo>
                  <a:cubicBezTo>
                    <a:pt x="476" y="559"/>
                    <a:pt x="601" y="383"/>
                    <a:pt x="601" y="259"/>
                  </a:cubicBezTo>
                  <a:cubicBezTo>
                    <a:pt x="559" y="83"/>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38"/>
            <p:cNvSpPr/>
            <p:nvPr/>
          </p:nvSpPr>
          <p:spPr>
            <a:xfrm>
              <a:off x="751950" y="2820375"/>
              <a:ext cx="15025" cy="14000"/>
            </a:xfrm>
            <a:custGeom>
              <a:rect b="b" l="l" r="r" t="t"/>
              <a:pathLst>
                <a:path extrusionOk="0" h="560" w="601">
                  <a:moveTo>
                    <a:pt x="301" y="1"/>
                  </a:moveTo>
                  <a:cubicBezTo>
                    <a:pt x="125" y="1"/>
                    <a:pt x="1" y="177"/>
                    <a:pt x="42" y="301"/>
                  </a:cubicBezTo>
                  <a:cubicBezTo>
                    <a:pt x="42" y="476"/>
                    <a:pt x="166" y="559"/>
                    <a:pt x="301" y="559"/>
                  </a:cubicBezTo>
                  <a:cubicBezTo>
                    <a:pt x="466" y="559"/>
                    <a:pt x="601" y="435"/>
                    <a:pt x="559" y="259"/>
                  </a:cubicBezTo>
                  <a:cubicBezTo>
                    <a:pt x="559" y="135"/>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38"/>
            <p:cNvSpPr/>
            <p:nvPr/>
          </p:nvSpPr>
          <p:spPr>
            <a:xfrm>
              <a:off x="647275" y="2730950"/>
              <a:ext cx="7775" cy="7775"/>
            </a:xfrm>
            <a:custGeom>
              <a:rect b="b" l="l" r="r" t="t"/>
              <a:pathLst>
                <a:path extrusionOk="0" h="311" w="311">
                  <a:moveTo>
                    <a:pt x="311" y="1"/>
                  </a:moveTo>
                  <a:lnTo>
                    <a:pt x="1" y="52"/>
                  </a:lnTo>
                  <a:lnTo>
                    <a:pt x="52" y="311"/>
                  </a:lnTo>
                  <a:lnTo>
                    <a:pt x="94" y="311"/>
                  </a:lnTo>
                  <a:cubicBezTo>
                    <a:pt x="218" y="259"/>
                    <a:pt x="311" y="135"/>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38"/>
            <p:cNvSpPr/>
            <p:nvPr/>
          </p:nvSpPr>
          <p:spPr>
            <a:xfrm>
              <a:off x="709825" y="2725775"/>
              <a:ext cx="14000" cy="7525"/>
            </a:xfrm>
            <a:custGeom>
              <a:rect b="b" l="l" r="r" t="t"/>
              <a:pathLst>
                <a:path extrusionOk="0" h="301" w="560">
                  <a:moveTo>
                    <a:pt x="559" y="1"/>
                  </a:moveTo>
                  <a:lnTo>
                    <a:pt x="1" y="42"/>
                  </a:lnTo>
                  <a:cubicBezTo>
                    <a:pt x="1" y="208"/>
                    <a:pt x="135" y="301"/>
                    <a:pt x="301" y="301"/>
                  </a:cubicBezTo>
                  <a:cubicBezTo>
                    <a:pt x="476" y="301"/>
                    <a:pt x="559" y="16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38"/>
            <p:cNvSpPr/>
            <p:nvPr/>
          </p:nvSpPr>
          <p:spPr>
            <a:xfrm>
              <a:off x="789450" y="2852700"/>
              <a:ext cx="7775" cy="7525"/>
            </a:xfrm>
            <a:custGeom>
              <a:rect b="b" l="l" r="r" t="t"/>
              <a:pathLst>
                <a:path extrusionOk="0" h="301" w="311">
                  <a:moveTo>
                    <a:pt x="217" y="0"/>
                  </a:moveTo>
                  <a:cubicBezTo>
                    <a:pt x="93" y="42"/>
                    <a:pt x="0" y="176"/>
                    <a:pt x="0" y="300"/>
                  </a:cubicBezTo>
                  <a:lnTo>
                    <a:pt x="31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38"/>
            <p:cNvSpPr/>
            <p:nvPr/>
          </p:nvSpPr>
          <p:spPr>
            <a:xfrm>
              <a:off x="784275" y="2783950"/>
              <a:ext cx="7525" cy="13400"/>
            </a:xfrm>
            <a:custGeom>
              <a:rect b="b" l="l" r="r" t="t"/>
              <a:pathLst>
                <a:path extrusionOk="0" h="536" w="301">
                  <a:moveTo>
                    <a:pt x="259" y="0"/>
                  </a:moveTo>
                  <a:cubicBezTo>
                    <a:pt x="207" y="0"/>
                    <a:pt x="166" y="0"/>
                    <a:pt x="124" y="41"/>
                  </a:cubicBezTo>
                  <a:cubicBezTo>
                    <a:pt x="42" y="83"/>
                    <a:pt x="0" y="165"/>
                    <a:pt x="0" y="300"/>
                  </a:cubicBezTo>
                  <a:cubicBezTo>
                    <a:pt x="0" y="383"/>
                    <a:pt x="83" y="465"/>
                    <a:pt x="207" y="517"/>
                  </a:cubicBezTo>
                  <a:cubicBezTo>
                    <a:pt x="207" y="517"/>
                    <a:pt x="230" y="535"/>
                    <a:pt x="258" y="535"/>
                  </a:cubicBezTo>
                  <a:cubicBezTo>
                    <a:pt x="271" y="535"/>
                    <a:pt x="286" y="531"/>
                    <a:pt x="300" y="517"/>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38"/>
            <p:cNvSpPr/>
            <p:nvPr/>
          </p:nvSpPr>
          <p:spPr>
            <a:xfrm>
              <a:off x="778850" y="2721400"/>
              <a:ext cx="7525" cy="6475"/>
            </a:xfrm>
            <a:custGeom>
              <a:rect b="b" l="l" r="r" t="t"/>
              <a:pathLst>
                <a:path extrusionOk="0" h="259" w="301">
                  <a:moveTo>
                    <a:pt x="0" y="0"/>
                  </a:moveTo>
                  <a:cubicBezTo>
                    <a:pt x="42" y="83"/>
                    <a:pt x="83" y="176"/>
                    <a:pt x="166" y="217"/>
                  </a:cubicBezTo>
                  <a:cubicBezTo>
                    <a:pt x="217" y="258"/>
                    <a:pt x="259" y="258"/>
                    <a:pt x="300" y="258"/>
                  </a:cubicBez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38"/>
            <p:cNvSpPr/>
            <p:nvPr/>
          </p:nvSpPr>
          <p:spPr>
            <a:xfrm>
              <a:off x="519325" y="2873125"/>
              <a:ext cx="7525" cy="7775"/>
            </a:xfrm>
            <a:custGeom>
              <a:rect b="b" l="l" r="r" t="t"/>
              <a:pathLst>
                <a:path extrusionOk="0" h="311" w="301">
                  <a:moveTo>
                    <a:pt x="1" y="0"/>
                  </a:moveTo>
                  <a:lnTo>
                    <a:pt x="1" y="310"/>
                  </a:lnTo>
                  <a:lnTo>
                    <a:pt x="301" y="258"/>
                  </a:lnTo>
                  <a:cubicBezTo>
                    <a:pt x="301" y="176"/>
                    <a:pt x="208" y="93"/>
                    <a:pt x="166" y="52"/>
                  </a:cubicBezTo>
                  <a:cubicBezTo>
                    <a:pt x="125" y="52"/>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38"/>
            <p:cNvSpPr/>
            <p:nvPr/>
          </p:nvSpPr>
          <p:spPr>
            <a:xfrm>
              <a:off x="513900" y="2804350"/>
              <a:ext cx="7525" cy="14000"/>
            </a:xfrm>
            <a:custGeom>
              <a:rect b="b" l="l" r="r" t="t"/>
              <a:pathLst>
                <a:path extrusionOk="0" h="560" w="301">
                  <a:moveTo>
                    <a:pt x="1" y="1"/>
                  </a:moveTo>
                  <a:lnTo>
                    <a:pt x="42" y="559"/>
                  </a:lnTo>
                  <a:cubicBezTo>
                    <a:pt x="218" y="559"/>
                    <a:pt x="301" y="425"/>
                    <a:pt x="301" y="259"/>
                  </a:cubicBezTo>
                  <a:cubicBezTo>
                    <a:pt x="301" y="125"/>
                    <a:pt x="16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38"/>
            <p:cNvSpPr/>
            <p:nvPr/>
          </p:nvSpPr>
          <p:spPr>
            <a:xfrm>
              <a:off x="581625" y="2868575"/>
              <a:ext cx="13975" cy="6900"/>
            </a:xfrm>
            <a:custGeom>
              <a:rect b="b" l="l" r="r" t="t"/>
              <a:pathLst>
                <a:path extrusionOk="0" h="276" w="559">
                  <a:moveTo>
                    <a:pt x="338" y="0"/>
                  </a:moveTo>
                  <a:cubicBezTo>
                    <a:pt x="311" y="0"/>
                    <a:pt x="284" y="6"/>
                    <a:pt x="259" y="17"/>
                  </a:cubicBezTo>
                  <a:cubicBezTo>
                    <a:pt x="176" y="17"/>
                    <a:pt x="135" y="58"/>
                    <a:pt x="94" y="99"/>
                  </a:cubicBezTo>
                  <a:cubicBezTo>
                    <a:pt x="42" y="141"/>
                    <a:pt x="1" y="234"/>
                    <a:pt x="1" y="275"/>
                  </a:cubicBezTo>
                  <a:lnTo>
                    <a:pt x="559" y="234"/>
                  </a:lnTo>
                  <a:cubicBezTo>
                    <a:pt x="559" y="182"/>
                    <a:pt x="559" y="141"/>
                    <a:pt x="518" y="99"/>
                  </a:cubicBezTo>
                  <a:cubicBezTo>
                    <a:pt x="487" y="39"/>
                    <a:pt x="413"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38"/>
            <p:cNvSpPr/>
            <p:nvPr/>
          </p:nvSpPr>
          <p:spPr>
            <a:xfrm>
              <a:off x="576200" y="2798925"/>
              <a:ext cx="15275" cy="14000"/>
            </a:xfrm>
            <a:custGeom>
              <a:rect b="b" l="l" r="r" t="t"/>
              <a:pathLst>
                <a:path extrusionOk="0" h="560" w="611">
                  <a:moveTo>
                    <a:pt x="259" y="1"/>
                  </a:moveTo>
                  <a:cubicBezTo>
                    <a:pt x="135" y="42"/>
                    <a:pt x="0" y="176"/>
                    <a:pt x="0" y="301"/>
                  </a:cubicBezTo>
                  <a:cubicBezTo>
                    <a:pt x="52" y="476"/>
                    <a:pt x="176" y="559"/>
                    <a:pt x="311" y="559"/>
                  </a:cubicBezTo>
                  <a:cubicBezTo>
                    <a:pt x="476" y="559"/>
                    <a:pt x="610" y="435"/>
                    <a:pt x="569" y="259"/>
                  </a:cubicBezTo>
                  <a:cubicBezTo>
                    <a:pt x="56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38"/>
            <p:cNvSpPr/>
            <p:nvPr/>
          </p:nvSpPr>
          <p:spPr>
            <a:xfrm>
              <a:off x="539750" y="2767450"/>
              <a:ext cx="13975" cy="13350"/>
            </a:xfrm>
            <a:custGeom>
              <a:rect b="b" l="l" r="r" t="t"/>
              <a:pathLst>
                <a:path extrusionOk="0" h="534" w="559">
                  <a:moveTo>
                    <a:pt x="308" y="1"/>
                  </a:moveTo>
                  <a:cubicBezTo>
                    <a:pt x="292" y="1"/>
                    <a:pt x="275" y="3"/>
                    <a:pt x="259" y="9"/>
                  </a:cubicBezTo>
                  <a:cubicBezTo>
                    <a:pt x="83" y="9"/>
                    <a:pt x="1" y="143"/>
                    <a:pt x="1" y="267"/>
                  </a:cubicBezTo>
                  <a:cubicBezTo>
                    <a:pt x="1" y="420"/>
                    <a:pt x="94" y="534"/>
                    <a:pt x="234" y="534"/>
                  </a:cubicBezTo>
                  <a:cubicBezTo>
                    <a:pt x="255" y="534"/>
                    <a:pt x="277" y="531"/>
                    <a:pt x="300" y="526"/>
                  </a:cubicBezTo>
                  <a:cubicBezTo>
                    <a:pt x="425" y="526"/>
                    <a:pt x="559" y="402"/>
                    <a:pt x="559" y="267"/>
                  </a:cubicBezTo>
                  <a:cubicBezTo>
                    <a:pt x="523" y="114"/>
                    <a:pt x="417"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38"/>
            <p:cNvSpPr/>
            <p:nvPr/>
          </p:nvSpPr>
          <p:spPr>
            <a:xfrm>
              <a:off x="543900" y="2836675"/>
              <a:ext cx="15275" cy="13975"/>
            </a:xfrm>
            <a:custGeom>
              <a:rect b="b" l="l" r="r" t="t"/>
              <a:pathLst>
                <a:path extrusionOk="0" h="559" w="611">
                  <a:moveTo>
                    <a:pt x="310" y="0"/>
                  </a:moveTo>
                  <a:cubicBezTo>
                    <a:pt x="134" y="0"/>
                    <a:pt x="0" y="124"/>
                    <a:pt x="52" y="300"/>
                  </a:cubicBezTo>
                  <a:cubicBezTo>
                    <a:pt x="52" y="424"/>
                    <a:pt x="176" y="559"/>
                    <a:pt x="352" y="559"/>
                  </a:cubicBezTo>
                  <a:cubicBezTo>
                    <a:pt x="476" y="517"/>
                    <a:pt x="610" y="383"/>
                    <a:pt x="610" y="259"/>
                  </a:cubicBezTo>
                  <a:cubicBezTo>
                    <a:pt x="569" y="83"/>
                    <a:pt x="434" y="0"/>
                    <a:pt x="31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38"/>
            <p:cNvSpPr/>
            <p:nvPr/>
          </p:nvSpPr>
          <p:spPr>
            <a:xfrm>
              <a:off x="608500" y="2762050"/>
              <a:ext cx="14250" cy="14150"/>
            </a:xfrm>
            <a:custGeom>
              <a:rect b="b" l="l" r="r" t="t"/>
              <a:pathLst>
                <a:path extrusionOk="0" h="566" w="570">
                  <a:moveTo>
                    <a:pt x="323" y="0"/>
                  </a:moveTo>
                  <a:cubicBezTo>
                    <a:pt x="302" y="0"/>
                    <a:pt x="281" y="2"/>
                    <a:pt x="259" y="8"/>
                  </a:cubicBezTo>
                  <a:cubicBezTo>
                    <a:pt x="135" y="8"/>
                    <a:pt x="1" y="142"/>
                    <a:pt x="1" y="307"/>
                  </a:cubicBezTo>
                  <a:cubicBezTo>
                    <a:pt x="1" y="442"/>
                    <a:pt x="135" y="566"/>
                    <a:pt x="311" y="566"/>
                  </a:cubicBezTo>
                  <a:cubicBezTo>
                    <a:pt x="476" y="525"/>
                    <a:pt x="569" y="400"/>
                    <a:pt x="569" y="266"/>
                  </a:cubicBezTo>
                  <a:cubicBezTo>
                    <a:pt x="569" y="121"/>
                    <a:pt x="466"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38"/>
            <p:cNvSpPr/>
            <p:nvPr/>
          </p:nvSpPr>
          <p:spPr>
            <a:xfrm>
              <a:off x="613925" y="2831250"/>
              <a:ext cx="14000" cy="13975"/>
            </a:xfrm>
            <a:custGeom>
              <a:rect b="b" l="l" r="r" t="t"/>
              <a:pathLst>
                <a:path extrusionOk="0" h="559" w="560">
                  <a:moveTo>
                    <a:pt x="259" y="0"/>
                  </a:moveTo>
                  <a:cubicBezTo>
                    <a:pt x="94" y="0"/>
                    <a:pt x="1" y="124"/>
                    <a:pt x="1" y="300"/>
                  </a:cubicBezTo>
                  <a:cubicBezTo>
                    <a:pt x="1" y="434"/>
                    <a:pt x="135" y="558"/>
                    <a:pt x="301" y="558"/>
                  </a:cubicBezTo>
                  <a:cubicBezTo>
                    <a:pt x="435" y="558"/>
                    <a:pt x="559" y="383"/>
                    <a:pt x="559" y="259"/>
                  </a:cubicBezTo>
                  <a:cubicBezTo>
                    <a:pt x="559" y="83"/>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38"/>
            <p:cNvSpPr/>
            <p:nvPr/>
          </p:nvSpPr>
          <p:spPr>
            <a:xfrm>
              <a:off x="509500" y="2741800"/>
              <a:ext cx="6500" cy="7525"/>
            </a:xfrm>
            <a:custGeom>
              <a:rect b="b" l="l" r="r" t="t"/>
              <a:pathLst>
                <a:path extrusionOk="0" h="301" w="260">
                  <a:moveTo>
                    <a:pt x="1" y="1"/>
                  </a:moveTo>
                  <a:lnTo>
                    <a:pt x="1" y="301"/>
                  </a:lnTo>
                  <a:lnTo>
                    <a:pt x="42" y="301"/>
                  </a:lnTo>
                  <a:cubicBezTo>
                    <a:pt x="177" y="259"/>
                    <a:pt x="259"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38"/>
            <p:cNvSpPr/>
            <p:nvPr/>
          </p:nvSpPr>
          <p:spPr>
            <a:xfrm>
              <a:off x="572075" y="2736375"/>
              <a:ext cx="12925" cy="7525"/>
            </a:xfrm>
            <a:custGeom>
              <a:rect b="b" l="l" r="r" t="t"/>
              <a:pathLst>
                <a:path extrusionOk="0" h="301" w="517">
                  <a:moveTo>
                    <a:pt x="517" y="1"/>
                  </a:moveTo>
                  <a:lnTo>
                    <a:pt x="0" y="42"/>
                  </a:lnTo>
                  <a:lnTo>
                    <a:pt x="0" y="94"/>
                  </a:lnTo>
                  <a:cubicBezTo>
                    <a:pt x="41" y="218"/>
                    <a:pt x="124" y="301"/>
                    <a:pt x="258" y="301"/>
                  </a:cubicBezTo>
                  <a:cubicBezTo>
                    <a:pt x="383" y="301"/>
                    <a:pt x="476" y="218"/>
                    <a:pt x="517" y="176"/>
                  </a:cubicBezTo>
                  <a:lnTo>
                    <a:pt x="517"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38"/>
            <p:cNvSpPr/>
            <p:nvPr/>
          </p:nvSpPr>
          <p:spPr>
            <a:xfrm>
              <a:off x="651675" y="2863550"/>
              <a:ext cx="6475" cy="7525"/>
            </a:xfrm>
            <a:custGeom>
              <a:rect b="b" l="l" r="r" t="t"/>
              <a:pathLst>
                <a:path extrusionOk="0" h="301" w="259">
                  <a:moveTo>
                    <a:pt x="176" y="0"/>
                  </a:moveTo>
                  <a:cubicBezTo>
                    <a:pt x="83" y="42"/>
                    <a:pt x="0" y="125"/>
                    <a:pt x="0" y="218"/>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38"/>
            <p:cNvSpPr/>
            <p:nvPr/>
          </p:nvSpPr>
          <p:spPr>
            <a:xfrm>
              <a:off x="646250" y="2793500"/>
              <a:ext cx="7525" cy="13975"/>
            </a:xfrm>
            <a:custGeom>
              <a:rect b="b" l="l" r="r" t="t"/>
              <a:pathLst>
                <a:path extrusionOk="0" h="559" w="301">
                  <a:moveTo>
                    <a:pt x="259" y="1"/>
                  </a:moveTo>
                  <a:cubicBezTo>
                    <a:pt x="176" y="1"/>
                    <a:pt x="135" y="42"/>
                    <a:pt x="93" y="83"/>
                  </a:cubicBezTo>
                  <a:cubicBezTo>
                    <a:pt x="42" y="135"/>
                    <a:pt x="0" y="218"/>
                    <a:pt x="0" y="300"/>
                  </a:cubicBezTo>
                  <a:cubicBezTo>
                    <a:pt x="0" y="435"/>
                    <a:pt x="93" y="518"/>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38"/>
            <p:cNvSpPr/>
            <p:nvPr/>
          </p:nvSpPr>
          <p:spPr>
            <a:xfrm>
              <a:off x="640825" y="2732250"/>
              <a:ext cx="7775" cy="6475"/>
            </a:xfrm>
            <a:custGeom>
              <a:rect b="b" l="l" r="r" t="t"/>
              <a:pathLst>
                <a:path extrusionOk="0" h="259" w="311">
                  <a:moveTo>
                    <a:pt x="0" y="0"/>
                  </a:moveTo>
                  <a:lnTo>
                    <a:pt x="0" y="42"/>
                  </a:lnTo>
                  <a:cubicBezTo>
                    <a:pt x="52" y="124"/>
                    <a:pt x="93" y="166"/>
                    <a:pt x="135" y="207"/>
                  </a:cubicBezTo>
                  <a:cubicBezTo>
                    <a:pt x="176" y="259"/>
                    <a:pt x="217" y="259"/>
                    <a:pt x="31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38"/>
            <p:cNvSpPr/>
            <p:nvPr/>
          </p:nvSpPr>
          <p:spPr>
            <a:xfrm>
              <a:off x="380275" y="2883975"/>
              <a:ext cx="7525" cy="7525"/>
            </a:xfrm>
            <a:custGeom>
              <a:rect b="b" l="l" r="r" t="t"/>
              <a:pathLst>
                <a:path extrusionOk="0" h="301" w="301">
                  <a:moveTo>
                    <a:pt x="0" y="0"/>
                  </a:moveTo>
                  <a:lnTo>
                    <a:pt x="42" y="300"/>
                  </a:lnTo>
                  <a:lnTo>
                    <a:pt x="300" y="259"/>
                  </a:lnTo>
                  <a:cubicBezTo>
                    <a:pt x="300" y="217"/>
                    <a:pt x="300" y="176"/>
                    <a:pt x="259" y="135"/>
                  </a:cubicBezTo>
                  <a:cubicBezTo>
                    <a:pt x="218" y="42"/>
                    <a:pt x="135"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38"/>
            <p:cNvSpPr/>
            <p:nvPr/>
          </p:nvSpPr>
          <p:spPr>
            <a:xfrm>
              <a:off x="375875" y="2814950"/>
              <a:ext cx="7775" cy="14250"/>
            </a:xfrm>
            <a:custGeom>
              <a:rect b="b" l="l" r="r" t="t"/>
              <a:pathLst>
                <a:path extrusionOk="0" h="570" w="311">
                  <a:moveTo>
                    <a:pt x="1" y="1"/>
                  </a:moveTo>
                  <a:lnTo>
                    <a:pt x="1" y="569"/>
                  </a:lnTo>
                  <a:cubicBezTo>
                    <a:pt x="176" y="569"/>
                    <a:pt x="311" y="394"/>
                    <a:pt x="259" y="259"/>
                  </a:cubicBezTo>
                  <a:cubicBezTo>
                    <a:pt x="259" y="94"/>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38"/>
            <p:cNvSpPr/>
            <p:nvPr/>
          </p:nvSpPr>
          <p:spPr>
            <a:xfrm>
              <a:off x="443850" y="2878550"/>
              <a:ext cx="14000" cy="7500"/>
            </a:xfrm>
            <a:custGeom>
              <a:rect b="b" l="l" r="r" t="t"/>
              <a:pathLst>
                <a:path extrusionOk="0" h="300" w="560">
                  <a:moveTo>
                    <a:pt x="259" y="0"/>
                  </a:moveTo>
                  <a:cubicBezTo>
                    <a:pt x="125" y="41"/>
                    <a:pt x="42" y="93"/>
                    <a:pt x="1" y="217"/>
                  </a:cubicBezTo>
                  <a:lnTo>
                    <a:pt x="1" y="300"/>
                  </a:lnTo>
                  <a:lnTo>
                    <a:pt x="559" y="259"/>
                  </a:lnTo>
                  <a:cubicBezTo>
                    <a:pt x="518" y="135"/>
                    <a:pt x="435" y="41"/>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38"/>
            <p:cNvSpPr/>
            <p:nvPr/>
          </p:nvSpPr>
          <p:spPr>
            <a:xfrm>
              <a:off x="438425" y="2809775"/>
              <a:ext cx="14000" cy="14000"/>
            </a:xfrm>
            <a:custGeom>
              <a:rect b="b" l="l" r="r" t="t"/>
              <a:pathLst>
                <a:path extrusionOk="0" h="560" w="560">
                  <a:moveTo>
                    <a:pt x="259" y="1"/>
                  </a:moveTo>
                  <a:cubicBezTo>
                    <a:pt x="83" y="1"/>
                    <a:pt x="1" y="125"/>
                    <a:pt x="1" y="301"/>
                  </a:cubicBezTo>
                  <a:cubicBezTo>
                    <a:pt x="1" y="466"/>
                    <a:pt x="135" y="559"/>
                    <a:pt x="301" y="559"/>
                  </a:cubicBezTo>
                  <a:cubicBezTo>
                    <a:pt x="435" y="559"/>
                    <a:pt x="559" y="425"/>
                    <a:pt x="559" y="259"/>
                  </a:cubicBezTo>
                  <a:cubicBezTo>
                    <a:pt x="518" y="84"/>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38"/>
            <p:cNvSpPr/>
            <p:nvPr/>
          </p:nvSpPr>
          <p:spPr>
            <a:xfrm>
              <a:off x="400700" y="2777475"/>
              <a:ext cx="13975" cy="13975"/>
            </a:xfrm>
            <a:custGeom>
              <a:rect b="b" l="l" r="r" t="t"/>
              <a:pathLst>
                <a:path extrusionOk="0" h="559" w="559">
                  <a:moveTo>
                    <a:pt x="259" y="1"/>
                  </a:moveTo>
                  <a:cubicBezTo>
                    <a:pt x="135" y="42"/>
                    <a:pt x="0" y="166"/>
                    <a:pt x="0" y="300"/>
                  </a:cubicBezTo>
                  <a:cubicBezTo>
                    <a:pt x="42" y="466"/>
                    <a:pt x="176" y="559"/>
                    <a:pt x="300" y="559"/>
                  </a:cubicBezTo>
                  <a:cubicBezTo>
                    <a:pt x="476" y="559"/>
                    <a:pt x="559" y="424"/>
                    <a:pt x="559" y="259"/>
                  </a:cubicBezTo>
                  <a:cubicBezTo>
                    <a:pt x="559" y="125"/>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38"/>
            <p:cNvSpPr/>
            <p:nvPr/>
          </p:nvSpPr>
          <p:spPr>
            <a:xfrm>
              <a:off x="406125" y="2847075"/>
              <a:ext cx="13975" cy="13425"/>
            </a:xfrm>
            <a:custGeom>
              <a:rect b="b" l="l" r="r" t="t"/>
              <a:pathLst>
                <a:path extrusionOk="0" h="537" w="559">
                  <a:moveTo>
                    <a:pt x="322" y="1"/>
                  </a:moveTo>
                  <a:cubicBezTo>
                    <a:pt x="302" y="1"/>
                    <a:pt x="281" y="3"/>
                    <a:pt x="259" y="8"/>
                  </a:cubicBezTo>
                  <a:cubicBezTo>
                    <a:pt x="135" y="8"/>
                    <a:pt x="0" y="143"/>
                    <a:pt x="0" y="318"/>
                  </a:cubicBezTo>
                  <a:cubicBezTo>
                    <a:pt x="0" y="424"/>
                    <a:pt x="127" y="536"/>
                    <a:pt x="241" y="536"/>
                  </a:cubicBezTo>
                  <a:cubicBezTo>
                    <a:pt x="262" y="536"/>
                    <a:pt x="281" y="533"/>
                    <a:pt x="300" y="525"/>
                  </a:cubicBezTo>
                  <a:cubicBezTo>
                    <a:pt x="476" y="525"/>
                    <a:pt x="559" y="401"/>
                    <a:pt x="559" y="267"/>
                  </a:cubicBezTo>
                  <a:cubicBezTo>
                    <a:pt x="559" y="122"/>
                    <a:pt x="463" y="1"/>
                    <a:pt x="32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38"/>
            <p:cNvSpPr/>
            <p:nvPr/>
          </p:nvSpPr>
          <p:spPr>
            <a:xfrm>
              <a:off x="469700" y="2772050"/>
              <a:ext cx="15025" cy="14175"/>
            </a:xfrm>
            <a:custGeom>
              <a:rect b="b" l="l" r="r" t="t"/>
              <a:pathLst>
                <a:path extrusionOk="0" h="567" w="601">
                  <a:moveTo>
                    <a:pt x="259" y="0"/>
                  </a:moveTo>
                  <a:cubicBezTo>
                    <a:pt x="125" y="42"/>
                    <a:pt x="1" y="166"/>
                    <a:pt x="42" y="300"/>
                  </a:cubicBezTo>
                  <a:cubicBezTo>
                    <a:pt x="42" y="453"/>
                    <a:pt x="144" y="567"/>
                    <a:pt x="252" y="567"/>
                  </a:cubicBezTo>
                  <a:cubicBezTo>
                    <a:pt x="268" y="567"/>
                    <a:pt x="284" y="564"/>
                    <a:pt x="301" y="559"/>
                  </a:cubicBezTo>
                  <a:cubicBezTo>
                    <a:pt x="476" y="559"/>
                    <a:pt x="600" y="424"/>
                    <a:pt x="559" y="259"/>
                  </a:cubicBezTo>
                  <a:cubicBezTo>
                    <a:pt x="559" y="12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38"/>
            <p:cNvSpPr/>
            <p:nvPr/>
          </p:nvSpPr>
          <p:spPr>
            <a:xfrm>
              <a:off x="475125" y="2841825"/>
              <a:ext cx="15025" cy="14250"/>
            </a:xfrm>
            <a:custGeom>
              <a:rect b="b" l="l" r="r" t="t"/>
              <a:pathLst>
                <a:path extrusionOk="0" h="570" w="601">
                  <a:moveTo>
                    <a:pt x="330" y="0"/>
                  </a:moveTo>
                  <a:cubicBezTo>
                    <a:pt x="307" y="0"/>
                    <a:pt x="284" y="4"/>
                    <a:pt x="259" y="11"/>
                  </a:cubicBezTo>
                  <a:cubicBezTo>
                    <a:pt x="125" y="11"/>
                    <a:pt x="1" y="135"/>
                    <a:pt x="1" y="311"/>
                  </a:cubicBezTo>
                  <a:cubicBezTo>
                    <a:pt x="42" y="435"/>
                    <a:pt x="166" y="570"/>
                    <a:pt x="301" y="570"/>
                  </a:cubicBezTo>
                  <a:cubicBezTo>
                    <a:pt x="476" y="528"/>
                    <a:pt x="601" y="394"/>
                    <a:pt x="559" y="270"/>
                  </a:cubicBezTo>
                  <a:cubicBezTo>
                    <a:pt x="559" y="120"/>
                    <a:pt x="461" y="0"/>
                    <a:pt x="33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38"/>
            <p:cNvSpPr/>
            <p:nvPr/>
          </p:nvSpPr>
          <p:spPr>
            <a:xfrm>
              <a:off x="370700" y="2752675"/>
              <a:ext cx="7525" cy="7500"/>
            </a:xfrm>
            <a:custGeom>
              <a:rect b="b" l="l" r="r" t="t"/>
              <a:pathLst>
                <a:path extrusionOk="0" h="300" w="301">
                  <a:moveTo>
                    <a:pt x="1" y="0"/>
                  </a:moveTo>
                  <a:lnTo>
                    <a:pt x="42" y="300"/>
                  </a:lnTo>
                  <a:cubicBezTo>
                    <a:pt x="42" y="259"/>
                    <a:pt x="42" y="259"/>
                    <a:pt x="84" y="259"/>
                  </a:cubicBezTo>
                  <a:cubicBezTo>
                    <a:pt x="208" y="217"/>
                    <a:pt x="301" y="124"/>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38"/>
            <p:cNvSpPr/>
            <p:nvPr/>
          </p:nvSpPr>
          <p:spPr>
            <a:xfrm>
              <a:off x="433000" y="2747225"/>
              <a:ext cx="13975" cy="7525"/>
            </a:xfrm>
            <a:custGeom>
              <a:rect b="b" l="l" r="r" t="t"/>
              <a:pathLst>
                <a:path extrusionOk="0" h="301" w="559">
                  <a:moveTo>
                    <a:pt x="559" y="1"/>
                  </a:moveTo>
                  <a:lnTo>
                    <a:pt x="1" y="42"/>
                  </a:lnTo>
                  <a:cubicBezTo>
                    <a:pt x="1" y="177"/>
                    <a:pt x="135" y="301"/>
                    <a:pt x="300" y="301"/>
                  </a:cubicBezTo>
                  <a:cubicBezTo>
                    <a:pt x="435" y="259"/>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38"/>
            <p:cNvSpPr/>
            <p:nvPr/>
          </p:nvSpPr>
          <p:spPr>
            <a:xfrm>
              <a:off x="512875" y="2873125"/>
              <a:ext cx="6475" cy="7775"/>
            </a:xfrm>
            <a:custGeom>
              <a:rect b="b" l="l" r="r" t="t"/>
              <a:pathLst>
                <a:path extrusionOk="0" h="311" w="259">
                  <a:moveTo>
                    <a:pt x="259" y="0"/>
                  </a:moveTo>
                  <a:lnTo>
                    <a:pt x="207" y="52"/>
                  </a:lnTo>
                  <a:cubicBezTo>
                    <a:pt x="83" y="52"/>
                    <a:pt x="0" y="176"/>
                    <a:pt x="0" y="310"/>
                  </a:cubicBezTo>
                  <a:lnTo>
                    <a:pt x="259" y="31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38"/>
            <p:cNvSpPr/>
            <p:nvPr/>
          </p:nvSpPr>
          <p:spPr>
            <a:xfrm>
              <a:off x="507450" y="2804350"/>
              <a:ext cx="7525" cy="14000"/>
            </a:xfrm>
            <a:custGeom>
              <a:rect b="b" l="l" r="r" t="t"/>
              <a:pathLst>
                <a:path extrusionOk="0" h="560" w="301">
                  <a:moveTo>
                    <a:pt x="259" y="1"/>
                  </a:moveTo>
                  <a:cubicBezTo>
                    <a:pt x="217" y="1"/>
                    <a:pt x="166" y="42"/>
                    <a:pt x="124" y="84"/>
                  </a:cubicBezTo>
                  <a:cubicBezTo>
                    <a:pt x="42" y="125"/>
                    <a:pt x="0" y="218"/>
                    <a:pt x="0" y="301"/>
                  </a:cubicBezTo>
                  <a:cubicBezTo>
                    <a:pt x="0" y="42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38"/>
            <p:cNvSpPr/>
            <p:nvPr/>
          </p:nvSpPr>
          <p:spPr>
            <a:xfrm>
              <a:off x="502025" y="2741800"/>
              <a:ext cx="7500" cy="7525"/>
            </a:xfrm>
            <a:custGeom>
              <a:rect b="b" l="l" r="r" t="t"/>
              <a:pathLst>
                <a:path extrusionOk="0" h="301" w="300">
                  <a:moveTo>
                    <a:pt x="300" y="1"/>
                  </a:moveTo>
                  <a:lnTo>
                    <a:pt x="0" y="42"/>
                  </a:lnTo>
                  <a:cubicBezTo>
                    <a:pt x="0" y="135"/>
                    <a:pt x="83" y="218"/>
                    <a:pt x="124" y="259"/>
                  </a:cubicBezTo>
                  <a:cubicBezTo>
                    <a:pt x="217" y="301"/>
                    <a:pt x="259" y="301"/>
                    <a:pt x="300" y="301"/>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38"/>
            <p:cNvSpPr/>
            <p:nvPr/>
          </p:nvSpPr>
          <p:spPr>
            <a:xfrm>
              <a:off x="304800" y="2889400"/>
              <a:ext cx="14250" cy="7525"/>
            </a:xfrm>
            <a:custGeom>
              <a:rect b="b" l="l" r="r" t="t"/>
              <a:pathLst>
                <a:path extrusionOk="0" h="301" w="570">
                  <a:moveTo>
                    <a:pt x="259" y="0"/>
                  </a:moveTo>
                  <a:cubicBezTo>
                    <a:pt x="135" y="0"/>
                    <a:pt x="0" y="124"/>
                    <a:pt x="0" y="300"/>
                  </a:cubicBezTo>
                  <a:lnTo>
                    <a:pt x="569" y="259"/>
                  </a:lnTo>
                  <a:cubicBezTo>
                    <a:pt x="569" y="176"/>
                    <a:pt x="517" y="83"/>
                    <a:pt x="435" y="42"/>
                  </a:cubicBezTo>
                  <a:cubicBezTo>
                    <a:pt x="393" y="0"/>
                    <a:pt x="31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38"/>
            <p:cNvSpPr/>
            <p:nvPr/>
          </p:nvSpPr>
          <p:spPr>
            <a:xfrm>
              <a:off x="299625" y="2820375"/>
              <a:ext cx="13975" cy="14000"/>
            </a:xfrm>
            <a:custGeom>
              <a:rect b="b" l="l" r="r" t="t"/>
              <a:pathLst>
                <a:path extrusionOk="0" h="560" w="559">
                  <a:moveTo>
                    <a:pt x="259" y="1"/>
                  </a:moveTo>
                  <a:cubicBezTo>
                    <a:pt x="125" y="1"/>
                    <a:pt x="1" y="135"/>
                    <a:pt x="1" y="301"/>
                  </a:cubicBezTo>
                  <a:cubicBezTo>
                    <a:pt x="42" y="435"/>
                    <a:pt x="166" y="559"/>
                    <a:pt x="301" y="559"/>
                  </a:cubicBezTo>
                  <a:cubicBezTo>
                    <a:pt x="466" y="518"/>
                    <a:pt x="559" y="394"/>
                    <a:pt x="559" y="259"/>
                  </a:cubicBezTo>
                  <a:cubicBezTo>
                    <a:pt x="559" y="94"/>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38"/>
            <p:cNvSpPr/>
            <p:nvPr/>
          </p:nvSpPr>
          <p:spPr>
            <a:xfrm>
              <a:off x="263950" y="2788075"/>
              <a:ext cx="12950" cy="13975"/>
            </a:xfrm>
            <a:custGeom>
              <a:rect b="b" l="l" r="r" t="t"/>
              <a:pathLst>
                <a:path extrusionOk="0" h="559" w="518">
                  <a:moveTo>
                    <a:pt x="218" y="0"/>
                  </a:moveTo>
                  <a:cubicBezTo>
                    <a:pt x="135" y="0"/>
                    <a:pt x="42" y="42"/>
                    <a:pt x="1" y="94"/>
                  </a:cubicBezTo>
                  <a:lnTo>
                    <a:pt x="1" y="435"/>
                  </a:lnTo>
                  <a:cubicBezTo>
                    <a:pt x="42" y="517"/>
                    <a:pt x="135" y="559"/>
                    <a:pt x="259" y="559"/>
                  </a:cubicBezTo>
                  <a:cubicBezTo>
                    <a:pt x="394" y="559"/>
                    <a:pt x="518" y="435"/>
                    <a:pt x="518" y="259"/>
                  </a:cubicBezTo>
                  <a:cubicBezTo>
                    <a:pt x="476" y="135"/>
                    <a:pt x="342"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38"/>
            <p:cNvSpPr/>
            <p:nvPr/>
          </p:nvSpPr>
          <p:spPr>
            <a:xfrm>
              <a:off x="267325" y="2857075"/>
              <a:ext cx="15000" cy="14200"/>
            </a:xfrm>
            <a:custGeom>
              <a:rect b="b" l="l" r="r" t="t"/>
              <a:pathLst>
                <a:path extrusionOk="0" h="568" w="600">
                  <a:moveTo>
                    <a:pt x="300" y="1"/>
                  </a:moveTo>
                  <a:cubicBezTo>
                    <a:pt x="124" y="42"/>
                    <a:pt x="0" y="177"/>
                    <a:pt x="42" y="301"/>
                  </a:cubicBezTo>
                  <a:cubicBezTo>
                    <a:pt x="42" y="454"/>
                    <a:pt x="135" y="567"/>
                    <a:pt x="275" y="567"/>
                  </a:cubicBezTo>
                  <a:cubicBezTo>
                    <a:pt x="296" y="567"/>
                    <a:pt x="318" y="565"/>
                    <a:pt x="341" y="559"/>
                  </a:cubicBezTo>
                  <a:cubicBezTo>
                    <a:pt x="466" y="559"/>
                    <a:pt x="600" y="435"/>
                    <a:pt x="559" y="259"/>
                  </a:cubicBezTo>
                  <a:cubicBezTo>
                    <a:pt x="559" y="125"/>
                    <a:pt x="424"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8"/>
            <p:cNvSpPr/>
            <p:nvPr/>
          </p:nvSpPr>
          <p:spPr>
            <a:xfrm>
              <a:off x="331950" y="2782650"/>
              <a:ext cx="13975" cy="14225"/>
            </a:xfrm>
            <a:custGeom>
              <a:rect b="b" l="l" r="r" t="t"/>
              <a:pathLst>
                <a:path extrusionOk="0" h="569" w="559">
                  <a:moveTo>
                    <a:pt x="259" y="0"/>
                  </a:moveTo>
                  <a:cubicBezTo>
                    <a:pt x="83" y="52"/>
                    <a:pt x="0" y="176"/>
                    <a:pt x="0" y="311"/>
                  </a:cubicBezTo>
                  <a:cubicBezTo>
                    <a:pt x="0" y="476"/>
                    <a:pt x="124" y="569"/>
                    <a:pt x="300" y="569"/>
                  </a:cubicBezTo>
                  <a:cubicBezTo>
                    <a:pt x="424" y="569"/>
                    <a:pt x="558" y="435"/>
                    <a:pt x="558" y="259"/>
                  </a:cubicBezTo>
                  <a:cubicBezTo>
                    <a:pt x="558"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38"/>
            <p:cNvSpPr/>
            <p:nvPr/>
          </p:nvSpPr>
          <p:spPr>
            <a:xfrm>
              <a:off x="337100" y="2852500"/>
              <a:ext cx="14250" cy="13350"/>
            </a:xfrm>
            <a:custGeom>
              <a:rect b="b" l="l" r="r" t="t"/>
              <a:pathLst>
                <a:path extrusionOk="0" h="534" w="570">
                  <a:moveTo>
                    <a:pt x="310" y="1"/>
                  </a:moveTo>
                  <a:cubicBezTo>
                    <a:pt x="293" y="1"/>
                    <a:pt x="276" y="3"/>
                    <a:pt x="259" y="8"/>
                  </a:cubicBezTo>
                  <a:cubicBezTo>
                    <a:pt x="94" y="8"/>
                    <a:pt x="1" y="143"/>
                    <a:pt x="1" y="267"/>
                  </a:cubicBezTo>
                  <a:cubicBezTo>
                    <a:pt x="1" y="419"/>
                    <a:pt x="102" y="533"/>
                    <a:pt x="244" y="533"/>
                  </a:cubicBezTo>
                  <a:cubicBezTo>
                    <a:pt x="266" y="533"/>
                    <a:pt x="288" y="531"/>
                    <a:pt x="311" y="525"/>
                  </a:cubicBezTo>
                  <a:cubicBezTo>
                    <a:pt x="435" y="525"/>
                    <a:pt x="569" y="401"/>
                    <a:pt x="569" y="225"/>
                  </a:cubicBezTo>
                  <a:cubicBezTo>
                    <a:pt x="524" y="117"/>
                    <a:pt x="424"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38"/>
            <p:cNvSpPr/>
            <p:nvPr/>
          </p:nvSpPr>
          <p:spPr>
            <a:xfrm>
              <a:off x="294200" y="2756800"/>
              <a:ext cx="13975" cy="8025"/>
            </a:xfrm>
            <a:custGeom>
              <a:rect b="b" l="l" r="r" t="t"/>
              <a:pathLst>
                <a:path extrusionOk="0" h="321" w="559">
                  <a:moveTo>
                    <a:pt x="559" y="0"/>
                  </a:moveTo>
                  <a:lnTo>
                    <a:pt x="1" y="52"/>
                  </a:lnTo>
                  <a:cubicBezTo>
                    <a:pt x="1" y="94"/>
                    <a:pt x="42" y="94"/>
                    <a:pt x="42" y="135"/>
                  </a:cubicBezTo>
                  <a:cubicBezTo>
                    <a:pt x="42" y="239"/>
                    <a:pt x="129" y="321"/>
                    <a:pt x="236" y="321"/>
                  </a:cubicBezTo>
                  <a:cubicBezTo>
                    <a:pt x="257" y="321"/>
                    <a:pt x="278" y="317"/>
                    <a:pt x="300" y="311"/>
                  </a:cubicBezTo>
                  <a:cubicBezTo>
                    <a:pt x="424" y="311"/>
                    <a:pt x="476" y="259"/>
                    <a:pt x="518" y="176"/>
                  </a:cubicBezTo>
                  <a:cubicBezTo>
                    <a:pt x="559" y="135"/>
                    <a:pt x="559" y="94"/>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38"/>
            <p:cNvSpPr/>
            <p:nvPr/>
          </p:nvSpPr>
          <p:spPr>
            <a:xfrm>
              <a:off x="373800" y="2883975"/>
              <a:ext cx="7525" cy="7525"/>
            </a:xfrm>
            <a:custGeom>
              <a:rect b="b" l="l" r="r" t="t"/>
              <a:pathLst>
                <a:path extrusionOk="0" h="301" w="301">
                  <a:moveTo>
                    <a:pt x="218" y="0"/>
                  </a:moveTo>
                  <a:cubicBezTo>
                    <a:pt x="135" y="42"/>
                    <a:pt x="42" y="135"/>
                    <a:pt x="42" y="259"/>
                  </a:cubicBezTo>
                  <a:cubicBezTo>
                    <a:pt x="1" y="259"/>
                    <a:pt x="1" y="300"/>
                    <a:pt x="1" y="300"/>
                  </a:cubicBezTo>
                  <a:lnTo>
                    <a:pt x="301"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38"/>
            <p:cNvSpPr/>
            <p:nvPr/>
          </p:nvSpPr>
          <p:spPr>
            <a:xfrm>
              <a:off x="368375" y="2814950"/>
              <a:ext cx="7525" cy="14250"/>
            </a:xfrm>
            <a:custGeom>
              <a:rect b="b" l="l" r="r" t="t"/>
              <a:pathLst>
                <a:path extrusionOk="0" h="570" w="301">
                  <a:moveTo>
                    <a:pt x="301" y="1"/>
                  </a:moveTo>
                  <a:cubicBezTo>
                    <a:pt x="218" y="1"/>
                    <a:pt x="177" y="52"/>
                    <a:pt x="135" y="52"/>
                  </a:cubicBezTo>
                  <a:cubicBezTo>
                    <a:pt x="42" y="135"/>
                    <a:pt x="1" y="218"/>
                    <a:pt x="42" y="311"/>
                  </a:cubicBezTo>
                  <a:cubicBezTo>
                    <a:pt x="42" y="435"/>
                    <a:pt x="135" y="518"/>
                    <a:pt x="218" y="518"/>
                  </a:cubicBezTo>
                  <a:cubicBezTo>
                    <a:pt x="259" y="569"/>
                    <a:pt x="301" y="569"/>
                    <a:pt x="301" y="569"/>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38"/>
            <p:cNvSpPr/>
            <p:nvPr/>
          </p:nvSpPr>
          <p:spPr>
            <a:xfrm>
              <a:off x="364250" y="2752675"/>
              <a:ext cx="7525" cy="7500"/>
            </a:xfrm>
            <a:custGeom>
              <a:rect b="b" l="l" r="r" t="t"/>
              <a:pathLst>
                <a:path extrusionOk="0" h="300" w="301">
                  <a:moveTo>
                    <a:pt x="259" y="0"/>
                  </a:moveTo>
                  <a:lnTo>
                    <a:pt x="0" y="41"/>
                  </a:lnTo>
                  <a:lnTo>
                    <a:pt x="0" y="83"/>
                  </a:lnTo>
                  <a:cubicBezTo>
                    <a:pt x="0" y="165"/>
                    <a:pt x="42" y="217"/>
                    <a:pt x="125" y="259"/>
                  </a:cubicBezTo>
                  <a:cubicBezTo>
                    <a:pt x="166" y="259"/>
                    <a:pt x="207" y="300"/>
                    <a:pt x="300" y="300"/>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38"/>
            <p:cNvSpPr/>
            <p:nvPr/>
          </p:nvSpPr>
          <p:spPr>
            <a:xfrm>
              <a:off x="1477750" y="2661175"/>
              <a:ext cx="7525" cy="7500"/>
            </a:xfrm>
            <a:custGeom>
              <a:rect b="b" l="l" r="r" t="t"/>
              <a:pathLst>
                <a:path extrusionOk="0" h="300" w="301">
                  <a:moveTo>
                    <a:pt x="1" y="0"/>
                  </a:moveTo>
                  <a:lnTo>
                    <a:pt x="42" y="300"/>
                  </a:lnTo>
                  <a:lnTo>
                    <a:pt x="301" y="258"/>
                  </a:lnTo>
                  <a:cubicBezTo>
                    <a:pt x="301" y="124"/>
                    <a:pt x="177"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38"/>
            <p:cNvSpPr/>
            <p:nvPr/>
          </p:nvSpPr>
          <p:spPr>
            <a:xfrm>
              <a:off x="1340000" y="2671750"/>
              <a:ext cx="6475" cy="7525"/>
            </a:xfrm>
            <a:custGeom>
              <a:rect b="b" l="l" r="r" t="t"/>
              <a:pathLst>
                <a:path extrusionOk="0" h="301" w="259">
                  <a:moveTo>
                    <a:pt x="0" y="1"/>
                  </a:moveTo>
                  <a:lnTo>
                    <a:pt x="0" y="301"/>
                  </a:lnTo>
                  <a:lnTo>
                    <a:pt x="259" y="259"/>
                  </a:lnTo>
                  <a:cubicBezTo>
                    <a:pt x="259" y="218"/>
                    <a:pt x="259" y="177"/>
                    <a:pt x="207" y="135"/>
                  </a:cubicBezTo>
                  <a:cubicBezTo>
                    <a:pt x="166" y="42"/>
                    <a:pt x="83"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38"/>
            <p:cNvSpPr/>
            <p:nvPr/>
          </p:nvSpPr>
          <p:spPr>
            <a:xfrm>
              <a:off x="1334575" y="2603000"/>
              <a:ext cx="7500" cy="14000"/>
            </a:xfrm>
            <a:custGeom>
              <a:rect b="b" l="l" r="r" t="t"/>
              <a:pathLst>
                <a:path extrusionOk="0" h="560" w="300">
                  <a:moveTo>
                    <a:pt x="0" y="1"/>
                  </a:moveTo>
                  <a:lnTo>
                    <a:pt x="42" y="559"/>
                  </a:lnTo>
                  <a:lnTo>
                    <a:pt x="83" y="559"/>
                  </a:lnTo>
                  <a:cubicBezTo>
                    <a:pt x="166" y="518"/>
                    <a:pt x="259" y="425"/>
                    <a:pt x="259" y="342"/>
                  </a:cubicBezTo>
                  <a:cubicBezTo>
                    <a:pt x="300" y="342"/>
                    <a:pt x="300" y="301"/>
                    <a:pt x="300" y="259"/>
                  </a:cubicBezTo>
                  <a:cubicBezTo>
                    <a:pt x="259" y="166"/>
                    <a:pt x="217" y="83"/>
                    <a:pt x="124" y="42"/>
                  </a:cubicBezTo>
                  <a:cubicBezTo>
                    <a:pt x="124" y="42"/>
                    <a:pt x="124" y="1"/>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38"/>
            <p:cNvSpPr/>
            <p:nvPr/>
          </p:nvSpPr>
          <p:spPr>
            <a:xfrm>
              <a:off x="1402275" y="2666325"/>
              <a:ext cx="14000" cy="7775"/>
            </a:xfrm>
            <a:custGeom>
              <a:rect b="b" l="l" r="r" t="t"/>
              <a:pathLst>
                <a:path extrusionOk="0" h="311" w="560">
                  <a:moveTo>
                    <a:pt x="259" y="1"/>
                  </a:moveTo>
                  <a:cubicBezTo>
                    <a:pt x="177" y="1"/>
                    <a:pt x="135" y="52"/>
                    <a:pt x="42" y="135"/>
                  </a:cubicBezTo>
                  <a:cubicBezTo>
                    <a:pt x="1" y="177"/>
                    <a:pt x="1" y="218"/>
                    <a:pt x="1" y="311"/>
                  </a:cubicBezTo>
                  <a:lnTo>
                    <a:pt x="559" y="259"/>
                  </a:lnTo>
                  <a:cubicBezTo>
                    <a:pt x="559" y="135"/>
                    <a:pt x="435" y="5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38"/>
            <p:cNvSpPr/>
            <p:nvPr/>
          </p:nvSpPr>
          <p:spPr>
            <a:xfrm>
              <a:off x="1396850" y="2600675"/>
              <a:ext cx="12950" cy="10875"/>
            </a:xfrm>
            <a:custGeom>
              <a:rect b="b" l="l" r="r" t="t"/>
              <a:pathLst>
                <a:path extrusionOk="0" h="435" w="518">
                  <a:moveTo>
                    <a:pt x="53" y="1"/>
                  </a:moveTo>
                  <a:cubicBezTo>
                    <a:pt x="1" y="42"/>
                    <a:pt x="1" y="94"/>
                    <a:pt x="1" y="176"/>
                  </a:cubicBezTo>
                  <a:cubicBezTo>
                    <a:pt x="1" y="352"/>
                    <a:pt x="135" y="435"/>
                    <a:pt x="311" y="435"/>
                  </a:cubicBezTo>
                  <a:cubicBezTo>
                    <a:pt x="394" y="435"/>
                    <a:pt x="476" y="394"/>
                    <a:pt x="518" y="301"/>
                  </a:cubicBezTo>
                  <a:lnTo>
                    <a:pt x="5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38"/>
            <p:cNvSpPr/>
            <p:nvPr/>
          </p:nvSpPr>
          <p:spPr>
            <a:xfrm>
              <a:off x="1360425" y="2575875"/>
              <a:ext cx="5450" cy="3375"/>
            </a:xfrm>
            <a:custGeom>
              <a:rect b="b" l="l" r="r" t="t"/>
              <a:pathLst>
                <a:path extrusionOk="0" h="135" w="218">
                  <a:moveTo>
                    <a:pt x="0" y="0"/>
                  </a:moveTo>
                  <a:cubicBezTo>
                    <a:pt x="41" y="93"/>
                    <a:pt x="124" y="135"/>
                    <a:pt x="217" y="135"/>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38"/>
            <p:cNvSpPr/>
            <p:nvPr/>
          </p:nvSpPr>
          <p:spPr>
            <a:xfrm>
              <a:off x="1364550" y="2635025"/>
              <a:ext cx="14250" cy="14275"/>
            </a:xfrm>
            <a:custGeom>
              <a:rect b="b" l="l" r="r" t="t"/>
              <a:pathLst>
                <a:path extrusionOk="0" h="571" w="570">
                  <a:moveTo>
                    <a:pt x="334" y="1"/>
                  </a:moveTo>
                  <a:cubicBezTo>
                    <a:pt x="310" y="1"/>
                    <a:pt x="285" y="5"/>
                    <a:pt x="259" y="12"/>
                  </a:cubicBezTo>
                  <a:cubicBezTo>
                    <a:pt x="135" y="12"/>
                    <a:pt x="0" y="136"/>
                    <a:pt x="0" y="312"/>
                  </a:cubicBezTo>
                  <a:cubicBezTo>
                    <a:pt x="52" y="436"/>
                    <a:pt x="176" y="570"/>
                    <a:pt x="311" y="570"/>
                  </a:cubicBezTo>
                  <a:cubicBezTo>
                    <a:pt x="476" y="529"/>
                    <a:pt x="569" y="395"/>
                    <a:pt x="569" y="271"/>
                  </a:cubicBezTo>
                  <a:cubicBezTo>
                    <a:pt x="569" y="121"/>
                    <a:pt x="471" y="1"/>
                    <a:pt x="33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38"/>
            <p:cNvSpPr/>
            <p:nvPr/>
          </p:nvSpPr>
          <p:spPr>
            <a:xfrm>
              <a:off x="1433550" y="2629900"/>
              <a:ext cx="15025" cy="13975"/>
            </a:xfrm>
            <a:custGeom>
              <a:rect b="b" l="l" r="r" t="t"/>
              <a:pathLst>
                <a:path extrusionOk="0" h="559" w="601">
                  <a:moveTo>
                    <a:pt x="301" y="0"/>
                  </a:moveTo>
                  <a:cubicBezTo>
                    <a:pt x="135" y="0"/>
                    <a:pt x="1" y="124"/>
                    <a:pt x="42" y="300"/>
                  </a:cubicBezTo>
                  <a:cubicBezTo>
                    <a:pt x="42" y="424"/>
                    <a:pt x="177" y="558"/>
                    <a:pt x="342" y="558"/>
                  </a:cubicBezTo>
                  <a:cubicBezTo>
                    <a:pt x="477" y="517"/>
                    <a:pt x="601" y="383"/>
                    <a:pt x="559" y="258"/>
                  </a:cubicBezTo>
                  <a:cubicBezTo>
                    <a:pt x="559" y="165"/>
                    <a:pt x="559" y="124"/>
                    <a:pt x="477" y="83"/>
                  </a:cubicBezTo>
                  <a:lnTo>
                    <a:pt x="3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8"/>
            <p:cNvSpPr/>
            <p:nvPr/>
          </p:nvSpPr>
          <p:spPr>
            <a:xfrm>
              <a:off x="1471300" y="2661175"/>
              <a:ext cx="7525" cy="7500"/>
            </a:xfrm>
            <a:custGeom>
              <a:rect b="b" l="l" r="r" t="t"/>
              <a:pathLst>
                <a:path extrusionOk="0" h="300" w="301">
                  <a:moveTo>
                    <a:pt x="259" y="0"/>
                  </a:moveTo>
                  <a:lnTo>
                    <a:pt x="218" y="41"/>
                  </a:lnTo>
                  <a:cubicBezTo>
                    <a:pt x="176" y="41"/>
                    <a:pt x="125" y="41"/>
                    <a:pt x="125" y="83"/>
                  </a:cubicBezTo>
                  <a:lnTo>
                    <a:pt x="83" y="124"/>
                  </a:lnTo>
                  <a:cubicBezTo>
                    <a:pt x="42" y="124"/>
                    <a:pt x="42" y="165"/>
                    <a:pt x="0" y="207"/>
                  </a:cubicBezTo>
                  <a:lnTo>
                    <a:pt x="0" y="300"/>
                  </a:ln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38"/>
            <p:cNvSpPr/>
            <p:nvPr/>
          </p:nvSpPr>
          <p:spPr>
            <a:xfrm>
              <a:off x="1200925" y="2682625"/>
              <a:ext cx="7525" cy="6475"/>
            </a:xfrm>
            <a:custGeom>
              <a:rect b="b" l="l" r="r" t="t"/>
              <a:pathLst>
                <a:path extrusionOk="0" h="259" w="301">
                  <a:moveTo>
                    <a:pt x="1" y="0"/>
                  </a:moveTo>
                  <a:lnTo>
                    <a:pt x="1" y="259"/>
                  </a:lnTo>
                  <a:lnTo>
                    <a:pt x="301" y="259"/>
                  </a:lnTo>
                  <a:cubicBezTo>
                    <a:pt x="301" y="83"/>
                    <a:pt x="177"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38"/>
            <p:cNvSpPr/>
            <p:nvPr/>
          </p:nvSpPr>
          <p:spPr>
            <a:xfrm>
              <a:off x="1195500" y="2613425"/>
              <a:ext cx="7525" cy="14150"/>
            </a:xfrm>
            <a:custGeom>
              <a:rect b="b" l="l" r="r" t="t"/>
              <a:pathLst>
                <a:path extrusionOk="0" h="566" w="301">
                  <a:moveTo>
                    <a:pt x="64" y="0"/>
                  </a:moveTo>
                  <a:cubicBezTo>
                    <a:pt x="44" y="0"/>
                    <a:pt x="23" y="3"/>
                    <a:pt x="1" y="8"/>
                  </a:cubicBezTo>
                  <a:lnTo>
                    <a:pt x="42" y="566"/>
                  </a:lnTo>
                  <a:cubicBezTo>
                    <a:pt x="94" y="566"/>
                    <a:pt x="94" y="525"/>
                    <a:pt x="94" y="525"/>
                  </a:cubicBezTo>
                  <a:cubicBezTo>
                    <a:pt x="177" y="525"/>
                    <a:pt x="259" y="442"/>
                    <a:pt x="301" y="359"/>
                  </a:cubicBezTo>
                  <a:lnTo>
                    <a:pt x="301" y="266"/>
                  </a:lnTo>
                  <a:cubicBezTo>
                    <a:pt x="301" y="121"/>
                    <a:pt x="205" y="0"/>
                    <a:pt x="6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38"/>
            <p:cNvSpPr/>
            <p:nvPr/>
          </p:nvSpPr>
          <p:spPr>
            <a:xfrm>
              <a:off x="1263475" y="2677200"/>
              <a:ext cx="14000" cy="7500"/>
            </a:xfrm>
            <a:custGeom>
              <a:rect b="b" l="l" r="r" t="t"/>
              <a:pathLst>
                <a:path extrusionOk="0" h="300" w="560">
                  <a:moveTo>
                    <a:pt x="259" y="0"/>
                  </a:moveTo>
                  <a:cubicBezTo>
                    <a:pt x="125" y="0"/>
                    <a:pt x="1" y="134"/>
                    <a:pt x="1" y="300"/>
                  </a:cubicBezTo>
                  <a:lnTo>
                    <a:pt x="559" y="259"/>
                  </a:lnTo>
                  <a:cubicBezTo>
                    <a:pt x="559" y="176"/>
                    <a:pt x="518" y="83"/>
                    <a:pt x="425" y="41"/>
                  </a:cubicBezTo>
                  <a:cubicBezTo>
                    <a:pt x="383" y="0"/>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38"/>
            <p:cNvSpPr/>
            <p:nvPr/>
          </p:nvSpPr>
          <p:spPr>
            <a:xfrm>
              <a:off x="1258050" y="2608175"/>
              <a:ext cx="15025" cy="14250"/>
            </a:xfrm>
            <a:custGeom>
              <a:rect b="b" l="l" r="r" t="t"/>
              <a:pathLst>
                <a:path extrusionOk="0" h="570" w="601">
                  <a:moveTo>
                    <a:pt x="259" y="1"/>
                  </a:moveTo>
                  <a:cubicBezTo>
                    <a:pt x="125" y="1"/>
                    <a:pt x="1" y="135"/>
                    <a:pt x="1" y="311"/>
                  </a:cubicBezTo>
                  <a:cubicBezTo>
                    <a:pt x="42" y="435"/>
                    <a:pt x="177" y="569"/>
                    <a:pt x="301" y="569"/>
                  </a:cubicBezTo>
                  <a:cubicBezTo>
                    <a:pt x="476" y="517"/>
                    <a:pt x="600" y="393"/>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38"/>
            <p:cNvSpPr/>
            <p:nvPr/>
          </p:nvSpPr>
          <p:spPr>
            <a:xfrm>
              <a:off x="1221350" y="2575875"/>
              <a:ext cx="13975" cy="14225"/>
            </a:xfrm>
            <a:custGeom>
              <a:rect b="b" l="l" r="r" t="t"/>
              <a:pathLst>
                <a:path extrusionOk="0" h="569" w="559">
                  <a:moveTo>
                    <a:pt x="259" y="0"/>
                  </a:moveTo>
                  <a:cubicBezTo>
                    <a:pt x="94" y="0"/>
                    <a:pt x="1" y="176"/>
                    <a:pt x="1" y="310"/>
                  </a:cubicBezTo>
                  <a:cubicBezTo>
                    <a:pt x="1" y="476"/>
                    <a:pt x="135" y="569"/>
                    <a:pt x="300" y="569"/>
                  </a:cubicBezTo>
                  <a:cubicBezTo>
                    <a:pt x="435" y="569"/>
                    <a:pt x="559" y="434"/>
                    <a:pt x="559" y="259"/>
                  </a:cubicBezTo>
                  <a:cubicBezTo>
                    <a:pt x="518" y="135"/>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38"/>
            <p:cNvSpPr/>
            <p:nvPr/>
          </p:nvSpPr>
          <p:spPr>
            <a:xfrm>
              <a:off x="1225750" y="2644875"/>
              <a:ext cx="15025" cy="14175"/>
            </a:xfrm>
            <a:custGeom>
              <a:rect b="b" l="l" r="r" t="t"/>
              <a:pathLst>
                <a:path extrusionOk="0" h="567" w="601">
                  <a:moveTo>
                    <a:pt x="300" y="1"/>
                  </a:moveTo>
                  <a:cubicBezTo>
                    <a:pt x="124" y="42"/>
                    <a:pt x="0" y="176"/>
                    <a:pt x="42" y="300"/>
                  </a:cubicBezTo>
                  <a:cubicBezTo>
                    <a:pt x="42" y="453"/>
                    <a:pt x="143" y="567"/>
                    <a:pt x="278" y="567"/>
                  </a:cubicBezTo>
                  <a:cubicBezTo>
                    <a:pt x="299" y="567"/>
                    <a:pt x="320" y="564"/>
                    <a:pt x="342" y="559"/>
                  </a:cubicBezTo>
                  <a:cubicBezTo>
                    <a:pt x="476" y="559"/>
                    <a:pt x="600" y="435"/>
                    <a:pt x="600" y="259"/>
                  </a:cubicBezTo>
                  <a:cubicBezTo>
                    <a:pt x="559" y="135"/>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38"/>
            <p:cNvSpPr/>
            <p:nvPr/>
          </p:nvSpPr>
          <p:spPr>
            <a:xfrm>
              <a:off x="1290375" y="2570700"/>
              <a:ext cx="13975" cy="13975"/>
            </a:xfrm>
            <a:custGeom>
              <a:rect b="b" l="l" r="r" t="t"/>
              <a:pathLst>
                <a:path extrusionOk="0" h="559" w="559">
                  <a:moveTo>
                    <a:pt x="259" y="0"/>
                  </a:moveTo>
                  <a:cubicBezTo>
                    <a:pt x="124" y="42"/>
                    <a:pt x="0" y="166"/>
                    <a:pt x="0" y="300"/>
                  </a:cubicBezTo>
                  <a:cubicBezTo>
                    <a:pt x="0" y="466"/>
                    <a:pt x="176" y="559"/>
                    <a:pt x="300" y="559"/>
                  </a:cubicBezTo>
                  <a:cubicBezTo>
                    <a:pt x="476" y="559"/>
                    <a:pt x="558" y="424"/>
                    <a:pt x="558" y="259"/>
                  </a:cubicBezTo>
                  <a:cubicBezTo>
                    <a:pt x="558" y="124"/>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38"/>
            <p:cNvSpPr/>
            <p:nvPr/>
          </p:nvSpPr>
          <p:spPr>
            <a:xfrm>
              <a:off x="1295800" y="2640300"/>
              <a:ext cx="13975" cy="13425"/>
            </a:xfrm>
            <a:custGeom>
              <a:rect b="b" l="l" r="r" t="t"/>
              <a:pathLst>
                <a:path extrusionOk="0" h="537" w="559">
                  <a:moveTo>
                    <a:pt x="320" y="0"/>
                  </a:moveTo>
                  <a:cubicBezTo>
                    <a:pt x="300" y="0"/>
                    <a:pt x="280" y="3"/>
                    <a:pt x="259" y="8"/>
                  </a:cubicBezTo>
                  <a:cubicBezTo>
                    <a:pt x="83" y="8"/>
                    <a:pt x="0" y="142"/>
                    <a:pt x="0" y="266"/>
                  </a:cubicBezTo>
                  <a:cubicBezTo>
                    <a:pt x="0" y="416"/>
                    <a:pt x="90" y="536"/>
                    <a:pt x="226" y="536"/>
                  </a:cubicBezTo>
                  <a:cubicBezTo>
                    <a:pt x="249" y="536"/>
                    <a:pt x="274" y="532"/>
                    <a:pt x="300" y="525"/>
                  </a:cubicBezTo>
                  <a:cubicBezTo>
                    <a:pt x="476" y="525"/>
                    <a:pt x="559" y="401"/>
                    <a:pt x="559" y="225"/>
                  </a:cubicBezTo>
                  <a:cubicBezTo>
                    <a:pt x="559" y="117"/>
                    <a:pt x="4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38"/>
            <p:cNvSpPr/>
            <p:nvPr/>
          </p:nvSpPr>
          <p:spPr>
            <a:xfrm>
              <a:off x="1191375" y="2550025"/>
              <a:ext cx="6475" cy="7775"/>
            </a:xfrm>
            <a:custGeom>
              <a:rect b="b" l="l" r="r" t="t"/>
              <a:pathLst>
                <a:path extrusionOk="0" h="311" w="259">
                  <a:moveTo>
                    <a:pt x="259" y="0"/>
                  </a:moveTo>
                  <a:lnTo>
                    <a:pt x="0" y="52"/>
                  </a:lnTo>
                  <a:lnTo>
                    <a:pt x="0" y="310"/>
                  </a:lnTo>
                  <a:lnTo>
                    <a:pt x="124" y="310"/>
                  </a:lnTo>
                  <a:cubicBezTo>
                    <a:pt x="124" y="259"/>
                    <a:pt x="166" y="259"/>
                    <a:pt x="207" y="217"/>
                  </a:cubicBezTo>
                  <a:cubicBezTo>
                    <a:pt x="207" y="176"/>
                    <a:pt x="259" y="135"/>
                    <a:pt x="259" y="93"/>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38"/>
            <p:cNvSpPr/>
            <p:nvPr/>
          </p:nvSpPr>
          <p:spPr>
            <a:xfrm>
              <a:off x="1253675" y="2545875"/>
              <a:ext cx="13975" cy="6500"/>
            </a:xfrm>
            <a:custGeom>
              <a:rect b="b" l="l" r="r" t="t"/>
              <a:pathLst>
                <a:path extrusionOk="0" h="260" w="559">
                  <a:moveTo>
                    <a:pt x="0" y="1"/>
                  </a:moveTo>
                  <a:cubicBezTo>
                    <a:pt x="0" y="125"/>
                    <a:pt x="93" y="218"/>
                    <a:pt x="176" y="259"/>
                  </a:cubicBezTo>
                  <a:lnTo>
                    <a:pt x="352" y="259"/>
                  </a:lnTo>
                  <a:cubicBezTo>
                    <a:pt x="476" y="218"/>
                    <a:pt x="558" y="125"/>
                    <a:pt x="5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38"/>
            <p:cNvSpPr/>
            <p:nvPr/>
          </p:nvSpPr>
          <p:spPr>
            <a:xfrm>
              <a:off x="1332250" y="2671750"/>
              <a:ext cx="7775" cy="7525"/>
            </a:xfrm>
            <a:custGeom>
              <a:rect b="b" l="l" r="r" t="t"/>
              <a:pathLst>
                <a:path extrusionOk="0" h="301" w="311">
                  <a:moveTo>
                    <a:pt x="217" y="1"/>
                  </a:moveTo>
                  <a:cubicBezTo>
                    <a:pt x="176" y="42"/>
                    <a:pt x="135" y="94"/>
                    <a:pt x="93" y="94"/>
                  </a:cubicBezTo>
                  <a:cubicBezTo>
                    <a:pt x="52" y="177"/>
                    <a:pt x="0" y="218"/>
                    <a:pt x="52" y="301"/>
                  </a:cubicBezTo>
                  <a:lnTo>
                    <a:pt x="310" y="301"/>
                  </a:lnTo>
                  <a:lnTo>
                    <a:pt x="31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38"/>
            <p:cNvSpPr/>
            <p:nvPr/>
          </p:nvSpPr>
          <p:spPr>
            <a:xfrm>
              <a:off x="1328100" y="2603000"/>
              <a:ext cx="7525" cy="14000"/>
            </a:xfrm>
            <a:custGeom>
              <a:rect b="b" l="l" r="r" t="t"/>
              <a:pathLst>
                <a:path extrusionOk="0" h="560" w="301">
                  <a:moveTo>
                    <a:pt x="259" y="1"/>
                  </a:moveTo>
                  <a:cubicBezTo>
                    <a:pt x="166" y="1"/>
                    <a:pt x="125" y="42"/>
                    <a:pt x="83" y="42"/>
                  </a:cubicBezTo>
                  <a:cubicBezTo>
                    <a:pt x="42" y="125"/>
                    <a:pt x="1" y="208"/>
                    <a:pt x="1" y="301"/>
                  </a:cubicBezTo>
                  <a:cubicBezTo>
                    <a:pt x="1" y="425"/>
                    <a:pt x="83" y="518"/>
                    <a:pt x="166" y="518"/>
                  </a:cubicBezTo>
                  <a:cubicBezTo>
                    <a:pt x="218" y="559"/>
                    <a:pt x="259" y="559"/>
                    <a:pt x="301"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38"/>
            <p:cNvSpPr/>
            <p:nvPr/>
          </p:nvSpPr>
          <p:spPr>
            <a:xfrm>
              <a:off x="1062125" y="2693475"/>
              <a:ext cx="7525" cy="6475"/>
            </a:xfrm>
            <a:custGeom>
              <a:rect b="b" l="l" r="r" t="t"/>
              <a:pathLst>
                <a:path extrusionOk="0" h="259" w="301">
                  <a:moveTo>
                    <a:pt x="1" y="0"/>
                  </a:moveTo>
                  <a:lnTo>
                    <a:pt x="42" y="259"/>
                  </a:lnTo>
                  <a:lnTo>
                    <a:pt x="301" y="259"/>
                  </a:lnTo>
                  <a:cubicBezTo>
                    <a:pt x="301" y="166"/>
                    <a:pt x="259" y="83"/>
                    <a:pt x="166" y="42"/>
                  </a:cubicBezTo>
                  <a:cubicBezTo>
                    <a:pt x="125" y="0"/>
                    <a:pt x="84"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38"/>
            <p:cNvSpPr/>
            <p:nvPr/>
          </p:nvSpPr>
          <p:spPr>
            <a:xfrm>
              <a:off x="1057750" y="2624000"/>
              <a:ext cx="7500" cy="13400"/>
            </a:xfrm>
            <a:custGeom>
              <a:rect b="b" l="l" r="r" t="t"/>
              <a:pathLst>
                <a:path extrusionOk="0" h="536" w="300">
                  <a:moveTo>
                    <a:pt x="12" y="1"/>
                  </a:moveTo>
                  <a:cubicBezTo>
                    <a:pt x="5" y="1"/>
                    <a:pt x="0" y="5"/>
                    <a:pt x="0" y="19"/>
                  </a:cubicBezTo>
                  <a:lnTo>
                    <a:pt x="41" y="536"/>
                  </a:lnTo>
                  <a:lnTo>
                    <a:pt x="83" y="536"/>
                  </a:lnTo>
                  <a:cubicBezTo>
                    <a:pt x="176" y="536"/>
                    <a:pt x="217" y="453"/>
                    <a:pt x="259" y="360"/>
                  </a:cubicBezTo>
                  <a:cubicBezTo>
                    <a:pt x="259" y="319"/>
                    <a:pt x="300" y="277"/>
                    <a:pt x="259" y="236"/>
                  </a:cubicBezTo>
                  <a:cubicBezTo>
                    <a:pt x="259" y="143"/>
                    <a:pt x="217" y="60"/>
                    <a:pt x="124" y="19"/>
                  </a:cubicBezTo>
                  <a:lnTo>
                    <a:pt x="83" y="19"/>
                  </a:lnTo>
                  <a:cubicBezTo>
                    <a:pt x="55" y="19"/>
                    <a:pt x="28" y="1"/>
                    <a:pt x="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38"/>
            <p:cNvSpPr/>
            <p:nvPr/>
          </p:nvSpPr>
          <p:spPr>
            <a:xfrm>
              <a:off x="1125450" y="2688050"/>
              <a:ext cx="14250" cy="7525"/>
            </a:xfrm>
            <a:custGeom>
              <a:rect b="b" l="l" r="r" t="t"/>
              <a:pathLst>
                <a:path extrusionOk="0" h="301" w="570">
                  <a:moveTo>
                    <a:pt x="259" y="0"/>
                  </a:moveTo>
                  <a:cubicBezTo>
                    <a:pt x="177" y="0"/>
                    <a:pt x="94" y="42"/>
                    <a:pt x="53" y="83"/>
                  </a:cubicBezTo>
                  <a:cubicBezTo>
                    <a:pt x="1" y="124"/>
                    <a:pt x="1" y="217"/>
                    <a:pt x="1" y="300"/>
                  </a:cubicBezTo>
                  <a:lnTo>
                    <a:pt x="570" y="259"/>
                  </a:lnTo>
                  <a:cubicBezTo>
                    <a:pt x="518" y="124"/>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38"/>
            <p:cNvSpPr/>
            <p:nvPr/>
          </p:nvSpPr>
          <p:spPr>
            <a:xfrm>
              <a:off x="1120300" y="2618825"/>
              <a:ext cx="13975" cy="13350"/>
            </a:xfrm>
            <a:custGeom>
              <a:rect b="b" l="l" r="r" t="t"/>
              <a:pathLst>
                <a:path extrusionOk="0" h="534" w="559">
                  <a:moveTo>
                    <a:pt x="308" y="1"/>
                  </a:moveTo>
                  <a:cubicBezTo>
                    <a:pt x="291" y="1"/>
                    <a:pt x="275" y="3"/>
                    <a:pt x="259" y="9"/>
                  </a:cubicBezTo>
                  <a:cubicBezTo>
                    <a:pt x="83" y="9"/>
                    <a:pt x="0" y="143"/>
                    <a:pt x="0" y="309"/>
                  </a:cubicBezTo>
                  <a:cubicBezTo>
                    <a:pt x="0" y="425"/>
                    <a:pt x="93" y="534"/>
                    <a:pt x="233" y="534"/>
                  </a:cubicBezTo>
                  <a:cubicBezTo>
                    <a:pt x="254" y="534"/>
                    <a:pt x="276" y="531"/>
                    <a:pt x="300" y="526"/>
                  </a:cubicBezTo>
                  <a:cubicBezTo>
                    <a:pt x="424" y="526"/>
                    <a:pt x="558" y="402"/>
                    <a:pt x="558" y="267"/>
                  </a:cubicBezTo>
                  <a:cubicBezTo>
                    <a:pt x="522" y="114"/>
                    <a:pt x="416"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38"/>
            <p:cNvSpPr/>
            <p:nvPr/>
          </p:nvSpPr>
          <p:spPr>
            <a:xfrm>
              <a:off x="1082550" y="2586725"/>
              <a:ext cx="13975" cy="13975"/>
            </a:xfrm>
            <a:custGeom>
              <a:rect b="b" l="l" r="r" t="t"/>
              <a:pathLst>
                <a:path extrusionOk="0" h="559" w="559">
                  <a:moveTo>
                    <a:pt x="259" y="0"/>
                  </a:moveTo>
                  <a:cubicBezTo>
                    <a:pt x="125" y="0"/>
                    <a:pt x="1" y="135"/>
                    <a:pt x="1" y="300"/>
                  </a:cubicBezTo>
                  <a:cubicBezTo>
                    <a:pt x="42" y="435"/>
                    <a:pt x="166" y="559"/>
                    <a:pt x="300" y="559"/>
                  </a:cubicBezTo>
                  <a:cubicBezTo>
                    <a:pt x="476" y="559"/>
                    <a:pt x="559" y="393"/>
                    <a:pt x="559" y="259"/>
                  </a:cubicBezTo>
                  <a:cubicBezTo>
                    <a:pt x="559" y="83"/>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38"/>
            <p:cNvSpPr/>
            <p:nvPr/>
          </p:nvSpPr>
          <p:spPr>
            <a:xfrm>
              <a:off x="1087975" y="2655725"/>
              <a:ext cx="14000" cy="14000"/>
            </a:xfrm>
            <a:custGeom>
              <a:rect b="b" l="l" r="r" t="t"/>
              <a:pathLst>
                <a:path extrusionOk="0" h="560" w="560">
                  <a:moveTo>
                    <a:pt x="259" y="1"/>
                  </a:moveTo>
                  <a:cubicBezTo>
                    <a:pt x="125" y="1"/>
                    <a:pt x="1" y="166"/>
                    <a:pt x="1" y="301"/>
                  </a:cubicBezTo>
                  <a:cubicBezTo>
                    <a:pt x="1" y="476"/>
                    <a:pt x="166" y="559"/>
                    <a:pt x="301" y="559"/>
                  </a:cubicBezTo>
                  <a:cubicBezTo>
                    <a:pt x="466" y="559"/>
                    <a:pt x="559" y="425"/>
                    <a:pt x="559" y="259"/>
                  </a:cubicBezTo>
                  <a:cubicBezTo>
                    <a:pt x="559" y="125"/>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38"/>
            <p:cNvSpPr/>
            <p:nvPr/>
          </p:nvSpPr>
          <p:spPr>
            <a:xfrm>
              <a:off x="1151300" y="2581300"/>
              <a:ext cx="15275" cy="13975"/>
            </a:xfrm>
            <a:custGeom>
              <a:rect b="b" l="l" r="r" t="t"/>
              <a:pathLst>
                <a:path extrusionOk="0" h="559" w="611">
                  <a:moveTo>
                    <a:pt x="311" y="0"/>
                  </a:moveTo>
                  <a:cubicBezTo>
                    <a:pt x="135" y="0"/>
                    <a:pt x="1" y="135"/>
                    <a:pt x="52" y="300"/>
                  </a:cubicBezTo>
                  <a:cubicBezTo>
                    <a:pt x="52" y="435"/>
                    <a:pt x="177" y="559"/>
                    <a:pt x="352" y="559"/>
                  </a:cubicBezTo>
                  <a:cubicBezTo>
                    <a:pt x="476" y="559"/>
                    <a:pt x="611" y="435"/>
                    <a:pt x="569" y="259"/>
                  </a:cubicBezTo>
                  <a:cubicBezTo>
                    <a:pt x="569" y="93"/>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38"/>
            <p:cNvSpPr/>
            <p:nvPr/>
          </p:nvSpPr>
          <p:spPr>
            <a:xfrm>
              <a:off x="1156725" y="2650300"/>
              <a:ext cx="15275" cy="14000"/>
            </a:xfrm>
            <a:custGeom>
              <a:rect b="b" l="l" r="r" t="t"/>
              <a:pathLst>
                <a:path extrusionOk="0" h="560" w="611">
                  <a:moveTo>
                    <a:pt x="259" y="1"/>
                  </a:moveTo>
                  <a:cubicBezTo>
                    <a:pt x="135" y="42"/>
                    <a:pt x="1" y="177"/>
                    <a:pt x="1" y="301"/>
                  </a:cubicBezTo>
                  <a:cubicBezTo>
                    <a:pt x="42" y="476"/>
                    <a:pt x="177" y="559"/>
                    <a:pt x="301" y="559"/>
                  </a:cubicBezTo>
                  <a:cubicBezTo>
                    <a:pt x="476" y="559"/>
                    <a:pt x="611" y="43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38"/>
            <p:cNvSpPr/>
            <p:nvPr/>
          </p:nvSpPr>
          <p:spPr>
            <a:xfrm>
              <a:off x="1052300" y="2560875"/>
              <a:ext cx="7525" cy="7525"/>
            </a:xfrm>
            <a:custGeom>
              <a:rect b="b" l="l" r="r" t="t"/>
              <a:pathLst>
                <a:path extrusionOk="0" h="301" w="301">
                  <a:moveTo>
                    <a:pt x="301" y="0"/>
                  </a:moveTo>
                  <a:lnTo>
                    <a:pt x="1" y="42"/>
                  </a:lnTo>
                  <a:lnTo>
                    <a:pt x="42" y="300"/>
                  </a:lnTo>
                  <a:cubicBezTo>
                    <a:pt x="135" y="300"/>
                    <a:pt x="218" y="259"/>
                    <a:pt x="259" y="176"/>
                  </a:cubicBezTo>
                  <a:cubicBezTo>
                    <a:pt x="259" y="135"/>
                    <a:pt x="301" y="42"/>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38"/>
            <p:cNvSpPr/>
            <p:nvPr/>
          </p:nvSpPr>
          <p:spPr>
            <a:xfrm>
              <a:off x="1114850" y="2555450"/>
              <a:ext cx="14000" cy="7525"/>
            </a:xfrm>
            <a:custGeom>
              <a:rect b="b" l="l" r="r" t="t"/>
              <a:pathLst>
                <a:path extrusionOk="0" h="301" w="560">
                  <a:moveTo>
                    <a:pt x="559" y="0"/>
                  </a:moveTo>
                  <a:lnTo>
                    <a:pt x="1" y="42"/>
                  </a:lnTo>
                  <a:lnTo>
                    <a:pt x="1" y="135"/>
                  </a:lnTo>
                  <a:cubicBezTo>
                    <a:pt x="42" y="217"/>
                    <a:pt x="166" y="300"/>
                    <a:pt x="301" y="300"/>
                  </a:cubicBezTo>
                  <a:cubicBezTo>
                    <a:pt x="425" y="30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38"/>
            <p:cNvSpPr/>
            <p:nvPr/>
          </p:nvSpPr>
          <p:spPr>
            <a:xfrm>
              <a:off x="1194475" y="2682625"/>
              <a:ext cx="6475" cy="7500"/>
            </a:xfrm>
            <a:custGeom>
              <a:rect b="b" l="l" r="r" t="t"/>
              <a:pathLst>
                <a:path extrusionOk="0" h="300" w="259">
                  <a:moveTo>
                    <a:pt x="218" y="0"/>
                  </a:moveTo>
                  <a:cubicBezTo>
                    <a:pt x="176" y="0"/>
                    <a:pt x="135" y="42"/>
                    <a:pt x="83" y="42"/>
                  </a:cubicBezTo>
                  <a:cubicBezTo>
                    <a:pt x="42" y="83"/>
                    <a:pt x="0" y="176"/>
                    <a:pt x="0" y="259"/>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38"/>
            <p:cNvSpPr/>
            <p:nvPr/>
          </p:nvSpPr>
          <p:spPr>
            <a:xfrm>
              <a:off x="1189050" y="2613600"/>
              <a:ext cx="7525" cy="13975"/>
            </a:xfrm>
            <a:custGeom>
              <a:rect b="b" l="l" r="r" t="t"/>
              <a:pathLst>
                <a:path extrusionOk="0" h="559" w="301">
                  <a:moveTo>
                    <a:pt x="259" y="1"/>
                  </a:moveTo>
                  <a:cubicBezTo>
                    <a:pt x="217" y="1"/>
                    <a:pt x="176" y="1"/>
                    <a:pt x="135" y="42"/>
                  </a:cubicBezTo>
                  <a:cubicBezTo>
                    <a:pt x="42" y="94"/>
                    <a:pt x="0" y="176"/>
                    <a:pt x="0" y="300"/>
                  </a:cubicBezTo>
                  <a:cubicBezTo>
                    <a:pt x="0" y="394"/>
                    <a:pt x="93" y="476"/>
                    <a:pt x="217" y="518"/>
                  </a:cubicBezTo>
                  <a:cubicBezTo>
                    <a:pt x="21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38"/>
            <p:cNvSpPr/>
            <p:nvPr/>
          </p:nvSpPr>
          <p:spPr>
            <a:xfrm>
              <a:off x="1183625" y="2551300"/>
              <a:ext cx="7775" cy="6500"/>
            </a:xfrm>
            <a:custGeom>
              <a:rect b="b" l="l" r="r" t="t"/>
              <a:pathLst>
                <a:path extrusionOk="0" h="260" w="311">
                  <a:moveTo>
                    <a:pt x="0" y="1"/>
                  </a:moveTo>
                  <a:cubicBezTo>
                    <a:pt x="0" y="84"/>
                    <a:pt x="52" y="125"/>
                    <a:pt x="93" y="166"/>
                  </a:cubicBezTo>
                  <a:lnTo>
                    <a:pt x="135" y="208"/>
                  </a:lnTo>
                  <a:cubicBezTo>
                    <a:pt x="135" y="259"/>
                    <a:pt x="217" y="259"/>
                    <a:pt x="259" y="259"/>
                  </a:cubicBezTo>
                  <a:lnTo>
                    <a:pt x="310" y="259"/>
                  </a:lnTo>
                  <a:lnTo>
                    <a:pt x="31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38"/>
            <p:cNvSpPr/>
            <p:nvPr/>
          </p:nvSpPr>
          <p:spPr>
            <a:xfrm>
              <a:off x="924100" y="2704075"/>
              <a:ext cx="7525" cy="6475"/>
            </a:xfrm>
            <a:custGeom>
              <a:rect b="b" l="l" r="r" t="t"/>
              <a:pathLst>
                <a:path extrusionOk="0" h="259" w="301">
                  <a:moveTo>
                    <a:pt x="1" y="0"/>
                  </a:moveTo>
                  <a:lnTo>
                    <a:pt x="1" y="259"/>
                  </a:lnTo>
                  <a:lnTo>
                    <a:pt x="301" y="217"/>
                  </a:lnTo>
                  <a:cubicBezTo>
                    <a:pt x="301" y="93"/>
                    <a:pt x="177" y="0"/>
                    <a:pt x="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38"/>
            <p:cNvSpPr/>
            <p:nvPr/>
          </p:nvSpPr>
          <p:spPr>
            <a:xfrm>
              <a:off x="918675" y="2634025"/>
              <a:ext cx="7775" cy="14250"/>
            </a:xfrm>
            <a:custGeom>
              <a:rect b="b" l="l" r="r" t="t"/>
              <a:pathLst>
                <a:path extrusionOk="0" h="570" w="311">
                  <a:moveTo>
                    <a:pt x="1" y="0"/>
                  </a:moveTo>
                  <a:lnTo>
                    <a:pt x="52" y="569"/>
                  </a:lnTo>
                  <a:lnTo>
                    <a:pt x="94" y="569"/>
                  </a:lnTo>
                  <a:cubicBezTo>
                    <a:pt x="176" y="517"/>
                    <a:pt x="259" y="476"/>
                    <a:pt x="311" y="393"/>
                  </a:cubicBezTo>
                  <a:lnTo>
                    <a:pt x="311" y="259"/>
                  </a:lnTo>
                  <a:cubicBezTo>
                    <a:pt x="311" y="176"/>
                    <a:pt x="218" y="93"/>
                    <a:pt x="176" y="52"/>
                  </a:cubicBezTo>
                  <a:lnTo>
                    <a:pt x="135" y="52"/>
                  </a:lnTo>
                  <a:cubicBezTo>
                    <a:pt x="94" y="0"/>
                    <a:pt x="5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38"/>
            <p:cNvSpPr/>
            <p:nvPr/>
          </p:nvSpPr>
          <p:spPr>
            <a:xfrm>
              <a:off x="986650" y="2698650"/>
              <a:ext cx="14000" cy="7775"/>
            </a:xfrm>
            <a:custGeom>
              <a:rect b="b" l="l" r="r" t="t"/>
              <a:pathLst>
                <a:path extrusionOk="0" h="311" w="560">
                  <a:moveTo>
                    <a:pt x="259" y="0"/>
                  </a:moveTo>
                  <a:cubicBezTo>
                    <a:pt x="125" y="0"/>
                    <a:pt x="1" y="135"/>
                    <a:pt x="1" y="310"/>
                  </a:cubicBezTo>
                  <a:lnTo>
                    <a:pt x="559" y="259"/>
                  </a:lnTo>
                  <a:cubicBezTo>
                    <a:pt x="559" y="135"/>
                    <a:pt x="518" y="93"/>
                    <a:pt x="4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38"/>
            <p:cNvSpPr/>
            <p:nvPr/>
          </p:nvSpPr>
          <p:spPr>
            <a:xfrm>
              <a:off x="981225" y="2628850"/>
              <a:ext cx="14000" cy="14175"/>
            </a:xfrm>
            <a:custGeom>
              <a:rect b="b" l="l" r="r" t="t"/>
              <a:pathLst>
                <a:path extrusionOk="0" h="567" w="560">
                  <a:moveTo>
                    <a:pt x="259" y="1"/>
                  </a:moveTo>
                  <a:cubicBezTo>
                    <a:pt x="135" y="42"/>
                    <a:pt x="1" y="166"/>
                    <a:pt x="1" y="300"/>
                  </a:cubicBezTo>
                  <a:cubicBezTo>
                    <a:pt x="37" y="445"/>
                    <a:pt x="145" y="567"/>
                    <a:pt x="254" y="567"/>
                  </a:cubicBezTo>
                  <a:cubicBezTo>
                    <a:pt x="270" y="567"/>
                    <a:pt x="285" y="564"/>
                    <a:pt x="301"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38"/>
            <p:cNvSpPr/>
            <p:nvPr/>
          </p:nvSpPr>
          <p:spPr>
            <a:xfrm>
              <a:off x="943500" y="2597375"/>
              <a:ext cx="15275" cy="14175"/>
            </a:xfrm>
            <a:custGeom>
              <a:rect b="b" l="l" r="r" t="t"/>
              <a:pathLst>
                <a:path extrusionOk="0" h="567" w="611">
                  <a:moveTo>
                    <a:pt x="352" y="1"/>
                  </a:moveTo>
                  <a:cubicBezTo>
                    <a:pt x="335" y="1"/>
                    <a:pt x="318" y="3"/>
                    <a:pt x="300" y="9"/>
                  </a:cubicBezTo>
                  <a:cubicBezTo>
                    <a:pt x="135" y="9"/>
                    <a:pt x="0" y="133"/>
                    <a:pt x="42" y="308"/>
                  </a:cubicBezTo>
                  <a:cubicBezTo>
                    <a:pt x="42" y="433"/>
                    <a:pt x="176" y="567"/>
                    <a:pt x="352" y="567"/>
                  </a:cubicBezTo>
                  <a:cubicBezTo>
                    <a:pt x="476" y="526"/>
                    <a:pt x="610" y="391"/>
                    <a:pt x="610" y="267"/>
                  </a:cubicBezTo>
                  <a:cubicBezTo>
                    <a:pt x="565" y="114"/>
                    <a:pt x="466" y="1"/>
                    <a:pt x="3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38"/>
            <p:cNvSpPr/>
            <p:nvPr/>
          </p:nvSpPr>
          <p:spPr>
            <a:xfrm>
              <a:off x="948925" y="2666325"/>
              <a:ext cx="15000" cy="14250"/>
            </a:xfrm>
            <a:custGeom>
              <a:rect b="b" l="l" r="r" t="t"/>
              <a:pathLst>
                <a:path extrusionOk="0" h="570" w="600">
                  <a:moveTo>
                    <a:pt x="300" y="1"/>
                  </a:moveTo>
                  <a:cubicBezTo>
                    <a:pt x="135" y="1"/>
                    <a:pt x="0" y="135"/>
                    <a:pt x="42" y="311"/>
                  </a:cubicBezTo>
                  <a:cubicBezTo>
                    <a:pt x="42" y="435"/>
                    <a:pt x="176" y="569"/>
                    <a:pt x="342" y="569"/>
                  </a:cubicBezTo>
                  <a:cubicBezTo>
                    <a:pt x="476" y="569"/>
                    <a:pt x="600" y="394"/>
                    <a:pt x="559" y="259"/>
                  </a:cubicBezTo>
                  <a:cubicBezTo>
                    <a:pt x="559" y="94"/>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38"/>
            <p:cNvSpPr/>
            <p:nvPr/>
          </p:nvSpPr>
          <p:spPr>
            <a:xfrm>
              <a:off x="1013550" y="2592150"/>
              <a:ext cx="13975" cy="13975"/>
            </a:xfrm>
            <a:custGeom>
              <a:rect b="b" l="l" r="r" t="t"/>
              <a:pathLst>
                <a:path extrusionOk="0" h="559" w="559">
                  <a:moveTo>
                    <a:pt x="259" y="1"/>
                  </a:moveTo>
                  <a:cubicBezTo>
                    <a:pt x="83" y="1"/>
                    <a:pt x="0" y="125"/>
                    <a:pt x="0" y="300"/>
                  </a:cubicBezTo>
                  <a:cubicBezTo>
                    <a:pt x="0" y="435"/>
                    <a:pt x="134" y="559"/>
                    <a:pt x="300" y="559"/>
                  </a:cubicBezTo>
                  <a:cubicBezTo>
                    <a:pt x="434" y="517"/>
                    <a:pt x="558" y="383"/>
                    <a:pt x="558" y="259"/>
                  </a:cubicBezTo>
                  <a:cubicBezTo>
                    <a:pt x="558" y="83"/>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38"/>
            <p:cNvSpPr/>
            <p:nvPr/>
          </p:nvSpPr>
          <p:spPr>
            <a:xfrm>
              <a:off x="1018975" y="2661175"/>
              <a:ext cx="13975" cy="13975"/>
            </a:xfrm>
            <a:custGeom>
              <a:rect b="b" l="l" r="r" t="t"/>
              <a:pathLst>
                <a:path extrusionOk="0" h="559" w="559">
                  <a:moveTo>
                    <a:pt x="259" y="0"/>
                  </a:moveTo>
                  <a:cubicBezTo>
                    <a:pt x="83" y="0"/>
                    <a:pt x="0" y="124"/>
                    <a:pt x="0" y="300"/>
                  </a:cubicBezTo>
                  <a:cubicBezTo>
                    <a:pt x="0" y="465"/>
                    <a:pt x="124" y="558"/>
                    <a:pt x="300" y="558"/>
                  </a:cubicBezTo>
                  <a:cubicBezTo>
                    <a:pt x="434" y="558"/>
                    <a:pt x="559" y="424"/>
                    <a:pt x="559" y="258"/>
                  </a:cubicBezTo>
                  <a:cubicBezTo>
                    <a:pt x="559"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38"/>
            <p:cNvSpPr/>
            <p:nvPr/>
          </p:nvSpPr>
          <p:spPr>
            <a:xfrm>
              <a:off x="914550" y="2571725"/>
              <a:ext cx="6475" cy="7525"/>
            </a:xfrm>
            <a:custGeom>
              <a:rect b="b" l="l" r="r" t="t"/>
              <a:pathLst>
                <a:path extrusionOk="0" h="301" w="259">
                  <a:moveTo>
                    <a:pt x="0" y="1"/>
                  </a:moveTo>
                  <a:lnTo>
                    <a:pt x="0" y="301"/>
                  </a:lnTo>
                  <a:cubicBezTo>
                    <a:pt x="166" y="301"/>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38"/>
            <p:cNvSpPr/>
            <p:nvPr/>
          </p:nvSpPr>
          <p:spPr>
            <a:xfrm>
              <a:off x="975800" y="2566300"/>
              <a:ext cx="15275" cy="7525"/>
            </a:xfrm>
            <a:custGeom>
              <a:rect b="b" l="l" r="r" t="t"/>
              <a:pathLst>
                <a:path extrusionOk="0" h="301" w="611">
                  <a:moveTo>
                    <a:pt x="559" y="1"/>
                  </a:moveTo>
                  <a:lnTo>
                    <a:pt x="1" y="42"/>
                  </a:lnTo>
                  <a:cubicBezTo>
                    <a:pt x="42" y="218"/>
                    <a:pt x="176" y="300"/>
                    <a:pt x="300" y="300"/>
                  </a:cubicBezTo>
                  <a:cubicBezTo>
                    <a:pt x="476" y="300"/>
                    <a:pt x="611"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38"/>
            <p:cNvSpPr/>
            <p:nvPr/>
          </p:nvSpPr>
          <p:spPr>
            <a:xfrm>
              <a:off x="1055675" y="2693475"/>
              <a:ext cx="7525" cy="7525"/>
            </a:xfrm>
            <a:custGeom>
              <a:rect b="b" l="l" r="r" t="t"/>
              <a:pathLst>
                <a:path extrusionOk="0" h="301" w="301">
                  <a:moveTo>
                    <a:pt x="207" y="0"/>
                  </a:moveTo>
                  <a:cubicBezTo>
                    <a:pt x="166" y="0"/>
                    <a:pt x="124" y="42"/>
                    <a:pt x="83" y="83"/>
                  </a:cubicBezTo>
                  <a:cubicBezTo>
                    <a:pt x="42" y="124"/>
                    <a:pt x="0" y="207"/>
                    <a:pt x="42" y="300"/>
                  </a:cubicBez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38"/>
            <p:cNvSpPr/>
            <p:nvPr/>
          </p:nvSpPr>
          <p:spPr>
            <a:xfrm>
              <a:off x="1050250" y="2624450"/>
              <a:ext cx="8550" cy="12950"/>
            </a:xfrm>
            <a:custGeom>
              <a:rect b="b" l="l" r="r" t="t"/>
              <a:pathLst>
                <a:path extrusionOk="0" h="518" w="342">
                  <a:moveTo>
                    <a:pt x="166" y="1"/>
                  </a:moveTo>
                  <a:lnTo>
                    <a:pt x="124" y="42"/>
                  </a:lnTo>
                  <a:cubicBezTo>
                    <a:pt x="42" y="84"/>
                    <a:pt x="0" y="177"/>
                    <a:pt x="42" y="259"/>
                  </a:cubicBezTo>
                  <a:cubicBezTo>
                    <a:pt x="42" y="383"/>
                    <a:pt x="124" y="476"/>
                    <a:pt x="217" y="518"/>
                  </a:cubicBezTo>
                  <a:lnTo>
                    <a:pt x="341" y="518"/>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38"/>
            <p:cNvSpPr/>
            <p:nvPr/>
          </p:nvSpPr>
          <p:spPr>
            <a:xfrm>
              <a:off x="1045850" y="2561900"/>
              <a:ext cx="7525" cy="6500"/>
            </a:xfrm>
            <a:custGeom>
              <a:rect b="b" l="l" r="r" t="t"/>
              <a:pathLst>
                <a:path extrusionOk="0" h="260" w="301">
                  <a:moveTo>
                    <a:pt x="0" y="1"/>
                  </a:moveTo>
                  <a:lnTo>
                    <a:pt x="0" y="42"/>
                  </a:lnTo>
                  <a:cubicBezTo>
                    <a:pt x="0" y="94"/>
                    <a:pt x="42" y="135"/>
                    <a:pt x="42" y="177"/>
                  </a:cubicBezTo>
                  <a:lnTo>
                    <a:pt x="83" y="218"/>
                  </a:lnTo>
                  <a:cubicBezTo>
                    <a:pt x="135" y="218"/>
                    <a:pt x="176" y="259"/>
                    <a:pt x="218" y="259"/>
                  </a:cubicBez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38"/>
            <p:cNvSpPr/>
            <p:nvPr/>
          </p:nvSpPr>
          <p:spPr>
            <a:xfrm>
              <a:off x="785300" y="2713900"/>
              <a:ext cx="7525" cy="7525"/>
            </a:xfrm>
            <a:custGeom>
              <a:rect b="b" l="l" r="r" t="t"/>
              <a:pathLst>
                <a:path extrusionOk="0" h="301" w="301">
                  <a:moveTo>
                    <a:pt x="1" y="0"/>
                  </a:moveTo>
                  <a:lnTo>
                    <a:pt x="42" y="300"/>
                  </a:lnTo>
                  <a:lnTo>
                    <a:pt x="301" y="259"/>
                  </a:lnTo>
                  <a:cubicBezTo>
                    <a:pt x="301" y="166"/>
                    <a:pt x="259" y="83"/>
                    <a:pt x="166" y="42"/>
                  </a:cubicBezTo>
                  <a:cubicBezTo>
                    <a:pt x="125" y="42"/>
                    <a:pt x="83"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38"/>
            <p:cNvSpPr/>
            <p:nvPr/>
          </p:nvSpPr>
          <p:spPr>
            <a:xfrm>
              <a:off x="779875" y="2644875"/>
              <a:ext cx="7525" cy="13975"/>
            </a:xfrm>
            <a:custGeom>
              <a:rect b="b" l="l" r="r" t="t"/>
              <a:pathLst>
                <a:path extrusionOk="0" h="559" w="301">
                  <a:moveTo>
                    <a:pt x="1" y="1"/>
                  </a:moveTo>
                  <a:lnTo>
                    <a:pt x="42" y="559"/>
                  </a:lnTo>
                  <a:lnTo>
                    <a:pt x="125" y="559"/>
                  </a:lnTo>
                  <a:cubicBezTo>
                    <a:pt x="218" y="518"/>
                    <a:pt x="259" y="476"/>
                    <a:pt x="300" y="394"/>
                  </a:cubicBezTo>
                  <a:lnTo>
                    <a:pt x="300" y="259"/>
                  </a:lnTo>
                  <a:cubicBezTo>
                    <a:pt x="300" y="176"/>
                    <a:pt x="259" y="83"/>
                    <a:pt x="176" y="42"/>
                  </a:cubicBezTo>
                  <a:cubicBezTo>
                    <a:pt x="176" y="42"/>
                    <a:pt x="125"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38"/>
            <p:cNvSpPr/>
            <p:nvPr/>
          </p:nvSpPr>
          <p:spPr>
            <a:xfrm>
              <a:off x="848900" y="2708475"/>
              <a:ext cx="13975" cy="7500"/>
            </a:xfrm>
            <a:custGeom>
              <a:rect b="b" l="l" r="r" t="t"/>
              <a:pathLst>
                <a:path extrusionOk="0" h="300" w="559">
                  <a:moveTo>
                    <a:pt x="259" y="0"/>
                  </a:moveTo>
                  <a:cubicBezTo>
                    <a:pt x="166" y="41"/>
                    <a:pt x="83" y="41"/>
                    <a:pt x="41" y="124"/>
                  </a:cubicBezTo>
                  <a:cubicBezTo>
                    <a:pt x="0" y="176"/>
                    <a:pt x="0" y="259"/>
                    <a:pt x="0" y="300"/>
                  </a:cubicBezTo>
                  <a:lnTo>
                    <a:pt x="558" y="259"/>
                  </a:lnTo>
                  <a:cubicBezTo>
                    <a:pt x="517" y="217"/>
                    <a:pt x="517" y="176"/>
                    <a:pt x="465" y="124"/>
                  </a:cubicBezTo>
                  <a:cubicBezTo>
                    <a:pt x="424" y="41"/>
                    <a:pt x="34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38"/>
            <p:cNvSpPr/>
            <p:nvPr/>
          </p:nvSpPr>
          <p:spPr>
            <a:xfrm>
              <a:off x="842425" y="2639450"/>
              <a:ext cx="15025" cy="13975"/>
            </a:xfrm>
            <a:custGeom>
              <a:rect b="b" l="l" r="r" t="t"/>
              <a:pathLst>
                <a:path extrusionOk="0" h="559" w="601">
                  <a:moveTo>
                    <a:pt x="300" y="1"/>
                  </a:moveTo>
                  <a:cubicBezTo>
                    <a:pt x="125" y="1"/>
                    <a:pt x="1" y="176"/>
                    <a:pt x="42" y="300"/>
                  </a:cubicBezTo>
                  <a:cubicBezTo>
                    <a:pt x="42" y="476"/>
                    <a:pt x="166" y="559"/>
                    <a:pt x="342" y="559"/>
                  </a:cubicBezTo>
                  <a:cubicBezTo>
                    <a:pt x="466" y="559"/>
                    <a:pt x="600" y="435"/>
                    <a:pt x="600" y="259"/>
                  </a:cubicBezTo>
                  <a:cubicBezTo>
                    <a:pt x="559" y="135"/>
                    <a:pt x="42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38"/>
            <p:cNvSpPr/>
            <p:nvPr/>
          </p:nvSpPr>
          <p:spPr>
            <a:xfrm>
              <a:off x="805725" y="2607150"/>
              <a:ext cx="13975" cy="14250"/>
            </a:xfrm>
            <a:custGeom>
              <a:rect b="b" l="l" r="r" t="t"/>
              <a:pathLst>
                <a:path extrusionOk="0" h="570" w="559">
                  <a:moveTo>
                    <a:pt x="259" y="0"/>
                  </a:moveTo>
                  <a:cubicBezTo>
                    <a:pt x="125" y="42"/>
                    <a:pt x="1" y="176"/>
                    <a:pt x="1" y="300"/>
                  </a:cubicBezTo>
                  <a:cubicBezTo>
                    <a:pt x="1" y="450"/>
                    <a:pt x="128" y="570"/>
                    <a:pt x="243" y="570"/>
                  </a:cubicBezTo>
                  <a:cubicBezTo>
                    <a:pt x="263" y="570"/>
                    <a:pt x="282" y="566"/>
                    <a:pt x="300" y="558"/>
                  </a:cubicBezTo>
                  <a:cubicBezTo>
                    <a:pt x="476" y="558"/>
                    <a:pt x="559" y="434"/>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38"/>
            <p:cNvSpPr/>
            <p:nvPr/>
          </p:nvSpPr>
          <p:spPr>
            <a:xfrm>
              <a:off x="811150" y="2677000"/>
              <a:ext cx="13975" cy="14175"/>
            </a:xfrm>
            <a:custGeom>
              <a:rect b="b" l="l" r="r" t="t"/>
              <a:pathLst>
                <a:path extrusionOk="0" h="567" w="559">
                  <a:moveTo>
                    <a:pt x="322" y="0"/>
                  </a:moveTo>
                  <a:cubicBezTo>
                    <a:pt x="302" y="0"/>
                    <a:pt x="281" y="3"/>
                    <a:pt x="259" y="8"/>
                  </a:cubicBezTo>
                  <a:cubicBezTo>
                    <a:pt x="83" y="8"/>
                    <a:pt x="1" y="142"/>
                    <a:pt x="1" y="308"/>
                  </a:cubicBezTo>
                  <a:cubicBezTo>
                    <a:pt x="1" y="442"/>
                    <a:pt x="125" y="566"/>
                    <a:pt x="300" y="566"/>
                  </a:cubicBezTo>
                  <a:cubicBezTo>
                    <a:pt x="476" y="525"/>
                    <a:pt x="559" y="401"/>
                    <a:pt x="559" y="267"/>
                  </a:cubicBezTo>
                  <a:cubicBezTo>
                    <a:pt x="559" y="114"/>
                    <a:pt x="457" y="0"/>
                    <a:pt x="32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38"/>
            <p:cNvSpPr/>
            <p:nvPr/>
          </p:nvSpPr>
          <p:spPr>
            <a:xfrm>
              <a:off x="874750" y="2602725"/>
              <a:ext cx="15000" cy="13425"/>
            </a:xfrm>
            <a:custGeom>
              <a:rect b="b" l="l" r="r" t="t"/>
              <a:pathLst>
                <a:path extrusionOk="0" h="537" w="600">
                  <a:moveTo>
                    <a:pt x="329" y="1"/>
                  </a:moveTo>
                  <a:cubicBezTo>
                    <a:pt x="307" y="1"/>
                    <a:pt x="283" y="4"/>
                    <a:pt x="258" y="12"/>
                  </a:cubicBezTo>
                  <a:cubicBezTo>
                    <a:pt x="124" y="12"/>
                    <a:pt x="0" y="136"/>
                    <a:pt x="0" y="270"/>
                  </a:cubicBezTo>
                  <a:cubicBezTo>
                    <a:pt x="36" y="415"/>
                    <a:pt x="136" y="536"/>
                    <a:pt x="250" y="536"/>
                  </a:cubicBezTo>
                  <a:cubicBezTo>
                    <a:pt x="267" y="536"/>
                    <a:pt x="283" y="534"/>
                    <a:pt x="300" y="529"/>
                  </a:cubicBezTo>
                  <a:cubicBezTo>
                    <a:pt x="465" y="529"/>
                    <a:pt x="600" y="394"/>
                    <a:pt x="558" y="270"/>
                  </a:cubicBezTo>
                  <a:cubicBezTo>
                    <a:pt x="558" y="120"/>
                    <a:pt x="461" y="1"/>
                    <a:pt x="32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38"/>
            <p:cNvSpPr/>
            <p:nvPr/>
          </p:nvSpPr>
          <p:spPr>
            <a:xfrm>
              <a:off x="879900" y="2671750"/>
              <a:ext cx="14250" cy="14000"/>
            </a:xfrm>
            <a:custGeom>
              <a:rect b="b" l="l" r="r" t="t"/>
              <a:pathLst>
                <a:path extrusionOk="0" h="560" w="570">
                  <a:moveTo>
                    <a:pt x="259" y="1"/>
                  </a:moveTo>
                  <a:cubicBezTo>
                    <a:pt x="135" y="1"/>
                    <a:pt x="1" y="135"/>
                    <a:pt x="1" y="301"/>
                  </a:cubicBezTo>
                  <a:cubicBezTo>
                    <a:pt x="52" y="435"/>
                    <a:pt x="177" y="559"/>
                    <a:pt x="311" y="559"/>
                  </a:cubicBezTo>
                  <a:cubicBezTo>
                    <a:pt x="476" y="518"/>
                    <a:pt x="569" y="394"/>
                    <a:pt x="569" y="259"/>
                  </a:cubicBezTo>
                  <a:cubicBezTo>
                    <a:pt x="56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38"/>
            <p:cNvSpPr/>
            <p:nvPr/>
          </p:nvSpPr>
          <p:spPr>
            <a:xfrm>
              <a:off x="775475" y="2582325"/>
              <a:ext cx="7525" cy="7775"/>
            </a:xfrm>
            <a:custGeom>
              <a:rect b="b" l="l" r="r" t="t"/>
              <a:pathLst>
                <a:path extrusionOk="0" h="311" w="301">
                  <a:moveTo>
                    <a:pt x="1" y="1"/>
                  </a:moveTo>
                  <a:lnTo>
                    <a:pt x="42" y="311"/>
                  </a:lnTo>
                  <a:cubicBezTo>
                    <a:pt x="177" y="259"/>
                    <a:pt x="301"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38"/>
            <p:cNvSpPr/>
            <p:nvPr/>
          </p:nvSpPr>
          <p:spPr>
            <a:xfrm>
              <a:off x="838025" y="2577150"/>
              <a:ext cx="14000" cy="7525"/>
            </a:xfrm>
            <a:custGeom>
              <a:rect b="b" l="l" r="r" t="t"/>
              <a:pathLst>
                <a:path extrusionOk="0" h="301" w="560">
                  <a:moveTo>
                    <a:pt x="559" y="1"/>
                  </a:moveTo>
                  <a:lnTo>
                    <a:pt x="1" y="42"/>
                  </a:lnTo>
                  <a:lnTo>
                    <a:pt x="1" y="84"/>
                  </a:lnTo>
                  <a:cubicBezTo>
                    <a:pt x="42" y="208"/>
                    <a:pt x="177" y="301"/>
                    <a:pt x="301" y="301"/>
                  </a:cubicBezTo>
                  <a:cubicBezTo>
                    <a:pt x="435" y="259"/>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38"/>
            <p:cNvSpPr/>
            <p:nvPr/>
          </p:nvSpPr>
          <p:spPr>
            <a:xfrm>
              <a:off x="917650" y="2704075"/>
              <a:ext cx="6475" cy="6475"/>
            </a:xfrm>
            <a:custGeom>
              <a:rect b="b" l="l" r="r" t="t"/>
              <a:pathLst>
                <a:path extrusionOk="0" h="259" w="259">
                  <a:moveTo>
                    <a:pt x="217" y="0"/>
                  </a:moveTo>
                  <a:cubicBezTo>
                    <a:pt x="93" y="0"/>
                    <a:pt x="0" y="135"/>
                    <a:pt x="0" y="217"/>
                  </a:cubicBezTo>
                  <a:lnTo>
                    <a:pt x="0" y="259"/>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38"/>
            <p:cNvSpPr/>
            <p:nvPr/>
          </p:nvSpPr>
          <p:spPr>
            <a:xfrm>
              <a:off x="912225" y="2634025"/>
              <a:ext cx="7775" cy="14250"/>
            </a:xfrm>
            <a:custGeom>
              <a:rect b="b" l="l" r="r" t="t"/>
              <a:pathLst>
                <a:path extrusionOk="0" h="570" w="311">
                  <a:moveTo>
                    <a:pt x="259" y="0"/>
                  </a:moveTo>
                  <a:cubicBezTo>
                    <a:pt x="217" y="0"/>
                    <a:pt x="135" y="52"/>
                    <a:pt x="93" y="93"/>
                  </a:cubicBezTo>
                  <a:cubicBezTo>
                    <a:pt x="52" y="135"/>
                    <a:pt x="0" y="218"/>
                    <a:pt x="0" y="311"/>
                  </a:cubicBezTo>
                  <a:cubicBezTo>
                    <a:pt x="0" y="435"/>
                    <a:pt x="93" y="517"/>
                    <a:pt x="176" y="569"/>
                  </a:cubicBezTo>
                  <a:lnTo>
                    <a:pt x="310" y="56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38"/>
            <p:cNvSpPr/>
            <p:nvPr/>
          </p:nvSpPr>
          <p:spPr>
            <a:xfrm>
              <a:off x="907050" y="2571725"/>
              <a:ext cx="7525" cy="7525"/>
            </a:xfrm>
            <a:custGeom>
              <a:rect b="b" l="l" r="r" t="t"/>
              <a:pathLst>
                <a:path extrusionOk="0" h="301" w="301">
                  <a:moveTo>
                    <a:pt x="300" y="1"/>
                  </a:moveTo>
                  <a:lnTo>
                    <a:pt x="0" y="42"/>
                  </a:lnTo>
                  <a:lnTo>
                    <a:pt x="0" y="83"/>
                  </a:lnTo>
                  <a:cubicBezTo>
                    <a:pt x="42" y="125"/>
                    <a:pt x="42" y="166"/>
                    <a:pt x="83" y="166"/>
                  </a:cubicBezTo>
                  <a:lnTo>
                    <a:pt x="83" y="218"/>
                  </a:lnTo>
                  <a:cubicBezTo>
                    <a:pt x="124" y="259"/>
                    <a:pt x="166" y="301"/>
                    <a:pt x="259" y="301"/>
                  </a:cubicBezTo>
                  <a:lnTo>
                    <a:pt x="300" y="301"/>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38"/>
            <p:cNvSpPr/>
            <p:nvPr/>
          </p:nvSpPr>
          <p:spPr>
            <a:xfrm>
              <a:off x="647275" y="2724500"/>
              <a:ext cx="7775" cy="7775"/>
            </a:xfrm>
            <a:custGeom>
              <a:rect b="b" l="l" r="r" t="t"/>
              <a:pathLst>
                <a:path extrusionOk="0" h="311" w="311">
                  <a:moveTo>
                    <a:pt x="1" y="0"/>
                  </a:moveTo>
                  <a:lnTo>
                    <a:pt x="1" y="310"/>
                  </a:lnTo>
                  <a:lnTo>
                    <a:pt x="311" y="259"/>
                  </a:lnTo>
                  <a:cubicBezTo>
                    <a:pt x="259" y="134"/>
                    <a:pt x="176" y="52"/>
                    <a:pt x="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38"/>
            <p:cNvSpPr/>
            <p:nvPr/>
          </p:nvSpPr>
          <p:spPr>
            <a:xfrm>
              <a:off x="642100" y="2655725"/>
              <a:ext cx="7525" cy="14000"/>
            </a:xfrm>
            <a:custGeom>
              <a:rect b="b" l="l" r="r" t="t"/>
              <a:pathLst>
                <a:path extrusionOk="0" h="560" w="301">
                  <a:moveTo>
                    <a:pt x="1" y="1"/>
                  </a:moveTo>
                  <a:lnTo>
                    <a:pt x="42" y="559"/>
                  </a:lnTo>
                  <a:cubicBezTo>
                    <a:pt x="42" y="559"/>
                    <a:pt x="84" y="559"/>
                    <a:pt x="84" y="518"/>
                  </a:cubicBezTo>
                  <a:cubicBezTo>
                    <a:pt x="166" y="518"/>
                    <a:pt x="259" y="425"/>
                    <a:pt x="259" y="342"/>
                  </a:cubicBezTo>
                  <a:cubicBezTo>
                    <a:pt x="301" y="342"/>
                    <a:pt x="301" y="301"/>
                    <a:pt x="301" y="259"/>
                  </a:cubicBezTo>
                  <a:cubicBezTo>
                    <a:pt x="301" y="166"/>
                    <a:pt x="208" y="84"/>
                    <a:pt x="166" y="42"/>
                  </a:cubicBezTo>
                  <a:cubicBezTo>
                    <a:pt x="125" y="1"/>
                    <a:pt x="125" y="1"/>
                    <a:pt x="8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38"/>
            <p:cNvSpPr/>
            <p:nvPr/>
          </p:nvSpPr>
          <p:spPr>
            <a:xfrm>
              <a:off x="709825" y="2719325"/>
              <a:ext cx="14000" cy="7525"/>
            </a:xfrm>
            <a:custGeom>
              <a:rect b="b" l="l" r="r" t="t"/>
              <a:pathLst>
                <a:path extrusionOk="0" h="301" w="560">
                  <a:moveTo>
                    <a:pt x="259" y="0"/>
                  </a:moveTo>
                  <a:cubicBezTo>
                    <a:pt x="218" y="0"/>
                    <a:pt x="135" y="42"/>
                    <a:pt x="135" y="83"/>
                  </a:cubicBezTo>
                  <a:cubicBezTo>
                    <a:pt x="83" y="83"/>
                    <a:pt x="42" y="124"/>
                    <a:pt x="1" y="207"/>
                  </a:cubicBezTo>
                  <a:lnTo>
                    <a:pt x="1" y="300"/>
                  </a:lnTo>
                  <a:lnTo>
                    <a:pt x="559" y="259"/>
                  </a:lnTo>
                  <a:cubicBezTo>
                    <a:pt x="55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38"/>
            <p:cNvSpPr/>
            <p:nvPr/>
          </p:nvSpPr>
          <p:spPr>
            <a:xfrm>
              <a:off x="704400" y="2650300"/>
              <a:ext cx="13975" cy="14000"/>
            </a:xfrm>
            <a:custGeom>
              <a:rect b="b" l="l" r="r" t="t"/>
              <a:pathLst>
                <a:path extrusionOk="0" h="560" w="559">
                  <a:moveTo>
                    <a:pt x="259" y="1"/>
                  </a:moveTo>
                  <a:cubicBezTo>
                    <a:pt x="135" y="1"/>
                    <a:pt x="1" y="125"/>
                    <a:pt x="1" y="301"/>
                  </a:cubicBezTo>
                  <a:cubicBezTo>
                    <a:pt x="1" y="435"/>
                    <a:pt x="176" y="559"/>
                    <a:pt x="300" y="559"/>
                  </a:cubicBezTo>
                  <a:cubicBezTo>
                    <a:pt x="476" y="559"/>
                    <a:pt x="559" y="383"/>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38"/>
            <p:cNvSpPr/>
            <p:nvPr/>
          </p:nvSpPr>
          <p:spPr>
            <a:xfrm>
              <a:off x="666675" y="2618000"/>
              <a:ext cx="15275" cy="13975"/>
            </a:xfrm>
            <a:custGeom>
              <a:rect b="b" l="l" r="r" t="t"/>
              <a:pathLst>
                <a:path extrusionOk="0" h="559" w="611">
                  <a:moveTo>
                    <a:pt x="310" y="0"/>
                  </a:moveTo>
                  <a:cubicBezTo>
                    <a:pt x="135" y="42"/>
                    <a:pt x="0" y="176"/>
                    <a:pt x="52" y="300"/>
                  </a:cubicBezTo>
                  <a:cubicBezTo>
                    <a:pt x="52" y="476"/>
                    <a:pt x="176" y="559"/>
                    <a:pt x="352" y="559"/>
                  </a:cubicBezTo>
                  <a:cubicBezTo>
                    <a:pt x="476" y="559"/>
                    <a:pt x="610" y="435"/>
                    <a:pt x="569" y="259"/>
                  </a:cubicBezTo>
                  <a:cubicBezTo>
                    <a:pt x="569" y="124"/>
                    <a:pt x="434" y="0"/>
                    <a:pt x="31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38"/>
            <p:cNvSpPr/>
            <p:nvPr/>
          </p:nvSpPr>
          <p:spPr>
            <a:xfrm>
              <a:off x="672100" y="2687850"/>
              <a:ext cx="15275" cy="13325"/>
            </a:xfrm>
            <a:custGeom>
              <a:rect b="b" l="l" r="r" t="t"/>
              <a:pathLst>
                <a:path extrusionOk="0" h="533" w="611">
                  <a:moveTo>
                    <a:pt x="326" y="0"/>
                  </a:moveTo>
                  <a:cubicBezTo>
                    <a:pt x="305" y="0"/>
                    <a:pt x="282" y="3"/>
                    <a:pt x="259" y="8"/>
                  </a:cubicBezTo>
                  <a:cubicBezTo>
                    <a:pt x="135" y="8"/>
                    <a:pt x="0" y="132"/>
                    <a:pt x="42" y="267"/>
                  </a:cubicBezTo>
                  <a:cubicBezTo>
                    <a:pt x="42" y="412"/>
                    <a:pt x="145" y="533"/>
                    <a:pt x="254" y="533"/>
                  </a:cubicBezTo>
                  <a:cubicBezTo>
                    <a:pt x="269" y="533"/>
                    <a:pt x="285" y="530"/>
                    <a:pt x="300" y="525"/>
                  </a:cubicBezTo>
                  <a:cubicBezTo>
                    <a:pt x="476" y="525"/>
                    <a:pt x="610" y="391"/>
                    <a:pt x="559" y="225"/>
                  </a:cubicBezTo>
                  <a:cubicBezTo>
                    <a:pt x="559" y="109"/>
                    <a:pt x="465"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38"/>
            <p:cNvSpPr/>
            <p:nvPr/>
          </p:nvSpPr>
          <p:spPr>
            <a:xfrm>
              <a:off x="736700" y="2612575"/>
              <a:ext cx="14000" cy="13975"/>
            </a:xfrm>
            <a:custGeom>
              <a:rect b="b" l="l" r="r" t="t"/>
              <a:pathLst>
                <a:path extrusionOk="0" h="559" w="560">
                  <a:moveTo>
                    <a:pt x="259" y="0"/>
                  </a:moveTo>
                  <a:cubicBezTo>
                    <a:pt x="94" y="42"/>
                    <a:pt x="1" y="176"/>
                    <a:pt x="1" y="300"/>
                  </a:cubicBezTo>
                  <a:cubicBezTo>
                    <a:pt x="1" y="476"/>
                    <a:pt x="135" y="559"/>
                    <a:pt x="301" y="559"/>
                  </a:cubicBezTo>
                  <a:cubicBezTo>
                    <a:pt x="435" y="559"/>
                    <a:pt x="559" y="435"/>
                    <a:pt x="559" y="259"/>
                  </a:cubicBezTo>
                  <a:cubicBezTo>
                    <a:pt x="518" y="135"/>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38"/>
            <p:cNvSpPr/>
            <p:nvPr/>
          </p:nvSpPr>
          <p:spPr>
            <a:xfrm>
              <a:off x="742150" y="2682425"/>
              <a:ext cx="13975" cy="13350"/>
            </a:xfrm>
            <a:custGeom>
              <a:rect b="b" l="l" r="r" t="t"/>
              <a:pathLst>
                <a:path extrusionOk="0" h="534" w="559">
                  <a:moveTo>
                    <a:pt x="311" y="0"/>
                  </a:moveTo>
                  <a:cubicBezTo>
                    <a:pt x="294" y="0"/>
                    <a:pt x="276" y="3"/>
                    <a:pt x="259" y="8"/>
                  </a:cubicBezTo>
                  <a:cubicBezTo>
                    <a:pt x="83" y="8"/>
                    <a:pt x="0" y="132"/>
                    <a:pt x="0" y="308"/>
                  </a:cubicBezTo>
                  <a:cubicBezTo>
                    <a:pt x="0" y="424"/>
                    <a:pt x="101" y="533"/>
                    <a:pt x="236" y="533"/>
                  </a:cubicBezTo>
                  <a:cubicBezTo>
                    <a:pt x="256" y="533"/>
                    <a:pt x="278" y="531"/>
                    <a:pt x="300" y="525"/>
                  </a:cubicBezTo>
                  <a:cubicBezTo>
                    <a:pt x="434" y="525"/>
                    <a:pt x="558" y="391"/>
                    <a:pt x="558" y="267"/>
                  </a:cubicBezTo>
                  <a:cubicBezTo>
                    <a:pt x="522" y="114"/>
                    <a:pt x="424"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38"/>
            <p:cNvSpPr/>
            <p:nvPr/>
          </p:nvSpPr>
          <p:spPr>
            <a:xfrm>
              <a:off x="636675" y="2592150"/>
              <a:ext cx="7525" cy="7525"/>
            </a:xfrm>
            <a:custGeom>
              <a:rect b="b" l="l" r="r" t="t"/>
              <a:pathLst>
                <a:path extrusionOk="0" h="301" w="301">
                  <a:moveTo>
                    <a:pt x="301" y="1"/>
                  </a:moveTo>
                  <a:lnTo>
                    <a:pt x="1" y="42"/>
                  </a:lnTo>
                  <a:lnTo>
                    <a:pt x="42" y="300"/>
                  </a:lnTo>
                  <a:cubicBezTo>
                    <a:pt x="218" y="300"/>
                    <a:pt x="301" y="176"/>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38"/>
            <p:cNvSpPr/>
            <p:nvPr/>
          </p:nvSpPr>
          <p:spPr>
            <a:xfrm>
              <a:off x="698975" y="2587750"/>
              <a:ext cx="14250" cy="7525"/>
            </a:xfrm>
            <a:custGeom>
              <a:rect b="b" l="l" r="r" t="t"/>
              <a:pathLst>
                <a:path extrusionOk="0" h="301" w="570">
                  <a:moveTo>
                    <a:pt x="569" y="1"/>
                  </a:moveTo>
                  <a:lnTo>
                    <a:pt x="0" y="42"/>
                  </a:lnTo>
                  <a:cubicBezTo>
                    <a:pt x="52" y="177"/>
                    <a:pt x="176" y="301"/>
                    <a:pt x="311" y="301"/>
                  </a:cubicBezTo>
                  <a:cubicBezTo>
                    <a:pt x="476" y="259"/>
                    <a:pt x="569" y="135"/>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38"/>
            <p:cNvSpPr/>
            <p:nvPr/>
          </p:nvSpPr>
          <p:spPr>
            <a:xfrm>
              <a:off x="778850" y="2713900"/>
              <a:ext cx="7525" cy="7525"/>
            </a:xfrm>
            <a:custGeom>
              <a:rect b="b" l="l" r="r" t="t"/>
              <a:pathLst>
                <a:path extrusionOk="0" h="301" w="301">
                  <a:moveTo>
                    <a:pt x="259" y="0"/>
                  </a:moveTo>
                  <a:cubicBezTo>
                    <a:pt x="259" y="0"/>
                    <a:pt x="217" y="0"/>
                    <a:pt x="217" y="42"/>
                  </a:cubicBezTo>
                  <a:cubicBezTo>
                    <a:pt x="83" y="42"/>
                    <a:pt x="0" y="166"/>
                    <a:pt x="0" y="300"/>
                  </a:cubicBez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38"/>
            <p:cNvSpPr/>
            <p:nvPr/>
          </p:nvSpPr>
          <p:spPr>
            <a:xfrm>
              <a:off x="773425" y="2644875"/>
              <a:ext cx="7500" cy="13975"/>
            </a:xfrm>
            <a:custGeom>
              <a:rect b="b" l="l" r="r" t="t"/>
              <a:pathLst>
                <a:path extrusionOk="0" h="559" w="300">
                  <a:moveTo>
                    <a:pt x="259" y="1"/>
                  </a:moveTo>
                  <a:cubicBezTo>
                    <a:pt x="217" y="1"/>
                    <a:pt x="176" y="42"/>
                    <a:pt x="124" y="42"/>
                  </a:cubicBezTo>
                  <a:cubicBezTo>
                    <a:pt x="41" y="135"/>
                    <a:pt x="0" y="218"/>
                    <a:pt x="0" y="300"/>
                  </a:cubicBezTo>
                  <a:cubicBezTo>
                    <a:pt x="41" y="43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38"/>
            <p:cNvSpPr/>
            <p:nvPr/>
          </p:nvSpPr>
          <p:spPr>
            <a:xfrm>
              <a:off x="769025" y="2582325"/>
              <a:ext cx="7525" cy="7775"/>
            </a:xfrm>
            <a:custGeom>
              <a:rect b="b" l="l" r="r" t="t"/>
              <a:pathLst>
                <a:path extrusionOk="0" h="311" w="301">
                  <a:moveTo>
                    <a:pt x="259" y="1"/>
                  </a:moveTo>
                  <a:lnTo>
                    <a:pt x="0" y="52"/>
                  </a:lnTo>
                  <a:cubicBezTo>
                    <a:pt x="0" y="176"/>
                    <a:pt x="93" y="259"/>
                    <a:pt x="217" y="311"/>
                  </a:cubicBezTo>
                  <a:lnTo>
                    <a:pt x="300" y="31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38"/>
            <p:cNvSpPr/>
            <p:nvPr/>
          </p:nvSpPr>
          <p:spPr>
            <a:xfrm>
              <a:off x="508475" y="2735350"/>
              <a:ext cx="7525" cy="6475"/>
            </a:xfrm>
            <a:custGeom>
              <a:rect b="b" l="l" r="r" t="t"/>
              <a:pathLst>
                <a:path extrusionOk="0" h="259" w="301">
                  <a:moveTo>
                    <a:pt x="1" y="0"/>
                  </a:moveTo>
                  <a:lnTo>
                    <a:pt x="42" y="259"/>
                  </a:lnTo>
                  <a:lnTo>
                    <a:pt x="300" y="259"/>
                  </a:lnTo>
                  <a:cubicBezTo>
                    <a:pt x="300" y="176"/>
                    <a:pt x="259" y="83"/>
                    <a:pt x="176" y="42"/>
                  </a:cubicBezTo>
                  <a:cubicBezTo>
                    <a:pt x="125" y="0"/>
                    <a:pt x="83"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38"/>
            <p:cNvSpPr/>
            <p:nvPr/>
          </p:nvSpPr>
          <p:spPr>
            <a:xfrm>
              <a:off x="503050" y="2666325"/>
              <a:ext cx="7525" cy="12950"/>
            </a:xfrm>
            <a:custGeom>
              <a:rect b="b" l="l" r="r" t="t"/>
              <a:pathLst>
                <a:path extrusionOk="0" h="518" w="301">
                  <a:moveTo>
                    <a:pt x="1" y="1"/>
                  </a:moveTo>
                  <a:lnTo>
                    <a:pt x="42" y="518"/>
                  </a:lnTo>
                  <a:lnTo>
                    <a:pt x="135" y="518"/>
                  </a:lnTo>
                  <a:cubicBezTo>
                    <a:pt x="218" y="476"/>
                    <a:pt x="300" y="394"/>
                    <a:pt x="300" y="259"/>
                  </a:cubicBezTo>
                  <a:cubicBezTo>
                    <a:pt x="300" y="135"/>
                    <a:pt x="259" y="52"/>
                    <a:pt x="17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38"/>
            <p:cNvSpPr/>
            <p:nvPr/>
          </p:nvSpPr>
          <p:spPr>
            <a:xfrm>
              <a:off x="571025" y="2729925"/>
              <a:ext cx="13975" cy="7525"/>
            </a:xfrm>
            <a:custGeom>
              <a:rect b="b" l="l" r="r" t="t"/>
              <a:pathLst>
                <a:path extrusionOk="0" h="301" w="559">
                  <a:moveTo>
                    <a:pt x="259" y="0"/>
                  </a:moveTo>
                  <a:cubicBezTo>
                    <a:pt x="207" y="0"/>
                    <a:pt x="125" y="42"/>
                    <a:pt x="83" y="93"/>
                  </a:cubicBezTo>
                  <a:cubicBezTo>
                    <a:pt x="42" y="135"/>
                    <a:pt x="1" y="217"/>
                    <a:pt x="42" y="300"/>
                  </a:cubicBezTo>
                  <a:lnTo>
                    <a:pt x="559" y="259"/>
                  </a:lnTo>
                  <a:cubicBezTo>
                    <a:pt x="559" y="217"/>
                    <a:pt x="559" y="135"/>
                    <a:pt x="518" y="93"/>
                  </a:cubicBezTo>
                  <a:cubicBezTo>
                    <a:pt x="466" y="42"/>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38"/>
            <p:cNvSpPr/>
            <p:nvPr/>
          </p:nvSpPr>
          <p:spPr>
            <a:xfrm>
              <a:off x="565600" y="2660875"/>
              <a:ext cx="15025" cy="14275"/>
            </a:xfrm>
            <a:custGeom>
              <a:rect b="b" l="l" r="r" t="t"/>
              <a:pathLst>
                <a:path extrusionOk="0" h="571" w="601">
                  <a:moveTo>
                    <a:pt x="356" y="1"/>
                  </a:moveTo>
                  <a:cubicBezTo>
                    <a:pt x="337" y="1"/>
                    <a:pt x="319" y="4"/>
                    <a:pt x="300" y="12"/>
                  </a:cubicBezTo>
                  <a:cubicBezTo>
                    <a:pt x="125" y="12"/>
                    <a:pt x="1" y="136"/>
                    <a:pt x="42" y="312"/>
                  </a:cubicBezTo>
                  <a:cubicBezTo>
                    <a:pt x="42" y="436"/>
                    <a:pt x="166" y="570"/>
                    <a:pt x="342" y="570"/>
                  </a:cubicBezTo>
                  <a:cubicBezTo>
                    <a:pt x="476" y="529"/>
                    <a:pt x="600" y="395"/>
                    <a:pt x="600" y="270"/>
                  </a:cubicBezTo>
                  <a:cubicBezTo>
                    <a:pt x="565" y="121"/>
                    <a:pt x="462" y="1"/>
                    <a:pt x="35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38"/>
            <p:cNvSpPr/>
            <p:nvPr/>
          </p:nvSpPr>
          <p:spPr>
            <a:xfrm>
              <a:off x="528900" y="2628850"/>
              <a:ext cx="13975" cy="13975"/>
            </a:xfrm>
            <a:custGeom>
              <a:rect b="b" l="l" r="r" t="t"/>
              <a:pathLst>
                <a:path extrusionOk="0" h="559" w="559">
                  <a:moveTo>
                    <a:pt x="259" y="1"/>
                  </a:moveTo>
                  <a:cubicBezTo>
                    <a:pt x="83" y="1"/>
                    <a:pt x="0" y="125"/>
                    <a:pt x="0" y="300"/>
                  </a:cubicBezTo>
                  <a:cubicBezTo>
                    <a:pt x="0" y="425"/>
                    <a:pt x="135" y="559"/>
                    <a:pt x="300" y="559"/>
                  </a:cubicBezTo>
                  <a:cubicBezTo>
                    <a:pt x="476" y="559"/>
                    <a:pt x="559" y="425"/>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38"/>
            <p:cNvSpPr/>
            <p:nvPr/>
          </p:nvSpPr>
          <p:spPr>
            <a:xfrm>
              <a:off x="534325" y="2697600"/>
              <a:ext cx="13975" cy="14000"/>
            </a:xfrm>
            <a:custGeom>
              <a:rect b="b" l="l" r="r" t="t"/>
              <a:pathLst>
                <a:path extrusionOk="0" h="560" w="559">
                  <a:moveTo>
                    <a:pt x="259" y="1"/>
                  </a:moveTo>
                  <a:cubicBezTo>
                    <a:pt x="83" y="42"/>
                    <a:pt x="1" y="177"/>
                    <a:pt x="1" y="301"/>
                  </a:cubicBezTo>
                  <a:cubicBezTo>
                    <a:pt x="1" y="476"/>
                    <a:pt x="125" y="559"/>
                    <a:pt x="300" y="559"/>
                  </a:cubicBezTo>
                  <a:cubicBezTo>
                    <a:pt x="435" y="559"/>
                    <a:pt x="559" y="435"/>
                    <a:pt x="559" y="259"/>
                  </a:cubicBezTo>
                  <a:cubicBezTo>
                    <a:pt x="559" y="13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38"/>
            <p:cNvSpPr/>
            <p:nvPr/>
          </p:nvSpPr>
          <p:spPr>
            <a:xfrm>
              <a:off x="597900" y="2623425"/>
              <a:ext cx="14000" cy="13975"/>
            </a:xfrm>
            <a:custGeom>
              <a:rect b="b" l="l" r="r" t="t"/>
              <a:pathLst>
                <a:path extrusionOk="0" h="559" w="560">
                  <a:moveTo>
                    <a:pt x="259" y="1"/>
                  </a:moveTo>
                  <a:cubicBezTo>
                    <a:pt x="125" y="1"/>
                    <a:pt x="1" y="125"/>
                    <a:pt x="1" y="300"/>
                  </a:cubicBezTo>
                  <a:cubicBezTo>
                    <a:pt x="42" y="476"/>
                    <a:pt x="166" y="559"/>
                    <a:pt x="301" y="559"/>
                  </a:cubicBezTo>
                  <a:cubicBezTo>
                    <a:pt x="477" y="559"/>
                    <a:pt x="559" y="424"/>
                    <a:pt x="559" y="259"/>
                  </a:cubicBezTo>
                  <a:cubicBezTo>
                    <a:pt x="559" y="125"/>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38"/>
            <p:cNvSpPr/>
            <p:nvPr/>
          </p:nvSpPr>
          <p:spPr>
            <a:xfrm>
              <a:off x="603350" y="2692175"/>
              <a:ext cx="13975" cy="14425"/>
            </a:xfrm>
            <a:custGeom>
              <a:rect b="b" l="l" r="r" t="t"/>
              <a:pathLst>
                <a:path extrusionOk="0" h="577" w="559">
                  <a:moveTo>
                    <a:pt x="259" y="1"/>
                  </a:moveTo>
                  <a:cubicBezTo>
                    <a:pt x="124" y="52"/>
                    <a:pt x="0" y="176"/>
                    <a:pt x="0" y="311"/>
                  </a:cubicBezTo>
                  <a:cubicBezTo>
                    <a:pt x="0" y="456"/>
                    <a:pt x="127" y="577"/>
                    <a:pt x="249" y="577"/>
                  </a:cubicBezTo>
                  <a:cubicBezTo>
                    <a:pt x="266" y="577"/>
                    <a:pt x="283" y="574"/>
                    <a:pt x="300" y="569"/>
                  </a:cubicBezTo>
                  <a:cubicBezTo>
                    <a:pt x="465" y="569"/>
                    <a:pt x="558" y="435"/>
                    <a:pt x="558" y="259"/>
                  </a:cubicBezTo>
                  <a:cubicBezTo>
                    <a:pt x="558" y="13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38"/>
            <p:cNvSpPr/>
            <p:nvPr/>
          </p:nvSpPr>
          <p:spPr>
            <a:xfrm>
              <a:off x="498650" y="2603000"/>
              <a:ext cx="7775" cy="7525"/>
            </a:xfrm>
            <a:custGeom>
              <a:rect b="b" l="l" r="r" t="t"/>
              <a:pathLst>
                <a:path extrusionOk="0" h="301" w="311">
                  <a:moveTo>
                    <a:pt x="259" y="1"/>
                  </a:moveTo>
                  <a:lnTo>
                    <a:pt x="1" y="42"/>
                  </a:lnTo>
                  <a:lnTo>
                    <a:pt x="1" y="301"/>
                  </a:lnTo>
                  <a:cubicBezTo>
                    <a:pt x="177" y="301"/>
                    <a:pt x="311" y="166"/>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38"/>
            <p:cNvSpPr/>
            <p:nvPr/>
          </p:nvSpPr>
          <p:spPr>
            <a:xfrm>
              <a:off x="561200" y="2597575"/>
              <a:ext cx="14000" cy="7800"/>
            </a:xfrm>
            <a:custGeom>
              <a:rect b="b" l="l" r="r" t="t"/>
              <a:pathLst>
                <a:path extrusionOk="0" h="312" w="560">
                  <a:moveTo>
                    <a:pt x="559" y="1"/>
                  </a:moveTo>
                  <a:lnTo>
                    <a:pt x="1" y="42"/>
                  </a:lnTo>
                  <a:lnTo>
                    <a:pt x="1" y="125"/>
                  </a:lnTo>
                  <a:cubicBezTo>
                    <a:pt x="35" y="235"/>
                    <a:pt x="132" y="311"/>
                    <a:pt x="235" y="311"/>
                  </a:cubicBezTo>
                  <a:cubicBezTo>
                    <a:pt x="257" y="311"/>
                    <a:pt x="279" y="308"/>
                    <a:pt x="301" y="300"/>
                  </a:cubicBezTo>
                  <a:cubicBezTo>
                    <a:pt x="435" y="300"/>
                    <a:pt x="559" y="16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38"/>
            <p:cNvSpPr/>
            <p:nvPr/>
          </p:nvSpPr>
          <p:spPr>
            <a:xfrm>
              <a:off x="640825" y="2724500"/>
              <a:ext cx="6475" cy="7775"/>
            </a:xfrm>
            <a:custGeom>
              <a:rect b="b" l="l" r="r" t="t"/>
              <a:pathLst>
                <a:path extrusionOk="0" h="311" w="259">
                  <a:moveTo>
                    <a:pt x="176" y="0"/>
                  </a:moveTo>
                  <a:cubicBezTo>
                    <a:pt x="93" y="52"/>
                    <a:pt x="0" y="134"/>
                    <a:pt x="0" y="259"/>
                  </a:cubicBezTo>
                  <a:lnTo>
                    <a:pt x="0" y="310"/>
                  </a:lnTo>
                  <a:lnTo>
                    <a:pt x="259" y="31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38"/>
            <p:cNvSpPr/>
            <p:nvPr/>
          </p:nvSpPr>
          <p:spPr>
            <a:xfrm>
              <a:off x="635650" y="2655725"/>
              <a:ext cx="7525" cy="14000"/>
            </a:xfrm>
            <a:custGeom>
              <a:rect b="b" l="l" r="r" t="t"/>
              <a:pathLst>
                <a:path extrusionOk="0" h="560" w="301">
                  <a:moveTo>
                    <a:pt x="259" y="1"/>
                  </a:moveTo>
                  <a:cubicBezTo>
                    <a:pt x="207" y="1"/>
                    <a:pt x="124" y="1"/>
                    <a:pt x="83" y="42"/>
                  </a:cubicBezTo>
                  <a:cubicBezTo>
                    <a:pt x="42" y="84"/>
                    <a:pt x="0" y="218"/>
                    <a:pt x="0" y="301"/>
                  </a:cubicBezTo>
                  <a:cubicBezTo>
                    <a:pt x="0" y="383"/>
                    <a:pt x="83" y="518"/>
                    <a:pt x="166" y="518"/>
                  </a:cubicBezTo>
                  <a:cubicBezTo>
                    <a:pt x="20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38"/>
            <p:cNvSpPr/>
            <p:nvPr/>
          </p:nvSpPr>
          <p:spPr>
            <a:xfrm>
              <a:off x="630225" y="2593175"/>
              <a:ext cx="7525" cy="6500"/>
            </a:xfrm>
            <a:custGeom>
              <a:rect b="b" l="l" r="r" t="t"/>
              <a:pathLst>
                <a:path extrusionOk="0" h="260" w="301">
                  <a:moveTo>
                    <a:pt x="0" y="1"/>
                  </a:moveTo>
                  <a:lnTo>
                    <a:pt x="0" y="84"/>
                  </a:lnTo>
                  <a:cubicBezTo>
                    <a:pt x="42" y="177"/>
                    <a:pt x="124" y="259"/>
                    <a:pt x="259" y="259"/>
                  </a:cubicBez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38"/>
            <p:cNvSpPr/>
            <p:nvPr/>
          </p:nvSpPr>
          <p:spPr>
            <a:xfrm>
              <a:off x="370700" y="2746200"/>
              <a:ext cx="7525" cy="6500"/>
            </a:xfrm>
            <a:custGeom>
              <a:rect b="b" l="l" r="r" t="t"/>
              <a:pathLst>
                <a:path extrusionOk="0" h="260" w="301">
                  <a:moveTo>
                    <a:pt x="1" y="1"/>
                  </a:moveTo>
                  <a:lnTo>
                    <a:pt x="1" y="259"/>
                  </a:lnTo>
                  <a:lnTo>
                    <a:pt x="301" y="259"/>
                  </a:lnTo>
                  <a:cubicBezTo>
                    <a:pt x="259" y="83"/>
                    <a:pt x="166"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38"/>
            <p:cNvSpPr/>
            <p:nvPr/>
          </p:nvSpPr>
          <p:spPr>
            <a:xfrm>
              <a:off x="365275" y="2676150"/>
              <a:ext cx="7525" cy="13975"/>
            </a:xfrm>
            <a:custGeom>
              <a:rect b="b" l="l" r="r" t="t"/>
              <a:pathLst>
                <a:path extrusionOk="0" h="559" w="301">
                  <a:moveTo>
                    <a:pt x="1" y="1"/>
                  </a:moveTo>
                  <a:lnTo>
                    <a:pt x="42" y="559"/>
                  </a:lnTo>
                  <a:lnTo>
                    <a:pt x="84" y="559"/>
                  </a:lnTo>
                  <a:cubicBezTo>
                    <a:pt x="166" y="518"/>
                    <a:pt x="259" y="476"/>
                    <a:pt x="259" y="383"/>
                  </a:cubicBezTo>
                  <a:cubicBezTo>
                    <a:pt x="301" y="342"/>
                    <a:pt x="301" y="301"/>
                    <a:pt x="301" y="259"/>
                  </a:cubicBezTo>
                  <a:cubicBezTo>
                    <a:pt x="259" y="176"/>
                    <a:pt x="218" y="83"/>
                    <a:pt x="125" y="42"/>
                  </a:cubicBezTo>
                  <a:lnTo>
                    <a:pt x="84" y="42"/>
                  </a:lnTo>
                  <a:cubicBezTo>
                    <a:pt x="42"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38"/>
            <p:cNvSpPr/>
            <p:nvPr/>
          </p:nvSpPr>
          <p:spPr>
            <a:xfrm>
              <a:off x="433000" y="2740775"/>
              <a:ext cx="13975" cy="7525"/>
            </a:xfrm>
            <a:custGeom>
              <a:rect b="b" l="l" r="r" t="t"/>
              <a:pathLst>
                <a:path extrusionOk="0" h="301" w="559">
                  <a:moveTo>
                    <a:pt x="259" y="0"/>
                  </a:moveTo>
                  <a:cubicBezTo>
                    <a:pt x="218" y="0"/>
                    <a:pt x="135" y="0"/>
                    <a:pt x="94" y="42"/>
                  </a:cubicBezTo>
                  <a:cubicBezTo>
                    <a:pt x="42" y="83"/>
                    <a:pt x="42" y="125"/>
                    <a:pt x="1" y="176"/>
                  </a:cubicBezTo>
                  <a:lnTo>
                    <a:pt x="1" y="300"/>
                  </a:lnTo>
                  <a:lnTo>
                    <a:pt x="559" y="259"/>
                  </a:lnTo>
                  <a:cubicBezTo>
                    <a:pt x="559" y="83"/>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38"/>
            <p:cNvSpPr/>
            <p:nvPr/>
          </p:nvSpPr>
          <p:spPr>
            <a:xfrm>
              <a:off x="427575" y="2670725"/>
              <a:ext cx="14250" cy="14175"/>
            </a:xfrm>
            <a:custGeom>
              <a:rect b="b" l="l" r="r" t="t"/>
              <a:pathLst>
                <a:path extrusionOk="0" h="567" w="570">
                  <a:moveTo>
                    <a:pt x="259" y="1"/>
                  </a:moveTo>
                  <a:cubicBezTo>
                    <a:pt x="94" y="42"/>
                    <a:pt x="1" y="176"/>
                    <a:pt x="1" y="300"/>
                  </a:cubicBezTo>
                  <a:cubicBezTo>
                    <a:pt x="1" y="453"/>
                    <a:pt x="102" y="567"/>
                    <a:pt x="244" y="567"/>
                  </a:cubicBezTo>
                  <a:cubicBezTo>
                    <a:pt x="265" y="567"/>
                    <a:pt x="288" y="564"/>
                    <a:pt x="311" y="559"/>
                  </a:cubicBezTo>
                  <a:cubicBezTo>
                    <a:pt x="476" y="559"/>
                    <a:pt x="569" y="435"/>
                    <a:pt x="569" y="259"/>
                  </a:cubicBezTo>
                  <a:cubicBezTo>
                    <a:pt x="56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38"/>
            <p:cNvSpPr/>
            <p:nvPr/>
          </p:nvSpPr>
          <p:spPr>
            <a:xfrm>
              <a:off x="390100" y="2639450"/>
              <a:ext cx="15025" cy="13975"/>
            </a:xfrm>
            <a:custGeom>
              <a:rect b="b" l="l" r="r" t="t"/>
              <a:pathLst>
                <a:path extrusionOk="0" h="559" w="601">
                  <a:moveTo>
                    <a:pt x="259" y="1"/>
                  </a:moveTo>
                  <a:cubicBezTo>
                    <a:pt x="124" y="1"/>
                    <a:pt x="0" y="135"/>
                    <a:pt x="42" y="300"/>
                  </a:cubicBezTo>
                  <a:cubicBezTo>
                    <a:pt x="42" y="435"/>
                    <a:pt x="166" y="559"/>
                    <a:pt x="300" y="559"/>
                  </a:cubicBezTo>
                  <a:cubicBezTo>
                    <a:pt x="466" y="517"/>
                    <a:pt x="600" y="393"/>
                    <a:pt x="559" y="259"/>
                  </a:cubicBezTo>
                  <a:cubicBezTo>
                    <a:pt x="559" y="94"/>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38"/>
            <p:cNvSpPr/>
            <p:nvPr/>
          </p:nvSpPr>
          <p:spPr>
            <a:xfrm>
              <a:off x="395275" y="2708475"/>
              <a:ext cx="15275" cy="13975"/>
            </a:xfrm>
            <a:custGeom>
              <a:rect b="b" l="l" r="r" t="t"/>
              <a:pathLst>
                <a:path extrusionOk="0" h="559" w="611">
                  <a:moveTo>
                    <a:pt x="259" y="0"/>
                  </a:moveTo>
                  <a:cubicBezTo>
                    <a:pt x="135" y="0"/>
                    <a:pt x="0" y="124"/>
                    <a:pt x="0" y="300"/>
                  </a:cubicBezTo>
                  <a:cubicBezTo>
                    <a:pt x="52" y="476"/>
                    <a:pt x="176" y="558"/>
                    <a:pt x="310" y="558"/>
                  </a:cubicBezTo>
                  <a:cubicBezTo>
                    <a:pt x="476" y="558"/>
                    <a:pt x="610" y="434"/>
                    <a:pt x="569" y="259"/>
                  </a:cubicBezTo>
                  <a:cubicBezTo>
                    <a:pt x="569" y="83"/>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38"/>
            <p:cNvSpPr/>
            <p:nvPr/>
          </p:nvSpPr>
          <p:spPr>
            <a:xfrm>
              <a:off x="459875" y="2634025"/>
              <a:ext cx="14250" cy="14250"/>
            </a:xfrm>
            <a:custGeom>
              <a:rect b="b" l="l" r="r" t="t"/>
              <a:pathLst>
                <a:path extrusionOk="0" h="570" w="570">
                  <a:moveTo>
                    <a:pt x="259" y="0"/>
                  </a:moveTo>
                  <a:cubicBezTo>
                    <a:pt x="94" y="0"/>
                    <a:pt x="1" y="135"/>
                    <a:pt x="1" y="311"/>
                  </a:cubicBezTo>
                  <a:cubicBezTo>
                    <a:pt x="1" y="435"/>
                    <a:pt x="135" y="569"/>
                    <a:pt x="311" y="569"/>
                  </a:cubicBezTo>
                  <a:cubicBezTo>
                    <a:pt x="435" y="517"/>
                    <a:pt x="570" y="393"/>
                    <a:pt x="570" y="259"/>
                  </a:cubicBezTo>
                  <a:cubicBezTo>
                    <a:pt x="518" y="93"/>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38"/>
            <p:cNvSpPr/>
            <p:nvPr/>
          </p:nvSpPr>
          <p:spPr>
            <a:xfrm>
              <a:off x="464275" y="2703025"/>
              <a:ext cx="15025" cy="14000"/>
            </a:xfrm>
            <a:custGeom>
              <a:rect b="b" l="l" r="r" t="t"/>
              <a:pathLst>
                <a:path extrusionOk="0" h="560" w="601">
                  <a:moveTo>
                    <a:pt x="300" y="1"/>
                  </a:moveTo>
                  <a:cubicBezTo>
                    <a:pt x="135" y="1"/>
                    <a:pt x="1" y="177"/>
                    <a:pt x="42" y="301"/>
                  </a:cubicBezTo>
                  <a:cubicBezTo>
                    <a:pt x="42" y="477"/>
                    <a:pt x="176" y="559"/>
                    <a:pt x="342" y="559"/>
                  </a:cubicBezTo>
                  <a:cubicBezTo>
                    <a:pt x="476" y="559"/>
                    <a:pt x="600" y="435"/>
                    <a:pt x="600" y="259"/>
                  </a:cubicBezTo>
                  <a:cubicBezTo>
                    <a:pt x="559" y="135"/>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38"/>
            <p:cNvSpPr/>
            <p:nvPr/>
          </p:nvSpPr>
          <p:spPr>
            <a:xfrm>
              <a:off x="359850" y="2613600"/>
              <a:ext cx="7525" cy="7525"/>
            </a:xfrm>
            <a:custGeom>
              <a:rect b="b" l="l" r="r" t="t"/>
              <a:pathLst>
                <a:path extrusionOk="0" h="301" w="301">
                  <a:moveTo>
                    <a:pt x="301" y="1"/>
                  </a:moveTo>
                  <a:lnTo>
                    <a:pt x="1" y="42"/>
                  </a:lnTo>
                  <a:lnTo>
                    <a:pt x="42" y="300"/>
                  </a:lnTo>
                  <a:cubicBezTo>
                    <a:pt x="176" y="300"/>
                    <a:pt x="301" y="176"/>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38"/>
            <p:cNvSpPr/>
            <p:nvPr/>
          </p:nvSpPr>
          <p:spPr>
            <a:xfrm>
              <a:off x="422400" y="2608175"/>
              <a:ext cx="14000" cy="7775"/>
            </a:xfrm>
            <a:custGeom>
              <a:rect b="b" l="l" r="r" t="t"/>
              <a:pathLst>
                <a:path extrusionOk="0" h="311" w="560">
                  <a:moveTo>
                    <a:pt x="559" y="1"/>
                  </a:moveTo>
                  <a:lnTo>
                    <a:pt x="1" y="52"/>
                  </a:lnTo>
                  <a:cubicBezTo>
                    <a:pt x="1" y="218"/>
                    <a:pt x="166" y="311"/>
                    <a:pt x="301" y="311"/>
                  </a:cubicBezTo>
                  <a:cubicBezTo>
                    <a:pt x="466" y="311"/>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38"/>
            <p:cNvSpPr/>
            <p:nvPr/>
          </p:nvSpPr>
          <p:spPr>
            <a:xfrm>
              <a:off x="502025" y="2735350"/>
              <a:ext cx="7500" cy="7525"/>
            </a:xfrm>
            <a:custGeom>
              <a:rect b="b" l="l" r="r" t="t"/>
              <a:pathLst>
                <a:path extrusionOk="0" h="301" w="300">
                  <a:moveTo>
                    <a:pt x="217" y="0"/>
                  </a:moveTo>
                  <a:cubicBezTo>
                    <a:pt x="83" y="42"/>
                    <a:pt x="0" y="176"/>
                    <a:pt x="0" y="300"/>
                  </a:cubicBez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38"/>
            <p:cNvSpPr/>
            <p:nvPr/>
          </p:nvSpPr>
          <p:spPr>
            <a:xfrm>
              <a:off x="496600" y="2666325"/>
              <a:ext cx="7500" cy="13525"/>
            </a:xfrm>
            <a:custGeom>
              <a:rect b="b" l="l" r="r" t="t"/>
              <a:pathLst>
                <a:path extrusionOk="0" h="541" w="300">
                  <a:moveTo>
                    <a:pt x="259" y="1"/>
                  </a:moveTo>
                  <a:cubicBezTo>
                    <a:pt x="217" y="1"/>
                    <a:pt x="176" y="1"/>
                    <a:pt x="134" y="52"/>
                  </a:cubicBezTo>
                  <a:cubicBezTo>
                    <a:pt x="41" y="94"/>
                    <a:pt x="0" y="177"/>
                    <a:pt x="0" y="311"/>
                  </a:cubicBezTo>
                  <a:cubicBezTo>
                    <a:pt x="41" y="394"/>
                    <a:pt x="83" y="476"/>
                    <a:pt x="217" y="518"/>
                  </a:cubicBezTo>
                  <a:cubicBezTo>
                    <a:pt x="245" y="518"/>
                    <a:pt x="254" y="541"/>
                    <a:pt x="269" y="541"/>
                  </a:cubicBezTo>
                  <a:cubicBezTo>
                    <a:pt x="277" y="541"/>
                    <a:pt x="286" y="535"/>
                    <a:pt x="30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38"/>
            <p:cNvSpPr/>
            <p:nvPr/>
          </p:nvSpPr>
          <p:spPr>
            <a:xfrm>
              <a:off x="491150" y="2604050"/>
              <a:ext cx="7525" cy="6475"/>
            </a:xfrm>
            <a:custGeom>
              <a:rect b="b" l="l" r="r" t="t"/>
              <a:pathLst>
                <a:path extrusionOk="0" h="259" w="301">
                  <a:moveTo>
                    <a:pt x="1" y="0"/>
                  </a:moveTo>
                  <a:cubicBezTo>
                    <a:pt x="42" y="124"/>
                    <a:pt x="135" y="259"/>
                    <a:pt x="259" y="259"/>
                  </a:cubicBezTo>
                  <a:lnTo>
                    <a:pt x="301" y="259"/>
                  </a:ln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38"/>
            <p:cNvSpPr/>
            <p:nvPr/>
          </p:nvSpPr>
          <p:spPr>
            <a:xfrm>
              <a:off x="294200" y="2751275"/>
              <a:ext cx="13975" cy="6850"/>
            </a:xfrm>
            <a:custGeom>
              <a:rect b="b" l="l" r="r" t="t"/>
              <a:pathLst>
                <a:path extrusionOk="0" h="274" w="559">
                  <a:moveTo>
                    <a:pt x="331" y="0"/>
                  </a:moveTo>
                  <a:cubicBezTo>
                    <a:pt x="307" y="0"/>
                    <a:pt x="283" y="5"/>
                    <a:pt x="259" y="15"/>
                  </a:cubicBezTo>
                  <a:cubicBezTo>
                    <a:pt x="218" y="15"/>
                    <a:pt x="125" y="56"/>
                    <a:pt x="83" y="97"/>
                  </a:cubicBezTo>
                  <a:cubicBezTo>
                    <a:pt x="42" y="139"/>
                    <a:pt x="1" y="221"/>
                    <a:pt x="1" y="273"/>
                  </a:cubicBezTo>
                  <a:lnTo>
                    <a:pt x="559" y="221"/>
                  </a:lnTo>
                  <a:lnTo>
                    <a:pt x="559" y="180"/>
                  </a:lnTo>
                  <a:cubicBezTo>
                    <a:pt x="526" y="80"/>
                    <a:pt x="432"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38"/>
            <p:cNvSpPr/>
            <p:nvPr/>
          </p:nvSpPr>
          <p:spPr>
            <a:xfrm>
              <a:off x="288775" y="2681575"/>
              <a:ext cx="15025" cy="14000"/>
            </a:xfrm>
            <a:custGeom>
              <a:rect b="b" l="l" r="r" t="t"/>
              <a:pathLst>
                <a:path extrusionOk="0" h="560" w="601">
                  <a:moveTo>
                    <a:pt x="259" y="1"/>
                  </a:moveTo>
                  <a:cubicBezTo>
                    <a:pt x="125" y="42"/>
                    <a:pt x="0" y="166"/>
                    <a:pt x="42" y="301"/>
                  </a:cubicBezTo>
                  <a:cubicBezTo>
                    <a:pt x="42" y="476"/>
                    <a:pt x="176" y="559"/>
                    <a:pt x="300" y="559"/>
                  </a:cubicBezTo>
                  <a:cubicBezTo>
                    <a:pt x="476" y="559"/>
                    <a:pt x="600"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38"/>
            <p:cNvSpPr/>
            <p:nvPr/>
          </p:nvSpPr>
          <p:spPr>
            <a:xfrm>
              <a:off x="267325" y="2720350"/>
              <a:ext cx="4150" cy="11925"/>
            </a:xfrm>
            <a:custGeom>
              <a:rect b="b" l="l" r="r" t="t"/>
              <a:pathLst>
                <a:path extrusionOk="0" h="477" w="166">
                  <a:moveTo>
                    <a:pt x="42" y="1"/>
                  </a:moveTo>
                  <a:lnTo>
                    <a:pt x="0" y="476"/>
                  </a:lnTo>
                  <a:cubicBezTo>
                    <a:pt x="83" y="425"/>
                    <a:pt x="166" y="300"/>
                    <a:pt x="166" y="218"/>
                  </a:cubicBezTo>
                  <a:cubicBezTo>
                    <a:pt x="166" y="125"/>
                    <a:pt x="83" y="42"/>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38"/>
            <p:cNvSpPr/>
            <p:nvPr/>
          </p:nvSpPr>
          <p:spPr>
            <a:xfrm>
              <a:off x="321075" y="2644675"/>
              <a:ext cx="14000" cy="14175"/>
            </a:xfrm>
            <a:custGeom>
              <a:rect b="b" l="l" r="r" t="t"/>
              <a:pathLst>
                <a:path extrusionOk="0" h="567" w="560">
                  <a:moveTo>
                    <a:pt x="326" y="1"/>
                  </a:moveTo>
                  <a:cubicBezTo>
                    <a:pt x="304" y="1"/>
                    <a:pt x="282" y="3"/>
                    <a:pt x="259" y="9"/>
                  </a:cubicBezTo>
                  <a:cubicBezTo>
                    <a:pt x="125" y="9"/>
                    <a:pt x="1" y="143"/>
                    <a:pt x="1" y="308"/>
                  </a:cubicBezTo>
                  <a:cubicBezTo>
                    <a:pt x="1" y="443"/>
                    <a:pt x="177" y="567"/>
                    <a:pt x="301" y="567"/>
                  </a:cubicBezTo>
                  <a:cubicBezTo>
                    <a:pt x="476" y="526"/>
                    <a:pt x="559" y="402"/>
                    <a:pt x="559" y="267"/>
                  </a:cubicBezTo>
                  <a:cubicBezTo>
                    <a:pt x="559" y="114"/>
                    <a:pt x="465"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38"/>
            <p:cNvSpPr/>
            <p:nvPr/>
          </p:nvSpPr>
          <p:spPr>
            <a:xfrm>
              <a:off x="326500" y="2713900"/>
              <a:ext cx="14000" cy="13975"/>
            </a:xfrm>
            <a:custGeom>
              <a:rect b="b" l="l" r="r" t="t"/>
              <a:pathLst>
                <a:path extrusionOk="0" h="559" w="560">
                  <a:moveTo>
                    <a:pt x="259" y="0"/>
                  </a:moveTo>
                  <a:cubicBezTo>
                    <a:pt x="84" y="0"/>
                    <a:pt x="1" y="124"/>
                    <a:pt x="1" y="300"/>
                  </a:cubicBezTo>
                  <a:cubicBezTo>
                    <a:pt x="1" y="424"/>
                    <a:pt x="125" y="558"/>
                    <a:pt x="301" y="558"/>
                  </a:cubicBezTo>
                  <a:cubicBezTo>
                    <a:pt x="477" y="558"/>
                    <a:pt x="559" y="383"/>
                    <a:pt x="559" y="259"/>
                  </a:cubicBezTo>
                  <a:cubicBezTo>
                    <a:pt x="559" y="83"/>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38"/>
            <p:cNvSpPr/>
            <p:nvPr/>
          </p:nvSpPr>
          <p:spPr>
            <a:xfrm>
              <a:off x="284375" y="2619025"/>
              <a:ext cx="13975" cy="7525"/>
            </a:xfrm>
            <a:custGeom>
              <a:rect b="b" l="l" r="r" t="t"/>
              <a:pathLst>
                <a:path extrusionOk="0" h="301" w="559">
                  <a:moveTo>
                    <a:pt x="518" y="1"/>
                  </a:moveTo>
                  <a:lnTo>
                    <a:pt x="1" y="42"/>
                  </a:lnTo>
                  <a:lnTo>
                    <a:pt x="1" y="83"/>
                  </a:lnTo>
                  <a:cubicBezTo>
                    <a:pt x="42" y="218"/>
                    <a:pt x="135" y="301"/>
                    <a:pt x="301" y="301"/>
                  </a:cubicBezTo>
                  <a:cubicBezTo>
                    <a:pt x="394" y="301"/>
                    <a:pt x="476" y="218"/>
                    <a:pt x="518" y="177"/>
                  </a:cubicBezTo>
                  <a:cubicBezTo>
                    <a:pt x="518" y="135"/>
                    <a:pt x="559" y="42"/>
                    <a:pt x="5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38"/>
            <p:cNvSpPr/>
            <p:nvPr/>
          </p:nvSpPr>
          <p:spPr>
            <a:xfrm>
              <a:off x="364250" y="2746200"/>
              <a:ext cx="6475" cy="7525"/>
            </a:xfrm>
            <a:custGeom>
              <a:rect b="b" l="l" r="r" t="t"/>
              <a:pathLst>
                <a:path extrusionOk="0" h="301" w="259">
                  <a:moveTo>
                    <a:pt x="166" y="1"/>
                  </a:moveTo>
                  <a:cubicBezTo>
                    <a:pt x="83" y="42"/>
                    <a:pt x="0" y="125"/>
                    <a:pt x="0" y="218"/>
                  </a:cubicBezTo>
                  <a:lnTo>
                    <a:pt x="0" y="300"/>
                  </a:lnTo>
                  <a:lnTo>
                    <a:pt x="259"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38"/>
            <p:cNvSpPr/>
            <p:nvPr/>
          </p:nvSpPr>
          <p:spPr>
            <a:xfrm>
              <a:off x="358825" y="2676150"/>
              <a:ext cx="7525" cy="13975"/>
            </a:xfrm>
            <a:custGeom>
              <a:rect b="b" l="l" r="r" t="t"/>
              <a:pathLst>
                <a:path extrusionOk="0" h="559" w="301">
                  <a:moveTo>
                    <a:pt x="259" y="1"/>
                  </a:moveTo>
                  <a:cubicBezTo>
                    <a:pt x="166" y="1"/>
                    <a:pt x="124" y="42"/>
                    <a:pt x="83" y="83"/>
                  </a:cubicBezTo>
                  <a:cubicBezTo>
                    <a:pt x="42" y="125"/>
                    <a:pt x="42" y="176"/>
                    <a:pt x="0" y="218"/>
                  </a:cubicBezTo>
                  <a:lnTo>
                    <a:pt x="0" y="301"/>
                  </a:lnTo>
                  <a:lnTo>
                    <a:pt x="0" y="383"/>
                  </a:lnTo>
                  <a:cubicBezTo>
                    <a:pt x="42" y="476"/>
                    <a:pt x="83" y="518"/>
                    <a:pt x="16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38"/>
            <p:cNvSpPr/>
            <p:nvPr/>
          </p:nvSpPr>
          <p:spPr>
            <a:xfrm>
              <a:off x="353400" y="2614650"/>
              <a:ext cx="7525" cy="6475"/>
            </a:xfrm>
            <a:custGeom>
              <a:rect b="b" l="l" r="r" t="t"/>
              <a:pathLst>
                <a:path extrusionOk="0" h="259" w="301">
                  <a:moveTo>
                    <a:pt x="0" y="0"/>
                  </a:moveTo>
                  <a:lnTo>
                    <a:pt x="0" y="52"/>
                  </a:lnTo>
                  <a:cubicBezTo>
                    <a:pt x="42" y="176"/>
                    <a:pt x="124" y="258"/>
                    <a:pt x="259" y="258"/>
                  </a:cubicBezTo>
                  <a:lnTo>
                    <a:pt x="300" y="258"/>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38"/>
            <p:cNvSpPr/>
            <p:nvPr/>
          </p:nvSpPr>
          <p:spPr>
            <a:xfrm>
              <a:off x="1190075" y="2543550"/>
              <a:ext cx="7775" cy="7775"/>
            </a:xfrm>
            <a:custGeom>
              <a:rect b="b" l="l" r="r" t="t"/>
              <a:pathLst>
                <a:path extrusionOk="0" h="311" w="311">
                  <a:moveTo>
                    <a:pt x="1" y="1"/>
                  </a:moveTo>
                  <a:lnTo>
                    <a:pt x="52" y="311"/>
                  </a:lnTo>
                  <a:lnTo>
                    <a:pt x="311" y="259"/>
                  </a:lnTo>
                  <a:cubicBezTo>
                    <a:pt x="311" y="259"/>
                    <a:pt x="311" y="218"/>
                    <a:pt x="259" y="177"/>
                  </a:cubicBezTo>
                  <a:cubicBezTo>
                    <a:pt x="259" y="135"/>
                    <a:pt x="259" y="135"/>
                    <a:pt x="218" y="94"/>
                  </a:cubicBezTo>
                  <a:cubicBezTo>
                    <a:pt x="176" y="52"/>
                    <a:pt x="176" y="52"/>
                    <a:pt x="135" y="52"/>
                  </a:cubicBezTo>
                  <a:cubicBezTo>
                    <a:pt x="94" y="1"/>
                    <a:pt x="5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38"/>
            <p:cNvSpPr/>
            <p:nvPr/>
          </p:nvSpPr>
          <p:spPr>
            <a:xfrm>
              <a:off x="1184900" y="2474800"/>
              <a:ext cx="7525" cy="13975"/>
            </a:xfrm>
            <a:custGeom>
              <a:rect b="b" l="l" r="r" t="t"/>
              <a:pathLst>
                <a:path extrusionOk="0" h="559" w="301">
                  <a:moveTo>
                    <a:pt x="1" y="1"/>
                  </a:moveTo>
                  <a:lnTo>
                    <a:pt x="42" y="559"/>
                  </a:lnTo>
                  <a:lnTo>
                    <a:pt x="125" y="559"/>
                  </a:lnTo>
                  <a:cubicBezTo>
                    <a:pt x="166" y="518"/>
                    <a:pt x="208" y="518"/>
                    <a:pt x="259" y="476"/>
                  </a:cubicBezTo>
                  <a:lnTo>
                    <a:pt x="259" y="424"/>
                  </a:lnTo>
                  <a:cubicBezTo>
                    <a:pt x="301" y="383"/>
                    <a:pt x="301" y="300"/>
                    <a:pt x="301" y="259"/>
                  </a:cubicBezTo>
                  <a:cubicBezTo>
                    <a:pt x="301" y="166"/>
                    <a:pt x="259" y="83"/>
                    <a:pt x="166" y="42"/>
                  </a:cubicBezTo>
                  <a:cubicBezTo>
                    <a:pt x="166" y="42"/>
                    <a:pt x="125"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8"/>
            <p:cNvSpPr/>
            <p:nvPr/>
          </p:nvSpPr>
          <p:spPr>
            <a:xfrm>
              <a:off x="1252625" y="2538950"/>
              <a:ext cx="13975" cy="6950"/>
            </a:xfrm>
            <a:custGeom>
              <a:rect b="b" l="l" r="r" t="t"/>
              <a:pathLst>
                <a:path extrusionOk="0" h="278" w="559">
                  <a:moveTo>
                    <a:pt x="345" y="1"/>
                  </a:moveTo>
                  <a:cubicBezTo>
                    <a:pt x="329" y="1"/>
                    <a:pt x="314" y="6"/>
                    <a:pt x="301" y="19"/>
                  </a:cubicBezTo>
                  <a:cubicBezTo>
                    <a:pt x="135" y="19"/>
                    <a:pt x="1" y="143"/>
                    <a:pt x="42" y="278"/>
                  </a:cubicBezTo>
                  <a:lnTo>
                    <a:pt x="559" y="278"/>
                  </a:lnTo>
                  <a:cubicBezTo>
                    <a:pt x="559" y="143"/>
                    <a:pt x="518" y="61"/>
                    <a:pt x="435" y="19"/>
                  </a:cubicBezTo>
                  <a:cubicBezTo>
                    <a:pt x="407" y="19"/>
                    <a:pt x="375" y="1"/>
                    <a:pt x="34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8"/>
            <p:cNvSpPr/>
            <p:nvPr/>
          </p:nvSpPr>
          <p:spPr>
            <a:xfrm>
              <a:off x="1215925" y="2507100"/>
              <a:ext cx="14250" cy="14000"/>
            </a:xfrm>
            <a:custGeom>
              <a:rect b="b" l="l" r="r" t="t"/>
              <a:pathLst>
                <a:path extrusionOk="0" h="560" w="570">
                  <a:moveTo>
                    <a:pt x="259" y="1"/>
                  </a:moveTo>
                  <a:cubicBezTo>
                    <a:pt x="94" y="1"/>
                    <a:pt x="1" y="125"/>
                    <a:pt x="1" y="301"/>
                  </a:cubicBezTo>
                  <a:cubicBezTo>
                    <a:pt x="1" y="425"/>
                    <a:pt x="135" y="559"/>
                    <a:pt x="311" y="559"/>
                  </a:cubicBezTo>
                  <a:cubicBezTo>
                    <a:pt x="435" y="518"/>
                    <a:pt x="569" y="384"/>
                    <a:pt x="569" y="259"/>
                  </a:cubicBezTo>
                  <a:cubicBezTo>
                    <a:pt x="569" y="8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8"/>
            <p:cNvSpPr/>
            <p:nvPr/>
          </p:nvSpPr>
          <p:spPr>
            <a:xfrm>
              <a:off x="1052300" y="2554425"/>
              <a:ext cx="7525" cy="7500"/>
            </a:xfrm>
            <a:custGeom>
              <a:rect b="b" l="l" r="r" t="t"/>
              <a:pathLst>
                <a:path extrusionOk="0" h="300" w="301">
                  <a:moveTo>
                    <a:pt x="1" y="0"/>
                  </a:moveTo>
                  <a:lnTo>
                    <a:pt x="1" y="300"/>
                  </a:lnTo>
                  <a:lnTo>
                    <a:pt x="301" y="258"/>
                  </a:lnTo>
                  <a:cubicBezTo>
                    <a:pt x="259" y="217"/>
                    <a:pt x="259" y="176"/>
                    <a:pt x="218" y="134"/>
                  </a:cubicBezTo>
                  <a:cubicBezTo>
                    <a:pt x="177" y="83"/>
                    <a:pt x="135" y="41"/>
                    <a:pt x="84" y="41"/>
                  </a:cubicBezTo>
                  <a:cubicBezTo>
                    <a:pt x="42"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8"/>
            <p:cNvSpPr/>
            <p:nvPr/>
          </p:nvSpPr>
          <p:spPr>
            <a:xfrm>
              <a:off x="1046875" y="2485400"/>
              <a:ext cx="7525" cy="14250"/>
            </a:xfrm>
            <a:custGeom>
              <a:rect b="b" l="l" r="r" t="t"/>
              <a:pathLst>
                <a:path extrusionOk="0" h="570" w="301">
                  <a:moveTo>
                    <a:pt x="1" y="0"/>
                  </a:moveTo>
                  <a:lnTo>
                    <a:pt x="42" y="569"/>
                  </a:lnTo>
                  <a:lnTo>
                    <a:pt x="94" y="569"/>
                  </a:lnTo>
                  <a:cubicBezTo>
                    <a:pt x="218" y="517"/>
                    <a:pt x="301" y="393"/>
                    <a:pt x="301" y="259"/>
                  </a:cubicBezTo>
                  <a:cubicBezTo>
                    <a:pt x="301" y="176"/>
                    <a:pt x="218" y="94"/>
                    <a:pt x="135" y="52"/>
                  </a:cubicBezTo>
                  <a:cubicBezTo>
                    <a:pt x="135" y="52"/>
                    <a:pt x="135" y="0"/>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8"/>
            <p:cNvSpPr/>
            <p:nvPr/>
          </p:nvSpPr>
          <p:spPr>
            <a:xfrm>
              <a:off x="1114850" y="2548975"/>
              <a:ext cx="14000" cy="7525"/>
            </a:xfrm>
            <a:custGeom>
              <a:rect b="b" l="l" r="r" t="t"/>
              <a:pathLst>
                <a:path extrusionOk="0" h="301" w="560">
                  <a:moveTo>
                    <a:pt x="259" y="1"/>
                  </a:moveTo>
                  <a:cubicBezTo>
                    <a:pt x="166" y="1"/>
                    <a:pt x="125" y="42"/>
                    <a:pt x="84" y="135"/>
                  </a:cubicBezTo>
                  <a:cubicBezTo>
                    <a:pt x="1" y="177"/>
                    <a:pt x="1" y="218"/>
                    <a:pt x="1" y="301"/>
                  </a:cubicBezTo>
                  <a:lnTo>
                    <a:pt x="559" y="259"/>
                  </a:lnTo>
                  <a:cubicBezTo>
                    <a:pt x="559" y="135"/>
                    <a:pt x="425"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8"/>
            <p:cNvSpPr/>
            <p:nvPr/>
          </p:nvSpPr>
          <p:spPr>
            <a:xfrm>
              <a:off x="1109425" y="2480225"/>
              <a:ext cx="14000" cy="14000"/>
            </a:xfrm>
            <a:custGeom>
              <a:rect b="b" l="l" r="r" t="t"/>
              <a:pathLst>
                <a:path extrusionOk="0" h="560" w="560">
                  <a:moveTo>
                    <a:pt x="259" y="1"/>
                  </a:moveTo>
                  <a:cubicBezTo>
                    <a:pt x="125" y="1"/>
                    <a:pt x="1" y="125"/>
                    <a:pt x="1" y="301"/>
                  </a:cubicBezTo>
                  <a:cubicBezTo>
                    <a:pt x="1" y="466"/>
                    <a:pt x="125" y="559"/>
                    <a:pt x="301" y="559"/>
                  </a:cubicBezTo>
                  <a:cubicBezTo>
                    <a:pt x="476" y="559"/>
                    <a:pt x="559" y="425"/>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8"/>
            <p:cNvSpPr/>
            <p:nvPr/>
          </p:nvSpPr>
          <p:spPr>
            <a:xfrm>
              <a:off x="1071700" y="2447925"/>
              <a:ext cx="15025" cy="13975"/>
            </a:xfrm>
            <a:custGeom>
              <a:rect b="b" l="l" r="r" t="t"/>
              <a:pathLst>
                <a:path extrusionOk="0" h="559" w="601">
                  <a:moveTo>
                    <a:pt x="259" y="0"/>
                  </a:moveTo>
                  <a:cubicBezTo>
                    <a:pt x="135" y="42"/>
                    <a:pt x="0" y="166"/>
                    <a:pt x="42" y="300"/>
                  </a:cubicBezTo>
                  <a:cubicBezTo>
                    <a:pt x="42" y="466"/>
                    <a:pt x="176" y="559"/>
                    <a:pt x="300" y="559"/>
                  </a:cubicBezTo>
                  <a:cubicBezTo>
                    <a:pt x="476" y="559"/>
                    <a:pt x="600" y="424"/>
                    <a:pt x="559" y="259"/>
                  </a:cubicBezTo>
                  <a:cubicBezTo>
                    <a:pt x="55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8"/>
            <p:cNvSpPr/>
            <p:nvPr/>
          </p:nvSpPr>
          <p:spPr>
            <a:xfrm>
              <a:off x="1077125" y="2517525"/>
              <a:ext cx="15025" cy="14425"/>
            </a:xfrm>
            <a:custGeom>
              <a:rect b="b" l="l" r="r" t="t"/>
              <a:pathLst>
                <a:path extrusionOk="0" h="577" w="601">
                  <a:moveTo>
                    <a:pt x="322" y="0"/>
                  </a:moveTo>
                  <a:cubicBezTo>
                    <a:pt x="302" y="0"/>
                    <a:pt x="281" y="3"/>
                    <a:pt x="259" y="8"/>
                  </a:cubicBezTo>
                  <a:cubicBezTo>
                    <a:pt x="125" y="8"/>
                    <a:pt x="0" y="142"/>
                    <a:pt x="0" y="318"/>
                  </a:cubicBezTo>
                  <a:cubicBezTo>
                    <a:pt x="42" y="442"/>
                    <a:pt x="176" y="577"/>
                    <a:pt x="300" y="577"/>
                  </a:cubicBezTo>
                  <a:cubicBezTo>
                    <a:pt x="476" y="525"/>
                    <a:pt x="600" y="401"/>
                    <a:pt x="559" y="266"/>
                  </a:cubicBezTo>
                  <a:cubicBezTo>
                    <a:pt x="559" y="121"/>
                    <a:pt x="464" y="0"/>
                    <a:pt x="32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8"/>
            <p:cNvSpPr/>
            <p:nvPr/>
          </p:nvSpPr>
          <p:spPr>
            <a:xfrm>
              <a:off x="1141750" y="2442500"/>
              <a:ext cx="13975" cy="14175"/>
            </a:xfrm>
            <a:custGeom>
              <a:rect b="b" l="l" r="r" t="t"/>
              <a:pathLst>
                <a:path extrusionOk="0" h="567" w="559">
                  <a:moveTo>
                    <a:pt x="259" y="0"/>
                  </a:moveTo>
                  <a:cubicBezTo>
                    <a:pt x="83" y="42"/>
                    <a:pt x="0" y="166"/>
                    <a:pt x="0" y="300"/>
                  </a:cubicBezTo>
                  <a:cubicBezTo>
                    <a:pt x="0" y="453"/>
                    <a:pt x="94" y="567"/>
                    <a:pt x="234" y="567"/>
                  </a:cubicBezTo>
                  <a:cubicBezTo>
                    <a:pt x="255" y="567"/>
                    <a:pt x="277" y="564"/>
                    <a:pt x="300" y="559"/>
                  </a:cubicBezTo>
                  <a:cubicBezTo>
                    <a:pt x="434" y="559"/>
                    <a:pt x="559" y="424"/>
                    <a:pt x="559" y="259"/>
                  </a:cubicBezTo>
                  <a:cubicBezTo>
                    <a:pt x="517" y="124"/>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8"/>
            <p:cNvSpPr/>
            <p:nvPr/>
          </p:nvSpPr>
          <p:spPr>
            <a:xfrm>
              <a:off x="1146150" y="2512250"/>
              <a:ext cx="15000" cy="14275"/>
            </a:xfrm>
            <a:custGeom>
              <a:rect b="b" l="l" r="r" t="t"/>
              <a:pathLst>
                <a:path extrusionOk="0" h="571" w="600">
                  <a:moveTo>
                    <a:pt x="355" y="1"/>
                  </a:moveTo>
                  <a:cubicBezTo>
                    <a:pt x="337" y="1"/>
                    <a:pt x="318" y="4"/>
                    <a:pt x="300" y="12"/>
                  </a:cubicBezTo>
                  <a:cubicBezTo>
                    <a:pt x="124" y="12"/>
                    <a:pt x="0" y="136"/>
                    <a:pt x="41" y="312"/>
                  </a:cubicBezTo>
                  <a:cubicBezTo>
                    <a:pt x="41" y="436"/>
                    <a:pt x="165" y="570"/>
                    <a:pt x="341" y="570"/>
                  </a:cubicBezTo>
                  <a:cubicBezTo>
                    <a:pt x="465" y="529"/>
                    <a:pt x="600" y="395"/>
                    <a:pt x="600" y="271"/>
                  </a:cubicBezTo>
                  <a:cubicBezTo>
                    <a:pt x="564" y="121"/>
                    <a:pt x="461" y="1"/>
                    <a:pt x="3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38"/>
            <p:cNvSpPr/>
            <p:nvPr/>
          </p:nvSpPr>
          <p:spPr>
            <a:xfrm>
              <a:off x="1041450" y="2423100"/>
              <a:ext cx="7775" cy="7525"/>
            </a:xfrm>
            <a:custGeom>
              <a:rect b="b" l="l" r="r" t="t"/>
              <a:pathLst>
                <a:path extrusionOk="0" h="301" w="311">
                  <a:moveTo>
                    <a:pt x="1" y="1"/>
                  </a:moveTo>
                  <a:lnTo>
                    <a:pt x="52" y="301"/>
                  </a:lnTo>
                  <a:cubicBezTo>
                    <a:pt x="176" y="259"/>
                    <a:pt x="311" y="125"/>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8"/>
            <p:cNvSpPr/>
            <p:nvPr/>
          </p:nvSpPr>
          <p:spPr>
            <a:xfrm>
              <a:off x="1104000" y="2417675"/>
              <a:ext cx="14000" cy="7525"/>
            </a:xfrm>
            <a:custGeom>
              <a:rect b="b" l="l" r="r" t="t"/>
              <a:pathLst>
                <a:path extrusionOk="0" h="301" w="560">
                  <a:moveTo>
                    <a:pt x="518" y="1"/>
                  </a:moveTo>
                  <a:lnTo>
                    <a:pt x="1" y="42"/>
                  </a:lnTo>
                  <a:lnTo>
                    <a:pt x="1" y="83"/>
                  </a:lnTo>
                  <a:cubicBezTo>
                    <a:pt x="42" y="218"/>
                    <a:pt x="177" y="301"/>
                    <a:pt x="301" y="301"/>
                  </a:cubicBezTo>
                  <a:cubicBezTo>
                    <a:pt x="435" y="259"/>
                    <a:pt x="559" y="176"/>
                    <a:pt x="559" y="42"/>
                  </a:cubicBezTo>
                  <a:lnTo>
                    <a:pt x="518"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38"/>
            <p:cNvSpPr/>
            <p:nvPr/>
          </p:nvSpPr>
          <p:spPr>
            <a:xfrm>
              <a:off x="1183625" y="2543550"/>
              <a:ext cx="7775" cy="7775"/>
            </a:xfrm>
            <a:custGeom>
              <a:rect b="b" l="l" r="r" t="t"/>
              <a:pathLst>
                <a:path extrusionOk="0" h="311" w="311">
                  <a:moveTo>
                    <a:pt x="259" y="1"/>
                  </a:moveTo>
                  <a:lnTo>
                    <a:pt x="217" y="52"/>
                  </a:lnTo>
                  <a:cubicBezTo>
                    <a:pt x="176" y="52"/>
                    <a:pt x="135" y="52"/>
                    <a:pt x="135" y="94"/>
                  </a:cubicBezTo>
                  <a:lnTo>
                    <a:pt x="93" y="135"/>
                  </a:lnTo>
                  <a:cubicBezTo>
                    <a:pt x="52" y="135"/>
                    <a:pt x="52" y="177"/>
                    <a:pt x="52" y="218"/>
                  </a:cubicBezTo>
                  <a:cubicBezTo>
                    <a:pt x="0" y="259"/>
                    <a:pt x="0" y="259"/>
                    <a:pt x="0" y="311"/>
                  </a:cubicBezTo>
                  <a:lnTo>
                    <a:pt x="310" y="31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8"/>
            <p:cNvSpPr/>
            <p:nvPr/>
          </p:nvSpPr>
          <p:spPr>
            <a:xfrm>
              <a:off x="1178450" y="2474800"/>
              <a:ext cx="7525" cy="13975"/>
            </a:xfrm>
            <a:custGeom>
              <a:rect b="b" l="l" r="r" t="t"/>
              <a:pathLst>
                <a:path extrusionOk="0" h="559" w="301">
                  <a:moveTo>
                    <a:pt x="259" y="1"/>
                  </a:moveTo>
                  <a:cubicBezTo>
                    <a:pt x="207" y="1"/>
                    <a:pt x="166" y="42"/>
                    <a:pt x="124" y="83"/>
                  </a:cubicBezTo>
                  <a:cubicBezTo>
                    <a:pt x="42" y="125"/>
                    <a:pt x="0" y="218"/>
                    <a:pt x="0" y="300"/>
                  </a:cubicBezTo>
                  <a:cubicBezTo>
                    <a:pt x="0" y="342"/>
                    <a:pt x="42" y="383"/>
                    <a:pt x="42" y="424"/>
                  </a:cubicBezTo>
                  <a:cubicBezTo>
                    <a:pt x="42" y="424"/>
                    <a:pt x="83" y="424"/>
                    <a:pt x="83" y="476"/>
                  </a:cubicBezTo>
                  <a:cubicBezTo>
                    <a:pt x="124" y="518"/>
                    <a:pt x="207"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38"/>
            <p:cNvSpPr/>
            <p:nvPr/>
          </p:nvSpPr>
          <p:spPr>
            <a:xfrm>
              <a:off x="913500" y="2565275"/>
              <a:ext cx="7525" cy="6475"/>
            </a:xfrm>
            <a:custGeom>
              <a:rect b="b" l="l" r="r" t="t"/>
              <a:pathLst>
                <a:path extrusionOk="0" h="259" w="301">
                  <a:moveTo>
                    <a:pt x="1" y="0"/>
                  </a:moveTo>
                  <a:lnTo>
                    <a:pt x="42" y="259"/>
                  </a:lnTo>
                  <a:lnTo>
                    <a:pt x="301" y="259"/>
                  </a:lnTo>
                  <a:cubicBezTo>
                    <a:pt x="301" y="124"/>
                    <a:pt x="208" y="42"/>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38"/>
            <p:cNvSpPr/>
            <p:nvPr/>
          </p:nvSpPr>
          <p:spPr>
            <a:xfrm>
              <a:off x="908075" y="2496050"/>
              <a:ext cx="7525" cy="14200"/>
            </a:xfrm>
            <a:custGeom>
              <a:rect b="b" l="l" r="r" t="t"/>
              <a:pathLst>
                <a:path extrusionOk="0" h="568" w="301">
                  <a:moveTo>
                    <a:pt x="64" y="1"/>
                  </a:moveTo>
                  <a:cubicBezTo>
                    <a:pt x="44" y="1"/>
                    <a:pt x="22" y="3"/>
                    <a:pt x="1" y="9"/>
                  </a:cubicBezTo>
                  <a:lnTo>
                    <a:pt x="42" y="567"/>
                  </a:lnTo>
                  <a:cubicBezTo>
                    <a:pt x="83" y="567"/>
                    <a:pt x="83" y="526"/>
                    <a:pt x="83" y="526"/>
                  </a:cubicBezTo>
                  <a:cubicBezTo>
                    <a:pt x="218" y="526"/>
                    <a:pt x="301" y="402"/>
                    <a:pt x="301" y="267"/>
                  </a:cubicBezTo>
                  <a:cubicBezTo>
                    <a:pt x="301" y="114"/>
                    <a:pt x="199" y="1"/>
                    <a:pt x="6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8"/>
            <p:cNvSpPr/>
            <p:nvPr/>
          </p:nvSpPr>
          <p:spPr>
            <a:xfrm>
              <a:off x="975800" y="2559850"/>
              <a:ext cx="13975" cy="7500"/>
            </a:xfrm>
            <a:custGeom>
              <a:rect b="b" l="l" r="r" t="t"/>
              <a:pathLst>
                <a:path extrusionOk="0" h="300" w="559">
                  <a:moveTo>
                    <a:pt x="259" y="0"/>
                  </a:moveTo>
                  <a:cubicBezTo>
                    <a:pt x="135" y="0"/>
                    <a:pt x="1" y="124"/>
                    <a:pt x="1" y="300"/>
                  </a:cubicBezTo>
                  <a:lnTo>
                    <a:pt x="559" y="259"/>
                  </a:lnTo>
                  <a:cubicBezTo>
                    <a:pt x="559" y="176"/>
                    <a:pt x="518" y="83"/>
                    <a:pt x="435" y="41"/>
                  </a:cubicBezTo>
                  <a:cubicBezTo>
                    <a:pt x="393" y="0"/>
                    <a:pt x="35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38"/>
            <p:cNvSpPr/>
            <p:nvPr/>
          </p:nvSpPr>
          <p:spPr>
            <a:xfrm>
              <a:off x="970375" y="2490825"/>
              <a:ext cx="15275" cy="13975"/>
            </a:xfrm>
            <a:custGeom>
              <a:rect b="b" l="l" r="r" t="t"/>
              <a:pathLst>
                <a:path extrusionOk="0" h="559" w="611">
                  <a:moveTo>
                    <a:pt x="259" y="1"/>
                  </a:moveTo>
                  <a:cubicBezTo>
                    <a:pt x="135" y="1"/>
                    <a:pt x="0" y="135"/>
                    <a:pt x="52" y="300"/>
                  </a:cubicBezTo>
                  <a:cubicBezTo>
                    <a:pt x="52" y="435"/>
                    <a:pt x="176" y="559"/>
                    <a:pt x="311" y="559"/>
                  </a:cubicBezTo>
                  <a:cubicBezTo>
                    <a:pt x="476" y="518"/>
                    <a:pt x="610" y="393"/>
                    <a:pt x="569" y="259"/>
                  </a:cubicBezTo>
                  <a:cubicBezTo>
                    <a:pt x="56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38"/>
            <p:cNvSpPr/>
            <p:nvPr/>
          </p:nvSpPr>
          <p:spPr>
            <a:xfrm>
              <a:off x="933925" y="2458525"/>
              <a:ext cx="13975" cy="13975"/>
            </a:xfrm>
            <a:custGeom>
              <a:rect b="b" l="l" r="r" t="t"/>
              <a:pathLst>
                <a:path extrusionOk="0" h="559" w="559">
                  <a:moveTo>
                    <a:pt x="259" y="0"/>
                  </a:moveTo>
                  <a:cubicBezTo>
                    <a:pt x="83" y="0"/>
                    <a:pt x="1" y="176"/>
                    <a:pt x="1" y="300"/>
                  </a:cubicBezTo>
                  <a:cubicBezTo>
                    <a:pt x="1" y="476"/>
                    <a:pt x="125" y="559"/>
                    <a:pt x="300" y="559"/>
                  </a:cubicBezTo>
                  <a:cubicBezTo>
                    <a:pt x="425" y="559"/>
                    <a:pt x="559" y="434"/>
                    <a:pt x="559" y="259"/>
                  </a:cubicBezTo>
                  <a:cubicBezTo>
                    <a:pt x="559"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38"/>
            <p:cNvSpPr/>
            <p:nvPr/>
          </p:nvSpPr>
          <p:spPr>
            <a:xfrm>
              <a:off x="939350" y="2527525"/>
              <a:ext cx="14000" cy="14200"/>
            </a:xfrm>
            <a:custGeom>
              <a:rect b="b" l="l" r="r" t="t"/>
              <a:pathLst>
                <a:path extrusionOk="0" h="568" w="560">
                  <a:moveTo>
                    <a:pt x="259" y="1"/>
                  </a:moveTo>
                  <a:cubicBezTo>
                    <a:pt x="83" y="42"/>
                    <a:pt x="1" y="177"/>
                    <a:pt x="1" y="301"/>
                  </a:cubicBezTo>
                  <a:cubicBezTo>
                    <a:pt x="1" y="453"/>
                    <a:pt x="94" y="567"/>
                    <a:pt x="234" y="567"/>
                  </a:cubicBezTo>
                  <a:cubicBezTo>
                    <a:pt x="255" y="567"/>
                    <a:pt x="278" y="564"/>
                    <a:pt x="301" y="559"/>
                  </a:cubicBezTo>
                  <a:cubicBezTo>
                    <a:pt x="425" y="559"/>
                    <a:pt x="559" y="435"/>
                    <a:pt x="559" y="259"/>
                  </a:cubicBezTo>
                  <a:cubicBezTo>
                    <a:pt x="518" y="12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38"/>
            <p:cNvSpPr/>
            <p:nvPr/>
          </p:nvSpPr>
          <p:spPr>
            <a:xfrm>
              <a:off x="1002675" y="2453100"/>
              <a:ext cx="14250" cy="14225"/>
            </a:xfrm>
            <a:custGeom>
              <a:rect b="b" l="l" r="r" t="t"/>
              <a:pathLst>
                <a:path extrusionOk="0" h="569" w="570">
                  <a:moveTo>
                    <a:pt x="259" y="0"/>
                  </a:moveTo>
                  <a:cubicBezTo>
                    <a:pt x="135" y="52"/>
                    <a:pt x="1" y="176"/>
                    <a:pt x="1" y="310"/>
                  </a:cubicBezTo>
                  <a:cubicBezTo>
                    <a:pt x="53" y="476"/>
                    <a:pt x="177" y="569"/>
                    <a:pt x="311" y="569"/>
                  </a:cubicBezTo>
                  <a:cubicBezTo>
                    <a:pt x="476" y="569"/>
                    <a:pt x="569" y="434"/>
                    <a:pt x="569" y="259"/>
                  </a:cubicBezTo>
                  <a:cubicBezTo>
                    <a:pt x="56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38"/>
            <p:cNvSpPr/>
            <p:nvPr/>
          </p:nvSpPr>
          <p:spPr>
            <a:xfrm>
              <a:off x="1008100" y="2522950"/>
              <a:ext cx="14000" cy="13325"/>
            </a:xfrm>
            <a:custGeom>
              <a:rect b="b" l="l" r="r" t="t"/>
              <a:pathLst>
                <a:path extrusionOk="0" h="533" w="560">
                  <a:moveTo>
                    <a:pt x="323" y="0"/>
                  </a:moveTo>
                  <a:cubicBezTo>
                    <a:pt x="303" y="0"/>
                    <a:pt x="282" y="3"/>
                    <a:pt x="259" y="8"/>
                  </a:cubicBezTo>
                  <a:cubicBezTo>
                    <a:pt x="135" y="8"/>
                    <a:pt x="1" y="142"/>
                    <a:pt x="1" y="266"/>
                  </a:cubicBezTo>
                  <a:cubicBezTo>
                    <a:pt x="1" y="419"/>
                    <a:pt x="134" y="533"/>
                    <a:pt x="250" y="533"/>
                  </a:cubicBezTo>
                  <a:cubicBezTo>
                    <a:pt x="267" y="533"/>
                    <a:pt x="285" y="530"/>
                    <a:pt x="301" y="525"/>
                  </a:cubicBezTo>
                  <a:cubicBezTo>
                    <a:pt x="477" y="525"/>
                    <a:pt x="559" y="401"/>
                    <a:pt x="559" y="225"/>
                  </a:cubicBezTo>
                  <a:cubicBezTo>
                    <a:pt x="559" y="117"/>
                    <a:pt x="465"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38"/>
            <p:cNvSpPr/>
            <p:nvPr/>
          </p:nvSpPr>
          <p:spPr>
            <a:xfrm>
              <a:off x="903675" y="2432675"/>
              <a:ext cx="6500" cy="7525"/>
            </a:xfrm>
            <a:custGeom>
              <a:rect b="b" l="l" r="r" t="t"/>
              <a:pathLst>
                <a:path extrusionOk="0" h="301" w="260">
                  <a:moveTo>
                    <a:pt x="259" y="0"/>
                  </a:moveTo>
                  <a:lnTo>
                    <a:pt x="1" y="42"/>
                  </a:lnTo>
                  <a:lnTo>
                    <a:pt x="1" y="300"/>
                  </a:lnTo>
                  <a:cubicBezTo>
                    <a:pt x="135" y="300"/>
                    <a:pt x="259" y="217"/>
                    <a:pt x="259" y="93"/>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38"/>
            <p:cNvSpPr/>
            <p:nvPr/>
          </p:nvSpPr>
          <p:spPr>
            <a:xfrm>
              <a:off x="966250" y="2427250"/>
              <a:ext cx="13975" cy="7775"/>
            </a:xfrm>
            <a:custGeom>
              <a:rect b="b" l="l" r="r" t="t"/>
              <a:pathLst>
                <a:path extrusionOk="0" h="311" w="559">
                  <a:moveTo>
                    <a:pt x="558" y="0"/>
                  </a:moveTo>
                  <a:lnTo>
                    <a:pt x="0" y="52"/>
                  </a:lnTo>
                  <a:cubicBezTo>
                    <a:pt x="0" y="176"/>
                    <a:pt x="83" y="259"/>
                    <a:pt x="165" y="310"/>
                  </a:cubicBezTo>
                  <a:lnTo>
                    <a:pt x="341" y="310"/>
                  </a:lnTo>
                  <a:cubicBezTo>
                    <a:pt x="476" y="259"/>
                    <a:pt x="558" y="176"/>
                    <a:pt x="5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38"/>
            <p:cNvSpPr/>
            <p:nvPr/>
          </p:nvSpPr>
          <p:spPr>
            <a:xfrm>
              <a:off x="1045850" y="2554425"/>
              <a:ext cx="6475" cy="7500"/>
            </a:xfrm>
            <a:custGeom>
              <a:rect b="b" l="l" r="r" t="t"/>
              <a:pathLst>
                <a:path extrusionOk="0" h="300" w="259">
                  <a:moveTo>
                    <a:pt x="259" y="0"/>
                  </a:moveTo>
                  <a:cubicBezTo>
                    <a:pt x="176" y="0"/>
                    <a:pt x="135" y="41"/>
                    <a:pt x="83" y="83"/>
                  </a:cubicBezTo>
                  <a:lnTo>
                    <a:pt x="42" y="83"/>
                  </a:lnTo>
                  <a:cubicBezTo>
                    <a:pt x="0" y="134"/>
                    <a:pt x="0" y="217"/>
                    <a:pt x="0" y="258"/>
                  </a:cubicBezTo>
                  <a:lnTo>
                    <a:pt x="0"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38"/>
            <p:cNvSpPr/>
            <p:nvPr/>
          </p:nvSpPr>
          <p:spPr>
            <a:xfrm>
              <a:off x="1040425" y="2485400"/>
              <a:ext cx="7525" cy="14250"/>
            </a:xfrm>
            <a:custGeom>
              <a:rect b="b" l="l" r="r" t="t"/>
              <a:pathLst>
                <a:path extrusionOk="0" h="570" w="301">
                  <a:moveTo>
                    <a:pt x="259" y="0"/>
                  </a:moveTo>
                  <a:cubicBezTo>
                    <a:pt x="176" y="0"/>
                    <a:pt x="135" y="52"/>
                    <a:pt x="93" y="52"/>
                  </a:cubicBezTo>
                  <a:cubicBezTo>
                    <a:pt x="42" y="135"/>
                    <a:pt x="0" y="218"/>
                    <a:pt x="0" y="311"/>
                  </a:cubicBezTo>
                  <a:cubicBezTo>
                    <a:pt x="0" y="352"/>
                    <a:pt x="0" y="393"/>
                    <a:pt x="42" y="393"/>
                  </a:cubicBezTo>
                  <a:lnTo>
                    <a:pt x="42" y="435"/>
                  </a:lnTo>
                  <a:cubicBezTo>
                    <a:pt x="93" y="517"/>
                    <a:pt x="217" y="569"/>
                    <a:pt x="300" y="56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38"/>
            <p:cNvSpPr/>
            <p:nvPr/>
          </p:nvSpPr>
          <p:spPr>
            <a:xfrm>
              <a:off x="1035000" y="2423100"/>
              <a:ext cx="7775" cy="7525"/>
            </a:xfrm>
            <a:custGeom>
              <a:rect b="b" l="l" r="r" t="t"/>
              <a:pathLst>
                <a:path extrusionOk="0" h="301" w="311">
                  <a:moveTo>
                    <a:pt x="259" y="1"/>
                  </a:moveTo>
                  <a:lnTo>
                    <a:pt x="0" y="42"/>
                  </a:lnTo>
                  <a:cubicBezTo>
                    <a:pt x="0" y="84"/>
                    <a:pt x="52" y="166"/>
                    <a:pt x="93" y="218"/>
                  </a:cubicBezTo>
                  <a:cubicBezTo>
                    <a:pt x="135" y="259"/>
                    <a:pt x="217" y="301"/>
                    <a:pt x="31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38"/>
            <p:cNvSpPr/>
            <p:nvPr/>
          </p:nvSpPr>
          <p:spPr>
            <a:xfrm>
              <a:off x="775475" y="2575875"/>
              <a:ext cx="6500" cy="6475"/>
            </a:xfrm>
            <a:custGeom>
              <a:rect b="b" l="l" r="r" t="t"/>
              <a:pathLst>
                <a:path extrusionOk="0" h="259" w="260">
                  <a:moveTo>
                    <a:pt x="1" y="0"/>
                  </a:moveTo>
                  <a:lnTo>
                    <a:pt x="1" y="259"/>
                  </a:lnTo>
                  <a:lnTo>
                    <a:pt x="259" y="259"/>
                  </a:lnTo>
                  <a:cubicBezTo>
                    <a:pt x="259" y="135"/>
                    <a:pt x="218" y="93"/>
                    <a:pt x="135" y="52"/>
                  </a:cubicBezTo>
                  <a:cubicBezTo>
                    <a:pt x="94"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38"/>
            <p:cNvSpPr/>
            <p:nvPr/>
          </p:nvSpPr>
          <p:spPr>
            <a:xfrm>
              <a:off x="770050" y="2506650"/>
              <a:ext cx="7775" cy="13400"/>
            </a:xfrm>
            <a:custGeom>
              <a:rect b="b" l="l" r="r" t="t"/>
              <a:pathLst>
                <a:path extrusionOk="0" h="536" w="311">
                  <a:moveTo>
                    <a:pt x="39" y="1"/>
                  </a:moveTo>
                  <a:cubicBezTo>
                    <a:pt x="29" y="1"/>
                    <a:pt x="18" y="5"/>
                    <a:pt x="1" y="19"/>
                  </a:cubicBezTo>
                  <a:lnTo>
                    <a:pt x="52" y="536"/>
                  </a:lnTo>
                  <a:lnTo>
                    <a:pt x="94" y="536"/>
                  </a:lnTo>
                  <a:cubicBezTo>
                    <a:pt x="218" y="495"/>
                    <a:pt x="311" y="402"/>
                    <a:pt x="311" y="236"/>
                  </a:cubicBezTo>
                  <a:cubicBezTo>
                    <a:pt x="259" y="143"/>
                    <a:pt x="218" y="60"/>
                    <a:pt x="135" y="19"/>
                  </a:cubicBezTo>
                  <a:lnTo>
                    <a:pt x="94" y="19"/>
                  </a:lnTo>
                  <a:cubicBezTo>
                    <a:pt x="66" y="19"/>
                    <a:pt x="57" y="1"/>
                    <a:pt x="3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38"/>
            <p:cNvSpPr/>
            <p:nvPr/>
          </p:nvSpPr>
          <p:spPr>
            <a:xfrm>
              <a:off x="838025" y="2570700"/>
              <a:ext cx="14000" cy="7525"/>
            </a:xfrm>
            <a:custGeom>
              <a:rect b="b" l="l" r="r" t="t"/>
              <a:pathLst>
                <a:path extrusionOk="0" h="301" w="560">
                  <a:moveTo>
                    <a:pt x="259" y="0"/>
                  </a:moveTo>
                  <a:cubicBezTo>
                    <a:pt x="177" y="0"/>
                    <a:pt x="84" y="42"/>
                    <a:pt x="42" y="83"/>
                  </a:cubicBezTo>
                  <a:cubicBezTo>
                    <a:pt x="1" y="124"/>
                    <a:pt x="1" y="207"/>
                    <a:pt x="1" y="300"/>
                  </a:cubicBezTo>
                  <a:lnTo>
                    <a:pt x="559" y="259"/>
                  </a:lnTo>
                  <a:cubicBezTo>
                    <a:pt x="559" y="166"/>
                    <a:pt x="518" y="124"/>
                    <a:pt x="476" y="83"/>
                  </a:cubicBezTo>
                  <a:cubicBezTo>
                    <a:pt x="435" y="42"/>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38"/>
            <p:cNvSpPr/>
            <p:nvPr/>
          </p:nvSpPr>
          <p:spPr>
            <a:xfrm>
              <a:off x="832600" y="2501475"/>
              <a:ext cx="14000" cy="13350"/>
            </a:xfrm>
            <a:custGeom>
              <a:rect b="b" l="l" r="r" t="t"/>
              <a:pathLst>
                <a:path extrusionOk="0" h="534" w="560">
                  <a:moveTo>
                    <a:pt x="313" y="1"/>
                  </a:moveTo>
                  <a:cubicBezTo>
                    <a:pt x="295" y="1"/>
                    <a:pt x="277" y="3"/>
                    <a:pt x="259" y="9"/>
                  </a:cubicBezTo>
                  <a:cubicBezTo>
                    <a:pt x="83" y="9"/>
                    <a:pt x="1" y="133"/>
                    <a:pt x="1" y="309"/>
                  </a:cubicBezTo>
                  <a:cubicBezTo>
                    <a:pt x="1" y="425"/>
                    <a:pt x="102" y="534"/>
                    <a:pt x="236" y="534"/>
                  </a:cubicBezTo>
                  <a:cubicBezTo>
                    <a:pt x="257" y="534"/>
                    <a:pt x="279" y="531"/>
                    <a:pt x="301" y="526"/>
                  </a:cubicBezTo>
                  <a:cubicBezTo>
                    <a:pt x="435" y="526"/>
                    <a:pt x="559" y="391"/>
                    <a:pt x="559" y="267"/>
                  </a:cubicBezTo>
                  <a:cubicBezTo>
                    <a:pt x="559" y="115"/>
                    <a:pt x="434" y="1"/>
                    <a:pt x="31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38"/>
            <p:cNvSpPr/>
            <p:nvPr/>
          </p:nvSpPr>
          <p:spPr>
            <a:xfrm>
              <a:off x="794875" y="2469375"/>
              <a:ext cx="15275" cy="13975"/>
            </a:xfrm>
            <a:custGeom>
              <a:rect b="b" l="l" r="r" t="t"/>
              <a:pathLst>
                <a:path extrusionOk="0" h="559" w="611">
                  <a:moveTo>
                    <a:pt x="259" y="0"/>
                  </a:moveTo>
                  <a:cubicBezTo>
                    <a:pt x="135" y="0"/>
                    <a:pt x="0" y="125"/>
                    <a:pt x="0" y="300"/>
                  </a:cubicBezTo>
                  <a:cubicBezTo>
                    <a:pt x="42" y="435"/>
                    <a:pt x="176" y="559"/>
                    <a:pt x="300" y="559"/>
                  </a:cubicBezTo>
                  <a:cubicBezTo>
                    <a:pt x="476" y="559"/>
                    <a:pt x="610" y="38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38"/>
            <p:cNvSpPr/>
            <p:nvPr/>
          </p:nvSpPr>
          <p:spPr>
            <a:xfrm>
              <a:off x="800300" y="2538375"/>
              <a:ext cx="13975" cy="14000"/>
            </a:xfrm>
            <a:custGeom>
              <a:rect b="b" l="l" r="r" t="t"/>
              <a:pathLst>
                <a:path extrusionOk="0" h="560" w="559">
                  <a:moveTo>
                    <a:pt x="259" y="1"/>
                  </a:moveTo>
                  <a:cubicBezTo>
                    <a:pt x="135" y="1"/>
                    <a:pt x="0" y="166"/>
                    <a:pt x="0" y="301"/>
                  </a:cubicBezTo>
                  <a:cubicBezTo>
                    <a:pt x="42" y="466"/>
                    <a:pt x="176" y="559"/>
                    <a:pt x="300"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38"/>
            <p:cNvSpPr/>
            <p:nvPr/>
          </p:nvSpPr>
          <p:spPr>
            <a:xfrm>
              <a:off x="863875" y="2463950"/>
              <a:ext cx="15025" cy="13975"/>
            </a:xfrm>
            <a:custGeom>
              <a:rect b="b" l="l" r="r" t="t"/>
              <a:pathLst>
                <a:path extrusionOk="0" h="559" w="601">
                  <a:moveTo>
                    <a:pt x="301" y="0"/>
                  </a:moveTo>
                  <a:cubicBezTo>
                    <a:pt x="125" y="0"/>
                    <a:pt x="1" y="135"/>
                    <a:pt x="42" y="300"/>
                  </a:cubicBezTo>
                  <a:cubicBezTo>
                    <a:pt x="42" y="435"/>
                    <a:pt x="177" y="559"/>
                    <a:pt x="342" y="559"/>
                  </a:cubicBezTo>
                  <a:cubicBezTo>
                    <a:pt x="476" y="559"/>
                    <a:pt x="600" y="435"/>
                    <a:pt x="600" y="259"/>
                  </a:cubicBezTo>
                  <a:cubicBezTo>
                    <a:pt x="559" y="83"/>
                    <a:pt x="435"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38"/>
            <p:cNvSpPr/>
            <p:nvPr/>
          </p:nvSpPr>
          <p:spPr>
            <a:xfrm>
              <a:off x="869300" y="2532950"/>
              <a:ext cx="15025" cy="14000"/>
            </a:xfrm>
            <a:custGeom>
              <a:rect b="b" l="l" r="r" t="t"/>
              <a:pathLst>
                <a:path extrusionOk="0" h="560" w="601">
                  <a:moveTo>
                    <a:pt x="301" y="1"/>
                  </a:moveTo>
                  <a:cubicBezTo>
                    <a:pt x="125" y="42"/>
                    <a:pt x="1" y="166"/>
                    <a:pt x="42" y="301"/>
                  </a:cubicBezTo>
                  <a:cubicBezTo>
                    <a:pt x="42" y="476"/>
                    <a:pt x="166" y="559"/>
                    <a:pt x="301" y="559"/>
                  </a:cubicBezTo>
                  <a:cubicBezTo>
                    <a:pt x="476" y="559"/>
                    <a:pt x="601" y="425"/>
                    <a:pt x="559" y="259"/>
                  </a:cubicBezTo>
                  <a:cubicBezTo>
                    <a:pt x="559" y="125"/>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8"/>
            <p:cNvSpPr/>
            <p:nvPr/>
          </p:nvSpPr>
          <p:spPr>
            <a:xfrm>
              <a:off x="764875" y="2443525"/>
              <a:ext cx="7525" cy="7525"/>
            </a:xfrm>
            <a:custGeom>
              <a:rect b="b" l="l" r="r" t="t"/>
              <a:pathLst>
                <a:path extrusionOk="0" h="301" w="301">
                  <a:moveTo>
                    <a:pt x="301" y="1"/>
                  </a:moveTo>
                  <a:lnTo>
                    <a:pt x="1" y="42"/>
                  </a:lnTo>
                  <a:lnTo>
                    <a:pt x="42" y="300"/>
                  </a:lnTo>
                  <a:cubicBezTo>
                    <a:pt x="125" y="300"/>
                    <a:pt x="208" y="259"/>
                    <a:pt x="259" y="176"/>
                  </a:cubicBezTo>
                  <a:cubicBezTo>
                    <a:pt x="259" y="125"/>
                    <a:pt x="301" y="83"/>
                    <a:pt x="301" y="42"/>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38"/>
            <p:cNvSpPr/>
            <p:nvPr/>
          </p:nvSpPr>
          <p:spPr>
            <a:xfrm>
              <a:off x="827175" y="2438100"/>
              <a:ext cx="13975" cy="7525"/>
            </a:xfrm>
            <a:custGeom>
              <a:rect b="b" l="l" r="r" t="t"/>
              <a:pathLst>
                <a:path extrusionOk="0" h="301" w="559">
                  <a:moveTo>
                    <a:pt x="559" y="0"/>
                  </a:moveTo>
                  <a:lnTo>
                    <a:pt x="1" y="42"/>
                  </a:lnTo>
                  <a:lnTo>
                    <a:pt x="1" y="135"/>
                  </a:lnTo>
                  <a:cubicBezTo>
                    <a:pt x="42" y="218"/>
                    <a:pt x="176" y="300"/>
                    <a:pt x="300" y="300"/>
                  </a:cubicBezTo>
                  <a:cubicBezTo>
                    <a:pt x="476" y="30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38"/>
            <p:cNvSpPr/>
            <p:nvPr/>
          </p:nvSpPr>
          <p:spPr>
            <a:xfrm>
              <a:off x="907050" y="2565275"/>
              <a:ext cx="7525" cy="7525"/>
            </a:xfrm>
            <a:custGeom>
              <a:rect b="b" l="l" r="r" t="t"/>
              <a:pathLst>
                <a:path extrusionOk="0" h="301" w="301">
                  <a:moveTo>
                    <a:pt x="259" y="0"/>
                  </a:moveTo>
                  <a:cubicBezTo>
                    <a:pt x="207" y="0"/>
                    <a:pt x="166" y="42"/>
                    <a:pt x="124" y="42"/>
                  </a:cubicBezTo>
                  <a:cubicBezTo>
                    <a:pt x="42" y="83"/>
                    <a:pt x="0" y="166"/>
                    <a:pt x="0" y="259"/>
                  </a:cubicBezTo>
                  <a:lnTo>
                    <a:pt x="0" y="300"/>
                  </a:ln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38"/>
            <p:cNvSpPr/>
            <p:nvPr/>
          </p:nvSpPr>
          <p:spPr>
            <a:xfrm>
              <a:off x="901625" y="2496250"/>
              <a:ext cx="7525" cy="14000"/>
            </a:xfrm>
            <a:custGeom>
              <a:rect b="b" l="l" r="r" t="t"/>
              <a:pathLst>
                <a:path extrusionOk="0" h="560" w="301">
                  <a:moveTo>
                    <a:pt x="259" y="1"/>
                  </a:moveTo>
                  <a:cubicBezTo>
                    <a:pt x="217" y="1"/>
                    <a:pt x="166" y="1"/>
                    <a:pt x="124" y="42"/>
                  </a:cubicBezTo>
                  <a:cubicBezTo>
                    <a:pt x="42" y="83"/>
                    <a:pt x="0" y="176"/>
                    <a:pt x="0" y="301"/>
                  </a:cubicBezTo>
                  <a:cubicBezTo>
                    <a:pt x="42" y="435"/>
                    <a:pt x="166"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38"/>
            <p:cNvSpPr/>
            <p:nvPr/>
          </p:nvSpPr>
          <p:spPr>
            <a:xfrm>
              <a:off x="896200" y="2433700"/>
              <a:ext cx="7500" cy="6500"/>
            </a:xfrm>
            <a:custGeom>
              <a:rect b="b" l="l" r="r" t="t"/>
              <a:pathLst>
                <a:path extrusionOk="0" h="260" w="300">
                  <a:moveTo>
                    <a:pt x="0" y="1"/>
                  </a:moveTo>
                  <a:cubicBezTo>
                    <a:pt x="0" y="52"/>
                    <a:pt x="0" y="52"/>
                    <a:pt x="42" y="94"/>
                  </a:cubicBezTo>
                  <a:cubicBezTo>
                    <a:pt x="42" y="135"/>
                    <a:pt x="83" y="176"/>
                    <a:pt x="124" y="218"/>
                  </a:cubicBezTo>
                  <a:cubicBezTo>
                    <a:pt x="176" y="259"/>
                    <a:pt x="259" y="259"/>
                    <a:pt x="300" y="259"/>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38"/>
            <p:cNvSpPr/>
            <p:nvPr/>
          </p:nvSpPr>
          <p:spPr>
            <a:xfrm>
              <a:off x="636675" y="2586725"/>
              <a:ext cx="7525" cy="6475"/>
            </a:xfrm>
            <a:custGeom>
              <a:rect b="b" l="l" r="r" t="t"/>
              <a:pathLst>
                <a:path extrusionOk="0" h="259" w="301">
                  <a:moveTo>
                    <a:pt x="1" y="0"/>
                  </a:moveTo>
                  <a:lnTo>
                    <a:pt x="1" y="259"/>
                  </a:lnTo>
                  <a:lnTo>
                    <a:pt x="301" y="218"/>
                  </a:lnTo>
                  <a:cubicBezTo>
                    <a:pt x="301" y="135"/>
                    <a:pt x="218" y="42"/>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38"/>
            <p:cNvSpPr/>
            <p:nvPr/>
          </p:nvSpPr>
          <p:spPr>
            <a:xfrm>
              <a:off x="631250" y="2516675"/>
              <a:ext cx="7525" cy="13975"/>
            </a:xfrm>
            <a:custGeom>
              <a:rect b="b" l="l" r="r" t="t"/>
              <a:pathLst>
                <a:path extrusionOk="0" h="559" w="301">
                  <a:moveTo>
                    <a:pt x="1" y="1"/>
                  </a:moveTo>
                  <a:lnTo>
                    <a:pt x="42" y="559"/>
                  </a:lnTo>
                  <a:lnTo>
                    <a:pt x="83" y="559"/>
                  </a:lnTo>
                  <a:cubicBezTo>
                    <a:pt x="176" y="517"/>
                    <a:pt x="259" y="476"/>
                    <a:pt x="300" y="393"/>
                  </a:cubicBezTo>
                  <a:lnTo>
                    <a:pt x="300" y="259"/>
                  </a:lnTo>
                  <a:cubicBezTo>
                    <a:pt x="300" y="176"/>
                    <a:pt x="259" y="94"/>
                    <a:pt x="176" y="42"/>
                  </a:cubicBezTo>
                  <a:lnTo>
                    <a:pt x="125" y="42"/>
                  </a:lnTo>
                  <a:cubicBezTo>
                    <a:pt x="83"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38"/>
            <p:cNvSpPr/>
            <p:nvPr/>
          </p:nvSpPr>
          <p:spPr>
            <a:xfrm>
              <a:off x="698975" y="2580900"/>
              <a:ext cx="14250" cy="7925"/>
            </a:xfrm>
            <a:custGeom>
              <a:rect b="b" l="l" r="r" t="t"/>
              <a:pathLst>
                <a:path extrusionOk="0" h="317" w="570">
                  <a:moveTo>
                    <a:pt x="337" y="0"/>
                  </a:moveTo>
                  <a:cubicBezTo>
                    <a:pt x="310" y="0"/>
                    <a:pt x="283" y="5"/>
                    <a:pt x="259" y="16"/>
                  </a:cubicBezTo>
                  <a:cubicBezTo>
                    <a:pt x="218" y="16"/>
                    <a:pt x="176" y="16"/>
                    <a:pt x="135" y="58"/>
                  </a:cubicBezTo>
                  <a:cubicBezTo>
                    <a:pt x="52" y="109"/>
                    <a:pt x="0" y="192"/>
                    <a:pt x="0" y="316"/>
                  </a:cubicBezTo>
                  <a:lnTo>
                    <a:pt x="569" y="275"/>
                  </a:lnTo>
                  <a:cubicBezTo>
                    <a:pt x="569" y="192"/>
                    <a:pt x="569" y="151"/>
                    <a:pt x="517" y="109"/>
                  </a:cubicBezTo>
                  <a:cubicBezTo>
                    <a:pt x="487" y="41"/>
                    <a:pt x="412"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38"/>
            <p:cNvSpPr/>
            <p:nvPr/>
          </p:nvSpPr>
          <p:spPr>
            <a:xfrm>
              <a:off x="693800" y="2511250"/>
              <a:ext cx="15025" cy="14425"/>
            </a:xfrm>
            <a:custGeom>
              <a:rect b="b" l="l" r="r" t="t"/>
              <a:pathLst>
                <a:path extrusionOk="0" h="577" w="601">
                  <a:moveTo>
                    <a:pt x="259" y="0"/>
                  </a:moveTo>
                  <a:cubicBezTo>
                    <a:pt x="125" y="52"/>
                    <a:pt x="1" y="176"/>
                    <a:pt x="1" y="311"/>
                  </a:cubicBezTo>
                  <a:cubicBezTo>
                    <a:pt x="37" y="455"/>
                    <a:pt x="137" y="577"/>
                    <a:pt x="251" y="577"/>
                  </a:cubicBezTo>
                  <a:cubicBezTo>
                    <a:pt x="267" y="577"/>
                    <a:pt x="284" y="574"/>
                    <a:pt x="301" y="569"/>
                  </a:cubicBezTo>
                  <a:cubicBezTo>
                    <a:pt x="466" y="569"/>
                    <a:pt x="600" y="435"/>
                    <a:pt x="559" y="259"/>
                  </a:cubicBezTo>
                  <a:cubicBezTo>
                    <a:pt x="559" y="135"/>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38"/>
            <p:cNvSpPr/>
            <p:nvPr/>
          </p:nvSpPr>
          <p:spPr>
            <a:xfrm>
              <a:off x="657100" y="2479950"/>
              <a:ext cx="13975" cy="14275"/>
            </a:xfrm>
            <a:custGeom>
              <a:rect b="b" l="l" r="r" t="t"/>
              <a:pathLst>
                <a:path extrusionOk="0" h="571" w="559">
                  <a:moveTo>
                    <a:pt x="314" y="1"/>
                  </a:moveTo>
                  <a:cubicBezTo>
                    <a:pt x="296" y="1"/>
                    <a:pt x="277" y="4"/>
                    <a:pt x="259" y="12"/>
                  </a:cubicBezTo>
                  <a:cubicBezTo>
                    <a:pt x="83" y="12"/>
                    <a:pt x="1" y="136"/>
                    <a:pt x="1" y="312"/>
                  </a:cubicBezTo>
                  <a:cubicBezTo>
                    <a:pt x="1" y="436"/>
                    <a:pt x="125" y="570"/>
                    <a:pt x="300" y="570"/>
                  </a:cubicBezTo>
                  <a:cubicBezTo>
                    <a:pt x="435" y="529"/>
                    <a:pt x="559" y="394"/>
                    <a:pt x="559" y="270"/>
                  </a:cubicBezTo>
                  <a:cubicBezTo>
                    <a:pt x="524" y="120"/>
                    <a:pt x="421"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38"/>
            <p:cNvSpPr/>
            <p:nvPr/>
          </p:nvSpPr>
          <p:spPr>
            <a:xfrm>
              <a:off x="661500" y="2548975"/>
              <a:ext cx="15000" cy="14000"/>
            </a:xfrm>
            <a:custGeom>
              <a:rect b="b" l="l" r="r" t="t"/>
              <a:pathLst>
                <a:path extrusionOk="0" h="560" w="600">
                  <a:moveTo>
                    <a:pt x="300" y="1"/>
                  </a:moveTo>
                  <a:cubicBezTo>
                    <a:pt x="124" y="1"/>
                    <a:pt x="0" y="135"/>
                    <a:pt x="42" y="301"/>
                  </a:cubicBezTo>
                  <a:cubicBezTo>
                    <a:pt x="42" y="435"/>
                    <a:pt x="166" y="559"/>
                    <a:pt x="342" y="559"/>
                  </a:cubicBezTo>
                  <a:cubicBezTo>
                    <a:pt x="466" y="559"/>
                    <a:pt x="600" y="394"/>
                    <a:pt x="600" y="259"/>
                  </a:cubicBezTo>
                  <a:cubicBezTo>
                    <a:pt x="559" y="94"/>
                    <a:pt x="424"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38"/>
            <p:cNvSpPr/>
            <p:nvPr/>
          </p:nvSpPr>
          <p:spPr>
            <a:xfrm>
              <a:off x="726125" y="2474800"/>
              <a:ext cx="13975" cy="13975"/>
            </a:xfrm>
            <a:custGeom>
              <a:rect b="b" l="l" r="r" t="t"/>
              <a:pathLst>
                <a:path extrusionOk="0" h="559" w="559">
                  <a:moveTo>
                    <a:pt x="259" y="1"/>
                  </a:moveTo>
                  <a:cubicBezTo>
                    <a:pt x="124" y="1"/>
                    <a:pt x="0" y="125"/>
                    <a:pt x="0" y="300"/>
                  </a:cubicBezTo>
                  <a:cubicBezTo>
                    <a:pt x="0" y="424"/>
                    <a:pt x="124" y="559"/>
                    <a:pt x="300" y="559"/>
                  </a:cubicBezTo>
                  <a:cubicBezTo>
                    <a:pt x="465" y="518"/>
                    <a:pt x="558" y="383"/>
                    <a:pt x="558" y="259"/>
                  </a:cubicBezTo>
                  <a:cubicBezTo>
                    <a:pt x="558" y="83"/>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38"/>
            <p:cNvSpPr/>
            <p:nvPr/>
          </p:nvSpPr>
          <p:spPr>
            <a:xfrm>
              <a:off x="731275" y="2543550"/>
              <a:ext cx="14250" cy="14250"/>
            </a:xfrm>
            <a:custGeom>
              <a:rect b="b" l="l" r="r" t="t"/>
              <a:pathLst>
                <a:path extrusionOk="0" h="570" w="570">
                  <a:moveTo>
                    <a:pt x="259" y="1"/>
                  </a:moveTo>
                  <a:cubicBezTo>
                    <a:pt x="94" y="1"/>
                    <a:pt x="1" y="135"/>
                    <a:pt x="1" y="311"/>
                  </a:cubicBezTo>
                  <a:cubicBezTo>
                    <a:pt x="1" y="476"/>
                    <a:pt x="135" y="569"/>
                    <a:pt x="311" y="569"/>
                  </a:cubicBezTo>
                  <a:cubicBezTo>
                    <a:pt x="435" y="569"/>
                    <a:pt x="570" y="435"/>
                    <a:pt x="570" y="259"/>
                  </a:cubicBezTo>
                  <a:cubicBezTo>
                    <a:pt x="570"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38"/>
            <p:cNvSpPr/>
            <p:nvPr/>
          </p:nvSpPr>
          <p:spPr>
            <a:xfrm>
              <a:off x="626850" y="2454375"/>
              <a:ext cx="6500" cy="7525"/>
            </a:xfrm>
            <a:custGeom>
              <a:rect b="b" l="l" r="r" t="t"/>
              <a:pathLst>
                <a:path extrusionOk="0" h="301" w="260">
                  <a:moveTo>
                    <a:pt x="1" y="1"/>
                  </a:moveTo>
                  <a:lnTo>
                    <a:pt x="1" y="301"/>
                  </a:lnTo>
                  <a:cubicBezTo>
                    <a:pt x="135" y="301"/>
                    <a:pt x="259" y="166"/>
                    <a:pt x="259" y="42"/>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38"/>
            <p:cNvSpPr/>
            <p:nvPr/>
          </p:nvSpPr>
          <p:spPr>
            <a:xfrm>
              <a:off x="689400" y="2448950"/>
              <a:ext cx="14000" cy="7525"/>
            </a:xfrm>
            <a:custGeom>
              <a:rect b="b" l="l" r="r" t="t"/>
              <a:pathLst>
                <a:path extrusionOk="0" h="301" w="560">
                  <a:moveTo>
                    <a:pt x="518" y="1"/>
                  </a:moveTo>
                  <a:lnTo>
                    <a:pt x="1" y="42"/>
                  </a:lnTo>
                  <a:cubicBezTo>
                    <a:pt x="1" y="218"/>
                    <a:pt x="125" y="301"/>
                    <a:pt x="259" y="301"/>
                  </a:cubicBezTo>
                  <a:cubicBezTo>
                    <a:pt x="435" y="301"/>
                    <a:pt x="559" y="166"/>
                    <a:pt x="5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38"/>
            <p:cNvSpPr/>
            <p:nvPr/>
          </p:nvSpPr>
          <p:spPr>
            <a:xfrm>
              <a:off x="768000" y="2575875"/>
              <a:ext cx="7500" cy="7775"/>
            </a:xfrm>
            <a:custGeom>
              <a:rect b="b" l="l" r="r" t="t"/>
              <a:pathLst>
                <a:path extrusionOk="0" h="311" w="300">
                  <a:moveTo>
                    <a:pt x="300" y="0"/>
                  </a:moveTo>
                  <a:cubicBezTo>
                    <a:pt x="217" y="0"/>
                    <a:pt x="176" y="0"/>
                    <a:pt x="134" y="52"/>
                  </a:cubicBezTo>
                  <a:lnTo>
                    <a:pt x="83" y="93"/>
                  </a:lnTo>
                  <a:cubicBezTo>
                    <a:pt x="41" y="135"/>
                    <a:pt x="0" y="217"/>
                    <a:pt x="41" y="310"/>
                  </a:cubicBezTo>
                  <a:lnTo>
                    <a:pt x="300" y="259"/>
                  </a:ln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38"/>
            <p:cNvSpPr/>
            <p:nvPr/>
          </p:nvSpPr>
          <p:spPr>
            <a:xfrm>
              <a:off x="763600" y="2507100"/>
              <a:ext cx="7775" cy="13150"/>
            </a:xfrm>
            <a:custGeom>
              <a:rect b="b" l="l" r="r" t="t"/>
              <a:pathLst>
                <a:path extrusionOk="0" h="526" w="311">
                  <a:moveTo>
                    <a:pt x="259" y="1"/>
                  </a:moveTo>
                  <a:cubicBezTo>
                    <a:pt x="176" y="1"/>
                    <a:pt x="135" y="1"/>
                    <a:pt x="93" y="42"/>
                  </a:cubicBezTo>
                  <a:cubicBezTo>
                    <a:pt x="52" y="84"/>
                    <a:pt x="0" y="166"/>
                    <a:pt x="0" y="259"/>
                  </a:cubicBezTo>
                  <a:cubicBezTo>
                    <a:pt x="0" y="404"/>
                    <a:pt x="103" y="525"/>
                    <a:pt x="247" y="525"/>
                  </a:cubicBezTo>
                  <a:cubicBezTo>
                    <a:pt x="267" y="525"/>
                    <a:pt x="289" y="523"/>
                    <a:pt x="31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38"/>
            <p:cNvSpPr/>
            <p:nvPr/>
          </p:nvSpPr>
          <p:spPr>
            <a:xfrm>
              <a:off x="758425" y="2444550"/>
              <a:ext cx="7525" cy="6500"/>
            </a:xfrm>
            <a:custGeom>
              <a:rect b="b" l="l" r="r" t="t"/>
              <a:pathLst>
                <a:path extrusionOk="0" h="260" w="301">
                  <a:moveTo>
                    <a:pt x="0" y="1"/>
                  </a:moveTo>
                  <a:cubicBezTo>
                    <a:pt x="0" y="135"/>
                    <a:pt x="83" y="259"/>
                    <a:pt x="207" y="259"/>
                  </a:cubicBez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38"/>
            <p:cNvSpPr/>
            <p:nvPr/>
          </p:nvSpPr>
          <p:spPr>
            <a:xfrm>
              <a:off x="497625" y="2596550"/>
              <a:ext cx="7525" cy="7525"/>
            </a:xfrm>
            <a:custGeom>
              <a:rect b="b" l="l" r="r" t="t"/>
              <a:pathLst>
                <a:path extrusionOk="0" h="301" w="301">
                  <a:moveTo>
                    <a:pt x="0" y="0"/>
                  </a:moveTo>
                  <a:lnTo>
                    <a:pt x="42" y="300"/>
                  </a:lnTo>
                  <a:lnTo>
                    <a:pt x="300" y="259"/>
                  </a:lnTo>
                  <a:cubicBezTo>
                    <a:pt x="300" y="166"/>
                    <a:pt x="259" y="83"/>
                    <a:pt x="176" y="42"/>
                  </a:cubicBezTo>
                  <a:lnTo>
                    <a:pt x="135" y="42"/>
                  </a:lnTo>
                  <a:cubicBezTo>
                    <a:pt x="93" y="0"/>
                    <a:pt x="42"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38"/>
            <p:cNvSpPr/>
            <p:nvPr/>
          </p:nvSpPr>
          <p:spPr>
            <a:xfrm>
              <a:off x="493475" y="2527525"/>
              <a:ext cx="7525" cy="14000"/>
            </a:xfrm>
            <a:custGeom>
              <a:rect b="b" l="l" r="r" t="t"/>
              <a:pathLst>
                <a:path extrusionOk="0" h="560" w="301">
                  <a:moveTo>
                    <a:pt x="1" y="1"/>
                  </a:moveTo>
                  <a:lnTo>
                    <a:pt x="42" y="559"/>
                  </a:lnTo>
                  <a:lnTo>
                    <a:pt x="84" y="559"/>
                  </a:lnTo>
                  <a:cubicBezTo>
                    <a:pt x="208" y="518"/>
                    <a:pt x="301" y="383"/>
                    <a:pt x="259" y="259"/>
                  </a:cubicBezTo>
                  <a:cubicBezTo>
                    <a:pt x="259" y="177"/>
                    <a:pt x="208" y="83"/>
                    <a:pt x="125" y="42"/>
                  </a:cubicBezTo>
                  <a:lnTo>
                    <a:pt x="8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38"/>
            <p:cNvSpPr/>
            <p:nvPr/>
          </p:nvSpPr>
          <p:spPr>
            <a:xfrm>
              <a:off x="561200" y="2591125"/>
              <a:ext cx="14000" cy="7500"/>
            </a:xfrm>
            <a:custGeom>
              <a:rect b="b" l="l" r="r" t="t"/>
              <a:pathLst>
                <a:path extrusionOk="0" h="300" w="560">
                  <a:moveTo>
                    <a:pt x="259" y="0"/>
                  </a:moveTo>
                  <a:cubicBezTo>
                    <a:pt x="177" y="42"/>
                    <a:pt x="83" y="42"/>
                    <a:pt x="42" y="124"/>
                  </a:cubicBezTo>
                  <a:cubicBezTo>
                    <a:pt x="1" y="166"/>
                    <a:pt x="1" y="259"/>
                    <a:pt x="1" y="300"/>
                  </a:cubicBezTo>
                  <a:lnTo>
                    <a:pt x="559" y="259"/>
                  </a:lnTo>
                  <a:cubicBezTo>
                    <a:pt x="559" y="217"/>
                    <a:pt x="518" y="166"/>
                    <a:pt x="476" y="124"/>
                  </a:cubicBezTo>
                  <a:cubicBezTo>
                    <a:pt x="435" y="42"/>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38"/>
            <p:cNvSpPr/>
            <p:nvPr/>
          </p:nvSpPr>
          <p:spPr>
            <a:xfrm>
              <a:off x="555775" y="2522100"/>
              <a:ext cx="13975" cy="13975"/>
            </a:xfrm>
            <a:custGeom>
              <a:rect b="b" l="l" r="r" t="t"/>
              <a:pathLst>
                <a:path extrusionOk="0" h="559" w="559">
                  <a:moveTo>
                    <a:pt x="259" y="1"/>
                  </a:moveTo>
                  <a:cubicBezTo>
                    <a:pt x="94" y="1"/>
                    <a:pt x="1" y="176"/>
                    <a:pt x="1" y="300"/>
                  </a:cubicBezTo>
                  <a:cubicBezTo>
                    <a:pt x="1" y="476"/>
                    <a:pt x="135" y="559"/>
                    <a:pt x="300" y="559"/>
                  </a:cubicBezTo>
                  <a:cubicBezTo>
                    <a:pt x="435" y="559"/>
                    <a:pt x="559" y="435"/>
                    <a:pt x="559" y="259"/>
                  </a:cubicBezTo>
                  <a:cubicBezTo>
                    <a:pt x="518" y="135"/>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38"/>
            <p:cNvSpPr/>
            <p:nvPr/>
          </p:nvSpPr>
          <p:spPr>
            <a:xfrm>
              <a:off x="518050" y="2489800"/>
              <a:ext cx="14225" cy="14175"/>
            </a:xfrm>
            <a:custGeom>
              <a:rect b="b" l="l" r="r" t="t"/>
              <a:pathLst>
                <a:path extrusionOk="0" h="567" w="569">
                  <a:moveTo>
                    <a:pt x="259" y="0"/>
                  </a:moveTo>
                  <a:cubicBezTo>
                    <a:pt x="135" y="42"/>
                    <a:pt x="0" y="176"/>
                    <a:pt x="0" y="300"/>
                  </a:cubicBezTo>
                  <a:cubicBezTo>
                    <a:pt x="45" y="453"/>
                    <a:pt x="145" y="567"/>
                    <a:pt x="258" y="567"/>
                  </a:cubicBezTo>
                  <a:cubicBezTo>
                    <a:pt x="275" y="567"/>
                    <a:pt x="293" y="564"/>
                    <a:pt x="310" y="559"/>
                  </a:cubicBezTo>
                  <a:cubicBezTo>
                    <a:pt x="476" y="559"/>
                    <a:pt x="569" y="434"/>
                    <a:pt x="569" y="259"/>
                  </a:cubicBezTo>
                  <a:cubicBezTo>
                    <a:pt x="569" y="135"/>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38"/>
            <p:cNvSpPr/>
            <p:nvPr/>
          </p:nvSpPr>
          <p:spPr>
            <a:xfrm>
              <a:off x="523475" y="2559650"/>
              <a:ext cx="13975" cy="14175"/>
            </a:xfrm>
            <a:custGeom>
              <a:rect b="b" l="l" r="r" t="t"/>
              <a:pathLst>
                <a:path extrusionOk="0" h="567" w="559">
                  <a:moveTo>
                    <a:pt x="325" y="0"/>
                  </a:moveTo>
                  <a:cubicBezTo>
                    <a:pt x="304" y="0"/>
                    <a:pt x="282" y="3"/>
                    <a:pt x="259" y="8"/>
                  </a:cubicBezTo>
                  <a:cubicBezTo>
                    <a:pt x="135" y="8"/>
                    <a:pt x="0" y="132"/>
                    <a:pt x="0" y="308"/>
                  </a:cubicBezTo>
                  <a:cubicBezTo>
                    <a:pt x="0" y="442"/>
                    <a:pt x="176" y="566"/>
                    <a:pt x="300" y="566"/>
                  </a:cubicBezTo>
                  <a:cubicBezTo>
                    <a:pt x="476" y="525"/>
                    <a:pt x="559" y="391"/>
                    <a:pt x="559" y="267"/>
                  </a:cubicBezTo>
                  <a:cubicBezTo>
                    <a:pt x="559" y="114"/>
                    <a:pt x="465" y="0"/>
                    <a:pt x="3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38"/>
            <p:cNvSpPr/>
            <p:nvPr/>
          </p:nvSpPr>
          <p:spPr>
            <a:xfrm>
              <a:off x="587050" y="2485200"/>
              <a:ext cx="15025" cy="13425"/>
            </a:xfrm>
            <a:custGeom>
              <a:rect b="b" l="l" r="r" t="t"/>
              <a:pathLst>
                <a:path extrusionOk="0" h="537" w="601">
                  <a:moveTo>
                    <a:pt x="350" y="1"/>
                  </a:moveTo>
                  <a:cubicBezTo>
                    <a:pt x="334" y="1"/>
                    <a:pt x="317" y="3"/>
                    <a:pt x="301" y="8"/>
                  </a:cubicBezTo>
                  <a:cubicBezTo>
                    <a:pt x="135" y="8"/>
                    <a:pt x="1" y="143"/>
                    <a:pt x="42" y="267"/>
                  </a:cubicBezTo>
                  <a:cubicBezTo>
                    <a:pt x="42" y="417"/>
                    <a:pt x="140" y="537"/>
                    <a:pt x="245" y="537"/>
                  </a:cubicBezTo>
                  <a:cubicBezTo>
                    <a:pt x="264" y="537"/>
                    <a:pt x="282" y="533"/>
                    <a:pt x="301" y="525"/>
                  </a:cubicBezTo>
                  <a:cubicBezTo>
                    <a:pt x="476" y="525"/>
                    <a:pt x="600" y="401"/>
                    <a:pt x="559" y="267"/>
                  </a:cubicBezTo>
                  <a:cubicBezTo>
                    <a:pt x="559" y="122"/>
                    <a:pt x="464" y="1"/>
                    <a:pt x="35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38"/>
            <p:cNvSpPr/>
            <p:nvPr/>
          </p:nvSpPr>
          <p:spPr>
            <a:xfrm>
              <a:off x="592475" y="2554425"/>
              <a:ext cx="15025" cy="13975"/>
            </a:xfrm>
            <a:custGeom>
              <a:rect b="b" l="l" r="r" t="t"/>
              <a:pathLst>
                <a:path extrusionOk="0" h="559" w="601">
                  <a:moveTo>
                    <a:pt x="259" y="0"/>
                  </a:moveTo>
                  <a:cubicBezTo>
                    <a:pt x="125" y="0"/>
                    <a:pt x="1" y="134"/>
                    <a:pt x="1" y="300"/>
                  </a:cubicBezTo>
                  <a:cubicBezTo>
                    <a:pt x="42" y="434"/>
                    <a:pt x="177" y="558"/>
                    <a:pt x="301" y="558"/>
                  </a:cubicBezTo>
                  <a:cubicBezTo>
                    <a:pt x="476" y="517"/>
                    <a:pt x="600" y="393"/>
                    <a:pt x="559" y="258"/>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38"/>
            <p:cNvSpPr/>
            <p:nvPr/>
          </p:nvSpPr>
          <p:spPr>
            <a:xfrm>
              <a:off x="488050" y="2464975"/>
              <a:ext cx="7525" cy="7525"/>
            </a:xfrm>
            <a:custGeom>
              <a:rect b="b" l="l" r="r" t="t"/>
              <a:pathLst>
                <a:path extrusionOk="0" h="301" w="301">
                  <a:moveTo>
                    <a:pt x="1" y="1"/>
                  </a:moveTo>
                  <a:lnTo>
                    <a:pt x="42" y="301"/>
                  </a:lnTo>
                  <a:cubicBezTo>
                    <a:pt x="166" y="259"/>
                    <a:pt x="259" y="176"/>
                    <a:pt x="301" y="42"/>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38"/>
            <p:cNvSpPr/>
            <p:nvPr/>
          </p:nvSpPr>
          <p:spPr>
            <a:xfrm>
              <a:off x="550350" y="2459550"/>
              <a:ext cx="14250" cy="7775"/>
            </a:xfrm>
            <a:custGeom>
              <a:rect b="b" l="l" r="r" t="t"/>
              <a:pathLst>
                <a:path extrusionOk="0" h="311" w="570">
                  <a:moveTo>
                    <a:pt x="569" y="1"/>
                  </a:moveTo>
                  <a:lnTo>
                    <a:pt x="1" y="52"/>
                  </a:lnTo>
                  <a:lnTo>
                    <a:pt x="1" y="94"/>
                  </a:lnTo>
                  <a:cubicBezTo>
                    <a:pt x="52" y="218"/>
                    <a:pt x="176" y="311"/>
                    <a:pt x="311" y="311"/>
                  </a:cubicBezTo>
                  <a:cubicBezTo>
                    <a:pt x="435" y="259"/>
                    <a:pt x="569" y="135"/>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38"/>
            <p:cNvSpPr/>
            <p:nvPr/>
          </p:nvSpPr>
          <p:spPr>
            <a:xfrm>
              <a:off x="630225" y="2586725"/>
              <a:ext cx="6475" cy="6475"/>
            </a:xfrm>
            <a:custGeom>
              <a:rect b="b" l="l" r="r" t="t"/>
              <a:pathLst>
                <a:path extrusionOk="0" h="259" w="259">
                  <a:moveTo>
                    <a:pt x="259" y="0"/>
                  </a:moveTo>
                  <a:cubicBezTo>
                    <a:pt x="217" y="0"/>
                    <a:pt x="124" y="0"/>
                    <a:pt x="83" y="42"/>
                  </a:cubicBezTo>
                  <a:cubicBezTo>
                    <a:pt x="42" y="83"/>
                    <a:pt x="0" y="135"/>
                    <a:pt x="0" y="218"/>
                  </a:cubicBezTo>
                  <a:lnTo>
                    <a:pt x="0" y="259"/>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38"/>
            <p:cNvSpPr/>
            <p:nvPr/>
          </p:nvSpPr>
          <p:spPr>
            <a:xfrm>
              <a:off x="624800" y="2516675"/>
              <a:ext cx="7525" cy="13975"/>
            </a:xfrm>
            <a:custGeom>
              <a:rect b="b" l="l" r="r" t="t"/>
              <a:pathLst>
                <a:path extrusionOk="0" h="559" w="301">
                  <a:moveTo>
                    <a:pt x="259" y="1"/>
                  </a:moveTo>
                  <a:cubicBezTo>
                    <a:pt x="217" y="1"/>
                    <a:pt x="176" y="42"/>
                    <a:pt x="124" y="94"/>
                  </a:cubicBezTo>
                  <a:cubicBezTo>
                    <a:pt x="42" y="135"/>
                    <a:pt x="0" y="218"/>
                    <a:pt x="0" y="300"/>
                  </a:cubicBezTo>
                  <a:cubicBezTo>
                    <a:pt x="0" y="435"/>
                    <a:pt x="83" y="517"/>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38"/>
            <p:cNvSpPr/>
            <p:nvPr/>
          </p:nvSpPr>
          <p:spPr>
            <a:xfrm>
              <a:off x="619375" y="2454375"/>
              <a:ext cx="7500" cy="7525"/>
            </a:xfrm>
            <a:custGeom>
              <a:rect b="b" l="l" r="r" t="t"/>
              <a:pathLst>
                <a:path extrusionOk="0" h="301" w="300">
                  <a:moveTo>
                    <a:pt x="300" y="1"/>
                  </a:moveTo>
                  <a:lnTo>
                    <a:pt x="0" y="42"/>
                  </a:lnTo>
                  <a:lnTo>
                    <a:pt x="0" y="84"/>
                  </a:lnTo>
                  <a:cubicBezTo>
                    <a:pt x="41" y="208"/>
                    <a:pt x="134" y="259"/>
                    <a:pt x="259" y="301"/>
                  </a:cubicBezTo>
                  <a:lnTo>
                    <a:pt x="300" y="301"/>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38"/>
            <p:cNvSpPr/>
            <p:nvPr/>
          </p:nvSpPr>
          <p:spPr>
            <a:xfrm>
              <a:off x="359850" y="2607150"/>
              <a:ext cx="7525" cy="7500"/>
            </a:xfrm>
            <a:custGeom>
              <a:rect b="b" l="l" r="r" t="t"/>
              <a:pathLst>
                <a:path extrusionOk="0" h="300" w="301">
                  <a:moveTo>
                    <a:pt x="1" y="0"/>
                  </a:moveTo>
                  <a:lnTo>
                    <a:pt x="1" y="300"/>
                  </a:lnTo>
                  <a:lnTo>
                    <a:pt x="301" y="259"/>
                  </a:lnTo>
                  <a:cubicBezTo>
                    <a:pt x="301" y="135"/>
                    <a:pt x="21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38"/>
            <p:cNvSpPr/>
            <p:nvPr/>
          </p:nvSpPr>
          <p:spPr>
            <a:xfrm>
              <a:off x="354425" y="2538375"/>
              <a:ext cx="7525" cy="14000"/>
            </a:xfrm>
            <a:custGeom>
              <a:rect b="b" l="l" r="r" t="t"/>
              <a:pathLst>
                <a:path extrusionOk="0" h="560" w="301">
                  <a:moveTo>
                    <a:pt x="1" y="1"/>
                  </a:moveTo>
                  <a:lnTo>
                    <a:pt x="42" y="559"/>
                  </a:lnTo>
                  <a:cubicBezTo>
                    <a:pt x="42" y="559"/>
                    <a:pt x="83" y="559"/>
                    <a:pt x="83" y="518"/>
                  </a:cubicBezTo>
                  <a:cubicBezTo>
                    <a:pt x="176" y="518"/>
                    <a:pt x="259" y="425"/>
                    <a:pt x="300" y="342"/>
                  </a:cubicBezTo>
                  <a:lnTo>
                    <a:pt x="300" y="259"/>
                  </a:lnTo>
                  <a:cubicBezTo>
                    <a:pt x="300" y="166"/>
                    <a:pt x="218" y="84"/>
                    <a:pt x="176" y="42"/>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38"/>
            <p:cNvSpPr/>
            <p:nvPr/>
          </p:nvSpPr>
          <p:spPr>
            <a:xfrm>
              <a:off x="422400" y="2601725"/>
              <a:ext cx="14000" cy="7775"/>
            </a:xfrm>
            <a:custGeom>
              <a:rect b="b" l="l" r="r" t="t"/>
              <a:pathLst>
                <a:path extrusionOk="0" h="311" w="560">
                  <a:moveTo>
                    <a:pt x="259" y="0"/>
                  </a:moveTo>
                  <a:cubicBezTo>
                    <a:pt x="208" y="0"/>
                    <a:pt x="166" y="52"/>
                    <a:pt x="125" y="93"/>
                  </a:cubicBezTo>
                  <a:cubicBezTo>
                    <a:pt x="83" y="93"/>
                    <a:pt x="42" y="134"/>
                    <a:pt x="42" y="217"/>
                  </a:cubicBezTo>
                  <a:cubicBezTo>
                    <a:pt x="1" y="217"/>
                    <a:pt x="1" y="259"/>
                    <a:pt x="1" y="310"/>
                  </a:cubicBezTo>
                  <a:lnTo>
                    <a:pt x="559" y="259"/>
                  </a:lnTo>
                  <a:cubicBezTo>
                    <a:pt x="559" y="134"/>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38"/>
            <p:cNvSpPr/>
            <p:nvPr/>
          </p:nvSpPr>
          <p:spPr>
            <a:xfrm>
              <a:off x="416975" y="2532950"/>
              <a:ext cx="13975" cy="14000"/>
            </a:xfrm>
            <a:custGeom>
              <a:rect b="b" l="l" r="r" t="t"/>
              <a:pathLst>
                <a:path extrusionOk="0" h="560" w="559">
                  <a:moveTo>
                    <a:pt x="259" y="1"/>
                  </a:moveTo>
                  <a:cubicBezTo>
                    <a:pt x="125" y="1"/>
                    <a:pt x="1" y="125"/>
                    <a:pt x="1" y="301"/>
                  </a:cubicBezTo>
                  <a:cubicBezTo>
                    <a:pt x="42" y="425"/>
                    <a:pt x="166" y="559"/>
                    <a:pt x="300" y="559"/>
                  </a:cubicBezTo>
                  <a:cubicBezTo>
                    <a:pt x="476" y="559"/>
                    <a:pt x="559" y="383"/>
                    <a:pt x="559" y="259"/>
                  </a:cubicBezTo>
                  <a:cubicBezTo>
                    <a:pt x="559" y="84"/>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38"/>
            <p:cNvSpPr/>
            <p:nvPr/>
          </p:nvSpPr>
          <p:spPr>
            <a:xfrm>
              <a:off x="379250" y="2500650"/>
              <a:ext cx="15000" cy="13975"/>
            </a:xfrm>
            <a:custGeom>
              <a:rect b="b" l="l" r="r" t="t"/>
              <a:pathLst>
                <a:path extrusionOk="0" h="559" w="600">
                  <a:moveTo>
                    <a:pt x="300" y="0"/>
                  </a:moveTo>
                  <a:cubicBezTo>
                    <a:pt x="124" y="42"/>
                    <a:pt x="0" y="166"/>
                    <a:pt x="41" y="300"/>
                  </a:cubicBezTo>
                  <a:cubicBezTo>
                    <a:pt x="41" y="476"/>
                    <a:pt x="176" y="559"/>
                    <a:pt x="341" y="559"/>
                  </a:cubicBezTo>
                  <a:cubicBezTo>
                    <a:pt x="476" y="559"/>
                    <a:pt x="600" y="424"/>
                    <a:pt x="600" y="259"/>
                  </a:cubicBezTo>
                  <a:cubicBezTo>
                    <a:pt x="558" y="125"/>
                    <a:pt x="43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38"/>
            <p:cNvSpPr/>
            <p:nvPr/>
          </p:nvSpPr>
          <p:spPr>
            <a:xfrm>
              <a:off x="384675" y="2570425"/>
              <a:ext cx="15000" cy="13400"/>
            </a:xfrm>
            <a:custGeom>
              <a:rect b="b" l="l" r="r" t="t"/>
              <a:pathLst>
                <a:path extrusionOk="0" h="536" w="600">
                  <a:moveTo>
                    <a:pt x="356" y="0"/>
                  </a:moveTo>
                  <a:cubicBezTo>
                    <a:pt x="338" y="0"/>
                    <a:pt x="319" y="4"/>
                    <a:pt x="300" y="11"/>
                  </a:cubicBezTo>
                  <a:cubicBezTo>
                    <a:pt x="124" y="11"/>
                    <a:pt x="0" y="135"/>
                    <a:pt x="42" y="270"/>
                  </a:cubicBezTo>
                  <a:cubicBezTo>
                    <a:pt x="42" y="415"/>
                    <a:pt x="137" y="536"/>
                    <a:pt x="279" y="536"/>
                  </a:cubicBezTo>
                  <a:cubicBezTo>
                    <a:pt x="299" y="536"/>
                    <a:pt x="320" y="533"/>
                    <a:pt x="341" y="528"/>
                  </a:cubicBezTo>
                  <a:cubicBezTo>
                    <a:pt x="476" y="528"/>
                    <a:pt x="600" y="394"/>
                    <a:pt x="559" y="218"/>
                  </a:cubicBezTo>
                  <a:cubicBezTo>
                    <a:pt x="559" y="113"/>
                    <a:pt x="462" y="0"/>
                    <a:pt x="35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38"/>
            <p:cNvSpPr/>
            <p:nvPr/>
          </p:nvSpPr>
          <p:spPr>
            <a:xfrm>
              <a:off x="449275" y="2495225"/>
              <a:ext cx="14000" cy="13975"/>
            </a:xfrm>
            <a:custGeom>
              <a:rect b="b" l="l" r="r" t="t"/>
              <a:pathLst>
                <a:path extrusionOk="0" h="559" w="560">
                  <a:moveTo>
                    <a:pt x="259" y="0"/>
                  </a:moveTo>
                  <a:cubicBezTo>
                    <a:pt x="84" y="42"/>
                    <a:pt x="1" y="176"/>
                    <a:pt x="1" y="300"/>
                  </a:cubicBezTo>
                  <a:cubicBezTo>
                    <a:pt x="1" y="476"/>
                    <a:pt x="125" y="559"/>
                    <a:pt x="301" y="559"/>
                  </a:cubicBezTo>
                  <a:cubicBezTo>
                    <a:pt x="425" y="559"/>
                    <a:pt x="559" y="435"/>
                    <a:pt x="559" y="259"/>
                  </a:cubicBezTo>
                  <a:cubicBezTo>
                    <a:pt x="559" y="124"/>
                    <a:pt x="38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38"/>
            <p:cNvSpPr/>
            <p:nvPr/>
          </p:nvSpPr>
          <p:spPr>
            <a:xfrm>
              <a:off x="454725" y="2565075"/>
              <a:ext cx="13975" cy="13325"/>
            </a:xfrm>
            <a:custGeom>
              <a:rect b="b" l="l" r="r" t="t"/>
              <a:pathLst>
                <a:path extrusionOk="0" h="533" w="559">
                  <a:moveTo>
                    <a:pt x="308" y="0"/>
                  </a:moveTo>
                  <a:cubicBezTo>
                    <a:pt x="291" y="0"/>
                    <a:pt x="275" y="3"/>
                    <a:pt x="259" y="8"/>
                  </a:cubicBezTo>
                  <a:cubicBezTo>
                    <a:pt x="83" y="8"/>
                    <a:pt x="0" y="132"/>
                    <a:pt x="0" y="308"/>
                  </a:cubicBezTo>
                  <a:cubicBezTo>
                    <a:pt x="0" y="417"/>
                    <a:pt x="95" y="533"/>
                    <a:pt x="236" y="533"/>
                  </a:cubicBezTo>
                  <a:cubicBezTo>
                    <a:pt x="256" y="533"/>
                    <a:pt x="278" y="530"/>
                    <a:pt x="300" y="525"/>
                  </a:cubicBezTo>
                  <a:cubicBezTo>
                    <a:pt x="424" y="525"/>
                    <a:pt x="558" y="391"/>
                    <a:pt x="558" y="267"/>
                  </a:cubicBezTo>
                  <a:cubicBezTo>
                    <a:pt x="522" y="114"/>
                    <a:pt x="416"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38"/>
            <p:cNvSpPr/>
            <p:nvPr/>
          </p:nvSpPr>
          <p:spPr>
            <a:xfrm>
              <a:off x="350025" y="2474800"/>
              <a:ext cx="6500" cy="7525"/>
            </a:xfrm>
            <a:custGeom>
              <a:rect b="b" l="l" r="r" t="t"/>
              <a:pathLst>
                <a:path extrusionOk="0" h="301" w="260">
                  <a:moveTo>
                    <a:pt x="259" y="1"/>
                  </a:moveTo>
                  <a:lnTo>
                    <a:pt x="1" y="42"/>
                  </a:lnTo>
                  <a:lnTo>
                    <a:pt x="1" y="300"/>
                  </a:lnTo>
                  <a:cubicBezTo>
                    <a:pt x="135" y="300"/>
                    <a:pt x="259" y="218"/>
                    <a:pt x="259" y="83"/>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38"/>
            <p:cNvSpPr/>
            <p:nvPr/>
          </p:nvSpPr>
          <p:spPr>
            <a:xfrm>
              <a:off x="411550" y="2470400"/>
              <a:ext cx="15025" cy="7525"/>
            </a:xfrm>
            <a:custGeom>
              <a:rect b="b" l="l" r="r" t="t"/>
              <a:pathLst>
                <a:path extrusionOk="0" h="301" w="601">
                  <a:moveTo>
                    <a:pt x="559" y="1"/>
                  </a:moveTo>
                  <a:lnTo>
                    <a:pt x="0" y="42"/>
                  </a:lnTo>
                  <a:cubicBezTo>
                    <a:pt x="42" y="177"/>
                    <a:pt x="176" y="301"/>
                    <a:pt x="300" y="301"/>
                  </a:cubicBezTo>
                  <a:cubicBezTo>
                    <a:pt x="476" y="259"/>
                    <a:pt x="600"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38"/>
            <p:cNvSpPr/>
            <p:nvPr/>
          </p:nvSpPr>
          <p:spPr>
            <a:xfrm>
              <a:off x="491150" y="2596550"/>
              <a:ext cx="7525" cy="7525"/>
            </a:xfrm>
            <a:custGeom>
              <a:rect b="b" l="l" r="r" t="t"/>
              <a:pathLst>
                <a:path extrusionOk="0" h="301" w="301">
                  <a:moveTo>
                    <a:pt x="259" y="0"/>
                  </a:moveTo>
                  <a:cubicBezTo>
                    <a:pt x="218" y="0"/>
                    <a:pt x="177" y="42"/>
                    <a:pt x="135" y="83"/>
                  </a:cubicBezTo>
                  <a:cubicBezTo>
                    <a:pt x="42" y="124"/>
                    <a:pt x="1" y="207"/>
                    <a:pt x="1" y="300"/>
                  </a:cubicBezTo>
                  <a:lnTo>
                    <a:pt x="301"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38"/>
            <p:cNvSpPr/>
            <p:nvPr/>
          </p:nvSpPr>
          <p:spPr>
            <a:xfrm>
              <a:off x="485725" y="2527525"/>
              <a:ext cx="8825" cy="14000"/>
            </a:xfrm>
            <a:custGeom>
              <a:rect b="b" l="l" r="r" t="t"/>
              <a:pathLst>
                <a:path extrusionOk="0" h="560" w="353">
                  <a:moveTo>
                    <a:pt x="311" y="1"/>
                  </a:moveTo>
                  <a:cubicBezTo>
                    <a:pt x="218" y="1"/>
                    <a:pt x="177" y="42"/>
                    <a:pt x="135" y="42"/>
                  </a:cubicBezTo>
                  <a:cubicBezTo>
                    <a:pt x="52" y="125"/>
                    <a:pt x="1" y="218"/>
                    <a:pt x="52" y="301"/>
                  </a:cubicBezTo>
                  <a:cubicBezTo>
                    <a:pt x="52" y="435"/>
                    <a:pt x="135" y="518"/>
                    <a:pt x="218" y="559"/>
                  </a:cubicBezTo>
                  <a:lnTo>
                    <a:pt x="352" y="559"/>
                  </a:lnTo>
                  <a:lnTo>
                    <a:pt x="31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8"/>
            <p:cNvSpPr/>
            <p:nvPr/>
          </p:nvSpPr>
          <p:spPr>
            <a:xfrm>
              <a:off x="481600" y="2464975"/>
              <a:ext cx="7525" cy="7525"/>
            </a:xfrm>
            <a:custGeom>
              <a:rect b="b" l="l" r="r" t="t"/>
              <a:pathLst>
                <a:path extrusionOk="0" h="301" w="301">
                  <a:moveTo>
                    <a:pt x="259" y="1"/>
                  </a:moveTo>
                  <a:lnTo>
                    <a:pt x="0" y="42"/>
                  </a:lnTo>
                  <a:cubicBezTo>
                    <a:pt x="0" y="176"/>
                    <a:pt x="83" y="259"/>
                    <a:pt x="217" y="301"/>
                  </a:cubicBezTo>
                  <a:lnTo>
                    <a:pt x="300" y="30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8"/>
            <p:cNvSpPr/>
            <p:nvPr/>
          </p:nvSpPr>
          <p:spPr>
            <a:xfrm>
              <a:off x="283350" y="2612575"/>
              <a:ext cx="13975" cy="7525"/>
            </a:xfrm>
            <a:custGeom>
              <a:rect b="b" l="l" r="r" t="t"/>
              <a:pathLst>
                <a:path extrusionOk="0" h="301" w="559">
                  <a:moveTo>
                    <a:pt x="300" y="0"/>
                  </a:moveTo>
                  <a:cubicBezTo>
                    <a:pt x="217" y="0"/>
                    <a:pt x="135" y="42"/>
                    <a:pt x="83" y="83"/>
                  </a:cubicBezTo>
                  <a:cubicBezTo>
                    <a:pt x="42" y="135"/>
                    <a:pt x="0" y="217"/>
                    <a:pt x="42" y="300"/>
                  </a:cubicBezTo>
                  <a:lnTo>
                    <a:pt x="559" y="259"/>
                  </a:lnTo>
                  <a:cubicBezTo>
                    <a:pt x="559" y="217"/>
                    <a:pt x="559" y="135"/>
                    <a:pt x="517" y="83"/>
                  </a:cubicBezTo>
                  <a:cubicBezTo>
                    <a:pt x="476" y="42"/>
                    <a:pt x="393"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38"/>
            <p:cNvSpPr/>
            <p:nvPr/>
          </p:nvSpPr>
          <p:spPr>
            <a:xfrm>
              <a:off x="277925" y="2543375"/>
              <a:ext cx="15275" cy="14425"/>
            </a:xfrm>
            <a:custGeom>
              <a:rect b="b" l="l" r="r" t="t"/>
              <a:pathLst>
                <a:path extrusionOk="0" h="577" w="611">
                  <a:moveTo>
                    <a:pt x="349" y="0"/>
                  </a:moveTo>
                  <a:cubicBezTo>
                    <a:pt x="333" y="0"/>
                    <a:pt x="317" y="3"/>
                    <a:pt x="300" y="8"/>
                  </a:cubicBezTo>
                  <a:cubicBezTo>
                    <a:pt x="135" y="8"/>
                    <a:pt x="0" y="142"/>
                    <a:pt x="42" y="318"/>
                  </a:cubicBezTo>
                  <a:cubicBezTo>
                    <a:pt x="42" y="442"/>
                    <a:pt x="176" y="576"/>
                    <a:pt x="352" y="576"/>
                  </a:cubicBezTo>
                  <a:cubicBezTo>
                    <a:pt x="476" y="525"/>
                    <a:pt x="610" y="401"/>
                    <a:pt x="610" y="266"/>
                  </a:cubicBezTo>
                  <a:cubicBezTo>
                    <a:pt x="565" y="121"/>
                    <a:pt x="464" y="0"/>
                    <a:pt x="3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38"/>
            <p:cNvSpPr/>
            <p:nvPr/>
          </p:nvSpPr>
          <p:spPr>
            <a:xfrm>
              <a:off x="310225" y="2506075"/>
              <a:ext cx="15275" cy="13975"/>
            </a:xfrm>
            <a:custGeom>
              <a:rect b="b" l="l" r="r" t="t"/>
              <a:pathLst>
                <a:path extrusionOk="0" h="559" w="611">
                  <a:moveTo>
                    <a:pt x="259" y="1"/>
                  </a:moveTo>
                  <a:cubicBezTo>
                    <a:pt x="135" y="1"/>
                    <a:pt x="1" y="125"/>
                    <a:pt x="1" y="300"/>
                  </a:cubicBezTo>
                  <a:cubicBezTo>
                    <a:pt x="42" y="466"/>
                    <a:pt x="176" y="559"/>
                    <a:pt x="300" y="559"/>
                  </a:cubicBezTo>
                  <a:cubicBezTo>
                    <a:pt x="476" y="559"/>
                    <a:pt x="611"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38"/>
            <p:cNvSpPr/>
            <p:nvPr/>
          </p:nvSpPr>
          <p:spPr>
            <a:xfrm>
              <a:off x="315650" y="2574825"/>
              <a:ext cx="14000" cy="14275"/>
            </a:xfrm>
            <a:custGeom>
              <a:rect b="b" l="l" r="r" t="t"/>
              <a:pathLst>
                <a:path extrusionOk="0" h="571" w="560">
                  <a:moveTo>
                    <a:pt x="259" y="1"/>
                  </a:moveTo>
                  <a:cubicBezTo>
                    <a:pt x="135" y="42"/>
                    <a:pt x="1" y="177"/>
                    <a:pt x="1" y="301"/>
                  </a:cubicBezTo>
                  <a:cubicBezTo>
                    <a:pt x="36" y="450"/>
                    <a:pt x="139" y="570"/>
                    <a:pt x="245" y="570"/>
                  </a:cubicBezTo>
                  <a:cubicBezTo>
                    <a:pt x="264" y="570"/>
                    <a:pt x="282" y="567"/>
                    <a:pt x="301" y="559"/>
                  </a:cubicBezTo>
                  <a:cubicBezTo>
                    <a:pt x="476" y="559"/>
                    <a:pt x="559"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38"/>
            <p:cNvSpPr/>
            <p:nvPr/>
          </p:nvSpPr>
          <p:spPr>
            <a:xfrm>
              <a:off x="280250" y="2480225"/>
              <a:ext cx="7525" cy="7525"/>
            </a:xfrm>
            <a:custGeom>
              <a:rect b="b" l="l" r="r" t="t"/>
              <a:pathLst>
                <a:path extrusionOk="0" h="301" w="301">
                  <a:moveTo>
                    <a:pt x="300" y="1"/>
                  </a:moveTo>
                  <a:lnTo>
                    <a:pt x="42" y="42"/>
                  </a:lnTo>
                  <a:lnTo>
                    <a:pt x="0" y="301"/>
                  </a:lnTo>
                  <a:lnTo>
                    <a:pt x="42" y="301"/>
                  </a:lnTo>
                  <a:cubicBezTo>
                    <a:pt x="166" y="301"/>
                    <a:pt x="300" y="166"/>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38"/>
            <p:cNvSpPr/>
            <p:nvPr/>
          </p:nvSpPr>
          <p:spPr>
            <a:xfrm>
              <a:off x="353400" y="2607150"/>
              <a:ext cx="6475" cy="7500"/>
            </a:xfrm>
            <a:custGeom>
              <a:rect b="b" l="l" r="r" t="t"/>
              <a:pathLst>
                <a:path extrusionOk="0" h="300" w="259">
                  <a:moveTo>
                    <a:pt x="217" y="0"/>
                  </a:moveTo>
                  <a:cubicBezTo>
                    <a:pt x="83" y="42"/>
                    <a:pt x="0" y="135"/>
                    <a:pt x="0" y="259"/>
                  </a:cubicBezTo>
                  <a:lnTo>
                    <a:pt x="0"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38"/>
            <p:cNvSpPr/>
            <p:nvPr/>
          </p:nvSpPr>
          <p:spPr>
            <a:xfrm>
              <a:off x="347975" y="2538375"/>
              <a:ext cx="7500" cy="14000"/>
            </a:xfrm>
            <a:custGeom>
              <a:rect b="b" l="l" r="r" t="t"/>
              <a:pathLst>
                <a:path extrusionOk="0" h="560" w="300">
                  <a:moveTo>
                    <a:pt x="259" y="1"/>
                  </a:moveTo>
                  <a:cubicBezTo>
                    <a:pt x="217" y="1"/>
                    <a:pt x="134" y="1"/>
                    <a:pt x="83" y="42"/>
                  </a:cubicBezTo>
                  <a:cubicBezTo>
                    <a:pt x="41" y="84"/>
                    <a:pt x="0" y="208"/>
                    <a:pt x="0" y="301"/>
                  </a:cubicBezTo>
                  <a:cubicBezTo>
                    <a:pt x="0" y="384"/>
                    <a:pt x="83" y="518"/>
                    <a:pt x="176" y="518"/>
                  </a:cubicBezTo>
                  <a:cubicBezTo>
                    <a:pt x="21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38"/>
            <p:cNvSpPr/>
            <p:nvPr/>
          </p:nvSpPr>
          <p:spPr>
            <a:xfrm>
              <a:off x="342525" y="2475825"/>
              <a:ext cx="7525" cy="6500"/>
            </a:xfrm>
            <a:custGeom>
              <a:rect b="b" l="l" r="r" t="t"/>
              <a:pathLst>
                <a:path extrusionOk="0" h="260" w="301">
                  <a:moveTo>
                    <a:pt x="1" y="1"/>
                  </a:moveTo>
                  <a:lnTo>
                    <a:pt x="1" y="84"/>
                  </a:lnTo>
                  <a:cubicBezTo>
                    <a:pt x="42" y="177"/>
                    <a:pt x="135" y="259"/>
                    <a:pt x="259" y="259"/>
                  </a:cubicBezTo>
                  <a:lnTo>
                    <a:pt x="301" y="259"/>
                  </a:ln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38"/>
            <p:cNvSpPr/>
            <p:nvPr/>
          </p:nvSpPr>
          <p:spPr>
            <a:xfrm>
              <a:off x="1041450" y="2416650"/>
              <a:ext cx="7775" cy="6475"/>
            </a:xfrm>
            <a:custGeom>
              <a:rect b="b" l="l" r="r" t="t"/>
              <a:pathLst>
                <a:path extrusionOk="0" h="259" w="311">
                  <a:moveTo>
                    <a:pt x="1" y="0"/>
                  </a:moveTo>
                  <a:lnTo>
                    <a:pt x="1" y="259"/>
                  </a:lnTo>
                  <a:lnTo>
                    <a:pt x="311" y="259"/>
                  </a:lnTo>
                  <a:cubicBezTo>
                    <a:pt x="311" y="217"/>
                    <a:pt x="259" y="166"/>
                    <a:pt x="259" y="124"/>
                  </a:cubicBezTo>
                  <a:cubicBezTo>
                    <a:pt x="259" y="124"/>
                    <a:pt x="259" y="83"/>
                    <a:pt x="218" y="83"/>
                  </a:cubicBezTo>
                  <a:lnTo>
                    <a:pt x="218" y="42"/>
                  </a:lnTo>
                  <a:cubicBezTo>
                    <a:pt x="176" y="42"/>
                    <a:pt x="135" y="0"/>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38"/>
            <p:cNvSpPr/>
            <p:nvPr/>
          </p:nvSpPr>
          <p:spPr>
            <a:xfrm>
              <a:off x="1104000" y="2412250"/>
              <a:ext cx="12950" cy="6500"/>
            </a:xfrm>
            <a:custGeom>
              <a:rect b="b" l="l" r="r" t="t"/>
              <a:pathLst>
                <a:path extrusionOk="0" h="260" w="518">
                  <a:moveTo>
                    <a:pt x="135" y="1"/>
                  </a:moveTo>
                  <a:cubicBezTo>
                    <a:pt x="83" y="42"/>
                    <a:pt x="42" y="83"/>
                    <a:pt x="42" y="135"/>
                  </a:cubicBezTo>
                  <a:cubicBezTo>
                    <a:pt x="1" y="176"/>
                    <a:pt x="1" y="218"/>
                    <a:pt x="1" y="259"/>
                  </a:cubicBezTo>
                  <a:lnTo>
                    <a:pt x="518" y="218"/>
                  </a:lnTo>
                  <a:lnTo>
                    <a:pt x="177"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38"/>
            <p:cNvSpPr/>
            <p:nvPr/>
          </p:nvSpPr>
          <p:spPr>
            <a:xfrm>
              <a:off x="1067300" y="2385375"/>
              <a:ext cx="9850" cy="7525"/>
            </a:xfrm>
            <a:custGeom>
              <a:rect b="b" l="l" r="r" t="t"/>
              <a:pathLst>
                <a:path extrusionOk="0" h="301" w="394">
                  <a:moveTo>
                    <a:pt x="1" y="0"/>
                  </a:moveTo>
                  <a:lnTo>
                    <a:pt x="1" y="42"/>
                  </a:lnTo>
                  <a:cubicBezTo>
                    <a:pt x="1" y="217"/>
                    <a:pt x="135" y="300"/>
                    <a:pt x="311" y="300"/>
                  </a:cubicBezTo>
                  <a:cubicBezTo>
                    <a:pt x="352" y="300"/>
                    <a:pt x="352" y="300"/>
                    <a:pt x="393" y="259"/>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38"/>
            <p:cNvSpPr/>
            <p:nvPr/>
          </p:nvSpPr>
          <p:spPr>
            <a:xfrm>
              <a:off x="902650" y="2426200"/>
              <a:ext cx="7525" cy="7525"/>
            </a:xfrm>
            <a:custGeom>
              <a:rect b="b" l="l" r="r" t="t"/>
              <a:pathLst>
                <a:path extrusionOk="0" h="301" w="301">
                  <a:moveTo>
                    <a:pt x="1" y="1"/>
                  </a:moveTo>
                  <a:lnTo>
                    <a:pt x="42" y="301"/>
                  </a:lnTo>
                  <a:lnTo>
                    <a:pt x="300" y="259"/>
                  </a:lnTo>
                  <a:lnTo>
                    <a:pt x="300" y="177"/>
                  </a:lnTo>
                  <a:cubicBezTo>
                    <a:pt x="259" y="135"/>
                    <a:pt x="259" y="135"/>
                    <a:pt x="218" y="94"/>
                  </a:cubicBezTo>
                  <a:cubicBezTo>
                    <a:pt x="176" y="42"/>
                    <a:pt x="176" y="42"/>
                    <a:pt x="125" y="42"/>
                  </a:cubicBezTo>
                  <a:cubicBezTo>
                    <a:pt x="83"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38"/>
            <p:cNvSpPr/>
            <p:nvPr/>
          </p:nvSpPr>
          <p:spPr>
            <a:xfrm>
              <a:off x="897225" y="2357450"/>
              <a:ext cx="8550" cy="13975"/>
            </a:xfrm>
            <a:custGeom>
              <a:rect b="b" l="l" r="r" t="t"/>
              <a:pathLst>
                <a:path extrusionOk="0" h="559" w="342">
                  <a:moveTo>
                    <a:pt x="1" y="1"/>
                  </a:moveTo>
                  <a:lnTo>
                    <a:pt x="42" y="559"/>
                  </a:lnTo>
                  <a:cubicBezTo>
                    <a:pt x="218" y="559"/>
                    <a:pt x="342" y="425"/>
                    <a:pt x="300" y="259"/>
                  </a:cubicBezTo>
                  <a:cubicBezTo>
                    <a:pt x="300" y="125"/>
                    <a:pt x="17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38"/>
            <p:cNvSpPr/>
            <p:nvPr/>
          </p:nvSpPr>
          <p:spPr>
            <a:xfrm>
              <a:off x="965200" y="2421500"/>
              <a:ext cx="15025" cy="7050"/>
            </a:xfrm>
            <a:custGeom>
              <a:rect b="b" l="l" r="r" t="t"/>
              <a:pathLst>
                <a:path extrusionOk="0" h="282" w="601">
                  <a:moveTo>
                    <a:pt x="342" y="0"/>
                  </a:moveTo>
                  <a:cubicBezTo>
                    <a:pt x="328" y="0"/>
                    <a:pt x="314" y="6"/>
                    <a:pt x="301" y="23"/>
                  </a:cubicBezTo>
                  <a:cubicBezTo>
                    <a:pt x="125" y="23"/>
                    <a:pt x="1" y="148"/>
                    <a:pt x="42" y="282"/>
                  </a:cubicBezTo>
                  <a:lnTo>
                    <a:pt x="600" y="230"/>
                  </a:lnTo>
                  <a:cubicBezTo>
                    <a:pt x="559" y="148"/>
                    <a:pt x="518" y="65"/>
                    <a:pt x="425" y="23"/>
                  </a:cubicBezTo>
                  <a:cubicBezTo>
                    <a:pt x="397" y="23"/>
                    <a:pt x="369"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38"/>
            <p:cNvSpPr/>
            <p:nvPr/>
          </p:nvSpPr>
          <p:spPr>
            <a:xfrm>
              <a:off x="960800" y="2352025"/>
              <a:ext cx="14000" cy="13975"/>
            </a:xfrm>
            <a:custGeom>
              <a:rect b="b" l="l" r="r" t="t"/>
              <a:pathLst>
                <a:path extrusionOk="0" h="559" w="560">
                  <a:moveTo>
                    <a:pt x="259" y="1"/>
                  </a:moveTo>
                  <a:cubicBezTo>
                    <a:pt x="84" y="42"/>
                    <a:pt x="1" y="166"/>
                    <a:pt x="1" y="300"/>
                  </a:cubicBezTo>
                  <a:cubicBezTo>
                    <a:pt x="1" y="476"/>
                    <a:pt x="125" y="559"/>
                    <a:pt x="301" y="559"/>
                  </a:cubicBezTo>
                  <a:cubicBezTo>
                    <a:pt x="435" y="559"/>
                    <a:pt x="559" y="424"/>
                    <a:pt x="559" y="259"/>
                  </a:cubicBezTo>
                  <a:cubicBezTo>
                    <a:pt x="518" y="12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38"/>
            <p:cNvSpPr/>
            <p:nvPr/>
          </p:nvSpPr>
          <p:spPr>
            <a:xfrm>
              <a:off x="923075" y="2320550"/>
              <a:ext cx="13975" cy="13350"/>
            </a:xfrm>
            <a:custGeom>
              <a:rect b="b" l="l" r="r" t="t"/>
              <a:pathLst>
                <a:path extrusionOk="0" h="534" w="559">
                  <a:moveTo>
                    <a:pt x="325" y="1"/>
                  </a:moveTo>
                  <a:cubicBezTo>
                    <a:pt x="304" y="1"/>
                    <a:pt x="282" y="3"/>
                    <a:pt x="259" y="9"/>
                  </a:cubicBezTo>
                  <a:cubicBezTo>
                    <a:pt x="135" y="9"/>
                    <a:pt x="0" y="133"/>
                    <a:pt x="0" y="267"/>
                  </a:cubicBezTo>
                  <a:cubicBezTo>
                    <a:pt x="0" y="420"/>
                    <a:pt x="133" y="533"/>
                    <a:pt x="249" y="533"/>
                  </a:cubicBezTo>
                  <a:cubicBezTo>
                    <a:pt x="267" y="533"/>
                    <a:pt x="284" y="531"/>
                    <a:pt x="300" y="525"/>
                  </a:cubicBezTo>
                  <a:cubicBezTo>
                    <a:pt x="476" y="525"/>
                    <a:pt x="559" y="391"/>
                    <a:pt x="559" y="267"/>
                  </a:cubicBezTo>
                  <a:cubicBezTo>
                    <a:pt x="559"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38"/>
            <p:cNvSpPr/>
            <p:nvPr/>
          </p:nvSpPr>
          <p:spPr>
            <a:xfrm>
              <a:off x="928500" y="2389775"/>
              <a:ext cx="13975" cy="13975"/>
            </a:xfrm>
            <a:custGeom>
              <a:rect b="b" l="l" r="r" t="t"/>
              <a:pathLst>
                <a:path extrusionOk="0" h="559" w="559">
                  <a:moveTo>
                    <a:pt x="259" y="0"/>
                  </a:moveTo>
                  <a:cubicBezTo>
                    <a:pt x="83" y="0"/>
                    <a:pt x="1" y="124"/>
                    <a:pt x="1" y="300"/>
                  </a:cubicBezTo>
                  <a:cubicBezTo>
                    <a:pt x="1" y="424"/>
                    <a:pt x="125" y="558"/>
                    <a:pt x="300" y="558"/>
                  </a:cubicBezTo>
                  <a:cubicBezTo>
                    <a:pt x="476" y="517"/>
                    <a:pt x="559" y="38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38"/>
            <p:cNvSpPr/>
            <p:nvPr/>
          </p:nvSpPr>
          <p:spPr>
            <a:xfrm>
              <a:off x="997525" y="2384325"/>
              <a:ext cx="13975" cy="14000"/>
            </a:xfrm>
            <a:custGeom>
              <a:rect b="b" l="l" r="r" t="t"/>
              <a:pathLst>
                <a:path extrusionOk="0" h="560" w="559">
                  <a:moveTo>
                    <a:pt x="259" y="1"/>
                  </a:moveTo>
                  <a:cubicBezTo>
                    <a:pt x="124" y="1"/>
                    <a:pt x="0" y="125"/>
                    <a:pt x="0" y="301"/>
                  </a:cubicBezTo>
                  <a:cubicBezTo>
                    <a:pt x="41" y="425"/>
                    <a:pt x="165" y="559"/>
                    <a:pt x="300" y="559"/>
                  </a:cubicBezTo>
                  <a:cubicBezTo>
                    <a:pt x="465" y="559"/>
                    <a:pt x="558" y="383"/>
                    <a:pt x="558" y="259"/>
                  </a:cubicBezTo>
                  <a:cubicBezTo>
                    <a:pt x="558" y="84"/>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38"/>
            <p:cNvSpPr/>
            <p:nvPr/>
          </p:nvSpPr>
          <p:spPr>
            <a:xfrm>
              <a:off x="892825" y="2294900"/>
              <a:ext cx="7775" cy="7525"/>
            </a:xfrm>
            <a:custGeom>
              <a:rect b="b" l="l" r="r" t="t"/>
              <a:pathLst>
                <a:path extrusionOk="0" h="301" w="311">
                  <a:moveTo>
                    <a:pt x="1" y="1"/>
                  </a:moveTo>
                  <a:lnTo>
                    <a:pt x="52" y="300"/>
                  </a:lnTo>
                  <a:cubicBezTo>
                    <a:pt x="177" y="259"/>
                    <a:pt x="311"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38"/>
            <p:cNvSpPr/>
            <p:nvPr/>
          </p:nvSpPr>
          <p:spPr>
            <a:xfrm>
              <a:off x="1035000" y="2416650"/>
              <a:ext cx="6475" cy="7525"/>
            </a:xfrm>
            <a:custGeom>
              <a:rect b="b" l="l" r="r" t="t"/>
              <a:pathLst>
                <a:path extrusionOk="0" h="301" w="259">
                  <a:moveTo>
                    <a:pt x="259" y="0"/>
                  </a:moveTo>
                  <a:cubicBezTo>
                    <a:pt x="217" y="0"/>
                    <a:pt x="135" y="0"/>
                    <a:pt x="93" y="42"/>
                  </a:cubicBezTo>
                  <a:cubicBezTo>
                    <a:pt x="52" y="83"/>
                    <a:pt x="0" y="166"/>
                    <a:pt x="0" y="217"/>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38"/>
            <p:cNvSpPr/>
            <p:nvPr/>
          </p:nvSpPr>
          <p:spPr>
            <a:xfrm>
              <a:off x="764875" y="2437075"/>
              <a:ext cx="7525" cy="7500"/>
            </a:xfrm>
            <a:custGeom>
              <a:rect b="b" l="l" r="r" t="t"/>
              <a:pathLst>
                <a:path extrusionOk="0" h="300" w="301">
                  <a:moveTo>
                    <a:pt x="1" y="0"/>
                  </a:moveTo>
                  <a:lnTo>
                    <a:pt x="1" y="300"/>
                  </a:lnTo>
                  <a:lnTo>
                    <a:pt x="301" y="259"/>
                  </a:lnTo>
                  <a:cubicBezTo>
                    <a:pt x="301" y="217"/>
                    <a:pt x="259" y="176"/>
                    <a:pt x="259" y="176"/>
                  </a:cubicBezTo>
                  <a:cubicBezTo>
                    <a:pt x="259" y="124"/>
                    <a:pt x="259" y="124"/>
                    <a:pt x="208" y="124"/>
                  </a:cubicBezTo>
                  <a:lnTo>
                    <a:pt x="166" y="83"/>
                  </a:lnTo>
                  <a:cubicBezTo>
                    <a:pt x="166" y="41"/>
                    <a:pt x="125" y="41"/>
                    <a:pt x="84" y="41"/>
                  </a:cubicBezTo>
                  <a:cubicBezTo>
                    <a:pt x="84"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38"/>
            <p:cNvSpPr/>
            <p:nvPr/>
          </p:nvSpPr>
          <p:spPr>
            <a:xfrm>
              <a:off x="759450" y="2368050"/>
              <a:ext cx="7525" cy="13975"/>
            </a:xfrm>
            <a:custGeom>
              <a:rect b="b" l="l" r="r" t="t"/>
              <a:pathLst>
                <a:path extrusionOk="0" h="559" w="301">
                  <a:moveTo>
                    <a:pt x="1" y="1"/>
                  </a:moveTo>
                  <a:lnTo>
                    <a:pt x="42" y="559"/>
                  </a:lnTo>
                  <a:cubicBezTo>
                    <a:pt x="84" y="559"/>
                    <a:pt x="125" y="518"/>
                    <a:pt x="125" y="518"/>
                  </a:cubicBezTo>
                  <a:cubicBezTo>
                    <a:pt x="166" y="518"/>
                    <a:pt x="166" y="518"/>
                    <a:pt x="166" y="476"/>
                  </a:cubicBezTo>
                  <a:cubicBezTo>
                    <a:pt x="259" y="435"/>
                    <a:pt x="301" y="352"/>
                    <a:pt x="301" y="259"/>
                  </a:cubicBezTo>
                  <a:cubicBezTo>
                    <a:pt x="301" y="135"/>
                    <a:pt x="166"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38"/>
            <p:cNvSpPr/>
            <p:nvPr/>
          </p:nvSpPr>
          <p:spPr>
            <a:xfrm>
              <a:off x="827175" y="2431625"/>
              <a:ext cx="13975" cy="7525"/>
            </a:xfrm>
            <a:custGeom>
              <a:rect b="b" l="l" r="r" t="t"/>
              <a:pathLst>
                <a:path extrusionOk="0" h="301" w="559">
                  <a:moveTo>
                    <a:pt x="259" y="1"/>
                  </a:moveTo>
                  <a:cubicBezTo>
                    <a:pt x="176" y="1"/>
                    <a:pt x="135" y="42"/>
                    <a:pt x="94" y="135"/>
                  </a:cubicBezTo>
                  <a:cubicBezTo>
                    <a:pt x="42" y="177"/>
                    <a:pt x="1" y="218"/>
                    <a:pt x="1" y="301"/>
                  </a:cubicBezTo>
                  <a:lnTo>
                    <a:pt x="559" y="259"/>
                  </a:lnTo>
                  <a:cubicBezTo>
                    <a:pt x="559" y="135"/>
                    <a:pt x="435" y="42"/>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38"/>
            <p:cNvSpPr/>
            <p:nvPr/>
          </p:nvSpPr>
          <p:spPr>
            <a:xfrm>
              <a:off x="821750" y="2362625"/>
              <a:ext cx="14250" cy="14250"/>
            </a:xfrm>
            <a:custGeom>
              <a:rect b="b" l="l" r="r" t="t"/>
              <a:pathLst>
                <a:path extrusionOk="0" h="570" w="570">
                  <a:moveTo>
                    <a:pt x="259" y="0"/>
                  </a:moveTo>
                  <a:cubicBezTo>
                    <a:pt x="135" y="0"/>
                    <a:pt x="1" y="135"/>
                    <a:pt x="1" y="311"/>
                  </a:cubicBezTo>
                  <a:cubicBezTo>
                    <a:pt x="1" y="476"/>
                    <a:pt x="176" y="569"/>
                    <a:pt x="311" y="569"/>
                  </a:cubicBezTo>
                  <a:cubicBezTo>
                    <a:pt x="476" y="569"/>
                    <a:pt x="569" y="435"/>
                    <a:pt x="569" y="259"/>
                  </a:cubicBezTo>
                  <a:cubicBezTo>
                    <a:pt x="569" y="9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38"/>
            <p:cNvSpPr/>
            <p:nvPr/>
          </p:nvSpPr>
          <p:spPr>
            <a:xfrm>
              <a:off x="784275" y="2330325"/>
              <a:ext cx="15025" cy="14225"/>
            </a:xfrm>
            <a:custGeom>
              <a:rect b="b" l="l" r="r" t="t"/>
              <a:pathLst>
                <a:path extrusionOk="0" h="569" w="601">
                  <a:moveTo>
                    <a:pt x="300" y="0"/>
                  </a:moveTo>
                  <a:cubicBezTo>
                    <a:pt x="124" y="52"/>
                    <a:pt x="0" y="176"/>
                    <a:pt x="42" y="310"/>
                  </a:cubicBezTo>
                  <a:cubicBezTo>
                    <a:pt x="42" y="476"/>
                    <a:pt x="166" y="569"/>
                    <a:pt x="342" y="569"/>
                  </a:cubicBezTo>
                  <a:cubicBezTo>
                    <a:pt x="466" y="569"/>
                    <a:pt x="600" y="434"/>
                    <a:pt x="559" y="259"/>
                  </a:cubicBezTo>
                  <a:cubicBezTo>
                    <a:pt x="559" y="134"/>
                    <a:pt x="42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38"/>
            <p:cNvSpPr/>
            <p:nvPr/>
          </p:nvSpPr>
          <p:spPr>
            <a:xfrm>
              <a:off x="789450" y="2400175"/>
              <a:ext cx="15275" cy="13325"/>
            </a:xfrm>
            <a:custGeom>
              <a:rect b="b" l="l" r="r" t="t"/>
              <a:pathLst>
                <a:path extrusionOk="0" h="533" w="611">
                  <a:moveTo>
                    <a:pt x="322" y="0"/>
                  </a:moveTo>
                  <a:cubicBezTo>
                    <a:pt x="302" y="0"/>
                    <a:pt x="280" y="3"/>
                    <a:pt x="259" y="8"/>
                  </a:cubicBezTo>
                  <a:cubicBezTo>
                    <a:pt x="135" y="8"/>
                    <a:pt x="0" y="142"/>
                    <a:pt x="52" y="308"/>
                  </a:cubicBezTo>
                  <a:cubicBezTo>
                    <a:pt x="52" y="424"/>
                    <a:pt x="145" y="533"/>
                    <a:pt x="257" y="533"/>
                  </a:cubicBezTo>
                  <a:cubicBezTo>
                    <a:pt x="275" y="533"/>
                    <a:pt x="292" y="530"/>
                    <a:pt x="310" y="525"/>
                  </a:cubicBezTo>
                  <a:cubicBezTo>
                    <a:pt x="476" y="525"/>
                    <a:pt x="610" y="401"/>
                    <a:pt x="569" y="266"/>
                  </a:cubicBezTo>
                  <a:cubicBezTo>
                    <a:pt x="569" y="122"/>
                    <a:pt x="466" y="0"/>
                    <a:pt x="32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38"/>
            <p:cNvSpPr/>
            <p:nvPr/>
          </p:nvSpPr>
          <p:spPr>
            <a:xfrm>
              <a:off x="854050" y="2325150"/>
              <a:ext cx="14250" cy="14175"/>
            </a:xfrm>
            <a:custGeom>
              <a:rect b="b" l="l" r="r" t="t"/>
              <a:pathLst>
                <a:path extrusionOk="0" h="567" w="570">
                  <a:moveTo>
                    <a:pt x="259" y="0"/>
                  </a:moveTo>
                  <a:cubicBezTo>
                    <a:pt x="94" y="42"/>
                    <a:pt x="1" y="166"/>
                    <a:pt x="1" y="300"/>
                  </a:cubicBezTo>
                  <a:cubicBezTo>
                    <a:pt x="1" y="445"/>
                    <a:pt x="104" y="566"/>
                    <a:pt x="248" y="566"/>
                  </a:cubicBezTo>
                  <a:cubicBezTo>
                    <a:pt x="268" y="566"/>
                    <a:pt x="289" y="564"/>
                    <a:pt x="311" y="559"/>
                  </a:cubicBezTo>
                  <a:cubicBezTo>
                    <a:pt x="435" y="559"/>
                    <a:pt x="570" y="424"/>
                    <a:pt x="570" y="259"/>
                  </a:cubicBezTo>
                  <a:cubicBezTo>
                    <a:pt x="570" y="124"/>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38"/>
            <p:cNvSpPr/>
            <p:nvPr/>
          </p:nvSpPr>
          <p:spPr>
            <a:xfrm>
              <a:off x="859500" y="2394750"/>
              <a:ext cx="13975" cy="14425"/>
            </a:xfrm>
            <a:custGeom>
              <a:rect b="b" l="l" r="r" t="t"/>
              <a:pathLst>
                <a:path extrusionOk="0" h="577" w="559">
                  <a:moveTo>
                    <a:pt x="308" y="0"/>
                  </a:moveTo>
                  <a:cubicBezTo>
                    <a:pt x="292" y="0"/>
                    <a:pt x="275" y="3"/>
                    <a:pt x="258" y="8"/>
                  </a:cubicBezTo>
                  <a:cubicBezTo>
                    <a:pt x="93" y="8"/>
                    <a:pt x="0" y="142"/>
                    <a:pt x="0" y="318"/>
                  </a:cubicBezTo>
                  <a:cubicBezTo>
                    <a:pt x="0" y="442"/>
                    <a:pt x="134" y="576"/>
                    <a:pt x="300" y="576"/>
                  </a:cubicBezTo>
                  <a:cubicBezTo>
                    <a:pt x="434" y="525"/>
                    <a:pt x="558" y="401"/>
                    <a:pt x="558" y="266"/>
                  </a:cubicBezTo>
                  <a:cubicBezTo>
                    <a:pt x="522" y="121"/>
                    <a:pt x="422"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38"/>
            <p:cNvSpPr/>
            <p:nvPr/>
          </p:nvSpPr>
          <p:spPr>
            <a:xfrm>
              <a:off x="754025" y="2305750"/>
              <a:ext cx="7525" cy="7525"/>
            </a:xfrm>
            <a:custGeom>
              <a:rect b="b" l="l" r="r" t="t"/>
              <a:pathLst>
                <a:path extrusionOk="0" h="301" w="301">
                  <a:moveTo>
                    <a:pt x="1" y="1"/>
                  </a:moveTo>
                  <a:lnTo>
                    <a:pt x="42" y="301"/>
                  </a:lnTo>
                  <a:cubicBezTo>
                    <a:pt x="125" y="259"/>
                    <a:pt x="218" y="208"/>
                    <a:pt x="259" y="125"/>
                  </a:cubicBezTo>
                  <a:cubicBezTo>
                    <a:pt x="301" y="84"/>
                    <a:pt x="301"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8"/>
            <p:cNvSpPr/>
            <p:nvPr/>
          </p:nvSpPr>
          <p:spPr>
            <a:xfrm>
              <a:off x="816575" y="2300325"/>
              <a:ext cx="14000" cy="7525"/>
            </a:xfrm>
            <a:custGeom>
              <a:rect b="b" l="l" r="r" t="t"/>
              <a:pathLst>
                <a:path extrusionOk="0" h="301" w="560">
                  <a:moveTo>
                    <a:pt x="559" y="1"/>
                  </a:moveTo>
                  <a:lnTo>
                    <a:pt x="1" y="42"/>
                  </a:lnTo>
                  <a:cubicBezTo>
                    <a:pt x="1" y="42"/>
                    <a:pt x="1" y="83"/>
                    <a:pt x="42" y="83"/>
                  </a:cubicBezTo>
                  <a:cubicBezTo>
                    <a:pt x="42" y="218"/>
                    <a:pt x="166" y="301"/>
                    <a:pt x="301" y="301"/>
                  </a:cubicBezTo>
                  <a:cubicBezTo>
                    <a:pt x="466" y="259"/>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38"/>
            <p:cNvSpPr/>
            <p:nvPr/>
          </p:nvSpPr>
          <p:spPr>
            <a:xfrm>
              <a:off x="896200" y="2426200"/>
              <a:ext cx="7500" cy="7525"/>
            </a:xfrm>
            <a:custGeom>
              <a:rect b="b" l="l" r="r" t="t"/>
              <a:pathLst>
                <a:path extrusionOk="0" h="301" w="300">
                  <a:moveTo>
                    <a:pt x="259" y="1"/>
                  </a:moveTo>
                  <a:cubicBezTo>
                    <a:pt x="217" y="42"/>
                    <a:pt x="176" y="42"/>
                    <a:pt x="124" y="94"/>
                  </a:cubicBezTo>
                  <a:cubicBezTo>
                    <a:pt x="83" y="135"/>
                    <a:pt x="42" y="177"/>
                    <a:pt x="42" y="218"/>
                  </a:cubicBezTo>
                  <a:cubicBezTo>
                    <a:pt x="0" y="259"/>
                    <a:pt x="0" y="259"/>
                    <a:pt x="0" y="301"/>
                  </a:cubicBezTo>
                  <a:lnTo>
                    <a:pt x="300" y="30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38"/>
            <p:cNvSpPr/>
            <p:nvPr/>
          </p:nvSpPr>
          <p:spPr>
            <a:xfrm>
              <a:off x="890775" y="2357450"/>
              <a:ext cx="7500" cy="13975"/>
            </a:xfrm>
            <a:custGeom>
              <a:rect b="b" l="l" r="r" t="t"/>
              <a:pathLst>
                <a:path extrusionOk="0" h="559" w="300">
                  <a:moveTo>
                    <a:pt x="217" y="1"/>
                  </a:moveTo>
                  <a:cubicBezTo>
                    <a:pt x="176" y="42"/>
                    <a:pt x="134" y="42"/>
                    <a:pt x="83" y="83"/>
                  </a:cubicBezTo>
                  <a:lnTo>
                    <a:pt x="41" y="125"/>
                  </a:lnTo>
                  <a:cubicBezTo>
                    <a:pt x="41" y="166"/>
                    <a:pt x="0" y="259"/>
                    <a:pt x="41" y="301"/>
                  </a:cubicBezTo>
                  <a:cubicBezTo>
                    <a:pt x="41" y="42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38"/>
            <p:cNvSpPr/>
            <p:nvPr/>
          </p:nvSpPr>
          <p:spPr>
            <a:xfrm>
              <a:off x="886375" y="2294900"/>
              <a:ext cx="7775" cy="7525"/>
            </a:xfrm>
            <a:custGeom>
              <a:rect b="b" l="l" r="r" t="t"/>
              <a:pathLst>
                <a:path extrusionOk="0" h="301" w="311">
                  <a:moveTo>
                    <a:pt x="259" y="1"/>
                  </a:moveTo>
                  <a:lnTo>
                    <a:pt x="0" y="42"/>
                  </a:lnTo>
                  <a:cubicBezTo>
                    <a:pt x="0" y="125"/>
                    <a:pt x="52" y="218"/>
                    <a:pt x="135" y="259"/>
                  </a:cubicBezTo>
                  <a:cubicBezTo>
                    <a:pt x="176" y="300"/>
                    <a:pt x="217" y="300"/>
                    <a:pt x="310" y="300"/>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38"/>
            <p:cNvSpPr/>
            <p:nvPr/>
          </p:nvSpPr>
          <p:spPr>
            <a:xfrm>
              <a:off x="625825" y="2447925"/>
              <a:ext cx="7525" cy="6475"/>
            </a:xfrm>
            <a:custGeom>
              <a:rect b="b" l="l" r="r" t="t"/>
              <a:pathLst>
                <a:path extrusionOk="0" h="259" w="301">
                  <a:moveTo>
                    <a:pt x="1" y="0"/>
                  </a:moveTo>
                  <a:lnTo>
                    <a:pt x="42" y="259"/>
                  </a:lnTo>
                  <a:lnTo>
                    <a:pt x="300" y="259"/>
                  </a:lnTo>
                  <a:cubicBezTo>
                    <a:pt x="300" y="207"/>
                    <a:pt x="300" y="166"/>
                    <a:pt x="259" y="124"/>
                  </a:cubicBezTo>
                  <a:cubicBezTo>
                    <a:pt x="259" y="124"/>
                    <a:pt x="259" y="83"/>
                    <a:pt x="218"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38"/>
            <p:cNvSpPr/>
            <p:nvPr/>
          </p:nvSpPr>
          <p:spPr>
            <a:xfrm>
              <a:off x="620400" y="2378700"/>
              <a:ext cx="7525" cy="14200"/>
            </a:xfrm>
            <a:custGeom>
              <a:rect b="b" l="l" r="r" t="t"/>
              <a:pathLst>
                <a:path extrusionOk="0" h="568" w="301">
                  <a:moveTo>
                    <a:pt x="67" y="1"/>
                  </a:moveTo>
                  <a:cubicBezTo>
                    <a:pt x="46" y="1"/>
                    <a:pt x="23" y="3"/>
                    <a:pt x="0" y="9"/>
                  </a:cubicBezTo>
                  <a:lnTo>
                    <a:pt x="42" y="567"/>
                  </a:lnTo>
                  <a:cubicBezTo>
                    <a:pt x="93" y="567"/>
                    <a:pt x="135" y="526"/>
                    <a:pt x="176" y="526"/>
                  </a:cubicBezTo>
                  <a:cubicBezTo>
                    <a:pt x="176" y="526"/>
                    <a:pt x="176" y="484"/>
                    <a:pt x="218" y="484"/>
                  </a:cubicBezTo>
                  <a:cubicBezTo>
                    <a:pt x="259" y="443"/>
                    <a:pt x="300" y="350"/>
                    <a:pt x="300" y="267"/>
                  </a:cubicBezTo>
                  <a:cubicBezTo>
                    <a:pt x="300" y="115"/>
                    <a:pt x="207" y="1"/>
                    <a:pt x="6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38"/>
            <p:cNvSpPr/>
            <p:nvPr/>
          </p:nvSpPr>
          <p:spPr>
            <a:xfrm>
              <a:off x="688375" y="2442500"/>
              <a:ext cx="13975" cy="7525"/>
            </a:xfrm>
            <a:custGeom>
              <a:rect b="b" l="l" r="r" t="t"/>
              <a:pathLst>
                <a:path extrusionOk="0" h="301" w="559">
                  <a:moveTo>
                    <a:pt x="259" y="0"/>
                  </a:moveTo>
                  <a:cubicBezTo>
                    <a:pt x="125" y="0"/>
                    <a:pt x="1" y="124"/>
                    <a:pt x="42" y="300"/>
                  </a:cubicBezTo>
                  <a:lnTo>
                    <a:pt x="559" y="259"/>
                  </a:lnTo>
                  <a:cubicBezTo>
                    <a:pt x="559" y="166"/>
                    <a:pt x="518" y="83"/>
                    <a:pt x="424" y="42"/>
                  </a:cubicBezTo>
                  <a:cubicBezTo>
                    <a:pt x="383" y="0"/>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38"/>
            <p:cNvSpPr/>
            <p:nvPr/>
          </p:nvSpPr>
          <p:spPr>
            <a:xfrm>
              <a:off x="682950" y="2373475"/>
              <a:ext cx="15025" cy="14000"/>
            </a:xfrm>
            <a:custGeom>
              <a:rect b="b" l="l" r="r" t="t"/>
              <a:pathLst>
                <a:path extrusionOk="0" h="560" w="601">
                  <a:moveTo>
                    <a:pt x="300" y="1"/>
                  </a:moveTo>
                  <a:cubicBezTo>
                    <a:pt x="125" y="1"/>
                    <a:pt x="0" y="135"/>
                    <a:pt x="42" y="301"/>
                  </a:cubicBezTo>
                  <a:cubicBezTo>
                    <a:pt x="42" y="435"/>
                    <a:pt x="176" y="559"/>
                    <a:pt x="342" y="559"/>
                  </a:cubicBezTo>
                  <a:cubicBezTo>
                    <a:pt x="476" y="518"/>
                    <a:pt x="600" y="394"/>
                    <a:pt x="600" y="259"/>
                  </a:cubicBezTo>
                  <a:cubicBezTo>
                    <a:pt x="559" y="83"/>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38"/>
            <p:cNvSpPr/>
            <p:nvPr/>
          </p:nvSpPr>
          <p:spPr>
            <a:xfrm>
              <a:off x="646250" y="2341175"/>
              <a:ext cx="13975" cy="13975"/>
            </a:xfrm>
            <a:custGeom>
              <a:rect b="b" l="l" r="r" t="t"/>
              <a:pathLst>
                <a:path extrusionOk="0" h="559" w="559">
                  <a:moveTo>
                    <a:pt x="259" y="0"/>
                  </a:moveTo>
                  <a:cubicBezTo>
                    <a:pt x="93" y="0"/>
                    <a:pt x="0" y="135"/>
                    <a:pt x="0" y="300"/>
                  </a:cubicBezTo>
                  <a:cubicBezTo>
                    <a:pt x="0" y="476"/>
                    <a:pt x="135" y="559"/>
                    <a:pt x="300" y="559"/>
                  </a:cubicBezTo>
                  <a:cubicBezTo>
                    <a:pt x="476" y="559"/>
                    <a:pt x="559" y="435"/>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38"/>
            <p:cNvSpPr/>
            <p:nvPr/>
          </p:nvSpPr>
          <p:spPr>
            <a:xfrm>
              <a:off x="651675" y="2410175"/>
              <a:ext cx="13975" cy="14200"/>
            </a:xfrm>
            <a:custGeom>
              <a:rect b="b" l="l" r="r" t="t"/>
              <a:pathLst>
                <a:path extrusionOk="0" h="568" w="559">
                  <a:moveTo>
                    <a:pt x="259" y="1"/>
                  </a:moveTo>
                  <a:cubicBezTo>
                    <a:pt x="83" y="42"/>
                    <a:pt x="0" y="166"/>
                    <a:pt x="0" y="301"/>
                  </a:cubicBezTo>
                  <a:cubicBezTo>
                    <a:pt x="0" y="453"/>
                    <a:pt x="102" y="567"/>
                    <a:pt x="237" y="567"/>
                  </a:cubicBezTo>
                  <a:cubicBezTo>
                    <a:pt x="258" y="567"/>
                    <a:pt x="279" y="565"/>
                    <a:pt x="300" y="559"/>
                  </a:cubicBezTo>
                  <a:cubicBezTo>
                    <a:pt x="435" y="559"/>
                    <a:pt x="559" y="425"/>
                    <a:pt x="559" y="259"/>
                  </a:cubicBezTo>
                  <a:cubicBezTo>
                    <a:pt x="559" y="12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38"/>
            <p:cNvSpPr/>
            <p:nvPr/>
          </p:nvSpPr>
          <p:spPr>
            <a:xfrm>
              <a:off x="715250" y="2335750"/>
              <a:ext cx="14000" cy="13975"/>
            </a:xfrm>
            <a:custGeom>
              <a:rect b="b" l="l" r="r" t="t"/>
              <a:pathLst>
                <a:path extrusionOk="0" h="559" w="560">
                  <a:moveTo>
                    <a:pt x="259" y="0"/>
                  </a:moveTo>
                  <a:cubicBezTo>
                    <a:pt x="125" y="42"/>
                    <a:pt x="1" y="176"/>
                    <a:pt x="1" y="300"/>
                  </a:cubicBezTo>
                  <a:cubicBezTo>
                    <a:pt x="42" y="476"/>
                    <a:pt x="177" y="559"/>
                    <a:pt x="301" y="559"/>
                  </a:cubicBezTo>
                  <a:cubicBezTo>
                    <a:pt x="476" y="559"/>
                    <a:pt x="559" y="434"/>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38"/>
            <p:cNvSpPr/>
            <p:nvPr/>
          </p:nvSpPr>
          <p:spPr>
            <a:xfrm>
              <a:off x="720675" y="2405575"/>
              <a:ext cx="14000" cy="13375"/>
            </a:xfrm>
            <a:custGeom>
              <a:rect b="b" l="l" r="r" t="t"/>
              <a:pathLst>
                <a:path extrusionOk="0" h="535" w="560">
                  <a:moveTo>
                    <a:pt x="324" y="1"/>
                  </a:moveTo>
                  <a:cubicBezTo>
                    <a:pt x="303" y="1"/>
                    <a:pt x="281" y="4"/>
                    <a:pt x="259" y="9"/>
                  </a:cubicBezTo>
                  <a:cubicBezTo>
                    <a:pt x="125" y="9"/>
                    <a:pt x="1" y="143"/>
                    <a:pt x="1" y="268"/>
                  </a:cubicBezTo>
                  <a:cubicBezTo>
                    <a:pt x="37" y="420"/>
                    <a:pt x="135" y="534"/>
                    <a:pt x="249" y="534"/>
                  </a:cubicBezTo>
                  <a:cubicBezTo>
                    <a:pt x="266" y="534"/>
                    <a:pt x="283" y="531"/>
                    <a:pt x="301" y="526"/>
                  </a:cubicBezTo>
                  <a:cubicBezTo>
                    <a:pt x="477" y="526"/>
                    <a:pt x="559" y="402"/>
                    <a:pt x="559" y="226"/>
                  </a:cubicBezTo>
                  <a:cubicBezTo>
                    <a:pt x="559" y="110"/>
                    <a:pt x="458" y="1"/>
                    <a:pt x="3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38"/>
            <p:cNvSpPr/>
            <p:nvPr/>
          </p:nvSpPr>
          <p:spPr>
            <a:xfrm>
              <a:off x="616250" y="2315325"/>
              <a:ext cx="7525" cy="7525"/>
            </a:xfrm>
            <a:custGeom>
              <a:rect b="b" l="l" r="r" t="t"/>
              <a:pathLst>
                <a:path extrusionOk="0" h="301" w="301">
                  <a:moveTo>
                    <a:pt x="259" y="0"/>
                  </a:moveTo>
                  <a:lnTo>
                    <a:pt x="1" y="42"/>
                  </a:lnTo>
                  <a:lnTo>
                    <a:pt x="1" y="300"/>
                  </a:lnTo>
                  <a:cubicBezTo>
                    <a:pt x="166" y="300"/>
                    <a:pt x="301" y="176"/>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38"/>
            <p:cNvSpPr/>
            <p:nvPr/>
          </p:nvSpPr>
          <p:spPr>
            <a:xfrm>
              <a:off x="678550" y="2309900"/>
              <a:ext cx="14000" cy="7525"/>
            </a:xfrm>
            <a:custGeom>
              <a:rect b="b" l="l" r="r" t="t"/>
              <a:pathLst>
                <a:path extrusionOk="0" h="301" w="560">
                  <a:moveTo>
                    <a:pt x="559" y="0"/>
                  </a:moveTo>
                  <a:lnTo>
                    <a:pt x="1" y="42"/>
                  </a:lnTo>
                  <a:cubicBezTo>
                    <a:pt x="1" y="176"/>
                    <a:pt x="94" y="259"/>
                    <a:pt x="176" y="300"/>
                  </a:cubicBezTo>
                  <a:lnTo>
                    <a:pt x="352" y="300"/>
                  </a:lnTo>
                  <a:cubicBezTo>
                    <a:pt x="476" y="259"/>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38"/>
            <p:cNvSpPr/>
            <p:nvPr/>
          </p:nvSpPr>
          <p:spPr>
            <a:xfrm>
              <a:off x="758425" y="2437075"/>
              <a:ext cx="6475" cy="7500"/>
            </a:xfrm>
            <a:custGeom>
              <a:rect b="b" l="l" r="r" t="t"/>
              <a:pathLst>
                <a:path extrusionOk="0" h="300" w="259">
                  <a:moveTo>
                    <a:pt x="259" y="0"/>
                  </a:moveTo>
                  <a:cubicBezTo>
                    <a:pt x="166" y="0"/>
                    <a:pt x="125" y="41"/>
                    <a:pt x="83" y="83"/>
                  </a:cubicBezTo>
                  <a:lnTo>
                    <a:pt x="42" y="83"/>
                  </a:lnTo>
                  <a:cubicBezTo>
                    <a:pt x="0" y="176"/>
                    <a:pt x="0" y="217"/>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8"/>
            <p:cNvSpPr/>
            <p:nvPr/>
          </p:nvSpPr>
          <p:spPr>
            <a:xfrm>
              <a:off x="753000" y="2368050"/>
              <a:ext cx="7525" cy="13975"/>
            </a:xfrm>
            <a:custGeom>
              <a:rect b="b" l="l" r="r" t="t"/>
              <a:pathLst>
                <a:path extrusionOk="0" h="559" w="301">
                  <a:moveTo>
                    <a:pt x="217" y="1"/>
                  </a:moveTo>
                  <a:cubicBezTo>
                    <a:pt x="124" y="42"/>
                    <a:pt x="83" y="42"/>
                    <a:pt x="42" y="94"/>
                  </a:cubicBezTo>
                  <a:lnTo>
                    <a:pt x="42" y="135"/>
                  </a:lnTo>
                  <a:cubicBezTo>
                    <a:pt x="0" y="176"/>
                    <a:pt x="0" y="259"/>
                    <a:pt x="0" y="300"/>
                  </a:cubicBezTo>
                  <a:cubicBezTo>
                    <a:pt x="0" y="435"/>
                    <a:pt x="83" y="518"/>
                    <a:pt x="166" y="518"/>
                  </a:cubicBezTo>
                  <a:cubicBezTo>
                    <a:pt x="21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38"/>
            <p:cNvSpPr/>
            <p:nvPr/>
          </p:nvSpPr>
          <p:spPr>
            <a:xfrm>
              <a:off x="747575" y="2305750"/>
              <a:ext cx="7525" cy="7525"/>
            </a:xfrm>
            <a:custGeom>
              <a:rect b="b" l="l" r="r" t="t"/>
              <a:pathLst>
                <a:path extrusionOk="0" h="301" w="301">
                  <a:moveTo>
                    <a:pt x="259" y="1"/>
                  </a:moveTo>
                  <a:lnTo>
                    <a:pt x="0" y="42"/>
                  </a:lnTo>
                  <a:cubicBezTo>
                    <a:pt x="0" y="125"/>
                    <a:pt x="42" y="208"/>
                    <a:pt x="124" y="259"/>
                  </a:cubicBezTo>
                  <a:cubicBezTo>
                    <a:pt x="176" y="259"/>
                    <a:pt x="259"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38"/>
            <p:cNvSpPr/>
            <p:nvPr/>
          </p:nvSpPr>
          <p:spPr>
            <a:xfrm>
              <a:off x="488050" y="2458525"/>
              <a:ext cx="7525" cy="6475"/>
            </a:xfrm>
            <a:custGeom>
              <a:rect b="b" l="l" r="r" t="t"/>
              <a:pathLst>
                <a:path extrusionOk="0" h="259" w="301">
                  <a:moveTo>
                    <a:pt x="1" y="0"/>
                  </a:moveTo>
                  <a:lnTo>
                    <a:pt x="1" y="259"/>
                  </a:lnTo>
                  <a:lnTo>
                    <a:pt x="301" y="259"/>
                  </a:lnTo>
                  <a:cubicBezTo>
                    <a:pt x="259" y="217"/>
                    <a:pt x="259" y="176"/>
                    <a:pt x="259" y="135"/>
                  </a:cubicBezTo>
                  <a:cubicBezTo>
                    <a:pt x="218" y="135"/>
                    <a:pt x="218" y="93"/>
                    <a:pt x="166" y="42"/>
                  </a:cubicBezTo>
                  <a:lnTo>
                    <a:pt x="125" y="42"/>
                  </a:lnTo>
                  <a:cubicBezTo>
                    <a:pt x="84"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38"/>
            <p:cNvSpPr/>
            <p:nvPr/>
          </p:nvSpPr>
          <p:spPr>
            <a:xfrm>
              <a:off x="482625" y="2388475"/>
              <a:ext cx="7525" cy="14250"/>
            </a:xfrm>
            <a:custGeom>
              <a:rect b="b" l="l" r="r" t="t"/>
              <a:pathLst>
                <a:path extrusionOk="0" h="570" w="301">
                  <a:moveTo>
                    <a:pt x="1" y="0"/>
                  </a:moveTo>
                  <a:lnTo>
                    <a:pt x="42" y="569"/>
                  </a:lnTo>
                  <a:lnTo>
                    <a:pt x="125" y="569"/>
                  </a:lnTo>
                  <a:lnTo>
                    <a:pt x="176" y="517"/>
                  </a:lnTo>
                  <a:cubicBezTo>
                    <a:pt x="259" y="476"/>
                    <a:pt x="301" y="393"/>
                    <a:pt x="301" y="259"/>
                  </a:cubicBezTo>
                  <a:cubicBezTo>
                    <a:pt x="259" y="135"/>
                    <a:pt x="176" y="52"/>
                    <a:pt x="42" y="52"/>
                  </a:cubicBezTo>
                  <a:cubicBezTo>
                    <a:pt x="42" y="0"/>
                    <a:pt x="1"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38"/>
            <p:cNvSpPr/>
            <p:nvPr/>
          </p:nvSpPr>
          <p:spPr>
            <a:xfrm>
              <a:off x="550350" y="2453100"/>
              <a:ext cx="14250" cy="7775"/>
            </a:xfrm>
            <a:custGeom>
              <a:rect b="b" l="l" r="r" t="t"/>
              <a:pathLst>
                <a:path extrusionOk="0" h="311" w="570">
                  <a:moveTo>
                    <a:pt x="259" y="0"/>
                  </a:moveTo>
                  <a:cubicBezTo>
                    <a:pt x="176" y="0"/>
                    <a:pt x="135" y="52"/>
                    <a:pt x="94" y="93"/>
                  </a:cubicBezTo>
                  <a:cubicBezTo>
                    <a:pt x="1" y="135"/>
                    <a:pt x="1" y="217"/>
                    <a:pt x="1" y="310"/>
                  </a:cubicBezTo>
                  <a:lnTo>
                    <a:pt x="569" y="259"/>
                  </a:lnTo>
                  <a:cubicBezTo>
                    <a:pt x="569" y="135"/>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38"/>
            <p:cNvSpPr/>
            <p:nvPr/>
          </p:nvSpPr>
          <p:spPr>
            <a:xfrm>
              <a:off x="545175" y="2384125"/>
              <a:ext cx="14000" cy="13350"/>
            </a:xfrm>
            <a:custGeom>
              <a:rect b="b" l="l" r="r" t="t"/>
              <a:pathLst>
                <a:path extrusionOk="0" h="534" w="560">
                  <a:moveTo>
                    <a:pt x="322" y="1"/>
                  </a:moveTo>
                  <a:cubicBezTo>
                    <a:pt x="302" y="1"/>
                    <a:pt x="281" y="4"/>
                    <a:pt x="259" y="9"/>
                  </a:cubicBezTo>
                  <a:cubicBezTo>
                    <a:pt x="83" y="9"/>
                    <a:pt x="1" y="133"/>
                    <a:pt x="1" y="309"/>
                  </a:cubicBezTo>
                  <a:cubicBezTo>
                    <a:pt x="1" y="417"/>
                    <a:pt x="96" y="534"/>
                    <a:pt x="237" y="534"/>
                  </a:cubicBezTo>
                  <a:cubicBezTo>
                    <a:pt x="257" y="534"/>
                    <a:pt x="278" y="531"/>
                    <a:pt x="301" y="526"/>
                  </a:cubicBezTo>
                  <a:cubicBezTo>
                    <a:pt x="466" y="526"/>
                    <a:pt x="559" y="391"/>
                    <a:pt x="559" y="267"/>
                  </a:cubicBezTo>
                  <a:cubicBezTo>
                    <a:pt x="559" y="115"/>
                    <a:pt x="458" y="1"/>
                    <a:pt x="32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38"/>
            <p:cNvSpPr/>
            <p:nvPr/>
          </p:nvSpPr>
          <p:spPr>
            <a:xfrm>
              <a:off x="507450" y="2352025"/>
              <a:ext cx="15000" cy="13975"/>
            </a:xfrm>
            <a:custGeom>
              <a:rect b="b" l="l" r="r" t="t"/>
              <a:pathLst>
                <a:path extrusionOk="0" h="559" w="600">
                  <a:moveTo>
                    <a:pt x="259" y="1"/>
                  </a:moveTo>
                  <a:cubicBezTo>
                    <a:pt x="124" y="1"/>
                    <a:pt x="0" y="125"/>
                    <a:pt x="42" y="300"/>
                  </a:cubicBezTo>
                  <a:cubicBezTo>
                    <a:pt x="42" y="424"/>
                    <a:pt x="166" y="559"/>
                    <a:pt x="300" y="559"/>
                  </a:cubicBezTo>
                  <a:cubicBezTo>
                    <a:pt x="476" y="518"/>
                    <a:pt x="600" y="383"/>
                    <a:pt x="559" y="259"/>
                  </a:cubicBezTo>
                  <a:cubicBezTo>
                    <a:pt x="559" y="83"/>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38"/>
            <p:cNvSpPr/>
            <p:nvPr/>
          </p:nvSpPr>
          <p:spPr>
            <a:xfrm>
              <a:off x="512875" y="2420775"/>
              <a:ext cx="15025" cy="14250"/>
            </a:xfrm>
            <a:custGeom>
              <a:rect b="b" l="l" r="r" t="t"/>
              <a:pathLst>
                <a:path extrusionOk="0" h="570" w="601">
                  <a:moveTo>
                    <a:pt x="259" y="1"/>
                  </a:moveTo>
                  <a:cubicBezTo>
                    <a:pt x="124" y="1"/>
                    <a:pt x="0" y="177"/>
                    <a:pt x="0" y="311"/>
                  </a:cubicBezTo>
                  <a:cubicBezTo>
                    <a:pt x="42" y="476"/>
                    <a:pt x="166" y="569"/>
                    <a:pt x="300" y="569"/>
                  </a:cubicBezTo>
                  <a:cubicBezTo>
                    <a:pt x="466" y="569"/>
                    <a:pt x="600" y="435"/>
                    <a:pt x="559" y="259"/>
                  </a:cubicBezTo>
                  <a:cubicBezTo>
                    <a:pt x="559" y="13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38"/>
            <p:cNvSpPr/>
            <p:nvPr/>
          </p:nvSpPr>
          <p:spPr>
            <a:xfrm>
              <a:off x="577500" y="2346600"/>
              <a:ext cx="13975" cy="13975"/>
            </a:xfrm>
            <a:custGeom>
              <a:rect b="b" l="l" r="r" t="t"/>
              <a:pathLst>
                <a:path extrusionOk="0" h="559" w="559">
                  <a:moveTo>
                    <a:pt x="259" y="0"/>
                  </a:moveTo>
                  <a:cubicBezTo>
                    <a:pt x="83" y="0"/>
                    <a:pt x="0" y="125"/>
                    <a:pt x="0" y="300"/>
                  </a:cubicBezTo>
                  <a:cubicBezTo>
                    <a:pt x="0" y="435"/>
                    <a:pt x="124" y="559"/>
                    <a:pt x="300" y="559"/>
                  </a:cubicBezTo>
                  <a:cubicBezTo>
                    <a:pt x="424" y="559"/>
                    <a:pt x="558" y="435"/>
                    <a:pt x="558" y="259"/>
                  </a:cubicBezTo>
                  <a:cubicBezTo>
                    <a:pt x="517"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38"/>
            <p:cNvSpPr/>
            <p:nvPr/>
          </p:nvSpPr>
          <p:spPr>
            <a:xfrm>
              <a:off x="581625" y="2415600"/>
              <a:ext cx="15275" cy="14000"/>
            </a:xfrm>
            <a:custGeom>
              <a:rect b="b" l="l" r="r" t="t"/>
              <a:pathLst>
                <a:path extrusionOk="0" h="560" w="611">
                  <a:moveTo>
                    <a:pt x="300" y="1"/>
                  </a:moveTo>
                  <a:cubicBezTo>
                    <a:pt x="135" y="42"/>
                    <a:pt x="1" y="166"/>
                    <a:pt x="42" y="301"/>
                  </a:cubicBezTo>
                  <a:cubicBezTo>
                    <a:pt x="42" y="466"/>
                    <a:pt x="176" y="559"/>
                    <a:pt x="352" y="559"/>
                  </a:cubicBezTo>
                  <a:cubicBezTo>
                    <a:pt x="476" y="559"/>
                    <a:pt x="611" y="425"/>
                    <a:pt x="611" y="259"/>
                  </a:cubicBezTo>
                  <a:cubicBezTo>
                    <a:pt x="559" y="125"/>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38"/>
            <p:cNvSpPr/>
            <p:nvPr/>
          </p:nvSpPr>
          <p:spPr>
            <a:xfrm>
              <a:off x="477200" y="2326175"/>
              <a:ext cx="7525" cy="7525"/>
            </a:xfrm>
            <a:custGeom>
              <a:rect b="b" l="l" r="r" t="t"/>
              <a:pathLst>
                <a:path extrusionOk="0" h="301" w="301">
                  <a:moveTo>
                    <a:pt x="300" y="1"/>
                  </a:moveTo>
                  <a:lnTo>
                    <a:pt x="1" y="42"/>
                  </a:lnTo>
                  <a:lnTo>
                    <a:pt x="42" y="300"/>
                  </a:lnTo>
                  <a:cubicBezTo>
                    <a:pt x="135" y="300"/>
                    <a:pt x="218" y="259"/>
                    <a:pt x="259" y="166"/>
                  </a:cubicBezTo>
                  <a:cubicBezTo>
                    <a:pt x="300" y="125"/>
                    <a:pt x="300" y="42"/>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38"/>
            <p:cNvSpPr/>
            <p:nvPr/>
          </p:nvSpPr>
          <p:spPr>
            <a:xfrm>
              <a:off x="539750" y="2320750"/>
              <a:ext cx="13975" cy="7525"/>
            </a:xfrm>
            <a:custGeom>
              <a:rect b="b" l="l" r="r" t="t"/>
              <a:pathLst>
                <a:path extrusionOk="0" h="301" w="559">
                  <a:moveTo>
                    <a:pt x="559" y="1"/>
                  </a:moveTo>
                  <a:lnTo>
                    <a:pt x="1" y="42"/>
                  </a:lnTo>
                  <a:lnTo>
                    <a:pt x="1" y="125"/>
                  </a:lnTo>
                  <a:cubicBezTo>
                    <a:pt x="42" y="218"/>
                    <a:pt x="166" y="300"/>
                    <a:pt x="300" y="300"/>
                  </a:cubicBezTo>
                  <a:cubicBezTo>
                    <a:pt x="476" y="300"/>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38"/>
            <p:cNvSpPr/>
            <p:nvPr/>
          </p:nvSpPr>
          <p:spPr>
            <a:xfrm>
              <a:off x="619375" y="2447925"/>
              <a:ext cx="7500" cy="7525"/>
            </a:xfrm>
            <a:custGeom>
              <a:rect b="b" l="l" r="r" t="t"/>
              <a:pathLst>
                <a:path extrusionOk="0" h="301" w="300">
                  <a:moveTo>
                    <a:pt x="259" y="0"/>
                  </a:moveTo>
                  <a:cubicBezTo>
                    <a:pt x="217" y="0"/>
                    <a:pt x="176" y="42"/>
                    <a:pt x="134" y="42"/>
                  </a:cubicBezTo>
                  <a:cubicBezTo>
                    <a:pt x="41" y="83"/>
                    <a:pt x="41" y="166"/>
                    <a:pt x="0" y="259"/>
                  </a:cubicBezTo>
                  <a:lnTo>
                    <a:pt x="0" y="300"/>
                  </a:ln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38"/>
            <p:cNvSpPr/>
            <p:nvPr/>
          </p:nvSpPr>
          <p:spPr>
            <a:xfrm>
              <a:off x="613925" y="2378900"/>
              <a:ext cx="7525" cy="14000"/>
            </a:xfrm>
            <a:custGeom>
              <a:rect b="b" l="l" r="r" t="t"/>
              <a:pathLst>
                <a:path extrusionOk="0" h="560" w="301">
                  <a:moveTo>
                    <a:pt x="218" y="1"/>
                  </a:moveTo>
                  <a:cubicBezTo>
                    <a:pt x="177" y="1"/>
                    <a:pt x="135" y="42"/>
                    <a:pt x="94" y="84"/>
                  </a:cubicBezTo>
                  <a:lnTo>
                    <a:pt x="42" y="125"/>
                  </a:lnTo>
                  <a:cubicBezTo>
                    <a:pt x="42" y="177"/>
                    <a:pt x="1" y="218"/>
                    <a:pt x="1" y="301"/>
                  </a:cubicBezTo>
                  <a:cubicBezTo>
                    <a:pt x="42" y="383"/>
                    <a:pt x="94" y="476"/>
                    <a:pt x="218" y="518"/>
                  </a:cubicBezTo>
                  <a:cubicBezTo>
                    <a:pt x="259" y="559"/>
                    <a:pt x="259" y="559"/>
                    <a:pt x="301"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38"/>
            <p:cNvSpPr/>
            <p:nvPr/>
          </p:nvSpPr>
          <p:spPr>
            <a:xfrm>
              <a:off x="608500" y="2316350"/>
              <a:ext cx="7775" cy="6500"/>
            </a:xfrm>
            <a:custGeom>
              <a:rect b="b" l="l" r="r" t="t"/>
              <a:pathLst>
                <a:path extrusionOk="0" h="260" w="311">
                  <a:moveTo>
                    <a:pt x="1" y="1"/>
                  </a:moveTo>
                  <a:cubicBezTo>
                    <a:pt x="53" y="42"/>
                    <a:pt x="53" y="42"/>
                    <a:pt x="53" y="94"/>
                  </a:cubicBezTo>
                  <a:cubicBezTo>
                    <a:pt x="53" y="135"/>
                    <a:pt x="94" y="218"/>
                    <a:pt x="177" y="218"/>
                  </a:cubicBezTo>
                  <a:cubicBezTo>
                    <a:pt x="218" y="259"/>
                    <a:pt x="259" y="259"/>
                    <a:pt x="311" y="259"/>
                  </a:cubicBezTo>
                  <a:lnTo>
                    <a:pt x="31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38"/>
            <p:cNvSpPr/>
            <p:nvPr/>
          </p:nvSpPr>
          <p:spPr>
            <a:xfrm>
              <a:off x="349000" y="2469375"/>
              <a:ext cx="7525" cy="6475"/>
            </a:xfrm>
            <a:custGeom>
              <a:rect b="b" l="l" r="r" t="t"/>
              <a:pathLst>
                <a:path extrusionOk="0" h="259" w="301">
                  <a:moveTo>
                    <a:pt x="0" y="0"/>
                  </a:moveTo>
                  <a:lnTo>
                    <a:pt x="42" y="259"/>
                  </a:lnTo>
                  <a:lnTo>
                    <a:pt x="300" y="218"/>
                  </a:lnTo>
                  <a:cubicBezTo>
                    <a:pt x="300" y="218"/>
                    <a:pt x="300" y="176"/>
                    <a:pt x="259" y="125"/>
                  </a:cubicBezTo>
                  <a:cubicBezTo>
                    <a:pt x="259" y="83"/>
                    <a:pt x="218" y="83"/>
                    <a:pt x="218" y="42"/>
                  </a:cubicBezTo>
                  <a:cubicBezTo>
                    <a:pt x="176" y="42"/>
                    <a:pt x="135" y="0"/>
                    <a:pt x="1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38"/>
            <p:cNvSpPr/>
            <p:nvPr/>
          </p:nvSpPr>
          <p:spPr>
            <a:xfrm>
              <a:off x="343575" y="2399325"/>
              <a:ext cx="7775" cy="13975"/>
            </a:xfrm>
            <a:custGeom>
              <a:rect b="b" l="l" r="r" t="t"/>
              <a:pathLst>
                <a:path extrusionOk="0" h="559" w="311">
                  <a:moveTo>
                    <a:pt x="0" y="1"/>
                  </a:moveTo>
                  <a:lnTo>
                    <a:pt x="52" y="559"/>
                  </a:lnTo>
                  <a:cubicBezTo>
                    <a:pt x="93" y="559"/>
                    <a:pt x="135" y="559"/>
                    <a:pt x="176" y="518"/>
                  </a:cubicBezTo>
                  <a:lnTo>
                    <a:pt x="217" y="518"/>
                  </a:lnTo>
                  <a:cubicBezTo>
                    <a:pt x="259" y="435"/>
                    <a:pt x="310" y="342"/>
                    <a:pt x="310" y="259"/>
                  </a:cubicBezTo>
                  <a:cubicBezTo>
                    <a:pt x="310" y="135"/>
                    <a:pt x="176" y="42"/>
                    <a:pt x="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38"/>
            <p:cNvSpPr/>
            <p:nvPr/>
          </p:nvSpPr>
          <p:spPr>
            <a:xfrm>
              <a:off x="411550" y="2463950"/>
              <a:ext cx="13975" cy="7525"/>
            </a:xfrm>
            <a:custGeom>
              <a:rect b="b" l="l" r="r" t="t"/>
              <a:pathLst>
                <a:path extrusionOk="0" h="301" w="559">
                  <a:moveTo>
                    <a:pt x="259" y="0"/>
                  </a:moveTo>
                  <a:cubicBezTo>
                    <a:pt x="125" y="0"/>
                    <a:pt x="0" y="135"/>
                    <a:pt x="0" y="300"/>
                  </a:cubicBezTo>
                  <a:lnTo>
                    <a:pt x="559" y="259"/>
                  </a:lnTo>
                  <a:cubicBezTo>
                    <a:pt x="559" y="135"/>
                    <a:pt x="517" y="83"/>
                    <a:pt x="4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38"/>
            <p:cNvSpPr/>
            <p:nvPr/>
          </p:nvSpPr>
          <p:spPr>
            <a:xfrm>
              <a:off x="406125" y="2393900"/>
              <a:ext cx="15025" cy="14250"/>
            </a:xfrm>
            <a:custGeom>
              <a:rect b="b" l="l" r="r" t="t"/>
              <a:pathLst>
                <a:path extrusionOk="0" h="570" w="601">
                  <a:moveTo>
                    <a:pt x="259" y="0"/>
                  </a:moveTo>
                  <a:cubicBezTo>
                    <a:pt x="135" y="42"/>
                    <a:pt x="0" y="176"/>
                    <a:pt x="42" y="300"/>
                  </a:cubicBezTo>
                  <a:cubicBezTo>
                    <a:pt x="42" y="450"/>
                    <a:pt x="139" y="570"/>
                    <a:pt x="245" y="570"/>
                  </a:cubicBezTo>
                  <a:cubicBezTo>
                    <a:pt x="263" y="570"/>
                    <a:pt x="282" y="566"/>
                    <a:pt x="300" y="559"/>
                  </a:cubicBezTo>
                  <a:cubicBezTo>
                    <a:pt x="476" y="559"/>
                    <a:pt x="600" y="435"/>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38"/>
            <p:cNvSpPr/>
            <p:nvPr/>
          </p:nvSpPr>
          <p:spPr>
            <a:xfrm>
              <a:off x="369425" y="2362425"/>
              <a:ext cx="14225" cy="14450"/>
            </a:xfrm>
            <a:custGeom>
              <a:rect b="b" l="l" r="r" t="t"/>
              <a:pathLst>
                <a:path extrusionOk="0" h="578" w="569">
                  <a:moveTo>
                    <a:pt x="310" y="1"/>
                  </a:moveTo>
                  <a:cubicBezTo>
                    <a:pt x="293" y="1"/>
                    <a:pt x="275" y="3"/>
                    <a:pt x="259" y="8"/>
                  </a:cubicBezTo>
                  <a:cubicBezTo>
                    <a:pt x="93" y="8"/>
                    <a:pt x="0" y="143"/>
                    <a:pt x="0" y="319"/>
                  </a:cubicBezTo>
                  <a:cubicBezTo>
                    <a:pt x="0" y="443"/>
                    <a:pt x="135" y="577"/>
                    <a:pt x="310" y="577"/>
                  </a:cubicBezTo>
                  <a:cubicBezTo>
                    <a:pt x="434" y="525"/>
                    <a:pt x="569" y="401"/>
                    <a:pt x="569" y="267"/>
                  </a:cubicBezTo>
                  <a:cubicBezTo>
                    <a:pt x="569" y="122"/>
                    <a:pt x="434"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38"/>
            <p:cNvSpPr/>
            <p:nvPr/>
          </p:nvSpPr>
          <p:spPr>
            <a:xfrm>
              <a:off x="374850" y="2431625"/>
              <a:ext cx="13975" cy="14000"/>
            </a:xfrm>
            <a:custGeom>
              <a:rect b="b" l="l" r="r" t="t"/>
              <a:pathLst>
                <a:path extrusionOk="0" h="560" w="559">
                  <a:moveTo>
                    <a:pt x="259" y="1"/>
                  </a:moveTo>
                  <a:cubicBezTo>
                    <a:pt x="93" y="1"/>
                    <a:pt x="0" y="135"/>
                    <a:pt x="0" y="301"/>
                  </a:cubicBezTo>
                  <a:cubicBezTo>
                    <a:pt x="0" y="435"/>
                    <a:pt x="135" y="559"/>
                    <a:pt x="300" y="559"/>
                  </a:cubicBezTo>
                  <a:cubicBezTo>
                    <a:pt x="435" y="559"/>
                    <a:pt x="559" y="394"/>
                    <a:pt x="559" y="259"/>
                  </a:cubicBezTo>
                  <a:cubicBezTo>
                    <a:pt x="517" y="8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38"/>
            <p:cNvSpPr/>
            <p:nvPr/>
          </p:nvSpPr>
          <p:spPr>
            <a:xfrm>
              <a:off x="438425" y="2357450"/>
              <a:ext cx="14000" cy="13975"/>
            </a:xfrm>
            <a:custGeom>
              <a:rect b="b" l="l" r="r" t="t"/>
              <a:pathLst>
                <a:path extrusionOk="0" h="559" w="560">
                  <a:moveTo>
                    <a:pt x="259" y="1"/>
                  </a:moveTo>
                  <a:cubicBezTo>
                    <a:pt x="135" y="1"/>
                    <a:pt x="1" y="125"/>
                    <a:pt x="1" y="301"/>
                  </a:cubicBezTo>
                  <a:cubicBezTo>
                    <a:pt x="1" y="425"/>
                    <a:pt x="177" y="559"/>
                    <a:pt x="301" y="559"/>
                  </a:cubicBezTo>
                  <a:cubicBezTo>
                    <a:pt x="476" y="518"/>
                    <a:pt x="559" y="383"/>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38"/>
            <p:cNvSpPr/>
            <p:nvPr/>
          </p:nvSpPr>
          <p:spPr>
            <a:xfrm>
              <a:off x="443850" y="2426200"/>
              <a:ext cx="14000" cy="14000"/>
            </a:xfrm>
            <a:custGeom>
              <a:rect b="b" l="l" r="r" t="t"/>
              <a:pathLst>
                <a:path extrusionOk="0" h="560" w="560">
                  <a:moveTo>
                    <a:pt x="259" y="1"/>
                  </a:moveTo>
                  <a:cubicBezTo>
                    <a:pt x="125" y="1"/>
                    <a:pt x="1" y="135"/>
                    <a:pt x="1" y="301"/>
                  </a:cubicBezTo>
                  <a:cubicBezTo>
                    <a:pt x="1" y="476"/>
                    <a:pt x="125" y="559"/>
                    <a:pt x="301" y="559"/>
                  </a:cubicBezTo>
                  <a:cubicBezTo>
                    <a:pt x="476" y="559"/>
                    <a:pt x="559" y="435"/>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38"/>
            <p:cNvSpPr/>
            <p:nvPr/>
          </p:nvSpPr>
          <p:spPr>
            <a:xfrm>
              <a:off x="339425" y="2336775"/>
              <a:ext cx="6500" cy="7775"/>
            </a:xfrm>
            <a:custGeom>
              <a:rect b="b" l="l" r="r" t="t"/>
              <a:pathLst>
                <a:path extrusionOk="0" h="311" w="260">
                  <a:moveTo>
                    <a:pt x="1" y="1"/>
                  </a:moveTo>
                  <a:lnTo>
                    <a:pt x="1" y="311"/>
                  </a:lnTo>
                  <a:cubicBezTo>
                    <a:pt x="166" y="311"/>
                    <a:pt x="259"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38"/>
            <p:cNvSpPr/>
            <p:nvPr/>
          </p:nvSpPr>
          <p:spPr>
            <a:xfrm>
              <a:off x="401725" y="2331600"/>
              <a:ext cx="14250" cy="7525"/>
            </a:xfrm>
            <a:custGeom>
              <a:rect b="b" l="l" r="r" t="t"/>
              <a:pathLst>
                <a:path extrusionOk="0" h="301" w="570">
                  <a:moveTo>
                    <a:pt x="569" y="1"/>
                  </a:moveTo>
                  <a:lnTo>
                    <a:pt x="1" y="42"/>
                  </a:lnTo>
                  <a:cubicBezTo>
                    <a:pt x="1" y="208"/>
                    <a:pt x="135" y="301"/>
                    <a:pt x="311" y="301"/>
                  </a:cubicBezTo>
                  <a:cubicBezTo>
                    <a:pt x="435" y="301"/>
                    <a:pt x="569" y="166"/>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38"/>
            <p:cNvSpPr/>
            <p:nvPr/>
          </p:nvSpPr>
          <p:spPr>
            <a:xfrm>
              <a:off x="481600" y="2458525"/>
              <a:ext cx="6475" cy="7525"/>
            </a:xfrm>
            <a:custGeom>
              <a:rect b="b" l="l" r="r" t="t"/>
              <a:pathLst>
                <a:path extrusionOk="0" h="301" w="259">
                  <a:moveTo>
                    <a:pt x="259" y="0"/>
                  </a:moveTo>
                  <a:cubicBezTo>
                    <a:pt x="166" y="0"/>
                    <a:pt x="124" y="0"/>
                    <a:pt x="83" y="42"/>
                  </a:cubicBezTo>
                  <a:lnTo>
                    <a:pt x="42" y="93"/>
                  </a:lnTo>
                  <a:cubicBezTo>
                    <a:pt x="0" y="135"/>
                    <a:pt x="0" y="217"/>
                    <a:pt x="0" y="300"/>
                  </a:cubicBez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38"/>
            <p:cNvSpPr/>
            <p:nvPr/>
          </p:nvSpPr>
          <p:spPr>
            <a:xfrm>
              <a:off x="476175" y="2388475"/>
              <a:ext cx="7525" cy="14250"/>
            </a:xfrm>
            <a:custGeom>
              <a:rect b="b" l="l" r="r" t="t"/>
              <a:pathLst>
                <a:path extrusionOk="0" h="570" w="301">
                  <a:moveTo>
                    <a:pt x="259" y="0"/>
                  </a:moveTo>
                  <a:cubicBezTo>
                    <a:pt x="217" y="52"/>
                    <a:pt x="217" y="52"/>
                    <a:pt x="176" y="52"/>
                  </a:cubicBezTo>
                  <a:cubicBezTo>
                    <a:pt x="124" y="52"/>
                    <a:pt x="83" y="93"/>
                    <a:pt x="42" y="135"/>
                  </a:cubicBezTo>
                  <a:lnTo>
                    <a:pt x="42" y="176"/>
                  </a:lnTo>
                  <a:cubicBezTo>
                    <a:pt x="0" y="217"/>
                    <a:pt x="0" y="259"/>
                    <a:pt x="0" y="311"/>
                  </a:cubicBezTo>
                  <a:cubicBezTo>
                    <a:pt x="0" y="435"/>
                    <a:pt x="83" y="517"/>
                    <a:pt x="176" y="569"/>
                  </a:cubicBezTo>
                  <a:lnTo>
                    <a:pt x="300" y="56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38"/>
            <p:cNvSpPr/>
            <p:nvPr/>
          </p:nvSpPr>
          <p:spPr>
            <a:xfrm>
              <a:off x="470750" y="2327225"/>
              <a:ext cx="7500" cy="6475"/>
            </a:xfrm>
            <a:custGeom>
              <a:rect b="b" l="l" r="r" t="t"/>
              <a:pathLst>
                <a:path extrusionOk="0" h="259" w="300">
                  <a:moveTo>
                    <a:pt x="0" y="0"/>
                  </a:moveTo>
                  <a:cubicBezTo>
                    <a:pt x="0" y="83"/>
                    <a:pt x="41" y="176"/>
                    <a:pt x="135" y="217"/>
                  </a:cubicBezTo>
                  <a:cubicBezTo>
                    <a:pt x="176" y="258"/>
                    <a:pt x="259" y="258"/>
                    <a:pt x="300" y="258"/>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38"/>
            <p:cNvSpPr/>
            <p:nvPr/>
          </p:nvSpPr>
          <p:spPr>
            <a:xfrm>
              <a:off x="281275" y="2473775"/>
              <a:ext cx="6500" cy="7525"/>
            </a:xfrm>
            <a:custGeom>
              <a:rect b="b" l="l" r="r" t="t"/>
              <a:pathLst>
                <a:path extrusionOk="0" h="301" w="260">
                  <a:moveTo>
                    <a:pt x="1" y="0"/>
                  </a:moveTo>
                  <a:lnTo>
                    <a:pt x="1" y="300"/>
                  </a:lnTo>
                  <a:lnTo>
                    <a:pt x="259" y="259"/>
                  </a:lnTo>
                  <a:cubicBezTo>
                    <a:pt x="259" y="207"/>
                    <a:pt x="218" y="166"/>
                    <a:pt x="166" y="124"/>
                  </a:cubicBezTo>
                  <a:cubicBezTo>
                    <a:pt x="125" y="83"/>
                    <a:pt x="83" y="42"/>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38"/>
            <p:cNvSpPr/>
            <p:nvPr/>
          </p:nvSpPr>
          <p:spPr>
            <a:xfrm>
              <a:off x="299625" y="2367875"/>
              <a:ext cx="15025" cy="13325"/>
            </a:xfrm>
            <a:custGeom>
              <a:rect b="b" l="l" r="r" t="t"/>
              <a:pathLst>
                <a:path extrusionOk="0" h="533" w="601">
                  <a:moveTo>
                    <a:pt x="347" y="0"/>
                  </a:moveTo>
                  <a:cubicBezTo>
                    <a:pt x="331" y="0"/>
                    <a:pt x="316" y="2"/>
                    <a:pt x="301" y="8"/>
                  </a:cubicBezTo>
                  <a:cubicBezTo>
                    <a:pt x="125" y="8"/>
                    <a:pt x="1" y="142"/>
                    <a:pt x="42" y="266"/>
                  </a:cubicBezTo>
                  <a:cubicBezTo>
                    <a:pt x="42" y="419"/>
                    <a:pt x="136" y="533"/>
                    <a:pt x="276" y="533"/>
                  </a:cubicBezTo>
                  <a:cubicBezTo>
                    <a:pt x="297" y="533"/>
                    <a:pt x="319" y="530"/>
                    <a:pt x="342" y="525"/>
                  </a:cubicBezTo>
                  <a:cubicBezTo>
                    <a:pt x="466" y="525"/>
                    <a:pt x="600" y="400"/>
                    <a:pt x="600" y="266"/>
                  </a:cubicBezTo>
                  <a:cubicBezTo>
                    <a:pt x="564" y="121"/>
                    <a:pt x="456" y="0"/>
                    <a:pt x="34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38"/>
            <p:cNvSpPr/>
            <p:nvPr/>
          </p:nvSpPr>
          <p:spPr>
            <a:xfrm>
              <a:off x="304800" y="2437075"/>
              <a:ext cx="15275" cy="13975"/>
            </a:xfrm>
            <a:custGeom>
              <a:rect b="b" l="l" r="r" t="t"/>
              <a:pathLst>
                <a:path extrusionOk="0" h="559" w="611">
                  <a:moveTo>
                    <a:pt x="259" y="0"/>
                  </a:moveTo>
                  <a:cubicBezTo>
                    <a:pt x="135" y="0"/>
                    <a:pt x="0" y="124"/>
                    <a:pt x="52" y="300"/>
                  </a:cubicBezTo>
                  <a:cubicBezTo>
                    <a:pt x="52" y="434"/>
                    <a:pt x="176" y="558"/>
                    <a:pt x="311" y="558"/>
                  </a:cubicBezTo>
                  <a:cubicBezTo>
                    <a:pt x="476" y="517"/>
                    <a:pt x="610" y="383"/>
                    <a:pt x="569" y="259"/>
                  </a:cubicBezTo>
                  <a:cubicBezTo>
                    <a:pt x="56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38"/>
            <p:cNvSpPr/>
            <p:nvPr/>
          </p:nvSpPr>
          <p:spPr>
            <a:xfrm>
              <a:off x="342525" y="2469375"/>
              <a:ext cx="7525" cy="6475"/>
            </a:xfrm>
            <a:custGeom>
              <a:rect b="b" l="l" r="r" t="t"/>
              <a:pathLst>
                <a:path extrusionOk="0" h="259" w="301">
                  <a:moveTo>
                    <a:pt x="259" y="0"/>
                  </a:moveTo>
                  <a:cubicBezTo>
                    <a:pt x="218" y="0"/>
                    <a:pt x="177" y="0"/>
                    <a:pt x="135" y="42"/>
                  </a:cubicBezTo>
                  <a:cubicBezTo>
                    <a:pt x="42" y="83"/>
                    <a:pt x="1" y="125"/>
                    <a:pt x="1" y="218"/>
                  </a:cubicBezTo>
                  <a:lnTo>
                    <a:pt x="1" y="259"/>
                  </a:lnTo>
                  <a:lnTo>
                    <a:pt x="301"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38"/>
            <p:cNvSpPr/>
            <p:nvPr/>
          </p:nvSpPr>
          <p:spPr>
            <a:xfrm>
              <a:off x="337100" y="2399325"/>
              <a:ext cx="7800" cy="13975"/>
            </a:xfrm>
            <a:custGeom>
              <a:rect b="b" l="l" r="r" t="t"/>
              <a:pathLst>
                <a:path extrusionOk="0" h="559" w="312">
                  <a:moveTo>
                    <a:pt x="259" y="1"/>
                  </a:moveTo>
                  <a:cubicBezTo>
                    <a:pt x="259" y="1"/>
                    <a:pt x="218" y="1"/>
                    <a:pt x="218" y="42"/>
                  </a:cubicBezTo>
                  <a:cubicBezTo>
                    <a:pt x="94" y="42"/>
                    <a:pt x="1" y="176"/>
                    <a:pt x="1" y="300"/>
                  </a:cubicBezTo>
                  <a:cubicBezTo>
                    <a:pt x="1" y="435"/>
                    <a:pt x="94" y="518"/>
                    <a:pt x="218" y="559"/>
                  </a:cubicBezTo>
                  <a:lnTo>
                    <a:pt x="311"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38"/>
            <p:cNvSpPr/>
            <p:nvPr/>
          </p:nvSpPr>
          <p:spPr>
            <a:xfrm>
              <a:off x="331950" y="2336775"/>
              <a:ext cx="7500" cy="7775"/>
            </a:xfrm>
            <a:custGeom>
              <a:rect b="b" l="l" r="r" t="t"/>
              <a:pathLst>
                <a:path extrusionOk="0" h="311" w="300">
                  <a:moveTo>
                    <a:pt x="300" y="1"/>
                  </a:moveTo>
                  <a:lnTo>
                    <a:pt x="0" y="52"/>
                  </a:lnTo>
                  <a:cubicBezTo>
                    <a:pt x="0" y="52"/>
                    <a:pt x="0" y="94"/>
                    <a:pt x="41" y="94"/>
                  </a:cubicBezTo>
                  <a:cubicBezTo>
                    <a:pt x="41" y="176"/>
                    <a:pt x="83" y="218"/>
                    <a:pt x="165" y="259"/>
                  </a:cubicBezTo>
                  <a:cubicBezTo>
                    <a:pt x="207" y="311"/>
                    <a:pt x="259" y="311"/>
                    <a:pt x="300" y="311"/>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38"/>
            <p:cNvSpPr/>
            <p:nvPr/>
          </p:nvSpPr>
          <p:spPr>
            <a:xfrm>
              <a:off x="892825" y="2288450"/>
              <a:ext cx="6500" cy="6475"/>
            </a:xfrm>
            <a:custGeom>
              <a:rect b="b" l="l" r="r" t="t"/>
              <a:pathLst>
                <a:path extrusionOk="0" h="259" w="260">
                  <a:moveTo>
                    <a:pt x="1" y="0"/>
                  </a:moveTo>
                  <a:lnTo>
                    <a:pt x="1" y="259"/>
                  </a:lnTo>
                  <a:lnTo>
                    <a:pt x="259" y="259"/>
                  </a:ln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38"/>
            <p:cNvSpPr/>
            <p:nvPr/>
          </p:nvSpPr>
          <p:spPr>
            <a:xfrm>
              <a:off x="754025" y="2298775"/>
              <a:ext cx="7525" cy="7000"/>
            </a:xfrm>
            <a:custGeom>
              <a:rect b="b" l="l" r="r" t="t"/>
              <a:pathLst>
                <a:path extrusionOk="0" h="280" w="301">
                  <a:moveTo>
                    <a:pt x="71" y="1"/>
                  </a:moveTo>
                  <a:cubicBezTo>
                    <a:pt x="47" y="1"/>
                    <a:pt x="24" y="7"/>
                    <a:pt x="1" y="21"/>
                  </a:cubicBezTo>
                  <a:lnTo>
                    <a:pt x="1" y="280"/>
                  </a:lnTo>
                  <a:lnTo>
                    <a:pt x="301" y="280"/>
                  </a:lnTo>
                  <a:cubicBezTo>
                    <a:pt x="301" y="187"/>
                    <a:pt x="259" y="145"/>
                    <a:pt x="259" y="104"/>
                  </a:cubicBezTo>
                  <a:cubicBezTo>
                    <a:pt x="199" y="44"/>
                    <a:pt x="134" y="1"/>
                    <a:pt x="7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38"/>
            <p:cNvSpPr/>
            <p:nvPr/>
          </p:nvSpPr>
          <p:spPr>
            <a:xfrm>
              <a:off x="748600" y="2229250"/>
              <a:ext cx="7525" cy="13975"/>
            </a:xfrm>
            <a:custGeom>
              <a:rect b="b" l="l" r="r" t="t"/>
              <a:pathLst>
                <a:path extrusionOk="0" h="559" w="301">
                  <a:moveTo>
                    <a:pt x="1" y="1"/>
                  </a:moveTo>
                  <a:lnTo>
                    <a:pt x="42" y="559"/>
                  </a:lnTo>
                  <a:cubicBezTo>
                    <a:pt x="218" y="559"/>
                    <a:pt x="300" y="424"/>
                    <a:pt x="300" y="259"/>
                  </a:cubicBezTo>
                  <a:cubicBezTo>
                    <a:pt x="300" y="218"/>
                    <a:pt x="259" y="166"/>
                    <a:pt x="259" y="125"/>
                  </a:cubicBezTo>
                  <a:lnTo>
                    <a:pt x="218" y="83"/>
                  </a:lnTo>
                  <a:cubicBezTo>
                    <a:pt x="176" y="42"/>
                    <a:pt x="83"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38"/>
            <p:cNvSpPr/>
            <p:nvPr/>
          </p:nvSpPr>
          <p:spPr>
            <a:xfrm>
              <a:off x="816575" y="2293875"/>
              <a:ext cx="14000" cy="7525"/>
            </a:xfrm>
            <a:custGeom>
              <a:rect b="b" l="l" r="r" t="t"/>
              <a:pathLst>
                <a:path extrusionOk="0" h="301" w="560">
                  <a:moveTo>
                    <a:pt x="259" y="0"/>
                  </a:moveTo>
                  <a:cubicBezTo>
                    <a:pt x="166" y="0"/>
                    <a:pt x="125" y="42"/>
                    <a:pt x="83" y="83"/>
                  </a:cubicBezTo>
                  <a:cubicBezTo>
                    <a:pt x="42" y="124"/>
                    <a:pt x="1" y="217"/>
                    <a:pt x="1" y="300"/>
                  </a:cubicBezTo>
                  <a:lnTo>
                    <a:pt x="1" y="300"/>
                  </a:lnTo>
                  <a:lnTo>
                    <a:pt x="559" y="259"/>
                  </a:lnTo>
                  <a:cubicBezTo>
                    <a:pt x="559" y="124"/>
                    <a:pt x="466"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38"/>
            <p:cNvSpPr/>
            <p:nvPr/>
          </p:nvSpPr>
          <p:spPr>
            <a:xfrm>
              <a:off x="811150" y="2223825"/>
              <a:ext cx="15025" cy="14175"/>
            </a:xfrm>
            <a:custGeom>
              <a:rect b="b" l="l" r="r" t="t"/>
              <a:pathLst>
                <a:path extrusionOk="0" h="567" w="601">
                  <a:moveTo>
                    <a:pt x="259" y="0"/>
                  </a:moveTo>
                  <a:cubicBezTo>
                    <a:pt x="125" y="42"/>
                    <a:pt x="1" y="176"/>
                    <a:pt x="1" y="300"/>
                  </a:cubicBezTo>
                  <a:cubicBezTo>
                    <a:pt x="37" y="453"/>
                    <a:pt x="135" y="567"/>
                    <a:pt x="248" y="567"/>
                  </a:cubicBezTo>
                  <a:cubicBezTo>
                    <a:pt x="265" y="567"/>
                    <a:pt x="283" y="564"/>
                    <a:pt x="300" y="559"/>
                  </a:cubicBezTo>
                  <a:cubicBezTo>
                    <a:pt x="476" y="559"/>
                    <a:pt x="600" y="435"/>
                    <a:pt x="559" y="259"/>
                  </a:cubicBezTo>
                  <a:cubicBezTo>
                    <a:pt x="559" y="218"/>
                    <a:pt x="559" y="176"/>
                    <a:pt x="518" y="124"/>
                  </a:cubicBezTo>
                  <a:lnTo>
                    <a:pt x="342" y="42"/>
                  </a:lnTo>
                  <a:cubicBezTo>
                    <a:pt x="300"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38"/>
            <p:cNvSpPr/>
            <p:nvPr/>
          </p:nvSpPr>
          <p:spPr>
            <a:xfrm>
              <a:off x="774450" y="2195900"/>
              <a:ext cx="12950" cy="10625"/>
            </a:xfrm>
            <a:custGeom>
              <a:rect b="b" l="l" r="r" t="t"/>
              <a:pathLst>
                <a:path extrusionOk="0" h="425" w="518">
                  <a:moveTo>
                    <a:pt x="42" y="1"/>
                  </a:moveTo>
                  <a:cubicBezTo>
                    <a:pt x="0" y="42"/>
                    <a:pt x="0" y="84"/>
                    <a:pt x="0" y="166"/>
                  </a:cubicBezTo>
                  <a:cubicBezTo>
                    <a:pt x="0" y="301"/>
                    <a:pt x="135" y="425"/>
                    <a:pt x="300" y="425"/>
                  </a:cubicBezTo>
                  <a:cubicBezTo>
                    <a:pt x="393" y="425"/>
                    <a:pt x="435" y="342"/>
                    <a:pt x="517" y="301"/>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38"/>
            <p:cNvSpPr/>
            <p:nvPr/>
          </p:nvSpPr>
          <p:spPr>
            <a:xfrm>
              <a:off x="778850" y="2261550"/>
              <a:ext cx="15000" cy="14000"/>
            </a:xfrm>
            <a:custGeom>
              <a:rect b="b" l="l" r="r" t="t"/>
              <a:pathLst>
                <a:path extrusionOk="0" h="560" w="600">
                  <a:moveTo>
                    <a:pt x="300" y="1"/>
                  </a:moveTo>
                  <a:cubicBezTo>
                    <a:pt x="124" y="1"/>
                    <a:pt x="0" y="125"/>
                    <a:pt x="42" y="301"/>
                  </a:cubicBezTo>
                  <a:cubicBezTo>
                    <a:pt x="42" y="477"/>
                    <a:pt x="166" y="559"/>
                    <a:pt x="341" y="559"/>
                  </a:cubicBezTo>
                  <a:cubicBezTo>
                    <a:pt x="476" y="559"/>
                    <a:pt x="600" y="425"/>
                    <a:pt x="600" y="259"/>
                  </a:cubicBezTo>
                  <a:cubicBezTo>
                    <a:pt x="559" y="84"/>
                    <a:pt x="424"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38"/>
            <p:cNvSpPr/>
            <p:nvPr/>
          </p:nvSpPr>
          <p:spPr>
            <a:xfrm>
              <a:off x="848900" y="2256125"/>
              <a:ext cx="13975" cy="14000"/>
            </a:xfrm>
            <a:custGeom>
              <a:rect b="b" l="l" r="r" t="t"/>
              <a:pathLst>
                <a:path extrusionOk="0" h="560" w="559">
                  <a:moveTo>
                    <a:pt x="259" y="1"/>
                  </a:moveTo>
                  <a:cubicBezTo>
                    <a:pt x="83" y="1"/>
                    <a:pt x="0" y="177"/>
                    <a:pt x="0" y="301"/>
                  </a:cubicBezTo>
                  <a:cubicBezTo>
                    <a:pt x="0" y="476"/>
                    <a:pt x="124" y="559"/>
                    <a:pt x="300" y="559"/>
                  </a:cubicBezTo>
                  <a:cubicBezTo>
                    <a:pt x="424" y="559"/>
                    <a:pt x="558" y="435"/>
                    <a:pt x="558" y="259"/>
                  </a:cubicBezTo>
                  <a:cubicBezTo>
                    <a:pt x="558"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38"/>
            <p:cNvSpPr/>
            <p:nvPr/>
          </p:nvSpPr>
          <p:spPr>
            <a:xfrm>
              <a:off x="885325" y="2288450"/>
              <a:ext cx="7525" cy="7500"/>
            </a:xfrm>
            <a:custGeom>
              <a:rect b="b" l="l" r="r" t="t"/>
              <a:pathLst>
                <a:path extrusionOk="0" h="300" w="301">
                  <a:moveTo>
                    <a:pt x="218" y="0"/>
                  </a:moveTo>
                  <a:cubicBezTo>
                    <a:pt x="94" y="42"/>
                    <a:pt x="1" y="176"/>
                    <a:pt x="42" y="300"/>
                  </a:cubicBezTo>
                  <a:lnTo>
                    <a:pt x="301" y="259"/>
                  </a:ln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38"/>
            <p:cNvSpPr/>
            <p:nvPr/>
          </p:nvSpPr>
          <p:spPr>
            <a:xfrm>
              <a:off x="614975" y="2308850"/>
              <a:ext cx="7775" cy="7525"/>
            </a:xfrm>
            <a:custGeom>
              <a:rect b="b" l="l" r="r" t="t"/>
              <a:pathLst>
                <a:path extrusionOk="0" h="301" w="311">
                  <a:moveTo>
                    <a:pt x="0" y="1"/>
                  </a:moveTo>
                  <a:lnTo>
                    <a:pt x="52" y="301"/>
                  </a:lnTo>
                  <a:lnTo>
                    <a:pt x="310" y="259"/>
                  </a:lnTo>
                  <a:cubicBezTo>
                    <a:pt x="310" y="135"/>
                    <a:pt x="176"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38"/>
            <p:cNvSpPr/>
            <p:nvPr/>
          </p:nvSpPr>
          <p:spPr>
            <a:xfrm>
              <a:off x="610825" y="2239850"/>
              <a:ext cx="7525" cy="14250"/>
            </a:xfrm>
            <a:custGeom>
              <a:rect b="b" l="l" r="r" t="t"/>
              <a:pathLst>
                <a:path extrusionOk="0" h="570" w="301">
                  <a:moveTo>
                    <a:pt x="1" y="0"/>
                  </a:moveTo>
                  <a:lnTo>
                    <a:pt x="42" y="569"/>
                  </a:lnTo>
                  <a:cubicBezTo>
                    <a:pt x="42" y="569"/>
                    <a:pt x="84" y="569"/>
                    <a:pt x="125" y="517"/>
                  </a:cubicBezTo>
                  <a:lnTo>
                    <a:pt x="166" y="517"/>
                  </a:lnTo>
                  <a:cubicBezTo>
                    <a:pt x="259" y="435"/>
                    <a:pt x="301" y="352"/>
                    <a:pt x="259" y="259"/>
                  </a:cubicBezTo>
                  <a:cubicBezTo>
                    <a:pt x="259" y="135"/>
                    <a:pt x="12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38"/>
            <p:cNvSpPr/>
            <p:nvPr/>
          </p:nvSpPr>
          <p:spPr>
            <a:xfrm>
              <a:off x="677525" y="2304000"/>
              <a:ext cx="15025" cy="6950"/>
            </a:xfrm>
            <a:custGeom>
              <a:rect b="b" l="l" r="r" t="t"/>
              <a:pathLst>
                <a:path extrusionOk="0" h="278" w="601">
                  <a:moveTo>
                    <a:pt x="344" y="1"/>
                  </a:moveTo>
                  <a:cubicBezTo>
                    <a:pt x="329" y="1"/>
                    <a:pt x="314" y="5"/>
                    <a:pt x="300" y="19"/>
                  </a:cubicBezTo>
                  <a:cubicBezTo>
                    <a:pt x="135" y="19"/>
                    <a:pt x="0" y="154"/>
                    <a:pt x="42" y="278"/>
                  </a:cubicBezTo>
                  <a:lnTo>
                    <a:pt x="600" y="236"/>
                  </a:lnTo>
                  <a:cubicBezTo>
                    <a:pt x="559" y="154"/>
                    <a:pt x="517" y="71"/>
                    <a:pt x="435" y="19"/>
                  </a:cubicBezTo>
                  <a:cubicBezTo>
                    <a:pt x="407" y="19"/>
                    <a:pt x="375" y="1"/>
                    <a:pt x="34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38"/>
            <p:cNvSpPr/>
            <p:nvPr/>
          </p:nvSpPr>
          <p:spPr>
            <a:xfrm>
              <a:off x="673125" y="2234675"/>
              <a:ext cx="14250" cy="13975"/>
            </a:xfrm>
            <a:custGeom>
              <a:rect b="b" l="l" r="r" t="t"/>
              <a:pathLst>
                <a:path extrusionOk="0" h="559" w="570">
                  <a:moveTo>
                    <a:pt x="259" y="1"/>
                  </a:moveTo>
                  <a:cubicBezTo>
                    <a:pt x="94" y="42"/>
                    <a:pt x="1" y="166"/>
                    <a:pt x="1" y="300"/>
                  </a:cubicBezTo>
                  <a:cubicBezTo>
                    <a:pt x="1" y="466"/>
                    <a:pt x="135" y="559"/>
                    <a:pt x="311" y="559"/>
                  </a:cubicBezTo>
                  <a:cubicBezTo>
                    <a:pt x="435" y="559"/>
                    <a:pt x="569" y="425"/>
                    <a:pt x="569" y="259"/>
                  </a:cubicBezTo>
                  <a:cubicBezTo>
                    <a:pt x="518" y="12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38"/>
            <p:cNvSpPr/>
            <p:nvPr/>
          </p:nvSpPr>
          <p:spPr>
            <a:xfrm>
              <a:off x="635650" y="2203200"/>
              <a:ext cx="13975" cy="13350"/>
            </a:xfrm>
            <a:custGeom>
              <a:rect b="b" l="l" r="r" t="t"/>
              <a:pathLst>
                <a:path extrusionOk="0" h="534" w="559">
                  <a:moveTo>
                    <a:pt x="322" y="1"/>
                  </a:moveTo>
                  <a:cubicBezTo>
                    <a:pt x="302" y="1"/>
                    <a:pt x="281" y="3"/>
                    <a:pt x="259" y="9"/>
                  </a:cubicBezTo>
                  <a:cubicBezTo>
                    <a:pt x="124" y="9"/>
                    <a:pt x="0" y="133"/>
                    <a:pt x="0" y="267"/>
                  </a:cubicBezTo>
                  <a:cubicBezTo>
                    <a:pt x="37" y="412"/>
                    <a:pt x="136" y="533"/>
                    <a:pt x="251" y="533"/>
                  </a:cubicBezTo>
                  <a:cubicBezTo>
                    <a:pt x="267" y="533"/>
                    <a:pt x="284" y="531"/>
                    <a:pt x="300" y="526"/>
                  </a:cubicBezTo>
                  <a:cubicBezTo>
                    <a:pt x="466" y="526"/>
                    <a:pt x="559" y="391"/>
                    <a:pt x="559" y="267"/>
                  </a:cubicBezTo>
                  <a:cubicBezTo>
                    <a:pt x="559" y="114"/>
                    <a:pt x="457" y="1"/>
                    <a:pt x="32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38"/>
            <p:cNvSpPr/>
            <p:nvPr/>
          </p:nvSpPr>
          <p:spPr>
            <a:xfrm>
              <a:off x="640825" y="2272150"/>
              <a:ext cx="14225" cy="14250"/>
            </a:xfrm>
            <a:custGeom>
              <a:rect b="b" l="l" r="r" t="t"/>
              <a:pathLst>
                <a:path extrusionOk="0" h="570" w="569">
                  <a:moveTo>
                    <a:pt x="259" y="1"/>
                  </a:moveTo>
                  <a:cubicBezTo>
                    <a:pt x="135" y="1"/>
                    <a:pt x="0" y="135"/>
                    <a:pt x="0" y="311"/>
                  </a:cubicBezTo>
                  <a:cubicBezTo>
                    <a:pt x="0" y="435"/>
                    <a:pt x="176" y="569"/>
                    <a:pt x="310" y="569"/>
                  </a:cubicBezTo>
                  <a:cubicBezTo>
                    <a:pt x="476" y="518"/>
                    <a:pt x="569" y="394"/>
                    <a:pt x="569" y="259"/>
                  </a:cubicBezTo>
                  <a:cubicBezTo>
                    <a:pt x="569" y="94"/>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38"/>
            <p:cNvSpPr/>
            <p:nvPr/>
          </p:nvSpPr>
          <p:spPr>
            <a:xfrm>
              <a:off x="704400" y="2197775"/>
              <a:ext cx="15275" cy="14175"/>
            </a:xfrm>
            <a:custGeom>
              <a:rect b="b" l="l" r="r" t="t"/>
              <a:pathLst>
                <a:path extrusionOk="0" h="567" w="611">
                  <a:moveTo>
                    <a:pt x="352" y="1"/>
                  </a:moveTo>
                  <a:cubicBezTo>
                    <a:pt x="335" y="1"/>
                    <a:pt x="318" y="3"/>
                    <a:pt x="300" y="9"/>
                  </a:cubicBezTo>
                  <a:cubicBezTo>
                    <a:pt x="135" y="9"/>
                    <a:pt x="1" y="133"/>
                    <a:pt x="42" y="308"/>
                  </a:cubicBezTo>
                  <a:cubicBezTo>
                    <a:pt x="42" y="443"/>
                    <a:pt x="176" y="567"/>
                    <a:pt x="300" y="567"/>
                  </a:cubicBezTo>
                  <a:cubicBezTo>
                    <a:pt x="476" y="525"/>
                    <a:pt x="611" y="391"/>
                    <a:pt x="559" y="267"/>
                  </a:cubicBezTo>
                  <a:cubicBezTo>
                    <a:pt x="559" y="114"/>
                    <a:pt x="465" y="1"/>
                    <a:pt x="3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38"/>
            <p:cNvSpPr/>
            <p:nvPr/>
          </p:nvSpPr>
          <p:spPr>
            <a:xfrm>
              <a:off x="709825" y="2267000"/>
              <a:ext cx="15025" cy="13975"/>
            </a:xfrm>
            <a:custGeom>
              <a:rect b="b" l="l" r="r" t="t"/>
              <a:pathLst>
                <a:path extrusionOk="0" h="559" w="601">
                  <a:moveTo>
                    <a:pt x="259" y="0"/>
                  </a:moveTo>
                  <a:cubicBezTo>
                    <a:pt x="135" y="0"/>
                    <a:pt x="1" y="124"/>
                    <a:pt x="1" y="300"/>
                  </a:cubicBezTo>
                  <a:cubicBezTo>
                    <a:pt x="42" y="424"/>
                    <a:pt x="176" y="558"/>
                    <a:pt x="301" y="558"/>
                  </a:cubicBezTo>
                  <a:cubicBezTo>
                    <a:pt x="476" y="558"/>
                    <a:pt x="600" y="38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38"/>
            <p:cNvSpPr/>
            <p:nvPr/>
          </p:nvSpPr>
          <p:spPr>
            <a:xfrm>
              <a:off x="605400" y="2177550"/>
              <a:ext cx="7525" cy="7525"/>
            </a:xfrm>
            <a:custGeom>
              <a:rect b="b" l="l" r="r" t="t"/>
              <a:pathLst>
                <a:path extrusionOk="0" h="301" w="301">
                  <a:moveTo>
                    <a:pt x="1" y="1"/>
                  </a:moveTo>
                  <a:lnTo>
                    <a:pt x="42" y="301"/>
                  </a:lnTo>
                  <a:lnTo>
                    <a:pt x="83" y="301"/>
                  </a:lnTo>
                  <a:cubicBezTo>
                    <a:pt x="218" y="259"/>
                    <a:pt x="301" y="125"/>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38"/>
            <p:cNvSpPr/>
            <p:nvPr/>
          </p:nvSpPr>
          <p:spPr>
            <a:xfrm>
              <a:off x="667950" y="2172125"/>
              <a:ext cx="14000" cy="7525"/>
            </a:xfrm>
            <a:custGeom>
              <a:rect b="b" l="l" r="r" t="t"/>
              <a:pathLst>
                <a:path extrusionOk="0" h="301" w="560">
                  <a:moveTo>
                    <a:pt x="559" y="1"/>
                  </a:moveTo>
                  <a:lnTo>
                    <a:pt x="1" y="42"/>
                  </a:lnTo>
                  <a:cubicBezTo>
                    <a:pt x="1" y="176"/>
                    <a:pt x="125" y="300"/>
                    <a:pt x="301" y="300"/>
                  </a:cubicBezTo>
                  <a:cubicBezTo>
                    <a:pt x="425" y="300"/>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38"/>
            <p:cNvSpPr/>
            <p:nvPr/>
          </p:nvSpPr>
          <p:spPr>
            <a:xfrm>
              <a:off x="747575" y="2299300"/>
              <a:ext cx="6475" cy="7525"/>
            </a:xfrm>
            <a:custGeom>
              <a:rect b="b" l="l" r="r" t="t"/>
              <a:pathLst>
                <a:path extrusionOk="0" h="301" w="259">
                  <a:moveTo>
                    <a:pt x="259" y="0"/>
                  </a:moveTo>
                  <a:cubicBezTo>
                    <a:pt x="217" y="0"/>
                    <a:pt x="124" y="0"/>
                    <a:pt x="83" y="42"/>
                  </a:cubicBezTo>
                  <a:cubicBezTo>
                    <a:pt x="42" y="83"/>
                    <a:pt x="0" y="166"/>
                    <a:pt x="0" y="207"/>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38"/>
            <p:cNvSpPr/>
            <p:nvPr/>
          </p:nvSpPr>
          <p:spPr>
            <a:xfrm>
              <a:off x="742150" y="2229250"/>
              <a:ext cx="7500" cy="13975"/>
            </a:xfrm>
            <a:custGeom>
              <a:rect b="b" l="l" r="r" t="t"/>
              <a:pathLst>
                <a:path extrusionOk="0" h="559" w="300">
                  <a:moveTo>
                    <a:pt x="259" y="1"/>
                  </a:moveTo>
                  <a:cubicBezTo>
                    <a:pt x="217" y="1"/>
                    <a:pt x="176" y="42"/>
                    <a:pt x="135" y="83"/>
                  </a:cubicBezTo>
                  <a:cubicBezTo>
                    <a:pt x="41" y="125"/>
                    <a:pt x="0" y="218"/>
                    <a:pt x="0" y="300"/>
                  </a:cubicBezTo>
                  <a:cubicBezTo>
                    <a:pt x="0" y="424"/>
                    <a:pt x="83" y="517"/>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38"/>
            <p:cNvSpPr/>
            <p:nvPr/>
          </p:nvSpPr>
          <p:spPr>
            <a:xfrm>
              <a:off x="739050" y="2172125"/>
              <a:ext cx="3125" cy="2100"/>
            </a:xfrm>
            <a:custGeom>
              <a:rect b="b" l="l" r="r" t="t"/>
              <a:pathLst>
                <a:path extrusionOk="0" h="84" w="125">
                  <a:moveTo>
                    <a:pt x="0" y="1"/>
                  </a:moveTo>
                  <a:lnTo>
                    <a:pt x="124" y="83"/>
                  </a:lnTo>
                  <a:lnTo>
                    <a:pt x="124" y="83"/>
                  </a:lnTo>
                  <a:lnTo>
                    <a:pt x="83" y="42"/>
                  </a:lnTo>
                  <a:cubicBezTo>
                    <a:pt x="41" y="42"/>
                    <a:pt x="41"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38"/>
            <p:cNvSpPr/>
            <p:nvPr/>
          </p:nvSpPr>
          <p:spPr>
            <a:xfrm>
              <a:off x="477200" y="2319725"/>
              <a:ext cx="7525" cy="7525"/>
            </a:xfrm>
            <a:custGeom>
              <a:rect b="b" l="l" r="r" t="t"/>
              <a:pathLst>
                <a:path extrusionOk="0" h="301" w="301">
                  <a:moveTo>
                    <a:pt x="1" y="0"/>
                  </a:moveTo>
                  <a:lnTo>
                    <a:pt x="1" y="300"/>
                  </a:lnTo>
                  <a:lnTo>
                    <a:pt x="300" y="259"/>
                  </a:lnTo>
                  <a:lnTo>
                    <a:pt x="300" y="217"/>
                  </a:ln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38"/>
            <p:cNvSpPr/>
            <p:nvPr/>
          </p:nvSpPr>
          <p:spPr>
            <a:xfrm>
              <a:off x="471775" y="2250700"/>
              <a:ext cx="7525" cy="13975"/>
            </a:xfrm>
            <a:custGeom>
              <a:rect b="b" l="l" r="r" t="t"/>
              <a:pathLst>
                <a:path extrusionOk="0" h="559" w="301">
                  <a:moveTo>
                    <a:pt x="0" y="1"/>
                  </a:moveTo>
                  <a:lnTo>
                    <a:pt x="42" y="559"/>
                  </a:lnTo>
                  <a:cubicBezTo>
                    <a:pt x="94" y="559"/>
                    <a:pt x="135" y="518"/>
                    <a:pt x="135" y="518"/>
                  </a:cubicBezTo>
                  <a:cubicBezTo>
                    <a:pt x="176" y="518"/>
                    <a:pt x="176" y="518"/>
                    <a:pt x="176" y="476"/>
                  </a:cubicBezTo>
                  <a:cubicBezTo>
                    <a:pt x="259" y="435"/>
                    <a:pt x="300" y="342"/>
                    <a:pt x="300" y="259"/>
                  </a:cubicBezTo>
                  <a:cubicBezTo>
                    <a:pt x="300" y="135"/>
                    <a:pt x="176"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38"/>
            <p:cNvSpPr/>
            <p:nvPr/>
          </p:nvSpPr>
          <p:spPr>
            <a:xfrm>
              <a:off x="539750" y="2314300"/>
              <a:ext cx="13975" cy="7500"/>
            </a:xfrm>
            <a:custGeom>
              <a:rect b="b" l="l" r="r" t="t"/>
              <a:pathLst>
                <a:path extrusionOk="0" h="300" w="559">
                  <a:moveTo>
                    <a:pt x="259" y="0"/>
                  </a:moveTo>
                  <a:cubicBezTo>
                    <a:pt x="166" y="0"/>
                    <a:pt x="125" y="41"/>
                    <a:pt x="83" y="124"/>
                  </a:cubicBezTo>
                  <a:cubicBezTo>
                    <a:pt x="42" y="176"/>
                    <a:pt x="1" y="217"/>
                    <a:pt x="1" y="300"/>
                  </a:cubicBezTo>
                  <a:lnTo>
                    <a:pt x="559" y="259"/>
                  </a:lnTo>
                  <a:cubicBezTo>
                    <a:pt x="559" y="124"/>
                    <a:pt x="425" y="41"/>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38"/>
            <p:cNvSpPr/>
            <p:nvPr/>
          </p:nvSpPr>
          <p:spPr>
            <a:xfrm>
              <a:off x="534325" y="2245275"/>
              <a:ext cx="13975" cy="13975"/>
            </a:xfrm>
            <a:custGeom>
              <a:rect b="b" l="l" r="r" t="t"/>
              <a:pathLst>
                <a:path extrusionOk="0" h="559" w="559">
                  <a:moveTo>
                    <a:pt x="259" y="1"/>
                  </a:moveTo>
                  <a:cubicBezTo>
                    <a:pt x="125" y="1"/>
                    <a:pt x="1" y="135"/>
                    <a:pt x="1" y="300"/>
                  </a:cubicBezTo>
                  <a:cubicBezTo>
                    <a:pt x="42" y="476"/>
                    <a:pt x="176" y="559"/>
                    <a:pt x="300" y="559"/>
                  </a:cubicBezTo>
                  <a:cubicBezTo>
                    <a:pt x="476" y="559"/>
                    <a:pt x="559" y="435"/>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38"/>
            <p:cNvSpPr/>
            <p:nvPr/>
          </p:nvSpPr>
          <p:spPr>
            <a:xfrm>
              <a:off x="496600" y="2212975"/>
              <a:ext cx="15000" cy="13975"/>
            </a:xfrm>
            <a:custGeom>
              <a:rect b="b" l="l" r="r" t="t"/>
              <a:pathLst>
                <a:path extrusionOk="0" h="559" w="600">
                  <a:moveTo>
                    <a:pt x="300" y="0"/>
                  </a:moveTo>
                  <a:cubicBezTo>
                    <a:pt x="134" y="42"/>
                    <a:pt x="0" y="176"/>
                    <a:pt x="41" y="300"/>
                  </a:cubicBezTo>
                  <a:cubicBezTo>
                    <a:pt x="41" y="476"/>
                    <a:pt x="176" y="558"/>
                    <a:pt x="341" y="558"/>
                  </a:cubicBezTo>
                  <a:cubicBezTo>
                    <a:pt x="476" y="558"/>
                    <a:pt x="600" y="434"/>
                    <a:pt x="600" y="259"/>
                  </a:cubicBezTo>
                  <a:cubicBezTo>
                    <a:pt x="558" y="135"/>
                    <a:pt x="43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38"/>
            <p:cNvSpPr/>
            <p:nvPr/>
          </p:nvSpPr>
          <p:spPr>
            <a:xfrm>
              <a:off x="502025" y="2282825"/>
              <a:ext cx="15000" cy="13350"/>
            </a:xfrm>
            <a:custGeom>
              <a:rect b="b" l="l" r="r" t="t"/>
              <a:pathLst>
                <a:path extrusionOk="0" h="534" w="600">
                  <a:moveTo>
                    <a:pt x="352" y="0"/>
                  </a:moveTo>
                  <a:cubicBezTo>
                    <a:pt x="335" y="0"/>
                    <a:pt x="318" y="3"/>
                    <a:pt x="300" y="8"/>
                  </a:cubicBezTo>
                  <a:cubicBezTo>
                    <a:pt x="124" y="8"/>
                    <a:pt x="0" y="142"/>
                    <a:pt x="42" y="308"/>
                  </a:cubicBezTo>
                  <a:cubicBezTo>
                    <a:pt x="42" y="424"/>
                    <a:pt x="142" y="533"/>
                    <a:pt x="277" y="533"/>
                  </a:cubicBezTo>
                  <a:cubicBezTo>
                    <a:pt x="298" y="533"/>
                    <a:pt x="319" y="531"/>
                    <a:pt x="341" y="525"/>
                  </a:cubicBezTo>
                  <a:cubicBezTo>
                    <a:pt x="476" y="525"/>
                    <a:pt x="600" y="401"/>
                    <a:pt x="558" y="267"/>
                  </a:cubicBezTo>
                  <a:cubicBezTo>
                    <a:pt x="558" y="114"/>
                    <a:pt x="465" y="0"/>
                    <a:pt x="3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38"/>
            <p:cNvSpPr/>
            <p:nvPr/>
          </p:nvSpPr>
          <p:spPr>
            <a:xfrm>
              <a:off x="566625" y="2207550"/>
              <a:ext cx="14000" cy="14425"/>
            </a:xfrm>
            <a:custGeom>
              <a:rect b="b" l="l" r="r" t="t"/>
              <a:pathLst>
                <a:path extrusionOk="0" h="577" w="560">
                  <a:moveTo>
                    <a:pt x="259" y="0"/>
                  </a:moveTo>
                  <a:cubicBezTo>
                    <a:pt x="84" y="52"/>
                    <a:pt x="1" y="176"/>
                    <a:pt x="1" y="310"/>
                  </a:cubicBezTo>
                  <a:cubicBezTo>
                    <a:pt x="1" y="455"/>
                    <a:pt x="96" y="576"/>
                    <a:pt x="238" y="576"/>
                  </a:cubicBezTo>
                  <a:cubicBezTo>
                    <a:pt x="258" y="576"/>
                    <a:pt x="279" y="574"/>
                    <a:pt x="301" y="569"/>
                  </a:cubicBezTo>
                  <a:cubicBezTo>
                    <a:pt x="435" y="569"/>
                    <a:pt x="559" y="434"/>
                    <a:pt x="559" y="259"/>
                  </a:cubicBezTo>
                  <a:cubicBezTo>
                    <a:pt x="559" y="13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38"/>
            <p:cNvSpPr/>
            <p:nvPr/>
          </p:nvSpPr>
          <p:spPr>
            <a:xfrm>
              <a:off x="572075" y="2277400"/>
              <a:ext cx="13975" cy="14175"/>
            </a:xfrm>
            <a:custGeom>
              <a:rect b="b" l="l" r="r" t="t"/>
              <a:pathLst>
                <a:path extrusionOk="0" h="567" w="559">
                  <a:moveTo>
                    <a:pt x="305" y="0"/>
                  </a:moveTo>
                  <a:cubicBezTo>
                    <a:pt x="289" y="0"/>
                    <a:pt x="274" y="3"/>
                    <a:pt x="258" y="8"/>
                  </a:cubicBezTo>
                  <a:cubicBezTo>
                    <a:pt x="83" y="8"/>
                    <a:pt x="0" y="142"/>
                    <a:pt x="0" y="308"/>
                  </a:cubicBezTo>
                  <a:cubicBezTo>
                    <a:pt x="0" y="442"/>
                    <a:pt x="124" y="566"/>
                    <a:pt x="300" y="566"/>
                  </a:cubicBezTo>
                  <a:cubicBezTo>
                    <a:pt x="424" y="525"/>
                    <a:pt x="558" y="401"/>
                    <a:pt x="558" y="266"/>
                  </a:cubicBezTo>
                  <a:cubicBezTo>
                    <a:pt x="522" y="121"/>
                    <a:pt x="414" y="0"/>
                    <a:pt x="30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38"/>
            <p:cNvSpPr/>
            <p:nvPr/>
          </p:nvSpPr>
          <p:spPr>
            <a:xfrm>
              <a:off x="467650" y="2188150"/>
              <a:ext cx="6475" cy="7775"/>
            </a:xfrm>
            <a:custGeom>
              <a:rect b="b" l="l" r="r" t="t"/>
              <a:pathLst>
                <a:path extrusionOk="0" h="311" w="259">
                  <a:moveTo>
                    <a:pt x="0" y="1"/>
                  </a:moveTo>
                  <a:lnTo>
                    <a:pt x="0" y="311"/>
                  </a:lnTo>
                  <a:lnTo>
                    <a:pt x="41" y="259"/>
                  </a:lnTo>
                  <a:cubicBezTo>
                    <a:pt x="165" y="259"/>
                    <a:pt x="259" y="135"/>
                    <a:pt x="259" y="52"/>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38"/>
            <p:cNvSpPr/>
            <p:nvPr/>
          </p:nvSpPr>
          <p:spPr>
            <a:xfrm>
              <a:off x="528900" y="2182975"/>
              <a:ext cx="15025" cy="7525"/>
            </a:xfrm>
            <a:custGeom>
              <a:rect b="b" l="l" r="r" t="t"/>
              <a:pathLst>
                <a:path extrusionOk="0" h="301" w="601">
                  <a:moveTo>
                    <a:pt x="559" y="1"/>
                  </a:moveTo>
                  <a:lnTo>
                    <a:pt x="0" y="42"/>
                  </a:lnTo>
                  <a:lnTo>
                    <a:pt x="42" y="84"/>
                  </a:lnTo>
                  <a:cubicBezTo>
                    <a:pt x="42" y="208"/>
                    <a:pt x="176" y="301"/>
                    <a:pt x="300" y="301"/>
                  </a:cubicBezTo>
                  <a:cubicBezTo>
                    <a:pt x="476" y="259"/>
                    <a:pt x="600"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38"/>
            <p:cNvSpPr/>
            <p:nvPr/>
          </p:nvSpPr>
          <p:spPr>
            <a:xfrm>
              <a:off x="608500" y="2308850"/>
              <a:ext cx="7775" cy="7525"/>
            </a:xfrm>
            <a:custGeom>
              <a:rect b="b" l="l" r="r" t="t"/>
              <a:pathLst>
                <a:path extrusionOk="0" h="301" w="311">
                  <a:moveTo>
                    <a:pt x="259" y="1"/>
                  </a:moveTo>
                  <a:cubicBezTo>
                    <a:pt x="218" y="42"/>
                    <a:pt x="177" y="42"/>
                    <a:pt x="135" y="84"/>
                  </a:cubicBezTo>
                  <a:cubicBezTo>
                    <a:pt x="94" y="135"/>
                    <a:pt x="53" y="177"/>
                    <a:pt x="53" y="259"/>
                  </a:cubicBezTo>
                  <a:cubicBezTo>
                    <a:pt x="1" y="259"/>
                    <a:pt x="1" y="301"/>
                    <a:pt x="1" y="301"/>
                  </a:cubicBezTo>
                  <a:lnTo>
                    <a:pt x="311" y="30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38"/>
            <p:cNvSpPr/>
            <p:nvPr/>
          </p:nvSpPr>
          <p:spPr>
            <a:xfrm>
              <a:off x="603350" y="2239850"/>
              <a:ext cx="8550" cy="14250"/>
            </a:xfrm>
            <a:custGeom>
              <a:rect b="b" l="l" r="r" t="t"/>
              <a:pathLst>
                <a:path extrusionOk="0" h="570" w="342">
                  <a:moveTo>
                    <a:pt x="300" y="0"/>
                  </a:moveTo>
                  <a:cubicBezTo>
                    <a:pt x="207" y="0"/>
                    <a:pt x="165" y="52"/>
                    <a:pt x="124" y="93"/>
                  </a:cubicBezTo>
                  <a:cubicBezTo>
                    <a:pt x="41" y="135"/>
                    <a:pt x="0" y="218"/>
                    <a:pt x="41" y="311"/>
                  </a:cubicBezTo>
                  <a:cubicBezTo>
                    <a:pt x="41" y="435"/>
                    <a:pt x="124" y="517"/>
                    <a:pt x="207" y="569"/>
                  </a:cubicBezTo>
                  <a:lnTo>
                    <a:pt x="341" y="569"/>
                  </a:ln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38"/>
            <p:cNvSpPr/>
            <p:nvPr/>
          </p:nvSpPr>
          <p:spPr>
            <a:xfrm>
              <a:off x="598950" y="2177550"/>
              <a:ext cx="7525" cy="7525"/>
            </a:xfrm>
            <a:custGeom>
              <a:rect b="b" l="l" r="r" t="t"/>
              <a:pathLst>
                <a:path extrusionOk="0" h="301" w="301">
                  <a:moveTo>
                    <a:pt x="259" y="1"/>
                  </a:moveTo>
                  <a:lnTo>
                    <a:pt x="0" y="42"/>
                  </a:lnTo>
                  <a:cubicBezTo>
                    <a:pt x="0" y="125"/>
                    <a:pt x="42" y="218"/>
                    <a:pt x="124" y="259"/>
                  </a:cubicBezTo>
                  <a:cubicBezTo>
                    <a:pt x="176" y="301"/>
                    <a:pt x="217"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38"/>
            <p:cNvSpPr/>
            <p:nvPr/>
          </p:nvSpPr>
          <p:spPr>
            <a:xfrm>
              <a:off x="338400" y="2330325"/>
              <a:ext cx="7525" cy="6475"/>
            </a:xfrm>
            <a:custGeom>
              <a:rect b="b" l="l" r="r" t="t"/>
              <a:pathLst>
                <a:path extrusionOk="0" h="259" w="301">
                  <a:moveTo>
                    <a:pt x="1" y="0"/>
                  </a:moveTo>
                  <a:lnTo>
                    <a:pt x="42" y="259"/>
                  </a:lnTo>
                  <a:lnTo>
                    <a:pt x="300" y="259"/>
                  </a:lnTo>
                  <a:cubicBezTo>
                    <a:pt x="300" y="93"/>
                    <a:pt x="166"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38"/>
            <p:cNvSpPr/>
            <p:nvPr/>
          </p:nvSpPr>
          <p:spPr>
            <a:xfrm>
              <a:off x="332975" y="2261550"/>
              <a:ext cx="8550" cy="14000"/>
            </a:xfrm>
            <a:custGeom>
              <a:rect b="b" l="l" r="r" t="t"/>
              <a:pathLst>
                <a:path extrusionOk="0" h="560" w="342">
                  <a:moveTo>
                    <a:pt x="0" y="1"/>
                  </a:moveTo>
                  <a:lnTo>
                    <a:pt x="42" y="559"/>
                  </a:lnTo>
                  <a:cubicBezTo>
                    <a:pt x="83" y="559"/>
                    <a:pt x="124" y="518"/>
                    <a:pt x="166" y="518"/>
                  </a:cubicBezTo>
                  <a:lnTo>
                    <a:pt x="218" y="477"/>
                  </a:lnTo>
                  <a:cubicBezTo>
                    <a:pt x="300" y="425"/>
                    <a:pt x="342" y="342"/>
                    <a:pt x="300" y="259"/>
                  </a:cubicBezTo>
                  <a:cubicBezTo>
                    <a:pt x="300" y="166"/>
                    <a:pt x="300" y="125"/>
                    <a:pt x="259" y="84"/>
                  </a:cubicBezTo>
                  <a:lnTo>
                    <a:pt x="218" y="42"/>
                  </a:lnTo>
                  <a:cubicBezTo>
                    <a:pt x="166" y="1"/>
                    <a:pt x="124" y="1"/>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38"/>
            <p:cNvSpPr/>
            <p:nvPr/>
          </p:nvSpPr>
          <p:spPr>
            <a:xfrm>
              <a:off x="400700" y="2325150"/>
              <a:ext cx="15275" cy="7525"/>
            </a:xfrm>
            <a:custGeom>
              <a:rect b="b" l="l" r="r" t="t"/>
              <a:pathLst>
                <a:path extrusionOk="0" h="301" w="611">
                  <a:moveTo>
                    <a:pt x="300" y="0"/>
                  </a:moveTo>
                  <a:cubicBezTo>
                    <a:pt x="135" y="0"/>
                    <a:pt x="0" y="124"/>
                    <a:pt x="42" y="300"/>
                  </a:cubicBezTo>
                  <a:lnTo>
                    <a:pt x="610" y="259"/>
                  </a:lnTo>
                  <a:cubicBezTo>
                    <a:pt x="559" y="166"/>
                    <a:pt x="517" y="83"/>
                    <a:pt x="434" y="42"/>
                  </a:cubicBezTo>
                  <a:cubicBezTo>
                    <a:pt x="393" y="0"/>
                    <a:pt x="352"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38"/>
            <p:cNvSpPr/>
            <p:nvPr/>
          </p:nvSpPr>
          <p:spPr>
            <a:xfrm>
              <a:off x="395275" y="2256125"/>
              <a:ext cx="15275" cy="14000"/>
            </a:xfrm>
            <a:custGeom>
              <a:rect b="b" l="l" r="r" t="t"/>
              <a:pathLst>
                <a:path extrusionOk="0" h="560" w="611">
                  <a:moveTo>
                    <a:pt x="310" y="1"/>
                  </a:moveTo>
                  <a:cubicBezTo>
                    <a:pt x="135" y="1"/>
                    <a:pt x="0" y="125"/>
                    <a:pt x="52" y="301"/>
                  </a:cubicBezTo>
                  <a:cubicBezTo>
                    <a:pt x="52" y="435"/>
                    <a:pt x="176" y="559"/>
                    <a:pt x="352" y="559"/>
                  </a:cubicBezTo>
                  <a:cubicBezTo>
                    <a:pt x="476" y="518"/>
                    <a:pt x="610" y="383"/>
                    <a:pt x="610" y="259"/>
                  </a:cubicBezTo>
                  <a:cubicBezTo>
                    <a:pt x="569" y="84"/>
                    <a:pt x="434"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38"/>
            <p:cNvSpPr/>
            <p:nvPr/>
          </p:nvSpPr>
          <p:spPr>
            <a:xfrm>
              <a:off x="358825" y="2223825"/>
              <a:ext cx="13975" cy="13975"/>
            </a:xfrm>
            <a:custGeom>
              <a:rect b="b" l="l" r="r" t="t"/>
              <a:pathLst>
                <a:path extrusionOk="0" h="559" w="559">
                  <a:moveTo>
                    <a:pt x="259" y="0"/>
                  </a:moveTo>
                  <a:cubicBezTo>
                    <a:pt x="124" y="0"/>
                    <a:pt x="0" y="124"/>
                    <a:pt x="0" y="300"/>
                  </a:cubicBezTo>
                  <a:cubicBezTo>
                    <a:pt x="0" y="476"/>
                    <a:pt x="166" y="559"/>
                    <a:pt x="300" y="559"/>
                  </a:cubicBezTo>
                  <a:cubicBezTo>
                    <a:pt x="476" y="559"/>
                    <a:pt x="559" y="435"/>
                    <a:pt x="559" y="259"/>
                  </a:cubicBezTo>
                  <a:cubicBezTo>
                    <a:pt x="559" y="124"/>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38"/>
            <p:cNvSpPr/>
            <p:nvPr/>
          </p:nvSpPr>
          <p:spPr>
            <a:xfrm>
              <a:off x="364250" y="2292825"/>
              <a:ext cx="13975" cy="14175"/>
            </a:xfrm>
            <a:custGeom>
              <a:rect b="b" l="l" r="r" t="t"/>
              <a:pathLst>
                <a:path extrusionOk="0" h="567" w="559">
                  <a:moveTo>
                    <a:pt x="259" y="1"/>
                  </a:moveTo>
                  <a:cubicBezTo>
                    <a:pt x="83" y="42"/>
                    <a:pt x="0" y="166"/>
                    <a:pt x="0" y="301"/>
                  </a:cubicBezTo>
                  <a:cubicBezTo>
                    <a:pt x="0" y="446"/>
                    <a:pt x="96" y="567"/>
                    <a:pt x="237" y="567"/>
                  </a:cubicBezTo>
                  <a:cubicBezTo>
                    <a:pt x="257" y="567"/>
                    <a:pt x="278" y="564"/>
                    <a:pt x="300" y="559"/>
                  </a:cubicBezTo>
                  <a:cubicBezTo>
                    <a:pt x="466" y="559"/>
                    <a:pt x="559" y="425"/>
                    <a:pt x="559" y="259"/>
                  </a:cubicBezTo>
                  <a:cubicBezTo>
                    <a:pt x="559"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38"/>
            <p:cNvSpPr/>
            <p:nvPr/>
          </p:nvSpPr>
          <p:spPr>
            <a:xfrm>
              <a:off x="427575" y="2218400"/>
              <a:ext cx="15275" cy="13975"/>
            </a:xfrm>
            <a:custGeom>
              <a:rect b="b" l="l" r="r" t="t"/>
              <a:pathLst>
                <a:path extrusionOk="0" h="559" w="611">
                  <a:moveTo>
                    <a:pt x="259" y="0"/>
                  </a:moveTo>
                  <a:cubicBezTo>
                    <a:pt x="135" y="42"/>
                    <a:pt x="1" y="176"/>
                    <a:pt x="1" y="300"/>
                  </a:cubicBezTo>
                  <a:cubicBezTo>
                    <a:pt x="52" y="476"/>
                    <a:pt x="176" y="559"/>
                    <a:pt x="311" y="559"/>
                  </a:cubicBezTo>
                  <a:cubicBezTo>
                    <a:pt x="476" y="559"/>
                    <a:pt x="611" y="435"/>
                    <a:pt x="569" y="259"/>
                  </a:cubicBezTo>
                  <a:cubicBezTo>
                    <a:pt x="56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38"/>
            <p:cNvSpPr/>
            <p:nvPr/>
          </p:nvSpPr>
          <p:spPr>
            <a:xfrm>
              <a:off x="433000" y="2288250"/>
              <a:ext cx="13975" cy="13350"/>
            </a:xfrm>
            <a:custGeom>
              <a:rect b="b" l="l" r="r" t="t"/>
              <a:pathLst>
                <a:path extrusionOk="0" h="534" w="559">
                  <a:moveTo>
                    <a:pt x="326" y="0"/>
                  </a:moveTo>
                  <a:cubicBezTo>
                    <a:pt x="305" y="0"/>
                    <a:pt x="283" y="3"/>
                    <a:pt x="259" y="8"/>
                  </a:cubicBezTo>
                  <a:cubicBezTo>
                    <a:pt x="135" y="8"/>
                    <a:pt x="1" y="132"/>
                    <a:pt x="1" y="267"/>
                  </a:cubicBezTo>
                  <a:cubicBezTo>
                    <a:pt x="37" y="419"/>
                    <a:pt x="143" y="533"/>
                    <a:pt x="251" y="533"/>
                  </a:cubicBezTo>
                  <a:cubicBezTo>
                    <a:pt x="268" y="533"/>
                    <a:pt x="284" y="531"/>
                    <a:pt x="300" y="525"/>
                  </a:cubicBezTo>
                  <a:cubicBezTo>
                    <a:pt x="476" y="525"/>
                    <a:pt x="559" y="391"/>
                    <a:pt x="559" y="225"/>
                  </a:cubicBezTo>
                  <a:cubicBezTo>
                    <a:pt x="559" y="109"/>
                    <a:pt x="466"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38"/>
            <p:cNvSpPr/>
            <p:nvPr/>
          </p:nvSpPr>
          <p:spPr>
            <a:xfrm>
              <a:off x="328575" y="2197975"/>
              <a:ext cx="7525" cy="7525"/>
            </a:xfrm>
            <a:custGeom>
              <a:rect b="b" l="l" r="r" t="t"/>
              <a:pathLst>
                <a:path extrusionOk="0" h="301" w="301">
                  <a:moveTo>
                    <a:pt x="259" y="1"/>
                  </a:moveTo>
                  <a:lnTo>
                    <a:pt x="1" y="42"/>
                  </a:lnTo>
                  <a:lnTo>
                    <a:pt x="42" y="300"/>
                  </a:lnTo>
                  <a:lnTo>
                    <a:pt x="83" y="300"/>
                  </a:lnTo>
                  <a:cubicBezTo>
                    <a:pt x="218" y="259"/>
                    <a:pt x="300"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38"/>
            <p:cNvSpPr/>
            <p:nvPr/>
          </p:nvSpPr>
          <p:spPr>
            <a:xfrm>
              <a:off x="391125" y="2192550"/>
              <a:ext cx="14000" cy="7525"/>
            </a:xfrm>
            <a:custGeom>
              <a:rect b="b" l="l" r="r" t="t"/>
              <a:pathLst>
                <a:path extrusionOk="0" h="301" w="560">
                  <a:moveTo>
                    <a:pt x="559" y="0"/>
                  </a:moveTo>
                  <a:lnTo>
                    <a:pt x="1" y="42"/>
                  </a:lnTo>
                  <a:cubicBezTo>
                    <a:pt x="1" y="176"/>
                    <a:pt x="83" y="259"/>
                    <a:pt x="166" y="300"/>
                  </a:cubicBezTo>
                  <a:lnTo>
                    <a:pt x="342" y="300"/>
                  </a:lnTo>
                  <a:cubicBezTo>
                    <a:pt x="476" y="259"/>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38"/>
            <p:cNvSpPr/>
            <p:nvPr/>
          </p:nvSpPr>
          <p:spPr>
            <a:xfrm>
              <a:off x="470750" y="2319725"/>
              <a:ext cx="6475" cy="7525"/>
            </a:xfrm>
            <a:custGeom>
              <a:rect b="b" l="l" r="r" t="t"/>
              <a:pathLst>
                <a:path extrusionOk="0" h="301" w="259">
                  <a:moveTo>
                    <a:pt x="259" y="0"/>
                  </a:moveTo>
                  <a:cubicBezTo>
                    <a:pt x="217" y="0"/>
                    <a:pt x="135" y="42"/>
                    <a:pt x="83" y="83"/>
                  </a:cubicBezTo>
                  <a:lnTo>
                    <a:pt x="41" y="83"/>
                  </a:lnTo>
                  <a:cubicBezTo>
                    <a:pt x="0" y="166"/>
                    <a:pt x="0" y="217"/>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38"/>
            <p:cNvSpPr/>
            <p:nvPr/>
          </p:nvSpPr>
          <p:spPr>
            <a:xfrm>
              <a:off x="465325" y="2250700"/>
              <a:ext cx="7500" cy="13975"/>
            </a:xfrm>
            <a:custGeom>
              <a:rect b="b" l="l" r="r" t="t"/>
              <a:pathLst>
                <a:path extrusionOk="0" h="559" w="300">
                  <a:moveTo>
                    <a:pt x="258" y="1"/>
                  </a:moveTo>
                  <a:cubicBezTo>
                    <a:pt x="217" y="1"/>
                    <a:pt x="134" y="42"/>
                    <a:pt x="93" y="42"/>
                  </a:cubicBezTo>
                  <a:cubicBezTo>
                    <a:pt x="41" y="135"/>
                    <a:pt x="0" y="218"/>
                    <a:pt x="0" y="301"/>
                  </a:cubicBezTo>
                  <a:cubicBezTo>
                    <a:pt x="0" y="435"/>
                    <a:pt x="93" y="518"/>
                    <a:pt x="176" y="518"/>
                  </a:cubicBezTo>
                  <a:cubicBezTo>
                    <a:pt x="217" y="559"/>
                    <a:pt x="258" y="559"/>
                    <a:pt x="300" y="559"/>
                  </a:cubicBezTo>
                  <a:lnTo>
                    <a:pt x="258"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38"/>
            <p:cNvSpPr/>
            <p:nvPr/>
          </p:nvSpPr>
          <p:spPr>
            <a:xfrm>
              <a:off x="459875" y="2188150"/>
              <a:ext cx="7800" cy="7775"/>
            </a:xfrm>
            <a:custGeom>
              <a:rect b="b" l="l" r="r" t="t"/>
              <a:pathLst>
                <a:path extrusionOk="0" h="311" w="312">
                  <a:moveTo>
                    <a:pt x="311" y="1"/>
                  </a:moveTo>
                  <a:lnTo>
                    <a:pt x="1" y="52"/>
                  </a:lnTo>
                  <a:cubicBezTo>
                    <a:pt x="1" y="135"/>
                    <a:pt x="94" y="218"/>
                    <a:pt x="135" y="259"/>
                  </a:cubicBezTo>
                  <a:cubicBezTo>
                    <a:pt x="177" y="259"/>
                    <a:pt x="259" y="311"/>
                    <a:pt x="311" y="311"/>
                  </a:cubicBezTo>
                  <a:lnTo>
                    <a:pt x="31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38"/>
            <p:cNvSpPr/>
            <p:nvPr/>
          </p:nvSpPr>
          <p:spPr>
            <a:xfrm>
              <a:off x="293175" y="2229250"/>
              <a:ext cx="10625" cy="13975"/>
            </a:xfrm>
            <a:custGeom>
              <a:rect b="b" l="l" r="r" t="t"/>
              <a:pathLst>
                <a:path extrusionOk="0" h="559" w="425">
                  <a:moveTo>
                    <a:pt x="124" y="1"/>
                  </a:moveTo>
                  <a:cubicBezTo>
                    <a:pt x="83" y="1"/>
                    <a:pt x="42" y="1"/>
                    <a:pt x="42" y="42"/>
                  </a:cubicBezTo>
                  <a:lnTo>
                    <a:pt x="0" y="517"/>
                  </a:lnTo>
                  <a:cubicBezTo>
                    <a:pt x="42" y="559"/>
                    <a:pt x="124" y="559"/>
                    <a:pt x="166" y="559"/>
                  </a:cubicBezTo>
                  <a:cubicBezTo>
                    <a:pt x="300" y="559"/>
                    <a:pt x="424" y="424"/>
                    <a:pt x="424" y="259"/>
                  </a:cubicBezTo>
                  <a:cubicBezTo>
                    <a:pt x="383" y="83"/>
                    <a:pt x="259" y="1"/>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38"/>
            <p:cNvSpPr/>
            <p:nvPr/>
          </p:nvSpPr>
          <p:spPr>
            <a:xfrm>
              <a:off x="295225" y="2298000"/>
              <a:ext cx="14000" cy="14250"/>
            </a:xfrm>
            <a:custGeom>
              <a:rect b="b" l="l" r="r" t="t"/>
              <a:pathLst>
                <a:path extrusionOk="0" h="570" w="560">
                  <a:moveTo>
                    <a:pt x="259" y="1"/>
                  </a:moveTo>
                  <a:cubicBezTo>
                    <a:pt x="84" y="52"/>
                    <a:pt x="1" y="176"/>
                    <a:pt x="1" y="311"/>
                  </a:cubicBezTo>
                  <a:cubicBezTo>
                    <a:pt x="1" y="476"/>
                    <a:pt x="125" y="569"/>
                    <a:pt x="301" y="569"/>
                  </a:cubicBezTo>
                  <a:cubicBezTo>
                    <a:pt x="435" y="569"/>
                    <a:pt x="559" y="435"/>
                    <a:pt x="559" y="259"/>
                  </a:cubicBezTo>
                  <a:cubicBezTo>
                    <a:pt x="518" y="13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38"/>
            <p:cNvSpPr/>
            <p:nvPr/>
          </p:nvSpPr>
          <p:spPr>
            <a:xfrm>
              <a:off x="331950" y="2330325"/>
              <a:ext cx="7500" cy="7775"/>
            </a:xfrm>
            <a:custGeom>
              <a:rect b="b" l="l" r="r" t="t"/>
              <a:pathLst>
                <a:path extrusionOk="0" h="311" w="300">
                  <a:moveTo>
                    <a:pt x="259" y="0"/>
                  </a:moveTo>
                  <a:cubicBezTo>
                    <a:pt x="207" y="0"/>
                    <a:pt x="165" y="52"/>
                    <a:pt x="124" y="52"/>
                  </a:cubicBezTo>
                  <a:cubicBezTo>
                    <a:pt x="41" y="93"/>
                    <a:pt x="41" y="176"/>
                    <a:pt x="0" y="259"/>
                  </a:cubicBezTo>
                  <a:lnTo>
                    <a:pt x="0" y="310"/>
                  </a:ln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38"/>
            <p:cNvSpPr/>
            <p:nvPr/>
          </p:nvSpPr>
          <p:spPr>
            <a:xfrm>
              <a:off x="326500" y="2261550"/>
              <a:ext cx="7525" cy="14000"/>
            </a:xfrm>
            <a:custGeom>
              <a:rect b="b" l="l" r="r" t="t"/>
              <a:pathLst>
                <a:path extrusionOk="0" h="560" w="301">
                  <a:moveTo>
                    <a:pt x="218" y="1"/>
                  </a:moveTo>
                  <a:cubicBezTo>
                    <a:pt x="84" y="42"/>
                    <a:pt x="1" y="166"/>
                    <a:pt x="1" y="301"/>
                  </a:cubicBezTo>
                  <a:cubicBezTo>
                    <a:pt x="42" y="383"/>
                    <a:pt x="84" y="477"/>
                    <a:pt x="218" y="518"/>
                  </a:cubicBezTo>
                  <a:cubicBezTo>
                    <a:pt x="259" y="559"/>
                    <a:pt x="301" y="559"/>
                    <a:pt x="301"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38"/>
            <p:cNvSpPr/>
            <p:nvPr/>
          </p:nvSpPr>
          <p:spPr>
            <a:xfrm>
              <a:off x="322125" y="2199000"/>
              <a:ext cx="7525" cy="6500"/>
            </a:xfrm>
            <a:custGeom>
              <a:rect b="b" l="l" r="r" t="t"/>
              <a:pathLst>
                <a:path extrusionOk="0" h="260" w="301">
                  <a:moveTo>
                    <a:pt x="0" y="1"/>
                  </a:moveTo>
                  <a:lnTo>
                    <a:pt x="0" y="84"/>
                  </a:lnTo>
                  <a:cubicBezTo>
                    <a:pt x="0" y="135"/>
                    <a:pt x="42" y="218"/>
                    <a:pt x="135" y="218"/>
                  </a:cubicBezTo>
                  <a:cubicBezTo>
                    <a:pt x="176" y="259"/>
                    <a:pt x="217" y="259"/>
                    <a:pt x="300"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38"/>
            <p:cNvSpPr/>
            <p:nvPr/>
          </p:nvSpPr>
          <p:spPr>
            <a:xfrm>
              <a:off x="605400" y="2171100"/>
              <a:ext cx="7525" cy="6475"/>
            </a:xfrm>
            <a:custGeom>
              <a:rect b="b" l="l" r="r" t="t"/>
              <a:pathLst>
                <a:path extrusionOk="0" h="259" w="301">
                  <a:moveTo>
                    <a:pt x="1" y="0"/>
                  </a:moveTo>
                  <a:lnTo>
                    <a:pt x="1" y="259"/>
                  </a:lnTo>
                  <a:lnTo>
                    <a:pt x="301" y="259"/>
                  </a:lnTo>
                  <a:cubicBezTo>
                    <a:pt x="259" y="83"/>
                    <a:pt x="12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38"/>
            <p:cNvSpPr/>
            <p:nvPr/>
          </p:nvSpPr>
          <p:spPr>
            <a:xfrm>
              <a:off x="599975" y="2101875"/>
              <a:ext cx="7525" cy="13150"/>
            </a:xfrm>
            <a:custGeom>
              <a:rect b="b" l="l" r="r" t="t"/>
              <a:pathLst>
                <a:path extrusionOk="0" h="526" w="301">
                  <a:moveTo>
                    <a:pt x="53" y="1"/>
                  </a:moveTo>
                  <a:cubicBezTo>
                    <a:pt x="36" y="1"/>
                    <a:pt x="18" y="3"/>
                    <a:pt x="1" y="9"/>
                  </a:cubicBezTo>
                  <a:lnTo>
                    <a:pt x="42" y="526"/>
                  </a:lnTo>
                  <a:cubicBezTo>
                    <a:pt x="176" y="526"/>
                    <a:pt x="300" y="402"/>
                    <a:pt x="300" y="267"/>
                  </a:cubicBezTo>
                  <a:cubicBezTo>
                    <a:pt x="265" y="114"/>
                    <a:pt x="166" y="1"/>
                    <a:pt x="5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38"/>
            <p:cNvSpPr/>
            <p:nvPr/>
          </p:nvSpPr>
          <p:spPr>
            <a:xfrm>
              <a:off x="667950" y="2165675"/>
              <a:ext cx="14000" cy="7500"/>
            </a:xfrm>
            <a:custGeom>
              <a:rect b="b" l="l" r="r" t="t"/>
              <a:pathLst>
                <a:path extrusionOk="0" h="300" w="560">
                  <a:moveTo>
                    <a:pt x="259" y="0"/>
                  </a:moveTo>
                  <a:cubicBezTo>
                    <a:pt x="84" y="0"/>
                    <a:pt x="1" y="124"/>
                    <a:pt x="1" y="300"/>
                  </a:cubicBezTo>
                  <a:lnTo>
                    <a:pt x="559" y="259"/>
                  </a:lnTo>
                  <a:cubicBezTo>
                    <a:pt x="559" y="176"/>
                    <a:pt x="466" y="83"/>
                    <a:pt x="425" y="41"/>
                  </a:cubicBezTo>
                  <a:cubicBezTo>
                    <a:pt x="383" y="0"/>
                    <a:pt x="30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38"/>
            <p:cNvSpPr/>
            <p:nvPr/>
          </p:nvSpPr>
          <p:spPr>
            <a:xfrm>
              <a:off x="630225" y="2133350"/>
              <a:ext cx="15000" cy="14000"/>
            </a:xfrm>
            <a:custGeom>
              <a:rect b="b" l="l" r="r" t="t"/>
              <a:pathLst>
                <a:path extrusionOk="0" h="560" w="600">
                  <a:moveTo>
                    <a:pt x="259" y="1"/>
                  </a:moveTo>
                  <a:cubicBezTo>
                    <a:pt x="124" y="42"/>
                    <a:pt x="0" y="177"/>
                    <a:pt x="0" y="301"/>
                  </a:cubicBezTo>
                  <a:cubicBezTo>
                    <a:pt x="42" y="476"/>
                    <a:pt x="166" y="559"/>
                    <a:pt x="300" y="559"/>
                  </a:cubicBezTo>
                  <a:cubicBezTo>
                    <a:pt x="476" y="559"/>
                    <a:pt x="600" y="435"/>
                    <a:pt x="559" y="259"/>
                  </a:cubicBezTo>
                  <a:cubicBezTo>
                    <a:pt x="559"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38"/>
            <p:cNvSpPr/>
            <p:nvPr/>
          </p:nvSpPr>
          <p:spPr>
            <a:xfrm>
              <a:off x="466350" y="2181300"/>
              <a:ext cx="7775" cy="6875"/>
            </a:xfrm>
            <a:custGeom>
              <a:rect b="b" l="l" r="r" t="t"/>
              <a:pathLst>
                <a:path extrusionOk="0" h="275" w="311">
                  <a:moveTo>
                    <a:pt x="72" y="0"/>
                  </a:moveTo>
                  <a:cubicBezTo>
                    <a:pt x="49" y="0"/>
                    <a:pt x="25" y="5"/>
                    <a:pt x="0" y="16"/>
                  </a:cubicBezTo>
                  <a:lnTo>
                    <a:pt x="52" y="275"/>
                  </a:lnTo>
                  <a:lnTo>
                    <a:pt x="311" y="275"/>
                  </a:lnTo>
                  <a:cubicBezTo>
                    <a:pt x="311" y="192"/>
                    <a:pt x="259" y="151"/>
                    <a:pt x="259" y="109"/>
                  </a:cubicBezTo>
                  <a:cubicBezTo>
                    <a:pt x="198" y="41"/>
                    <a:pt x="137" y="0"/>
                    <a:pt x="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38"/>
            <p:cNvSpPr/>
            <p:nvPr/>
          </p:nvSpPr>
          <p:spPr>
            <a:xfrm>
              <a:off x="461175" y="2111900"/>
              <a:ext cx="7525" cy="13975"/>
            </a:xfrm>
            <a:custGeom>
              <a:rect b="b" l="l" r="r" t="t"/>
              <a:pathLst>
                <a:path extrusionOk="0" h="559" w="301">
                  <a:moveTo>
                    <a:pt x="1" y="1"/>
                  </a:moveTo>
                  <a:lnTo>
                    <a:pt x="42" y="559"/>
                  </a:lnTo>
                  <a:cubicBezTo>
                    <a:pt x="207" y="559"/>
                    <a:pt x="300" y="425"/>
                    <a:pt x="300" y="259"/>
                  </a:cubicBezTo>
                  <a:cubicBezTo>
                    <a:pt x="300" y="125"/>
                    <a:pt x="16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38"/>
            <p:cNvSpPr/>
            <p:nvPr/>
          </p:nvSpPr>
          <p:spPr>
            <a:xfrm>
              <a:off x="528900" y="2176525"/>
              <a:ext cx="13975" cy="7525"/>
            </a:xfrm>
            <a:custGeom>
              <a:rect b="b" l="l" r="r" t="t"/>
              <a:pathLst>
                <a:path extrusionOk="0" h="301" w="559">
                  <a:moveTo>
                    <a:pt x="259" y="0"/>
                  </a:moveTo>
                  <a:cubicBezTo>
                    <a:pt x="218" y="0"/>
                    <a:pt x="135" y="42"/>
                    <a:pt x="83" y="83"/>
                  </a:cubicBezTo>
                  <a:cubicBezTo>
                    <a:pt x="42" y="124"/>
                    <a:pt x="0" y="207"/>
                    <a:pt x="0" y="300"/>
                  </a:cubicBezTo>
                  <a:lnTo>
                    <a:pt x="559" y="259"/>
                  </a:lnTo>
                  <a:cubicBezTo>
                    <a:pt x="559" y="124"/>
                    <a:pt x="476"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38"/>
            <p:cNvSpPr/>
            <p:nvPr/>
          </p:nvSpPr>
          <p:spPr>
            <a:xfrm>
              <a:off x="523475" y="2106475"/>
              <a:ext cx="15275" cy="14175"/>
            </a:xfrm>
            <a:custGeom>
              <a:rect b="b" l="l" r="r" t="t"/>
              <a:pathLst>
                <a:path extrusionOk="0" h="567" w="611">
                  <a:moveTo>
                    <a:pt x="259" y="1"/>
                  </a:moveTo>
                  <a:cubicBezTo>
                    <a:pt x="135" y="42"/>
                    <a:pt x="0" y="166"/>
                    <a:pt x="42" y="300"/>
                  </a:cubicBezTo>
                  <a:cubicBezTo>
                    <a:pt x="42" y="453"/>
                    <a:pt x="143" y="567"/>
                    <a:pt x="251" y="567"/>
                  </a:cubicBezTo>
                  <a:cubicBezTo>
                    <a:pt x="267" y="567"/>
                    <a:pt x="284" y="564"/>
                    <a:pt x="300" y="559"/>
                  </a:cubicBezTo>
                  <a:cubicBezTo>
                    <a:pt x="476" y="559"/>
                    <a:pt x="610" y="424"/>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38"/>
            <p:cNvSpPr/>
            <p:nvPr/>
          </p:nvSpPr>
          <p:spPr>
            <a:xfrm>
              <a:off x="487025" y="2075200"/>
              <a:ext cx="13975" cy="13975"/>
            </a:xfrm>
            <a:custGeom>
              <a:rect b="b" l="l" r="r" t="t"/>
              <a:pathLst>
                <a:path extrusionOk="0" h="559" w="559">
                  <a:moveTo>
                    <a:pt x="259" y="0"/>
                  </a:moveTo>
                  <a:cubicBezTo>
                    <a:pt x="83" y="0"/>
                    <a:pt x="0" y="125"/>
                    <a:pt x="0" y="300"/>
                  </a:cubicBezTo>
                  <a:cubicBezTo>
                    <a:pt x="0" y="435"/>
                    <a:pt x="125" y="559"/>
                    <a:pt x="300" y="559"/>
                  </a:cubicBezTo>
                  <a:cubicBezTo>
                    <a:pt x="424" y="517"/>
                    <a:pt x="559" y="383"/>
                    <a:pt x="559" y="259"/>
                  </a:cubicBezTo>
                  <a:cubicBezTo>
                    <a:pt x="559"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38"/>
            <p:cNvSpPr/>
            <p:nvPr/>
          </p:nvSpPr>
          <p:spPr>
            <a:xfrm>
              <a:off x="492200" y="2144200"/>
              <a:ext cx="14225" cy="14000"/>
            </a:xfrm>
            <a:custGeom>
              <a:rect b="b" l="l" r="r" t="t"/>
              <a:pathLst>
                <a:path extrusionOk="0" h="560" w="569">
                  <a:moveTo>
                    <a:pt x="259" y="1"/>
                  </a:moveTo>
                  <a:cubicBezTo>
                    <a:pt x="93" y="1"/>
                    <a:pt x="0" y="125"/>
                    <a:pt x="0" y="301"/>
                  </a:cubicBezTo>
                  <a:cubicBezTo>
                    <a:pt x="0" y="466"/>
                    <a:pt x="135" y="559"/>
                    <a:pt x="310" y="559"/>
                  </a:cubicBezTo>
                  <a:cubicBezTo>
                    <a:pt x="435" y="559"/>
                    <a:pt x="569" y="425"/>
                    <a:pt x="569" y="259"/>
                  </a:cubicBezTo>
                  <a:cubicBezTo>
                    <a:pt x="517" y="8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38"/>
            <p:cNvSpPr/>
            <p:nvPr/>
          </p:nvSpPr>
          <p:spPr>
            <a:xfrm>
              <a:off x="555775" y="2069775"/>
              <a:ext cx="13975" cy="13975"/>
            </a:xfrm>
            <a:custGeom>
              <a:rect b="b" l="l" r="r" t="t"/>
              <a:pathLst>
                <a:path extrusionOk="0" h="559" w="559">
                  <a:moveTo>
                    <a:pt x="259" y="0"/>
                  </a:moveTo>
                  <a:cubicBezTo>
                    <a:pt x="135" y="0"/>
                    <a:pt x="1" y="135"/>
                    <a:pt x="1" y="300"/>
                  </a:cubicBezTo>
                  <a:cubicBezTo>
                    <a:pt x="42" y="435"/>
                    <a:pt x="176" y="559"/>
                    <a:pt x="300" y="559"/>
                  </a:cubicBezTo>
                  <a:cubicBezTo>
                    <a:pt x="476" y="517"/>
                    <a:pt x="559" y="39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38"/>
            <p:cNvSpPr/>
            <p:nvPr/>
          </p:nvSpPr>
          <p:spPr>
            <a:xfrm>
              <a:off x="561200" y="2138775"/>
              <a:ext cx="14000" cy="14000"/>
            </a:xfrm>
            <a:custGeom>
              <a:rect b="b" l="l" r="r" t="t"/>
              <a:pathLst>
                <a:path extrusionOk="0" h="560" w="560">
                  <a:moveTo>
                    <a:pt x="259" y="1"/>
                  </a:moveTo>
                  <a:cubicBezTo>
                    <a:pt x="135" y="1"/>
                    <a:pt x="1" y="166"/>
                    <a:pt x="1" y="301"/>
                  </a:cubicBezTo>
                  <a:cubicBezTo>
                    <a:pt x="1" y="476"/>
                    <a:pt x="135" y="559"/>
                    <a:pt x="301"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38"/>
            <p:cNvSpPr/>
            <p:nvPr/>
          </p:nvSpPr>
          <p:spPr>
            <a:xfrm>
              <a:off x="456775" y="2049350"/>
              <a:ext cx="6500" cy="7525"/>
            </a:xfrm>
            <a:custGeom>
              <a:rect b="b" l="l" r="r" t="t"/>
              <a:pathLst>
                <a:path extrusionOk="0" h="301" w="260">
                  <a:moveTo>
                    <a:pt x="259" y="1"/>
                  </a:moveTo>
                  <a:lnTo>
                    <a:pt x="1" y="42"/>
                  </a:lnTo>
                  <a:lnTo>
                    <a:pt x="1" y="300"/>
                  </a:lnTo>
                  <a:lnTo>
                    <a:pt x="84" y="300"/>
                  </a:lnTo>
                  <a:cubicBezTo>
                    <a:pt x="177" y="259"/>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38"/>
            <p:cNvSpPr/>
            <p:nvPr/>
          </p:nvSpPr>
          <p:spPr>
            <a:xfrm>
              <a:off x="519325" y="2043925"/>
              <a:ext cx="14000" cy="7525"/>
            </a:xfrm>
            <a:custGeom>
              <a:rect b="b" l="l" r="r" t="t"/>
              <a:pathLst>
                <a:path extrusionOk="0" h="301" w="560">
                  <a:moveTo>
                    <a:pt x="559" y="0"/>
                  </a:moveTo>
                  <a:lnTo>
                    <a:pt x="1" y="42"/>
                  </a:lnTo>
                  <a:cubicBezTo>
                    <a:pt x="1" y="218"/>
                    <a:pt x="125" y="300"/>
                    <a:pt x="301" y="300"/>
                  </a:cubicBezTo>
                  <a:cubicBezTo>
                    <a:pt x="425" y="30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38"/>
            <p:cNvSpPr/>
            <p:nvPr/>
          </p:nvSpPr>
          <p:spPr>
            <a:xfrm>
              <a:off x="598950" y="2171100"/>
              <a:ext cx="6475" cy="7525"/>
            </a:xfrm>
            <a:custGeom>
              <a:rect b="b" l="l" r="r" t="t"/>
              <a:pathLst>
                <a:path extrusionOk="0" h="301" w="259">
                  <a:moveTo>
                    <a:pt x="176" y="0"/>
                  </a:moveTo>
                  <a:cubicBezTo>
                    <a:pt x="176" y="0"/>
                    <a:pt x="124" y="42"/>
                    <a:pt x="83" y="42"/>
                  </a:cubicBezTo>
                  <a:lnTo>
                    <a:pt x="42" y="83"/>
                  </a:lnTo>
                  <a:cubicBezTo>
                    <a:pt x="42" y="124"/>
                    <a:pt x="0" y="124"/>
                    <a:pt x="0" y="166"/>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38"/>
            <p:cNvSpPr/>
            <p:nvPr/>
          </p:nvSpPr>
          <p:spPr>
            <a:xfrm>
              <a:off x="593525" y="2102075"/>
              <a:ext cx="7500" cy="13425"/>
            </a:xfrm>
            <a:custGeom>
              <a:rect b="b" l="l" r="r" t="t"/>
              <a:pathLst>
                <a:path extrusionOk="0" h="537" w="300">
                  <a:moveTo>
                    <a:pt x="176" y="1"/>
                  </a:moveTo>
                  <a:cubicBezTo>
                    <a:pt x="83" y="42"/>
                    <a:pt x="0" y="135"/>
                    <a:pt x="0" y="301"/>
                  </a:cubicBezTo>
                  <a:cubicBezTo>
                    <a:pt x="0" y="394"/>
                    <a:pt x="83" y="476"/>
                    <a:pt x="176" y="518"/>
                  </a:cubicBezTo>
                  <a:cubicBezTo>
                    <a:pt x="203" y="518"/>
                    <a:pt x="231" y="536"/>
                    <a:pt x="259" y="536"/>
                  </a:cubicBezTo>
                  <a:cubicBezTo>
                    <a:pt x="272" y="536"/>
                    <a:pt x="286" y="531"/>
                    <a:pt x="30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38"/>
            <p:cNvSpPr/>
            <p:nvPr/>
          </p:nvSpPr>
          <p:spPr>
            <a:xfrm>
              <a:off x="328575" y="2191525"/>
              <a:ext cx="6500" cy="7500"/>
            </a:xfrm>
            <a:custGeom>
              <a:rect b="b" l="l" r="r" t="t"/>
              <a:pathLst>
                <a:path extrusionOk="0" h="300" w="260">
                  <a:moveTo>
                    <a:pt x="1" y="0"/>
                  </a:moveTo>
                  <a:lnTo>
                    <a:pt x="1" y="300"/>
                  </a:lnTo>
                  <a:lnTo>
                    <a:pt x="259" y="259"/>
                  </a:lnTo>
                  <a:cubicBezTo>
                    <a:pt x="259" y="124"/>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38"/>
            <p:cNvSpPr/>
            <p:nvPr/>
          </p:nvSpPr>
          <p:spPr>
            <a:xfrm>
              <a:off x="323150" y="2122500"/>
              <a:ext cx="7525" cy="13975"/>
            </a:xfrm>
            <a:custGeom>
              <a:rect b="b" l="l" r="r" t="t"/>
              <a:pathLst>
                <a:path extrusionOk="0" h="559" w="301">
                  <a:moveTo>
                    <a:pt x="1" y="1"/>
                  </a:moveTo>
                  <a:lnTo>
                    <a:pt x="42" y="559"/>
                  </a:lnTo>
                  <a:cubicBezTo>
                    <a:pt x="176" y="559"/>
                    <a:pt x="300" y="435"/>
                    <a:pt x="300" y="259"/>
                  </a:cubicBezTo>
                  <a:cubicBezTo>
                    <a:pt x="259" y="135"/>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38"/>
            <p:cNvSpPr/>
            <p:nvPr/>
          </p:nvSpPr>
          <p:spPr>
            <a:xfrm>
              <a:off x="391125" y="2186650"/>
              <a:ext cx="14000" cy="6950"/>
            </a:xfrm>
            <a:custGeom>
              <a:rect b="b" l="l" r="r" t="t"/>
              <a:pathLst>
                <a:path extrusionOk="0" h="278" w="560">
                  <a:moveTo>
                    <a:pt x="301" y="1"/>
                  </a:moveTo>
                  <a:cubicBezTo>
                    <a:pt x="287" y="1"/>
                    <a:pt x="273" y="5"/>
                    <a:pt x="259" y="19"/>
                  </a:cubicBezTo>
                  <a:cubicBezTo>
                    <a:pt x="83" y="19"/>
                    <a:pt x="1" y="154"/>
                    <a:pt x="1" y="278"/>
                  </a:cubicBezTo>
                  <a:lnTo>
                    <a:pt x="559" y="236"/>
                  </a:lnTo>
                  <a:cubicBezTo>
                    <a:pt x="559" y="154"/>
                    <a:pt x="476" y="61"/>
                    <a:pt x="383" y="19"/>
                  </a:cubicBezTo>
                  <a:cubicBezTo>
                    <a:pt x="356" y="19"/>
                    <a:pt x="328"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38"/>
            <p:cNvSpPr/>
            <p:nvPr/>
          </p:nvSpPr>
          <p:spPr>
            <a:xfrm>
              <a:off x="385700" y="2117075"/>
              <a:ext cx="13975" cy="14250"/>
            </a:xfrm>
            <a:custGeom>
              <a:rect b="b" l="l" r="r" t="t"/>
              <a:pathLst>
                <a:path extrusionOk="0" h="570" w="559">
                  <a:moveTo>
                    <a:pt x="259" y="0"/>
                  </a:moveTo>
                  <a:cubicBezTo>
                    <a:pt x="83" y="52"/>
                    <a:pt x="1" y="176"/>
                    <a:pt x="1" y="311"/>
                  </a:cubicBezTo>
                  <a:cubicBezTo>
                    <a:pt x="1" y="476"/>
                    <a:pt x="125" y="569"/>
                    <a:pt x="300" y="569"/>
                  </a:cubicBezTo>
                  <a:cubicBezTo>
                    <a:pt x="435" y="569"/>
                    <a:pt x="559" y="435"/>
                    <a:pt x="559" y="259"/>
                  </a:cubicBezTo>
                  <a:cubicBezTo>
                    <a:pt x="559"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38"/>
            <p:cNvSpPr/>
            <p:nvPr/>
          </p:nvSpPr>
          <p:spPr>
            <a:xfrm>
              <a:off x="347975" y="2085775"/>
              <a:ext cx="15000" cy="13425"/>
            </a:xfrm>
            <a:custGeom>
              <a:rect b="b" l="l" r="r" t="t"/>
              <a:pathLst>
                <a:path extrusionOk="0" h="537" w="600">
                  <a:moveTo>
                    <a:pt x="333" y="1"/>
                  </a:moveTo>
                  <a:cubicBezTo>
                    <a:pt x="309" y="1"/>
                    <a:pt x="284" y="4"/>
                    <a:pt x="259" y="12"/>
                  </a:cubicBezTo>
                  <a:cubicBezTo>
                    <a:pt x="134" y="12"/>
                    <a:pt x="0" y="136"/>
                    <a:pt x="0" y="270"/>
                  </a:cubicBezTo>
                  <a:cubicBezTo>
                    <a:pt x="36" y="415"/>
                    <a:pt x="144" y="536"/>
                    <a:pt x="253" y="536"/>
                  </a:cubicBezTo>
                  <a:cubicBezTo>
                    <a:pt x="269" y="536"/>
                    <a:pt x="285" y="534"/>
                    <a:pt x="300" y="529"/>
                  </a:cubicBezTo>
                  <a:cubicBezTo>
                    <a:pt x="476" y="529"/>
                    <a:pt x="600" y="394"/>
                    <a:pt x="558" y="270"/>
                  </a:cubicBezTo>
                  <a:cubicBezTo>
                    <a:pt x="558" y="120"/>
                    <a:pt x="468" y="1"/>
                    <a:pt x="33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38"/>
            <p:cNvSpPr/>
            <p:nvPr/>
          </p:nvSpPr>
          <p:spPr>
            <a:xfrm>
              <a:off x="353400" y="2154800"/>
              <a:ext cx="13975" cy="14000"/>
            </a:xfrm>
            <a:custGeom>
              <a:rect b="b" l="l" r="r" t="t"/>
              <a:pathLst>
                <a:path extrusionOk="0" h="560" w="559">
                  <a:moveTo>
                    <a:pt x="259" y="1"/>
                  </a:moveTo>
                  <a:cubicBezTo>
                    <a:pt x="124" y="1"/>
                    <a:pt x="0" y="135"/>
                    <a:pt x="0" y="301"/>
                  </a:cubicBezTo>
                  <a:cubicBezTo>
                    <a:pt x="42" y="435"/>
                    <a:pt x="176" y="559"/>
                    <a:pt x="300" y="559"/>
                  </a:cubicBezTo>
                  <a:cubicBezTo>
                    <a:pt x="476" y="518"/>
                    <a:pt x="559" y="394"/>
                    <a:pt x="559" y="259"/>
                  </a:cubicBezTo>
                  <a:cubicBezTo>
                    <a:pt x="559" y="94"/>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38"/>
            <p:cNvSpPr/>
            <p:nvPr/>
          </p:nvSpPr>
          <p:spPr>
            <a:xfrm>
              <a:off x="416975" y="2080425"/>
              <a:ext cx="15025" cy="14175"/>
            </a:xfrm>
            <a:custGeom>
              <a:rect b="b" l="l" r="r" t="t"/>
              <a:pathLst>
                <a:path extrusionOk="0" h="567" w="601">
                  <a:moveTo>
                    <a:pt x="349" y="1"/>
                  </a:moveTo>
                  <a:cubicBezTo>
                    <a:pt x="333" y="1"/>
                    <a:pt x="317" y="3"/>
                    <a:pt x="300" y="9"/>
                  </a:cubicBezTo>
                  <a:cubicBezTo>
                    <a:pt x="125" y="9"/>
                    <a:pt x="1" y="133"/>
                    <a:pt x="42" y="308"/>
                  </a:cubicBezTo>
                  <a:cubicBezTo>
                    <a:pt x="42" y="433"/>
                    <a:pt x="166" y="567"/>
                    <a:pt x="342" y="567"/>
                  </a:cubicBezTo>
                  <a:cubicBezTo>
                    <a:pt x="476" y="526"/>
                    <a:pt x="600" y="391"/>
                    <a:pt x="600" y="267"/>
                  </a:cubicBezTo>
                  <a:cubicBezTo>
                    <a:pt x="564" y="114"/>
                    <a:pt x="458" y="1"/>
                    <a:pt x="34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38"/>
            <p:cNvSpPr/>
            <p:nvPr/>
          </p:nvSpPr>
          <p:spPr>
            <a:xfrm>
              <a:off x="422400" y="2149375"/>
              <a:ext cx="15025" cy="14250"/>
            </a:xfrm>
            <a:custGeom>
              <a:rect b="b" l="l" r="r" t="t"/>
              <a:pathLst>
                <a:path extrusionOk="0" h="570" w="601">
                  <a:moveTo>
                    <a:pt x="301" y="1"/>
                  </a:moveTo>
                  <a:cubicBezTo>
                    <a:pt x="125" y="1"/>
                    <a:pt x="1" y="135"/>
                    <a:pt x="42" y="311"/>
                  </a:cubicBezTo>
                  <a:cubicBezTo>
                    <a:pt x="42" y="435"/>
                    <a:pt x="166" y="569"/>
                    <a:pt x="301" y="569"/>
                  </a:cubicBezTo>
                  <a:cubicBezTo>
                    <a:pt x="466" y="569"/>
                    <a:pt x="600" y="394"/>
                    <a:pt x="559" y="259"/>
                  </a:cubicBezTo>
                  <a:cubicBezTo>
                    <a:pt x="559" y="94"/>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38"/>
            <p:cNvSpPr/>
            <p:nvPr/>
          </p:nvSpPr>
          <p:spPr>
            <a:xfrm>
              <a:off x="317725" y="2060200"/>
              <a:ext cx="7775" cy="7525"/>
            </a:xfrm>
            <a:custGeom>
              <a:rect b="b" l="l" r="r" t="t"/>
              <a:pathLst>
                <a:path extrusionOk="0" h="301" w="311">
                  <a:moveTo>
                    <a:pt x="0" y="1"/>
                  </a:moveTo>
                  <a:lnTo>
                    <a:pt x="52" y="301"/>
                  </a:lnTo>
                  <a:lnTo>
                    <a:pt x="93" y="301"/>
                  </a:lnTo>
                  <a:cubicBezTo>
                    <a:pt x="93" y="259"/>
                    <a:pt x="135" y="259"/>
                    <a:pt x="135" y="259"/>
                  </a:cubicBezTo>
                  <a:cubicBezTo>
                    <a:pt x="176" y="259"/>
                    <a:pt x="218" y="208"/>
                    <a:pt x="218" y="208"/>
                  </a:cubicBezTo>
                  <a:cubicBezTo>
                    <a:pt x="259" y="125"/>
                    <a:pt x="311" y="84"/>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38"/>
            <p:cNvSpPr/>
            <p:nvPr/>
          </p:nvSpPr>
          <p:spPr>
            <a:xfrm>
              <a:off x="380275" y="2054775"/>
              <a:ext cx="13975" cy="7525"/>
            </a:xfrm>
            <a:custGeom>
              <a:rect b="b" l="l" r="r" t="t"/>
              <a:pathLst>
                <a:path extrusionOk="0" h="301" w="559">
                  <a:moveTo>
                    <a:pt x="559" y="1"/>
                  </a:moveTo>
                  <a:lnTo>
                    <a:pt x="0" y="42"/>
                  </a:lnTo>
                  <a:cubicBezTo>
                    <a:pt x="0" y="166"/>
                    <a:pt x="135" y="301"/>
                    <a:pt x="300" y="301"/>
                  </a:cubicBezTo>
                  <a:cubicBezTo>
                    <a:pt x="476" y="301"/>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38"/>
            <p:cNvSpPr/>
            <p:nvPr/>
          </p:nvSpPr>
          <p:spPr>
            <a:xfrm>
              <a:off x="459875" y="2181700"/>
              <a:ext cx="7800" cy="7775"/>
            </a:xfrm>
            <a:custGeom>
              <a:rect b="b" l="l" r="r" t="t"/>
              <a:pathLst>
                <a:path extrusionOk="0" h="311" w="312">
                  <a:moveTo>
                    <a:pt x="259" y="0"/>
                  </a:moveTo>
                  <a:cubicBezTo>
                    <a:pt x="177" y="0"/>
                    <a:pt x="135" y="52"/>
                    <a:pt x="94" y="93"/>
                  </a:cubicBezTo>
                  <a:cubicBezTo>
                    <a:pt x="53" y="135"/>
                    <a:pt x="1" y="217"/>
                    <a:pt x="1" y="310"/>
                  </a:cubicBezTo>
                  <a:lnTo>
                    <a:pt x="311"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8"/>
            <p:cNvSpPr/>
            <p:nvPr/>
          </p:nvSpPr>
          <p:spPr>
            <a:xfrm>
              <a:off x="454725" y="2111900"/>
              <a:ext cx="7500" cy="13975"/>
            </a:xfrm>
            <a:custGeom>
              <a:rect b="b" l="l" r="r" t="t"/>
              <a:pathLst>
                <a:path extrusionOk="0" h="559" w="300">
                  <a:moveTo>
                    <a:pt x="259" y="1"/>
                  </a:moveTo>
                  <a:cubicBezTo>
                    <a:pt x="207" y="1"/>
                    <a:pt x="166" y="42"/>
                    <a:pt x="124" y="83"/>
                  </a:cubicBezTo>
                  <a:cubicBezTo>
                    <a:pt x="41" y="125"/>
                    <a:pt x="0" y="207"/>
                    <a:pt x="0" y="300"/>
                  </a:cubicBezTo>
                  <a:cubicBezTo>
                    <a:pt x="0" y="425"/>
                    <a:pt x="83" y="518"/>
                    <a:pt x="20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38"/>
            <p:cNvSpPr/>
            <p:nvPr/>
          </p:nvSpPr>
          <p:spPr>
            <a:xfrm>
              <a:off x="449275" y="2050375"/>
              <a:ext cx="7525" cy="6500"/>
            </a:xfrm>
            <a:custGeom>
              <a:rect b="b" l="l" r="r" t="t"/>
              <a:pathLst>
                <a:path extrusionOk="0" h="260" w="301">
                  <a:moveTo>
                    <a:pt x="1" y="1"/>
                  </a:moveTo>
                  <a:cubicBezTo>
                    <a:pt x="1" y="1"/>
                    <a:pt x="1" y="42"/>
                    <a:pt x="42" y="42"/>
                  </a:cubicBezTo>
                  <a:cubicBezTo>
                    <a:pt x="42" y="135"/>
                    <a:pt x="84" y="177"/>
                    <a:pt x="166" y="218"/>
                  </a:cubicBezTo>
                  <a:cubicBezTo>
                    <a:pt x="218" y="259"/>
                    <a:pt x="259" y="259"/>
                    <a:pt x="301" y="259"/>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38"/>
            <p:cNvSpPr/>
            <p:nvPr/>
          </p:nvSpPr>
          <p:spPr>
            <a:xfrm>
              <a:off x="297300" y="2163600"/>
              <a:ext cx="1050" cy="7525"/>
            </a:xfrm>
            <a:custGeom>
              <a:rect b="b" l="l" r="r" t="t"/>
              <a:pathLst>
                <a:path extrusionOk="0" h="301" w="42">
                  <a:moveTo>
                    <a:pt x="1" y="0"/>
                  </a:moveTo>
                  <a:lnTo>
                    <a:pt x="1" y="300"/>
                  </a:lnTo>
                  <a:cubicBezTo>
                    <a:pt x="42" y="259"/>
                    <a:pt x="42" y="166"/>
                    <a:pt x="42" y="124"/>
                  </a:cubicBezTo>
                  <a:cubicBezTo>
                    <a:pt x="42" y="83"/>
                    <a:pt x="42" y="42"/>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38"/>
            <p:cNvSpPr/>
            <p:nvPr/>
          </p:nvSpPr>
          <p:spPr>
            <a:xfrm>
              <a:off x="322125" y="2191525"/>
              <a:ext cx="6475" cy="7500"/>
            </a:xfrm>
            <a:custGeom>
              <a:rect b="b" l="l" r="r" t="t"/>
              <a:pathLst>
                <a:path extrusionOk="0" h="300" w="259">
                  <a:moveTo>
                    <a:pt x="259" y="0"/>
                  </a:moveTo>
                  <a:cubicBezTo>
                    <a:pt x="176" y="41"/>
                    <a:pt x="135" y="41"/>
                    <a:pt x="83" y="83"/>
                  </a:cubicBezTo>
                  <a:lnTo>
                    <a:pt x="42" y="124"/>
                  </a:lnTo>
                  <a:cubicBezTo>
                    <a:pt x="0" y="176"/>
                    <a:pt x="0" y="217"/>
                    <a:pt x="0" y="259"/>
                  </a:cubicBezTo>
                  <a:lnTo>
                    <a:pt x="0"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38"/>
            <p:cNvSpPr/>
            <p:nvPr/>
          </p:nvSpPr>
          <p:spPr>
            <a:xfrm>
              <a:off x="316700" y="2122500"/>
              <a:ext cx="7500" cy="13975"/>
            </a:xfrm>
            <a:custGeom>
              <a:rect b="b" l="l" r="r" t="t"/>
              <a:pathLst>
                <a:path extrusionOk="0" h="559" w="300">
                  <a:moveTo>
                    <a:pt x="259" y="1"/>
                  </a:moveTo>
                  <a:cubicBezTo>
                    <a:pt x="176" y="1"/>
                    <a:pt x="134" y="42"/>
                    <a:pt x="93" y="94"/>
                  </a:cubicBezTo>
                  <a:cubicBezTo>
                    <a:pt x="41" y="135"/>
                    <a:pt x="0" y="218"/>
                    <a:pt x="0" y="300"/>
                  </a:cubicBezTo>
                  <a:cubicBezTo>
                    <a:pt x="0" y="435"/>
                    <a:pt x="93" y="517"/>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38"/>
            <p:cNvSpPr/>
            <p:nvPr/>
          </p:nvSpPr>
          <p:spPr>
            <a:xfrm>
              <a:off x="311250" y="2060200"/>
              <a:ext cx="7800" cy="7525"/>
            </a:xfrm>
            <a:custGeom>
              <a:rect b="b" l="l" r="r" t="t"/>
              <a:pathLst>
                <a:path extrusionOk="0" h="301" w="312">
                  <a:moveTo>
                    <a:pt x="259" y="1"/>
                  </a:moveTo>
                  <a:lnTo>
                    <a:pt x="1" y="42"/>
                  </a:lnTo>
                  <a:cubicBezTo>
                    <a:pt x="1" y="125"/>
                    <a:pt x="53" y="208"/>
                    <a:pt x="135" y="259"/>
                  </a:cubicBezTo>
                  <a:cubicBezTo>
                    <a:pt x="177" y="301"/>
                    <a:pt x="218" y="301"/>
                    <a:pt x="311"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38"/>
            <p:cNvSpPr/>
            <p:nvPr/>
          </p:nvSpPr>
          <p:spPr>
            <a:xfrm>
              <a:off x="455750" y="2042900"/>
              <a:ext cx="7525" cy="7500"/>
            </a:xfrm>
            <a:custGeom>
              <a:rect b="b" l="l" r="r" t="t"/>
              <a:pathLst>
                <a:path extrusionOk="0" h="300" w="301">
                  <a:moveTo>
                    <a:pt x="0" y="0"/>
                  </a:moveTo>
                  <a:lnTo>
                    <a:pt x="42" y="300"/>
                  </a:lnTo>
                  <a:lnTo>
                    <a:pt x="300" y="259"/>
                  </a:lnTo>
                  <a:cubicBezTo>
                    <a:pt x="300" y="217"/>
                    <a:pt x="300" y="176"/>
                    <a:pt x="259" y="124"/>
                  </a:cubicBezTo>
                  <a:cubicBezTo>
                    <a:pt x="218" y="41"/>
                    <a:pt x="125"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38"/>
            <p:cNvSpPr/>
            <p:nvPr/>
          </p:nvSpPr>
          <p:spPr>
            <a:xfrm>
              <a:off x="451350" y="1985775"/>
              <a:ext cx="3400" cy="2075"/>
            </a:xfrm>
            <a:custGeom>
              <a:rect b="b" l="l" r="r" t="t"/>
              <a:pathLst>
                <a:path extrusionOk="0" h="83" w="136">
                  <a:moveTo>
                    <a:pt x="1" y="0"/>
                  </a:moveTo>
                  <a:lnTo>
                    <a:pt x="1" y="83"/>
                  </a:lnTo>
                  <a:cubicBezTo>
                    <a:pt x="42" y="83"/>
                    <a:pt x="42" y="83"/>
                    <a:pt x="83" y="42"/>
                  </a:cubicBezTo>
                  <a:lnTo>
                    <a:pt x="135" y="42"/>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38"/>
            <p:cNvSpPr/>
            <p:nvPr/>
          </p:nvSpPr>
          <p:spPr>
            <a:xfrm>
              <a:off x="519325" y="2037450"/>
              <a:ext cx="14000" cy="7525"/>
            </a:xfrm>
            <a:custGeom>
              <a:rect b="b" l="l" r="r" t="t"/>
              <a:pathLst>
                <a:path extrusionOk="0" h="301" w="560">
                  <a:moveTo>
                    <a:pt x="259" y="1"/>
                  </a:moveTo>
                  <a:cubicBezTo>
                    <a:pt x="125" y="1"/>
                    <a:pt x="42" y="84"/>
                    <a:pt x="1" y="218"/>
                  </a:cubicBezTo>
                  <a:lnTo>
                    <a:pt x="1" y="301"/>
                  </a:lnTo>
                  <a:lnTo>
                    <a:pt x="559" y="259"/>
                  </a:lnTo>
                  <a:cubicBezTo>
                    <a:pt x="518" y="135"/>
                    <a:pt x="425"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38"/>
            <p:cNvSpPr/>
            <p:nvPr/>
          </p:nvSpPr>
          <p:spPr>
            <a:xfrm>
              <a:off x="481600" y="2007225"/>
              <a:ext cx="13975" cy="12100"/>
            </a:xfrm>
            <a:custGeom>
              <a:rect b="b" l="l" r="r" t="t"/>
              <a:pathLst>
                <a:path extrusionOk="0" h="484" w="559">
                  <a:moveTo>
                    <a:pt x="124" y="0"/>
                  </a:moveTo>
                  <a:cubicBezTo>
                    <a:pt x="42" y="52"/>
                    <a:pt x="0" y="135"/>
                    <a:pt x="0" y="217"/>
                  </a:cubicBezTo>
                  <a:cubicBezTo>
                    <a:pt x="0" y="370"/>
                    <a:pt x="94" y="484"/>
                    <a:pt x="234" y="484"/>
                  </a:cubicBezTo>
                  <a:cubicBezTo>
                    <a:pt x="255" y="484"/>
                    <a:pt x="277" y="481"/>
                    <a:pt x="300" y="476"/>
                  </a:cubicBezTo>
                  <a:cubicBezTo>
                    <a:pt x="424" y="476"/>
                    <a:pt x="517" y="393"/>
                    <a:pt x="559" y="259"/>
                  </a:cubicBezTo>
                  <a:lnTo>
                    <a:pt x="12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38"/>
            <p:cNvSpPr/>
            <p:nvPr/>
          </p:nvSpPr>
          <p:spPr>
            <a:xfrm>
              <a:off x="317725" y="2053750"/>
              <a:ext cx="7775" cy="6475"/>
            </a:xfrm>
            <a:custGeom>
              <a:rect b="b" l="l" r="r" t="t"/>
              <a:pathLst>
                <a:path extrusionOk="0" h="259" w="311">
                  <a:moveTo>
                    <a:pt x="0" y="0"/>
                  </a:moveTo>
                  <a:lnTo>
                    <a:pt x="0" y="259"/>
                  </a:lnTo>
                  <a:lnTo>
                    <a:pt x="311" y="259"/>
                  </a:lnTo>
                  <a:cubicBezTo>
                    <a:pt x="259" y="83"/>
                    <a:pt x="135"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38"/>
            <p:cNvSpPr/>
            <p:nvPr/>
          </p:nvSpPr>
          <p:spPr>
            <a:xfrm>
              <a:off x="312550" y="1984525"/>
              <a:ext cx="7525" cy="13150"/>
            </a:xfrm>
            <a:custGeom>
              <a:rect b="b" l="l" r="r" t="t"/>
              <a:pathLst>
                <a:path extrusionOk="0" h="526" w="301">
                  <a:moveTo>
                    <a:pt x="52" y="1"/>
                  </a:moveTo>
                  <a:cubicBezTo>
                    <a:pt x="34" y="1"/>
                    <a:pt x="17" y="3"/>
                    <a:pt x="1" y="9"/>
                  </a:cubicBezTo>
                  <a:lnTo>
                    <a:pt x="42" y="526"/>
                  </a:lnTo>
                  <a:lnTo>
                    <a:pt x="83" y="526"/>
                  </a:lnTo>
                  <a:cubicBezTo>
                    <a:pt x="207" y="484"/>
                    <a:pt x="300" y="391"/>
                    <a:pt x="300" y="267"/>
                  </a:cubicBezTo>
                  <a:cubicBezTo>
                    <a:pt x="300" y="115"/>
                    <a:pt x="168" y="1"/>
                    <a:pt x="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38"/>
            <p:cNvSpPr/>
            <p:nvPr/>
          </p:nvSpPr>
          <p:spPr>
            <a:xfrm>
              <a:off x="380275" y="2048325"/>
              <a:ext cx="13975" cy="7525"/>
            </a:xfrm>
            <a:custGeom>
              <a:rect b="b" l="l" r="r" t="t"/>
              <a:pathLst>
                <a:path extrusionOk="0" h="301" w="559">
                  <a:moveTo>
                    <a:pt x="259" y="0"/>
                  </a:moveTo>
                  <a:cubicBezTo>
                    <a:pt x="83" y="0"/>
                    <a:pt x="0" y="124"/>
                    <a:pt x="0" y="300"/>
                  </a:cubicBezTo>
                  <a:lnTo>
                    <a:pt x="559" y="259"/>
                  </a:lnTo>
                  <a:cubicBezTo>
                    <a:pt x="559" y="166"/>
                    <a:pt x="517" y="83"/>
                    <a:pt x="435" y="42"/>
                  </a:cubicBezTo>
                  <a:cubicBezTo>
                    <a:pt x="393"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38"/>
            <p:cNvSpPr/>
            <p:nvPr/>
          </p:nvSpPr>
          <p:spPr>
            <a:xfrm>
              <a:off x="374850" y="1979100"/>
              <a:ext cx="13975" cy="14200"/>
            </a:xfrm>
            <a:custGeom>
              <a:rect b="b" l="l" r="r" t="t"/>
              <a:pathLst>
                <a:path extrusionOk="0" h="568" w="559">
                  <a:moveTo>
                    <a:pt x="325" y="1"/>
                  </a:moveTo>
                  <a:cubicBezTo>
                    <a:pt x="304" y="1"/>
                    <a:pt x="282" y="3"/>
                    <a:pt x="259" y="9"/>
                  </a:cubicBezTo>
                  <a:cubicBezTo>
                    <a:pt x="135" y="9"/>
                    <a:pt x="0" y="143"/>
                    <a:pt x="0" y="309"/>
                  </a:cubicBezTo>
                  <a:cubicBezTo>
                    <a:pt x="0" y="443"/>
                    <a:pt x="176" y="567"/>
                    <a:pt x="300" y="567"/>
                  </a:cubicBezTo>
                  <a:cubicBezTo>
                    <a:pt x="476" y="526"/>
                    <a:pt x="559" y="402"/>
                    <a:pt x="559" y="267"/>
                  </a:cubicBezTo>
                  <a:cubicBezTo>
                    <a:pt x="559"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38"/>
            <p:cNvSpPr/>
            <p:nvPr/>
          </p:nvSpPr>
          <p:spPr>
            <a:xfrm>
              <a:off x="337100" y="1947000"/>
              <a:ext cx="15275" cy="13975"/>
            </a:xfrm>
            <a:custGeom>
              <a:rect b="b" l="l" r="r" t="t"/>
              <a:pathLst>
                <a:path extrusionOk="0" h="559" w="611">
                  <a:moveTo>
                    <a:pt x="311" y="0"/>
                  </a:moveTo>
                  <a:cubicBezTo>
                    <a:pt x="135" y="0"/>
                    <a:pt x="1" y="135"/>
                    <a:pt x="53" y="300"/>
                  </a:cubicBezTo>
                  <a:cubicBezTo>
                    <a:pt x="53" y="435"/>
                    <a:pt x="177" y="559"/>
                    <a:pt x="352" y="559"/>
                  </a:cubicBezTo>
                  <a:cubicBezTo>
                    <a:pt x="476" y="559"/>
                    <a:pt x="611" y="435"/>
                    <a:pt x="569" y="259"/>
                  </a:cubicBezTo>
                  <a:cubicBezTo>
                    <a:pt x="569" y="83"/>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38"/>
            <p:cNvSpPr/>
            <p:nvPr/>
          </p:nvSpPr>
          <p:spPr>
            <a:xfrm>
              <a:off x="342525" y="2016000"/>
              <a:ext cx="15275" cy="14000"/>
            </a:xfrm>
            <a:custGeom>
              <a:rect b="b" l="l" r="r" t="t"/>
              <a:pathLst>
                <a:path extrusionOk="0" h="560" w="611">
                  <a:moveTo>
                    <a:pt x="259" y="1"/>
                  </a:moveTo>
                  <a:cubicBezTo>
                    <a:pt x="135" y="42"/>
                    <a:pt x="1" y="166"/>
                    <a:pt x="42" y="301"/>
                  </a:cubicBezTo>
                  <a:cubicBezTo>
                    <a:pt x="42" y="476"/>
                    <a:pt x="177" y="559"/>
                    <a:pt x="301" y="559"/>
                  </a:cubicBezTo>
                  <a:cubicBezTo>
                    <a:pt x="477" y="559"/>
                    <a:pt x="611"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38"/>
            <p:cNvSpPr/>
            <p:nvPr/>
          </p:nvSpPr>
          <p:spPr>
            <a:xfrm>
              <a:off x="412575" y="2010575"/>
              <a:ext cx="14000" cy="14200"/>
            </a:xfrm>
            <a:custGeom>
              <a:rect b="b" l="l" r="r" t="t"/>
              <a:pathLst>
                <a:path extrusionOk="0" h="568" w="560">
                  <a:moveTo>
                    <a:pt x="259" y="1"/>
                  </a:moveTo>
                  <a:cubicBezTo>
                    <a:pt x="84" y="42"/>
                    <a:pt x="1" y="176"/>
                    <a:pt x="1" y="301"/>
                  </a:cubicBezTo>
                  <a:cubicBezTo>
                    <a:pt x="1" y="453"/>
                    <a:pt x="102" y="567"/>
                    <a:pt x="238" y="567"/>
                  </a:cubicBezTo>
                  <a:cubicBezTo>
                    <a:pt x="258" y="567"/>
                    <a:pt x="279" y="564"/>
                    <a:pt x="301" y="559"/>
                  </a:cubicBezTo>
                  <a:cubicBezTo>
                    <a:pt x="435" y="559"/>
                    <a:pt x="559" y="435"/>
                    <a:pt x="559" y="259"/>
                  </a:cubicBezTo>
                  <a:cubicBezTo>
                    <a:pt x="518" y="125"/>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38"/>
            <p:cNvSpPr/>
            <p:nvPr/>
          </p:nvSpPr>
          <p:spPr>
            <a:xfrm>
              <a:off x="310225" y="1921150"/>
              <a:ext cx="4425" cy="7525"/>
            </a:xfrm>
            <a:custGeom>
              <a:rect b="b" l="l" r="r" t="t"/>
              <a:pathLst>
                <a:path extrusionOk="0" h="301" w="177">
                  <a:moveTo>
                    <a:pt x="176" y="0"/>
                  </a:moveTo>
                  <a:lnTo>
                    <a:pt x="1" y="42"/>
                  </a:lnTo>
                  <a:lnTo>
                    <a:pt x="1" y="300"/>
                  </a:lnTo>
                  <a:cubicBezTo>
                    <a:pt x="94" y="259"/>
                    <a:pt x="176" y="135"/>
                    <a:pt x="1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38"/>
            <p:cNvSpPr/>
            <p:nvPr/>
          </p:nvSpPr>
          <p:spPr>
            <a:xfrm>
              <a:off x="449275" y="2042900"/>
              <a:ext cx="7525" cy="7500"/>
            </a:xfrm>
            <a:custGeom>
              <a:rect b="b" l="l" r="r" t="t"/>
              <a:pathLst>
                <a:path extrusionOk="0" h="300" w="301">
                  <a:moveTo>
                    <a:pt x="218" y="0"/>
                  </a:moveTo>
                  <a:cubicBezTo>
                    <a:pt x="125" y="41"/>
                    <a:pt x="42" y="124"/>
                    <a:pt x="1" y="259"/>
                  </a:cubicBezTo>
                  <a:lnTo>
                    <a:pt x="1" y="300"/>
                  </a:lnTo>
                  <a:lnTo>
                    <a:pt x="301"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38"/>
            <p:cNvSpPr/>
            <p:nvPr/>
          </p:nvSpPr>
          <p:spPr>
            <a:xfrm>
              <a:off x="443850" y="1980350"/>
              <a:ext cx="7525" cy="7500"/>
            </a:xfrm>
            <a:custGeom>
              <a:rect b="b" l="l" r="r" t="t"/>
              <a:pathLst>
                <a:path extrusionOk="0" h="300" w="301">
                  <a:moveTo>
                    <a:pt x="42" y="0"/>
                  </a:moveTo>
                  <a:lnTo>
                    <a:pt x="1" y="41"/>
                  </a:lnTo>
                  <a:cubicBezTo>
                    <a:pt x="42" y="134"/>
                    <a:pt x="84" y="259"/>
                    <a:pt x="218" y="259"/>
                  </a:cubicBezTo>
                  <a:cubicBezTo>
                    <a:pt x="259" y="300"/>
                    <a:pt x="301" y="300"/>
                    <a:pt x="301" y="300"/>
                  </a:cubicBezTo>
                  <a:lnTo>
                    <a:pt x="301" y="217"/>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38"/>
            <p:cNvSpPr/>
            <p:nvPr/>
          </p:nvSpPr>
          <p:spPr>
            <a:xfrm>
              <a:off x="311250" y="2053750"/>
              <a:ext cx="6500" cy="7525"/>
            </a:xfrm>
            <a:custGeom>
              <a:rect b="b" l="l" r="r" t="t"/>
              <a:pathLst>
                <a:path extrusionOk="0" h="301" w="260">
                  <a:moveTo>
                    <a:pt x="177" y="0"/>
                  </a:moveTo>
                  <a:cubicBezTo>
                    <a:pt x="177" y="0"/>
                    <a:pt x="135" y="42"/>
                    <a:pt x="94" y="42"/>
                  </a:cubicBezTo>
                  <a:lnTo>
                    <a:pt x="53" y="83"/>
                  </a:lnTo>
                  <a:cubicBezTo>
                    <a:pt x="53" y="124"/>
                    <a:pt x="1" y="124"/>
                    <a:pt x="1" y="166"/>
                  </a:cubicBezTo>
                  <a:lnTo>
                    <a:pt x="1"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38"/>
            <p:cNvSpPr/>
            <p:nvPr/>
          </p:nvSpPr>
          <p:spPr>
            <a:xfrm>
              <a:off x="306100" y="1984725"/>
              <a:ext cx="7500" cy="13425"/>
            </a:xfrm>
            <a:custGeom>
              <a:rect b="b" l="l" r="r" t="t"/>
              <a:pathLst>
                <a:path extrusionOk="0" h="537" w="300">
                  <a:moveTo>
                    <a:pt x="259" y="1"/>
                  </a:moveTo>
                  <a:cubicBezTo>
                    <a:pt x="207" y="1"/>
                    <a:pt x="124" y="1"/>
                    <a:pt x="83" y="42"/>
                  </a:cubicBezTo>
                  <a:cubicBezTo>
                    <a:pt x="83" y="84"/>
                    <a:pt x="42" y="84"/>
                    <a:pt x="42" y="125"/>
                  </a:cubicBezTo>
                  <a:lnTo>
                    <a:pt x="0" y="342"/>
                  </a:lnTo>
                  <a:cubicBezTo>
                    <a:pt x="42" y="435"/>
                    <a:pt x="124" y="518"/>
                    <a:pt x="166" y="518"/>
                  </a:cubicBezTo>
                  <a:cubicBezTo>
                    <a:pt x="193" y="518"/>
                    <a:pt x="225" y="536"/>
                    <a:pt x="256" y="536"/>
                  </a:cubicBezTo>
                  <a:cubicBezTo>
                    <a:pt x="271" y="536"/>
                    <a:pt x="286" y="532"/>
                    <a:pt x="30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38"/>
            <p:cNvSpPr/>
            <p:nvPr/>
          </p:nvSpPr>
          <p:spPr>
            <a:xfrm>
              <a:off x="310225" y="1915725"/>
              <a:ext cx="4425" cy="6475"/>
            </a:xfrm>
            <a:custGeom>
              <a:rect b="b" l="l" r="r" t="t"/>
              <a:pathLst>
                <a:path extrusionOk="0" h="259" w="177">
                  <a:moveTo>
                    <a:pt x="1" y="0"/>
                  </a:moveTo>
                  <a:lnTo>
                    <a:pt x="1" y="259"/>
                  </a:lnTo>
                  <a:lnTo>
                    <a:pt x="176" y="217"/>
                  </a:lnTo>
                  <a:cubicBezTo>
                    <a:pt x="176" y="135"/>
                    <a:pt x="94" y="42"/>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5" name="Google Shape;3195;p38"/>
          <p:cNvGrpSpPr/>
          <p:nvPr/>
        </p:nvGrpSpPr>
        <p:grpSpPr>
          <a:xfrm>
            <a:off x="5979824" y="3588693"/>
            <a:ext cx="2049628" cy="2052613"/>
            <a:chOff x="4226125" y="3802600"/>
            <a:chExt cx="1046850" cy="1048375"/>
          </a:xfrm>
        </p:grpSpPr>
        <p:sp>
          <p:nvSpPr>
            <p:cNvPr id="3196" name="Google Shape;3196;p38"/>
            <p:cNvSpPr/>
            <p:nvPr/>
          </p:nvSpPr>
          <p:spPr>
            <a:xfrm>
              <a:off x="5256925" y="4319750"/>
              <a:ext cx="16050" cy="14250"/>
            </a:xfrm>
            <a:custGeom>
              <a:rect b="b" l="l" r="r" t="t"/>
              <a:pathLst>
                <a:path extrusionOk="0" h="570" w="642">
                  <a:moveTo>
                    <a:pt x="295" y="0"/>
                  </a:moveTo>
                  <a:cubicBezTo>
                    <a:pt x="189" y="0"/>
                    <a:pt x="102" y="71"/>
                    <a:pt x="42" y="168"/>
                  </a:cubicBezTo>
                  <a:cubicBezTo>
                    <a:pt x="1" y="344"/>
                    <a:pt x="84" y="468"/>
                    <a:pt x="218" y="550"/>
                  </a:cubicBezTo>
                  <a:cubicBezTo>
                    <a:pt x="249" y="563"/>
                    <a:pt x="282" y="570"/>
                    <a:pt x="317" y="570"/>
                  </a:cubicBezTo>
                  <a:cubicBezTo>
                    <a:pt x="421" y="570"/>
                    <a:pt x="528" y="510"/>
                    <a:pt x="559" y="385"/>
                  </a:cubicBezTo>
                  <a:cubicBezTo>
                    <a:pt x="642" y="251"/>
                    <a:pt x="559" y="85"/>
                    <a:pt x="425" y="33"/>
                  </a:cubicBezTo>
                  <a:cubicBezTo>
                    <a:pt x="379" y="11"/>
                    <a:pt x="336"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38"/>
            <p:cNvSpPr/>
            <p:nvPr/>
          </p:nvSpPr>
          <p:spPr>
            <a:xfrm>
              <a:off x="5219200" y="4338925"/>
              <a:ext cx="7525" cy="9850"/>
            </a:xfrm>
            <a:custGeom>
              <a:rect b="b" l="l" r="r" t="t"/>
              <a:pathLst>
                <a:path extrusionOk="0" h="394" w="301">
                  <a:moveTo>
                    <a:pt x="124" y="1"/>
                  </a:moveTo>
                  <a:lnTo>
                    <a:pt x="0" y="259"/>
                  </a:lnTo>
                  <a:lnTo>
                    <a:pt x="259" y="393"/>
                  </a:lnTo>
                  <a:cubicBezTo>
                    <a:pt x="259" y="352"/>
                    <a:pt x="300" y="300"/>
                    <a:pt x="300" y="259"/>
                  </a:cubicBezTo>
                  <a:cubicBezTo>
                    <a:pt x="300" y="176"/>
                    <a:pt x="217" y="4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38"/>
            <p:cNvSpPr/>
            <p:nvPr/>
          </p:nvSpPr>
          <p:spPr>
            <a:xfrm>
              <a:off x="5242975" y="4275350"/>
              <a:ext cx="10625" cy="13300"/>
            </a:xfrm>
            <a:custGeom>
              <a:rect b="b" l="l" r="r" t="t"/>
              <a:pathLst>
                <a:path extrusionOk="0" h="532" w="425">
                  <a:moveTo>
                    <a:pt x="207" y="0"/>
                  </a:moveTo>
                  <a:lnTo>
                    <a:pt x="1" y="517"/>
                  </a:lnTo>
                  <a:cubicBezTo>
                    <a:pt x="33" y="527"/>
                    <a:pt x="63" y="532"/>
                    <a:pt x="93" y="532"/>
                  </a:cubicBezTo>
                  <a:cubicBezTo>
                    <a:pt x="216" y="532"/>
                    <a:pt x="316" y="452"/>
                    <a:pt x="383" y="352"/>
                  </a:cubicBezTo>
                  <a:cubicBezTo>
                    <a:pt x="424" y="217"/>
                    <a:pt x="383" y="93"/>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8"/>
            <p:cNvSpPr/>
            <p:nvPr/>
          </p:nvSpPr>
          <p:spPr>
            <a:xfrm>
              <a:off x="5224625" y="4493600"/>
              <a:ext cx="13975" cy="10250"/>
            </a:xfrm>
            <a:custGeom>
              <a:rect b="b" l="l" r="r" t="t"/>
              <a:pathLst>
                <a:path extrusionOk="0" h="410" w="559">
                  <a:moveTo>
                    <a:pt x="243" y="1"/>
                  </a:moveTo>
                  <a:cubicBezTo>
                    <a:pt x="151" y="1"/>
                    <a:pt x="61" y="41"/>
                    <a:pt x="0" y="110"/>
                  </a:cubicBezTo>
                  <a:lnTo>
                    <a:pt x="0" y="193"/>
                  </a:lnTo>
                  <a:lnTo>
                    <a:pt x="517" y="410"/>
                  </a:lnTo>
                  <a:cubicBezTo>
                    <a:pt x="559" y="234"/>
                    <a:pt x="476" y="58"/>
                    <a:pt x="342" y="17"/>
                  </a:cubicBezTo>
                  <a:cubicBezTo>
                    <a:pt x="309" y="6"/>
                    <a:pt x="276" y="1"/>
                    <a:pt x="24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38"/>
            <p:cNvSpPr/>
            <p:nvPr/>
          </p:nvSpPr>
          <p:spPr>
            <a:xfrm>
              <a:off x="5249450" y="4429125"/>
              <a:ext cx="16050" cy="14150"/>
            </a:xfrm>
            <a:custGeom>
              <a:rect b="b" l="l" r="r" t="t"/>
              <a:pathLst>
                <a:path extrusionOk="0" h="566" w="642">
                  <a:moveTo>
                    <a:pt x="340" y="1"/>
                  </a:moveTo>
                  <a:cubicBezTo>
                    <a:pt x="213" y="1"/>
                    <a:pt x="110" y="76"/>
                    <a:pt x="41" y="187"/>
                  </a:cubicBezTo>
                  <a:cubicBezTo>
                    <a:pt x="0" y="311"/>
                    <a:pt x="83" y="487"/>
                    <a:pt x="207" y="528"/>
                  </a:cubicBezTo>
                  <a:cubicBezTo>
                    <a:pt x="245" y="555"/>
                    <a:pt x="286" y="566"/>
                    <a:pt x="327" y="566"/>
                  </a:cubicBezTo>
                  <a:cubicBezTo>
                    <a:pt x="430" y="566"/>
                    <a:pt x="529" y="493"/>
                    <a:pt x="558" y="404"/>
                  </a:cubicBezTo>
                  <a:cubicBezTo>
                    <a:pt x="641" y="270"/>
                    <a:pt x="558" y="104"/>
                    <a:pt x="424" y="11"/>
                  </a:cubicBezTo>
                  <a:cubicBezTo>
                    <a:pt x="395" y="4"/>
                    <a:pt x="367" y="1"/>
                    <a:pt x="34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38"/>
            <p:cNvSpPr/>
            <p:nvPr/>
          </p:nvSpPr>
          <p:spPr>
            <a:xfrm>
              <a:off x="5204200" y="4448400"/>
              <a:ext cx="15025" cy="13700"/>
            </a:xfrm>
            <a:custGeom>
              <a:rect b="b" l="l" r="r" t="t"/>
              <a:pathLst>
                <a:path extrusionOk="0" h="548" w="601">
                  <a:moveTo>
                    <a:pt x="314" y="1"/>
                  </a:moveTo>
                  <a:cubicBezTo>
                    <a:pt x="199" y="1"/>
                    <a:pt x="106" y="57"/>
                    <a:pt x="42" y="191"/>
                  </a:cubicBezTo>
                  <a:cubicBezTo>
                    <a:pt x="1" y="315"/>
                    <a:pt x="42" y="491"/>
                    <a:pt x="207" y="533"/>
                  </a:cubicBezTo>
                  <a:cubicBezTo>
                    <a:pt x="239" y="542"/>
                    <a:pt x="273" y="548"/>
                    <a:pt x="307" y="548"/>
                  </a:cubicBezTo>
                  <a:cubicBezTo>
                    <a:pt x="417" y="548"/>
                    <a:pt x="527" y="494"/>
                    <a:pt x="559" y="367"/>
                  </a:cubicBezTo>
                  <a:cubicBezTo>
                    <a:pt x="600" y="233"/>
                    <a:pt x="559" y="57"/>
                    <a:pt x="425" y="16"/>
                  </a:cubicBezTo>
                  <a:cubicBezTo>
                    <a:pt x="386"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38"/>
            <p:cNvSpPr/>
            <p:nvPr/>
          </p:nvSpPr>
          <p:spPr>
            <a:xfrm>
              <a:off x="5230050" y="4383900"/>
              <a:ext cx="16050" cy="14150"/>
            </a:xfrm>
            <a:custGeom>
              <a:rect b="b" l="l" r="r" t="t"/>
              <a:pathLst>
                <a:path extrusionOk="0" h="566" w="642">
                  <a:moveTo>
                    <a:pt x="355" y="0"/>
                  </a:moveTo>
                  <a:cubicBezTo>
                    <a:pt x="243" y="0"/>
                    <a:pt x="117" y="76"/>
                    <a:pt x="83" y="187"/>
                  </a:cubicBezTo>
                  <a:cubicBezTo>
                    <a:pt x="1" y="311"/>
                    <a:pt x="83" y="486"/>
                    <a:pt x="207" y="528"/>
                  </a:cubicBezTo>
                  <a:cubicBezTo>
                    <a:pt x="257" y="554"/>
                    <a:pt x="304" y="566"/>
                    <a:pt x="347" y="566"/>
                  </a:cubicBezTo>
                  <a:cubicBezTo>
                    <a:pt x="455" y="566"/>
                    <a:pt x="541" y="493"/>
                    <a:pt x="600" y="404"/>
                  </a:cubicBezTo>
                  <a:cubicBezTo>
                    <a:pt x="642" y="269"/>
                    <a:pt x="559" y="104"/>
                    <a:pt x="425" y="11"/>
                  </a:cubicBezTo>
                  <a:cubicBezTo>
                    <a:pt x="403" y="4"/>
                    <a:pt x="379" y="0"/>
                    <a:pt x="35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38"/>
            <p:cNvSpPr/>
            <p:nvPr/>
          </p:nvSpPr>
          <p:spPr>
            <a:xfrm>
              <a:off x="5166475" y="4468175"/>
              <a:ext cx="7525" cy="8800"/>
            </a:xfrm>
            <a:custGeom>
              <a:rect b="b" l="l" r="r" t="t"/>
              <a:pathLst>
                <a:path extrusionOk="0" h="352" w="301">
                  <a:moveTo>
                    <a:pt x="124" y="0"/>
                  </a:moveTo>
                  <a:lnTo>
                    <a:pt x="0" y="259"/>
                  </a:lnTo>
                  <a:lnTo>
                    <a:pt x="259" y="352"/>
                  </a:lnTo>
                  <a:cubicBezTo>
                    <a:pt x="259" y="300"/>
                    <a:pt x="300" y="259"/>
                    <a:pt x="300" y="217"/>
                  </a:cubicBezTo>
                  <a:cubicBezTo>
                    <a:pt x="300" y="134"/>
                    <a:pt x="217" y="41"/>
                    <a:pt x="1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38"/>
            <p:cNvSpPr/>
            <p:nvPr/>
          </p:nvSpPr>
          <p:spPr>
            <a:xfrm>
              <a:off x="5190000" y="4403550"/>
              <a:ext cx="10875" cy="13350"/>
            </a:xfrm>
            <a:custGeom>
              <a:rect b="b" l="l" r="r" t="t"/>
              <a:pathLst>
                <a:path extrusionOk="0" h="534" w="435">
                  <a:moveTo>
                    <a:pt x="217" y="0"/>
                  </a:moveTo>
                  <a:lnTo>
                    <a:pt x="0" y="517"/>
                  </a:lnTo>
                  <a:lnTo>
                    <a:pt x="52" y="517"/>
                  </a:lnTo>
                  <a:cubicBezTo>
                    <a:pt x="85" y="528"/>
                    <a:pt x="115" y="533"/>
                    <a:pt x="143" y="533"/>
                  </a:cubicBezTo>
                  <a:cubicBezTo>
                    <a:pt x="218" y="533"/>
                    <a:pt x="272" y="495"/>
                    <a:pt x="310" y="435"/>
                  </a:cubicBezTo>
                  <a:lnTo>
                    <a:pt x="352" y="435"/>
                  </a:lnTo>
                  <a:cubicBezTo>
                    <a:pt x="352" y="393"/>
                    <a:pt x="352" y="393"/>
                    <a:pt x="393" y="352"/>
                  </a:cubicBezTo>
                  <a:cubicBezTo>
                    <a:pt x="434" y="217"/>
                    <a:pt x="352" y="42"/>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38"/>
            <p:cNvSpPr/>
            <p:nvPr/>
          </p:nvSpPr>
          <p:spPr>
            <a:xfrm>
              <a:off x="5217125" y="4345400"/>
              <a:ext cx="8550" cy="7500"/>
            </a:xfrm>
            <a:custGeom>
              <a:rect b="b" l="l" r="r" t="t"/>
              <a:pathLst>
                <a:path extrusionOk="0" h="300" w="342">
                  <a:moveTo>
                    <a:pt x="83" y="0"/>
                  </a:moveTo>
                  <a:lnTo>
                    <a:pt x="1" y="259"/>
                  </a:lnTo>
                  <a:lnTo>
                    <a:pt x="42" y="300"/>
                  </a:lnTo>
                  <a:cubicBezTo>
                    <a:pt x="83" y="300"/>
                    <a:pt x="166" y="300"/>
                    <a:pt x="207" y="259"/>
                  </a:cubicBezTo>
                  <a:cubicBezTo>
                    <a:pt x="259" y="259"/>
                    <a:pt x="300" y="176"/>
                    <a:pt x="342" y="134"/>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38"/>
            <p:cNvSpPr/>
            <p:nvPr/>
          </p:nvSpPr>
          <p:spPr>
            <a:xfrm>
              <a:off x="5171900" y="4622225"/>
              <a:ext cx="12950" cy="8550"/>
            </a:xfrm>
            <a:custGeom>
              <a:rect b="b" l="l" r="r" t="t"/>
              <a:pathLst>
                <a:path extrusionOk="0" h="342" w="518">
                  <a:moveTo>
                    <a:pt x="124" y="0"/>
                  </a:moveTo>
                  <a:lnTo>
                    <a:pt x="83" y="41"/>
                  </a:lnTo>
                  <a:cubicBezTo>
                    <a:pt x="42" y="41"/>
                    <a:pt x="42" y="83"/>
                    <a:pt x="0" y="135"/>
                  </a:cubicBezTo>
                  <a:lnTo>
                    <a:pt x="0" y="176"/>
                  </a:lnTo>
                  <a:lnTo>
                    <a:pt x="424" y="341"/>
                  </a:lnTo>
                  <a:cubicBezTo>
                    <a:pt x="424" y="300"/>
                    <a:pt x="466" y="259"/>
                    <a:pt x="517" y="217"/>
                  </a:cubicBezTo>
                  <a:cubicBezTo>
                    <a:pt x="517" y="135"/>
                    <a:pt x="466" y="83"/>
                    <a:pt x="383" y="41"/>
                  </a:cubicBez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38"/>
            <p:cNvSpPr/>
            <p:nvPr/>
          </p:nvSpPr>
          <p:spPr>
            <a:xfrm>
              <a:off x="5196450" y="4557800"/>
              <a:ext cx="15275" cy="14050"/>
            </a:xfrm>
            <a:custGeom>
              <a:rect b="b" l="l" r="r" t="t"/>
              <a:pathLst>
                <a:path extrusionOk="0" h="562" w="611">
                  <a:moveTo>
                    <a:pt x="301" y="1"/>
                  </a:moveTo>
                  <a:cubicBezTo>
                    <a:pt x="194" y="1"/>
                    <a:pt x="112" y="71"/>
                    <a:pt x="52" y="168"/>
                  </a:cubicBezTo>
                  <a:cubicBezTo>
                    <a:pt x="1" y="334"/>
                    <a:pt x="52" y="468"/>
                    <a:pt x="218" y="551"/>
                  </a:cubicBezTo>
                  <a:cubicBezTo>
                    <a:pt x="241" y="558"/>
                    <a:pt x="266" y="561"/>
                    <a:pt x="291" y="561"/>
                  </a:cubicBezTo>
                  <a:cubicBezTo>
                    <a:pt x="407" y="561"/>
                    <a:pt x="527" y="487"/>
                    <a:pt x="569" y="385"/>
                  </a:cubicBezTo>
                  <a:cubicBezTo>
                    <a:pt x="611" y="251"/>
                    <a:pt x="569" y="75"/>
                    <a:pt x="435" y="34"/>
                  </a:cubicBezTo>
                  <a:cubicBezTo>
                    <a:pt x="386" y="11"/>
                    <a:pt x="342"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38"/>
            <p:cNvSpPr/>
            <p:nvPr/>
          </p:nvSpPr>
          <p:spPr>
            <a:xfrm>
              <a:off x="5151225" y="4576625"/>
              <a:ext cx="15275" cy="14150"/>
            </a:xfrm>
            <a:custGeom>
              <a:rect b="b" l="l" r="r" t="t"/>
              <a:pathLst>
                <a:path extrusionOk="0" h="566" w="611">
                  <a:moveTo>
                    <a:pt x="315" y="0"/>
                  </a:moveTo>
                  <a:cubicBezTo>
                    <a:pt x="188" y="0"/>
                    <a:pt x="84" y="56"/>
                    <a:pt x="52" y="191"/>
                  </a:cubicBezTo>
                  <a:cubicBezTo>
                    <a:pt x="0" y="315"/>
                    <a:pt x="52" y="490"/>
                    <a:pt x="217" y="532"/>
                  </a:cubicBezTo>
                  <a:cubicBezTo>
                    <a:pt x="255" y="555"/>
                    <a:pt x="295" y="565"/>
                    <a:pt x="334" y="565"/>
                  </a:cubicBezTo>
                  <a:cubicBezTo>
                    <a:pt x="435" y="565"/>
                    <a:pt x="532" y="497"/>
                    <a:pt x="569" y="408"/>
                  </a:cubicBezTo>
                  <a:cubicBezTo>
                    <a:pt x="610" y="232"/>
                    <a:pt x="569" y="98"/>
                    <a:pt x="434" y="15"/>
                  </a:cubicBezTo>
                  <a:cubicBezTo>
                    <a:pt x="393" y="5"/>
                    <a:pt x="353" y="0"/>
                    <a:pt x="31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38"/>
            <p:cNvSpPr/>
            <p:nvPr/>
          </p:nvSpPr>
          <p:spPr>
            <a:xfrm>
              <a:off x="5177075" y="4512575"/>
              <a:ext cx="16300" cy="14050"/>
            </a:xfrm>
            <a:custGeom>
              <a:rect b="b" l="l" r="r" t="t"/>
              <a:pathLst>
                <a:path extrusionOk="0" h="562" w="652">
                  <a:moveTo>
                    <a:pt x="324" y="0"/>
                  </a:moveTo>
                  <a:cubicBezTo>
                    <a:pt x="223" y="0"/>
                    <a:pt x="123" y="71"/>
                    <a:pt x="93" y="168"/>
                  </a:cubicBezTo>
                  <a:cubicBezTo>
                    <a:pt x="0" y="292"/>
                    <a:pt x="93" y="468"/>
                    <a:pt x="217" y="550"/>
                  </a:cubicBezTo>
                  <a:cubicBezTo>
                    <a:pt x="241" y="558"/>
                    <a:pt x="266" y="561"/>
                    <a:pt x="291" y="561"/>
                  </a:cubicBezTo>
                  <a:cubicBezTo>
                    <a:pt x="408" y="561"/>
                    <a:pt x="534" y="487"/>
                    <a:pt x="610" y="385"/>
                  </a:cubicBezTo>
                  <a:cubicBezTo>
                    <a:pt x="651" y="251"/>
                    <a:pt x="569" y="75"/>
                    <a:pt x="434" y="33"/>
                  </a:cubicBezTo>
                  <a:cubicBezTo>
                    <a:pt x="400" y="11"/>
                    <a:pt x="362" y="0"/>
                    <a:pt x="3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38"/>
            <p:cNvSpPr/>
            <p:nvPr/>
          </p:nvSpPr>
          <p:spPr>
            <a:xfrm>
              <a:off x="5113750" y="4596375"/>
              <a:ext cx="6475" cy="8550"/>
            </a:xfrm>
            <a:custGeom>
              <a:rect b="b" l="l" r="r" t="t"/>
              <a:pathLst>
                <a:path extrusionOk="0" h="342" w="259">
                  <a:moveTo>
                    <a:pt x="83" y="0"/>
                  </a:moveTo>
                  <a:lnTo>
                    <a:pt x="0" y="259"/>
                  </a:lnTo>
                  <a:lnTo>
                    <a:pt x="259" y="341"/>
                  </a:lnTo>
                  <a:lnTo>
                    <a:pt x="259" y="259"/>
                  </a:lnTo>
                  <a:cubicBezTo>
                    <a:pt x="259" y="135"/>
                    <a:pt x="207"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38"/>
            <p:cNvSpPr/>
            <p:nvPr/>
          </p:nvSpPr>
          <p:spPr>
            <a:xfrm>
              <a:off x="5137250" y="4531750"/>
              <a:ext cx="10900" cy="13325"/>
            </a:xfrm>
            <a:custGeom>
              <a:rect b="b" l="l" r="r" t="t"/>
              <a:pathLst>
                <a:path extrusionOk="0" h="533" w="436">
                  <a:moveTo>
                    <a:pt x="218" y="0"/>
                  </a:moveTo>
                  <a:lnTo>
                    <a:pt x="1" y="517"/>
                  </a:lnTo>
                  <a:cubicBezTo>
                    <a:pt x="35" y="528"/>
                    <a:pt x="70" y="533"/>
                    <a:pt x="106" y="533"/>
                  </a:cubicBezTo>
                  <a:cubicBezTo>
                    <a:pt x="214" y="533"/>
                    <a:pt x="324" y="486"/>
                    <a:pt x="394" y="393"/>
                  </a:cubicBezTo>
                  <a:cubicBezTo>
                    <a:pt x="435" y="218"/>
                    <a:pt x="352"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38"/>
            <p:cNvSpPr/>
            <p:nvPr/>
          </p:nvSpPr>
          <p:spPr>
            <a:xfrm>
              <a:off x="5223600" y="4498400"/>
              <a:ext cx="13975" cy="9000"/>
            </a:xfrm>
            <a:custGeom>
              <a:rect b="b" l="l" r="r" t="t"/>
              <a:pathLst>
                <a:path extrusionOk="0" h="360" w="559">
                  <a:moveTo>
                    <a:pt x="41" y="1"/>
                  </a:moveTo>
                  <a:cubicBezTo>
                    <a:pt x="0" y="1"/>
                    <a:pt x="0" y="42"/>
                    <a:pt x="0" y="83"/>
                  </a:cubicBezTo>
                  <a:cubicBezTo>
                    <a:pt x="0" y="125"/>
                    <a:pt x="0" y="176"/>
                    <a:pt x="41" y="218"/>
                  </a:cubicBezTo>
                  <a:lnTo>
                    <a:pt x="41" y="259"/>
                  </a:lnTo>
                  <a:cubicBezTo>
                    <a:pt x="83" y="301"/>
                    <a:pt x="124" y="342"/>
                    <a:pt x="166" y="342"/>
                  </a:cubicBezTo>
                  <a:cubicBezTo>
                    <a:pt x="205" y="354"/>
                    <a:pt x="240" y="359"/>
                    <a:pt x="272" y="359"/>
                  </a:cubicBezTo>
                  <a:cubicBezTo>
                    <a:pt x="348" y="359"/>
                    <a:pt x="407" y="330"/>
                    <a:pt x="465" y="301"/>
                  </a:cubicBezTo>
                  <a:cubicBezTo>
                    <a:pt x="517" y="259"/>
                    <a:pt x="517" y="218"/>
                    <a:pt x="558" y="218"/>
                  </a:cubicBez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38"/>
            <p:cNvSpPr/>
            <p:nvPr/>
          </p:nvSpPr>
          <p:spPr>
            <a:xfrm>
              <a:off x="5164150" y="4474625"/>
              <a:ext cx="8800" cy="6475"/>
            </a:xfrm>
            <a:custGeom>
              <a:rect b="b" l="l" r="r" t="t"/>
              <a:pathLst>
                <a:path extrusionOk="0" h="259" w="352">
                  <a:moveTo>
                    <a:pt x="93" y="1"/>
                  </a:moveTo>
                  <a:lnTo>
                    <a:pt x="0" y="218"/>
                  </a:lnTo>
                  <a:cubicBezTo>
                    <a:pt x="0" y="259"/>
                    <a:pt x="0" y="259"/>
                    <a:pt x="52" y="259"/>
                  </a:cubicBezTo>
                  <a:lnTo>
                    <a:pt x="135" y="259"/>
                  </a:lnTo>
                  <a:cubicBezTo>
                    <a:pt x="176" y="259"/>
                    <a:pt x="176" y="259"/>
                    <a:pt x="217" y="218"/>
                  </a:cubicBezTo>
                  <a:cubicBezTo>
                    <a:pt x="259" y="218"/>
                    <a:pt x="310" y="176"/>
                    <a:pt x="310" y="135"/>
                  </a:cubicBezTo>
                  <a:cubicBezTo>
                    <a:pt x="352" y="135"/>
                    <a:pt x="352" y="94"/>
                    <a:pt x="352" y="94"/>
                  </a:cubicBezTo>
                  <a:lnTo>
                    <a:pt x="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38"/>
            <p:cNvSpPr/>
            <p:nvPr/>
          </p:nvSpPr>
          <p:spPr>
            <a:xfrm>
              <a:off x="5098500" y="4704925"/>
              <a:ext cx="13975" cy="14250"/>
            </a:xfrm>
            <a:custGeom>
              <a:rect b="b" l="l" r="r" t="t"/>
              <a:pathLst>
                <a:path extrusionOk="0" h="570" w="559">
                  <a:moveTo>
                    <a:pt x="320" y="0"/>
                  </a:moveTo>
                  <a:cubicBezTo>
                    <a:pt x="204" y="0"/>
                    <a:pt x="84" y="76"/>
                    <a:pt x="41" y="187"/>
                  </a:cubicBezTo>
                  <a:cubicBezTo>
                    <a:pt x="0" y="311"/>
                    <a:pt x="41" y="487"/>
                    <a:pt x="217" y="528"/>
                  </a:cubicBezTo>
                  <a:cubicBezTo>
                    <a:pt x="217" y="569"/>
                    <a:pt x="217" y="569"/>
                    <a:pt x="259" y="569"/>
                  </a:cubicBezTo>
                  <a:cubicBezTo>
                    <a:pt x="352" y="445"/>
                    <a:pt x="476" y="352"/>
                    <a:pt x="558" y="269"/>
                  </a:cubicBezTo>
                  <a:cubicBezTo>
                    <a:pt x="558" y="135"/>
                    <a:pt x="517" y="52"/>
                    <a:pt x="393" y="11"/>
                  </a:cubicBezTo>
                  <a:cubicBezTo>
                    <a:pt x="369" y="4"/>
                    <a:pt x="345"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38"/>
            <p:cNvSpPr/>
            <p:nvPr/>
          </p:nvSpPr>
          <p:spPr>
            <a:xfrm>
              <a:off x="5124325" y="4640775"/>
              <a:ext cx="16325" cy="14150"/>
            </a:xfrm>
            <a:custGeom>
              <a:rect b="b" l="l" r="r" t="t"/>
              <a:pathLst>
                <a:path extrusionOk="0" h="566" w="653">
                  <a:moveTo>
                    <a:pt x="320" y="0"/>
                  </a:moveTo>
                  <a:cubicBezTo>
                    <a:pt x="219" y="0"/>
                    <a:pt x="124" y="71"/>
                    <a:pt x="94" y="168"/>
                  </a:cubicBezTo>
                  <a:cubicBezTo>
                    <a:pt x="1" y="333"/>
                    <a:pt x="94" y="468"/>
                    <a:pt x="218" y="550"/>
                  </a:cubicBezTo>
                  <a:cubicBezTo>
                    <a:pt x="249" y="560"/>
                    <a:pt x="282" y="565"/>
                    <a:pt x="316" y="565"/>
                  </a:cubicBezTo>
                  <a:cubicBezTo>
                    <a:pt x="426" y="565"/>
                    <a:pt x="540" y="510"/>
                    <a:pt x="611" y="375"/>
                  </a:cubicBezTo>
                  <a:cubicBezTo>
                    <a:pt x="652" y="251"/>
                    <a:pt x="559" y="75"/>
                    <a:pt x="435" y="34"/>
                  </a:cubicBezTo>
                  <a:cubicBezTo>
                    <a:pt x="398" y="11"/>
                    <a:pt x="359"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38"/>
            <p:cNvSpPr/>
            <p:nvPr/>
          </p:nvSpPr>
          <p:spPr>
            <a:xfrm>
              <a:off x="5060750" y="4724575"/>
              <a:ext cx="6500" cy="8550"/>
            </a:xfrm>
            <a:custGeom>
              <a:rect b="b" l="l" r="r" t="t"/>
              <a:pathLst>
                <a:path extrusionOk="0" h="342" w="260">
                  <a:moveTo>
                    <a:pt x="94" y="0"/>
                  </a:moveTo>
                  <a:lnTo>
                    <a:pt x="1" y="259"/>
                  </a:lnTo>
                  <a:lnTo>
                    <a:pt x="259" y="342"/>
                  </a:lnTo>
                  <a:lnTo>
                    <a:pt x="259" y="259"/>
                  </a:lnTo>
                  <a:lnTo>
                    <a:pt x="259" y="124"/>
                  </a:lnTo>
                  <a:lnTo>
                    <a:pt x="218" y="83"/>
                  </a:lnTo>
                  <a:lnTo>
                    <a:pt x="176" y="42"/>
                  </a:lnTo>
                  <a:cubicBezTo>
                    <a:pt x="135" y="0"/>
                    <a:pt x="135" y="0"/>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38"/>
            <p:cNvSpPr/>
            <p:nvPr/>
          </p:nvSpPr>
          <p:spPr>
            <a:xfrm>
              <a:off x="5084525" y="4659950"/>
              <a:ext cx="10875" cy="13775"/>
            </a:xfrm>
            <a:custGeom>
              <a:rect b="b" l="l" r="r" t="t"/>
              <a:pathLst>
                <a:path extrusionOk="0" h="551" w="435">
                  <a:moveTo>
                    <a:pt x="218" y="1"/>
                  </a:moveTo>
                  <a:lnTo>
                    <a:pt x="1" y="518"/>
                  </a:lnTo>
                  <a:cubicBezTo>
                    <a:pt x="38" y="540"/>
                    <a:pt x="77" y="551"/>
                    <a:pt x="116" y="551"/>
                  </a:cubicBezTo>
                  <a:cubicBezTo>
                    <a:pt x="217" y="551"/>
                    <a:pt x="312" y="480"/>
                    <a:pt x="342" y="383"/>
                  </a:cubicBezTo>
                  <a:cubicBezTo>
                    <a:pt x="435" y="259"/>
                    <a:pt x="342" y="83"/>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38"/>
            <p:cNvSpPr/>
            <p:nvPr/>
          </p:nvSpPr>
          <p:spPr>
            <a:xfrm>
              <a:off x="5170600" y="4626600"/>
              <a:ext cx="11925" cy="9600"/>
            </a:xfrm>
            <a:custGeom>
              <a:rect b="b" l="l" r="r" t="t"/>
              <a:pathLst>
                <a:path extrusionOk="0" h="384" w="477">
                  <a:moveTo>
                    <a:pt x="52" y="1"/>
                  </a:moveTo>
                  <a:cubicBezTo>
                    <a:pt x="1" y="42"/>
                    <a:pt x="1" y="84"/>
                    <a:pt x="1" y="84"/>
                  </a:cubicBezTo>
                  <a:cubicBezTo>
                    <a:pt x="1" y="218"/>
                    <a:pt x="94" y="301"/>
                    <a:pt x="176" y="342"/>
                  </a:cubicBezTo>
                  <a:cubicBezTo>
                    <a:pt x="218" y="383"/>
                    <a:pt x="259" y="383"/>
                    <a:pt x="311" y="383"/>
                  </a:cubicBezTo>
                  <a:cubicBezTo>
                    <a:pt x="352" y="301"/>
                    <a:pt x="435" y="259"/>
                    <a:pt x="476" y="166"/>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38"/>
            <p:cNvSpPr/>
            <p:nvPr/>
          </p:nvSpPr>
          <p:spPr>
            <a:xfrm>
              <a:off x="5111425" y="4602825"/>
              <a:ext cx="8800" cy="6500"/>
            </a:xfrm>
            <a:custGeom>
              <a:rect b="b" l="l" r="r" t="t"/>
              <a:pathLst>
                <a:path extrusionOk="0" h="260" w="352">
                  <a:moveTo>
                    <a:pt x="93" y="1"/>
                  </a:moveTo>
                  <a:lnTo>
                    <a:pt x="0" y="259"/>
                  </a:lnTo>
                  <a:lnTo>
                    <a:pt x="176" y="259"/>
                  </a:lnTo>
                  <a:cubicBezTo>
                    <a:pt x="217" y="218"/>
                    <a:pt x="258" y="218"/>
                    <a:pt x="300" y="176"/>
                  </a:cubicBezTo>
                  <a:cubicBezTo>
                    <a:pt x="300" y="176"/>
                    <a:pt x="352" y="135"/>
                    <a:pt x="352" y="83"/>
                  </a:cubicBezTo>
                  <a:lnTo>
                    <a:pt x="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38"/>
            <p:cNvSpPr/>
            <p:nvPr/>
          </p:nvSpPr>
          <p:spPr>
            <a:xfrm>
              <a:off x="5057650" y="4731025"/>
              <a:ext cx="9600" cy="6500"/>
            </a:xfrm>
            <a:custGeom>
              <a:rect b="b" l="l" r="r" t="t"/>
              <a:pathLst>
                <a:path extrusionOk="0" h="260" w="384">
                  <a:moveTo>
                    <a:pt x="125" y="1"/>
                  </a:moveTo>
                  <a:lnTo>
                    <a:pt x="0" y="259"/>
                  </a:lnTo>
                  <a:lnTo>
                    <a:pt x="176" y="259"/>
                  </a:lnTo>
                  <a:cubicBezTo>
                    <a:pt x="259" y="259"/>
                    <a:pt x="342" y="177"/>
                    <a:pt x="383" y="84"/>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38"/>
            <p:cNvSpPr/>
            <p:nvPr/>
          </p:nvSpPr>
          <p:spPr>
            <a:xfrm>
              <a:off x="5201875" y="4183800"/>
              <a:ext cx="12950" cy="9900"/>
            </a:xfrm>
            <a:custGeom>
              <a:rect b="b" l="l" r="r" t="t"/>
              <a:pathLst>
                <a:path extrusionOk="0" h="396" w="518">
                  <a:moveTo>
                    <a:pt x="216" y="1"/>
                  </a:moveTo>
                  <a:cubicBezTo>
                    <a:pt x="135" y="1"/>
                    <a:pt x="61" y="49"/>
                    <a:pt x="1" y="137"/>
                  </a:cubicBezTo>
                  <a:lnTo>
                    <a:pt x="1" y="178"/>
                  </a:lnTo>
                  <a:lnTo>
                    <a:pt x="518" y="395"/>
                  </a:lnTo>
                  <a:lnTo>
                    <a:pt x="518" y="219"/>
                  </a:lnTo>
                  <a:cubicBezTo>
                    <a:pt x="518" y="137"/>
                    <a:pt x="435" y="44"/>
                    <a:pt x="352" y="44"/>
                  </a:cubicBezTo>
                  <a:cubicBezTo>
                    <a:pt x="305" y="15"/>
                    <a:pt x="260" y="1"/>
                    <a:pt x="21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38"/>
            <p:cNvSpPr/>
            <p:nvPr/>
          </p:nvSpPr>
          <p:spPr>
            <a:xfrm>
              <a:off x="5226700" y="4120250"/>
              <a:ext cx="11900" cy="13500"/>
            </a:xfrm>
            <a:custGeom>
              <a:rect b="b" l="l" r="r" t="t"/>
              <a:pathLst>
                <a:path extrusionOk="0" h="540" w="476">
                  <a:moveTo>
                    <a:pt x="300" y="1"/>
                  </a:moveTo>
                  <a:cubicBezTo>
                    <a:pt x="176" y="1"/>
                    <a:pt x="83" y="52"/>
                    <a:pt x="42" y="135"/>
                  </a:cubicBezTo>
                  <a:cubicBezTo>
                    <a:pt x="0" y="311"/>
                    <a:pt x="42" y="476"/>
                    <a:pt x="217" y="518"/>
                  </a:cubicBezTo>
                  <a:cubicBezTo>
                    <a:pt x="242" y="533"/>
                    <a:pt x="271" y="539"/>
                    <a:pt x="302" y="539"/>
                  </a:cubicBezTo>
                  <a:cubicBezTo>
                    <a:pt x="372" y="539"/>
                    <a:pt x="447" y="505"/>
                    <a:pt x="476" y="476"/>
                  </a:cubicBezTo>
                  <a:cubicBezTo>
                    <a:pt x="434" y="311"/>
                    <a:pt x="341" y="135"/>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38"/>
            <p:cNvSpPr/>
            <p:nvPr/>
          </p:nvSpPr>
          <p:spPr>
            <a:xfrm>
              <a:off x="5181450" y="4138350"/>
              <a:ext cx="15025" cy="14150"/>
            </a:xfrm>
            <a:custGeom>
              <a:rect b="b" l="l" r="r" t="t"/>
              <a:pathLst>
                <a:path extrusionOk="0" h="566" w="601">
                  <a:moveTo>
                    <a:pt x="347" y="0"/>
                  </a:moveTo>
                  <a:cubicBezTo>
                    <a:pt x="217" y="0"/>
                    <a:pt x="119" y="76"/>
                    <a:pt x="42" y="187"/>
                  </a:cubicBezTo>
                  <a:cubicBezTo>
                    <a:pt x="1" y="311"/>
                    <a:pt x="42" y="486"/>
                    <a:pt x="218" y="528"/>
                  </a:cubicBezTo>
                  <a:cubicBezTo>
                    <a:pt x="253" y="554"/>
                    <a:pt x="292" y="566"/>
                    <a:pt x="332" y="566"/>
                  </a:cubicBezTo>
                  <a:cubicBezTo>
                    <a:pt x="431" y="566"/>
                    <a:pt x="530" y="493"/>
                    <a:pt x="559" y="404"/>
                  </a:cubicBezTo>
                  <a:cubicBezTo>
                    <a:pt x="601" y="269"/>
                    <a:pt x="559" y="104"/>
                    <a:pt x="435" y="11"/>
                  </a:cubicBezTo>
                  <a:cubicBezTo>
                    <a:pt x="404" y="4"/>
                    <a:pt x="375" y="0"/>
                    <a:pt x="34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38"/>
            <p:cNvSpPr/>
            <p:nvPr/>
          </p:nvSpPr>
          <p:spPr>
            <a:xfrm>
              <a:off x="5245050" y="4165500"/>
              <a:ext cx="10875" cy="13900"/>
            </a:xfrm>
            <a:custGeom>
              <a:rect b="b" l="l" r="r" t="t"/>
              <a:pathLst>
                <a:path extrusionOk="0" h="556" w="435">
                  <a:moveTo>
                    <a:pt x="259" y="0"/>
                  </a:moveTo>
                  <a:cubicBezTo>
                    <a:pt x="176" y="0"/>
                    <a:pt x="124" y="93"/>
                    <a:pt x="83" y="176"/>
                  </a:cubicBezTo>
                  <a:cubicBezTo>
                    <a:pt x="0" y="310"/>
                    <a:pt x="83" y="476"/>
                    <a:pt x="217" y="517"/>
                  </a:cubicBezTo>
                  <a:cubicBezTo>
                    <a:pt x="259" y="543"/>
                    <a:pt x="290" y="556"/>
                    <a:pt x="322" y="556"/>
                  </a:cubicBezTo>
                  <a:cubicBezTo>
                    <a:pt x="354" y="556"/>
                    <a:pt x="388" y="543"/>
                    <a:pt x="435" y="517"/>
                  </a:cubicBezTo>
                  <a:cubicBezTo>
                    <a:pt x="341" y="352"/>
                    <a:pt x="300" y="176"/>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38"/>
            <p:cNvSpPr/>
            <p:nvPr/>
          </p:nvSpPr>
          <p:spPr>
            <a:xfrm>
              <a:off x="5207300" y="4075025"/>
              <a:ext cx="10900" cy="13525"/>
            </a:xfrm>
            <a:custGeom>
              <a:rect b="b" l="l" r="r" t="t"/>
              <a:pathLst>
                <a:path extrusionOk="0" h="541" w="436">
                  <a:moveTo>
                    <a:pt x="177" y="0"/>
                  </a:moveTo>
                  <a:cubicBezTo>
                    <a:pt x="135" y="52"/>
                    <a:pt x="83" y="93"/>
                    <a:pt x="83" y="135"/>
                  </a:cubicBezTo>
                  <a:cubicBezTo>
                    <a:pt x="1" y="311"/>
                    <a:pt x="83" y="435"/>
                    <a:pt x="218" y="517"/>
                  </a:cubicBezTo>
                  <a:cubicBezTo>
                    <a:pt x="245" y="535"/>
                    <a:pt x="274" y="540"/>
                    <a:pt x="302" y="540"/>
                  </a:cubicBezTo>
                  <a:cubicBezTo>
                    <a:pt x="357" y="540"/>
                    <a:pt x="407" y="517"/>
                    <a:pt x="435" y="517"/>
                  </a:cubicBezTo>
                  <a:cubicBezTo>
                    <a:pt x="394" y="352"/>
                    <a:pt x="259" y="176"/>
                    <a:pt x="1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38"/>
            <p:cNvSpPr/>
            <p:nvPr/>
          </p:nvSpPr>
          <p:spPr>
            <a:xfrm>
              <a:off x="5143725" y="4158000"/>
              <a:ext cx="7525" cy="8800"/>
            </a:xfrm>
            <a:custGeom>
              <a:rect b="b" l="l" r="r" t="t"/>
              <a:pathLst>
                <a:path extrusionOk="0" h="352" w="301">
                  <a:moveTo>
                    <a:pt x="135" y="0"/>
                  </a:moveTo>
                  <a:lnTo>
                    <a:pt x="0" y="259"/>
                  </a:lnTo>
                  <a:lnTo>
                    <a:pt x="259" y="352"/>
                  </a:lnTo>
                  <a:lnTo>
                    <a:pt x="259" y="300"/>
                  </a:lnTo>
                  <a:cubicBezTo>
                    <a:pt x="300" y="176"/>
                    <a:pt x="218" y="42"/>
                    <a:pt x="1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38"/>
            <p:cNvSpPr/>
            <p:nvPr/>
          </p:nvSpPr>
          <p:spPr>
            <a:xfrm>
              <a:off x="5167500" y="4093375"/>
              <a:ext cx="10875" cy="13975"/>
            </a:xfrm>
            <a:custGeom>
              <a:rect b="b" l="l" r="r" t="t"/>
              <a:pathLst>
                <a:path extrusionOk="0" h="559" w="435">
                  <a:moveTo>
                    <a:pt x="218" y="0"/>
                  </a:moveTo>
                  <a:lnTo>
                    <a:pt x="1" y="517"/>
                  </a:lnTo>
                  <a:lnTo>
                    <a:pt x="42" y="559"/>
                  </a:lnTo>
                  <a:cubicBezTo>
                    <a:pt x="176" y="559"/>
                    <a:pt x="300" y="517"/>
                    <a:pt x="383" y="393"/>
                  </a:cubicBezTo>
                  <a:cubicBezTo>
                    <a:pt x="435" y="259"/>
                    <a:pt x="383" y="135"/>
                    <a:pt x="259" y="42"/>
                  </a:cubicBezTo>
                  <a:cubicBezTo>
                    <a:pt x="259" y="42"/>
                    <a:pt x="218" y="4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38"/>
            <p:cNvSpPr/>
            <p:nvPr/>
          </p:nvSpPr>
          <p:spPr>
            <a:xfrm>
              <a:off x="5212725" y="4338925"/>
              <a:ext cx="9600" cy="6500"/>
            </a:xfrm>
            <a:custGeom>
              <a:rect b="b" l="l" r="r" t="t"/>
              <a:pathLst>
                <a:path extrusionOk="0" h="260" w="384">
                  <a:moveTo>
                    <a:pt x="218" y="1"/>
                  </a:moveTo>
                  <a:cubicBezTo>
                    <a:pt x="125" y="1"/>
                    <a:pt x="84" y="42"/>
                    <a:pt x="42" y="135"/>
                  </a:cubicBezTo>
                  <a:cubicBezTo>
                    <a:pt x="42" y="135"/>
                    <a:pt x="1" y="135"/>
                    <a:pt x="1" y="176"/>
                  </a:cubicBezTo>
                  <a:lnTo>
                    <a:pt x="259" y="259"/>
                  </a:ln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38"/>
            <p:cNvSpPr/>
            <p:nvPr/>
          </p:nvSpPr>
          <p:spPr>
            <a:xfrm>
              <a:off x="5149150" y="4312675"/>
              <a:ext cx="13975" cy="9225"/>
            </a:xfrm>
            <a:custGeom>
              <a:rect b="b" l="l" r="r" t="t"/>
              <a:pathLst>
                <a:path extrusionOk="0" h="369" w="559">
                  <a:moveTo>
                    <a:pt x="243" y="1"/>
                  </a:moveTo>
                  <a:cubicBezTo>
                    <a:pt x="151" y="1"/>
                    <a:pt x="61" y="41"/>
                    <a:pt x="1" y="110"/>
                  </a:cubicBezTo>
                  <a:lnTo>
                    <a:pt x="1" y="151"/>
                  </a:lnTo>
                  <a:lnTo>
                    <a:pt x="517" y="368"/>
                  </a:lnTo>
                  <a:cubicBezTo>
                    <a:pt x="559" y="234"/>
                    <a:pt x="476" y="58"/>
                    <a:pt x="342" y="17"/>
                  </a:cubicBezTo>
                  <a:cubicBezTo>
                    <a:pt x="309" y="6"/>
                    <a:pt x="276" y="1"/>
                    <a:pt x="24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38"/>
            <p:cNvSpPr/>
            <p:nvPr/>
          </p:nvSpPr>
          <p:spPr>
            <a:xfrm>
              <a:off x="5237550" y="4274300"/>
              <a:ext cx="10625" cy="14000"/>
            </a:xfrm>
            <a:custGeom>
              <a:rect b="b" l="l" r="r" t="t"/>
              <a:pathLst>
                <a:path extrusionOk="0" h="560" w="425">
                  <a:moveTo>
                    <a:pt x="259" y="1"/>
                  </a:moveTo>
                  <a:cubicBezTo>
                    <a:pt x="218" y="42"/>
                    <a:pt x="125" y="94"/>
                    <a:pt x="83" y="135"/>
                  </a:cubicBezTo>
                  <a:lnTo>
                    <a:pt x="83" y="177"/>
                  </a:lnTo>
                  <a:cubicBezTo>
                    <a:pt x="0" y="352"/>
                    <a:pt x="83" y="476"/>
                    <a:pt x="218" y="559"/>
                  </a:cubicBezTo>
                  <a:lnTo>
                    <a:pt x="424" y="42"/>
                  </a:lnTo>
                  <a:cubicBezTo>
                    <a:pt x="383" y="1"/>
                    <a:pt x="342"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38"/>
            <p:cNvSpPr/>
            <p:nvPr/>
          </p:nvSpPr>
          <p:spPr>
            <a:xfrm>
              <a:off x="5173975" y="4248100"/>
              <a:ext cx="15000" cy="13700"/>
            </a:xfrm>
            <a:custGeom>
              <a:rect b="b" l="l" r="r" t="t"/>
              <a:pathLst>
                <a:path extrusionOk="0" h="548" w="600">
                  <a:moveTo>
                    <a:pt x="318" y="0"/>
                  </a:moveTo>
                  <a:cubicBezTo>
                    <a:pt x="199" y="0"/>
                    <a:pt x="105" y="56"/>
                    <a:pt x="41" y="191"/>
                  </a:cubicBezTo>
                  <a:cubicBezTo>
                    <a:pt x="0" y="315"/>
                    <a:pt x="41" y="490"/>
                    <a:pt x="217" y="532"/>
                  </a:cubicBezTo>
                  <a:cubicBezTo>
                    <a:pt x="248" y="542"/>
                    <a:pt x="282" y="547"/>
                    <a:pt x="317" y="547"/>
                  </a:cubicBezTo>
                  <a:cubicBezTo>
                    <a:pt x="421" y="547"/>
                    <a:pt x="527" y="501"/>
                    <a:pt x="558" y="408"/>
                  </a:cubicBezTo>
                  <a:cubicBezTo>
                    <a:pt x="600" y="232"/>
                    <a:pt x="558" y="108"/>
                    <a:pt x="434" y="15"/>
                  </a:cubicBezTo>
                  <a:cubicBezTo>
                    <a:pt x="393" y="5"/>
                    <a:pt x="355" y="0"/>
                    <a:pt x="3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38"/>
            <p:cNvSpPr/>
            <p:nvPr/>
          </p:nvSpPr>
          <p:spPr>
            <a:xfrm>
              <a:off x="5128725" y="4267025"/>
              <a:ext cx="15025" cy="14050"/>
            </a:xfrm>
            <a:custGeom>
              <a:rect b="b" l="l" r="r" t="t"/>
              <a:pathLst>
                <a:path extrusionOk="0" h="562" w="601">
                  <a:moveTo>
                    <a:pt x="292" y="0"/>
                  </a:moveTo>
                  <a:cubicBezTo>
                    <a:pt x="172" y="0"/>
                    <a:pt x="72" y="70"/>
                    <a:pt x="42" y="168"/>
                  </a:cubicBezTo>
                  <a:cubicBezTo>
                    <a:pt x="1" y="333"/>
                    <a:pt x="42" y="468"/>
                    <a:pt x="218" y="550"/>
                  </a:cubicBezTo>
                  <a:cubicBezTo>
                    <a:pt x="240" y="558"/>
                    <a:pt x="263" y="561"/>
                    <a:pt x="288" y="561"/>
                  </a:cubicBezTo>
                  <a:cubicBezTo>
                    <a:pt x="400" y="561"/>
                    <a:pt x="525" y="487"/>
                    <a:pt x="559" y="385"/>
                  </a:cubicBezTo>
                  <a:cubicBezTo>
                    <a:pt x="600" y="250"/>
                    <a:pt x="559" y="75"/>
                    <a:pt x="435" y="33"/>
                  </a:cubicBezTo>
                  <a:cubicBezTo>
                    <a:pt x="386" y="10"/>
                    <a:pt x="338"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38"/>
            <p:cNvSpPr/>
            <p:nvPr/>
          </p:nvSpPr>
          <p:spPr>
            <a:xfrm>
              <a:off x="5192325" y="4293325"/>
              <a:ext cx="16050" cy="14250"/>
            </a:xfrm>
            <a:custGeom>
              <a:rect b="b" l="l" r="r" t="t"/>
              <a:pathLst>
                <a:path extrusionOk="0" h="570" w="642">
                  <a:moveTo>
                    <a:pt x="331" y="0"/>
                  </a:moveTo>
                  <a:cubicBezTo>
                    <a:pt x="225" y="0"/>
                    <a:pt x="115" y="56"/>
                    <a:pt x="83" y="191"/>
                  </a:cubicBezTo>
                  <a:cubicBezTo>
                    <a:pt x="0" y="315"/>
                    <a:pt x="83" y="491"/>
                    <a:pt x="217" y="532"/>
                  </a:cubicBezTo>
                  <a:cubicBezTo>
                    <a:pt x="252" y="559"/>
                    <a:pt x="292" y="570"/>
                    <a:pt x="332" y="570"/>
                  </a:cubicBezTo>
                  <a:cubicBezTo>
                    <a:pt x="433" y="570"/>
                    <a:pt x="541" y="497"/>
                    <a:pt x="600" y="408"/>
                  </a:cubicBezTo>
                  <a:cubicBezTo>
                    <a:pt x="641" y="232"/>
                    <a:pt x="558" y="108"/>
                    <a:pt x="424" y="15"/>
                  </a:cubicBezTo>
                  <a:cubicBezTo>
                    <a:pt x="395" y="6"/>
                    <a:pt x="363"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38"/>
            <p:cNvSpPr/>
            <p:nvPr/>
          </p:nvSpPr>
          <p:spPr>
            <a:xfrm>
              <a:off x="5154575" y="4202850"/>
              <a:ext cx="16050" cy="13725"/>
            </a:xfrm>
            <a:custGeom>
              <a:rect b="b" l="l" r="r" t="t"/>
              <a:pathLst>
                <a:path extrusionOk="0" h="549" w="642">
                  <a:moveTo>
                    <a:pt x="336" y="1"/>
                  </a:moveTo>
                  <a:cubicBezTo>
                    <a:pt x="226" y="1"/>
                    <a:pt x="115" y="57"/>
                    <a:pt x="83" y="191"/>
                  </a:cubicBezTo>
                  <a:cubicBezTo>
                    <a:pt x="1" y="315"/>
                    <a:pt x="83" y="491"/>
                    <a:pt x="218" y="533"/>
                  </a:cubicBezTo>
                  <a:cubicBezTo>
                    <a:pt x="249" y="543"/>
                    <a:pt x="283" y="548"/>
                    <a:pt x="318" y="548"/>
                  </a:cubicBezTo>
                  <a:cubicBezTo>
                    <a:pt x="424" y="548"/>
                    <a:pt x="538" y="502"/>
                    <a:pt x="600" y="408"/>
                  </a:cubicBezTo>
                  <a:cubicBezTo>
                    <a:pt x="642" y="233"/>
                    <a:pt x="559" y="57"/>
                    <a:pt x="435" y="16"/>
                  </a:cubicBezTo>
                  <a:cubicBezTo>
                    <a:pt x="404" y="6"/>
                    <a:pt x="370" y="1"/>
                    <a:pt x="3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38"/>
            <p:cNvSpPr/>
            <p:nvPr/>
          </p:nvSpPr>
          <p:spPr>
            <a:xfrm>
              <a:off x="5219200" y="4229275"/>
              <a:ext cx="16050" cy="14150"/>
            </a:xfrm>
            <a:custGeom>
              <a:rect b="b" l="l" r="r" t="t"/>
              <a:pathLst>
                <a:path extrusionOk="0" h="566" w="642">
                  <a:moveTo>
                    <a:pt x="299" y="1"/>
                  </a:moveTo>
                  <a:cubicBezTo>
                    <a:pt x="189" y="1"/>
                    <a:pt x="102" y="71"/>
                    <a:pt x="42" y="168"/>
                  </a:cubicBezTo>
                  <a:cubicBezTo>
                    <a:pt x="0" y="292"/>
                    <a:pt x="42" y="468"/>
                    <a:pt x="217" y="551"/>
                  </a:cubicBezTo>
                  <a:cubicBezTo>
                    <a:pt x="241" y="561"/>
                    <a:pt x="267" y="565"/>
                    <a:pt x="294" y="565"/>
                  </a:cubicBezTo>
                  <a:cubicBezTo>
                    <a:pt x="404" y="565"/>
                    <a:pt x="525" y="485"/>
                    <a:pt x="559" y="385"/>
                  </a:cubicBezTo>
                  <a:cubicBezTo>
                    <a:pt x="641" y="251"/>
                    <a:pt x="559" y="86"/>
                    <a:pt x="435" y="34"/>
                  </a:cubicBezTo>
                  <a:cubicBezTo>
                    <a:pt x="386" y="11"/>
                    <a:pt x="341" y="1"/>
                    <a:pt x="29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38"/>
            <p:cNvSpPr/>
            <p:nvPr/>
          </p:nvSpPr>
          <p:spPr>
            <a:xfrm>
              <a:off x="5091000" y="4286200"/>
              <a:ext cx="7525" cy="9850"/>
            </a:xfrm>
            <a:custGeom>
              <a:rect b="b" l="l" r="r" t="t"/>
              <a:pathLst>
                <a:path extrusionOk="0" h="394" w="301">
                  <a:moveTo>
                    <a:pt x="83" y="0"/>
                  </a:moveTo>
                  <a:lnTo>
                    <a:pt x="0" y="259"/>
                  </a:lnTo>
                  <a:lnTo>
                    <a:pt x="259" y="393"/>
                  </a:lnTo>
                  <a:lnTo>
                    <a:pt x="259" y="300"/>
                  </a:lnTo>
                  <a:cubicBezTo>
                    <a:pt x="300" y="176"/>
                    <a:pt x="217"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38"/>
            <p:cNvSpPr/>
            <p:nvPr/>
          </p:nvSpPr>
          <p:spPr>
            <a:xfrm>
              <a:off x="5114775" y="4222625"/>
              <a:ext cx="10625" cy="13200"/>
            </a:xfrm>
            <a:custGeom>
              <a:rect b="b" l="l" r="r" t="t"/>
              <a:pathLst>
                <a:path extrusionOk="0" h="528" w="425">
                  <a:moveTo>
                    <a:pt x="218" y="0"/>
                  </a:moveTo>
                  <a:lnTo>
                    <a:pt x="0" y="517"/>
                  </a:lnTo>
                  <a:cubicBezTo>
                    <a:pt x="22" y="524"/>
                    <a:pt x="46" y="528"/>
                    <a:pt x="70" y="528"/>
                  </a:cubicBezTo>
                  <a:cubicBezTo>
                    <a:pt x="183" y="528"/>
                    <a:pt x="308" y="454"/>
                    <a:pt x="342" y="352"/>
                  </a:cubicBezTo>
                  <a:cubicBezTo>
                    <a:pt x="424" y="217"/>
                    <a:pt x="342" y="41"/>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38"/>
            <p:cNvSpPr/>
            <p:nvPr/>
          </p:nvSpPr>
          <p:spPr>
            <a:xfrm>
              <a:off x="5265475" y="4218475"/>
              <a:ext cx="25" cy="1050"/>
            </a:xfrm>
            <a:custGeom>
              <a:rect b="b" l="l" r="r" t="t"/>
              <a:pathLst>
                <a:path extrusionOk="0" h="42" w="1">
                  <a:moveTo>
                    <a:pt x="0" y="42"/>
                  </a:moveTo>
                  <a:lnTo>
                    <a:pt x="0" y="1"/>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38"/>
            <p:cNvSpPr/>
            <p:nvPr/>
          </p:nvSpPr>
          <p:spPr>
            <a:xfrm>
              <a:off x="5200850" y="4188225"/>
              <a:ext cx="13975" cy="9600"/>
            </a:xfrm>
            <a:custGeom>
              <a:rect b="b" l="l" r="r" t="t"/>
              <a:pathLst>
                <a:path extrusionOk="0" h="384" w="559">
                  <a:moveTo>
                    <a:pt x="42" y="1"/>
                  </a:moveTo>
                  <a:cubicBezTo>
                    <a:pt x="0" y="42"/>
                    <a:pt x="0" y="84"/>
                    <a:pt x="0" y="125"/>
                  </a:cubicBezTo>
                  <a:cubicBezTo>
                    <a:pt x="0" y="125"/>
                    <a:pt x="0" y="177"/>
                    <a:pt x="42" y="218"/>
                  </a:cubicBezTo>
                  <a:lnTo>
                    <a:pt x="42" y="259"/>
                  </a:lnTo>
                  <a:cubicBezTo>
                    <a:pt x="83" y="301"/>
                    <a:pt x="135" y="342"/>
                    <a:pt x="176" y="342"/>
                  </a:cubicBezTo>
                  <a:cubicBezTo>
                    <a:pt x="217" y="383"/>
                    <a:pt x="300" y="383"/>
                    <a:pt x="341" y="383"/>
                  </a:cubicBezTo>
                  <a:cubicBezTo>
                    <a:pt x="341" y="383"/>
                    <a:pt x="393" y="383"/>
                    <a:pt x="393" y="342"/>
                  </a:cubicBezTo>
                  <a:cubicBezTo>
                    <a:pt x="435" y="342"/>
                    <a:pt x="476" y="342"/>
                    <a:pt x="476" y="301"/>
                  </a:cubicBezTo>
                  <a:cubicBezTo>
                    <a:pt x="517" y="301"/>
                    <a:pt x="517"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38"/>
            <p:cNvSpPr/>
            <p:nvPr/>
          </p:nvSpPr>
          <p:spPr>
            <a:xfrm>
              <a:off x="5141650" y="4164450"/>
              <a:ext cx="8550" cy="6750"/>
            </a:xfrm>
            <a:custGeom>
              <a:rect b="b" l="l" r="r" t="t"/>
              <a:pathLst>
                <a:path extrusionOk="0" h="270" w="342">
                  <a:moveTo>
                    <a:pt x="83" y="1"/>
                  </a:moveTo>
                  <a:lnTo>
                    <a:pt x="1" y="259"/>
                  </a:lnTo>
                  <a:lnTo>
                    <a:pt x="42" y="259"/>
                  </a:lnTo>
                  <a:cubicBezTo>
                    <a:pt x="66" y="267"/>
                    <a:pt x="89" y="270"/>
                    <a:pt x="112" y="270"/>
                  </a:cubicBezTo>
                  <a:cubicBezTo>
                    <a:pt x="218" y="270"/>
                    <a:pt x="308" y="196"/>
                    <a:pt x="342" y="94"/>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38"/>
            <p:cNvSpPr/>
            <p:nvPr/>
          </p:nvSpPr>
          <p:spPr>
            <a:xfrm>
              <a:off x="5160000" y="4467400"/>
              <a:ext cx="9600" cy="7250"/>
            </a:xfrm>
            <a:custGeom>
              <a:rect b="b" l="l" r="r" t="t"/>
              <a:pathLst>
                <a:path extrusionOk="0" h="290" w="384">
                  <a:moveTo>
                    <a:pt x="263" y="0"/>
                  </a:moveTo>
                  <a:cubicBezTo>
                    <a:pt x="226" y="0"/>
                    <a:pt x="192" y="10"/>
                    <a:pt x="166" y="31"/>
                  </a:cubicBezTo>
                  <a:cubicBezTo>
                    <a:pt x="83" y="31"/>
                    <a:pt x="42" y="72"/>
                    <a:pt x="42" y="124"/>
                  </a:cubicBezTo>
                  <a:lnTo>
                    <a:pt x="1" y="165"/>
                  </a:lnTo>
                  <a:lnTo>
                    <a:pt x="259" y="290"/>
                  </a:lnTo>
                  <a:lnTo>
                    <a:pt x="383" y="31"/>
                  </a:lnTo>
                  <a:cubicBezTo>
                    <a:pt x="342" y="10"/>
                    <a:pt x="301" y="0"/>
                    <a:pt x="26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38"/>
            <p:cNvSpPr/>
            <p:nvPr/>
          </p:nvSpPr>
          <p:spPr>
            <a:xfrm>
              <a:off x="5096425" y="4440925"/>
              <a:ext cx="13975" cy="8900"/>
            </a:xfrm>
            <a:custGeom>
              <a:rect b="b" l="l" r="r" t="t"/>
              <a:pathLst>
                <a:path extrusionOk="0" h="356" w="559">
                  <a:moveTo>
                    <a:pt x="249" y="0"/>
                  </a:moveTo>
                  <a:cubicBezTo>
                    <a:pt x="143" y="0"/>
                    <a:pt x="32" y="56"/>
                    <a:pt x="0" y="191"/>
                  </a:cubicBezTo>
                  <a:lnTo>
                    <a:pt x="476" y="356"/>
                  </a:lnTo>
                  <a:cubicBezTo>
                    <a:pt x="559" y="232"/>
                    <a:pt x="476" y="56"/>
                    <a:pt x="342" y="15"/>
                  </a:cubicBezTo>
                  <a:cubicBezTo>
                    <a:pt x="313" y="5"/>
                    <a:pt x="281" y="0"/>
                    <a:pt x="2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38"/>
            <p:cNvSpPr/>
            <p:nvPr/>
          </p:nvSpPr>
          <p:spPr>
            <a:xfrm>
              <a:off x="5185850" y="4402775"/>
              <a:ext cx="9600" cy="13725"/>
            </a:xfrm>
            <a:custGeom>
              <a:rect b="b" l="l" r="r" t="t"/>
              <a:pathLst>
                <a:path extrusionOk="0" h="549" w="384">
                  <a:moveTo>
                    <a:pt x="316" y="0"/>
                  </a:moveTo>
                  <a:cubicBezTo>
                    <a:pt x="290" y="0"/>
                    <a:pt x="259" y="11"/>
                    <a:pt x="218" y="31"/>
                  </a:cubicBezTo>
                  <a:cubicBezTo>
                    <a:pt x="166" y="31"/>
                    <a:pt x="125" y="31"/>
                    <a:pt x="83" y="73"/>
                  </a:cubicBezTo>
                  <a:cubicBezTo>
                    <a:pt x="83" y="124"/>
                    <a:pt x="42" y="166"/>
                    <a:pt x="42" y="166"/>
                  </a:cubicBezTo>
                  <a:cubicBezTo>
                    <a:pt x="1" y="248"/>
                    <a:pt x="1" y="331"/>
                    <a:pt x="42" y="383"/>
                  </a:cubicBezTo>
                  <a:cubicBezTo>
                    <a:pt x="42" y="466"/>
                    <a:pt x="83" y="507"/>
                    <a:pt x="125" y="507"/>
                  </a:cubicBezTo>
                  <a:lnTo>
                    <a:pt x="166" y="548"/>
                  </a:lnTo>
                  <a:lnTo>
                    <a:pt x="383" y="31"/>
                  </a:lnTo>
                  <a:cubicBezTo>
                    <a:pt x="363" y="11"/>
                    <a:pt x="342"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38"/>
            <p:cNvSpPr/>
            <p:nvPr/>
          </p:nvSpPr>
          <p:spPr>
            <a:xfrm>
              <a:off x="5121225" y="4376400"/>
              <a:ext cx="15025" cy="14050"/>
            </a:xfrm>
            <a:custGeom>
              <a:rect b="b" l="l" r="r" t="t"/>
              <a:pathLst>
                <a:path extrusionOk="0" h="562" w="601">
                  <a:moveTo>
                    <a:pt x="314" y="0"/>
                  </a:moveTo>
                  <a:cubicBezTo>
                    <a:pt x="202" y="0"/>
                    <a:pt x="76" y="76"/>
                    <a:pt x="42" y="187"/>
                  </a:cubicBezTo>
                  <a:cubicBezTo>
                    <a:pt x="1" y="311"/>
                    <a:pt x="42" y="487"/>
                    <a:pt x="218" y="528"/>
                  </a:cubicBezTo>
                  <a:cubicBezTo>
                    <a:pt x="253" y="551"/>
                    <a:pt x="291" y="561"/>
                    <a:pt x="330" y="561"/>
                  </a:cubicBezTo>
                  <a:cubicBezTo>
                    <a:pt x="430" y="561"/>
                    <a:pt x="529" y="493"/>
                    <a:pt x="559" y="404"/>
                  </a:cubicBezTo>
                  <a:cubicBezTo>
                    <a:pt x="601" y="270"/>
                    <a:pt x="559" y="94"/>
                    <a:pt x="383" y="11"/>
                  </a:cubicBezTo>
                  <a:cubicBezTo>
                    <a:pt x="362" y="4"/>
                    <a:pt x="338"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38"/>
            <p:cNvSpPr/>
            <p:nvPr/>
          </p:nvSpPr>
          <p:spPr>
            <a:xfrm>
              <a:off x="5076000" y="4395675"/>
              <a:ext cx="15025" cy="13700"/>
            </a:xfrm>
            <a:custGeom>
              <a:rect b="b" l="l" r="r" t="t"/>
              <a:pathLst>
                <a:path extrusionOk="0" h="548" w="601">
                  <a:moveTo>
                    <a:pt x="285" y="0"/>
                  </a:moveTo>
                  <a:cubicBezTo>
                    <a:pt x="181" y="0"/>
                    <a:pt x="73" y="49"/>
                    <a:pt x="42" y="150"/>
                  </a:cubicBezTo>
                  <a:cubicBezTo>
                    <a:pt x="1" y="315"/>
                    <a:pt x="42" y="491"/>
                    <a:pt x="218" y="532"/>
                  </a:cubicBezTo>
                  <a:cubicBezTo>
                    <a:pt x="247" y="542"/>
                    <a:pt x="278" y="547"/>
                    <a:pt x="310" y="547"/>
                  </a:cubicBezTo>
                  <a:cubicBezTo>
                    <a:pt x="416" y="547"/>
                    <a:pt x="527" y="491"/>
                    <a:pt x="559" y="357"/>
                  </a:cubicBezTo>
                  <a:cubicBezTo>
                    <a:pt x="600" y="233"/>
                    <a:pt x="559" y="57"/>
                    <a:pt x="383" y="15"/>
                  </a:cubicBezTo>
                  <a:cubicBezTo>
                    <a:pt x="353" y="5"/>
                    <a:pt x="319" y="0"/>
                    <a:pt x="28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38"/>
            <p:cNvSpPr/>
            <p:nvPr/>
          </p:nvSpPr>
          <p:spPr>
            <a:xfrm>
              <a:off x="5139575" y="4421625"/>
              <a:ext cx="16050" cy="14050"/>
            </a:xfrm>
            <a:custGeom>
              <a:rect b="b" l="l" r="r" t="t"/>
              <a:pathLst>
                <a:path extrusionOk="0" h="562" w="642">
                  <a:moveTo>
                    <a:pt x="356" y="1"/>
                  </a:moveTo>
                  <a:cubicBezTo>
                    <a:pt x="243" y="1"/>
                    <a:pt x="118" y="76"/>
                    <a:pt x="84" y="187"/>
                  </a:cubicBezTo>
                  <a:cubicBezTo>
                    <a:pt x="1" y="311"/>
                    <a:pt x="84" y="487"/>
                    <a:pt x="208" y="528"/>
                  </a:cubicBezTo>
                  <a:cubicBezTo>
                    <a:pt x="245" y="551"/>
                    <a:pt x="286" y="562"/>
                    <a:pt x="327" y="562"/>
                  </a:cubicBezTo>
                  <a:cubicBezTo>
                    <a:pt x="433" y="562"/>
                    <a:pt x="541" y="494"/>
                    <a:pt x="601" y="404"/>
                  </a:cubicBezTo>
                  <a:cubicBezTo>
                    <a:pt x="642" y="270"/>
                    <a:pt x="559" y="94"/>
                    <a:pt x="425" y="11"/>
                  </a:cubicBezTo>
                  <a:cubicBezTo>
                    <a:pt x="403" y="4"/>
                    <a:pt x="380" y="1"/>
                    <a:pt x="35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38"/>
            <p:cNvSpPr/>
            <p:nvPr/>
          </p:nvSpPr>
          <p:spPr>
            <a:xfrm>
              <a:off x="5101850" y="4331175"/>
              <a:ext cx="16050" cy="14025"/>
            </a:xfrm>
            <a:custGeom>
              <a:rect b="b" l="l" r="r" t="t"/>
              <a:pathLst>
                <a:path extrusionOk="0" h="561" w="642">
                  <a:moveTo>
                    <a:pt x="355" y="0"/>
                  </a:moveTo>
                  <a:cubicBezTo>
                    <a:pt x="243" y="0"/>
                    <a:pt x="117" y="76"/>
                    <a:pt x="83" y="186"/>
                  </a:cubicBezTo>
                  <a:cubicBezTo>
                    <a:pt x="0" y="311"/>
                    <a:pt x="83" y="486"/>
                    <a:pt x="218" y="528"/>
                  </a:cubicBezTo>
                  <a:cubicBezTo>
                    <a:pt x="252" y="551"/>
                    <a:pt x="291" y="561"/>
                    <a:pt x="330" y="561"/>
                  </a:cubicBezTo>
                  <a:cubicBezTo>
                    <a:pt x="429" y="561"/>
                    <a:pt x="529" y="493"/>
                    <a:pt x="559" y="404"/>
                  </a:cubicBezTo>
                  <a:cubicBezTo>
                    <a:pt x="641" y="228"/>
                    <a:pt x="559" y="93"/>
                    <a:pt x="424" y="11"/>
                  </a:cubicBezTo>
                  <a:cubicBezTo>
                    <a:pt x="403" y="3"/>
                    <a:pt x="379" y="0"/>
                    <a:pt x="35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38"/>
            <p:cNvSpPr/>
            <p:nvPr/>
          </p:nvSpPr>
          <p:spPr>
            <a:xfrm>
              <a:off x="5166475" y="4357925"/>
              <a:ext cx="15000" cy="13700"/>
            </a:xfrm>
            <a:custGeom>
              <a:rect b="b" l="l" r="r" t="t"/>
              <a:pathLst>
                <a:path extrusionOk="0" h="548" w="600">
                  <a:moveTo>
                    <a:pt x="308" y="1"/>
                  </a:moveTo>
                  <a:cubicBezTo>
                    <a:pt x="196" y="1"/>
                    <a:pt x="104" y="49"/>
                    <a:pt x="42" y="150"/>
                  </a:cubicBezTo>
                  <a:cubicBezTo>
                    <a:pt x="0" y="316"/>
                    <a:pt x="42" y="450"/>
                    <a:pt x="217" y="533"/>
                  </a:cubicBezTo>
                  <a:cubicBezTo>
                    <a:pt x="247" y="543"/>
                    <a:pt x="279" y="548"/>
                    <a:pt x="311" y="548"/>
                  </a:cubicBezTo>
                  <a:cubicBezTo>
                    <a:pt x="417" y="548"/>
                    <a:pt x="527" y="494"/>
                    <a:pt x="559" y="368"/>
                  </a:cubicBezTo>
                  <a:cubicBezTo>
                    <a:pt x="600" y="233"/>
                    <a:pt x="559" y="57"/>
                    <a:pt x="424" y="16"/>
                  </a:cubicBezTo>
                  <a:cubicBezTo>
                    <a:pt x="383" y="6"/>
                    <a:pt x="345"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38"/>
            <p:cNvSpPr/>
            <p:nvPr/>
          </p:nvSpPr>
          <p:spPr>
            <a:xfrm>
              <a:off x="5038275" y="4414400"/>
              <a:ext cx="7500" cy="9600"/>
            </a:xfrm>
            <a:custGeom>
              <a:rect b="b" l="l" r="r" t="t"/>
              <a:pathLst>
                <a:path extrusionOk="0" h="384" w="300">
                  <a:moveTo>
                    <a:pt x="83" y="1"/>
                  </a:moveTo>
                  <a:lnTo>
                    <a:pt x="0" y="259"/>
                  </a:lnTo>
                  <a:lnTo>
                    <a:pt x="259" y="383"/>
                  </a:lnTo>
                  <a:lnTo>
                    <a:pt x="259" y="342"/>
                  </a:lnTo>
                  <a:cubicBezTo>
                    <a:pt x="300" y="218"/>
                    <a:pt x="259" y="125"/>
                    <a:pt x="124" y="42"/>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38"/>
            <p:cNvSpPr/>
            <p:nvPr/>
          </p:nvSpPr>
          <p:spPr>
            <a:xfrm>
              <a:off x="5062050" y="4350825"/>
              <a:ext cx="10625" cy="13300"/>
            </a:xfrm>
            <a:custGeom>
              <a:rect b="b" l="l" r="r" t="t"/>
              <a:pathLst>
                <a:path extrusionOk="0" h="532" w="425">
                  <a:moveTo>
                    <a:pt x="207" y="0"/>
                  </a:moveTo>
                  <a:lnTo>
                    <a:pt x="0" y="517"/>
                  </a:lnTo>
                  <a:cubicBezTo>
                    <a:pt x="29" y="527"/>
                    <a:pt x="61" y="532"/>
                    <a:pt x="93" y="532"/>
                  </a:cubicBezTo>
                  <a:cubicBezTo>
                    <a:pt x="199" y="532"/>
                    <a:pt x="310" y="476"/>
                    <a:pt x="341" y="341"/>
                  </a:cubicBezTo>
                  <a:cubicBezTo>
                    <a:pt x="424" y="217"/>
                    <a:pt x="341" y="42"/>
                    <a:pt x="20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38"/>
            <p:cNvSpPr/>
            <p:nvPr/>
          </p:nvSpPr>
          <p:spPr>
            <a:xfrm>
              <a:off x="5212725" y="4343325"/>
              <a:ext cx="6500" cy="8550"/>
            </a:xfrm>
            <a:custGeom>
              <a:rect b="b" l="l" r="r" t="t"/>
              <a:pathLst>
                <a:path extrusionOk="0" h="342" w="260">
                  <a:moveTo>
                    <a:pt x="1" y="0"/>
                  </a:moveTo>
                  <a:lnTo>
                    <a:pt x="1" y="83"/>
                  </a:lnTo>
                  <a:lnTo>
                    <a:pt x="1" y="217"/>
                  </a:lnTo>
                  <a:cubicBezTo>
                    <a:pt x="42" y="259"/>
                    <a:pt x="84" y="342"/>
                    <a:pt x="177" y="342"/>
                  </a:cubicBezTo>
                  <a:lnTo>
                    <a:pt x="259" y="83"/>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38"/>
            <p:cNvSpPr/>
            <p:nvPr/>
          </p:nvSpPr>
          <p:spPr>
            <a:xfrm>
              <a:off x="5147075" y="4316450"/>
              <a:ext cx="15025" cy="9975"/>
            </a:xfrm>
            <a:custGeom>
              <a:rect b="b" l="l" r="r" t="t"/>
              <a:pathLst>
                <a:path extrusionOk="0" h="399" w="601">
                  <a:moveTo>
                    <a:pt x="84" y="0"/>
                  </a:moveTo>
                  <a:lnTo>
                    <a:pt x="84" y="0"/>
                  </a:lnTo>
                  <a:cubicBezTo>
                    <a:pt x="1" y="124"/>
                    <a:pt x="42" y="259"/>
                    <a:pt x="166" y="341"/>
                  </a:cubicBezTo>
                  <a:lnTo>
                    <a:pt x="218" y="383"/>
                  </a:lnTo>
                  <a:cubicBezTo>
                    <a:pt x="251" y="394"/>
                    <a:pt x="281" y="399"/>
                    <a:pt x="310" y="399"/>
                  </a:cubicBezTo>
                  <a:cubicBezTo>
                    <a:pt x="387" y="399"/>
                    <a:pt x="450" y="360"/>
                    <a:pt x="518" y="300"/>
                  </a:cubicBezTo>
                  <a:cubicBezTo>
                    <a:pt x="559" y="300"/>
                    <a:pt x="559" y="259"/>
                    <a:pt x="600" y="217"/>
                  </a:cubicBezTo>
                  <a:lnTo>
                    <a:pt x="8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38"/>
            <p:cNvSpPr/>
            <p:nvPr/>
          </p:nvSpPr>
          <p:spPr>
            <a:xfrm>
              <a:off x="5088925" y="4292650"/>
              <a:ext cx="8550" cy="7525"/>
            </a:xfrm>
            <a:custGeom>
              <a:rect b="b" l="l" r="r" t="t"/>
              <a:pathLst>
                <a:path extrusionOk="0" h="301" w="342">
                  <a:moveTo>
                    <a:pt x="83" y="1"/>
                  </a:moveTo>
                  <a:lnTo>
                    <a:pt x="1" y="259"/>
                  </a:lnTo>
                  <a:lnTo>
                    <a:pt x="42" y="301"/>
                  </a:lnTo>
                  <a:cubicBezTo>
                    <a:pt x="166" y="301"/>
                    <a:pt x="300" y="259"/>
                    <a:pt x="342" y="13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38"/>
            <p:cNvSpPr/>
            <p:nvPr/>
          </p:nvSpPr>
          <p:spPr>
            <a:xfrm>
              <a:off x="5107275" y="4595325"/>
              <a:ext cx="8550" cy="7525"/>
            </a:xfrm>
            <a:custGeom>
              <a:rect b="b" l="l" r="r" t="t"/>
              <a:pathLst>
                <a:path extrusionOk="0" h="301" w="342">
                  <a:moveTo>
                    <a:pt x="259" y="1"/>
                  </a:moveTo>
                  <a:cubicBezTo>
                    <a:pt x="166" y="1"/>
                    <a:pt x="83" y="42"/>
                    <a:pt x="42" y="125"/>
                  </a:cubicBezTo>
                  <a:cubicBezTo>
                    <a:pt x="1" y="125"/>
                    <a:pt x="1" y="177"/>
                    <a:pt x="1" y="177"/>
                  </a:cubicBezTo>
                  <a:lnTo>
                    <a:pt x="259" y="301"/>
                  </a:lnTo>
                  <a:lnTo>
                    <a:pt x="342" y="42"/>
                  </a:lnTo>
                  <a:cubicBezTo>
                    <a:pt x="342" y="1"/>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38"/>
            <p:cNvSpPr/>
            <p:nvPr/>
          </p:nvSpPr>
          <p:spPr>
            <a:xfrm>
              <a:off x="5042650" y="4569125"/>
              <a:ext cx="14000" cy="9950"/>
            </a:xfrm>
            <a:custGeom>
              <a:rect b="b" l="l" r="r" t="t"/>
              <a:pathLst>
                <a:path extrusionOk="0" h="398" w="560">
                  <a:moveTo>
                    <a:pt x="290" y="0"/>
                  </a:moveTo>
                  <a:cubicBezTo>
                    <a:pt x="182" y="0"/>
                    <a:pt x="64" y="56"/>
                    <a:pt x="1" y="191"/>
                  </a:cubicBezTo>
                  <a:lnTo>
                    <a:pt x="518" y="398"/>
                  </a:lnTo>
                  <a:cubicBezTo>
                    <a:pt x="559" y="356"/>
                    <a:pt x="559" y="315"/>
                    <a:pt x="559" y="273"/>
                  </a:cubicBezTo>
                  <a:cubicBezTo>
                    <a:pt x="559" y="191"/>
                    <a:pt x="466" y="56"/>
                    <a:pt x="383" y="15"/>
                  </a:cubicBezTo>
                  <a:cubicBezTo>
                    <a:pt x="354" y="5"/>
                    <a:pt x="323"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38"/>
            <p:cNvSpPr/>
            <p:nvPr/>
          </p:nvSpPr>
          <p:spPr>
            <a:xfrm>
              <a:off x="5131825" y="4531750"/>
              <a:ext cx="10900" cy="12950"/>
            </a:xfrm>
            <a:custGeom>
              <a:rect b="b" l="l" r="r" t="t"/>
              <a:pathLst>
                <a:path extrusionOk="0" h="518" w="436">
                  <a:moveTo>
                    <a:pt x="352" y="0"/>
                  </a:moveTo>
                  <a:cubicBezTo>
                    <a:pt x="218" y="0"/>
                    <a:pt x="135" y="42"/>
                    <a:pt x="94" y="176"/>
                  </a:cubicBezTo>
                  <a:cubicBezTo>
                    <a:pt x="1" y="300"/>
                    <a:pt x="52" y="435"/>
                    <a:pt x="177" y="476"/>
                  </a:cubicBezTo>
                  <a:cubicBezTo>
                    <a:pt x="177" y="517"/>
                    <a:pt x="218" y="517"/>
                    <a:pt x="218" y="517"/>
                  </a:cubicBezTo>
                  <a:lnTo>
                    <a:pt x="4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38"/>
            <p:cNvSpPr/>
            <p:nvPr/>
          </p:nvSpPr>
          <p:spPr>
            <a:xfrm>
              <a:off x="5068500" y="4505075"/>
              <a:ext cx="15025" cy="14050"/>
            </a:xfrm>
            <a:custGeom>
              <a:rect b="b" l="l" r="r" t="t"/>
              <a:pathLst>
                <a:path extrusionOk="0" h="562" w="601">
                  <a:moveTo>
                    <a:pt x="273" y="0"/>
                  </a:moveTo>
                  <a:cubicBezTo>
                    <a:pt x="172" y="0"/>
                    <a:pt x="72" y="71"/>
                    <a:pt x="42" y="168"/>
                  </a:cubicBezTo>
                  <a:cubicBezTo>
                    <a:pt x="1" y="292"/>
                    <a:pt x="42" y="468"/>
                    <a:pt x="166" y="551"/>
                  </a:cubicBezTo>
                  <a:cubicBezTo>
                    <a:pt x="197" y="558"/>
                    <a:pt x="228" y="561"/>
                    <a:pt x="258" y="561"/>
                  </a:cubicBezTo>
                  <a:cubicBezTo>
                    <a:pt x="400" y="561"/>
                    <a:pt x="525" y="486"/>
                    <a:pt x="559" y="375"/>
                  </a:cubicBezTo>
                  <a:cubicBezTo>
                    <a:pt x="600" y="251"/>
                    <a:pt x="559" y="75"/>
                    <a:pt x="383" y="34"/>
                  </a:cubicBezTo>
                  <a:cubicBezTo>
                    <a:pt x="349" y="11"/>
                    <a:pt x="311" y="0"/>
                    <a:pt x="27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38"/>
            <p:cNvSpPr/>
            <p:nvPr/>
          </p:nvSpPr>
          <p:spPr>
            <a:xfrm>
              <a:off x="5023275" y="4523875"/>
              <a:ext cx="15025" cy="13700"/>
            </a:xfrm>
            <a:custGeom>
              <a:rect b="b" l="l" r="r" t="t"/>
              <a:pathLst>
                <a:path extrusionOk="0" h="548" w="601">
                  <a:moveTo>
                    <a:pt x="290" y="1"/>
                  </a:moveTo>
                  <a:cubicBezTo>
                    <a:pt x="184" y="1"/>
                    <a:pt x="73" y="57"/>
                    <a:pt x="42" y="191"/>
                  </a:cubicBezTo>
                  <a:cubicBezTo>
                    <a:pt x="0" y="315"/>
                    <a:pt x="42" y="491"/>
                    <a:pt x="166" y="533"/>
                  </a:cubicBezTo>
                  <a:cubicBezTo>
                    <a:pt x="209" y="543"/>
                    <a:pt x="249" y="548"/>
                    <a:pt x="287" y="548"/>
                  </a:cubicBezTo>
                  <a:cubicBezTo>
                    <a:pt x="401" y="548"/>
                    <a:pt x="489" y="499"/>
                    <a:pt x="559" y="398"/>
                  </a:cubicBezTo>
                  <a:cubicBezTo>
                    <a:pt x="600" y="233"/>
                    <a:pt x="559" y="98"/>
                    <a:pt x="383" y="16"/>
                  </a:cubicBezTo>
                  <a:cubicBezTo>
                    <a:pt x="354" y="6"/>
                    <a:pt x="322" y="1"/>
                    <a:pt x="29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38"/>
            <p:cNvSpPr/>
            <p:nvPr/>
          </p:nvSpPr>
          <p:spPr>
            <a:xfrm>
              <a:off x="5086600" y="4550300"/>
              <a:ext cx="16300" cy="14050"/>
            </a:xfrm>
            <a:custGeom>
              <a:rect b="b" l="l" r="r" t="t"/>
              <a:pathLst>
                <a:path extrusionOk="0" h="562" w="652">
                  <a:moveTo>
                    <a:pt x="324" y="1"/>
                  </a:moveTo>
                  <a:cubicBezTo>
                    <a:pt x="224" y="1"/>
                    <a:pt x="123" y="71"/>
                    <a:pt x="94" y="168"/>
                  </a:cubicBezTo>
                  <a:cubicBezTo>
                    <a:pt x="0" y="334"/>
                    <a:pt x="94" y="468"/>
                    <a:pt x="218" y="551"/>
                  </a:cubicBezTo>
                  <a:cubicBezTo>
                    <a:pt x="241" y="558"/>
                    <a:pt x="266" y="562"/>
                    <a:pt x="290" y="562"/>
                  </a:cubicBezTo>
                  <a:cubicBezTo>
                    <a:pt x="407" y="562"/>
                    <a:pt x="526" y="486"/>
                    <a:pt x="569" y="375"/>
                  </a:cubicBezTo>
                  <a:cubicBezTo>
                    <a:pt x="652" y="251"/>
                    <a:pt x="569" y="75"/>
                    <a:pt x="435" y="34"/>
                  </a:cubicBezTo>
                  <a:cubicBezTo>
                    <a:pt x="400" y="11"/>
                    <a:pt x="362" y="1"/>
                    <a:pt x="3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38"/>
            <p:cNvSpPr/>
            <p:nvPr/>
          </p:nvSpPr>
          <p:spPr>
            <a:xfrm>
              <a:off x="5049125" y="4459850"/>
              <a:ext cx="16050" cy="13550"/>
            </a:xfrm>
            <a:custGeom>
              <a:rect b="b" l="l" r="r" t="t"/>
              <a:pathLst>
                <a:path extrusionOk="0" h="542" w="642">
                  <a:moveTo>
                    <a:pt x="313" y="0"/>
                  </a:moveTo>
                  <a:cubicBezTo>
                    <a:pt x="210" y="0"/>
                    <a:pt x="102" y="70"/>
                    <a:pt x="42" y="168"/>
                  </a:cubicBezTo>
                  <a:cubicBezTo>
                    <a:pt x="0" y="292"/>
                    <a:pt x="83" y="467"/>
                    <a:pt x="207" y="509"/>
                  </a:cubicBezTo>
                  <a:cubicBezTo>
                    <a:pt x="244" y="532"/>
                    <a:pt x="284" y="542"/>
                    <a:pt x="324" y="542"/>
                  </a:cubicBezTo>
                  <a:cubicBezTo>
                    <a:pt x="428" y="542"/>
                    <a:pt x="529" y="472"/>
                    <a:pt x="559" y="374"/>
                  </a:cubicBezTo>
                  <a:cubicBezTo>
                    <a:pt x="641" y="250"/>
                    <a:pt x="559" y="75"/>
                    <a:pt x="424" y="33"/>
                  </a:cubicBezTo>
                  <a:cubicBezTo>
                    <a:pt x="390" y="10"/>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38"/>
            <p:cNvSpPr/>
            <p:nvPr/>
          </p:nvSpPr>
          <p:spPr>
            <a:xfrm>
              <a:off x="5113750" y="4486150"/>
              <a:ext cx="15000" cy="13700"/>
            </a:xfrm>
            <a:custGeom>
              <a:rect b="b" l="l" r="r" t="t"/>
              <a:pathLst>
                <a:path extrusionOk="0" h="548" w="600">
                  <a:moveTo>
                    <a:pt x="290" y="0"/>
                  </a:moveTo>
                  <a:cubicBezTo>
                    <a:pt x="184" y="0"/>
                    <a:pt x="73" y="56"/>
                    <a:pt x="41" y="191"/>
                  </a:cubicBezTo>
                  <a:cubicBezTo>
                    <a:pt x="0" y="315"/>
                    <a:pt x="41" y="491"/>
                    <a:pt x="207" y="532"/>
                  </a:cubicBezTo>
                  <a:cubicBezTo>
                    <a:pt x="240" y="542"/>
                    <a:pt x="277" y="548"/>
                    <a:pt x="313" y="548"/>
                  </a:cubicBezTo>
                  <a:cubicBezTo>
                    <a:pt x="421" y="548"/>
                    <a:pt x="527" y="501"/>
                    <a:pt x="558" y="408"/>
                  </a:cubicBezTo>
                  <a:cubicBezTo>
                    <a:pt x="600" y="232"/>
                    <a:pt x="558" y="56"/>
                    <a:pt x="383" y="15"/>
                  </a:cubicBezTo>
                  <a:cubicBezTo>
                    <a:pt x="354" y="5"/>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38"/>
            <p:cNvSpPr/>
            <p:nvPr/>
          </p:nvSpPr>
          <p:spPr>
            <a:xfrm>
              <a:off x="4985525" y="4543650"/>
              <a:ext cx="7525" cy="8550"/>
            </a:xfrm>
            <a:custGeom>
              <a:rect b="b" l="l" r="r" t="t"/>
              <a:pathLst>
                <a:path extrusionOk="0" h="342" w="301">
                  <a:moveTo>
                    <a:pt x="84" y="0"/>
                  </a:moveTo>
                  <a:lnTo>
                    <a:pt x="1" y="259"/>
                  </a:lnTo>
                  <a:lnTo>
                    <a:pt x="259" y="341"/>
                  </a:lnTo>
                  <a:lnTo>
                    <a:pt x="259" y="300"/>
                  </a:lnTo>
                  <a:cubicBezTo>
                    <a:pt x="301" y="176"/>
                    <a:pt x="218" y="41"/>
                    <a:pt x="8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38"/>
            <p:cNvSpPr/>
            <p:nvPr/>
          </p:nvSpPr>
          <p:spPr>
            <a:xfrm>
              <a:off x="5009050" y="4479025"/>
              <a:ext cx="9850" cy="13200"/>
            </a:xfrm>
            <a:custGeom>
              <a:rect b="b" l="l" r="r" t="t"/>
              <a:pathLst>
                <a:path extrusionOk="0" h="528" w="394">
                  <a:moveTo>
                    <a:pt x="218" y="0"/>
                  </a:moveTo>
                  <a:lnTo>
                    <a:pt x="1" y="517"/>
                  </a:lnTo>
                  <a:lnTo>
                    <a:pt x="52" y="517"/>
                  </a:lnTo>
                  <a:cubicBezTo>
                    <a:pt x="74" y="525"/>
                    <a:pt x="96" y="528"/>
                    <a:pt x="118" y="528"/>
                  </a:cubicBezTo>
                  <a:cubicBezTo>
                    <a:pt x="221" y="528"/>
                    <a:pt x="318" y="452"/>
                    <a:pt x="352" y="341"/>
                  </a:cubicBezTo>
                  <a:cubicBezTo>
                    <a:pt x="394" y="259"/>
                    <a:pt x="352" y="83"/>
                    <a:pt x="259" y="42"/>
                  </a:cubicBezTo>
                  <a:cubicBezTo>
                    <a:pt x="259" y="0"/>
                    <a:pt x="218"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38"/>
            <p:cNvSpPr/>
            <p:nvPr/>
          </p:nvSpPr>
          <p:spPr>
            <a:xfrm>
              <a:off x="5160000" y="4471525"/>
              <a:ext cx="6500" cy="8550"/>
            </a:xfrm>
            <a:custGeom>
              <a:rect b="b" l="l" r="r" t="t"/>
              <a:pathLst>
                <a:path extrusionOk="0" h="342" w="260">
                  <a:moveTo>
                    <a:pt x="1" y="0"/>
                  </a:moveTo>
                  <a:lnTo>
                    <a:pt x="1" y="125"/>
                  </a:lnTo>
                  <a:lnTo>
                    <a:pt x="1" y="218"/>
                  </a:lnTo>
                  <a:cubicBezTo>
                    <a:pt x="42" y="300"/>
                    <a:pt x="83" y="342"/>
                    <a:pt x="166" y="342"/>
                  </a:cubicBezTo>
                  <a:lnTo>
                    <a:pt x="259" y="125"/>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38"/>
            <p:cNvSpPr/>
            <p:nvPr/>
          </p:nvSpPr>
          <p:spPr>
            <a:xfrm>
              <a:off x="5094350" y="4445675"/>
              <a:ext cx="13975" cy="8550"/>
            </a:xfrm>
            <a:custGeom>
              <a:rect b="b" l="l" r="r" t="t"/>
              <a:pathLst>
                <a:path extrusionOk="0" h="342" w="559">
                  <a:moveTo>
                    <a:pt x="83" y="1"/>
                  </a:moveTo>
                  <a:lnTo>
                    <a:pt x="83" y="1"/>
                  </a:lnTo>
                  <a:cubicBezTo>
                    <a:pt x="1" y="125"/>
                    <a:pt x="83" y="300"/>
                    <a:pt x="207" y="342"/>
                  </a:cubicBezTo>
                  <a:lnTo>
                    <a:pt x="342" y="342"/>
                  </a:lnTo>
                  <a:cubicBezTo>
                    <a:pt x="425" y="342"/>
                    <a:pt x="518" y="300"/>
                    <a:pt x="559" y="166"/>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38"/>
            <p:cNvSpPr/>
            <p:nvPr/>
          </p:nvSpPr>
          <p:spPr>
            <a:xfrm>
              <a:off x="5034900" y="4420875"/>
              <a:ext cx="9850" cy="7500"/>
            </a:xfrm>
            <a:custGeom>
              <a:rect b="b" l="l" r="r" t="t"/>
              <a:pathLst>
                <a:path extrusionOk="0" h="300" w="394">
                  <a:moveTo>
                    <a:pt x="135" y="0"/>
                  </a:moveTo>
                  <a:lnTo>
                    <a:pt x="1" y="259"/>
                  </a:lnTo>
                  <a:cubicBezTo>
                    <a:pt x="52" y="300"/>
                    <a:pt x="52" y="300"/>
                    <a:pt x="94" y="300"/>
                  </a:cubicBezTo>
                  <a:lnTo>
                    <a:pt x="135" y="300"/>
                  </a:lnTo>
                  <a:cubicBezTo>
                    <a:pt x="218" y="300"/>
                    <a:pt x="352" y="217"/>
                    <a:pt x="394" y="124"/>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38"/>
            <p:cNvSpPr/>
            <p:nvPr/>
          </p:nvSpPr>
          <p:spPr>
            <a:xfrm>
              <a:off x="5054300" y="4723800"/>
              <a:ext cx="8800" cy="7250"/>
            </a:xfrm>
            <a:custGeom>
              <a:rect b="b" l="l" r="r" t="t"/>
              <a:pathLst>
                <a:path extrusionOk="0" h="290" w="352">
                  <a:moveTo>
                    <a:pt x="284" y="0"/>
                  </a:moveTo>
                  <a:cubicBezTo>
                    <a:pt x="261" y="0"/>
                    <a:pt x="238" y="11"/>
                    <a:pt x="217" y="31"/>
                  </a:cubicBezTo>
                  <a:cubicBezTo>
                    <a:pt x="134" y="31"/>
                    <a:pt x="93" y="31"/>
                    <a:pt x="52" y="73"/>
                  </a:cubicBezTo>
                  <a:lnTo>
                    <a:pt x="52" y="114"/>
                  </a:lnTo>
                  <a:cubicBezTo>
                    <a:pt x="0" y="155"/>
                    <a:pt x="0" y="155"/>
                    <a:pt x="0" y="207"/>
                  </a:cubicBezTo>
                  <a:lnTo>
                    <a:pt x="259" y="290"/>
                  </a:lnTo>
                  <a:lnTo>
                    <a:pt x="352" y="31"/>
                  </a:lnTo>
                  <a:cubicBezTo>
                    <a:pt x="331" y="11"/>
                    <a:pt x="308" y="0"/>
                    <a:pt x="28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38"/>
            <p:cNvSpPr/>
            <p:nvPr/>
          </p:nvSpPr>
          <p:spPr>
            <a:xfrm>
              <a:off x="4989675" y="4697425"/>
              <a:ext cx="15275" cy="9850"/>
            </a:xfrm>
            <a:custGeom>
              <a:rect b="b" l="l" r="r" t="t"/>
              <a:pathLst>
                <a:path extrusionOk="0" h="394" w="611">
                  <a:moveTo>
                    <a:pt x="305" y="0"/>
                  </a:moveTo>
                  <a:cubicBezTo>
                    <a:pt x="174" y="0"/>
                    <a:pt x="77" y="74"/>
                    <a:pt x="0" y="177"/>
                  </a:cubicBezTo>
                  <a:lnTo>
                    <a:pt x="517" y="394"/>
                  </a:lnTo>
                  <a:cubicBezTo>
                    <a:pt x="610" y="270"/>
                    <a:pt x="517" y="94"/>
                    <a:pt x="393" y="11"/>
                  </a:cubicBezTo>
                  <a:cubicBezTo>
                    <a:pt x="362" y="4"/>
                    <a:pt x="333" y="0"/>
                    <a:pt x="30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38"/>
            <p:cNvSpPr/>
            <p:nvPr/>
          </p:nvSpPr>
          <p:spPr>
            <a:xfrm>
              <a:off x="5080125" y="4659550"/>
              <a:ext cx="9850" cy="13350"/>
            </a:xfrm>
            <a:custGeom>
              <a:rect b="b" l="l" r="r" t="t"/>
              <a:pathLst>
                <a:path extrusionOk="0" h="534" w="394">
                  <a:moveTo>
                    <a:pt x="296" y="0"/>
                  </a:moveTo>
                  <a:cubicBezTo>
                    <a:pt x="215" y="0"/>
                    <a:pt x="155" y="39"/>
                    <a:pt x="94" y="99"/>
                  </a:cubicBezTo>
                  <a:cubicBezTo>
                    <a:pt x="53" y="99"/>
                    <a:pt x="53" y="141"/>
                    <a:pt x="53" y="192"/>
                  </a:cubicBezTo>
                  <a:cubicBezTo>
                    <a:pt x="1" y="234"/>
                    <a:pt x="1" y="275"/>
                    <a:pt x="1" y="358"/>
                  </a:cubicBezTo>
                  <a:lnTo>
                    <a:pt x="53" y="399"/>
                  </a:lnTo>
                  <a:cubicBezTo>
                    <a:pt x="53" y="451"/>
                    <a:pt x="94" y="492"/>
                    <a:pt x="135" y="534"/>
                  </a:cubicBezTo>
                  <a:lnTo>
                    <a:pt x="177" y="534"/>
                  </a:lnTo>
                  <a:lnTo>
                    <a:pt x="394" y="17"/>
                  </a:lnTo>
                  <a:cubicBezTo>
                    <a:pt x="358" y="6"/>
                    <a:pt x="326"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38"/>
            <p:cNvSpPr/>
            <p:nvPr/>
          </p:nvSpPr>
          <p:spPr>
            <a:xfrm>
              <a:off x="5015525" y="4633275"/>
              <a:ext cx="15275" cy="14150"/>
            </a:xfrm>
            <a:custGeom>
              <a:rect b="b" l="l" r="r" t="t"/>
              <a:pathLst>
                <a:path extrusionOk="0" h="566" w="611">
                  <a:moveTo>
                    <a:pt x="277" y="0"/>
                  </a:moveTo>
                  <a:cubicBezTo>
                    <a:pt x="176" y="0"/>
                    <a:pt x="82" y="68"/>
                    <a:pt x="52" y="158"/>
                  </a:cubicBezTo>
                  <a:cubicBezTo>
                    <a:pt x="0" y="334"/>
                    <a:pt x="52" y="468"/>
                    <a:pt x="176" y="551"/>
                  </a:cubicBezTo>
                  <a:cubicBezTo>
                    <a:pt x="217" y="560"/>
                    <a:pt x="255" y="565"/>
                    <a:pt x="291" y="565"/>
                  </a:cubicBezTo>
                  <a:cubicBezTo>
                    <a:pt x="408" y="565"/>
                    <a:pt x="498" y="510"/>
                    <a:pt x="569" y="375"/>
                  </a:cubicBezTo>
                  <a:cubicBezTo>
                    <a:pt x="610" y="251"/>
                    <a:pt x="569" y="75"/>
                    <a:pt x="393" y="34"/>
                  </a:cubicBezTo>
                  <a:cubicBezTo>
                    <a:pt x="356" y="11"/>
                    <a:pt x="316" y="0"/>
                    <a:pt x="2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38"/>
            <p:cNvSpPr/>
            <p:nvPr/>
          </p:nvSpPr>
          <p:spPr>
            <a:xfrm>
              <a:off x="4969250" y="4652200"/>
              <a:ext cx="16300" cy="14025"/>
            </a:xfrm>
            <a:custGeom>
              <a:rect b="b" l="l" r="r" t="t"/>
              <a:pathLst>
                <a:path extrusionOk="0" h="561" w="652">
                  <a:moveTo>
                    <a:pt x="361" y="0"/>
                  </a:moveTo>
                  <a:cubicBezTo>
                    <a:pt x="246" y="0"/>
                    <a:pt x="128" y="74"/>
                    <a:pt x="94" y="176"/>
                  </a:cubicBezTo>
                  <a:cubicBezTo>
                    <a:pt x="1" y="311"/>
                    <a:pt x="94" y="486"/>
                    <a:pt x="218" y="528"/>
                  </a:cubicBezTo>
                  <a:cubicBezTo>
                    <a:pt x="266" y="551"/>
                    <a:pt x="311" y="561"/>
                    <a:pt x="352" y="561"/>
                  </a:cubicBezTo>
                  <a:cubicBezTo>
                    <a:pt x="460" y="561"/>
                    <a:pt x="543" y="491"/>
                    <a:pt x="611" y="393"/>
                  </a:cubicBezTo>
                  <a:cubicBezTo>
                    <a:pt x="652" y="269"/>
                    <a:pt x="611" y="93"/>
                    <a:pt x="435" y="11"/>
                  </a:cubicBezTo>
                  <a:cubicBezTo>
                    <a:pt x="411" y="3"/>
                    <a:pt x="386" y="0"/>
                    <a:pt x="36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38"/>
            <p:cNvSpPr/>
            <p:nvPr/>
          </p:nvSpPr>
          <p:spPr>
            <a:xfrm>
              <a:off x="5033875" y="4678950"/>
              <a:ext cx="16300" cy="13700"/>
            </a:xfrm>
            <a:custGeom>
              <a:rect b="b" l="l" r="r" t="t"/>
              <a:pathLst>
                <a:path extrusionOk="0" h="548" w="652">
                  <a:moveTo>
                    <a:pt x="330" y="1"/>
                  </a:moveTo>
                  <a:cubicBezTo>
                    <a:pt x="222" y="1"/>
                    <a:pt x="111" y="47"/>
                    <a:pt x="42" y="140"/>
                  </a:cubicBezTo>
                  <a:cubicBezTo>
                    <a:pt x="0" y="316"/>
                    <a:pt x="93" y="450"/>
                    <a:pt x="217" y="533"/>
                  </a:cubicBezTo>
                  <a:cubicBezTo>
                    <a:pt x="249" y="543"/>
                    <a:pt x="282" y="548"/>
                    <a:pt x="314" y="548"/>
                  </a:cubicBezTo>
                  <a:cubicBezTo>
                    <a:pt x="422" y="548"/>
                    <a:pt x="527" y="492"/>
                    <a:pt x="559" y="357"/>
                  </a:cubicBezTo>
                  <a:cubicBezTo>
                    <a:pt x="652" y="233"/>
                    <a:pt x="559" y="57"/>
                    <a:pt x="435" y="16"/>
                  </a:cubicBezTo>
                  <a:cubicBezTo>
                    <a:pt x="401" y="6"/>
                    <a:pt x="365"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38"/>
            <p:cNvSpPr/>
            <p:nvPr/>
          </p:nvSpPr>
          <p:spPr>
            <a:xfrm>
              <a:off x="4996125" y="4588050"/>
              <a:ext cx="16325" cy="14050"/>
            </a:xfrm>
            <a:custGeom>
              <a:rect b="b" l="l" r="r" t="t"/>
              <a:pathLst>
                <a:path extrusionOk="0" h="562" w="653">
                  <a:moveTo>
                    <a:pt x="300" y="0"/>
                  </a:moveTo>
                  <a:cubicBezTo>
                    <a:pt x="193" y="0"/>
                    <a:pt x="112" y="68"/>
                    <a:pt x="52" y="157"/>
                  </a:cubicBezTo>
                  <a:cubicBezTo>
                    <a:pt x="1" y="333"/>
                    <a:pt x="94" y="468"/>
                    <a:pt x="218" y="550"/>
                  </a:cubicBezTo>
                  <a:cubicBezTo>
                    <a:pt x="242" y="558"/>
                    <a:pt x="266" y="561"/>
                    <a:pt x="291" y="561"/>
                  </a:cubicBezTo>
                  <a:cubicBezTo>
                    <a:pt x="407" y="561"/>
                    <a:pt x="527" y="485"/>
                    <a:pt x="569" y="375"/>
                  </a:cubicBezTo>
                  <a:cubicBezTo>
                    <a:pt x="652" y="251"/>
                    <a:pt x="569" y="75"/>
                    <a:pt x="435" y="33"/>
                  </a:cubicBezTo>
                  <a:cubicBezTo>
                    <a:pt x="386" y="10"/>
                    <a:pt x="341"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38"/>
            <p:cNvSpPr/>
            <p:nvPr/>
          </p:nvSpPr>
          <p:spPr>
            <a:xfrm>
              <a:off x="5060750" y="4614450"/>
              <a:ext cx="15275" cy="14050"/>
            </a:xfrm>
            <a:custGeom>
              <a:rect b="b" l="l" r="r" t="t"/>
              <a:pathLst>
                <a:path extrusionOk="0" h="562" w="611">
                  <a:moveTo>
                    <a:pt x="321" y="1"/>
                  </a:moveTo>
                  <a:cubicBezTo>
                    <a:pt x="205" y="1"/>
                    <a:pt x="86" y="76"/>
                    <a:pt x="52" y="187"/>
                  </a:cubicBezTo>
                  <a:cubicBezTo>
                    <a:pt x="1" y="311"/>
                    <a:pt x="52" y="487"/>
                    <a:pt x="176" y="528"/>
                  </a:cubicBezTo>
                  <a:cubicBezTo>
                    <a:pt x="225" y="551"/>
                    <a:pt x="273" y="561"/>
                    <a:pt x="317" y="561"/>
                  </a:cubicBezTo>
                  <a:cubicBezTo>
                    <a:pt x="435" y="561"/>
                    <a:pt x="532" y="491"/>
                    <a:pt x="569" y="394"/>
                  </a:cubicBezTo>
                  <a:cubicBezTo>
                    <a:pt x="611" y="228"/>
                    <a:pt x="569" y="94"/>
                    <a:pt x="393" y="11"/>
                  </a:cubicBezTo>
                  <a:cubicBezTo>
                    <a:pt x="370" y="4"/>
                    <a:pt x="345"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38"/>
            <p:cNvSpPr/>
            <p:nvPr/>
          </p:nvSpPr>
          <p:spPr>
            <a:xfrm>
              <a:off x="4932800" y="4671850"/>
              <a:ext cx="6500" cy="8550"/>
            </a:xfrm>
            <a:custGeom>
              <a:rect b="b" l="l" r="r" t="t"/>
              <a:pathLst>
                <a:path extrusionOk="0" h="342" w="260">
                  <a:moveTo>
                    <a:pt x="83" y="0"/>
                  </a:moveTo>
                  <a:lnTo>
                    <a:pt x="1" y="259"/>
                  </a:lnTo>
                  <a:lnTo>
                    <a:pt x="259" y="341"/>
                  </a:lnTo>
                  <a:lnTo>
                    <a:pt x="259" y="259"/>
                  </a:lnTo>
                  <a:cubicBezTo>
                    <a:pt x="259" y="124"/>
                    <a:pt x="20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38"/>
            <p:cNvSpPr/>
            <p:nvPr/>
          </p:nvSpPr>
          <p:spPr>
            <a:xfrm>
              <a:off x="4956325" y="4607225"/>
              <a:ext cx="10875" cy="13775"/>
            </a:xfrm>
            <a:custGeom>
              <a:rect b="b" l="l" r="r" t="t"/>
              <a:pathLst>
                <a:path extrusionOk="0" h="551" w="435">
                  <a:moveTo>
                    <a:pt x="218" y="0"/>
                  </a:moveTo>
                  <a:lnTo>
                    <a:pt x="1" y="517"/>
                  </a:lnTo>
                  <a:cubicBezTo>
                    <a:pt x="38" y="540"/>
                    <a:pt x="77" y="550"/>
                    <a:pt x="116" y="550"/>
                  </a:cubicBezTo>
                  <a:cubicBezTo>
                    <a:pt x="218" y="550"/>
                    <a:pt x="315" y="480"/>
                    <a:pt x="352" y="383"/>
                  </a:cubicBezTo>
                  <a:cubicBezTo>
                    <a:pt x="435" y="218"/>
                    <a:pt x="352"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38"/>
            <p:cNvSpPr/>
            <p:nvPr/>
          </p:nvSpPr>
          <p:spPr>
            <a:xfrm>
              <a:off x="5105975" y="4599725"/>
              <a:ext cx="7800" cy="9600"/>
            </a:xfrm>
            <a:custGeom>
              <a:rect b="b" l="l" r="r" t="t"/>
              <a:pathLst>
                <a:path extrusionOk="0" h="384" w="312">
                  <a:moveTo>
                    <a:pt x="53" y="1"/>
                  </a:moveTo>
                  <a:cubicBezTo>
                    <a:pt x="53" y="83"/>
                    <a:pt x="1" y="125"/>
                    <a:pt x="53" y="166"/>
                  </a:cubicBezTo>
                  <a:cubicBezTo>
                    <a:pt x="53" y="259"/>
                    <a:pt x="94" y="300"/>
                    <a:pt x="135" y="342"/>
                  </a:cubicBezTo>
                  <a:cubicBezTo>
                    <a:pt x="177" y="342"/>
                    <a:pt x="177" y="383"/>
                    <a:pt x="218" y="383"/>
                  </a:cubicBezTo>
                  <a:lnTo>
                    <a:pt x="311" y="125"/>
                  </a:lnTo>
                  <a:lnTo>
                    <a:pt x="5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38"/>
            <p:cNvSpPr/>
            <p:nvPr/>
          </p:nvSpPr>
          <p:spPr>
            <a:xfrm>
              <a:off x="5041375" y="4573875"/>
              <a:ext cx="14225" cy="9600"/>
            </a:xfrm>
            <a:custGeom>
              <a:rect b="b" l="l" r="r" t="t"/>
              <a:pathLst>
                <a:path extrusionOk="0" h="384" w="569">
                  <a:moveTo>
                    <a:pt x="52" y="1"/>
                  </a:moveTo>
                  <a:lnTo>
                    <a:pt x="52" y="1"/>
                  </a:lnTo>
                  <a:cubicBezTo>
                    <a:pt x="0" y="125"/>
                    <a:pt x="93" y="301"/>
                    <a:pt x="217" y="342"/>
                  </a:cubicBezTo>
                  <a:cubicBezTo>
                    <a:pt x="217" y="342"/>
                    <a:pt x="259" y="342"/>
                    <a:pt x="259" y="383"/>
                  </a:cubicBezTo>
                  <a:lnTo>
                    <a:pt x="310" y="383"/>
                  </a:lnTo>
                  <a:cubicBezTo>
                    <a:pt x="393" y="383"/>
                    <a:pt x="434" y="342"/>
                    <a:pt x="476" y="342"/>
                  </a:cubicBezTo>
                  <a:cubicBezTo>
                    <a:pt x="517" y="301"/>
                    <a:pt x="569" y="259"/>
                    <a:pt x="569" y="208"/>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38"/>
            <p:cNvSpPr/>
            <p:nvPr/>
          </p:nvSpPr>
          <p:spPr>
            <a:xfrm>
              <a:off x="4982175" y="4550100"/>
              <a:ext cx="9850" cy="6475"/>
            </a:xfrm>
            <a:custGeom>
              <a:rect b="b" l="l" r="r" t="t"/>
              <a:pathLst>
                <a:path extrusionOk="0" h="259" w="394">
                  <a:moveTo>
                    <a:pt x="135" y="1"/>
                  </a:moveTo>
                  <a:lnTo>
                    <a:pt x="0" y="259"/>
                  </a:lnTo>
                  <a:lnTo>
                    <a:pt x="176" y="259"/>
                  </a:lnTo>
                  <a:cubicBezTo>
                    <a:pt x="259" y="259"/>
                    <a:pt x="352" y="176"/>
                    <a:pt x="393" y="83"/>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38"/>
            <p:cNvSpPr/>
            <p:nvPr/>
          </p:nvSpPr>
          <p:spPr>
            <a:xfrm>
              <a:off x="4961750" y="4761925"/>
              <a:ext cx="16325" cy="13700"/>
            </a:xfrm>
            <a:custGeom>
              <a:rect b="b" l="l" r="r" t="t"/>
              <a:pathLst>
                <a:path extrusionOk="0" h="548" w="653">
                  <a:moveTo>
                    <a:pt x="336" y="1"/>
                  </a:moveTo>
                  <a:cubicBezTo>
                    <a:pt x="229" y="1"/>
                    <a:pt x="123" y="55"/>
                    <a:pt x="83" y="181"/>
                  </a:cubicBezTo>
                  <a:cubicBezTo>
                    <a:pt x="1" y="316"/>
                    <a:pt x="83" y="491"/>
                    <a:pt x="218" y="533"/>
                  </a:cubicBezTo>
                  <a:cubicBezTo>
                    <a:pt x="259" y="542"/>
                    <a:pt x="297" y="548"/>
                    <a:pt x="332" y="548"/>
                  </a:cubicBezTo>
                  <a:cubicBezTo>
                    <a:pt x="449" y="548"/>
                    <a:pt x="537" y="492"/>
                    <a:pt x="600" y="357"/>
                  </a:cubicBezTo>
                  <a:cubicBezTo>
                    <a:pt x="652" y="233"/>
                    <a:pt x="600" y="57"/>
                    <a:pt x="435" y="16"/>
                  </a:cubicBezTo>
                  <a:cubicBezTo>
                    <a:pt x="403" y="6"/>
                    <a:pt x="370" y="1"/>
                    <a:pt x="3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38"/>
            <p:cNvSpPr/>
            <p:nvPr/>
          </p:nvSpPr>
          <p:spPr>
            <a:xfrm>
              <a:off x="4916525" y="4780750"/>
              <a:ext cx="16300" cy="14150"/>
            </a:xfrm>
            <a:custGeom>
              <a:rect b="b" l="l" r="r" t="t"/>
              <a:pathLst>
                <a:path extrusionOk="0" h="566" w="652">
                  <a:moveTo>
                    <a:pt x="316" y="0"/>
                  </a:moveTo>
                  <a:cubicBezTo>
                    <a:pt x="216" y="0"/>
                    <a:pt x="120" y="73"/>
                    <a:pt x="83" y="162"/>
                  </a:cubicBezTo>
                  <a:cubicBezTo>
                    <a:pt x="0" y="297"/>
                    <a:pt x="83" y="462"/>
                    <a:pt x="217" y="555"/>
                  </a:cubicBezTo>
                  <a:cubicBezTo>
                    <a:pt x="248" y="563"/>
                    <a:pt x="278" y="566"/>
                    <a:pt x="305" y="566"/>
                  </a:cubicBezTo>
                  <a:cubicBezTo>
                    <a:pt x="436" y="566"/>
                    <a:pt x="532" y="490"/>
                    <a:pt x="600" y="379"/>
                  </a:cubicBezTo>
                  <a:cubicBezTo>
                    <a:pt x="652" y="255"/>
                    <a:pt x="559" y="80"/>
                    <a:pt x="435" y="38"/>
                  </a:cubicBezTo>
                  <a:cubicBezTo>
                    <a:pt x="397" y="12"/>
                    <a:pt x="356"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38"/>
            <p:cNvSpPr/>
            <p:nvPr/>
          </p:nvSpPr>
          <p:spPr>
            <a:xfrm>
              <a:off x="4943400" y="4716700"/>
              <a:ext cx="16300" cy="13700"/>
            </a:xfrm>
            <a:custGeom>
              <a:rect b="b" l="l" r="r" t="t"/>
              <a:pathLst>
                <a:path extrusionOk="0" h="548" w="652">
                  <a:moveTo>
                    <a:pt x="319" y="1"/>
                  </a:moveTo>
                  <a:cubicBezTo>
                    <a:pt x="202" y="1"/>
                    <a:pt x="113" y="55"/>
                    <a:pt x="42" y="181"/>
                  </a:cubicBezTo>
                  <a:cubicBezTo>
                    <a:pt x="1" y="315"/>
                    <a:pt x="42" y="491"/>
                    <a:pt x="218" y="532"/>
                  </a:cubicBezTo>
                  <a:cubicBezTo>
                    <a:pt x="249" y="542"/>
                    <a:pt x="282" y="547"/>
                    <a:pt x="315" y="547"/>
                  </a:cubicBezTo>
                  <a:cubicBezTo>
                    <a:pt x="423" y="547"/>
                    <a:pt x="527" y="492"/>
                    <a:pt x="559" y="357"/>
                  </a:cubicBezTo>
                  <a:cubicBezTo>
                    <a:pt x="652" y="233"/>
                    <a:pt x="559" y="57"/>
                    <a:pt x="435" y="16"/>
                  </a:cubicBezTo>
                  <a:cubicBezTo>
                    <a:pt x="393" y="6"/>
                    <a:pt x="355" y="1"/>
                    <a:pt x="31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38"/>
            <p:cNvSpPr/>
            <p:nvPr/>
          </p:nvSpPr>
          <p:spPr>
            <a:xfrm>
              <a:off x="5008025" y="4743125"/>
              <a:ext cx="15275" cy="13575"/>
            </a:xfrm>
            <a:custGeom>
              <a:rect b="b" l="l" r="r" t="t"/>
              <a:pathLst>
                <a:path extrusionOk="0" h="543" w="611">
                  <a:moveTo>
                    <a:pt x="277" y="0"/>
                  </a:moveTo>
                  <a:cubicBezTo>
                    <a:pt x="175" y="0"/>
                    <a:pt x="79" y="68"/>
                    <a:pt x="42" y="158"/>
                  </a:cubicBezTo>
                  <a:cubicBezTo>
                    <a:pt x="0" y="292"/>
                    <a:pt x="42" y="468"/>
                    <a:pt x="176" y="509"/>
                  </a:cubicBezTo>
                  <a:cubicBezTo>
                    <a:pt x="225" y="532"/>
                    <a:pt x="269" y="542"/>
                    <a:pt x="310" y="542"/>
                  </a:cubicBezTo>
                  <a:cubicBezTo>
                    <a:pt x="417" y="542"/>
                    <a:pt x="499" y="472"/>
                    <a:pt x="559" y="375"/>
                  </a:cubicBezTo>
                  <a:cubicBezTo>
                    <a:pt x="610" y="251"/>
                    <a:pt x="559" y="75"/>
                    <a:pt x="393" y="34"/>
                  </a:cubicBezTo>
                  <a:cubicBezTo>
                    <a:pt x="356" y="11"/>
                    <a:pt x="316" y="0"/>
                    <a:pt x="2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38"/>
            <p:cNvSpPr/>
            <p:nvPr/>
          </p:nvSpPr>
          <p:spPr>
            <a:xfrm>
              <a:off x="4879825" y="4800050"/>
              <a:ext cx="6475" cy="9575"/>
            </a:xfrm>
            <a:custGeom>
              <a:rect b="b" l="l" r="r" t="t"/>
              <a:pathLst>
                <a:path extrusionOk="0" h="383" w="259">
                  <a:moveTo>
                    <a:pt x="93" y="0"/>
                  </a:moveTo>
                  <a:lnTo>
                    <a:pt x="0" y="259"/>
                  </a:lnTo>
                  <a:lnTo>
                    <a:pt x="259" y="383"/>
                  </a:lnTo>
                  <a:lnTo>
                    <a:pt x="259" y="259"/>
                  </a:lnTo>
                  <a:cubicBezTo>
                    <a:pt x="259" y="166"/>
                    <a:pt x="217" y="83"/>
                    <a:pt x="135" y="42"/>
                  </a:cubicBezTo>
                  <a:lnTo>
                    <a:pt x="9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38"/>
            <p:cNvSpPr/>
            <p:nvPr/>
          </p:nvSpPr>
          <p:spPr>
            <a:xfrm>
              <a:off x="4903600" y="4736450"/>
              <a:ext cx="9850" cy="12750"/>
            </a:xfrm>
            <a:custGeom>
              <a:rect b="b" l="l" r="r" t="t"/>
              <a:pathLst>
                <a:path extrusionOk="0" h="510" w="394">
                  <a:moveTo>
                    <a:pt x="218" y="1"/>
                  </a:moveTo>
                  <a:lnTo>
                    <a:pt x="0" y="477"/>
                  </a:lnTo>
                  <a:cubicBezTo>
                    <a:pt x="38" y="499"/>
                    <a:pt x="77" y="510"/>
                    <a:pt x="116" y="510"/>
                  </a:cubicBezTo>
                  <a:cubicBezTo>
                    <a:pt x="217" y="510"/>
                    <a:pt x="312" y="439"/>
                    <a:pt x="342" y="342"/>
                  </a:cubicBezTo>
                  <a:cubicBezTo>
                    <a:pt x="393" y="218"/>
                    <a:pt x="342" y="42"/>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38"/>
            <p:cNvSpPr/>
            <p:nvPr/>
          </p:nvSpPr>
          <p:spPr>
            <a:xfrm>
              <a:off x="5053250" y="4728975"/>
              <a:ext cx="7525" cy="8550"/>
            </a:xfrm>
            <a:custGeom>
              <a:rect b="b" l="l" r="r" t="t"/>
              <a:pathLst>
                <a:path extrusionOk="0" h="342" w="301">
                  <a:moveTo>
                    <a:pt x="42" y="0"/>
                  </a:moveTo>
                  <a:cubicBezTo>
                    <a:pt x="1" y="41"/>
                    <a:pt x="1" y="83"/>
                    <a:pt x="42" y="124"/>
                  </a:cubicBezTo>
                  <a:cubicBezTo>
                    <a:pt x="42" y="207"/>
                    <a:pt x="94" y="300"/>
                    <a:pt x="176" y="341"/>
                  </a:cubicBezTo>
                  <a:lnTo>
                    <a:pt x="301"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38"/>
            <p:cNvSpPr/>
            <p:nvPr/>
          </p:nvSpPr>
          <p:spPr>
            <a:xfrm>
              <a:off x="4988625" y="4701825"/>
              <a:ext cx="14000" cy="9600"/>
            </a:xfrm>
            <a:custGeom>
              <a:rect b="b" l="l" r="r" t="t"/>
              <a:pathLst>
                <a:path extrusionOk="0" h="384" w="560">
                  <a:moveTo>
                    <a:pt x="42" y="1"/>
                  </a:moveTo>
                  <a:lnTo>
                    <a:pt x="42" y="1"/>
                  </a:lnTo>
                  <a:cubicBezTo>
                    <a:pt x="1" y="135"/>
                    <a:pt x="94" y="311"/>
                    <a:pt x="218" y="352"/>
                  </a:cubicBezTo>
                  <a:cubicBezTo>
                    <a:pt x="259" y="373"/>
                    <a:pt x="303" y="383"/>
                    <a:pt x="347" y="383"/>
                  </a:cubicBezTo>
                  <a:cubicBezTo>
                    <a:pt x="391" y="383"/>
                    <a:pt x="435" y="373"/>
                    <a:pt x="477" y="352"/>
                  </a:cubicBezTo>
                  <a:cubicBezTo>
                    <a:pt x="518" y="311"/>
                    <a:pt x="559"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38"/>
            <p:cNvSpPr/>
            <p:nvPr/>
          </p:nvSpPr>
          <p:spPr>
            <a:xfrm>
              <a:off x="4929450" y="4678300"/>
              <a:ext cx="9850" cy="6500"/>
            </a:xfrm>
            <a:custGeom>
              <a:rect b="b" l="l" r="r" t="t"/>
              <a:pathLst>
                <a:path extrusionOk="0" h="260" w="394">
                  <a:moveTo>
                    <a:pt x="135" y="1"/>
                  </a:moveTo>
                  <a:lnTo>
                    <a:pt x="0" y="259"/>
                  </a:lnTo>
                  <a:lnTo>
                    <a:pt x="176" y="259"/>
                  </a:lnTo>
                  <a:cubicBezTo>
                    <a:pt x="259" y="259"/>
                    <a:pt x="342" y="166"/>
                    <a:pt x="393" y="83"/>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38"/>
            <p:cNvSpPr/>
            <p:nvPr/>
          </p:nvSpPr>
          <p:spPr>
            <a:xfrm>
              <a:off x="4876725" y="4806500"/>
              <a:ext cx="9575" cy="7525"/>
            </a:xfrm>
            <a:custGeom>
              <a:rect b="b" l="l" r="r" t="t"/>
              <a:pathLst>
                <a:path extrusionOk="0" h="301" w="383">
                  <a:moveTo>
                    <a:pt x="124" y="1"/>
                  </a:moveTo>
                  <a:lnTo>
                    <a:pt x="0" y="259"/>
                  </a:lnTo>
                  <a:cubicBezTo>
                    <a:pt x="42" y="259"/>
                    <a:pt x="83" y="301"/>
                    <a:pt x="124" y="301"/>
                  </a:cubicBezTo>
                  <a:lnTo>
                    <a:pt x="176" y="259"/>
                  </a:lnTo>
                  <a:lnTo>
                    <a:pt x="217" y="259"/>
                  </a:lnTo>
                  <a:cubicBezTo>
                    <a:pt x="259" y="259"/>
                    <a:pt x="300" y="208"/>
                    <a:pt x="300" y="208"/>
                  </a:cubicBezTo>
                  <a:cubicBezTo>
                    <a:pt x="341" y="166"/>
                    <a:pt x="341" y="125"/>
                    <a:pt x="383" y="125"/>
                  </a:cubicBezTo>
                  <a:lnTo>
                    <a:pt x="12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38"/>
            <p:cNvSpPr/>
            <p:nvPr/>
          </p:nvSpPr>
          <p:spPr>
            <a:xfrm>
              <a:off x="5126675" y="4002525"/>
              <a:ext cx="13975" cy="10225"/>
            </a:xfrm>
            <a:custGeom>
              <a:rect b="b" l="l" r="r" t="t"/>
              <a:pathLst>
                <a:path extrusionOk="0" h="409" w="559">
                  <a:moveTo>
                    <a:pt x="244" y="0"/>
                  </a:moveTo>
                  <a:cubicBezTo>
                    <a:pt x="148" y="0"/>
                    <a:pt x="62" y="49"/>
                    <a:pt x="0" y="150"/>
                  </a:cubicBezTo>
                  <a:lnTo>
                    <a:pt x="0" y="192"/>
                  </a:lnTo>
                  <a:lnTo>
                    <a:pt x="465" y="409"/>
                  </a:lnTo>
                  <a:cubicBezTo>
                    <a:pt x="558" y="233"/>
                    <a:pt x="465" y="109"/>
                    <a:pt x="341" y="16"/>
                  </a:cubicBezTo>
                  <a:cubicBezTo>
                    <a:pt x="308" y="6"/>
                    <a:pt x="276" y="0"/>
                    <a:pt x="24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38"/>
            <p:cNvSpPr/>
            <p:nvPr/>
          </p:nvSpPr>
          <p:spPr>
            <a:xfrm>
              <a:off x="5105975" y="3957300"/>
              <a:ext cx="15275" cy="13700"/>
            </a:xfrm>
            <a:custGeom>
              <a:rect b="b" l="l" r="r" t="t"/>
              <a:pathLst>
                <a:path extrusionOk="0" h="548" w="611">
                  <a:moveTo>
                    <a:pt x="297" y="1"/>
                  </a:moveTo>
                  <a:cubicBezTo>
                    <a:pt x="189" y="1"/>
                    <a:pt x="84" y="56"/>
                    <a:pt x="53" y="191"/>
                  </a:cubicBezTo>
                  <a:cubicBezTo>
                    <a:pt x="1" y="315"/>
                    <a:pt x="53" y="491"/>
                    <a:pt x="218" y="532"/>
                  </a:cubicBezTo>
                  <a:cubicBezTo>
                    <a:pt x="252" y="543"/>
                    <a:pt x="287" y="548"/>
                    <a:pt x="322" y="548"/>
                  </a:cubicBezTo>
                  <a:cubicBezTo>
                    <a:pt x="428" y="548"/>
                    <a:pt x="531" y="501"/>
                    <a:pt x="570" y="408"/>
                  </a:cubicBezTo>
                  <a:cubicBezTo>
                    <a:pt x="611" y="233"/>
                    <a:pt x="570" y="109"/>
                    <a:pt x="394" y="16"/>
                  </a:cubicBezTo>
                  <a:cubicBezTo>
                    <a:pt x="362" y="6"/>
                    <a:pt x="329" y="1"/>
                    <a:pt x="29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38"/>
            <p:cNvSpPr/>
            <p:nvPr/>
          </p:nvSpPr>
          <p:spPr>
            <a:xfrm>
              <a:off x="5068500" y="3977050"/>
              <a:ext cx="6500" cy="8825"/>
            </a:xfrm>
            <a:custGeom>
              <a:rect b="b" l="l" r="r" t="t"/>
              <a:pathLst>
                <a:path extrusionOk="0" h="353" w="260">
                  <a:moveTo>
                    <a:pt x="83" y="1"/>
                  </a:moveTo>
                  <a:lnTo>
                    <a:pt x="1" y="259"/>
                  </a:lnTo>
                  <a:lnTo>
                    <a:pt x="259" y="352"/>
                  </a:lnTo>
                  <a:lnTo>
                    <a:pt x="259" y="259"/>
                  </a:lnTo>
                  <a:cubicBezTo>
                    <a:pt x="259" y="135"/>
                    <a:pt x="208" y="42"/>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38"/>
            <p:cNvSpPr/>
            <p:nvPr/>
          </p:nvSpPr>
          <p:spPr>
            <a:xfrm>
              <a:off x="5137250" y="4157525"/>
              <a:ext cx="9850" cy="6950"/>
            </a:xfrm>
            <a:custGeom>
              <a:rect b="b" l="l" r="r" t="t"/>
              <a:pathLst>
                <a:path extrusionOk="0" h="278" w="394">
                  <a:moveTo>
                    <a:pt x="261" y="1"/>
                  </a:moveTo>
                  <a:cubicBezTo>
                    <a:pt x="246" y="1"/>
                    <a:pt x="232" y="5"/>
                    <a:pt x="218" y="19"/>
                  </a:cubicBezTo>
                  <a:cubicBezTo>
                    <a:pt x="177" y="19"/>
                    <a:pt x="94" y="61"/>
                    <a:pt x="94" y="61"/>
                  </a:cubicBezTo>
                  <a:lnTo>
                    <a:pt x="42" y="112"/>
                  </a:lnTo>
                  <a:cubicBezTo>
                    <a:pt x="1" y="154"/>
                    <a:pt x="1" y="154"/>
                    <a:pt x="1" y="195"/>
                  </a:cubicBezTo>
                  <a:lnTo>
                    <a:pt x="259" y="278"/>
                  </a:lnTo>
                  <a:lnTo>
                    <a:pt x="394" y="19"/>
                  </a:lnTo>
                  <a:cubicBezTo>
                    <a:pt x="332" y="19"/>
                    <a:pt x="293" y="1"/>
                    <a:pt x="26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38"/>
            <p:cNvSpPr/>
            <p:nvPr/>
          </p:nvSpPr>
          <p:spPr>
            <a:xfrm>
              <a:off x="5072650" y="4130725"/>
              <a:ext cx="15275" cy="10225"/>
            </a:xfrm>
            <a:custGeom>
              <a:rect b="b" l="l" r="r" t="t"/>
              <a:pathLst>
                <a:path extrusionOk="0" h="409" w="611">
                  <a:moveTo>
                    <a:pt x="296" y="1"/>
                  </a:moveTo>
                  <a:cubicBezTo>
                    <a:pt x="199" y="1"/>
                    <a:pt x="112" y="49"/>
                    <a:pt x="42" y="150"/>
                  </a:cubicBezTo>
                  <a:cubicBezTo>
                    <a:pt x="42" y="150"/>
                    <a:pt x="42" y="192"/>
                    <a:pt x="0" y="192"/>
                  </a:cubicBezTo>
                  <a:lnTo>
                    <a:pt x="517" y="409"/>
                  </a:lnTo>
                  <a:cubicBezTo>
                    <a:pt x="610" y="274"/>
                    <a:pt x="517" y="99"/>
                    <a:pt x="393" y="16"/>
                  </a:cubicBezTo>
                  <a:cubicBezTo>
                    <a:pt x="360" y="6"/>
                    <a:pt x="327" y="1"/>
                    <a:pt x="29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38"/>
            <p:cNvSpPr/>
            <p:nvPr/>
          </p:nvSpPr>
          <p:spPr>
            <a:xfrm>
              <a:off x="5163100" y="4093100"/>
              <a:ext cx="9850" cy="13225"/>
            </a:xfrm>
            <a:custGeom>
              <a:rect b="b" l="l" r="r" t="t"/>
              <a:pathLst>
                <a:path extrusionOk="0" h="529" w="394">
                  <a:moveTo>
                    <a:pt x="321" y="1"/>
                  </a:moveTo>
                  <a:cubicBezTo>
                    <a:pt x="205" y="1"/>
                    <a:pt x="85" y="76"/>
                    <a:pt x="42" y="187"/>
                  </a:cubicBezTo>
                  <a:cubicBezTo>
                    <a:pt x="1" y="270"/>
                    <a:pt x="1" y="311"/>
                    <a:pt x="42" y="404"/>
                  </a:cubicBezTo>
                  <a:cubicBezTo>
                    <a:pt x="42" y="446"/>
                    <a:pt x="94" y="487"/>
                    <a:pt x="135" y="528"/>
                  </a:cubicBezTo>
                  <a:lnTo>
                    <a:pt x="177" y="528"/>
                  </a:lnTo>
                  <a:lnTo>
                    <a:pt x="394" y="11"/>
                  </a:lnTo>
                  <a:cubicBezTo>
                    <a:pt x="370" y="4"/>
                    <a:pt x="346"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38"/>
            <p:cNvSpPr/>
            <p:nvPr/>
          </p:nvSpPr>
          <p:spPr>
            <a:xfrm>
              <a:off x="5098500" y="4067150"/>
              <a:ext cx="15275" cy="13700"/>
            </a:xfrm>
            <a:custGeom>
              <a:rect b="b" l="l" r="r" t="t"/>
              <a:pathLst>
                <a:path extrusionOk="0" h="548" w="611">
                  <a:moveTo>
                    <a:pt x="290" y="0"/>
                  </a:moveTo>
                  <a:cubicBezTo>
                    <a:pt x="184" y="0"/>
                    <a:pt x="80" y="49"/>
                    <a:pt x="41" y="150"/>
                  </a:cubicBezTo>
                  <a:cubicBezTo>
                    <a:pt x="0" y="315"/>
                    <a:pt x="41" y="450"/>
                    <a:pt x="217" y="533"/>
                  </a:cubicBezTo>
                  <a:cubicBezTo>
                    <a:pt x="249" y="542"/>
                    <a:pt x="282" y="547"/>
                    <a:pt x="316" y="547"/>
                  </a:cubicBezTo>
                  <a:cubicBezTo>
                    <a:pt x="423" y="547"/>
                    <a:pt x="527" y="493"/>
                    <a:pt x="558" y="367"/>
                  </a:cubicBezTo>
                  <a:cubicBezTo>
                    <a:pt x="610" y="233"/>
                    <a:pt x="558" y="57"/>
                    <a:pt x="393" y="16"/>
                  </a:cubicBezTo>
                  <a:cubicBezTo>
                    <a:pt x="360" y="5"/>
                    <a:pt x="325"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38"/>
            <p:cNvSpPr/>
            <p:nvPr/>
          </p:nvSpPr>
          <p:spPr>
            <a:xfrm>
              <a:off x="5053250" y="4085600"/>
              <a:ext cx="15275" cy="14050"/>
            </a:xfrm>
            <a:custGeom>
              <a:rect b="b" l="l" r="r" t="t"/>
              <a:pathLst>
                <a:path extrusionOk="0" h="562" w="611">
                  <a:moveTo>
                    <a:pt x="321" y="1"/>
                  </a:moveTo>
                  <a:cubicBezTo>
                    <a:pt x="205" y="1"/>
                    <a:pt x="85" y="77"/>
                    <a:pt x="42" y="187"/>
                  </a:cubicBezTo>
                  <a:cubicBezTo>
                    <a:pt x="1" y="311"/>
                    <a:pt x="42" y="487"/>
                    <a:pt x="176" y="529"/>
                  </a:cubicBezTo>
                  <a:cubicBezTo>
                    <a:pt x="226" y="552"/>
                    <a:pt x="274" y="562"/>
                    <a:pt x="319" y="562"/>
                  </a:cubicBezTo>
                  <a:cubicBezTo>
                    <a:pt x="435" y="562"/>
                    <a:pt x="529" y="494"/>
                    <a:pt x="559" y="405"/>
                  </a:cubicBezTo>
                  <a:cubicBezTo>
                    <a:pt x="611" y="270"/>
                    <a:pt x="559" y="94"/>
                    <a:pt x="394" y="12"/>
                  </a:cubicBezTo>
                  <a:cubicBezTo>
                    <a:pt x="370" y="4"/>
                    <a:pt x="345"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38"/>
            <p:cNvSpPr/>
            <p:nvPr/>
          </p:nvSpPr>
          <p:spPr>
            <a:xfrm>
              <a:off x="5116850" y="4112375"/>
              <a:ext cx="16300" cy="13700"/>
            </a:xfrm>
            <a:custGeom>
              <a:rect b="b" l="l" r="r" t="t"/>
              <a:pathLst>
                <a:path extrusionOk="0" h="548" w="652">
                  <a:moveTo>
                    <a:pt x="332" y="1"/>
                  </a:moveTo>
                  <a:cubicBezTo>
                    <a:pt x="225" y="1"/>
                    <a:pt x="122" y="49"/>
                    <a:pt x="83" y="150"/>
                  </a:cubicBezTo>
                  <a:cubicBezTo>
                    <a:pt x="0" y="316"/>
                    <a:pt x="83" y="492"/>
                    <a:pt x="217" y="533"/>
                  </a:cubicBezTo>
                  <a:cubicBezTo>
                    <a:pt x="247" y="543"/>
                    <a:pt x="279" y="548"/>
                    <a:pt x="311" y="548"/>
                  </a:cubicBezTo>
                  <a:cubicBezTo>
                    <a:pt x="417" y="548"/>
                    <a:pt x="527" y="494"/>
                    <a:pt x="558" y="367"/>
                  </a:cubicBezTo>
                  <a:cubicBezTo>
                    <a:pt x="651" y="233"/>
                    <a:pt x="558" y="57"/>
                    <a:pt x="434" y="16"/>
                  </a:cubicBezTo>
                  <a:cubicBezTo>
                    <a:pt x="401" y="6"/>
                    <a:pt x="366" y="1"/>
                    <a:pt x="33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38"/>
            <p:cNvSpPr/>
            <p:nvPr/>
          </p:nvSpPr>
          <p:spPr>
            <a:xfrm>
              <a:off x="5079100" y="4021475"/>
              <a:ext cx="16300" cy="14150"/>
            </a:xfrm>
            <a:custGeom>
              <a:rect b="b" l="l" r="r" t="t"/>
              <a:pathLst>
                <a:path extrusionOk="0" h="566" w="652">
                  <a:moveTo>
                    <a:pt x="319" y="0"/>
                  </a:moveTo>
                  <a:cubicBezTo>
                    <a:pt x="215" y="0"/>
                    <a:pt x="109" y="70"/>
                    <a:pt x="42" y="168"/>
                  </a:cubicBezTo>
                  <a:cubicBezTo>
                    <a:pt x="1" y="333"/>
                    <a:pt x="94" y="468"/>
                    <a:pt x="218" y="550"/>
                  </a:cubicBezTo>
                  <a:cubicBezTo>
                    <a:pt x="249" y="560"/>
                    <a:pt x="283" y="565"/>
                    <a:pt x="316" y="565"/>
                  </a:cubicBezTo>
                  <a:cubicBezTo>
                    <a:pt x="423" y="565"/>
                    <a:pt x="527" y="511"/>
                    <a:pt x="559" y="385"/>
                  </a:cubicBezTo>
                  <a:cubicBezTo>
                    <a:pt x="652" y="250"/>
                    <a:pt x="559" y="75"/>
                    <a:pt x="435" y="33"/>
                  </a:cubicBezTo>
                  <a:cubicBezTo>
                    <a:pt x="398" y="10"/>
                    <a:pt x="358" y="0"/>
                    <a:pt x="31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38"/>
            <p:cNvSpPr/>
            <p:nvPr/>
          </p:nvSpPr>
          <p:spPr>
            <a:xfrm>
              <a:off x="5143725" y="4047875"/>
              <a:ext cx="15275" cy="14150"/>
            </a:xfrm>
            <a:custGeom>
              <a:rect b="b" l="l" r="r" t="t"/>
              <a:pathLst>
                <a:path extrusionOk="0" h="566" w="611">
                  <a:moveTo>
                    <a:pt x="344" y="0"/>
                  </a:moveTo>
                  <a:cubicBezTo>
                    <a:pt x="204" y="0"/>
                    <a:pt x="84" y="76"/>
                    <a:pt x="42" y="187"/>
                  </a:cubicBezTo>
                  <a:cubicBezTo>
                    <a:pt x="0" y="311"/>
                    <a:pt x="42" y="487"/>
                    <a:pt x="218" y="528"/>
                  </a:cubicBezTo>
                  <a:cubicBezTo>
                    <a:pt x="256" y="554"/>
                    <a:pt x="296" y="566"/>
                    <a:pt x="336" y="566"/>
                  </a:cubicBezTo>
                  <a:cubicBezTo>
                    <a:pt x="436" y="566"/>
                    <a:pt x="529" y="493"/>
                    <a:pt x="559" y="404"/>
                  </a:cubicBezTo>
                  <a:cubicBezTo>
                    <a:pt x="610" y="228"/>
                    <a:pt x="559" y="104"/>
                    <a:pt x="435" y="11"/>
                  </a:cubicBezTo>
                  <a:cubicBezTo>
                    <a:pt x="404" y="4"/>
                    <a:pt x="373" y="0"/>
                    <a:pt x="34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38"/>
            <p:cNvSpPr/>
            <p:nvPr/>
          </p:nvSpPr>
          <p:spPr>
            <a:xfrm>
              <a:off x="5015525" y="4105275"/>
              <a:ext cx="6475" cy="8550"/>
            </a:xfrm>
            <a:custGeom>
              <a:rect b="b" l="l" r="r" t="t"/>
              <a:pathLst>
                <a:path extrusionOk="0" h="342" w="259">
                  <a:moveTo>
                    <a:pt x="93" y="0"/>
                  </a:moveTo>
                  <a:lnTo>
                    <a:pt x="0" y="259"/>
                  </a:lnTo>
                  <a:lnTo>
                    <a:pt x="259" y="341"/>
                  </a:lnTo>
                  <a:lnTo>
                    <a:pt x="259" y="259"/>
                  </a:lnTo>
                  <a:cubicBezTo>
                    <a:pt x="259" y="134"/>
                    <a:pt x="217" y="41"/>
                    <a:pt x="9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38"/>
            <p:cNvSpPr/>
            <p:nvPr/>
          </p:nvSpPr>
          <p:spPr>
            <a:xfrm>
              <a:off x="5039300" y="4040650"/>
              <a:ext cx="10875" cy="13775"/>
            </a:xfrm>
            <a:custGeom>
              <a:rect b="b" l="l" r="r" t="t"/>
              <a:pathLst>
                <a:path extrusionOk="0" h="551" w="435">
                  <a:moveTo>
                    <a:pt x="218" y="0"/>
                  </a:moveTo>
                  <a:lnTo>
                    <a:pt x="0" y="517"/>
                  </a:lnTo>
                  <a:cubicBezTo>
                    <a:pt x="38" y="540"/>
                    <a:pt x="78" y="551"/>
                    <a:pt x="117" y="551"/>
                  </a:cubicBezTo>
                  <a:cubicBezTo>
                    <a:pt x="218" y="551"/>
                    <a:pt x="312" y="483"/>
                    <a:pt x="342" y="393"/>
                  </a:cubicBezTo>
                  <a:cubicBezTo>
                    <a:pt x="435" y="217"/>
                    <a:pt x="342"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38"/>
            <p:cNvSpPr/>
            <p:nvPr/>
          </p:nvSpPr>
          <p:spPr>
            <a:xfrm>
              <a:off x="5125375" y="4007300"/>
              <a:ext cx="12950" cy="9325"/>
            </a:xfrm>
            <a:custGeom>
              <a:rect b="b" l="l" r="r" t="t"/>
              <a:pathLst>
                <a:path extrusionOk="0" h="373" w="518">
                  <a:moveTo>
                    <a:pt x="52" y="1"/>
                  </a:moveTo>
                  <a:cubicBezTo>
                    <a:pt x="0" y="42"/>
                    <a:pt x="0" y="42"/>
                    <a:pt x="0" y="83"/>
                  </a:cubicBezTo>
                  <a:cubicBezTo>
                    <a:pt x="0" y="125"/>
                    <a:pt x="0" y="176"/>
                    <a:pt x="52" y="218"/>
                  </a:cubicBezTo>
                  <a:lnTo>
                    <a:pt x="52" y="259"/>
                  </a:lnTo>
                  <a:cubicBezTo>
                    <a:pt x="93" y="300"/>
                    <a:pt x="135" y="342"/>
                    <a:pt x="176" y="342"/>
                  </a:cubicBezTo>
                  <a:cubicBezTo>
                    <a:pt x="217" y="362"/>
                    <a:pt x="261" y="373"/>
                    <a:pt x="305" y="373"/>
                  </a:cubicBezTo>
                  <a:cubicBezTo>
                    <a:pt x="349" y="373"/>
                    <a:pt x="393" y="362"/>
                    <a:pt x="435" y="342"/>
                  </a:cubicBezTo>
                  <a:cubicBezTo>
                    <a:pt x="476" y="300"/>
                    <a:pt x="517" y="259"/>
                    <a:pt x="517" y="218"/>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38"/>
            <p:cNvSpPr/>
            <p:nvPr/>
          </p:nvSpPr>
          <p:spPr>
            <a:xfrm>
              <a:off x="5065150" y="3983525"/>
              <a:ext cx="9850" cy="6475"/>
            </a:xfrm>
            <a:custGeom>
              <a:rect b="b" l="l" r="r" t="t"/>
              <a:pathLst>
                <a:path extrusionOk="0" h="259" w="394">
                  <a:moveTo>
                    <a:pt x="135" y="0"/>
                  </a:moveTo>
                  <a:lnTo>
                    <a:pt x="0" y="259"/>
                  </a:lnTo>
                  <a:lnTo>
                    <a:pt x="135" y="259"/>
                  </a:lnTo>
                  <a:cubicBezTo>
                    <a:pt x="217" y="259"/>
                    <a:pt x="300" y="218"/>
                    <a:pt x="342" y="135"/>
                  </a:cubicBezTo>
                  <a:cubicBezTo>
                    <a:pt x="393" y="135"/>
                    <a:pt x="393" y="135"/>
                    <a:pt x="393" y="9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38"/>
            <p:cNvSpPr/>
            <p:nvPr/>
          </p:nvSpPr>
          <p:spPr>
            <a:xfrm>
              <a:off x="5084525" y="4286200"/>
              <a:ext cx="8550" cy="6475"/>
            </a:xfrm>
            <a:custGeom>
              <a:rect b="b" l="l" r="r" t="t"/>
              <a:pathLst>
                <a:path extrusionOk="0" h="259" w="342">
                  <a:moveTo>
                    <a:pt x="135" y="0"/>
                  </a:moveTo>
                  <a:cubicBezTo>
                    <a:pt x="135" y="0"/>
                    <a:pt x="135" y="42"/>
                    <a:pt x="83" y="42"/>
                  </a:cubicBezTo>
                  <a:cubicBezTo>
                    <a:pt x="83" y="42"/>
                    <a:pt x="42" y="83"/>
                    <a:pt x="42" y="135"/>
                  </a:cubicBezTo>
                  <a:cubicBezTo>
                    <a:pt x="1" y="135"/>
                    <a:pt x="1" y="135"/>
                    <a:pt x="1" y="176"/>
                  </a:cubicBezTo>
                  <a:lnTo>
                    <a:pt x="259" y="259"/>
                  </a:ln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38"/>
            <p:cNvSpPr/>
            <p:nvPr/>
          </p:nvSpPr>
          <p:spPr>
            <a:xfrm>
              <a:off x="5019900" y="4259325"/>
              <a:ext cx="14000" cy="9575"/>
            </a:xfrm>
            <a:custGeom>
              <a:rect b="b" l="l" r="r" t="t"/>
              <a:pathLst>
                <a:path extrusionOk="0" h="383" w="560">
                  <a:moveTo>
                    <a:pt x="259" y="0"/>
                  </a:moveTo>
                  <a:cubicBezTo>
                    <a:pt x="218" y="0"/>
                    <a:pt x="218" y="0"/>
                    <a:pt x="177" y="41"/>
                  </a:cubicBezTo>
                  <a:lnTo>
                    <a:pt x="135" y="41"/>
                  </a:lnTo>
                  <a:cubicBezTo>
                    <a:pt x="84" y="83"/>
                    <a:pt x="42" y="83"/>
                    <a:pt x="42" y="124"/>
                  </a:cubicBezTo>
                  <a:cubicBezTo>
                    <a:pt x="42" y="124"/>
                    <a:pt x="42" y="176"/>
                    <a:pt x="1" y="176"/>
                  </a:cubicBezTo>
                  <a:lnTo>
                    <a:pt x="518" y="383"/>
                  </a:lnTo>
                  <a:lnTo>
                    <a:pt x="559" y="341"/>
                  </a:lnTo>
                  <a:cubicBezTo>
                    <a:pt x="559" y="217"/>
                    <a:pt x="518" y="83"/>
                    <a:pt x="394" y="41"/>
                  </a:cubicBezTo>
                  <a:cubicBezTo>
                    <a:pt x="342" y="0"/>
                    <a:pt x="30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38"/>
            <p:cNvSpPr/>
            <p:nvPr/>
          </p:nvSpPr>
          <p:spPr>
            <a:xfrm>
              <a:off x="5110375" y="4221575"/>
              <a:ext cx="9850" cy="13975"/>
            </a:xfrm>
            <a:custGeom>
              <a:rect b="b" l="l" r="r" t="t"/>
              <a:pathLst>
                <a:path extrusionOk="0" h="559" w="394">
                  <a:moveTo>
                    <a:pt x="259" y="1"/>
                  </a:moveTo>
                  <a:cubicBezTo>
                    <a:pt x="176" y="1"/>
                    <a:pt x="83" y="83"/>
                    <a:pt x="42" y="176"/>
                  </a:cubicBezTo>
                  <a:cubicBezTo>
                    <a:pt x="1" y="259"/>
                    <a:pt x="1" y="342"/>
                    <a:pt x="42" y="435"/>
                  </a:cubicBezTo>
                  <a:lnTo>
                    <a:pt x="176" y="559"/>
                  </a:lnTo>
                  <a:lnTo>
                    <a:pt x="394" y="42"/>
                  </a:lnTo>
                  <a:cubicBezTo>
                    <a:pt x="342" y="1"/>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38"/>
            <p:cNvSpPr/>
            <p:nvPr/>
          </p:nvSpPr>
          <p:spPr>
            <a:xfrm>
              <a:off x="5045750" y="4195350"/>
              <a:ext cx="15025" cy="13725"/>
            </a:xfrm>
            <a:custGeom>
              <a:rect b="b" l="l" r="r" t="t"/>
              <a:pathLst>
                <a:path extrusionOk="0" h="549" w="601">
                  <a:moveTo>
                    <a:pt x="295" y="1"/>
                  </a:moveTo>
                  <a:cubicBezTo>
                    <a:pt x="185" y="1"/>
                    <a:pt x="74" y="57"/>
                    <a:pt x="42" y="192"/>
                  </a:cubicBezTo>
                  <a:cubicBezTo>
                    <a:pt x="1" y="316"/>
                    <a:pt x="42" y="491"/>
                    <a:pt x="177" y="533"/>
                  </a:cubicBezTo>
                  <a:cubicBezTo>
                    <a:pt x="218" y="543"/>
                    <a:pt x="260" y="548"/>
                    <a:pt x="300" y="548"/>
                  </a:cubicBezTo>
                  <a:cubicBezTo>
                    <a:pt x="422" y="548"/>
                    <a:pt x="528" y="502"/>
                    <a:pt x="559" y="409"/>
                  </a:cubicBezTo>
                  <a:cubicBezTo>
                    <a:pt x="601" y="233"/>
                    <a:pt x="559" y="57"/>
                    <a:pt x="394" y="16"/>
                  </a:cubicBezTo>
                  <a:cubicBezTo>
                    <a:pt x="362" y="6"/>
                    <a:pt x="329"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38"/>
            <p:cNvSpPr/>
            <p:nvPr/>
          </p:nvSpPr>
          <p:spPr>
            <a:xfrm>
              <a:off x="5000525" y="4214300"/>
              <a:ext cx="15025" cy="14025"/>
            </a:xfrm>
            <a:custGeom>
              <a:rect b="b" l="l" r="r" t="t"/>
              <a:pathLst>
                <a:path extrusionOk="0" h="561" w="601">
                  <a:moveTo>
                    <a:pt x="276" y="0"/>
                  </a:moveTo>
                  <a:cubicBezTo>
                    <a:pt x="172" y="0"/>
                    <a:pt x="72" y="70"/>
                    <a:pt x="42" y="168"/>
                  </a:cubicBezTo>
                  <a:cubicBezTo>
                    <a:pt x="1" y="292"/>
                    <a:pt x="42" y="467"/>
                    <a:pt x="176" y="550"/>
                  </a:cubicBezTo>
                  <a:cubicBezTo>
                    <a:pt x="205" y="557"/>
                    <a:pt x="233" y="561"/>
                    <a:pt x="261" y="561"/>
                  </a:cubicBezTo>
                  <a:cubicBezTo>
                    <a:pt x="387" y="561"/>
                    <a:pt x="491" y="485"/>
                    <a:pt x="559" y="374"/>
                  </a:cubicBezTo>
                  <a:cubicBezTo>
                    <a:pt x="600" y="250"/>
                    <a:pt x="559" y="75"/>
                    <a:pt x="393" y="33"/>
                  </a:cubicBezTo>
                  <a:cubicBezTo>
                    <a:pt x="356" y="10"/>
                    <a:pt x="316" y="0"/>
                    <a:pt x="2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38"/>
            <p:cNvSpPr/>
            <p:nvPr/>
          </p:nvSpPr>
          <p:spPr>
            <a:xfrm>
              <a:off x="5064100" y="4240600"/>
              <a:ext cx="16050" cy="13700"/>
            </a:xfrm>
            <a:custGeom>
              <a:rect b="b" l="l" r="r" t="t"/>
              <a:pathLst>
                <a:path extrusionOk="0" h="548" w="642">
                  <a:moveTo>
                    <a:pt x="336" y="0"/>
                  </a:moveTo>
                  <a:cubicBezTo>
                    <a:pt x="224" y="0"/>
                    <a:pt x="106" y="56"/>
                    <a:pt x="42" y="191"/>
                  </a:cubicBezTo>
                  <a:cubicBezTo>
                    <a:pt x="1" y="315"/>
                    <a:pt x="84" y="491"/>
                    <a:pt x="218" y="532"/>
                  </a:cubicBezTo>
                  <a:cubicBezTo>
                    <a:pt x="249" y="542"/>
                    <a:pt x="283" y="548"/>
                    <a:pt x="318" y="548"/>
                  </a:cubicBezTo>
                  <a:cubicBezTo>
                    <a:pt x="422" y="548"/>
                    <a:pt x="528" y="501"/>
                    <a:pt x="559" y="408"/>
                  </a:cubicBezTo>
                  <a:cubicBezTo>
                    <a:pt x="642" y="232"/>
                    <a:pt x="559" y="98"/>
                    <a:pt x="435" y="15"/>
                  </a:cubicBezTo>
                  <a:cubicBezTo>
                    <a:pt x="404" y="5"/>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38"/>
            <p:cNvSpPr/>
            <p:nvPr/>
          </p:nvSpPr>
          <p:spPr>
            <a:xfrm>
              <a:off x="5026375" y="4150125"/>
              <a:ext cx="16300" cy="13700"/>
            </a:xfrm>
            <a:custGeom>
              <a:rect b="b" l="l" r="r" t="t"/>
              <a:pathLst>
                <a:path extrusionOk="0" h="548" w="652">
                  <a:moveTo>
                    <a:pt x="337" y="1"/>
                  </a:moveTo>
                  <a:cubicBezTo>
                    <a:pt x="227" y="1"/>
                    <a:pt x="113" y="56"/>
                    <a:pt x="42" y="191"/>
                  </a:cubicBezTo>
                  <a:cubicBezTo>
                    <a:pt x="0" y="315"/>
                    <a:pt x="83" y="491"/>
                    <a:pt x="218" y="532"/>
                  </a:cubicBezTo>
                  <a:cubicBezTo>
                    <a:pt x="246" y="542"/>
                    <a:pt x="278" y="547"/>
                    <a:pt x="310" y="547"/>
                  </a:cubicBezTo>
                  <a:cubicBezTo>
                    <a:pt x="416" y="547"/>
                    <a:pt x="527" y="491"/>
                    <a:pt x="559" y="357"/>
                  </a:cubicBezTo>
                  <a:cubicBezTo>
                    <a:pt x="652" y="233"/>
                    <a:pt x="559" y="57"/>
                    <a:pt x="435" y="15"/>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38"/>
            <p:cNvSpPr/>
            <p:nvPr/>
          </p:nvSpPr>
          <p:spPr>
            <a:xfrm>
              <a:off x="5091000" y="4176550"/>
              <a:ext cx="15000" cy="13575"/>
            </a:xfrm>
            <a:custGeom>
              <a:rect b="b" l="l" r="r" t="t"/>
              <a:pathLst>
                <a:path extrusionOk="0" h="543" w="600">
                  <a:moveTo>
                    <a:pt x="276" y="1"/>
                  </a:moveTo>
                  <a:cubicBezTo>
                    <a:pt x="172" y="1"/>
                    <a:pt x="72" y="71"/>
                    <a:pt x="42" y="168"/>
                  </a:cubicBezTo>
                  <a:cubicBezTo>
                    <a:pt x="0" y="292"/>
                    <a:pt x="42" y="468"/>
                    <a:pt x="217" y="509"/>
                  </a:cubicBezTo>
                  <a:cubicBezTo>
                    <a:pt x="252" y="532"/>
                    <a:pt x="291" y="543"/>
                    <a:pt x="329" y="543"/>
                  </a:cubicBezTo>
                  <a:cubicBezTo>
                    <a:pt x="429" y="543"/>
                    <a:pt x="529" y="475"/>
                    <a:pt x="559" y="385"/>
                  </a:cubicBezTo>
                  <a:cubicBezTo>
                    <a:pt x="600" y="251"/>
                    <a:pt x="559" y="75"/>
                    <a:pt x="393" y="34"/>
                  </a:cubicBezTo>
                  <a:cubicBezTo>
                    <a:pt x="356" y="11"/>
                    <a:pt x="316" y="1"/>
                    <a:pt x="27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38"/>
            <p:cNvSpPr/>
            <p:nvPr/>
          </p:nvSpPr>
          <p:spPr>
            <a:xfrm>
              <a:off x="4962800" y="4233475"/>
              <a:ext cx="6475" cy="9575"/>
            </a:xfrm>
            <a:custGeom>
              <a:rect b="b" l="l" r="r" t="t"/>
              <a:pathLst>
                <a:path extrusionOk="0" h="383" w="259">
                  <a:moveTo>
                    <a:pt x="93" y="0"/>
                  </a:moveTo>
                  <a:lnTo>
                    <a:pt x="0" y="259"/>
                  </a:lnTo>
                  <a:lnTo>
                    <a:pt x="259" y="383"/>
                  </a:lnTo>
                  <a:lnTo>
                    <a:pt x="259" y="259"/>
                  </a:lnTo>
                  <a:cubicBezTo>
                    <a:pt x="259" y="176"/>
                    <a:pt x="217" y="83"/>
                    <a:pt x="134" y="42"/>
                  </a:cubicBezTo>
                  <a:cubicBezTo>
                    <a:pt x="134" y="42"/>
                    <a:pt x="134" y="0"/>
                    <a:pt x="9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38"/>
            <p:cNvSpPr/>
            <p:nvPr/>
          </p:nvSpPr>
          <p:spPr>
            <a:xfrm>
              <a:off x="4986575" y="4169875"/>
              <a:ext cx="9575" cy="12750"/>
            </a:xfrm>
            <a:custGeom>
              <a:rect b="b" l="l" r="r" t="t"/>
              <a:pathLst>
                <a:path extrusionOk="0" h="510" w="383">
                  <a:moveTo>
                    <a:pt x="217" y="1"/>
                  </a:moveTo>
                  <a:lnTo>
                    <a:pt x="0" y="476"/>
                  </a:lnTo>
                  <a:cubicBezTo>
                    <a:pt x="35" y="499"/>
                    <a:pt x="73" y="510"/>
                    <a:pt x="111" y="510"/>
                  </a:cubicBezTo>
                  <a:cubicBezTo>
                    <a:pt x="211" y="510"/>
                    <a:pt x="312" y="439"/>
                    <a:pt x="341" y="342"/>
                  </a:cubicBezTo>
                  <a:cubicBezTo>
                    <a:pt x="383" y="218"/>
                    <a:pt x="341" y="84"/>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38"/>
            <p:cNvSpPr/>
            <p:nvPr/>
          </p:nvSpPr>
          <p:spPr>
            <a:xfrm>
              <a:off x="5137250" y="4162400"/>
              <a:ext cx="6500" cy="8550"/>
            </a:xfrm>
            <a:custGeom>
              <a:rect b="b" l="l" r="r" t="t"/>
              <a:pathLst>
                <a:path extrusionOk="0" h="342" w="260">
                  <a:moveTo>
                    <a:pt x="1" y="0"/>
                  </a:moveTo>
                  <a:lnTo>
                    <a:pt x="1" y="83"/>
                  </a:lnTo>
                  <a:cubicBezTo>
                    <a:pt x="1" y="217"/>
                    <a:pt x="42" y="300"/>
                    <a:pt x="177" y="341"/>
                  </a:cubicBezTo>
                  <a:lnTo>
                    <a:pt x="259" y="83"/>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38"/>
            <p:cNvSpPr/>
            <p:nvPr/>
          </p:nvSpPr>
          <p:spPr>
            <a:xfrm>
              <a:off x="5072650" y="4135500"/>
              <a:ext cx="12950" cy="9250"/>
            </a:xfrm>
            <a:custGeom>
              <a:rect b="b" l="l" r="r" t="t"/>
              <a:pathLst>
                <a:path extrusionOk="0" h="370" w="518">
                  <a:moveTo>
                    <a:pt x="0" y="1"/>
                  </a:moveTo>
                  <a:lnTo>
                    <a:pt x="0" y="125"/>
                  </a:lnTo>
                  <a:cubicBezTo>
                    <a:pt x="0" y="218"/>
                    <a:pt x="93" y="301"/>
                    <a:pt x="176" y="342"/>
                  </a:cubicBezTo>
                  <a:cubicBezTo>
                    <a:pt x="210" y="359"/>
                    <a:pt x="253" y="369"/>
                    <a:pt x="298" y="369"/>
                  </a:cubicBezTo>
                  <a:cubicBezTo>
                    <a:pt x="361" y="369"/>
                    <a:pt x="427" y="349"/>
                    <a:pt x="476" y="301"/>
                  </a:cubicBezTo>
                  <a:cubicBezTo>
                    <a:pt x="517" y="259"/>
                    <a:pt x="517" y="259"/>
                    <a:pt x="517" y="218"/>
                  </a:cubicBez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38"/>
            <p:cNvSpPr/>
            <p:nvPr/>
          </p:nvSpPr>
          <p:spPr>
            <a:xfrm>
              <a:off x="5012425" y="4111725"/>
              <a:ext cx="9575" cy="6500"/>
            </a:xfrm>
            <a:custGeom>
              <a:rect b="b" l="l" r="r" t="t"/>
              <a:pathLst>
                <a:path extrusionOk="0" h="260" w="383">
                  <a:moveTo>
                    <a:pt x="124" y="1"/>
                  </a:moveTo>
                  <a:lnTo>
                    <a:pt x="0" y="259"/>
                  </a:lnTo>
                  <a:lnTo>
                    <a:pt x="217" y="259"/>
                  </a:lnTo>
                  <a:cubicBezTo>
                    <a:pt x="259" y="259"/>
                    <a:pt x="300" y="218"/>
                    <a:pt x="300" y="176"/>
                  </a:cubicBezTo>
                  <a:cubicBezTo>
                    <a:pt x="341" y="176"/>
                    <a:pt x="341" y="135"/>
                    <a:pt x="383" y="83"/>
                  </a:cubicBezTo>
                  <a:lnTo>
                    <a:pt x="12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38"/>
            <p:cNvSpPr/>
            <p:nvPr/>
          </p:nvSpPr>
          <p:spPr>
            <a:xfrm>
              <a:off x="5031800" y="4414400"/>
              <a:ext cx="8550" cy="6500"/>
            </a:xfrm>
            <a:custGeom>
              <a:rect b="b" l="l" r="r" t="t"/>
              <a:pathLst>
                <a:path extrusionOk="0" h="260" w="342">
                  <a:moveTo>
                    <a:pt x="218" y="1"/>
                  </a:moveTo>
                  <a:cubicBezTo>
                    <a:pt x="125" y="1"/>
                    <a:pt x="83" y="42"/>
                    <a:pt x="42" y="83"/>
                  </a:cubicBezTo>
                  <a:cubicBezTo>
                    <a:pt x="42" y="83"/>
                    <a:pt x="1" y="125"/>
                    <a:pt x="1" y="176"/>
                  </a:cubicBezTo>
                  <a:lnTo>
                    <a:pt x="259" y="259"/>
                  </a:lnTo>
                  <a:lnTo>
                    <a:pt x="3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38"/>
            <p:cNvSpPr/>
            <p:nvPr/>
          </p:nvSpPr>
          <p:spPr>
            <a:xfrm>
              <a:off x="4967175" y="4388150"/>
              <a:ext cx="14000" cy="8950"/>
            </a:xfrm>
            <a:custGeom>
              <a:rect b="b" l="l" r="r" t="t"/>
              <a:pathLst>
                <a:path extrusionOk="0" h="358" w="560">
                  <a:moveTo>
                    <a:pt x="283" y="0"/>
                  </a:moveTo>
                  <a:cubicBezTo>
                    <a:pt x="191" y="0"/>
                    <a:pt x="103" y="39"/>
                    <a:pt x="42" y="99"/>
                  </a:cubicBezTo>
                  <a:cubicBezTo>
                    <a:pt x="42" y="141"/>
                    <a:pt x="1" y="141"/>
                    <a:pt x="1" y="141"/>
                  </a:cubicBezTo>
                  <a:lnTo>
                    <a:pt x="518" y="358"/>
                  </a:lnTo>
                  <a:cubicBezTo>
                    <a:pt x="518" y="358"/>
                    <a:pt x="559" y="358"/>
                    <a:pt x="559" y="316"/>
                  </a:cubicBezTo>
                  <a:lnTo>
                    <a:pt x="559" y="234"/>
                  </a:lnTo>
                  <a:cubicBezTo>
                    <a:pt x="559" y="192"/>
                    <a:pt x="518" y="192"/>
                    <a:pt x="518" y="141"/>
                  </a:cubicBezTo>
                  <a:cubicBezTo>
                    <a:pt x="518" y="141"/>
                    <a:pt x="476" y="99"/>
                    <a:pt x="476" y="58"/>
                  </a:cubicBezTo>
                  <a:lnTo>
                    <a:pt x="435" y="58"/>
                  </a:lnTo>
                  <a:cubicBezTo>
                    <a:pt x="435" y="17"/>
                    <a:pt x="383" y="17"/>
                    <a:pt x="383" y="17"/>
                  </a:cubicBezTo>
                  <a:cubicBezTo>
                    <a:pt x="350" y="6"/>
                    <a:pt x="316" y="0"/>
                    <a:pt x="2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38"/>
            <p:cNvSpPr/>
            <p:nvPr/>
          </p:nvSpPr>
          <p:spPr>
            <a:xfrm>
              <a:off x="5057650" y="4349775"/>
              <a:ext cx="9600" cy="14000"/>
            </a:xfrm>
            <a:custGeom>
              <a:rect b="b" l="l" r="r" t="t"/>
              <a:pathLst>
                <a:path extrusionOk="0" h="560" w="384">
                  <a:moveTo>
                    <a:pt x="259" y="1"/>
                  </a:moveTo>
                  <a:cubicBezTo>
                    <a:pt x="259" y="1"/>
                    <a:pt x="218" y="42"/>
                    <a:pt x="176" y="42"/>
                  </a:cubicBezTo>
                  <a:lnTo>
                    <a:pt x="125" y="42"/>
                  </a:lnTo>
                  <a:cubicBezTo>
                    <a:pt x="83" y="84"/>
                    <a:pt x="42" y="125"/>
                    <a:pt x="0" y="177"/>
                  </a:cubicBezTo>
                  <a:lnTo>
                    <a:pt x="0" y="342"/>
                  </a:lnTo>
                  <a:cubicBezTo>
                    <a:pt x="42" y="435"/>
                    <a:pt x="83" y="518"/>
                    <a:pt x="176" y="559"/>
                  </a:cubicBezTo>
                  <a:lnTo>
                    <a:pt x="383" y="42"/>
                  </a:lnTo>
                  <a:cubicBezTo>
                    <a:pt x="342" y="42"/>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38"/>
            <p:cNvSpPr/>
            <p:nvPr/>
          </p:nvSpPr>
          <p:spPr>
            <a:xfrm>
              <a:off x="4993025" y="4323675"/>
              <a:ext cx="15025" cy="14025"/>
            </a:xfrm>
            <a:custGeom>
              <a:rect b="b" l="l" r="r" t="t"/>
              <a:pathLst>
                <a:path extrusionOk="0" h="561" w="601">
                  <a:moveTo>
                    <a:pt x="314" y="0"/>
                  </a:moveTo>
                  <a:cubicBezTo>
                    <a:pt x="202" y="0"/>
                    <a:pt x="76" y="76"/>
                    <a:pt x="42" y="187"/>
                  </a:cubicBezTo>
                  <a:cubicBezTo>
                    <a:pt x="1" y="311"/>
                    <a:pt x="42" y="486"/>
                    <a:pt x="176" y="528"/>
                  </a:cubicBezTo>
                  <a:cubicBezTo>
                    <a:pt x="222" y="551"/>
                    <a:pt x="266" y="561"/>
                    <a:pt x="306" y="561"/>
                  </a:cubicBezTo>
                  <a:cubicBezTo>
                    <a:pt x="412" y="561"/>
                    <a:pt x="499" y="491"/>
                    <a:pt x="559" y="393"/>
                  </a:cubicBezTo>
                  <a:cubicBezTo>
                    <a:pt x="600" y="228"/>
                    <a:pt x="559" y="94"/>
                    <a:pt x="383" y="11"/>
                  </a:cubicBezTo>
                  <a:cubicBezTo>
                    <a:pt x="361" y="4"/>
                    <a:pt x="338"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38"/>
            <p:cNvSpPr/>
            <p:nvPr/>
          </p:nvSpPr>
          <p:spPr>
            <a:xfrm>
              <a:off x="4946775" y="4342500"/>
              <a:ext cx="16050" cy="14150"/>
            </a:xfrm>
            <a:custGeom>
              <a:rect b="b" l="l" r="r" t="t"/>
              <a:pathLst>
                <a:path extrusionOk="0" h="566" w="642">
                  <a:moveTo>
                    <a:pt x="312" y="0"/>
                  </a:moveTo>
                  <a:cubicBezTo>
                    <a:pt x="212" y="0"/>
                    <a:pt x="113" y="68"/>
                    <a:pt x="83" y="157"/>
                  </a:cubicBezTo>
                  <a:cubicBezTo>
                    <a:pt x="0" y="333"/>
                    <a:pt x="83" y="468"/>
                    <a:pt x="217" y="550"/>
                  </a:cubicBezTo>
                  <a:cubicBezTo>
                    <a:pt x="256" y="560"/>
                    <a:pt x="293" y="565"/>
                    <a:pt x="327" y="565"/>
                  </a:cubicBezTo>
                  <a:cubicBezTo>
                    <a:pt x="442" y="565"/>
                    <a:pt x="536" y="509"/>
                    <a:pt x="600" y="375"/>
                  </a:cubicBezTo>
                  <a:cubicBezTo>
                    <a:pt x="641" y="250"/>
                    <a:pt x="558" y="75"/>
                    <a:pt x="424" y="33"/>
                  </a:cubicBezTo>
                  <a:cubicBezTo>
                    <a:pt x="389" y="10"/>
                    <a:pt x="351" y="0"/>
                    <a:pt x="31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38"/>
            <p:cNvSpPr/>
            <p:nvPr/>
          </p:nvSpPr>
          <p:spPr>
            <a:xfrm>
              <a:off x="5011375" y="4368900"/>
              <a:ext cx="16050" cy="14050"/>
            </a:xfrm>
            <a:custGeom>
              <a:rect b="b" l="l" r="r" t="t"/>
              <a:pathLst>
                <a:path extrusionOk="0" h="562" w="642">
                  <a:moveTo>
                    <a:pt x="355" y="1"/>
                  </a:moveTo>
                  <a:cubicBezTo>
                    <a:pt x="242" y="1"/>
                    <a:pt x="110" y="76"/>
                    <a:pt x="42" y="187"/>
                  </a:cubicBezTo>
                  <a:cubicBezTo>
                    <a:pt x="1" y="311"/>
                    <a:pt x="84" y="487"/>
                    <a:pt x="218" y="528"/>
                  </a:cubicBezTo>
                  <a:cubicBezTo>
                    <a:pt x="252" y="551"/>
                    <a:pt x="290" y="561"/>
                    <a:pt x="329" y="561"/>
                  </a:cubicBezTo>
                  <a:cubicBezTo>
                    <a:pt x="429" y="561"/>
                    <a:pt x="529" y="491"/>
                    <a:pt x="559" y="394"/>
                  </a:cubicBezTo>
                  <a:cubicBezTo>
                    <a:pt x="642" y="270"/>
                    <a:pt x="559" y="94"/>
                    <a:pt x="425" y="11"/>
                  </a:cubicBezTo>
                  <a:cubicBezTo>
                    <a:pt x="403" y="4"/>
                    <a:pt x="380" y="1"/>
                    <a:pt x="3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38"/>
            <p:cNvSpPr/>
            <p:nvPr/>
          </p:nvSpPr>
          <p:spPr>
            <a:xfrm>
              <a:off x="4973650" y="4278325"/>
              <a:ext cx="16050" cy="14150"/>
            </a:xfrm>
            <a:custGeom>
              <a:rect b="b" l="l" r="r" t="t"/>
              <a:pathLst>
                <a:path extrusionOk="0" h="566" w="642">
                  <a:moveTo>
                    <a:pt x="319" y="1"/>
                  </a:moveTo>
                  <a:cubicBezTo>
                    <a:pt x="199" y="1"/>
                    <a:pt x="105" y="57"/>
                    <a:pt x="42" y="191"/>
                  </a:cubicBezTo>
                  <a:cubicBezTo>
                    <a:pt x="0" y="315"/>
                    <a:pt x="83" y="491"/>
                    <a:pt x="217" y="533"/>
                  </a:cubicBezTo>
                  <a:cubicBezTo>
                    <a:pt x="252" y="555"/>
                    <a:pt x="290" y="566"/>
                    <a:pt x="328" y="566"/>
                  </a:cubicBezTo>
                  <a:cubicBezTo>
                    <a:pt x="428" y="566"/>
                    <a:pt x="529" y="495"/>
                    <a:pt x="559" y="398"/>
                  </a:cubicBezTo>
                  <a:cubicBezTo>
                    <a:pt x="641" y="233"/>
                    <a:pt x="559" y="98"/>
                    <a:pt x="435" y="16"/>
                  </a:cubicBezTo>
                  <a:cubicBezTo>
                    <a:pt x="394" y="6"/>
                    <a:pt x="355" y="1"/>
                    <a:pt x="31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38"/>
            <p:cNvSpPr/>
            <p:nvPr/>
          </p:nvSpPr>
          <p:spPr>
            <a:xfrm>
              <a:off x="5038275" y="4304750"/>
              <a:ext cx="15000" cy="14050"/>
            </a:xfrm>
            <a:custGeom>
              <a:rect b="b" l="l" r="r" t="t"/>
              <a:pathLst>
                <a:path extrusionOk="0" h="562" w="600">
                  <a:moveTo>
                    <a:pt x="272" y="1"/>
                  </a:moveTo>
                  <a:cubicBezTo>
                    <a:pt x="172" y="1"/>
                    <a:pt x="71" y="71"/>
                    <a:pt x="41" y="168"/>
                  </a:cubicBezTo>
                  <a:cubicBezTo>
                    <a:pt x="0" y="334"/>
                    <a:pt x="41" y="468"/>
                    <a:pt x="176" y="551"/>
                  </a:cubicBezTo>
                  <a:cubicBezTo>
                    <a:pt x="205" y="558"/>
                    <a:pt x="234" y="561"/>
                    <a:pt x="263" y="561"/>
                  </a:cubicBezTo>
                  <a:cubicBezTo>
                    <a:pt x="399" y="561"/>
                    <a:pt x="524" y="486"/>
                    <a:pt x="558" y="375"/>
                  </a:cubicBezTo>
                  <a:cubicBezTo>
                    <a:pt x="600" y="251"/>
                    <a:pt x="558" y="75"/>
                    <a:pt x="383" y="34"/>
                  </a:cubicBezTo>
                  <a:cubicBezTo>
                    <a:pt x="348"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38"/>
            <p:cNvSpPr/>
            <p:nvPr/>
          </p:nvSpPr>
          <p:spPr>
            <a:xfrm>
              <a:off x="4910050" y="4361675"/>
              <a:ext cx="6500" cy="9575"/>
            </a:xfrm>
            <a:custGeom>
              <a:rect b="b" l="l" r="r" t="t"/>
              <a:pathLst>
                <a:path extrusionOk="0" h="383" w="260">
                  <a:moveTo>
                    <a:pt x="84" y="0"/>
                  </a:moveTo>
                  <a:lnTo>
                    <a:pt x="1" y="259"/>
                  </a:lnTo>
                  <a:lnTo>
                    <a:pt x="259" y="383"/>
                  </a:lnTo>
                  <a:lnTo>
                    <a:pt x="259" y="259"/>
                  </a:lnTo>
                  <a:cubicBezTo>
                    <a:pt x="259" y="166"/>
                    <a:pt x="218" y="42"/>
                    <a:pt x="8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38"/>
            <p:cNvSpPr/>
            <p:nvPr/>
          </p:nvSpPr>
          <p:spPr>
            <a:xfrm>
              <a:off x="4933850" y="4298075"/>
              <a:ext cx="9575" cy="12950"/>
            </a:xfrm>
            <a:custGeom>
              <a:rect b="b" l="l" r="r" t="t"/>
              <a:pathLst>
                <a:path extrusionOk="0" h="518" w="383">
                  <a:moveTo>
                    <a:pt x="217" y="1"/>
                  </a:moveTo>
                  <a:lnTo>
                    <a:pt x="0" y="518"/>
                  </a:lnTo>
                  <a:lnTo>
                    <a:pt x="41" y="518"/>
                  </a:lnTo>
                  <a:cubicBezTo>
                    <a:pt x="124" y="518"/>
                    <a:pt x="217" y="518"/>
                    <a:pt x="300" y="435"/>
                  </a:cubicBezTo>
                  <a:lnTo>
                    <a:pt x="341" y="384"/>
                  </a:lnTo>
                  <a:lnTo>
                    <a:pt x="341" y="342"/>
                  </a:lnTo>
                  <a:cubicBezTo>
                    <a:pt x="383" y="218"/>
                    <a:pt x="341" y="84"/>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38"/>
            <p:cNvSpPr/>
            <p:nvPr/>
          </p:nvSpPr>
          <p:spPr>
            <a:xfrm>
              <a:off x="5083500" y="4290600"/>
              <a:ext cx="7525" cy="8550"/>
            </a:xfrm>
            <a:custGeom>
              <a:rect b="b" l="l" r="r" t="t"/>
              <a:pathLst>
                <a:path extrusionOk="0" h="342" w="301">
                  <a:moveTo>
                    <a:pt x="42" y="0"/>
                  </a:moveTo>
                  <a:cubicBezTo>
                    <a:pt x="42" y="42"/>
                    <a:pt x="0" y="83"/>
                    <a:pt x="42" y="166"/>
                  </a:cubicBezTo>
                  <a:cubicBezTo>
                    <a:pt x="42" y="217"/>
                    <a:pt x="83" y="300"/>
                    <a:pt x="124" y="341"/>
                  </a:cubicBezTo>
                  <a:lnTo>
                    <a:pt x="218" y="341"/>
                  </a:ln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38"/>
            <p:cNvSpPr/>
            <p:nvPr/>
          </p:nvSpPr>
          <p:spPr>
            <a:xfrm>
              <a:off x="5019900" y="4263700"/>
              <a:ext cx="12950" cy="10000"/>
            </a:xfrm>
            <a:custGeom>
              <a:rect b="b" l="l" r="r" t="t"/>
              <a:pathLst>
                <a:path extrusionOk="0" h="400" w="518">
                  <a:moveTo>
                    <a:pt x="1" y="1"/>
                  </a:moveTo>
                  <a:lnTo>
                    <a:pt x="1" y="125"/>
                  </a:lnTo>
                  <a:lnTo>
                    <a:pt x="1" y="208"/>
                  </a:lnTo>
                  <a:lnTo>
                    <a:pt x="42" y="259"/>
                  </a:lnTo>
                  <a:cubicBezTo>
                    <a:pt x="84" y="301"/>
                    <a:pt x="135" y="342"/>
                    <a:pt x="177" y="383"/>
                  </a:cubicBezTo>
                  <a:cubicBezTo>
                    <a:pt x="199" y="395"/>
                    <a:pt x="225" y="400"/>
                    <a:pt x="252" y="400"/>
                  </a:cubicBezTo>
                  <a:cubicBezTo>
                    <a:pt x="328" y="400"/>
                    <a:pt x="416" y="361"/>
                    <a:pt x="477" y="301"/>
                  </a:cubicBezTo>
                  <a:cubicBezTo>
                    <a:pt x="477" y="301"/>
                    <a:pt x="518" y="259"/>
                    <a:pt x="518" y="20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38"/>
            <p:cNvSpPr/>
            <p:nvPr/>
          </p:nvSpPr>
          <p:spPr>
            <a:xfrm>
              <a:off x="4959675" y="4239925"/>
              <a:ext cx="9600" cy="7275"/>
            </a:xfrm>
            <a:custGeom>
              <a:rect b="b" l="l" r="r" t="t"/>
              <a:pathLst>
                <a:path extrusionOk="0" h="291" w="384">
                  <a:moveTo>
                    <a:pt x="125" y="1"/>
                  </a:moveTo>
                  <a:lnTo>
                    <a:pt x="1" y="259"/>
                  </a:lnTo>
                  <a:lnTo>
                    <a:pt x="84" y="259"/>
                  </a:lnTo>
                  <a:cubicBezTo>
                    <a:pt x="84" y="280"/>
                    <a:pt x="94" y="290"/>
                    <a:pt x="110" y="290"/>
                  </a:cubicBezTo>
                  <a:cubicBezTo>
                    <a:pt x="125" y="290"/>
                    <a:pt x="146" y="280"/>
                    <a:pt x="166" y="259"/>
                  </a:cubicBezTo>
                  <a:cubicBezTo>
                    <a:pt x="259" y="259"/>
                    <a:pt x="342" y="218"/>
                    <a:pt x="384" y="125"/>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38"/>
            <p:cNvSpPr/>
            <p:nvPr/>
          </p:nvSpPr>
          <p:spPr>
            <a:xfrm>
              <a:off x="4979075" y="4542600"/>
              <a:ext cx="8550" cy="7525"/>
            </a:xfrm>
            <a:custGeom>
              <a:rect b="b" l="l" r="r" t="t"/>
              <a:pathLst>
                <a:path extrusionOk="0" h="301" w="342">
                  <a:moveTo>
                    <a:pt x="218" y="1"/>
                  </a:moveTo>
                  <a:cubicBezTo>
                    <a:pt x="124" y="42"/>
                    <a:pt x="83" y="42"/>
                    <a:pt x="42" y="83"/>
                  </a:cubicBezTo>
                  <a:cubicBezTo>
                    <a:pt x="42" y="125"/>
                    <a:pt x="0" y="125"/>
                    <a:pt x="0" y="166"/>
                  </a:cubicBezTo>
                  <a:lnTo>
                    <a:pt x="259" y="301"/>
                  </a:lnTo>
                  <a:lnTo>
                    <a:pt x="342" y="42"/>
                  </a:lnTo>
                  <a:cubicBezTo>
                    <a:pt x="300" y="1"/>
                    <a:pt x="259" y="1"/>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38"/>
            <p:cNvSpPr/>
            <p:nvPr/>
          </p:nvSpPr>
          <p:spPr>
            <a:xfrm>
              <a:off x="4914450" y="4516750"/>
              <a:ext cx="13975" cy="9600"/>
            </a:xfrm>
            <a:custGeom>
              <a:rect b="b" l="l" r="r" t="t"/>
              <a:pathLst>
                <a:path extrusionOk="0" h="384" w="559">
                  <a:moveTo>
                    <a:pt x="166" y="1"/>
                  </a:moveTo>
                  <a:cubicBezTo>
                    <a:pt x="125" y="1"/>
                    <a:pt x="125" y="42"/>
                    <a:pt x="125" y="42"/>
                  </a:cubicBezTo>
                  <a:cubicBezTo>
                    <a:pt x="83" y="42"/>
                    <a:pt x="42" y="84"/>
                    <a:pt x="42" y="125"/>
                  </a:cubicBezTo>
                  <a:cubicBezTo>
                    <a:pt x="42" y="125"/>
                    <a:pt x="1" y="125"/>
                    <a:pt x="1" y="166"/>
                  </a:cubicBezTo>
                  <a:lnTo>
                    <a:pt x="518" y="383"/>
                  </a:lnTo>
                  <a:cubicBezTo>
                    <a:pt x="559" y="259"/>
                    <a:pt x="518" y="84"/>
                    <a:pt x="425" y="42"/>
                  </a:cubicBezTo>
                  <a:cubicBezTo>
                    <a:pt x="383" y="42"/>
                    <a:pt x="383" y="1"/>
                    <a:pt x="3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38"/>
            <p:cNvSpPr/>
            <p:nvPr/>
          </p:nvSpPr>
          <p:spPr>
            <a:xfrm>
              <a:off x="5003875" y="4478650"/>
              <a:ext cx="10625" cy="13325"/>
            </a:xfrm>
            <a:custGeom>
              <a:rect b="b" l="l" r="r" t="t"/>
              <a:pathLst>
                <a:path extrusionOk="0" h="533" w="425">
                  <a:moveTo>
                    <a:pt x="332" y="1"/>
                  </a:moveTo>
                  <a:cubicBezTo>
                    <a:pt x="224" y="1"/>
                    <a:pt x="106" y="56"/>
                    <a:pt x="42" y="191"/>
                  </a:cubicBezTo>
                  <a:cubicBezTo>
                    <a:pt x="1" y="315"/>
                    <a:pt x="84" y="491"/>
                    <a:pt x="208" y="532"/>
                  </a:cubicBezTo>
                  <a:lnTo>
                    <a:pt x="425" y="15"/>
                  </a:lnTo>
                  <a:cubicBezTo>
                    <a:pt x="396" y="6"/>
                    <a:pt x="364" y="1"/>
                    <a:pt x="33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38"/>
            <p:cNvSpPr/>
            <p:nvPr/>
          </p:nvSpPr>
          <p:spPr>
            <a:xfrm>
              <a:off x="4939275" y="4452350"/>
              <a:ext cx="16050" cy="13575"/>
            </a:xfrm>
            <a:custGeom>
              <a:rect b="b" l="l" r="r" t="t"/>
              <a:pathLst>
                <a:path extrusionOk="0" h="543" w="642">
                  <a:moveTo>
                    <a:pt x="312" y="0"/>
                  </a:moveTo>
                  <a:cubicBezTo>
                    <a:pt x="212" y="0"/>
                    <a:pt x="113" y="68"/>
                    <a:pt x="83" y="157"/>
                  </a:cubicBezTo>
                  <a:cubicBezTo>
                    <a:pt x="0" y="292"/>
                    <a:pt x="83" y="468"/>
                    <a:pt x="207" y="509"/>
                  </a:cubicBezTo>
                  <a:cubicBezTo>
                    <a:pt x="256" y="532"/>
                    <a:pt x="301" y="542"/>
                    <a:pt x="343" y="542"/>
                  </a:cubicBezTo>
                  <a:cubicBezTo>
                    <a:pt x="453" y="542"/>
                    <a:pt x="540" y="472"/>
                    <a:pt x="600" y="375"/>
                  </a:cubicBezTo>
                  <a:cubicBezTo>
                    <a:pt x="641" y="251"/>
                    <a:pt x="559" y="75"/>
                    <a:pt x="424" y="33"/>
                  </a:cubicBezTo>
                  <a:cubicBezTo>
                    <a:pt x="389" y="10"/>
                    <a:pt x="351" y="0"/>
                    <a:pt x="31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38"/>
            <p:cNvSpPr/>
            <p:nvPr/>
          </p:nvSpPr>
          <p:spPr>
            <a:xfrm>
              <a:off x="4894025" y="4471150"/>
              <a:ext cx="16050" cy="13700"/>
            </a:xfrm>
            <a:custGeom>
              <a:rect b="b" l="l" r="r" t="t"/>
              <a:pathLst>
                <a:path extrusionOk="0" h="548" w="642">
                  <a:moveTo>
                    <a:pt x="331" y="1"/>
                  </a:moveTo>
                  <a:cubicBezTo>
                    <a:pt x="225" y="1"/>
                    <a:pt x="115" y="55"/>
                    <a:pt x="84" y="181"/>
                  </a:cubicBezTo>
                  <a:cubicBezTo>
                    <a:pt x="1" y="315"/>
                    <a:pt x="84" y="491"/>
                    <a:pt x="208" y="532"/>
                  </a:cubicBezTo>
                  <a:cubicBezTo>
                    <a:pt x="239" y="542"/>
                    <a:pt x="273" y="547"/>
                    <a:pt x="307" y="547"/>
                  </a:cubicBezTo>
                  <a:cubicBezTo>
                    <a:pt x="419" y="547"/>
                    <a:pt x="537" y="491"/>
                    <a:pt x="601" y="357"/>
                  </a:cubicBezTo>
                  <a:cubicBezTo>
                    <a:pt x="642" y="233"/>
                    <a:pt x="559" y="57"/>
                    <a:pt x="425" y="15"/>
                  </a:cubicBezTo>
                  <a:cubicBezTo>
                    <a:pt x="395" y="6"/>
                    <a:pt x="363" y="1"/>
                    <a:pt x="33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38"/>
            <p:cNvSpPr/>
            <p:nvPr/>
          </p:nvSpPr>
          <p:spPr>
            <a:xfrm>
              <a:off x="4958650" y="4497575"/>
              <a:ext cx="16050" cy="14050"/>
            </a:xfrm>
            <a:custGeom>
              <a:rect b="b" l="l" r="r" t="t"/>
              <a:pathLst>
                <a:path extrusionOk="0" h="562" w="642">
                  <a:moveTo>
                    <a:pt x="294" y="0"/>
                  </a:moveTo>
                  <a:cubicBezTo>
                    <a:pt x="188" y="0"/>
                    <a:pt x="102" y="68"/>
                    <a:pt x="42" y="158"/>
                  </a:cubicBezTo>
                  <a:cubicBezTo>
                    <a:pt x="1" y="292"/>
                    <a:pt x="83" y="468"/>
                    <a:pt x="207" y="551"/>
                  </a:cubicBezTo>
                  <a:cubicBezTo>
                    <a:pt x="231" y="558"/>
                    <a:pt x="256" y="561"/>
                    <a:pt x="281" y="561"/>
                  </a:cubicBezTo>
                  <a:cubicBezTo>
                    <a:pt x="399" y="561"/>
                    <a:pt x="525" y="486"/>
                    <a:pt x="559" y="375"/>
                  </a:cubicBezTo>
                  <a:cubicBezTo>
                    <a:pt x="642" y="251"/>
                    <a:pt x="559" y="75"/>
                    <a:pt x="425" y="34"/>
                  </a:cubicBezTo>
                  <a:cubicBezTo>
                    <a:pt x="378" y="11"/>
                    <a:pt x="335" y="0"/>
                    <a:pt x="2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38"/>
            <p:cNvSpPr/>
            <p:nvPr/>
          </p:nvSpPr>
          <p:spPr>
            <a:xfrm>
              <a:off x="4920925" y="4406625"/>
              <a:ext cx="16050" cy="14050"/>
            </a:xfrm>
            <a:custGeom>
              <a:rect b="b" l="l" r="r" t="t"/>
              <a:pathLst>
                <a:path extrusionOk="0" h="562" w="642">
                  <a:moveTo>
                    <a:pt x="339" y="1"/>
                  </a:moveTo>
                  <a:cubicBezTo>
                    <a:pt x="213" y="1"/>
                    <a:pt x="110" y="75"/>
                    <a:pt x="41" y="177"/>
                  </a:cubicBezTo>
                  <a:cubicBezTo>
                    <a:pt x="0" y="312"/>
                    <a:pt x="41" y="487"/>
                    <a:pt x="217" y="529"/>
                  </a:cubicBezTo>
                  <a:cubicBezTo>
                    <a:pt x="252" y="552"/>
                    <a:pt x="290" y="562"/>
                    <a:pt x="328" y="562"/>
                  </a:cubicBezTo>
                  <a:cubicBezTo>
                    <a:pt x="428" y="562"/>
                    <a:pt x="529" y="492"/>
                    <a:pt x="558" y="394"/>
                  </a:cubicBezTo>
                  <a:cubicBezTo>
                    <a:pt x="641" y="270"/>
                    <a:pt x="558" y="94"/>
                    <a:pt x="424" y="12"/>
                  </a:cubicBezTo>
                  <a:cubicBezTo>
                    <a:pt x="395" y="4"/>
                    <a:pt x="366" y="1"/>
                    <a:pt x="33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38"/>
            <p:cNvSpPr/>
            <p:nvPr/>
          </p:nvSpPr>
          <p:spPr>
            <a:xfrm>
              <a:off x="4984500" y="4433425"/>
              <a:ext cx="16050" cy="13675"/>
            </a:xfrm>
            <a:custGeom>
              <a:rect b="b" l="l" r="r" t="t"/>
              <a:pathLst>
                <a:path extrusionOk="0" h="547" w="642">
                  <a:moveTo>
                    <a:pt x="332" y="0"/>
                  </a:moveTo>
                  <a:cubicBezTo>
                    <a:pt x="226" y="0"/>
                    <a:pt x="115" y="56"/>
                    <a:pt x="83" y="191"/>
                  </a:cubicBezTo>
                  <a:cubicBezTo>
                    <a:pt x="1" y="315"/>
                    <a:pt x="83" y="491"/>
                    <a:pt x="207" y="532"/>
                  </a:cubicBezTo>
                  <a:cubicBezTo>
                    <a:pt x="248" y="542"/>
                    <a:pt x="287" y="547"/>
                    <a:pt x="323" y="547"/>
                  </a:cubicBezTo>
                  <a:cubicBezTo>
                    <a:pt x="443" y="547"/>
                    <a:pt x="537" y="491"/>
                    <a:pt x="600" y="356"/>
                  </a:cubicBezTo>
                  <a:cubicBezTo>
                    <a:pt x="642" y="232"/>
                    <a:pt x="600" y="56"/>
                    <a:pt x="424" y="15"/>
                  </a:cubicBezTo>
                  <a:cubicBezTo>
                    <a:pt x="396" y="5"/>
                    <a:pt x="364"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38"/>
            <p:cNvSpPr/>
            <p:nvPr/>
          </p:nvSpPr>
          <p:spPr>
            <a:xfrm>
              <a:off x="4857325" y="4490900"/>
              <a:ext cx="6500" cy="8575"/>
            </a:xfrm>
            <a:custGeom>
              <a:rect b="b" l="l" r="r" t="t"/>
              <a:pathLst>
                <a:path extrusionOk="0" h="343" w="260">
                  <a:moveTo>
                    <a:pt x="83" y="1"/>
                  </a:moveTo>
                  <a:lnTo>
                    <a:pt x="1" y="259"/>
                  </a:lnTo>
                  <a:lnTo>
                    <a:pt x="259" y="342"/>
                  </a:lnTo>
                  <a:lnTo>
                    <a:pt x="259" y="301"/>
                  </a:lnTo>
                  <a:lnTo>
                    <a:pt x="259" y="259"/>
                  </a:lnTo>
                  <a:cubicBezTo>
                    <a:pt x="259" y="125"/>
                    <a:pt x="218"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38"/>
            <p:cNvSpPr/>
            <p:nvPr/>
          </p:nvSpPr>
          <p:spPr>
            <a:xfrm>
              <a:off x="4881100" y="4426300"/>
              <a:ext cx="9600" cy="12950"/>
            </a:xfrm>
            <a:custGeom>
              <a:rect b="b" l="l" r="r" t="t"/>
              <a:pathLst>
                <a:path extrusionOk="0" h="518" w="384">
                  <a:moveTo>
                    <a:pt x="208" y="0"/>
                  </a:moveTo>
                  <a:lnTo>
                    <a:pt x="1" y="517"/>
                  </a:lnTo>
                  <a:lnTo>
                    <a:pt x="125" y="517"/>
                  </a:lnTo>
                  <a:cubicBezTo>
                    <a:pt x="208" y="517"/>
                    <a:pt x="301" y="424"/>
                    <a:pt x="342" y="341"/>
                  </a:cubicBezTo>
                  <a:lnTo>
                    <a:pt x="342" y="300"/>
                  </a:lnTo>
                  <a:cubicBezTo>
                    <a:pt x="383" y="166"/>
                    <a:pt x="301" y="42"/>
                    <a:pt x="2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38"/>
            <p:cNvSpPr/>
            <p:nvPr/>
          </p:nvSpPr>
          <p:spPr>
            <a:xfrm>
              <a:off x="5030775" y="4418800"/>
              <a:ext cx="7525" cy="8550"/>
            </a:xfrm>
            <a:custGeom>
              <a:rect b="b" l="l" r="r" t="t"/>
              <a:pathLst>
                <a:path extrusionOk="0" h="342" w="301">
                  <a:moveTo>
                    <a:pt x="42" y="0"/>
                  </a:moveTo>
                  <a:cubicBezTo>
                    <a:pt x="0" y="42"/>
                    <a:pt x="0" y="124"/>
                    <a:pt x="42" y="166"/>
                  </a:cubicBezTo>
                  <a:cubicBezTo>
                    <a:pt x="42" y="207"/>
                    <a:pt x="83" y="300"/>
                    <a:pt x="124" y="342"/>
                  </a:cubicBezTo>
                  <a:lnTo>
                    <a:pt x="166" y="342"/>
                  </a:ln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38"/>
            <p:cNvSpPr/>
            <p:nvPr/>
          </p:nvSpPr>
          <p:spPr>
            <a:xfrm>
              <a:off x="4967175" y="4391650"/>
              <a:ext cx="12950" cy="10250"/>
            </a:xfrm>
            <a:custGeom>
              <a:rect b="b" l="l" r="r" t="t"/>
              <a:pathLst>
                <a:path extrusionOk="0" h="410" w="518">
                  <a:moveTo>
                    <a:pt x="1" y="1"/>
                  </a:moveTo>
                  <a:lnTo>
                    <a:pt x="1" y="135"/>
                  </a:lnTo>
                  <a:lnTo>
                    <a:pt x="1" y="218"/>
                  </a:lnTo>
                  <a:cubicBezTo>
                    <a:pt x="1" y="259"/>
                    <a:pt x="42" y="259"/>
                    <a:pt x="42" y="259"/>
                  </a:cubicBezTo>
                  <a:cubicBezTo>
                    <a:pt x="84" y="311"/>
                    <a:pt x="125" y="352"/>
                    <a:pt x="177" y="394"/>
                  </a:cubicBezTo>
                  <a:cubicBezTo>
                    <a:pt x="199" y="405"/>
                    <a:pt x="224" y="410"/>
                    <a:pt x="251" y="410"/>
                  </a:cubicBezTo>
                  <a:cubicBezTo>
                    <a:pt x="324" y="410"/>
                    <a:pt x="408" y="371"/>
                    <a:pt x="476" y="311"/>
                  </a:cubicBezTo>
                  <a:cubicBezTo>
                    <a:pt x="476" y="311"/>
                    <a:pt x="518" y="259"/>
                    <a:pt x="518" y="21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38"/>
            <p:cNvSpPr/>
            <p:nvPr/>
          </p:nvSpPr>
          <p:spPr>
            <a:xfrm>
              <a:off x="4906950" y="4368125"/>
              <a:ext cx="9600" cy="7525"/>
            </a:xfrm>
            <a:custGeom>
              <a:rect b="b" l="l" r="r" t="t"/>
              <a:pathLst>
                <a:path extrusionOk="0" h="301" w="384">
                  <a:moveTo>
                    <a:pt x="125" y="1"/>
                  </a:moveTo>
                  <a:lnTo>
                    <a:pt x="1" y="259"/>
                  </a:lnTo>
                  <a:cubicBezTo>
                    <a:pt x="42" y="259"/>
                    <a:pt x="42" y="301"/>
                    <a:pt x="42" y="301"/>
                  </a:cubicBezTo>
                  <a:lnTo>
                    <a:pt x="166" y="301"/>
                  </a:lnTo>
                  <a:lnTo>
                    <a:pt x="208" y="259"/>
                  </a:lnTo>
                  <a:cubicBezTo>
                    <a:pt x="259" y="259"/>
                    <a:pt x="301" y="218"/>
                    <a:pt x="342" y="166"/>
                  </a:cubicBezTo>
                  <a:cubicBezTo>
                    <a:pt x="342" y="166"/>
                    <a:pt x="342" y="125"/>
                    <a:pt x="383" y="125"/>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38"/>
            <p:cNvSpPr/>
            <p:nvPr/>
          </p:nvSpPr>
          <p:spPr>
            <a:xfrm>
              <a:off x="4926350" y="4670800"/>
              <a:ext cx="8550" cy="7525"/>
            </a:xfrm>
            <a:custGeom>
              <a:rect b="b" l="l" r="r" t="t"/>
              <a:pathLst>
                <a:path extrusionOk="0" h="301" w="342">
                  <a:moveTo>
                    <a:pt x="259" y="1"/>
                  </a:moveTo>
                  <a:cubicBezTo>
                    <a:pt x="207" y="1"/>
                    <a:pt x="166" y="42"/>
                    <a:pt x="124" y="42"/>
                  </a:cubicBezTo>
                  <a:cubicBezTo>
                    <a:pt x="124" y="42"/>
                    <a:pt x="83" y="42"/>
                    <a:pt x="83" y="84"/>
                  </a:cubicBezTo>
                  <a:cubicBezTo>
                    <a:pt x="42" y="84"/>
                    <a:pt x="0" y="125"/>
                    <a:pt x="0" y="166"/>
                  </a:cubicBezTo>
                  <a:lnTo>
                    <a:pt x="259" y="301"/>
                  </a:lnTo>
                  <a:lnTo>
                    <a:pt x="341" y="42"/>
                  </a:lnTo>
                  <a:cubicBezTo>
                    <a:pt x="300" y="42"/>
                    <a:pt x="259"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38"/>
            <p:cNvSpPr/>
            <p:nvPr/>
          </p:nvSpPr>
          <p:spPr>
            <a:xfrm>
              <a:off x="4861725" y="4644950"/>
              <a:ext cx="13975" cy="9600"/>
            </a:xfrm>
            <a:custGeom>
              <a:rect b="b" l="l" r="r" t="t"/>
              <a:pathLst>
                <a:path extrusionOk="0" h="384" w="559">
                  <a:moveTo>
                    <a:pt x="166" y="1"/>
                  </a:moveTo>
                  <a:lnTo>
                    <a:pt x="125" y="42"/>
                  </a:lnTo>
                  <a:cubicBezTo>
                    <a:pt x="83" y="42"/>
                    <a:pt x="42" y="84"/>
                    <a:pt x="42" y="125"/>
                  </a:cubicBezTo>
                  <a:cubicBezTo>
                    <a:pt x="42" y="125"/>
                    <a:pt x="1" y="125"/>
                    <a:pt x="1" y="166"/>
                  </a:cubicBezTo>
                  <a:lnTo>
                    <a:pt x="517" y="383"/>
                  </a:lnTo>
                  <a:cubicBezTo>
                    <a:pt x="559" y="342"/>
                    <a:pt x="559" y="259"/>
                    <a:pt x="517" y="208"/>
                  </a:cubicBezTo>
                  <a:cubicBezTo>
                    <a:pt x="517" y="166"/>
                    <a:pt x="517" y="125"/>
                    <a:pt x="466" y="84"/>
                  </a:cubicBezTo>
                  <a:cubicBezTo>
                    <a:pt x="424" y="42"/>
                    <a:pt x="383" y="42"/>
                    <a:pt x="3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38"/>
            <p:cNvSpPr/>
            <p:nvPr/>
          </p:nvSpPr>
          <p:spPr>
            <a:xfrm>
              <a:off x="4950900" y="4607225"/>
              <a:ext cx="10875" cy="12950"/>
            </a:xfrm>
            <a:custGeom>
              <a:rect b="b" l="l" r="r" t="t"/>
              <a:pathLst>
                <a:path extrusionOk="0" h="518" w="435">
                  <a:moveTo>
                    <a:pt x="311" y="0"/>
                  </a:moveTo>
                  <a:cubicBezTo>
                    <a:pt x="218" y="0"/>
                    <a:pt x="94" y="42"/>
                    <a:pt x="52" y="166"/>
                  </a:cubicBezTo>
                  <a:cubicBezTo>
                    <a:pt x="0" y="259"/>
                    <a:pt x="52" y="342"/>
                    <a:pt x="94" y="424"/>
                  </a:cubicBezTo>
                  <a:cubicBezTo>
                    <a:pt x="135" y="476"/>
                    <a:pt x="176" y="517"/>
                    <a:pt x="218" y="517"/>
                  </a:cubicBezTo>
                  <a:lnTo>
                    <a:pt x="4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38"/>
            <p:cNvSpPr/>
            <p:nvPr/>
          </p:nvSpPr>
          <p:spPr>
            <a:xfrm>
              <a:off x="4886275" y="4580425"/>
              <a:ext cx="16325" cy="14175"/>
            </a:xfrm>
            <a:custGeom>
              <a:rect b="b" l="l" r="r" t="t"/>
              <a:pathLst>
                <a:path extrusionOk="0" h="567" w="653">
                  <a:moveTo>
                    <a:pt x="321" y="1"/>
                  </a:moveTo>
                  <a:cubicBezTo>
                    <a:pt x="222" y="1"/>
                    <a:pt x="123" y="74"/>
                    <a:pt x="94" y="163"/>
                  </a:cubicBezTo>
                  <a:cubicBezTo>
                    <a:pt x="1" y="338"/>
                    <a:pt x="94" y="462"/>
                    <a:pt x="218" y="556"/>
                  </a:cubicBezTo>
                  <a:cubicBezTo>
                    <a:pt x="241" y="563"/>
                    <a:pt x="266" y="566"/>
                    <a:pt x="291" y="566"/>
                  </a:cubicBezTo>
                  <a:cubicBezTo>
                    <a:pt x="408" y="566"/>
                    <a:pt x="534" y="491"/>
                    <a:pt x="611" y="380"/>
                  </a:cubicBezTo>
                  <a:cubicBezTo>
                    <a:pt x="652" y="256"/>
                    <a:pt x="569" y="80"/>
                    <a:pt x="435" y="39"/>
                  </a:cubicBezTo>
                  <a:cubicBezTo>
                    <a:pt x="400" y="12"/>
                    <a:pt x="360"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38"/>
            <p:cNvSpPr/>
            <p:nvPr/>
          </p:nvSpPr>
          <p:spPr>
            <a:xfrm>
              <a:off x="4841050" y="4599375"/>
              <a:ext cx="16300" cy="14125"/>
            </a:xfrm>
            <a:custGeom>
              <a:rect b="b" l="l" r="r" t="t"/>
              <a:pathLst>
                <a:path extrusionOk="0" h="565" w="652">
                  <a:moveTo>
                    <a:pt x="358" y="0"/>
                  </a:moveTo>
                  <a:cubicBezTo>
                    <a:pt x="248" y="0"/>
                    <a:pt x="127" y="80"/>
                    <a:pt x="93" y="180"/>
                  </a:cubicBezTo>
                  <a:cubicBezTo>
                    <a:pt x="0" y="314"/>
                    <a:pt x="93" y="480"/>
                    <a:pt x="218" y="532"/>
                  </a:cubicBezTo>
                  <a:cubicBezTo>
                    <a:pt x="255" y="554"/>
                    <a:pt x="294" y="565"/>
                    <a:pt x="334" y="565"/>
                  </a:cubicBezTo>
                  <a:cubicBezTo>
                    <a:pt x="438" y="565"/>
                    <a:pt x="543" y="494"/>
                    <a:pt x="610" y="397"/>
                  </a:cubicBezTo>
                  <a:cubicBezTo>
                    <a:pt x="652" y="221"/>
                    <a:pt x="569" y="97"/>
                    <a:pt x="435" y="15"/>
                  </a:cubicBezTo>
                  <a:cubicBezTo>
                    <a:pt x="411" y="5"/>
                    <a:pt x="385" y="0"/>
                    <a:pt x="3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38"/>
            <p:cNvSpPr/>
            <p:nvPr/>
          </p:nvSpPr>
          <p:spPr>
            <a:xfrm>
              <a:off x="4905675" y="4625675"/>
              <a:ext cx="15275" cy="14250"/>
            </a:xfrm>
            <a:custGeom>
              <a:rect b="b" l="l" r="r" t="t"/>
              <a:pathLst>
                <a:path extrusionOk="0" h="570" w="611">
                  <a:moveTo>
                    <a:pt x="297" y="0"/>
                  </a:moveTo>
                  <a:cubicBezTo>
                    <a:pt x="192" y="0"/>
                    <a:pt x="111" y="73"/>
                    <a:pt x="52" y="162"/>
                  </a:cubicBezTo>
                  <a:cubicBezTo>
                    <a:pt x="0" y="338"/>
                    <a:pt x="52" y="462"/>
                    <a:pt x="217" y="555"/>
                  </a:cubicBezTo>
                  <a:cubicBezTo>
                    <a:pt x="249" y="564"/>
                    <a:pt x="282" y="570"/>
                    <a:pt x="314" y="570"/>
                  </a:cubicBezTo>
                  <a:cubicBezTo>
                    <a:pt x="423" y="570"/>
                    <a:pt x="529" y="514"/>
                    <a:pt x="569" y="379"/>
                  </a:cubicBezTo>
                  <a:cubicBezTo>
                    <a:pt x="610" y="255"/>
                    <a:pt x="569" y="79"/>
                    <a:pt x="434" y="38"/>
                  </a:cubicBezTo>
                  <a:cubicBezTo>
                    <a:pt x="385" y="12"/>
                    <a:pt x="339" y="0"/>
                    <a:pt x="29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38"/>
            <p:cNvSpPr/>
            <p:nvPr/>
          </p:nvSpPr>
          <p:spPr>
            <a:xfrm>
              <a:off x="4868175" y="4535200"/>
              <a:ext cx="15025" cy="14150"/>
            </a:xfrm>
            <a:custGeom>
              <a:rect b="b" l="l" r="r" t="t"/>
              <a:pathLst>
                <a:path extrusionOk="0" h="566" w="601">
                  <a:moveTo>
                    <a:pt x="292" y="0"/>
                  </a:moveTo>
                  <a:cubicBezTo>
                    <a:pt x="187" y="0"/>
                    <a:pt x="102" y="73"/>
                    <a:pt x="42" y="162"/>
                  </a:cubicBezTo>
                  <a:cubicBezTo>
                    <a:pt x="1" y="297"/>
                    <a:pt x="42" y="462"/>
                    <a:pt x="208" y="555"/>
                  </a:cubicBezTo>
                  <a:cubicBezTo>
                    <a:pt x="231" y="562"/>
                    <a:pt x="256" y="566"/>
                    <a:pt x="281" y="566"/>
                  </a:cubicBezTo>
                  <a:cubicBezTo>
                    <a:pt x="400" y="566"/>
                    <a:pt x="525" y="490"/>
                    <a:pt x="559" y="379"/>
                  </a:cubicBezTo>
                  <a:cubicBezTo>
                    <a:pt x="601" y="255"/>
                    <a:pt x="559" y="80"/>
                    <a:pt x="425" y="38"/>
                  </a:cubicBezTo>
                  <a:cubicBezTo>
                    <a:pt x="378" y="12"/>
                    <a:pt x="334"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38"/>
            <p:cNvSpPr/>
            <p:nvPr/>
          </p:nvSpPr>
          <p:spPr>
            <a:xfrm>
              <a:off x="4931525" y="4561625"/>
              <a:ext cx="16300" cy="14150"/>
            </a:xfrm>
            <a:custGeom>
              <a:rect b="b" l="l" r="r" t="t"/>
              <a:pathLst>
                <a:path extrusionOk="0" h="566" w="652">
                  <a:moveTo>
                    <a:pt x="340" y="0"/>
                  </a:moveTo>
                  <a:cubicBezTo>
                    <a:pt x="235" y="0"/>
                    <a:pt x="125" y="54"/>
                    <a:pt x="93" y="181"/>
                  </a:cubicBezTo>
                  <a:cubicBezTo>
                    <a:pt x="0" y="315"/>
                    <a:pt x="93" y="491"/>
                    <a:pt x="217" y="532"/>
                  </a:cubicBezTo>
                  <a:cubicBezTo>
                    <a:pt x="266" y="555"/>
                    <a:pt x="310" y="565"/>
                    <a:pt x="351" y="565"/>
                  </a:cubicBezTo>
                  <a:cubicBezTo>
                    <a:pt x="459" y="565"/>
                    <a:pt x="543" y="495"/>
                    <a:pt x="610" y="398"/>
                  </a:cubicBezTo>
                  <a:cubicBezTo>
                    <a:pt x="651" y="232"/>
                    <a:pt x="569" y="98"/>
                    <a:pt x="434" y="15"/>
                  </a:cubicBezTo>
                  <a:cubicBezTo>
                    <a:pt x="405" y="5"/>
                    <a:pt x="373" y="0"/>
                    <a:pt x="34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38"/>
            <p:cNvSpPr/>
            <p:nvPr/>
          </p:nvSpPr>
          <p:spPr>
            <a:xfrm>
              <a:off x="4803575" y="4619125"/>
              <a:ext cx="7525" cy="8550"/>
            </a:xfrm>
            <a:custGeom>
              <a:rect b="b" l="l" r="r" t="t"/>
              <a:pathLst>
                <a:path extrusionOk="0" h="342" w="301">
                  <a:moveTo>
                    <a:pt x="124" y="0"/>
                  </a:moveTo>
                  <a:lnTo>
                    <a:pt x="0" y="259"/>
                  </a:lnTo>
                  <a:lnTo>
                    <a:pt x="259" y="341"/>
                  </a:lnTo>
                  <a:cubicBezTo>
                    <a:pt x="300" y="341"/>
                    <a:pt x="300" y="300"/>
                    <a:pt x="300" y="300"/>
                  </a:cubicBezTo>
                  <a:cubicBezTo>
                    <a:pt x="300" y="259"/>
                    <a:pt x="300" y="165"/>
                    <a:pt x="259" y="124"/>
                  </a:cubicBezTo>
                  <a:lnTo>
                    <a:pt x="259" y="83"/>
                  </a:lnTo>
                  <a:cubicBezTo>
                    <a:pt x="207" y="83"/>
                    <a:pt x="207" y="41"/>
                    <a:pt x="1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38"/>
            <p:cNvSpPr/>
            <p:nvPr/>
          </p:nvSpPr>
          <p:spPr>
            <a:xfrm>
              <a:off x="4828125" y="4554500"/>
              <a:ext cx="9850" cy="13775"/>
            </a:xfrm>
            <a:custGeom>
              <a:rect b="b" l="l" r="r" t="t"/>
              <a:pathLst>
                <a:path extrusionOk="0" h="551" w="394">
                  <a:moveTo>
                    <a:pt x="176" y="0"/>
                  </a:moveTo>
                  <a:lnTo>
                    <a:pt x="0" y="517"/>
                  </a:lnTo>
                  <a:cubicBezTo>
                    <a:pt x="38" y="540"/>
                    <a:pt x="78" y="550"/>
                    <a:pt x="118" y="550"/>
                  </a:cubicBezTo>
                  <a:cubicBezTo>
                    <a:pt x="222" y="550"/>
                    <a:pt x="322" y="480"/>
                    <a:pt x="352" y="383"/>
                  </a:cubicBezTo>
                  <a:cubicBezTo>
                    <a:pt x="393" y="207"/>
                    <a:pt x="352" y="83"/>
                    <a:pt x="1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38"/>
            <p:cNvSpPr/>
            <p:nvPr/>
          </p:nvSpPr>
          <p:spPr>
            <a:xfrm>
              <a:off x="4978050" y="4546750"/>
              <a:ext cx="7500" cy="9825"/>
            </a:xfrm>
            <a:custGeom>
              <a:rect b="b" l="l" r="r" t="t"/>
              <a:pathLst>
                <a:path extrusionOk="0" h="393" w="300">
                  <a:moveTo>
                    <a:pt x="41" y="0"/>
                  </a:moveTo>
                  <a:cubicBezTo>
                    <a:pt x="41" y="52"/>
                    <a:pt x="41" y="52"/>
                    <a:pt x="0" y="52"/>
                  </a:cubicBezTo>
                  <a:lnTo>
                    <a:pt x="0" y="135"/>
                  </a:lnTo>
                  <a:cubicBezTo>
                    <a:pt x="0" y="217"/>
                    <a:pt x="83" y="352"/>
                    <a:pt x="165" y="393"/>
                  </a:cubicBezTo>
                  <a:lnTo>
                    <a:pt x="300" y="135"/>
                  </a:lnTo>
                  <a:lnTo>
                    <a:pt x="4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38"/>
            <p:cNvSpPr/>
            <p:nvPr/>
          </p:nvSpPr>
          <p:spPr>
            <a:xfrm>
              <a:off x="4914450" y="4520900"/>
              <a:ext cx="12950" cy="9225"/>
            </a:xfrm>
            <a:custGeom>
              <a:rect b="b" l="l" r="r" t="t"/>
              <a:pathLst>
                <a:path extrusionOk="0" h="369" w="518">
                  <a:moveTo>
                    <a:pt x="1" y="0"/>
                  </a:moveTo>
                  <a:lnTo>
                    <a:pt x="1" y="93"/>
                  </a:lnTo>
                  <a:cubicBezTo>
                    <a:pt x="1" y="217"/>
                    <a:pt x="42" y="310"/>
                    <a:pt x="166" y="352"/>
                  </a:cubicBezTo>
                  <a:cubicBezTo>
                    <a:pt x="193" y="364"/>
                    <a:pt x="223" y="369"/>
                    <a:pt x="254" y="369"/>
                  </a:cubicBezTo>
                  <a:cubicBezTo>
                    <a:pt x="329" y="369"/>
                    <a:pt x="410" y="340"/>
                    <a:pt x="476" y="310"/>
                  </a:cubicBezTo>
                  <a:cubicBezTo>
                    <a:pt x="476" y="259"/>
                    <a:pt x="518" y="217"/>
                    <a:pt x="518" y="21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38"/>
            <p:cNvSpPr/>
            <p:nvPr/>
          </p:nvSpPr>
          <p:spPr>
            <a:xfrm>
              <a:off x="4853975" y="4497375"/>
              <a:ext cx="9850" cy="6475"/>
            </a:xfrm>
            <a:custGeom>
              <a:rect b="b" l="l" r="r" t="t"/>
              <a:pathLst>
                <a:path extrusionOk="0" h="259" w="394">
                  <a:moveTo>
                    <a:pt x="135" y="0"/>
                  </a:moveTo>
                  <a:lnTo>
                    <a:pt x="0" y="259"/>
                  </a:lnTo>
                  <a:lnTo>
                    <a:pt x="176" y="259"/>
                  </a:lnTo>
                  <a:cubicBezTo>
                    <a:pt x="259" y="259"/>
                    <a:pt x="311" y="217"/>
                    <a:pt x="352" y="124"/>
                  </a:cubicBezTo>
                  <a:cubicBezTo>
                    <a:pt x="352" y="124"/>
                    <a:pt x="352" y="83"/>
                    <a:pt x="393"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38"/>
            <p:cNvSpPr/>
            <p:nvPr/>
          </p:nvSpPr>
          <p:spPr>
            <a:xfrm>
              <a:off x="4873350" y="4799525"/>
              <a:ext cx="8825" cy="7000"/>
            </a:xfrm>
            <a:custGeom>
              <a:rect b="b" l="l" r="r" t="t"/>
              <a:pathLst>
                <a:path extrusionOk="0" h="280" w="353">
                  <a:moveTo>
                    <a:pt x="269" y="1"/>
                  </a:moveTo>
                  <a:cubicBezTo>
                    <a:pt x="194" y="1"/>
                    <a:pt x="112" y="44"/>
                    <a:pt x="52" y="104"/>
                  </a:cubicBezTo>
                  <a:cubicBezTo>
                    <a:pt x="1" y="104"/>
                    <a:pt x="1" y="145"/>
                    <a:pt x="1" y="187"/>
                  </a:cubicBezTo>
                  <a:lnTo>
                    <a:pt x="259" y="280"/>
                  </a:lnTo>
                  <a:lnTo>
                    <a:pt x="352" y="21"/>
                  </a:lnTo>
                  <a:cubicBezTo>
                    <a:pt x="327" y="7"/>
                    <a:pt x="298" y="1"/>
                    <a:pt x="2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38"/>
            <p:cNvSpPr/>
            <p:nvPr/>
          </p:nvSpPr>
          <p:spPr>
            <a:xfrm>
              <a:off x="4808750" y="4773225"/>
              <a:ext cx="14225" cy="9525"/>
            </a:xfrm>
            <a:custGeom>
              <a:rect b="b" l="l" r="r" t="t"/>
              <a:pathLst>
                <a:path extrusionOk="0" h="381" w="569">
                  <a:moveTo>
                    <a:pt x="264" y="1"/>
                  </a:moveTo>
                  <a:cubicBezTo>
                    <a:pt x="230" y="1"/>
                    <a:pt x="196" y="14"/>
                    <a:pt x="176" y="39"/>
                  </a:cubicBezTo>
                  <a:lnTo>
                    <a:pt x="93" y="39"/>
                  </a:lnTo>
                  <a:cubicBezTo>
                    <a:pt x="93" y="81"/>
                    <a:pt x="52" y="81"/>
                    <a:pt x="52" y="122"/>
                  </a:cubicBezTo>
                  <a:cubicBezTo>
                    <a:pt x="0" y="122"/>
                    <a:pt x="0" y="164"/>
                    <a:pt x="0" y="164"/>
                  </a:cubicBezTo>
                  <a:lnTo>
                    <a:pt x="517" y="381"/>
                  </a:lnTo>
                  <a:cubicBezTo>
                    <a:pt x="517" y="339"/>
                    <a:pt x="569" y="246"/>
                    <a:pt x="517" y="205"/>
                  </a:cubicBezTo>
                  <a:cubicBezTo>
                    <a:pt x="517" y="122"/>
                    <a:pt x="476" y="39"/>
                    <a:pt x="352" y="39"/>
                  </a:cubicBezTo>
                  <a:cubicBezTo>
                    <a:pt x="331" y="14"/>
                    <a:pt x="297" y="1"/>
                    <a:pt x="26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38"/>
            <p:cNvSpPr/>
            <p:nvPr/>
          </p:nvSpPr>
          <p:spPr>
            <a:xfrm>
              <a:off x="4899200" y="4735425"/>
              <a:ext cx="9850" cy="12950"/>
            </a:xfrm>
            <a:custGeom>
              <a:rect b="b" l="l" r="r" t="t"/>
              <a:pathLst>
                <a:path extrusionOk="0" h="518" w="394">
                  <a:moveTo>
                    <a:pt x="259" y="1"/>
                  </a:moveTo>
                  <a:cubicBezTo>
                    <a:pt x="176" y="1"/>
                    <a:pt x="52" y="83"/>
                    <a:pt x="1" y="166"/>
                  </a:cubicBezTo>
                  <a:lnTo>
                    <a:pt x="1" y="342"/>
                  </a:lnTo>
                  <a:cubicBezTo>
                    <a:pt x="1" y="425"/>
                    <a:pt x="94" y="518"/>
                    <a:pt x="176" y="518"/>
                  </a:cubicBezTo>
                  <a:lnTo>
                    <a:pt x="394" y="42"/>
                  </a:lnTo>
                  <a:cubicBezTo>
                    <a:pt x="352" y="1"/>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38"/>
            <p:cNvSpPr/>
            <p:nvPr/>
          </p:nvSpPr>
          <p:spPr>
            <a:xfrm>
              <a:off x="4833550" y="4709075"/>
              <a:ext cx="16300" cy="13825"/>
            </a:xfrm>
            <a:custGeom>
              <a:rect b="b" l="l" r="r" t="t"/>
              <a:pathLst>
                <a:path extrusionOk="0" h="553" w="652">
                  <a:moveTo>
                    <a:pt x="326" y="1"/>
                  </a:moveTo>
                  <a:cubicBezTo>
                    <a:pt x="223" y="1"/>
                    <a:pt x="124" y="53"/>
                    <a:pt x="94" y="145"/>
                  </a:cubicBezTo>
                  <a:cubicBezTo>
                    <a:pt x="1" y="321"/>
                    <a:pt x="94" y="486"/>
                    <a:pt x="218" y="538"/>
                  </a:cubicBezTo>
                  <a:cubicBezTo>
                    <a:pt x="249" y="547"/>
                    <a:pt x="282" y="552"/>
                    <a:pt x="315" y="552"/>
                  </a:cubicBezTo>
                  <a:cubicBezTo>
                    <a:pt x="425" y="552"/>
                    <a:pt x="539" y="497"/>
                    <a:pt x="611" y="362"/>
                  </a:cubicBezTo>
                  <a:cubicBezTo>
                    <a:pt x="652" y="227"/>
                    <a:pt x="559" y="62"/>
                    <a:pt x="435" y="21"/>
                  </a:cubicBezTo>
                  <a:cubicBezTo>
                    <a:pt x="400" y="7"/>
                    <a:pt x="363"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38"/>
            <p:cNvSpPr/>
            <p:nvPr/>
          </p:nvSpPr>
          <p:spPr>
            <a:xfrm>
              <a:off x="4788325" y="4728025"/>
              <a:ext cx="16300" cy="13550"/>
            </a:xfrm>
            <a:custGeom>
              <a:rect b="b" l="l" r="r" t="t"/>
              <a:pathLst>
                <a:path extrusionOk="0" h="542" w="652">
                  <a:moveTo>
                    <a:pt x="316" y="0"/>
                  </a:moveTo>
                  <a:cubicBezTo>
                    <a:pt x="216" y="0"/>
                    <a:pt x="123" y="73"/>
                    <a:pt x="93" y="162"/>
                  </a:cubicBezTo>
                  <a:cubicBezTo>
                    <a:pt x="0" y="297"/>
                    <a:pt x="93" y="462"/>
                    <a:pt x="217" y="503"/>
                  </a:cubicBezTo>
                  <a:cubicBezTo>
                    <a:pt x="255" y="530"/>
                    <a:pt x="296" y="541"/>
                    <a:pt x="336" y="541"/>
                  </a:cubicBezTo>
                  <a:cubicBezTo>
                    <a:pt x="436" y="541"/>
                    <a:pt x="529" y="468"/>
                    <a:pt x="559" y="379"/>
                  </a:cubicBezTo>
                  <a:cubicBezTo>
                    <a:pt x="652" y="245"/>
                    <a:pt x="559" y="79"/>
                    <a:pt x="434" y="38"/>
                  </a:cubicBezTo>
                  <a:cubicBezTo>
                    <a:pt x="396" y="12"/>
                    <a:pt x="356"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38"/>
            <p:cNvSpPr/>
            <p:nvPr/>
          </p:nvSpPr>
          <p:spPr>
            <a:xfrm>
              <a:off x="4852925" y="4754325"/>
              <a:ext cx="15275" cy="13800"/>
            </a:xfrm>
            <a:custGeom>
              <a:rect b="b" l="l" r="r" t="t"/>
              <a:pathLst>
                <a:path extrusionOk="0" h="552" w="611">
                  <a:moveTo>
                    <a:pt x="308" y="1"/>
                  </a:moveTo>
                  <a:cubicBezTo>
                    <a:pt x="185" y="1"/>
                    <a:pt x="81" y="61"/>
                    <a:pt x="42" y="185"/>
                  </a:cubicBezTo>
                  <a:cubicBezTo>
                    <a:pt x="1" y="320"/>
                    <a:pt x="42" y="485"/>
                    <a:pt x="218" y="537"/>
                  </a:cubicBezTo>
                  <a:cubicBezTo>
                    <a:pt x="249" y="547"/>
                    <a:pt x="282" y="552"/>
                    <a:pt x="315" y="552"/>
                  </a:cubicBezTo>
                  <a:cubicBezTo>
                    <a:pt x="423" y="552"/>
                    <a:pt x="528" y="496"/>
                    <a:pt x="559" y="361"/>
                  </a:cubicBezTo>
                  <a:cubicBezTo>
                    <a:pt x="611" y="227"/>
                    <a:pt x="559" y="61"/>
                    <a:pt x="435" y="20"/>
                  </a:cubicBezTo>
                  <a:cubicBezTo>
                    <a:pt x="392" y="7"/>
                    <a:pt x="349"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38"/>
            <p:cNvSpPr/>
            <p:nvPr/>
          </p:nvSpPr>
          <p:spPr>
            <a:xfrm>
              <a:off x="4815200" y="4663850"/>
              <a:ext cx="15275" cy="13825"/>
            </a:xfrm>
            <a:custGeom>
              <a:rect b="b" l="l" r="r" t="t"/>
              <a:pathLst>
                <a:path extrusionOk="0" h="553" w="611">
                  <a:moveTo>
                    <a:pt x="285" y="0"/>
                  </a:moveTo>
                  <a:cubicBezTo>
                    <a:pt x="181" y="0"/>
                    <a:pt x="83" y="53"/>
                    <a:pt x="52" y="144"/>
                  </a:cubicBezTo>
                  <a:cubicBezTo>
                    <a:pt x="0" y="320"/>
                    <a:pt x="52" y="444"/>
                    <a:pt x="218" y="537"/>
                  </a:cubicBezTo>
                  <a:cubicBezTo>
                    <a:pt x="249" y="547"/>
                    <a:pt x="282" y="552"/>
                    <a:pt x="315" y="552"/>
                  </a:cubicBezTo>
                  <a:cubicBezTo>
                    <a:pt x="423" y="552"/>
                    <a:pt x="529" y="496"/>
                    <a:pt x="569" y="362"/>
                  </a:cubicBezTo>
                  <a:cubicBezTo>
                    <a:pt x="610" y="227"/>
                    <a:pt x="569" y="62"/>
                    <a:pt x="393" y="20"/>
                  </a:cubicBezTo>
                  <a:cubicBezTo>
                    <a:pt x="358" y="7"/>
                    <a:pt x="321" y="0"/>
                    <a:pt x="28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38"/>
            <p:cNvSpPr/>
            <p:nvPr/>
          </p:nvSpPr>
          <p:spPr>
            <a:xfrm>
              <a:off x="4878775" y="4689825"/>
              <a:ext cx="16325" cy="14150"/>
            </a:xfrm>
            <a:custGeom>
              <a:rect b="b" l="l" r="r" t="t"/>
              <a:pathLst>
                <a:path extrusionOk="0" h="566" w="653">
                  <a:moveTo>
                    <a:pt x="355" y="1"/>
                  </a:moveTo>
                  <a:cubicBezTo>
                    <a:pt x="241" y="1"/>
                    <a:pt x="127" y="81"/>
                    <a:pt x="94" y="181"/>
                  </a:cubicBezTo>
                  <a:cubicBezTo>
                    <a:pt x="1" y="315"/>
                    <a:pt x="94" y="481"/>
                    <a:pt x="218" y="532"/>
                  </a:cubicBezTo>
                  <a:cubicBezTo>
                    <a:pt x="255" y="555"/>
                    <a:pt x="295" y="565"/>
                    <a:pt x="334" y="565"/>
                  </a:cubicBezTo>
                  <a:cubicBezTo>
                    <a:pt x="438" y="565"/>
                    <a:pt x="544" y="495"/>
                    <a:pt x="611" y="398"/>
                  </a:cubicBezTo>
                  <a:cubicBezTo>
                    <a:pt x="652" y="274"/>
                    <a:pt x="559" y="98"/>
                    <a:pt x="435" y="15"/>
                  </a:cubicBezTo>
                  <a:cubicBezTo>
                    <a:pt x="409" y="5"/>
                    <a:pt x="382" y="1"/>
                    <a:pt x="3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38"/>
            <p:cNvSpPr/>
            <p:nvPr/>
          </p:nvSpPr>
          <p:spPr>
            <a:xfrm>
              <a:off x="4750575" y="4747050"/>
              <a:ext cx="7775" cy="8825"/>
            </a:xfrm>
            <a:custGeom>
              <a:rect b="b" l="l" r="r" t="t"/>
              <a:pathLst>
                <a:path extrusionOk="0" h="353" w="311">
                  <a:moveTo>
                    <a:pt x="135" y="1"/>
                  </a:moveTo>
                  <a:lnTo>
                    <a:pt x="1" y="259"/>
                  </a:lnTo>
                  <a:lnTo>
                    <a:pt x="259" y="352"/>
                  </a:lnTo>
                  <a:cubicBezTo>
                    <a:pt x="311" y="352"/>
                    <a:pt x="311" y="352"/>
                    <a:pt x="311" y="311"/>
                  </a:cubicBezTo>
                  <a:cubicBezTo>
                    <a:pt x="311" y="177"/>
                    <a:pt x="259" y="53"/>
                    <a:pt x="1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38"/>
            <p:cNvSpPr/>
            <p:nvPr/>
          </p:nvSpPr>
          <p:spPr>
            <a:xfrm>
              <a:off x="4774350" y="4682450"/>
              <a:ext cx="10900" cy="14225"/>
            </a:xfrm>
            <a:custGeom>
              <a:rect b="b" l="l" r="r" t="t"/>
              <a:pathLst>
                <a:path extrusionOk="0" h="569" w="436">
                  <a:moveTo>
                    <a:pt x="218" y="0"/>
                  </a:moveTo>
                  <a:lnTo>
                    <a:pt x="1" y="517"/>
                  </a:lnTo>
                  <a:cubicBezTo>
                    <a:pt x="42" y="569"/>
                    <a:pt x="42" y="569"/>
                    <a:pt x="84" y="569"/>
                  </a:cubicBezTo>
                  <a:cubicBezTo>
                    <a:pt x="218" y="569"/>
                    <a:pt x="342" y="517"/>
                    <a:pt x="394" y="393"/>
                  </a:cubicBezTo>
                  <a:cubicBezTo>
                    <a:pt x="435" y="259"/>
                    <a:pt x="394" y="135"/>
                    <a:pt x="301" y="52"/>
                  </a:cubicBezTo>
                  <a:cubicBezTo>
                    <a:pt x="259" y="52"/>
                    <a:pt x="259" y="5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38"/>
            <p:cNvSpPr/>
            <p:nvPr/>
          </p:nvSpPr>
          <p:spPr>
            <a:xfrm>
              <a:off x="4925050" y="4674950"/>
              <a:ext cx="7775" cy="9850"/>
            </a:xfrm>
            <a:custGeom>
              <a:rect b="b" l="l" r="r" t="t"/>
              <a:pathLst>
                <a:path extrusionOk="0" h="394" w="311">
                  <a:moveTo>
                    <a:pt x="52" y="0"/>
                  </a:moveTo>
                  <a:cubicBezTo>
                    <a:pt x="52" y="42"/>
                    <a:pt x="1" y="42"/>
                    <a:pt x="1" y="93"/>
                  </a:cubicBezTo>
                  <a:cubicBezTo>
                    <a:pt x="1" y="176"/>
                    <a:pt x="52" y="300"/>
                    <a:pt x="135" y="352"/>
                  </a:cubicBezTo>
                  <a:lnTo>
                    <a:pt x="176" y="393"/>
                  </a:lnTo>
                  <a:lnTo>
                    <a:pt x="311" y="135"/>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38"/>
            <p:cNvSpPr/>
            <p:nvPr/>
          </p:nvSpPr>
          <p:spPr>
            <a:xfrm>
              <a:off x="4861725" y="4649100"/>
              <a:ext cx="12950" cy="9850"/>
            </a:xfrm>
            <a:custGeom>
              <a:rect b="b" l="l" r="r" t="t"/>
              <a:pathLst>
                <a:path extrusionOk="0" h="394" w="518">
                  <a:moveTo>
                    <a:pt x="1" y="0"/>
                  </a:moveTo>
                  <a:lnTo>
                    <a:pt x="1" y="93"/>
                  </a:lnTo>
                  <a:lnTo>
                    <a:pt x="1" y="217"/>
                  </a:lnTo>
                  <a:lnTo>
                    <a:pt x="42" y="259"/>
                  </a:lnTo>
                  <a:cubicBezTo>
                    <a:pt x="42" y="300"/>
                    <a:pt x="83" y="352"/>
                    <a:pt x="166" y="352"/>
                  </a:cubicBezTo>
                  <a:cubicBezTo>
                    <a:pt x="207" y="393"/>
                    <a:pt x="259" y="393"/>
                    <a:pt x="300" y="393"/>
                  </a:cubicBezTo>
                  <a:cubicBezTo>
                    <a:pt x="342" y="393"/>
                    <a:pt x="342" y="352"/>
                    <a:pt x="383" y="352"/>
                  </a:cubicBezTo>
                  <a:cubicBezTo>
                    <a:pt x="383" y="352"/>
                    <a:pt x="424" y="352"/>
                    <a:pt x="466" y="300"/>
                  </a:cubicBezTo>
                  <a:cubicBezTo>
                    <a:pt x="466" y="259"/>
                    <a:pt x="517" y="259"/>
                    <a:pt x="517" y="21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38"/>
            <p:cNvSpPr/>
            <p:nvPr/>
          </p:nvSpPr>
          <p:spPr>
            <a:xfrm>
              <a:off x="4801250" y="4625575"/>
              <a:ext cx="8800" cy="6475"/>
            </a:xfrm>
            <a:custGeom>
              <a:rect b="b" l="l" r="r" t="t"/>
              <a:pathLst>
                <a:path extrusionOk="0" h="259" w="352">
                  <a:moveTo>
                    <a:pt x="93" y="1"/>
                  </a:moveTo>
                  <a:lnTo>
                    <a:pt x="0" y="259"/>
                  </a:lnTo>
                  <a:lnTo>
                    <a:pt x="176" y="259"/>
                  </a:lnTo>
                  <a:cubicBezTo>
                    <a:pt x="259" y="259"/>
                    <a:pt x="352" y="166"/>
                    <a:pt x="352" y="83"/>
                  </a:cubicBezTo>
                  <a:lnTo>
                    <a:pt x="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38"/>
            <p:cNvSpPr/>
            <p:nvPr/>
          </p:nvSpPr>
          <p:spPr>
            <a:xfrm>
              <a:off x="4780825" y="4837150"/>
              <a:ext cx="16300" cy="13825"/>
            </a:xfrm>
            <a:custGeom>
              <a:rect b="b" l="l" r="r" t="t"/>
              <a:pathLst>
                <a:path extrusionOk="0" h="553" w="652">
                  <a:moveTo>
                    <a:pt x="337" y="1"/>
                  </a:moveTo>
                  <a:cubicBezTo>
                    <a:pt x="229" y="1"/>
                    <a:pt x="123" y="56"/>
                    <a:pt x="83" y="191"/>
                  </a:cubicBezTo>
                  <a:cubicBezTo>
                    <a:pt x="0" y="326"/>
                    <a:pt x="83" y="491"/>
                    <a:pt x="218" y="532"/>
                  </a:cubicBezTo>
                  <a:cubicBezTo>
                    <a:pt x="250" y="546"/>
                    <a:pt x="286" y="552"/>
                    <a:pt x="322" y="552"/>
                  </a:cubicBezTo>
                  <a:cubicBezTo>
                    <a:pt x="424" y="552"/>
                    <a:pt x="528" y="500"/>
                    <a:pt x="559" y="408"/>
                  </a:cubicBezTo>
                  <a:cubicBezTo>
                    <a:pt x="652" y="233"/>
                    <a:pt x="559" y="109"/>
                    <a:pt x="435"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38"/>
            <p:cNvSpPr/>
            <p:nvPr/>
          </p:nvSpPr>
          <p:spPr>
            <a:xfrm>
              <a:off x="4762475" y="4791925"/>
              <a:ext cx="15275" cy="13825"/>
            </a:xfrm>
            <a:custGeom>
              <a:rect b="b" l="l" r="r" t="t"/>
              <a:pathLst>
                <a:path extrusionOk="0" h="553" w="611">
                  <a:moveTo>
                    <a:pt x="296" y="0"/>
                  </a:moveTo>
                  <a:cubicBezTo>
                    <a:pt x="188" y="0"/>
                    <a:pt x="81" y="56"/>
                    <a:pt x="42" y="191"/>
                  </a:cubicBezTo>
                  <a:cubicBezTo>
                    <a:pt x="0" y="325"/>
                    <a:pt x="42" y="491"/>
                    <a:pt x="176" y="532"/>
                  </a:cubicBezTo>
                  <a:cubicBezTo>
                    <a:pt x="222" y="546"/>
                    <a:pt x="267" y="552"/>
                    <a:pt x="309" y="552"/>
                  </a:cubicBezTo>
                  <a:cubicBezTo>
                    <a:pt x="430" y="552"/>
                    <a:pt x="528" y="500"/>
                    <a:pt x="559" y="408"/>
                  </a:cubicBezTo>
                  <a:cubicBezTo>
                    <a:pt x="610" y="232"/>
                    <a:pt x="559" y="67"/>
                    <a:pt x="393" y="15"/>
                  </a:cubicBezTo>
                  <a:cubicBezTo>
                    <a:pt x="362" y="6"/>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38"/>
            <p:cNvSpPr/>
            <p:nvPr/>
          </p:nvSpPr>
          <p:spPr>
            <a:xfrm>
              <a:off x="4826050" y="4818475"/>
              <a:ext cx="16325" cy="14150"/>
            </a:xfrm>
            <a:custGeom>
              <a:rect b="b" l="l" r="r" t="t"/>
              <a:pathLst>
                <a:path extrusionOk="0" h="566" w="653">
                  <a:moveTo>
                    <a:pt x="316" y="1"/>
                  </a:moveTo>
                  <a:cubicBezTo>
                    <a:pt x="216" y="1"/>
                    <a:pt x="120" y="74"/>
                    <a:pt x="83" y="163"/>
                  </a:cubicBezTo>
                  <a:cubicBezTo>
                    <a:pt x="1" y="297"/>
                    <a:pt x="83" y="463"/>
                    <a:pt x="218" y="556"/>
                  </a:cubicBezTo>
                  <a:cubicBezTo>
                    <a:pt x="238" y="563"/>
                    <a:pt x="260" y="566"/>
                    <a:pt x="283" y="566"/>
                  </a:cubicBezTo>
                  <a:cubicBezTo>
                    <a:pt x="397" y="566"/>
                    <a:pt x="531" y="484"/>
                    <a:pt x="600" y="380"/>
                  </a:cubicBezTo>
                  <a:cubicBezTo>
                    <a:pt x="652" y="246"/>
                    <a:pt x="559" y="80"/>
                    <a:pt x="435" y="39"/>
                  </a:cubicBezTo>
                  <a:cubicBezTo>
                    <a:pt x="397" y="12"/>
                    <a:pt x="356" y="1"/>
                    <a:pt x="31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38"/>
            <p:cNvSpPr/>
            <p:nvPr/>
          </p:nvSpPr>
          <p:spPr>
            <a:xfrm>
              <a:off x="4721625" y="4811675"/>
              <a:ext cx="10875" cy="13325"/>
            </a:xfrm>
            <a:custGeom>
              <a:rect b="b" l="l" r="r" t="t"/>
              <a:pathLst>
                <a:path extrusionOk="0" h="533" w="435">
                  <a:moveTo>
                    <a:pt x="218" y="1"/>
                  </a:moveTo>
                  <a:lnTo>
                    <a:pt x="1" y="518"/>
                  </a:lnTo>
                  <a:cubicBezTo>
                    <a:pt x="35" y="528"/>
                    <a:pt x="67" y="532"/>
                    <a:pt x="97" y="532"/>
                  </a:cubicBezTo>
                  <a:cubicBezTo>
                    <a:pt x="223" y="532"/>
                    <a:pt x="317" y="452"/>
                    <a:pt x="383" y="352"/>
                  </a:cubicBezTo>
                  <a:lnTo>
                    <a:pt x="383" y="311"/>
                  </a:lnTo>
                  <a:cubicBezTo>
                    <a:pt x="435" y="176"/>
                    <a:pt x="342" y="52"/>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38"/>
            <p:cNvSpPr/>
            <p:nvPr/>
          </p:nvSpPr>
          <p:spPr>
            <a:xfrm>
              <a:off x="4872325" y="4804175"/>
              <a:ext cx="7525" cy="8825"/>
            </a:xfrm>
            <a:custGeom>
              <a:rect b="b" l="l" r="r" t="t"/>
              <a:pathLst>
                <a:path extrusionOk="0" h="353" w="301">
                  <a:moveTo>
                    <a:pt x="42" y="1"/>
                  </a:moveTo>
                  <a:cubicBezTo>
                    <a:pt x="0" y="1"/>
                    <a:pt x="0" y="1"/>
                    <a:pt x="0" y="42"/>
                  </a:cubicBezTo>
                  <a:lnTo>
                    <a:pt x="0" y="135"/>
                  </a:lnTo>
                  <a:cubicBezTo>
                    <a:pt x="0" y="177"/>
                    <a:pt x="42" y="177"/>
                    <a:pt x="42" y="218"/>
                  </a:cubicBezTo>
                  <a:cubicBezTo>
                    <a:pt x="42" y="259"/>
                    <a:pt x="135" y="301"/>
                    <a:pt x="176" y="352"/>
                  </a:cubicBezTo>
                  <a:lnTo>
                    <a:pt x="300" y="94"/>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38"/>
            <p:cNvSpPr/>
            <p:nvPr/>
          </p:nvSpPr>
          <p:spPr>
            <a:xfrm>
              <a:off x="4808750" y="4777300"/>
              <a:ext cx="12925" cy="9850"/>
            </a:xfrm>
            <a:custGeom>
              <a:rect b="b" l="l" r="r" t="t"/>
              <a:pathLst>
                <a:path extrusionOk="0" h="394" w="517">
                  <a:moveTo>
                    <a:pt x="0" y="1"/>
                  </a:moveTo>
                  <a:lnTo>
                    <a:pt x="0" y="135"/>
                  </a:lnTo>
                  <a:lnTo>
                    <a:pt x="0" y="218"/>
                  </a:lnTo>
                  <a:cubicBezTo>
                    <a:pt x="0" y="218"/>
                    <a:pt x="0" y="259"/>
                    <a:pt x="52" y="259"/>
                  </a:cubicBezTo>
                  <a:cubicBezTo>
                    <a:pt x="52" y="300"/>
                    <a:pt x="93" y="342"/>
                    <a:pt x="176" y="393"/>
                  </a:cubicBezTo>
                  <a:lnTo>
                    <a:pt x="352" y="393"/>
                  </a:lnTo>
                  <a:cubicBezTo>
                    <a:pt x="393" y="342"/>
                    <a:pt x="434" y="342"/>
                    <a:pt x="476" y="300"/>
                  </a:cubicBezTo>
                  <a:cubicBezTo>
                    <a:pt x="476" y="300"/>
                    <a:pt x="517" y="259"/>
                    <a:pt x="517" y="218"/>
                  </a:cubicBez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38"/>
            <p:cNvSpPr/>
            <p:nvPr/>
          </p:nvSpPr>
          <p:spPr>
            <a:xfrm>
              <a:off x="4748525" y="4753525"/>
              <a:ext cx="8550" cy="7050"/>
            </a:xfrm>
            <a:custGeom>
              <a:rect b="b" l="l" r="r" t="t"/>
              <a:pathLst>
                <a:path extrusionOk="0" h="282" w="342">
                  <a:moveTo>
                    <a:pt x="83" y="0"/>
                  </a:moveTo>
                  <a:lnTo>
                    <a:pt x="0" y="259"/>
                  </a:lnTo>
                  <a:lnTo>
                    <a:pt x="41" y="259"/>
                  </a:lnTo>
                  <a:cubicBezTo>
                    <a:pt x="55" y="276"/>
                    <a:pt x="75" y="282"/>
                    <a:pt x="96" y="282"/>
                  </a:cubicBezTo>
                  <a:cubicBezTo>
                    <a:pt x="139" y="282"/>
                    <a:pt x="190" y="259"/>
                    <a:pt x="217" y="259"/>
                  </a:cubicBezTo>
                  <a:cubicBezTo>
                    <a:pt x="258" y="217"/>
                    <a:pt x="341" y="176"/>
                    <a:pt x="341" y="93"/>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38"/>
            <p:cNvSpPr/>
            <p:nvPr/>
          </p:nvSpPr>
          <p:spPr>
            <a:xfrm>
              <a:off x="5062050" y="3976225"/>
              <a:ext cx="8550" cy="7325"/>
            </a:xfrm>
            <a:custGeom>
              <a:rect b="b" l="l" r="r" t="t"/>
              <a:pathLst>
                <a:path extrusionOk="0" h="293" w="342">
                  <a:moveTo>
                    <a:pt x="226" y="1"/>
                  </a:moveTo>
                  <a:cubicBezTo>
                    <a:pt x="125" y="1"/>
                    <a:pt x="30" y="71"/>
                    <a:pt x="0" y="168"/>
                  </a:cubicBezTo>
                  <a:lnTo>
                    <a:pt x="259" y="292"/>
                  </a:lnTo>
                  <a:lnTo>
                    <a:pt x="341" y="34"/>
                  </a:lnTo>
                  <a:cubicBezTo>
                    <a:pt x="304" y="11"/>
                    <a:pt x="265" y="1"/>
                    <a:pt x="2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38"/>
            <p:cNvSpPr/>
            <p:nvPr/>
          </p:nvSpPr>
          <p:spPr>
            <a:xfrm>
              <a:off x="4997425" y="3949800"/>
              <a:ext cx="13975" cy="10225"/>
            </a:xfrm>
            <a:custGeom>
              <a:rect b="b" l="l" r="r" t="t"/>
              <a:pathLst>
                <a:path extrusionOk="0" h="409" w="559">
                  <a:moveTo>
                    <a:pt x="290" y="0"/>
                  </a:moveTo>
                  <a:cubicBezTo>
                    <a:pt x="196" y="0"/>
                    <a:pt x="104" y="49"/>
                    <a:pt x="42" y="150"/>
                  </a:cubicBezTo>
                  <a:lnTo>
                    <a:pt x="0" y="191"/>
                  </a:lnTo>
                  <a:lnTo>
                    <a:pt x="517" y="409"/>
                  </a:lnTo>
                  <a:cubicBezTo>
                    <a:pt x="559" y="316"/>
                    <a:pt x="559" y="274"/>
                    <a:pt x="559" y="233"/>
                  </a:cubicBezTo>
                  <a:cubicBezTo>
                    <a:pt x="517" y="150"/>
                    <a:pt x="466" y="57"/>
                    <a:pt x="383" y="16"/>
                  </a:cubicBezTo>
                  <a:cubicBezTo>
                    <a:pt x="352" y="6"/>
                    <a:pt x="321"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38"/>
            <p:cNvSpPr/>
            <p:nvPr/>
          </p:nvSpPr>
          <p:spPr>
            <a:xfrm>
              <a:off x="5023275" y="3885775"/>
              <a:ext cx="15025" cy="13575"/>
            </a:xfrm>
            <a:custGeom>
              <a:rect b="b" l="l" r="r" t="t"/>
              <a:pathLst>
                <a:path extrusionOk="0" h="543" w="601">
                  <a:moveTo>
                    <a:pt x="272" y="0"/>
                  </a:moveTo>
                  <a:cubicBezTo>
                    <a:pt x="172" y="0"/>
                    <a:pt x="72" y="70"/>
                    <a:pt x="42" y="168"/>
                  </a:cubicBezTo>
                  <a:cubicBezTo>
                    <a:pt x="0" y="292"/>
                    <a:pt x="42" y="468"/>
                    <a:pt x="166" y="509"/>
                  </a:cubicBezTo>
                  <a:cubicBezTo>
                    <a:pt x="215" y="532"/>
                    <a:pt x="260" y="542"/>
                    <a:pt x="301" y="542"/>
                  </a:cubicBezTo>
                  <a:cubicBezTo>
                    <a:pt x="408" y="542"/>
                    <a:pt x="492" y="474"/>
                    <a:pt x="559" y="385"/>
                  </a:cubicBezTo>
                  <a:cubicBezTo>
                    <a:pt x="600" y="250"/>
                    <a:pt x="559" y="75"/>
                    <a:pt x="383" y="33"/>
                  </a:cubicBezTo>
                  <a:cubicBezTo>
                    <a:pt x="349" y="10"/>
                    <a:pt x="310" y="0"/>
                    <a:pt x="2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38"/>
            <p:cNvSpPr/>
            <p:nvPr/>
          </p:nvSpPr>
          <p:spPr>
            <a:xfrm>
              <a:off x="4976750" y="3904575"/>
              <a:ext cx="16300" cy="13700"/>
            </a:xfrm>
            <a:custGeom>
              <a:rect b="b" l="l" r="r" t="t"/>
              <a:pathLst>
                <a:path extrusionOk="0" h="548" w="652">
                  <a:moveTo>
                    <a:pt x="342" y="1"/>
                  </a:moveTo>
                  <a:cubicBezTo>
                    <a:pt x="236" y="1"/>
                    <a:pt x="125" y="56"/>
                    <a:pt x="93" y="191"/>
                  </a:cubicBezTo>
                  <a:cubicBezTo>
                    <a:pt x="0" y="315"/>
                    <a:pt x="93" y="491"/>
                    <a:pt x="217" y="532"/>
                  </a:cubicBezTo>
                  <a:cubicBezTo>
                    <a:pt x="261" y="543"/>
                    <a:pt x="302" y="548"/>
                    <a:pt x="340" y="548"/>
                  </a:cubicBezTo>
                  <a:cubicBezTo>
                    <a:pt x="453" y="548"/>
                    <a:pt x="541" y="501"/>
                    <a:pt x="610" y="408"/>
                  </a:cubicBezTo>
                  <a:cubicBezTo>
                    <a:pt x="652" y="232"/>
                    <a:pt x="610" y="57"/>
                    <a:pt x="435" y="15"/>
                  </a:cubicBezTo>
                  <a:cubicBezTo>
                    <a:pt x="406" y="6"/>
                    <a:pt x="374" y="1"/>
                    <a:pt x="3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38"/>
            <p:cNvSpPr/>
            <p:nvPr/>
          </p:nvSpPr>
          <p:spPr>
            <a:xfrm>
              <a:off x="5041375" y="3931000"/>
              <a:ext cx="16300" cy="14050"/>
            </a:xfrm>
            <a:custGeom>
              <a:rect b="b" l="l" r="r" t="t"/>
              <a:pathLst>
                <a:path extrusionOk="0" h="562" w="652">
                  <a:moveTo>
                    <a:pt x="323" y="1"/>
                  </a:moveTo>
                  <a:cubicBezTo>
                    <a:pt x="220" y="1"/>
                    <a:pt x="112" y="71"/>
                    <a:pt x="52" y="168"/>
                  </a:cubicBezTo>
                  <a:cubicBezTo>
                    <a:pt x="0" y="292"/>
                    <a:pt x="93" y="468"/>
                    <a:pt x="217" y="551"/>
                  </a:cubicBezTo>
                  <a:cubicBezTo>
                    <a:pt x="241" y="558"/>
                    <a:pt x="266" y="561"/>
                    <a:pt x="291" y="561"/>
                  </a:cubicBezTo>
                  <a:cubicBezTo>
                    <a:pt x="407" y="561"/>
                    <a:pt x="526" y="487"/>
                    <a:pt x="569" y="385"/>
                  </a:cubicBezTo>
                  <a:cubicBezTo>
                    <a:pt x="651" y="251"/>
                    <a:pt x="569" y="75"/>
                    <a:pt x="434" y="34"/>
                  </a:cubicBezTo>
                  <a:cubicBezTo>
                    <a:pt x="400" y="11"/>
                    <a:pt x="362" y="1"/>
                    <a:pt x="32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38"/>
            <p:cNvSpPr/>
            <p:nvPr/>
          </p:nvSpPr>
          <p:spPr>
            <a:xfrm>
              <a:off x="4940300" y="3924325"/>
              <a:ext cx="7525" cy="8550"/>
            </a:xfrm>
            <a:custGeom>
              <a:rect b="b" l="l" r="r" t="t"/>
              <a:pathLst>
                <a:path extrusionOk="0" h="342" w="301">
                  <a:moveTo>
                    <a:pt x="83" y="1"/>
                  </a:moveTo>
                  <a:lnTo>
                    <a:pt x="1" y="259"/>
                  </a:lnTo>
                  <a:lnTo>
                    <a:pt x="259" y="342"/>
                  </a:lnTo>
                  <a:lnTo>
                    <a:pt x="259" y="301"/>
                  </a:lnTo>
                  <a:cubicBezTo>
                    <a:pt x="300" y="177"/>
                    <a:pt x="218" y="83"/>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38"/>
            <p:cNvSpPr/>
            <p:nvPr/>
          </p:nvSpPr>
          <p:spPr>
            <a:xfrm>
              <a:off x="4963825" y="3859725"/>
              <a:ext cx="10875" cy="13300"/>
            </a:xfrm>
            <a:custGeom>
              <a:rect b="b" l="l" r="r" t="t"/>
              <a:pathLst>
                <a:path extrusionOk="0" h="532" w="435">
                  <a:moveTo>
                    <a:pt x="218" y="0"/>
                  </a:moveTo>
                  <a:lnTo>
                    <a:pt x="0" y="517"/>
                  </a:lnTo>
                  <a:cubicBezTo>
                    <a:pt x="32" y="527"/>
                    <a:pt x="65" y="532"/>
                    <a:pt x="99" y="532"/>
                  </a:cubicBezTo>
                  <a:cubicBezTo>
                    <a:pt x="209" y="532"/>
                    <a:pt x="320" y="476"/>
                    <a:pt x="352" y="341"/>
                  </a:cubicBezTo>
                  <a:cubicBezTo>
                    <a:pt x="435" y="217"/>
                    <a:pt x="352" y="41"/>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38"/>
            <p:cNvSpPr/>
            <p:nvPr/>
          </p:nvSpPr>
          <p:spPr>
            <a:xfrm>
              <a:off x="5009050" y="4104225"/>
              <a:ext cx="8825" cy="7525"/>
            </a:xfrm>
            <a:custGeom>
              <a:rect b="b" l="l" r="r" t="t"/>
              <a:pathLst>
                <a:path extrusionOk="0" h="301" w="353">
                  <a:moveTo>
                    <a:pt x="259" y="1"/>
                  </a:moveTo>
                  <a:cubicBezTo>
                    <a:pt x="218" y="1"/>
                    <a:pt x="177" y="42"/>
                    <a:pt x="135" y="42"/>
                  </a:cubicBezTo>
                  <a:lnTo>
                    <a:pt x="94" y="83"/>
                  </a:lnTo>
                  <a:cubicBezTo>
                    <a:pt x="52" y="83"/>
                    <a:pt x="1" y="125"/>
                    <a:pt x="1" y="176"/>
                  </a:cubicBezTo>
                  <a:lnTo>
                    <a:pt x="259" y="301"/>
                  </a:lnTo>
                  <a:lnTo>
                    <a:pt x="352" y="42"/>
                  </a:lnTo>
                  <a:cubicBezTo>
                    <a:pt x="311" y="42"/>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38"/>
            <p:cNvSpPr/>
            <p:nvPr/>
          </p:nvSpPr>
          <p:spPr>
            <a:xfrm>
              <a:off x="4944425" y="4078000"/>
              <a:ext cx="14250" cy="9975"/>
            </a:xfrm>
            <a:custGeom>
              <a:rect b="b" l="l" r="r" t="t"/>
              <a:pathLst>
                <a:path extrusionOk="0" h="399" w="570">
                  <a:moveTo>
                    <a:pt x="295" y="0"/>
                  </a:moveTo>
                  <a:cubicBezTo>
                    <a:pt x="200" y="0"/>
                    <a:pt x="115" y="47"/>
                    <a:pt x="53" y="140"/>
                  </a:cubicBezTo>
                  <a:cubicBezTo>
                    <a:pt x="53" y="140"/>
                    <a:pt x="1" y="140"/>
                    <a:pt x="1" y="192"/>
                  </a:cubicBezTo>
                  <a:lnTo>
                    <a:pt x="518" y="398"/>
                  </a:lnTo>
                  <a:cubicBezTo>
                    <a:pt x="570" y="357"/>
                    <a:pt x="570" y="316"/>
                    <a:pt x="570" y="274"/>
                  </a:cubicBezTo>
                  <a:cubicBezTo>
                    <a:pt x="570" y="192"/>
                    <a:pt x="477" y="57"/>
                    <a:pt x="394" y="16"/>
                  </a:cubicBezTo>
                  <a:cubicBezTo>
                    <a:pt x="360" y="5"/>
                    <a:pt x="327"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38"/>
            <p:cNvSpPr/>
            <p:nvPr/>
          </p:nvSpPr>
          <p:spPr>
            <a:xfrm>
              <a:off x="5034900" y="4040650"/>
              <a:ext cx="9850" cy="12950"/>
            </a:xfrm>
            <a:custGeom>
              <a:rect b="b" l="l" r="r" t="t"/>
              <a:pathLst>
                <a:path extrusionOk="0" h="518" w="394">
                  <a:moveTo>
                    <a:pt x="259" y="0"/>
                  </a:moveTo>
                  <a:cubicBezTo>
                    <a:pt x="176" y="0"/>
                    <a:pt x="52" y="42"/>
                    <a:pt x="1" y="176"/>
                  </a:cubicBezTo>
                  <a:cubicBezTo>
                    <a:pt x="1" y="259"/>
                    <a:pt x="1" y="342"/>
                    <a:pt x="52" y="435"/>
                  </a:cubicBezTo>
                  <a:cubicBezTo>
                    <a:pt x="94" y="476"/>
                    <a:pt x="135" y="517"/>
                    <a:pt x="176" y="517"/>
                  </a:cubicBezTo>
                  <a:lnTo>
                    <a:pt x="3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38"/>
            <p:cNvSpPr/>
            <p:nvPr/>
          </p:nvSpPr>
          <p:spPr>
            <a:xfrm>
              <a:off x="4969250" y="4013975"/>
              <a:ext cx="16300" cy="14050"/>
            </a:xfrm>
            <a:custGeom>
              <a:rect b="b" l="l" r="r" t="t"/>
              <a:pathLst>
                <a:path extrusionOk="0" h="562" w="652">
                  <a:moveTo>
                    <a:pt x="320" y="0"/>
                  </a:moveTo>
                  <a:cubicBezTo>
                    <a:pt x="218" y="0"/>
                    <a:pt x="124" y="71"/>
                    <a:pt x="94" y="168"/>
                  </a:cubicBezTo>
                  <a:cubicBezTo>
                    <a:pt x="1" y="333"/>
                    <a:pt x="94" y="468"/>
                    <a:pt x="218" y="550"/>
                  </a:cubicBezTo>
                  <a:cubicBezTo>
                    <a:pt x="249" y="558"/>
                    <a:pt x="278" y="561"/>
                    <a:pt x="306" y="561"/>
                  </a:cubicBezTo>
                  <a:cubicBezTo>
                    <a:pt x="436" y="561"/>
                    <a:pt x="534" y="485"/>
                    <a:pt x="611" y="375"/>
                  </a:cubicBezTo>
                  <a:cubicBezTo>
                    <a:pt x="652" y="251"/>
                    <a:pt x="611" y="75"/>
                    <a:pt x="435" y="33"/>
                  </a:cubicBezTo>
                  <a:cubicBezTo>
                    <a:pt x="398" y="11"/>
                    <a:pt x="358"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38"/>
            <p:cNvSpPr/>
            <p:nvPr/>
          </p:nvSpPr>
          <p:spPr>
            <a:xfrm>
              <a:off x="4924025" y="4032875"/>
              <a:ext cx="16300" cy="14050"/>
            </a:xfrm>
            <a:custGeom>
              <a:rect b="b" l="l" r="r" t="t"/>
              <a:pathLst>
                <a:path extrusionOk="0" h="562" w="652">
                  <a:moveTo>
                    <a:pt x="362" y="1"/>
                  </a:moveTo>
                  <a:cubicBezTo>
                    <a:pt x="246" y="1"/>
                    <a:pt x="127" y="76"/>
                    <a:pt x="93" y="187"/>
                  </a:cubicBezTo>
                  <a:cubicBezTo>
                    <a:pt x="0" y="311"/>
                    <a:pt x="93" y="487"/>
                    <a:pt x="217" y="528"/>
                  </a:cubicBezTo>
                  <a:cubicBezTo>
                    <a:pt x="266" y="551"/>
                    <a:pt x="310" y="562"/>
                    <a:pt x="352" y="562"/>
                  </a:cubicBezTo>
                  <a:cubicBezTo>
                    <a:pt x="459" y="562"/>
                    <a:pt x="543" y="491"/>
                    <a:pt x="610" y="394"/>
                  </a:cubicBezTo>
                  <a:cubicBezTo>
                    <a:pt x="652" y="229"/>
                    <a:pt x="559" y="94"/>
                    <a:pt x="434" y="12"/>
                  </a:cubicBezTo>
                  <a:cubicBezTo>
                    <a:pt x="411" y="4"/>
                    <a:pt x="386" y="1"/>
                    <a:pt x="36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38"/>
            <p:cNvSpPr/>
            <p:nvPr/>
          </p:nvSpPr>
          <p:spPr>
            <a:xfrm>
              <a:off x="4988625" y="4059650"/>
              <a:ext cx="16325" cy="13700"/>
            </a:xfrm>
            <a:custGeom>
              <a:rect b="b" l="l" r="r" t="t"/>
              <a:pathLst>
                <a:path extrusionOk="0" h="548" w="653">
                  <a:moveTo>
                    <a:pt x="314" y="0"/>
                  </a:moveTo>
                  <a:cubicBezTo>
                    <a:pt x="200" y="0"/>
                    <a:pt x="112" y="49"/>
                    <a:pt x="42" y="150"/>
                  </a:cubicBezTo>
                  <a:cubicBezTo>
                    <a:pt x="1" y="316"/>
                    <a:pt x="94" y="450"/>
                    <a:pt x="218" y="533"/>
                  </a:cubicBezTo>
                  <a:cubicBezTo>
                    <a:pt x="249" y="542"/>
                    <a:pt x="282" y="547"/>
                    <a:pt x="315" y="547"/>
                  </a:cubicBezTo>
                  <a:cubicBezTo>
                    <a:pt x="423" y="547"/>
                    <a:pt x="528" y="492"/>
                    <a:pt x="559" y="357"/>
                  </a:cubicBezTo>
                  <a:cubicBezTo>
                    <a:pt x="652" y="233"/>
                    <a:pt x="559" y="57"/>
                    <a:pt x="435" y="16"/>
                  </a:cubicBezTo>
                  <a:cubicBezTo>
                    <a:pt x="392" y="6"/>
                    <a:pt x="352"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38"/>
            <p:cNvSpPr/>
            <p:nvPr/>
          </p:nvSpPr>
          <p:spPr>
            <a:xfrm>
              <a:off x="4950900" y="3968750"/>
              <a:ext cx="16300" cy="14025"/>
            </a:xfrm>
            <a:custGeom>
              <a:rect b="b" l="l" r="r" t="t"/>
              <a:pathLst>
                <a:path extrusionOk="0" h="561" w="652">
                  <a:moveTo>
                    <a:pt x="301" y="0"/>
                  </a:moveTo>
                  <a:cubicBezTo>
                    <a:pt x="194" y="0"/>
                    <a:pt x="112" y="70"/>
                    <a:pt x="52" y="168"/>
                  </a:cubicBezTo>
                  <a:cubicBezTo>
                    <a:pt x="0" y="333"/>
                    <a:pt x="52" y="467"/>
                    <a:pt x="218" y="550"/>
                  </a:cubicBezTo>
                  <a:cubicBezTo>
                    <a:pt x="241" y="557"/>
                    <a:pt x="266" y="561"/>
                    <a:pt x="291" y="561"/>
                  </a:cubicBezTo>
                  <a:cubicBezTo>
                    <a:pt x="407" y="561"/>
                    <a:pt x="527" y="485"/>
                    <a:pt x="569" y="374"/>
                  </a:cubicBezTo>
                  <a:cubicBezTo>
                    <a:pt x="652" y="250"/>
                    <a:pt x="569" y="74"/>
                    <a:pt x="435" y="33"/>
                  </a:cubicBezTo>
                  <a:cubicBezTo>
                    <a:pt x="386" y="10"/>
                    <a:pt x="342"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38"/>
            <p:cNvSpPr/>
            <p:nvPr/>
          </p:nvSpPr>
          <p:spPr>
            <a:xfrm>
              <a:off x="5015525" y="3995050"/>
              <a:ext cx="15275" cy="14150"/>
            </a:xfrm>
            <a:custGeom>
              <a:rect b="b" l="l" r="r" t="t"/>
              <a:pathLst>
                <a:path extrusionOk="0" h="566" w="611">
                  <a:moveTo>
                    <a:pt x="296" y="0"/>
                  </a:moveTo>
                  <a:cubicBezTo>
                    <a:pt x="188" y="0"/>
                    <a:pt x="84" y="56"/>
                    <a:pt x="52" y="191"/>
                  </a:cubicBezTo>
                  <a:cubicBezTo>
                    <a:pt x="0" y="315"/>
                    <a:pt x="52" y="491"/>
                    <a:pt x="176" y="532"/>
                  </a:cubicBezTo>
                  <a:cubicBezTo>
                    <a:pt x="225" y="555"/>
                    <a:pt x="270" y="565"/>
                    <a:pt x="312" y="565"/>
                  </a:cubicBezTo>
                  <a:cubicBezTo>
                    <a:pt x="419" y="565"/>
                    <a:pt x="502" y="497"/>
                    <a:pt x="569" y="408"/>
                  </a:cubicBezTo>
                  <a:cubicBezTo>
                    <a:pt x="610" y="232"/>
                    <a:pt x="569" y="98"/>
                    <a:pt x="393" y="15"/>
                  </a:cubicBezTo>
                  <a:cubicBezTo>
                    <a:pt x="362" y="5"/>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38"/>
            <p:cNvSpPr/>
            <p:nvPr/>
          </p:nvSpPr>
          <p:spPr>
            <a:xfrm>
              <a:off x="4887575" y="4052525"/>
              <a:ext cx="7525" cy="8575"/>
            </a:xfrm>
            <a:custGeom>
              <a:rect b="b" l="l" r="r" t="t"/>
              <a:pathLst>
                <a:path extrusionOk="0" h="343" w="301">
                  <a:moveTo>
                    <a:pt x="83" y="1"/>
                  </a:moveTo>
                  <a:lnTo>
                    <a:pt x="0" y="259"/>
                  </a:lnTo>
                  <a:lnTo>
                    <a:pt x="259" y="342"/>
                  </a:lnTo>
                  <a:lnTo>
                    <a:pt x="259" y="301"/>
                  </a:lnTo>
                  <a:cubicBezTo>
                    <a:pt x="300" y="177"/>
                    <a:pt x="207" y="42"/>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38"/>
            <p:cNvSpPr/>
            <p:nvPr/>
          </p:nvSpPr>
          <p:spPr>
            <a:xfrm>
              <a:off x="4911100" y="3987925"/>
              <a:ext cx="9850" cy="13975"/>
            </a:xfrm>
            <a:custGeom>
              <a:rect b="b" l="l" r="r" t="t"/>
              <a:pathLst>
                <a:path extrusionOk="0" h="559" w="394">
                  <a:moveTo>
                    <a:pt x="217" y="0"/>
                  </a:moveTo>
                  <a:lnTo>
                    <a:pt x="0" y="517"/>
                  </a:lnTo>
                  <a:cubicBezTo>
                    <a:pt x="0" y="517"/>
                    <a:pt x="42" y="517"/>
                    <a:pt x="42" y="558"/>
                  </a:cubicBezTo>
                  <a:cubicBezTo>
                    <a:pt x="176" y="558"/>
                    <a:pt x="300" y="517"/>
                    <a:pt x="352" y="383"/>
                  </a:cubicBezTo>
                  <a:cubicBezTo>
                    <a:pt x="393" y="259"/>
                    <a:pt x="352" y="124"/>
                    <a:pt x="259" y="42"/>
                  </a:cubicBezTo>
                  <a:cubicBezTo>
                    <a:pt x="217" y="42"/>
                    <a:pt x="217" y="0"/>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38"/>
            <p:cNvSpPr/>
            <p:nvPr/>
          </p:nvSpPr>
          <p:spPr>
            <a:xfrm>
              <a:off x="5060750" y="3980425"/>
              <a:ext cx="7775" cy="9575"/>
            </a:xfrm>
            <a:custGeom>
              <a:rect b="b" l="l" r="r" t="t"/>
              <a:pathLst>
                <a:path extrusionOk="0" h="383" w="311">
                  <a:moveTo>
                    <a:pt x="52" y="0"/>
                  </a:moveTo>
                  <a:lnTo>
                    <a:pt x="52" y="42"/>
                  </a:lnTo>
                  <a:cubicBezTo>
                    <a:pt x="52" y="83"/>
                    <a:pt x="1" y="83"/>
                    <a:pt x="1" y="124"/>
                  </a:cubicBezTo>
                  <a:cubicBezTo>
                    <a:pt x="1" y="166"/>
                    <a:pt x="52" y="166"/>
                    <a:pt x="52" y="217"/>
                  </a:cubicBezTo>
                  <a:cubicBezTo>
                    <a:pt x="52" y="259"/>
                    <a:pt x="94" y="300"/>
                    <a:pt x="94" y="300"/>
                  </a:cubicBezTo>
                  <a:cubicBezTo>
                    <a:pt x="135" y="342"/>
                    <a:pt x="176" y="342"/>
                    <a:pt x="176" y="383"/>
                  </a:cubicBezTo>
                  <a:lnTo>
                    <a:pt x="311" y="124"/>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38"/>
            <p:cNvSpPr/>
            <p:nvPr/>
          </p:nvSpPr>
          <p:spPr>
            <a:xfrm>
              <a:off x="4997425" y="3954575"/>
              <a:ext cx="12950" cy="9325"/>
            </a:xfrm>
            <a:custGeom>
              <a:rect b="b" l="l" r="r" t="t"/>
              <a:pathLst>
                <a:path extrusionOk="0" h="373" w="518">
                  <a:moveTo>
                    <a:pt x="0" y="0"/>
                  </a:moveTo>
                  <a:lnTo>
                    <a:pt x="0" y="83"/>
                  </a:lnTo>
                  <a:cubicBezTo>
                    <a:pt x="0" y="218"/>
                    <a:pt x="42" y="300"/>
                    <a:pt x="166" y="342"/>
                  </a:cubicBezTo>
                  <a:cubicBezTo>
                    <a:pt x="187" y="362"/>
                    <a:pt x="210" y="373"/>
                    <a:pt x="238" y="373"/>
                  </a:cubicBezTo>
                  <a:cubicBezTo>
                    <a:pt x="267" y="373"/>
                    <a:pt x="300" y="362"/>
                    <a:pt x="342" y="342"/>
                  </a:cubicBezTo>
                  <a:lnTo>
                    <a:pt x="383" y="342"/>
                  </a:lnTo>
                  <a:cubicBezTo>
                    <a:pt x="424" y="342"/>
                    <a:pt x="424" y="300"/>
                    <a:pt x="466" y="300"/>
                  </a:cubicBezTo>
                  <a:cubicBezTo>
                    <a:pt x="466" y="259"/>
                    <a:pt x="517" y="218"/>
                    <a:pt x="517" y="218"/>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38"/>
            <p:cNvSpPr/>
            <p:nvPr/>
          </p:nvSpPr>
          <p:spPr>
            <a:xfrm>
              <a:off x="4936950" y="3930800"/>
              <a:ext cx="9850" cy="6475"/>
            </a:xfrm>
            <a:custGeom>
              <a:rect b="b" l="l" r="r" t="t"/>
              <a:pathLst>
                <a:path extrusionOk="0" h="259" w="394">
                  <a:moveTo>
                    <a:pt x="135" y="0"/>
                  </a:moveTo>
                  <a:lnTo>
                    <a:pt x="0" y="259"/>
                  </a:lnTo>
                  <a:lnTo>
                    <a:pt x="93" y="259"/>
                  </a:lnTo>
                  <a:cubicBezTo>
                    <a:pt x="176" y="259"/>
                    <a:pt x="300" y="217"/>
                    <a:pt x="393"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38"/>
            <p:cNvSpPr/>
            <p:nvPr/>
          </p:nvSpPr>
          <p:spPr>
            <a:xfrm>
              <a:off x="4956325" y="4233475"/>
              <a:ext cx="8825" cy="6475"/>
            </a:xfrm>
            <a:custGeom>
              <a:rect b="b" l="l" r="r" t="t"/>
              <a:pathLst>
                <a:path extrusionOk="0" h="259" w="353">
                  <a:moveTo>
                    <a:pt x="176" y="0"/>
                  </a:moveTo>
                  <a:cubicBezTo>
                    <a:pt x="135" y="0"/>
                    <a:pt x="42" y="42"/>
                    <a:pt x="1" y="124"/>
                  </a:cubicBezTo>
                  <a:lnTo>
                    <a:pt x="1" y="176"/>
                  </a:lnTo>
                  <a:lnTo>
                    <a:pt x="259" y="259"/>
                  </a:lnTo>
                  <a:lnTo>
                    <a:pt x="3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38"/>
            <p:cNvSpPr/>
            <p:nvPr/>
          </p:nvSpPr>
          <p:spPr>
            <a:xfrm>
              <a:off x="4891700" y="4206800"/>
              <a:ext cx="14000" cy="9375"/>
            </a:xfrm>
            <a:custGeom>
              <a:rect b="b" l="l" r="r" t="t"/>
              <a:pathLst>
                <a:path extrusionOk="0" h="375" w="560">
                  <a:moveTo>
                    <a:pt x="258" y="0"/>
                  </a:moveTo>
                  <a:cubicBezTo>
                    <a:pt x="151" y="0"/>
                    <a:pt x="68" y="68"/>
                    <a:pt x="1" y="157"/>
                  </a:cubicBezTo>
                  <a:lnTo>
                    <a:pt x="518" y="375"/>
                  </a:lnTo>
                  <a:cubicBezTo>
                    <a:pt x="559" y="250"/>
                    <a:pt x="518" y="75"/>
                    <a:pt x="394" y="33"/>
                  </a:cubicBezTo>
                  <a:cubicBezTo>
                    <a:pt x="345" y="10"/>
                    <a:pt x="300" y="0"/>
                    <a:pt x="2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38"/>
            <p:cNvSpPr/>
            <p:nvPr/>
          </p:nvSpPr>
          <p:spPr>
            <a:xfrm>
              <a:off x="4981150" y="4169050"/>
              <a:ext cx="10875" cy="12750"/>
            </a:xfrm>
            <a:custGeom>
              <a:rect b="b" l="l" r="r" t="t"/>
              <a:pathLst>
                <a:path extrusionOk="0" h="510" w="435">
                  <a:moveTo>
                    <a:pt x="300" y="1"/>
                  </a:moveTo>
                  <a:cubicBezTo>
                    <a:pt x="192" y="1"/>
                    <a:pt x="109" y="71"/>
                    <a:pt x="41" y="168"/>
                  </a:cubicBezTo>
                  <a:cubicBezTo>
                    <a:pt x="0" y="292"/>
                    <a:pt x="83" y="468"/>
                    <a:pt x="217" y="509"/>
                  </a:cubicBezTo>
                  <a:lnTo>
                    <a:pt x="434" y="34"/>
                  </a:lnTo>
                  <a:cubicBezTo>
                    <a:pt x="386" y="11"/>
                    <a:pt x="341"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38"/>
            <p:cNvSpPr/>
            <p:nvPr/>
          </p:nvSpPr>
          <p:spPr>
            <a:xfrm>
              <a:off x="4916525" y="4142625"/>
              <a:ext cx="16300" cy="13700"/>
            </a:xfrm>
            <a:custGeom>
              <a:rect b="b" l="l" r="r" t="t"/>
              <a:pathLst>
                <a:path extrusionOk="0" h="548" w="652">
                  <a:moveTo>
                    <a:pt x="337" y="1"/>
                  </a:moveTo>
                  <a:cubicBezTo>
                    <a:pt x="229" y="1"/>
                    <a:pt x="123" y="57"/>
                    <a:pt x="83" y="191"/>
                  </a:cubicBezTo>
                  <a:cubicBezTo>
                    <a:pt x="0" y="315"/>
                    <a:pt x="83" y="491"/>
                    <a:pt x="217" y="533"/>
                  </a:cubicBezTo>
                  <a:cubicBezTo>
                    <a:pt x="258" y="542"/>
                    <a:pt x="297" y="547"/>
                    <a:pt x="332" y="547"/>
                  </a:cubicBezTo>
                  <a:cubicBezTo>
                    <a:pt x="449" y="547"/>
                    <a:pt x="537" y="492"/>
                    <a:pt x="600" y="357"/>
                  </a:cubicBezTo>
                  <a:cubicBezTo>
                    <a:pt x="652" y="233"/>
                    <a:pt x="559" y="57"/>
                    <a:pt x="435"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38"/>
            <p:cNvSpPr/>
            <p:nvPr/>
          </p:nvSpPr>
          <p:spPr>
            <a:xfrm>
              <a:off x="4871300" y="4161550"/>
              <a:ext cx="16300" cy="13575"/>
            </a:xfrm>
            <a:custGeom>
              <a:rect b="b" l="l" r="r" t="t"/>
              <a:pathLst>
                <a:path extrusionOk="0" h="543" w="652">
                  <a:moveTo>
                    <a:pt x="318" y="1"/>
                  </a:moveTo>
                  <a:cubicBezTo>
                    <a:pt x="216" y="1"/>
                    <a:pt x="120" y="69"/>
                    <a:pt x="83" y="158"/>
                  </a:cubicBezTo>
                  <a:cubicBezTo>
                    <a:pt x="0" y="292"/>
                    <a:pt x="83" y="468"/>
                    <a:pt x="217" y="510"/>
                  </a:cubicBezTo>
                  <a:cubicBezTo>
                    <a:pt x="251" y="532"/>
                    <a:pt x="290" y="543"/>
                    <a:pt x="329" y="543"/>
                  </a:cubicBezTo>
                  <a:cubicBezTo>
                    <a:pt x="431" y="543"/>
                    <a:pt x="540" y="472"/>
                    <a:pt x="600" y="375"/>
                  </a:cubicBezTo>
                  <a:cubicBezTo>
                    <a:pt x="651" y="251"/>
                    <a:pt x="558" y="75"/>
                    <a:pt x="434" y="34"/>
                  </a:cubicBezTo>
                  <a:cubicBezTo>
                    <a:pt x="397" y="11"/>
                    <a:pt x="357" y="1"/>
                    <a:pt x="3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38"/>
            <p:cNvSpPr/>
            <p:nvPr/>
          </p:nvSpPr>
          <p:spPr>
            <a:xfrm>
              <a:off x="4935900" y="4187875"/>
              <a:ext cx="16325" cy="13700"/>
            </a:xfrm>
            <a:custGeom>
              <a:rect b="b" l="l" r="r" t="t"/>
              <a:pathLst>
                <a:path extrusionOk="0" h="548" w="653">
                  <a:moveTo>
                    <a:pt x="320" y="0"/>
                  </a:moveTo>
                  <a:cubicBezTo>
                    <a:pt x="203" y="0"/>
                    <a:pt x="114" y="56"/>
                    <a:pt x="42" y="191"/>
                  </a:cubicBezTo>
                  <a:cubicBezTo>
                    <a:pt x="1" y="315"/>
                    <a:pt x="42" y="491"/>
                    <a:pt x="218" y="532"/>
                  </a:cubicBezTo>
                  <a:cubicBezTo>
                    <a:pt x="248" y="542"/>
                    <a:pt x="282" y="547"/>
                    <a:pt x="316" y="547"/>
                  </a:cubicBezTo>
                  <a:cubicBezTo>
                    <a:pt x="420" y="547"/>
                    <a:pt x="528" y="499"/>
                    <a:pt x="559" y="397"/>
                  </a:cubicBezTo>
                  <a:cubicBezTo>
                    <a:pt x="652" y="232"/>
                    <a:pt x="559" y="56"/>
                    <a:pt x="435" y="15"/>
                  </a:cubicBezTo>
                  <a:cubicBezTo>
                    <a:pt x="394" y="5"/>
                    <a:pt x="3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38"/>
            <p:cNvSpPr/>
            <p:nvPr/>
          </p:nvSpPr>
          <p:spPr>
            <a:xfrm>
              <a:off x="4898175" y="4097375"/>
              <a:ext cx="15275" cy="13700"/>
            </a:xfrm>
            <a:custGeom>
              <a:rect b="b" l="l" r="r" t="t"/>
              <a:pathLst>
                <a:path extrusionOk="0" h="548" w="611">
                  <a:moveTo>
                    <a:pt x="312" y="1"/>
                  </a:moveTo>
                  <a:cubicBezTo>
                    <a:pt x="199" y="1"/>
                    <a:pt x="111" y="47"/>
                    <a:pt x="42" y="140"/>
                  </a:cubicBezTo>
                  <a:cubicBezTo>
                    <a:pt x="0" y="316"/>
                    <a:pt x="42" y="450"/>
                    <a:pt x="217" y="533"/>
                  </a:cubicBezTo>
                  <a:cubicBezTo>
                    <a:pt x="249" y="543"/>
                    <a:pt x="282" y="548"/>
                    <a:pt x="314" y="548"/>
                  </a:cubicBezTo>
                  <a:cubicBezTo>
                    <a:pt x="422" y="548"/>
                    <a:pt x="527" y="492"/>
                    <a:pt x="559" y="357"/>
                  </a:cubicBezTo>
                  <a:cubicBezTo>
                    <a:pt x="610" y="233"/>
                    <a:pt x="559" y="58"/>
                    <a:pt x="435" y="16"/>
                  </a:cubicBezTo>
                  <a:cubicBezTo>
                    <a:pt x="391" y="6"/>
                    <a:pt x="350" y="1"/>
                    <a:pt x="3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38"/>
            <p:cNvSpPr/>
            <p:nvPr/>
          </p:nvSpPr>
          <p:spPr>
            <a:xfrm>
              <a:off x="4961750" y="4123350"/>
              <a:ext cx="16325" cy="14050"/>
            </a:xfrm>
            <a:custGeom>
              <a:rect b="b" l="l" r="r" t="t"/>
              <a:pathLst>
                <a:path extrusionOk="0" h="562" w="653">
                  <a:moveTo>
                    <a:pt x="362" y="0"/>
                  </a:moveTo>
                  <a:cubicBezTo>
                    <a:pt x="246" y="0"/>
                    <a:pt x="126" y="76"/>
                    <a:pt x="83" y="187"/>
                  </a:cubicBezTo>
                  <a:cubicBezTo>
                    <a:pt x="1" y="311"/>
                    <a:pt x="83" y="487"/>
                    <a:pt x="218" y="528"/>
                  </a:cubicBezTo>
                  <a:cubicBezTo>
                    <a:pt x="266" y="551"/>
                    <a:pt x="311" y="561"/>
                    <a:pt x="352" y="561"/>
                  </a:cubicBezTo>
                  <a:cubicBezTo>
                    <a:pt x="459" y="561"/>
                    <a:pt x="541" y="491"/>
                    <a:pt x="600" y="394"/>
                  </a:cubicBezTo>
                  <a:cubicBezTo>
                    <a:pt x="652" y="270"/>
                    <a:pt x="600" y="94"/>
                    <a:pt x="435" y="11"/>
                  </a:cubicBezTo>
                  <a:cubicBezTo>
                    <a:pt x="411" y="4"/>
                    <a:pt x="387" y="0"/>
                    <a:pt x="36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38"/>
            <p:cNvSpPr/>
            <p:nvPr/>
          </p:nvSpPr>
          <p:spPr>
            <a:xfrm>
              <a:off x="4834575" y="4180750"/>
              <a:ext cx="6500" cy="8550"/>
            </a:xfrm>
            <a:custGeom>
              <a:rect b="b" l="l" r="r" t="t"/>
              <a:pathLst>
                <a:path extrusionOk="0" h="342" w="260">
                  <a:moveTo>
                    <a:pt x="94" y="0"/>
                  </a:moveTo>
                  <a:lnTo>
                    <a:pt x="1" y="259"/>
                  </a:lnTo>
                  <a:lnTo>
                    <a:pt x="218" y="341"/>
                  </a:lnTo>
                  <a:cubicBezTo>
                    <a:pt x="259" y="341"/>
                    <a:pt x="259" y="341"/>
                    <a:pt x="259" y="300"/>
                  </a:cubicBezTo>
                  <a:cubicBezTo>
                    <a:pt x="259" y="166"/>
                    <a:pt x="218" y="41"/>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38"/>
            <p:cNvSpPr/>
            <p:nvPr/>
          </p:nvSpPr>
          <p:spPr>
            <a:xfrm>
              <a:off x="4858375" y="4116125"/>
              <a:ext cx="9825" cy="13775"/>
            </a:xfrm>
            <a:custGeom>
              <a:rect b="b" l="l" r="r" t="t"/>
              <a:pathLst>
                <a:path extrusionOk="0" h="551" w="393">
                  <a:moveTo>
                    <a:pt x="217" y="0"/>
                  </a:moveTo>
                  <a:lnTo>
                    <a:pt x="0" y="517"/>
                  </a:lnTo>
                  <a:cubicBezTo>
                    <a:pt x="37" y="540"/>
                    <a:pt x="77" y="550"/>
                    <a:pt x="115" y="550"/>
                  </a:cubicBezTo>
                  <a:cubicBezTo>
                    <a:pt x="216" y="550"/>
                    <a:pt x="311" y="480"/>
                    <a:pt x="341" y="383"/>
                  </a:cubicBezTo>
                  <a:cubicBezTo>
                    <a:pt x="393" y="259"/>
                    <a:pt x="341" y="83"/>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38"/>
            <p:cNvSpPr/>
            <p:nvPr/>
          </p:nvSpPr>
          <p:spPr>
            <a:xfrm>
              <a:off x="5008025" y="4108625"/>
              <a:ext cx="7525" cy="9600"/>
            </a:xfrm>
            <a:custGeom>
              <a:rect b="b" l="l" r="r" t="t"/>
              <a:pathLst>
                <a:path extrusionOk="0" h="384" w="301">
                  <a:moveTo>
                    <a:pt x="42" y="0"/>
                  </a:moveTo>
                  <a:cubicBezTo>
                    <a:pt x="42" y="42"/>
                    <a:pt x="0" y="83"/>
                    <a:pt x="0" y="125"/>
                  </a:cubicBezTo>
                  <a:cubicBezTo>
                    <a:pt x="0" y="207"/>
                    <a:pt x="42" y="300"/>
                    <a:pt x="135" y="342"/>
                  </a:cubicBezTo>
                  <a:cubicBezTo>
                    <a:pt x="176" y="342"/>
                    <a:pt x="176" y="383"/>
                    <a:pt x="176" y="383"/>
                  </a:cubicBezTo>
                  <a:lnTo>
                    <a:pt x="300" y="125"/>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38"/>
            <p:cNvSpPr/>
            <p:nvPr/>
          </p:nvSpPr>
          <p:spPr>
            <a:xfrm>
              <a:off x="4943400" y="4082775"/>
              <a:ext cx="13975" cy="9600"/>
            </a:xfrm>
            <a:custGeom>
              <a:rect b="b" l="l" r="r" t="t"/>
              <a:pathLst>
                <a:path extrusionOk="0" h="384" w="559">
                  <a:moveTo>
                    <a:pt x="42" y="1"/>
                  </a:moveTo>
                  <a:lnTo>
                    <a:pt x="42" y="1"/>
                  </a:lnTo>
                  <a:cubicBezTo>
                    <a:pt x="1" y="125"/>
                    <a:pt x="42" y="259"/>
                    <a:pt x="176" y="342"/>
                  </a:cubicBezTo>
                  <a:lnTo>
                    <a:pt x="218" y="342"/>
                  </a:lnTo>
                  <a:cubicBezTo>
                    <a:pt x="259" y="383"/>
                    <a:pt x="300" y="383"/>
                    <a:pt x="394" y="383"/>
                  </a:cubicBezTo>
                  <a:cubicBezTo>
                    <a:pt x="394" y="383"/>
                    <a:pt x="394" y="342"/>
                    <a:pt x="435" y="342"/>
                  </a:cubicBezTo>
                  <a:cubicBezTo>
                    <a:pt x="435" y="342"/>
                    <a:pt x="476" y="342"/>
                    <a:pt x="518" y="300"/>
                  </a:cubicBezTo>
                  <a:cubicBezTo>
                    <a:pt x="518" y="259"/>
                    <a:pt x="559" y="259"/>
                    <a:pt x="559" y="207"/>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38"/>
            <p:cNvSpPr/>
            <p:nvPr/>
          </p:nvSpPr>
          <p:spPr>
            <a:xfrm>
              <a:off x="4884200" y="4059000"/>
              <a:ext cx="9850" cy="6750"/>
            </a:xfrm>
            <a:custGeom>
              <a:rect b="b" l="l" r="r" t="t"/>
              <a:pathLst>
                <a:path extrusionOk="0" h="270" w="394">
                  <a:moveTo>
                    <a:pt x="135" y="0"/>
                  </a:moveTo>
                  <a:lnTo>
                    <a:pt x="1" y="259"/>
                  </a:lnTo>
                  <a:lnTo>
                    <a:pt x="42" y="259"/>
                  </a:lnTo>
                  <a:cubicBezTo>
                    <a:pt x="66" y="266"/>
                    <a:pt x="89" y="270"/>
                    <a:pt x="112" y="270"/>
                  </a:cubicBezTo>
                  <a:cubicBezTo>
                    <a:pt x="219" y="270"/>
                    <a:pt x="317" y="194"/>
                    <a:pt x="394"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38"/>
            <p:cNvSpPr/>
            <p:nvPr/>
          </p:nvSpPr>
          <p:spPr>
            <a:xfrm>
              <a:off x="4903600" y="4361675"/>
              <a:ext cx="8550" cy="6475"/>
            </a:xfrm>
            <a:custGeom>
              <a:rect b="b" l="l" r="r" t="t"/>
              <a:pathLst>
                <a:path extrusionOk="0" h="259" w="342">
                  <a:moveTo>
                    <a:pt x="176" y="0"/>
                  </a:moveTo>
                  <a:cubicBezTo>
                    <a:pt x="135" y="0"/>
                    <a:pt x="42" y="42"/>
                    <a:pt x="0" y="124"/>
                  </a:cubicBezTo>
                  <a:lnTo>
                    <a:pt x="0" y="166"/>
                  </a:lnTo>
                  <a:lnTo>
                    <a:pt x="259" y="259"/>
                  </a:ln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38"/>
            <p:cNvSpPr/>
            <p:nvPr/>
          </p:nvSpPr>
          <p:spPr>
            <a:xfrm>
              <a:off x="4838975" y="4334875"/>
              <a:ext cx="13975" cy="9500"/>
            </a:xfrm>
            <a:custGeom>
              <a:rect b="b" l="l" r="r" t="t"/>
              <a:pathLst>
                <a:path extrusionOk="0" h="380" w="559">
                  <a:moveTo>
                    <a:pt x="247" y="1"/>
                  </a:moveTo>
                  <a:cubicBezTo>
                    <a:pt x="129" y="1"/>
                    <a:pt x="30" y="74"/>
                    <a:pt x="1" y="163"/>
                  </a:cubicBezTo>
                  <a:lnTo>
                    <a:pt x="518" y="380"/>
                  </a:lnTo>
                  <a:cubicBezTo>
                    <a:pt x="559" y="256"/>
                    <a:pt x="518" y="80"/>
                    <a:pt x="394" y="38"/>
                  </a:cubicBezTo>
                  <a:cubicBezTo>
                    <a:pt x="344" y="12"/>
                    <a:pt x="294" y="1"/>
                    <a:pt x="24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38"/>
            <p:cNvSpPr/>
            <p:nvPr/>
          </p:nvSpPr>
          <p:spPr>
            <a:xfrm>
              <a:off x="4929450" y="4297400"/>
              <a:ext cx="9850" cy="13625"/>
            </a:xfrm>
            <a:custGeom>
              <a:rect b="b" l="l" r="r" t="t"/>
              <a:pathLst>
                <a:path extrusionOk="0" h="545" w="394">
                  <a:moveTo>
                    <a:pt x="236" y="1"/>
                  </a:moveTo>
                  <a:cubicBezTo>
                    <a:pt x="168" y="1"/>
                    <a:pt x="113" y="21"/>
                    <a:pt x="83" y="69"/>
                  </a:cubicBezTo>
                  <a:cubicBezTo>
                    <a:pt x="42" y="111"/>
                    <a:pt x="42" y="111"/>
                    <a:pt x="0" y="152"/>
                  </a:cubicBezTo>
                  <a:lnTo>
                    <a:pt x="0" y="328"/>
                  </a:lnTo>
                  <a:lnTo>
                    <a:pt x="0" y="369"/>
                  </a:lnTo>
                  <a:cubicBezTo>
                    <a:pt x="42" y="411"/>
                    <a:pt x="83" y="462"/>
                    <a:pt x="135" y="504"/>
                  </a:cubicBezTo>
                  <a:cubicBezTo>
                    <a:pt x="135" y="504"/>
                    <a:pt x="135" y="545"/>
                    <a:pt x="176" y="545"/>
                  </a:cubicBezTo>
                  <a:lnTo>
                    <a:pt x="393" y="28"/>
                  </a:lnTo>
                  <a:cubicBezTo>
                    <a:pt x="338" y="11"/>
                    <a:pt x="284" y="1"/>
                    <a:pt x="2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38"/>
            <p:cNvSpPr/>
            <p:nvPr/>
          </p:nvSpPr>
          <p:spPr>
            <a:xfrm>
              <a:off x="4863800" y="4270825"/>
              <a:ext cx="16050" cy="14150"/>
            </a:xfrm>
            <a:custGeom>
              <a:rect b="b" l="l" r="r" t="t"/>
              <a:pathLst>
                <a:path extrusionOk="0" h="566" w="642">
                  <a:moveTo>
                    <a:pt x="335" y="1"/>
                  </a:moveTo>
                  <a:cubicBezTo>
                    <a:pt x="225" y="1"/>
                    <a:pt x="115" y="55"/>
                    <a:pt x="83" y="181"/>
                  </a:cubicBezTo>
                  <a:cubicBezTo>
                    <a:pt x="0" y="316"/>
                    <a:pt x="83" y="491"/>
                    <a:pt x="217" y="533"/>
                  </a:cubicBezTo>
                  <a:cubicBezTo>
                    <a:pt x="252" y="556"/>
                    <a:pt x="290" y="566"/>
                    <a:pt x="329" y="566"/>
                  </a:cubicBezTo>
                  <a:cubicBezTo>
                    <a:pt x="431" y="566"/>
                    <a:pt x="540" y="496"/>
                    <a:pt x="600" y="398"/>
                  </a:cubicBezTo>
                  <a:cubicBezTo>
                    <a:pt x="641" y="233"/>
                    <a:pt x="559" y="98"/>
                    <a:pt x="434" y="16"/>
                  </a:cubicBezTo>
                  <a:cubicBezTo>
                    <a:pt x="403" y="6"/>
                    <a:pt x="369" y="1"/>
                    <a:pt x="3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38"/>
            <p:cNvSpPr/>
            <p:nvPr/>
          </p:nvSpPr>
          <p:spPr>
            <a:xfrm>
              <a:off x="4818550" y="4289650"/>
              <a:ext cx="16050" cy="14150"/>
            </a:xfrm>
            <a:custGeom>
              <a:rect b="b" l="l" r="r" t="t"/>
              <a:pathLst>
                <a:path extrusionOk="0" h="566" w="642">
                  <a:moveTo>
                    <a:pt x="315" y="0"/>
                  </a:moveTo>
                  <a:cubicBezTo>
                    <a:pt x="212" y="0"/>
                    <a:pt x="113" y="73"/>
                    <a:pt x="84" y="162"/>
                  </a:cubicBezTo>
                  <a:cubicBezTo>
                    <a:pt x="1" y="338"/>
                    <a:pt x="84" y="462"/>
                    <a:pt x="218" y="555"/>
                  </a:cubicBezTo>
                  <a:cubicBezTo>
                    <a:pt x="240" y="562"/>
                    <a:pt x="263" y="566"/>
                    <a:pt x="287" y="566"/>
                  </a:cubicBezTo>
                  <a:cubicBezTo>
                    <a:pt x="400" y="566"/>
                    <a:pt x="525" y="490"/>
                    <a:pt x="559" y="379"/>
                  </a:cubicBezTo>
                  <a:cubicBezTo>
                    <a:pt x="642" y="255"/>
                    <a:pt x="559" y="80"/>
                    <a:pt x="435" y="38"/>
                  </a:cubicBezTo>
                  <a:cubicBezTo>
                    <a:pt x="397" y="12"/>
                    <a:pt x="356" y="0"/>
                    <a:pt x="31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38"/>
            <p:cNvSpPr/>
            <p:nvPr/>
          </p:nvSpPr>
          <p:spPr>
            <a:xfrm>
              <a:off x="4883175" y="4316175"/>
              <a:ext cx="15025" cy="14050"/>
            </a:xfrm>
            <a:custGeom>
              <a:rect b="b" l="l" r="r" t="t"/>
              <a:pathLst>
                <a:path extrusionOk="0" h="562" w="601">
                  <a:moveTo>
                    <a:pt x="345" y="0"/>
                  </a:moveTo>
                  <a:cubicBezTo>
                    <a:pt x="213" y="0"/>
                    <a:pt x="110" y="74"/>
                    <a:pt x="42" y="176"/>
                  </a:cubicBezTo>
                  <a:cubicBezTo>
                    <a:pt x="1" y="311"/>
                    <a:pt x="42" y="487"/>
                    <a:pt x="218" y="528"/>
                  </a:cubicBezTo>
                  <a:cubicBezTo>
                    <a:pt x="252" y="551"/>
                    <a:pt x="290" y="561"/>
                    <a:pt x="328" y="561"/>
                  </a:cubicBezTo>
                  <a:cubicBezTo>
                    <a:pt x="429" y="561"/>
                    <a:pt x="529" y="491"/>
                    <a:pt x="559" y="394"/>
                  </a:cubicBezTo>
                  <a:cubicBezTo>
                    <a:pt x="600" y="228"/>
                    <a:pt x="559" y="94"/>
                    <a:pt x="435" y="11"/>
                  </a:cubicBezTo>
                  <a:cubicBezTo>
                    <a:pt x="404" y="4"/>
                    <a:pt x="374" y="0"/>
                    <a:pt x="34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38"/>
            <p:cNvSpPr/>
            <p:nvPr/>
          </p:nvSpPr>
          <p:spPr>
            <a:xfrm>
              <a:off x="4845450" y="4225600"/>
              <a:ext cx="15000" cy="13700"/>
            </a:xfrm>
            <a:custGeom>
              <a:rect b="b" l="l" r="r" t="t"/>
              <a:pathLst>
                <a:path extrusionOk="0" h="548" w="600">
                  <a:moveTo>
                    <a:pt x="312" y="0"/>
                  </a:moveTo>
                  <a:cubicBezTo>
                    <a:pt x="183" y="0"/>
                    <a:pt x="73" y="54"/>
                    <a:pt x="42" y="181"/>
                  </a:cubicBezTo>
                  <a:cubicBezTo>
                    <a:pt x="0" y="315"/>
                    <a:pt x="42" y="491"/>
                    <a:pt x="217" y="532"/>
                  </a:cubicBezTo>
                  <a:cubicBezTo>
                    <a:pt x="248" y="543"/>
                    <a:pt x="281" y="548"/>
                    <a:pt x="316" y="548"/>
                  </a:cubicBezTo>
                  <a:cubicBezTo>
                    <a:pt x="420" y="548"/>
                    <a:pt x="527" y="499"/>
                    <a:pt x="558" y="398"/>
                  </a:cubicBezTo>
                  <a:cubicBezTo>
                    <a:pt x="600" y="233"/>
                    <a:pt x="558" y="98"/>
                    <a:pt x="434" y="15"/>
                  </a:cubicBezTo>
                  <a:cubicBezTo>
                    <a:pt x="393" y="6"/>
                    <a:pt x="351" y="0"/>
                    <a:pt x="31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38"/>
            <p:cNvSpPr/>
            <p:nvPr/>
          </p:nvSpPr>
          <p:spPr>
            <a:xfrm>
              <a:off x="4909025" y="4252025"/>
              <a:ext cx="16050" cy="14050"/>
            </a:xfrm>
            <a:custGeom>
              <a:rect b="b" l="l" r="r" t="t"/>
              <a:pathLst>
                <a:path extrusionOk="0" h="562" w="642">
                  <a:moveTo>
                    <a:pt x="316" y="0"/>
                  </a:moveTo>
                  <a:cubicBezTo>
                    <a:pt x="213" y="0"/>
                    <a:pt x="113" y="68"/>
                    <a:pt x="83" y="158"/>
                  </a:cubicBezTo>
                  <a:cubicBezTo>
                    <a:pt x="1" y="292"/>
                    <a:pt x="83" y="468"/>
                    <a:pt x="218" y="551"/>
                  </a:cubicBezTo>
                  <a:cubicBezTo>
                    <a:pt x="247" y="558"/>
                    <a:pt x="275" y="561"/>
                    <a:pt x="302" y="561"/>
                  </a:cubicBezTo>
                  <a:cubicBezTo>
                    <a:pt x="429" y="561"/>
                    <a:pt x="532" y="486"/>
                    <a:pt x="600" y="375"/>
                  </a:cubicBezTo>
                  <a:cubicBezTo>
                    <a:pt x="642" y="251"/>
                    <a:pt x="559" y="75"/>
                    <a:pt x="435" y="34"/>
                  </a:cubicBezTo>
                  <a:cubicBezTo>
                    <a:pt x="397" y="11"/>
                    <a:pt x="356"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38"/>
            <p:cNvSpPr/>
            <p:nvPr/>
          </p:nvSpPr>
          <p:spPr>
            <a:xfrm>
              <a:off x="4780825" y="4308950"/>
              <a:ext cx="7525" cy="9575"/>
            </a:xfrm>
            <a:custGeom>
              <a:rect b="b" l="l" r="r" t="t"/>
              <a:pathLst>
                <a:path extrusionOk="0" h="383" w="301">
                  <a:moveTo>
                    <a:pt x="135" y="0"/>
                  </a:moveTo>
                  <a:lnTo>
                    <a:pt x="0" y="259"/>
                  </a:lnTo>
                  <a:lnTo>
                    <a:pt x="259" y="383"/>
                  </a:lnTo>
                  <a:cubicBezTo>
                    <a:pt x="300" y="341"/>
                    <a:pt x="300" y="341"/>
                    <a:pt x="300" y="300"/>
                  </a:cubicBezTo>
                  <a:cubicBezTo>
                    <a:pt x="300" y="207"/>
                    <a:pt x="259" y="83"/>
                    <a:pt x="176" y="42"/>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38"/>
            <p:cNvSpPr/>
            <p:nvPr/>
          </p:nvSpPr>
          <p:spPr>
            <a:xfrm>
              <a:off x="4805625" y="4245350"/>
              <a:ext cx="9600" cy="13225"/>
            </a:xfrm>
            <a:custGeom>
              <a:rect b="b" l="l" r="r" t="t"/>
              <a:pathLst>
                <a:path extrusionOk="0" h="529" w="384">
                  <a:moveTo>
                    <a:pt x="177" y="1"/>
                  </a:moveTo>
                  <a:lnTo>
                    <a:pt x="1" y="518"/>
                  </a:lnTo>
                  <a:cubicBezTo>
                    <a:pt x="23" y="525"/>
                    <a:pt x="46" y="528"/>
                    <a:pt x="70" y="528"/>
                  </a:cubicBezTo>
                  <a:cubicBezTo>
                    <a:pt x="183" y="528"/>
                    <a:pt x="308" y="453"/>
                    <a:pt x="342" y="342"/>
                  </a:cubicBezTo>
                  <a:cubicBezTo>
                    <a:pt x="383" y="218"/>
                    <a:pt x="342" y="42"/>
                    <a:pt x="17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38"/>
            <p:cNvSpPr/>
            <p:nvPr/>
          </p:nvSpPr>
          <p:spPr>
            <a:xfrm>
              <a:off x="4955300" y="4237875"/>
              <a:ext cx="7525" cy="8550"/>
            </a:xfrm>
            <a:custGeom>
              <a:rect b="b" l="l" r="r" t="t"/>
              <a:pathLst>
                <a:path extrusionOk="0" h="342" w="301">
                  <a:moveTo>
                    <a:pt x="42" y="0"/>
                  </a:moveTo>
                  <a:cubicBezTo>
                    <a:pt x="0" y="0"/>
                    <a:pt x="0" y="41"/>
                    <a:pt x="0" y="83"/>
                  </a:cubicBezTo>
                  <a:lnTo>
                    <a:pt x="0" y="124"/>
                  </a:lnTo>
                  <a:cubicBezTo>
                    <a:pt x="42" y="165"/>
                    <a:pt x="42" y="165"/>
                    <a:pt x="42" y="207"/>
                  </a:cubicBezTo>
                  <a:cubicBezTo>
                    <a:pt x="42" y="258"/>
                    <a:pt x="135" y="300"/>
                    <a:pt x="176" y="341"/>
                  </a:cubicBez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38"/>
            <p:cNvSpPr/>
            <p:nvPr/>
          </p:nvSpPr>
          <p:spPr>
            <a:xfrm>
              <a:off x="4890675" y="4210725"/>
              <a:ext cx="13975" cy="9850"/>
            </a:xfrm>
            <a:custGeom>
              <a:rect b="b" l="l" r="r" t="t"/>
              <a:pathLst>
                <a:path extrusionOk="0" h="394" w="559">
                  <a:moveTo>
                    <a:pt x="42" y="0"/>
                  </a:moveTo>
                  <a:lnTo>
                    <a:pt x="42" y="0"/>
                  </a:lnTo>
                  <a:cubicBezTo>
                    <a:pt x="0" y="135"/>
                    <a:pt x="42" y="259"/>
                    <a:pt x="176" y="352"/>
                  </a:cubicBezTo>
                  <a:lnTo>
                    <a:pt x="218" y="393"/>
                  </a:lnTo>
                  <a:lnTo>
                    <a:pt x="342" y="393"/>
                  </a:lnTo>
                  <a:cubicBezTo>
                    <a:pt x="393" y="393"/>
                    <a:pt x="435" y="352"/>
                    <a:pt x="476" y="352"/>
                  </a:cubicBezTo>
                  <a:cubicBezTo>
                    <a:pt x="517" y="311"/>
                    <a:pt x="559" y="259"/>
                    <a:pt x="559" y="218"/>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38"/>
            <p:cNvSpPr/>
            <p:nvPr/>
          </p:nvSpPr>
          <p:spPr>
            <a:xfrm>
              <a:off x="4831475" y="4187200"/>
              <a:ext cx="8575" cy="6750"/>
            </a:xfrm>
            <a:custGeom>
              <a:rect b="b" l="l" r="r" t="t"/>
              <a:pathLst>
                <a:path extrusionOk="0" h="270" w="343">
                  <a:moveTo>
                    <a:pt x="125" y="1"/>
                  </a:moveTo>
                  <a:lnTo>
                    <a:pt x="1" y="259"/>
                  </a:lnTo>
                  <a:lnTo>
                    <a:pt x="42" y="259"/>
                  </a:lnTo>
                  <a:cubicBezTo>
                    <a:pt x="66" y="266"/>
                    <a:pt x="89" y="270"/>
                    <a:pt x="112" y="270"/>
                  </a:cubicBezTo>
                  <a:cubicBezTo>
                    <a:pt x="218" y="270"/>
                    <a:pt x="308" y="194"/>
                    <a:pt x="342" y="83"/>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38"/>
            <p:cNvSpPr/>
            <p:nvPr/>
          </p:nvSpPr>
          <p:spPr>
            <a:xfrm>
              <a:off x="4850875" y="4489875"/>
              <a:ext cx="8550" cy="7525"/>
            </a:xfrm>
            <a:custGeom>
              <a:rect b="b" l="l" r="r" t="t"/>
              <a:pathLst>
                <a:path extrusionOk="0" h="301" w="342">
                  <a:moveTo>
                    <a:pt x="176" y="1"/>
                  </a:moveTo>
                  <a:cubicBezTo>
                    <a:pt x="176" y="1"/>
                    <a:pt x="124" y="1"/>
                    <a:pt x="124" y="42"/>
                  </a:cubicBezTo>
                  <a:lnTo>
                    <a:pt x="83" y="42"/>
                  </a:lnTo>
                  <a:cubicBezTo>
                    <a:pt x="42" y="83"/>
                    <a:pt x="42" y="83"/>
                    <a:pt x="0" y="125"/>
                  </a:cubicBezTo>
                  <a:lnTo>
                    <a:pt x="0" y="166"/>
                  </a:lnTo>
                  <a:lnTo>
                    <a:pt x="259" y="300"/>
                  </a:lnTo>
                  <a:lnTo>
                    <a:pt x="341" y="42"/>
                  </a:lnTo>
                  <a:cubicBezTo>
                    <a:pt x="300" y="1"/>
                    <a:pt x="259"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38"/>
            <p:cNvSpPr/>
            <p:nvPr/>
          </p:nvSpPr>
          <p:spPr>
            <a:xfrm>
              <a:off x="4786250" y="4463550"/>
              <a:ext cx="12950" cy="9025"/>
            </a:xfrm>
            <a:custGeom>
              <a:rect b="b" l="l" r="r" t="t"/>
              <a:pathLst>
                <a:path extrusionOk="0" h="361" w="518">
                  <a:moveTo>
                    <a:pt x="243" y="0"/>
                  </a:moveTo>
                  <a:cubicBezTo>
                    <a:pt x="139" y="0"/>
                    <a:pt x="32" y="60"/>
                    <a:pt x="1" y="185"/>
                  </a:cubicBezTo>
                  <a:lnTo>
                    <a:pt x="517" y="361"/>
                  </a:lnTo>
                  <a:lnTo>
                    <a:pt x="517" y="278"/>
                  </a:lnTo>
                  <a:cubicBezTo>
                    <a:pt x="517" y="144"/>
                    <a:pt x="476" y="61"/>
                    <a:pt x="342" y="20"/>
                  </a:cubicBezTo>
                  <a:cubicBezTo>
                    <a:pt x="311" y="7"/>
                    <a:pt x="277" y="0"/>
                    <a:pt x="24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38"/>
            <p:cNvSpPr/>
            <p:nvPr/>
          </p:nvSpPr>
          <p:spPr>
            <a:xfrm>
              <a:off x="4875675" y="4426300"/>
              <a:ext cx="10625" cy="12950"/>
            </a:xfrm>
            <a:custGeom>
              <a:rect b="b" l="l" r="r" t="t"/>
              <a:pathLst>
                <a:path extrusionOk="0" h="518" w="425">
                  <a:moveTo>
                    <a:pt x="301" y="0"/>
                  </a:moveTo>
                  <a:cubicBezTo>
                    <a:pt x="218" y="0"/>
                    <a:pt x="84" y="42"/>
                    <a:pt x="42" y="166"/>
                  </a:cubicBezTo>
                  <a:cubicBezTo>
                    <a:pt x="1" y="259"/>
                    <a:pt x="42" y="424"/>
                    <a:pt x="166" y="476"/>
                  </a:cubicBezTo>
                  <a:cubicBezTo>
                    <a:pt x="166" y="517"/>
                    <a:pt x="166" y="517"/>
                    <a:pt x="218" y="517"/>
                  </a:cubicBezTo>
                  <a:lnTo>
                    <a:pt x="4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38"/>
            <p:cNvSpPr/>
            <p:nvPr/>
          </p:nvSpPr>
          <p:spPr>
            <a:xfrm>
              <a:off x="4811075" y="4399050"/>
              <a:ext cx="16050" cy="14125"/>
            </a:xfrm>
            <a:custGeom>
              <a:rect b="b" l="l" r="r" t="t"/>
              <a:pathLst>
                <a:path extrusionOk="0" h="565" w="642">
                  <a:moveTo>
                    <a:pt x="348" y="0"/>
                  </a:moveTo>
                  <a:cubicBezTo>
                    <a:pt x="237" y="0"/>
                    <a:pt x="116" y="80"/>
                    <a:pt x="83" y="180"/>
                  </a:cubicBezTo>
                  <a:cubicBezTo>
                    <a:pt x="0" y="315"/>
                    <a:pt x="83" y="480"/>
                    <a:pt x="217" y="532"/>
                  </a:cubicBezTo>
                  <a:cubicBezTo>
                    <a:pt x="251" y="555"/>
                    <a:pt x="290" y="565"/>
                    <a:pt x="328" y="565"/>
                  </a:cubicBezTo>
                  <a:cubicBezTo>
                    <a:pt x="428" y="565"/>
                    <a:pt x="528" y="495"/>
                    <a:pt x="558" y="397"/>
                  </a:cubicBezTo>
                  <a:cubicBezTo>
                    <a:pt x="641" y="273"/>
                    <a:pt x="558" y="98"/>
                    <a:pt x="424" y="15"/>
                  </a:cubicBezTo>
                  <a:cubicBezTo>
                    <a:pt x="400" y="5"/>
                    <a:pt x="374" y="0"/>
                    <a:pt x="34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38"/>
            <p:cNvSpPr/>
            <p:nvPr/>
          </p:nvSpPr>
          <p:spPr>
            <a:xfrm>
              <a:off x="4765825" y="4418300"/>
              <a:ext cx="16050" cy="13825"/>
            </a:xfrm>
            <a:custGeom>
              <a:rect b="b" l="l" r="r" t="t"/>
              <a:pathLst>
                <a:path extrusionOk="0" h="553" w="642">
                  <a:moveTo>
                    <a:pt x="320" y="0"/>
                  </a:moveTo>
                  <a:cubicBezTo>
                    <a:pt x="215" y="0"/>
                    <a:pt x="103" y="53"/>
                    <a:pt x="42" y="144"/>
                  </a:cubicBezTo>
                  <a:cubicBezTo>
                    <a:pt x="1" y="320"/>
                    <a:pt x="83" y="486"/>
                    <a:pt x="218" y="537"/>
                  </a:cubicBezTo>
                  <a:cubicBezTo>
                    <a:pt x="247" y="547"/>
                    <a:pt x="278" y="552"/>
                    <a:pt x="311" y="552"/>
                  </a:cubicBezTo>
                  <a:cubicBezTo>
                    <a:pt x="417" y="552"/>
                    <a:pt x="527" y="496"/>
                    <a:pt x="559" y="362"/>
                  </a:cubicBezTo>
                  <a:cubicBezTo>
                    <a:pt x="642" y="227"/>
                    <a:pt x="559" y="62"/>
                    <a:pt x="425" y="20"/>
                  </a:cubicBezTo>
                  <a:cubicBezTo>
                    <a:pt x="392" y="7"/>
                    <a:pt x="357"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38"/>
            <p:cNvSpPr/>
            <p:nvPr/>
          </p:nvSpPr>
          <p:spPr>
            <a:xfrm>
              <a:off x="4830450" y="4444725"/>
              <a:ext cx="15025" cy="13700"/>
            </a:xfrm>
            <a:custGeom>
              <a:rect b="b" l="l" r="r" t="t"/>
              <a:pathLst>
                <a:path extrusionOk="0" h="548" w="601">
                  <a:moveTo>
                    <a:pt x="285" y="1"/>
                  </a:moveTo>
                  <a:cubicBezTo>
                    <a:pt x="170" y="1"/>
                    <a:pt x="71" y="74"/>
                    <a:pt x="42" y="163"/>
                  </a:cubicBezTo>
                  <a:cubicBezTo>
                    <a:pt x="0" y="297"/>
                    <a:pt x="42" y="462"/>
                    <a:pt x="218" y="514"/>
                  </a:cubicBezTo>
                  <a:cubicBezTo>
                    <a:pt x="252" y="537"/>
                    <a:pt x="290" y="547"/>
                    <a:pt x="328" y="547"/>
                  </a:cubicBezTo>
                  <a:cubicBezTo>
                    <a:pt x="429" y="547"/>
                    <a:pt x="529" y="477"/>
                    <a:pt x="559" y="380"/>
                  </a:cubicBezTo>
                  <a:cubicBezTo>
                    <a:pt x="600" y="256"/>
                    <a:pt x="559" y="80"/>
                    <a:pt x="424" y="39"/>
                  </a:cubicBezTo>
                  <a:cubicBezTo>
                    <a:pt x="377" y="12"/>
                    <a:pt x="330" y="1"/>
                    <a:pt x="28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38"/>
            <p:cNvSpPr/>
            <p:nvPr/>
          </p:nvSpPr>
          <p:spPr>
            <a:xfrm>
              <a:off x="4792700" y="4353800"/>
              <a:ext cx="15025" cy="14150"/>
            </a:xfrm>
            <a:custGeom>
              <a:rect b="b" l="l" r="r" t="t"/>
              <a:pathLst>
                <a:path extrusionOk="0" h="566" w="601">
                  <a:moveTo>
                    <a:pt x="307" y="1"/>
                  </a:moveTo>
                  <a:cubicBezTo>
                    <a:pt x="197" y="1"/>
                    <a:pt x="76" y="81"/>
                    <a:pt x="42" y="181"/>
                  </a:cubicBezTo>
                  <a:cubicBezTo>
                    <a:pt x="1" y="315"/>
                    <a:pt x="42" y="481"/>
                    <a:pt x="218" y="533"/>
                  </a:cubicBezTo>
                  <a:cubicBezTo>
                    <a:pt x="252" y="555"/>
                    <a:pt x="291" y="566"/>
                    <a:pt x="329" y="566"/>
                  </a:cubicBezTo>
                  <a:cubicBezTo>
                    <a:pt x="429" y="566"/>
                    <a:pt x="529" y="495"/>
                    <a:pt x="559" y="398"/>
                  </a:cubicBezTo>
                  <a:cubicBezTo>
                    <a:pt x="601" y="222"/>
                    <a:pt x="559" y="98"/>
                    <a:pt x="384" y="16"/>
                  </a:cubicBezTo>
                  <a:cubicBezTo>
                    <a:pt x="360" y="6"/>
                    <a:pt x="334" y="1"/>
                    <a:pt x="3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38"/>
            <p:cNvSpPr/>
            <p:nvPr/>
          </p:nvSpPr>
          <p:spPr>
            <a:xfrm>
              <a:off x="4856300" y="4380675"/>
              <a:ext cx="16050" cy="13700"/>
            </a:xfrm>
            <a:custGeom>
              <a:rect b="b" l="l" r="r" t="t"/>
              <a:pathLst>
                <a:path extrusionOk="0" h="548" w="642">
                  <a:moveTo>
                    <a:pt x="324" y="0"/>
                  </a:moveTo>
                  <a:cubicBezTo>
                    <a:pt x="221" y="0"/>
                    <a:pt x="114" y="47"/>
                    <a:pt x="83" y="140"/>
                  </a:cubicBezTo>
                  <a:cubicBezTo>
                    <a:pt x="0" y="316"/>
                    <a:pt x="83" y="440"/>
                    <a:pt x="218" y="533"/>
                  </a:cubicBezTo>
                  <a:cubicBezTo>
                    <a:pt x="246" y="542"/>
                    <a:pt x="278" y="548"/>
                    <a:pt x="311" y="548"/>
                  </a:cubicBezTo>
                  <a:cubicBezTo>
                    <a:pt x="418" y="548"/>
                    <a:pt x="537" y="492"/>
                    <a:pt x="600" y="357"/>
                  </a:cubicBezTo>
                  <a:cubicBezTo>
                    <a:pt x="641" y="233"/>
                    <a:pt x="559" y="57"/>
                    <a:pt x="424" y="16"/>
                  </a:cubicBezTo>
                  <a:cubicBezTo>
                    <a:pt x="393" y="5"/>
                    <a:pt x="359" y="0"/>
                    <a:pt x="3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38"/>
            <p:cNvSpPr/>
            <p:nvPr/>
          </p:nvSpPr>
          <p:spPr>
            <a:xfrm>
              <a:off x="4728100" y="4438175"/>
              <a:ext cx="7525" cy="8550"/>
            </a:xfrm>
            <a:custGeom>
              <a:rect b="b" l="l" r="r" t="t"/>
              <a:pathLst>
                <a:path extrusionOk="0" h="342" w="301">
                  <a:moveTo>
                    <a:pt x="124" y="1"/>
                  </a:moveTo>
                  <a:lnTo>
                    <a:pt x="0" y="208"/>
                  </a:lnTo>
                  <a:lnTo>
                    <a:pt x="259" y="342"/>
                  </a:lnTo>
                  <a:cubicBezTo>
                    <a:pt x="300" y="301"/>
                    <a:pt x="300" y="259"/>
                    <a:pt x="300" y="208"/>
                  </a:cubicBezTo>
                  <a:cubicBezTo>
                    <a:pt x="300" y="125"/>
                    <a:pt x="217" y="4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38"/>
            <p:cNvSpPr/>
            <p:nvPr/>
          </p:nvSpPr>
          <p:spPr>
            <a:xfrm>
              <a:off x="4751875" y="4373550"/>
              <a:ext cx="10625" cy="13325"/>
            </a:xfrm>
            <a:custGeom>
              <a:rect b="b" l="l" r="r" t="t"/>
              <a:pathLst>
                <a:path extrusionOk="0" h="533" w="425">
                  <a:moveTo>
                    <a:pt x="207" y="1"/>
                  </a:moveTo>
                  <a:lnTo>
                    <a:pt x="0" y="518"/>
                  </a:lnTo>
                  <a:cubicBezTo>
                    <a:pt x="39" y="528"/>
                    <a:pt x="78" y="533"/>
                    <a:pt x="116" y="533"/>
                  </a:cubicBezTo>
                  <a:cubicBezTo>
                    <a:pt x="240" y="533"/>
                    <a:pt x="351" y="477"/>
                    <a:pt x="383" y="342"/>
                  </a:cubicBezTo>
                  <a:cubicBezTo>
                    <a:pt x="424" y="208"/>
                    <a:pt x="383" y="84"/>
                    <a:pt x="300" y="42"/>
                  </a:cubicBezTo>
                  <a:cubicBezTo>
                    <a:pt x="259" y="1"/>
                    <a:pt x="259" y="1"/>
                    <a:pt x="2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38"/>
            <p:cNvSpPr/>
            <p:nvPr/>
          </p:nvSpPr>
          <p:spPr>
            <a:xfrm>
              <a:off x="4902575" y="4365800"/>
              <a:ext cx="7500" cy="8825"/>
            </a:xfrm>
            <a:custGeom>
              <a:rect b="b" l="l" r="r" t="t"/>
              <a:pathLst>
                <a:path extrusionOk="0" h="353" w="300">
                  <a:moveTo>
                    <a:pt x="41" y="1"/>
                  </a:moveTo>
                  <a:cubicBezTo>
                    <a:pt x="0" y="53"/>
                    <a:pt x="0" y="94"/>
                    <a:pt x="0" y="94"/>
                  </a:cubicBezTo>
                  <a:cubicBezTo>
                    <a:pt x="0" y="135"/>
                    <a:pt x="0" y="177"/>
                    <a:pt x="41" y="218"/>
                  </a:cubicBezTo>
                  <a:cubicBezTo>
                    <a:pt x="41" y="259"/>
                    <a:pt x="124" y="352"/>
                    <a:pt x="176" y="352"/>
                  </a:cubicBezTo>
                  <a:lnTo>
                    <a:pt x="300" y="94"/>
                  </a:ln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38"/>
            <p:cNvSpPr/>
            <p:nvPr/>
          </p:nvSpPr>
          <p:spPr>
            <a:xfrm>
              <a:off x="4837950" y="4338925"/>
              <a:ext cx="13975" cy="10275"/>
            </a:xfrm>
            <a:custGeom>
              <a:rect b="b" l="l" r="r" t="t"/>
              <a:pathLst>
                <a:path extrusionOk="0" h="411" w="559">
                  <a:moveTo>
                    <a:pt x="42" y="1"/>
                  </a:moveTo>
                  <a:lnTo>
                    <a:pt x="42" y="1"/>
                  </a:lnTo>
                  <a:cubicBezTo>
                    <a:pt x="0" y="176"/>
                    <a:pt x="42" y="300"/>
                    <a:pt x="217" y="393"/>
                  </a:cubicBezTo>
                  <a:cubicBezTo>
                    <a:pt x="242" y="406"/>
                    <a:pt x="266" y="411"/>
                    <a:pt x="290" y="411"/>
                  </a:cubicBezTo>
                  <a:cubicBezTo>
                    <a:pt x="349" y="411"/>
                    <a:pt x="410" y="381"/>
                    <a:pt x="476" y="352"/>
                  </a:cubicBezTo>
                  <a:cubicBezTo>
                    <a:pt x="517" y="300"/>
                    <a:pt x="559"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38"/>
            <p:cNvSpPr/>
            <p:nvPr/>
          </p:nvSpPr>
          <p:spPr>
            <a:xfrm>
              <a:off x="4778750" y="4315400"/>
              <a:ext cx="8550" cy="7525"/>
            </a:xfrm>
            <a:custGeom>
              <a:rect b="b" l="l" r="r" t="t"/>
              <a:pathLst>
                <a:path extrusionOk="0" h="301" w="342">
                  <a:moveTo>
                    <a:pt x="83" y="1"/>
                  </a:moveTo>
                  <a:lnTo>
                    <a:pt x="1" y="259"/>
                  </a:lnTo>
                  <a:lnTo>
                    <a:pt x="42" y="301"/>
                  </a:lnTo>
                  <a:lnTo>
                    <a:pt x="125" y="301"/>
                  </a:lnTo>
                  <a:cubicBezTo>
                    <a:pt x="218" y="301"/>
                    <a:pt x="301" y="207"/>
                    <a:pt x="342" y="12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38"/>
            <p:cNvSpPr/>
            <p:nvPr/>
          </p:nvSpPr>
          <p:spPr>
            <a:xfrm>
              <a:off x="4798150" y="4617825"/>
              <a:ext cx="8550" cy="7775"/>
            </a:xfrm>
            <a:custGeom>
              <a:rect b="b" l="l" r="r" t="t"/>
              <a:pathLst>
                <a:path extrusionOk="0" h="311" w="342">
                  <a:moveTo>
                    <a:pt x="166" y="0"/>
                  </a:moveTo>
                  <a:cubicBezTo>
                    <a:pt x="124" y="52"/>
                    <a:pt x="41" y="93"/>
                    <a:pt x="0" y="135"/>
                  </a:cubicBezTo>
                  <a:lnTo>
                    <a:pt x="0" y="176"/>
                  </a:lnTo>
                  <a:lnTo>
                    <a:pt x="217" y="311"/>
                  </a:lnTo>
                  <a:lnTo>
                    <a:pt x="341" y="52"/>
                  </a:lnTo>
                  <a:cubicBezTo>
                    <a:pt x="300" y="0"/>
                    <a:pt x="217" y="0"/>
                    <a:pt x="1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38"/>
            <p:cNvSpPr/>
            <p:nvPr/>
          </p:nvSpPr>
          <p:spPr>
            <a:xfrm>
              <a:off x="4733525" y="4591725"/>
              <a:ext cx="13975" cy="10100"/>
            </a:xfrm>
            <a:custGeom>
              <a:rect b="b" l="l" r="r" t="t"/>
              <a:pathLst>
                <a:path extrusionOk="0" h="404" w="559">
                  <a:moveTo>
                    <a:pt x="277" y="0"/>
                  </a:moveTo>
                  <a:cubicBezTo>
                    <a:pt x="163" y="0"/>
                    <a:pt x="35" y="83"/>
                    <a:pt x="0" y="186"/>
                  </a:cubicBezTo>
                  <a:lnTo>
                    <a:pt x="517" y="403"/>
                  </a:lnTo>
                  <a:cubicBezTo>
                    <a:pt x="559" y="228"/>
                    <a:pt x="517" y="104"/>
                    <a:pt x="342" y="10"/>
                  </a:cubicBezTo>
                  <a:cubicBezTo>
                    <a:pt x="321" y="4"/>
                    <a:pt x="299" y="0"/>
                    <a:pt x="2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38"/>
            <p:cNvSpPr/>
            <p:nvPr/>
          </p:nvSpPr>
          <p:spPr>
            <a:xfrm>
              <a:off x="4822950" y="4554500"/>
              <a:ext cx="9600" cy="12950"/>
            </a:xfrm>
            <a:custGeom>
              <a:rect b="b" l="l" r="r" t="t"/>
              <a:pathLst>
                <a:path extrusionOk="0" h="518" w="384">
                  <a:moveTo>
                    <a:pt x="207" y="0"/>
                  </a:moveTo>
                  <a:cubicBezTo>
                    <a:pt x="166" y="0"/>
                    <a:pt x="166" y="42"/>
                    <a:pt x="125" y="42"/>
                  </a:cubicBezTo>
                  <a:cubicBezTo>
                    <a:pt x="83" y="42"/>
                    <a:pt x="83" y="83"/>
                    <a:pt x="42" y="166"/>
                  </a:cubicBezTo>
                  <a:cubicBezTo>
                    <a:pt x="42" y="207"/>
                    <a:pt x="1" y="259"/>
                    <a:pt x="42" y="300"/>
                  </a:cubicBezTo>
                  <a:cubicBezTo>
                    <a:pt x="42" y="424"/>
                    <a:pt x="125" y="466"/>
                    <a:pt x="207" y="517"/>
                  </a:cubicBezTo>
                  <a:lnTo>
                    <a:pt x="3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38"/>
            <p:cNvSpPr/>
            <p:nvPr/>
          </p:nvSpPr>
          <p:spPr>
            <a:xfrm>
              <a:off x="4758325" y="4527700"/>
              <a:ext cx="16050" cy="14150"/>
            </a:xfrm>
            <a:custGeom>
              <a:rect b="b" l="l" r="r" t="t"/>
              <a:pathLst>
                <a:path extrusionOk="0" h="566" w="642">
                  <a:moveTo>
                    <a:pt x="310" y="1"/>
                  </a:moveTo>
                  <a:cubicBezTo>
                    <a:pt x="209" y="1"/>
                    <a:pt x="102" y="74"/>
                    <a:pt x="42" y="162"/>
                  </a:cubicBezTo>
                  <a:cubicBezTo>
                    <a:pt x="1" y="297"/>
                    <a:pt x="84" y="462"/>
                    <a:pt x="208" y="555"/>
                  </a:cubicBezTo>
                  <a:cubicBezTo>
                    <a:pt x="230" y="562"/>
                    <a:pt x="253" y="565"/>
                    <a:pt x="276" y="565"/>
                  </a:cubicBezTo>
                  <a:cubicBezTo>
                    <a:pt x="396" y="565"/>
                    <a:pt x="525" y="483"/>
                    <a:pt x="559" y="380"/>
                  </a:cubicBezTo>
                  <a:cubicBezTo>
                    <a:pt x="642" y="245"/>
                    <a:pt x="559" y="80"/>
                    <a:pt x="425" y="38"/>
                  </a:cubicBezTo>
                  <a:cubicBezTo>
                    <a:pt x="390" y="12"/>
                    <a:pt x="350"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38"/>
            <p:cNvSpPr/>
            <p:nvPr/>
          </p:nvSpPr>
          <p:spPr>
            <a:xfrm>
              <a:off x="4713100" y="4546375"/>
              <a:ext cx="16050" cy="13800"/>
            </a:xfrm>
            <a:custGeom>
              <a:rect b="b" l="l" r="r" t="t"/>
              <a:pathLst>
                <a:path extrusionOk="0" h="552" w="642">
                  <a:moveTo>
                    <a:pt x="331" y="0"/>
                  </a:moveTo>
                  <a:cubicBezTo>
                    <a:pt x="224" y="0"/>
                    <a:pt x="105" y="56"/>
                    <a:pt x="42" y="191"/>
                  </a:cubicBezTo>
                  <a:cubicBezTo>
                    <a:pt x="1" y="325"/>
                    <a:pt x="83" y="491"/>
                    <a:pt x="207" y="532"/>
                  </a:cubicBezTo>
                  <a:cubicBezTo>
                    <a:pt x="242" y="546"/>
                    <a:pt x="280" y="552"/>
                    <a:pt x="318" y="552"/>
                  </a:cubicBezTo>
                  <a:cubicBezTo>
                    <a:pt x="424" y="552"/>
                    <a:pt x="528" y="500"/>
                    <a:pt x="559" y="408"/>
                  </a:cubicBezTo>
                  <a:cubicBezTo>
                    <a:pt x="642" y="232"/>
                    <a:pt x="559" y="108"/>
                    <a:pt x="424" y="15"/>
                  </a:cubicBezTo>
                  <a:cubicBezTo>
                    <a:pt x="396" y="5"/>
                    <a:pt x="364"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38"/>
            <p:cNvSpPr/>
            <p:nvPr/>
          </p:nvSpPr>
          <p:spPr>
            <a:xfrm>
              <a:off x="4777725" y="4572925"/>
              <a:ext cx="15000" cy="14150"/>
            </a:xfrm>
            <a:custGeom>
              <a:rect b="b" l="l" r="r" t="t"/>
              <a:pathLst>
                <a:path extrusionOk="0" h="566" w="600">
                  <a:moveTo>
                    <a:pt x="269" y="1"/>
                  </a:moveTo>
                  <a:cubicBezTo>
                    <a:pt x="170" y="1"/>
                    <a:pt x="71" y="74"/>
                    <a:pt x="42" y="163"/>
                  </a:cubicBezTo>
                  <a:cubicBezTo>
                    <a:pt x="0" y="339"/>
                    <a:pt x="42" y="463"/>
                    <a:pt x="207" y="556"/>
                  </a:cubicBezTo>
                  <a:cubicBezTo>
                    <a:pt x="229" y="562"/>
                    <a:pt x="252" y="566"/>
                    <a:pt x="276" y="566"/>
                  </a:cubicBezTo>
                  <a:cubicBezTo>
                    <a:pt x="396" y="566"/>
                    <a:pt x="524" y="484"/>
                    <a:pt x="559" y="380"/>
                  </a:cubicBezTo>
                  <a:cubicBezTo>
                    <a:pt x="600" y="246"/>
                    <a:pt x="559" y="80"/>
                    <a:pt x="383" y="39"/>
                  </a:cubicBezTo>
                  <a:cubicBezTo>
                    <a:pt x="348" y="12"/>
                    <a:pt x="308" y="1"/>
                    <a:pt x="2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38"/>
            <p:cNvSpPr/>
            <p:nvPr/>
          </p:nvSpPr>
          <p:spPr>
            <a:xfrm>
              <a:off x="4739975" y="4482475"/>
              <a:ext cx="15025" cy="14125"/>
            </a:xfrm>
            <a:custGeom>
              <a:rect b="b" l="l" r="r" t="t"/>
              <a:pathLst>
                <a:path extrusionOk="0" h="565" w="601">
                  <a:moveTo>
                    <a:pt x="270" y="0"/>
                  </a:moveTo>
                  <a:cubicBezTo>
                    <a:pt x="170" y="0"/>
                    <a:pt x="72" y="73"/>
                    <a:pt x="42" y="162"/>
                  </a:cubicBezTo>
                  <a:cubicBezTo>
                    <a:pt x="1" y="297"/>
                    <a:pt x="42" y="462"/>
                    <a:pt x="166" y="555"/>
                  </a:cubicBezTo>
                  <a:cubicBezTo>
                    <a:pt x="195" y="562"/>
                    <a:pt x="224" y="565"/>
                    <a:pt x="252" y="565"/>
                  </a:cubicBezTo>
                  <a:cubicBezTo>
                    <a:pt x="396" y="565"/>
                    <a:pt x="525" y="483"/>
                    <a:pt x="559" y="379"/>
                  </a:cubicBezTo>
                  <a:cubicBezTo>
                    <a:pt x="600" y="245"/>
                    <a:pt x="559" y="79"/>
                    <a:pt x="383" y="38"/>
                  </a:cubicBezTo>
                  <a:cubicBezTo>
                    <a:pt x="348" y="12"/>
                    <a:pt x="309" y="0"/>
                    <a:pt x="27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38"/>
            <p:cNvSpPr/>
            <p:nvPr/>
          </p:nvSpPr>
          <p:spPr>
            <a:xfrm>
              <a:off x="4803575" y="4508775"/>
              <a:ext cx="16050" cy="13825"/>
            </a:xfrm>
            <a:custGeom>
              <a:rect b="b" l="l" r="r" t="t"/>
              <a:pathLst>
                <a:path extrusionOk="0" h="553" w="642">
                  <a:moveTo>
                    <a:pt x="326" y="1"/>
                  </a:moveTo>
                  <a:cubicBezTo>
                    <a:pt x="221" y="1"/>
                    <a:pt x="114" y="61"/>
                    <a:pt x="83" y="185"/>
                  </a:cubicBezTo>
                  <a:cubicBezTo>
                    <a:pt x="0" y="320"/>
                    <a:pt x="83" y="485"/>
                    <a:pt x="207" y="537"/>
                  </a:cubicBezTo>
                  <a:cubicBezTo>
                    <a:pt x="240" y="547"/>
                    <a:pt x="276" y="552"/>
                    <a:pt x="311" y="552"/>
                  </a:cubicBezTo>
                  <a:cubicBezTo>
                    <a:pt x="420" y="552"/>
                    <a:pt x="527" y="504"/>
                    <a:pt x="559" y="403"/>
                  </a:cubicBezTo>
                  <a:cubicBezTo>
                    <a:pt x="641" y="227"/>
                    <a:pt x="559" y="61"/>
                    <a:pt x="424" y="20"/>
                  </a:cubicBezTo>
                  <a:cubicBezTo>
                    <a:pt x="393" y="7"/>
                    <a:pt x="360"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38"/>
            <p:cNvSpPr/>
            <p:nvPr/>
          </p:nvSpPr>
          <p:spPr>
            <a:xfrm>
              <a:off x="4675375" y="4566125"/>
              <a:ext cx="7500" cy="8825"/>
            </a:xfrm>
            <a:custGeom>
              <a:rect b="b" l="l" r="r" t="t"/>
              <a:pathLst>
                <a:path extrusionOk="0" h="353" w="300">
                  <a:moveTo>
                    <a:pt x="124" y="1"/>
                  </a:moveTo>
                  <a:lnTo>
                    <a:pt x="0" y="259"/>
                  </a:lnTo>
                  <a:lnTo>
                    <a:pt x="259" y="352"/>
                  </a:lnTo>
                  <a:cubicBezTo>
                    <a:pt x="300" y="311"/>
                    <a:pt x="300" y="259"/>
                    <a:pt x="300" y="259"/>
                  </a:cubicBezTo>
                  <a:cubicBezTo>
                    <a:pt x="300" y="135"/>
                    <a:pt x="217" y="5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38"/>
            <p:cNvSpPr/>
            <p:nvPr/>
          </p:nvSpPr>
          <p:spPr>
            <a:xfrm>
              <a:off x="4698875" y="4501500"/>
              <a:ext cx="10900" cy="13500"/>
            </a:xfrm>
            <a:custGeom>
              <a:rect b="b" l="l" r="r" t="t"/>
              <a:pathLst>
                <a:path extrusionOk="0" h="540" w="436">
                  <a:moveTo>
                    <a:pt x="218" y="1"/>
                  </a:moveTo>
                  <a:lnTo>
                    <a:pt x="1" y="518"/>
                  </a:lnTo>
                  <a:lnTo>
                    <a:pt x="94" y="518"/>
                  </a:lnTo>
                  <a:cubicBezTo>
                    <a:pt x="119" y="533"/>
                    <a:pt x="143" y="539"/>
                    <a:pt x="167" y="539"/>
                  </a:cubicBezTo>
                  <a:cubicBezTo>
                    <a:pt x="223" y="539"/>
                    <a:pt x="275" y="505"/>
                    <a:pt x="311" y="476"/>
                  </a:cubicBezTo>
                  <a:lnTo>
                    <a:pt x="352" y="435"/>
                  </a:lnTo>
                  <a:cubicBezTo>
                    <a:pt x="352" y="394"/>
                    <a:pt x="394" y="394"/>
                    <a:pt x="394" y="394"/>
                  </a:cubicBezTo>
                  <a:cubicBezTo>
                    <a:pt x="435" y="218"/>
                    <a:pt x="394" y="52"/>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38"/>
            <p:cNvSpPr/>
            <p:nvPr/>
          </p:nvSpPr>
          <p:spPr>
            <a:xfrm>
              <a:off x="4849825" y="4494000"/>
              <a:ext cx="7525" cy="9850"/>
            </a:xfrm>
            <a:custGeom>
              <a:rect b="b" l="l" r="r" t="t"/>
              <a:pathLst>
                <a:path extrusionOk="0" h="394" w="301">
                  <a:moveTo>
                    <a:pt x="42" y="1"/>
                  </a:moveTo>
                  <a:cubicBezTo>
                    <a:pt x="1" y="42"/>
                    <a:pt x="1" y="135"/>
                    <a:pt x="1" y="177"/>
                  </a:cubicBezTo>
                  <a:cubicBezTo>
                    <a:pt x="42" y="218"/>
                    <a:pt x="84" y="301"/>
                    <a:pt x="125" y="352"/>
                  </a:cubicBezTo>
                  <a:cubicBezTo>
                    <a:pt x="125" y="352"/>
                    <a:pt x="166" y="352"/>
                    <a:pt x="166" y="394"/>
                  </a:cubicBezTo>
                  <a:lnTo>
                    <a:pt x="301" y="13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38"/>
            <p:cNvSpPr/>
            <p:nvPr/>
          </p:nvSpPr>
          <p:spPr>
            <a:xfrm>
              <a:off x="4785225" y="4468175"/>
              <a:ext cx="13975" cy="9475"/>
            </a:xfrm>
            <a:custGeom>
              <a:rect b="b" l="l" r="r" t="t"/>
              <a:pathLst>
                <a:path extrusionOk="0" h="379" w="559">
                  <a:moveTo>
                    <a:pt x="42" y="0"/>
                  </a:moveTo>
                  <a:lnTo>
                    <a:pt x="42" y="0"/>
                  </a:lnTo>
                  <a:cubicBezTo>
                    <a:pt x="0" y="134"/>
                    <a:pt x="42" y="300"/>
                    <a:pt x="217" y="352"/>
                  </a:cubicBezTo>
                  <a:cubicBezTo>
                    <a:pt x="250" y="368"/>
                    <a:pt x="283" y="378"/>
                    <a:pt x="317" y="378"/>
                  </a:cubicBezTo>
                  <a:cubicBezTo>
                    <a:pt x="368" y="378"/>
                    <a:pt x="420" y="356"/>
                    <a:pt x="476" y="300"/>
                  </a:cubicBezTo>
                  <a:cubicBezTo>
                    <a:pt x="517" y="300"/>
                    <a:pt x="517" y="259"/>
                    <a:pt x="558" y="176"/>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38"/>
            <p:cNvSpPr/>
            <p:nvPr/>
          </p:nvSpPr>
          <p:spPr>
            <a:xfrm>
              <a:off x="4726025" y="4443350"/>
              <a:ext cx="8550" cy="7775"/>
            </a:xfrm>
            <a:custGeom>
              <a:rect b="b" l="l" r="r" t="t"/>
              <a:pathLst>
                <a:path extrusionOk="0" h="311" w="342">
                  <a:moveTo>
                    <a:pt x="83" y="1"/>
                  </a:moveTo>
                  <a:lnTo>
                    <a:pt x="1" y="259"/>
                  </a:lnTo>
                  <a:cubicBezTo>
                    <a:pt x="1" y="311"/>
                    <a:pt x="42" y="311"/>
                    <a:pt x="42" y="311"/>
                  </a:cubicBezTo>
                  <a:cubicBezTo>
                    <a:pt x="83" y="311"/>
                    <a:pt x="166" y="311"/>
                    <a:pt x="207" y="259"/>
                  </a:cubicBezTo>
                  <a:cubicBezTo>
                    <a:pt x="259" y="259"/>
                    <a:pt x="342" y="218"/>
                    <a:pt x="342" y="13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38"/>
            <p:cNvSpPr/>
            <p:nvPr/>
          </p:nvSpPr>
          <p:spPr>
            <a:xfrm>
              <a:off x="4744125" y="4746600"/>
              <a:ext cx="9850" cy="6950"/>
            </a:xfrm>
            <a:custGeom>
              <a:rect b="b" l="l" r="r" t="t"/>
              <a:pathLst>
                <a:path extrusionOk="0" h="278" w="394">
                  <a:moveTo>
                    <a:pt x="272" y="0"/>
                  </a:moveTo>
                  <a:cubicBezTo>
                    <a:pt x="251" y="0"/>
                    <a:pt x="231" y="5"/>
                    <a:pt x="217" y="19"/>
                  </a:cubicBezTo>
                  <a:cubicBezTo>
                    <a:pt x="176" y="19"/>
                    <a:pt x="135" y="71"/>
                    <a:pt x="93" y="71"/>
                  </a:cubicBezTo>
                  <a:lnTo>
                    <a:pt x="52" y="112"/>
                  </a:lnTo>
                  <a:cubicBezTo>
                    <a:pt x="52" y="153"/>
                    <a:pt x="52" y="153"/>
                    <a:pt x="0" y="195"/>
                  </a:cubicBezTo>
                  <a:lnTo>
                    <a:pt x="259" y="277"/>
                  </a:lnTo>
                  <a:lnTo>
                    <a:pt x="393" y="19"/>
                  </a:lnTo>
                  <a:cubicBezTo>
                    <a:pt x="366" y="19"/>
                    <a:pt x="315" y="0"/>
                    <a:pt x="2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38"/>
            <p:cNvSpPr/>
            <p:nvPr/>
          </p:nvSpPr>
          <p:spPr>
            <a:xfrm>
              <a:off x="4680800" y="4720150"/>
              <a:ext cx="13975" cy="9875"/>
            </a:xfrm>
            <a:custGeom>
              <a:rect b="b" l="l" r="r" t="t"/>
              <a:pathLst>
                <a:path extrusionOk="0" h="395" w="559">
                  <a:moveTo>
                    <a:pt x="206" y="0"/>
                  </a:moveTo>
                  <a:cubicBezTo>
                    <a:pt x="126" y="0"/>
                    <a:pt x="54" y="48"/>
                    <a:pt x="0" y="136"/>
                  </a:cubicBezTo>
                  <a:lnTo>
                    <a:pt x="0" y="177"/>
                  </a:lnTo>
                  <a:lnTo>
                    <a:pt x="517" y="394"/>
                  </a:lnTo>
                  <a:cubicBezTo>
                    <a:pt x="558" y="260"/>
                    <a:pt x="517" y="95"/>
                    <a:pt x="341" y="43"/>
                  </a:cubicBezTo>
                  <a:cubicBezTo>
                    <a:pt x="295" y="14"/>
                    <a:pt x="249" y="0"/>
                    <a:pt x="20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38"/>
            <p:cNvSpPr/>
            <p:nvPr/>
          </p:nvSpPr>
          <p:spPr>
            <a:xfrm>
              <a:off x="4769975" y="4682200"/>
              <a:ext cx="9850" cy="13200"/>
            </a:xfrm>
            <a:custGeom>
              <a:rect b="b" l="l" r="r" t="t"/>
              <a:pathLst>
                <a:path extrusionOk="0" h="528" w="394">
                  <a:moveTo>
                    <a:pt x="325" y="0"/>
                  </a:moveTo>
                  <a:cubicBezTo>
                    <a:pt x="208" y="0"/>
                    <a:pt x="86" y="82"/>
                    <a:pt x="52" y="186"/>
                  </a:cubicBezTo>
                  <a:cubicBezTo>
                    <a:pt x="0" y="269"/>
                    <a:pt x="0" y="320"/>
                    <a:pt x="52" y="403"/>
                  </a:cubicBezTo>
                  <a:cubicBezTo>
                    <a:pt x="52" y="444"/>
                    <a:pt x="93" y="486"/>
                    <a:pt x="135" y="527"/>
                  </a:cubicBezTo>
                  <a:lnTo>
                    <a:pt x="176" y="527"/>
                  </a:lnTo>
                  <a:lnTo>
                    <a:pt x="393" y="10"/>
                  </a:lnTo>
                  <a:cubicBezTo>
                    <a:pt x="371" y="3"/>
                    <a:pt x="348" y="0"/>
                    <a:pt x="3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38"/>
            <p:cNvSpPr/>
            <p:nvPr/>
          </p:nvSpPr>
          <p:spPr>
            <a:xfrm>
              <a:off x="4705350" y="4656200"/>
              <a:ext cx="16300" cy="13825"/>
            </a:xfrm>
            <a:custGeom>
              <a:rect b="b" l="l" r="r" t="t"/>
              <a:pathLst>
                <a:path extrusionOk="0" h="553" w="652">
                  <a:moveTo>
                    <a:pt x="336" y="1"/>
                  </a:moveTo>
                  <a:cubicBezTo>
                    <a:pt x="230" y="1"/>
                    <a:pt x="114" y="49"/>
                    <a:pt x="52" y="151"/>
                  </a:cubicBezTo>
                  <a:cubicBezTo>
                    <a:pt x="0" y="326"/>
                    <a:pt x="93" y="450"/>
                    <a:pt x="218" y="533"/>
                  </a:cubicBezTo>
                  <a:cubicBezTo>
                    <a:pt x="251" y="546"/>
                    <a:pt x="286" y="552"/>
                    <a:pt x="321" y="552"/>
                  </a:cubicBezTo>
                  <a:cubicBezTo>
                    <a:pt x="427" y="552"/>
                    <a:pt x="530" y="492"/>
                    <a:pt x="569" y="368"/>
                  </a:cubicBezTo>
                  <a:cubicBezTo>
                    <a:pt x="652" y="233"/>
                    <a:pt x="569" y="68"/>
                    <a:pt x="435" y="16"/>
                  </a:cubicBezTo>
                  <a:cubicBezTo>
                    <a:pt x="404" y="6"/>
                    <a:pt x="370" y="1"/>
                    <a:pt x="3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38"/>
            <p:cNvSpPr/>
            <p:nvPr/>
          </p:nvSpPr>
          <p:spPr>
            <a:xfrm>
              <a:off x="4660125" y="4674675"/>
              <a:ext cx="16300" cy="14175"/>
            </a:xfrm>
            <a:custGeom>
              <a:rect b="b" l="l" r="r" t="t"/>
              <a:pathLst>
                <a:path extrusionOk="0" h="567" w="652">
                  <a:moveTo>
                    <a:pt x="346" y="1"/>
                  </a:moveTo>
                  <a:cubicBezTo>
                    <a:pt x="216" y="1"/>
                    <a:pt x="120" y="76"/>
                    <a:pt x="52" y="187"/>
                  </a:cubicBezTo>
                  <a:cubicBezTo>
                    <a:pt x="0" y="311"/>
                    <a:pt x="93" y="487"/>
                    <a:pt x="217" y="528"/>
                  </a:cubicBezTo>
                  <a:cubicBezTo>
                    <a:pt x="255" y="555"/>
                    <a:pt x="296" y="566"/>
                    <a:pt x="336" y="566"/>
                  </a:cubicBezTo>
                  <a:cubicBezTo>
                    <a:pt x="436" y="566"/>
                    <a:pt x="532" y="493"/>
                    <a:pt x="569" y="404"/>
                  </a:cubicBezTo>
                  <a:cubicBezTo>
                    <a:pt x="651" y="270"/>
                    <a:pt x="569" y="104"/>
                    <a:pt x="434" y="11"/>
                  </a:cubicBezTo>
                  <a:cubicBezTo>
                    <a:pt x="403" y="4"/>
                    <a:pt x="374" y="1"/>
                    <a:pt x="34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38"/>
            <p:cNvSpPr/>
            <p:nvPr/>
          </p:nvSpPr>
          <p:spPr>
            <a:xfrm>
              <a:off x="4724725" y="4701450"/>
              <a:ext cx="15275" cy="13800"/>
            </a:xfrm>
            <a:custGeom>
              <a:rect b="b" l="l" r="r" t="t"/>
              <a:pathLst>
                <a:path extrusionOk="0" h="552" w="611">
                  <a:moveTo>
                    <a:pt x="291" y="0"/>
                  </a:moveTo>
                  <a:cubicBezTo>
                    <a:pt x="185" y="0"/>
                    <a:pt x="84" y="49"/>
                    <a:pt x="53" y="150"/>
                  </a:cubicBezTo>
                  <a:cubicBezTo>
                    <a:pt x="1" y="326"/>
                    <a:pt x="53" y="491"/>
                    <a:pt x="177" y="532"/>
                  </a:cubicBezTo>
                  <a:cubicBezTo>
                    <a:pt x="220" y="545"/>
                    <a:pt x="260" y="552"/>
                    <a:pt x="298" y="552"/>
                  </a:cubicBezTo>
                  <a:cubicBezTo>
                    <a:pt x="412" y="552"/>
                    <a:pt x="499" y="492"/>
                    <a:pt x="569" y="367"/>
                  </a:cubicBezTo>
                  <a:cubicBezTo>
                    <a:pt x="611" y="233"/>
                    <a:pt x="569" y="67"/>
                    <a:pt x="394" y="16"/>
                  </a:cubicBezTo>
                  <a:cubicBezTo>
                    <a:pt x="361" y="5"/>
                    <a:pt x="326" y="0"/>
                    <a:pt x="29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38"/>
            <p:cNvSpPr/>
            <p:nvPr/>
          </p:nvSpPr>
          <p:spPr>
            <a:xfrm>
              <a:off x="4685950" y="4610525"/>
              <a:ext cx="16325" cy="14275"/>
            </a:xfrm>
            <a:custGeom>
              <a:rect b="b" l="l" r="r" t="t"/>
              <a:pathLst>
                <a:path extrusionOk="0" h="571" w="653">
                  <a:moveTo>
                    <a:pt x="324" y="1"/>
                  </a:moveTo>
                  <a:cubicBezTo>
                    <a:pt x="224" y="1"/>
                    <a:pt x="124" y="71"/>
                    <a:pt x="94" y="168"/>
                  </a:cubicBezTo>
                  <a:cubicBezTo>
                    <a:pt x="1" y="344"/>
                    <a:pt x="94" y="468"/>
                    <a:pt x="218" y="551"/>
                  </a:cubicBezTo>
                  <a:cubicBezTo>
                    <a:pt x="261" y="564"/>
                    <a:pt x="302" y="570"/>
                    <a:pt x="339" y="570"/>
                  </a:cubicBezTo>
                  <a:cubicBezTo>
                    <a:pt x="453" y="570"/>
                    <a:pt x="541" y="510"/>
                    <a:pt x="611" y="385"/>
                  </a:cubicBezTo>
                  <a:cubicBezTo>
                    <a:pt x="652" y="251"/>
                    <a:pt x="611" y="86"/>
                    <a:pt x="435" y="34"/>
                  </a:cubicBezTo>
                  <a:cubicBezTo>
                    <a:pt x="401" y="11"/>
                    <a:pt x="363" y="1"/>
                    <a:pt x="3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38"/>
            <p:cNvSpPr/>
            <p:nvPr/>
          </p:nvSpPr>
          <p:spPr>
            <a:xfrm>
              <a:off x="4750575" y="4636950"/>
              <a:ext cx="16325" cy="14150"/>
            </a:xfrm>
            <a:custGeom>
              <a:rect b="b" l="l" r="r" t="t"/>
              <a:pathLst>
                <a:path extrusionOk="0" h="566" w="653">
                  <a:moveTo>
                    <a:pt x="370" y="1"/>
                  </a:moveTo>
                  <a:cubicBezTo>
                    <a:pt x="256" y="1"/>
                    <a:pt x="122" y="83"/>
                    <a:pt x="52" y="187"/>
                  </a:cubicBezTo>
                  <a:cubicBezTo>
                    <a:pt x="1" y="321"/>
                    <a:pt x="94" y="486"/>
                    <a:pt x="218" y="528"/>
                  </a:cubicBezTo>
                  <a:cubicBezTo>
                    <a:pt x="256" y="554"/>
                    <a:pt x="297" y="566"/>
                    <a:pt x="336" y="566"/>
                  </a:cubicBezTo>
                  <a:cubicBezTo>
                    <a:pt x="437" y="566"/>
                    <a:pt x="532" y="493"/>
                    <a:pt x="569" y="404"/>
                  </a:cubicBezTo>
                  <a:cubicBezTo>
                    <a:pt x="652" y="228"/>
                    <a:pt x="569" y="104"/>
                    <a:pt x="435" y="11"/>
                  </a:cubicBezTo>
                  <a:cubicBezTo>
                    <a:pt x="415" y="4"/>
                    <a:pt x="393" y="1"/>
                    <a:pt x="3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38"/>
            <p:cNvSpPr/>
            <p:nvPr/>
          </p:nvSpPr>
          <p:spPr>
            <a:xfrm>
              <a:off x="4622625" y="4694325"/>
              <a:ext cx="7525" cy="8825"/>
            </a:xfrm>
            <a:custGeom>
              <a:rect b="b" l="l" r="r" t="t"/>
              <a:pathLst>
                <a:path extrusionOk="0" h="353" w="301">
                  <a:moveTo>
                    <a:pt x="125" y="1"/>
                  </a:moveTo>
                  <a:lnTo>
                    <a:pt x="1" y="259"/>
                  </a:lnTo>
                  <a:lnTo>
                    <a:pt x="259" y="352"/>
                  </a:lnTo>
                  <a:cubicBezTo>
                    <a:pt x="259" y="352"/>
                    <a:pt x="301" y="301"/>
                    <a:pt x="301" y="259"/>
                  </a:cubicBezTo>
                  <a:cubicBezTo>
                    <a:pt x="301" y="135"/>
                    <a:pt x="208"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38"/>
            <p:cNvSpPr/>
            <p:nvPr/>
          </p:nvSpPr>
          <p:spPr>
            <a:xfrm>
              <a:off x="4646150" y="4629700"/>
              <a:ext cx="10875" cy="13900"/>
            </a:xfrm>
            <a:custGeom>
              <a:rect b="b" l="l" r="r" t="t"/>
              <a:pathLst>
                <a:path extrusionOk="0" h="556" w="435">
                  <a:moveTo>
                    <a:pt x="218" y="1"/>
                  </a:moveTo>
                  <a:lnTo>
                    <a:pt x="1" y="518"/>
                  </a:lnTo>
                  <a:cubicBezTo>
                    <a:pt x="51" y="544"/>
                    <a:pt x="96" y="556"/>
                    <a:pt x="138" y="556"/>
                  </a:cubicBezTo>
                  <a:cubicBezTo>
                    <a:pt x="244" y="556"/>
                    <a:pt x="327" y="483"/>
                    <a:pt x="394" y="394"/>
                  </a:cubicBezTo>
                  <a:cubicBezTo>
                    <a:pt x="435" y="218"/>
                    <a:pt x="352" y="94"/>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38"/>
            <p:cNvSpPr/>
            <p:nvPr/>
          </p:nvSpPr>
          <p:spPr>
            <a:xfrm>
              <a:off x="4797100" y="4622225"/>
              <a:ext cx="6500" cy="9825"/>
            </a:xfrm>
            <a:custGeom>
              <a:rect b="b" l="l" r="r" t="t"/>
              <a:pathLst>
                <a:path extrusionOk="0" h="393" w="260">
                  <a:moveTo>
                    <a:pt x="42" y="0"/>
                  </a:moveTo>
                  <a:cubicBezTo>
                    <a:pt x="1" y="83"/>
                    <a:pt x="1" y="135"/>
                    <a:pt x="1" y="176"/>
                  </a:cubicBezTo>
                  <a:cubicBezTo>
                    <a:pt x="42" y="259"/>
                    <a:pt x="83" y="341"/>
                    <a:pt x="166" y="393"/>
                  </a:cubicBezTo>
                  <a:lnTo>
                    <a:pt x="259" y="135"/>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38"/>
            <p:cNvSpPr/>
            <p:nvPr/>
          </p:nvSpPr>
          <p:spPr>
            <a:xfrm>
              <a:off x="4732475" y="4596375"/>
              <a:ext cx="14000" cy="9525"/>
            </a:xfrm>
            <a:custGeom>
              <a:rect b="b" l="l" r="r" t="t"/>
              <a:pathLst>
                <a:path extrusionOk="0" h="381" w="560">
                  <a:moveTo>
                    <a:pt x="42" y="0"/>
                  </a:moveTo>
                  <a:cubicBezTo>
                    <a:pt x="42" y="42"/>
                    <a:pt x="1" y="42"/>
                    <a:pt x="1" y="83"/>
                  </a:cubicBezTo>
                  <a:cubicBezTo>
                    <a:pt x="1" y="135"/>
                    <a:pt x="42" y="176"/>
                    <a:pt x="42" y="217"/>
                  </a:cubicBezTo>
                  <a:lnTo>
                    <a:pt x="84" y="259"/>
                  </a:lnTo>
                  <a:cubicBezTo>
                    <a:pt x="84" y="300"/>
                    <a:pt x="125" y="341"/>
                    <a:pt x="166" y="341"/>
                  </a:cubicBezTo>
                  <a:cubicBezTo>
                    <a:pt x="213" y="367"/>
                    <a:pt x="267" y="380"/>
                    <a:pt x="315" y="380"/>
                  </a:cubicBezTo>
                  <a:cubicBezTo>
                    <a:pt x="363" y="380"/>
                    <a:pt x="404" y="367"/>
                    <a:pt x="425" y="341"/>
                  </a:cubicBezTo>
                  <a:lnTo>
                    <a:pt x="559" y="217"/>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38"/>
            <p:cNvSpPr/>
            <p:nvPr/>
          </p:nvSpPr>
          <p:spPr>
            <a:xfrm>
              <a:off x="4673050" y="4572600"/>
              <a:ext cx="8800" cy="6475"/>
            </a:xfrm>
            <a:custGeom>
              <a:rect b="b" l="l" r="r" t="t"/>
              <a:pathLst>
                <a:path extrusionOk="0" h="259" w="352">
                  <a:moveTo>
                    <a:pt x="93" y="0"/>
                  </a:moveTo>
                  <a:lnTo>
                    <a:pt x="0" y="259"/>
                  </a:lnTo>
                  <a:lnTo>
                    <a:pt x="93" y="259"/>
                  </a:lnTo>
                  <a:cubicBezTo>
                    <a:pt x="176" y="259"/>
                    <a:pt x="258" y="217"/>
                    <a:pt x="352" y="134"/>
                  </a:cubicBezTo>
                  <a:lnTo>
                    <a:pt x="352" y="93"/>
                  </a:lnTo>
                  <a:lnTo>
                    <a:pt x="9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38"/>
            <p:cNvSpPr/>
            <p:nvPr/>
          </p:nvSpPr>
          <p:spPr>
            <a:xfrm>
              <a:off x="4717225" y="4810850"/>
              <a:ext cx="9850" cy="13775"/>
            </a:xfrm>
            <a:custGeom>
              <a:rect b="b" l="l" r="r" t="t"/>
              <a:pathLst>
                <a:path extrusionOk="0" h="551" w="394">
                  <a:moveTo>
                    <a:pt x="278" y="1"/>
                  </a:moveTo>
                  <a:cubicBezTo>
                    <a:pt x="177" y="1"/>
                    <a:pt x="80" y="71"/>
                    <a:pt x="42" y="168"/>
                  </a:cubicBezTo>
                  <a:cubicBezTo>
                    <a:pt x="1" y="251"/>
                    <a:pt x="1" y="344"/>
                    <a:pt x="42" y="426"/>
                  </a:cubicBezTo>
                  <a:lnTo>
                    <a:pt x="177" y="551"/>
                  </a:lnTo>
                  <a:lnTo>
                    <a:pt x="394" y="34"/>
                  </a:lnTo>
                  <a:cubicBezTo>
                    <a:pt x="357" y="11"/>
                    <a:pt x="317" y="1"/>
                    <a:pt x="27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38"/>
            <p:cNvSpPr/>
            <p:nvPr/>
          </p:nvSpPr>
          <p:spPr>
            <a:xfrm>
              <a:off x="4652625" y="4784425"/>
              <a:ext cx="16300" cy="13700"/>
            </a:xfrm>
            <a:custGeom>
              <a:rect b="b" l="l" r="r" t="t"/>
              <a:pathLst>
                <a:path extrusionOk="0" h="548" w="652">
                  <a:moveTo>
                    <a:pt x="320" y="1"/>
                  </a:moveTo>
                  <a:cubicBezTo>
                    <a:pt x="203" y="1"/>
                    <a:pt x="113" y="56"/>
                    <a:pt x="42" y="191"/>
                  </a:cubicBezTo>
                  <a:cubicBezTo>
                    <a:pt x="0" y="315"/>
                    <a:pt x="93" y="491"/>
                    <a:pt x="217" y="532"/>
                  </a:cubicBezTo>
                  <a:cubicBezTo>
                    <a:pt x="251" y="543"/>
                    <a:pt x="286" y="548"/>
                    <a:pt x="322" y="548"/>
                  </a:cubicBezTo>
                  <a:cubicBezTo>
                    <a:pt x="427" y="548"/>
                    <a:pt x="528" y="501"/>
                    <a:pt x="559" y="408"/>
                  </a:cubicBezTo>
                  <a:cubicBezTo>
                    <a:pt x="652" y="232"/>
                    <a:pt x="559" y="57"/>
                    <a:pt x="434" y="15"/>
                  </a:cubicBezTo>
                  <a:cubicBezTo>
                    <a:pt x="394" y="6"/>
                    <a:pt x="35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38"/>
            <p:cNvSpPr/>
            <p:nvPr/>
          </p:nvSpPr>
          <p:spPr>
            <a:xfrm>
              <a:off x="4607375" y="4803350"/>
              <a:ext cx="15275" cy="14050"/>
            </a:xfrm>
            <a:custGeom>
              <a:rect b="b" l="l" r="r" t="t"/>
              <a:pathLst>
                <a:path extrusionOk="0" h="562" w="611">
                  <a:moveTo>
                    <a:pt x="301" y="1"/>
                  </a:moveTo>
                  <a:cubicBezTo>
                    <a:pt x="193" y="1"/>
                    <a:pt x="110" y="71"/>
                    <a:pt x="42" y="168"/>
                  </a:cubicBezTo>
                  <a:cubicBezTo>
                    <a:pt x="1" y="292"/>
                    <a:pt x="42" y="468"/>
                    <a:pt x="218" y="551"/>
                  </a:cubicBezTo>
                  <a:cubicBezTo>
                    <a:pt x="242" y="558"/>
                    <a:pt x="267" y="561"/>
                    <a:pt x="292" y="561"/>
                  </a:cubicBezTo>
                  <a:cubicBezTo>
                    <a:pt x="407" y="561"/>
                    <a:pt x="525" y="487"/>
                    <a:pt x="559" y="385"/>
                  </a:cubicBezTo>
                  <a:cubicBezTo>
                    <a:pt x="611" y="251"/>
                    <a:pt x="559" y="75"/>
                    <a:pt x="435" y="34"/>
                  </a:cubicBezTo>
                  <a:cubicBezTo>
                    <a:pt x="387" y="11"/>
                    <a:pt x="342"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38"/>
            <p:cNvSpPr/>
            <p:nvPr/>
          </p:nvSpPr>
          <p:spPr>
            <a:xfrm>
              <a:off x="4670975" y="4829650"/>
              <a:ext cx="16300" cy="13725"/>
            </a:xfrm>
            <a:custGeom>
              <a:rect b="b" l="l" r="r" t="t"/>
              <a:pathLst>
                <a:path extrusionOk="0" h="549" w="652">
                  <a:moveTo>
                    <a:pt x="337" y="1"/>
                  </a:moveTo>
                  <a:cubicBezTo>
                    <a:pt x="229" y="1"/>
                    <a:pt x="123" y="57"/>
                    <a:pt x="83" y="191"/>
                  </a:cubicBezTo>
                  <a:cubicBezTo>
                    <a:pt x="0" y="316"/>
                    <a:pt x="83" y="491"/>
                    <a:pt x="217" y="533"/>
                  </a:cubicBezTo>
                  <a:cubicBezTo>
                    <a:pt x="261" y="543"/>
                    <a:pt x="302" y="548"/>
                    <a:pt x="340" y="548"/>
                  </a:cubicBezTo>
                  <a:cubicBezTo>
                    <a:pt x="453" y="548"/>
                    <a:pt x="538" y="502"/>
                    <a:pt x="600" y="409"/>
                  </a:cubicBezTo>
                  <a:cubicBezTo>
                    <a:pt x="652" y="233"/>
                    <a:pt x="600" y="109"/>
                    <a:pt x="435"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38"/>
            <p:cNvSpPr/>
            <p:nvPr/>
          </p:nvSpPr>
          <p:spPr>
            <a:xfrm>
              <a:off x="4633225" y="4739200"/>
              <a:ext cx="16325" cy="13675"/>
            </a:xfrm>
            <a:custGeom>
              <a:rect b="b" l="l" r="r" t="t"/>
              <a:pathLst>
                <a:path extrusionOk="0" h="547" w="653">
                  <a:moveTo>
                    <a:pt x="338" y="0"/>
                  </a:moveTo>
                  <a:cubicBezTo>
                    <a:pt x="230" y="0"/>
                    <a:pt x="126" y="56"/>
                    <a:pt x="94" y="191"/>
                  </a:cubicBezTo>
                  <a:cubicBezTo>
                    <a:pt x="1" y="315"/>
                    <a:pt x="94" y="491"/>
                    <a:pt x="218" y="532"/>
                  </a:cubicBezTo>
                  <a:cubicBezTo>
                    <a:pt x="259" y="542"/>
                    <a:pt x="298" y="547"/>
                    <a:pt x="334" y="547"/>
                  </a:cubicBezTo>
                  <a:cubicBezTo>
                    <a:pt x="451" y="547"/>
                    <a:pt x="540" y="493"/>
                    <a:pt x="611" y="367"/>
                  </a:cubicBezTo>
                  <a:cubicBezTo>
                    <a:pt x="652" y="232"/>
                    <a:pt x="559" y="56"/>
                    <a:pt x="435" y="15"/>
                  </a:cubicBezTo>
                  <a:cubicBezTo>
                    <a:pt x="404" y="5"/>
                    <a:pt x="371"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38"/>
            <p:cNvSpPr/>
            <p:nvPr/>
          </p:nvSpPr>
          <p:spPr>
            <a:xfrm>
              <a:off x="4697850" y="4765625"/>
              <a:ext cx="16300" cy="14125"/>
            </a:xfrm>
            <a:custGeom>
              <a:rect b="b" l="l" r="r" t="t"/>
              <a:pathLst>
                <a:path extrusionOk="0" h="565" w="652">
                  <a:moveTo>
                    <a:pt x="301" y="0"/>
                  </a:moveTo>
                  <a:cubicBezTo>
                    <a:pt x="193" y="0"/>
                    <a:pt x="109" y="70"/>
                    <a:pt x="42" y="168"/>
                  </a:cubicBezTo>
                  <a:cubicBezTo>
                    <a:pt x="1" y="292"/>
                    <a:pt x="94" y="468"/>
                    <a:pt x="218" y="550"/>
                  </a:cubicBezTo>
                  <a:cubicBezTo>
                    <a:pt x="244" y="560"/>
                    <a:pt x="271" y="565"/>
                    <a:pt x="298" y="565"/>
                  </a:cubicBezTo>
                  <a:cubicBezTo>
                    <a:pt x="411" y="565"/>
                    <a:pt x="526" y="485"/>
                    <a:pt x="559" y="385"/>
                  </a:cubicBezTo>
                  <a:cubicBezTo>
                    <a:pt x="652" y="250"/>
                    <a:pt x="559" y="85"/>
                    <a:pt x="435" y="33"/>
                  </a:cubicBezTo>
                  <a:cubicBezTo>
                    <a:pt x="386" y="10"/>
                    <a:pt x="342"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38"/>
            <p:cNvSpPr/>
            <p:nvPr/>
          </p:nvSpPr>
          <p:spPr>
            <a:xfrm>
              <a:off x="4571975" y="4822525"/>
              <a:ext cx="4150" cy="3400"/>
            </a:xfrm>
            <a:custGeom>
              <a:rect b="b" l="l" r="r" t="t"/>
              <a:pathLst>
                <a:path extrusionOk="0" h="136" w="166">
                  <a:moveTo>
                    <a:pt x="42" y="1"/>
                  </a:moveTo>
                  <a:lnTo>
                    <a:pt x="0" y="84"/>
                  </a:lnTo>
                  <a:cubicBezTo>
                    <a:pt x="42" y="84"/>
                    <a:pt x="125" y="135"/>
                    <a:pt x="166" y="135"/>
                  </a:cubicBezTo>
                  <a:cubicBezTo>
                    <a:pt x="125" y="84"/>
                    <a:pt x="125" y="42"/>
                    <a:pt x="83" y="42"/>
                  </a:cubicBezTo>
                  <a:cubicBezTo>
                    <a:pt x="42" y="42"/>
                    <a:pt x="42"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38"/>
            <p:cNvSpPr/>
            <p:nvPr/>
          </p:nvSpPr>
          <p:spPr>
            <a:xfrm>
              <a:off x="4593425" y="4758950"/>
              <a:ext cx="10875" cy="13225"/>
            </a:xfrm>
            <a:custGeom>
              <a:rect b="b" l="l" r="r" t="t"/>
              <a:pathLst>
                <a:path extrusionOk="0" h="529" w="435">
                  <a:moveTo>
                    <a:pt x="218" y="0"/>
                  </a:moveTo>
                  <a:lnTo>
                    <a:pt x="1" y="517"/>
                  </a:lnTo>
                  <a:cubicBezTo>
                    <a:pt x="24" y="525"/>
                    <a:pt x="49" y="528"/>
                    <a:pt x="74" y="528"/>
                  </a:cubicBezTo>
                  <a:cubicBezTo>
                    <a:pt x="191" y="528"/>
                    <a:pt x="317" y="454"/>
                    <a:pt x="393" y="352"/>
                  </a:cubicBezTo>
                  <a:cubicBezTo>
                    <a:pt x="435" y="218"/>
                    <a:pt x="393" y="94"/>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38"/>
            <p:cNvSpPr/>
            <p:nvPr/>
          </p:nvSpPr>
          <p:spPr>
            <a:xfrm>
              <a:off x="4744125" y="4751450"/>
              <a:ext cx="6475" cy="8550"/>
            </a:xfrm>
            <a:custGeom>
              <a:rect b="b" l="l" r="r" t="t"/>
              <a:pathLst>
                <a:path extrusionOk="0" h="342" w="259">
                  <a:moveTo>
                    <a:pt x="0" y="1"/>
                  </a:moveTo>
                  <a:lnTo>
                    <a:pt x="0" y="83"/>
                  </a:lnTo>
                  <a:cubicBezTo>
                    <a:pt x="0" y="218"/>
                    <a:pt x="52" y="300"/>
                    <a:pt x="176" y="342"/>
                  </a:cubicBezTo>
                  <a:lnTo>
                    <a:pt x="259" y="83"/>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38"/>
            <p:cNvSpPr/>
            <p:nvPr/>
          </p:nvSpPr>
          <p:spPr>
            <a:xfrm>
              <a:off x="4679500" y="4724575"/>
              <a:ext cx="14250" cy="9225"/>
            </a:xfrm>
            <a:custGeom>
              <a:rect b="b" l="l" r="r" t="t"/>
              <a:pathLst>
                <a:path extrusionOk="0" h="369" w="570">
                  <a:moveTo>
                    <a:pt x="52" y="0"/>
                  </a:moveTo>
                  <a:cubicBezTo>
                    <a:pt x="52" y="42"/>
                    <a:pt x="0" y="83"/>
                    <a:pt x="0" y="124"/>
                  </a:cubicBezTo>
                  <a:cubicBezTo>
                    <a:pt x="0" y="217"/>
                    <a:pt x="94" y="300"/>
                    <a:pt x="176" y="342"/>
                  </a:cubicBezTo>
                  <a:cubicBezTo>
                    <a:pt x="232" y="359"/>
                    <a:pt x="286" y="369"/>
                    <a:pt x="333" y="369"/>
                  </a:cubicBezTo>
                  <a:cubicBezTo>
                    <a:pt x="399" y="369"/>
                    <a:pt x="452" y="349"/>
                    <a:pt x="476" y="300"/>
                  </a:cubicBezTo>
                  <a:cubicBezTo>
                    <a:pt x="517" y="259"/>
                    <a:pt x="517" y="259"/>
                    <a:pt x="569" y="217"/>
                  </a:cubicBez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38"/>
            <p:cNvSpPr/>
            <p:nvPr/>
          </p:nvSpPr>
          <p:spPr>
            <a:xfrm>
              <a:off x="4620300" y="4700800"/>
              <a:ext cx="8825" cy="6475"/>
            </a:xfrm>
            <a:custGeom>
              <a:rect b="b" l="l" r="r" t="t"/>
              <a:pathLst>
                <a:path extrusionOk="0" h="259" w="353">
                  <a:moveTo>
                    <a:pt x="94" y="0"/>
                  </a:moveTo>
                  <a:lnTo>
                    <a:pt x="1" y="259"/>
                  </a:lnTo>
                  <a:lnTo>
                    <a:pt x="218" y="259"/>
                  </a:lnTo>
                  <a:cubicBezTo>
                    <a:pt x="218" y="259"/>
                    <a:pt x="259" y="217"/>
                    <a:pt x="301" y="217"/>
                  </a:cubicBezTo>
                  <a:cubicBezTo>
                    <a:pt x="301" y="176"/>
                    <a:pt x="352" y="135"/>
                    <a:pt x="352" y="93"/>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38"/>
            <p:cNvSpPr/>
            <p:nvPr/>
          </p:nvSpPr>
          <p:spPr>
            <a:xfrm>
              <a:off x="4933850" y="3923300"/>
              <a:ext cx="8550" cy="7525"/>
            </a:xfrm>
            <a:custGeom>
              <a:rect b="b" l="l" r="r" t="t"/>
              <a:pathLst>
                <a:path extrusionOk="0" h="301" w="342">
                  <a:moveTo>
                    <a:pt x="166" y="0"/>
                  </a:moveTo>
                  <a:cubicBezTo>
                    <a:pt x="124" y="42"/>
                    <a:pt x="41" y="83"/>
                    <a:pt x="0" y="124"/>
                  </a:cubicBezTo>
                  <a:lnTo>
                    <a:pt x="0" y="176"/>
                  </a:lnTo>
                  <a:lnTo>
                    <a:pt x="259" y="300"/>
                  </a:lnTo>
                  <a:lnTo>
                    <a:pt x="341" y="42"/>
                  </a:lnTo>
                  <a:cubicBezTo>
                    <a:pt x="300" y="0"/>
                    <a:pt x="259" y="0"/>
                    <a:pt x="1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38"/>
            <p:cNvSpPr/>
            <p:nvPr/>
          </p:nvSpPr>
          <p:spPr>
            <a:xfrm>
              <a:off x="4869225" y="3897050"/>
              <a:ext cx="13975" cy="10000"/>
            </a:xfrm>
            <a:custGeom>
              <a:rect b="b" l="l" r="r" t="t"/>
              <a:pathLst>
                <a:path extrusionOk="0" h="400" w="559">
                  <a:moveTo>
                    <a:pt x="276" y="0"/>
                  </a:moveTo>
                  <a:cubicBezTo>
                    <a:pt x="174" y="0"/>
                    <a:pt x="72" y="39"/>
                    <a:pt x="42" y="99"/>
                  </a:cubicBezTo>
                  <a:cubicBezTo>
                    <a:pt x="42" y="141"/>
                    <a:pt x="0" y="141"/>
                    <a:pt x="0" y="192"/>
                  </a:cubicBezTo>
                  <a:lnTo>
                    <a:pt x="517" y="399"/>
                  </a:lnTo>
                  <a:lnTo>
                    <a:pt x="517" y="316"/>
                  </a:lnTo>
                  <a:cubicBezTo>
                    <a:pt x="559" y="192"/>
                    <a:pt x="476" y="58"/>
                    <a:pt x="383" y="17"/>
                  </a:cubicBezTo>
                  <a:cubicBezTo>
                    <a:pt x="350" y="5"/>
                    <a:pt x="313" y="0"/>
                    <a:pt x="2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38"/>
            <p:cNvSpPr/>
            <p:nvPr/>
          </p:nvSpPr>
          <p:spPr>
            <a:xfrm>
              <a:off x="4959675" y="3859725"/>
              <a:ext cx="9600" cy="12925"/>
            </a:xfrm>
            <a:custGeom>
              <a:rect b="b" l="l" r="r" t="t"/>
              <a:pathLst>
                <a:path extrusionOk="0" h="517" w="384">
                  <a:moveTo>
                    <a:pt x="166" y="0"/>
                  </a:moveTo>
                  <a:cubicBezTo>
                    <a:pt x="125" y="0"/>
                    <a:pt x="125" y="0"/>
                    <a:pt x="125" y="41"/>
                  </a:cubicBezTo>
                  <a:cubicBezTo>
                    <a:pt x="84" y="41"/>
                    <a:pt x="42" y="83"/>
                    <a:pt x="1" y="176"/>
                  </a:cubicBezTo>
                  <a:lnTo>
                    <a:pt x="1" y="300"/>
                  </a:lnTo>
                  <a:cubicBezTo>
                    <a:pt x="1" y="393"/>
                    <a:pt x="84" y="476"/>
                    <a:pt x="166" y="517"/>
                  </a:cubicBezTo>
                  <a:lnTo>
                    <a:pt x="38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38"/>
            <p:cNvSpPr/>
            <p:nvPr/>
          </p:nvSpPr>
          <p:spPr>
            <a:xfrm>
              <a:off x="4894025" y="3832575"/>
              <a:ext cx="16050" cy="14025"/>
            </a:xfrm>
            <a:custGeom>
              <a:rect b="b" l="l" r="r" t="t"/>
              <a:pathLst>
                <a:path extrusionOk="0" h="561" w="642">
                  <a:moveTo>
                    <a:pt x="356" y="0"/>
                  </a:moveTo>
                  <a:cubicBezTo>
                    <a:pt x="243" y="0"/>
                    <a:pt x="118" y="76"/>
                    <a:pt x="84" y="187"/>
                  </a:cubicBezTo>
                  <a:cubicBezTo>
                    <a:pt x="1" y="311"/>
                    <a:pt x="84" y="486"/>
                    <a:pt x="208" y="528"/>
                  </a:cubicBezTo>
                  <a:cubicBezTo>
                    <a:pt x="245" y="551"/>
                    <a:pt x="285" y="561"/>
                    <a:pt x="326" y="561"/>
                  </a:cubicBezTo>
                  <a:cubicBezTo>
                    <a:pt x="432" y="561"/>
                    <a:pt x="541" y="491"/>
                    <a:pt x="601" y="393"/>
                  </a:cubicBezTo>
                  <a:cubicBezTo>
                    <a:pt x="642" y="269"/>
                    <a:pt x="559" y="93"/>
                    <a:pt x="425" y="11"/>
                  </a:cubicBezTo>
                  <a:cubicBezTo>
                    <a:pt x="403" y="4"/>
                    <a:pt x="380" y="0"/>
                    <a:pt x="35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38"/>
            <p:cNvSpPr/>
            <p:nvPr/>
          </p:nvSpPr>
          <p:spPr>
            <a:xfrm>
              <a:off x="4848800" y="3851850"/>
              <a:ext cx="16050" cy="13675"/>
            </a:xfrm>
            <a:custGeom>
              <a:rect b="b" l="l" r="r" t="t"/>
              <a:pathLst>
                <a:path extrusionOk="0" h="547" w="642">
                  <a:moveTo>
                    <a:pt x="332" y="0"/>
                  </a:moveTo>
                  <a:cubicBezTo>
                    <a:pt x="226" y="0"/>
                    <a:pt x="115" y="56"/>
                    <a:pt x="83" y="191"/>
                  </a:cubicBezTo>
                  <a:cubicBezTo>
                    <a:pt x="1" y="315"/>
                    <a:pt x="83" y="491"/>
                    <a:pt x="207" y="532"/>
                  </a:cubicBezTo>
                  <a:cubicBezTo>
                    <a:pt x="239" y="542"/>
                    <a:pt x="272" y="547"/>
                    <a:pt x="306" y="547"/>
                  </a:cubicBezTo>
                  <a:cubicBezTo>
                    <a:pt x="419" y="547"/>
                    <a:pt x="537" y="491"/>
                    <a:pt x="600" y="356"/>
                  </a:cubicBezTo>
                  <a:cubicBezTo>
                    <a:pt x="642" y="232"/>
                    <a:pt x="559" y="57"/>
                    <a:pt x="424" y="15"/>
                  </a:cubicBezTo>
                  <a:cubicBezTo>
                    <a:pt x="396" y="6"/>
                    <a:pt x="364"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38"/>
            <p:cNvSpPr/>
            <p:nvPr/>
          </p:nvSpPr>
          <p:spPr>
            <a:xfrm>
              <a:off x="4913425" y="3878275"/>
              <a:ext cx="15000" cy="13575"/>
            </a:xfrm>
            <a:custGeom>
              <a:rect b="b" l="l" r="r" t="t"/>
              <a:pathLst>
                <a:path extrusionOk="0" h="543" w="600">
                  <a:moveTo>
                    <a:pt x="295" y="0"/>
                  </a:moveTo>
                  <a:cubicBezTo>
                    <a:pt x="188" y="0"/>
                    <a:pt x="102" y="71"/>
                    <a:pt x="42" y="168"/>
                  </a:cubicBezTo>
                  <a:cubicBezTo>
                    <a:pt x="0" y="292"/>
                    <a:pt x="42" y="468"/>
                    <a:pt x="207" y="509"/>
                  </a:cubicBezTo>
                  <a:cubicBezTo>
                    <a:pt x="244" y="532"/>
                    <a:pt x="285" y="542"/>
                    <a:pt x="324" y="542"/>
                  </a:cubicBezTo>
                  <a:cubicBezTo>
                    <a:pt x="428" y="542"/>
                    <a:pt x="529" y="472"/>
                    <a:pt x="559" y="375"/>
                  </a:cubicBezTo>
                  <a:cubicBezTo>
                    <a:pt x="600" y="251"/>
                    <a:pt x="559" y="75"/>
                    <a:pt x="424" y="33"/>
                  </a:cubicBezTo>
                  <a:cubicBezTo>
                    <a:pt x="379" y="11"/>
                    <a:pt x="335"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38"/>
            <p:cNvSpPr/>
            <p:nvPr/>
          </p:nvSpPr>
          <p:spPr>
            <a:xfrm>
              <a:off x="4811075" y="3871600"/>
              <a:ext cx="7500" cy="8550"/>
            </a:xfrm>
            <a:custGeom>
              <a:rect b="b" l="l" r="r" t="t"/>
              <a:pathLst>
                <a:path extrusionOk="0" h="342" w="300">
                  <a:moveTo>
                    <a:pt x="124" y="1"/>
                  </a:moveTo>
                  <a:lnTo>
                    <a:pt x="0" y="259"/>
                  </a:lnTo>
                  <a:lnTo>
                    <a:pt x="259" y="342"/>
                  </a:lnTo>
                  <a:cubicBezTo>
                    <a:pt x="300" y="300"/>
                    <a:pt x="300" y="259"/>
                    <a:pt x="300" y="218"/>
                  </a:cubicBezTo>
                  <a:cubicBezTo>
                    <a:pt x="300" y="125"/>
                    <a:pt x="217" y="4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38"/>
            <p:cNvSpPr/>
            <p:nvPr/>
          </p:nvSpPr>
          <p:spPr>
            <a:xfrm>
              <a:off x="4835875" y="3810075"/>
              <a:ext cx="9600" cy="10275"/>
            </a:xfrm>
            <a:custGeom>
              <a:rect b="b" l="l" r="r" t="t"/>
              <a:pathLst>
                <a:path extrusionOk="0" h="411" w="384">
                  <a:moveTo>
                    <a:pt x="125" y="1"/>
                  </a:moveTo>
                  <a:lnTo>
                    <a:pt x="1" y="394"/>
                  </a:lnTo>
                  <a:lnTo>
                    <a:pt x="42" y="394"/>
                  </a:lnTo>
                  <a:cubicBezTo>
                    <a:pt x="64" y="405"/>
                    <a:pt x="86" y="410"/>
                    <a:pt x="109" y="410"/>
                  </a:cubicBezTo>
                  <a:cubicBezTo>
                    <a:pt x="170" y="410"/>
                    <a:pt x="232" y="372"/>
                    <a:pt x="300" y="311"/>
                  </a:cubicBezTo>
                  <a:cubicBezTo>
                    <a:pt x="342" y="259"/>
                    <a:pt x="342" y="259"/>
                    <a:pt x="342" y="218"/>
                  </a:cubicBezTo>
                  <a:cubicBezTo>
                    <a:pt x="383" y="177"/>
                    <a:pt x="383" y="94"/>
                    <a:pt x="342" y="53"/>
                  </a:cubicBezTo>
                  <a:cubicBezTo>
                    <a:pt x="259" y="1"/>
                    <a:pt x="207" y="1"/>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38"/>
            <p:cNvSpPr/>
            <p:nvPr/>
          </p:nvSpPr>
          <p:spPr>
            <a:xfrm>
              <a:off x="4881100" y="4051500"/>
              <a:ext cx="8575" cy="7525"/>
            </a:xfrm>
            <a:custGeom>
              <a:rect b="b" l="l" r="r" t="t"/>
              <a:pathLst>
                <a:path extrusionOk="0" h="301" w="343">
                  <a:moveTo>
                    <a:pt x="259" y="1"/>
                  </a:moveTo>
                  <a:cubicBezTo>
                    <a:pt x="208" y="1"/>
                    <a:pt x="208" y="1"/>
                    <a:pt x="166" y="42"/>
                  </a:cubicBezTo>
                  <a:cubicBezTo>
                    <a:pt x="125" y="42"/>
                    <a:pt x="84" y="42"/>
                    <a:pt x="42" y="83"/>
                  </a:cubicBezTo>
                  <a:lnTo>
                    <a:pt x="1" y="125"/>
                  </a:lnTo>
                  <a:lnTo>
                    <a:pt x="1" y="166"/>
                  </a:lnTo>
                  <a:lnTo>
                    <a:pt x="259" y="300"/>
                  </a:lnTo>
                  <a:lnTo>
                    <a:pt x="342" y="42"/>
                  </a:lnTo>
                  <a:cubicBezTo>
                    <a:pt x="342" y="42"/>
                    <a:pt x="301"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38"/>
            <p:cNvSpPr/>
            <p:nvPr/>
          </p:nvSpPr>
          <p:spPr>
            <a:xfrm>
              <a:off x="4816500" y="4025650"/>
              <a:ext cx="13975" cy="9600"/>
            </a:xfrm>
            <a:custGeom>
              <a:rect b="b" l="l" r="r" t="t"/>
              <a:pathLst>
                <a:path extrusionOk="0" h="384" w="559">
                  <a:moveTo>
                    <a:pt x="166" y="1"/>
                  </a:moveTo>
                  <a:cubicBezTo>
                    <a:pt x="124" y="1"/>
                    <a:pt x="124" y="42"/>
                    <a:pt x="83" y="42"/>
                  </a:cubicBezTo>
                  <a:cubicBezTo>
                    <a:pt x="83" y="42"/>
                    <a:pt x="42" y="83"/>
                    <a:pt x="42" y="125"/>
                  </a:cubicBezTo>
                  <a:cubicBezTo>
                    <a:pt x="0" y="125"/>
                    <a:pt x="0" y="125"/>
                    <a:pt x="0" y="166"/>
                  </a:cubicBezTo>
                  <a:lnTo>
                    <a:pt x="517" y="383"/>
                  </a:lnTo>
                  <a:cubicBezTo>
                    <a:pt x="558" y="259"/>
                    <a:pt x="517" y="125"/>
                    <a:pt x="424" y="42"/>
                  </a:cubicBezTo>
                  <a:cubicBezTo>
                    <a:pt x="383" y="42"/>
                    <a:pt x="383" y="1"/>
                    <a:pt x="34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38"/>
            <p:cNvSpPr/>
            <p:nvPr/>
          </p:nvSpPr>
          <p:spPr>
            <a:xfrm>
              <a:off x="4905675" y="3987550"/>
              <a:ext cx="10875" cy="13325"/>
            </a:xfrm>
            <a:custGeom>
              <a:rect b="b" l="l" r="r" t="t"/>
              <a:pathLst>
                <a:path extrusionOk="0" h="533" w="435">
                  <a:moveTo>
                    <a:pt x="320" y="0"/>
                  </a:moveTo>
                  <a:cubicBezTo>
                    <a:pt x="203" y="0"/>
                    <a:pt x="115" y="56"/>
                    <a:pt x="52" y="191"/>
                  </a:cubicBezTo>
                  <a:cubicBezTo>
                    <a:pt x="0" y="315"/>
                    <a:pt x="52" y="491"/>
                    <a:pt x="217" y="532"/>
                  </a:cubicBezTo>
                  <a:lnTo>
                    <a:pt x="434" y="15"/>
                  </a:lnTo>
                  <a:cubicBezTo>
                    <a:pt x="393" y="6"/>
                    <a:pt x="355"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38"/>
            <p:cNvSpPr/>
            <p:nvPr/>
          </p:nvSpPr>
          <p:spPr>
            <a:xfrm>
              <a:off x="4841050" y="3961225"/>
              <a:ext cx="16300" cy="14050"/>
            </a:xfrm>
            <a:custGeom>
              <a:rect b="b" l="l" r="r" t="t"/>
              <a:pathLst>
                <a:path extrusionOk="0" h="562" w="652">
                  <a:moveTo>
                    <a:pt x="323" y="1"/>
                  </a:moveTo>
                  <a:cubicBezTo>
                    <a:pt x="223" y="1"/>
                    <a:pt x="123" y="69"/>
                    <a:pt x="93" y="158"/>
                  </a:cubicBezTo>
                  <a:cubicBezTo>
                    <a:pt x="0" y="293"/>
                    <a:pt x="93" y="469"/>
                    <a:pt x="218" y="551"/>
                  </a:cubicBezTo>
                  <a:cubicBezTo>
                    <a:pt x="241" y="558"/>
                    <a:pt x="266" y="562"/>
                    <a:pt x="291" y="562"/>
                  </a:cubicBezTo>
                  <a:cubicBezTo>
                    <a:pt x="408" y="562"/>
                    <a:pt x="534" y="486"/>
                    <a:pt x="610" y="375"/>
                  </a:cubicBezTo>
                  <a:cubicBezTo>
                    <a:pt x="652" y="251"/>
                    <a:pt x="569" y="76"/>
                    <a:pt x="435" y="34"/>
                  </a:cubicBezTo>
                  <a:cubicBezTo>
                    <a:pt x="400" y="11"/>
                    <a:pt x="361" y="1"/>
                    <a:pt x="32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38"/>
            <p:cNvSpPr/>
            <p:nvPr/>
          </p:nvSpPr>
          <p:spPr>
            <a:xfrm>
              <a:off x="4795825" y="3980050"/>
              <a:ext cx="16300" cy="14150"/>
            </a:xfrm>
            <a:custGeom>
              <a:rect b="b" l="l" r="r" t="t"/>
              <a:pathLst>
                <a:path extrusionOk="0" h="566" w="652">
                  <a:moveTo>
                    <a:pt x="340" y="0"/>
                  </a:moveTo>
                  <a:cubicBezTo>
                    <a:pt x="235" y="0"/>
                    <a:pt x="125" y="54"/>
                    <a:pt x="93" y="181"/>
                  </a:cubicBezTo>
                  <a:cubicBezTo>
                    <a:pt x="0" y="315"/>
                    <a:pt x="93" y="491"/>
                    <a:pt x="217" y="532"/>
                  </a:cubicBezTo>
                  <a:cubicBezTo>
                    <a:pt x="254" y="555"/>
                    <a:pt x="294" y="565"/>
                    <a:pt x="333" y="565"/>
                  </a:cubicBezTo>
                  <a:cubicBezTo>
                    <a:pt x="434" y="565"/>
                    <a:pt x="531" y="495"/>
                    <a:pt x="569" y="398"/>
                  </a:cubicBezTo>
                  <a:cubicBezTo>
                    <a:pt x="651" y="232"/>
                    <a:pt x="569" y="98"/>
                    <a:pt x="434" y="15"/>
                  </a:cubicBezTo>
                  <a:cubicBezTo>
                    <a:pt x="405" y="6"/>
                    <a:pt x="373" y="0"/>
                    <a:pt x="34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38"/>
            <p:cNvSpPr/>
            <p:nvPr/>
          </p:nvSpPr>
          <p:spPr>
            <a:xfrm>
              <a:off x="4860425" y="4006475"/>
              <a:ext cx="15275" cy="14050"/>
            </a:xfrm>
            <a:custGeom>
              <a:rect b="b" l="l" r="r" t="t"/>
              <a:pathLst>
                <a:path extrusionOk="0" h="562" w="611">
                  <a:moveTo>
                    <a:pt x="293" y="0"/>
                  </a:moveTo>
                  <a:cubicBezTo>
                    <a:pt x="177" y="0"/>
                    <a:pt x="82" y="68"/>
                    <a:pt x="53" y="158"/>
                  </a:cubicBezTo>
                  <a:cubicBezTo>
                    <a:pt x="1" y="333"/>
                    <a:pt x="53" y="468"/>
                    <a:pt x="218" y="551"/>
                  </a:cubicBezTo>
                  <a:cubicBezTo>
                    <a:pt x="242" y="558"/>
                    <a:pt x="266" y="561"/>
                    <a:pt x="291" y="561"/>
                  </a:cubicBezTo>
                  <a:cubicBezTo>
                    <a:pt x="407" y="561"/>
                    <a:pt x="527" y="486"/>
                    <a:pt x="569" y="375"/>
                  </a:cubicBezTo>
                  <a:cubicBezTo>
                    <a:pt x="611" y="251"/>
                    <a:pt x="569" y="75"/>
                    <a:pt x="435" y="34"/>
                  </a:cubicBezTo>
                  <a:cubicBezTo>
                    <a:pt x="386" y="11"/>
                    <a:pt x="338" y="0"/>
                    <a:pt x="29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38"/>
            <p:cNvSpPr/>
            <p:nvPr/>
          </p:nvSpPr>
          <p:spPr>
            <a:xfrm>
              <a:off x="4822950" y="3916000"/>
              <a:ext cx="15025" cy="14050"/>
            </a:xfrm>
            <a:custGeom>
              <a:rect b="b" l="l" r="r" t="t"/>
              <a:pathLst>
                <a:path extrusionOk="0" h="562" w="601">
                  <a:moveTo>
                    <a:pt x="271" y="1"/>
                  </a:moveTo>
                  <a:cubicBezTo>
                    <a:pt x="171" y="1"/>
                    <a:pt x="72" y="69"/>
                    <a:pt x="42" y="158"/>
                  </a:cubicBezTo>
                  <a:cubicBezTo>
                    <a:pt x="1" y="292"/>
                    <a:pt x="42" y="468"/>
                    <a:pt x="207" y="551"/>
                  </a:cubicBezTo>
                  <a:cubicBezTo>
                    <a:pt x="231" y="558"/>
                    <a:pt x="256" y="562"/>
                    <a:pt x="281" y="562"/>
                  </a:cubicBezTo>
                  <a:cubicBezTo>
                    <a:pt x="399" y="562"/>
                    <a:pt x="525" y="486"/>
                    <a:pt x="559" y="375"/>
                  </a:cubicBezTo>
                  <a:cubicBezTo>
                    <a:pt x="600" y="251"/>
                    <a:pt x="559" y="75"/>
                    <a:pt x="383" y="34"/>
                  </a:cubicBezTo>
                  <a:cubicBezTo>
                    <a:pt x="349" y="11"/>
                    <a:pt x="310" y="1"/>
                    <a:pt x="27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38"/>
            <p:cNvSpPr/>
            <p:nvPr/>
          </p:nvSpPr>
          <p:spPr>
            <a:xfrm>
              <a:off x="4886275" y="3942325"/>
              <a:ext cx="16325" cy="13700"/>
            </a:xfrm>
            <a:custGeom>
              <a:rect b="b" l="l" r="r" t="t"/>
              <a:pathLst>
                <a:path extrusionOk="0" h="548" w="653">
                  <a:moveTo>
                    <a:pt x="342" y="0"/>
                  </a:moveTo>
                  <a:cubicBezTo>
                    <a:pt x="236" y="0"/>
                    <a:pt x="125" y="56"/>
                    <a:pt x="94" y="191"/>
                  </a:cubicBezTo>
                  <a:cubicBezTo>
                    <a:pt x="1" y="315"/>
                    <a:pt x="94" y="490"/>
                    <a:pt x="218" y="532"/>
                  </a:cubicBezTo>
                  <a:cubicBezTo>
                    <a:pt x="251" y="542"/>
                    <a:pt x="286" y="547"/>
                    <a:pt x="321" y="547"/>
                  </a:cubicBezTo>
                  <a:cubicBezTo>
                    <a:pt x="429" y="547"/>
                    <a:pt x="541" y="499"/>
                    <a:pt x="611" y="397"/>
                  </a:cubicBezTo>
                  <a:cubicBezTo>
                    <a:pt x="652" y="232"/>
                    <a:pt x="569" y="98"/>
                    <a:pt x="435" y="15"/>
                  </a:cubicBezTo>
                  <a:cubicBezTo>
                    <a:pt x="406" y="5"/>
                    <a:pt x="374"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38"/>
            <p:cNvSpPr/>
            <p:nvPr/>
          </p:nvSpPr>
          <p:spPr>
            <a:xfrm>
              <a:off x="4758325" y="3999800"/>
              <a:ext cx="7525" cy="8550"/>
            </a:xfrm>
            <a:custGeom>
              <a:rect b="b" l="l" r="r" t="t"/>
              <a:pathLst>
                <a:path extrusionOk="0" h="342" w="301">
                  <a:moveTo>
                    <a:pt x="125" y="1"/>
                  </a:moveTo>
                  <a:lnTo>
                    <a:pt x="1" y="259"/>
                  </a:lnTo>
                  <a:lnTo>
                    <a:pt x="259" y="342"/>
                  </a:lnTo>
                  <a:cubicBezTo>
                    <a:pt x="301" y="342"/>
                    <a:pt x="301" y="301"/>
                    <a:pt x="301" y="301"/>
                  </a:cubicBezTo>
                  <a:lnTo>
                    <a:pt x="301" y="259"/>
                  </a:lnTo>
                  <a:cubicBezTo>
                    <a:pt x="301" y="125"/>
                    <a:pt x="208"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38"/>
            <p:cNvSpPr/>
            <p:nvPr/>
          </p:nvSpPr>
          <p:spPr>
            <a:xfrm>
              <a:off x="4781850" y="3935200"/>
              <a:ext cx="10875" cy="13325"/>
            </a:xfrm>
            <a:custGeom>
              <a:rect b="b" l="l" r="r" t="t"/>
              <a:pathLst>
                <a:path extrusionOk="0" h="533" w="435">
                  <a:moveTo>
                    <a:pt x="218" y="0"/>
                  </a:moveTo>
                  <a:lnTo>
                    <a:pt x="1" y="517"/>
                  </a:lnTo>
                  <a:cubicBezTo>
                    <a:pt x="44" y="527"/>
                    <a:pt x="87" y="532"/>
                    <a:pt x="129" y="532"/>
                  </a:cubicBezTo>
                  <a:cubicBezTo>
                    <a:pt x="255" y="532"/>
                    <a:pt x="362" y="484"/>
                    <a:pt x="394" y="383"/>
                  </a:cubicBezTo>
                  <a:cubicBezTo>
                    <a:pt x="435" y="217"/>
                    <a:pt x="394"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38"/>
            <p:cNvSpPr/>
            <p:nvPr/>
          </p:nvSpPr>
          <p:spPr>
            <a:xfrm>
              <a:off x="4932800" y="3927700"/>
              <a:ext cx="7525" cy="9575"/>
            </a:xfrm>
            <a:custGeom>
              <a:rect b="b" l="l" r="r" t="t"/>
              <a:pathLst>
                <a:path extrusionOk="0" h="383" w="301">
                  <a:moveTo>
                    <a:pt x="42" y="0"/>
                  </a:moveTo>
                  <a:cubicBezTo>
                    <a:pt x="1" y="42"/>
                    <a:pt x="1" y="124"/>
                    <a:pt x="1" y="166"/>
                  </a:cubicBezTo>
                  <a:cubicBezTo>
                    <a:pt x="42" y="259"/>
                    <a:pt x="83" y="341"/>
                    <a:pt x="166" y="383"/>
                  </a:cubicBezTo>
                  <a:lnTo>
                    <a:pt x="301" y="124"/>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38"/>
            <p:cNvSpPr/>
            <p:nvPr/>
          </p:nvSpPr>
          <p:spPr>
            <a:xfrm>
              <a:off x="4869225" y="3901850"/>
              <a:ext cx="12950" cy="8975"/>
            </a:xfrm>
            <a:custGeom>
              <a:rect b="b" l="l" r="r" t="t"/>
              <a:pathLst>
                <a:path extrusionOk="0" h="359" w="518">
                  <a:moveTo>
                    <a:pt x="0" y="0"/>
                  </a:moveTo>
                  <a:lnTo>
                    <a:pt x="0" y="83"/>
                  </a:lnTo>
                  <a:lnTo>
                    <a:pt x="0" y="207"/>
                  </a:lnTo>
                  <a:cubicBezTo>
                    <a:pt x="0" y="207"/>
                    <a:pt x="42" y="207"/>
                    <a:pt x="42" y="259"/>
                  </a:cubicBezTo>
                  <a:cubicBezTo>
                    <a:pt x="42" y="300"/>
                    <a:pt x="83" y="341"/>
                    <a:pt x="166" y="341"/>
                  </a:cubicBezTo>
                  <a:cubicBezTo>
                    <a:pt x="193" y="354"/>
                    <a:pt x="223" y="359"/>
                    <a:pt x="254" y="359"/>
                  </a:cubicBezTo>
                  <a:cubicBezTo>
                    <a:pt x="329" y="359"/>
                    <a:pt x="410" y="329"/>
                    <a:pt x="476" y="300"/>
                  </a:cubicBezTo>
                  <a:cubicBezTo>
                    <a:pt x="476" y="259"/>
                    <a:pt x="517" y="207"/>
                    <a:pt x="517" y="207"/>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38"/>
            <p:cNvSpPr/>
            <p:nvPr/>
          </p:nvSpPr>
          <p:spPr>
            <a:xfrm>
              <a:off x="4808750" y="3878075"/>
              <a:ext cx="8800" cy="6475"/>
            </a:xfrm>
            <a:custGeom>
              <a:rect b="b" l="l" r="r" t="t"/>
              <a:pathLst>
                <a:path extrusionOk="0" h="259" w="352">
                  <a:moveTo>
                    <a:pt x="93" y="0"/>
                  </a:moveTo>
                  <a:lnTo>
                    <a:pt x="0" y="217"/>
                  </a:lnTo>
                  <a:cubicBezTo>
                    <a:pt x="0" y="259"/>
                    <a:pt x="52" y="259"/>
                    <a:pt x="52" y="259"/>
                  </a:cubicBezTo>
                  <a:lnTo>
                    <a:pt x="176" y="259"/>
                  </a:lnTo>
                  <a:cubicBezTo>
                    <a:pt x="176" y="259"/>
                    <a:pt x="217" y="259"/>
                    <a:pt x="217" y="217"/>
                  </a:cubicBezTo>
                  <a:cubicBezTo>
                    <a:pt x="258" y="217"/>
                    <a:pt x="310" y="176"/>
                    <a:pt x="352" y="124"/>
                  </a:cubicBezTo>
                  <a:lnTo>
                    <a:pt x="352" y="83"/>
                  </a:lnTo>
                  <a:lnTo>
                    <a:pt x="9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38"/>
            <p:cNvSpPr/>
            <p:nvPr/>
          </p:nvSpPr>
          <p:spPr>
            <a:xfrm>
              <a:off x="4828125" y="4180275"/>
              <a:ext cx="8800" cy="6950"/>
            </a:xfrm>
            <a:custGeom>
              <a:rect b="b" l="l" r="r" t="t"/>
              <a:pathLst>
                <a:path extrusionOk="0" h="278" w="352">
                  <a:moveTo>
                    <a:pt x="233" y="1"/>
                  </a:moveTo>
                  <a:cubicBezTo>
                    <a:pt x="190" y="1"/>
                    <a:pt x="162" y="19"/>
                    <a:pt x="135" y="19"/>
                  </a:cubicBezTo>
                  <a:cubicBezTo>
                    <a:pt x="135" y="19"/>
                    <a:pt x="93" y="19"/>
                    <a:pt x="93" y="60"/>
                  </a:cubicBezTo>
                  <a:cubicBezTo>
                    <a:pt x="52" y="60"/>
                    <a:pt x="0" y="102"/>
                    <a:pt x="0" y="185"/>
                  </a:cubicBezTo>
                  <a:lnTo>
                    <a:pt x="259" y="278"/>
                  </a:lnTo>
                  <a:lnTo>
                    <a:pt x="352" y="19"/>
                  </a:lnTo>
                  <a:lnTo>
                    <a:pt x="311" y="19"/>
                  </a:lnTo>
                  <a:cubicBezTo>
                    <a:pt x="280" y="5"/>
                    <a:pt x="254" y="1"/>
                    <a:pt x="23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38"/>
            <p:cNvSpPr/>
            <p:nvPr/>
          </p:nvSpPr>
          <p:spPr>
            <a:xfrm>
              <a:off x="4763500" y="4153850"/>
              <a:ext cx="14250" cy="9600"/>
            </a:xfrm>
            <a:custGeom>
              <a:rect b="b" l="l" r="r" t="t"/>
              <a:pathLst>
                <a:path extrusionOk="0" h="384" w="570">
                  <a:moveTo>
                    <a:pt x="259" y="1"/>
                  </a:moveTo>
                  <a:cubicBezTo>
                    <a:pt x="218" y="1"/>
                    <a:pt x="176" y="1"/>
                    <a:pt x="135" y="42"/>
                  </a:cubicBezTo>
                  <a:lnTo>
                    <a:pt x="94" y="42"/>
                  </a:lnTo>
                  <a:cubicBezTo>
                    <a:pt x="94" y="84"/>
                    <a:pt x="52" y="84"/>
                    <a:pt x="52" y="125"/>
                  </a:cubicBezTo>
                  <a:cubicBezTo>
                    <a:pt x="1" y="125"/>
                    <a:pt x="1" y="166"/>
                    <a:pt x="1" y="166"/>
                  </a:cubicBezTo>
                  <a:lnTo>
                    <a:pt x="518" y="383"/>
                  </a:lnTo>
                  <a:lnTo>
                    <a:pt x="518" y="342"/>
                  </a:lnTo>
                  <a:cubicBezTo>
                    <a:pt x="569" y="208"/>
                    <a:pt x="518" y="125"/>
                    <a:pt x="435" y="42"/>
                  </a:cubicBezTo>
                  <a:lnTo>
                    <a:pt x="352" y="42"/>
                  </a:lnTo>
                  <a:cubicBezTo>
                    <a:pt x="352" y="1"/>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38"/>
            <p:cNvSpPr/>
            <p:nvPr/>
          </p:nvSpPr>
          <p:spPr>
            <a:xfrm>
              <a:off x="4852925" y="4116125"/>
              <a:ext cx="10900" cy="12950"/>
            </a:xfrm>
            <a:custGeom>
              <a:rect b="b" l="l" r="r" t="t"/>
              <a:pathLst>
                <a:path extrusionOk="0" h="518" w="436">
                  <a:moveTo>
                    <a:pt x="301" y="0"/>
                  </a:moveTo>
                  <a:cubicBezTo>
                    <a:pt x="218" y="0"/>
                    <a:pt x="94" y="83"/>
                    <a:pt x="42" y="166"/>
                  </a:cubicBezTo>
                  <a:cubicBezTo>
                    <a:pt x="1" y="259"/>
                    <a:pt x="42" y="342"/>
                    <a:pt x="94" y="424"/>
                  </a:cubicBezTo>
                  <a:cubicBezTo>
                    <a:pt x="94" y="476"/>
                    <a:pt x="135" y="517"/>
                    <a:pt x="218" y="517"/>
                  </a:cubicBezTo>
                  <a:lnTo>
                    <a:pt x="4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38"/>
            <p:cNvSpPr/>
            <p:nvPr/>
          </p:nvSpPr>
          <p:spPr>
            <a:xfrm>
              <a:off x="4788325" y="4089875"/>
              <a:ext cx="16300" cy="13725"/>
            </a:xfrm>
            <a:custGeom>
              <a:rect b="b" l="l" r="r" t="t"/>
              <a:pathLst>
                <a:path extrusionOk="0" h="549" w="652">
                  <a:moveTo>
                    <a:pt x="330" y="1"/>
                  </a:moveTo>
                  <a:cubicBezTo>
                    <a:pt x="225" y="1"/>
                    <a:pt x="124" y="47"/>
                    <a:pt x="93" y="140"/>
                  </a:cubicBezTo>
                  <a:cubicBezTo>
                    <a:pt x="0" y="316"/>
                    <a:pt x="93" y="440"/>
                    <a:pt x="217" y="533"/>
                  </a:cubicBezTo>
                  <a:cubicBezTo>
                    <a:pt x="249" y="543"/>
                    <a:pt x="282" y="548"/>
                    <a:pt x="314" y="548"/>
                  </a:cubicBezTo>
                  <a:cubicBezTo>
                    <a:pt x="422" y="548"/>
                    <a:pt x="527" y="492"/>
                    <a:pt x="559" y="358"/>
                  </a:cubicBezTo>
                  <a:cubicBezTo>
                    <a:pt x="652" y="234"/>
                    <a:pt x="559" y="58"/>
                    <a:pt x="434" y="16"/>
                  </a:cubicBezTo>
                  <a:cubicBezTo>
                    <a:pt x="401" y="6"/>
                    <a:pt x="365"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38"/>
            <p:cNvSpPr/>
            <p:nvPr/>
          </p:nvSpPr>
          <p:spPr>
            <a:xfrm>
              <a:off x="4743075" y="4108250"/>
              <a:ext cx="16325" cy="14150"/>
            </a:xfrm>
            <a:custGeom>
              <a:rect b="b" l="l" r="r" t="t"/>
              <a:pathLst>
                <a:path extrusionOk="0" h="566" w="653">
                  <a:moveTo>
                    <a:pt x="354" y="1"/>
                  </a:moveTo>
                  <a:cubicBezTo>
                    <a:pt x="239" y="1"/>
                    <a:pt x="117" y="81"/>
                    <a:pt x="42" y="181"/>
                  </a:cubicBezTo>
                  <a:cubicBezTo>
                    <a:pt x="1" y="315"/>
                    <a:pt x="94" y="481"/>
                    <a:pt x="218" y="532"/>
                  </a:cubicBezTo>
                  <a:cubicBezTo>
                    <a:pt x="255" y="555"/>
                    <a:pt x="295" y="566"/>
                    <a:pt x="333" y="566"/>
                  </a:cubicBezTo>
                  <a:cubicBezTo>
                    <a:pt x="434" y="566"/>
                    <a:pt x="529" y="495"/>
                    <a:pt x="559" y="398"/>
                  </a:cubicBezTo>
                  <a:cubicBezTo>
                    <a:pt x="652" y="274"/>
                    <a:pt x="559" y="98"/>
                    <a:pt x="435" y="15"/>
                  </a:cubicBezTo>
                  <a:cubicBezTo>
                    <a:pt x="409" y="6"/>
                    <a:pt x="382" y="1"/>
                    <a:pt x="35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38"/>
            <p:cNvSpPr/>
            <p:nvPr/>
          </p:nvSpPr>
          <p:spPr>
            <a:xfrm>
              <a:off x="4807700" y="4135125"/>
              <a:ext cx="15275" cy="13700"/>
            </a:xfrm>
            <a:custGeom>
              <a:rect b="b" l="l" r="r" t="t"/>
              <a:pathLst>
                <a:path extrusionOk="0" h="548" w="611">
                  <a:moveTo>
                    <a:pt x="295" y="1"/>
                  </a:moveTo>
                  <a:cubicBezTo>
                    <a:pt x="187" y="1"/>
                    <a:pt x="81" y="55"/>
                    <a:pt x="42" y="181"/>
                  </a:cubicBezTo>
                  <a:cubicBezTo>
                    <a:pt x="1" y="316"/>
                    <a:pt x="42" y="491"/>
                    <a:pt x="218" y="533"/>
                  </a:cubicBezTo>
                  <a:cubicBezTo>
                    <a:pt x="249" y="542"/>
                    <a:pt x="282" y="547"/>
                    <a:pt x="315" y="547"/>
                  </a:cubicBezTo>
                  <a:cubicBezTo>
                    <a:pt x="423" y="547"/>
                    <a:pt x="527" y="492"/>
                    <a:pt x="559" y="357"/>
                  </a:cubicBezTo>
                  <a:cubicBezTo>
                    <a:pt x="611" y="233"/>
                    <a:pt x="559" y="57"/>
                    <a:pt x="394" y="16"/>
                  </a:cubicBezTo>
                  <a:cubicBezTo>
                    <a:pt x="362" y="6"/>
                    <a:pt x="328"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38"/>
            <p:cNvSpPr/>
            <p:nvPr/>
          </p:nvSpPr>
          <p:spPr>
            <a:xfrm>
              <a:off x="4769975" y="4044100"/>
              <a:ext cx="15275" cy="14250"/>
            </a:xfrm>
            <a:custGeom>
              <a:rect b="b" l="l" r="r" t="t"/>
              <a:pathLst>
                <a:path extrusionOk="0" h="570" w="611">
                  <a:moveTo>
                    <a:pt x="275" y="0"/>
                  </a:moveTo>
                  <a:cubicBezTo>
                    <a:pt x="175" y="0"/>
                    <a:pt x="81" y="73"/>
                    <a:pt x="52" y="162"/>
                  </a:cubicBezTo>
                  <a:cubicBezTo>
                    <a:pt x="0" y="338"/>
                    <a:pt x="52" y="462"/>
                    <a:pt x="176" y="555"/>
                  </a:cubicBezTo>
                  <a:cubicBezTo>
                    <a:pt x="217" y="565"/>
                    <a:pt x="257" y="570"/>
                    <a:pt x="296" y="570"/>
                  </a:cubicBezTo>
                  <a:cubicBezTo>
                    <a:pt x="423" y="570"/>
                    <a:pt x="529" y="514"/>
                    <a:pt x="569" y="379"/>
                  </a:cubicBezTo>
                  <a:cubicBezTo>
                    <a:pt x="610" y="255"/>
                    <a:pt x="569" y="79"/>
                    <a:pt x="393" y="38"/>
                  </a:cubicBezTo>
                  <a:cubicBezTo>
                    <a:pt x="355" y="12"/>
                    <a:pt x="314" y="0"/>
                    <a:pt x="27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38"/>
            <p:cNvSpPr/>
            <p:nvPr/>
          </p:nvSpPr>
          <p:spPr>
            <a:xfrm>
              <a:off x="4833550" y="4070625"/>
              <a:ext cx="16300" cy="14050"/>
            </a:xfrm>
            <a:custGeom>
              <a:rect b="b" l="l" r="r" t="t"/>
              <a:pathLst>
                <a:path extrusionOk="0" h="562" w="652">
                  <a:moveTo>
                    <a:pt x="361" y="0"/>
                  </a:moveTo>
                  <a:cubicBezTo>
                    <a:pt x="246" y="0"/>
                    <a:pt x="128" y="74"/>
                    <a:pt x="94" y="176"/>
                  </a:cubicBezTo>
                  <a:cubicBezTo>
                    <a:pt x="1" y="311"/>
                    <a:pt x="94" y="487"/>
                    <a:pt x="218" y="528"/>
                  </a:cubicBezTo>
                  <a:cubicBezTo>
                    <a:pt x="255" y="551"/>
                    <a:pt x="294" y="561"/>
                    <a:pt x="334" y="561"/>
                  </a:cubicBezTo>
                  <a:cubicBezTo>
                    <a:pt x="438" y="561"/>
                    <a:pt x="543" y="491"/>
                    <a:pt x="611" y="394"/>
                  </a:cubicBezTo>
                  <a:cubicBezTo>
                    <a:pt x="652" y="269"/>
                    <a:pt x="559" y="94"/>
                    <a:pt x="435" y="11"/>
                  </a:cubicBezTo>
                  <a:cubicBezTo>
                    <a:pt x="411" y="4"/>
                    <a:pt x="386" y="0"/>
                    <a:pt x="36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38"/>
            <p:cNvSpPr/>
            <p:nvPr/>
          </p:nvSpPr>
          <p:spPr>
            <a:xfrm>
              <a:off x="4705350" y="4128000"/>
              <a:ext cx="7775" cy="8575"/>
            </a:xfrm>
            <a:custGeom>
              <a:rect b="b" l="l" r="r" t="t"/>
              <a:pathLst>
                <a:path extrusionOk="0" h="343" w="311">
                  <a:moveTo>
                    <a:pt x="135" y="1"/>
                  </a:moveTo>
                  <a:lnTo>
                    <a:pt x="0" y="259"/>
                  </a:lnTo>
                  <a:lnTo>
                    <a:pt x="259" y="342"/>
                  </a:lnTo>
                  <a:cubicBezTo>
                    <a:pt x="311" y="342"/>
                    <a:pt x="311" y="301"/>
                    <a:pt x="311" y="259"/>
                  </a:cubicBezTo>
                  <a:cubicBezTo>
                    <a:pt x="311" y="166"/>
                    <a:pt x="259" y="84"/>
                    <a:pt x="176" y="42"/>
                  </a:cubicBezTo>
                  <a:cubicBezTo>
                    <a:pt x="176" y="1"/>
                    <a:pt x="135" y="1"/>
                    <a:pt x="1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38"/>
            <p:cNvSpPr/>
            <p:nvPr/>
          </p:nvSpPr>
          <p:spPr>
            <a:xfrm>
              <a:off x="4729125" y="4063400"/>
              <a:ext cx="10875" cy="13775"/>
            </a:xfrm>
            <a:custGeom>
              <a:rect b="b" l="l" r="r" t="t"/>
              <a:pathLst>
                <a:path extrusionOk="0" h="551" w="435">
                  <a:moveTo>
                    <a:pt x="218" y="0"/>
                  </a:moveTo>
                  <a:lnTo>
                    <a:pt x="1" y="517"/>
                  </a:lnTo>
                  <a:cubicBezTo>
                    <a:pt x="49" y="540"/>
                    <a:pt x="94" y="550"/>
                    <a:pt x="135" y="550"/>
                  </a:cubicBezTo>
                  <a:cubicBezTo>
                    <a:pt x="243" y="550"/>
                    <a:pt x="326" y="480"/>
                    <a:pt x="393" y="383"/>
                  </a:cubicBezTo>
                  <a:cubicBezTo>
                    <a:pt x="435" y="259"/>
                    <a:pt x="393"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38"/>
            <p:cNvSpPr/>
            <p:nvPr/>
          </p:nvSpPr>
          <p:spPr>
            <a:xfrm>
              <a:off x="4879825" y="4055650"/>
              <a:ext cx="7775" cy="9825"/>
            </a:xfrm>
            <a:custGeom>
              <a:rect b="b" l="l" r="r" t="t"/>
              <a:pathLst>
                <a:path extrusionOk="0" h="393" w="311">
                  <a:moveTo>
                    <a:pt x="52" y="0"/>
                  </a:moveTo>
                  <a:cubicBezTo>
                    <a:pt x="0" y="52"/>
                    <a:pt x="0" y="93"/>
                    <a:pt x="0" y="134"/>
                  </a:cubicBezTo>
                  <a:cubicBezTo>
                    <a:pt x="0" y="217"/>
                    <a:pt x="93" y="352"/>
                    <a:pt x="176" y="393"/>
                  </a:cubicBezTo>
                  <a:lnTo>
                    <a:pt x="310" y="134"/>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38"/>
            <p:cNvSpPr/>
            <p:nvPr/>
          </p:nvSpPr>
          <p:spPr>
            <a:xfrm>
              <a:off x="4816500" y="4029800"/>
              <a:ext cx="12950" cy="9475"/>
            </a:xfrm>
            <a:custGeom>
              <a:rect b="b" l="l" r="r" t="t"/>
              <a:pathLst>
                <a:path extrusionOk="0" h="379" w="518">
                  <a:moveTo>
                    <a:pt x="0" y="0"/>
                  </a:moveTo>
                  <a:lnTo>
                    <a:pt x="0" y="93"/>
                  </a:lnTo>
                  <a:cubicBezTo>
                    <a:pt x="0" y="217"/>
                    <a:pt x="42" y="310"/>
                    <a:pt x="166" y="352"/>
                  </a:cubicBezTo>
                  <a:cubicBezTo>
                    <a:pt x="204" y="369"/>
                    <a:pt x="248" y="379"/>
                    <a:pt x="292" y="379"/>
                  </a:cubicBezTo>
                  <a:cubicBezTo>
                    <a:pt x="354" y="379"/>
                    <a:pt x="417" y="359"/>
                    <a:pt x="465" y="310"/>
                  </a:cubicBezTo>
                  <a:cubicBezTo>
                    <a:pt x="465" y="259"/>
                    <a:pt x="517" y="259"/>
                    <a:pt x="517" y="217"/>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38"/>
            <p:cNvSpPr/>
            <p:nvPr/>
          </p:nvSpPr>
          <p:spPr>
            <a:xfrm>
              <a:off x="4756000" y="4006275"/>
              <a:ext cx="8825" cy="6475"/>
            </a:xfrm>
            <a:custGeom>
              <a:rect b="b" l="l" r="r" t="t"/>
              <a:pathLst>
                <a:path extrusionOk="0" h="259" w="353">
                  <a:moveTo>
                    <a:pt x="94" y="0"/>
                  </a:moveTo>
                  <a:lnTo>
                    <a:pt x="1" y="259"/>
                  </a:lnTo>
                  <a:lnTo>
                    <a:pt x="177" y="259"/>
                  </a:lnTo>
                  <a:cubicBezTo>
                    <a:pt x="218" y="259"/>
                    <a:pt x="301" y="217"/>
                    <a:pt x="352" y="124"/>
                  </a:cubicBezTo>
                  <a:lnTo>
                    <a:pt x="352" y="83"/>
                  </a:ln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38"/>
            <p:cNvSpPr/>
            <p:nvPr/>
          </p:nvSpPr>
          <p:spPr>
            <a:xfrm>
              <a:off x="4774350" y="4308950"/>
              <a:ext cx="9850" cy="6475"/>
            </a:xfrm>
            <a:custGeom>
              <a:rect b="b" l="l" r="r" t="t"/>
              <a:pathLst>
                <a:path extrusionOk="0" h="259" w="394">
                  <a:moveTo>
                    <a:pt x="218" y="0"/>
                  </a:moveTo>
                  <a:cubicBezTo>
                    <a:pt x="177" y="0"/>
                    <a:pt x="135" y="42"/>
                    <a:pt x="84" y="83"/>
                  </a:cubicBezTo>
                  <a:cubicBezTo>
                    <a:pt x="42" y="83"/>
                    <a:pt x="42" y="124"/>
                    <a:pt x="1" y="166"/>
                  </a:cubicBezTo>
                  <a:lnTo>
                    <a:pt x="259" y="259"/>
                  </a:lnTo>
                  <a:lnTo>
                    <a:pt x="3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38"/>
            <p:cNvSpPr/>
            <p:nvPr/>
          </p:nvSpPr>
          <p:spPr>
            <a:xfrm>
              <a:off x="4710775" y="4282125"/>
              <a:ext cx="13975" cy="9525"/>
            </a:xfrm>
            <a:custGeom>
              <a:rect b="b" l="l" r="r" t="t"/>
              <a:pathLst>
                <a:path extrusionOk="0" h="381" w="559">
                  <a:moveTo>
                    <a:pt x="255" y="1"/>
                  </a:moveTo>
                  <a:cubicBezTo>
                    <a:pt x="218" y="1"/>
                    <a:pt x="176" y="13"/>
                    <a:pt x="135" y="39"/>
                  </a:cubicBezTo>
                  <a:lnTo>
                    <a:pt x="94" y="39"/>
                  </a:lnTo>
                  <a:cubicBezTo>
                    <a:pt x="94" y="81"/>
                    <a:pt x="42" y="81"/>
                    <a:pt x="1" y="122"/>
                  </a:cubicBezTo>
                  <a:lnTo>
                    <a:pt x="1" y="163"/>
                  </a:lnTo>
                  <a:lnTo>
                    <a:pt x="517" y="381"/>
                  </a:lnTo>
                  <a:lnTo>
                    <a:pt x="517" y="339"/>
                  </a:lnTo>
                  <a:cubicBezTo>
                    <a:pt x="559" y="205"/>
                    <a:pt x="476" y="81"/>
                    <a:pt x="352" y="39"/>
                  </a:cubicBezTo>
                  <a:cubicBezTo>
                    <a:pt x="326" y="13"/>
                    <a:pt x="293" y="1"/>
                    <a:pt x="2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38"/>
            <p:cNvSpPr/>
            <p:nvPr/>
          </p:nvSpPr>
          <p:spPr>
            <a:xfrm>
              <a:off x="4800200" y="4244325"/>
              <a:ext cx="9850" cy="13975"/>
            </a:xfrm>
            <a:custGeom>
              <a:rect b="b" l="l" r="r" t="t"/>
              <a:pathLst>
                <a:path extrusionOk="0" h="559" w="394">
                  <a:moveTo>
                    <a:pt x="301" y="0"/>
                  </a:moveTo>
                  <a:cubicBezTo>
                    <a:pt x="177" y="0"/>
                    <a:pt x="84" y="83"/>
                    <a:pt x="42" y="166"/>
                  </a:cubicBezTo>
                  <a:cubicBezTo>
                    <a:pt x="42" y="207"/>
                    <a:pt x="1" y="300"/>
                    <a:pt x="42" y="342"/>
                  </a:cubicBezTo>
                  <a:cubicBezTo>
                    <a:pt x="42" y="424"/>
                    <a:pt x="84" y="517"/>
                    <a:pt x="218" y="559"/>
                  </a:cubicBezTo>
                  <a:lnTo>
                    <a:pt x="394" y="42"/>
                  </a:lnTo>
                  <a:cubicBezTo>
                    <a:pt x="394" y="0"/>
                    <a:pt x="342"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38"/>
            <p:cNvSpPr/>
            <p:nvPr/>
          </p:nvSpPr>
          <p:spPr>
            <a:xfrm>
              <a:off x="4735600" y="4218000"/>
              <a:ext cx="16300" cy="13800"/>
            </a:xfrm>
            <a:custGeom>
              <a:rect b="b" l="l" r="r" t="t"/>
              <a:pathLst>
                <a:path extrusionOk="0" h="552" w="652">
                  <a:moveTo>
                    <a:pt x="331" y="0"/>
                  </a:moveTo>
                  <a:cubicBezTo>
                    <a:pt x="223" y="0"/>
                    <a:pt x="111" y="60"/>
                    <a:pt x="41" y="185"/>
                  </a:cubicBezTo>
                  <a:cubicBezTo>
                    <a:pt x="0" y="319"/>
                    <a:pt x="83" y="485"/>
                    <a:pt x="217" y="537"/>
                  </a:cubicBezTo>
                  <a:cubicBezTo>
                    <a:pt x="248" y="547"/>
                    <a:pt x="281" y="552"/>
                    <a:pt x="315" y="552"/>
                  </a:cubicBezTo>
                  <a:cubicBezTo>
                    <a:pt x="420" y="552"/>
                    <a:pt x="527" y="503"/>
                    <a:pt x="558" y="402"/>
                  </a:cubicBezTo>
                  <a:cubicBezTo>
                    <a:pt x="651" y="226"/>
                    <a:pt x="558" y="102"/>
                    <a:pt x="434" y="20"/>
                  </a:cubicBezTo>
                  <a:cubicBezTo>
                    <a:pt x="401" y="7"/>
                    <a:pt x="366"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38"/>
            <p:cNvSpPr/>
            <p:nvPr/>
          </p:nvSpPr>
          <p:spPr>
            <a:xfrm>
              <a:off x="4690350" y="4236925"/>
              <a:ext cx="16325" cy="14125"/>
            </a:xfrm>
            <a:custGeom>
              <a:rect b="b" l="l" r="r" t="t"/>
              <a:pathLst>
                <a:path extrusionOk="0" h="565" w="653">
                  <a:moveTo>
                    <a:pt x="297" y="0"/>
                  </a:moveTo>
                  <a:cubicBezTo>
                    <a:pt x="191" y="0"/>
                    <a:pt x="109" y="73"/>
                    <a:pt x="42" y="162"/>
                  </a:cubicBezTo>
                  <a:cubicBezTo>
                    <a:pt x="1" y="296"/>
                    <a:pt x="83" y="462"/>
                    <a:pt x="218" y="555"/>
                  </a:cubicBezTo>
                  <a:cubicBezTo>
                    <a:pt x="238" y="562"/>
                    <a:pt x="260" y="565"/>
                    <a:pt x="282" y="565"/>
                  </a:cubicBezTo>
                  <a:cubicBezTo>
                    <a:pt x="396" y="565"/>
                    <a:pt x="524" y="483"/>
                    <a:pt x="559" y="379"/>
                  </a:cubicBezTo>
                  <a:cubicBezTo>
                    <a:pt x="652" y="245"/>
                    <a:pt x="559" y="79"/>
                    <a:pt x="435" y="38"/>
                  </a:cubicBezTo>
                  <a:cubicBezTo>
                    <a:pt x="385" y="12"/>
                    <a:pt x="339" y="0"/>
                    <a:pt x="29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38"/>
            <p:cNvSpPr/>
            <p:nvPr/>
          </p:nvSpPr>
          <p:spPr>
            <a:xfrm>
              <a:off x="4754975" y="4263225"/>
              <a:ext cx="15025" cy="14250"/>
            </a:xfrm>
            <a:custGeom>
              <a:rect b="b" l="l" r="r" t="t"/>
              <a:pathLst>
                <a:path extrusionOk="0" h="570" w="601">
                  <a:moveTo>
                    <a:pt x="289" y="1"/>
                  </a:moveTo>
                  <a:cubicBezTo>
                    <a:pt x="180" y="1"/>
                    <a:pt x="73" y="61"/>
                    <a:pt x="42" y="185"/>
                  </a:cubicBezTo>
                  <a:cubicBezTo>
                    <a:pt x="0" y="320"/>
                    <a:pt x="42" y="485"/>
                    <a:pt x="176" y="537"/>
                  </a:cubicBezTo>
                  <a:cubicBezTo>
                    <a:pt x="222" y="560"/>
                    <a:pt x="268" y="570"/>
                    <a:pt x="313" y="570"/>
                  </a:cubicBezTo>
                  <a:cubicBezTo>
                    <a:pt x="429" y="570"/>
                    <a:pt x="529" y="500"/>
                    <a:pt x="559" y="402"/>
                  </a:cubicBezTo>
                  <a:cubicBezTo>
                    <a:pt x="600" y="227"/>
                    <a:pt x="559" y="103"/>
                    <a:pt x="393" y="20"/>
                  </a:cubicBezTo>
                  <a:cubicBezTo>
                    <a:pt x="360" y="7"/>
                    <a:pt x="324" y="1"/>
                    <a:pt x="28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38"/>
            <p:cNvSpPr/>
            <p:nvPr/>
          </p:nvSpPr>
          <p:spPr>
            <a:xfrm>
              <a:off x="4717225" y="4172775"/>
              <a:ext cx="15275" cy="13775"/>
            </a:xfrm>
            <a:custGeom>
              <a:rect b="b" l="l" r="r" t="t"/>
              <a:pathLst>
                <a:path extrusionOk="0" h="551" w="611">
                  <a:moveTo>
                    <a:pt x="291" y="0"/>
                  </a:moveTo>
                  <a:cubicBezTo>
                    <a:pt x="185" y="0"/>
                    <a:pt x="81" y="60"/>
                    <a:pt x="42" y="185"/>
                  </a:cubicBezTo>
                  <a:cubicBezTo>
                    <a:pt x="1" y="319"/>
                    <a:pt x="42" y="485"/>
                    <a:pt x="177" y="536"/>
                  </a:cubicBezTo>
                  <a:cubicBezTo>
                    <a:pt x="218" y="546"/>
                    <a:pt x="256" y="551"/>
                    <a:pt x="291" y="551"/>
                  </a:cubicBezTo>
                  <a:cubicBezTo>
                    <a:pt x="408" y="551"/>
                    <a:pt x="496" y="495"/>
                    <a:pt x="559" y="360"/>
                  </a:cubicBezTo>
                  <a:cubicBezTo>
                    <a:pt x="611" y="226"/>
                    <a:pt x="559" y="61"/>
                    <a:pt x="394" y="19"/>
                  </a:cubicBezTo>
                  <a:cubicBezTo>
                    <a:pt x="361" y="6"/>
                    <a:pt x="326" y="0"/>
                    <a:pt x="29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38"/>
            <p:cNvSpPr/>
            <p:nvPr/>
          </p:nvSpPr>
          <p:spPr>
            <a:xfrm>
              <a:off x="4780825" y="4199175"/>
              <a:ext cx="16300" cy="14175"/>
            </a:xfrm>
            <a:custGeom>
              <a:rect b="b" l="l" r="r" t="t"/>
              <a:pathLst>
                <a:path extrusionOk="0" h="567" w="652">
                  <a:moveTo>
                    <a:pt x="315" y="1"/>
                  </a:moveTo>
                  <a:cubicBezTo>
                    <a:pt x="212" y="1"/>
                    <a:pt x="108" y="74"/>
                    <a:pt x="42" y="163"/>
                  </a:cubicBezTo>
                  <a:cubicBezTo>
                    <a:pt x="0" y="297"/>
                    <a:pt x="83" y="462"/>
                    <a:pt x="218" y="555"/>
                  </a:cubicBezTo>
                  <a:cubicBezTo>
                    <a:pt x="239" y="563"/>
                    <a:pt x="263" y="566"/>
                    <a:pt x="287" y="566"/>
                  </a:cubicBezTo>
                  <a:cubicBezTo>
                    <a:pt x="399" y="566"/>
                    <a:pt x="525" y="490"/>
                    <a:pt x="559" y="380"/>
                  </a:cubicBezTo>
                  <a:cubicBezTo>
                    <a:pt x="652" y="256"/>
                    <a:pt x="559" y="80"/>
                    <a:pt x="435" y="39"/>
                  </a:cubicBezTo>
                  <a:cubicBezTo>
                    <a:pt x="397" y="12"/>
                    <a:pt x="356" y="1"/>
                    <a:pt x="31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38"/>
            <p:cNvSpPr/>
            <p:nvPr/>
          </p:nvSpPr>
          <p:spPr>
            <a:xfrm>
              <a:off x="4652625" y="4255950"/>
              <a:ext cx="7525" cy="9850"/>
            </a:xfrm>
            <a:custGeom>
              <a:rect b="b" l="l" r="r" t="t"/>
              <a:pathLst>
                <a:path extrusionOk="0" h="394" w="301">
                  <a:moveTo>
                    <a:pt x="135" y="1"/>
                  </a:moveTo>
                  <a:lnTo>
                    <a:pt x="0" y="259"/>
                  </a:lnTo>
                  <a:lnTo>
                    <a:pt x="259" y="394"/>
                  </a:lnTo>
                  <a:cubicBezTo>
                    <a:pt x="300" y="352"/>
                    <a:pt x="300" y="311"/>
                    <a:pt x="300" y="259"/>
                  </a:cubicBezTo>
                  <a:cubicBezTo>
                    <a:pt x="300" y="176"/>
                    <a:pt x="217" y="52"/>
                    <a:pt x="1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38"/>
            <p:cNvSpPr/>
            <p:nvPr/>
          </p:nvSpPr>
          <p:spPr>
            <a:xfrm>
              <a:off x="4676400" y="4192625"/>
              <a:ext cx="10875" cy="12950"/>
            </a:xfrm>
            <a:custGeom>
              <a:rect b="b" l="l" r="r" t="t"/>
              <a:pathLst>
                <a:path extrusionOk="0" h="518" w="435">
                  <a:moveTo>
                    <a:pt x="218" y="1"/>
                  </a:moveTo>
                  <a:lnTo>
                    <a:pt x="0" y="518"/>
                  </a:lnTo>
                  <a:lnTo>
                    <a:pt x="83" y="518"/>
                  </a:lnTo>
                  <a:cubicBezTo>
                    <a:pt x="218" y="518"/>
                    <a:pt x="342" y="466"/>
                    <a:pt x="383" y="342"/>
                  </a:cubicBezTo>
                  <a:cubicBezTo>
                    <a:pt x="435" y="207"/>
                    <a:pt x="383" y="83"/>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38"/>
            <p:cNvSpPr/>
            <p:nvPr/>
          </p:nvSpPr>
          <p:spPr>
            <a:xfrm>
              <a:off x="4827100" y="4184875"/>
              <a:ext cx="7500" cy="8825"/>
            </a:xfrm>
            <a:custGeom>
              <a:rect b="b" l="l" r="r" t="t"/>
              <a:pathLst>
                <a:path extrusionOk="0" h="353" w="300">
                  <a:moveTo>
                    <a:pt x="41" y="1"/>
                  </a:moveTo>
                  <a:cubicBezTo>
                    <a:pt x="0" y="52"/>
                    <a:pt x="0" y="94"/>
                    <a:pt x="0" y="135"/>
                  </a:cubicBezTo>
                  <a:cubicBezTo>
                    <a:pt x="41" y="218"/>
                    <a:pt x="93" y="259"/>
                    <a:pt x="134" y="311"/>
                  </a:cubicBezTo>
                  <a:cubicBezTo>
                    <a:pt x="134" y="352"/>
                    <a:pt x="176" y="352"/>
                    <a:pt x="176" y="352"/>
                  </a:cubicBezTo>
                  <a:lnTo>
                    <a:pt x="300" y="94"/>
                  </a:ln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38"/>
            <p:cNvSpPr/>
            <p:nvPr/>
          </p:nvSpPr>
          <p:spPr>
            <a:xfrm>
              <a:off x="4762475" y="4158000"/>
              <a:ext cx="13975" cy="9475"/>
            </a:xfrm>
            <a:custGeom>
              <a:rect b="b" l="l" r="r" t="t"/>
              <a:pathLst>
                <a:path extrusionOk="0" h="379" w="559">
                  <a:moveTo>
                    <a:pt x="42" y="0"/>
                  </a:moveTo>
                  <a:cubicBezTo>
                    <a:pt x="42" y="42"/>
                    <a:pt x="0" y="93"/>
                    <a:pt x="0" y="135"/>
                  </a:cubicBezTo>
                  <a:cubicBezTo>
                    <a:pt x="0" y="135"/>
                    <a:pt x="42" y="176"/>
                    <a:pt x="42" y="217"/>
                  </a:cubicBezTo>
                  <a:cubicBezTo>
                    <a:pt x="42" y="217"/>
                    <a:pt x="42" y="259"/>
                    <a:pt x="93" y="259"/>
                  </a:cubicBezTo>
                  <a:cubicBezTo>
                    <a:pt x="93" y="300"/>
                    <a:pt x="135" y="352"/>
                    <a:pt x="176" y="352"/>
                  </a:cubicBezTo>
                  <a:cubicBezTo>
                    <a:pt x="226" y="368"/>
                    <a:pt x="277" y="378"/>
                    <a:pt x="323" y="378"/>
                  </a:cubicBezTo>
                  <a:cubicBezTo>
                    <a:pt x="393" y="378"/>
                    <a:pt x="451" y="356"/>
                    <a:pt x="476" y="300"/>
                  </a:cubicBezTo>
                  <a:cubicBezTo>
                    <a:pt x="517" y="259"/>
                    <a:pt x="559" y="259"/>
                    <a:pt x="559" y="217"/>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38"/>
            <p:cNvSpPr/>
            <p:nvPr/>
          </p:nvSpPr>
          <p:spPr>
            <a:xfrm>
              <a:off x="4703275" y="4134475"/>
              <a:ext cx="8550" cy="6475"/>
            </a:xfrm>
            <a:custGeom>
              <a:rect b="b" l="l" r="r" t="t"/>
              <a:pathLst>
                <a:path extrusionOk="0" h="259" w="342">
                  <a:moveTo>
                    <a:pt x="83" y="0"/>
                  </a:moveTo>
                  <a:lnTo>
                    <a:pt x="1" y="259"/>
                  </a:lnTo>
                  <a:lnTo>
                    <a:pt x="176" y="259"/>
                  </a:lnTo>
                  <a:cubicBezTo>
                    <a:pt x="259" y="259"/>
                    <a:pt x="301" y="166"/>
                    <a:pt x="342" y="83"/>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38"/>
            <p:cNvSpPr/>
            <p:nvPr/>
          </p:nvSpPr>
          <p:spPr>
            <a:xfrm>
              <a:off x="4721625" y="4436900"/>
              <a:ext cx="9600" cy="6475"/>
            </a:xfrm>
            <a:custGeom>
              <a:rect b="b" l="l" r="r" t="t"/>
              <a:pathLst>
                <a:path extrusionOk="0" h="259" w="384">
                  <a:moveTo>
                    <a:pt x="218" y="0"/>
                  </a:moveTo>
                  <a:cubicBezTo>
                    <a:pt x="177" y="0"/>
                    <a:pt x="125" y="52"/>
                    <a:pt x="125" y="52"/>
                  </a:cubicBezTo>
                  <a:lnTo>
                    <a:pt x="83" y="93"/>
                  </a:lnTo>
                  <a:cubicBezTo>
                    <a:pt x="42" y="93"/>
                    <a:pt x="42" y="134"/>
                    <a:pt x="1" y="176"/>
                  </a:cubicBezTo>
                  <a:lnTo>
                    <a:pt x="259" y="259"/>
                  </a:lnTo>
                  <a:lnTo>
                    <a:pt x="383" y="52"/>
                  </a:lnTo>
                  <a:cubicBezTo>
                    <a:pt x="342" y="0"/>
                    <a:pt x="259"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38"/>
            <p:cNvSpPr/>
            <p:nvPr/>
          </p:nvSpPr>
          <p:spPr>
            <a:xfrm>
              <a:off x="4658050" y="4410000"/>
              <a:ext cx="13975" cy="9850"/>
            </a:xfrm>
            <a:custGeom>
              <a:rect b="b" l="l" r="r" t="t"/>
              <a:pathLst>
                <a:path extrusionOk="0" h="394" w="559">
                  <a:moveTo>
                    <a:pt x="259" y="1"/>
                  </a:moveTo>
                  <a:cubicBezTo>
                    <a:pt x="217" y="42"/>
                    <a:pt x="176" y="42"/>
                    <a:pt x="135" y="42"/>
                  </a:cubicBezTo>
                  <a:lnTo>
                    <a:pt x="83" y="94"/>
                  </a:lnTo>
                  <a:cubicBezTo>
                    <a:pt x="42" y="94"/>
                    <a:pt x="42" y="135"/>
                    <a:pt x="0" y="135"/>
                  </a:cubicBezTo>
                  <a:lnTo>
                    <a:pt x="0" y="177"/>
                  </a:lnTo>
                  <a:lnTo>
                    <a:pt x="517" y="394"/>
                  </a:lnTo>
                  <a:cubicBezTo>
                    <a:pt x="559" y="301"/>
                    <a:pt x="517" y="135"/>
                    <a:pt x="393" y="94"/>
                  </a:cubicBezTo>
                  <a:cubicBezTo>
                    <a:pt x="393" y="42"/>
                    <a:pt x="393" y="42"/>
                    <a:pt x="342" y="42"/>
                  </a:cubicBezTo>
                  <a:cubicBezTo>
                    <a:pt x="300" y="42"/>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38"/>
            <p:cNvSpPr/>
            <p:nvPr/>
          </p:nvSpPr>
          <p:spPr>
            <a:xfrm>
              <a:off x="4747475" y="4373075"/>
              <a:ext cx="9600" cy="13425"/>
            </a:xfrm>
            <a:custGeom>
              <a:rect b="b" l="l" r="r" t="t"/>
              <a:pathLst>
                <a:path extrusionOk="0" h="537" w="384">
                  <a:moveTo>
                    <a:pt x="279" y="0"/>
                  </a:moveTo>
                  <a:cubicBezTo>
                    <a:pt x="177" y="0"/>
                    <a:pt x="73" y="52"/>
                    <a:pt x="42" y="144"/>
                  </a:cubicBezTo>
                  <a:cubicBezTo>
                    <a:pt x="1" y="320"/>
                    <a:pt x="42" y="444"/>
                    <a:pt x="176" y="537"/>
                  </a:cubicBezTo>
                  <a:lnTo>
                    <a:pt x="383" y="20"/>
                  </a:lnTo>
                  <a:cubicBezTo>
                    <a:pt x="351" y="7"/>
                    <a:pt x="315" y="0"/>
                    <a:pt x="27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38"/>
            <p:cNvSpPr/>
            <p:nvPr/>
          </p:nvSpPr>
          <p:spPr>
            <a:xfrm>
              <a:off x="4682850" y="4346175"/>
              <a:ext cx="16050" cy="14150"/>
            </a:xfrm>
            <a:custGeom>
              <a:rect b="b" l="l" r="r" t="t"/>
              <a:pathLst>
                <a:path extrusionOk="0" h="566" w="642">
                  <a:moveTo>
                    <a:pt x="352" y="0"/>
                  </a:moveTo>
                  <a:cubicBezTo>
                    <a:pt x="217" y="0"/>
                    <a:pt x="111" y="82"/>
                    <a:pt x="42" y="186"/>
                  </a:cubicBezTo>
                  <a:cubicBezTo>
                    <a:pt x="1" y="321"/>
                    <a:pt x="84" y="486"/>
                    <a:pt x="218" y="527"/>
                  </a:cubicBezTo>
                  <a:cubicBezTo>
                    <a:pt x="253" y="554"/>
                    <a:pt x="293" y="565"/>
                    <a:pt x="332" y="565"/>
                  </a:cubicBezTo>
                  <a:cubicBezTo>
                    <a:pt x="431" y="565"/>
                    <a:pt x="530" y="492"/>
                    <a:pt x="559" y="403"/>
                  </a:cubicBezTo>
                  <a:cubicBezTo>
                    <a:pt x="642" y="228"/>
                    <a:pt x="559" y="103"/>
                    <a:pt x="435" y="10"/>
                  </a:cubicBezTo>
                  <a:cubicBezTo>
                    <a:pt x="406" y="4"/>
                    <a:pt x="379" y="0"/>
                    <a:pt x="3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38"/>
            <p:cNvSpPr/>
            <p:nvPr/>
          </p:nvSpPr>
          <p:spPr>
            <a:xfrm>
              <a:off x="4637625" y="4365425"/>
              <a:ext cx="16050" cy="13800"/>
            </a:xfrm>
            <a:custGeom>
              <a:rect b="b" l="l" r="r" t="t"/>
              <a:pathLst>
                <a:path extrusionOk="0" h="552" w="642">
                  <a:moveTo>
                    <a:pt x="313" y="0"/>
                  </a:moveTo>
                  <a:cubicBezTo>
                    <a:pt x="196" y="0"/>
                    <a:pt x="104" y="49"/>
                    <a:pt x="42" y="150"/>
                  </a:cubicBezTo>
                  <a:cubicBezTo>
                    <a:pt x="1" y="326"/>
                    <a:pt x="42" y="450"/>
                    <a:pt x="218" y="533"/>
                  </a:cubicBezTo>
                  <a:cubicBezTo>
                    <a:pt x="248" y="546"/>
                    <a:pt x="282" y="552"/>
                    <a:pt x="316" y="552"/>
                  </a:cubicBezTo>
                  <a:cubicBezTo>
                    <a:pt x="420" y="552"/>
                    <a:pt x="528" y="492"/>
                    <a:pt x="559" y="367"/>
                  </a:cubicBezTo>
                  <a:cubicBezTo>
                    <a:pt x="642" y="233"/>
                    <a:pt x="559" y="68"/>
                    <a:pt x="435" y="16"/>
                  </a:cubicBezTo>
                  <a:cubicBezTo>
                    <a:pt x="392" y="6"/>
                    <a:pt x="351"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38"/>
            <p:cNvSpPr/>
            <p:nvPr/>
          </p:nvSpPr>
          <p:spPr>
            <a:xfrm>
              <a:off x="4702250" y="4391400"/>
              <a:ext cx="15000" cy="14150"/>
            </a:xfrm>
            <a:custGeom>
              <a:rect b="b" l="l" r="r" t="t"/>
              <a:pathLst>
                <a:path extrusionOk="0" h="566" w="600">
                  <a:moveTo>
                    <a:pt x="318" y="1"/>
                  </a:moveTo>
                  <a:cubicBezTo>
                    <a:pt x="205" y="1"/>
                    <a:pt x="76" y="83"/>
                    <a:pt x="42" y="186"/>
                  </a:cubicBezTo>
                  <a:cubicBezTo>
                    <a:pt x="0" y="321"/>
                    <a:pt x="42" y="486"/>
                    <a:pt x="176" y="528"/>
                  </a:cubicBezTo>
                  <a:cubicBezTo>
                    <a:pt x="223" y="554"/>
                    <a:pt x="267" y="565"/>
                    <a:pt x="309" y="565"/>
                  </a:cubicBezTo>
                  <a:cubicBezTo>
                    <a:pt x="414" y="565"/>
                    <a:pt x="499" y="492"/>
                    <a:pt x="559" y="404"/>
                  </a:cubicBezTo>
                  <a:cubicBezTo>
                    <a:pt x="600" y="269"/>
                    <a:pt x="559" y="104"/>
                    <a:pt x="383" y="11"/>
                  </a:cubicBezTo>
                  <a:cubicBezTo>
                    <a:pt x="362" y="4"/>
                    <a:pt x="341" y="1"/>
                    <a:pt x="3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38"/>
            <p:cNvSpPr/>
            <p:nvPr/>
          </p:nvSpPr>
          <p:spPr>
            <a:xfrm>
              <a:off x="4663475" y="4300950"/>
              <a:ext cx="16050" cy="14125"/>
            </a:xfrm>
            <a:custGeom>
              <a:rect b="b" l="l" r="r" t="t"/>
              <a:pathLst>
                <a:path extrusionOk="0" h="565" w="642">
                  <a:moveTo>
                    <a:pt x="366" y="0"/>
                  </a:moveTo>
                  <a:cubicBezTo>
                    <a:pt x="246" y="0"/>
                    <a:pt x="118" y="82"/>
                    <a:pt x="83" y="186"/>
                  </a:cubicBezTo>
                  <a:cubicBezTo>
                    <a:pt x="0" y="320"/>
                    <a:pt x="83" y="486"/>
                    <a:pt x="218" y="527"/>
                  </a:cubicBezTo>
                  <a:cubicBezTo>
                    <a:pt x="264" y="553"/>
                    <a:pt x="309" y="565"/>
                    <a:pt x="350" y="565"/>
                  </a:cubicBezTo>
                  <a:cubicBezTo>
                    <a:pt x="455" y="565"/>
                    <a:pt x="541" y="492"/>
                    <a:pt x="600" y="403"/>
                  </a:cubicBezTo>
                  <a:cubicBezTo>
                    <a:pt x="641" y="227"/>
                    <a:pt x="600" y="103"/>
                    <a:pt x="435" y="10"/>
                  </a:cubicBezTo>
                  <a:cubicBezTo>
                    <a:pt x="413" y="3"/>
                    <a:pt x="389" y="0"/>
                    <a:pt x="3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38"/>
            <p:cNvSpPr/>
            <p:nvPr/>
          </p:nvSpPr>
          <p:spPr>
            <a:xfrm>
              <a:off x="4728100" y="4327375"/>
              <a:ext cx="16050" cy="14275"/>
            </a:xfrm>
            <a:custGeom>
              <a:rect b="b" l="l" r="r" t="t"/>
              <a:pathLst>
                <a:path extrusionOk="0" h="571" w="642">
                  <a:moveTo>
                    <a:pt x="313" y="1"/>
                  </a:moveTo>
                  <a:cubicBezTo>
                    <a:pt x="208" y="1"/>
                    <a:pt x="101" y="74"/>
                    <a:pt x="42" y="163"/>
                  </a:cubicBezTo>
                  <a:cubicBezTo>
                    <a:pt x="0" y="338"/>
                    <a:pt x="83" y="463"/>
                    <a:pt x="217" y="556"/>
                  </a:cubicBezTo>
                  <a:cubicBezTo>
                    <a:pt x="246" y="565"/>
                    <a:pt x="278" y="570"/>
                    <a:pt x="310" y="570"/>
                  </a:cubicBezTo>
                  <a:cubicBezTo>
                    <a:pt x="416" y="570"/>
                    <a:pt x="527" y="515"/>
                    <a:pt x="559" y="380"/>
                  </a:cubicBezTo>
                  <a:cubicBezTo>
                    <a:pt x="641" y="245"/>
                    <a:pt x="559" y="80"/>
                    <a:pt x="434" y="39"/>
                  </a:cubicBezTo>
                  <a:cubicBezTo>
                    <a:pt x="396" y="12"/>
                    <a:pt x="355" y="1"/>
                    <a:pt x="31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38"/>
            <p:cNvSpPr/>
            <p:nvPr/>
          </p:nvSpPr>
          <p:spPr>
            <a:xfrm>
              <a:off x="4599900" y="4384150"/>
              <a:ext cx="7500" cy="9850"/>
            </a:xfrm>
            <a:custGeom>
              <a:rect b="b" l="l" r="r" t="t"/>
              <a:pathLst>
                <a:path extrusionOk="0" h="394" w="300">
                  <a:moveTo>
                    <a:pt x="134" y="1"/>
                  </a:moveTo>
                  <a:lnTo>
                    <a:pt x="0" y="259"/>
                  </a:lnTo>
                  <a:lnTo>
                    <a:pt x="259" y="394"/>
                  </a:lnTo>
                  <a:lnTo>
                    <a:pt x="259" y="352"/>
                  </a:lnTo>
                  <a:cubicBezTo>
                    <a:pt x="300" y="301"/>
                    <a:pt x="300" y="301"/>
                    <a:pt x="300" y="259"/>
                  </a:cubicBezTo>
                  <a:cubicBezTo>
                    <a:pt x="300" y="177"/>
                    <a:pt x="259" y="94"/>
                    <a:pt x="176" y="42"/>
                  </a:cubicBezTo>
                  <a:cubicBezTo>
                    <a:pt x="134" y="42"/>
                    <a:pt x="134" y="42"/>
                    <a:pt x="13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38"/>
            <p:cNvSpPr/>
            <p:nvPr/>
          </p:nvSpPr>
          <p:spPr>
            <a:xfrm>
              <a:off x="4623675" y="4320575"/>
              <a:ext cx="10625" cy="12950"/>
            </a:xfrm>
            <a:custGeom>
              <a:rect b="b" l="l" r="r" t="t"/>
              <a:pathLst>
                <a:path extrusionOk="0" h="518" w="425">
                  <a:moveTo>
                    <a:pt x="217" y="0"/>
                  </a:moveTo>
                  <a:lnTo>
                    <a:pt x="0" y="517"/>
                  </a:lnTo>
                  <a:lnTo>
                    <a:pt x="166" y="517"/>
                  </a:lnTo>
                  <a:cubicBezTo>
                    <a:pt x="259" y="517"/>
                    <a:pt x="341" y="435"/>
                    <a:pt x="383" y="352"/>
                  </a:cubicBezTo>
                  <a:lnTo>
                    <a:pt x="383" y="311"/>
                  </a:lnTo>
                  <a:cubicBezTo>
                    <a:pt x="424" y="176"/>
                    <a:pt x="341" y="52"/>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38"/>
            <p:cNvSpPr/>
            <p:nvPr/>
          </p:nvSpPr>
          <p:spPr>
            <a:xfrm>
              <a:off x="4774350" y="4313075"/>
              <a:ext cx="6500" cy="8825"/>
            </a:xfrm>
            <a:custGeom>
              <a:rect b="b" l="l" r="r" t="t"/>
              <a:pathLst>
                <a:path extrusionOk="0" h="353" w="260">
                  <a:moveTo>
                    <a:pt x="1" y="1"/>
                  </a:moveTo>
                  <a:lnTo>
                    <a:pt x="1" y="42"/>
                  </a:lnTo>
                  <a:lnTo>
                    <a:pt x="1" y="176"/>
                  </a:lnTo>
                  <a:cubicBezTo>
                    <a:pt x="1" y="218"/>
                    <a:pt x="42" y="300"/>
                    <a:pt x="135" y="352"/>
                  </a:cubicBezTo>
                  <a:lnTo>
                    <a:pt x="177" y="352"/>
                  </a:lnTo>
                  <a:lnTo>
                    <a:pt x="259" y="94"/>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38"/>
            <p:cNvSpPr/>
            <p:nvPr/>
          </p:nvSpPr>
          <p:spPr>
            <a:xfrm>
              <a:off x="4709750" y="4286200"/>
              <a:ext cx="13975" cy="10250"/>
            </a:xfrm>
            <a:custGeom>
              <a:rect b="b" l="l" r="r" t="t"/>
              <a:pathLst>
                <a:path extrusionOk="0" h="410" w="559">
                  <a:moveTo>
                    <a:pt x="42" y="0"/>
                  </a:moveTo>
                  <a:cubicBezTo>
                    <a:pt x="42" y="42"/>
                    <a:pt x="0" y="83"/>
                    <a:pt x="0" y="135"/>
                  </a:cubicBezTo>
                  <a:cubicBezTo>
                    <a:pt x="0" y="176"/>
                    <a:pt x="42" y="176"/>
                    <a:pt x="42" y="218"/>
                  </a:cubicBezTo>
                  <a:lnTo>
                    <a:pt x="42" y="259"/>
                  </a:lnTo>
                  <a:cubicBezTo>
                    <a:pt x="83" y="300"/>
                    <a:pt x="135" y="342"/>
                    <a:pt x="176" y="393"/>
                  </a:cubicBezTo>
                  <a:cubicBezTo>
                    <a:pt x="209" y="404"/>
                    <a:pt x="242" y="409"/>
                    <a:pt x="274" y="409"/>
                  </a:cubicBezTo>
                  <a:cubicBezTo>
                    <a:pt x="364" y="409"/>
                    <a:pt x="445" y="369"/>
                    <a:pt x="476" y="300"/>
                  </a:cubicBezTo>
                  <a:cubicBezTo>
                    <a:pt x="517" y="300"/>
                    <a:pt x="517" y="259"/>
                    <a:pt x="558" y="218"/>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38"/>
            <p:cNvSpPr/>
            <p:nvPr/>
          </p:nvSpPr>
          <p:spPr>
            <a:xfrm>
              <a:off x="4650550" y="4262425"/>
              <a:ext cx="8550" cy="7775"/>
            </a:xfrm>
            <a:custGeom>
              <a:rect b="b" l="l" r="r" t="t"/>
              <a:pathLst>
                <a:path extrusionOk="0" h="311" w="342">
                  <a:moveTo>
                    <a:pt x="83" y="0"/>
                  </a:moveTo>
                  <a:lnTo>
                    <a:pt x="1" y="259"/>
                  </a:lnTo>
                  <a:cubicBezTo>
                    <a:pt x="1" y="259"/>
                    <a:pt x="42" y="259"/>
                    <a:pt x="42" y="310"/>
                  </a:cubicBezTo>
                  <a:cubicBezTo>
                    <a:pt x="83" y="310"/>
                    <a:pt x="176" y="310"/>
                    <a:pt x="218" y="259"/>
                  </a:cubicBezTo>
                  <a:cubicBezTo>
                    <a:pt x="259" y="217"/>
                    <a:pt x="342" y="176"/>
                    <a:pt x="342" y="135"/>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38"/>
            <p:cNvSpPr/>
            <p:nvPr/>
          </p:nvSpPr>
          <p:spPr>
            <a:xfrm>
              <a:off x="4668900" y="4565300"/>
              <a:ext cx="9600" cy="7325"/>
            </a:xfrm>
            <a:custGeom>
              <a:rect b="b" l="l" r="r" t="t"/>
              <a:pathLst>
                <a:path extrusionOk="0" h="293" w="384">
                  <a:moveTo>
                    <a:pt x="254" y="0"/>
                  </a:moveTo>
                  <a:cubicBezTo>
                    <a:pt x="147" y="0"/>
                    <a:pt x="60" y="71"/>
                    <a:pt x="1" y="168"/>
                  </a:cubicBezTo>
                  <a:lnTo>
                    <a:pt x="259" y="292"/>
                  </a:lnTo>
                  <a:lnTo>
                    <a:pt x="383" y="34"/>
                  </a:lnTo>
                  <a:cubicBezTo>
                    <a:pt x="337" y="11"/>
                    <a:pt x="294" y="0"/>
                    <a:pt x="25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38"/>
            <p:cNvSpPr/>
            <p:nvPr/>
          </p:nvSpPr>
          <p:spPr>
            <a:xfrm>
              <a:off x="4605325" y="4539250"/>
              <a:ext cx="12950" cy="9850"/>
            </a:xfrm>
            <a:custGeom>
              <a:rect b="b" l="l" r="r" t="t"/>
              <a:pathLst>
                <a:path extrusionOk="0" h="394" w="518">
                  <a:moveTo>
                    <a:pt x="124" y="0"/>
                  </a:moveTo>
                  <a:lnTo>
                    <a:pt x="83" y="42"/>
                  </a:lnTo>
                  <a:cubicBezTo>
                    <a:pt x="42" y="42"/>
                    <a:pt x="42" y="93"/>
                    <a:pt x="0" y="135"/>
                  </a:cubicBezTo>
                  <a:lnTo>
                    <a:pt x="0" y="176"/>
                  </a:lnTo>
                  <a:lnTo>
                    <a:pt x="517" y="393"/>
                  </a:lnTo>
                  <a:lnTo>
                    <a:pt x="517" y="217"/>
                  </a:lnTo>
                  <a:cubicBezTo>
                    <a:pt x="517" y="135"/>
                    <a:pt x="434" y="42"/>
                    <a:pt x="3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38"/>
            <p:cNvSpPr/>
            <p:nvPr/>
          </p:nvSpPr>
          <p:spPr>
            <a:xfrm>
              <a:off x="4694750" y="4501500"/>
              <a:ext cx="9600" cy="12950"/>
            </a:xfrm>
            <a:custGeom>
              <a:rect b="b" l="l" r="r" t="t"/>
              <a:pathLst>
                <a:path extrusionOk="0" h="518" w="384">
                  <a:moveTo>
                    <a:pt x="259" y="1"/>
                  </a:moveTo>
                  <a:cubicBezTo>
                    <a:pt x="166" y="1"/>
                    <a:pt x="83" y="52"/>
                    <a:pt x="42" y="94"/>
                  </a:cubicBezTo>
                  <a:lnTo>
                    <a:pt x="42" y="177"/>
                  </a:lnTo>
                  <a:cubicBezTo>
                    <a:pt x="0" y="218"/>
                    <a:pt x="0" y="311"/>
                    <a:pt x="42" y="394"/>
                  </a:cubicBezTo>
                  <a:cubicBezTo>
                    <a:pt x="42" y="435"/>
                    <a:pt x="83" y="476"/>
                    <a:pt x="125" y="476"/>
                  </a:cubicBezTo>
                  <a:lnTo>
                    <a:pt x="166" y="518"/>
                  </a:ln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38"/>
            <p:cNvSpPr/>
            <p:nvPr/>
          </p:nvSpPr>
          <p:spPr>
            <a:xfrm>
              <a:off x="4630125" y="4474825"/>
              <a:ext cx="16050" cy="14150"/>
            </a:xfrm>
            <a:custGeom>
              <a:rect b="b" l="l" r="r" t="t"/>
              <a:pathLst>
                <a:path extrusionOk="0" h="566" w="642">
                  <a:moveTo>
                    <a:pt x="295" y="1"/>
                  </a:moveTo>
                  <a:cubicBezTo>
                    <a:pt x="189" y="1"/>
                    <a:pt x="102" y="71"/>
                    <a:pt x="42" y="168"/>
                  </a:cubicBezTo>
                  <a:cubicBezTo>
                    <a:pt x="1" y="292"/>
                    <a:pt x="42" y="468"/>
                    <a:pt x="218" y="551"/>
                  </a:cubicBezTo>
                  <a:cubicBezTo>
                    <a:pt x="242" y="561"/>
                    <a:pt x="268" y="565"/>
                    <a:pt x="294" y="565"/>
                  </a:cubicBezTo>
                  <a:cubicBezTo>
                    <a:pt x="405" y="565"/>
                    <a:pt x="526" y="486"/>
                    <a:pt x="559" y="385"/>
                  </a:cubicBezTo>
                  <a:cubicBezTo>
                    <a:pt x="642" y="251"/>
                    <a:pt x="559" y="86"/>
                    <a:pt x="425" y="34"/>
                  </a:cubicBezTo>
                  <a:cubicBezTo>
                    <a:pt x="379" y="11"/>
                    <a:pt x="336"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38"/>
            <p:cNvSpPr/>
            <p:nvPr/>
          </p:nvSpPr>
          <p:spPr>
            <a:xfrm>
              <a:off x="4584900" y="4493650"/>
              <a:ext cx="15025" cy="13700"/>
            </a:xfrm>
            <a:custGeom>
              <a:rect b="b" l="l" r="r" t="t"/>
              <a:pathLst>
                <a:path extrusionOk="0" h="548" w="601">
                  <a:moveTo>
                    <a:pt x="314" y="0"/>
                  </a:moveTo>
                  <a:cubicBezTo>
                    <a:pt x="199" y="0"/>
                    <a:pt x="105" y="56"/>
                    <a:pt x="42" y="191"/>
                  </a:cubicBezTo>
                  <a:cubicBezTo>
                    <a:pt x="0" y="315"/>
                    <a:pt x="42" y="491"/>
                    <a:pt x="218" y="532"/>
                  </a:cubicBezTo>
                  <a:cubicBezTo>
                    <a:pt x="249" y="542"/>
                    <a:pt x="283" y="547"/>
                    <a:pt x="317" y="547"/>
                  </a:cubicBezTo>
                  <a:cubicBezTo>
                    <a:pt x="421" y="547"/>
                    <a:pt x="528" y="501"/>
                    <a:pt x="559" y="408"/>
                  </a:cubicBezTo>
                  <a:cubicBezTo>
                    <a:pt x="600" y="232"/>
                    <a:pt x="559" y="56"/>
                    <a:pt x="424" y="15"/>
                  </a:cubicBezTo>
                  <a:cubicBezTo>
                    <a:pt x="386" y="5"/>
                    <a:pt x="349"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38"/>
            <p:cNvSpPr/>
            <p:nvPr/>
          </p:nvSpPr>
          <p:spPr>
            <a:xfrm>
              <a:off x="4648475" y="4520075"/>
              <a:ext cx="16050" cy="14125"/>
            </a:xfrm>
            <a:custGeom>
              <a:rect b="b" l="l" r="r" t="t"/>
              <a:pathLst>
                <a:path extrusionOk="0" h="565" w="642">
                  <a:moveTo>
                    <a:pt x="314" y="0"/>
                  </a:moveTo>
                  <a:cubicBezTo>
                    <a:pt x="214" y="0"/>
                    <a:pt x="113" y="70"/>
                    <a:pt x="84" y="168"/>
                  </a:cubicBezTo>
                  <a:cubicBezTo>
                    <a:pt x="1" y="292"/>
                    <a:pt x="84" y="467"/>
                    <a:pt x="208" y="550"/>
                  </a:cubicBezTo>
                  <a:cubicBezTo>
                    <a:pt x="242" y="560"/>
                    <a:pt x="274" y="565"/>
                    <a:pt x="305" y="565"/>
                  </a:cubicBezTo>
                  <a:cubicBezTo>
                    <a:pt x="433" y="565"/>
                    <a:pt x="534" y="485"/>
                    <a:pt x="600" y="385"/>
                  </a:cubicBezTo>
                  <a:cubicBezTo>
                    <a:pt x="642" y="250"/>
                    <a:pt x="559" y="85"/>
                    <a:pt x="425" y="33"/>
                  </a:cubicBezTo>
                  <a:cubicBezTo>
                    <a:pt x="390" y="10"/>
                    <a:pt x="352"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38"/>
            <p:cNvSpPr/>
            <p:nvPr/>
          </p:nvSpPr>
          <p:spPr>
            <a:xfrm>
              <a:off x="4610750" y="4429600"/>
              <a:ext cx="16050" cy="13675"/>
            </a:xfrm>
            <a:custGeom>
              <a:rect b="b" l="l" r="r" t="t"/>
              <a:pathLst>
                <a:path extrusionOk="0" h="547" w="642">
                  <a:moveTo>
                    <a:pt x="313" y="0"/>
                  </a:moveTo>
                  <a:cubicBezTo>
                    <a:pt x="213" y="0"/>
                    <a:pt x="113" y="71"/>
                    <a:pt x="83" y="168"/>
                  </a:cubicBezTo>
                  <a:cubicBezTo>
                    <a:pt x="0" y="292"/>
                    <a:pt x="83" y="468"/>
                    <a:pt x="217" y="509"/>
                  </a:cubicBezTo>
                  <a:cubicBezTo>
                    <a:pt x="264" y="536"/>
                    <a:pt x="309" y="547"/>
                    <a:pt x="350" y="547"/>
                  </a:cubicBezTo>
                  <a:cubicBezTo>
                    <a:pt x="455" y="547"/>
                    <a:pt x="541" y="474"/>
                    <a:pt x="600" y="385"/>
                  </a:cubicBezTo>
                  <a:cubicBezTo>
                    <a:pt x="641" y="251"/>
                    <a:pt x="559" y="85"/>
                    <a:pt x="424" y="34"/>
                  </a:cubicBezTo>
                  <a:cubicBezTo>
                    <a:pt x="390" y="11"/>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38"/>
            <p:cNvSpPr/>
            <p:nvPr/>
          </p:nvSpPr>
          <p:spPr>
            <a:xfrm>
              <a:off x="4675375" y="4455900"/>
              <a:ext cx="16050" cy="13800"/>
            </a:xfrm>
            <a:custGeom>
              <a:rect b="b" l="l" r="r" t="t"/>
              <a:pathLst>
                <a:path extrusionOk="0" h="552" w="642">
                  <a:moveTo>
                    <a:pt x="314" y="1"/>
                  </a:moveTo>
                  <a:cubicBezTo>
                    <a:pt x="199" y="1"/>
                    <a:pt x="105" y="56"/>
                    <a:pt x="41" y="191"/>
                  </a:cubicBezTo>
                  <a:cubicBezTo>
                    <a:pt x="0" y="326"/>
                    <a:pt x="83" y="491"/>
                    <a:pt x="217" y="532"/>
                  </a:cubicBezTo>
                  <a:cubicBezTo>
                    <a:pt x="248" y="545"/>
                    <a:pt x="282" y="552"/>
                    <a:pt x="316" y="552"/>
                  </a:cubicBezTo>
                  <a:cubicBezTo>
                    <a:pt x="420" y="552"/>
                    <a:pt x="527" y="492"/>
                    <a:pt x="558" y="367"/>
                  </a:cubicBezTo>
                  <a:cubicBezTo>
                    <a:pt x="641" y="233"/>
                    <a:pt x="558" y="67"/>
                    <a:pt x="424" y="15"/>
                  </a:cubicBezTo>
                  <a:cubicBezTo>
                    <a:pt x="385"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38"/>
            <p:cNvSpPr/>
            <p:nvPr/>
          </p:nvSpPr>
          <p:spPr>
            <a:xfrm>
              <a:off x="4547150" y="4513400"/>
              <a:ext cx="7525" cy="8800"/>
            </a:xfrm>
            <a:custGeom>
              <a:rect b="b" l="l" r="r" t="t"/>
              <a:pathLst>
                <a:path extrusionOk="0" h="352" w="301">
                  <a:moveTo>
                    <a:pt x="125" y="0"/>
                  </a:moveTo>
                  <a:lnTo>
                    <a:pt x="1" y="259"/>
                  </a:lnTo>
                  <a:lnTo>
                    <a:pt x="259" y="352"/>
                  </a:lnTo>
                  <a:lnTo>
                    <a:pt x="259" y="300"/>
                  </a:lnTo>
                  <a:cubicBezTo>
                    <a:pt x="301" y="176"/>
                    <a:pt x="259" y="93"/>
                    <a:pt x="1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38"/>
            <p:cNvSpPr/>
            <p:nvPr/>
          </p:nvSpPr>
          <p:spPr>
            <a:xfrm>
              <a:off x="4570950" y="4448775"/>
              <a:ext cx="10600" cy="13325"/>
            </a:xfrm>
            <a:custGeom>
              <a:rect b="b" l="l" r="r" t="t"/>
              <a:pathLst>
                <a:path extrusionOk="0" h="533" w="424">
                  <a:moveTo>
                    <a:pt x="207" y="1"/>
                  </a:moveTo>
                  <a:lnTo>
                    <a:pt x="0" y="518"/>
                  </a:lnTo>
                  <a:cubicBezTo>
                    <a:pt x="29" y="527"/>
                    <a:pt x="62" y="533"/>
                    <a:pt x="95" y="533"/>
                  </a:cubicBezTo>
                  <a:cubicBezTo>
                    <a:pt x="202" y="533"/>
                    <a:pt x="319" y="479"/>
                    <a:pt x="383" y="352"/>
                  </a:cubicBezTo>
                  <a:cubicBezTo>
                    <a:pt x="424" y="218"/>
                    <a:pt x="341" y="42"/>
                    <a:pt x="2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38"/>
            <p:cNvSpPr/>
            <p:nvPr/>
          </p:nvSpPr>
          <p:spPr>
            <a:xfrm>
              <a:off x="4721625" y="4441275"/>
              <a:ext cx="6500" cy="8550"/>
            </a:xfrm>
            <a:custGeom>
              <a:rect b="b" l="l" r="r" t="t"/>
              <a:pathLst>
                <a:path extrusionOk="0" h="342" w="260">
                  <a:moveTo>
                    <a:pt x="1" y="1"/>
                  </a:moveTo>
                  <a:lnTo>
                    <a:pt x="1" y="42"/>
                  </a:lnTo>
                  <a:lnTo>
                    <a:pt x="1" y="135"/>
                  </a:lnTo>
                  <a:cubicBezTo>
                    <a:pt x="1" y="218"/>
                    <a:pt x="42" y="301"/>
                    <a:pt x="177" y="342"/>
                  </a:cubicBezTo>
                  <a:lnTo>
                    <a:pt x="259" y="84"/>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38"/>
            <p:cNvSpPr/>
            <p:nvPr/>
          </p:nvSpPr>
          <p:spPr>
            <a:xfrm>
              <a:off x="4657000" y="4414400"/>
              <a:ext cx="14000" cy="10125"/>
            </a:xfrm>
            <a:custGeom>
              <a:rect b="b" l="l" r="r" t="t"/>
              <a:pathLst>
                <a:path extrusionOk="0" h="405" w="560">
                  <a:moveTo>
                    <a:pt x="42" y="1"/>
                  </a:moveTo>
                  <a:cubicBezTo>
                    <a:pt x="1" y="42"/>
                    <a:pt x="1" y="83"/>
                    <a:pt x="1" y="125"/>
                  </a:cubicBezTo>
                  <a:cubicBezTo>
                    <a:pt x="1" y="259"/>
                    <a:pt x="84" y="342"/>
                    <a:pt x="177" y="383"/>
                  </a:cubicBezTo>
                  <a:cubicBezTo>
                    <a:pt x="214" y="399"/>
                    <a:pt x="252" y="405"/>
                    <a:pt x="288" y="405"/>
                  </a:cubicBezTo>
                  <a:cubicBezTo>
                    <a:pt x="373" y="405"/>
                    <a:pt x="448" y="371"/>
                    <a:pt x="477" y="342"/>
                  </a:cubicBezTo>
                  <a:cubicBezTo>
                    <a:pt x="518" y="300"/>
                    <a:pt x="518"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38"/>
            <p:cNvSpPr/>
            <p:nvPr/>
          </p:nvSpPr>
          <p:spPr>
            <a:xfrm>
              <a:off x="4597825" y="4390625"/>
              <a:ext cx="8550" cy="7525"/>
            </a:xfrm>
            <a:custGeom>
              <a:rect b="b" l="l" r="r" t="t"/>
              <a:pathLst>
                <a:path extrusionOk="0" h="301" w="342">
                  <a:moveTo>
                    <a:pt x="83" y="0"/>
                  </a:moveTo>
                  <a:lnTo>
                    <a:pt x="0" y="259"/>
                  </a:lnTo>
                  <a:cubicBezTo>
                    <a:pt x="42" y="300"/>
                    <a:pt x="42" y="300"/>
                    <a:pt x="83" y="300"/>
                  </a:cubicBezTo>
                  <a:lnTo>
                    <a:pt x="124" y="300"/>
                  </a:lnTo>
                  <a:cubicBezTo>
                    <a:pt x="217" y="259"/>
                    <a:pt x="300" y="217"/>
                    <a:pt x="300" y="176"/>
                  </a:cubicBezTo>
                  <a:cubicBezTo>
                    <a:pt x="342" y="176"/>
                    <a:pt x="342" y="135"/>
                    <a:pt x="342" y="135"/>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38"/>
            <p:cNvSpPr/>
            <p:nvPr/>
          </p:nvSpPr>
          <p:spPr>
            <a:xfrm>
              <a:off x="4616175" y="4693300"/>
              <a:ext cx="9575" cy="7525"/>
            </a:xfrm>
            <a:custGeom>
              <a:rect b="b" l="l" r="r" t="t"/>
              <a:pathLst>
                <a:path extrusionOk="0" h="301" w="383">
                  <a:moveTo>
                    <a:pt x="259" y="0"/>
                  </a:moveTo>
                  <a:cubicBezTo>
                    <a:pt x="207" y="0"/>
                    <a:pt x="166" y="42"/>
                    <a:pt x="166" y="42"/>
                  </a:cubicBezTo>
                  <a:cubicBezTo>
                    <a:pt x="124" y="42"/>
                    <a:pt x="124" y="42"/>
                    <a:pt x="124" y="83"/>
                  </a:cubicBezTo>
                  <a:cubicBezTo>
                    <a:pt x="83" y="83"/>
                    <a:pt x="42" y="135"/>
                    <a:pt x="0" y="176"/>
                  </a:cubicBezTo>
                  <a:lnTo>
                    <a:pt x="259" y="300"/>
                  </a:lnTo>
                  <a:lnTo>
                    <a:pt x="383" y="42"/>
                  </a:lnTo>
                  <a:cubicBezTo>
                    <a:pt x="342" y="42"/>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38"/>
            <p:cNvSpPr/>
            <p:nvPr/>
          </p:nvSpPr>
          <p:spPr>
            <a:xfrm>
              <a:off x="4552600" y="4667075"/>
              <a:ext cx="12925" cy="10225"/>
            </a:xfrm>
            <a:custGeom>
              <a:rect b="b" l="l" r="r" t="t"/>
              <a:pathLst>
                <a:path extrusionOk="0" h="409" w="517">
                  <a:moveTo>
                    <a:pt x="249" y="0"/>
                  </a:moveTo>
                  <a:cubicBezTo>
                    <a:pt x="154" y="0"/>
                    <a:pt x="62" y="49"/>
                    <a:pt x="0" y="150"/>
                  </a:cubicBezTo>
                  <a:lnTo>
                    <a:pt x="0" y="191"/>
                  </a:lnTo>
                  <a:lnTo>
                    <a:pt x="517" y="408"/>
                  </a:lnTo>
                  <a:lnTo>
                    <a:pt x="517" y="274"/>
                  </a:lnTo>
                  <a:cubicBezTo>
                    <a:pt x="517" y="191"/>
                    <a:pt x="476" y="57"/>
                    <a:pt x="341" y="15"/>
                  </a:cubicBezTo>
                  <a:cubicBezTo>
                    <a:pt x="311" y="5"/>
                    <a:pt x="279" y="0"/>
                    <a:pt x="2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38"/>
            <p:cNvSpPr/>
            <p:nvPr/>
          </p:nvSpPr>
          <p:spPr>
            <a:xfrm>
              <a:off x="4642025" y="4629700"/>
              <a:ext cx="9575" cy="12950"/>
            </a:xfrm>
            <a:custGeom>
              <a:rect b="b" l="l" r="r" t="t"/>
              <a:pathLst>
                <a:path extrusionOk="0" h="518" w="383">
                  <a:moveTo>
                    <a:pt x="300" y="1"/>
                  </a:moveTo>
                  <a:cubicBezTo>
                    <a:pt x="166" y="1"/>
                    <a:pt x="83" y="42"/>
                    <a:pt x="42" y="177"/>
                  </a:cubicBezTo>
                  <a:cubicBezTo>
                    <a:pt x="0" y="259"/>
                    <a:pt x="0" y="352"/>
                    <a:pt x="42" y="435"/>
                  </a:cubicBezTo>
                  <a:cubicBezTo>
                    <a:pt x="83" y="477"/>
                    <a:pt x="124" y="518"/>
                    <a:pt x="166" y="518"/>
                  </a:cubicBez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38"/>
            <p:cNvSpPr/>
            <p:nvPr/>
          </p:nvSpPr>
          <p:spPr>
            <a:xfrm>
              <a:off x="4577400" y="4603025"/>
              <a:ext cx="15025" cy="14150"/>
            </a:xfrm>
            <a:custGeom>
              <a:rect b="b" l="l" r="r" t="t"/>
              <a:pathLst>
                <a:path extrusionOk="0" h="566" w="601">
                  <a:moveTo>
                    <a:pt x="295" y="1"/>
                  </a:moveTo>
                  <a:cubicBezTo>
                    <a:pt x="189" y="1"/>
                    <a:pt x="102" y="71"/>
                    <a:pt x="42" y="168"/>
                  </a:cubicBezTo>
                  <a:cubicBezTo>
                    <a:pt x="1" y="334"/>
                    <a:pt x="42" y="468"/>
                    <a:pt x="207" y="551"/>
                  </a:cubicBezTo>
                  <a:cubicBezTo>
                    <a:pt x="239" y="561"/>
                    <a:pt x="273" y="566"/>
                    <a:pt x="307" y="566"/>
                  </a:cubicBezTo>
                  <a:cubicBezTo>
                    <a:pt x="417" y="566"/>
                    <a:pt x="527" y="512"/>
                    <a:pt x="559" y="386"/>
                  </a:cubicBezTo>
                  <a:cubicBezTo>
                    <a:pt x="600" y="251"/>
                    <a:pt x="559" y="75"/>
                    <a:pt x="424" y="34"/>
                  </a:cubicBezTo>
                  <a:cubicBezTo>
                    <a:pt x="379" y="11"/>
                    <a:pt x="335"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38"/>
            <p:cNvSpPr/>
            <p:nvPr/>
          </p:nvSpPr>
          <p:spPr>
            <a:xfrm>
              <a:off x="4532175" y="4621950"/>
              <a:ext cx="15000" cy="14050"/>
            </a:xfrm>
            <a:custGeom>
              <a:rect b="b" l="l" r="r" t="t"/>
              <a:pathLst>
                <a:path extrusionOk="0" h="562" w="600">
                  <a:moveTo>
                    <a:pt x="337" y="0"/>
                  </a:moveTo>
                  <a:cubicBezTo>
                    <a:pt x="201" y="0"/>
                    <a:pt x="76" y="76"/>
                    <a:pt x="42" y="187"/>
                  </a:cubicBezTo>
                  <a:cubicBezTo>
                    <a:pt x="0" y="311"/>
                    <a:pt x="42" y="487"/>
                    <a:pt x="207" y="528"/>
                  </a:cubicBezTo>
                  <a:cubicBezTo>
                    <a:pt x="245" y="551"/>
                    <a:pt x="285" y="561"/>
                    <a:pt x="325" y="561"/>
                  </a:cubicBezTo>
                  <a:cubicBezTo>
                    <a:pt x="429" y="561"/>
                    <a:pt x="529" y="493"/>
                    <a:pt x="559" y="404"/>
                  </a:cubicBezTo>
                  <a:cubicBezTo>
                    <a:pt x="600" y="228"/>
                    <a:pt x="559" y="94"/>
                    <a:pt x="424" y="11"/>
                  </a:cubicBezTo>
                  <a:cubicBezTo>
                    <a:pt x="395" y="4"/>
                    <a:pt x="366"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38"/>
            <p:cNvSpPr/>
            <p:nvPr/>
          </p:nvSpPr>
          <p:spPr>
            <a:xfrm>
              <a:off x="4595500" y="4648725"/>
              <a:ext cx="16300" cy="13700"/>
            </a:xfrm>
            <a:custGeom>
              <a:rect b="b" l="l" r="r" t="t"/>
              <a:pathLst>
                <a:path extrusionOk="0" h="548" w="652">
                  <a:moveTo>
                    <a:pt x="336" y="0"/>
                  </a:moveTo>
                  <a:cubicBezTo>
                    <a:pt x="232" y="0"/>
                    <a:pt x="125" y="48"/>
                    <a:pt x="93" y="150"/>
                  </a:cubicBezTo>
                  <a:cubicBezTo>
                    <a:pt x="0" y="315"/>
                    <a:pt x="93" y="450"/>
                    <a:pt x="217" y="532"/>
                  </a:cubicBezTo>
                  <a:cubicBezTo>
                    <a:pt x="249" y="542"/>
                    <a:pt x="283" y="547"/>
                    <a:pt x="316" y="547"/>
                  </a:cubicBezTo>
                  <a:cubicBezTo>
                    <a:pt x="426" y="547"/>
                    <a:pt x="539" y="493"/>
                    <a:pt x="610" y="367"/>
                  </a:cubicBezTo>
                  <a:cubicBezTo>
                    <a:pt x="652" y="232"/>
                    <a:pt x="569" y="57"/>
                    <a:pt x="435" y="15"/>
                  </a:cubicBezTo>
                  <a:cubicBezTo>
                    <a:pt x="404" y="5"/>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38"/>
            <p:cNvSpPr/>
            <p:nvPr/>
          </p:nvSpPr>
          <p:spPr>
            <a:xfrm>
              <a:off x="4558025" y="4557800"/>
              <a:ext cx="16050" cy="14050"/>
            </a:xfrm>
            <a:custGeom>
              <a:rect b="b" l="l" r="r" t="t"/>
              <a:pathLst>
                <a:path extrusionOk="0" h="562" w="642">
                  <a:moveTo>
                    <a:pt x="313" y="1"/>
                  </a:moveTo>
                  <a:cubicBezTo>
                    <a:pt x="213" y="1"/>
                    <a:pt x="113" y="71"/>
                    <a:pt x="83" y="168"/>
                  </a:cubicBezTo>
                  <a:cubicBezTo>
                    <a:pt x="0" y="334"/>
                    <a:pt x="83" y="468"/>
                    <a:pt x="207" y="551"/>
                  </a:cubicBezTo>
                  <a:cubicBezTo>
                    <a:pt x="231" y="558"/>
                    <a:pt x="256" y="561"/>
                    <a:pt x="281" y="561"/>
                  </a:cubicBezTo>
                  <a:cubicBezTo>
                    <a:pt x="401" y="561"/>
                    <a:pt x="532" y="487"/>
                    <a:pt x="600" y="385"/>
                  </a:cubicBezTo>
                  <a:cubicBezTo>
                    <a:pt x="641" y="251"/>
                    <a:pt x="558" y="75"/>
                    <a:pt x="424" y="34"/>
                  </a:cubicBezTo>
                  <a:cubicBezTo>
                    <a:pt x="390" y="11"/>
                    <a:pt x="352" y="1"/>
                    <a:pt x="31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38"/>
            <p:cNvSpPr/>
            <p:nvPr/>
          </p:nvSpPr>
          <p:spPr>
            <a:xfrm>
              <a:off x="4622625" y="4584100"/>
              <a:ext cx="16050" cy="14275"/>
            </a:xfrm>
            <a:custGeom>
              <a:rect b="b" l="l" r="r" t="t"/>
              <a:pathLst>
                <a:path extrusionOk="0" h="571" w="642">
                  <a:moveTo>
                    <a:pt x="314" y="1"/>
                  </a:moveTo>
                  <a:cubicBezTo>
                    <a:pt x="200" y="1"/>
                    <a:pt x="106" y="57"/>
                    <a:pt x="42" y="191"/>
                  </a:cubicBezTo>
                  <a:cubicBezTo>
                    <a:pt x="1" y="315"/>
                    <a:pt x="42" y="491"/>
                    <a:pt x="208" y="533"/>
                  </a:cubicBezTo>
                  <a:cubicBezTo>
                    <a:pt x="246" y="559"/>
                    <a:pt x="287" y="570"/>
                    <a:pt x="328" y="570"/>
                  </a:cubicBezTo>
                  <a:cubicBezTo>
                    <a:pt x="431" y="570"/>
                    <a:pt x="530" y="497"/>
                    <a:pt x="559" y="409"/>
                  </a:cubicBezTo>
                  <a:cubicBezTo>
                    <a:pt x="642" y="233"/>
                    <a:pt x="559" y="109"/>
                    <a:pt x="425" y="16"/>
                  </a:cubicBezTo>
                  <a:cubicBezTo>
                    <a:pt x="386"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38"/>
            <p:cNvSpPr/>
            <p:nvPr/>
          </p:nvSpPr>
          <p:spPr>
            <a:xfrm>
              <a:off x="4494425" y="4641600"/>
              <a:ext cx="7525" cy="8550"/>
            </a:xfrm>
            <a:custGeom>
              <a:rect b="b" l="l" r="r" t="t"/>
              <a:pathLst>
                <a:path extrusionOk="0" h="342" w="301">
                  <a:moveTo>
                    <a:pt x="83" y="1"/>
                  </a:moveTo>
                  <a:lnTo>
                    <a:pt x="1" y="259"/>
                  </a:lnTo>
                  <a:lnTo>
                    <a:pt x="259" y="342"/>
                  </a:lnTo>
                  <a:lnTo>
                    <a:pt x="259" y="300"/>
                  </a:lnTo>
                  <a:cubicBezTo>
                    <a:pt x="301" y="176"/>
                    <a:pt x="218" y="42"/>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38"/>
            <p:cNvSpPr/>
            <p:nvPr/>
          </p:nvSpPr>
          <p:spPr>
            <a:xfrm>
              <a:off x="4517950" y="4576975"/>
              <a:ext cx="10875" cy="14000"/>
            </a:xfrm>
            <a:custGeom>
              <a:rect b="b" l="l" r="r" t="t"/>
              <a:pathLst>
                <a:path extrusionOk="0" h="560" w="435">
                  <a:moveTo>
                    <a:pt x="218" y="1"/>
                  </a:moveTo>
                  <a:lnTo>
                    <a:pt x="1" y="518"/>
                  </a:lnTo>
                  <a:cubicBezTo>
                    <a:pt x="1" y="518"/>
                    <a:pt x="52" y="518"/>
                    <a:pt x="52" y="559"/>
                  </a:cubicBezTo>
                  <a:cubicBezTo>
                    <a:pt x="176" y="559"/>
                    <a:pt x="311" y="518"/>
                    <a:pt x="352" y="394"/>
                  </a:cubicBezTo>
                  <a:cubicBezTo>
                    <a:pt x="435" y="259"/>
                    <a:pt x="393" y="135"/>
                    <a:pt x="259" y="42"/>
                  </a:cubicBezTo>
                  <a:lnTo>
                    <a:pt x="218"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38"/>
            <p:cNvSpPr/>
            <p:nvPr/>
          </p:nvSpPr>
          <p:spPr>
            <a:xfrm>
              <a:off x="4668900" y="4569475"/>
              <a:ext cx="6500" cy="9600"/>
            </a:xfrm>
            <a:custGeom>
              <a:rect b="b" l="l" r="r" t="t"/>
              <a:pathLst>
                <a:path extrusionOk="0" h="384" w="260">
                  <a:moveTo>
                    <a:pt x="1" y="1"/>
                  </a:moveTo>
                  <a:lnTo>
                    <a:pt x="1" y="84"/>
                  </a:lnTo>
                  <a:lnTo>
                    <a:pt x="1" y="125"/>
                  </a:lnTo>
                  <a:lnTo>
                    <a:pt x="1" y="218"/>
                  </a:lnTo>
                  <a:cubicBezTo>
                    <a:pt x="42" y="259"/>
                    <a:pt x="42" y="301"/>
                    <a:pt x="83" y="301"/>
                  </a:cubicBezTo>
                  <a:cubicBezTo>
                    <a:pt x="83" y="342"/>
                    <a:pt x="125" y="342"/>
                    <a:pt x="166" y="384"/>
                  </a:cubicBezTo>
                  <a:lnTo>
                    <a:pt x="259" y="125"/>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38"/>
            <p:cNvSpPr/>
            <p:nvPr/>
          </p:nvSpPr>
          <p:spPr>
            <a:xfrm>
              <a:off x="4604275" y="4543650"/>
              <a:ext cx="14000" cy="9325"/>
            </a:xfrm>
            <a:custGeom>
              <a:rect b="b" l="l" r="r" t="t"/>
              <a:pathLst>
                <a:path extrusionOk="0" h="373" w="560">
                  <a:moveTo>
                    <a:pt x="42" y="0"/>
                  </a:moveTo>
                  <a:cubicBezTo>
                    <a:pt x="1" y="41"/>
                    <a:pt x="1" y="41"/>
                    <a:pt x="1" y="83"/>
                  </a:cubicBezTo>
                  <a:cubicBezTo>
                    <a:pt x="1" y="217"/>
                    <a:pt x="84" y="300"/>
                    <a:pt x="166" y="341"/>
                  </a:cubicBezTo>
                  <a:cubicBezTo>
                    <a:pt x="192" y="362"/>
                    <a:pt x="226" y="372"/>
                    <a:pt x="258" y="372"/>
                  </a:cubicBezTo>
                  <a:cubicBezTo>
                    <a:pt x="290" y="372"/>
                    <a:pt x="321" y="362"/>
                    <a:pt x="342" y="341"/>
                  </a:cubicBezTo>
                  <a:lnTo>
                    <a:pt x="383" y="341"/>
                  </a:lnTo>
                  <a:cubicBezTo>
                    <a:pt x="425" y="341"/>
                    <a:pt x="476" y="300"/>
                    <a:pt x="476" y="300"/>
                  </a:cubicBezTo>
                  <a:cubicBezTo>
                    <a:pt x="518" y="259"/>
                    <a:pt x="518" y="217"/>
                    <a:pt x="559" y="217"/>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38"/>
            <p:cNvSpPr/>
            <p:nvPr/>
          </p:nvSpPr>
          <p:spPr>
            <a:xfrm>
              <a:off x="4545100" y="4519850"/>
              <a:ext cx="8550" cy="6500"/>
            </a:xfrm>
            <a:custGeom>
              <a:rect b="b" l="l" r="r" t="t"/>
              <a:pathLst>
                <a:path extrusionOk="0" h="260" w="342">
                  <a:moveTo>
                    <a:pt x="83" y="1"/>
                  </a:moveTo>
                  <a:lnTo>
                    <a:pt x="0" y="259"/>
                  </a:lnTo>
                  <a:lnTo>
                    <a:pt x="207" y="259"/>
                  </a:lnTo>
                  <a:cubicBezTo>
                    <a:pt x="259" y="218"/>
                    <a:pt x="300" y="177"/>
                    <a:pt x="341" y="94"/>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38"/>
            <p:cNvSpPr/>
            <p:nvPr/>
          </p:nvSpPr>
          <p:spPr>
            <a:xfrm>
              <a:off x="4566550" y="4822525"/>
              <a:ext cx="6475" cy="2100"/>
            </a:xfrm>
            <a:custGeom>
              <a:rect b="b" l="l" r="r" t="t"/>
              <a:pathLst>
                <a:path extrusionOk="0" h="84" w="259">
                  <a:moveTo>
                    <a:pt x="0" y="1"/>
                  </a:moveTo>
                  <a:cubicBezTo>
                    <a:pt x="83" y="42"/>
                    <a:pt x="124" y="42"/>
                    <a:pt x="217" y="84"/>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38"/>
            <p:cNvSpPr/>
            <p:nvPr/>
          </p:nvSpPr>
          <p:spPr>
            <a:xfrm>
              <a:off x="4506325" y="4795650"/>
              <a:ext cx="4150" cy="3125"/>
            </a:xfrm>
            <a:custGeom>
              <a:rect b="b" l="l" r="r" t="t"/>
              <a:pathLst>
                <a:path extrusionOk="0" h="125" w="166">
                  <a:moveTo>
                    <a:pt x="0" y="1"/>
                  </a:moveTo>
                  <a:cubicBezTo>
                    <a:pt x="83" y="42"/>
                    <a:pt x="124" y="83"/>
                    <a:pt x="166" y="125"/>
                  </a:cubicBezTo>
                  <a:cubicBezTo>
                    <a:pt x="166" y="83"/>
                    <a:pt x="124" y="42"/>
                    <a:pt x="83" y="42"/>
                  </a:cubicBezTo>
                  <a:cubicBezTo>
                    <a:pt x="42" y="1"/>
                    <a:pt x="42"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38"/>
            <p:cNvSpPr/>
            <p:nvPr/>
          </p:nvSpPr>
          <p:spPr>
            <a:xfrm>
              <a:off x="4588000" y="4757925"/>
              <a:ext cx="10875" cy="13975"/>
            </a:xfrm>
            <a:custGeom>
              <a:rect b="b" l="l" r="r" t="t"/>
              <a:pathLst>
                <a:path extrusionOk="0" h="559" w="435">
                  <a:moveTo>
                    <a:pt x="259" y="0"/>
                  </a:moveTo>
                  <a:cubicBezTo>
                    <a:pt x="218" y="41"/>
                    <a:pt x="135" y="83"/>
                    <a:pt x="94" y="135"/>
                  </a:cubicBezTo>
                  <a:lnTo>
                    <a:pt x="94" y="176"/>
                  </a:lnTo>
                  <a:cubicBezTo>
                    <a:pt x="0" y="300"/>
                    <a:pt x="94" y="476"/>
                    <a:pt x="218" y="558"/>
                  </a:cubicBezTo>
                  <a:lnTo>
                    <a:pt x="435" y="41"/>
                  </a:lnTo>
                  <a:cubicBezTo>
                    <a:pt x="393" y="0"/>
                    <a:pt x="35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38"/>
            <p:cNvSpPr/>
            <p:nvPr/>
          </p:nvSpPr>
          <p:spPr>
            <a:xfrm>
              <a:off x="4524425" y="4731700"/>
              <a:ext cx="15275" cy="13675"/>
            </a:xfrm>
            <a:custGeom>
              <a:rect b="b" l="l" r="r" t="t"/>
              <a:pathLst>
                <a:path extrusionOk="0" h="547" w="611">
                  <a:moveTo>
                    <a:pt x="296" y="0"/>
                  </a:moveTo>
                  <a:cubicBezTo>
                    <a:pt x="188" y="0"/>
                    <a:pt x="83" y="56"/>
                    <a:pt x="52" y="191"/>
                  </a:cubicBezTo>
                  <a:cubicBezTo>
                    <a:pt x="0" y="315"/>
                    <a:pt x="52" y="491"/>
                    <a:pt x="217" y="532"/>
                  </a:cubicBezTo>
                  <a:cubicBezTo>
                    <a:pt x="249" y="542"/>
                    <a:pt x="282" y="547"/>
                    <a:pt x="314" y="547"/>
                  </a:cubicBezTo>
                  <a:cubicBezTo>
                    <a:pt x="423" y="547"/>
                    <a:pt x="529" y="491"/>
                    <a:pt x="569" y="356"/>
                  </a:cubicBezTo>
                  <a:cubicBezTo>
                    <a:pt x="610" y="232"/>
                    <a:pt x="569" y="57"/>
                    <a:pt x="393" y="15"/>
                  </a:cubicBezTo>
                  <a:cubicBezTo>
                    <a:pt x="362" y="6"/>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38"/>
            <p:cNvSpPr/>
            <p:nvPr/>
          </p:nvSpPr>
          <p:spPr>
            <a:xfrm>
              <a:off x="4479175" y="4750625"/>
              <a:ext cx="15275" cy="13575"/>
            </a:xfrm>
            <a:custGeom>
              <a:rect b="b" l="l" r="r" t="t"/>
              <a:pathLst>
                <a:path extrusionOk="0" h="543" w="611">
                  <a:moveTo>
                    <a:pt x="278" y="1"/>
                  </a:moveTo>
                  <a:cubicBezTo>
                    <a:pt x="177" y="1"/>
                    <a:pt x="82" y="71"/>
                    <a:pt x="52" y="168"/>
                  </a:cubicBezTo>
                  <a:cubicBezTo>
                    <a:pt x="1" y="292"/>
                    <a:pt x="52" y="468"/>
                    <a:pt x="218" y="509"/>
                  </a:cubicBezTo>
                  <a:cubicBezTo>
                    <a:pt x="255" y="532"/>
                    <a:pt x="294" y="542"/>
                    <a:pt x="333" y="542"/>
                  </a:cubicBezTo>
                  <a:cubicBezTo>
                    <a:pt x="435" y="542"/>
                    <a:pt x="532" y="472"/>
                    <a:pt x="569" y="375"/>
                  </a:cubicBezTo>
                  <a:cubicBezTo>
                    <a:pt x="611" y="251"/>
                    <a:pt x="569" y="75"/>
                    <a:pt x="394" y="34"/>
                  </a:cubicBezTo>
                  <a:cubicBezTo>
                    <a:pt x="357" y="11"/>
                    <a:pt x="317" y="1"/>
                    <a:pt x="27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38"/>
            <p:cNvSpPr/>
            <p:nvPr/>
          </p:nvSpPr>
          <p:spPr>
            <a:xfrm>
              <a:off x="4542775" y="4776925"/>
              <a:ext cx="16300" cy="13700"/>
            </a:xfrm>
            <a:custGeom>
              <a:rect b="b" l="l" r="r" t="t"/>
              <a:pathLst>
                <a:path extrusionOk="0" h="548" w="652">
                  <a:moveTo>
                    <a:pt x="337" y="1"/>
                  </a:moveTo>
                  <a:cubicBezTo>
                    <a:pt x="230" y="1"/>
                    <a:pt x="125" y="56"/>
                    <a:pt x="93" y="191"/>
                  </a:cubicBezTo>
                  <a:cubicBezTo>
                    <a:pt x="0" y="315"/>
                    <a:pt x="93" y="491"/>
                    <a:pt x="217" y="532"/>
                  </a:cubicBezTo>
                  <a:cubicBezTo>
                    <a:pt x="251" y="543"/>
                    <a:pt x="286" y="548"/>
                    <a:pt x="322" y="548"/>
                  </a:cubicBezTo>
                  <a:cubicBezTo>
                    <a:pt x="430" y="548"/>
                    <a:pt x="540" y="501"/>
                    <a:pt x="610" y="408"/>
                  </a:cubicBezTo>
                  <a:cubicBezTo>
                    <a:pt x="652" y="233"/>
                    <a:pt x="558" y="57"/>
                    <a:pt x="434"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38"/>
            <p:cNvSpPr/>
            <p:nvPr/>
          </p:nvSpPr>
          <p:spPr>
            <a:xfrm>
              <a:off x="4505025" y="4686450"/>
              <a:ext cx="16300" cy="13700"/>
            </a:xfrm>
            <a:custGeom>
              <a:rect b="b" l="l" r="r" t="t"/>
              <a:pathLst>
                <a:path extrusionOk="0" h="548" w="652">
                  <a:moveTo>
                    <a:pt x="337" y="1"/>
                  </a:moveTo>
                  <a:cubicBezTo>
                    <a:pt x="232" y="1"/>
                    <a:pt x="125" y="49"/>
                    <a:pt x="94" y="150"/>
                  </a:cubicBezTo>
                  <a:cubicBezTo>
                    <a:pt x="1" y="316"/>
                    <a:pt x="94" y="491"/>
                    <a:pt x="218" y="533"/>
                  </a:cubicBezTo>
                  <a:cubicBezTo>
                    <a:pt x="249" y="542"/>
                    <a:pt x="282" y="548"/>
                    <a:pt x="315" y="548"/>
                  </a:cubicBezTo>
                  <a:cubicBezTo>
                    <a:pt x="423" y="548"/>
                    <a:pt x="530" y="492"/>
                    <a:pt x="569" y="357"/>
                  </a:cubicBezTo>
                  <a:cubicBezTo>
                    <a:pt x="652" y="233"/>
                    <a:pt x="569" y="57"/>
                    <a:pt x="435" y="16"/>
                  </a:cubicBezTo>
                  <a:cubicBezTo>
                    <a:pt x="404" y="6"/>
                    <a:pt x="371"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38"/>
            <p:cNvSpPr/>
            <p:nvPr/>
          </p:nvSpPr>
          <p:spPr>
            <a:xfrm>
              <a:off x="4569650" y="4712900"/>
              <a:ext cx="15275" cy="13550"/>
            </a:xfrm>
            <a:custGeom>
              <a:rect b="b" l="l" r="r" t="t"/>
              <a:pathLst>
                <a:path extrusionOk="0" h="542" w="611">
                  <a:moveTo>
                    <a:pt x="301" y="0"/>
                  </a:moveTo>
                  <a:cubicBezTo>
                    <a:pt x="193" y="0"/>
                    <a:pt x="112" y="70"/>
                    <a:pt x="52" y="168"/>
                  </a:cubicBezTo>
                  <a:cubicBezTo>
                    <a:pt x="0" y="292"/>
                    <a:pt x="52" y="467"/>
                    <a:pt x="218" y="509"/>
                  </a:cubicBezTo>
                  <a:cubicBezTo>
                    <a:pt x="255" y="532"/>
                    <a:pt x="295" y="542"/>
                    <a:pt x="334" y="542"/>
                  </a:cubicBezTo>
                  <a:cubicBezTo>
                    <a:pt x="435" y="542"/>
                    <a:pt x="532" y="474"/>
                    <a:pt x="569" y="385"/>
                  </a:cubicBezTo>
                  <a:cubicBezTo>
                    <a:pt x="610" y="250"/>
                    <a:pt x="569" y="74"/>
                    <a:pt x="435" y="33"/>
                  </a:cubicBezTo>
                  <a:cubicBezTo>
                    <a:pt x="386" y="10"/>
                    <a:pt x="341"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38"/>
            <p:cNvSpPr/>
            <p:nvPr/>
          </p:nvSpPr>
          <p:spPr>
            <a:xfrm>
              <a:off x="4465225" y="4705175"/>
              <a:ext cx="10875" cy="13775"/>
            </a:xfrm>
            <a:custGeom>
              <a:rect b="b" l="l" r="r" t="t"/>
              <a:pathLst>
                <a:path extrusionOk="0" h="551" w="435">
                  <a:moveTo>
                    <a:pt x="218" y="1"/>
                  </a:moveTo>
                  <a:lnTo>
                    <a:pt x="0" y="518"/>
                  </a:lnTo>
                  <a:cubicBezTo>
                    <a:pt x="38" y="541"/>
                    <a:pt x="77" y="551"/>
                    <a:pt x="116" y="551"/>
                  </a:cubicBezTo>
                  <a:cubicBezTo>
                    <a:pt x="218" y="551"/>
                    <a:pt x="315" y="481"/>
                    <a:pt x="352" y="383"/>
                  </a:cubicBezTo>
                  <a:cubicBezTo>
                    <a:pt x="435" y="259"/>
                    <a:pt x="352" y="84"/>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38"/>
            <p:cNvSpPr/>
            <p:nvPr/>
          </p:nvSpPr>
          <p:spPr>
            <a:xfrm>
              <a:off x="4614875" y="4697700"/>
              <a:ext cx="7775" cy="9575"/>
            </a:xfrm>
            <a:custGeom>
              <a:rect b="b" l="l" r="r" t="t"/>
              <a:pathLst>
                <a:path extrusionOk="0" h="383" w="311">
                  <a:moveTo>
                    <a:pt x="52" y="0"/>
                  </a:moveTo>
                  <a:lnTo>
                    <a:pt x="52" y="83"/>
                  </a:lnTo>
                  <a:cubicBezTo>
                    <a:pt x="1" y="166"/>
                    <a:pt x="52" y="300"/>
                    <a:pt x="176" y="341"/>
                  </a:cubicBezTo>
                  <a:cubicBezTo>
                    <a:pt x="176" y="383"/>
                    <a:pt x="176" y="383"/>
                    <a:pt x="218" y="383"/>
                  </a:cubicBezTo>
                  <a:lnTo>
                    <a:pt x="311" y="124"/>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38"/>
            <p:cNvSpPr/>
            <p:nvPr/>
          </p:nvSpPr>
          <p:spPr>
            <a:xfrm>
              <a:off x="4551550" y="4671850"/>
              <a:ext cx="13975" cy="9575"/>
            </a:xfrm>
            <a:custGeom>
              <a:rect b="b" l="l" r="r" t="t"/>
              <a:pathLst>
                <a:path extrusionOk="0" h="383" w="559">
                  <a:moveTo>
                    <a:pt x="42" y="0"/>
                  </a:moveTo>
                  <a:cubicBezTo>
                    <a:pt x="1" y="0"/>
                    <a:pt x="1" y="42"/>
                    <a:pt x="1" y="42"/>
                  </a:cubicBezTo>
                  <a:cubicBezTo>
                    <a:pt x="1" y="83"/>
                    <a:pt x="1" y="166"/>
                    <a:pt x="42" y="217"/>
                  </a:cubicBezTo>
                  <a:lnTo>
                    <a:pt x="42" y="259"/>
                  </a:lnTo>
                  <a:lnTo>
                    <a:pt x="125" y="341"/>
                  </a:lnTo>
                  <a:lnTo>
                    <a:pt x="166" y="341"/>
                  </a:lnTo>
                  <a:cubicBezTo>
                    <a:pt x="207" y="383"/>
                    <a:pt x="301" y="383"/>
                    <a:pt x="342" y="383"/>
                  </a:cubicBezTo>
                  <a:lnTo>
                    <a:pt x="383" y="341"/>
                  </a:lnTo>
                  <a:cubicBezTo>
                    <a:pt x="425" y="341"/>
                    <a:pt x="466" y="341"/>
                    <a:pt x="466" y="300"/>
                  </a:cubicBezTo>
                  <a:cubicBezTo>
                    <a:pt x="518" y="259"/>
                    <a:pt x="518" y="259"/>
                    <a:pt x="559" y="217"/>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38"/>
            <p:cNvSpPr/>
            <p:nvPr/>
          </p:nvSpPr>
          <p:spPr>
            <a:xfrm>
              <a:off x="4492100" y="4648075"/>
              <a:ext cx="8825" cy="6750"/>
            </a:xfrm>
            <a:custGeom>
              <a:rect b="b" l="l" r="r" t="t"/>
              <a:pathLst>
                <a:path extrusionOk="0" h="270" w="353">
                  <a:moveTo>
                    <a:pt x="94" y="0"/>
                  </a:moveTo>
                  <a:lnTo>
                    <a:pt x="1" y="258"/>
                  </a:lnTo>
                  <a:lnTo>
                    <a:pt x="52" y="258"/>
                  </a:lnTo>
                  <a:cubicBezTo>
                    <a:pt x="74" y="266"/>
                    <a:pt x="96" y="269"/>
                    <a:pt x="118" y="269"/>
                  </a:cubicBezTo>
                  <a:cubicBezTo>
                    <a:pt x="221" y="269"/>
                    <a:pt x="318" y="194"/>
                    <a:pt x="352" y="83"/>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38"/>
            <p:cNvSpPr/>
            <p:nvPr/>
          </p:nvSpPr>
          <p:spPr>
            <a:xfrm>
              <a:off x="4805625" y="3870575"/>
              <a:ext cx="8575" cy="7525"/>
            </a:xfrm>
            <a:custGeom>
              <a:rect b="b" l="l" r="r" t="t"/>
              <a:pathLst>
                <a:path extrusionOk="0" h="301" w="343">
                  <a:moveTo>
                    <a:pt x="177" y="0"/>
                  </a:moveTo>
                  <a:cubicBezTo>
                    <a:pt x="125" y="0"/>
                    <a:pt x="125" y="42"/>
                    <a:pt x="84" y="42"/>
                  </a:cubicBezTo>
                  <a:lnTo>
                    <a:pt x="42" y="83"/>
                  </a:lnTo>
                  <a:cubicBezTo>
                    <a:pt x="1" y="124"/>
                    <a:pt x="1" y="124"/>
                    <a:pt x="1" y="166"/>
                  </a:cubicBezTo>
                  <a:lnTo>
                    <a:pt x="218" y="300"/>
                  </a:lnTo>
                  <a:lnTo>
                    <a:pt x="342" y="42"/>
                  </a:lnTo>
                  <a:cubicBezTo>
                    <a:pt x="301" y="0"/>
                    <a:pt x="218" y="0"/>
                    <a:pt x="1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38"/>
            <p:cNvSpPr/>
            <p:nvPr/>
          </p:nvSpPr>
          <p:spPr>
            <a:xfrm>
              <a:off x="4741025" y="3844325"/>
              <a:ext cx="13975" cy="8950"/>
            </a:xfrm>
            <a:custGeom>
              <a:rect b="b" l="l" r="r" t="t"/>
              <a:pathLst>
                <a:path extrusionOk="0" h="358" w="559">
                  <a:moveTo>
                    <a:pt x="241" y="0"/>
                  </a:moveTo>
                  <a:cubicBezTo>
                    <a:pt x="152" y="0"/>
                    <a:pt x="72" y="39"/>
                    <a:pt x="42" y="99"/>
                  </a:cubicBezTo>
                  <a:cubicBezTo>
                    <a:pt x="0" y="140"/>
                    <a:pt x="0" y="140"/>
                    <a:pt x="0" y="182"/>
                  </a:cubicBezTo>
                  <a:lnTo>
                    <a:pt x="517" y="358"/>
                  </a:lnTo>
                  <a:cubicBezTo>
                    <a:pt x="558" y="233"/>
                    <a:pt x="517" y="58"/>
                    <a:pt x="341" y="16"/>
                  </a:cubicBezTo>
                  <a:cubicBezTo>
                    <a:pt x="308" y="5"/>
                    <a:pt x="274" y="0"/>
                    <a:pt x="2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38"/>
            <p:cNvSpPr/>
            <p:nvPr/>
          </p:nvSpPr>
          <p:spPr>
            <a:xfrm>
              <a:off x="4830450" y="3809050"/>
              <a:ext cx="8550" cy="10875"/>
            </a:xfrm>
            <a:custGeom>
              <a:rect b="b" l="l" r="r" t="t"/>
              <a:pathLst>
                <a:path extrusionOk="0" h="435" w="342">
                  <a:moveTo>
                    <a:pt x="83" y="1"/>
                  </a:moveTo>
                  <a:lnTo>
                    <a:pt x="42" y="42"/>
                  </a:lnTo>
                  <a:cubicBezTo>
                    <a:pt x="0" y="135"/>
                    <a:pt x="0" y="218"/>
                    <a:pt x="42" y="259"/>
                  </a:cubicBezTo>
                  <a:cubicBezTo>
                    <a:pt x="83" y="352"/>
                    <a:pt x="83" y="393"/>
                    <a:pt x="125" y="393"/>
                  </a:cubicBezTo>
                  <a:cubicBezTo>
                    <a:pt x="166" y="393"/>
                    <a:pt x="166" y="435"/>
                    <a:pt x="218" y="435"/>
                  </a:cubicBezTo>
                  <a:lnTo>
                    <a:pt x="342" y="42"/>
                  </a:lnTo>
                  <a:cubicBezTo>
                    <a:pt x="259" y="1"/>
                    <a:pt x="166" y="1"/>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38"/>
            <p:cNvSpPr/>
            <p:nvPr/>
          </p:nvSpPr>
          <p:spPr>
            <a:xfrm>
              <a:off x="4720600" y="3802600"/>
              <a:ext cx="15025" cy="10200"/>
            </a:xfrm>
            <a:custGeom>
              <a:rect b="b" l="l" r="r" t="t"/>
              <a:pathLst>
                <a:path extrusionOk="0" h="408" w="601">
                  <a:moveTo>
                    <a:pt x="559" y="0"/>
                  </a:moveTo>
                  <a:cubicBezTo>
                    <a:pt x="383" y="0"/>
                    <a:pt x="218" y="0"/>
                    <a:pt x="42" y="41"/>
                  </a:cubicBezTo>
                  <a:cubicBezTo>
                    <a:pt x="0" y="176"/>
                    <a:pt x="83" y="352"/>
                    <a:pt x="218" y="393"/>
                  </a:cubicBezTo>
                  <a:cubicBezTo>
                    <a:pt x="246" y="403"/>
                    <a:pt x="278" y="408"/>
                    <a:pt x="310" y="408"/>
                  </a:cubicBezTo>
                  <a:cubicBezTo>
                    <a:pt x="416" y="408"/>
                    <a:pt x="527" y="352"/>
                    <a:pt x="559" y="217"/>
                  </a:cubicBezTo>
                  <a:cubicBezTo>
                    <a:pt x="600" y="176"/>
                    <a:pt x="600" y="93"/>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38"/>
            <p:cNvSpPr/>
            <p:nvPr/>
          </p:nvSpPr>
          <p:spPr>
            <a:xfrm>
              <a:off x="4785225" y="3825075"/>
              <a:ext cx="15000" cy="14025"/>
            </a:xfrm>
            <a:custGeom>
              <a:rect b="b" l="l" r="r" t="t"/>
              <a:pathLst>
                <a:path extrusionOk="0" h="561" w="600">
                  <a:moveTo>
                    <a:pt x="313" y="0"/>
                  </a:moveTo>
                  <a:cubicBezTo>
                    <a:pt x="201" y="0"/>
                    <a:pt x="76" y="74"/>
                    <a:pt x="42" y="176"/>
                  </a:cubicBezTo>
                  <a:cubicBezTo>
                    <a:pt x="0" y="311"/>
                    <a:pt x="42" y="487"/>
                    <a:pt x="217" y="528"/>
                  </a:cubicBezTo>
                  <a:cubicBezTo>
                    <a:pt x="252" y="551"/>
                    <a:pt x="290" y="561"/>
                    <a:pt x="328" y="561"/>
                  </a:cubicBezTo>
                  <a:cubicBezTo>
                    <a:pt x="428" y="561"/>
                    <a:pt x="529" y="491"/>
                    <a:pt x="558" y="393"/>
                  </a:cubicBezTo>
                  <a:cubicBezTo>
                    <a:pt x="600" y="269"/>
                    <a:pt x="558" y="94"/>
                    <a:pt x="383" y="11"/>
                  </a:cubicBezTo>
                  <a:cubicBezTo>
                    <a:pt x="361" y="4"/>
                    <a:pt x="337"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38"/>
            <p:cNvSpPr/>
            <p:nvPr/>
          </p:nvSpPr>
          <p:spPr>
            <a:xfrm>
              <a:off x="4682850" y="3817850"/>
              <a:ext cx="7525" cy="9575"/>
            </a:xfrm>
            <a:custGeom>
              <a:rect b="b" l="l" r="r" t="t"/>
              <a:pathLst>
                <a:path extrusionOk="0" h="383" w="301">
                  <a:moveTo>
                    <a:pt x="125" y="0"/>
                  </a:moveTo>
                  <a:lnTo>
                    <a:pt x="1" y="259"/>
                  </a:lnTo>
                  <a:lnTo>
                    <a:pt x="259" y="383"/>
                  </a:lnTo>
                  <a:cubicBezTo>
                    <a:pt x="259" y="341"/>
                    <a:pt x="301" y="341"/>
                    <a:pt x="301" y="341"/>
                  </a:cubicBezTo>
                  <a:cubicBezTo>
                    <a:pt x="301" y="207"/>
                    <a:pt x="259" y="124"/>
                    <a:pt x="177" y="41"/>
                  </a:cubicBezTo>
                  <a:cubicBezTo>
                    <a:pt x="177" y="41"/>
                    <a:pt x="125" y="41"/>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38"/>
            <p:cNvSpPr/>
            <p:nvPr/>
          </p:nvSpPr>
          <p:spPr>
            <a:xfrm>
              <a:off x="4751875" y="3998775"/>
              <a:ext cx="9575" cy="7525"/>
            </a:xfrm>
            <a:custGeom>
              <a:rect b="b" l="l" r="r" t="t"/>
              <a:pathLst>
                <a:path extrusionOk="0" h="301" w="383">
                  <a:moveTo>
                    <a:pt x="259" y="0"/>
                  </a:moveTo>
                  <a:cubicBezTo>
                    <a:pt x="166" y="0"/>
                    <a:pt x="83" y="42"/>
                    <a:pt x="42" y="124"/>
                  </a:cubicBezTo>
                  <a:cubicBezTo>
                    <a:pt x="42" y="124"/>
                    <a:pt x="42" y="166"/>
                    <a:pt x="0" y="166"/>
                  </a:cubicBezTo>
                  <a:lnTo>
                    <a:pt x="259" y="300"/>
                  </a:lnTo>
                  <a:lnTo>
                    <a:pt x="383" y="42"/>
                  </a:lnTo>
                  <a:cubicBezTo>
                    <a:pt x="342"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38"/>
            <p:cNvSpPr/>
            <p:nvPr/>
          </p:nvSpPr>
          <p:spPr>
            <a:xfrm>
              <a:off x="4688300" y="3972450"/>
              <a:ext cx="12925" cy="10075"/>
            </a:xfrm>
            <a:custGeom>
              <a:rect b="b" l="l" r="r" t="t"/>
              <a:pathLst>
                <a:path extrusionOk="0" h="403" w="517">
                  <a:moveTo>
                    <a:pt x="243" y="0"/>
                  </a:moveTo>
                  <a:cubicBezTo>
                    <a:pt x="139" y="0"/>
                    <a:pt x="31" y="60"/>
                    <a:pt x="0" y="185"/>
                  </a:cubicBezTo>
                  <a:lnTo>
                    <a:pt x="517" y="402"/>
                  </a:lnTo>
                  <a:lnTo>
                    <a:pt x="517" y="278"/>
                  </a:lnTo>
                  <a:cubicBezTo>
                    <a:pt x="517" y="185"/>
                    <a:pt x="476" y="61"/>
                    <a:pt x="341" y="20"/>
                  </a:cubicBezTo>
                  <a:cubicBezTo>
                    <a:pt x="311" y="7"/>
                    <a:pt x="277" y="0"/>
                    <a:pt x="24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38"/>
            <p:cNvSpPr/>
            <p:nvPr/>
          </p:nvSpPr>
          <p:spPr>
            <a:xfrm>
              <a:off x="4777725" y="3935200"/>
              <a:ext cx="9575" cy="12925"/>
            </a:xfrm>
            <a:custGeom>
              <a:rect b="b" l="l" r="r" t="t"/>
              <a:pathLst>
                <a:path extrusionOk="0" h="517" w="383">
                  <a:moveTo>
                    <a:pt x="300" y="0"/>
                  </a:moveTo>
                  <a:cubicBezTo>
                    <a:pt x="166" y="0"/>
                    <a:pt x="83" y="41"/>
                    <a:pt x="42" y="165"/>
                  </a:cubicBezTo>
                  <a:cubicBezTo>
                    <a:pt x="0" y="258"/>
                    <a:pt x="0" y="341"/>
                    <a:pt x="83" y="424"/>
                  </a:cubicBezTo>
                  <a:cubicBezTo>
                    <a:pt x="83" y="476"/>
                    <a:pt x="124" y="517"/>
                    <a:pt x="166" y="517"/>
                  </a:cubicBezTo>
                  <a:lnTo>
                    <a:pt x="3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38"/>
            <p:cNvSpPr/>
            <p:nvPr/>
          </p:nvSpPr>
          <p:spPr>
            <a:xfrm>
              <a:off x="4713100" y="3908400"/>
              <a:ext cx="16050" cy="14150"/>
            </a:xfrm>
            <a:custGeom>
              <a:rect b="b" l="l" r="r" t="t"/>
              <a:pathLst>
                <a:path extrusionOk="0" h="566" w="642">
                  <a:moveTo>
                    <a:pt x="292" y="0"/>
                  </a:moveTo>
                  <a:cubicBezTo>
                    <a:pt x="187" y="0"/>
                    <a:pt x="101" y="73"/>
                    <a:pt x="42" y="162"/>
                  </a:cubicBezTo>
                  <a:cubicBezTo>
                    <a:pt x="1" y="297"/>
                    <a:pt x="83" y="462"/>
                    <a:pt x="207" y="555"/>
                  </a:cubicBezTo>
                  <a:cubicBezTo>
                    <a:pt x="231" y="562"/>
                    <a:pt x="256" y="566"/>
                    <a:pt x="281" y="566"/>
                  </a:cubicBezTo>
                  <a:cubicBezTo>
                    <a:pt x="399" y="566"/>
                    <a:pt x="525" y="490"/>
                    <a:pt x="559" y="379"/>
                  </a:cubicBezTo>
                  <a:cubicBezTo>
                    <a:pt x="642" y="255"/>
                    <a:pt x="559" y="79"/>
                    <a:pt x="424" y="38"/>
                  </a:cubicBezTo>
                  <a:cubicBezTo>
                    <a:pt x="378" y="12"/>
                    <a:pt x="333"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38"/>
            <p:cNvSpPr/>
            <p:nvPr/>
          </p:nvSpPr>
          <p:spPr>
            <a:xfrm>
              <a:off x="4667875" y="3927200"/>
              <a:ext cx="16050" cy="13825"/>
            </a:xfrm>
            <a:custGeom>
              <a:rect b="b" l="l" r="r" t="t"/>
              <a:pathLst>
                <a:path extrusionOk="0" h="553" w="642">
                  <a:moveTo>
                    <a:pt x="308" y="1"/>
                  </a:moveTo>
                  <a:cubicBezTo>
                    <a:pt x="195" y="1"/>
                    <a:pt x="104" y="61"/>
                    <a:pt x="42" y="186"/>
                  </a:cubicBezTo>
                  <a:cubicBezTo>
                    <a:pt x="0" y="320"/>
                    <a:pt x="83" y="485"/>
                    <a:pt x="207" y="537"/>
                  </a:cubicBezTo>
                  <a:cubicBezTo>
                    <a:pt x="240" y="547"/>
                    <a:pt x="276" y="552"/>
                    <a:pt x="311" y="552"/>
                  </a:cubicBezTo>
                  <a:cubicBezTo>
                    <a:pt x="420" y="552"/>
                    <a:pt x="527" y="504"/>
                    <a:pt x="559" y="403"/>
                  </a:cubicBezTo>
                  <a:cubicBezTo>
                    <a:pt x="641" y="227"/>
                    <a:pt x="559" y="103"/>
                    <a:pt x="424" y="20"/>
                  </a:cubicBezTo>
                  <a:cubicBezTo>
                    <a:pt x="383" y="7"/>
                    <a:pt x="344"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38"/>
            <p:cNvSpPr/>
            <p:nvPr/>
          </p:nvSpPr>
          <p:spPr>
            <a:xfrm>
              <a:off x="4732475" y="3953625"/>
              <a:ext cx="15025" cy="14175"/>
            </a:xfrm>
            <a:custGeom>
              <a:rect b="b" l="l" r="r" t="t"/>
              <a:pathLst>
                <a:path extrusionOk="0" h="567" w="601">
                  <a:moveTo>
                    <a:pt x="270" y="1"/>
                  </a:moveTo>
                  <a:cubicBezTo>
                    <a:pt x="171" y="1"/>
                    <a:pt x="72" y="74"/>
                    <a:pt x="42" y="163"/>
                  </a:cubicBezTo>
                  <a:cubicBezTo>
                    <a:pt x="1" y="297"/>
                    <a:pt x="42" y="462"/>
                    <a:pt x="166" y="555"/>
                  </a:cubicBezTo>
                  <a:cubicBezTo>
                    <a:pt x="197" y="563"/>
                    <a:pt x="227" y="566"/>
                    <a:pt x="254" y="566"/>
                  </a:cubicBezTo>
                  <a:cubicBezTo>
                    <a:pt x="385" y="566"/>
                    <a:pt x="483" y="490"/>
                    <a:pt x="559" y="380"/>
                  </a:cubicBezTo>
                  <a:cubicBezTo>
                    <a:pt x="601" y="256"/>
                    <a:pt x="559" y="80"/>
                    <a:pt x="384" y="38"/>
                  </a:cubicBezTo>
                  <a:cubicBezTo>
                    <a:pt x="348" y="12"/>
                    <a:pt x="309" y="1"/>
                    <a:pt x="2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38"/>
            <p:cNvSpPr/>
            <p:nvPr/>
          </p:nvSpPr>
          <p:spPr>
            <a:xfrm>
              <a:off x="4693725" y="3863150"/>
              <a:ext cx="16050" cy="13700"/>
            </a:xfrm>
            <a:custGeom>
              <a:rect b="b" l="l" r="r" t="t"/>
              <a:pathLst>
                <a:path extrusionOk="0" h="548" w="642">
                  <a:moveTo>
                    <a:pt x="310" y="1"/>
                  </a:moveTo>
                  <a:cubicBezTo>
                    <a:pt x="211" y="1"/>
                    <a:pt x="112" y="74"/>
                    <a:pt x="83" y="163"/>
                  </a:cubicBezTo>
                  <a:cubicBezTo>
                    <a:pt x="0" y="297"/>
                    <a:pt x="83" y="463"/>
                    <a:pt x="207" y="514"/>
                  </a:cubicBezTo>
                  <a:cubicBezTo>
                    <a:pt x="255" y="537"/>
                    <a:pt x="301" y="547"/>
                    <a:pt x="343" y="547"/>
                  </a:cubicBezTo>
                  <a:cubicBezTo>
                    <a:pt x="453" y="547"/>
                    <a:pt x="540" y="477"/>
                    <a:pt x="600" y="380"/>
                  </a:cubicBezTo>
                  <a:cubicBezTo>
                    <a:pt x="641" y="256"/>
                    <a:pt x="600" y="80"/>
                    <a:pt x="424" y="39"/>
                  </a:cubicBezTo>
                  <a:cubicBezTo>
                    <a:pt x="389" y="12"/>
                    <a:pt x="350"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38"/>
            <p:cNvSpPr/>
            <p:nvPr/>
          </p:nvSpPr>
          <p:spPr>
            <a:xfrm>
              <a:off x="4758325" y="3889575"/>
              <a:ext cx="16050" cy="13700"/>
            </a:xfrm>
            <a:custGeom>
              <a:rect b="b" l="l" r="r" t="t"/>
              <a:pathLst>
                <a:path extrusionOk="0" h="548" w="642">
                  <a:moveTo>
                    <a:pt x="330" y="1"/>
                  </a:moveTo>
                  <a:cubicBezTo>
                    <a:pt x="223" y="1"/>
                    <a:pt x="105" y="55"/>
                    <a:pt x="42" y="181"/>
                  </a:cubicBezTo>
                  <a:cubicBezTo>
                    <a:pt x="1" y="316"/>
                    <a:pt x="84" y="491"/>
                    <a:pt x="208" y="533"/>
                  </a:cubicBezTo>
                  <a:cubicBezTo>
                    <a:pt x="241" y="543"/>
                    <a:pt x="276" y="548"/>
                    <a:pt x="312" y="548"/>
                  </a:cubicBezTo>
                  <a:cubicBezTo>
                    <a:pt x="420" y="548"/>
                    <a:pt x="528" y="500"/>
                    <a:pt x="559" y="398"/>
                  </a:cubicBezTo>
                  <a:cubicBezTo>
                    <a:pt x="642" y="233"/>
                    <a:pt x="559" y="57"/>
                    <a:pt x="425" y="16"/>
                  </a:cubicBezTo>
                  <a:cubicBezTo>
                    <a:pt x="396" y="6"/>
                    <a:pt x="363"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38"/>
            <p:cNvSpPr/>
            <p:nvPr/>
          </p:nvSpPr>
          <p:spPr>
            <a:xfrm>
              <a:off x="4630125" y="3947075"/>
              <a:ext cx="7525" cy="8550"/>
            </a:xfrm>
            <a:custGeom>
              <a:rect b="b" l="l" r="r" t="t"/>
              <a:pathLst>
                <a:path extrusionOk="0" h="342" w="301">
                  <a:moveTo>
                    <a:pt x="125" y="1"/>
                  </a:moveTo>
                  <a:lnTo>
                    <a:pt x="1" y="259"/>
                  </a:lnTo>
                  <a:lnTo>
                    <a:pt x="259" y="342"/>
                  </a:lnTo>
                  <a:cubicBezTo>
                    <a:pt x="259" y="342"/>
                    <a:pt x="259" y="300"/>
                    <a:pt x="301" y="300"/>
                  </a:cubicBezTo>
                  <a:cubicBezTo>
                    <a:pt x="301" y="166"/>
                    <a:pt x="259"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38"/>
            <p:cNvSpPr/>
            <p:nvPr/>
          </p:nvSpPr>
          <p:spPr>
            <a:xfrm>
              <a:off x="4653650" y="3882450"/>
              <a:ext cx="10875" cy="13325"/>
            </a:xfrm>
            <a:custGeom>
              <a:rect b="b" l="l" r="r" t="t"/>
              <a:pathLst>
                <a:path extrusionOk="0" h="533" w="435">
                  <a:moveTo>
                    <a:pt x="218" y="1"/>
                  </a:moveTo>
                  <a:lnTo>
                    <a:pt x="1" y="518"/>
                  </a:lnTo>
                  <a:cubicBezTo>
                    <a:pt x="42" y="527"/>
                    <a:pt x="80" y="533"/>
                    <a:pt x="117" y="533"/>
                  </a:cubicBezTo>
                  <a:cubicBezTo>
                    <a:pt x="236" y="533"/>
                    <a:pt x="330" y="477"/>
                    <a:pt x="393" y="342"/>
                  </a:cubicBezTo>
                  <a:cubicBezTo>
                    <a:pt x="435" y="259"/>
                    <a:pt x="393" y="84"/>
                    <a:pt x="259" y="42"/>
                  </a:cubicBezTo>
                  <a:cubicBezTo>
                    <a:pt x="259" y="1"/>
                    <a:pt x="259" y="1"/>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38"/>
            <p:cNvSpPr/>
            <p:nvPr/>
          </p:nvSpPr>
          <p:spPr>
            <a:xfrm>
              <a:off x="4804600" y="3874700"/>
              <a:ext cx="6500" cy="8825"/>
            </a:xfrm>
            <a:custGeom>
              <a:rect b="b" l="l" r="r" t="t"/>
              <a:pathLst>
                <a:path extrusionOk="0" h="353" w="260">
                  <a:moveTo>
                    <a:pt x="42" y="1"/>
                  </a:moveTo>
                  <a:cubicBezTo>
                    <a:pt x="1" y="1"/>
                    <a:pt x="1" y="52"/>
                    <a:pt x="1" y="52"/>
                  </a:cubicBezTo>
                  <a:lnTo>
                    <a:pt x="1" y="135"/>
                  </a:lnTo>
                  <a:cubicBezTo>
                    <a:pt x="1" y="135"/>
                    <a:pt x="1" y="176"/>
                    <a:pt x="42" y="218"/>
                  </a:cubicBezTo>
                  <a:cubicBezTo>
                    <a:pt x="42" y="311"/>
                    <a:pt x="83" y="352"/>
                    <a:pt x="166" y="352"/>
                  </a:cubicBezTo>
                  <a:lnTo>
                    <a:pt x="259" y="13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38"/>
            <p:cNvSpPr/>
            <p:nvPr/>
          </p:nvSpPr>
          <p:spPr>
            <a:xfrm>
              <a:off x="4739975" y="3848850"/>
              <a:ext cx="14000" cy="9275"/>
            </a:xfrm>
            <a:custGeom>
              <a:rect b="b" l="l" r="r" t="t"/>
              <a:pathLst>
                <a:path extrusionOk="0" h="371" w="560">
                  <a:moveTo>
                    <a:pt x="42" y="1"/>
                  </a:moveTo>
                  <a:cubicBezTo>
                    <a:pt x="1" y="52"/>
                    <a:pt x="1" y="94"/>
                    <a:pt x="42" y="135"/>
                  </a:cubicBezTo>
                  <a:cubicBezTo>
                    <a:pt x="42" y="218"/>
                    <a:pt x="84" y="311"/>
                    <a:pt x="166" y="352"/>
                  </a:cubicBezTo>
                  <a:cubicBezTo>
                    <a:pt x="228" y="352"/>
                    <a:pt x="267" y="371"/>
                    <a:pt x="299" y="371"/>
                  </a:cubicBezTo>
                  <a:cubicBezTo>
                    <a:pt x="314" y="371"/>
                    <a:pt x="328" y="366"/>
                    <a:pt x="342" y="352"/>
                  </a:cubicBezTo>
                  <a:lnTo>
                    <a:pt x="383" y="352"/>
                  </a:lnTo>
                  <a:cubicBezTo>
                    <a:pt x="425" y="352"/>
                    <a:pt x="476" y="311"/>
                    <a:pt x="476" y="311"/>
                  </a:cubicBezTo>
                  <a:cubicBezTo>
                    <a:pt x="518" y="259"/>
                    <a:pt x="559" y="218"/>
                    <a:pt x="559" y="177"/>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38"/>
            <p:cNvSpPr/>
            <p:nvPr/>
          </p:nvSpPr>
          <p:spPr>
            <a:xfrm>
              <a:off x="4680800" y="3824300"/>
              <a:ext cx="8550" cy="7525"/>
            </a:xfrm>
            <a:custGeom>
              <a:rect b="b" l="l" r="r" t="t"/>
              <a:pathLst>
                <a:path extrusionOk="0" h="301" w="342">
                  <a:moveTo>
                    <a:pt x="83" y="1"/>
                  </a:moveTo>
                  <a:lnTo>
                    <a:pt x="0" y="259"/>
                  </a:lnTo>
                  <a:cubicBezTo>
                    <a:pt x="0" y="300"/>
                    <a:pt x="42" y="300"/>
                    <a:pt x="42" y="300"/>
                  </a:cubicBezTo>
                  <a:cubicBezTo>
                    <a:pt x="166" y="300"/>
                    <a:pt x="300" y="259"/>
                    <a:pt x="341" y="12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38"/>
            <p:cNvSpPr/>
            <p:nvPr/>
          </p:nvSpPr>
          <p:spPr>
            <a:xfrm>
              <a:off x="4698875" y="4127050"/>
              <a:ext cx="9850" cy="7450"/>
            </a:xfrm>
            <a:custGeom>
              <a:rect b="b" l="l" r="r" t="t"/>
              <a:pathLst>
                <a:path extrusionOk="0" h="298" w="394">
                  <a:moveTo>
                    <a:pt x="306" y="0"/>
                  </a:moveTo>
                  <a:cubicBezTo>
                    <a:pt x="272" y="0"/>
                    <a:pt x="239" y="13"/>
                    <a:pt x="218" y="39"/>
                  </a:cubicBezTo>
                  <a:cubicBezTo>
                    <a:pt x="135" y="39"/>
                    <a:pt x="94" y="80"/>
                    <a:pt x="53" y="122"/>
                  </a:cubicBezTo>
                  <a:cubicBezTo>
                    <a:pt x="53" y="163"/>
                    <a:pt x="53" y="163"/>
                    <a:pt x="1" y="163"/>
                  </a:cubicBezTo>
                  <a:lnTo>
                    <a:pt x="259" y="297"/>
                  </a:lnTo>
                  <a:lnTo>
                    <a:pt x="394" y="39"/>
                  </a:lnTo>
                  <a:cubicBezTo>
                    <a:pt x="373" y="13"/>
                    <a:pt x="340" y="0"/>
                    <a:pt x="30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38"/>
            <p:cNvSpPr/>
            <p:nvPr/>
          </p:nvSpPr>
          <p:spPr>
            <a:xfrm>
              <a:off x="4635550" y="4100625"/>
              <a:ext cx="14000" cy="10100"/>
            </a:xfrm>
            <a:custGeom>
              <a:rect b="b" l="l" r="r" t="t"/>
              <a:pathLst>
                <a:path extrusionOk="0" h="404" w="560">
                  <a:moveTo>
                    <a:pt x="274" y="0"/>
                  </a:moveTo>
                  <a:cubicBezTo>
                    <a:pt x="157" y="0"/>
                    <a:pt x="35" y="82"/>
                    <a:pt x="1" y="186"/>
                  </a:cubicBezTo>
                  <a:lnTo>
                    <a:pt x="518" y="403"/>
                  </a:lnTo>
                  <a:cubicBezTo>
                    <a:pt x="559" y="269"/>
                    <a:pt x="466" y="103"/>
                    <a:pt x="342" y="10"/>
                  </a:cubicBezTo>
                  <a:cubicBezTo>
                    <a:pt x="320" y="4"/>
                    <a:pt x="297" y="0"/>
                    <a:pt x="27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38"/>
            <p:cNvSpPr/>
            <p:nvPr/>
          </p:nvSpPr>
          <p:spPr>
            <a:xfrm>
              <a:off x="4724725" y="4062875"/>
              <a:ext cx="9850" cy="13475"/>
            </a:xfrm>
            <a:custGeom>
              <a:rect b="b" l="l" r="r" t="t"/>
              <a:pathLst>
                <a:path extrusionOk="0" h="539" w="394">
                  <a:moveTo>
                    <a:pt x="315" y="0"/>
                  </a:moveTo>
                  <a:cubicBezTo>
                    <a:pt x="241" y="0"/>
                    <a:pt x="154" y="44"/>
                    <a:pt x="94" y="104"/>
                  </a:cubicBezTo>
                  <a:cubicBezTo>
                    <a:pt x="94" y="104"/>
                    <a:pt x="53" y="145"/>
                    <a:pt x="53" y="187"/>
                  </a:cubicBezTo>
                  <a:cubicBezTo>
                    <a:pt x="1" y="228"/>
                    <a:pt x="1" y="280"/>
                    <a:pt x="53" y="362"/>
                  </a:cubicBezTo>
                  <a:lnTo>
                    <a:pt x="53" y="404"/>
                  </a:lnTo>
                  <a:cubicBezTo>
                    <a:pt x="53" y="445"/>
                    <a:pt x="94" y="486"/>
                    <a:pt x="135" y="538"/>
                  </a:cubicBezTo>
                  <a:lnTo>
                    <a:pt x="177" y="538"/>
                  </a:lnTo>
                  <a:lnTo>
                    <a:pt x="394" y="21"/>
                  </a:lnTo>
                  <a:cubicBezTo>
                    <a:pt x="371" y="7"/>
                    <a:pt x="344" y="0"/>
                    <a:pt x="31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38"/>
            <p:cNvSpPr/>
            <p:nvPr/>
          </p:nvSpPr>
          <p:spPr>
            <a:xfrm>
              <a:off x="4660125" y="4036600"/>
              <a:ext cx="16300" cy="14250"/>
            </a:xfrm>
            <a:custGeom>
              <a:rect b="b" l="l" r="r" t="t"/>
              <a:pathLst>
                <a:path extrusionOk="0" h="570" w="652">
                  <a:moveTo>
                    <a:pt x="297" y="0"/>
                  </a:moveTo>
                  <a:cubicBezTo>
                    <a:pt x="192" y="0"/>
                    <a:pt x="111" y="73"/>
                    <a:pt x="52" y="162"/>
                  </a:cubicBezTo>
                  <a:cubicBezTo>
                    <a:pt x="0" y="338"/>
                    <a:pt x="52" y="462"/>
                    <a:pt x="217" y="555"/>
                  </a:cubicBezTo>
                  <a:cubicBezTo>
                    <a:pt x="249" y="565"/>
                    <a:pt x="282" y="570"/>
                    <a:pt x="314" y="570"/>
                  </a:cubicBezTo>
                  <a:cubicBezTo>
                    <a:pt x="423" y="570"/>
                    <a:pt x="529" y="514"/>
                    <a:pt x="569" y="379"/>
                  </a:cubicBezTo>
                  <a:cubicBezTo>
                    <a:pt x="651" y="245"/>
                    <a:pt x="569" y="80"/>
                    <a:pt x="434" y="38"/>
                  </a:cubicBezTo>
                  <a:cubicBezTo>
                    <a:pt x="384" y="12"/>
                    <a:pt x="339" y="0"/>
                    <a:pt x="29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38"/>
            <p:cNvSpPr/>
            <p:nvPr/>
          </p:nvSpPr>
          <p:spPr>
            <a:xfrm>
              <a:off x="4614875" y="4055400"/>
              <a:ext cx="15275" cy="14125"/>
            </a:xfrm>
            <a:custGeom>
              <a:rect b="b" l="l" r="r" t="t"/>
              <a:pathLst>
                <a:path extrusionOk="0" h="565" w="611">
                  <a:moveTo>
                    <a:pt x="353" y="0"/>
                  </a:moveTo>
                  <a:cubicBezTo>
                    <a:pt x="220" y="0"/>
                    <a:pt x="122" y="82"/>
                    <a:pt x="52" y="186"/>
                  </a:cubicBezTo>
                  <a:cubicBezTo>
                    <a:pt x="1" y="320"/>
                    <a:pt x="52" y="486"/>
                    <a:pt x="218" y="527"/>
                  </a:cubicBezTo>
                  <a:cubicBezTo>
                    <a:pt x="256" y="553"/>
                    <a:pt x="297" y="565"/>
                    <a:pt x="336" y="565"/>
                  </a:cubicBezTo>
                  <a:cubicBezTo>
                    <a:pt x="437" y="565"/>
                    <a:pt x="532" y="492"/>
                    <a:pt x="569" y="403"/>
                  </a:cubicBezTo>
                  <a:cubicBezTo>
                    <a:pt x="611" y="227"/>
                    <a:pt x="569" y="103"/>
                    <a:pt x="435" y="10"/>
                  </a:cubicBezTo>
                  <a:cubicBezTo>
                    <a:pt x="406" y="3"/>
                    <a:pt x="379" y="0"/>
                    <a:pt x="35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38"/>
            <p:cNvSpPr/>
            <p:nvPr/>
          </p:nvSpPr>
          <p:spPr>
            <a:xfrm>
              <a:off x="4678475" y="4082275"/>
              <a:ext cx="16300" cy="13825"/>
            </a:xfrm>
            <a:custGeom>
              <a:rect b="b" l="l" r="r" t="t"/>
              <a:pathLst>
                <a:path extrusionOk="0" h="553" w="652">
                  <a:moveTo>
                    <a:pt x="326" y="1"/>
                  </a:moveTo>
                  <a:cubicBezTo>
                    <a:pt x="222" y="1"/>
                    <a:pt x="124" y="53"/>
                    <a:pt x="93" y="145"/>
                  </a:cubicBezTo>
                  <a:cubicBezTo>
                    <a:pt x="0" y="320"/>
                    <a:pt x="93" y="444"/>
                    <a:pt x="217" y="538"/>
                  </a:cubicBezTo>
                  <a:cubicBezTo>
                    <a:pt x="258" y="547"/>
                    <a:pt x="296" y="552"/>
                    <a:pt x="332" y="552"/>
                  </a:cubicBezTo>
                  <a:cubicBezTo>
                    <a:pt x="449" y="552"/>
                    <a:pt x="539" y="497"/>
                    <a:pt x="610" y="362"/>
                  </a:cubicBezTo>
                  <a:cubicBezTo>
                    <a:pt x="651" y="227"/>
                    <a:pt x="610" y="62"/>
                    <a:pt x="434" y="21"/>
                  </a:cubicBezTo>
                  <a:cubicBezTo>
                    <a:pt x="399" y="7"/>
                    <a:pt x="362"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38"/>
            <p:cNvSpPr/>
            <p:nvPr/>
          </p:nvSpPr>
          <p:spPr>
            <a:xfrm>
              <a:off x="4640725" y="3991375"/>
              <a:ext cx="16300" cy="14125"/>
            </a:xfrm>
            <a:custGeom>
              <a:rect b="b" l="l" r="r" t="t"/>
              <a:pathLst>
                <a:path extrusionOk="0" h="565" w="652">
                  <a:moveTo>
                    <a:pt x="321" y="0"/>
                  </a:moveTo>
                  <a:cubicBezTo>
                    <a:pt x="222" y="0"/>
                    <a:pt x="123" y="73"/>
                    <a:pt x="94" y="162"/>
                  </a:cubicBezTo>
                  <a:cubicBezTo>
                    <a:pt x="1" y="338"/>
                    <a:pt x="94" y="462"/>
                    <a:pt x="218" y="555"/>
                  </a:cubicBezTo>
                  <a:cubicBezTo>
                    <a:pt x="247" y="562"/>
                    <a:pt x="274" y="565"/>
                    <a:pt x="300" y="565"/>
                  </a:cubicBezTo>
                  <a:cubicBezTo>
                    <a:pt x="433" y="565"/>
                    <a:pt x="533" y="483"/>
                    <a:pt x="611" y="379"/>
                  </a:cubicBezTo>
                  <a:cubicBezTo>
                    <a:pt x="652" y="245"/>
                    <a:pt x="569" y="79"/>
                    <a:pt x="435" y="38"/>
                  </a:cubicBezTo>
                  <a:cubicBezTo>
                    <a:pt x="400" y="12"/>
                    <a:pt x="360" y="0"/>
                    <a:pt x="32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38"/>
            <p:cNvSpPr/>
            <p:nvPr/>
          </p:nvSpPr>
          <p:spPr>
            <a:xfrm>
              <a:off x="4705350" y="4017800"/>
              <a:ext cx="16300" cy="14125"/>
            </a:xfrm>
            <a:custGeom>
              <a:rect b="b" l="l" r="r" t="t"/>
              <a:pathLst>
                <a:path extrusionOk="0" h="565" w="652">
                  <a:moveTo>
                    <a:pt x="338" y="0"/>
                  </a:moveTo>
                  <a:cubicBezTo>
                    <a:pt x="212" y="0"/>
                    <a:pt x="119" y="80"/>
                    <a:pt x="52" y="180"/>
                  </a:cubicBezTo>
                  <a:cubicBezTo>
                    <a:pt x="0" y="315"/>
                    <a:pt x="93" y="480"/>
                    <a:pt x="218" y="532"/>
                  </a:cubicBezTo>
                  <a:cubicBezTo>
                    <a:pt x="255" y="555"/>
                    <a:pt x="294" y="565"/>
                    <a:pt x="333" y="565"/>
                  </a:cubicBezTo>
                  <a:cubicBezTo>
                    <a:pt x="435" y="565"/>
                    <a:pt x="532" y="495"/>
                    <a:pt x="569" y="397"/>
                  </a:cubicBezTo>
                  <a:cubicBezTo>
                    <a:pt x="652" y="222"/>
                    <a:pt x="569" y="98"/>
                    <a:pt x="435" y="15"/>
                  </a:cubicBezTo>
                  <a:cubicBezTo>
                    <a:pt x="401" y="5"/>
                    <a:pt x="369"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38"/>
            <p:cNvSpPr/>
            <p:nvPr/>
          </p:nvSpPr>
          <p:spPr>
            <a:xfrm>
              <a:off x="4577400" y="4075025"/>
              <a:ext cx="7525" cy="8800"/>
            </a:xfrm>
            <a:custGeom>
              <a:rect b="b" l="l" r="r" t="t"/>
              <a:pathLst>
                <a:path extrusionOk="0" h="352" w="301">
                  <a:moveTo>
                    <a:pt x="125" y="0"/>
                  </a:moveTo>
                  <a:lnTo>
                    <a:pt x="1" y="259"/>
                  </a:lnTo>
                  <a:lnTo>
                    <a:pt x="259" y="352"/>
                  </a:lnTo>
                  <a:lnTo>
                    <a:pt x="259" y="311"/>
                  </a:lnTo>
                  <a:cubicBezTo>
                    <a:pt x="300" y="176"/>
                    <a:pt x="207" y="52"/>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38"/>
            <p:cNvSpPr/>
            <p:nvPr/>
          </p:nvSpPr>
          <p:spPr>
            <a:xfrm>
              <a:off x="4600925" y="4010400"/>
              <a:ext cx="10875" cy="13925"/>
            </a:xfrm>
            <a:custGeom>
              <a:rect b="b" l="l" r="r" t="t"/>
              <a:pathLst>
                <a:path extrusionOk="0" h="557" w="435">
                  <a:moveTo>
                    <a:pt x="218" y="1"/>
                  </a:moveTo>
                  <a:lnTo>
                    <a:pt x="0" y="518"/>
                  </a:lnTo>
                  <a:cubicBezTo>
                    <a:pt x="47" y="543"/>
                    <a:pt x="91" y="556"/>
                    <a:pt x="128" y="556"/>
                  </a:cubicBezTo>
                  <a:cubicBezTo>
                    <a:pt x="166" y="556"/>
                    <a:pt x="197" y="543"/>
                    <a:pt x="218" y="518"/>
                  </a:cubicBezTo>
                  <a:lnTo>
                    <a:pt x="259" y="518"/>
                  </a:lnTo>
                  <a:cubicBezTo>
                    <a:pt x="300" y="476"/>
                    <a:pt x="352" y="435"/>
                    <a:pt x="393" y="394"/>
                  </a:cubicBezTo>
                  <a:cubicBezTo>
                    <a:pt x="435" y="218"/>
                    <a:pt x="352" y="94"/>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38"/>
            <p:cNvSpPr/>
            <p:nvPr/>
          </p:nvSpPr>
          <p:spPr>
            <a:xfrm>
              <a:off x="4751875" y="4002900"/>
              <a:ext cx="6475" cy="9850"/>
            </a:xfrm>
            <a:custGeom>
              <a:rect b="b" l="l" r="r" t="t"/>
              <a:pathLst>
                <a:path extrusionOk="0" h="394" w="259">
                  <a:moveTo>
                    <a:pt x="0" y="1"/>
                  </a:moveTo>
                  <a:lnTo>
                    <a:pt x="0" y="177"/>
                  </a:lnTo>
                  <a:cubicBezTo>
                    <a:pt x="0" y="259"/>
                    <a:pt x="42" y="301"/>
                    <a:pt x="124" y="352"/>
                  </a:cubicBezTo>
                  <a:lnTo>
                    <a:pt x="166" y="394"/>
                  </a:lnTo>
                  <a:lnTo>
                    <a:pt x="259" y="13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38"/>
            <p:cNvSpPr/>
            <p:nvPr/>
          </p:nvSpPr>
          <p:spPr>
            <a:xfrm>
              <a:off x="4687250" y="3977050"/>
              <a:ext cx="13975" cy="9650"/>
            </a:xfrm>
            <a:custGeom>
              <a:rect b="b" l="l" r="r" t="t"/>
              <a:pathLst>
                <a:path extrusionOk="0" h="386" w="559">
                  <a:moveTo>
                    <a:pt x="42" y="1"/>
                  </a:moveTo>
                  <a:lnTo>
                    <a:pt x="42" y="1"/>
                  </a:lnTo>
                  <a:cubicBezTo>
                    <a:pt x="1" y="135"/>
                    <a:pt x="42" y="259"/>
                    <a:pt x="125" y="352"/>
                  </a:cubicBezTo>
                  <a:lnTo>
                    <a:pt x="166" y="352"/>
                  </a:lnTo>
                  <a:cubicBezTo>
                    <a:pt x="215" y="375"/>
                    <a:pt x="259" y="386"/>
                    <a:pt x="300" y="386"/>
                  </a:cubicBezTo>
                  <a:cubicBezTo>
                    <a:pt x="408" y="386"/>
                    <a:pt x="492" y="315"/>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38"/>
            <p:cNvSpPr/>
            <p:nvPr/>
          </p:nvSpPr>
          <p:spPr>
            <a:xfrm>
              <a:off x="4627800" y="3953550"/>
              <a:ext cx="8825" cy="6725"/>
            </a:xfrm>
            <a:custGeom>
              <a:rect b="b" l="l" r="r" t="t"/>
              <a:pathLst>
                <a:path extrusionOk="0" h="269" w="353">
                  <a:moveTo>
                    <a:pt x="94" y="0"/>
                  </a:moveTo>
                  <a:lnTo>
                    <a:pt x="1" y="259"/>
                  </a:lnTo>
                  <a:lnTo>
                    <a:pt x="52" y="259"/>
                  </a:lnTo>
                  <a:cubicBezTo>
                    <a:pt x="73" y="265"/>
                    <a:pt x="93" y="269"/>
                    <a:pt x="114" y="269"/>
                  </a:cubicBezTo>
                  <a:cubicBezTo>
                    <a:pt x="218" y="269"/>
                    <a:pt x="318" y="186"/>
                    <a:pt x="352" y="83"/>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38"/>
            <p:cNvSpPr/>
            <p:nvPr/>
          </p:nvSpPr>
          <p:spPr>
            <a:xfrm>
              <a:off x="4646150" y="4255950"/>
              <a:ext cx="9850" cy="6500"/>
            </a:xfrm>
            <a:custGeom>
              <a:rect b="b" l="l" r="r" t="t"/>
              <a:pathLst>
                <a:path extrusionOk="0" h="260" w="394">
                  <a:moveTo>
                    <a:pt x="218" y="1"/>
                  </a:moveTo>
                  <a:cubicBezTo>
                    <a:pt x="177" y="1"/>
                    <a:pt x="135" y="52"/>
                    <a:pt x="94" y="94"/>
                  </a:cubicBezTo>
                  <a:lnTo>
                    <a:pt x="42" y="135"/>
                  </a:lnTo>
                  <a:cubicBezTo>
                    <a:pt x="42" y="135"/>
                    <a:pt x="1" y="135"/>
                    <a:pt x="1" y="176"/>
                  </a:cubicBezTo>
                  <a:lnTo>
                    <a:pt x="259" y="259"/>
                  </a:lnTo>
                  <a:lnTo>
                    <a:pt x="39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38"/>
            <p:cNvSpPr/>
            <p:nvPr/>
          </p:nvSpPr>
          <p:spPr>
            <a:xfrm>
              <a:off x="4582575" y="4229275"/>
              <a:ext cx="14225" cy="9650"/>
            </a:xfrm>
            <a:custGeom>
              <a:rect b="b" l="l" r="r" t="t"/>
              <a:pathLst>
                <a:path extrusionOk="0" h="386" w="569">
                  <a:moveTo>
                    <a:pt x="236" y="1"/>
                  </a:moveTo>
                  <a:cubicBezTo>
                    <a:pt x="135" y="1"/>
                    <a:pt x="38" y="71"/>
                    <a:pt x="0" y="168"/>
                  </a:cubicBezTo>
                  <a:lnTo>
                    <a:pt x="517" y="385"/>
                  </a:lnTo>
                  <a:cubicBezTo>
                    <a:pt x="569" y="251"/>
                    <a:pt x="476" y="86"/>
                    <a:pt x="352" y="34"/>
                  </a:cubicBezTo>
                  <a:cubicBezTo>
                    <a:pt x="315" y="11"/>
                    <a:pt x="275" y="1"/>
                    <a:pt x="2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38"/>
            <p:cNvSpPr/>
            <p:nvPr/>
          </p:nvSpPr>
          <p:spPr>
            <a:xfrm>
              <a:off x="4672000" y="4191750"/>
              <a:ext cx="9850" cy="13825"/>
            </a:xfrm>
            <a:custGeom>
              <a:rect b="b" l="l" r="r" t="t"/>
              <a:pathLst>
                <a:path extrusionOk="0" h="553" w="394">
                  <a:moveTo>
                    <a:pt x="263" y="1"/>
                  </a:moveTo>
                  <a:cubicBezTo>
                    <a:pt x="202" y="1"/>
                    <a:pt x="141" y="24"/>
                    <a:pt x="94" y="77"/>
                  </a:cubicBezTo>
                  <a:cubicBezTo>
                    <a:pt x="94" y="118"/>
                    <a:pt x="42" y="118"/>
                    <a:pt x="42" y="160"/>
                  </a:cubicBezTo>
                  <a:cubicBezTo>
                    <a:pt x="1" y="201"/>
                    <a:pt x="1" y="294"/>
                    <a:pt x="1" y="336"/>
                  </a:cubicBezTo>
                  <a:cubicBezTo>
                    <a:pt x="42" y="336"/>
                    <a:pt x="42" y="377"/>
                    <a:pt x="42" y="377"/>
                  </a:cubicBezTo>
                  <a:cubicBezTo>
                    <a:pt x="42" y="418"/>
                    <a:pt x="94" y="460"/>
                    <a:pt x="135" y="501"/>
                  </a:cubicBezTo>
                  <a:cubicBezTo>
                    <a:pt x="176" y="501"/>
                    <a:pt x="176" y="501"/>
                    <a:pt x="176" y="553"/>
                  </a:cubicBezTo>
                  <a:lnTo>
                    <a:pt x="394" y="36"/>
                  </a:lnTo>
                  <a:cubicBezTo>
                    <a:pt x="354" y="14"/>
                    <a:pt x="308" y="1"/>
                    <a:pt x="26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38"/>
            <p:cNvSpPr/>
            <p:nvPr/>
          </p:nvSpPr>
          <p:spPr>
            <a:xfrm>
              <a:off x="4607375" y="4165125"/>
              <a:ext cx="15275" cy="13800"/>
            </a:xfrm>
            <a:custGeom>
              <a:rect b="b" l="l" r="r" t="t"/>
              <a:pathLst>
                <a:path extrusionOk="0" h="552" w="611">
                  <a:moveTo>
                    <a:pt x="320" y="0"/>
                  </a:moveTo>
                  <a:cubicBezTo>
                    <a:pt x="203" y="0"/>
                    <a:pt x="114" y="56"/>
                    <a:pt x="42" y="191"/>
                  </a:cubicBezTo>
                  <a:cubicBezTo>
                    <a:pt x="1" y="325"/>
                    <a:pt x="42" y="491"/>
                    <a:pt x="218" y="532"/>
                  </a:cubicBezTo>
                  <a:cubicBezTo>
                    <a:pt x="251" y="545"/>
                    <a:pt x="286" y="551"/>
                    <a:pt x="321" y="551"/>
                  </a:cubicBezTo>
                  <a:cubicBezTo>
                    <a:pt x="427" y="551"/>
                    <a:pt x="528" y="491"/>
                    <a:pt x="559" y="367"/>
                  </a:cubicBezTo>
                  <a:cubicBezTo>
                    <a:pt x="611" y="232"/>
                    <a:pt x="559" y="67"/>
                    <a:pt x="435" y="15"/>
                  </a:cubicBezTo>
                  <a:cubicBezTo>
                    <a:pt x="394" y="5"/>
                    <a:pt x="3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38"/>
            <p:cNvSpPr/>
            <p:nvPr/>
          </p:nvSpPr>
          <p:spPr>
            <a:xfrm>
              <a:off x="4562150" y="4184050"/>
              <a:ext cx="15275" cy="14150"/>
            </a:xfrm>
            <a:custGeom>
              <a:rect b="b" l="l" r="r" t="t"/>
              <a:pathLst>
                <a:path extrusionOk="0" h="566" w="611">
                  <a:moveTo>
                    <a:pt x="294" y="0"/>
                  </a:moveTo>
                  <a:cubicBezTo>
                    <a:pt x="176" y="0"/>
                    <a:pt x="79" y="71"/>
                    <a:pt x="42" y="168"/>
                  </a:cubicBezTo>
                  <a:cubicBezTo>
                    <a:pt x="1" y="292"/>
                    <a:pt x="42" y="468"/>
                    <a:pt x="218" y="550"/>
                  </a:cubicBezTo>
                  <a:cubicBezTo>
                    <a:pt x="244" y="560"/>
                    <a:pt x="271" y="565"/>
                    <a:pt x="298" y="565"/>
                  </a:cubicBezTo>
                  <a:cubicBezTo>
                    <a:pt x="411" y="565"/>
                    <a:pt x="526" y="485"/>
                    <a:pt x="559" y="385"/>
                  </a:cubicBezTo>
                  <a:cubicBezTo>
                    <a:pt x="611" y="251"/>
                    <a:pt x="559" y="85"/>
                    <a:pt x="435" y="34"/>
                  </a:cubicBezTo>
                  <a:cubicBezTo>
                    <a:pt x="386" y="11"/>
                    <a:pt x="338" y="0"/>
                    <a:pt x="2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38"/>
            <p:cNvSpPr/>
            <p:nvPr/>
          </p:nvSpPr>
          <p:spPr>
            <a:xfrm>
              <a:off x="4625725" y="4210350"/>
              <a:ext cx="16325" cy="13825"/>
            </a:xfrm>
            <a:custGeom>
              <a:rect b="b" l="l" r="r" t="t"/>
              <a:pathLst>
                <a:path extrusionOk="0" h="553" w="653">
                  <a:moveTo>
                    <a:pt x="338" y="1"/>
                  </a:moveTo>
                  <a:cubicBezTo>
                    <a:pt x="230" y="1"/>
                    <a:pt x="123" y="56"/>
                    <a:pt x="84" y="191"/>
                  </a:cubicBezTo>
                  <a:cubicBezTo>
                    <a:pt x="1" y="326"/>
                    <a:pt x="84" y="491"/>
                    <a:pt x="218" y="532"/>
                  </a:cubicBezTo>
                  <a:cubicBezTo>
                    <a:pt x="264" y="546"/>
                    <a:pt x="306" y="552"/>
                    <a:pt x="345" y="552"/>
                  </a:cubicBezTo>
                  <a:cubicBezTo>
                    <a:pt x="456" y="552"/>
                    <a:pt x="539" y="500"/>
                    <a:pt x="601" y="408"/>
                  </a:cubicBezTo>
                  <a:cubicBezTo>
                    <a:pt x="652" y="233"/>
                    <a:pt x="559" y="67"/>
                    <a:pt x="435" y="15"/>
                  </a:cubicBezTo>
                  <a:cubicBezTo>
                    <a:pt x="404" y="6"/>
                    <a:pt x="371" y="1"/>
                    <a:pt x="33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38"/>
            <p:cNvSpPr/>
            <p:nvPr/>
          </p:nvSpPr>
          <p:spPr>
            <a:xfrm>
              <a:off x="4588000" y="4119875"/>
              <a:ext cx="16300" cy="13800"/>
            </a:xfrm>
            <a:custGeom>
              <a:rect b="b" l="l" r="r" t="t"/>
              <a:pathLst>
                <a:path extrusionOk="0" h="552" w="652">
                  <a:moveTo>
                    <a:pt x="332" y="0"/>
                  </a:moveTo>
                  <a:cubicBezTo>
                    <a:pt x="226" y="0"/>
                    <a:pt x="125" y="49"/>
                    <a:pt x="94" y="150"/>
                  </a:cubicBezTo>
                  <a:cubicBezTo>
                    <a:pt x="0" y="326"/>
                    <a:pt x="94" y="491"/>
                    <a:pt x="218" y="533"/>
                  </a:cubicBezTo>
                  <a:cubicBezTo>
                    <a:pt x="251" y="545"/>
                    <a:pt x="286" y="552"/>
                    <a:pt x="321" y="552"/>
                  </a:cubicBezTo>
                  <a:cubicBezTo>
                    <a:pt x="429" y="552"/>
                    <a:pt x="540" y="492"/>
                    <a:pt x="610" y="367"/>
                  </a:cubicBezTo>
                  <a:cubicBezTo>
                    <a:pt x="652" y="233"/>
                    <a:pt x="559" y="67"/>
                    <a:pt x="435" y="16"/>
                  </a:cubicBezTo>
                  <a:cubicBezTo>
                    <a:pt x="402" y="6"/>
                    <a:pt x="367"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38"/>
            <p:cNvSpPr/>
            <p:nvPr/>
          </p:nvSpPr>
          <p:spPr>
            <a:xfrm>
              <a:off x="4652625" y="4146450"/>
              <a:ext cx="16300" cy="13550"/>
            </a:xfrm>
            <a:custGeom>
              <a:rect b="b" l="l" r="r" t="t"/>
              <a:pathLst>
                <a:path extrusionOk="0" h="542" w="652">
                  <a:moveTo>
                    <a:pt x="297" y="1"/>
                  </a:moveTo>
                  <a:cubicBezTo>
                    <a:pt x="191" y="1"/>
                    <a:pt x="108" y="74"/>
                    <a:pt x="42" y="162"/>
                  </a:cubicBezTo>
                  <a:cubicBezTo>
                    <a:pt x="0" y="297"/>
                    <a:pt x="42" y="462"/>
                    <a:pt x="217" y="504"/>
                  </a:cubicBezTo>
                  <a:cubicBezTo>
                    <a:pt x="255" y="530"/>
                    <a:pt x="296" y="541"/>
                    <a:pt x="336" y="541"/>
                  </a:cubicBezTo>
                  <a:cubicBezTo>
                    <a:pt x="436" y="541"/>
                    <a:pt x="529" y="468"/>
                    <a:pt x="559" y="380"/>
                  </a:cubicBezTo>
                  <a:cubicBezTo>
                    <a:pt x="652" y="245"/>
                    <a:pt x="559" y="80"/>
                    <a:pt x="434" y="38"/>
                  </a:cubicBezTo>
                  <a:cubicBezTo>
                    <a:pt x="385" y="12"/>
                    <a:pt x="339" y="1"/>
                    <a:pt x="29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38"/>
            <p:cNvSpPr/>
            <p:nvPr/>
          </p:nvSpPr>
          <p:spPr>
            <a:xfrm>
              <a:off x="4524425" y="4203225"/>
              <a:ext cx="6475" cy="9850"/>
            </a:xfrm>
            <a:custGeom>
              <a:rect b="b" l="l" r="r" t="t"/>
              <a:pathLst>
                <a:path extrusionOk="0" h="394" w="259">
                  <a:moveTo>
                    <a:pt x="93" y="1"/>
                  </a:moveTo>
                  <a:lnTo>
                    <a:pt x="0" y="259"/>
                  </a:lnTo>
                  <a:lnTo>
                    <a:pt x="259" y="393"/>
                  </a:lnTo>
                  <a:lnTo>
                    <a:pt x="259" y="259"/>
                  </a:lnTo>
                  <a:cubicBezTo>
                    <a:pt x="259" y="176"/>
                    <a:pt x="217" y="42"/>
                    <a:pt x="9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38"/>
            <p:cNvSpPr/>
            <p:nvPr/>
          </p:nvSpPr>
          <p:spPr>
            <a:xfrm>
              <a:off x="4548200" y="4139650"/>
              <a:ext cx="10875" cy="12850"/>
            </a:xfrm>
            <a:custGeom>
              <a:rect b="b" l="l" r="r" t="t"/>
              <a:pathLst>
                <a:path extrusionOk="0" h="514" w="435">
                  <a:moveTo>
                    <a:pt x="217" y="0"/>
                  </a:moveTo>
                  <a:lnTo>
                    <a:pt x="0" y="476"/>
                  </a:lnTo>
                  <a:cubicBezTo>
                    <a:pt x="38" y="502"/>
                    <a:pt x="79" y="514"/>
                    <a:pt x="120" y="514"/>
                  </a:cubicBezTo>
                  <a:cubicBezTo>
                    <a:pt x="223" y="514"/>
                    <a:pt x="326" y="441"/>
                    <a:pt x="393" y="352"/>
                  </a:cubicBezTo>
                  <a:cubicBezTo>
                    <a:pt x="435" y="217"/>
                    <a:pt x="341" y="52"/>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38"/>
            <p:cNvSpPr/>
            <p:nvPr/>
          </p:nvSpPr>
          <p:spPr>
            <a:xfrm>
              <a:off x="4698875" y="4131100"/>
              <a:ext cx="6500" cy="9850"/>
            </a:xfrm>
            <a:custGeom>
              <a:rect b="b" l="l" r="r" t="t"/>
              <a:pathLst>
                <a:path extrusionOk="0" h="394" w="260">
                  <a:moveTo>
                    <a:pt x="1" y="1"/>
                  </a:moveTo>
                  <a:lnTo>
                    <a:pt x="1" y="177"/>
                  </a:lnTo>
                  <a:lnTo>
                    <a:pt x="1" y="218"/>
                  </a:lnTo>
                  <a:cubicBezTo>
                    <a:pt x="53" y="301"/>
                    <a:pt x="94" y="342"/>
                    <a:pt x="177" y="394"/>
                  </a:cubicBezTo>
                  <a:lnTo>
                    <a:pt x="259" y="135"/>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38"/>
            <p:cNvSpPr/>
            <p:nvPr/>
          </p:nvSpPr>
          <p:spPr>
            <a:xfrm>
              <a:off x="4633225" y="4105275"/>
              <a:ext cx="15275" cy="9825"/>
            </a:xfrm>
            <a:custGeom>
              <a:rect b="b" l="l" r="r" t="t"/>
              <a:pathLst>
                <a:path extrusionOk="0" h="393" w="611">
                  <a:moveTo>
                    <a:pt x="94" y="0"/>
                  </a:moveTo>
                  <a:cubicBezTo>
                    <a:pt x="1" y="134"/>
                    <a:pt x="94" y="300"/>
                    <a:pt x="218" y="341"/>
                  </a:cubicBezTo>
                  <a:cubicBezTo>
                    <a:pt x="259" y="393"/>
                    <a:pt x="259" y="393"/>
                    <a:pt x="301" y="393"/>
                  </a:cubicBezTo>
                  <a:lnTo>
                    <a:pt x="352" y="393"/>
                  </a:lnTo>
                  <a:cubicBezTo>
                    <a:pt x="394" y="393"/>
                    <a:pt x="435" y="341"/>
                    <a:pt x="476" y="341"/>
                  </a:cubicBezTo>
                  <a:cubicBezTo>
                    <a:pt x="518" y="300"/>
                    <a:pt x="559" y="259"/>
                    <a:pt x="611" y="217"/>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38"/>
            <p:cNvSpPr/>
            <p:nvPr/>
          </p:nvSpPr>
          <p:spPr>
            <a:xfrm>
              <a:off x="4575075" y="4081475"/>
              <a:ext cx="8825" cy="6500"/>
            </a:xfrm>
            <a:custGeom>
              <a:rect b="b" l="l" r="r" t="t"/>
              <a:pathLst>
                <a:path extrusionOk="0" h="260" w="353">
                  <a:moveTo>
                    <a:pt x="94" y="1"/>
                  </a:moveTo>
                  <a:lnTo>
                    <a:pt x="1" y="259"/>
                  </a:lnTo>
                  <a:lnTo>
                    <a:pt x="94" y="259"/>
                  </a:lnTo>
                  <a:cubicBezTo>
                    <a:pt x="218" y="259"/>
                    <a:pt x="300" y="218"/>
                    <a:pt x="352" y="94"/>
                  </a:cubicBezTo>
                  <a:lnTo>
                    <a:pt x="9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38"/>
            <p:cNvSpPr/>
            <p:nvPr/>
          </p:nvSpPr>
          <p:spPr>
            <a:xfrm>
              <a:off x="4593425" y="4384150"/>
              <a:ext cx="9850" cy="6500"/>
            </a:xfrm>
            <a:custGeom>
              <a:rect b="b" l="l" r="r" t="t"/>
              <a:pathLst>
                <a:path extrusionOk="0" h="260" w="394">
                  <a:moveTo>
                    <a:pt x="176" y="1"/>
                  </a:moveTo>
                  <a:lnTo>
                    <a:pt x="135" y="42"/>
                  </a:lnTo>
                  <a:cubicBezTo>
                    <a:pt x="83" y="42"/>
                    <a:pt x="42" y="94"/>
                    <a:pt x="42" y="135"/>
                  </a:cubicBezTo>
                  <a:lnTo>
                    <a:pt x="1" y="177"/>
                  </a:lnTo>
                  <a:lnTo>
                    <a:pt x="259" y="259"/>
                  </a:lnTo>
                  <a:lnTo>
                    <a:pt x="3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38"/>
            <p:cNvSpPr/>
            <p:nvPr/>
          </p:nvSpPr>
          <p:spPr>
            <a:xfrm>
              <a:off x="4529850" y="4357925"/>
              <a:ext cx="12950" cy="9200"/>
            </a:xfrm>
            <a:custGeom>
              <a:rect b="b" l="l" r="r" t="t"/>
              <a:pathLst>
                <a:path extrusionOk="0" h="368" w="518">
                  <a:moveTo>
                    <a:pt x="248" y="1"/>
                  </a:moveTo>
                  <a:cubicBezTo>
                    <a:pt x="139" y="1"/>
                    <a:pt x="31" y="49"/>
                    <a:pt x="0" y="150"/>
                  </a:cubicBezTo>
                  <a:lnTo>
                    <a:pt x="476" y="368"/>
                  </a:lnTo>
                  <a:cubicBezTo>
                    <a:pt x="517" y="368"/>
                    <a:pt x="517" y="316"/>
                    <a:pt x="517" y="316"/>
                  </a:cubicBezTo>
                  <a:cubicBezTo>
                    <a:pt x="517" y="192"/>
                    <a:pt x="476" y="57"/>
                    <a:pt x="352" y="16"/>
                  </a:cubicBezTo>
                  <a:cubicBezTo>
                    <a:pt x="319" y="6"/>
                    <a:pt x="283" y="1"/>
                    <a:pt x="24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38"/>
            <p:cNvSpPr/>
            <p:nvPr/>
          </p:nvSpPr>
          <p:spPr>
            <a:xfrm>
              <a:off x="4619275" y="4319550"/>
              <a:ext cx="9850" cy="13975"/>
            </a:xfrm>
            <a:custGeom>
              <a:rect b="b" l="l" r="r" t="t"/>
              <a:pathLst>
                <a:path extrusionOk="0" h="559" w="394">
                  <a:moveTo>
                    <a:pt x="300" y="0"/>
                  </a:moveTo>
                  <a:cubicBezTo>
                    <a:pt x="176" y="0"/>
                    <a:pt x="83" y="93"/>
                    <a:pt x="42" y="176"/>
                  </a:cubicBezTo>
                  <a:cubicBezTo>
                    <a:pt x="0" y="259"/>
                    <a:pt x="0" y="393"/>
                    <a:pt x="42" y="434"/>
                  </a:cubicBezTo>
                  <a:cubicBezTo>
                    <a:pt x="83" y="476"/>
                    <a:pt x="135" y="517"/>
                    <a:pt x="176" y="558"/>
                  </a:cubicBezTo>
                  <a:lnTo>
                    <a:pt x="393" y="41"/>
                  </a:lnTo>
                  <a:cubicBezTo>
                    <a:pt x="342" y="0"/>
                    <a:pt x="300"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38"/>
            <p:cNvSpPr/>
            <p:nvPr/>
          </p:nvSpPr>
          <p:spPr>
            <a:xfrm>
              <a:off x="4554650" y="4293425"/>
              <a:ext cx="15025" cy="14150"/>
            </a:xfrm>
            <a:custGeom>
              <a:rect b="b" l="l" r="r" t="t"/>
              <a:pathLst>
                <a:path extrusionOk="0" h="566" w="601">
                  <a:moveTo>
                    <a:pt x="343" y="1"/>
                  </a:moveTo>
                  <a:cubicBezTo>
                    <a:pt x="202" y="1"/>
                    <a:pt x="76" y="76"/>
                    <a:pt x="42" y="187"/>
                  </a:cubicBezTo>
                  <a:cubicBezTo>
                    <a:pt x="1" y="311"/>
                    <a:pt x="42" y="487"/>
                    <a:pt x="218" y="528"/>
                  </a:cubicBezTo>
                  <a:cubicBezTo>
                    <a:pt x="253" y="555"/>
                    <a:pt x="292" y="566"/>
                    <a:pt x="332" y="566"/>
                  </a:cubicBezTo>
                  <a:cubicBezTo>
                    <a:pt x="431" y="566"/>
                    <a:pt x="529" y="493"/>
                    <a:pt x="559" y="404"/>
                  </a:cubicBezTo>
                  <a:cubicBezTo>
                    <a:pt x="600" y="228"/>
                    <a:pt x="559" y="104"/>
                    <a:pt x="435" y="11"/>
                  </a:cubicBezTo>
                  <a:cubicBezTo>
                    <a:pt x="404" y="4"/>
                    <a:pt x="373" y="1"/>
                    <a:pt x="34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38"/>
            <p:cNvSpPr/>
            <p:nvPr/>
          </p:nvSpPr>
          <p:spPr>
            <a:xfrm>
              <a:off x="4509425" y="4312250"/>
              <a:ext cx="15025" cy="14150"/>
            </a:xfrm>
            <a:custGeom>
              <a:rect b="b" l="l" r="r" t="t"/>
              <a:pathLst>
                <a:path extrusionOk="0" h="566" w="601">
                  <a:moveTo>
                    <a:pt x="276" y="1"/>
                  </a:moveTo>
                  <a:cubicBezTo>
                    <a:pt x="172" y="1"/>
                    <a:pt x="72" y="71"/>
                    <a:pt x="42" y="168"/>
                  </a:cubicBezTo>
                  <a:cubicBezTo>
                    <a:pt x="0" y="333"/>
                    <a:pt x="42" y="468"/>
                    <a:pt x="218" y="551"/>
                  </a:cubicBezTo>
                  <a:cubicBezTo>
                    <a:pt x="247" y="560"/>
                    <a:pt x="279" y="566"/>
                    <a:pt x="312" y="566"/>
                  </a:cubicBezTo>
                  <a:cubicBezTo>
                    <a:pt x="417" y="566"/>
                    <a:pt x="527" y="512"/>
                    <a:pt x="559" y="385"/>
                  </a:cubicBezTo>
                  <a:cubicBezTo>
                    <a:pt x="600" y="251"/>
                    <a:pt x="559" y="75"/>
                    <a:pt x="393" y="34"/>
                  </a:cubicBezTo>
                  <a:cubicBezTo>
                    <a:pt x="356" y="11"/>
                    <a:pt x="316" y="1"/>
                    <a:pt x="27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38"/>
            <p:cNvSpPr/>
            <p:nvPr/>
          </p:nvSpPr>
          <p:spPr>
            <a:xfrm>
              <a:off x="4573000" y="4338650"/>
              <a:ext cx="16050" cy="14175"/>
            </a:xfrm>
            <a:custGeom>
              <a:rect b="b" l="l" r="r" t="t"/>
              <a:pathLst>
                <a:path extrusionOk="0" h="567" w="642">
                  <a:moveTo>
                    <a:pt x="361" y="1"/>
                  </a:moveTo>
                  <a:cubicBezTo>
                    <a:pt x="243" y="1"/>
                    <a:pt x="118" y="77"/>
                    <a:pt x="84" y="187"/>
                  </a:cubicBezTo>
                  <a:cubicBezTo>
                    <a:pt x="1" y="311"/>
                    <a:pt x="84" y="487"/>
                    <a:pt x="218" y="529"/>
                  </a:cubicBezTo>
                  <a:cubicBezTo>
                    <a:pt x="253" y="555"/>
                    <a:pt x="292" y="566"/>
                    <a:pt x="333" y="566"/>
                  </a:cubicBezTo>
                  <a:cubicBezTo>
                    <a:pt x="434" y="566"/>
                    <a:pt x="541" y="493"/>
                    <a:pt x="600" y="404"/>
                  </a:cubicBezTo>
                  <a:cubicBezTo>
                    <a:pt x="642" y="229"/>
                    <a:pt x="559" y="105"/>
                    <a:pt x="435" y="12"/>
                  </a:cubicBezTo>
                  <a:cubicBezTo>
                    <a:pt x="411" y="4"/>
                    <a:pt x="387" y="1"/>
                    <a:pt x="36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38"/>
            <p:cNvSpPr/>
            <p:nvPr/>
          </p:nvSpPr>
          <p:spPr>
            <a:xfrm>
              <a:off x="4535275" y="4248100"/>
              <a:ext cx="16300" cy="13700"/>
            </a:xfrm>
            <a:custGeom>
              <a:rect b="b" l="l" r="r" t="t"/>
              <a:pathLst>
                <a:path extrusionOk="0" h="548" w="652">
                  <a:moveTo>
                    <a:pt x="337" y="0"/>
                  </a:moveTo>
                  <a:cubicBezTo>
                    <a:pt x="229" y="0"/>
                    <a:pt x="123" y="56"/>
                    <a:pt x="83" y="191"/>
                  </a:cubicBezTo>
                  <a:cubicBezTo>
                    <a:pt x="0" y="315"/>
                    <a:pt x="83" y="490"/>
                    <a:pt x="217" y="532"/>
                  </a:cubicBezTo>
                  <a:cubicBezTo>
                    <a:pt x="248" y="542"/>
                    <a:pt x="283" y="547"/>
                    <a:pt x="318" y="547"/>
                  </a:cubicBezTo>
                  <a:cubicBezTo>
                    <a:pt x="424" y="547"/>
                    <a:pt x="538" y="501"/>
                    <a:pt x="600" y="408"/>
                  </a:cubicBezTo>
                  <a:cubicBezTo>
                    <a:pt x="652" y="232"/>
                    <a:pt x="559" y="108"/>
                    <a:pt x="435" y="15"/>
                  </a:cubicBezTo>
                  <a:cubicBezTo>
                    <a:pt x="403" y="5"/>
                    <a:pt x="370"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38"/>
            <p:cNvSpPr/>
            <p:nvPr/>
          </p:nvSpPr>
          <p:spPr>
            <a:xfrm>
              <a:off x="4599900" y="4274525"/>
              <a:ext cx="15000" cy="14125"/>
            </a:xfrm>
            <a:custGeom>
              <a:rect b="b" l="l" r="r" t="t"/>
              <a:pathLst>
                <a:path extrusionOk="0" h="565" w="600">
                  <a:moveTo>
                    <a:pt x="300" y="0"/>
                  </a:moveTo>
                  <a:cubicBezTo>
                    <a:pt x="192" y="0"/>
                    <a:pt x="109" y="70"/>
                    <a:pt x="41" y="168"/>
                  </a:cubicBezTo>
                  <a:cubicBezTo>
                    <a:pt x="0" y="343"/>
                    <a:pt x="41" y="467"/>
                    <a:pt x="217" y="550"/>
                  </a:cubicBezTo>
                  <a:cubicBezTo>
                    <a:pt x="241" y="560"/>
                    <a:pt x="267" y="565"/>
                    <a:pt x="294" y="565"/>
                  </a:cubicBezTo>
                  <a:cubicBezTo>
                    <a:pt x="404" y="565"/>
                    <a:pt x="525" y="485"/>
                    <a:pt x="558" y="385"/>
                  </a:cubicBezTo>
                  <a:cubicBezTo>
                    <a:pt x="600" y="250"/>
                    <a:pt x="558" y="85"/>
                    <a:pt x="434" y="33"/>
                  </a:cubicBezTo>
                  <a:cubicBezTo>
                    <a:pt x="386" y="10"/>
                    <a:pt x="341"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38"/>
            <p:cNvSpPr/>
            <p:nvPr/>
          </p:nvSpPr>
          <p:spPr>
            <a:xfrm>
              <a:off x="4471675" y="4331425"/>
              <a:ext cx="6500" cy="9850"/>
            </a:xfrm>
            <a:custGeom>
              <a:rect b="b" l="l" r="r" t="t"/>
              <a:pathLst>
                <a:path extrusionOk="0" h="394" w="260">
                  <a:moveTo>
                    <a:pt x="94" y="1"/>
                  </a:moveTo>
                  <a:lnTo>
                    <a:pt x="1" y="259"/>
                  </a:lnTo>
                  <a:lnTo>
                    <a:pt x="259" y="394"/>
                  </a:lnTo>
                  <a:lnTo>
                    <a:pt x="259" y="259"/>
                  </a:lnTo>
                  <a:cubicBezTo>
                    <a:pt x="259" y="176"/>
                    <a:pt x="218" y="83"/>
                    <a:pt x="177" y="42"/>
                  </a:cubicBezTo>
                  <a:cubicBezTo>
                    <a:pt x="135" y="42"/>
                    <a:pt x="135" y="42"/>
                    <a:pt x="9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38"/>
            <p:cNvSpPr/>
            <p:nvPr/>
          </p:nvSpPr>
          <p:spPr>
            <a:xfrm>
              <a:off x="4495475" y="4267850"/>
              <a:ext cx="10875" cy="13225"/>
            </a:xfrm>
            <a:custGeom>
              <a:rect b="b" l="l" r="r" t="t"/>
              <a:pathLst>
                <a:path extrusionOk="0" h="529" w="435">
                  <a:moveTo>
                    <a:pt x="217" y="0"/>
                  </a:moveTo>
                  <a:lnTo>
                    <a:pt x="0" y="517"/>
                  </a:lnTo>
                  <a:cubicBezTo>
                    <a:pt x="22" y="525"/>
                    <a:pt x="46" y="528"/>
                    <a:pt x="70" y="528"/>
                  </a:cubicBezTo>
                  <a:cubicBezTo>
                    <a:pt x="182" y="528"/>
                    <a:pt x="307" y="454"/>
                    <a:pt x="341" y="352"/>
                  </a:cubicBezTo>
                  <a:cubicBezTo>
                    <a:pt x="434" y="217"/>
                    <a:pt x="383" y="93"/>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38"/>
            <p:cNvSpPr/>
            <p:nvPr/>
          </p:nvSpPr>
          <p:spPr>
            <a:xfrm>
              <a:off x="4646150" y="4260350"/>
              <a:ext cx="6500" cy="8550"/>
            </a:xfrm>
            <a:custGeom>
              <a:rect b="b" l="l" r="r" t="t"/>
              <a:pathLst>
                <a:path extrusionOk="0" h="342" w="260">
                  <a:moveTo>
                    <a:pt x="1" y="0"/>
                  </a:moveTo>
                  <a:lnTo>
                    <a:pt x="1" y="83"/>
                  </a:lnTo>
                  <a:lnTo>
                    <a:pt x="1" y="218"/>
                  </a:lnTo>
                  <a:cubicBezTo>
                    <a:pt x="42" y="259"/>
                    <a:pt x="94" y="300"/>
                    <a:pt x="177" y="342"/>
                  </a:cubicBezTo>
                  <a:lnTo>
                    <a:pt x="259" y="83"/>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38"/>
            <p:cNvSpPr/>
            <p:nvPr/>
          </p:nvSpPr>
          <p:spPr>
            <a:xfrm>
              <a:off x="4580500" y="4233475"/>
              <a:ext cx="15025" cy="9575"/>
            </a:xfrm>
            <a:custGeom>
              <a:rect b="b" l="l" r="r" t="t"/>
              <a:pathLst>
                <a:path extrusionOk="0" h="383" w="601">
                  <a:moveTo>
                    <a:pt x="83" y="0"/>
                  </a:moveTo>
                  <a:lnTo>
                    <a:pt x="83" y="0"/>
                  </a:lnTo>
                  <a:cubicBezTo>
                    <a:pt x="1" y="124"/>
                    <a:pt x="83" y="300"/>
                    <a:pt x="218" y="383"/>
                  </a:cubicBezTo>
                  <a:cubicBezTo>
                    <a:pt x="300" y="383"/>
                    <a:pt x="394" y="383"/>
                    <a:pt x="476" y="341"/>
                  </a:cubicBezTo>
                  <a:lnTo>
                    <a:pt x="600" y="217"/>
                  </a:ln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38"/>
            <p:cNvSpPr/>
            <p:nvPr/>
          </p:nvSpPr>
          <p:spPr>
            <a:xfrm>
              <a:off x="4522350" y="4209700"/>
              <a:ext cx="8550" cy="7500"/>
            </a:xfrm>
            <a:custGeom>
              <a:rect b="b" l="l" r="r" t="t"/>
              <a:pathLst>
                <a:path extrusionOk="0" h="300" w="342">
                  <a:moveTo>
                    <a:pt x="83" y="0"/>
                  </a:moveTo>
                  <a:lnTo>
                    <a:pt x="0" y="259"/>
                  </a:lnTo>
                  <a:lnTo>
                    <a:pt x="42" y="259"/>
                  </a:lnTo>
                  <a:cubicBezTo>
                    <a:pt x="42" y="300"/>
                    <a:pt x="83" y="300"/>
                    <a:pt x="83" y="300"/>
                  </a:cubicBezTo>
                  <a:lnTo>
                    <a:pt x="135" y="259"/>
                  </a:lnTo>
                  <a:lnTo>
                    <a:pt x="176" y="259"/>
                  </a:lnTo>
                  <a:cubicBezTo>
                    <a:pt x="217" y="259"/>
                    <a:pt x="259" y="217"/>
                    <a:pt x="300" y="217"/>
                  </a:cubicBezTo>
                  <a:cubicBezTo>
                    <a:pt x="300" y="176"/>
                    <a:pt x="342" y="134"/>
                    <a:pt x="342" y="134"/>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38"/>
            <p:cNvSpPr/>
            <p:nvPr/>
          </p:nvSpPr>
          <p:spPr>
            <a:xfrm>
              <a:off x="4540700" y="4512375"/>
              <a:ext cx="9575" cy="7500"/>
            </a:xfrm>
            <a:custGeom>
              <a:rect b="b" l="l" r="r" t="t"/>
              <a:pathLst>
                <a:path extrusionOk="0" h="300" w="383">
                  <a:moveTo>
                    <a:pt x="218" y="0"/>
                  </a:moveTo>
                  <a:cubicBezTo>
                    <a:pt x="125" y="41"/>
                    <a:pt x="83" y="83"/>
                    <a:pt x="42" y="134"/>
                  </a:cubicBezTo>
                  <a:cubicBezTo>
                    <a:pt x="0" y="134"/>
                    <a:pt x="0" y="176"/>
                    <a:pt x="0" y="176"/>
                  </a:cubicBezTo>
                  <a:lnTo>
                    <a:pt x="259" y="300"/>
                  </a:lnTo>
                  <a:lnTo>
                    <a:pt x="383" y="41"/>
                  </a:lnTo>
                  <a:cubicBezTo>
                    <a:pt x="300" y="0"/>
                    <a:pt x="259"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38"/>
            <p:cNvSpPr/>
            <p:nvPr/>
          </p:nvSpPr>
          <p:spPr>
            <a:xfrm>
              <a:off x="4476075" y="4486100"/>
              <a:ext cx="13975" cy="10275"/>
            </a:xfrm>
            <a:custGeom>
              <a:rect b="b" l="l" r="r" t="t"/>
              <a:pathLst>
                <a:path extrusionOk="0" h="411" w="559">
                  <a:moveTo>
                    <a:pt x="282" y="1"/>
                  </a:moveTo>
                  <a:cubicBezTo>
                    <a:pt x="191" y="1"/>
                    <a:pt x="103" y="39"/>
                    <a:pt x="42" y="100"/>
                  </a:cubicBezTo>
                  <a:cubicBezTo>
                    <a:pt x="42" y="152"/>
                    <a:pt x="42" y="152"/>
                    <a:pt x="1" y="193"/>
                  </a:cubicBezTo>
                  <a:lnTo>
                    <a:pt x="518" y="410"/>
                  </a:lnTo>
                  <a:cubicBezTo>
                    <a:pt x="559" y="358"/>
                    <a:pt x="559" y="358"/>
                    <a:pt x="559" y="317"/>
                  </a:cubicBezTo>
                  <a:cubicBezTo>
                    <a:pt x="559" y="193"/>
                    <a:pt x="518" y="58"/>
                    <a:pt x="383" y="17"/>
                  </a:cubicBezTo>
                  <a:cubicBezTo>
                    <a:pt x="350" y="6"/>
                    <a:pt x="316" y="1"/>
                    <a:pt x="28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38"/>
            <p:cNvSpPr/>
            <p:nvPr/>
          </p:nvSpPr>
          <p:spPr>
            <a:xfrm>
              <a:off x="4566550" y="4448775"/>
              <a:ext cx="9575" cy="12950"/>
            </a:xfrm>
            <a:custGeom>
              <a:rect b="b" l="l" r="r" t="t"/>
              <a:pathLst>
                <a:path extrusionOk="0" h="518" w="383">
                  <a:moveTo>
                    <a:pt x="176" y="1"/>
                  </a:moveTo>
                  <a:cubicBezTo>
                    <a:pt x="176" y="1"/>
                    <a:pt x="124" y="1"/>
                    <a:pt x="124" y="42"/>
                  </a:cubicBezTo>
                  <a:cubicBezTo>
                    <a:pt x="83" y="42"/>
                    <a:pt x="42" y="94"/>
                    <a:pt x="42" y="176"/>
                  </a:cubicBezTo>
                  <a:cubicBezTo>
                    <a:pt x="0" y="218"/>
                    <a:pt x="0" y="259"/>
                    <a:pt x="0" y="300"/>
                  </a:cubicBezTo>
                  <a:cubicBezTo>
                    <a:pt x="42" y="394"/>
                    <a:pt x="83" y="476"/>
                    <a:pt x="176" y="518"/>
                  </a:cubicBez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38"/>
            <p:cNvSpPr/>
            <p:nvPr/>
          </p:nvSpPr>
          <p:spPr>
            <a:xfrm>
              <a:off x="4501925" y="4422100"/>
              <a:ext cx="15025" cy="13575"/>
            </a:xfrm>
            <a:custGeom>
              <a:rect b="b" l="l" r="r" t="t"/>
              <a:pathLst>
                <a:path extrusionOk="0" h="543" w="601">
                  <a:moveTo>
                    <a:pt x="272" y="1"/>
                  </a:moveTo>
                  <a:cubicBezTo>
                    <a:pt x="172" y="1"/>
                    <a:pt x="72" y="71"/>
                    <a:pt x="42" y="168"/>
                  </a:cubicBezTo>
                  <a:cubicBezTo>
                    <a:pt x="1" y="292"/>
                    <a:pt x="42" y="468"/>
                    <a:pt x="218" y="509"/>
                  </a:cubicBezTo>
                  <a:cubicBezTo>
                    <a:pt x="252" y="532"/>
                    <a:pt x="291" y="543"/>
                    <a:pt x="330" y="543"/>
                  </a:cubicBezTo>
                  <a:cubicBezTo>
                    <a:pt x="429" y="543"/>
                    <a:pt x="529" y="475"/>
                    <a:pt x="559" y="385"/>
                  </a:cubicBezTo>
                  <a:cubicBezTo>
                    <a:pt x="600" y="251"/>
                    <a:pt x="559" y="75"/>
                    <a:pt x="383" y="34"/>
                  </a:cubicBezTo>
                  <a:cubicBezTo>
                    <a:pt x="349" y="11"/>
                    <a:pt x="311"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38"/>
            <p:cNvSpPr/>
            <p:nvPr/>
          </p:nvSpPr>
          <p:spPr>
            <a:xfrm>
              <a:off x="4456700" y="4440925"/>
              <a:ext cx="15000" cy="13675"/>
            </a:xfrm>
            <a:custGeom>
              <a:rect b="b" l="l" r="r" t="t"/>
              <a:pathLst>
                <a:path extrusionOk="0" h="547" w="600">
                  <a:moveTo>
                    <a:pt x="290" y="0"/>
                  </a:moveTo>
                  <a:cubicBezTo>
                    <a:pt x="184" y="0"/>
                    <a:pt x="73" y="56"/>
                    <a:pt x="42" y="191"/>
                  </a:cubicBezTo>
                  <a:cubicBezTo>
                    <a:pt x="0" y="315"/>
                    <a:pt x="42" y="490"/>
                    <a:pt x="176" y="532"/>
                  </a:cubicBezTo>
                  <a:cubicBezTo>
                    <a:pt x="215" y="541"/>
                    <a:pt x="254" y="547"/>
                    <a:pt x="292" y="547"/>
                  </a:cubicBezTo>
                  <a:cubicBezTo>
                    <a:pt x="416" y="547"/>
                    <a:pt x="527" y="491"/>
                    <a:pt x="559" y="356"/>
                  </a:cubicBezTo>
                  <a:cubicBezTo>
                    <a:pt x="600" y="232"/>
                    <a:pt x="559" y="56"/>
                    <a:pt x="383" y="15"/>
                  </a:cubicBezTo>
                  <a:cubicBezTo>
                    <a:pt x="354" y="5"/>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38"/>
            <p:cNvSpPr/>
            <p:nvPr/>
          </p:nvSpPr>
          <p:spPr>
            <a:xfrm>
              <a:off x="4520275" y="4467325"/>
              <a:ext cx="16050" cy="14050"/>
            </a:xfrm>
            <a:custGeom>
              <a:rect b="b" l="l" r="r" t="t"/>
              <a:pathLst>
                <a:path extrusionOk="0" h="562" w="642">
                  <a:moveTo>
                    <a:pt x="314" y="1"/>
                  </a:moveTo>
                  <a:cubicBezTo>
                    <a:pt x="214" y="1"/>
                    <a:pt x="113" y="71"/>
                    <a:pt x="83" y="168"/>
                  </a:cubicBezTo>
                  <a:cubicBezTo>
                    <a:pt x="1" y="293"/>
                    <a:pt x="83" y="468"/>
                    <a:pt x="218" y="551"/>
                  </a:cubicBezTo>
                  <a:cubicBezTo>
                    <a:pt x="240" y="558"/>
                    <a:pt x="263" y="562"/>
                    <a:pt x="288" y="562"/>
                  </a:cubicBezTo>
                  <a:cubicBezTo>
                    <a:pt x="400" y="562"/>
                    <a:pt x="525" y="488"/>
                    <a:pt x="559" y="386"/>
                  </a:cubicBezTo>
                  <a:cubicBezTo>
                    <a:pt x="642" y="251"/>
                    <a:pt x="559" y="75"/>
                    <a:pt x="425" y="34"/>
                  </a:cubicBezTo>
                  <a:cubicBezTo>
                    <a:pt x="390" y="11"/>
                    <a:pt x="352"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38"/>
            <p:cNvSpPr/>
            <p:nvPr/>
          </p:nvSpPr>
          <p:spPr>
            <a:xfrm>
              <a:off x="4482550" y="4376400"/>
              <a:ext cx="16050" cy="14050"/>
            </a:xfrm>
            <a:custGeom>
              <a:rect b="b" l="l" r="r" t="t"/>
              <a:pathLst>
                <a:path extrusionOk="0" h="562" w="642">
                  <a:moveTo>
                    <a:pt x="360" y="0"/>
                  </a:moveTo>
                  <a:cubicBezTo>
                    <a:pt x="241" y="0"/>
                    <a:pt x="110" y="76"/>
                    <a:pt x="42" y="187"/>
                  </a:cubicBezTo>
                  <a:cubicBezTo>
                    <a:pt x="0" y="311"/>
                    <a:pt x="83" y="487"/>
                    <a:pt x="217" y="528"/>
                  </a:cubicBezTo>
                  <a:cubicBezTo>
                    <a:pt x="252" y="551"/>
                    <a:pt x="291" y="561"/>
                    <a:pt x="329" y="561"/>
                  </a:cubicBezTo>
                  <a:cubicBezTo>
                    <a:pt x="429" y="561"/>
                    <a:pt x="529" y="493"/>
                    <a:pt x="558" y="404"/>
                  </a:cubicBezTo>
                  <a:cubicBezTo>
                    <a:pt x="641" y="270"/>
                    <a:pt x="558" y="94"/>
                    <a:pt x="434" y="11"/>
                  </a:cubicBezTo>
                  <a:cubicBezTo>
                    <a:pt x="411" y="4"/>
                    <a:pt x="386" y="0"/>
                    <a:pt x="36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38"/>
            <p:cNvSpPr/>
            <p:nvPr/>
          </p:nvSpPr>
          <p:spPr>
            <a:xfrm>
              <a:off x="4547150" y="4403150"/>
              <a:ext cx="15025" cy="13725"/>
            </a:xfrm>
            <a:custGeom>
              <a:rect b="b" l="l" r="r" t="t"/>
              <a:pathLst>
                <a:path extrusionOk="0" h="549" w="601">
                  <a:moveTo>
                    <a:pt x="307" y="1"/>
                  </a:moveTo>
                  <a:cubicBezTo>
                    <a:pt x="181" y="1"/>
                    <a:pt x="73" y="49"/>
                    <a:pt x="42" y="151"/>
                  </a:cubicBezTo>
                  <a:cubicBezTo>
                    <a:pt x="1" y="316"/>
                    <a:pt x="42" y="492"/>
                    <a:pt x="218" y="533"/>
                  </a:cubicBezTo>
                  <a:cubicBezTo>
                    <a:pt x="247" y="543"/>
                    <a:pt x="279" y="548"/>
                    <a:pt x="312" y="548"/>
                  </a:cubicBezTo>
                  <a:cubicBezTo>
                    <a:pt x="418" y="548"/>
                    <a:pt x="528" y="494"/>
                    <a:pt x="559" y="368"/>
                  </a:cubicBezTo>
                  <a:cubicBezTo>
                    <a:pt x="601" y="233"/>
                    <a:pt x="559" y="58"/>
                    <a:pt x="435" y="16"/>
                  </a:cubicBezTo>
                  <a:cubicBezTo>
                    <a:pt x="392" y="6"/>
                    <a:pt x="349" y="1"/>
                    <a:pt x="3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38"/>
            <p:cNvSpPr/>
            <p:nvPr/>
          </p:nvSpPr>
          <p:spPr>
            <a:xfrm>
              <a:off x="4418950" y="4460675"/>
              <a:ext cx="6500" cy="8550"/>
            </a:xfrm>
            <a:custGeom>
              <a:rect b="b" l="l" r="r" t="t"/>
              <a:pathLst>
                <a:path extrusionOk="0" h="342" w="260">
                  <a:moveTo>
                    <a:pt x="83" y="0"/>
                  </a:moveTo>
                  <a:lnTo>
                    <a:pt x="1" y="259"/>
                  </a:lnTo>
                  <a:lnTo>
                    <a:pt x="259" y="341"/>
                  </a:lnTo>
                  <a:lnTo>
                    <a:pt x="259" y="217"/>
                  </a:lnTo>
                  <a:cubicBezTo>
                    <a:pt x="259" y="135"/>
                    <a:pt x="21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38"/>
            <p:cNvSpPr/>
            <p:nvPr/>
          </p:nvSpPr>
          <p:spPr>
            <a:xfrm>
              <a:off x="4442725" y="4396050"/>
              <a:ext cx="10625" cy="13375"/>
            </a:xfrm>
            <a:custGeom>
              <a:rect b="b" l="l" r="r" t="t"/>
              <a:pathLst>
                <a:path extrusionOk="0" h="535" w="425">
                  <a:moveTo>
                    <a:pt x="218" y="0"/>
                  </a:moveTo>
                  <a:lnTo>
                    <a:pt x="1" y="517"/>
                  </a:lnTo>
                  <a:lnTo>
                    <a:pt x="42" y="517"/>
                  </a:lnTo>
                  <a:cubicBezTo>
                    <a:pt x="67" y="530"/>
                    <a:pt x="92" y="535"/>
                    <a:pt x="117" y="535"/>
                  </a:cubicBezTo>
                  <a:cubicBezTo>
                    <a:pt x="179" y="535"/>
                    <a:pt x="242" y="505"/>
                    <a:pt x="301" y="476"/>
                  </a:cubicBezTo>
                  <a:lnTo>
                    <a:pt x="342" y="435"/>
                  </a:lnTo>
                  <a:lnTo>
                    <a:pt x="342" y="342"/>
                  </a:lnTo>
                  <a:cubicBezTo>
                    <a:pt x="425" y="218"/>
                    <a:pt x="342" y="83"/>
                    <a:pt x="259" y="42"/>
                  </a:cubicBezTo>
                  <a:cubicBezTo>
                    <a:pt x="259" y="0"/>
                    <a:pt x="218"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38"/>
            <p:cNvSpPr/>
            <p:nvPr/>
          </p:nvSpPr>
          <p:spPr>
            <a:xfrm>
              <a:off x="4593425" y="4388550"/>
              <a:ext cx="6500" cy="8550"/>
            </a:xfrm>
            <a:custGeom>
              <a:rect b="b" l="l" r="r" t="t"/>
              <a:pathLst>
                <a:path extrusionOk="0" h="342" w="260">
                  <a:moveTo>
                    <a:pt x="1" y="1"/>
                  </a:moveTo>
                  <a:lnTo>
                    <a:pt x="1" y="176"/>
                  </a:lnTo>
                  <a:cubicBezTo>
                    <a:pt x="1" y="218"/>
                    <a:pt x="42" y="300"/>
                    <a:pt x="135" y="342"/>
                  </a:cubicBezTo>
                  <a:lnTo>
                    <a:pt x="176" y="342"/>
                  </a:lnTo>
                  <a:lnTo>
                    <a:pt x="259" y="83"/>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38"/>
            <p:cNvSpPr/>
            <p:nvPr/>
          </p:nvSpPr>
          <p:spPr>
            <a:xfrm>
              <a:off x="4528800" y="4361675"/>
              <a:ext cx="12950" cy="10025"/>
            </a:xfrm>
            <a:custGeom>
              <a:rect b="b" l="l" r="r" t="t"/>
              <a:pathLst>
                <a:path extrusionOk="0" h="401" w="518">
                  <a:moveTo>
                    <a:pt x="42" y="0"/>
                  </a:moveTo>
                  <a:cubicBezTo>
                    <a:pt x="1" y="42"/>
                    <a:pt x="1" y="83"/>
                    <a:pt x="1" y="124"/>
                  </a:cubicBezTo>
                  <a:cubicBezTo>
                    <a:pt x="1" y="166"/>
                    <a:pt x="1" y="218"/>
                    <a:pt x="42" y="218"/>
                  </a:cubicBezTo>
                  <a:lnTo>
                    <a:pt x="42" y="259"/>
                  </a:lnTo>
                  <a:lnTo>
                    <a:pt x="177" y="383"/>
                  </a:lnTo>
                  <a:cubicBezTo>
                    <a:pt x="201" y="395"/>
                    <a:pt x="225" y="400"/>
                    <a:pt x="250" y="400"/>
                  </a:cubicBezTo>
                  <a:cubicBezTo>
                    <a:pt x="309" y="400"/>
                    <a:pt x="369" y="371"/>
                    <a:pt x="435" y="342"/>
                  </a:cubicBezTo>
                  <a:cubicBezTo>
                    <a:pt x="476" y="342"/>
                    <a:pt x="518" y="300"/>
                    <a:pt x="518" y="218"/>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38"/>
            <p:cNvSpPr/>
            <p:nvPr/>
          </p:nvSpPr>
          <p:spPr>
            <a:xfrm>
              <a:off x="4468575" y="4337900"/>
              <a:ext cx="9600" cy="7525"/>
            </a:xfrm>
            <a:custGeom>
              <a:rect b="b" l="l" r="r" t="t"/>
              <a:pathLst>
                <a:path extrusionOk="0" h="301" w="384">
                  <a:moveTo>
                    <a:pt x="125" y="0"/>
                  </a:moveTo>
                  <a:lnTo>
                    <a:pt x="1" y="259"/>
                  </a:lnTo>
                  <a:cubicBezTo>
                    <a:pt x="42" y="259"/>
                    <a:pt x="42" y="300"/>
                    <a:pt x="84" y="300"/>
                  </a:cubicBezTo>
                  <a:lnTo>
                    <a:pt x="166" y="300"/>
                  </a:lnTo>
                  <a:cubicBezTo>
                    <a:pt x="259" y="259"/>
                    <a:pt x="342" y="217"/>
                    <a:pt x="383" y="135"/>
                  </a:cubicBezTo>
                  <a:lnTo>
                    <a:pt x="1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38"/>
            <p:cNvSpPr/>
            <p:nvPr/>
          </p:nvSpPr>
          <p:spPr>
            <a:xfrm>
              <a:off x="4487975" y="4640825"/>
              <a:ext cx="8550" cy="7275"/>
            </a:xfrm>
            <a:custGeom>
              <a:rect b="b" l="l" r="r" t="t"/>
              <a:pathLst>
                <a:path extrusionOk="0" h="291" w="342">
                  <a:moveTo>
                    <a:pt x="279" y="1"/>
                  </a:moveTo>
                  <a:cubicBezTo>
                    <a:pt x="259" y="1"/>
                    <a:pt x="238" y="11"/>
                    <a:pt x="217" y="32"/>
                  </a:cubicBezTo>
                  <a:cubicBezTo>
                    <a:pt x="124" y="32"/>
                    <a:pt x="83" y="32"/>
                    <a:pt x="42" y="73"/>
                  </a:cubicBezTo>
                  <a:lnTo>
                    <a:pt x="42" y="114"/>
                  </a:lnTo>
                  <a:lnTo>
                    <a:pt x="0" y="166"/>
                  </a:lnTo>
                  <a:lnTo>
                    <a:pt x="259" y="290"/>
                  </a:lnTo>
                  <a:lnTo>
                    <a:pt x="341" y="32"/>
                  </a:lnTo>
                  <a:cubicBezTo>
                    <a:pt x="321" y="11"/>
                    <a:pt x="300" y="1"/>
                    <a:pt x="27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38"/>
            <p:cNvSpPr/>
            <p:nvPr/>
          </p:nvSpPr>
          <p:spPr>
            <a:xfrm>
              <a:off x="4423350" y="4614325"/>
              <a:ext cx="15025" cy="9975"/>
            </a:xfrm>
            <a:custGeom>
              <a:rect b="b" l="l" r="r" t="t"/>
              <a:pathLst>
                <a:path extrusionOk="0" h="399" w="601">
                  <a:moveTo>
                    <a:pt x="289" y="1"/>
                  </a:moveTo>
                  <a:cubicBezTo>
                    <a:pt x="195" y="1"/>
                    <a:pt x="104" y="47"/>
                    <a:pt x="42" y="140"/>
                  </a:cubicBezTo>
                  <a:lnTo>
                    <a:pt x="1" y="192"/>
                  </a:lnTo>
                  <a:lnTo>
                    <a:pt x="517" y="399"/>
                  </a:lnTo>
                  <a:cubicBezTo>
                    <a:pt x="600" y="233"/>
                    <a:pt x="517" y="99"/>
                    <a:pt x="383" y="16"/>
                  </a:cubicBezTo>
                  <a:cubicBezTo>
                    <a:pt x="352" y="6"/>
                    <a:pt x="320" y="1"/>
                    <a:pt x="28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38"/>
            <p:cNvSpPr/>
            <p:nvPr/>
          </p:nvSpPr>
          <p:spPr>
            <a:xfrm>
              <a:off x="4512775" y="4576625"/>
              <a:ext cx="10625" cy="13300"/>
            </a:xfrm>
            <a:custGeom>
              <a:rect b="b" l="l" r="r" t="t"/>
              <a:pathLst>
                <a:path extrusionOk="0" h="532" w="425">
                  <a:moveTo>
                    <a:pt x="332" y="0"/>
                  </a:moveTo>
                  <a:cubicBezTo>
                    <a:pt x="226" y="0"/>
                    <a:pt x="115" y="56"/>
                    <a:pt x="84" y="191"/>
                  </a:cubicBezTo>
                  <a:cubicBezTo>
                    <a:pt x="1" y="315"/>
                    <a:pt x="84" y="490"/>
                    <a:pt x="208" y="532"/>
                  </a:cubicBezTo>
                  <a:lnTo>
                    <a:pt x="425" y="15"/>
                  </a:lnTo>
                  <a:cubicBezTo>
                    <a:pt x="396" y="5"/>
                    <a:pt x="364"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38"/>
            <p:cNvSpPr/>
            <p:nvPr/>
          </p:nvSpPr>
          <p:spPr>
            <a:xfrm>
              <a:off x="4449200" y="4550300"/>
              <a:ext cx="15025" cy="14050"/>
            </a:xfrm>
            <a:custGeom>
              <a:rect b="b" l="l" r="r" t="t"/>
              <a:pathLst>
                <a:path extrusionOk="0" h="562" w="601">
                  <a:moveTo>
                    <a:pt x="272" y="1"/>
                  </a:moveTo>
                  <a:cubicBezTo>
                    <a:pt x="172" y="1"/>
                    <a:pt x="72" y="71"/>
                    <a:pt x="42" y="168"/>
                  </a:cubicBezTo>
                  <a:cubicBezTo>
                    <a:pt x="0" y="334"/>
                    <a:pt x="42" y="468"/>
                    <a:pt x="166" y="551"/>
                  </a:cubicBezTo>
                  <a:cubicBezTo>
                    <a:pt x="197" y="558"/>
                    <a:pt x="228" y="562"/>
                    <a:pt x="258" y="562"/>
                  </a:cubicBezTo>
                  <a:cubicBezTo>
                    <a:pt x="399" y="562"/>
                    <a:pt x="525" y="486"/>
                    <a:pt x="559" y="375"/>
                  </a:cubicBezTo>
                  <a:cubicBezTo>
                    <a:pt x="600" y="251"/>
                    <a:pt x="559" y="75"/>
                    <a:pt x="383" y="34"/>
                  </a:cubicBezTo>
                  <a:cubicBezTo>
                    <a:pt x="349"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38"/>
            <p:cNvSpPr/>
            <p:nvPr/>
          </p:nvSpPr>
          <p:spPr>
            <a:xfrm>
              <a:off x="4403975" y="4569125"/>
              <a:ext cx="15000" cy="14125"/>
            </a:xfrm>
            <a:custGeom>
              <a:rect b="b" l="l" r="r" t="t"/>
              <a:pathLst>
                <a:path extrusionOk="0" h="565" w="600">
                  <a:moveTo>
                    <a:pt x="290" y="0"/>
                  </a:moveTo>
                  <a:cubicBezTo>
                    <a:pt x="184" y="0"/>
                    <a:pt x="73" y="56"/>
                    <a:pt x="41" y="191"/>
                  </a:cubicBezTo>
                  <a:cubicBezTo>
                    <a:pt x="0" y="315"/>
                    <a:pt x="41" y="491"/>
                    <a:pt x="166" y="532"/>
                  </a:cubicBezTo>
                  <a:cubicBezTo>
                    <a:pt x="214" y="555"/>
                    <a:pt x="259" y="565"/>
                    <a:pt x="301" y="565"/>
                  </a:cubicBezTo>
                  <a:cubicBezTo>
                    <a:pt x="412" y="565"/>
                    <a:pt x="499" y="495"/>
                    <a:pt x="558" y="398"/>
                  </a:cubicBezTo>
                  <a:cubicBezTo>
                    <a:pt x="600" y="232"/>
                    <a:pt x="558" y="98"/>
                    <a:pt x="383" y="15"/>
                  </a:cubicBezTo>
                  <a:cubicBezTo>
                    <a:pt x="354" y="5"/>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38"/>
            <p:cNvSpPr/>
            <p:nvPr/>
          </p:nvSpPr>
          <p:spPr>
            <a:xfrm>
              <a:off x="4467550" y="4595550"/>
              <a:ext cx="16050" cy="14125"/>
            </a:xfrm>
            <a:custGeom>
              <a:rect b="b" l="l" r="r" t="t"/>
              <a:pathLst>
                <a:path extrusionOk="0" h="565" w="642">
                  <a:moveTo>
                    <a:pt x="313" y="0"/>
                  </a:moveTo>
                  <a:cubicBezTo>
                    <a:pt x="210" y="0"/>
                    <a:pt x="102" y="70"/>
                    <a:pt x="42" y="168"/>
                  </a:cubicBezTo>
                  <a:cubicBezTo>
                    <a:pt x="0" y="333"/>
                    <a:pt x="83" y="467"/>
                    <a:pt x="207" y="550"/>
                  </a:cubicBezTo>
                  <a:cubicBezTo>
                    <a:pt x="239" y="560"/>
                    <a:pt x="272" y="565"/>
                    <a:pt x="306" y="565"/>
                  </a:cubicBezTo>
                  <a:cubicBezTo>
                    <a:pt x="416" y="565"/>
                    <a:pt x="527" y="509"/>
                    <a:pt x="559" y="374"/>
                  </a:cubicBezTo>
                  <a:cubicBezTo>
                    <a:pt x="642" y="250"/>
                    <a:pt x="559" y="75"/>
                    <a:pt x="424" y="33"/>
                  </a:cubicBezTo>
                  <a:cubicBezTo>
                    <a:pt x="390" y="10"/>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38"/>
            <p:cNvSpPr/>
            <p:nvPr/>
          </p:nvSpPr>
          <p:spPr>
            <a:xfrm>
              <a:off x="4429800" y="4505075"/>
              <a:ext cx="16050" cy="14050"/>
            </a:xfrm>
            <a:custGeom>
              <a:rect b="b" l="l" r="r" t="t"/>
              <a:pathLst>
                <a:path extrusionOk="0" h="562" w="642">
                  <a:moveTo>
                    <a:pt x="313" y="0"/>
                  </a:moveTo>
                  <a:cubicBezTo>
                    <a:pt x="211" y="0"/>
                    <a:pt x="102" y="71"/>
                    <a:pt x="42" y="168"/>
                  </a:cubicBezTo>
                  <a:cubicBezTo>
                    <a:pt x="1" y="292"/>
                    <a:pt x="84" y="468"/>
                    <a:pt x="218" y="551"/>
                  </a:cubicBezTo>
                  <a:cubicBezTo>
                    <a:pt x="240" y="558"/>
                    <a:pt x="263" y="561"/>
                    <a:pt x="287" y="561"/>
                  </a:cubicBezTo>
                  <a:cubicBezTo>
                    <a:pt x="400" y="561"/>
                    <a:pt x="525" y="486"/>
                    <a:pt x="559" y="375"/>
                  </a:cubicBezTo>
                  <a:cubicBezTo>
                    <a:pt x="642" y="251"/>
                    <a:pt x="559" y="75"/>
                    <a:pt x="425" y="34"/>
                  </a:cubicBezTo>
                  <a:cubicBezTo>
                    <a:pt x="391" y="11"/>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38"/>
            <p:cNvSpPr/>
            <p:nvPr/>
          </p:nvSpPr>
          <p:spPr>
            <a:xfrm>
              <a:off x="4494425" y="4531375"/>
              <a:ext cx="15025" cy="13700"/>
            </a:xfrm>
            <a:custGeom>
              <a:rect b="b" l="l" r="r" t="t"/>
              <a:pathLst>
                <a:path extrusionOk="0" h="548" w="601">
                  <a:moveTo>
                    <a:pt x="290" y="1"/>
                  </a:moveTo>
                  <a:cubicBezTo>
                    <a:pt x="185" y="1"/>
                    <a:pt x="74" y="56"/>
                    <a:pt x="42" y="191"/>
                  </a:cubicBezTo>
                  <a:cubicBezTo>
                    <a:pt x="1" y="315"/>
                    <a:pt x="42" y="491"/>
                    <a:pt x="218" y="532"/>
                  </a:cubicBezTo>
                  <a:cubicBezTo>
                    <a:pt x="249" y="543"/>
                    <a:pt x="283" y="548"/>
                    <a:pt x="318" y="548"/>
                  </a:cubicBezTo>
                  <a:cubicBezTo>
                    <a:pt x="421" y="548"/>
                    <a:pt x="528" y="501"/>
                    <a:pt x="559" y="408"/>
                  </a:cubicBezTo>
                  <a:cubicBezTo>
                    <a:pt x="600" y="233"/>
                    <a:pt x="559" y="98"/>
                    <a:pt x="383" y="15"/>
                  </a:cubicBezTo>
                  <a:cubicBezTo>
                    <a:pt x="354" y="6"/>
                    <a:pt x="323" y="1"/>
                    <a:pt x="29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38"/>
            <p:cNvSpPr/>
            <p:nvPr/>
          </p:nvSpPr>
          <p:spPr>
            <a:xfrm>
              <a:off x="4366225" y="4588875"/>
              <a:ext cx="6500" cy="8550"/>
            </a:xfrm>
            <a:custGeom>
              <a:rect b="b" l="l" r="r" t="t"/>
              <a:pathLst>
                <a:path extrusionOk="0" h="342" w="260">
                  <a:moveTo>
                    <a:pt x="83" y="0"/>
                  </a:moveTo>
                  <a:lnTo>
                    <a:pt x="1" y="259"/>
                  </a:lnTo>
                  <a:lnTo>
                    <a:pt x="259" y="342"/>
                  </a:lnTo>
                  <a:lnTo>
                    <a:pt x="259" y="300"/>
                  </a:lnTo>
                  <a:lnTo>
                    <a:pt x="259" y="259"/>
                  </a:lnTo>
                  <a:cubicBezTo>
                    <a:pt x="259" y="124"/>
                    <a:pt x="21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38"/>
            <p:cNvSpPr/>
            <p:nvPr/>
          </p:nvSpPr>
          <p:spPr>
            <a:xfrm>
              <a:off x="4390000" y="4524250"/>
              <a:ext cx="10625" cy="13325"/>
            </a:xfrm>
            <a:custGeom>
              <a:rect b="b" l="l" r="r" t="t"/>
              <a:pathLst>
                <a:path extrusionOk="0" h="533" w="425">
                  <a:moveTo>
                    <a:pt x="208" y="1"/>
                  </a:moveTo>
                  <a:lnTo>
                    <a:pt x="1" y="518"/>
                  </a:lnTo>
                  <a:cubicBezTo>
                    <a:pt x="31" y="528"/>
                    <a:pt x="65" y="533"/>
                    <a:pt x="99" y="533"/>
                  </a:cubicBezTo>
                  <a:cubicBezTo>
                    <a:pt x="203" y="533"/>
                    <a:pt x="311" y="484"/>
                    <a:pt x="342" y="383"/>
                  </a:cubicBezTo>
                  <a:cubicBezTo>
                    <a:pt x="425" y="218"/>
                    <a:pt x="342" y="83"/>
                    <a:pt x="2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38"/>
            <p:cNvSpPr/>
            <p:nvPr/>
          </p:nvSpPr>
          <p:spPr>
            <a:xfrm>
              <a:off x="4539675" y="4516750"/>
              <a:ext cx="7500" cy="9600"/>
            </a:xfrm>
            <a:custGeom>
              <a:rect b="b" l="l" r="r" t="t"/>
              <a:pathLst>
                <a:path extrusionOk="0" h="384" w="300">
                  <a:moveTo>
                    <a:pt x="41" y="1"/>
                  </a:moveTo>
                  <a:cubicBezTo>
                    <a:pt x="41" y="42"/>
                    <a:pt x="0" y="125"/>
                    <a:pt x="41" y="166"/>
                  </a:cubicBezTo>
                  <a:cubicBezTo>
                    <a:pt x="41" y="259"/>
                    <a:pt x="124" y="342"/>
                    <a:pt x="217" y="383"/>
                  </a:cubicBezTo>
                  <a:lnTo>
                    <a:pt x="300" y="125"/>
                  </a:ln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38"/>
            <p:cNvSpPr/>
            <p:nvPr/>
          </p:nvSpPr>
          <p:spPr>
            <a:xfrm>
              <a:off x="4476075" y="4490900"/>
              <a:ext cx="12950" cy="9000"/>
            </a:xfrm>
            <a:custGeom>
              <a:rect b="b" l="l" r="r" t="t"/>
              <a:pathLst>
                <a:path extrusionOk="0" h="360" w="518">
                  <a:moveTo>
                    <a:pt x="1" y="1"/>
                  </a:moveTo>
                  <a:lnTo>
                    <a:pt x="1" y="84"/>
                  </a:lnTo>
                  <a:lnTo>
                    <a:pt x="1" y="218"/>
                  </a:lnTo>
                  <a:cubicBezTo>
                    <a:pt x="42" y="218"/>
                    <a:pt x="42" y="218"/>
                    <a:pt x="42" y="259"/>
                  </a:cubicBezTo>
                  <a:cubicBezTo>
                    <a:pt x="83" y="301"/>
                    <a:pt x="125" y="342"/>
                    <a:pt x="176" y="342"/>
                  </a:cubicBezTo>
                  <a:cubicBezTo>
                    <a:pt x="201" y="354"/>
                    <a:pt x="228" y="359"/>
                    <a:pt x="258" y="359"/>
                  </a:cubicBezTo>
                  <a:cubicBezTo>
                    <a:pt x="329" y="359"/>
                    <a:pt x="410" y="330"/>
                    <a:pt x="476" y="301"/>
                  </a:cubicBezTo>
                  <a:cubicBezTo>
                    <a:pt x="518" y="259"/>
                    <a:pt x="518" y="218"/>
                    <a:pt x="518" y="21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38"/>
            <p:cNvSpPr/>
            <p:nvPr/>
          </p:nvSpPr>
          <p:spPr>
            <a:xfrm>
              <a:off x="4415850" y="4467125"/>
              <a:ext cx="9600" cy="6500"/>
            </a:xfrm>
            <a:custGeom>
              <a:rect b="b" l="l" r="r" t="t"/>
              <a:pathLst>
                <a:path extrusionOk="0" h="260" w="384">
                  <a:moveTo>
                    <a:pt x="125" y="1"/>
                  </a:moveTo>
                  <a:lnTo>
                    <a:pt x="1" y="218"/>
                  </a:lnTo>
                  <a:cubicBezTo>
                    <a:pt x="42" y="259"/>
                    <a:pt x="42" y="259"/>
                    <a:pt x="83" y="259"/>
                  </a:cubicBezTo>
                  <a:lnTo>
                    <a:pt x="166" y="259"/>
                  </a:lnTo>
                  <a:cubicBezTo>
                    <a:pt x="207" y="259"/>
                    <a:pt x="207" y="259"/>
                    <a:pt x="207" y="218"/>
                  </a:cubicBezTo>
                  <a:cubicBezTo>
                    <a:pt x="259" y="218"/>
                    <a:pt x="301" y="176"/>
                    <a:pt x="342" y="135"/>
                  </a:cubicBezTo>
                  <a:lnTo>
                    <a:pt x="383" y="83"/>
                  </a:ln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38"/>
            <p:cNvSpPr/>
            <p:nvPr/>
          </p:nvSpPr>
          <p:spPr>
            <a:xfrm>
              <a:off x="4461100" y="4705175"/>
              <a:ext cx="9575" cy="12950"/>
            </a:xfrm>
            <a:custGeom>
              <a:rect b="b" l="l" r="r" t="t"/>
              <a:pathLst>
                <a:path extrusionOk="0" h="518" w="383">
                  <a:moveTo>
                    <a:pt x="258" y="1"/>
                  </a:moveTo>
                  <a:cubicBezTo>
                    <a:pt x="165" y="1"/>
                    <a:pt x="41" y="84"/>
                    <a:pt x="0" y="177"/>
                  </a:cubicBezTo>
                  <a:cubicBezTo>
                    <a:pt x="0" y="259"/>
                    <a:pt x="0" y="342"/>
                    <a:pt x="41" y="435"/>
                  </a:cubicBezTo>
                  <a:cubicBezTo>
                    <a:pt x="83" y="477"/>
                    <a:pt x="124" y="518"/>
                    <a:pt x="165" y="518"/>
                  </a:cubicBez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38"/>
            <p:cNvSpPr/>
            <p:nvPr/>
          </p:nvSpPr>
          <p:spPr>
            <a:xfrm>
              <a:off x="4396475" y="4678950"/>
              <a:ext cx="15000" cy="13700"/>
            </a:xfrm>
            <a:custGeom>
              <a:rect b="b" l="l" r="r" t="t"/>
              <a:pathLst>
                <a:path extrusionOk="0" h="548" w="600">
                  <a:moveTo>
                    <a:pt x="283" y="1"/>
                  </a:moveTo>
                  <a:cubicBezTo>
                    <a:pt x="179" y="1"/>
                    <a:pt x="73" y="47"/>
                    <a:pt x="42" y="140"/>
                  </a:cubicBezTo>
                  <a:cubicBezTo>
                    <a:pt x="0" y="316"/>
                    <a:pt x="42" y="492"/>
                    <a:pt x="166" y="533"/>
                  </a:cubicBezTo>
                  <a:cubicBezTo>
                    <a:pt x="207" y="543"/>
                    <a:pt x="245" y="548"/>
                    <a:pt x="280" y="548"/>
                  </a:cubicBezTo>
                  <a:cubicBezTo>
                    <a:pt x="398" y="548"/>
                    <a:pt x="487" y="492"/>
                    <a:pt x="559" y="357"/>
                  </a:cubicBezTo>
                  <a:cubicBezTo>
                    <a:pt x="600" y="233"/>
                    <a:pt x="559" y="57"/>
                    <a:pt x="383" y="16"/>
                  </a:cubicBezTo>
                  <a:cubicBezTo>
                    <a:pt x="352" y="6"/>
                    <a:pt x="318" y="1"/>
                    <a:pt x="2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38"/>
            <p:cNvSpPr/>
            <p:nvPr/>
          </p:nvSpPr>
          <p:spPr>
            <a:xfrm>
              <a:off x="4414550" y="4724200"/>
              <a:ext cx="16325" cy="13700"/>
            </a:xfrm>
            <a:custGeom>
              <a:rect b="b" l="l" r="r" t="t"/>
              <a:pathLst>
                <a:path extrusionOk="0" h="548" w="653">
                  <a:moveTo>
                    <a:pt x="342" y="1"/>
                  </a:moveTo>
                  <a:cubicBezTo>
                    <a:pt x="234" y="1"/>
                    <a:pt x="116" y="56"/>
                    <a:pt x="53" y="191"/>
                  </a:cubicBezTo>
                  <a:cubicBezTo>
                    <a:pt x="1" y="315"/>
                    <a:pt x="94" y="491"/>
                    <a:pt x="218" y="532"/>
                  </a:cubicBezTo>
                  <a:cubicBezTo>
                    <a:pt x="249" y="542"/>
                    <a:pt x="282" y="547"/>
                    <a:pt x="315" y="547"/>
                  </a:cubicBezTo>
                  <a:cubicBezTo>
                    <a:pt x="423" y="547"/>
                    <a:pt x="530" y="491"/>
                    <a:pt x="570" y="357"/>
                  </a:cubicBezTo>
                  <a:cubicBezTo>
                    <a:pt x="652" y="232"/>
                    <a:pt x="570" y="57"/>
                    <a:pt x="435" y="15"/>
                  </a:cubicBezTo>
                  <a:cubicBezTo>
                    <a:pt x="406" y="6"/>
                    <a:pt x="375" y="1"/>
                    <a:pt x="3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38"/>
            <p:cNvSpPr/>
            <p:nvPr/>
          </p:nvSpPr>
          <p:spPr>
            <a:xfrm>
              <a:off x="4377075" y="4633725"/>
              <a:ext cx="16050" cy="13700"/>
            </a:xfrm>
            <a:custGeom>
              <a:rect b="b" l="l" r="r" t="t"/>
              <a:pathLst>
                <a:path extrusionOk="0" h="548" w="642">
                  <a:moveTo>
                    <a:pt x="307" y="0"/>
                  </a:moveTo>
                  <a:cubicBezTo>
                    <a:pt x="195" y="0"/>
                    <a:pt x="104" y="47"/>
                    <a:pt x="42" y="140"/>
                  </a:cubicBezTo>
                  <a:cubicBezTo>
                    <a:pt x="1" y="316"/>
                    <a:pt x="84" y="450"/>
                    <a:pt x="208" y="533"/>
                  </a:cubicBezTo>
                  <a:cubicBezTo>
                    <a:pt x="239" y="542"/>
                    <a:pt x="272" y="547"/>
                    <a:pt x="306" y="547"/>
                  </a:cubicBezTo>
                  <a:cubicBezTo>
                    <a:pt x="417" y="547"/>
                    <a:pt x="527" y="492"/>
                    <a:pt x="559" y="357"/>
                  </a:cubicBezTo>
                  <a:cubicBezTo>
                    <a:pt x="642" y="233"/>
                    <a:pt x="559" y="57"/>
                    <a:pt x="425" y="16"/>
                  </a:cubicBezTo>
                  <a:cubicBezTo>
                    <a:pt x="383" y="5"/>
                    <a:pt x="344" y="0"/>
                    <a:pt x="30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38"/>
            <p:cNvSpPr/>
            <p:nvPr/>
          </p:nvSpPr>
          <p:spPr>
            <a:xfrm>
              <a:off x="4441700" y="4659675"/>
              <a:ext cx="15025" cy="14050"/>
            </a:xfrm>
            <a:custGeom>
              <a:rect b="b" l="l" r="r" t="t"/>
              <a:pathLst>
                <a:path extrusionOk="0" h="562" w="601">
                  <a:moveTo>
                    <a:pt x="314" y="1"/>
                  </a:moveTo>
                  <a:cubicBezTo>
                    <a:pt x="201" y="1"/>
                    <a:pt x="76" y="77"/>
                    <a:pt x="42" y="187"/>
                  </a:cubicBezTo>
                  <a:cubicBezTo>
                    <a:pt x="1" y="311"/>
                    <a:pt x="42" y="487"/>
                    <a:pt x="166" y="529"/>
                  </a:cubicBezTo>
                  <a:cubicBezTo>
                    <a:pt x="215" y="551"/>
                    <a:pt x="263" y="562"/>
                    <a:pt x="309" y="562"/>
                  </a:cubicBezTo>
                  <a:cubicBezTo>
                    <a:pt x="429" y="562"/>
                    <a:pt x="529" y="491"/>
                    <a:pt x="559" y="394"/>
                  </a:cubicBezTo>
                  <a:cubicBezTo>
                    <a:pt x="600" y="270"/>
                    <a:pt x="559" y="94"/>
                    <a:pt x="383" y="12"/>
                  </a:cubicBezTo>
                  <a:cubicBezTo>
                    <a:pt x="361" y="4"/>
                    <a:pt x="338"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38"/>
            <p:cNvSpPr/>
            <p:nvPr/>
          </p:nvSpPr>
          <p:spPr>
            <a:xfrm>
              <a:off x="4339350" y="4652450"/>
              <a:ext cx="8550" cy="11925"/>
            </a:xfrm>
            <a:custGeom>
              <a:rect b="b" l="l" r="r" t="t"/>
              <a:pathLst>
                <a:path extrusionOk="0" h="477" w="342">
                  <a:moveTo>
                    <a:pt x="124" y="1"/>
                  </a:moveTo>
                  <a:lnTo>
                    <a:pt x="0" y="259"/>
                  </a:lnTo>
                  <a:lnTo>
                    <a:pt x="217" y="476"/>
                  </a:lnTo>
                  <a:cubicBezTo>
                    <a:pt x="217" y="425"/>
                    <a:pt x="259" y="425"/>
                    <a:pt x="259" y="383"/>
                  </a:cubicBezTo>
                  <a:cubicBezTo>
                    <a:pt x="342" y="259"/>
                    <a:pt x="259" y="83"/>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38"/>
            <p:cNvSpPr/>
            <p:nvPr/>
          </p:nvSpPr>
          <p:spPr>
            <a:xfrm>
              <a:off x="4487975" y="4644950"/>
              <a:ext cx="6475" cy="9600"/>
            </a:xfrm>
            <a:custGeom>
              <a:rect b="b" l="l" r="r" t="t"/>
              <a:pathLst>
                <a:path extrusionOk="0" h="384" w="259">
                  <a:moveTo>
                    <a:pt x="0" y="1"/>
                  </a:moveTo>
                  <a:lnTo>
                    <a:pt x="0" y="125"/>
                  </a:lnTo>
                  <a:cubicBezTo>
                    <a:pt x="0" y="208"/>
                    <a:pt x="42" y="342"/>
                    <a:pt x="166" y="383"/>
                  </a:cubicBezTo>
                  <a:lnTo>
                    <a:pt x="259" y="12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38"/>
            <p:cNvSpPr/>
            <p:nvPr/>
          </p:nvSpPr>
          <p:spPr>
            <a:xfrm>
              <a:off x="4423350" y="4619125"/>
              <a:ext cx="12950" cy="9225"/>
            </a:xfrm>
            <a:custGeom>
              <a:rect b="b" l="l" r="r" t="t"/>
              <a:pathLst>
                <a:path extrusionOk="0" h="369" w="518">
                  <a:moveTo>
                    <a:pt x="1" y="0"/>
                  </a:moveTo>
                  <a:lnTo>
                    <a:pt x="1" y="83"/>
                  </a:lnTo>
                  <a:cubicBezTo>
                    <a:pt x="1" y="207"/>
                    <a:pt x="42" y="300"/>
                    <a:pt x="166" y="341"/>
                  </a:cubicBezTo>
                  <a:cubicBezTo>
                    <a:pt x="204" y="358"/>
                    <a:pt x="248" y="368"/>
                    <a:pt x="293" y="368"/>
                  </a:cubicBezTo>
                  <a:cubicBezTo>
                    <a:pt x="356" y="368"/>
                    <a:pt x="422" y="348"/>
                    <a:pt x="476" y="300"/>
                  </a:cubicBezTo>
                  <a:cubicBezTo>
                    <a:pt x="476" y="259"/>
                    <a:pt x="517" y="259"/>
                    <a:pt x="517" y="20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38"/>
            <p:cNvSpPr/>
            <p:nvPr/>
          </p:nvSpPr>
          <p:spPr>
            <a:xfrm>
              <a:off x="4362875" y="4595325"/>
              <a:ext cx="9850" cy="6500"/>
            </a:xfrm>
            <a:custGeom>
              <a:rect b="b" l="l" r="r" t="t"/>
              <a:pathLst>
                <a:path extrusionOk="0" h="260" w="394">
                  <a:moveTo>
                    <a:pt x="135" y="1"/>
                  </a:moveTo>
                  <a:lnTo>
                    <a:pt x="0" y="259"/>
                  </a:lnTo>
                  <a:lnTo>
                    <a:pt x="176" y="259"/>
                  </a:lnTo>
                  <a:cubicBezTo>
                    <a:pt x="259" y="259"/>
                    <a:pt x="310" y="218"/>
                    <a:pt x="352" y="125"/>
                  </a:cubicBezTo>
                  <a:cubicBezTo>
                    <a:pt x="352" y="125"/>
                    <a:pt x="393" y="125"/>
                    <a:pt x="393" y="84"/>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38"/>
            <p:cNvSpPr/>
            <p:nvPr/>
          </p:nvSpPr>
          <p:spPr>
            <a:xfrm>
              <a:off x="4676400" y="3817325"/>
              <a:ext cx="9575" cy="7000"/>
            </a:xfrm>
            <a:custGeom>
              <a:rect b="b" l="l" r="r" t="t"/>
              <a:pathLst>
                <a:path extrusionOk="0" h="280" w="383">
                  <a:moveTo>
                    <a:pt x="288" y="0"/>
                  </a:moveTo>
                  <a:cubicBezTo>
                    <a:pt x="212" y="0"/>
                    <a:pt x="150" y="44"/>
                    <a:pt x="83" y="104"/>
                  </a:cubicBezTo>
                  <a:lnTo>
                    <a:pt x="42" y="145"/>
                  </a:lnTo>
                  <a:lnTo>
                    <a:pt x="0" y="187"/>
                  </a:lnTo>
                  <a:lnTo>
                    <a:pt x="259" y="280"/>
                  </a:lnTo>
                  <a:lnTo>
                    <a:pt x="383" y="21"/>
                  </a:lnTo>
                  <a:cubicBezTo>
                    <a:pt x="349" y="7"/>
                    <a:pt x="317" y="0"/>
                    <a:pt x="28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38"/>
            <p:cNvSpPr/>
            <p:nvPr/>
          </p:nvSpPr>
          <p:spPr>
            <a:xfrm>
              <a:off x="4623675" y="3945775"/>
              <a:ext cx="9575" cy="7800"/>
            </a:xfrm>
            <a:custGeom>
              <a:rect b="b" l="l" r="r" t="t"/>
              <a:pathLst>
                <a:path extrusionOk="0" h="312" w="383">
                  <a:moveTo>
                    <a:pt x="300" y="1"/>
                  </a:moveTo>
                  <a:cubicBezTo>
                    <a:pt x="166" y="1"/>
                    <a:pt x="42" y="53"/>
                    <a:pt x="0" y="177"/>
                  </a:cubicBezTo>
                  <a:lnTo>
                    <a:pt x="259" y="311"/>
                  </a:lnTo>
                  <a:lnTo>
                    <a:pt x="383" y="53"/>
                  </a:lnTo>
                  <a:cubicBezTo>
                    <a:pt x="341" y="53"/>
                    <a:pt x="341"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38"/>
            <p:cNvSpPr/>
            <p:nvPr/>
          </p:nvSpPr>
          <p:spPr>
            <a:xfrm>
              <a:off x="4560075" y="3919950"/>
              <a:ext cx="14000" cy="9825"/>
            </a:xfrm>
            <a:custGeom>
              <a:rect b="b" l="l" r="r" t="t"/>
              <a:pathLst>
                <a:path extrusionOk="0" h="393" w="560">
                  <a:moveTo>
                    <a:pt x="125" y="0"/>
                  </a:moveTo>
                  <a:lnTo>
                    <a:pt x="84" y="52"/>
                  </a:lnTo>
                  <a:cubicBezTo>
                    <a:pt x="42" y="52"/>
                    <a:pt x="42" y="93"/>
                    <a:pt x="1" y="93"/>
                  </a:cubicBezTo>
                  <a:lnTo>
                    <a:pt x="1" y="176"/>
                  </a:lnTo>
                  <a:lnTo>
                    <a:pt x="518" y="393"/>
                  </a:lnTo>
                  <a:cubicBezTo>
                    <a:pt x="559" y="258"/>
                    <a:pt x="518" y="93"/>
                    <a:pt x="383" y="52"/>
                  </a:cubicBez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38"/>
            <p:cNvSpPr/>
            <p:nvPr/>
          </p:nvSpPr>
          <p:spPr>
            <a:xfrm>
              <a:off x="4648475" y="3881975"/>
              <a:ext cx="10625" cy="13425"/>
            </a:xfrm>
            <a:custGeom>
              <a:rect b="b" l="l" r="r" t="t"/>
              <a:pathLst>
                <a:path extrusionOk="0" h="537" w="425">
                  <a:moveTo>
                    <a:pt x="326" y="1"/>
                  </a:moveTo>
                  <a:cubicBezTo>
                    <a:pt x="222" y="1"/>
                    <a:pt x="115" y="61"/>
                    <a:pt x="84" y="185"/>
                  </a:cubicBezTo>
                  <a:cubicBezTo>
                    <a:pt x="1" y="320"/>
                    <a:pt x="84" y="485"/>
                    <a:pt x="208" y="537"/>
                  </a:cubicBezTo>
                  <a:lnTo>
                    <a:pt x="425" y="20"/>
                  </a:lnTo>
                  <a:cubicBezTo>
                    <a:pt x="394" y="7"/>
                    <a:pt x="360"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38"/>
            <p:cNvSpPr/>
            <p:nvPr/>
          </p:nvSpPr>
          <p:spPr>
            <a:xfrm>
              <a:off x="4584900" y="3855675"/>
              <a:ext cx="15025" cy="13550"/>
            </a:xfrm>
            <a:custGeom>
              <a:rect b="b" l="l" r="r" t="t"/>
              <a:pathLst>
                <a:path extrusionOk="0" h="542" w="601">
                  <a:moveTo>
                    <a:pt x="292" y="0"/>
                  </a:moveTo>
                  <a:cubicBezTo>
                    <a:pt x="187" y="0"/>
                    <a:pt x="101" y="73"/>
                    <a:pt x="42" y="162"/>
                  </a:cubicBezTo>
                  <a:cubicBezTo>
                    <a:pt x="0" y="296"/>
                    <a:pt x="42" y="462"/>
                    <a:pt x="218" y="503"/>
                  </a:cubicBezTo>
                  <a:cubicBezTo>
                    <a:pt x="253" y="530"/>
                    <a:pt x="292" y="541"/>
                    <a:pt x="331" y="541"/>
                  </a:cubicBezTo>
                  <a:cubicBezTo>
                    <a:pt x="430" y="541"/>
                    <a:pt x="529" y="468"/>
                    <a:pt x="559" y="379"/>
                  </a:cubicBezTo>
                  <a:cubicBezTo>
                    <a:pt x="600" y="245"/>
                    <a:pt x="559" y="79"/>
                    <a:pt x="424" y="38"/>
                  </a:cubicBezTo>
                  <a:cubicBezTo>
                    <a:pt x="377" y="12"/>
                    <a:pt x="333"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38"/>
            <p:cNvSpPr/>
            <p:nvPr/>
          </p:nvSpPr>
          <p:spPr>
            <a:xfrm>
              <a:off x="4539675" y="3874325"/>
              <a:ext cx="15000" cy="13800"/>
            </a:xfrm>
            <a:custGeom>
              <a:rect b="b" l="l" r="r" t="t"/>
              <a:pathLst>
                <a:path extrusionOk="0" h="552" w="600">
                  <a:moveTo>
                    <a:pt x="290" y="1"/>
                  </a:moveTo>
                  <a:cubicBezTo>
                    <a:pt x="184" y="1"/>
                    <a:pt x="73" y="57"/>
                    <a:pt x="41" y="191"/>
                  </a:cubicBezTo>
                  <a:cubicBezTo>
                    <a:pt x="0" y="326"/>
                    <a:pt x="41" y="491"/>
                    <a:pt x="217" y="533"/>
                  </a:cubicBezTo>
                  <a:cubicBezTo>
                    <a:pt x="248" y="545"/>
                    <a:pt x="282" y="552"/>
                    <a:pt x="316" y="552"/>
                  </a:cubicBezTo>
                  <a:cubicBezTo>
                    <a:pt x="420" y="552"/>
                    <a:pt x="527" y="492"/>
                    <a:pt x="558" y="367"/>
                  </a:cubicBezTo>
                  <a:cubicBezTo>
                    <a:pt x="600" y="233"/>
                    <a:pt x="558" y="67"/>
                    <a:pt x="383" y="16"/>
                  </a:cubicBezTo>
                  <a:cubicBezTo>
                    <a:pt x="354" y="6"/>
                    <a:pt x="322" y="1"/>
                    <a:pt x="29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38"/>
            <p:cNvSpPr/>
            <p:nvPr/>
          </p:nvSpPr>
          <p:spPr>
            <a:xfrm>
              <a:off x="4603250" y="3900900"/>
              <a:ext cx="16050" cy="14150"/>
            </a:xfrm>
            <a:custGeom>
              <a:rect b="b" l="l" r="r" t="t"/>
              <a:pathLst>
                <a:path extrusionOk="0" h="566" w="642">
                  <a:moveTo>
                    <a:pt x="311" y="0"/>
                  </a:moveTo>
                  <a:cubicBezTo>
                    <a:pt x="211" y="0"/>
                    <a:pt x="113" y="73"/>
                    <a:pt x="83" y="162"/>
                  </a:cubicBezTo>
                  <a:cubicBezTo>
                    <a:pt x="0" y="297"/>
                    <a:pt x="83" y="462"/>
                    <a:pt x="207" y="555"/>
                  </a:cubicBezTo>
                  <a:cubicBezTo>
                    <a:pt x="229" y="562"/>
                    <a:pt x="253" y="565"/>
                    <a:pt x="276" y="565"/>
                  </a:cubicBezTo>
                  <a:cubicBezTo>
                    <a:pt x="397" y="565"/>
                    <a:pt x="531" y="483"/>
                    <a:pt x="600" y="379"/>
                  </a:cubicBezTo>
                  <a:cubicBezTo>
                    <a:pt x="641" y="245"/>
                    <a:pt x="559" y="80"/>
                    <a:pt x="424" y="38"/>
                  </a:cubicBezTo>
                  <a:cubicBezTo>
                    <a:pt x="389" y="12"/>
                    <a:pt x="350"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38"/>
            <p:cNvSpPr/>
            <p:nvPr/>
          </p:nvSpPr>
          <p:spPr>
            <a:xfrm>
              <a:off x="4630125" y="3836750"/>
              <a:ext cx="16050" cy="13800"/>
            </a:xfrm>
            <a:custGeom>
              <a:rect b="b" l="l" r="r" t="t"/>
              <a:pathLst>
                <a:path extrusionOk="0" h="552" w="642">
                  <a:moveTo>
                    <a:pt x="308" y="0"/>
                  </a:moveTo>
                  <a:cubicBezTo>
                    <a:pt x="196" y="0"/>
                    <a:pt x="104" y="60"/>
                    <a:pt x="42" y="185"/>
                  </a:cubicBezTo>
                  <a:cubicBezTo>
                    <a:pt x="1" y="319"/>
                    <a:pt x="42" y="485"/>
                    <a:pt x="218" y="536"/>
                  </a:cubicBezTo>
                  <a:cubicBezTo>
                    <a:pt x="247" y="546"/>
                    <a:pt x="278" y="551"/>
                    <a:pt x="311" y="551"/>
                  </a:cubicBezTo>
                  <a:cubicBezTo>
                    <a:pt x="417" y="551"/>
                    <a:pt x="527" y="496"/>
                    <a:pt x="559" y="361"/>
                  </a:cubicBezTo>
                  <a:cubicBezTo>
                    <a:pt x="642" y="226"/>
                    <a:pt x="559" y="61"/>
                    <a:pt x="425" y="20"/>
                  </a:cubicBezTo>
                  <a:cubicBezTo>
                    <a:pt x="384" y="7"/>
                    <a:pt x="345"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38"/>
            <p:cNvSpPr/>
            <p:nvPr/>
          </p:nvSpPr>
          <p:spPr>
            <a:xfrm>
              <a:off x="4501925" y="3894100"/>
              <a:ext cx="6500" cy="8800"/>
            </a:xfrm>
            <a:custGeom>
              <a:rect b="b" l="l" r="r" t="t"/>
              <a:pathLst>
                <a:path extrusionOk="0" h="352" w="260">
                  <a:moveTo>
                    <a:pt x="83" y="0"/>
                  </a:moveTo>
                  <a:lnTo>
                    <a:pt x="1" y="259"/>
                  </a:lnTo>
                  <a:lnTo>
                    <a:pt x="259" y="352"/>
                  </a:lnTo>
                  <a:lnTo>
                    <a:pt x="259" y="310"/>
                  </a:lnTo>
                  <a:lnTo>
                    <a:pt x="259" y="259"/>
                  </a:lnTo>
                  <a:cubicBezTo>
                    <a:pt x="259" y="135"/>
                    <a:pt x="218" y="5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38"/>
            <p:cNvSpPr/>
            <p:nvPr/>
          </p:nvSpPr>
          <p:spPr>
            <a:xfrm>
              <a:off x="4676400" y="3821975"/>
              <a:ext cx="6475" cy="8825"/>
            </a:xfrm>
            <a:custGeom>
              <a:rect b="b" l="l" r="r" t="t"/>
              <a:pathLst>
                <a:path extrusionOk="0" h="353" w="259">
                  <a:moveTo>
                    <a:pt x="0" y="1"/>
                  </a:moveTo>
                  <a:lnTo>
                    <a:pt x="0" y="176"/>
                  </a:lnTo>
                  <a:cubicBezTo>
                    <a:pt x="0" y="259"/>
                    <a:pt x="83" y="352"/>
                    <a:pt x="176" y="352"/>
                  </a:cubicBezTo>
                  <a:lnTo>
                    <a:pt x="259" y="94"/>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38"/>
            <p:cNvSpPr/>
            <p:nvPr/>
          </p:nvSpPr>
          <p:spPr>
            <a:xfrm>
              <a:off x="4570950" y="4074250"/>
              <a:ext cx="9575" cy="7250"/>
            </a:xfrm>
            <a:custGeom>
              <a:rect b="b" l="l" r="r" t="t"/>
              <a:pathLst>
                <a:path extrusionOk="0" h="290" w="383">
                  <a:moveTo>
                    <a:pt x="257" y="0"/>
                  </a:moveTo>
                  <a:cubicBezTo>
                    <a:pt x="246" y="0"/>
                    <a:pt x="233" y="11"/>
                    <a:pt x="207" y="31"/>
                  </a:cubicBezTo>
                  <a:cubicBezTo>
                    <a:pt x="166" y="31"/>
                    <a:pt x="83" y="31"/>
                    <a:pt x="83" y="83"/>
                  </a:cubicBezTo>
                  <a:cubicBezTo>
                    <a:pt x="41" y="124"/>
                    <a:pt x="0" y="166"/>
                    <a:pt x="0" y="166"/>
                  </a:cubicBezTo>
                  <a:lnTo>
                    <a:pt x="259" y="290"/>
                  </a:lnTo>
                  <a:lnTo>
                    <a:pt x="383" y="31"/>
                  </a:lnTo>
                  <a:lnTo>
                    <a:pt x="300" y="31"/>
                  </a:lnTo>
                  <a:cubicBezTo>
                    <a:pt x="279" y="11"/>
                    <a:pt x="269" y="0"/>
                    <a:pt x="25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38"/>
            <p:cNvSpPr/>
            <p:nvPr/>
          </p:nvSpPr>
          <p:spPr>
            <a:xfrm>
              <a:off x="4507350" y="4048150"/>
              <a:ext cx="12950" cy="9850"/>
            </a:xfrm>
            <a:custGeom>
              <a:rect b="b" l="l" r="r" t="t"/>
              <a:pathLst>
                <a:path extrusionOk="0" h="394" w="518">
                  <a:moveTo>
                    <a:pt x="125" y="0"/>
                  </a:moveTo>
                  <a:cubicBezTo>
                    <a:pt x="125" y="42"/>
                    <a:pt x="83" y="42"/>
                    <a:pt x="83" y="42"/>
                  </a:cubicBezTo>
                  <a:cubicBezTo>
                    <a:pt x="42" y="42"/>
                    <a:pt x="42" y="93"/>
                    <a:pt x="1" y="135"/>
                  </a:cubicBezTo>
                  <a:lnTo>
                    <a:pt x="1" y="176"/>
                  </a:lnTo>
                  <a:lnTo>
                    <a:pt x="476" y="393"/>
                  </a:lnTo>
                  <a:lnTo>
                    <a:pt x="518" y="352"/>
                  </a:lnTo>
                  <a:lnTo>
                    <a:pt x="518" y="217"/>
                  </a:lnTo>
                  <a:cubicBezTo>
                    <a:pt x="518" y="217"/>
                    <a:pt x="518" y="176"/>
                    <a:pt x="476" y="176"/>
                  </a:cubicBezTo>
                  <a:cubicBezTo>
                    <a:pt x="476" y="135"/>
                    <a:pt x="476" y="93"/>
                    <a:pt x="425" y="93"/>
                  </a:cubicBezTo>
                  <a:cubicBezTo>
                    <a:pt x="383" y="42"/>
                    <a:pt x="383" y="42"/>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38"/>
            <p:cNvSpPr/>
            <p:nvPr/>
          </p:nvSpPr>
          <p:spPr>
            <a:xfrm>
              <a:off x="4595500" y="4010400"/>
              <a:ext cx="10875" cy="12950"/>
            </a:xfrm>
            <a:custGeom>
              <a:rect b="b" l="l" r="r" t="t"/>
              <a:pathLst>
                <a:path extrusionOk="0" h="518" w="435">
                  <a:moveTo>
                    <a:pt x="259" y="1"/>
                  </a:moveTo>
                  <a:cubicBezTo>
                    <a:pt x="217" y="1"/>
                    <a:pt x="176" y="52"/>
                    <a:pt x="135" y="94"/>
                  </a:cubicBezTo>
                  <a:cubicBezTo>
                    <a:pt x="135" y="94"/>
                    <a:pt x="93" y="135"/>
                    <a:pt x="93" y="176"/>
                  </a:cubicBezTo>
                  <a:cubicBezTo>
                    <a:pt x="0" y="311"/>
                    <a:pt x="93" y="476"/>
                    <a:pt x="217" y="518"/>
                  </a:cubicBezTo>
                  <a:lnTo>
                    <a:pt x="4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38"/>
            <p:cNvSpPr/>
            <p:nvPr/>
          </p:nvSpPr>
          <p:spPr>
            <a:xfrm>
              <a:off x="4532175" y="3983725"/>
              <a:ext cx="15000" cy="14150"/>
            </a:xfrm>
            <a:custGeom>
              <a:rect b="b" l="l" r="r" t="t"/>
              <a:pathLst>
                <a:path extrusionOk="0" h="566" w="600">
                  <a:moveTo>
                    <a:pt x="272" y="1"/>
                  </a:moveTo>
                  <a:cubicBezTo>
                    <a:pt x="172" y="1"/>
                    <a:pt x="72" y="71"/>
                    <a:pt x="42" y="168"/>
                  </a:cubicBezTo>
                  <a:cubicBezTo>
                    <a:pt x="0" y="344"/>
                    <a:pt x="42" y="468"/>
                    <a:pt x="207" y="551"/>
                  </a:cubicBezTo>
                  <a:cubicBezTo>
                    <a:pt x="233" y="561"/>
                    <a:pt x="261" y="565"/>
                    <a:pt x="288" y="565"/>
                  </a:cubicBezTo>
                  <a:cubicBezTo>
                    <a:pt x="404" y="565"/>
                    <a:pt x="525" y="485"/>
                    <a:pt x="559" y="385"/>
                  </a:cubicBezTo>
                  <a:cubicBezTo>
                    <a:pt x="600" y="251"/>
                    <a:pt x="559" y="85"/>
                    <a:pt x="383" y="34"/>
                  </a:cubicBezTo>
                  <a:cubicBezTo>
                    <a:pt x="349"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38"/>
            <p:cNvSpPr/>
            <p:nvPr/>
          </p:nvSpPr>
          <p:spPr>
            <a:xfrm>
              <a:off x="4486925" y="4002650"/>
              <a:ext cx="15025" cy="14150"/>
            </a:xfrm>
            <a:custGeom>
              <a:rect b="b" l="l" r="r" t="t"/>
              <a:pathLst>
                <a:path extrusionOk="0" h="566" w="601">
                  <a:moveTo>
                    <a:pt x="314" y="0"/>
                  </a:moveTo>
                  <a:cubicBezTo>
                    <a:pt x="202" y="0"/>
                    <a:pt x="76" y="76"/>
                    <a:pt x="42" y="187"/>
                  </a:cubicBezTo>
                  <a:cubicBezTo>
                    <a:pt x="1" y="311"/>
                    <a:pt x="42" y="486"/>
                    <a:pt x="208" y="528"/>
                  </a:cubicBezTo>
                  <a:cubicBezTo>
                    <a:pt x="246" y="554"/>
                    <a:pt x="287" y="566"/>
                    <a:pt x="328" y="566"/>
                  </a:cubicBezTo>
                  <a:cubicBezTo>
                    <a:pt x="431" y="566"/>
                    <a:pt x="530" y="493"/>
                    <a:pt x="559" y="404"/>
                  </a:cubicBezTo>
                  <a:cubicBezTo>
                    <a:pt x="601" y="228"/>
                    <a:pt x="559" y="104"/>
                    <a:pt x="383" y="11"/>
                  </a:cubicBezTo>
                  <a:cubicBezTo>
                    <a:pt x="362" y="4"/>
                    <a:pt x="338"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38"/>
            <p:cNvSpPr/>
            <p:nvPr/>
          </p:nvSpPr>
          <p:spPr>
            <a:xfrm>
              <a:off x="4550250" y="4028975"/>
              <a:ext cx="16325" cy="14250"/>
            </a:xfrm>
            <a:custGeom>
              <a:rect b="b" l="l" r="r" t="t"/>
              <a:pathLst>
                <a:path extrusionOk="0" h="570" w="653">
                  <a:moveTo>
                    <a:pt x="324" y="0"/>
                  </a:moveTo>
                  <a:cubicBezTo>
                    <a:pt x="224" y="0"/>
                    <a:pt x="124" y="70"/>
                    <a:pt x="94" y="168"/>
                  </a:cubicBezTo>
                  <a:cubicBezTo>
                    <a:pt x="1" y="343"/>
                    <a:pt x="94" y="467"/>
                    <a:pt x="218" y="550"/>
                  </a:cubicBezTo>
                  <a:cubicBezTo>
                    <a:pt x="251" y="563"/>
                    <a:pt x="286" y="569"/>
                    <a:pt x="322" y="569"/>
                  </a:cubicBezTo>
                  <a:cubicBezTo>
                    <a:pt x="430" y="569"/>
                    <a:pt x="541" y="509"/>
                    <a:pt x="611" y="385"/>
                  </a:cubicBezTo>
                  <a:cubicBezTo>
                    <a:pt x="652" y="250"/>
                    <a:pt x="570" y="85"/>
                    <a:pt x="435" y="33"/>
                  </a:cubicBezTo>
                  <a:cubicBezTo>
                    <a:pt x="401" y="10"/>
                    <a:pt x="363" y="0"/>
                    <a:pt x="3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38"/>
            <p:cNvSpPr/>
            <p:nvPr/>
          </p:nvSpPr>
          <p:spPr>
            <a:xfrm>
              <a:off x="4512775" y="3938500"/>
              <a:ext cx="16050" cy="14125"/>
            </a:xfrm>
            <a:custGeom>
              <a:rect b="b" l="l" r="r" t="t"/>
              <a:pathLst>
                <a:path extrusionOk="0" h="565" w="642">
                  <a:moveTo>
                    <a:pt x="314" y="0"/>
                  </a:moveTo>
                  <a:cubicBezTo>
                    <a:pt x="214" y="0"/>
                    <a:pt x="113" y="71"/>
                    <a:pt x="84" y="168"/>
                  </a:cubicBezTo>
                  <a:cubicBezTo>
                    <a:pt x="1" y="292"/>
                    <a:pt x="84" y="468"/>
                    <a:pt x="208" y="550"/>
                  </a:cubicBezTo>
                  <a:cubicBezTo>
                    <a:pt x="234" y="560"/>
                    <a:pt x="261" y="565"/>
                    <a:pt x="289" y="565"/>
                  </a:cubicBezTo>
                  <a:cubicBezTo>
                    <a:pt x="405" y="565"/>
                    <a:pt x="526" y="485"/>
                    <a:pt x="559" y="385"/>
                  </a:cubicBezTo>
                  <a:cubicBezTo>
                    <a:pt x="642" y="251"/>
                    <a:pt x="559" y="85"/>
                    <a:pt x="425" y="33"/>
                  </a:cubicBezTo>
                  <a:cubicBezTo>
                    <a:pt x="390" y="11"/>
                    <a:pt x="352"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38"/>
            <p:cNvSpPr/>
            <p:nvPr/>
          </p:nvSpPr>
          <p:spPr>
            <a:xfrm>
              <a:off x="4577400" y="3964800"/>
              <a:ext cx="15025" cy="13825"/>
            </a:xfrm>
            <a:custGeom>
              <a:rect b="b" l="l" r="r" t="t"/>
              <a:pathLst>
                <a:path extrusionOk="0" h="553" w="601">
                  <a:moveTo>
                    <a:pt x="314" y="1"/>
                  </a:moveTo>
                  <a:cubicBezTo>
                    <a:pt x="199" y="1"/>
                    <a:pt x="105" y="56"/>
                    <a:pt x="42" y="191"/>
                  </a:cubicBezTo>
                  <a:cubicBezTo>
                    <a:pt x="1" y="326"/>
                    <a:pt x="42" y="491"/>
                    <a:pt x="207" y="532"/>
                  </a:cubicBezTo>
                  <a:cubicBezTo>
                    <a:pt x="242" y="546"/>
                    <a:pt x="280" y="552"/>
                    <a:pt x="318" y="552"/>
                  </a:cubicBezTo>
                  <a:cubicBezTo>
                    <a:pt x="424" y="552"/>
                    <a:pt x="528" y="500"/>
                    <a:pt x="559" y="408"/>
                  </a:cubicBezTo>
                  <a:cubicBezTo>
                    <a:pt x="600" y="232"/>
                    <a:pt x="559" y="108"/>
                    <a:pt x="424" y="15"/>
                  </a:cubicBezTo>
                  <a:cubicBezTo>
                    <a:pt x="386"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38"/>
            <p:cNvSpPr/>
            <p:nvPr/>
          </p:nvSpPr>
          <p:spPr>
            <a:xfrm>
              <a:off x="4449200" y="4022300"/>
              <a:ext cx="6475" cy="8800"/>
            </a:xfrm>
            <a:custGeom>
              <a:rect b="b" l="l" r="r" t="t"/>
              <a:pathLst>
                <a:path extrusionOk="0" h="352" w="259">
                  <a:moveTo>
                    <a:pt x="83" y="0"/>
                  </a:moveTo>
                  <a:lnTo>
                    <a:pt x="0" y="259"/>
                  </a:lnTo>
                  <a:lnTo>
                    <a:pt x="259" y="352"/>
                  </a:lnTo>
                  <a:lnTo>
                    <a:pt x="259" y="259"/>
                  </a:lnTo>
                  <a:cubicBezTo>
                    <a:pt x="259" y="176"/>
                    <a:pt x="218" y="93"/>
                    <a:pt x="1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38"/>
            <p:cNvSpPr/>
            <p:nvPr/>
          </p:nvSpPr>
          <p:spPr>
            <a:xfrm>
              <a:off x="4472725" y="3957675"/>
              <a:ext cx="10875" cy="13325"/>
            </a:xfrm>
            <a:custGeom>
              <a:rect b="b" l="l" r="r" t="t"/>
              <a:pathLst>
                <a:path extrusionOk="0" h="533" w="435">
                  <a:moveTo>
                    <a:pt x="217" y="1"/>
                  </a:moveTo>
                  <a:lnTo>
                    <a:pt x="0" y="517"/>
                  </a:lnTo>
                  <a:cubicBezTo>
                    <a:pt x="34" y="528"/>
                    <a:pt x="70" y="533"/>
                    <a:pt x="106" y="533"/>
                  </a:cubicBezTo>
                  <a:cubicBezTo>
                    <a:pt x="214" y="533"/>
                    <a:pt x="321" y="486"/>
                    <a:pt x="352" y="393"/>
                  </a:cubicBezTo>
                  <a:cubicBezTo>
                    <a:pt x="435" y="218"/>
                    <a:pt x="352" y="94"/>
                    <a:pt x="2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38"/>
            <p:cNvSpPr/>
            <p:nvPr/>
          </p:nvSpPr>
          <p:spPr>
            <a:xfrm>
              <a:off x="4623675" y="3950175"/>
              <a:ext cx="6475" cy="9850"/>
            </a:xfrm>
            <a:custGeom>
              <a:rect b="b" l="l" r="r" t="t"/>
              <a:pathLst>
                <a:path extrusionOk="0" h="394" w="259">
                  <a:moveTo>
                    <a:pt x="0" y="1"/>
                  </a:moveTo>
                  <a:lnTo>
                    <a:pt x="0" y="135"/>
                  </a:lnTo>
                  <a:cubicBezTo>
                    <a:pt x="0" y="218"/>
                    <a:pt x="42" y="342"/>
                    <a:pt x="166" y="394"/>
                  </a:cubicBezTo>
                  <a:lnTo>
                    <a:pt x="259" y="13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38"/>
            <p:cNvSpPr/>
            <p:nvPr/>
          </p:nvSpPr>
          <p:spPr>
            <a:xfrm>
              <a:off x="4559050" y="3924325"/>
              <a:ext cx="13975" cy="9100"/>
            </a:xfrm>
            <a:custGeom>
              <a:rect b="b" l="l" r="r" t="t"/>
              <a:pathLst>
                <a:path extrusionOk="0" h="364" w="559">
                  <a:moveTo>
                    <a:pt x="42" y="1"/>
                  </a:moveTo>
                  <a:cubicBezTo>
                    <a:pt x="1" y="1"/>
                    <a:pt x="1" y="42"/>
                    <a:pt x="1" y="83"/>
                  </a:cubicBezTo>
                  <a:cubicBezTo>
                    <a:pt x="1" y="218"/>
                    <a:pt x="83" y="301"/>
                    <a:pt x="166" y="342"/>
                  </a:cubicBezTo>
                  <a:cubicBezTo>
                    <a:pt x="206" y="357"/>
                    <a:pt x="242" y="364"/>
                    <a:pt x="274" y="364"/>
                  </a:cubicBezTo>
                  <a:cubicBezTo>
                    <a:pt x="351" y="364"/>
                    <a:pt x="411" y="330"/>
                    <a:pt x="476" y="301"/>
                  </a:cubicBezTo>
                  <a:cubicBezTo>
                    <a:pt x="517" y="259"/>
                    <a:pt x="517" y="218"/>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38"/>
            <p:cNvSpPr/>
            <p:nvPr/>
          </p:nvSpPr>
          <p:spPr>
            <a:xfrm>
              <a:off x="4499850" y="3900550"/>
              <a:ext cx="8575" cy="6500"/>
            </a:xfrm>
            <a:custGeom>
              <a:rect b="b" l="l" r="r" t="t"/>
              <a:pathLst>
                <a:path extrusionOk="0" h="260" w="343">
                  <a:moveTo>
                    <a:pt x="84" y="1"/>
                  </a:moveTo>
                  <a:lnTo>
                    <a:pt x="1" y="259"/>
                  </a:lnTo>
                  <a:lnTo>
                    <a:pt x="125" y="259"/>
                  </a:lnTo>
                  <a:cubicBezTo>
                    <a:pt x="208" y="259"/>
                    <a:pt x="259" y="218"/>
                    <a:pt x="301" y="135"/>
                  </a:cubicBezTo>
                  <a:cubicBezTo>
                    <a:pt x="342" y="135"/>
                    <a:pt x="342" y="94"/>
                    <a:pt x="342" y="94"/>
                  </a:cubicBezTo>
                  <a:lnTo>
                    <a:pt x="8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38"/>
            <p:cNvSpPr/>
            <p:nvPr/>
          </p:nvSpPr>
          <p:spPr>
            <a:xfrm>
              <a:off x="4517950" y="4203225"/>
              <a:ext cx="8825" cy="6500"/>
            </a:xfrm>
            <a:custGeom>
              <a:rect b="b" l="l" r="r" t="t"/>
              <a:pathLst>
                <a:path extrusionOk="0" h="260" w="353">
                  <a:moveTo>
                    <a:pt x="176" y="1"/>
                  </a:moveTo>
                  <a:cubicBezTo>
                    <a:pt x="135" y="1"/>
                    <a:pt x="135" y="1"/>
                    <a:pt x="94" y="42"/>
                  </a:cubicBezTo>
                  <a:cubicBezTo>
                    <a:pt x="52" y="42"/>
                    <a:pt x="52" y="94"/>
                    <a:pt x="1" y="176"/>
                  </a:cubicBezTo>
                  <a:lnTo>
                    <a:pt x="259" y="259"/>
                  </a:lnTo>
                  <a:lnTo>
                    <a:pt x="3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38"/>
            <p:cNvSpPr/>
            <p:nvPr/>
          </p:nvSpPr>
          <p:spPr>
            <a:xfrm>
              <a:off x="4453325" y="4176350"/>
              <a:ext cx="14250" cy="9850"/>
            </a:xfrm>
            <a:custGeom>
              <a:rect b="b" l="l" r="r" t="t"/>
              <a:pathLst>
                <a:path extrusionOk="0" h="394" w="570">
                  <a:moveTo>
                    <a:pt x="259" y="0"/>
                  </a:moveTo>
                  <a:cubicBezTo>
                    <a:pt x="259" y="0"/>
                    <a:pt x="218" y="0"/>
                    <a:pt x="177" y="42"/>
                  </a:cubicBezTo>
                  <a:lnTo>
                    <a:pt x="135" y="42"/>
                  </a:lnTo>
                  <a:lnTo>
                    <a:pt x="53" y="135"/>
                  </a:lnTo>
                  <a:cubicBezTo>
                    <a:pt x="53" y="135"/>
                    <a:pt x="53" y="176"/>
                    <a:pt x="1" y="176"/>
                  </a:cubicBezTo>
                  <a:lnTo>
                    <a:pt x="518" y="393"/>
                  </a:lnTo>
                  <a:cubicBezTo>
                    <a:pt x="569" y="342"/>
                    <a:pt x="569" y="259"/>
                    <a:pt x="569" y="217"/>
                  </a:cubicBezTo>
                  <a:cubicBezTo>
                    <a:pt x="518" y="135"/>
                    <a:pt x="476" y="42"/>
                    <a:pt x="394" y="42"/>
                  </a:cubicBezTo>
                  <a:cubicBezTo>
                    <a:pt x="352" y="0"/>
                    <a:pt x="31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38"/>
            <p:cNvSpPr/>
            <p:nvPr/>
          </p:nvSpPr>
          <p:spPr>
            <a:xfrm>
              <a:off x="4543800" y="4138600"/>
              <a:ext cx="9850" cy="12950"/>
            </a:xfrm>
            <a:custGeom>
              <a:rect b="b" l="l" r="r" t="t"/>
              <a:pathLst>
                <a:path extrusionOk="0" h="518" w="394">
                  <a:moveTo>
                    <a:pt x="259" y="1"/>
                  </a:moveTo>
                  <a:cubicBezTo>
                    <a:pt x="176" y="1"/>
                    <a:pt x="94" y="94"/>
                    <a:pt x="52" y="177"/>
                  </a:cubicBezTo>
                  <a:cubicBezTo>
                    <a:pt x="1" y="259"/>
                    <a:pt x="1" y="352"/>
                    <a:pt x="52" y="435"/>
                  </a:cubicBezTo>
                  <a:cubicBezTo>
                    <a:pt x="94" y="476"/>
                    <a:pt x="135" y="518"/>
                    <a:pt x="176" y="518"/>
                  </a:cubicBezTo>
                  <a:lnTo>
                    <a:pt x="393" y="42"/>
                  </a:lnTo>
                  <a:cubicBezTo>
                    <a:pt x="352" y="1"/>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38"/>
            <p:cNvSpPr/>
            <p:nvPr/>
          </p:nvSpPr>
          <p:spPr>
            <a:xfrm>
              <a:off x="4479175" y="4112375"/>
              <a:ext cx="15275" cy="13700"/>
            </a:xfrm>
            <a:custGeom>
              <a:rect b="b" l="l" r="r" t="t"/>
              <a:pathLst>
                <a:path extrusionOk="0" h="548" w="611">
                  <a:moveTo>
                    <a:pt x="291" y="1"/>
                  </a:moveTo>
                  <a:cubicBezTo>
                    <a:pt x="185" y="1"/>
                    <a:pt x="84" y="49"/>
                    <a:pt x="52" y="150"/>
                  </a:cubicBezTo>
                  <a:cubicBezTo>
                    <a:pt x="1" y="316"/>
                    <a:pt x="52" y="492"/>
                    <a:pt x="177" y="533"/>
                  </a:cubicBezTo>
                  <a:cubicBezTo>
                    <a:pt x="218" y="543"/>
                    <a:pt x="259" y="548"/>
                    <a:pt x="298" y="548"/>
                  </a:cubicBezTo>
                  <a:cubicBezTo>
                    <a:pt x="424" y="548"/>
                    <a:pt x="530" y="494"/>
                    <a:pt x="569" y="367"/>
                  </a:cubicBezTo>
                  <a:cubicBezTo>
                    <a:pt x="611" y="233"/>
                    <a:pt x="569" y="57"/>
                    <a:pt x="394" y="16"/>
                  </a:cubicBezTo>
                  <a:cubicBezTo>
                    <a:pt x="361" y="6"/>
                    <a:pt x="326" y="1"/>
                    <a:pt x="29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38"/>
            <p:cNvSpPr/>
            <p:nvPr/>
          </p:nvSpPr>
          <p:spPr>
            <a:xfrm>
              <a:off x="4433950" y="4131325"/>
              <a:ext cx="15275" cy="13575"/>
            </a:xfrm>
            <a:custGeom>
              <a:rect b="b" l="l" r="r" t="t"/>
              <a:pathLst>
                <a:path extrusionOk="0" h="543" w="611">
                  <a:moveTo>
                    <a:pt x="278" y="0"/>
                  </a:moveTo>
                  <a:cubicBezTo>
                    <a:pt x="177" y="0"/>
                    <a:pt x="82" y="70"/>
                    <a:pt x="52" y="168"/>
                  </a:cubicBezTo>
                  <a:cubicBezTo>
                    <a:pt x="0" y="292"/>
                    <a:pt x="52" y="468"/>
                    <a:pt x="176" y="509"/>
                  </a:cubicBezTo>
                  <a:cubicBezTo>
                    <a:pt x="225" y="532"/>
                    <a:pt x="270" y="542"/>
                    <a:pt x="312" y="542"/>
                  </a:cubicBezTo>
                  <a:cubicBezTo>
                    <a:pt x="419" y="542"/>
                    <a:pt x="502" y="474"/>
                    <a:pt x="569" y="385"/>
                  </a:cubicBezTo>
                  <a:cubicBezTo>
                    <a:pt x="610" y="250"/>
                    <a:pt x="569" y="75"/>
                    <a:pt x="393" y="33"/>
                  </a:cubicBezTo>
                  <a:cubicBezTo>
                    <a:pt x="356" y="11"/>
                    <a:pt x="317" y="0"/>
                    <a:pt x="27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38"/>
            <p:cNvSpPr/>
            <p:nvPr/>
          </p:nvSpPr>
          <p:spPr>
            <a:xfrm>
              <a:off x="4497525" y="4157625"/>
              <a:ext cx="16325" cy="13700"/>
            </a:xfrm>
            <a:custGeom>
              <a:rect b="b" l="l" r="r" t="t"/>
              <a:pathLst>
                <a:path extrusionOk="0" h="548" w="653">
                  <a:moveTo>
                    <a:pt x="338" y="0"/>
                  </a:moveTo>
                  <a:cubicBezTo>
                    <a:pt x="230" y="0"/>
                    <a:pt x="126" y="56"/>
                    <a:pt x="94" y="191"/>
                  </a:cubicBezTo>
                  <a:cubicBezTo>
                    <a:pt x="1" y="315"/>
                    <a:pt x="94" y="491"/>
                    <a:pt x="218" y="532"/>
                  </a:cubicBezTo>
                  <a:cubicBezTo>
                    <a:pt x="250" y="542"/>
                    <a:pt x="283" y="547"/>
                    <a:pt x="316" y="547"/>
                  </a:cubicBezTo>
                  <a:cubicBezTo>
                    <a:pt x="424" y="547"/>
                    <a:pt x="528" y="493"/>
                    <a:pt x="559" y="367"/>
                  </a:cubicBezTo>
                  <a:cubicBezTo>
                    <a:pt x="652" y="232"/>
                    <a:pt x="559" y="57"/>
                    <a:pt x="435" y="15"/>
                  </a:cubicBezTo>
                  <a:cubicBezTo>
                    <a:pt x="404" y="6"/>
                    <a:pt x="371"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38"/>
            <p:cNvSpPr/>
            <p:nvPr/>
          </p:nvSpPr>
          <p:spPr>
            <a:xfrm>
              <a:off x="4459800" y="4067150"/>
              <a:ext cx="16300" cy="13700"/>
            </a:xfrm>
            <a:custGeom>
              <a:rect b="b" l="l" r="r" t="t"/>
              <a:pathLst>
                <a:path extrusionOk="0" h="548" w="652">
                  <a:moveTo>
                    <a:pt x="336" y="0"/>
                  </a:moveTo>
                  <a:cubicBezTo>
                    <a:pt x="230" y="0"/>
                    <a:pt x="114" y="49"/>
                    <a:pt x="52" y="150"/>
                  </a:cubicBezTo>
                  <a:cubicBezTo>
                    <a:pt x="0" y="315"/>
                    <a:pt x="93" y="450"/>
                    <a:pt x="217" y="533"/>
                  </a:cubicBezTo>
                  <a:cubicBezTo>
                    <a:pt x="249" y="542"/>
                    <a:pt x="283" y="547"/>
                    <a:pt x="316" y="547"/>
                  </a:cubicBezTo>
                  <a:cubicBezTo>
                    <a:pt x="424" y="547"/>
                    <a:pt x="529" y="493"/>
                    <a:pt x="569" y="367"/>
                  </a:cubicBezTo>
                  <a:cubicBezTo>
                    <a:pt x="652" y="233"/>
                    <a:pt x="569" y="57"/>
                    <a:pt x="435" y="16"/>
                  </a:cubicBezTo>
                  <a:cubicBezTo>
                    <a:pt x="404" y="5"/>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38"/>
            <p:cNvSpPr/>
            <p:nvPr/>
          </p:nvSpPr>
          <p:spPr>
            <a:xfrm>
              <a:off x="4524425" y="4093100"/>
              <a:ext cx="15275" cy="14175"/>
            </a:xfrm>
            <a:custGeom>
              <a:rect b="b" l="l" r="r" t="t"/>
              <a:pathLst>
                <a:path extrusionOk="0" h="567" w="611">
                  <a:moveTo>
                    <a:pt x="320" y="1"/>
                  </a:moveTo>
                  <a:cubicBezTo>
                    <a:pt x="204" y="1"/>
                    <a:pt x="86" y="76"/>
                    <a:pt x="52" y="187"/>
                  </a:cubicBezTo>
                  <a:cubicBezTo>
                    <a:pt x="0" y="311"/>
                    <a:pt x="52" y="487"/>
                    <a:pt x="217" y="528"/>
                  </a:cubicBezTo>
                  <a:cubicBezTo>
                    <a:pt x="255" y="555"/>
                    <a:pt x="296" y="566"/>
                    <a:pt x="336" y="566"/>
                  </a:cubicBezTo>
                  <a:cubicBezTo>
                    <a:pt x="436" y="566"/>
                    <a:pt x="532" y="493"/>
                    <a:pt x="569" y="404"/>
                  </a:cubicBezTo>
                  <a:cubicBezTo>
                    <a:pt x="610" y="270"/>
                    <a:pt x="569" y="105"/>
                    <a:pt x="393" y="11"/>
                  </a:cubicBezTo>
                  <a:cubicBezTo>
                    <a:pt x="369" y="4"/>
                    <a:pt x="34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38"/>
            <p:cNvSpPr/>
            <p:nvPr/>
          </p:nvSpPr>
          <p:spPr>
            <a:xfrm>
              <a:off x="4396475" y="4150500"/>
              <a:ext cx="7525" cy="8550"/>
            </a:xfrm>
            <a:custGeom>
              <a:rect b="b" l="l" r="r" t="t"/>
              <a:pathLst>
                <a:path extrusionOk="0" h="342" w="301">
                  <a:moveTo>
                    <a:pt x="83" y="0"/>
                  </a:moveTo>
                  <a:lnTo>
                    <a:pt x="0" y="259"/>
                  </a:lnTo>
                  <a:lnTo>
                    <a:pt x="259" y="342"/>
                  </a:lnTo>
                  <a:lnTo>
                    <a:pt x="259" y="300"/>
                  </a:lnTo>
                  <a:cubicBezTo>
                    <a:pt x="300" y="176"/>
                    <a:pt x="207"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38"/>
            <p:cNvSpPr/>
            <p:nvPr/>
          </p:nvSpPr>
          <p:spPr>
            <a:xfrm>
              <a:off x="4420000" y="4085875"/>
              <a:ext cx="9825" cy="13975"/>
            </a:xfrm>
            <a:custGeom>
              <a:rect b="b" l="l" r="r" t="t"/>
              <a:pathLst>
                <a:path extrusionOk="0" h="559" w="393">
                  <a:moveTo>
                    <a:pt x="217" y="1"/>
                  </a:moveTo>
                  <a:lnTo>
                    <a:pt x="0" y="518"/>
                  </a:lnTo>
                  <a:cubicBezTo>
                    <a:pt x="0" y="559"/>
                    <a:pt x="41" y="559"/>
                    <a:pt x="41" y="559"/>
                  </a:cubicBezTo>
                  <a:cubicBezTo>
                    <a:pt x="176" y="559"/>
                    <a:pt x="300" y="518"/>
                    <a:pt x="352" y="394"/>
                  </a:cubicBezTo>
                  <a:cubicBezTo>
                    <a:pt x="393" y="259"/>
                    <a:pt x="352" y="135"/>
                    <a:pt x="259" y="42"/>
                  </a:cubicBezTo>
                  <a:cubicBezTo>
                    <a:pt x="259" y="42"/>
                    <a:pt x="217" y="42"/>
                    <a:pt x="2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38"/>
            <p:cNvSpPr/>
            <p:nvPr/>
          </p:nvSpPr>
          <p:spPr>
            <a:xfrm>
              <a:off x="4570950" y="4078375"/>
              <a:ext cx="6475" cy="9600"/>
            </a:xfrm>
            <a:custGeom>
              <a:rect b="b" l="l" r="r" t="t"/>
              <a:pathLst>
                <a:path extrusionOk="0" h="384" w="259">
                  <a:moveTo>
                    <a:pt x="0" y="1"/>
                  </a:moveTo>
                  <a:lnTo>
                    <a:pt x="0" y="84"/>
                  </a:lnTo>
                  <a:lnTo>
                    <a:pt x="0" y="177"/>
                  </a:lnTo>
                  <a:lnTo>
                    <a:pt x="0" y="218"/>
                  </a:lnTo>
                  <a:cubicBezTo>
                    <a:pt x="0" y="259"/>
                    <a:pt x="41" y="301"/>
                    <a:pt x="83" y="301"/>
                  </a:cubicBezTo>
                  <a:lnTo>
                    <a:pt x="83" y="342"/>
                  </a:lnTo>
                  <a:cubicBezTo>
                    <a:pt x="124" y="342"/>
                    <a:pt x="124" y="383"/>
                    <a:pt x="166" y="383"/>
                  </a:cubicBezTo>
                  <a:lnTo>
                    <a:pt x="259" y="12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38"/>
            <p:cNvSpPr/>
            <p:nvPr/>
          </p:nvSpPr>
          <p:spPr>
            <a:xfrm>
              <a:off x="4506325" y="4052525"/>
              <a:ext cx="12950" cy="9250"/>
            </a:xfrm>
            <a:custGeom>
              <a:rect b="b" l="l" r="r" t="t"/>
              <a:pathLst>
                <a:path extrusionOk="0" h="370" w="518">
                  <a:moveTo>
                    <a:pt x="42" y="1"/>
                  </a:moveTo>
                  <a:cubicBezTo>
                    <a:pt x="0" y="42"/>
                    <a:pt x="0" y="84"/>
                    <a:pt x="0" y="84"/>
                  </a:cubicBezTo>
                  <a:cubicBezTo>
                    <a:pt x="0" y="218"/>
                    <a:pt x="83" y="301"/>
                    <a:pt x="166" y="342"/>
                  </a:cubicBezTo>
                  <a:cubicBezTo>
                    <a:pt x="221" y="359"/>
                    <a:pt x="268" y="369"/>
                    <a:pt x="310" y="369"/>
                  </a:cubicBezTo>
                  <a:cubicBezTo>
                    <a:pt x="369" y="369"/>
                    <a:pt x="417" y="349"/>
                    <a:pt x="466" y="301"/>
                  </a:cubicBezTo>
                  <a:cubicBezTo>
                    <a:pt x="517" y="259"/>
                    <a:pt x="517" y="259"/>
                    <a:pt x="517"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38"/>
            <p:cNvSpPr/>
            <p:nvPr/>
          </p:nvSpPr>
          <p:spPr>
            <a:xfrm>
              <a:off x="4445850" y="4028750"/>
              <a:ext cx="9825" cy="6500"/>
            </a:xfrm>
            <a:custGeom>
              <a:rect b="b" l="l" r="r" t="t"/>
              <a:pathLst>
                <a:path extrusionOk="0" h="260" w="393">
                  <a:moveTo>
                    <a:pt x="134" y="1"/>
                  </a:moveTo>
                  <a:lnTo>
                    <a:pt x="0" y="259"/>
                  </a:lnTo>
                  <a:lnTo>
                    <a:pt x="176" y="259"/>
                  </a:lnTo>
                  <a:cubicBezTo>
                    <a:pt x="258" y="259"/>
                    <a:pt x="352" y="177"/>
                    <a:pt x="393" y="94"/>
                  </a:cubicBezTo>
                  <a:lnTo>
                    <a:pt x="13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38"/>
            <p:cNvSpPr/>
            <p:nvPr/>
          </p:nvSpPr>
          <p:spPr>
            <a:xfrm>
              <a:off x="4465225" y="4331425"/>
              <a:ext cx="8800" cy="6500"/>
            </a:xfrm>
            <a:custGeom>
              <a:rect b="b" l="l" r="r" t="t"/>
              <a:pathLst>
                <a:path extrusionOk="0" h="260" w="352">
                  <a:moveTo>
                    <a:pt x="218" y="1"/>
                  </a:moveTo>
                  <a:cubicBezTo>
                    <a:pt x="176" y="1"/>
                    <a:pt x="135" y="1"/>
                    <a:pt x="93" y="42"/>
                  </a:cubicBezTo>
                  <a:lnTo>
                    <a:pt x="42" y="83"/>
                  </a:lnTo>
                  <a:cubicBezTo>
                    <a:pt x="42" y="83"/>
                    <a:pt x="0" y="135"/>
                    <a:pt x="0" y="176"/>
                  </a:cubicBezTo>
                  <a:lnTo>
                    <a:pt x="259" y="259"/>
                  </a:lnTo>
                  <a:lnTo>
                    <a:pt x="3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38"/>
            <p:cNvSpPr/>
            <p:nvPr/>
          </p:nvSpPr>
          <p:spPr>
            <a:xfrm>
              <a:off x="4400600" y="4305175"/>
              <a:ext cx="15275" cy="8950"/>
            </a:xfrm>
            <a:custGeom>
              <a:rect b="b" l="l" r="r" t="t"/>
              <a:pathLst>
                <a:path extrusionOk="0" h="358" w="611">
                  <a:moveTo>
                    <a:pt x="288" y="1"/>
                  </a:moveTo>
                  <a:cubicBezTo>
                    <a:pt x="195" y="1"/>
                    <a:pt x="110" y="39"/>
                    <a:pt x="42" y="100"/>
                  </a:cubicBezTo>
                  <a:cubicBezTo>
                    <a:pt x="42" y="151"/>
                    <a:pt x="42" y="151"/>
                    <a:pt x="1" y="151"/>
                  </a:cubicBezTo>
                  <a:lnTo>
                    <a:pt x="518" y="358"/>
                  </a:lnTo>
                  <a:cubicBezTo>
                    <a:pt x="611" y="234"/>
                    <a:pt x="518" y="58"/>
                    <a:pt x="394" y="17"/>
                  </a:cubicBezTo>
                  <a:cubicBezTo>
                    <a:pt x="358" y="6"/>
                    <a:pt x="322" y="1"/>
                    <a:pt x="28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38"/>
            <p:cNvSpPr/>
            <p:nvPr/>
          </p:nvSpPr>
          <p:spPr>
            <a:xfrm>
              <a:off x="4490025" y="4267025"/>
              <a:ext cx="10900" cy="13775"/>
            </a:xfrm>
            <a:custGeom>
              <a:rect b="b" l="l" r="r" t="t"/>
              <a:pathLst>
                <a:path extrusionOk="0" h="551" w="436">
                  <a:moveTo>
                    <a:pt x="320" y="0"/>
                  </a:moveTo>
                  <a:cubicBezTo>
                    <a:pt x="218" y="0"/>
                    <a:pt x="121" y="70"/>
                    <a:pt x="84" y="168"/>
                  </a:cubicBezTo>
                  <a:cubicBezTo>
                    <a:pt x="1" y="333"/>
                    <a:pt x="84" y="468"/>
                    <a:pt x="218" y="550"/>
                  </a:cubicBezTo>
                  <a:lnTo>
                    <a:pt x="435" y="33"/>
                  </a:lnTo>
                  <a:cubicBezTo>
                    <a:pt x="398" y="10"/>
                    <a:pt x="359"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38"/>
            <p:cNvSpPr/>
            <p:nvPr/>
          </p:nvSpPr>
          <p:spPr>
            <a:xfrm>
              <a:off x="4426450" y="4240600"/>
              <a:ext cx="15275" cy="13700"/>
            </a:xfrm>
            <a:custGeom>
              <a:rect b="b" l="l" r="r" t="t"/>
              <a:pathLst>
                <a:path extrusionOk="0" h="548" w="611">
                  <a:moveTo>
                    <a:pt x="296" y="0"/>
                  </a:moveTo>
                  <a:cubicBezTo>
                    <a:pt x="188" y="0"/>
                    <a:pt x="82" y="56"/>
                    <a:pt x="42" y="191"/>
                  </a:cubicBezTo>
                  <a:cubicBezTo>
                    <a:pt x="1" y="315"/>
                    <a:pt x="42" y="491"/>
                    <a:pt x="176" y="532"/>
                  </a:cubicBezTo>
                  <a:cubicBezTo>
                    <a:pt x="220" y="542"/>
                    <a:pt x="261" y="548"/>
                    <a:pt x="299" y="548"/>
                  </a:cubicBezTo>
                  <a:cubicBezTo>
                    <a:pt x="412" y="548"/>
                    <a:pt x="497" y="501"/>
                    <a:pt x="559" y="408"/>
                  </a:cubicBezTo>
                  <a:cubicBezTo>
                    <a:pt x="611" y="232"/>
                    <a:pt x="559" y="98"/>
                    <a:pt x="393" y="15"/>
                  </a:cubicBezTo>
                  <a:cubicBezTo>
                    <a:pt x="362" y="5"/>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38"/>
            <p:cNvSpPr/>
            <p:nvPr/>
          </p:nvSpPr>
          <p:spPr>
            <a:xfrm>
              <a:off x="4380175" y="4259525"/>
              <a:ext cx="16325" cy="14050"/>
            </a:xfrm>
            <a:custGeom>
              <a:rect b="b" l="l" r="r" t="t"/>
              <a:pathLst>
                <a:path extrusionOk="0" h="562" w="653">
                  <a:moveTo>
                    <a:pt x="320" y="0"/>
                  </a:moveTo>
                  <a:cubicBezTo>
                    <a:pt x="218" y="0"/>
                    <a:pt x="121" y="71"/>
                    <a:pt x="84" y="168"/>
                  </a:cubicBezTo>
                  <a:cubicBezTo>
                    <a:pt x="1" y="333"/>
                    <a:pt x="84" y="468"/>
                    <a:pt x="218" y="550"/>
                  </a:cubicBezTo>
                  <a:cubicBezTo>
                    <a:pt x="249" y="558"/>
                    <a:pt x="278" y="561"/>
                    <a:pt x="306" y="561"/>
                  </a:cubicBezTo>
                  <a:cubicBezTo>
                    <a:pt x="436" y="561"/>
                    <a:pt x="532" y="485"/>
                    <a:pt x="601" y="375"/>
                  </a:cubicBezTo>
                  <a:cubicBezTo>
                    <a:pt x="652" y="251"/>
                    <a:pt x="601" y="75"/>
                    <a:pt x="435" y="33"/>
                  </a:cubicBezTo>
                  <a:cubicBezTo>
                    <a:pt x="398" y="11"/>
                    <a:pt x="359"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38"/>
            <p:cNvSpPr/>
            <p:nvPr/>
          </p:nvSpPr>
          <p:spPr>
            <a:xfrm>
              <a:off x="4444800" y="4285825"/>
              <a:ext cx="16300" cy="14150"/>
            </a:xfrm>
            <a:custGeom>
              <a:rect b="b" l="l" r="r" t="t"/>
              <a:pathLst>
                <a:path extrusionOk="0" h="566" w="652">
                  <a:moveTo>
                    <a:pt x="337" y="1"/>
                  </a:moveTo>
                  <a:cubicBezTo>
                    <a:pt x="227" y="1"/>
                    <a:pt x="113" y="56"/>
                    <a:pt x="42" y="191"/>
                  </a:cubicBezTo>
                  <a:cubicBezTo>
                    <a:pt x="1" y="315"/>
                    <a:pt x="83" y="491"/>
                    <a:pt x="218" y="532"/>
                  </a:cubicBezTo>
                  <a:cubicBezTo>
                    <a:pt x="252" y="555"/>
                    <a:pt x="291" y="566"/>
                    <a:pt x="330" y="566"/>
                  </a:cubicBezTo>
                  <a:cubicBezTo>
                    <a:pt x="430" y="566"/>
                    <a:pt x="529" y="498"/>
                    <a:pt x="559" y="408"/>
                  </a:cubicBezTo>
                  <a:cubicBezTo>
                    <a:pt x="652" y="233"/>
                    <a:pt x="559" y="98"/>
                    <a:pt x="435" y="15"/>
                  </a:cubicBezTo>
                  <a:cubicBezTo>
                    <a:pt x="404" y="6"/>
                    <a:pt x="371"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38"/>
            <p:cNvSpPr/>
            <p:nvPr/>
          </p:nvSpPr>
          <p:spPr>
            <a:xfrm>
              <a:off x="4407075" y="4195350"/>
              <a:ext cx="16300" cy="13725"/>
            </a:xfrm>
            <a:custGeom>
              <a:rect b="b" l="l" r="r" t="t"/>
              <a:pathLst>
                <a:path extrusionOk="0" h="549" w="652">
                  <a:moveTo>
                    <a:pt x="320" y="1"/>
                  </a:moveTo>
                  <a:cubicBezTo>
                    <a:pt x="202" y="1"/>
                    <a:pt x="113" y="57"/>
                    <a:pt x="42" y="192"/>
                  </a:cubicBezTo>
                  <a:cubicBezTo>
                    <a:pt x="0" y="316"/>
                    <a:pt x="93" y="491"/>
                    <a:pt x="217" y="533"/>
                  </a:cubicBezTo>
                  <a:cubicBezTo>
                    <a:pt x="251" y="543"/>
                    <a:pt x="286" y="548"/>
                    <a:pt x="321" y="548"/>
                  </a:cubicBezTo>
                  <a:cubicBezTo>
                    <a:pt x="427" y="548"/>
                    <a:pt x="527" y="502"/>
                    <a:pt x="558" y="409"/>
                  </a:cubicBezTo>
                  <a:cubicBezTo>
                    <a:pt x="652" y="233"/>
                    <a:pt x="558" y="57"/>
                    <a:pt x="434" y="16"/>
                  </a:cubicBezTo>
                  <a:cubicBezTo>
                    <a:pt x="393" y="6"/>
                    <a:pt x="35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38"/>
            <p:cNvSpPr/>
            <p:nvPr/>
          </p:nvSpPr>
          <p:spPr>
            <a:xfrm>
              <a:off x="4471675" y="4221775"/>
              <a:ext cx="15275" cy="14050"/>
            </a:xfrm>
            <a:custGeom>
              <a:rect b="b" l="l" r="r" t="t"/>
              <a:pathLst>
                <a:path extrusionOk="0" h="562" w="611">
                  <a:moveTo>
                    <a:pt x="278" y="1"/>
                  </a:moveTo>
                  <a:cubicBezTo>
                    <a:pt x="177" y="1"/>
                    <a:pt x="80" y="71"/>
                    <a:pt x="42" y="168"/>
                  </a:cubicBezTo>
                  <a:cubicBezTo>
                    <a:pt x="1" y="292"/>
                    <a:pt x="42" y="468"/>
                    <a:pt x="177" y="551"/>
                  </a:cubicBezTo>
                  <a:cubicBezTo>
                    <a:pt x="208" y="558"/>
                    <a:pt x="239" y="562"/>
                    <a:pt x="268" y="562"/>
                  </a:cubicBezTo>
                  <a:cubicBezTo>
                    <a:pt x="407" y="562"/>
                    <a:pt x="525" y="488"/>
                    <a:pt x="559" y="386"/>
                  </a:cubicBezTo>
                  <a:cubicBezTo>
                    <a:pt x="611" y="251"/>
                    <a:pt x="559" y="75"/>
                    <a:pt x="394" y="34"/>
                  </a:cubicBezTo>
                  <a:cubicBezTo>
                    <a:pt x="357" y="11"/>
                    <a:pt x="317" y="1"/>
                    <a:pt x="27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38"/>
            <p:cNvSpPr/>
            <p:nvPr/>
          </p:nvSpPr>
          <p:spPr>
            <a:xfrm>
              <a:off x="4343475" y="4278700"/>
              <a:ext cx="7775" cy="9600"/>
            </a:xfrm>
            <a:custGeom>
              <a:rect b="b" l="l" r="r" t="t"/>
              <a:pathLst>
                <a:path extrusionOk="0" h="384" w="311">
                  <a:moveTo>
                    <a:pt x="94" y="1"/>
                  </a:moveTo>
                  <a:lnTo>
                    <a:pt x="1" y="259"/>
                  </a:lnTo>
                  <a:lnTo>
                    <a:pt x="259" y="383"/>
                  </a:lnTo>
                  <a:lnTo>
                    <a:pt x="259" y="300"/>
                  </a:lnTo>
                  <a:cubicBezTo>
                    <a:pt x="311" y="218"/>
                    <a:pt x="218" y="83"/>
                    <a:pt x="135" y="42"/>
                  </a:cubicBezTo>
                  <a:cubicBezTo>
                    <a:pt x="135" y="42"/>
                    <a:pt x="135" y="1"/>
                    <a:pt x="9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38"/>
            <p:cNvSpPr/>
            <p:nvPr/>
          </p:nvSpPr>
          <p:spPr>
            <a:xfrm>
              <a:off x="4367250" y="4215125"/>
              <a:ext cx="9850" cy="12950"/>
            </a:xfrm>
            <a:custGeom>
              <a:rect b="b" l="l" r="r" t="t"/>
              <a:pathLst>
                <a:path extrusionOk="0" h="518" w="394">
                  <a:moveTo>
                    <a:pt x="218" y="0"/>
                  </a:moveTo>
                  <a:lnTo>
                    <a:pt x="1" y="517"/>
                  </a:lnTo>
                  <a:lnTo>
                    <a:pt x="177" y="517"/>
                  </a:lnTo>
                  <a:cubicBezTo>
                    <a:pt x="259" y="517"/>
                    <a:pt x="301" y="434"/>
                    <a:pt x="342" y="341"/>
                  </a:cubicBezTo>
                  <a:lnTo>
                    <a:pt x="394" y="300"/>
                  </a:lnTo>
                  <a:cubicBezTo>
                    <a:pt x="394" y="176"/>
                    <a:pt x="342" y="4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38"/>
            <p:cNvSpPr/>
            <p:nvPr/>
          </p:nvSpPr>
          <p:spPr>
            <a:xfrm>
              <a:off x="4516925" y="4207625"/>
              <a:ext cx="7525" cy="8550"/>
            </a:xfrm>
            <a:custGeom>
              <a:rect b="b" l="l" r="r" t="t"/>
              <a:pathLst>
                <a:path extrusionOk="0" h="342" w="301">
                  <a:moveTo>
                    <a:pt x="42" y="0"/>
                  </a:moveTo>
                  <a:lnTo>
                    <a:pt x="42" y="42"/>
                  </a:lnTo>
                  <a:cubicBezTo>
                    <a:pt x="0" y="124"/>
                    <a:pt x="42" y="259"/>
                    <a:pt x="135" y="300"/>
                  </a:cubicBezTo>
                  <a:cubicBezTo>
                    <a:pt x="176" y="342"/>
                    <a:pt x="176" y="342"/>
                    <a:pt x="217" y="342"/>
                  </a:cubicBez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38"/>
            <p:cNvSpPr/>
            <p:nvPr/>
          </p:nvSpPr>
          <p:spPr>
            <a:xfrm>
              <a:off x="4453325" y="4180750"/>
              <a:ext cx="12950" cy="9575"/>
            </a:xfrm>
            <a:custGeom>
              <a:rect b="b" l="l" r="r" t="t"/>
              <a:pathLst>
                <a:path extrusionOk="0" h="383" w="518">
                  <a:moveTo>
                    <a:pt x="1" y="0"/>
                  </a:moveTo>
                  <a:lnTo>
                    <a:pt x="1" y="41"/>
                  </a:lnTo>
                  <a:lnTo>
                    <a:pt x="1" y="217"/>
                  </a:lnTo>
                  <a:cubicBezTo>
                    <a:pt x="53" y="217"/>
                    <a:pt x="53" y="259"/>
                    <a:pt x="53" y="259"/>
                  </a:cubicBezTo>
                  <a:cubicBezTo>
                    <a:pt x="94" y="300"/>
                    <a:pt x="135" y="341"/>
                    <a:pt x="177" y="383"/>
                  </a:cubicBezTo>
                  <a:lnTo>
                    <a:pt x="352" y="383"/>
                  </a:lnTo>
                  <a:cubicBezTo>
                    <a:pt x="352" y="383"/>
                    <a:pt x="394" y="383"/>
                    <a:pt x="394" y="341"/>
                  </a:cubicBezTo>
                  <a:cubicBezTo>
                    <a:pt x="435" y="341"/>
                    <a:pt x="435" y="341"/>
                    <a:pt x="476" y="300"/>
                  </a:cubicBezTo>
                  <a:cubicBezTo>
                    <a:pt x="518" y="300"/>
                    <a:pt x="518" y="259"/>
                    <a:pt x="518" y="21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38"/>
            <p:cNvSpPr/>
            <p:nvPr/>
          </p:nvSpPr>
          <p:spPr>
            <a:xfrm>
              <a:off x="4393100" y="4156950"/>
              <a:ext cx="9850" cy="6950"/>
            </a:xfrm>
            <a:custGeom>
              <a:rect b="b" l="l" r="r" t="t"/>
              <a:pathLst>
                <a:path extrusionOk="0" h="278" w="394">
                  <a:moveTo>
                    <a:pt x="135" y="1"/>
                  </a:moveTo>
                  <a:lnTo>
                    <a:pt x="1" y="259"/>
                  </a:lnTo>
                  <a:lnTo>
                    <a:pt x="84" y="259"/>
                  </a:lnTo>
                  <a:cubicBezTo>
                    <a:pt x="101" y="273"/>
                    <a:pt x="117" y="278"/>
                    <a:pt x="132" y="278"/>
                  </a:cubicBezTo>
                  <a:cubicBezTo>
                    <a:pt x="163" y="278"/>
                    <a:pt x="190" y="259"/>
                    <a:pt x="218" y="259"/>
                  </a:cubicBezTo>
                  <a:cubicBezTo>
                    <a:pt x="301" y="218"/>
                    <a:pt x="342" y="177"/>
                    <a:pt x="394" y="84"/>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38"/>
            <p:cNvSpPr/>
            <p:nvPr/>
          </p:nvSpPr>
          <p:spPr>
            <a:xfrm>
              <a:off x="4412500" y="4459625"/>
              <a:ext cx="8550" cy="7525"/>
            </a:xfrm>
            <a:custGeom>
              <a:rect b="b" l="l" r="r" t="t"/>
              <a:pathLst>
                <a:path extrusionOk="0" h="301" w="342">
                  <a:moveTo>
                    <a:pt x="217" y="1"/>
                  </a:moveTo>
                  <a:cubicBezTo>
                    <a:pt x="176" y="1"/>
                    <a:pt x="135" y="42"/>
                    <a:pt x="83" y="42"/>
                  </a:cubicBezTo>
                  <a:lnTo>
                    <a:pt x="42" y="84"/>
                  </a:lnTo>
                  <a:cubicBezTo>
                    <a:pt x="42" y="125"/>
                    <a:pt x="0" y="125"/>
                    <a:pt x="0" y="177"/>
                  </a:cubicBezTo>
                  <a:lnTo>
                    <a:pt x="259" y="301"/>
                  </a:lnTo>
                  <a:lnTo>
                    <a:pt x="341" y="42"/>
                  </a:lnTo>
                  <a:cubicBezTo>
                    <a:pt x="300" y="1"/>
                    <a:pt x="259" y="1"/>
                    <a:pt x="2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38"/>
            <p:cNvSpPr/>
            <p:nvPr/>
          </p:nvSpPr>
          <p:spPr>
            <a:xfrm>
              <a:off x="4347875" y="4433375"/>
              <a:ext cx="15025" cy="8975"/>
            </a:xfrm>
            <a:custGeom>
              <a:rect b="b" l="l" r="r" t="t"/>
              <a:pathLst>
                <a:path extrusionOk="0" h="359" w="601">
                  <a:moveTo>
                    <a:pt x="288" y="1"/>
                  </a:moveTo>
                  <a:cubicBezTo>
                    <a:pt x="195" y="1"/>
                    <a:pt x="110" y="39"/>
                    <a:pt x="42" y="100"/>
                  </a:cubicBezTo>
                  <a:cubicBezTo>
                    <a:pt x="42" y="141"/>
                    <a:pt x="1" y="141"/>
                    <a:pt x="1" y="193"/>
                  </a:cubicBezTo>
                  <a:lnTo>
                    <a:pt x="517" y="358"/>
                  </a:lnTo>
                  <a:cubicBezTo>
                    <a:pt x="600" y="234"/>
                    <a:pt x="517" y="58"/>
                    <a:pt x="393" y="17"/>
                  </a:cubicBezTo>
                  <a:cubicBezTo>
                    <a:pt x="357" y="6"/>
                    <a:pt x="322" y="1"/>
                    <a:pt x="28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38"/>
            <p:cNvSpPr/>
            <p:nvPr/>
          </p:nvSpPr>
          <p:spPr>
            <a:xfrm>
              <a:off x="4438350" y="4395275"/>
              <a:ext cx="9850" cy="13725"/>
            </a:xfrm>
            <a:custGeom>
              <a:rect b="b" l="l" r="r" t="t"/>
              <a:pathLst>
                <a:path extrusionOk="0" h="549" w="394">
                  <a:moveTo>
                    <a:pt x="301" y="0"/>
                  </a:moveTo>
                  <a:cubicBezTo>
                    <a:pt x="269" y="0"/>
                    <a:pt x="238" y="11"/>
                    <a:pt x="217" y="31"/>
                  </a:cubicBezTo>
                  <a:cubicBezTo>
                    <a:pt x="135" y="31"/>
                    <a:pt x="83" y="73"/>
                    <a:pt x="42" y="114"/>
                  </a:cubicBezTo>
                  <a:cubicBezTo>
                    <a:pt x="42" y="166"/>
                    <a:pt x="42" y="166"/>
                    <a:pt x="0" y="166"/>
                  </a:cubicBezTo>
                  <a:lnTo>
                    <a:pt x="0" y="373"/>
                  </a:lnTo>
                  <a:cubicBezTo>
                    <a:pt x="42" y="466"/>
                    <a:pt x="83" y="507"/>
                    <a:pt x="135" y="507"/>
                  </a:cubicBezTo>
                  <a:cubicBezTo>
                    <a:pt x="135" y="548"/>
                    <a:pt x="176" y="548"/>
                    <a:pt x="176" y="548"/>
                  </a:cubicBezTo>
                  <a:lnTo>
                    <a:pt x="393" y="31"/>
                  </a:lnTo>
                  <a:cubicBezTo>
                    <a:pt x="367" y="11"/>
                    <a:pt x="334"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38"/>
            <p:cNvSpPr/>
            <p:nvPr/>
          </p:nvSpPr>
          <p:spPr>
            <a:xfrm>
              <a:off x="4372700" y="4368900"/>
              <a:ext cx="16050" cy="14050"/>
            </a:xfrm>
            <a:custGeom>
              <a:rect b="b" l="l" r="r" t="t"/>
              <a:pathLst>
                <a:path extrusionOk="0" h="562" w="642">
                  <a:moveTo>
                    <a:pt x="361" y="1"/>
                  </a:moveTo>
                  <a:cubicBezTo>
                    <a:pt x="242" y="1"/>
                    <a:pt x="117" y="76"/>
                    <a:pt x="83" y="187"/>
                  </a:cubicBezTo>
                  <a:cubicBezTo>
                    <a:pt x="0" y="311"/>
                    <a:pt x="83" y="487"/>
                    <a:pt x="217" y="528"/>
                  </a:cubicBezTo>
                  <a:cubicBezTo>
                    <a:pt x="263" y="551"/>
                    <a:pt x="306" y="561"/>
                    <a:pt x="347" y="561"/>
                  </a:cubicBezTo>
                  <a:cubicBezTo>
                    <a:pt x="453" y="561"/>
                    <a:pt x="540" y="491"/>
                    <a:pt x="600" y="394"/>
                  </a:cubicBezTo>
                  <a:cubicBezTo>
                    <a:pt x="641" y="270"/>
                    <a:pt x="600" y="94"/>
                    <a:pt x="434" y="11"/>
                  </a:cubicBezTo>
                  <a:cubicBezTo>
                    <a:pt x="411" y="4"/>
                    <a:pt x="386" y="1"/>
                    <a:pt x="36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38"/>
            <p:cNvSpPr/>
            <p:nvPr/>
          </p:nvSpPr>
          <p:spPr>
            <a:xfrm>
              <a:off x="4327450" y="4388175"/>
              <a:ext cx="16050" cy="13700"/>
            </a:xfrm>
            <a:custGeom>
              <a:rect b="b" l="l" r="r" t="t"/>
              <a:pathLst>
                <a:path extrusionOk="0" h="548" w="642">
                  <a:moveTo>
                    <a:pt x="329" y="0"/>
                  </a:moveTo>
                  <a:cubicBezTo>
                    <a:pt x="221" y="0"/>
                    <a:pt x="114" y="47"/>
                    <a:pt x="83" y="140"/>
                  </a:cubicBezTo>
                  <a:cubicBezTo>
                    <a:pt x="1" y="315"/>
                    <a:pt x="83" y="491"/>
                    <a:pt x="218" y="533"/>
                  </a:cubicBezTo>
                  <a:cubicBezTo>
                    <a:pt x="256" y="542"/>
                    <a:pt x="293" y="547"/>
                    <a:pt x="328" y="547"/>
                  </a:cubicBezTo>
                  <a:cubicBezTo>
                    <a:pt x="443" y="547"/>
                    <a:pt x="537" y="492"/>
                    <a:pt x="600" y="357"/>
                  </a:cubicBezTo>
                  <a:cubicBezTo>
                    <a:pt x="642" y="233"/>
                    <a:pt x="559" y="57"/>
                    <a:pt x="435" y="16"/>
                  </a:cubicBezTo>
                  <a:cubicBezTo>
                    <a:pt x="401" y="5"/>
                    <a:pt x="365" y="0"/>
                    <a:pt x="32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38"/>
            <p:cNvSpPr/>
            <p:nvPr/>
          </p:nvSpPr>
          <p:spPr>
            <a:xfrm>
              <a:off x="4392075" y="4414125"/>
              <a:ext cx="16050" cy="14050"/>
            </a:xfrm>
            <a:custGeom>
              <a:rect b="b" l="l" r="r" t="t"/>
              <a:pathLst>
                <a:path extrusionOk="0" h="562" w="642">
                  <a:moveTo>
                    <a:pt x="346" y="1"/>
                  </a:moveTo>
                  <a:cubicBezTo>
                    <a:pt x="213" y="1"/>
                    <a:pt x="110" y="77"/>
                    <a:pt x="42" y="187"/>
                  </a:cubicBezTo>
                  <a:cubicBezTo>
                    <a:pt x="0" y="311"/>
                    <a:pt x="83" y="487"/>
                    <a:pt x="218" y="529"/>
                  </a:cubicBezTo>
                  <a:cubicBezTo>
                    <a:pt x="252" y="551"/>
                    <a:pt x="290" y="562"/>
                    <a:pt x="328" y="562"/>
                  </a:cubicBezTo>
                  <a:cubicBezTo>
                    <a:pt x="429" y="562"/>
                    <a:pt x="529" y="491"/>
                    <a:pt x="559" y="394"/>
                  </a:cubicBezTo>
                  <a:cubicBezTo>
                    <a:pt x="642" y="270"/>
                    <a:pt x="559" y="94"/>
                    <a:pt x="435" y="12"/>
                  </a:cubicBezTo>
                  <a:cubicBezTo>
                    <a:pt x="404" y="4"/>
                    <a:pt x="374" y="1"/>
                    <a:pt x="34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38"/>
            <p:cNvSpPr/>
            <p:nvPr/>
          </p:nvSpPr>
          <p:spPr>
            <a:xfrm>
              <a:off x="4354325" y="4323675"/>
              <a:ext cx="16325" cy="14025"/>
            </a:xfrm>
            <a:custGeom>
              <a:rect b="b" l="l" r="r" t="t"/>
              <a:pathLst>
                <a:path extrusionOk="0" h="561" w="653">
                  <a:moveTo>
                    <a:pt x="347" y="0"/>
                  </a:moveTo>
                  <a:cubicBezTo>
                    <a:pt x="217" y="0"/>
                    <a:pt x="119" y="76"/>
                    <a:pt x="42" y="187"/>
                  </a:cubicBezTo>
                  <a:cubicBezTo>
                    <a:pt x="1" y="311"/>
                    <a:pt x="42" y="486"/>
                    <a:pt x="218" y="528"/>
                  </a:cubicBezTo>
                  <a:cubicBezTo>
                    <a:pt x="252" y="551"/>
                    <a:pt x="291" y="561"/>
                    <a:pt x="329" y="561"/>
                  </a:cubicBezTo>
                  <a:cubicBezTo>
                    <a:pt x="429" y="561"/>
                    <a:pt x="529" y="491"/>
                    <a:pt x="559" y="393"/>
                  </a:cubicBezTo>
                  <a:cubicBezTo>
                    <a:pt x="652" y="228"/>
                    <a:pt x="559" y="94"/>
                    <a:pt x="435" y="11"/>
                  </a:cubicBezTo>
                  <a:cubicBezTo>
                    <a:pt x="404" y="4"/>
                    <a:pt x="375" y="0"/>
                    <a:pt x="34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38"/>
            <p:cNvSpPr/>
            <p:nvPr/>
          </p:nvSpPr>
          <p:spPr>
            <a:xfrm>
              <a:off x="4418950" y="4350425"/>
              <a:ext cx="15025" cy="13700"/>
            </a:xfrm>
            <a:custGeom>
              <a:rect b="b" l="l" r="r" t="t"/>
              <a:pathLst>
                <a:path extrusionOk="0" h="548" w="601">
                  <a:moveTo>
                    <a:pt x="289" y="1"/>
                  </a:moveTo>
                  <a:cubicBezTo>
                    <a:pt x="181" y="1"/>
                    <a:pt x="73" y="49"/>
                    <a:pt x="42" y="151"/>
                  </a:cubicBezTo>
                  <a:cubicBezTo>
                    <a:pt x="1" y="316"/>
                    <a:pt x="42" y="450"/>
                    <a:pt x="177" y="533"/>
                  </a:cubicBezTo>
                  <a:cubicBezTo>
                    <a:pt x="215" y="543"/>
                    <a:pt x="252" y="548"/>
                    <a:pt x="287" y="548"/>
                  </a:cubicBezTo>
                  <a:cubicBezTo>
                    <a:pt x="402" y="548"/>
                    <a:pt x="496" y="492"/>
                    <a:pt x="559" y="357"/>
                  </a:cubicBezTo>
                  <a:cubicBezTo>
                    <a:pt x="600" y="233"/>
                    <a:pt x="559" y="58"/>
                    <a:pt x="394" y="16"/>
                  </a:cubicBezTo>
                  <a:cubicBezTo>
                    <a:pt x="361" y="6"/>
                    <a:pt x="325" y="1"/>
                    <a:pt x="28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38"/>
            <p:cNvSpPr/>
            <p:nvPr/>
          </p:nvSpPr>
          <p:spPr>
            <a:xfrm>
              <a:off x="4290750" y="4406900"/>
              <a:ext cx="6500" cy="9600"/>
            </a:xfrm>
            <a:custGeom>
              <a:rect b="b" l="l" r="r" t="t"/>
              <a:pathLst>
                <a:path extrusionOk="0" h="384" w="260">
                  <a:moveTo>
                    <a:pt x="94" y="1"/>
                  </a:moveTo>
                  <a:lnTo>
                    <a:pt x="1" y="259"/>
                  </a:lnTo>
                  <a:lnTo>
                    <a:pt x="259" y="383"/>
                  </a:lnTo>
                  <a:lnTo>
                    <a:pt x="259" y="342"/>
                  </a:lnTo>
                  <a:cubicBezTo>
                    <a:pt x="259" y="218"/>
                    <a:pt x="218" y="125"/>
                    <a:pt x="135" y="42"/>
                  </a:cubicBezTo>
                  <a:cubicBezTo>
                    <a:pt x="135" y="42"/>
                    <a:pt x="94" y="42"/>
                    <a:pt x="9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38"/>
            <p:cNvSpPr/>
            <p:nvPr/>
          </p:nvSpPr>
          <p:spPr>
            <a:xfrm>
              <a:off x="4314525" y="4343325"/>
              <a:ext cx="9600" cy="13325"/>
            </a:xfrm>
            <a:custGeom>
              <a:rect b="b" l="l" r="r" t="t"/>
              <a:pathLst>
                <a:path extrusionOk="0" h="533" w="384">
                  <a:moveTo>
                    <a:pt x="218" y="0"/>
                  </a:moveTo>
                  <a:lnTo>
                    <a:pt x="1" y="517"/>
                  </a:lnTo>
                  <a:cubicBezTo>
                    <a:pt x="30" y="527"/>
                    <a:pt x="61" y="532"/>
                    <a:pt x="94" y="532"/>
                  </a:cubicBezTo>
                  <a:cubicBezTo>
                    <a:pt x="199" y="532"/>
                    <a:pt x="310" y="476"/>
                    <a:pt x="342" y="342"/>
                  </a:cubicBezTo>
                  <a:cubicBezTo>
                    <a:pt x="383" y="217"/>
                    <a:pt x="342" y="4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38"/>
            <p:cNvSpPr/>
            <p:nvPr/>
          </p:nvSpPr>
          <p:spPr>
            <a:xfrm>
              <a:off x="4464200" y="4335825"/>
              <a:ext cx="7500" cy="8550"/>
            </a:xfrm>
            <a:custGeom>
              <a:rect b="b" l="l" r="r" t="t"/>
              <a:pathLst>
                <a:path extrusionOk="0" h="342" w="300">
                  <a:moveTo>
                    <a:pt x="41" y="0"/>
                  </a:moveTo>
                  <a:lnTo>
                    <a:pt x="41" y="42"/>
                  </a:lnTo>
                  <a:cubicBezTo>
                    <a:pt x="0" y="83"/>
                    <a:pt x="0" y="125"/>
                    <a:pt x="41" y="166"/>
                  </a:cubicBezTo>
                  <a:lnTo>
                    <a:pt x="41" y="218"/>
                  </a:lnTo>
                  <a:cubicBezTo>
                    <a:pt x="41" y="259"/>
                    <a:pt x="83" y="259"/>
                    <a:pt x="83" y="300"/>
                  </a:cubicBezTo>
                  <a:cubicBezTo>
                    <a:pt x="134" y="300"/>
                    <a:pt x="176" y="342"/>
                    <a:pt x="176" y="342"/>
                  </a:cubicBezTo>
                  <a:lnTo>
                    <a:pt x="300" y="83"/>
                  </a:lnTo>
                  <a:lnTo>
                    <a:pt x="4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38"/>
            <p:cNvSpPr/>
            <p:nvPr/>
          </p:nvSpPr>
          <p:spPr>
            <a:xfrm>
              <a:off x="4400600" y="4308950"/>
              <a:ext cx="12950" cy="9975"/>
            </a:xfrm>
            <a:custGeom>
              <a:rect b="b" l="l" r="r" t="t"/>
              <a:pathLst>
                <a:path extrusionOk="0" h="399" w="518">
                  <a:moveTo>
                    <a:pt x="1" y="0"/>
                  </a:moveTo>
                  <a:lnTo>
                    <a:pt x="1" y="124"/>
                  </a:lnTo>
                  <a:lnTo>
                    <a:pt x="1" y="207"/>
                  </a:lnTo>
                  <a:lnTo>
                    <a:pt x="42" y="259"/>
                  </a:lnTo>
                  <a:cubicBezTo>
                    <a:pt x="94" y="300"/>
                    <a:pt x="135" y="341"/>
                    <a:pt x="176" y="383"/>
                  </a:cubicBezTo>
                  <a:cubicBezTo>
                    <a:pt x="199" y="394"/>
                    <a:pt x="224" y="399"/>
                    <a:pt x="252" y="399"/>
                  </a:cubicBezTo>
                  <a:cubicBezTo>
                    <a:pt x="327" y="399"/>
                    <a:pt x="416" y="361"/>
                    <a:pt x="476" y="300"/>
                  </a:cubicBezTo>
                  <a:cubicBezTo>
                    <a:pt x="476" y="300"/>
                    <a:pt x="518" y="259"/>
                    <a:pt x="518" y="20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38"/>
            <p:cNvSpPr/>
            <p:nvPr/>
          </p:nvSpPr>
          <p:spPr>
            <a:xfrm>
              <a:off x="4340375" y="4285175"/>
              <a:ext cx="9600" cy="7500"/>
            </a:xfrm>
            <a:custGeom>
              <a:rect b="b" l="l" r="r" t="t"/>
              <a:pathLst>
                <a:path extrusionOk="0" h="300" w="384">
                  <a:moveTo>
                    <a:pt x="125" y="0"/>
                  </a:moveTo>
                  <a:lnTo>
                    <a:pt x="1" y="259"/>
                  </a:lnTo>
                  <a:cubicBezTo>
                    <a:pt x="42" y="259"/>
                    <a:pt x="42" y="259"/>
                    <a:pt x="83" y="300"/>
                  </a:cubicBezTo>
                  <a:lnTo>
                    <a:pt x="176" y="300"/>
                  </a:lnTo>
                  <a:cubicBezTo>
                    <a:pt x="259" y="259"/>
                    <a:pt x="342" y="217"/>
                    <a:pt x="383" y="124"/>
                  </a:cubicBezTo>
                  <a:lnTo>
                    <a:pt x="1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38"/>
            <p:cNvSpPr/>
            <p:nvPr/>
          </p:nvSpPr>
          <p:spPr>
            <a:xfrm>
              <a:off x="4359775" y="4587850"/>
              <a:ext cx="8550" cy="7500"/>
            </a:xfrm>
            <a:custGeom>
              <a:rect b="b" l="l" r="r" t="t"/>
              <a:pathLst>
                <a:path extrusionOk="0" h="300" w="342">
                  <a:moveTo>
                    <a:pt x="259" y="0"/>
                  </a:moveTo>
                  <a:cubicBezTo>
                    <a:pt x="176" y="0"/>
                    <a:pt x="83" y="41"/>
                    <a:pt x="0" y="124"/>
                  </a:cubicBezTo>
                  <a:lnTo>
                    <a:pt x="0" y="165"/>
                  </a:lnTo>
                  <a:lnTo>
                    <a:pt x="259" y="300"/>
                  </a:lnTo>
                  <a:lnTo>
                    <a:pt x="341" y="41"/>
                  </a:lnTo>
                  <a:cubicBezTo>
                    <a:pt x="300"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38"/>
            <p:cNvSpPr/>
            <p:nvPr/>
          </p:nvSpPr>
          <p:spPr>
            <a:xfrm>
              <a:off x="4295150" y="4561600"/>
              <a:ext cx="13975" cy="9975"/>
            </a:xfrm>
            <a:custGeom>
              <a:rect b="b" l="l" r="r" t="t"/>
              <a:pathLst>
                <a:path extrusionOk="0" h="399" w="559">
                  <a:moveTo>
                    <a:pt x="283" y="1"/>
                  </a:moveTo>
                  <a:cubicBezTo>
                    <a:pt x="179" y="1"/>
                    <a:pt x="73" y="47"/>
                    <a:pt x="42" y="140"/>
                  </a:cubicBezTo>
                  <a:cubicBezTo>
                    <a:pt x="42" y="140"/>
                    <a:pt x="0" y="140"/>
                    <a:pt x="0" y="182"/>
                  </a:cubicBezTo>
                  <a:lnTo>
                    <a:pt x="517" y="399"/>
                  </a:lnTo>
                  <a:cubicBezTo>
                    <a:pt x="517" y="357"/>
                    <a:pt x="559" y="316"/>
                    <a:pt x="559" y="275"/>
                  </a:cubicBezTo>
                  <a:cubicBezTo>
                    <a:pt x="559" y="182"/>
                    <a:pt x="476" y="57"/>
                    <a:pt x="383" y="16"/>
                  </a:cubicBezTo>
                  <a:cubicBezTo>
                    <a:pt x="352" y="6"/>
                    <a:pt x="318" y="1"/>
                    <a:pt x="2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38"/>
            <p:cNvSpPr/>
            <p:nvPr/>
          </p:nvSpPr>
          <p:spPr>
            <a:xfrm>
              <a:off x="4384575" y="4524250"/>
              <a:ext cx="10625" cy="12950"/>
            </a:xfrm>
            <a:custGeom>
              <a:rect b="b" l="l" r="r" t="t"/>
              <a:pathLst>
                <a:path extrusionOk="0" h="518" w="425">
                  <a:moveTo>
                    <a:pt x="300" y="1"/>
                  </a:moveTo>
                  <a:cubicBezTo>
                    <a:pt x="218" y="1"/>
                    <a:pt x="83" y="42"/>
                    <a:pt x="42" y="176"/>
                  </a:cubicBezTo>
                  <a:cubicBezTo>
                    <a:pt x="1" y="259"/>
                    <a:pt x="42" y="342"/>
                    <a:pt x="83" y="435"/>
                  </a:cubicBezTo>
                  <a:cubicBezTo>
                    <a:pt x="125" y="476"/>
                    <a:pt x="166" y="518"/>
                    <a:pt x="218" y="518"/>
                  </a:cubicBezTo>
                  <a:lnTo>
                    <a:pt x="4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38"/>
            <p:cNvSpPr/>
            <p:nvPr/>
          </p:nvSpPr>
          <p:spPr>
            <a:xfrm>
              <a:off x="4319950" y="4497575"/>
              <a:ext cx="16050" cy="14050"/>
            </a:xfrm>
            <a:custGeom>
              <a:rect b="b" l="l" r="r" t="t"/>
              <a:pathLst>
                <a:path extrusionOk="0" h="562" w="642">
                  <a:moveTo>
                    <a:pt x="313" y="0"/>
                  </a:moveTo>
                  <a:cubicBezTo>
                    <a:pt x="213" y="0"/>
                    <a:pt x="113" y="68"/>
                    <a:pt x="84" y="158"/>
                  </a:cubicBezTo>
                  <a:cubicBezTo>
                    <a:pt x="1" y="292"/>
                    <a:pt x="84" y="468"/>
                    <a:pt x="218" y="551"/>
                  </a:cubicBezTo>
                  <a:cubicBezTo>
                    <a:pt x="247" y="558"/>
                    <a:pt x="275" y="561"/>
                    <a:pt x="302" y="561"/>
                  </a:cubicBezTo>
                  <a:cubicBezTo>
                    <a:pt x="429" y="561"/>
                    <a:pt x="532" y="486"/>
                    <a:pt x="601" y="375"/>
                  </a:cubicBezTo>
                  <a:cubicBezTo>
                    <a:pt x="642" y="251"/>
                    <a:pt x="559" y="75"/>
                    <a:pt x="425" y="34"/>
                  </a:cubicBezTo>
                  <a:cubicBezTo>
                    <a:pt x="390" y="11"/>
                    <a:pt x="351"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38"/>
            <p:cNvSpPr/>
            <p:nvPr/>
          </p:nvSpPr>
          <p:spPr>
            <a:xfrm>
              <a:off x="4274725" y="4516375"/>
              <a:ext cx="16050" cy="13725"/>
            </a:xfrm>
            <a:custGeom>
              <a:rect b="b" l="l" r="r" t="t"/>
              <a:pathLst>
                <a:path extrusionOk="0" h="549" w="642">
                  <a:moveTo>
                    <a:pt x="330" y="1"/>
                  </a:moveTo>
                  <a:cubicBezTo>
                    <a:pt x="225" y="1"/>
                    <a:pt x="115" y="55"/>
                    <a:pt x="83" y="181"/>
                  </a:cubicBezTo>
                  <a:cubicBezTo>
                    <a:pt x="1" y="316"/>
                    <a:pt x="83" y="491"/>
                    <a:pt x="218" y="533"/>
                  </a:cubicBezTo>
                  <a:cubicBezTo>
                    <a:pt x="248" y="543"/>
                    <a:pt x="282" y="548"/>
                    <a:pt x="317" y="548"/>
                  </a:cubicBezTo>
                  <a:cubicBezTo>
                    <a:pt x="423" y="548"/>
                    <a:pt x="538" y="500"/>
                    <a:pt x="600" y="398"/>
                  </a:cubicBezTo>
                  <a:cubicBezTo>
                    <a:pt x="642" y="233"/>
                    <a:pt x="559" y="99"/>
                    <a:pt x="424" y="16"/>
                  </a:cubicBezTo>
                  <a:cubicBezTo>
                    <a:pt x="395" y="6"/>
                    <a:pt x="363"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38"/>
            <p:cNvSpPr/>
            <p:nvPr/>
          </p:nvSpPr>
          <p:spPr>
            <a:xfrm>
              <a:off x="4339350" y="4542800"/>
              <a:ext cx="16050" cy="14050"/>
            </a:xfrm>
            <a:custGeom>
              <a:rect b="b" l="l" r="r" t="t"/>
              <a:pathLst>
                <a:path extrusionOk="0" h="562" w="642">
                  <a:moveTo>
                    <a:pt x="293" y="1"/>
                  </a:moveTo>
                  <a:cubicBezTo>
                    <a:pt x="188" y="1"/>
                    <a:pt x="101" y="69"/>
                    <a:pt x="42" y="158"/>
                  </a:cubicBezTo>
                  <a:cubicBezTo>
                    <a:pt x="0" y="334"/>
                    <a:pt x="42" y="468"/>
                    <a:pt x="217" y="551"/>
                  </a:cubicBezTo>
                  <a:cubicBezTo>
                    <a:pt x="239" y="558"/>
                    <a:pt x="263" y="562"/>
                    <a:pt x="287" y="562"/>
                  </a:cubicBezTo>
                  <a:cubicBezTo>
                    <a:pt x="399" y="562"/>
                    <a:pt x="525" y="486"/>
                    <a:pt x="559" y="375"/>
                  </a:cubicBezTo>
                  <a:cubicBezTo>
                    <a:pt x="641" y="251"/>
                    <a:pt x="559" y="75"/>
                    <a:pt x="424" y="34"/>
                  </a:cubicBezTo>
                  <a:cubicBezTo>
                    <a:pt x="378" y="11"/>
                    <a:pt x="334" y="1"/>
                    <a:pt x="29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38"/>
            <p:cNvSpPr/>
            <p:nvPr/>
          </p:nvSpPr>
          <p:spPr>
            <a:xfrm>
              <a:off x="4301600" y="4452350"/>
              <a:ext cx="15025" cy="13575"/>
            </a:xfrm>
            <a:custGeom>
              <a:rect b="b" l="l" r="r" t="t"/>
              <a:pathLst>
                <a:path extrusionOk="0" h="543" w="601">
                  <a:moveTo>
                    <a:pt x="298" y="0"/>
                  </a:moveTo>
                  <a:cubicBezTo>
                    <a:pt x="188" y="0"/>
                    <a:pt x="102" y="68"/>
                    <a:pt x="42" y="157"/>
                  </a:cubicBezTo>
                  <a:cubicBezTo>
                    <a:pt x="1" y="292"/>
                    <a:pt x="42" y="468"/>
                    <a:pt x="218" y="509"/>
                  </a:cubicBezTo>
                  <a:cubicBezTo>
                    <a:pt x="252" y="532"/>
                    <a:pt x="290" y="542"/>
                    <a:pt x="329" y="542"/>
                  </a:cubicBezTo>
                  <a:cubicBezTo>
                    <a:pt x="429" y="542"/>
                    <a:pt x="529" y="472"/>
                    <a:pt x="559" y="375"/>
                  </a:cubicBezTo>
                  <a:cubicBezTo>
                    <a:pt x="600" y="251"/>
                    <a:pt x="559" y="75"/>
                    <a:pt x="435" y="33"/>
                  </a:cubicBezTo>
                  <a:cubicBezTo>
                    <a:pt x="386" y="10"/>
                    <a:pt x="340" y="0"/>
                    <a:pt x="29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38"/>
            <p:cNvSpPr/>
            <p:nvPr/>
          </p:nvSpPr>
          <p:spPr>
            <a:xfrm>
              <a:off x="4365200" y="4478650"/>
              <a:ext cx="16050" cy="13700"/>
            </a:xfrm>
            <a:custGeom>
              <a:rect b="b" l="l" r="r" t="t"/>
              <a:pathLst>
                <a:path extrusionOk="0" h="548" w="642">
                  <a:moveTo>
                    <a:pt x="331" y="1"/>
                  </a:moveTo>
                  <a:cubicBezTo>
                    <a:pt x="225" y="1"/>
                    <a:pt x="115" y="56"/>
                    <a:pt x="83" y="191"/>
                  </a:cubicBezTo>
                  <a:cubicBezTo>
                    <a:pt x="0" y="315"/>
                    <a:pt x="83" y="491"/>
                    <a:pt x="217" y="532"/>
                  </a:cubicBezTo>
                  <a:cubicBezTo>
                    <a:pt x="258" y="542"/>
                    <a:pt x="297" y="548"/>
                    <a:pt x="334" y="548"/>
                  </a:cubicBezTo>
                  <a:cubicBezTo>
                    <a:pt x="446" y="548"/>
                    <a:pt x="538" y="499"/>
                    <a:pt x="600" y="398"/>
                  </a:cubicBezTo>
                  <a:cubicBezTo>
                    <a:pt x="641" y="232"/>
                    <a:pt x="600" y="57"/>
                    <a:pt x="424" y="15"/>
                  </a:cubicBezTo>
                  <a:cubicBezTo>
                    <a:pt x="395" y="6"/>
                    <a:pt x="364" y="1"/>
                    <a:pt x="33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38"/>
            <p:cNvSpPr/>
            <p:nvPr/>
          </p:nvSpPr>
          <p:spPr>
            <a:xfrm>
              <a:off x="4261800" y="4471525"/>
              <a:ext cx="9600" cy="13325"/>
            </a:xfrm>
            <a:custGeom>
              <a:rect b="b" l="l" r="r" t="t"/>
              <a:pathLst>
                <a:path extrusionOk="0" h="533" w="384">
                  <a:moveTo>
                    <a:pt x="218" y="0"/>
                  </a:moveTo>
                  <a:lnTo>
                    <a:pt x="1" y="517"/>
                  </a:lnTo>
                  <a:cubicBezTo>
                    <a:pt x="31" y="528"/>
                    <a:pt x="65" y="533"/>
                    <a:pt x="99" y="533"/>
                  </a:cubicBezTo>
                  <a:cubicBezTo>
                    <a:pt x="203" y="533"/>
                    <a:pt x="311" y="484"/>
                    <a:pt x="342" y="383"/>
                  </a:cubicBezTo>
                  <a:cubicBezTo>
                    <a:pt x="383" y="259"/>
                    <a:pt x="342" y="83"/>
                    <a:pt x="259" y="42"/>
                  </a:cubicBezTo>
                  <a:lnTo>
                    <a:pt x="218"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38"/>
            <p:cNvSpPr/>
            <p:nvPr/>
          </p:nvSpPr>
          <p:spPr>
            <a:xfrm>
              <a:off x="4411450" y="4464025"/>
              <a:ext cx="7525" cy="8550"/>
            </a:xfrm>
            <a:custGeom>
              <a:rect b="b" l="l" r="r" t="t"/>
              <a:pathLst>
                <a:path extrusionOk="0" h="342" w="301">
                  <a:moveTo>
                    <a:pt x="42" y="1"/>
                  </a:moveTo>
                  <a:lnTo>
                    <a:pt x="42" y="42"/>
                  </a:lnTo>
                  <a:cubicBezTo>
                    <a:pt x="1" y="83"/>
                    <a:pt x="1" y="83"/>
                    <a:pt x="1" y="125"/>
                  </a:cubicBezTo>
                  <a:cubicBezTo>
                    <a:pt x="1" y="125"/>
                    <a:pt x="42" y="166"/>
                    <a:pt x="42" y="207"/>
                  </a:cubicBezTo>
                  <a:cubicBezTo>
                    <a:pt x="84" y="300"/>
                    <a:pt x="125" y="342"/>
                    <a:pt x="177" y="342"/>
                  </a:cubicBezTo>
                  <a:lnTo>
                    <a:pt x="301" y="12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38"/>
            <p:cNvSpPr/>
            <p:nvPr/>
          </p:nvSpPr>
          <p:spPr>
            <a:xfrm>
              <a:off x="4347875" y="4438175"/>
              <a:ext cx="12950" cy="9025"/>
            </a:xfrm>
            <a:custGeom>
              <a:rect b="b" l="l" r="r" t="t"/>
              <a:pathLst>
                <a:path extrusionOk="0" h="361" w="518">
                  <a:moveTo>
                    <a:pt x="1" y="1"/>
                  </a:moveTo>
                  <a:lnTo>
                    <a:pt x="1" y="83"/>
                  </a:lnTo>
                  <a:cubicBezTo>
                    <a:pt x="1" y="208"/>
                    <a:pt x="42" y="301"/>
                    <a:pt x="176" y="342"/>
                  </a:cubicBezTo>
                  <a:cubicBezTo>
                    <a:pt x="204" y="342"/>
                    <a:pt x="231" y="360"/>
                    <a:pt x="271" y="360"/>
                  </a:cubicBezTo>
                  <a:cubicBezTo>
                    <a:pt x="291" y="360"/>
                    <a:pt x="314" y="356"/>
                    <a:pt x="342" y="342"/>
                  </a:cubicBezTo>
                  <a:lnTo>
                    <a:pt x="393" y="342"/>
                  </a:lnTo>
                  <a:cubicBezTo>
                    <a:pt x="393" y="342"/>
                    <a:pt x="435" y="301"/>
                    <a:pt x="476" y="301"/>
                  </a:cubicBezTo>
                  <a:cubicBezTo>
                    <a:pt x="476" y="259"/>
                    <a:pt x="517" y="208"/>
                    <a:pt x="517" y="166"/>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38"/>
            <p:cNvSpPr/>
            <p:nvPr/>
          </p:nvSpPr>
          <p:spPr>
            <a:xfrm>
              <a:off x="4287650" y="4413375"/>
              <a:ext cx="9600" cy="7525"/>
            </a:xfrm>
            <a:custGeom>
              <a:rect b="b" l="l" r="r" t="t"/>
              <a:pathLst>
                <a:path extrusionOk="0" h="301" w="384">
                  <a:moveTo>
                    <a:pt x="125" y="0"/>
                  </a:moveTo>
                  <a:lnTo>
                    <a:pt x="1" y="259"/>
                  </a:lnTo>
                  <a:lnTo>
                    <a:pt x="42" y="300"/>
                  </a:lnTo>
                  <a:cubicBezTo>
                    <a:pt x="166" y="300"/>
                    <a:pt x="300" y="259"/>
                    <a:pt x="383" y="124"/>
                  </a:cubicBezTo>
                  <a:lnTo>
                    <a:pt x="1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38"/>
            <p:cNvSpPr/>
            <p:nvPr/>
          </p:nvSpPr>
          <p:spPr>
            <a:xfrm>
              <a:off x="4335975" y="4652450"/>
              <a:ext cx="6500" cy="6500"/>
            </a:xfrm>
            <a:custGeom>
              <a:rect b="b" l="l" r="r" t="t"/>
              <a:pathLst>
                <a:path extrusionOk="0" h="260" w="260">
                  <a:moveTo>
                    <a:pt x="259" y="1"/>
                  </a:moveTo>
                  <a:cubicBezTo>
                    <a:pt x="177" y="1"/>
                    <a:pt x="42" y="1"/>
                    <a:pt x="1" y="42"/>
                  </a:cubicBezTo>
                  <a:cubicBezTo>
                    <a:pt x="42" y="125"/>
                    <a:pt x="94" y="166"/>
                    <a:pt x="135"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38"/>
            <p:cNvSpPr/>
            <p:nvPr/>
          </p:nvSpPr>
          <p:spPr>
            <a:xfrm>
              <a:off x="4312475" y="4606950"/>
              <a:ext cx="16050" cy="14050"/>
            </a:xfrm>
            <a:custGeom>
              <a:rect b="b" l="l" r="r" t="t"/>
              <a:pathLst>
                <a:path extrusionOk="0" h="562" w="642">
                  <a:moveTo>
                    <a:pt x="354" y="1"/>
                  </a:moveTo>
                  <a:cubicBezTo>
                    <a:pt x="242" y="1"/>
                    <a:pt x="117" y="75"/>
                    <a:pt x="83" y="177"/>
                  </a:cubicBezTo>
                  <a:cubicBezTo>
                    <a:pt x="0" y="311"/>
                    <a:pt x="83" y="487"/>
                    <a:pt x="207" y="528"/>
                  </a:cubicBezTo>
                  <a:cubicBezTo>
                    <a:pt x="255" y="551"/>
                    <a:pt x="301" y="561"/>
                    <a:pt x="343" y="561"/>
                  </a:cubicBezTo>
                  <a:cubicBezTo>
                    <a:pt x="453" y="561"/>
                    <a:pt x="540" y="491"/>
                    <a:pt x="600" y="394"/>
                  </a:cubicBezTo>
                  <a:cubicBezTo>
                    <a:pt x="641" y="229"/>
                    <a:pt x="558" y="94"/>
                    <a:pt x="424" y="11"/>
                  </a:cubicBezTo>
                  <a:cubicBezTo>
                    <a:pt x="402" y="4"/>
                    <a:pt x="378" y="1"/>
                    <a:pt x="35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38"/>
            <p:cNvSpPr/>
            <p:nvPr/>
          </p:nvSpPr>
          <p:spPr>
            <a:xfrm>
              <a:off x="4358725" y="4591975"/>
              <a:ext cx="7525" cy="9850"/>
            </a:xfrm>
            <a:custGeom>
              <a:rect b="b" l="l" r="r" t="t"/>
              <a:pathLst>
                <a:path extrusionOk="0" h="394" w="301">
                  <a:moveTo>
                    <a:pt x="42" y="0"/>
                  </a:moveTo>
                  <a:cubicBezTo>
                    <a:pt x="1" y="94"/>
                    <a:pt x="1" y="135"/>
                    <a:pt x="1" y="176"/>
                  </a:cubicBezTo>
                  <a:cubicBezTo>
                    <a:pt x="42" y="259"/>
                    <a:pt x="83" y="311"/>
                    <a:pt x="125" y="352"/>
                  </a:cubicBezTo>
                  <a:cubicBezTo>
                    <a:pt x="166" y="352"/>
                    <a:pt x="166" y="393"/>
                    <a:pt x="166" y="393"/>
                  </a:cubicBezTo>
                  <a:lnTo>
                    <a:pt x="301" y="135"/>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38"/>
            <p:cNvSpPr/>
            <p:nvPr/>
          </p:nvSpPr>
          <p:spPr>
            <a:xfrm>
              <a:off x="4294125" y="4566125"/>
              <a:ext cx="13975" cy="9850"/>
            </a:xfrm>
            <a:custGeom>
              <a:rect b="b" l="l" r="r" t="t"/>
              <a:pathLst>
                <a:path extrusionOk="0" h="394" w="559">
                  <a:moveTo>
                    <a:pt x="41" y="1"/>
                  </a:moveTo>
                  <a:cubicBezTo>
                    <a:pt x="0" y="135"/>
                    <a:pt x="41" y="259"/>
                    <a:pt x="165" y="352"/>
                  </a:cubicBezTo>
                  <a:lnTo>
                    <a:pt x="217" y="352"/>
                  </a:lnTo>
                  <a:cubicBezTo>
                    <a:pt x="258" y="393"/>
                    <a:pt x="300" y="393"/>
                    <a:pt x="341" y="393"/>
                  </a:cubicBezTo>
                  <a:cubicBezTo>
                    <a:pt x="383" y="352"/>
                    <a:pt x="383" y="352"/>
                    <a:pt x="424" y="352"/>
                  </a:cubicBezTo>
                  <a:cubicBezTo>
                    <a:pt x="424" y="352"/>
                    <a:pt x="476" y="311"/>
                    <a:pt x="517" y="311"/>
                  </a:cubicBezTo>
                  <a:cubicBezTo>
                    <a:pt x="517" y="259"/>
                    <a:pt x="558" y="218"/>
                    <a:pt x="558" y="218"/>
                  </a:cubicBez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38"/>
            <p:cNvSpPr/>
            <p:nvPr/>
          </p:nvSpPr>
          <p:spPr>
            <a:xfrm>
              <a:off x="4495475" y="3893050"/>
              <a:ext cx="8550" cy="7525"/>
            </a:xfrm>
            <a:custGeom>
              <a:rect b="b" l="l" r="r" t="t"/>
              <a:pathLst>
                <a:path extrusionOk="0" h="301" w="342">
                  <a:moveTo>
                    <a:pt x="259" y="1"/>
                  </a:moveTo>
                  <a:cubicBezTo>
                    <a:pt x="176" y="1"/>
                    <a:pt x="83" y="42"/>
                    <a:pt x="41" y="135"/>
                  </a:cubicBezTo>
                  <a:cubicBezTo>
                    <a:pt x="0" y="135"/>
                    <a:pt x="0" y="177"/>
                    <a:pt x="0" y="177"/>
                  </a:cubicBezTo>
                  <a:lnTo>
                    <a:pt x="259" y="301"/>
                  </a:lnTo>
                  <a:lnTo>
                    <a:pt x="341" y="42"/>
                  </a:lnTo>
                  <a:cubicBezTo>
                    <a:pt x="341" y="1"/>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38"/>
            <p:cNvSpPr/>
            <p:nvPr/>
          </p:nvSpPr>
          <p:spPr>
            <a:xfrm>
              <a:off x="4442725" y="4021250"/>
              <a:ext cx="8575" cy="7525"/>
            </a:xfrm>
            <a:custGeom>
              <a:rect b="b" l="l" r="r" t="t"/>
              <a:pathLst>
                <a:path extrusionOk="0" h="301" w="343">
                  <a:moveTo>
                    <a:pt x="218" y="1"/>
                  </a:moveTo>
                  <a:cubicBezTo>
                    <a:pt x="125" y="42"/>
                    <a:pt x="42" y="84"/>
                    <a:pt x="42" y="135"/>
                  </a:cubicBezTo>
                  <a:lnTo>
                    <a:pt x="1" y="177"/>
                  </a:lnTo>
                  <a:lnTo>
                    <a:pt x="259" y="301"/>
                  </a:lnTo>
                  <a:lnTo>
                    <a:pt x="342" y="42"/>
                  </a:lnTo>
                  <a:cubicBezTo>
                    <a:pt x="301" y="1"/>
                    <a:pt x="259" y="1"/>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38"/>
            <p:cNvSpPr/>
            <p:nvPr/>
          </p:nvSpPr>
          <p:spPr>
            <a:xfrm>
              <a:off x="4378125" y="3995050"/>
              <a:ext cx="13975" cy="10200"/>
            </a:xfrm>
            <a:custGeom>
              <a:rect b="b" l="l" r="r" t="t"/>
              <a:pathLst>
                <a:path extrusionOk="0" h="408" w="559">
                  <a:moveTo>
                    <a:pt x="272" y="0"/>
                  </a:moveTo>
                  <a:cubicBezTo>
                    <a:pt x="157" y="0"/>
                    <a:pt x="64" y="56"/>
                    <a:pt x="0" y="191"/>
                  </a:cubicBezTo>
                  <a:lnTo>
                    <a:pt x="517" y="408"/>
                  </a:lnTo>
                  <a:cubicBezTo>
                    <a:pt x="558" y="356"/>
                    <a:pt x="558" y="315"/>
                    <a:pt x="558" y="273"/>
                  </a:cubicBezTo>
                  <a:cubicBezTo>
                    <a:pt x="558" y="191"/>
                    <a:pt x="476" y="56"/>
                    <a:pt x="383" y="15"/>
                  </a:cubicBezTo>
                  <a:cubicBezTo>
                    <a:pt x="344" y="5"/>
                    <a:pt x="307" y="0"/>
                    <a:pt x="2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38"/>
            <p:cNvSpPr/>
            <p:nvPr/>
          </p:nvSpPr>
          <p:spPr>
            <a:xfrm>
              <a:off x="4468575" y="3957675"/>
              <a:ext cx="9600" cy="12950"/>
            </a:xfrm>
            <a:custGeom>
              <a:rect b="b" l="l" r="r" t="t"/>
              <a:pathLst>
                <a:path extrusionOk="0" h="518" w="384">
                  <a:moveTo>
                    <a:pt x="166" y="1"/>
                  </a:moveTo>
                  <a:lnTo>
                    <a:pt x="125" y="42"/>
                  </a:lnTo>
                  <a:cubicBezTo>
                    <a:pt x="84" y="42"/>
                    <a:pt x="42" y="94"/>
                    <a:pt x="1" y="176"/>
                  </a:cubicBezTo>
                  <a:lnTo>
                    <a:pt x="1" y="300"/>
                  </a:lnTo>
                  <a:lnTo>
                    <a:pt x="1" y="393"/>
                  </a:lnTo>
                  <a:cubicBezTo>
                    <a:pt x="42" y="435"/>
                    <a:pt x="84" y="476"/>
                    <a:pt x="125" y="517"/>
                  </a:cubicBezTo>
                  <a:lnTo>
                    <a:pt x="166" y="517"/>
                  </a:ln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38"/>
            <p:cNvSpPr/>
            <p:nvPr/>
          </p:nvSpPr>
          <p:spPr>
            <a:xfrm>
              <a:off x="4403975" y="3931000"/>
              <a:ext cx="15000" cy="14050"/>
            </a:xfrm>
            <a:custGeom>
              <a:rect b="b" l="l" r="r" t="t"/>
              <a:pathLst>
                <a:path extrusionOk="0" h="562" w="600">
                  <a:moveTo>
                    <a:pt x="272" y="1"/>
                  </a:moveTo>
                  <a:cubicBezTo>
                    <a:pt x="172" y="1"/>
                    <a:pt x="71" y="71"/>
                    <a:pt x="41" y="168"/>
                  </a:cubicBezTo>
                  <a:cubicBezTo>
                    <a:pt x="0" y="292"/>
                    <a:pt x="41" y="468"/>
                    <a:pt x="166" y="551"/>
                  </a:cubicBezTo>
                  <a:cubicBezTo>
                    <a:pt x="197" y="558"/>
                    <a:pt x="226" y="561"/>
                    <a:pt x="255" y="561"/>
                  </a:cubicBezTo>
                  <a:cubicBezTo>
                    <a:pt x="387" y="561"/>
                    <a:pt x="490" y="487"/>
                    <a:pt x="558" y="385"/>
                  </a:cubicBezTo>
                  <a:cubicBezTo>
                    <a:pt x="600" y="251"/>
                    <a:pt x="558" y="75"/>
                    <a:pt x="383" y="34"/>
                  </a:cubicBezTo>
                  <a:cubicBezTo>
                    <a:pt x="348"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38"/>
            <p:cNvSpPr/>
            <p:nvPr/>
          </p:nvSpPr>
          <p:spPr>
            <a:xfrm>
              <a:off x="4422325" y="3976225"/>
              <a:ext cx="16050" cy="14050"/>
            </a:xfrm>
            <a:custGeom>
              <a:rect b="b" l="l" r="r" t="t"/>
              <a:pathLst>
                <a:path extrusionOk="0" h="562" w="642">
                  <a:moveTo>
                    <a:pt x="312" y="1"/>
                  </a:moveTo>
                  <a:cubicBezTo>
                    <a:pt x="210" y="1"/>
                    <a:pt x="101" y="71"/>
                    <a:pt x="42" y="168"/>
                  </a:cubicBezTo>
                  <a:cubicBezTo>
                    <a:pt x="0" y="334"/>
                    <a:pt x="83" y="468"/>
                    <a:pt x="207" y="551"/>
                  </a:cubicBezTo>
                  <a:cubicBezTo>
                    <a:pt x="231" y="558"/>
                    <a:pt x="256" y="562"/>
                    <a:pt x="281" y="562"/>
                  </a:cubicBezTo>
                  <a:cubicBezTo>
                    <a:pt x="399" y="562"/>
                    <a:pt x="524" y="488"/>
                    <a:pt x="558" y="385"/>
                  </a:cubicBezTo>
                  <a:cubicBezTo>
                    <a:pt x="641" y="251"/>
                    <a:pt x="558" y="75"/>
                    <a:pt x="424" y="34"/>
                  </a:cubicBezTo>
                  <a:cubicBezTo>
                    <a:pt x="390" y="11"/>
                    <a:pt x="352" y="1"/>
                    <a:pt x="3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38"/>
            <p:cNvSpPr/>
            <p:nvPr/>
          </p:nvSpPr>
          <p:spPr>
            <a:xfrm>
              <a:off x="4449200" y="3912075"/>
              <a:ext cx="15025" cy="13700"/>
            </a:xfrm>
            <a:custGeom>
              <a:rect b="b" l="l" r="r" t="t"/>
              <a:pathLst>
                <a:path extrusionOk="0" h="548" w="601">
                  <a:moveTo>
                    <a:pt x="290" y="0"/>
                  </a:moveTo>
                  <a:cubicBezTo>
                    <a:pt x="184" y="0"/>
                    <a:pt x="73" y="56"/>
                    <a:pt x="42" y="191"/>
                  </a:cubicBezTo>
                  <a:cubicBezTo>
                    <a:pt x="0" y="315"/>
                    <a:pt x="42" y="491"/>
                    <a:pt x="166" y="532"/>
                  </a:cubicBezTo>
                  <a:cubicBezTo>
                    <a:pt x="210" y="542"/>
                    <a:pt x="251" y="548"/>
                    <a:pt x="290" y="548"/>
                  </a:cubicBezTo>
                  <a:cubicBezTo>
                    <a:pt x="406" y="548"/>
                    <a:pt x="497" y="501"/>
                    <a:pt x="559" y="408"/>
                  </a:cubicBezTo>
                  <a:cubicBezTo>
                    <a:pt x="600" y="232"/>
                    <a:pt x="559" y="57"/>
                    <a:pt x="383" y="15"/>
                  </a:cubicBezTo>
                  <a:cubicBezTo>
                    <a:pt x="354" y="6"/>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38"/>
            <p:cNvSpPr/>
            <p:nvPr/>
          </p:nvSpPr>
          <p:spPr>
            <a:xfrm>
              <a:off x="4494425" y="3897450"/>
              <a:ext cx="7525" cy="9600"/>
            </a:xfrm>
            <a:custGeom>
              <a:rect b="b" l="l" r="r" t="t"/>
              <a:pathLst>
                <a:path extrusionOk="0" h="384" w="301">
                  <a:moveTo>
                    <a:pt x="42" y="1"/>
                  </a:moveTo>
                  <a:cubicBezTo>
                    <a:pt x="1" y="42"/>
                    <a:pt x="1" y="125"/>
                    <a:pt x="42" y="176"/>
                  </a:cubicBezTo>
                  <a:cubicBezTo>
                    <a:pt x="42" y="218"/>
                    <a:pt x="83" y="300"/>
                    <a:pt x="125" y="342"/>
                  </a:cubicBezTo>
                  <a:cubicBezTo>
                    <a:pt x="166" y="342"/>
                    <a:pt x="166" y="342"/>
                    <a:pt x="218" y="383"/>
                  </a:cubicBezTo>
                  <a:lnTo>
                    <a:pt x="301" y="12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38"/>
            <p:cNvSpPr/>
            <p:nvPr/>
          </p:nvSpPr>
          <p:spPr>
            <a:xfrm>
              <a:off x="4390000" y="4150500"/>
              <a:ext cx="8550" cy="6475"/>
            </a:xfrm>
            <a:custGeom>
              <a:rect b="b" l="l" r="r" t="t"/>
              <a:pathLst>
                <a:path extrusionOk="0" h="259" w="342">
                  <a:moveTo>
                    <a:pt x="166" y="0"/>
                  </a:moveTo>
                  <a:cubicBezTo>
                    <a:pt x="125" y="0"/>
                    <a:pt x="83" y="42"/>
                    <a:pt x="42" y="42"/>
                  </a:cubicBezTo>
                  <a:lnTo>
                    <a:pt x="1" y="83"/>
                  </a:lnTo>
                  <a:lnTo>
                    <a:pt x="1" y="176"/>
                  </a:lnTo>
                  <a:lnTo>
                    <a:pt x="259" y="259"/>
                  </a:ln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38"/>
            <p:cNvSpPr/>
            <p:nvPr/>
          </p:nvSpPr>
          <p:spPr>
            <a:xfrm>
              <a:off x="4325400" y="4123825"/>
              <a:ext cx="15000" cy="9375"/>
            </a:xfrm>
            <a:custGeom>
              <a:rect b="b" l="l" r="r" t="t"/>
              <a:pathLst>
                <a:path extrusionOk="0" h="375" w="600">
                  <a:moveTo>
                    <a:pt x="249" y="0"/>
                  </a:moveTo>
                  <a:cubicBezTo>
                    <a:pt x="141" y="0"/>
                    <a:pt x="60" y="71"/>
                    <a:pt x="0" y="168"/>
                  </a:cubicBezTo>
                  <a:lnTo>
                    <a:pt x="517" y="375"/>
                  </a:lnTo>
                  <a:cubicBezTo>
                    <a:pt x="600" y="251"/>
                    <a:pt x="517" y="75"/>
                    <a:pt x="383" y="34"/>
                  </a:cubicBezTo>
                  <a:cubicBezTo>
                    <a:pt x="334" y="11"/>
                    <a:pt x="289" y="0"/>
                    <a:pt x="2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38"/>
            <p:cNvSpPr/>
            <p:nvPr/>
          </p:nvSpPr>
          <p:spPr>
            <a:xfrm>
              <a:off x="4415850" y="4085475"/>
              <a:ext cx="9600" cy="13350"/>
            </a:xfrm>
            <a:custGeom>
              <a:rect b="b" l="l" r="r" t="t"/>
              <a:pathLst>
                <a:path extrusionOk="0" h="534" w="384">
                  <a:moveTo>
                    <a:pt x="290" y="0"/>
                  </a:moveTo>
                  <a:cubicBezTo>
                    <a:pt x="210" y="0"/>
                    <a:pt x="144" y="39"/>
                    <a:pt x="83" y="99"/>
                  </a:cubicBezTo>
                  <a:cubicBezTo>
                    <a:pt x="42" y="99"/>
                    <a:pt x="42" y="151"/>
                    <a:pt x="1" y="192"/>
                  </a:cubicBezTo>
                  <a:lnTo>
                    <a:pt x="1" y="358"/>
                  </a:lnTo>
                  <a:cubicBezTo>
                    <a:pt x="1" y="451"/>
                    <a:pt x="83" y="534"/>
                    <a:pt x="166" y="534"/>
                  </a:cubicBezTo>
                  <a:lnTo>
                    <a:pt x="383" y="17"/>
                  </a:lnTo>
                  <a:cubicBezTo>
                    <a:pt x="350" y="6"/>
                    <a:pt x="319"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38"/>
            <p:cNvSpPr/>
            <p:nvPr/>
          </p:nvSpPr>
          <p:spPr>
            <a:xfrm>
              <a:off x="4349950" y="4059650"/>
              <a:ext cx="16300" cy="13700"/>
            </a:xfrm>
            <a:custGeom>
              <a:rect b="b" l="l" r="r" t="t"/>
              <a:pathLst>
                <a:path extrusionOk="0" h="548" w="652">
                  <a:moveTo>
                    <a:pt x="336" y="0"/>
                  </a:moveTo>
                  <a:cubicBezTo>
                    <a:pt x="232" y="0"/>
                    <a:pt x="124" y="49"/>
                    <a:pt x="93" y="150"/>
                  </a:cubicBezTo>
                  <a:cubicBezTo>
                    <a:pt x="0" y="316"/>
                    <a:pt x="93" y="450"/>
                    <a:pt x="217" y="533"/>
                  </a:cubicBezTo>
                  <a:cubicBezTo>
                    <a:pt x="258" y="542"/>
                    <a:pt x="296" y="547"/>
                    <a:pt x="332" y="547"/>
                  </a:cubicBezTo>
                  <a:cubicBezTo>
                    <a:pt x="449" y="547"/>
                    <a:pt x="539" y="492"/>
                    <a:pt x="610" y="357"/>
                  </a:cubicBezTo>
                  <a:cubicBezTo>
                    <a:pt x="652" y="233"/>
                    <a:pt x="569" y="57"/>
                    <a:pt x="434" y="16"/>
                  </a:cubicBezTo>
                  <a:cubicBezTo>
                    <a:pt x="404" y="6"/>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38"/>
            <p:cNvSpPr/>
            <p:nvPr/>
          </p:nvSpPr>
          <p:spPr>
            <a:xfrm>
              <a:off x="4304700" y="4078125"/>
              <a:ext cx="16325" cy="14025"/>
            </a:xfrm>
            <a:custGeom>
              <a:rect b="b" l="l" r="r" t="t"/>
              <a:pathLst>
                <a:path extrusionOk="0" h="561" w="653">
                  <a:moveTo>
                    <a:pt x="366" y="0"/>
                  </a:moveTo>
                  <a:cubicBezTo>
                    <a:pt x="253" y="0"/>
                    <a:pt x="128" y="76"/>
                    <a:pt x="94" y="187"/>
                  </a:cubicBezTo>
                  <a:cubicBezTo>
                    <a:pt x="1" y="311"/>
                    <a:pt x="94" y="486"/>
                    <a:pt x="218" y="528"/>
                  </a:cubicBezTo>
                  <a:cubicBezTo>
                    <a:pt x="255" y="551"/>
                    <a:pt x="295" y="561"/>
                    <a:pt x="334" y="561"/>
                  </a:cubicBezTo>
                  <a:cubicBezTo>
                    <a:pt x="438" y="561"/>
                    <a:pt x="544" y="491"/>
                    <a:pt x="611" y="393"/>
                  </a:cubicBezTo>
                  <a:cubicBezTo>
                    <a:pt x="652" y="269"/>
                    <a:pt x="570" y="94"/>
                    <a:pt x="435" y="11"/>
                  </a:cubicBezTo>
                  <a:cubicBezTo>
                    <a:pt x="413" y="4"/>
                    <a:pt x="390" y="0"/>
                    <a:pt x="3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38"/>
            <p:cNvSpPr/>
            <p:nvPr/>
          </p:nvSpPr>
          <p:spPr>
            <a:xfrm>
              <a:off x="4369325" y="4104875"/>
              <a:ext cx="16325" cy="13700"/>
            </a:xfrm>
            <a:custGeom>
              <a:rect b="b" l="l" r="r" t="t"/>
              <a:pathLst>
                <a:path extrusionOk="0" h="548" w="653">
                  <a:moveTo>
                    <a:pt x="314" y="1"/>
                  </a:moveTo>
                  <a:cubicBezTo>
                    <a:pt x="201" y="1"/>
                    <a:pt x="115" y="49"/>
                    <a:pt x="52" y="150"/>
                  </a:cubicBezTo>
                  <a:cubicBezTo>
                    <a:pt x="1" y="316"/>
                    <a:pt x="94" y="492"/>
                    <a:pt x="218" y="533"/>
                  </a:cubicBezTo>
                  <a:cubicBezTo>
                    <a:pt x="249" y="543"/>
                    <a:pt x="282" y="548"/>
                    <a:pt x="315" y="548"/>
                  </a:cubicBezTo>
                  <a:cubicBezTo>
                    <a:pt x="423" y="548"/>
                    <a:pt x="530" y="492"/>
                    <a:pt x="569" y="357"/>
                  </a:cubicBezTo>
                  <a:cubicBezTo>
                    <a:pt x="652" y="233"/>
                    <a:pt x="569" y="57"/>
                    <a:pt x="435" y="16"/>
                  </a:cubicBezTo>
                  <a:cubicBezTo>
                    <a:pt x="392" y="6"/>
                    <a:pt x="351"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38"/>
            <p:cNvSpPr/>
            <p:nvPr/>
          </p:nvSpPr>
          <p:spPr>
            <a:xfrm>
              <a:off x="4331850" y="4013975"/>
              <a:ext cx="16050" cy="14150"/>
            </a:xfrm>
            <a:custGeom>
              <a:rect b="b" l="l" r="r" t="t"/>
              <a:pathLst>
                <a:path extrusionOk="0" h="566" w="642">
                  <a:moveTo>
                    <a:pt x="295" y="0"/>
                  </a:moveTo>
                  <a:cubicBezTo>
                    <a:pt x="189" y="0"/>
                    <a:pt x="102" y="71"/>
                    <a:pt x="42" y="168"/>
                  </a:cubicBezTo>
                  <a:cubicBezTo>
                    <a:pt x="1" y="333"/>
                    <a:pt x="42" y="468"/>
                    <a:pt x="207" y="550"/>
                  </a:cubicBezTo>
                  <a:cubicBezTo>
                    <a:pt x="239" y="560"/>
                    <a:pt x="272" y="565"/>
                    <a:pt x="306" y="565"/>
                  </a:cubicBezTo>
                  <a:cubicBezTo>
                    <a:pt x="416" y="565"/>
                    <a:pt x="527" y="509"/>
                    <a:pt x="559" y="375"/>
                  </a:cubicBezTo>
                  <a:cubicBezTo>
                    <a:pt x="642" y="251"/>
                    <a:pt x="559" y="75"/>
                    <a:pt x="424" y="33"/>
                  </a:cubicBezTo>
                  <a:cubicBezTo>
                    <a:pt x="379" y="11"/>
                    <a:pt x="335"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38"/>
            <p:cNvSpPr/>
            <p:nvPr/>
          </p:nvSpPr>
          <p:spPr>
            <a:xfrm>
              <a:off x="4395175" y="4040375"/>
              <a:ext cx="16300" cy="14050"/>
            </a:xfrm>
            <a:custGeom>
              <a:rect b="b" l="l" r="r" t="t"/>
              <a:pathLst>
                <a:path extrusionOk="0" h="562" w="652">
                  <a:moveTo>
                    <a:pt x="366" y="1"/>
                  </a:moveTo>
                  <a:cubicBezTo>
                    <a:pt x="253" y="1"/>
                    <a:pt x="128" y="76"/>
                    <a:pt x="94" y="187"/>
                  </a:cubicBezTo>
                  <a:cubicBezTo>
                    <a:pt x="1" y="311"/>
                    <a:pt x="94" y="487"/>
                    <a:pt x="218" y="528"/>
                  </a:cubicBezTo>
                  <a:cubicBezTo>
                    <a:pt x="267" y="551"/>
                    <a:pt x="312" y="562"/>
                    <a:pt x="353" y="562"/>
                  </a:cubicBezTo>
                  <a:cubicBezTo>
                    <a:pt x="460" y="562"/>
                    <a:pt x="543" y="494"/>
                    <a:pt x="611" y="404"/>
                  </a:cubicBezTo>
                  <a:cubicBezTo>
                    <a:pt x="652" y="228"/>
                    <a:pt x="611" y="94"/>
                    <a:pt x="435" y="11"/>
                  </a:cubicBezTo>
                  <a:cubicBezTo>
                    <a:pt x="413" y="4"/>
                    <a:pt x="390" y="1"/>
                    <a:pt x="36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38"/>
            <p:cNvSpPr/>
            <p:nvPr/>
          </p:nvSpPr>
          <p:spPr>
            <a:xfrm>
              <a:off x="4273700" y="4103200"/>
              <a:ext cx="1050" cy="3125"/>
            </a:xfrm>
            <a:custGeom>
              <a:rect b="b" l="l" r="r" t="t"/>
              <a:pathLst>
                <a:path extrusionOk="0" h="125" w="42">
                  <a:moveTo>
                    <a:pt x="42" y="0"/>
                  </a:moveTo>
                  <a:cubicBezTo>
                    <a:pt x="0" y="42"/>
                    <a:pt x="0" y="83"/>
                    <a:pt x="0" y="124"/>
                  </a:cubicBezTo>
                  <a:lnTo>
                    <a:pt x="42" y="124"/>
                  </a:lnTo>
                  <a:lnTo>
                    <a:pt x="42" y="42"/>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38"/>
            <p:cNvSpPr/>
            <p:nvPr/>
          </p:nvSpPr>
          <p:spPr>
            <a:xfrm>
              <a:off x="4441700" y="4025650"/>
              <a:ext cx="7525" cy="9600"/>
            </a:xfrm>
            <a:custGeom>
              <a:rect b="b" l="l" r="r" t="t"/>
              <a:pathLst>
                <a:path extrusionOk="0" h="384" w="301">
                  <a:moveTo>
                    <a:pt x="42" y="1"/>
                  </a:moveTo>
                  <a:cubicBezTo>
                    <a:pt x="1" y="83"/>
                    <a:pt x="1" y="125"/>
                    <a:pt x="42" y="166"/>
                  </a:cubicBezTo>
                  <a:cubicBezTo>
                    <a:pt x="42" y="259"/>
                    <a:pt x="83" y="342"/>
                    <a:pt x="166" y="383"/>
                  </a:cubicBezTo>
                  <a:lnTo>
                    <a:pt x="300" y="12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38"/>
            <p:cNvSpPr/>
            <p:nvPr/>
          </p:nvSpPr>
          <p:spPr>
            <a:xfrm>
              <a:off x="4377075" y="3999800"/>
              <a:ext cx="14000" cy="9325"/>
            </a:xfrm>
            <a:custGeom>
              <a:rect b="b" l="l" r="r" t="t"/>
              <a:pathLst>
                <a:path extrusionOk="0" h="373" w="560">
                  <a:moveTo>
                    <a:pt x="42" y="1"/>
                  </a:moveTo>
                  <a:cubicBezTo>
                    <a:pt x="1" y="125"/>
                    <a:pt x="84" y="301"/>
                    <a:pt x="208" y="342"/>
                  </a:cubicBezTo>
                  <a:cubicBezTo>
                    <a:pt x="254" y="363"/>
                    <a:pt x="298" y="373"/>
                    <a:pt x="341" y="373"/>
                  </a:cubicBezTo>
                  <a:cubicBezTo>
                    <a:pt x="383" y="373"/>
                    <a:pt x="425" y="363"/>
                    <a:pt x="466" y="342"/>
                  </a:cubicBezTo>
                  <a:cubicBezTo>
                    <a:pt x="518" y="301"/>
                    <a:pt x="559"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38"/>
            <p:cNvSpPr/>
            <p:nvPr/>
          </p:nvSpPr>
          <p:spPr>
            <a:xfrm>
              <a:off x="4337025" y="4278700"/>
              <a:ext cx="8800" cy="6500"/>
            </a:xfrm>
            <a:custGeom>
              <a:rect b="b" l="l" r="r" t="t"/>
              <a:pathLst>
                <a:path extrusionOk="0" h="260" w="352">
                  <a:moveTo>
                    <a:pt x="135" y="1"/>
                  </a:moveTo>
                  <a:lnTo>
                    <a:pt x="93" y="42"/>
                  </a:lnTo>
                  <a:cubicBezTo>
                    <a:pt x="52" y="42"/>
                    <a:pt x="52" y="83"/>
                    <a:pt x="0" y="125"/>
                  </a:cubicBezTo>
                  <a:lnTo>
                    <a:pt x="0" y="176"/>
                  </a:lnTo>
                  <a:lnTo>
                    <a:pt x="259" y="259"/>
                  </a:lnTo>
                  <a:lnTo>
                    <a:pt x="3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38"/>
            <p:cNvSpPr/>
            <p:nvPr/>
          </p:nvSpPr>
          <p:spPr>
            <a:xfrm>
              <a:off x="4272400" y="4252450"/>
              <a:ext cx="14250" cy="8950"/>
            </a:xfrm>
            <a:custGeom>
              <a:rect b="b" l="l" r="r" t="t"/>
              <a:pathLst>
                <a:path extrusionOk="0" h="358" w="570">
                  <a:moveTo>
                    <a:pt x="282" y="0"/>
                  </a:moveTo>
                  <a:cubicBezTo>
                    <a:pt x="179" y="0"/>
                    <a:pt x="82" y="39"/>
                    <a:pt x="52" y="99"/>
                  </a:cubicBezTo>
                  <a:lnTo>
                    <a:pt x="1" y="141"/>
                  </a:lnTo>
                  <a:lnTo>
                    <a:pt x="517" y="358"/>
                  </a:lnTo>
                  <a:lnTo>
                    <a:pt x="517" y="316"/>
                  </a:lnTo>
                  <a:cubicBezTo>
                    <a:pt x="569" y="192"/>
                    <a:pt x="476" y="58"/>
                    <a:pt x="393" y="17"/>
                  </a:cubicBezTo>
                  <a:cubicBezTo>
                    <a:pt x="357" y="6"/>
                    <a:pt x="319" y="0"/>
                    <a:pt x="28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38"/>
            <p:cNvSpPr/>
            <p:nvPr/>
          </p:nvSpPr>
          <p:spPr>
            <a:xfrm>
              <a:off x="4361825" y="4214075"/>
              <a:ext cx="10900" cy="14000"/>
            </a:xfrm>
            <a:custGeom>
              <a:rect b="b" l="l" r="r" t="t"/>
              <a:pathLst>
                <a:path extrusionOk="0" h="560" w="436">
                  <a:moveTo>
                    <a:pt x="301" y="1"/>
                  </a:moveTo>
                  <a:cubicBezTo>
                    <a:pt x="218" y="1"/>
                    <a:pt x="94" y="84"/>
                    <a:pt x="42" y="177"/>
                  </a:cubicBezTo>
                  <a:cubicBezTo>
                    <a:pt x="1" y="259"/>
                    <a:pt x="42" y="342"/>
                    <a:pt x="94" y="435"/>
                  </a:cubicBezTo>
                  <a:lnTo>
                    <a:pt x="218" y="559"/>
                  </a:lnTo>
                  <a:lnTo>
                    <a:pt x="435" y="42"/>
                  </a:lnTo>
                  <a:cubicBezTo>
                    <a:pt x="394" y="1"/>
                    <a:pt x="352"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38"/>
            <p:cNvSpPr/>
            <p:nvPr/>
          </p:nvSpPr>
          <p:spPr>
            <a:xfrm>
              <a:off x="4297225" y="4187875"/>
              <a:ext cx="16300" cy="13700"/>
            </a:xfrm>
            <a:custGeom>
              <a:rect b="b" l="l" r="r" t="t"/>
              <a:pathLst>
                <a:path extrusionOk="0" h="548" w="652">
                  <a:moveTo>
                    <a:pt x="337" y="0"/>
                  </a:moveTo>
                  <a:cubicBezTo>
                    <a:pt x="230" y="0"/>
                    <a:pt x="125" y="56"/>
                    <a:pt x="93" y="191"/>
                  </a:cubicBezTo>
                  <a:cubicBezTo>
                    <a:pt x="0" y="315"/>
                    <a:pt x="93" y="491"/>
                    <a:pt x="217" y="532"/>
                  </a:cubicBezTo>
                  <a:cubicBezTo>
                    <a:pt x="250" y="542"/>
                    <a:pt x="285" y="547"/>
                    <a:pt x="321" y="547"/>
                  </a:cubicBezTo>
                  <a:cubicBezTo>
                    <a:pt x="429" y="547"/>
                    <a:pt x="540" y="499"/>
                    <a:pt x="610" y="397"/>
                  </a:cubicBezTo>
                  <a:cubicBezTo>
                    <a:pt x="651" y="232"/>
                    <a:pt x="558" y="56"/>
                    <a:pt x="434" y="15"/>
                  </a:cubicBezTo>
                  <a:cubicBezTo>
                    <a:pt x="403" y="5"/>
                    <a:pt x="370"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38"/>
            <p:cNvSpPr/>
            <p:nvPr/>
          </p:nvSpPr>
          <p:spPr>
            <a:xfrm>
              <a:off x="4251975" y="4206800"/>
              <a:ext cx="16325" cy="14025"/>
            </a:xfrm>
            <a:custGeom>
              <a:rect b="b" l="l" r="r" t="t"/>
              <a:pathLst>
                <a:path extrusionOk="0" h="561" w="653">
                  <a:moveTo>
                    <a:pt x="319" y="0"/>
                  </a:moveTo>
                  <a:cubicBezTo>
                    <a:pt x="218" y="0"/>
                    <a:pt x="124" y="68"/>
                    <a:pt x="94" y="157"/>
                  </a:cubicBezTo>
                  <a:cubicBezTo>
                    <a:pt x="1" y="292"/>
                    <a:pt x="94" y="468"/>
                    <a:pt x="218" y="550"/>
                  </a:cubicBezTo>
                  <a:cubicBezTo>
                    <a:pt x="241" y="558"/>
                    <a:pt x="266" y="561"/>
                    <a:pt x="291" y="561"/>
                  </a:cubicBezTo>
                  <a:cubicBezTo>
                    <a:pt x="408" y="561"/>
                    <a:pt x="534" y="485"/>
                    <a:pt x="611" y="375"/>
                  </a:cubicBezTo>
                  <a:cubicBezTo>
                    <a:pt x="652" y="250"/>
                    <a:pt x="559" y="75"/>
                    <a:pt x="435" y="33"/>
                  </a:cubicBezTo>
                  <a:cubicBezTo>
                    <a:pt x="397" y="10"/>
                    <a:pt x="357" y="0"/>
                    <a:pt x="31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38"/>
            <p:cNvSpPr/>
            <p:nvPr/>
          </p:nvSpPr>
          <p:spPr>
            <a:xfrm>
              <a:off x="4316600" y="4233100"/>
              <a:ext cx="15275" cy="13700"/>
            </a:xfrm>
            <a:custGeom>
              <a:rect b="b" l="l" r="r" t="t"/>
              <a:pathLst>
                <a:path extrusionOk="0" h="548" w="611">
                  <a:moveTo>
                    <a:pt x="320" y="0"/>
                  </a:moveTo>
                  <a:cubicBezTo>
                    <a:pt x="203" y="0"/>
                    <a:pt x="113" y="56"/>
                    <a:pt x="42" y="191"/>
                  </a:cubicBezTo>
                  <a:cubicBezTo>
                    <a:pt x="0" y="315"/>
                    <a:pt x="42" y="491"/>
                    <a:pt x="218" y="532"/>
                  </a:cubicBezTo>
                  <a:cubicBezTo>
                    <a:pt x="251" y="542"/>
                    <a:pt x="286" y="548"/>
                    <a:pt x="320" y="548"/>
                  </a:cubicBezTo>
                  <a:cubicBezTo>
                    <a:pt x="426" y="548"/>
                    <a:pt x="528" y="499"/>
                    <a:pt x="559" y="398"/>
                  </a:cubicBezTo>
                  <a:cubicBezTo>
                    <a:pt x="611" y="232"/>
                    <a:pt x="559" y="98"/>
                    <a:pt x="435" y="15"/>
                  </a:cubicBezTo>
                  <a:cubicBezTo>
                    <a:pt x="394" y="6"/>
                    <a:pt x="3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38"/>
            <p:cNvSpPr/>
            <p:nvPr/>
          </p:nvSpPr>
          <p:spPr>
            <a:xfrm>
              <a:off x="4278875" y="4142625"/>
              <a:ext cx="15250" cy="13700"/>
            </a:xfrm>
            <a:custGeom>
              <a:rect b="b" l="l" r="r" t="t"/>
              <a:pathLst>
                <a:path extrusionOk="0" h="548" w="610">
                  <a:moveTo>
                    <a:pt x="320" y="1"/>
                  </a:moveTo>
                  <a:cubicBezTo>
                    <a:pt x="203" y="1"/>
                    <a:pt x="115" y="57"/>
                    <a:pt x="52" y="191"/>
                  </a:cubicBezTo>
                  <a:cubicBezTo>
                    <a:pt x="0" y="315"/>
                    <a:pt x="52" y="491"/>
                    <a:pt x="217" y="533"/>
                  </a:cubicBezTo>
                  <a:cubicBezTo>
                    <a:pt x="248" y="542"/>
                    <a:pt x="281" y="547"/>
                    <a:pt x="314" y="547"/>
                  </a:cubicBezTo>
                  <a:cubicBezTo>
                    <a:pt x="422" y="547"/>
                    <a:pt x="529" y="492"/>
                    <a:pt x="569" y="357"/>
                  </a:cubicBezTo>
                  <a:cubicBezTo>
                    <a:pt x="610" y="233"/>
                    <a:pt x="569" y="57"/>
                    <a:pt x="434" y="16"/>
                  </a:cubicBezTo>
                  <a:cubicBezTo>
                    <a:pt x="393" y="6"/>
                    <a:pt x="35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38"/>
            <p:cNvSpPr/>
            <p:nvPr/>
          </p:nvSpPr>
          <p:spPr>
            <a:xfrm>
              <a:off x="4342450" y="4169050"/>
              <a:ext cx="16300" cy="14050"/>
            </a:xfrm>
            <a:custGeom>
              <a:rect b="b" l="l" r="r" t="t"/>
              <a:pathLst>
                <a:path extrusionOk="0" h="562" w="652">
                  <a:moveTo>
                    <a:pt x="319" y="1"/>
                  </a:moveTo>
                  <a:cubicBezTo>
                    <a:pt x="218" y="1"/>
                    <a:pt x="123" y="71"/>
                    <a:pt x="93" y="168"/>
                  </a:cubicBezTo>
                  <a:cubicBezTo>
                    <a:pt x="0" y="292"/>
                    <a:pt x="93" y="468"/>
                    <a:pt x="218" y="551"/>
                  </a:cubicBezTo>
                  <a:cubicBezTo>
                    <a:pt x="248" y="558"/>
                    <a:pt x="278" y="561"/>
                    <a:pt x="305" y="561"/>
                  </a:cubicBezTo>
                  <a:cubicBezTo>
                    <a:pt x="436" y="561"/>
                    <a:pt x="534" y="486"/>
                    <a:pt x="610" y="375"/>
                  </a:cubicBezTo>
                  <a:cubicBezTo>
                    <a:pt x="652" y="251"/>
                    <a:pt x="559" y="75"/>
                    <a:pt x="435" y="34"/>
                  </a:cubicBezTo>
                  <a:cubicBezTo>
                    <a:pt x="398" y="11"/>
                    <a:pt x="358" y="1"/>
                    <a:pt x="31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38"/>
            <p:cNvSpPr/>
            <p:nvPr/>
          </p:nvSpPr>
          <p:spPr>
            <a:xfrm>
              <a:off x="4388725" y="4154900"/>
              <a:ext cx="7775" cy="8550"/>
            </a:xfrm>
            <a:custGeom>
              <a:rect b="b" l="l" r="r" t="t"/>
              <a:pathLst>
                <a:path extrusionOk="0" h="342" w="311">
                  <a:moveTo>
                    <a:pt x="52" y="0"/>
                  </a:moveTo>
                  <a:cubicBezTo>
                    <a:pt x="0" y="0"/>
                    <a:pt x="0" y="42"/>
                    <a:pt x="0" y="83"/>
                  </a:cubicBezTo>
                  <a:cubicBezTo>
                    <a:pt x="0" y="217"/>
                    <a:pt x="93" y="300"/>
                    <a:pt x="176" y="341"/>
                  </a:cubicBezTo>
                  <a:lnTo>
                    <a:pt x="310" y="83"/>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38"/>
            <p:cNvSpPr/>
            <p:nvPr/>
          </p:nvSpPr>
          <p:spPr>
            <a:xfrm>
              <a:off x="4324100" y="4128000"/>
              <a:ext cx="14225" cy="9350"/>
            </a:xfrm>
            <a:custGeom>
              <a:rect b="b" l="l" r="r" t="t"/>
              <a:pathLst>
                <a:path extrusionOk="0" h="374" w="569">
                  <a:moveTo>
                    <a:pt x="52" y="1"/>
                  </a:moveTo>
                  <a:lnTo>
                    <a:pt x="52" y="1"/>
                  </a:lnTo>
                  <a:cubicBezTo>
                    <a:pt x="0" y="125"/>
                    <a:pt x="52" y="301"/>
                    <a:pt x="217" y="342"/>
                  </a:cubicBezTo>
                  <a:cubicBezTo>
                    <a:pt x="264" y="363"/>
                    <a:pt x="308" y="373"/>
                    <a:pt x="351" y="373"/>
                  </a:cubicBezTo>
                  <a:cubicBezTo>
                    <a:pt x="393" y="373"/>
                    <a:pt x="435" y="363"/>
                    <a:pt x="476" y="342"/>
                  </a:cubicBezTo>
                  <a:cubicBezTo>
                    <a:pt x="517" y="301"/>
                    <a:pt x="569" y="259"/>
                    <a:pt x="569" y="208"/>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38"/>
            <p:cNvSpPr/>
            <p:nvPr/>
          </p:nvSpPr>
          <p:spPr>
            <a:xfrm>
              <a:off x="4271375" y="4106300"/>
              <a:ext cx="3375" cy="3375"/>
            </a:xfrm>
            <a:custGeom>
              <a:rect b="b" l="l" r="r" t="t"/>
              <a:pathLst>
                <a:path extrusionOk="0" h="135" w="135">
                  <a:moveTo>
                    <a:pt x="93" y="0"/>
                  </a:moveTo>
                  <a:cubicBezTo>
                    <a:pt x="42" y="42"/>
                    <a:pt x="42" y="93"/>
                    <a:pt x="0" y="135"/>
                  </a:cubicBezTo>
                  <a:lnTo>
                    <a:pt x="42" y="135"/>
                  </a:lnTo>
                  <a:cubicBezTo>
                    <a:pt x="93" y="93"/>
                    <a:pt x="93" y="42"/>
                    <a:pt x="1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38"/>
            <p:cNvSpPr/>
            <p:nvPr/>
          </p:nvSpPr>
          <p:spPr>
            <a:xfrm>
              <a:off x="4284300" y="4406500"/>
              <a:ext cx="8800" cy="6900"/>
            </a:xfrm>
            <a:custGeom>
              <a:rect b="b" l="l" r="r" t="t"/>
              <a:pathLst>
                <a:path extrusionOk="0" h="276" w="352">
                  <a:moveTo>
                    <a:pt x="271" y="0"/>
                  </a:moveTo>
                  <a:cubicBezTo>
                    <a:pt x="194" y="0"/>
                    <a:pt x="110" y="39"/>
                    <a:pt x="41" y="99"/>
                  </a:cubicBezTo>
                  <a:lnTo>
                    <a:pt x="0" y="141"/>
                  </a:lnTo>
                  <a:lnTo>
                    <a:pt x="0" y="182"/>
                  </a:lnTo>
                  <a:lnTo>
                    <a:pt x="259" y="275"/>
                  </a:lnTo>
                  <a:lnTo>
                    <a:pt x="352" y="17"/>
                  </a:lnTo>
                  <a:cubicBezTo>
                    <a:pt x="327" y="6"/>
                    <a:pt x="300" y="0"/>
                    <a:pt x="27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38"/>
            <p:cNvSpPr/>
            <p:nvPr/>
          </p:nvSpPr>
          <p:spPr>
            <a:xfrm>
              <a:off x="4226125" y="4380025"/>
              <a:ext cx="7525" cy="9575"/>
            </a:xfrm>
            <a:custGeom>
              <a:rect b="b" l="l" r="r" t="t"/>
              <a:pathLst>
                <a:path extrusionOk="0" h="383" w="301">
                  <a:moveTo>
                    <a:pt x="1" y="0"/>
                  </a:moveTo>
                  <a:cubicBezTo>
                    <a:pt x="1" y="125"/>
                    <a:pt x="42" y="207"/>
                    <a:pt x="42" y="300"/>
                  </a:cubicBezTo>
                  <a:lnTo>
                    <a:pt x="259" y="383"/>
                  </a:lnTo>
                  <a:lnTo>
                    <a:pt x="259" y="342"/>
                  </a:lnTo>
                  <a:cubicBezTo>
                    <a:pt x="301" y="207"/>
                    <a:pt x="218" y="83"/>
                    <a:pt x="94" y="42"/>
                  </a:cubicBezTo>
                  <a:cubicBezTo>
                    <a:pt x="94" y="42"/>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38"/>
            <p:cNvSpPr/>
            <p:nvPr/>
          </p:nvSpPr>
          <p:spPr>
            <a:xfrm>
              <a:off x="4310150" y="4342275"/>
              <a:ext cx="9825" cy="14000"/>
            </a:xfrm>
            <a:custGeom>
              <a:rect b="b" l="l" r="r" t="t"/>
              <a:pathLst>
                <a:path extrusionOk="0" h="560" w="393">
                  <a:moveTo>
                    <a:pt x="258" y="1"/>
                  </a:moveTo>
                  <a:cubicBezTo>
                    <a:pt x="176" y="1"/>
                    <a:pt x="41" y="84"/>
                    <a:pt x="0" y="166"/>
                  </a:cubicBezTo>
                  <a:lnTo>
                    <a:pt x="0" y="342"/>
                  </a:lnTo>
                  <a:cubicBezTo>
                    <a:pt x="0" y="425"/>
                    <a:pt x="93" y="518"/>
                    <a:pt x="176" y="559"/>
                  </a:cubicBezTo>
                  <a:lnTo>
                    <a:pt x="393" y="42"/>
                  </a:lnTo>
                  <a:cubicBezTo>
                    <a:pt x="352" y="42"/>
                    <a:pt x="300" y="1"/>
                    <a:pt x="2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38"/>
            <p:cNvSpPr/>
            <p:nvPr/>
          </p:nvSpPr>
          <p:spPr>
            <a:xfrm>
              <a:off x="4244475" y="4316175"/>
              <a:ext cx="16325" cy="14050"/>
            </a:xfrm>
            <a:custGeom>
              <a:rect b="b" l="l" r="r" t="t"/>
              <a:pathLst>
                <a:path extrusionOk="0" h="562" w="653">
                  <a:moveTo>
                    <a:pt x="362" y="0"/>
                  </a:moveTo>
                  <a:cubicBezTo>
                    <a:pt x="246" y="0"/>
                    <a:pt x="126" y="74"/>
                    <a:pt x="84" y="176"/>
                  </a:cubicBezTo>
                  <a:cubicBezTo>
                    <a:pt x="1" y="311"/>
                    <a:pt x="84" y="487"/>
                    <a:pt x="218" y="528"/>
                  </a:cubicBezTo>
                  <a:cubicBezTo>
                    <a:pt x="252" y="551"/>
                    <a:pt x="291" y="561"/>
                    <a:pt x="330" y="561"/>
                  </a:cubicBezTo>
                  <a:cubicBezTo>
                    <a:pt x="432" y="561"/>
                    <a:pt x="541" y="491"/>
                    <a:pt x="601" y="394"/>
                  </a:cubicBezTo>
                  <a:cubicBezTo>
                    <a:pt x="652" y="228"/>
                    <a:pt x="559" y="94"/>
                    <a:pt x="435" y="11"/>
                  </a:cubicBezTo>
                  <a:cubicBezTo>
                    <a:pt x="411" y="4"/>
                    <a:pt x="387" y="0"/>
                    <a:pt x="36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38"/>
            <p:cNvSpPr/>
            <p:nvPr/>
          </p:nvSpPr>
          <p:spPr>
            <a:xfrm>
              <a:off x="4263875" y="4361400"/>
              <a:ext cx="15000" cy="14050"/>
            </a:xfrm>
            <a:custGeom>
              <a:rect b="b" l="l" r="r" t="t"/>
              <a:pathLst>
                <a:path extrusionOk="0" h="562" w="600">
                  <a:moveTo>
                    <a:pt x="342" y="1"/>
                  </a:moveTo>
                  <a:cubicBezTo>
                    <a:pt x="201" y="1"/>
                    <a:pt x="76" y="75"/>
                    <a:pt x="42" y="177"/>
                  </a:cubicBezTo>
                  <a:cubicBezTo>
                    <a:pt x="0" y="311"/>
                    <a:pt x="42" y="487"/>
                    <a:pt x="217" y="528"/>
                  </a:cubicBezTo>
                  <a:cubicBezTo>
                    <a:pt x="252" y="551"/>
                    <a:pt x="290" y="561"/>
                    <a:pt x="328" y="561"/>
                  </a:cubicBezTo>
                  <a:cubicBezTo>
                    <a:pt x="428" y="561"/>
                    <a:pt x="529" y="491"/>
                    <a:pt x="559" y="394"/>
                  </a:cubicBezTo>
                  <a:cubicBezTo>
                    <a:pt x="600" y="270"/>
                    <a:pt x="559" y="94"/>
                    <a:pt x="435" y="11"/>
                  </a:cubicBezTo>
                  <a:cubicBezTo>
                    <a:pt x="403" y="4"/>
                    <a:pt x="372" y="1"/>
                    <a:pt x="3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38"/>
            <p:cNvSpPr/>
            <p:nvPr/>
          </p:nvSpPr>
          <p:spPr>
            <a:xfrm>
              <a:off x="4226125" y="4270825"/>
              <a:ext cx="15275" cy="14150"/>
            </a:xfrm>
            <a:custGeom>
              <a:rect b="b" l="l" r="r" t="t"/>
              <a:pathLst>
                <a:path extrusionOk="0" h="566" w="611">
                  <a:moveTo>
                    <a:pt x="295" y="1"/>
                  </a:moveTo>
                  <a:cubicBezTo>
                    <a:pt x="188" y="1"/>
                    <a:pt x="82" y="55"/>
                    <a:pt x="42" y="181"/>
                  </a:cubicBezTo>
                  <a:cubicBezTo>
                    <a:pt x="1" y="316"/>
                    <a:pt x="42" y="491"/>
                    <a:pt x="218" y="533"/>
                  </a:cubicBezTo>
                  <a:cubicBezTo>
                    <a:pt x="255" y="556"/>
                    <a:pt x="295" y="566"/>
                    <a:pt x="333" y="566"/>
                  </a:cubicBezTo>
                  <a:cubicBezTo>
                    <a:pt x="434" y="566"/>
                    <a:pt x="529" y="496"/>
                    <a:pt x="559" y="398"/>
                  </a:cubicBezTo>
                  <a:cubicBezTo>
                    <a:pt x="611" y="233"/>
                    <a:pt x="559" y="98"/>
                    <a:pt x="394" y="16"/>
                  </a:cubicBezTo>
                  <a:cubicBezTo>
                    <a:pt x="362" y="6"/>
                    <a:pt x="329"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38"/>
            <p:cNvSpPr/>
            <p:nvPr/>
          </p:nvSpPr>
          <p:spPr>
            <a:xfrm>
              <a:off x="4289725" y="4297250"/>
              <a:ext cx="16300" cy="14150"/>
            </a:xfrm>
            <a:custGeom>
              <a:rect b="b" l="l" r="r" t="t"/>
              <a:pathLst>
                <a:path extrusionOk="0" h="566" w="652">
                  <a:moveTo>
                    <a:pt x="318" y="1"/>
                  </a:moveTo>
                  <a:cubicBezTo>
                    <a:pt x="217" y="1"/>
                    <a:pt x="120" y="69"/>
                    <a:pt x="83" y="158"/>
                  </a:cubicBezTo>
                  <a:cubicBezTo>
                    <a:pt x="0" y="334"/>
                    <a:pt x="83" y="468"/>
                    <a:pt x="217" y="551"/>
                  </a:cubicBezTo>
                  <a:cubicBezTo>
                    <a:pt x="246" y="561"/>
                    <a:pt x="278" y="566"/>
                    <a:pt x="311" y="566"/>
                  </a:cubicBezTo>
                  <a:cubicBezTo>
                    <a:pt x="418" y="566"/>
                    <a:pt x="536" y="510"/>
                    <a:pt x="600" y="375"/>
                  </a:cubicBezTo>
                  <a:cubicBezTo>
                    <a:pt x="652" y="251"/>
                    <a:pt x="559" y="75"/>
                    <a:pt x="434" y="34"/>
                  </a:cubicBezTo>
                  <a:cubicBezTo>
                    <a:pt x="397" y="11"/>
                    <a:pt x="357" y="1"/>
                    <a:pt x="3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38"/>
            <p:cNvSpPr/>
            <p:nvPr/>
          </p:nvSpPr>
          <p:spPr>
            <a:xfrm>
              <a:off x="4335975" y="4283100"/>
              <a:ext cx="7525" cy="8550"/>
            </a:xfrm>
            <a:custGeom>
              <a:rect b="b" l="l" r="r" t="t"/>
              <a:pathLst>
                <a:path extrusionOk="0" h="342" w="301">
                  <a:moveTo>
                    <a:pt x="42" y="0"/>
                  </a:moveTo>
                  <a:cubicBezTo>
                    <a:pt x="1" y="42"/>
                    <a:pt x="1" y="83"/>
                    <a:pt x="1" y="166"/>
                  </a:cubicBezTo>
                  <a:cubicBezTo>
                    <a:pt x="42" y="207"/>
                    <a:pt x="94" y="300"/>
                    <a:pt x="135" y="342"/>
                  </a:cubicBezTo>
                  <a:lnTo>
                    <a:pt x="177" y="342"/>
                  </a:lnTo>
                  <a:lnTo>
                    <a:pt x="301"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38"/>
            <p:cNvSpPr/>
            <p:nvPr/>
          </p:nvSpPr>
          <p:spPr>
            <a:xfrm>
              <a:off x="4272400" y="4255950"/>
              <a:ext cx="12950" cy="10250"/>
            </a:xfrm>
            <a:custGeom>
              <a:rect b="b" l="l" r="r" t="t"/>
              <a:pathLst>
                <a:path extrusionOk="0" h="410" w="518">
                  <a:moveTo>
                    <a:pt x="1" y="1"/>
                  </a:moveTo>
                  <a:lnTo>
                    <a:pt x="1" y="135"/>
                  </a:lnTo>
                  <a:lnTo>
                    <a:pt x="1" y="218"/>
                  </a:lnTo>
                  <a:cubicBezTo>
                    <a:pt x="1" y="259"/>
                    <a:pt x="52" y="259"/>
                    <a:pt x="52" y="259"/>
                  </a:cubicBezTo>
                  <a:cubicBezTo>
                    <a:pt x="52" y="311"/>
                    <a:pt x="94" y="352"/>
                    <a:pt x="176" y="394"/>
                  </a:cubicBezTo>
                  <a:cubicBezTo>
                    <a:pt x="198" y="405"/>
                    <a:pt x="224" y="410"/>
                    <a:pt x="252" y="410"/>
                  </a:cubicBezTo>
                  <a:cubicBezTo>
                    <a:pt x="327" y="410"/>
                    <a:pt x="416" y="371"/>
                    <a:pt x="476" y="311"/>
                  </a:cubicBezTo>
                  <a:cubicBezTo>
                    <a:pt x="476" y="311"/>
                    <a:pt x="517" y="259"/>
                    <a:pt x="517" y="21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38"/>
            <p:cNvSpPr/>
            <p:nvPr/>
          </p:nvSpPr>
          <p:spPr>
            <a:xfrm>
              <a:off x="4256375" y="4471150"/>
              <a:ext cx="10875" cy="13325"/>
            </a:xfrm>
            <a:custGeom>
              <a:rect b="b" l="l" r="r" t="t"/>
              <a:pathLst>
                <a:path extrusionOk="0" h="533" w="435">
                  <a:moveTo>
                    <a:pt x="312" y="1"/>
                  </a:moveTo>
                  <a:cubicBezTo>
                    <a:pt x="183" y="1"/>
                    <a:pt x="73" y="55"/>
                    <a:pt x="42" y="181"/>
                  </a:cubicBezTo>
                  <a:cubicBezTo>
                    <a:pt x="1" y="315"/>
                    <a:pt x="42" y="491"/>
                    <a:pt x="218" y="532"/>
                  </a:cubicBezTo>
                  <a:lnTo>
                    <a:pt x="435" y="15"/>
                  </a:lnTo>
                  <a:cubicBezTo>
                    <a:pt x="393" y="6"/>
                    <a:pt x="352" y="1"/>
                    <a:pt x="3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38"/>
            <p:cNvSpPr/>
            <p:nvPr/>
          </p:nvSpPr>
          <p:spPr>
            <a:xfrm>
              <a:off x="4237000" y="4425925"/>
              <a:ext cx="16050" cy="13675"/>
            </a:xfrm>
            <a:custGeom>
              <a:rect b="b" l="l" r="r" t="t"/>
              <a:pathLst>
                <a:path extrusionOk="0" h="547" w="642">
                  <a:moveTo>
                    <a:pt x="335" y="0"/>
                  </a:moveTo>
                  <a:cubicBezTo>
                    <a:pt x="224" y="0"/>
                    <a:pt x="114" y="54"/>
                    <a:pt x="83" y="181"/>
                  </a:cubicBezTo>
                  <a:cubicBezTo>
                    <a:pt x="0" y="315"/>
                    <a:pt x="83" y="491"/>
                    <a:pt x="217" y="532"/>
                  </a:cubicBezTo>
                  <a:cubicBezTo>
                    <a:pt x="246" y="542"/>
                    <a:pt x="278" y="547"/>
                    <a:pt x="311" y="547"/>
                  </a:cubicBezTo>
                  <a:cubicBezTo>
                    <a:pt x="418" y="547"/>
                    <a:pt x="536" y="491"/>
                    <a:pt x="600" y="356"/>
                  </a:cubicBezTo>
                  <a:cubicBezTo>
                    <a:pt x="641" y="232"/>
                    <a:pt x="558" y="57"/>
                    <a:pt x="434" y="15"/>
                  </a:cubicBezTo>
                  <a:cubicBezTo>
                    <a:pt x="403" y="5"/>
                    <a:pt x="369" y="0"/>
                    <a:pt x="3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38"/>
            <p:cNvSpPr/>
            <p:nvPr/>
          </p:nvSpPr>
          <p:spPr>
            <a:xfrm>
              <a:off x="4283250" y="4411050"/>
              <a:ext cx="7525" cy="8800"/>
            </a:xfrm>
            <a:custGeom>
              <a:rect b="b" l="l" r="r" t="t"/>
              <a:pathLst>
                <a:path extrusionOk="0" h="352" w="301">
                  <a:moveTo>
                    <a:pt x="42" y="0"/>
                  </a:moveTo>
                  <a:cubicBezTo>
                    <a:pt x="1" y="52"/>
                    <a:pt x="1" y="135"/>
                    <a:pt x="1" y="176"/>
                  </a:cubicBezTo>
                  <a:cubicBezTo>
                    <a:pt x="42" y="259"/>
                    <a:pt x="83" y="352"/>
                    <a:pt x="177" y="352"/>
                  </a:cubicBezTo>
                  <a:lnTo>
                    <a:pt x="301" y="9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38"/>
            <p:cNvSpPr/>
            <p:nvPr/>
          </p:nvSpPr>
          <p:spPr>
            <a:xfrm>
              <a:off x="4227175" y="4387525"/>
              <a:ext cx="5450" cy="6475"/>
            </a:xfrm>
            <a:custGeom>
              <a:rect b="b" l="l" r="r" t="t"/>
              <a:pathLst>
                <a:path extrusionOk="0" h="259" w="218">
                  <a:moveTo>
                    <a:pt x="0" y="0"/>
                  </a:moveTo>
                  <a:lnTo>
                    <a:pt x="0" y="259"/>
                  </a:lnTo>
                  <a:cubicBezTo>
                    <a:pt x="93" y="259"/>
                    <a:pt x="135" y="217"/>
                    <a:pt x="176" y="166"/>
                  </a:cubicBezTo>
                  <a:cubicBezTo>
                    <a:pt x="176" y="166"/>
                    <a:pt x="217" y="124"/>
                    <a:pt x="217" y="83"/>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5" name="Google Shape;3785;p38"/>
          <p:cNvGrpSpPr/>
          <p:nvPr/>
        </p:nvGrpSpPr>
        <p:grpSpPr>
          <a:xfrm>
            <a:off x="4303958" y="-306642"/>
            <a:ext cx="1516000" cy="1515389"/>
            <a:chOff x="1918200" y="2345575"/>
            <a:chExt cx="681900" cy="681625"/>
          </a:xfrm>
        </p:grpSpPr>
        <p:sp>
          <p:nvSpPr>
            <p:cNvPr id="3786" name="Google Shape;3786;p38"/>
            <p:cNvSpPr/>
            <p:nvPr/>
          </p:nvSpPr>
          <p:spPr>
            <a:xfrm>
              <a:off x="2101200" y="2528575"/>
              <a:ext cx="465275" cy="465275"/>
            </a:xfrm>
            <a:custGeom>
              <a:rect b="b" l="l" r="r" t="t"/>
              <a:pathLst>
                <a:path extrusionOk="0" h="18611" w="18611">
                  <a:moveTo>
                    <a:pt x="18404" y="0"/>
                  </a:moveTo>
                  <a:lnTo>
                    <a:pt x="9616" y="8788"/>
                  </a:lnTo>
                  <a:lnTo>
                    <a:pt x="9564" y="8830"/>
                  </a:lnTo>
                  <a:lnTo>
                    <a:pt x="1" y="18393"/>
                  </a:lnTo>
                  <a:cubicBezTo>
                    <a:pt x="135" y="18486"/>
                    <a:pt x="311" y="18569"/>
                    <a:pt x="435" y="18610"/>
                  </a:cubicBezTo>
                  <a:lnTo>
                    <a:pt x="9957" y="9088"/>
                  </a:lnTo>
                  <a:lnTo>
                    <a:pt x="9999" y="9047"/>
                  </a:lnTo>
                  <a:lnTo>
                    <a:pt x="18611" y="434"/>
                  </a:lnTo>
                  <a:cubicBezTo>
                    <a:pt x="18570" y="300"/>
                    <a:pt x="18487" y="135"/>
                    <a:pt x="18404" y="0"/>
                  </a:cubicBezTo>
                  <a:close/>
                </a:path>
              </a:pathLst>
            </a:custGeom>
            <a:solidFill>
              <a:srgbClr val="FFFFFF">
                <a:alpha val="7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38"/>
            <p:cNvSpPr/>
            <p:nvPr/>
          </p:nvSpPr>
          <p:spPr>
            <a:xfrm>
              <a:off x="2006600" y="2433700"/>
              <a:ext cx="490100" cy="490100"/>
            </a:xfrm>
            <a:custGeom>
              <a:rect b="b" l="l" r="r" t="t"/>
              <a:pathLst>
                <a:path extrusionOk="0" h="19604" w="19604">
                  <a:moveTo>
                    <a:pt x="19252" y="1"/>
                  </a:moveTo>
                  <a:lnTo>
                    <a:pt x="10040" y="9182"/>
                  </a:lnTo>
                  <a:lnTo>
                    <a:pt x="9988" y="9264"/>
                  </a:lnTo>
                  <a:lnTo>
                    <a:pt x="1" y="19262"/>
                  </a:lnTo>
                  <a:cubicBezTo>
                    <a:pt x="83" y="19345"/>
                    <a:pt x="218" y="19479"/>
                    <a:pt x="300" y="19603"/>
                  </a:cubicBezTo>
                  <a:lnTo>
                    <a:pt x="10381" y="9523"/>
                  </a:lnTo>
                  <a:lnTo>
                    <a:pt x="10422" y="9482"/>
                  </a:lnTo>
                  <a:lnTo>
                    <a:pt x="19603" y="311"/>
                  </a:lnTo>
                  <a:cubicBezTo>
                    <a:pt x="19469" y="218"/>
                    <a:pt x="19345" y="94"/>
                    <a:pt x="19252" y="1"/>
                  </a:cubicBezTo>
                  <a:close/>
                </a:path>
              </a:pathLst>
            </a:custGeom>
            <a:solidFill>
              <a:srgbClr val="FFFFFF">
                <a:alpha val="7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38"/>
            <p:cNvSpPr/>
            <p:nvPr/>
          </p:nvSpPr>
          <p:spPr>
            <a:xfrm>
              <a:off x="1923625" y="2351000"/>
              <a:ext cx="408175" cy="408150"/>
            </a:xfrm>
            <a:custGeom>
              <a:rect b="b" l="l" r="r" t="t"/>
              <a:pathLst>
                <a:path extrusionOk="0" h="16326" w="16327">
                  <a:moveTo>
                    <a:pt x="15768" y="0"/>
                  </a:moveTo>
                  <a:lnTo>
                    <a:pt x="8313" y="7444"/>
                  </a:lnTo>
                  <a:lnTo>
                    <a:pt x="8231" y="7496"/>
                  </a:lnTo>
                  <a:lnTo>
                    <a:pt x="1" y="15767"/>
                  </a:lnTo>
                  <a:cubicBezTo>
                    <a:pt x="42" y="15933"/>
                    <a:pt x="42" y="16150"/>
                    <a:pt x="84" y="16326"/>
                  </a:cubicBezTo>
                  <a:lnTo>
                    <a:pt x="8613" y="7796"/>
                  </a:lnTo>
                  <a:lnTo>
                    <a:pt x="8706" y="7703"/>
                  </a:lnTo>
                  <a:lnTo>
                    <a:pt x="16326" y="83"/>
                  </a:lnTo>
                  <a:cubicBezTo>
                    <a:pt x="16150" y="42"/>
                    <a:pt x="15944" y="42"/>
                    <a:pt x="15768" y="0"/>
                  </a:cubicBezTo>
                  <a:close/>
                </a:path>
              </a:pathLst>
            </a:custGeom>
            <a:solidFill>
              <a:srgbClr val="FFFFFF">
                <a:alpha val="7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38"/>
            <p:cNvSpPr/>
            <p:nvPr/>
          </p:nvSpPr>
          <p:spPr>
            <a:xfrm>
              <a:off x="1934500" y="2361600"/>
              <a:ext cx="219725" cy="219725"/>
            </a:xfrm>
            <a:custGeom>
              <a:rect b="b" l="l" r="r" t="t"/>
              <a:pathLst>
                <a:path extrusionOk="0" h="8789" w="8789">
                  <a:moveTo>
                    <a:pt x="8788" y="0"/>
                  </a:moveTo>
                  <a:cubicBezTo>
                    <a:pt x="8437" y="135"/>
                    <a:pt x="8095" y="259"/>
                    <a:pt x="7754" y="434"/>
                  </a:cubicBezTo>
                  <a:lnTo>
                    <a:pt x="4477" y="3660"/>
                  </a:lnTo>
                  <a:lnTo>
                    <a:pt x="4435" y="3712"/>
                  </a:lnTo>
                  <a:lnTo>
                    <a:pt x="424" y="7754"/>
                  </a:lnTo>
                  <a:cubicBezTo>
                    <a:pt x="259" y="8106"/>
                    <a:pt x="124" y="8447"/>
                    <a:pt x="0" y="8788"/>
                  </a:cubicBezTo>
                  <a:lnTo>
                    <a:pt x="4818" y="4012"/>
                  </a:lnTo>
                  <a:lnTo>
                    <a:pt x="4859" y="3919"/>
                  </a:lnTo>
                  <a:lnTo>
                    <a:pt x="8788" y="0"/>
                  </a:lnTo>
                  <a:close/>
                </a:path>
              </a:pathLst>
            </a:custGeom>
            <a:solidFill>
              <a:srgbClr val="FFFFFF">
                <a:alpha val="7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38"/>
            <p:cNvSpPr/>
            <p:nvPr/>
          </p:nvSpPr>
          <p:spPr>
            <a:xfrm>
              <a:off x="2486850" y="2914200"/>
              <a:ext cx="25875" cy="25875"/>
            </a:xfrm>
            <a:custGeom>
              <a:rect b="b" l="l" r="r" t="t"/>
              <a:pathLst>
                <a:path extrusionOk="0" h="1035" w="1035">
                  <a:moveTo>
                    <a:pt x="1034" y="1"/>
                  </a:moveTo>
                  <a:cubicBezTo>
                    <a:pt x="1034" y="1"/>
                    <a:pt x="993" y="1"/>
                    <a:pt x="993" y="42"/>
                  </a:cubicBezTo>
                  <a:lnTo>
                    <a:pt x="1034" y="1"/>
                  </a:lnTo>
                  <a:close/>
                  <a:moveTo>
                    <a:pt x="952" y="84"/>
                  </a:moveTo>
                  <a:lnTo>
                    <a:pt x="859" y="166"/>
                  </a:lnTo>
                  <a:cubicBezTo>
                    <a:pt x="910" y="125"/>
                    <a:pt x="910" y="125"/>
                    <a:pt x="952" y="84"/>
                  </a:cubicBezTo>
                  <a:close/>
                  <a:moveTo>
                    <a:pt x="859" y="166"/>
                  </a:moveTo>
                  <a:lnTo>
                    <a:pt x="1" y="1035"/>
                  </a:lnTo>
                  <a:cubicBezTo>
                    <a:pt x="300" y="776"/>
                    <a:pt x="600" y="477"/>
                    <a:pt x="859" y="166"/>
                  </a:cubicBezTo>
                  <a:close/>
                </a:path>
              </a:pathLst>
            </a:custGeom>
            <a:solidFill>
              <a:srgbClr val="FFFFFF">
                <a:alpha val="7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38"/>
            <p:cNvSpPr/>
            <p:nvPr/>
          </p:nvSpPr>
          <p:spPr>
            <a:xfrm>
              <a:off x="2320900" y="2748275"/>
              <a:ext cx="273750" cy="273475"/>
            </a:xfrm>
            <a:custGeom>
              <a:rect b="b" l="l" r="r" t="t"/>
              <a:pathLst>
                <a:path extrusionOk="0" h="10939" w="10950">
                  <a:moveTo>
                    <a:pt x="10950" y="0"/>
                  </a:moveTo>
                  <a:lnTo>
                    <a:pt x="5946" y="4994"/>
                  </a:lnTo>
                  <a:lnTo>
                    <a:pt x="5904" y="5046"/>
                  </a:lnTo>
                  <a:lnTo>
                    <a:pt x="1" y="10939"/>
                  </a:lnTo>
                  <a:cubicBezTo>
                    <a:pt x="311" y="10856"/>
                    <a:pt x="570" y="10815"/>
                    <a:pt x="869" y="10732"/>
                  </a:cubicBezTo>
                  <a:lnTo>
                    <a:pt x="6163" y="5428"/>
                  </a:lnTo>
                  <a:lnTo>
                    <a:pt x="6204" y="5387"/>
                  </a:lnTo>
                  <a:lnTo>
                    <a:pt x="10733" y="858"/>
                  </a:lnTo>
                  <a:cubicBezTo>
                    <a:pt x="10815" y="559"/>
                    <a:pt x="10857" y="300"/>
                    <a:pt x="10950" y="0"/>
                  </a:cubicBezTo>
                  <a:close/>
                </a:path>
              </a:pathLst>
            </a:custGeom>
            <a:solidFill>
              <a:srgbClr val="FFFFFF">
                <a:alpha val="7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38"/>
            <p:cNvSpPr/>
            <p:nvPr/>
          </p:nvSpPr>
          <p:spPr>
            <a:xfrm>
              <a:off x="1941975" y="2369075"/>
              <a:ext cx="453400" cy="453650"/>
            </a:xfrm>
            <a:custGeom>
              <a:rect b="b" l="l" r="r" t="t"/>
              <a:pathLst>
                <a:path extrusionOk="0" h="18146" w="18136">
                  <a:moveTo>
                    <a:pt x="17660" y="1"/>
                  </a:moveTo>
                  <a:lnTo>
                    <a:pt x="9306" y="8365"/>
                  </a:lnTo>
                  <a:lnTo>
                    <a:pt x="9265" y="8407"/>
                  </a:lnTo>
                  <a:lnTo>
                    <a:pt x="1" y="17670"/>
                  </a:lnTo>
                  <a:cubicBezTo>
                    <a:pt x="42" y="17836"/>
                    <a:pt x="125" y="17970"/>
                    <a:pt x="166" y="18146"/>
                  </a:cubicBezTo>
                  <a:lnTo>
                    <a:pt x="9523" y="8789"/>
                  </a:lnTo>
                  <a:lnTo>
                    <a:pt x="9606" y="8748"/>
                  </a:lnTo>
                  <a:lnTo>
                    <a:pt x="18136" y="177"/>
                  </a:lnTo>
                  <a:cubicBezTo>
                    <a:pt x="17960" y="135"/>
                    <a:pt x="17836" y="53"/>
                    <a:pt x="17660" y="1"/>
                  </a:cubicBezTo>
                  <a:close/>
                </a:path>
              </a:pathLst>
            </a:custGeom>
            <a:solidFill>
              <a:srgbClr val="FFFFFF">
                <a:alpha val="7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38"/>
            <p:cNvSpPr/>
            <p:nvPr/>
          </p:nvSpPr>
          <p:spPr>
            <a:xfrm>
              <a:off x="1918200" y="2345575"/>
              <a:ext cx="337075" cy="337075"/>
            </a:xfrm>
            <a:custGeom>
              <a:rect b="b" l="l" r="r" t="t"/>
              <a:pathLst>
                <a:path extrusionOk="0" h="13483" w="13483">
                  <a:moveTo>
                    <a:pt x="13483" y="0"/>
                  </a:moveTo>
                  <a:cubicBezTo>
                    <a:pt x="13224" y="0"/>
                    <a:pt x="13007" y="0"/>
                    <a:pt x="12749" y="41"/>
                  </a:cubicBezTo>
                  <a:lnTo>
                    <a:pt x="6897" y="5945"/>
                  </a:lnTo>
                  <a:lnTo>
                    <a:pt x="6804" y="5986"/>
                  </a:lnTo>
                  <a:lnTo>
                    <a:pt x="42" y="12748"/>
                  </a:lnTo>
                  <a:cubicBezTo>
                    <a:pt x="42" y="13007"/>
                    <a:pt x="1" y="13224"/>
                    <a:pt x="1" y="13482"/>
                  </a:cubicBezTo>
                  <a:lnTo>
                    <a:pt x="7114" y="6369"/>
                  </a:lnTo>
                  <a:lnTo>
                    <a:pt x="7155" y="6328"/>
                  </a:lnTo>
                  <a:lnTo>
                    <a:pt x="13483" y="0"/>
                  </a:lnTo>
                  <a:close/>
                </a:path>
              </a:pathLst>
            </a:custGeom>
            <a:solidFill>
              <a:srgbClr val="FFFFFF">
                <a:alpha val="7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38"/>
            <p:cNvSpPr/>
            <p:nvPr/>
          </p:nvSpPr>
          <p:spPr>
            <a:xfrm>
              <a:off x="2049500" y="2476875"/>
              <a:ext cx="485975" cy="485700"/>
            </a:xfrm>
            <a:custGeom>
              <a:rect b="b" l="l" r="r" t="t"/>
              <a:pathLst>
                <a:path extrusionOk="0" h="19428" w="19439">
                  <a:moveTo>
                    <a:pt x="19128" y="0"/>
                  </a:moveTo>
                  <a:lnTo>
                    <a:pt x="10040" y="9088"/>
                  </a:lnTo>
                  <a:lnTo>
                    <a:pt x="9999" y="9181"/>
                  </a:lnTo>
                  <a:lnTo>
                    <a:pt x="1" y="19127"/>
                  </a:lnTo>
                  <a:cubicBezTo>
                    <a:pt x="135" y="19262"/>
                    <a:pt x="259" y="19345"/>
                    <a:pt x="394" y="19427"/>
                  </a:cubicBezTo>
                  <a:lnTo>
                    <a:pt x="10299" y="9564"/>
                  </a:lnTo>
                  <a:lnTo>
                    <a:pt x="10340" y="9481"/>
                  </a:lnTo>
                  <a:lnTo>
                    <a:pt x="19438" y="393"/>
                  </a:lnTo>
                  <a:cubicBezTo>
                    <a:pt x="19345" y="259"/>
                    <a:pt x="19263" y="135"/>
                    <a:pt x="19128" y="0"/>
                  </a:cubicBezTo>
                  <a:close/>
                </a:path>
              </a:pathLst>
            </a:custGeom>
            <a:solidFill>
              <a:srgbClr val="FFFFFF">
                <a:alpha val="7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38"/>
            <p:cNvSpPr/>
            <p:nvPr/>
          </p:nvSpPr>
          <p:spPr>
            <a:xfrm>
              <a:off x="1969900" y="2397250"/>
              <a:ext cx="480275" cy="480275"/>
            </a:xfrm>
            <a:custGeom>
              <a:rect b="b" l="l" r="r" t="t"/>
              <a:pathLst>
                <a:path extrusionOk="0" h="19211" w="19211">
                  <a:moveTo>
                    <a:pt x="18786" y="1"/>
                  </a:moveTo>
                  <a:lnTo>
                    <a:pt x="9864" y="8913"/>
                  </a:lnTo>
                  <a:lnTo>
                    <a:pt x="9823" y="8954"/>
                  </a:lnTo>
                  <a:lnTo>
                    <a:pt x="0" y="18777"/>
                  </a:lnTo>
                  <a:cubicBezTo>
                    <a:pt x="83" y="18911"/>
                    <a:pt x="176" y="19035"/>
                    <a:pt x="259" y="19211"/>
                  </a:cubicBezTo>
                  <a:lnTo>
                    <a:pt x="10081" y="9347"/>
                  </a:lnTo>
                  <a:lnTo>
                    <a:pt x="10164" y="9306"/>
                  </a:lnTo>
                  <a:lnTo>
                    <a:pt x="19210" y="259"/>
                  </a:lnTo>
                  <a:cubicBezTo>
                    <a:pt x="19045" y="166"/>
                    <a:pt x="18911" y="84"/>
                    <a:pt x="18786" y="1"/>
                  </a:cubicBezTo>
                  <a:close/>
                </a:path>
              </a:pathLst>
            </a:custGeom>
            <a:solidFill>
              <a:srgbClr val="FFFFFF">
                <a:alpha val="7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38"/>
            <p:cNvSpPr/>
            <p:nvPr/>
          </p:nvSpPr>
          <p:spPr>
            <a:xfrm>
              <a:off x="2160650" y="2587750"/>
              <a:ext cx="428575" cy="428850"/>
            </a:xfrm>
            <a:custGeom>
              <a:rect b="b" l="l" r="r" t="t"/>
              <a:pathLst>
                <a:path extrusionOk="0" h="17154" w="17143">
                  <a:moveTo>
                    <a:pt x="17008" y="1"/>
                  </a:moveTo>
                  <a:lnTo>
                    <a:pt x="8996" y="8013"/>
                  </a:lnTo>
                  <a:lnTo>
                    <a:pt x="8913" y="8107"/>
                  </a:lnTo>
                  <a:lnTo>
                    <a:pt x="1" y="17019"/>
                  </a:lnTo>
                  <a:cubicBezTo>
                    <a:pt x="207" y="17060"/>
                    <a:pt x="383" y="17101"/>
                    <a:pt x="559" y="17153"/>
                  </a:cubicBezTo>
                  <a:lnTo>
                    <a:pt x="9213" y="8489"/>
                  </a:lnTo>
                  <a:lnTo>
                    <a:pt x="9254" y="8448"/>
                  </a:lnTo>
                  <a:lnTo>
                    <a:pt x="17143" y="559"/>
                  </a:lnTo>
                  <a:cubicBezTo>
                    <a:pt x="17101" y="394"/>
                    <a:pt x="17060" y="218"/>
                    <a:pt x="17008" y="1"/>
                  </a:cubicBezTo>
                  <a:close/>
                </a:path>
              </a:pathLst>
            </a:custGeom>
            <a:solidFill>
              <a:srgbClr val="FFFFFF">
                <a:alpha val="7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38"/>
            <p:cNvSpPr/>
            <p:nvPr/>
          </p:nvSpPr>
          <p:spPr>
            <a:xfrm>
              <a:off x="2231725" y="2658825"/>
              <a:ext cx="368375" cy="368375"/>
            </a:xfrm>
            <a:custGeom>
              <a:rect b="b" l="l" r="r" t="t"/>
              <a:pathLst>
                <a:path extrusionOk="0" h="14735" w="14735">
                  <a:moveTo>
                    <a:pt x="14682" y="1"/>
                  </a:moveTo>
                  <a:lnTo>
                    <a:pt x="7755" y="6938"/>
                  </a:lnTo>
                  <a:lnTo>
                    <a:pt x="7703" y="6980"/>
                  </a:lnTo>
                  <a:lnTo>
                    <a:pt x="1" y="14693"/>
                  </a:lnTo>
                  <a:cubicBezTo>
                    <a:pt x="208" y="14693"/>
                    <a:pt x="425" y="14734"/>
                    <a:pt x="642" y="14734"/>
                  </a:cubicBezTo>
                  <a:lnTo>
                    <a:pt x="8055" y="7331"/>
                  </a:lnTo>
                  <a:lnTo>
                    <a:pt x="8096" y="7280"/>
                  </a:lnTo>
                  <a:lnTo>
                    <a:pt x="8179" y="7197"/>
                  </a:lnTo>
                  <a:lnTo>
                    <a:pt x="14734" y="652"/>
                  </a:lnTo>
                  <a:cubicBezTo>
                    <a:pt x="14734" y="435"/>
                    <a:pt x="14682" y="218"/>
                    <a:pt x="14682" y="1"/>
                  </a:cubicBezTo>
                  <a:close/>
                </a:path>
              </a:pathLst>
            </a:custGeom>
            <a:solidFill>
              <a:srgbClr val="FFFFFF">
                <a:alpha val="7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8" name="Google Shape;3798;p38"/>
          <p:cNvSpPr/>
          <p:nvPr/>
        </p:nvSpPr>
        <p:spPr>
          <a:xfrm rot="5866432">
            <a:off x="2439170" y="2681457"/>
            <a:ext cx="818176" cy="1820071"/>
          </a:xfrm>
          <a:custGeom>
            <a:rect b="b" l="l" r="r" t="t"/>
            <a:pathLst>
              <a:path extrusionOk="0" h="33168" w="14910">
                <a:moveTo>
                  <a:pt x="693" y="0"/>
                </a:moveTo>
                <a:lnTo>
                  <a:pt x="0" y="300"/>
                </a:lnTo>
                <a:lnTo>
                  <a:pt x="14216" y="33168"/>
                </a:lnTo>
                <a:lnTo>
                  <a:pt x="14909" y="32868"/>
                </a:lnTo>
                <a:lnTo>
                  <a:pt x="693"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38"/>
          <p:cNvSpPr/>
          <p:nvPr/>
        </p:nvSpPr>
        <p:spPr>
          <a:xfrm rot="3516443">
            <a:off x="4817367" y="4140037"/>
            <a:ext cx="320387" cy="404924"/>
          </a:xfrm>
          <a:custGeom>
            <a:rect b="b" l="l" r="r" t="t"/>
            <a:pathLst>
              <a:path extrusionOk="0" h="9578" w="7579">
                <a:moveTo>
                  <a:pt x="6887" y="0"/>
                </a:moveTo>
                <a:cubicBezTo>
                  <a:pt x="6859" y="0"/>
                  <a:pt x="6831" y="3"/>
                  <a:pt x="6803" y="8"/>
                </a:cubicBezTo>
                <a:cubicBezTo>
                  <a:pt x="6597" y="8"/>
                  <a:pt x="6421" y="225"/>
                  <a:pt x="6462" y="442"/>
                </a:cubicBezTo>
                <a:lnTo>
                  <a:pt x="6679" y="1952"/>
                </a:lnTo>
                <a:lnTo>
                  <a:pt x="5211" y="2210"/>
                </a:lnTo>
                <a:cubicBezTo>
                  <a:pt x="4953" y="2210"/>
                  <a:pt x="4829" y="2417"/>
                  <a:pt x="4870" y="2634"/>
                </a:cubicBezTo>
                <a:lnTo>
                  <a:pt x="5087" y="4144"/>
                </a:lnTo>
                <a:lnTo>
                  <a:pt x="3578" y="4402"/>
                </a:lnTo>
                <a:cubicBezTo>
                  <a:pt x="3360" y="4402"/>
                  <a:pt x="3236" y="4619"/>
                  <a:pt x="3236" y="4836"/>
                </a:cubicBezTo>
                <a:lnTo>
                  <a:pt x="3495" y="6346"/>
                </a:lnTo>
                <a:lnTo>
                  <a:pt x="1985" y="6604"/>
                </a:lnTo>
                <a:cubicBezTo>
                  <a:pt x="1768" y="6604"/>
                  <a:pt x="1592" y="6811"/>
                  <a:pt x="1634" y="7028"/>
                </a:cubicBezTo>
                <a:lnTo>
                  <a:pt x="1892" y="8538"/>
                </a:lnTo>
                <a:lnTo>
                  <a:pt x="393" y="8796"/>
                </a:lnTo>
                <a:cubicBezTo>
                  <a:pt x="176" y="8796"/>
                  <a:pt x="0" y="9013"/>
                  <a:pt x="42" y="9230"/>
                </a:cubicBezTo>
                <a:cubicBezTo>
                  <a:pt x="79" y="9425"/>
                  <a:pt x="257" y="9578"/>
                  <a:pt x="450" y="9578"/>
                </a:cubicBezTo>
                <a:cubicBezTo>
                  <a:pt x="472" y="9578"/>
                  <a:pt x="495" y="9576"/>
                  <a:pt x="517" y="9572"/>
                </a:cubicBezTo>
                <a:lnTo>
                  <a:pt x="2409" y="9272"/>
                </a:lnTo>
                <a:cubicBezTo>
                  <a:pt x="2626" y="9230"/>
                  <a:pt x="2761" y="9055"/>
                  <a:pt x="2761" y="8796"/>
                </a:cubicBezTo>
                <a:lnTo>
                  <a:pt x="2502" y="7328"/>
                </a:lnTo>
                <a:lnTo>
                  <a:pt x="4012" y="7070"/>
                </a:lnTo>
                <a:cubicBezTo>
                  <a:pt x="4219" y="7028"/>
                  <a:pt x="4394" y="6863"/>
                  <a:pt x="4353" y="6604"/>
                </a:cubicBezTo>
                <a:lnTo>
                  <a:pt x="4095" y="5136"/>
                </a:lnTo>
                <a:lnTo>
                  <a:pt x="5604" y="4878"/>
                </a:lnTo>
                <a:cubicBezTo>
                  <a:pt x="5821" y="4836"/>
                  <a:pt x="5987" y="4661"/>
                  <a:pt x="5945" y="4402"/>
                </a:cubicBezTo>
                <a:lnTo>
                  <a:pt x="5728" y="2934"/>
                </a:lnTo>
                <a:lnTo>
                  <a:pt x="7196" y="2675"/>
                </a:lnTo>
                <a:cubicBezTo>
                  <a:pt x="7320" y="2675"/>
                  <a:pt x="7413" y="2593"/>
                  <a:pt x="7455" y="2510"/>
                </a:cubicBezTo>
                <a:cubicBezTo>
                  <a:pt x="7537" y="2417"/>
                  <a:pt x="7579" y="2334"/>
                  <a:pt x="7537" y="2210"/>
                </a:cubicBezTo>
                <a:lnTo>
                  <a:pt x="7238" y="308"/>
                </a:lnTo>
                <a:cubicBezTo>
                  <a:pt x="7238" y="119"/>
                  <a:pt x="7073" y="0"/>
                  <a:pt x="6887" y="0"/>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38"/>
          <p:cNvSpPr/>
          <p:nvPr/>
        </p:nvSpPr>
        <p:spPr>
          <a:xfrm rot="1443490">
            <a:off x="3196297" y="3974281"/>
            <a:ext cx="1292703" cy="1290223"/>
          </a:xfrm>
          <a:custGeom>
            <a:rect b="b" l="l" r="r" t="t"/>
            <a:pathLst>
              <a:path extrusionOk="0" h="15603" w="15633">
                <a:moveTo>
                  <a:pt x="7796" y="1"/>
                </a:moveTo>
                <a:cubicBezTo>
                  <a:pt x="3485" y="1"/>
                  <a:pt x="0" y="3495"/>
                  <a:pt x="0" y="7797"/>
                </a:cubicBezTo>
                <a:cubicBezTo>
                  <a:pt x="0" y="12108"/>
                  <a:pt x="3485" y="15602"/>
                  <a:pt x="7796" y="15602"/>
                </a:cubicBezTo>
                <a:cubicBezTo>
                  <a:pt x="12107" y="15602"/>
                  <a:pt x="15633" y="12108"/>
                  <a:pt x="15633" y="7797"/>
                </a:cubicBezTo>
                <a:cubicBezTo>
                  <a:pt x="15633" y="3495"/>
                  <a:pt x="12107" y="1"/>
                  <a:pt x="7796" y="1"/>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38"/>
          <p:cNvSpPr/>
          <p:nvPr/>
        </p:nvSpPr>
        <p:spPr>
          <a:xfrm>
            <a:off x="8377348" y="3267659"/>
            <a:ext cx="535763" cy="647703"/>
          </a:xfrm>
          <a:custGeom>
            <a:rect b="b" l="l" r="r" t="t"/>
            <a:pathLst>
              <a:path extrusionOk="0" h="13800" w="11415">
                <a:moveTo>
                  <a:pt x="3481" y="0"/>
                </a:moveTo>
                <a:cubicBezTo>
                  <a:pt x="2471" y="0"/>
                  <a:pt x="1476" y="613"/>
                  <a:pt x="859" y="1538"/>
                </a:cubicBezTo>
                <a:cubicBezTo>
                  <a:pt x="0" y="2872"/>
                  <a:pt x="776" y="3771"/>
                  <a:pt x="1675" y="4805"/>
                </a:cubicBezTo>
                <a:cubicBezTo>
                  <a:pt x="2234" y="5498"/>
                  <a:pt x="3443" y="6790"/>
                  <a:pt x="2709" y="7442"/>
                </a:cubicBezTo>
                <a:cubicBezTo>
                  <a:pt x="2110" y="7907"/>
                  <a:pt x="983" y="7866"/>
                  <a:pt x="1117" y="8941"/>
                </a:cubicBezTo>
                <a:cubicBezTo>
                  <a:pt x="1200" y="9716"/>
                  <a:pt x="2585" y="10802"/>
                  <a:pt x="3102" y="11319"/>
                </a:cubicBezTo>
                <a:cubicBezTo>
                  <a:pt x="3826" y="12042"/>
                  <a:pt x="5664" y="13799"/>
                  <a:pt x="6925" y="13799"/>
                </a:cubicBezTo>
                <a:cubicBezTo>
                  <a:pt x="7466" y="13799"/>
                  <a:pt x="7900" y="13477"/>
                  <a:pt x="8096" y="12611"/>
                </a:cubicBezTo>
                <a:cubicBezTo>
                  <a:pt x="8313" y="11660"/>
                  <a:pt x="8137" y="11009"/>
                  <a:pt x="9088" y="10326"/>
                </a:cubicBezTo>
                <a:cubicBezTo>
                  <a:pt x="10081" y="9633"/>
                  <a:pt x="11156" y="9768"/>
                  <a:pt x="11239" y="8217"/>
                </a:cubicBezTo>
                <a:cubicBezTo>
                  <a:pt x="11415" y="5457"/>
                  <a:pt x="7186" y="5498"/>
                  <a:pt x="6369" y="3306"/>
                </a:cubicBezTo>
                <a:cubicBezTo>
                  <a:pt x="5987" y="2313"/>
                  <a:pt x="6069" y="1362"/>
                  <a:pt x="5077" y="587"/>
                </a:cubicBezTo>
                <a:cubicBezTo>
                  <a:pt x="4579" y="180"/>
                  <a:pt x="4028" y="0"/>
                  <a:pt x="3481" y="0"/>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2" name="Google Shape;3802;p38"/>
          <p:cNvGrpSpPr/>
          <p:nvPr/>
        </p:nvGrpSpPr>
        <p:grpSpPr>
          <a:xfrm>
            <a:off x="7036866" y="1853942"/>
            <a:ext cx="982277" cy="981881"/>
            <a:chOff x="1918200" y="2345575"/>
            <a:chExt cx="681900" cy="681625"/>
          </a:xfrm>
        </p:grpSpPr>
        <p:sp>
          <p:nvSpPr>
            <p:cNvPr id="3803" name="Google Shape;3803;p38"/>
            <p:cNvSpPr/>
            <p:nvPr/>
          </p:nvSpPr>
          <p:spPr>
            <a:xfrm>
              <a:off x="2101200" y="2528575"/>
              <a:ext cx="465275" cy="465275"/>
            </a:xfrm>
            <a:custGeom>
              <a:rect b="b" l="l" r="r" t="t"/>
              <a:pathLst>
                <a:path extrusionOk="0" h="18611" w="18611">
                  <a:moveTo>
                    <a:pt x="18404" y="0"/>
                  </a:moveTo>
                  <a:lnTo>
                    <a:pt x="9616" y="8788"/>
                  </a:lnTo>
                  <a:lnTo>
                    <a:pt x="9564" y="8830"/>
                  </a:lnTo>
                  <a:lnTo>
                    <a:pt x="1" y="18393"/>
                  </a:lnTo>
                  <a:cubicBezTo>
                    <a:pt x="135" y="18486"/>
                    <a:pt x="311" y="18569"/>
                    <a:pt x="435" y="18610"/>
                  </a:cubicBezTo>
                  <a:lnTo>
                    <a:pt x="9957" y="9088"/>
                  </a:lnTo>
                  <a:lnTo>
                    <a:pt x="9999" y="9047"/>
                  </a:lnTo>
                  <a:lnTo>
                    <a:pt x="18611" y="434"/>
                  </a:lnTo>
                  <a:cubicBezTo>
                    <a:pt x="18570" y="300"/>
                    <a:pt x="18487" y="135"/>
                    <a:pt x="18404" y="0"/>
                  </a:cubicBezTo>
                  <a:close/>
                </a:path>
              </a:pathLst>
            </a:custGeom>
            <a:gradFill>
              <a:gsLst>
                <a:gs pos="0">
                  <a:srgbClr val="6B1B3C">
                    <a:alpha val="71920"/>
                  </a:srgbClr>
                </a:gs>
                <a:gs pos="70000">
                  <a:srgbClr val="FF766D">
                    <a:alpha val="71920"/>
                  </a:srgbClr>
                </a:gs>
                <a:gs pos="100000">
                  <a:srgbClr val="FF766D">
                    <a:alpha val="719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38"/>
            <p:cNvSpPr/>
            <p:nvPr/>
          </p:nvSpPr>
          <p:spPr>
            <a:xfrm>
              <a:off x="2006600" y="2433700"/>
              <a:ext cx="490100" cy="490100"/>
            </a:xfrm>
            <a:custGeom>
              <a:rect b="b" l="l" r="r" t="t"/>
              <a:pathLst>
                <a:path extrusionOk="0" h="19604" w="19604">
                  <a:moveTo>
                    <a:pt x="19252" y="1"/>
                  </a:moveTo>
                  <a:lnTo>
                    <a:pt x="10040" y="9182"/>
                  </a:lnTo>
                  <a:lnTo>
                    <a:pt x="9988" y="9264"/>
                  </a:lnTo>
                  <a:lnTo>
                    <a:pt x="1" y="19262"/>
                  </a:lnTo>
                  <a:cubicBezTo>
                    <a:pt x="83" y="19345"/>
                    <a:pt x="218" y="19479"/>
                    <a:pt x="300" y="19603"/>
                  </a:cubicBezTo>
                  <a:lnTo>
                    <a:pt x="10381" y="9523"/>
                  </a:lnTo>
                  <a:lnTo>
                    <a:pt x="10422" y="9482"/>
                  </a:lnTo>
                  <a:lnTo>
                    <a:pt x="19603" y="311"/>
                  </a:lnTo>
                  <a:cubicBezTo>
                    <a:pt x="19469" y="218"/>
                    <a:pt x="19345" y="94"/>
                    <a:pt x="19252" y="1"/>
                  </a:cubicBezTo>
                  <a:close/>
                </a:path>
              </a:pathLst>
            </a:custGeom>
            <a:gradFill>
              <a:gsLst>
                <a:gs pos="0">
                  <a:srgbClr val="6B1B3C">
                    <a:alpha val="71920"/>
                  </a:srgbClr>
                </a:gs>
                <a:gs pos="70000">
                  <a:srgbClr val="FF766D">
                    <a:alpha val="71920"/>
                  </a:srgbClr>
                </a:gs>
                <a:gs pos="100000">
                  <a:srgbClr val="FF766D">
                    <a:alpha val="719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38"/>
            <p:cNvSpPr/>
            <p:nvPr/>
          </p:nvSpPr>
          <p:spPr>
            <a:xfrm>
              <a:off x="1923625" y="2351000"/>
              <a:ext cx="408175" cy="408150"/>
            </a:xfrm>
            <a:custGeom>
              <a:rect b="b" l="l" r="r" t="t"/>
              <a:pathLst>
                <a:path extrusionOk="0" h="16326" w="16327">
                  <a:moveTo>
                    <a:pt x="15768" y="0"/>
                  </a:moveTo>
                  <a:lnTo>
                    <a:pt x="8313" y="7444"/>
                  </a:lnTo>
                  <a:lnTo>
                    <a:pt x="8231" y="7496"/>
                  </a:lnTo>
                  <a:lnTo>
                    <a:pt x="1" y="15767"/>
                  </a:lnTo>
                  <a:cubicBezTo>
                    <a:pt x="42" y="15933"/>
                    <a:pt x="42" y="16150"/>
                    <a:pt x="84" y="16326"/>
                  </a:cubicBezTo>
                  <a:lnTo>
                    <a:pt x="8613" y="7796"/>
                  </a:lnTo>
                  <a:lnTo>
                    <a:pt x="8706" y="7703"/>
                  </a:lnTo>
                  <a:lnTo>
                    <a:pt x="16326" y="83"/>
                  </a:lnTo>
                  <a:cubicBezTo>
                    <a:pt x="16150" y="42"/>
                    <a:pt x="15944" y="42"/>
                    <a:pt x="15768" y="0"/>
                  </a:cubicBezTo>
                  <a:close/>
                </a:path>
              </a:pathLst>
            </a:custGeom>
            <a:gradFill>
              <a:gsLst>
                <a:gs pos="0">
                  <a:srgbClr val="6B1B3C">
                    <a:alpha val="71920"/>
                  </a:srgbClr>
                </a:gs>
                <a:gs pos="70000">
                  <a:srgbClr val="FF766D">
                    <a:alpha val="71920"/>
                  </a:srgbClr>
                </a:gs>
                <a:gs pos="100000">
                  <a:srgbClr val="FF766D">
                    <a:alpha val="719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38"/>
            <p:cNvSpPr/>
            <p:nvPr/>
          </p:nvSpPr>
          <p:spPr>
            <a:xfrm>
              <a:off x="1934500" y="2361600"/>
              <a:ext cx="219725" cy="219725"/>
            </a:xfrm>
            <a:custGeom>
              <a:rect b="b" l="l" r="r" t="t"/>
              <a:pathLst>
                <a:path extrusionOk="0" h="8789" w="8789">
                  <a:moveTo>
                    <a:pt x="8788" y="0"/>
                  </a:moveTo>
                  <a:cubicBezTo>
                    <a:pt x="8437" y="135"/>
                    <a:pt x="8095" y="259"/>
                    <a:pt x="7754" y="434"/>
                  </a:cubicBezTo>
                  <a:lnTo>
                    <a:pt x="4477" y="3660"/>
                  </a:lnTo>
                  <a:lnTo>
                    <a:pt x="4435" y="3712"/>
                  </a:lnTo>
                  <a:lnTo>
                    <a:pt x="424" y="7754"/>
                  </a:lnTo>
                  <a:cubicBezTo>
                    <a:pt x="259" y="8106"/>
                    <a:pt x="124" y="8447"/>
                    <a:pt x="0" y="8788"/>
                  </a:cubicBezTo>
                  <a:lnTo>
                    <a:pt x="4818" y="4012"/>
                  </a:lnTo>
                  <a:lnTo>
                    <a:pt x="4859" y="3919"/>
                  </a:lnTo>
                  <a:lnTo>
                    <a:pt x="8788" y="0"/>
                  </a:lnTo>
                  <a:close/>
                </a:path>
              </a:pathLst>
            </a:custGeom>
            <a:gradFill>
              <a:gsLst>
                <a:gs pos="0">
                  <a:srgbClr val="6B1B3C">
                    <a:alpha val="71920"/>
                  </a:srgbClr>
                </a:gs>
                <a:gs pos="70000">
                  <a:srgbClr val="FF766D">
                    <a:alpha val="71920"/>
                  </a:srgbClr>
                </a:gs>
                <a:gs pos="100000">
                  <a:srgbClr val="FF766D">
                    <a:alpha val="719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38"/>
            <p:cNvSpPr/>
            <p:nvPr/>
          </p:nvSpPr>
          <p:spPr>
            <a:xfrm>
              <a:off x="2486850" y="2914200"/>
              <a:ext cx="25875" cy="25875"/>
            </a:xfrm>
            <a:custGeom>
              <a:rect b="b" l="l" r="r" t="t"/>
              <a:pathLst>
                <a:path extrusionOk="0" h="1035" w="1035">
                  <a:moveTo>
                    <a:pt x="1034" y="1"/>
                  </a:moveTo>
                  <a:cubicBezTo>
                    <a:pt x="1034" y="1"/>
                    <a:pt x="993" y="1"/>
                    <a:pt x="993" y="42"/>
                  </a:cubicBezTo>
                  <a:lnTo>
                    <a:pt x="1034" y="1"/>
                  </a:lnTo>
                  <a:close/>
                  <a:moveTo>
                    <a:pt x="952" y="84"/>
                  </a:moveTo>
                  <a:lnTo>
                    <a:pt x="859" y="166"/>
                  </a:lnTo>
                  <a:cubicBezTo>
                    <a:pt x="910" y="125"/>
                    <a:pt x="910" y="125"/>
                    <a:pt x="952" y="84"/>
                  </a:cubicBezTo>
                  <a:close/>
                  <a:moveTo>
                    <a:pt x="859" y="166"/>
                  </a:moveTo>
                  <a:lnTo>
                    <a:pt x="1" y="1035"/>
                  </a:lnTo>
                  <a:cubicBezTo>
                    <a:pt x="300" y="776"/>
                    <a:pt x="600" y="477"/>
                    <a:pt x="859" y="166"/>
                  </a:cubicBezTo>
                  <a:close/>
                </a:path>
              </a:pathLst>
            </a:custGeom>
            <a:gradFill>
              <a:gsLst>
                <a:gs pos="0">
                  <a:srgbClr val="6B1B3C">
                    <a:alpha val="71920"/>
                  </a:srgbClr>
                </a:gs>
                <a:gs pos="70000">
                  <a:srgbClr val="FF766D">
                    <a:alpha val="71920"/>
                  </a:srgbClr>
                </a:gs>
                <a:gs pos="100000">
                  <a:srgbClr val="FF766D">
                    <a:alpha val="719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38"/>
            <p:cNvSpPr/>
            <p:nvPr/>
          </p:nvSpPr>
          <p:spPr>
            <a:xfrm>
              <a:off x="2320900" y="2748275"/>
              <a:ext cx="273750" cy="273475"/>
            </a:xfrm>
            <a:custGeom>
              <a:rect b="b" l="l" r="r" t="t"/>
              <a:pathLst>
                <a:path extrusionOk="0" h="10939" w="10950">
                  <a:moveTo>
                    <a:pt x="10950" y="0"/>
                  </a:moveTo>
                  <a:lnTo>
                    <a:pt x="5946" y="4994"/>
                  </a:lnTo>
                  <a:lnTo>
                    <a:pt x="5904" y="5046"/>
                  </a:lnTo>
                  <a:lnTo>
                    <a:pt x="1" y="10939"/>
                  </a:lnTo>
                  <a:cubicBezTo>
                    <a:pt x="311" y="10856"/>
                    <a:pt x="570" y="10815"/>
                    <a:pt x="869" y="10732"/>
                  </a:cubicBezTo>
                  <a:lnTo>
                    <a:pt x="6163" y="5428"/>
                  </a:lnTo>
                  <a:lnTo>
                    <a:pt x="6204" y="5387"/>
                  </a:lnTo>
                  <a:lnTo>
                    <a:pt x="10733" y="858"/>
                  </a:lnTo>
                  <a:cubicBezTo>
                    <a:pt x="10815" y="559"/>
                    <a:pt x="10857" y="300"/>
                    <a:pt x="10950" y="0"/>
                  </a:cubicBezTo>
                  <a:close/>
                </a:path>
              </a:pathLst>
            </a:custGeom>
            <a:gradFill>
              <a:gsLst>
                <a:gs pos="0">
                  <a:srgbClr val="6B1B3C">
                    <a:alpha val="71920"/>
                  </a:srgbClr>
                </a:gs>
                <a:gs pos="70000">
                  <a:srgbClr val="FF766D">
                    <a:alpha val="71920"/>
                  </a:srgbClr>
                </a:gs>
                <a:gs pos="100000">
                  <a:srgbClr val="FF766D">
                    <a:alpha val="719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38"/>
            <p:cNvSpPr/>
            <p:nvPr/>
          </p:nvSpPr>
          <p:spPr>
            <a:xfrm>
              <a:off x="1941975" y="2369075"/>
              <a:ext cx="453400" cy="453650"/>
            </a:xfrm>
            <a:custGeom>
              <a:rect b="b" l="l" r="r" t="t"/>
              <a:pathLst>
                <a:path extrusionOk="0" h="18146" w="18136">
                  <a:moveTo>
                    <a:pt x="17660" y="1"/>
                  </a:moveTo>
                  <a:lnTo>
                    <a:pt x="9306" y="8365"/>
                  </a:lnTo>
                  <a:lnTo>
                    <a:pt x="9265" y="8407"/>
                  </a:lnTo>
                  <a:lnTo>
                    <a:pt x="1" y="17670"/>
                  </a:lnTo>
                  <a:cubicBezTo>
                    <a:pt x="42" y="17836"/>
                    <a:pt x="125" y="17970"/>
                    <a:pt x="166" y="18146"/>
                  </a:cubicBezTo>
                  <a:lnTo>
                    <a:pt x="9523" y="8789"/>
                  </a:lnTo>
                  <a:lnTo>
                    <a:pt x="9606" y="8748"/>
                  </a:lnTo>
                  <a:lnTo>
                    <a:pt x="18136" y="177"/>
                  </a:lnTo>
                  <a:cubicBezTo>
                    <a:pt x="17960" y="135"/>
                    <a:pt x="17836" y="53"/>
                    <a:pt x="17660" y="1"/>
                  </a:cubicBezTo>
                  <a:close/>
                </a:path>
              </a:pathLst>
            </a:custGeom>
            <a:gradFill>
              <a:gsLst>
                <a:gs pos="0">
                  <a:srgbClr val="6B1B3C">
                    <a:alpha val="71920"/>
                  </a:srgbClr>
                </a:gs>
                <a:gs pos="70000">
                  <a:srgbClr val="FF766D">
                    <a:alpha val="71920"/>
                  </a:srgbClr>
                </a:gs>
                <a:gs pos="100000">
                  <a:srgbClr val="FF766D">
                    <a:alpha val="719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38"/>
            <p:cNvSpPr/>
            <p:nvPr/>
          </p:nvSpPr>
          <p:spPr>
            <a:xfrm>
              <a:off x="1918200" y="2345575"/>
              <a:ext cx="337075" cy="337075"/>
            </a:xfrm>
            <a:custGeom>
              <a:rect b="b" l="l" r="r" t="t"/>
              <a:pathLst>
                <a:path extrusionOk="0" h="13483" w="13483">
                  <a:moveTo>
                    <a:pt x="13483" y="0"/>
                  </a:moveTo>
                  <a:cubicBezTo>
                    <a:pt x="13224" y="0"/>
                    <a:pt x="13007" y="0"/>
                    <a:pt x="12749" y="41"/>
                  </a:cubicBezTo>
                  <a:lnTo>
                    <a:pt x="6897" y="5945"/>
                  </a:lnTo>
                  <a:lnTo>
                    <a:pt x="6804" y="5986"/>
                  </a:lnTo>
                  <a:lnTo>
                    <a:pt x="42" y="12748"/>
                  </a:lnTo>
                  <a:cubicBezTo>
                    <a:pt x="42" y="13007"/>
                    <a:pt x="1" y="13224"/>
                    <a:pt x="1" y="13482"/>
                  </a:cubicBezTo>
                  <a:lnTo>
                    <a:pt x="7114" y="6369"/>
                  </a:lnTo>
                  <a:lnTo>
                    <a:pt x="7155" y="6328"/>
                  </a:lnTo>
                  <a:lnTo>
                    <a:pt x="13483" y="0"/>
                  </a:lnTo>
                  <a:close/>
                </a:path>
              </a:pathLst>
            </a:custGeom>
            <a:gradFill>
              <a:gsLst>
                <a:gs pos="0">
                  <a:srgbClr val="6B1B3C">
                    <a:alpha val="71920"/>
                  </a:srgbClr>
                </a:gs>
                <a:gs pos="70000">
                  <a:srgbClr val="FF766D">
                    <a:alpha val="71920"/>
                  </a:srgbClr>
                </a:gs>
                <a:gs pos="100000">
                  <a:srgbClr val="FF766D">
                    <a:alpha val="719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38"/>
            <p:cNvSpPr/>
            <p:nvPr/>
          </p:nvSpPr>
          <p:spPr>
            <a:xfrm>
              <a:off x="2049500" y="2476875"/>
              <a:ext cx="485975" cy="485700"/>
            </a:xfrm>
            <a:custGeom>
              <a:rect b="b" l="l" r="r" t="t"/>
              <a:pathLst>
                <a:path extrusionOk="0" h="19428" w="19439">
                  <a:moveTo>
                    <a:pt x="19128" y="0"/>
                  </a:moveTo>
                  <a:lnTo>
                    <a:pt x="10040" y="9088"/>
                  </a:lnTo>
                  <a:lnTo>
                    <a:pt x="9999" y="9181"/>
                  </a:lnTo>
                  <a:lnTo>
                    <a:pt x="1" y="19127"/>
                  </a:lnTo>
                  <a:cubicBezTo>
                    <a:pt x="135" y="19262"/>
                    <a:pt x="259" y="19345"/>
                    <a:pt x="394" y="19427"/>
                  </a:cubicBezTo>
                  <a:lnTo>
                    <a:pt x="10299" y="9564"/>
                  </a:lnTo>
                  <a:lnTo>
                    <a:pt x="10340" y="9481"/>
                  </a:lnTo>
                  <a:lnTo>
                    <a:pt x="19438" y="393"/>
                  </a:lnTo>
                  <a:cubicBezTo>
                    <a:pt x="19345" y="259"/>
                    <a:pt x="19263" y="135"/>
                    <a:pt x="19128" y="0"/>
                  </a:cubicBezTo>
                  <a:close/>
                </a:path>
              </a:pathLst>
            </a:custGeom>
            <a:gradFill>
              <a:gsLst>
                <a:gs pos="0">
                  <a:srgbClr val="6B1B3C">
                    <a:alpha val="71920"/>
                  </a:srgbClr>
                </a:gs>
                <a:gs pos="70000">
                  <a:srgbClr val="FF766D">
                    <a:alpha val="71920"/>
                  </a:srgbClr>
                </a:gs>
                <a:gs pos="100000">
                  <a:srgbClr val="FF766D">
                    <a:alpha val="719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38"/>
            <p:cNvSpPr/>
            <p:nvPr/>
          </p:nvSpPr>
          <p:spPr>
            <a:xfrm>
              <a:off x="1969900" y="2397250"/>
              <a:ext cx="480275" cy="480275"/>
            </a:xfrm>
            <a:custGeom>
              <a:rect b="b" l="l" r="r" t="t"/>
              <a:pathLst>
                <a:path extrusionOk="0" h="19211" w="19211">
                  <a:moveTo>
                    <a:pt x="18786" y="1"/>
                  </a:moveTo>
                  <a:lnTo>
                    <a:pt x="9864" y="8913"/>
                  </a:lnTo>
                  <a:lnTo>
                    <a:pt x="9823" y="8954"/>
                  </a:lnTo>
                  <a:lnTo>
                    <a:pt x="0" y="18777"/>
                  </a:lnTo>
                  <a:cubicBezTo>
                    <a:pt x="83" y="18911"/>
                    <a:pt x="176" y="19035"/>
                    <a:pt x="259" y="19211"/>
                  </a:cubicBezTo>
                  <a:lnTo>
                    <a:pt x="10081" y="9347"/>
                  </a:lnTo>
                  <a:lnTo>
                    <a:pt x="10164" y="9306"/>
                  </a:lnTo>
                  <a:lnTo>
                    <a:pt x="19210" y="259"/>
                  </a:lnTo>
                  <a:cubicBezTo>
                    <a:pt x="19045" y="166"/>
                    <a:pt x="18911" y="84"/>
                    <a:pt x="18786" y="1"/>
                  </a:cubicBezTo>
                  <a:close/>
                </a:path>
              </a:pathLst>
            </a:custGeom>
            <a:gradFill>
              <a:gsLst>
                <a:gs pos="0">
                  <a:srgbClr val="6B1B3C">
                    <a:alpha val="71920"/>
                  </a:srgbClr>
                </a:gs>
                <a:gs pos="70000">
                  <a:srgbClr val="FF766D">
                    <a:alpha val="71920"/>
                  </a:srgbClr>
                </a:gs>
                <a:gs pos="100000">
                  <a:srgbClr val="FF766D">
                    <a:alpha val="719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38"/>
            <p:cNvSpPr/>
            <p:nvPr/>
          </p:nvSpPr>
          <p:spPr>
            <a:xfrm>
              <a:off x="2160650" y="2587750"/>
              <a:ext cx="428575" cy="428850"/>
            </a:xfrm>
            <a:custGeom>
              <a:rect b="b" l="l" r="r" t="t"/>
              <a:pathLst>
                <a:path extrusionOk="0" h="17154" w="17143">
                  <a:moveTo>
                    <a:pt x="17008" y="1"/>
                  </a:moveTo>
                  <a:lnTo>
                    <a:pt x="8996" y="8013"/>
                  </a:lnTo>
                  <a:lnTo>
                    <a:pt x="8913" y="8107"/>
                  </a:lnTo>
                  <a:lnTo>
                    <a:pt x="1" y="17019"/>
                  </a:lnTo>
                  <a:cubicBezTo>
                    <a:pt x="207" y="17060"/>
                    <a:pt x="383" y="17101"/>
                    <a:pt x="559" y="17153"/>
                  </a:cubicBezTo>
                  <a:lnTo>
                    <a:pt x="9213" y="8489"/>
                  </a:lnTo>
                  <a:lnTo>
                    <a:pt x="9254" y="8448"/>
                  </a:lnTo>
                  <a:lnTo>
                    <a:pt x="17143" y="559"/>
                  </a:lnTo>
                  <a:cubicBezTo>
                    <a:pt x="17101" y="394"/>
                    <a:pt x="17060" y="218"/>
                    <a:pt x="17008" y="1"/>
                  </a:cubicBezTo>
                  <a:close/>
                </a:path>
              </a:pathLst>
            </a:custGeom>
            <a:gradFill>
              <a:gsLst>
                <a:gs pos="0">
                  <a:srgbClr val="6B1B3C">
                    <a:alpha val="71920"/>
                  </a:srgbClr>
                </a:gs>
                <a:gs pos="70000">
                  <a:srgbClr val="FF766D">
                    <a:alpha val="71920"/>
                  </a:srgbClr>
                </a:gs>
                <a:gs pos="100000">
                  <a:srgbClr val="FF766D">
                    <a:alpha val="719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38"/>
            <p:cNvSpPr/>
            <p:nvPr/>
          </p:nvSpPr>
          <p:spPr>
            <a:xfrm>
              <a:off x="2231725" y="2658825"/>
              <a:ext cx="368375" cy="368375"/>
            </a:xfrm>
            <a:custGeom>
              <a:rect b="b" l="l" r="r" t="t"/>
              <a:pathLst>
                <a:path extrusionOk="0" h="14735" w="14735">
                  <a:moveTo>
                    <a:pt x="14682" y="1"/>
                  </a:moveTo>
                  <a:lnTo>
                    <a:pt x="7755" y="6938"/>
                  </a:lnTo>
                  <a:lnTo>
                    <a:pt x="7703" y="6980"/>
                  </a:lnTo>
                  <a:lnTo>
                    <a:pt x="1" y="14693"/>
                  </a:lnTo>
                  <a:cubicBezTo>
                    <a:pt x="208" y="14693"/>
                    <a:pt x="425" y="14734"/>
                    <a:pt x="642" y="14734"/>
                  </a:cubicBezTo>
                  <a:lnTo>
                    <a:pt x="8055" y="7331"/>
                  </a:lnTo>
                  <a:lnTo>
                    <a:pt x="8096" y="7280"/>
                  </a:lnTo>
                  <a:lnTo>
                    <a:pt x="8179" y="7197"/>
                  </a:lnTo>
                  <a:lnTo>
                    <a:pt x="14734" y="652"/>
                  </a:lnTo>
                  <a:cubicBezTo>
                    <a:pt x="14734" y="435"/>
                    <a:pt x="14682" y="218"/>
                    <a:pt x="14682" y="1"/>
                  </a:cubicBezTo>
                  <a:close/>
                </a:path>
              </a:pathLst>
            </a:custGeom>
            <a:gradFill>
              <a:gsLst>
                <a:gs pos="0">
                  <a:srgbClr val="6B1B3C">
                    <a:alpha val="71920"/>
                  </a:srgbClr>
                </a:gs>
                <a:gs pos="70000">
                  <a:srgbClr val="FF766D">
                    <a:alpha val="71920"/>
                  </a:srgbClr>
                </a:gs>
                <a:gs pos="100000">
                  <a:srgbClr val="FF766D">
                    <a:alpha val="7192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5" name="Google Shape;3815;p38"/>
          <p:cNvSpPr/>
          <p:nvPr/>
        </p:nvSpPr>
        <p:spPr>
          <a:xfrm rot="3271766">
            <a:off x="2805837" y="832753"/>
            <a:ext cx="332855" cy="420667"/>
          </a:xfrm>
          <a:custGeom>
            <a:rect b="b" l="l" r="r" t="t"/>
            <a:pathLst>
              <a:path extrusionOk="0" h="9578" w="7579">
                <a:moveTo>
                  <a:pt x="6887" y="0"/>
                </a:moveTo>
                <a:cubicBezTo>
                  <a:pt x="6859" y="0"/>
                  <a:pt x="6831" y="3"/>
                  <a:pt x="6803" y="8"/>
                </a:cubicBezTo>
                <a:cubicBezTo>
                  <a:pt x="6597" y="8"/>
                  <a:pt x="6421" y="225"/>
                  <a:pt x="6462" y="442"/>
                </a:cubicBezTo>
                <a:lnTo>
                  <a:pt x="6679" y="1952"/>
                </a:lnTo>
                <a:lnTo>
                  <a:pt x="5211" y="2210"/>
                </a:lnTo>
                <a:cubicBezTo>
                  <a:pt x="4953" y="2210"/>
                  <a:pt x="4829" y="2417"/>
                  <a:pt x="4870" y="2634"/>
                </a:cubicBezTo>
                <a:lnTo>
                  <a:pt x="5087" y="4144"/>
                </a:lnTo>
                <a:lnTo>
                  <a:pt x="3578" y="4402"/>
                </a:lnTo>
                <a:cubicBezTo>
                  <a:pt x="3360" y="4402"/>
                  <a:pt x="3236" y="4619"/>
                  <a:pt x="3236" y="4836"/>
                </a:cubicBezTo>
                <a:lnTo>
                  <a:pt x="3495" y="6346"/>
                </a:lnTo>
                <a:lnTo>
                  <a:pt x="1985" y="6604"/>
                </a:lnTo>
                <a:cubicBezTo>
                  <a:pt x="1768" y="6604"/>
                  <a:pt x="1592" y="6811"/>
                  <a:pt x="1634" y="7028"/>
                </a:cubicBezTo>
                <a:lnTo>
                  <a:pt x="1892" y="8538"/>
                </a:lnTo>
                <a:lnTo>
                  <a:pt x="393" y="8796"/>
                </a:lnTo>
                <a:cubicBezTo>
                  <a:pt x="176" y="8796"/>
                  <a:pt x="0" y="9013"/>
                  <a:pt x="42" y="9230"/>
                </a:cubicBezTo>
                <a:cubicBezTo>
                  <a:pt x="79" y="9425"/>
                  <a:pt x="257" y="9578"/>
                  <a:pt x="450" y="9578"/>
                </a:cubicBezTo>
                <a:cubicBezTo>
                  <a:pt x="472" y="9578"/>
                  <a:pt x="495" y="9576"/>
                  <a:pt x="517" y="9572"/>
                </a:cubicBezTo>
                <a:lnTo>
                  <a:pt x="2409" y="9272"/>
                </a:lnTo>
                <a:cubicBezTo>
                  <a:pt x="2626" y="9230"/>
                  <a:pt x="2761" y="9055"/>
                  <a:pt x="2761" y="8796"/>
                </a:cubicBezTo>
                <a:lnTo>
                  <a:pt x="2502" y="7328"/>
                </a:lnTo>
                <a:lnTo>
                  <a:pt x="4012" y="7070"/>
                </a:lnTo>
                <a:cubicBezTo>
                  <a:pt x="4219" y="7028"/>
                  <a:pt x="4394" y="6863"/>
                  <a:pt x="4353" y="6604"/>
                </a:cubicBezTo>
                <a:lnTo>
                  <a:pt x="4095" y="5136"/>
                </a:lnTo>
                <a:lnTo>
                  <a:pt x="5604" y="4878"/>
                </a:lnTo>
                <a:cubicBezTo>
                  <a:pt x="5821" y="4836"/>
                  <a:pt x="5987" y="4661"/>
                  <a:pt x="5945" y="4402"/>
                </a:cubicBezTo>
                <a:lnTo>
                  <a:pt x="5728" y="2934"/>
                </a:lnTo>
                <a:lnTo>
                  <a:pt x="7196" y="2675"/>
                </a:lnTo>
                <a:cubicBezTo>
                  <a:pt x="7320" y="2675"/>
                  <a:pt x="7413" y="2593"/>
                  <a:pt x="7455" y="2510"/>
                </a:cubicBezTo>
                <a:cubicBezTo>
                  <a:pt x="7537" y="2417"/>
                  <a:pt x="7579" y="2334"/>
                  <a:pt x="7537" y="2210"/>
                </a:cubicBezTo>
                <a:lnTo>
                  <a:pt x="7238" y="308"/>
                </a:lnTo>
                <a:cubicBezTo>
                  <a:pt x="7238" y="119"/>
                  <a:pt x="7073" y="0"/>
                  <a:pt x="6887" y="0"/>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38"/>
          <p:cNvSpPr/>
          <p:nvPr/>
        </p:nvSpPr>
        <p:spPr>
          <a:xfrm flipH="1" rot="-3995471">
            <a:off x="7594897" y="-31095"/>
            <a:ext cx="837809" cy="964292"/>
          </a:xfrm>
          <a:custGeom>
            <a:rect b="b" l="l" r="r" t="t"/>
            <a:pathLst>
              <a:path extrusionOk="0" h="28216" w="24515">
                <a:moveTo>
                  <a:pt x="24380" y="0"/>
                </a:moveTo>
                <a:lnTo>
                  <a:pt x="0" y="14216"/>
                </a:lnTo>
                <a:lnTo>
                  <a:pt x="24514" y="28215"/>
                </a:lnTo>
                <a:lnTo>
                  <a:pt x="24380"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38"/>
          <p:cNvSpPr/>
          <p:nvPr/>
        </p:nvSpPr>
        <p:spPr>
          <a:xfrm rot="-10359278">
            <a:off x="8713599" y="1824213"/>
            <a:ext cx="296214" cy="295651"/>
          </a:xfrm>
          <a:custGeom>
            <a:rect b="b" l="l" r="r" t="t"/>
            <a:pathLst>
              <a:path extrusionOk="0" h="15603" w="15633">
                <a:moveTo>
                  <a:pt x="7796" y="1"/>
                </a:moveTo>
                <a:cubicBezTo>
                  <a:pt x="3485" y="1"/>
                  <a:pt x="0" y="3495"/>
                  <a:pt x="0" y="7797"/>
                </a:cubicBezTo>
                <a:cubicBezTo>
                  <a:pt x="0" y="12108"/>
                  <a:pt x="3485" y="15602"/>
                  <a:pt x="7796" y="15602"/>
                </a:cubicBezTo>
                <a:cubicBezTo>
                  <a:pt x="12107" y="15602"/>
                  <a:pt x="15633" y="12108"/>
                  <a:pt x="15633" y="7797"/>
                </a:cubicBezTo>
                <a:cubicBezTo>
                  <a:pt x="15633" y="3495"/>
                  <a:pt x="12107" y="1"/>
                  <a:pt x="7796" y="1"/>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38"/>
          <p:cNvSpPr txBox="1"/>
          <p:nvPr>
            <p:ph type="ctrTitle"/>
          </p:nvPr>
        </p:nvSpPr>
        <p:spPr>
          <a:xfrm>
            <a:off x="311700" y="2289725"/>
            <a:ext cx="8520600" cy="4476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3600"/>
              <a:buNone/>
              <a:defRPr sz="3600">
                <a:solidFill>
                  <a:srgbClr val="FFFFFF"/>
                </a:solidFill>
              </a:defRPr>
            </a:lvl2pPr>
            <a:lvl3pPr lvl="2" rtl="0" algn="ctr">
              <a:spcBef>
                <a:spcPts val="0"/>
              </a:spcBef>
              <a:spcAft>
                <a:spcPts val="0"/>
              </a:spcAft>
              <a:buClr>
                <a:srgbClr val="FFFFFF"/>
              </a:buClr>
              <a:buSzPts val="3600"/>
              <a:buNone/>
              <a:defRPr sz="3600">
                <a:solidFill>
                  <a:srgbClr val="FFFFFF"/>
                </a:solidFill>
              </a:defRPr>
            </a:lvl3pPr>
            <a:lvl4pPr lvl="3" rtl="0" algn="ctr">
              <a:spcBef>
                <a:spcPts val="0"/>
              </a:spcBef>
              <a:spcAft>
                <a:spcPts val="0"/>
              </a:spcAft>
              <a:buClr>
                <a:srgbClr val="FFFFFF"/>
              </a:buClr>
              <a:buSzPts val="3600"/>
              <a:buNone/>
              <a:defRPr sz="3600">
                <a:solidFill>
                  <a:srgbClr val="FFFFFF"/>
                </a:solidFill>
              </a:defRPr>
            </a:lvl4pPr>
            <a:lvl5pPr lvl="4" rtl="0" algn="ctr">
              <a:spcBef>
                <a:spcPts val="0"/>
              </a:spcBef>
              <a:spcAft>
                <a:spcPts val="0"/>
              </a:spcAft>
              <a:buClr>
                <a:srgbClr val="FFFFFF"/>
              </a:buClr>
              <a:buSzPts val="3600"/>
              <a:buNone/>
              <a:defRPr sz="3600">
                <a:solidFill>
                  <a:srgbClr val="FFFFFF"/>
                </a:solidFill>
              </a:defRPr>
            </a:lvl5pPr>
            <a:lvl6pPr lvl="5" rtl="0" algn="ctr">
              <a:spcBef>
                <a:spcPts val="0"/>
              </a:spcBef>
              <a:spcAft>
                <a:spcPts val="0"/>
              </a:spcAft>
              <a:buClr>
                <a:srgbClr val="FFFFFF"/>
              </a:buClr>
              <a:buSzPts val="3600"/>
              <a:buNone/>
              <a:defRPr sz="3600">
                <a:solidFill>
                  <a:srgbClr val="FFFFFF"/>
                </a:solidFill>
              </a:defRPr>
            </a:lvl6pPr>
            <a:lvl7pPr lvl="6" rtl="0" algn="ctr">
              <a:spcBef>
                <a:spcPts val="0"/>
              </a:spcBef>
              <a:spcAft>
                <a:spcPts val="0"/>
              </a:spcAft>
              <a:buClr>
                <a:srgbClr val="FFFFFF"/>
              </a:buClr>
              <a:buSzPts val="3600"/>
              <a:buNone/>
              <a:defRPr sz="3600">
                <a:solidFill>
                  <a:srgbClr val="FFFFFF"/>
                </a:solidFill>
              </a:defRPr>
            </a:lvl7pPr>
            <a:lvl8pPr lvl="7" rtl="0" algn="ctr">
              <a:spcBef>
                <a:spcPts val="0"/>
              </a:spcBef>
              <a:spcAft>
                <a:spcPts val="0"/>
              </a:spcAft>
              <a:buClr>
                <a:srgbClr val="FFFFFF"/>
              </a:buClr>
              <a:buSzPts val="3600"/>
              <a:buNone/>
              <a:defRPr sz="3600">
                <a:solidFill>
                  <a:srgbClr val="FFFFFF"/>
                </a:solidFill>
              </a:defRPr>
            </a:lvl8pPr>
            <a:lvl9pPr lvl="8" rtl="0" algn="ctr">
              <a:spcBef>
                <a:spcPts val="0"/>
              </a:spcBef>
              <a:spcAft>
                <a:spcPts val="0"/>
              </a:spcAft>
              <a:buClr>
                <a:srgbClr val="FFFFFF"/>
              </a:buClr>
              <a:buSzPts val="3600"/>
              <a:buNone/>
              <a:defRPr sz="3600">
                <a:solidFill>
                  <a:srgbClr val="FFFFFF"/>
                </a:solidFill>
              </a:defRPr>
            </a:lvl9pPr>
          </a:lstStyle>
          <a:p/>
        </p:txBody>
      </p:sp>
      <p:sp>
        <p:nvSpPr>
          <p:cNvPr id="3819" name="Google Shape;3819;p38"/>
          <p:cNvSpPr txBox="1"/>
          <p:nvPr>
            <p:ph idx="1" type="subTitle"/>
          </p:nvPr>
        </p:nvSpPr>
        <p:spPr>
          <a:xfrm>
            <a:off x="723125" y="2669875"/>
            <a:ext cx="7749300" cy="386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FFFFF"/>
              </a:buClr>
              <a:buSzPts val="1800"/>
              <a:buNone/>
              <a:defRPr>
                <a:solidFill>
                  <a:srgbClr val="FFFFFF"/>
                </a:solidFill>
              </a:defRPr>
            </a:lvl1pPr>
            <a:lvl2pPr lvl="1" rtl="0" algn="ctr">
              <a:lnSpc>
                <a:spcPct val="100000"/>
              </a:lnSpc>
              <a:spcBef>
                <a:spcPts val="0"/>
              </a:spcBef>
              <a:spcAft>
                <a:spcPts val="0"/>
              </a:spcAft>
              <a:buClr>
                <a:srgbClr val="FFFFFF"/>
              </a:buClr>
              <a:buSzPts val="2100"/>
              <a:buNone/>
              <a:defRPr sz="2100">
                <a:solidFill>
                  <a:srgbClr val="FFFFFF"/>
                </a:solidFill>
              </a:defRPr>
            </a:lvl2pPr>
            <a:lvl3pPr lvl="2" rtl="0" algn="ctr">
              <a:lnSpc>
                <a:spcPct val="100000"/>
              </a:lnSpc>
              <a:spcBef>
                <a:spcPts val="0"/>
              </a:spcBef>
              <a:spcAft>
                <a:spcPts val="0"/>
              </a:spcAft>
              <a:buClr>
                <a:srgbClr val="FFFFFF"/>
              </a:buClr>
              <a:buSzPts val="2100"/>
              <a:buNone/>
              <a:defRPr sz="2100">
                <a:solidFill>
                  <a:srgbClr val="FFFFFF"/>
                </a:solidFill>
              </a:defRPr>
            </a:lvl3pPr>
            <a:lvl4pPr lvl="3" rtl="0" algn="ctr">
              <a:lnSpc>
                <a:spcPct val="100000"/>
              </a:lnSpc>
              <a:spcBef>
                <a:spcPts val="0"/>
              </a:spcBef>
              <a:spcAft>
                <a:spcPts val="0"/>
              </a:spcAft>
              <a:buClr>
                <a:srgbClr val="FFFFFF"/>
              </a:buClr>
              <a:buSzPts val="2100"/>
              <a:buNone/>
              <a:defRPr sz="2100">
                <a:solidFill>
                  <a:srgbClr val="FFFFFF"/>
                </a:solidFill>
              </a:defRPr>
            </a:lvl4pPr>
            <a:lvl5pPr lvl="4" rtl="0" algn="ctr">
              <a:lnSpc>
                <a:spcPct val="100000"/>
              </a:lnSpc>
              <a:spcBef>
                <a:spcPts val="0"/>
              </a:spcBef>
              <a:spcAft>
                <a:spcPts val="0"/>
              </a:spcAft>
              <a:buClr>
                <a:srgbClr val="FFFFFF"/>
              </a:buClr>
              <a:buSzPts val="2100"/>
              <a:buNone/>
              <a:defRPr sz="2100">
                <a:solidFill>
                  <a:srgbClr val="FFFFFF"/>
                </a:solidFill>
              </a:defRPr>
            </a:lvl5pPr>
            <a:lvl6pPr lvl="5" rtl="0" algn="ctr">
              <a:lnSpc>
                <a:spcPct val="100000"/>
              </a:lnSpc>
              <a:spcBef>
                <a:spcPts val="0"/>
              </a:spcBef>
              <a:spcAft>
                <a:spcPts val="0"/>
              </a:spcAft>
              <a:buClr>
                <a:srgbClr val="FFFFFF"/>
              </a:buClr>
              <a:buSzPts val="2100"/>
              <a:buNone/>
              <a:defRPr sz="2100">
                <a:solidFill>
                  <a:srgbClr val="FFFFFF"/>
                </a:solidFill>
              </a:defRPr>
            </a:lvl6pPr>
            <a:lvl7pPr lvl="6" rtl="0" algn="ctr">
              <a:lnSpc>
                <a:spcPct val="100000"/>
              </a:lnSpc>
              <a:spcBef>
                <a:spcPts val="0"/>
              </a:spcBef>
              <a:spcAft>
                <a:spcPts val="0"/>
              </a:spcAft>
              <a:buClr>
                <a:srgbClr val="FFFFFF"/>
              </a:buClr>
              <a:buSzPts val="2100"/>
              <a:buNone/>
              <a:defRPr sz="2100">
                <a:solidFill>
                  <a:srgbClr val="FFFFFF"/>
                </a:solidFill>
              </a:defRPr>
            </a:lvl7pPr>
            <a:lvl8pPr lvl="7" rtl="0" algn="ctr">
              <a:lnSpc>
                <a:spcPct val="100000"/>
              </a:lnSpc>
              <a:spcBef>
                <a:spcPts val="0"/>
              </a:spcBef>
              <a:spcAft>
                <a:spcPts val="0"/>
              </a:spcAft>
              <a:buClr>
                <a:srgbClr val="FFFFFF"/>
              </a:buClr>
              <a:buSzPts val="2100"/>
              <a:buNone/>
              <a:defRPr sz="2100">
                <a:solidFill>
                  <a:srgbClr val="FFFFFF"/>
                </a:solidFill>
              </a:defRPr>
            </a:lvl8pPr>
            <a:lvl9pPr lvl="8" rtl="0" algn="ctr">
              <a:lnSpc>
                <a:spcPct val="100000"/>
              </a:lnSpc>
              <a:spcBef>
                <a:spcPts val="0"/>
              </a:spcBef>
              <a:spcAft>
                <a:spcPts val="0"/>
              </a:spcAft>
              <a:buClr>
                <a:srgbClr val="FFFFFF"/>
              </a:buClr>
              <a:buSzPts val="2100"/>
              <a:buNone/>
              <a:defRPr sz="2100">
                <a:solidFill>
                  <a:srgbClr val="FFFFFF"/>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AND_BODY_2">
    <p:spTree>
      <p:nvGrpSpPr>
        <p:cNvPr id="3820" name="Shape 3820"/>
        <p:cNvGrpSpPr/>
        <p:nvPr/>
      </p:nvGrpSpPr>
      <p:grpSpPr>
        <a:xfrm>
          <a:off x="0" y="0"/>
          <a:ext cx="0" cy="0"/>
          <a:chOff x="0" y="0"/>
          <a:chExt cx="0" cy="0"/>
        </a:xfrm>
      </p:grpSpPr>
      <p:sp>
        <p:nvSpPr>
          <p:cNvPr id="3821" name="Google Shape;3821;p39"/>
          <p:cNvSpPr/>
          <p:nvPr/>
        </p:nvSpPr>
        <p:spPr>
          <a:xfrm>
            <a:off x="0" y="-19188"/>
            <a:ext cx="9144000" cy="5162700"/>
          </a:xfrm>
          <a:prstGeom prst="rect">
            <a:avLst/>
          </a:pr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39"/>
          <p:cNvSpPr/>
          <p:nvPr/>
        </p:nvSpPr>
        <p:spPr>
          <a:xfrm flipH="1" rot="-1800000">
            <a:off x="5822761" y="-1384605"/>
            <a:ext cx="4114352" cy="4735490"/>
          </a:xfrm>
          <a:custGeom>
            <a:rect b="b" l="l" r="r" t="t"/>
            <a:pathLst>
              <a:path extrusionOk="0" h="28216" w="24515">
                <a:moveTo>
                  <a:pt x="24380" y="0"/>
                </a:moveTo>
                <a:lnTo>
                  <a:pt x="0" y="14216"/>
                </a:lnTo>
                <a:lnTo>
                  <a:pt x="24514" y="28215"/>
                </a:lnTo>
                <a:lnTo>
                  <a:pt x="24380"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3" name="Google Shape;3823;p39"/>
          <p:cNvGrpSpPr/>
          <p:nvPr/>
        </p:nvGrpSpPr>
        <p:grpSpPr>
          <a:xfrm rot="-531996">
            <a:off x="418683" y="-609929"/>
            <a:ext cx="2228348" cy="2396409"/>
            <a:chOff x="238125" y="1915725"/>
            <a:chExt cx="1247150" cy="1376400"/>
          </a:xfrm>
        </p:grpSpPr>
        <p:sp>
          <p:nvSpPr>
            <p:cNvPr id="3824" name="Google Shape;3824;p39"/>
            <p:cNvSpPr/>
            <p:nvPr/>
          </p:nvSpPr>
          <p:spPr>
            <a:xfrm>
              <a:off x="431975" y="3193100"/>
              <a:ext cx="13975" cy="11925"/>
            </a:xfrm>
            <a:custGeom>
              <a:rect b="b" l="l" r="r" t="t"/>
              <a:pathLst>
                <a:path extrusionOk="0" h="477" w="559">
                  <a:moveTo>
                    <a:pt x="300" y="1"/>
                  </a:moveTo>
                  <a:cubicBezTo>
                    <a:pt x="135" y="1"/>
                    <a:pt x="0" y="125"/>
                    <a:pt x="42" y="301"/>
                  </a:cubicBezTo>
                  <a:cubicBezTo>
                    <a:pt x="42" y="383"/>
                    <a:pt x="83" y="435"/>
                    <a:pt x="135" y="476"/>
                  </a:cubicBezTo>
                  <a:lnTo>
                    <a:pt x="559" y="259"/>
                  </a:lnTo>
                  <a:cubicBezTo>
                    <a:pt x="559" y="83"/>
                    <a:pt x="435" y="1"/>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39"/>
            <p:cNvSpPr/>
            <p:nvPr/>
          </p:nvSpPr>
          <p:spPr>
            <a:xfrm>
              <a:off x="401725" y="3167250"/>
              <a:ext cx="7775" cy="7525"/>
            </a:xfrm>
            <a:custGeom>
              <a:rect b="b" l="l" r="r" t="t"/>
              <a:pathLst>
                <a:path extrusionOk="0" h="301" w="311">
                  <a:moveTo>
                    <a:pt x="311" y="1"/>
                  </a:moveTo>
                  <a:lnTo>
                    <a:pt x="1" y="42"/>
                  </a:lnTo>
                  <a:lnTo>
                    <a:pt x="52" y="301"/>
                  </a:lnTo>
                  <a:cubicBezTo>
                    <a:pt x="176" y="301"/>
                    <a:pt x="311" y="177"/>
                    <a:pt x="31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39"/>
            <p:cNvSpPr/>
            <p:nvPr/>
          </p:nvSpPr>
          <p:spPr>
            <a:xfrm>
              <a:off x="464275" y="3161825"/>
              <a:ext cx="13975" cy="7800"/>
            </a:xfrm>
            <a:custGeom>
              <a:rect b="b" l="l" r="r" t="t"/>
              <a:pathLst>
                <a:path extrusionOk="0" h="312" w="559">
                  <a:moveTo>
                    <a:pt x="559" y="1"/>
                  </a:moveTo>
                  <a:lnTo>
                    <a:pt x="1" y="42"/>
                  </a:lnTo>
                  <a:cubicBezTo>
                    <a:pt x="1" y="83"/>
                    <a:pt x="1" y="83"/>
                    <a:pt x="42" y="135"/>
                  </a:cubicBezTo>
                  <a:cubicBezTo>
                    <a:pt x="42" y="237"/>
                    <a:pt x="133" y="311"/>
                    <a:pt x="234" y="311"/>
                  </a:cubicBezTo>
                  <a:cubicBezTo>
                    <a:pt x="256" y="311"/>
                    <a:pt x="279" y="308"/>
                    <a:pt x="300" y="301"/>
                  </a:cubicBezTo>
                  <a:cubicBezTo>
                    <a:pt x="476" y="301"/>
                    <a:pt x="559" y="176"/>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39"/>
            <p:cNvSpPr/>
            <p:nvPr/>
          </p:nvSpPr>
          <p:spPr>
            <a:xfrm>
              <a:off x="268350" y="3240400"/>
              <a:ext cx="7525" cy="14000"/>
            </a:xfrm>
            <a:custGeom>
              <a:rect b="b" l="l" r="r" t="t"/>
              <a:pathLst>
                <a:path extrusionOk="0" h="560" w="301">
                  <a:moveTo>
                    <a:pt x="1" y="1"/>
                  </a:moveTo>
                  <a:lnTo>
                    <a:pt x="42" y="559"/>
                  </a:lnTo>
                  <a:lnTo>
                    <a:pt x="125" y="559"/>
                  </a:lnTo>
                  <a:cubicBezTo>
                    <a:pt x="166" y="559"/>
                    <a:pt x="218" y="518"/>
                    <a:pt x="259" y="476"/>
                  </a:cubicBezTo>
                  <a:lnTo>
                    <a:pt x="259" y="435"/>
                  </a:lnTo>
                  <a:cubicBezTo>
                    <a:pt x="300" y="394"/>
                    <a:pt x="300" y="352"/>
                    <a:pt x="300" y="259"/>
                  </a:cubicBezTo>
                  <a:cubicBezTo>
                    <a:pt x="300" y="177"/>
                    <a:pt x="259" y="94"/>
                    <a:pt x="166" y="42"/>
                  </a:cubicBezTo>
                  <a:lnTo>
                    <a:pt x="125" y="42"/>
                  </a:lnTo>
                  <a:cubicBezTo>
                    <a:pt x="83" y="1"/>
                    <a:pt x="42"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39"/>
            <p:cNvSpPr/>
            <p:nvPr/>
          </p:nvSpPr>
          <p:spPr>
            <a:xfrm>
              <a:off x="330650" y="3234975"/>
              <a:ext cx="15275" cy="14425"/>
            </a:xfrm>
            <a:custGeom>
              <a:rect b="b" l="l" r="r" t="t"/>
              <a:pathLst>
                <a:path extrusionOk="0" h="577" w="611">
                  <a:moveTo>
                    <a:pt x="311" y="1"/>
                  </a:moveTo>
                  <a:cubicBezTo>
                    <a:pt x="135" y="52"/>
                    <a:pt x="0" y="176"/>
                    <a:pt x="52" y="311"/>
                  </a:cubicBezTo>
                  <a:cubicBezTo>
                    <a:pt x="52" y="456"/>
                    <a:pt x="147" y="577"/>
                    <a:pt x="289" y="577"/>
                  </a:cubicBezTo>
                  <a:cubicBezTo>
                    <a:pt x="309" y="577"/>
                    <a:pt x="330" y="574"/>
                    <a:pt x="352" y="569"/>
                  </a:cubicBezTo>
                  <a:cubicBezTo>
                    <a:pt x="476" y="569"/>
                    <a:pt x="610" y="435"/>
                    <a:pt x="569" y="259"/>
                  </a:cubicBezTo>
                  <a:cubicBezTo>
                    <a:pt x="569" y="135"/>
                    <a:pt x="435" y="1"/>
                    <a:pt x="31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39"/>
            <p:cNvSpPr/>
            <p:nvPr/>
          </p:nvSpPr>
          <p:spPr>
            <a:xfrm>
              <a:off x="294200" y="3203950"/>
              <a:ext cx="13975" cy="14000"/>
            </a:xfrm>
            <a:custGeom>
              <a:rect b="b" l="l" r="r" t="t"/>
              <a:pathLst>
                <a:path extrusionOk="0" h="560" w="559">
                  <a:moveTo>
                    <a:pt x="259" y="1"/>
                  </a:moveTo>
                  <a:cubicBezTo>
                    <a:pt x="83" y="1"/>
                    <a:pt x="1" y="125"/>
                    <a:pt x="1" y="301"/>
                  </a:cubicBezTo>
                  <a:cubicBezTo>
                    <a:pt x="1" y="425"/>
                    <a:pt x="125" y="559"/>
                    <a:pt x="300" y="559"/>
                  </a:cubicBezTo>
                  <a:cubicBezTo>
                    <a:pt x="476" y="518"/>
                    <a:pt x="559" y="383"/>
                    <a:pt x="559" y="259"/>
                  </a:cubicBezTo>
                  <a:cubicBezTo>
                    <a:pt x="559" y="84"/>
                    <a:pt x="42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39"/>
            <p:cNvSpPr/>
            <p:nvPr/>
          </p:nvSpPr>
          <p:spPr>
            <a:xfrm>
              <a:off x="362950" y="3198525"/>
              <a:ext cx="14250" cy="14000"/>
            </a:xfrm>
            <a:custGeom>
              <a:rect b="b" l="l" r="r" t="t"/>
              <a:pathLst>
                <a:path extrusionOk="0" h="560" w="570">
                  <a:moveTo>
                    <a:pt x="259" y="1"/>
                  </a:moveTo>
                  <a:cubicBezTo>
                    <a:pt x="135" y="1"/>
                    <a:pt x="1" y="125"/>
                    <a:pt x="1" y="301"/>
                  </a:cubicBezTo>
                  <a:cubicBezTo>
                    <a:pt x="52" y="425"/>
                    <a:pt x="177" y="559"/>
                    <a:pt x="311" y="559"/>
                  </a:cubicBezTo>
                  <a:cubicBezTo>
                    <a:pt x="476" y="518"/>
                    <a:pt x="569" y="383"/>
                    <a:pt x="569" y="259"/>
                  </a:cubicBezTo>
                  <a:cubicBezTo>
                    <a:pt x="569" y="84"/>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39"/>
            <p:cNvSpPr/>
            <p:nvPr/>
          </p:nvSpPr>
          <p:spPr>
            <a:xfrm>
              <a:off x="263950" y="3178125"/>
              <a:ext cx="7525" cy="7500"/>
            </a:xfrm>
            <a:custGeom>
              <a:rect b="b" l="l" r="r" t="t"/>
              <a:pathLst>
                <a:path extrusionOk="0" h="300" w="301">
                  <a:moveTo>
                    <a:pt x="259" y="0"/>
                  </a:moveTo>
                  <a:lnTo>
                    <a:pt x="1" y="41"/>
                  </a:lnTo>
                  <a:lnTo>
                    <a:pt x="1" y="300"/>
                  </a:lnTo>
                  <a:cubicBezTo>
                    <a:pt x="177" y="300"/>
                    <a:pt x="301" y="165"/>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39"/>
            <p:cNvSpPr/>
            <p:nvPr/>
          </p:nvSpPr>
          <p:spPr>
            <a:xfrm>
              <a:off x="326500" y="3172675"/>
              <a:ext cx="14000" cy="7525"/>
            </a:xfrm>
            <a:custGeom>
              <a:rect b="b" l="l" r="r" t="t"/>
              <a:pathLst>
                <a:path extrusionOk="0" h="301" w="560">
                  <a:moveTo>
                    <a:pt x="559" y="1"/>
                  </a:moveTo>
                  <a:lnTo>
                    <a:pt x="1" y="42"/>
                  </a:lnTo>
                  <a:cubicBezTo>
                    <a:pt x="1" y="218"/>
                    <a:pt x="125" y="301"/>
                    <a:pt x="301" y="301"/>
                  </a:cubicBezTo>
                  <a:cubicBezTo>
                    <a:pt x="425" y="301"/>
                    <a:pt x="559" y="166"/>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39"/>
            <p:cNvSpPr/>
            <p:nvPr/>
          </p:nvSpPr>
          <p:spPr>
            <a:xfrm>
              <a:off x="395275" y="3168300"/>
              <a:ext cx="7775" cy="6475"/>
            </a:xfrm>
            <a:custGeom>
              <a:rect b="b" l="l" r="r" t="t"/>
              <a:pathLst>
                <a:path extrusionOk="0" h="259" w="311">
                  <a:moveTo>
                    <a:pt x="0" y="0"/>
                  </a:moveTo>
                  <a:cubicBezTo>
                    <a:pt x="0" y="83"/>
                    <a:pt x="52" y="176"/>
                    <a:pt x="93" y="217"/>
                  </a:cubicBezTo>
                  <a:cubicBezTo>
                    <a:pt x="176" y="259"/>
                    <a:pt x="217" y="259"/>
                    <a:pt x="310" y="259"/>
                  </a:cubicBez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39"/>
            <p:cNvSpPr/>
            <p:nvPr/>
          </p:nvSpPr>
          <p:spPr>
            <a:xfrm>
              <a:off x="238125" y="3278150"/>
              <a:ext cx="6475" cy="13975"/>
            </a:xfrm>
            <a:custGeom>
              <a:rect b="b" l="l" r="r" t="t"/>
              <a:pathLst>
                <a:path extrusionOk="0" h="559" w="259">
                  <a:moveTo>
                    <a:pt x="41" y="0"/>
                  </a:moveTo>
                  <a:lnTo>
                    <a:pt x="0" y="559"/>
                  </a:lnTo>
                  <a:cubicBezTo>
                    <a:pt x="134" y="517"/>
                    <a:pt x="258" y="393"/>
                    <a:pt x="258" y="259"/>
                  </a:cubicBezTo>
                  <a:cubicBezTo>
                    <a:pt x="217" y="135"/>
                    <a:pt x="134" y="42"/>
                    <a:pt x="4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39"/>
            <p:cNvSpPr/>
            <p:nvPr/>
          </p:nvSpPr>
          <p:spPr>
            <a:xfrm>
              <a:off x="261900" y="3240400"/>
              <a:ext cx="7525" cy="14000"/>
            </a:xfrm>
            <a:custGeom>
              <a:rect b="b" l="l" r="r" t="t"/>
              <a:pathLst>
                <a:path extrusionOk="0" h="560" w="301">
                  <a:moveTo>
                    <a:pt x="259" y="1"/>
                  </a:moveTo>
                  <a:cubicBezTo>
                    <a:pt x="217" y="1"/>
                    <a:pt x="166" y="42"/>
                    <a:pt x="124" y="94"/>
                  </a:cubicBezTo>
                  <a:cubicBezTo>
                    <a:pt x="42" y="135"/>
                    <a:pt x="0" y="218"/>
                    <a:pt x="0" y="301"/>
                  </a:cubicBezTo>
                  <a:cubicBezTo>
                    <a:pt x="0" y="352"/>
                    <a:pt x="42" y="394"/>
                    <a:pt x="42" y="435"/>
                  </a:cubicBezTo>
                  <a:lnTo>
                    <a:pt x="83" y="476"/>
                  </a:lnTo>
                  <a:cubicBezTo>
                    <a:pt x="124" y="518"/>
                    <a:pt x="217" y="559"/>
                    <a:pt x="300" y="5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39"/>
            <p:cNvSpPr/>
            <p:nvPr/>
          </p:nvSpPr>
          <p:spPr>
            <a:xfrm>
              <a:off x="256475" y="3179150"/>
              <a:ext cx="7500" cy="6475"/>
            </a:xfrm>
            <a:custGeom>
              <a:rect b="b" l="l" r="r" t="t"/>
              <a:pathLst>
                <a:path extrusionOk="0" h="259" w="300">
                  <a:moveTo>
                    <a:pt x="0" y="0"/>
                  </a:moveTo>
                  <a:lnTo>
                    <a:pt x="41" y="42"/>
                  </a:lnTo>
                  <a:cubicBezTo>
                    <a:pt x="41" y="124"/>
                    <a:pt x="83" y="166"/>
                    <a:pt x="124" y="166"/>
                  </a:cubicBezTo>
                  <a:cubicBezTo>
                    <a:pt x="176" y="218"/>
                    <a:pt x="259" y="259"/>
                    <a:pt x="300" y="259"/>
                  </a:cubicBezTo>
                  <a:lnTo>
                    <a:pt x="300"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39"/>
            <p:cNvSpPr/>
            <p:nvPr/>
          </p:nvSpPr>
          <p:spPr>
            <a:xfrm>
              <a:off x="806750" y="2997175"/>
              <a:ext cx="7525" cy="7525"/>
            </a:xfrm>
            <a:custGeom>
              <a:rect b="b" l="l" r="r" t="t"/>
              <a:pathLst>
                <a:path extrusionOk="0" h="301" w="301">
                  <a:moveTo>
                    <a:pt x="301" y="1"/>
                  </a:moveTo>
                  <a:lnTo>
                    <a:pt x="1" y="42"/>
                  </a:lnTo>
                  <a:lnTo>
                    <a:pt x="42" y="301"/>
                  </a:lnTo>
                  <a:cubicBezTo>
                    <a:pt x="177" y="301"/>
                    <a:pt x="301" y="166"/>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39"/>
            <p:cNvSpPr/>
            <p:nvPr/>
          </p:nvSpPr>
          <p:spPr>
            <a:xfrm>
              <a:off x="673125" y="3070600"/>
              <a:ext cx="7775" cy="12675"/>
            </a:xfrm>
            <a:custGeom>
              <a:rect b="b" l="l" r="r" t="t"/>
              <a:pathLst>
                <a:path extrusionOk="0" h="507" w="311">
                  <a:moveTo>
                    <a:pt x="46" y="0"/>
                  </a:moveTo>
                  <a:cubicBezTo>
                    <a:pt x="39" y="0"/>
                    <a:pt x="26" y="10"/>
                    <a:pt x="1" y="31"/>
                  </a:cubicBezTo>
                  <a:lnTo>
                    <a:pt x="52" y="507"/>
                  </a:lnTo>
                  <a:lnTo>
                    <a:pt x="311" y="372"/>
                  </a:lnTo>
                  <a:lnTo>
                    <a:pt x="311" y="248"/>
                  </a:lnTo>
                  <a:cubicBezTo>
                    <a:pt x="311" y="207"/>
                    <a:pt x="311" y="165"/>
                    <a:pt x="259" y="114"/>
                  </a:cubicBezTo>
                  <a:lnTo>
                    <a:pt x="218" y="72"/>
                  </a:lnTo>
                  <a:cubicBezTo>
                    <a:pt x="176" y="31"/>
                    <a:pt x="135" y="31"/>
                    <a:pt x="52" y="31"/>
                  </a:cubicBezTo>
                  <a:cubicBezTo>
                    <a:pt x="52" y="10"/>
                    <a:pt x="52" y="0"/>
                    <a:pt x="4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39"/>
            <p:cNvSpPr/>
            <p:nvPr/>
          </p:nvSpPr>
          <p:spPr>
            <a:xfrm>
              <a:off x="698975" y="3033625"/>
              <a:ext cx="14250" cy="13975"/>
            </a:xfrm>
            <a:custGeom>
              <a:rect b="b" l="l" r="r" t="t"/>
              <a:pathLst>
                <a:path extrusionOk="0" h="559" w="570">
                  <a:moveTo>
                    <a:pt x="259" y="1"/>
                  </a:moveTo>
                  <a:cubicBezTo>
                    <a:pt x="94" y="1"/>
                    <a:pt x="0" y="135"/>
                    <a:pt x="0" y="300"/>
                  </a:cubicBezTo>
                  <a:cubicBezTo>
                    <a:pt x="0" y="435"/>
                    <a:pt x="135" y="559"/>
                    <a:pt x="311" y="559"/>
                  </a:cubicBezTo>
                  <a:cubicBezTo>
                    <a:pt x="435" y="559"/>
                    <a:pt x="569" y="393"/>
                    <a:pt x="569" y="259"/>
                  </a:cubicBezTo>
                  <a:cubicBezTo>
                    <a:pt x="569" y="94"/>
                    <a:pt x="39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39"/>
            <p:cNvSpPr/>
            <p:nvPr/>
          </p:nvSpPr>
          <p:spPr>
            <a:xfrm>
              <a:off x="768000" y="3028200"/>
              <a:ext cx="11900" cy="7775"/>
            </a:xfrm>
            <a:custGeom>
              <a:rect b="b" l="l" r="r" t="t"/>
              <a:pathLst>
                <a:path extrusionOk="0" h="311" w="476">
                  <a:moveTo>
                    <a:pt x="258" y="0"/>
                  </a:moveTo>
                  <a:cubicBezTo>
                    <a:pt x="134" y="0"/>
                    <a:pt x="0" y="135"/>
                    <a:pt x="0" y="311"/>
                  </a:cubicBezTo>
                  <a:lnTo>
                    <a:pt x="476" y="52"/>
                  </a:lnTo>
                  <a:cubicBezTo>
                    <a:pt x="393" y="0"/>
                    <a:pt x="341" y="0"/>
                    <a:pt x="25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39"/>
            <p:cNvSpPr/>
            <p:nvPr/>
          </p:nvSpPr>
          <p:spPr>
            <a:xfrm>
              <a:off x="669000" y="3007775"/>
              <a:ext cx="6475" cy="7525"/>
            </a:xfrm>
            <a:custGeom>
              <a:rect b="b" l="l" r="r" t="t"/>
              <a:pathLst>
                <a:path extrusionOk="0" h="301" w="259">
                  <a:moveTo>
                    <a:pt x="259" y="1"/>
                  </a:moveTo>
                  <a:lnTo>
                    <a:pt x="0" y="42"/>
                  </a:lnTo>
                  <a:lnTo>
                    <a:pt x="0" y="300"/>
                  </a:lnTo>
                  <a:cubicBezTo>
                    <a:pt x="166" y="300"/>
                    <a:pt x="259" y="176"/>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39"/>
            <p:cNvSpPr/>
            <p:nvPr/>
          </p:nvSpPr>
          <p:spPr>
            <a:xfrm>
              <a:off x="731275" y="3002350"/>
              <a:ext cx="14250" cy="7775"/>
            </a:xfrm>
            <a:custGeom>
              <a:rect b="b" l="l" r="r" t="t"/>
              <a:pathLst>
                <a:path extrusionOk="0" h="311" w="570">
                  <a:moveTo>
                    <a:pt x="570" y="1"/>
                  </a:moveTo>
                  <a:lnTo>
                    <a:pt x="1" y="52"/>
                  </a:lnTo>
                  <a:cubicBezTo>
                    <a:pt x="1" y="218"/>
                    <a:pt x="135" y="311"/>
                    <a:pt x="311" y="311"/>
                  </a:cubicBezTo>
                  <a:cubicBezTo>
                    <a:pt x="435" y="311"/>
                    <a:pt x="570" y="176"/>
                    <a:pt x="57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39"/>
            <p:cNvSpPr/>
            <p:nvPr/>
          </p:nvSpPr>
          <p:spPr>
            <a:xfrm>
              <a:off x="800300" y="2998225"/>
              <a:ext cx="7525" cy="6475"/>
            </a:xfrm>
            <a:custGeom>
              <a:rect b="b" l="l" r="r" t="t"/>
              <a:pathLst>
                <a:path extrusionOk="0" h="259" w="301">
                  <a:moveTo>
                    <a:pt x="0" y="0"/>
                  </a:moveTo>
                  <a:cubicBezTo>
                    <a:pt x="0" y="124"/>
                    <a:pt x="42" y="166"/>
                    <a:pt x="135" y="217"/>
                  </a:cubicBezTo>
                  <a:cubicBezTo>
                    <a:pt x="176" y="259"/>
                    <a:pt x="259" y="259"/>
                    <a:pt x="300" y="259"/>
                  </a:cubicBez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39"/>
            <p:cNvSpPr/>
            <p:nvPr/>
          </p:nvSpPr>
          <p:spPr>
            <a:xfrm>
              <a:off x="540800" y="3150975"/>
              <a:ext cx="1050" cy="1325"/>
            </a:xfrm>
            <a:custGeom>
              <a:rect b="b" l="l" r="r" t="t"/>
              <a:pathLst>
                <a:path extrusionOk="0" h="53" w="42">
                  <a:moveTo>
                    <a:pt x="0" y="0"/>
                  </a:moveTo>
                  <a:lnTo>
                    <a:pt x="0" y="52"/>
                  </a:lnTo>
                  <a:lnTo>
                    <a:pt x="4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39"/>
            <p:cNvSpPr/>
            <p:nvPr/>
          </p:nvSpPr>
          <p:spPr>
            <a:xfrm>
              <a:off x="535350" y="3081175"/>
              <a:ext cx="7525" cy="14000"/>
            </a:xfrm>
            <a:custGeom>
              <a:rect b="b" l="l" r="r" t="t"/>
              <a:pathLst>
                <a:path extrusionOk="0" h="560" w="301">
                  <a:moveTo>
                    <a:pt x="1" y="1"/>
                  </a:moveTo>
                  <a:lnTo>
                    <a:pt x="42" y="559"/>
                  </a:lnTo>
                  <a:cubicBezTo>
                    <a:pt x="177" y="559"/>
                    <a:pt x="301" y="425"/>
                    <a:pt x="301" y="259"/>
                  </a:cubicBezTo>
                  <a:cubicBezTo>
                    <a:pt x="259" y="208"/>
                    <a:pt x="259" y="166"/>
                    <a:pt x="218" y="125"/>
                  </a:cubicBezTo>
                  <a:lnTo>
                    <a:pt x="177" y="84"/>
                  </a:lnTo>
                  <a:cubicBezTo>
                    <a:pt x="135" y="42"/>
                    <a:pt x="84" y="1"/>
                    <a:pt x="4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39"/>
            <p:cNvSpPr/>
            <p:nvPr/>
          </p:nvSpPr>
          <p:spPr>
            <a:xfrm>
              <a:off x="597900" y="3075750"/>
              <a:ext cx="14000" cy="14200"/>
            </a:xfrm>
            <a:custGeom>
              <a:rect b="b" l="l" r="r" t="t"/>
              <a:pathLst>
                <a:path extrusionOk="0" h="568" w="560">
                  <a:moveTo>
                    <a:pt x="259" y="1"/>
                  </a:moveTo>
                  <a:cubicBezTo>
                    <a:pt x="84" y="42"/>
                    <a:pt x="1" y="166"/>
                    <a:pt x="1" y="301"/>
                  </a:cubicBezTo>
                  <a:cubicBezTo>
                    <a:pt x="1" y="453"/>
                    <a:pt x="95" y="567"/>
                    <a:pt x="235" y="567"/>
                  </a:cubicBezTo>
                  <a:cubicBezTo>
                    <a:pt x="256" y="567"/>
                    <a:pt x="278" y="565"/>
                    <a:pt x="301" y="559"/>
                  </a:cubicBezTo>
                  <a:cubicBezTo>
                    <a:pt x="425" y="559"/>
                    <a:pt x="559" y="425"/>
                    <a:pt x="559" y="259"/>
                  </a:cubicBezTo>
                  <a:cubicBezTo>
                    <a:pt x="559" y="125"/>
                    <a:pt x="38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39"/>
            <p:cNvSpPr/>
            <p:nvPr/>
          </p:nvSpPr>
          <p:spPr>
            <a:xfrm>
              <a:off x="560175" y="3044275"/>
              <a:ext cx="15025" cy="14200"/>
            </a:xfrm>
            <a:custGeom>
              <a:rect b="b" l="l" r="r" t="t"/>
              <a:pathLst>
                <a:path extrusionOk="0" h="568" w="601">
                  <a:moveTo>
                    <a:pt x="325" y="1"/>
                  </a:moveTo>
                  <a:cubicBezTo>
                    <a:pt x="304" y="1"/>
                    <a:pt x="282" y="3"/>
                    <a:pt x="259" y="9"/>
                  </a:cubicBezTo>
                  <a:cubicBezTo>
                    <a:pt x="124" y="9"/>
                    <a:pt x="0" y="133"/>
                    <a:pt x="0" y="309"/>
                  </a:cubicBezTo>
                  <a:cubicBezTo>
                    <a:pt x="42" y="443"/>
                    <a:pt x="176" y="567"/>
                    <a:pt x="300" y="567"/>
                  </a:cubicBezTo>
                  <a:cubicBezTo>
                    <a:pt x="476" y="526"/>
                    <a:pt x="600" y="391"/>
                    <a:pt x="559" y="267"/>
                  </a:cubicBezTo>
                  <a:cubicBezTo>
                    <a:pt x="559" y="114"/>
                    <a:pt x="465" y="1"/>
                    <a:pt x="3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39"/>
            <p:cNvSpPr/>
            <p:nvPr/>
          </p:nvSpPr>
          <p:spPr>
            <a:xfrm>
              <a:off x="565600" y="3113500"/>
              <a:ext cx="13975" cy="13975"/>
            </a:xfrm>
            <a:custGeom>
              <a:rect b="b" l="l" r="r" t="t"/>
              <a:pathLst>
                <a:path extrusionOk="0" h="559" w="559">
                  <a:moveTo>
                    <a:pt x="259" y="0"/>
                  </a:moveTo>
                  <a:cubicBezTo>
                    <a:pt x="125" y="0"/>
                    <a:pt x="1" y="124"/>
                    <a:pt x="1" y="300"/>
                  </a:cubicBezTo>
                  <a:cubicBezTo>
                    <a:pt x="42" y="424"/>
                    <a:pt x="166" y="559"/>
                    <a:pt x="300" y="559"/>
                  </a:cubicBezTo>
                  <a:cubicBezTo>
                    <a:pt x="476" y="559"/>
                    <a:pt x="559" y="383"/>
                    <a:pt x="559" y="259"/>
                  </a:cubicBezTo>
                  <a:cubicBezTo>
                    <a:pt x="559" y="83"/>
                    <a:pt x="42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39"/>
            <p:cNvSpPr/>
            <p:nvPr/>
          </p:nvSpPr>
          <p:spPr>
            <a:xfrm>
              <a:off x="629175" y="3039050"/>
              <a:ext cx="15025" cy="13975"/>
            </a:xfrm>
            <a:custGeom>
              <a:rect b="b" l="l" r="r" t="t"/>
              <a:pathLst>
                <a:path extrusionOk="0" h="559" w="601">
                  <a:moveTo>
                    <a:pt x="301" y="1"/>
                  </a:moveTo>
                  <a:cubicBezTo>
                    <a:pt x="125" y="1"/>
                    <a:pt x="1" y="135"/>
                    <a:pt x="42" y="300"/>
                  </a:cubicBezTo>
                  <a:cubicBezTo>
                    <a:pt x="42" y="435"/>
                    <a:pt x="166" y="559"/>
                    <a:pt x="342" y="559"/>
                  </a:cubicBezTo>
                  <a:cubicBezTo>
                    <a:pt x="466" y="518"/>
                    <a:pt x="601" y="394"/>
                    <a:pt x="601" y="259"/>
                  </a:cubicBezTo>
                  <a:cubicBezTo>
                    <a:pt x="559" y="83"/>
                    <a:pt x="425" y="1"/>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39"/>
            <p:cNvSpPr/>
            <p:nvPr/>
          </p:nvSpPr>
          <p:spPr>
            <a:xfrm>
              <a:off x="529925" y="3018625"/>
              <a:ext cx="7525" cy="7525"/>
            </a:xfrm>
            <a:custGeom>
              <a:rect b="b" l="l" r="r" t="t"/>
              <a:pathLst>
                <a:path extrusionOk="0" h="301" w="301">
                  <a:moveTo>
                    <a:pt x="1" y="1"/>
                  </a:moveTo>
                  <a:lnTo>
                    <a:pt x="42" y="301"/>
                  </a:lnTo>
                  <a:cubicBezTo>
                    <a:pt x="177" y="301"/>
                    <a:pt x="301" y="125"/>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39"/>
            <p:cNvSpPr/>
            <p:nvPr/>
          </p:nvSpPr>
          <p:spPr>
            <a:xfrm>
              <a:off x="592475" y="3013200"/>
              <a:ext cx="14000" cy="7525"/>
            </a:xfrm>
            <a:custGeom>
              <a:rect b="b" l="l" r="r" t="t"/>
              <a:pathLst>
                <a:path extrusionOk="0" h="301" w="560">
                  <a:moveTo>
                    <a:pt x="559" y="1"/>
                  </a:moveTo>
                  <a:lnTo>
                    <a:pt x="1" y="42"/>
                  </a:lnTo>
                  <a:cubicBezTo>
                    <a:pt x="1" y="218"/>
                    <a:pt x="125" y="301"/>
                    <a:pt x="301" y="301"/>
                  </a:cubicBezTo>
                  <a:cubicBezTo>
                    <a:pt x="476" y="301"/>
                    <a:pt x="559" y="177"/>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39"/>
            <p:cNvSpPr/>
            <p:nvPr/>
          </p:nvSpPr>
          <p:spPr>
            <a:xfrm>
              <a:off x="666675" y="3071375"/>
              <a:ext cx="7775" cy="12925"/>
            </a:xfrm>
            <a:custGeom>
              <a:rect b="b" l="l" r="r" t="t"/>
              <a:pathLst>
                <a:path extrusionOk="0" h="517" w="311">
                  <a:moveTo>
                    <a:pt x="217" y="0"/>
                  </a:moveTo>
                  <a:cubicBezTo>
                    <a:pt x="93" y="41"/>
                    <a:pt x="0" y="134"/>
                    <a:pt x="0" y="259"/>
                  </a:cubicBezTo>
                  <a:cubicBezTo>
                    <a:pt x="0" y="393"/>
                    <a:pt x="93" y="476"/>
                    <a:pt x="217" y="517"/>
                  </a:cubicBezTo>
                  <a:lnTo>
                    <a:pt x="310" y="476"/>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39"/>
            <p:cNvSpPr/>
            <p:nvPr/>
          </p:nvSpPr>
          <p:spPr>
            <a:xfrm>
              <a:off x="661500" y="3008800"/>
              <a:ext cx="7525" cy="6500"/>
            </a:xfrm>
            <a:custGeom>
              <a:rect b="b" l="l" r="r" t="t"/>
              <a:pathLst>
                <a:path extrusionOk="0" h="260" w="301">
                  <a:moveTo>
                    <a:pt x="0" y="1"/>
                  </a:moveTo>
                  <a:cubicBezTo>
                    <a:pt x="0" y="53"/>
                    <a:pt x="0" y="53"/>
                    <a:pt x="42" y="53"/>
                  </a:cubicBezTo>
                  <a:cubicBezTo>
                    <a:pt x="42" y="135"/>
                    <a:pt x="83" y="177"/>
                    <a:pt x="166" y="218"/>
                  </a:cubicBezTo>
                  <a:cubicBezTo>
                    <a:pt x="207" y="259"/>
                    <a:pt x="259" y="259"/>
                    <a:pt x="300" y="259"/>
                  </a:cubicBezTo>
                  <a:lnTo>
                    <a:pt x="30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39"/>
            <p:cNvSpPr/>
            <p:nvPr/>
          </p:nvSpPr>
          <p:spPr>
            <a:xfrm>
              <a:off x="401725" y="3160800"/>
              <a:ext cx="7775" cy="7525"/>
            </a:xfrm>
            <a:custGeom>
              <a:rect b="b" l="l" r="r" t="t"/>
              <a:pathLst>
                <a:path extrusionOk="0" h="301" w="311">
                  <a:moveTo>
                    <a:pt x="1" y="0"/>
                  </a:moveTo>
                  <a:lnTo>
                    <a:pt x="1" y="300"/>
                  </a:lnTo>
                  <a:lnTo>
                    <a:pt x="311" y="259"/>
                  </a:lnTo>
                  <a:cubicBezTo>
                    <a:pt x="311" y="217"/>
                    <a:pt x="311" y="217"/>
                    <a:pt x="259" y="176"/>
                  </a:cubicBezTo>
                  <a:lnTo>
                    <a:pt x="259" y="124"/>
                  </a:lnTo>
                  <a:lnTo>
                    <a:pt x="218" y="83"/>
                  </a:lnTo>
                  <a:cubicBezTo>
                    <a:pt x="176" y="42"/>
                    <a:pt x="135" y="42"/>
                    <a:pt x="94" y="42"/>
                  </a:cubicBezTo>
                  <a:cubicBezTo>
                    <a:pt x="94" y="0"/>
                    <a:pt x="52"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39"/>
            <p:cNvSpPr/>
            <p:nvPr/>
          </p:nvSpPr>
          <p:spPr>
            <a:xfrm>
              <a:off x="396550" y="3091775"/>
              <a:ext cx="7525" cy="14000"/>
            </a:xfrm>
            <a:custGeom>
              <a:rect b="b" l="l" r="r" t="t"/>
              <a:pathLst>
                <a:path extrusionOk="0" h="560" w="301">
                  <a:moveTo>
                    <a:pt x="1" y="1"/>
                  </a:moveTo>
                  <a:lnTo>
                    <a:pt x="42" y="559"/>
                  </a:lnTo>
                  <a:cubicBezTo>
                    <a:pt x="84" y="559"/>
                    <a:pt x="125" y="559"/>
                    <a:pt x="166" y="518"/>
                  </a:cubicBezTo>
                  <a:lnTo>
                    <a:pt x="208" y="518"/>
                  </a:lnTo>
                  <a:cubicBezTo>
                    <a:pt x="259" y="435"/>
                    <a:pt x="301" y="352"/>
                    <a:pt x="301" y="259"/>
                  </a:cubicBezTo>
                  <a:cubicBezTo>
                    <a:pt x="301" y="218"/>
                    <a:pt x="259" y="135"/>
                    <a:pt x="259" y="94"/>
                  </a:cubicBezTo>
                  <a:lnTo>
                    <a:pt x="208" y="94"/>
                  </a:lnTo>
                  <a:cubicBezTo>
                    <a:pt x="166" y="42"/>
                    <a:pt x="125" y="1"/>
                    <a:pt x="4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39"/>
            <p:cNvSpPr/>
            <p:nvPr/>
          </p:nvSpPr>
          <p:spPr>
            <a:xfrm>
              <a:off x="464275" y="3155375"/>
              <a:ext cx="13975" cy="7525"/>
            </a:xfrm>
            <a:custGeom>
              <a:rect b="b" l="l" r="r" t="t"/>
              <a:pathLst>
                <a:path extrusionOk="0" h="301" w="559">
                  <a:moveTo>
                    <a:pt x="259" y="0"/>
                  </a:moveTo>
                  <a:cubicBezTo>
                    <a:pt x="176" y="42"/>
                    <a:pt x="83" y="83"/>
                    <a:pt x="42" y="176"/>
                  </a:cubicBezTo>
                  <a:cubicBezTo>
                    <a:pt x="42" y="217"/>
                    <a:pt x="1" y="259"/>
                    <a:pt x="1" y="300"/>
                  </a:cubicBezTo>
                  <a:lnTo>
                    <a:pt x="559" y="259"/>
                  </a:lnTo>
                  <a:cubicBezTo>
                    <a:pt x="559" y="135"/>
                    <a:pt x="476" y="42"/>
                    <a:pt x="34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39"/>
            <p:cNvSpPr/>
            <p:nvPr/>
          </p:nvSpPr>
          <p:spPr>
            <a:xfrm>
              <a:off x="458850" y="3086350"/>
              <a:ext cx="15275" cy="14250"/>
            </a:xfrm>
            <a:custGeom>
              <a:rect b="b" l="l" r="r" t="t"/>
              <a:pathLst>
                <a:path extrusionOk="0" h="570" w="611">
                  <a:moveTo>
                    <a:pt x="259" y="1"/>
                  </a:moveTo>
                  <a:cubicBezTo>
                    <a:pt x="135" y="1"/>
                    <a:pt x="1" y="176"/>
                    <a:pt x="1" y="311"/>
                  </a:cubicBezTo>
                  <a:cubicBezTo>
                    <a:pt x="42" y="476"/>
                    <a:pt x="176" y="569"/>
                    <a:pt x="300" y="569"/>
                  </a:cubicBezTo>
                  <a:cubicBezTo>
                    <a:pt x="476" y="569"/>
                    <a:pt x="611" y="435"/>
                    <a:pt x="559" y="259"/>
                  </a:cubicBezTo>
                  <a:cubicBezTo>
                    <a:pt x="559" y="13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39"/>
            <p:cNvSpPr/>
            <p:nvPr/>
          </p:nvSpPr>
          <p:spPr>
            <a:xfrm>
              <a:off x="422400" y="3054050"/>
              <a:ext cx="14000" cy="14425"/>
            </a:xfrm>
            <a:custGeom>
              <a:rect b="b" l="l" r="r" t="t"/>
              <a:pathLst>
                <a:path extrusionOk="0" h="577" w="560">
                  <a:moveTo>
                    <a:pt x="259" y="0"/>
                  </a:moveTo>
                  <a:cubicBezTo>
                    <a:pt x="83" y="52"/>
                    <a:pt x="1" y="176"/>
                    <a:pt x="1" y="310"/>
                  </a:cubicBezTo>
                  <a:cubicBezTo>
                    <a:pt x="1" y="455"/>
                    <a:pt x="96" y="577"/>
                    <a:pt x="238" y="577"/>
                  </a:cubicBezTo>
                  <a:cubicBezTo>
                    <a:pt x="258" y="577"/>
                    <a:pt x="279" y="574"/>
                    <a:pt x="301" y="569"/>
                  </a:cubicBezTo>
                  <a:cubicBezTo>
                    <a:pt x="425" y="569"/>
                    <a:pt x="559" y="435"/>
                    <a:pt x="559" y="259"/>
                  </a:cubicBezTo>
                  <a:cubicBezTo>
                    <a:pt x="518" y="135"/>
                    <a:pt x="38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39"/>
            <p:cNvSpPr/>
            <p:nvPr/>
          </p:nvSpPr>
          <p:spPr>
            <a:xfrm>
              <a:off x="426550" y="3123900"/>
              <a:ext cx="15275" cy="14175"/>
            </a:xfrm>
            <a:custGeom>
              <a:rect b="b" l="l" r="r" t="t"/>
              <a:pathLst>
                <a:path extrusionOk="0" h="567" w="611">
                  <a:moveTo>
                    <a:pt x="349" y="1"/>
                  </a:moveTo>
                  <a:cubicBezTo>
                    <a:pt x="333" y="1"/>
                    <a:pt x="317" y="3"/>
                    <a:pt x="300" y="8"/>
                  </a:cubicBezTo>
                  <a:cubicBezTo>
                    <a:pt x="135" y="8"/>
                    <a:pt x="0" y="143"/>
                    <a:pt x="42" y="308"/>
                  </a:cubicBezTo>
                  <a:cubicBezTo>
                    <a:pt x="42" y="442"/>
                    <a:pt x="176" y="567"/>
                    <a:pt x="352" y="567"/>
                  </a:cubicBezTo>
                  <a:cubicBezTo>
                    <a:pt x="476" y="525"/>
                    <a:pt x="610" y="401"/>
                    <a:pt x="610" y="267"/>
                  </a:cubicBezTo>
                  <a:cubicBezTo>
                    <a:pt x="565" y="122"/>
                    <a:pt x="464" y="1"/>
                    <a:pt x="34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39"/>
            <p:cNvSpPr/>
            <p:nvPr/>
          </p:nvSpPr>
          <p:spPr>
            <a:xfrm>
              <a:off x="491150" y="3049700"/>
              <a:ext cx="14000" cy="13350"/>
            </a:xfrm>
            <a:custGeom>
              <a:rect b="b" l="l" r="r" t="t"/>
              <a:pathLst>
                <a:path extrusionOk="0" h="534" w="560">
                  <a:moveTo>
                    <a:pt x="326" y="1"/>
                  </a:moveTo>
                  <a:cubicBezTo>
                    <a:pt x="305" y="1"/>
                    <a:pt x="282" y="3"/>
                    <a:pt x="259" y="9"/>
                  </a:cubicBezTo>
                  <a:cubicBezTo>
                    <a:pt x="94" y="9"/>
                    <a:pt x="1" y="133"/>
                    <a:pt x="1" y="267"/>
                  </a:cubicBezTo>
                  <a:cubicBezTo>
                    <a:pt x="1" y="412"/>
                    <a:pt x="104" y="533"/>
                    <a:pt x="241" y="533"/>
                  </a:cubicBezTo>
                  <a:cubicBezTo>
                    <a:pt x="260" y="533"/>
                    <a:pt x="280" y="531"/>
                    <a:pt x="301" y="526"/>
                  </a:cubicBezTo>
                  <a:cubicBezTo>
                    <a:pt x="477" y="526"/>
                    <a:pt x="559" y="391"/>
                    <a:pt x="559" y="267"/>
                  </a:cubicBezTo>
                  <a:cubicBezTo>
                    <a:pt x="559" y="115"/>
                    <a:pt x="465" y="1"/>
                    <a:pt x="32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39"/>
            <p:cNvSpPr/>
            <p:nvPr/>
          </p:nvSpPr>
          <p:spPr>
            <a:xfrm>
              <a:off x="496600" y="3118675"/>
              <a:ext cx="13975" cy="14225"/>
            </a:xfrm>
            <a:custGeom>
              <a:rect b="b" l="l" r="r" t="t"/>
              <a:pathLst>
                <a:path extrusionOk="0" h="569" w="559">
                  <a:moveTo>
                    <a:pt x="259" y="0"/>
                  </a:moveTo>
                  <a:cubicBezTo>
                    <a:pt x="83" y="0"/>
                    <a:pt x="0" y="134"/>
                    <a:pt x="0" y="310"/>
                  </a:cubicBezTo>
                  <a:cubicBezTo>
                    <a:pt x="0" y="434"/>
                    <a:pt x="134" y="569"/>
                    <a:pt x="300" y="569"/>
                  </a:cubicBezTo>
                  <a:cubicBezTo>
                    <a:pt x="434" y="517"/>
                    <a:pt x="558" y="393"/>
                    <a:pt x="558" y="259"/>
                  </a:cubicBezTo>
                  <a:cubicBezTo>
                    <a:pt x="558" y="93"/>
                    <a:pt x="39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39"/>
            <p:cNvSpPr/>
            <p:nvPr/>
          </p:nvSpPr>
          <p:spPr>
            <a:xfrm>
              <a:off x="392175" y="3029500"/>
              <a:ext cx="6475" cy="7500"/>
            </a:xfrm>
            <a:custGeom>
              <a:rect b="b" l="l" r="r" t="t"/>
              <a:pathLst>
                <a:path extrusionOk="0" h="300" w="259">
                  <a:moveTo>
                    <a:pt x="0" y="0"/>
                  </a:moveTo>
                  <a:lnTo>
                    <a:pt x="0" y="300"/>
                  </a:lnTo>
                  <a:cubicBezTo>
                    <a:pt x="176" y="259"/>
                    <a:pt x="259" y="124"/>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39"/>
            <p:cNvSpPr/>
            <p:nvPr/>
          </p:nvSpPr>
          <p:spPr>
            <a:xfrm>
              <a:off x="454725" y="3024050"/>
              <a:ext cx="13975" cy="7525"/>
            </a:xfrm>
            <a:custGeom>
              <a:rect b="b" l="l" r="r" t="t"/>
              <a:pathLst>
                <a:path extrusionOk="0" h="301" w="559">
                  <a:moveTo>
                    <a:pt x="517" y="1"/>
                  </a:moveTo>
                  <a:lnTo>
                    <a:pt x="0" y="42"/>
                  </a:lnTo>
                  <a:cubicBezTo>
                    <a:pt x="0" y="166"/>
                    <a:pt x="124" y="301"/>
                    <a:pt x="259" y="301"/>
                  </a:cubicBezTo>
                  <a:cubicBezTo>
                    <a:pt x="424" y="259"/>
                    <a:pt x="558" y="125"/>
                    <a:pt x="51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39"/>
            <p:cNvSpPr/>
            <p:nvPr/>
          </p:nvSpPr>
          <p:spPr>
            <a:xfrm>
              <a:off x="534325" y="3150975"/>
              <a:ext cx="6475" cy="3375"/>
            </a:xfrm>
            <a:custGeom>
              <a:rect b="b" l="l" r="r" t="t"/>
              <a:pathLst>
                <a:path extrusionOk="0" h="135" w="259">
                  <a:moveTo>
                    <a:pt x="176" y="0"/>
                  </a:moveTo>
                  <a:cubicBezTo>
                    <a:pt x="125" y="0"/>
                    <a:pt x="125" y="0"/>
                    <a:pt x="83" y="52"/>
                  </a:cubicBezTo>
                  <a:lnTo>
                    <a:pt x="42" y="94"/>
                  </a:lnTo>
                  <a:lnTo>
                    <a:pt x="1" y="135"/>
                  </a:lnTo>
                  <a:lnTo>
                    <a:pt x="259" y="52"/>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39"/>
            <p:cNvSpPr/>
            <p:nvPr/>
          </p:nvSpPr>
          <p:spPr>
            <a:xfrm>
              <a:off x="527875" y="3081175"/>
              <a:ext cx="8550" cy="14000"/>
            </a:xfrm>
            <a:custGeom>
              <a:rect b="b" l="l" r="r" t="t"/>
              <a:pathLst>
                <a:path extrusionOk="0" h="560" w="342">
                  <a:moveTo>
                    <a:pt x="300" y="1"/>
                  </a:moveTo>
                  <a:cubicBezTo>
                    <a:pt x="259" y="1"/>
                    <a:pt x="259" y="1"/>
                    <a:pt x="217" y="42"/>
                  </a:cubicBezTo>
                  <a:cubicBezTo>
                    <a:pt x="83" y="42"/>
                    <a:pt x="0" y="166"/>
                    <a:pt x="41" y="301"/>
                  </a:cubicBezTo>
                  <a:cubicBezTo>
                    <a:pt x="41" y="425"/>
                    <a:pt x="124" y="518"/>
                    <a:pt x="217" y="559"/>
                  </a:cubicBezTo>
                  <a:lnTo>
                    <a:pt x="341" y="559"/>
                  </a:lnTo>
                  <a:lnTo>
                    <a:pt x="30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39"/>
            <p:cNvSpPr/>
            <p:nvPr/>
          </p:nvSpPr>
          <p:spPr>
            <a:xfrm>
              <a:off x="523475" y="3018625"/>
              <a:ext cx="7525" cy="7525"/>
            </a:xfrm>
            <a:custGeom>
              <a:rect b="b" l="l" r="r" t="t"/>
              <a:pathLst>
                <a:path extrusionOk="0" h="301" w="301">
                  <a:moveTo>
                    <a:pt x="259" y="1"/>
                  </a:moveTo>
                  <a:lnTo>
                    <a:pt x="0" y="42"/>
                  </a:lnTo>
                  <a:cubicBezTo>
                    <a:pt x="0" y="125"/>
                    <a:pt x="42" y="218"/>
                    <a:pt x="135" y="259"/>
                  </a:cubicBezTo>
                  <a:cubicBezTo>
                    <a:pt x="176" y="301"/>
                    <a:pt x="217" y="301"/>
                    <a:pt x="300" y="301"/>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39"/>
            <p:cNvSpPr/>
            <p:nvPr/>
          </p:nvSpPr>
          <p:spPr>
            <a:xfrm>
              <a:off x="262925" y="3171650"/>
              <a:ext cx="7525" cy="7525"/>
            </a:xfrm>
            <a:custGeom>
              <a:rect b="b" l="l" r="r" t="t"/>
              <a:pathLst>
                <a:path extrusionOk="0" h="301" w="301">
                  <a:moveTo>
                    <a:pt x="1" y="1"/>
                  </a:moveTo>
                  <a:lnTo>
                    <a:pt x="42" y="300"/>
                  </a:lnTo>
                  <a:lnTo>
                    <a:pt x="300" y="259"/>
                  </a:lnTo>
                  <a:lnTo>
                    <a:pt x="300" y="166"/>
                  </a:lnTo>
                  <a:cubicBezTo>
                    <a:pt x="259" y="125"/>
                    <a:pt x="259" y="83"/>
                    <a:pt x="218" y="83"/>
                  </a:cubicBezTo>
                  <a:cubicBezTo>
                    <a:pt x="176" y="42"/>
                    <a:pt x="176" y="42"/>
                    <a:pt x="1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39"/>
            <p:cNvSpPr/>
            <p:nvPr/>
          </p:nvSpPr>
          <p:spPr>
            <a:xfrm>
              <a:off x="258525" y="3102650"/>
              <a:ext cx="7525" cy="13975"/>
            </a:xfrm>
            <a:custGeom>
              <a:rect b="b" l="l" r="r" t="t"/>
              <a:pathLst>
                <a:path extrusionOk="0" h="559" w="301">
                  <a:moveTo>
                    <a:pt x="1" y="0"/>
                  </a:moveTo>
                  <a:lnTo>
                    <a:pt x="1" y="558"/>
                  </a:lnTo>
                  <a:cubicBezTo>
                    <a:pt x="42" y="558"/>
                    <a:pt x="94" y="517"/>
                    <a:pt x="135" y="517"/>
                  </a:cubicBezTo>
                  <a:cubicBezTo>
                    <a:pt x="135" y="517"/>
                    <a:pt x="177" y="517"/>
                    <a:pt x="177" y="476"/>
                  </a:cubicBezTo>
                  <a:cubicBezTo>
                    <a:pt x="259" y="434"/>
                    <a:pt x="301" y="341"/>
                    <a:pt x="259" y="259"/>
                  </a:cubicBezTo>
                  <a:cubicBezTo>
                    <a:pt x="259" y="83"/>
                    <a:pt x="135"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39"/>
            <p:cNvSpPr/>
            <p:nvPr/>
          </p:nvSpPr>
          <p:spPr>
            <a:xfrm>
              <a:off x="325475" y="3166225"/>
              <a:ext cx="15025" cy="7525"/>
            </a:xfrm>
            <a:custGeom>
              <a:rect b="b" l="l" r="r" t="t"/>
              <a:pathLst>
                <a:path extrusionOk="0" h="301" w="601">
                  <a:moveTo>
                    <a:pt x="300" y="0"/>
                  </a:moveTo>
                  <a:cubicBezTo>
                    <a:pt x="125" y="0"/>
                    <a:pt x="1" y="166"/>
                    <a:pt x="42" y="300"/>
                  </a:cubicBezTo>
                  <a:lnTo>
                    <a:pt x="600" y="259"/>
                  </a:lnTo>
                  <a:cubicBezTo>
                    <a:pt x="559" y="166"/>
                    <a:pt x="518" y="83"/>
                    <a:pt x="424" y="42"/>
                  </a:cubicBezTo>
                  <a:cubicBezTo>
                    <a:pt x="383" y="0"/>
                    <a:pt x="342" y="0"/>
                    <a:pt x="30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39"/>
            <p:cNvSpPr/>
            <p:nvPr/>
          </p:nvSpPr>
          <p:spPr>
            <a:xfrm>
              <a:off x="321075" y="3097200"/>
              <a:ext cx="14000" cy="14000"/>
            </a:xfrm>
            <a:custGeom>
              <a:rect b="b" l="l" r="r" t="t"/>
              <a:pathLst>
                <a:path extrusionOk="0" h="560" w="560">
                  <a:moveTo>
                    <a:pt x="259" y="1"/>
                  </a:moveTo>
                  <a:cubicBezTo>
                    <a:pt x="84" y="1"/>
                    <a:pt x="1" y="135"/>
                    <a:pt x="1" y="301"/>
                  </a:cubicBezTo>
                  <a:cubicBezTo>
                    <a:pt x="1" y="435"/>
                    <a:pt x="125" y="559"/>
                    <a:pt x="301" y="559"/>
                  </a:cubicBezTo>
                  <a:cubicBezTo>
                    <a:pt x="435" y="559"/>
                    <a:pt x="559" y="394"/>
                    <a:pt x="559" y="259"/>
                  </a:cubicBezTo>
                  <a:cubicBezTo>
                    <a:pt x="518" y="84"/>
                    <a:pt x="38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39"/>
            <p:cNvSpPr/>
            <p:nvPr/>
          </p:nvSpPr>
          <p:spPr>
            <a:xfrm>
              <a:off x="283350" y="3064900"/>
              <a:ext cx="13975" cy="13975"/>
            </a:xfrm>
            <a:custGeom>
              <a:rect b="b" l="l" r="r" t="t"/>
              <a:pathLst>
                <a:path extrusionOk="0" h="559" w="559">
                  <a:moveTo>
                    <a:pt x="259" y="1"/>
                  </a:moveTo>
                  <a:cubicBezTo>
                    <a:pt x="135" y="42"/>
                    <a:pt x="0" y="176"/>
                    <a:pt x="0" y="300"/>
                  </a:cubicBezTo>
                  <a:cubicBezTo>
                    <a:pt x="42" y="476"/>
                    <a:pt x="176" y="559"/>
                    <a:pt x="300" y="559"/>
                  </a:cubicBezTo>
                  <a:cubicBezTo>
                    <a:pt x="476" y="559"/>
                    <a:pt x="559" y="435"/>
                    <a:pt x="559" y="259"/>
                  </a:cubicBezTo>
                  <a:cubicBezTo>
                    <a:pt x="559" y="13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39"/>
            <p:cNvSpPr/>
            <p:nvPr/>
          </p:nvSpPr>
          <p:spPr>
            <a:xfrm>
              <a:off x="288775" y="3134750"/>
              <a:ext cx="13975" cy="13350"/>
            </a:xfrm>
            <a:custGeom>
              <a:rect b="b" l="l" r="r" t="t"/>
              <a:pathLst>
                <a:path extrusionOk="0" h="534" w="559">
                  <a:moveTo>
                    <a:pt x="326" y="0"/>
                  </a:moveTo>
                  <a:cubicBezTo>
                    <a:pt x="305" y="0"/>
                    <a:pt x="282" y="3"/>
                    <a:pt x="259" y="8"/>
                  </a:cubicBezTo>
                  <a:cubicBezTo>
                    <a:pt x="125" y="8"/>
                    <a:pt x="0" y="133"/>
                    <a:pt x="0" y="267"/>
                  </a:cubicBezTo>
                  <a:cubicBezTo>
                    <a:pt x="0" y="420"/>
                    <a:pt x="133" y="533"/>
                    <a:pt x="249" y="533"/>
                  </a:cubicBezTo>
                  <a:cubicBezTo>
                    <a:pt x="267" y="533"/>
                    <a:pt x="284" y="531"/>
                    <a:pt x="300" y="525"/>
                  </a:cubicBezTo>
                  <a:cubicBezTo>
                    <a:pt x="476" y="525"/>
                    <a:pt x="559" y="391"/>
                    <a:pt x="559" y="226"/>
                  </a:cubicBezTo>
                  <a:cubicBezTo>
                    <a:pt x="559" y="109"/>
                    <a:pt x="466" y="0"/>
                    <a:pt x="32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39"/>
            <p:cNvSpPr/>
            <p:nvPr/>
          </p:nvSpPr>
          <p:spPr>
            <a:xfrm>
              <a:off x="352350" y="3059475"/>
              <a:ext cx="15025" cy="13975"/>
            </a:xfrm>
            <a:custGeom>
              <a:rect b="b" l="l" r="r" t="t"/>
              <a:pathLst>
                <a:path extrusionOk="0" h="559" w="601">
                  <a:moveTo>
                    <a:pt x="259" y="0"/>
                  </a:moveTo>
                  <a:cubicBezTo>
                    <a:pt x="125" y="42"/>
                    <a:pt x="1" y="176"/>
                    <a:pt x="42" y="300"/>
                  </a:cubicBezTo>
                  <a:cubicBezTo>
                    <a:pt x="42" y="476"/>
                    <a:pt x="166" y="559"/>
                    <a:pt x="301" y="559"/>
                  </a:cubicBezTo>
                  <a:cubicBezTo>
                    <a:pt x="476" y="559"/>
                    <a:pt x="601" y="435"/>
                    <a:pt x="559" y="259"/>
                  </a:cubicBezTo>
                  <a:cubicBezTo>
                    <a:pt x="559" y="135"/>
                    <a:pt x="42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39"/>
            <p:cNvSpPr/>
            <p:nvPr/>
          </p:nvSpPr>
          <p:spPr>
            <a:xfrm>
              <a:off x="357775" y="3129325"/>
              <a:ext cx="15025" cy="13350"/>
            </a:xfrm>
            <a:custGeom>
              <a:rect b="b" l="l" r="r" t="t"/>
              <a:pathLst>
                <a:path extrusionOk="0" h="534" w="601">
                  <a:moveTo>
                    <a:pt x="323" y="0"/>
                  </a:moveTo>
                  <a:cubicBezTo>
                    <a:pt x="302" y="0"/>
                    <a:pt x="281" y="3"/>
                    <a:pt x="259" y="8"/>
                  </a:cubicBezTo>
                  <a:cubicBezTo>
                    <a:pt x="125" y="8"/>
                    <a:pt x="1" y="143"/>
                    <a:pt x="1" y="308"/>
                  </a:cubicBezTo>
                  <a:cubicBezTo>
                    <a:pt x="37" y="425"/>
                    <a:pt x="135" y="533"/>
                    <a:pt x="248" y="533"/>
                  </a:cubicBezTo>
                  <a:cubicBezTo>
                    <a:pt x="265" y="533"/>
                    <a:pt x="283" y="531"/>
                    <a:pt x="301" y="525"/>
                  </a:cubicBezTo>
                  <a:cubicBezTo>
                    <a:pt x="466" y="525"/>
                    <a:pt x="601" y="401"/>
                    <a:pt x="559" y="267"/>
                  </a:cubicBezTo>
                  <a:cubicBezTo>
                    <a:pt x="559" y="114"/>
                    <a:pt x="458" y="0"/>
                    <a:pt x="32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39"/>
            <p:cNvSpPr/>
            <p:nvPr/>
          </p:nvSpPr>
          <p:spPr>
            <a:xfrm>
              <a:off x="253100" y="3039050"/>
              <a:ext cx="7775" cy="7525"/>
            </a:xfrm>
            <a:custGeom>
              <a:rect b="b" l="l" r="r" t="t"/>
              <a:pathLst>
                <a:path extrusionOk="0" h="301" w="311">
                  <a:moveTo>
                    <a:pt x="311" y="1"/>
                  </a:moveTo>
                  <a:lnTo>
                    <a:pt x="1" y="42"/>
                  </a:lnTo>
                  <a:lnTo>
                    <a:pt x="52" y="300"/>
                  </a:lnTo>
                  <a:lnTo>
                    <a:pt x="135" y="300"/>
                  </a:lnTo>
                  <a:lnTo>
                    <a:pt x="218" y="218"/>
                  </a:lnTo>
                  <a:cubicBezTo>
                    <a:pt x="259" y="176"/>
                    <a:pt x="311" y="83"/>
                    <a:pt x="31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39"/>
            <p:cNvSpPr/>
            <p:nvPr/>
          </p:nvSpPr>
          <p:spPr>
            <a:xfrm>
              <a:off x="315650" y="3034650"/>
              <a:ext cx="14000" cy="7800"/>
            </a:xfrm>
            <a:custGeom>
              <a:rect b="b" l="l" r="r" t="t"/>
              <a:pathLst>
                <a:path extrusionOk="0" h="312" w="560">
                  <a:moveTo>
                    <a:pt x="559" y="1"/>
                  </a:moveTo>
                  <a:lnTo>
                    <a:pt x="1" y="53"/>
                  </a:lnTo>
                  <a:cubicBezTo>
                    <a:pt x="1" y="135"/>
                    <a:pt x="83" y="218"/>
                    <a:pt x="176" y="259"/>
                  </a:cubicBezTo>
                  <a:cubicBezTo>
                    <a:pt x="218" y="259"/>
                    <a:pt x="259" y="311"/>
                    <a:pt x="301" y="311"/>
                  </a:cubicBezTo>
                  <a:cubicBezTo>
                    <a:pt x="301" y="259"/>
                    <a:pt x="342" y="259"/>
                    <a:pt x="342" y="259"/>
                  </a:cubicBezTo>
                  <a:cubicBezTo>
                    <a:pt x="476" y="218"/>
                    <a:pt x="559" y="135"/>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39"/>
            <p:cNvSpPr/>
            <p:nvPr/>
          </p:nvSpPr>
          <p:spPr>
            <a:xfrm>
              <a:off x="395275" y="3160800"/>
              <a:ext cx="6475" cy="7525"/>
            </a:xfrm>
            <a:custGeom>
              <a:rect b="b" l="l" r="r" t="t"/>
              <a:pathLst>
                <a:path extrusionOk="0" h="301" w="259">
                  <a:moveTo>
                    <a:pt x="259" y="0"/>
                  </a:moveTo>
                  <a:cubicBezTo>
                    <a:pt x="217" y="0"/>
                    <a:pt x="135" y="42"/>
                    <a:pt x="93" y="83"/>
                  </a:cubicBezTo>
                  <a:lnTo>
                    <a:pt x="93" y="124"/>
                  </a:lnTo>
                  <a:cubicBezTo>
                    <a:pt x="0" y="176"/>
                    <a:pt x="0" y="217"/>
                    <a:pt x="0" y="300"/>
                  </a:cubicBezTo>
                  <a:lnTo>
                    <a:pt x="259"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39"/>
            <p:cNvSpPr/>
            <p:nvPr/>
          </p:nvSpPr>
          <p:spPr>
            <a:xfrm>
              <a:off x="390100" y="3091775"/>
              <a:ext cx="7525" cy="14000"/>
            </a:xfrm>
            <a:custGeom>
              <a:rect b="b" l="l" r="r" t="t"/>
              <a:pathLst>
                <a:path extrusionOk="0" h="560" w="301">
                  <a:moveTo>
                    <a:pt x="207" y="1"/>
                  </a:moveTo>
                  <a:cubicBezTo>
                    <a:pt x="83" y="42"/>
                    <a:pt x="0" y="177"/>
                    <a:pt x="0" y="301"/>
                  </a:cubicBezTo>
                  <a:cubicBezTo>
                    <a:pt x="0" y="435"/>
                    <a:pt x="83" y="518"/>
                    <a:pt x="207" y="559"/>
                  </a:cubicBezTo>
                  <a:lnTo>
                    <a:pt x="30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39"/>
            <p:cNvSpPr/>
            <p:nvPr/>
          </p:nvSpPr>
          <p:spPr>
            <a:xfrm>
              <a:off x="384675" y="3029500"/>
              <a:ext cx="7525" cy="7500"/>
            </a:xfrm>
            <a:custGeom>
              <a:rect b="b" l="l" r="r" t="t"/>
              <a:pathLst>
                <a:path extrusionOk="0" h="300" w="301">
                  <a:moveTo>
                    <a:pt x="300" y="0"/>
                  </a:moveTo>
                  <a:lnTo>
                    <a:pt x="0" y="41"/>
                  </a:lnTo>
                  <a:cubicBezTo>
                    <a:pt x="0" y="124"/>
                    <a:pt x="83" y="207"/>
                    <a:pt x="124" y="259"/>
                  </a:cubicBezTo>
                  <a:cubicBezTo>
                    <a:pt x="217" y="259"/>
                    <a:pt x="259" y="300"/>
                    <a:pt x="300" y="300"/>
                  </a:cubicBezTo>
                  <a:lnTo>
                    <a:pt x="300"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39"/>
            <p:cNvSpPr/>
            <p:nvPr/>
          </p:nvSpPr>
          <p:spPr>
            <a:xfrm>
              <a:off x="256475" y="3171650"/>
              <a:ext cx="7500" cy="7525"/>
            </a:xfrm>
            <a:custGeom>
              <a:rect b="b" l="l" r="r" t="t"/>
              <a:pathLst>
                <a:path extrusionOk="0" h="301" w="300">
                  <a:moveTo>
                    <a:pt x="259" y="1"/>
                  </a:moveTo>
                  <a:cubicBezTo>
                    <a:pt x="217" y="1"/>
                    <a:pt x="176" y="42"/>
                    <a:pt x="124" y="42"/>
                  </a:cubicBezTo>
                  <a:cubicBezTo>
                    <a:pt x="83" y="125"/>
                    <a:pt x="41" y="166"/>
                    <a:pt x="0" y="259"/>
                  </a:cubicBezTo>
                  <a:lnTo>
                    <a:pt x="0" y="300"/>
                  </a:lnTo>
                  <a:lnTo>
                    <a:pt x="300" y="300"/>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39"/>
            <p:cNvSpPr/>
            <p:nvPr/>
          </p:nvSpPr>
          <p:spPr>
            <a:xfrm>
              <a:off x="251025" y="3102650"/>
              <a:ext cx="7525" cy="13975"/>
            </a:xfrm>
            <a:custGeom>
              <a:rect b="b" l="l" r="r" t="t"/>
              <a:pathLst>
                <a:path extrusionOk="0" h="559" w="301">
                  <a:moveTo>
                    <a:pt x="218" y="0"/>
                  </a:moveTo>
                  <a:cubicBezTo>
                    <a:pt x="84" y="41"/>
                    <a:pt x="1" y="176"/>
                    <a:pt x="42" y="300"/>
                  </a:cubicBezTo>
                  <a:cubicBezTo>
                    <a:pt x="42" y="383"/>
                    <a:pt x="135" y="517"/>
                    <a:pt x="218" y="517"/>
                  </a:cubicBezTo>
                  <a:cubicBezTo>
                    <a:pt x="259" y="558"/>
                    <a:pt x="301" y="558"/>
                    <a:pt x="301" y="558"/>
                  </a:cubicBezTo>
                  <a:lnTo>
                    <a:pt x="30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39"/>
            <p:cNvSpPr/>
            <p:nvPr/>
          </p:nvSpPr>
          <p:spPr>
            <a:xfrm>
              <a:off x="251025" y="3040100"/>
              <a:ext cx="3400" cy="6475"/>
            </a:xfrm>
            <a:custGeom>
              <a:rect b="b" l="l" r="r" t="t"/>
              <a:pathLst>
                <a:path extrusionOk="0" h="259" w="136">
                  <a:moveTo>
                    <a:pt x="1" y="0"/>
                  </a:moveTo>
                  <a:lnTo>
                    <a:pt x="1" y="258"/>
                  </a:lnTo>
                  <a:lnTo>
                    <a:pt x="135" y="258"/>
                  </a:lnTo>
                  <a:lnTo>
                    <a:pt x="84"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39"/>
            <p:cNvSpPr/>
            <p:nvPr/>
          </p:nvSpPr>
          <p:spPr>
            <a:xfrm>
              <a:off x="1073775" y="2837700"/>
              <a:ext cx="6475" cy="7525"/>
            </a:xfrm>
            <a:custGeom>
              <a:rect b="b" l="l" r="r" t="t"/>
              <a:pathLst>
                <a:path extrusionOk="0" h="301" w="259">
                  <a:moveTo>
                    <a:pt x="259" y="1"/>
                  </a:moveTo>
                  <a:lnTo>
                    <a:pt x="0" y="42"/>
                  </a:lnTo>
                  <a:lnTo>
                    <a:pt x="0" y="300"/>
                  </a:lnTo>
                  <a:lnTo>
                    <a:pt x="52" y="300"/>
                  </a:lnTo>
                  <a:cubicBezTo>
                    <a:pt x="176" y="259"/>
                    <a:pt x="259" y="125"/>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39"/>
            <p:cNvSpPr/>
            <p:nvPr/>
          </p:nvSpPr>
          <p:spPr>
            <a:xfrm>
              <a:off x="1136325" y="2832275"/>
              <a:ext cx="13975" cy="7800"/>
            </a:xfrm>
            <a:custGeom>
              <a:rect b="b" l="l" r="r" t="t"/>
              <a:pathLst>
                <a:path extrusionOk="0" h="312" w="559">
                  <a:moveTo>
                    <a:pt x="517" y="0"/>
                  </a:moveTo>
                  <a:lnTo>
                    <a:pt x="0" y="42"/>
                  </a:lnTo>
                  <a:lnTo>
                    <a:pt x="0" y="135"/>
                  </a:lnTo>
                  <a:cubicBezTo>
                    <a:pt x="34" y="237"/>
                    <a:pt x="103" y="311"/>
                    <a:pt x="196" y="311"/>
                  </a:cubicBezTo>
                  <a:cubicBezTo>
                    <a:pt x="216" y="311"/>
                    <a:pt x="237" y="308"/>
                    <a:pt x="259" y="300"/>
                  </a:cubicBezTo>
                  <a:cubicBezTo>
                    <a:pt x="434" y="300"/>
                    <a:pt x="558" y="176"/>
                    <a:pt x="51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39"/>
            <p:cNvSpPr/>
            <p:nvPr/>
          </p:nvSpPr>
          <p:spPr>
            <a:xfrm>
              <a:off x="940400" y="2910850"/>
              <a:ext cx="7500" cy="13975"/>
            </a:xfrm>
            <a:custGeom>
              <a:rect b="b" l="l" r="r" t="t"/>
              <a:pathLst>
                <a:path extrusionOk="0" h="559" w="300">
                  <a:moveTo>
                    <a:pt x="0" y="1"/>
                  </a:moveTo>
                  <a:lnTo>
                    <a:pt x="41" y="559"/>
                  </a:lnTo>
                  <a:cubicBezTo>
                    <a:pt x="166" y="559"/>
                    <a:pt x="300" y="435"/>
                    <a:pt x="259" y="259"/>
                  </a:cubicBezTo>
                  <a:cubicBezTo>
                    <a:pt x="259" y="135"/>
                    <a:pt x="124" y="1"/>
                    <a:pt x="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39"/>
            <p:cNvSpPr/>
            <p:nvPr/>
          </p:nvSpPr>
          <p:spPr>
            <a:xfrm>
              <a:off x="1002675" y="2906350"/>
              <a:ext cx="12950" cy="9950"/>
            </a:xfrm>
            <a:custGeom>
              <a:rect b="b" l="l" r="r" t="t"/>
              <a:pathLst>
                <a:path extrusionOk="0" h="398" w="518">
                  <a:moveTo>
                    <a:pt x="318" y="0"/>
                  </a:moveTo>
                  <a:cubicBezTo>
                    <a:pt x="298" y="0"/>
                    <a:pt x="278" y="5"/>
                    <a:pt x="259" y="15"/>
                  </a:cubicBezTo>
                  <a:cubicBezTo>
                    <a:pt x="94" y="15"/>
                    <a:pt x="1" y="139"/>
                    <a:pt x="1" y="274"/>
                  </a:cubicBezTo>
                  <a:lnTo>
                    <a:pt x="1" y="398"/>
                  </a:lnTo>
                  <a:lnTo>
                    <a:pt x="518" y="139"/>
                  </a:lnTo>
                  <a:cubicBezTo>
                    <a:pt x="485" y="73"/>
                    <a:pt x="399" y="0"/>
                    <a:pt x="3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39"/>
            <p:cNvSpPr/>
            <p:nvPr/>
          </p:nvSpPr>
          <p:spPr>
            <a:xfrm>
              <a:off x="965200" y="2874400"/>
              <a:ext cx="13975" cy="14000"/>
            </a:xfrm>
            <a:custGeom>
              <a:rect b="b" l="l" r="r" t="t"/>
              <a:pathLst>
                <a:path extrusionOk="0" h="560" w="559">
                  <a:moveTo>
                    <a:pt x="259" y="1"/>
                  </a:moveTo>
                  <a:cubicBezTo>
                    <a:pt x="125" y="1"/>
                    <a:pt x="1" y="125"/>
                    <a:pt x="1" y="301"/>
                  </a:cubicBezTo>
                  <a:cubicBezTo>
                    <a:pt x="42" y="425"/>
                    <a:pt x="166" y="559"/>
                    <a:pt x="301" y="559"/>
                  </a:cubicBezTo>
                  <a:cubicBezTo>
                    <a:pt x="466" y="518"/>
                    <a:pt x="559" y="383"/>
                    <a:pt x="559" y="259"/>
                  </a:cubicBezTo>
                  <a:cubicBezTo>
                    <a:pt x="559" y="83"/>
                    <a:pt x="42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39"/>
            <p:cNvSpPr/>
            <p:nvPr/>
          </p:nvSpPr>
          <p:spPr>
            <a:xfrm>
              <a:off x="1033950" y="2868975"/>
              <a:ext cx="15275" cy="13975"/>
            </a:xfrm>
            <a:custGeom>
              <a:rect b="b" l="l" r="r" t="t"/>
              <a:pathLst>
                <a:path extrusionOk="0" h="559" w="611">
                  <a:moveTo>
                    <a:pt x="301" y="1"/>
                  </a:moveTo>
                  <a:cubicBezTo>
                    <a:pt x="135" y="1"/>
                    <a:pt x="1" y="125"/>
                    <a:pt x="42" y="300"/>
                  </a:cubicBezTo>
                  <a:cubicBezTo>
                    <a:pt x="42" y="424"/>
                    <a:pt x="177" y="559"/>
                    <a:pt x="301" y="559"/>
                  </a:cubicBezTo>
                  <a:cubicBezTo>
                    <a:pt x="476" y="559"/>
                    <a:pt x="611" y="383"/>
                    <a:pt x="559" y="259"/>
                  </a:cubicBezTo>
                  <a:cubicBezTo>
                    <a:pt x="559" y="83"/>
                    <a:pt x="435" y="1"/>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39"/>
            <p:cNvSpPr/>
            <p:nvPr/>
          </p:nvSpPr>
          <p:spPr>
            <a:xfrm>
              <a:off x="934975" y="2848550"/>
              <a:ext cx="7500" cy="7525"/>
            </a:xfrm>
            <a:custGeom>
              <a:rect b="b" l="l" r="r" t="t"/>
              <a:pathLst>
                <a:path extrusionOk="0" h="301" w="300">
                  <a:moveTo>
                    <a:pt x="300" y="1"/>
                  </a:moveTo>
                  <a:lnTo>
                    <a:pt x="0" y="42"/>
                  </a:lnTo>
                  <a:lnTo>
                    <a:pt x="41" y="301"/>
                  </a:lnTo>
                  <a:lnTo>
                    <a:pt x="83" y="301"/>
                  </a:lnTo>
                  <a:cubicBezTo>
                    <a:pt x="217" y="259"/>
                    <a:pt x="300" y="125"/>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39"/>
            <p:cNvSpPr/>
            <p:nvPr/>
          </p:nvSpPr>
          <p:spPr>
            <a:xfrm>
              <a:off x="997525" y="2843125"/>
              <a:ext cx="13975" cy="7525"/>
            </a:xfrm>
            <a:custGeom>
              <a:rect b="b" l="l" r="r" t="t"/>
              <a:pathLst>
                <a:path extrusionOk="0" h="301" w="559">
                  <a:moveTo>
                    <a:pt x="558" y="1"/>
                  </a:moveTo>
                  <a:lnTo>
                    <a:pt x="0" y="42"/>
                  </a:lnTo>
                  <a:cubicBezTo>
                    <a:pt x="0" y="218"/>
                    <a:pt x="124" y="301"/>
                    <a:pt x="300" y="301"/>
                  </a:cubicBezTo>
                  <a:cubicBezTo>
                    <a:pt x="424" y="301"/>
                    <a:pt x="558" y="166"/>
                    <a:pt x="55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39"/>
            <p:cNvSpPr/>
            <p:nvPr/>
          </p:nvSpPr>
          <p:spPr>
            <a:xfrm>
              <a:off x="1066275" y="2838725"/>
              <a:ext cx="7525" cy="6500"/>
            </a:xfrm>
            <a:custGeom>
              <a:rect b="b" l="l" r="r" t="t"/>
              <a:pathLst>
                <a:path extrusionOk="0" h="260" w="301">
                  <a:moveTo>
                    <a:pt x="0" y="1"/>
                  </a:moveTo>
                  <a:cubicBezTo>
                    <a:pt x="0" y="84"/>
                    <a:pt x="93" y="177"/>
                    <a:pt x="176" y="218"/>
                  </a:cubicBezTo>
                  <a:cubicBezTo>
                    <a:pt x="217" y="259"/>
                    <a:pt x="259" y="259"/>
                    <a:pt x="300" y="259"/>
                  </a:cubicBezTo>
                  <a:lnTo>
                    <a:pt x="30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39"/>
            <p:cNvSpPr/>
            <p:nvPr/>
          </p:nvSpPr>
          <p:spPr>
            <a:xfrm>
              <a:off x="806750" y="2990725"/>
              <a:ext cx="7525" cy="7525"/>
            </a:xfrm>
            <a:custGeom>
              <a:rect b="b" l="l" r="r" t="t"/>
              <a:pathLst>
                <a:path extrusionOk="0" h="301" w="301">
                  <a:moveTo>
                    <a:pt x="1" y="0"/>
                  </a:moveTo>
                  <a:lnTo>
                    <a:pt x="1" y="300"/>
                  </a:lnTo>
                  <a:lnTo>
                    <a:pt x="301" y="259"/>
                  </a:lnTo>
                  <a:cubicBezTo>
                    <a:pt x="301" y="166"/>
                    <a:pt x="218" y="83"/>
                    <a:pt x="177" y="42"/>
                  </a:cubicBezTo>
                  <a:cubicBezTo>
                    <a:pt x="84" y="42"/>
                    <a:pt x="42"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39"/>
            <p:cNvSpPr/>
            <p:nvPr/>
          </p:nvSpPr>
          <p:spPr>
            <a:xfrm>
              <a:off x="801325" y="2921700"/>
              <a:ext cx="7525" cy="14000"/>
            </a:xfrm>
            <a:custGeom>
              <a:rect b="b" l="l" r="r" t="t"/>
              <a:pathLst>
                <a:path extrusionOk="0" h="560" w="301">
                  <a:moveTo>
                    <a:pt x="1" y="1"/>
                  </a:moveTo>
                  <a:lnTo>
                    <a:pt x="42" y="559"/>
                  </a:lnTo>
                  <a:cubicBezTo>
                    <a:pt x="218" y="559"/>
                    <a:pt x="301" y="435"/>
                    <a:pt x="301" y="259"/>
                  </a:cubicBezTo>
                  <a:cubicBezTo>
                    <a:pt x="301" y="125"/>
                    <a:pt x="177"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39"/>
            <p:cNvSpPr/>
            <p:nvPr/>
          </p:nvSpPr>
          <p:spPr>
            <a:xfrm>
              <a:off x="863875" y="2916275"/>
              <a:ext cx="14000" cy="13975"/>
            </a:xfrm>
            <a:custGeom>
              <a:rect b="b" l="l" r="r" t="t"/>
              <a:pathLst>
                <a:path extrusionOk="0" h="559" w="560">
                  <a:moveTo>
                    <a:pt x="259" y="1"/>
                  </a:moveTo>
                  <a:cubicBezTo>
                    <a:pt x="125" y="42"/>
                    <a:pt x="1" y="176"/>
                    <a:pt x="1" y="300"/>
                  </a:cubicBezTo>
                  <a:cubicBezTo>
                    <a:pt x="42" y="476"/>
                    <a:pt x="177" y="559"/>
                    <a:pt x="301" y="559"/>
                  </a:cubicBezTo>
                  <a:cubicBezTo>
                    <a:pt x="476" y="559"/>
                    <a:pt x="559" y="435"/>
                    <a:pt x="559" y="259"/>
                  </a:cubicBezTo>
                  <a:cubicBezTo>
                    <a:pt x="559" y="13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39"/>
            <p:cNvSpPr/>
            <p:nvPr/>
          </p:nvSpPr>
          <p:spPr>
            <a:xfrm>
              <a:off x="826150" y="2884825"/>
              <a:ext cx="15000" cy="13325"/>
            </a:xfrm>
            <a:custGeom>
              <a:rect b="b" l="l" r="r" t="t"/>
              <a:pathLst>
                <a:path extrusionOk="0" h="533" w="600">
                  <a:moveTo>
                    <a:pt x="349" y="0"/>
                  </a:moveTo>
                  <a:cubicBezTo>
                    <a:pt x="333" y="0"/>
                    <a:pt x="317" y="2"/>
                    <a:pt x="300" y="8"/>
                  </a:cubicBezTo>
                  <a:cubicBezTo>
                    <a:pt x="135" y="8"/>
                    <a:pt x="0" y="142"/>
                    <a:pt x="42" y="307"/>
                  </a:cubicBezTo>
                  <a:cubicBezTo>
                    <a:pt x="42" y="424"/>
                    <a:pt x="143" y="533"/>
                    <a:pt x="277" y="533"/>
                  </a:cubicBezTo>
                  <a:cubicBezTo>
                    <a:pt x="298" y="533"/>
                    <a:pt x="319" y="530"/>
                    <a:pt x="341" y="525"/>
                  </a:cubicBezTo>
                  <a:cubicBezTo>
                    <a:pt x="476" y="525"/>
                    <a:pt x="600" y="400"/>
                    <a:pt x="600" y="266"/>
                  </a:cubicBezTo>
                  <a:cubicBezTo>
                    <a:pt x="564" y="121"/>
                    <a:pt x="464" y="0"/>
                    <a:pt x="34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39"/>
            <p:cNvSpPr/>
            <p:nvPr/>
          </p:nvSpPr>
          <p:spPr>
            <a:xfrm>
              <a:off x="831575" y="2954025"/>
              <a:ext cx="15025" cy="13975"/>
            </a:xfrm>
            <a:custGeom>
              <a:rect b="b" l="l" r="r" t="t"/>
              <a:pathLst>
                <a:path extrusionOk="0" h="559" w="601">
                  <a:moveTo>
                    <a:pt x="300" y="0"/>
                  </a:moveTo>
                  <a:cubicBezTo>
                    <a:pt x="124" y="0"/>
                    <a:pt x="0" y="124"/>
                    <a:pt x="42" y="300"/>
                  </a:cubicBezTo>
                  <a:cubicBezTo>
                    <a:pt x="42" y="434"/>
                    <a:pt x="176" y="558"/>
                    <a:pt x="342" y="558"/>
                  </a:cubicBezTo>
                  <a:cubicBezTo>
                    <a:pt x="476" y="517"/>
                    <a:pt x="600" y="383"/>
                    <a:pt x="559" y="259"/>
                  </a:cubicBezTo>
                  <a:cubicBezTo>
                    <a:pt x="559" y="83"/>
                    <a:pt x="435" y="0"/>
                    <a:pt x="30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39"/>
            <p:cNvSpPr/>
            <p:nvPr/>
          </p:nvSpPr>
          <p:spPr>
            <a:xfrm>
              <a:off x="896200" y="2879375"/>
              <a:ext cx="13975" cy="14450"/>
            </a:xfrm>
            <a:custGeom>
              <a:rect b="b" l="l" r="r" t="t"/>
              <a:pathLst>
                <a:path extrusionOk="0" h="578" w="559">
                  <a:moveTo>
                    <a:pt x="321" y="1"/>
                  </a:moveTo>
                  <a:cubicBezTo>
                    <a:pt x="301" y="1"/>
                    <a:pt x="280" y="3"/>
                    <a:pt x="259" y="8"/>
                  </a:cubicBezTo>
                  <a:cubicBezTo>
                    <a:pt x="83" y="8"/>
                    <a:pt x="0" y="143"/>
                    <a:pt x="0" y="319"/>
                  </a:cubicBezTo>
                  <a:cubicBezTo>
                    <a:pt x="0" y="443"/>
                    <a:pt x="124" y="577"/>
                    <a:pt x="300" y="577"/>
                  </a:cubicBezTo>
                  <a:cubicBezTo>
                    <a:pt x="434" y="525"/>
                    <a:pt x="558" y="401"/>
                    <a:pt x="558" y="267"/>
                  </a:cubicBezTo>
                  <a:cubicBezTo>
                    <a:pt x="558" y="122"/>
                    <a:pt x="463" y="1"/>
                    <a:pt x="32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39"/>
            <p:cNvSpPr/>
            <p:nvPr/>
          </p:nvSpPr>
          <p:spPr>
            <a:xfrm>
              <a:off x="901625" y="2948600"/>
              <a:ext cx="13975" cy="13975"/>
            </a:xfrm>
            <a:custGeom>
              <a:rect b="b" l="l" r="r" t="t"/>
              <a:pathLst>
                <a:path extrusionOk="0" h="559" w="559">
                  <a:moveTo>
                    <a:pt x="259" y="0"/>
                  </a:moveTo>
                  <a:cubicBezTo>
                    <a:pt x="83" y="0"/>
                    <a:pt x="0" y="134"/>
                    <a:pt x="0" y="300"/>
                  </a:cubicBezTo>
                  <a:cubicBezTo>
                    <a:pt x="0" y="434"/>
                    <a:pt x="124" y="558"/>
                    <a:pt x="300" y="558"/>
                  </a:cubicBezTo>
                  <a:cubicBezTo>
                    <a:pt x="424" y="558"/>
                    <a:pt x="559" y="393"/>
                    <a:pt x="559" y="258"/>
                  </a:cubicBezTo>
                  <a:cubicBezTo>
                    <a:pt x="517" y="83"/>
                    <a:pt x="38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39"/>
            <p:cNvSpPr/>
            <p:nvPr/>
          </p:nvSpPr>
          <p:spPr>
            <a:xfrm>
              <a:off x="797200" y="2859150"/>
              <a:ext cx="6475" cy="7525"/>
            </a:xfrm>
            <a:custGeom>
              <a:rect b="b" l="l" r="r" t="t"/>
              <a:pathLst>
                <a:path extrusionOk="0" h="301" w="259">
                  <a:moveTo>
                    <a:pt x="0" y="1"/>
                  </a:moveTo>
                  <a:lnTo>
                    <a:pt x="0" y="301"/>
                  </a:lnTo>
                  <a:lnTo>
                    <a:pt x="42" y="301"/>
                  </a:lnTo>
                  <a:cubicBezTo>
                    <a:pt x="166" y="259"/>
                    <a:pt x="259" y="135"/>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39"/>
            <p:cNvSpPr/>
            <p:nvPr/>
          </p:nvSpPr>
          <p:spPr>
            <a:xfrm>
              <a:off x="858450" y="2853725"/>
              <a:ext cx="15025" cy="7775"/>
            </a:xfrm>
            <a:custGeom>
              <a:rect b="b" l="l" r="r" t="t"/>
              <a:pathLst>
                <a:path extrusionOk="0" h="311" w="601">
                  <a:moveTo>
                    <a:pt x="559" y="1"/>
                  </a:moveTo>
                  <a:lnTo>
                    <a:pt x="1" y="52"/>
                  </a:lnTo>
                  <a:lnTo>
                    <a:pt x="42" y="94"/>
                  </a:lnTo>
                  <a:cubicBezTo>
                    <a:pt x="42" y="218"/>
                    <a:pt x="176" y="311"/>
                    <a:pt x="300" y="311"/>
                  </a:cubicBezTo>
                  <a:cubicBezTo>
                    <a:pt x="476" y="311"/>
                    <a:pt x="600" y="135"/>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39"/>
            <p:cNvSpPr/>
            <p:nvPr/>
          </p:nvSpPr>
          <p:spPr>
            <a:xfrm>
              <a:off x="932900" y="2910850"/>
              <a:ext cx="8550" cy="13975"/>
            </a:xfrm>
            <a:custGeom>
              <a:rect b="b" l="l" r="r" t="t"/>
              <a:pathLst>
                <a:path extrusionOk="0" h="559" w="342">
                  <a:moveTo>
                    <a:pt x="300" y="1"/>
                  </a:moveTo>
                  <a:cubicBezTo>
                    <a:pt x="207" y="1"/>
                    <a:pt x="166" y="42"/>
                    <a:pt x="124" y="94"/>
                  </a:cubicBezTo>
                  <a:cubicBezTo>
                    <a:pt x="42" y="135"/>
                    <a:pt x="0" y="218"/>
                    <a:pt x="42" y="300"/>
                  </a:cubicBezTo>
                  <a:cubicBezTo>
                    <a:pt x="42" y="435"/>
                    <a:pt x="124" y="517"/>
                    <a:pt x="207" y="559"/>
                  </a:cubicBezTo>
                  <a:lnTo>
                    <a:pt x="341" y="559"/>
                  </a:lnTo>
                  <a:lnTo>
                    <a:pt x="30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39"/>
            <p:cNvSpPr/>
            <p:nvPr/>
          </p:nvSpPr>
          <p:spPr>
            <a:xfrm>
              <a:off x="928500" y="2849600"/>
              <a:ext cx="7525" cy="6475"/>
            </a:xfrm>
            <a:custGeom>
              <a:rect b="b" l="l" r="r" t="t"/>
              <a:pathLst>
                <a:path extrusionOk="0" h="259" w="301">
                  <a:moveTo>
                    <a:pt x="1" y="0"/>
                  </a:moveTo>
                  <a:lnTo>
                    <a:pt x="1" y="42"/>
                  </a:lnTo>
                  <a:cubicBezTo>
                    <a:pt x="1" y="124"/>
                    <a:pt x="83" y="166"/>
                    <a:pt x="125" y="217"/>
                  </a:cubicBezTo>
                  <a:cubicBezTo>
                    <a:pt x="176" y="259"/>
                    <a:pt x="218" y="259"/>
                    <a:pt x="300" y="259"/>
                  </a:cubicBez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39"/>
            <p:cNvSpPr/>
            <p:nvPr/>
          </p:nvSpPr>
          <p:spPr>
            <a:xfrm>
              <a:off x="667950" y="3001325"/>
              <a:ext cx="7525" cy="7500"/>
            </a:xfrm>
            <a:custGeom>
              <a:rect b="b" l="l" r="r" t="t"/>
              <a:pathLst>
                <a:path extrusionOk="0" h="300" w="301">
                  <a:moveTo>
                    <a:pt x="1" y="0"/>
                  </a:moveTo>
                  <a:lnTo>
                    <a:pt x="42" y="300"/>
                  </a:lnTo>
                  <a:lnTo>
                    <a:pt x="301" y="259"/>
                  </a:lnTo>
                  <a:cubicBezTo>
                    <a:pt x="301" y="217"/>
                    <a:pt x="301" y="176"/>
                    <a:pt x="259" y="135"/>
                  </a:cubicBezTo>
                  <a:cubicBezTo>
                    <a:pt x="208" y="42"/>
                    <a:pt x="125"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39"/>
            <p:cNvSpPr/>
            <p:nvPr/>
          </p:nvSpPr>
          <p:spPr>
            <a:xfrm>
              <a:off x="662525" y="2932550"/>
              <a:ext cx="8550" cy="14000"/>
            </a:xfrm>
            <a:custGeom>
              <a:rect b="b" l="l" r="r" t="t"/>
              <a:pathLst>
                <a:path extrusionOk="0" h="560" w="342">
                  <a:moveTo>
                    <a:pt x="1" y="1"/>
                  </a:moveTo>
                  <a:lnTo>
                    <a:pt x="42" y="559"/>
                  </a:lnTo>
                  <a:cubicBezTo>
                    <a:pt x="218" y="559"/>
                    <a:pt x="342" y="384"/>
                    <a:pt x="301" y="259"/>
                  </a:cubicBezTo>
                  <a:cubicBezTo>
                    <a:pt x="301" y="84"/>
                    <a:pt x="166"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39"/>
            <p:cNvSpPr/>
            <p:nvPr/>
          </p:nvSpPr>
          <p:spPr>
            <a:xfrm>
              <a:off x="731275" y="2995900"/>
              <a:ext cx="14250" cy="7775"/>
            </a:xfrm>
            <a:custGeom>
              <a:rect b="b" l="l" r="r" t="t"/>
              <a:pathLst>
                <a:path extrusionOk="0" h="311" w="570">
                  <a:moveTo>
                    <a:pt x="259" y="0"/>
                  </a:moveTo>
                  <a:cubicBezTo>
                    <a:pt x="135" y="52"/>
                    <a:pt x="53" y="93"/>
                    <a:pt x="1" y="217"/>
                  </a:cubicBezTo>
                  <a:lnTo>
                    <a:pt x="1" y="310"/>
                  </a:lnTo>
                  <a:lnTo>
                    <a:pt x="570" y="259"/>
                  </a:lnTo>
                  <a:cubicBezTo>
                    <a:pt x="518" y="134"/>
                    <a:pt x="435" y="52"/>
                    <a:pt x="31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39"/>
            <p:cNvSpPr/>
            <p:nvPr/>
          </p:nvSpPr>
          <p:spPr>
            <a:xfrm>
              <a:off x="724825" y="2927125"/>
              <a:ext cx="15275" cy="14000"/>
            </a:xfrm>
            <a:custGeom>
              <a:rect b="b" l="l" r="r" t="t"/>
              <a:pathLst>
                <a:path extrusionOk="0" h="560" w="611">
                  <a:moveTo>
                    <a:pt x="311" y="1"/>
                  </a:moveTo>
                  <a:cubicBezTo>
                    <a:pt x="135" y="1"/>
                    <a:pt x="0" y="125"/>
                    <a:pt x="52" y="301"/>
                  </a:cubicBezTo>
                  <a:cubicBezTo>
                    <a:pt x="52" y="476"/>
                    <a:pt x="176" y="559"/>
                    <a:pt x="352" y="559"/>
                  </a:cubicBezTo>
                  <a:cubicBezTo>
                    <a:pt x="476" y="559"/>
                    <a:pt x="610" y="425"/>
                    <a:pt x="610" y="259"/>
                  </a:cubicBezTo>
                  <a:cubicBezTo>
                    <a:pt x="569" y="84"/>
                    <a:pt x="435" y="1"/>
                    <a:pt x="31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39"/>
            <p:cNvSpPr/>
            <p:nvPr/>
          </p:nvSpPr>
          <p:spPr>
            <a:xfrm>
              <a:off x="688375" y="2894825"/>
              <a:ext cx="13975" cy="13975"/>
            </a:xfrm>
            <a:custGeom>
              <a:rect b="b" l="l" r="r" t="t"/>
              <a:pathLst>
                <a:path extrusionOk="0" h="559" w="559">
                  <a:moveTo>
                    <a:pt x="259" y="0"/>
                  </a:moveTo>
                  <a:cubicBezTo>
                    <a:pt x="125" y="42"/>
                    <a:pt x="1" y="166"/>
                    <a:pt x="1" y="300"/>
                  </a:cubicBezTo>
                  <a:cubicBezTo>
                    <a:pt x="1" y="476"/>
                    <a:pt x="166" y="559"/>
                    <a:pt x="300" y="559"/>
                  </a:cubicBezTo>
                  <a:cubicBezTo>
                    <a:pt x="476" y="559"/>
                    <a:pt x="559" y="424"/>
                    <a:pt x="559" y="259"/>
                  </a:cubicBezTo>
                  <a:cubicBezTo>
                    <a:pt x="559" y="125"/>
                    <a:pt x="42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39"/>
            <p:cNvSpPr/>
            <p:nvPr/>
          </p:nvSpPr>
          <p:spPr>
            <a:xfrm>
              <a:off x="693800" y="2964600"/>
              <a:ext cx="14000" cy="13400"/>
            </a:xfrm>
            <a:custGeom>
              <a:rect b="b" l="l" r="r" t="t"/>
              <a:pathLst>
                <a:path extrusionOk="0" h="536" w="560">
                  <a:moveTo>
                    <a:pt x="330" y="0"/>
                  </a:moveTo>
                  <a:cubicBezTo>
                    <a:pt x="307" y="0"/>
                    <a:pt x="284" y="4"/>
                    <a:pt x="259" y="11"/>
                  </a:cubicBezTo>
                  <a:cubicBezTo>
                    <a:pt x="83" y="11"/>
                    <a:pt x="1" y="135"/>
                    <a:pt x="1" y="311"/>
                  </a:cubicBezTo>
                  <a:cubicBezTo>
                    <a:pt x="1" y="420"/>
                    <a:pt x="95" y="536"/>
                    <a:pt x="237" y="536"/>
                  </a:cubicBezTo>
                  <a:cubicBezTo>
                    <a:pt x="257" y="536"/>
                    <a:pt x="278" y="534"/>
                    <a:pt x="301" y="528"/>
                  </a:cubicBezTo>
                  <a:cubicBezTo>
                    <a:pt x="466" y="528"/>
                    <a:pt x="559" y="394"/>
                    <a:pt x="559" y="270"/>
                  </a:cubicBezTo>
                  <a:cubicBezTo>
                    <a:pt x="559" y="120"/>
                    <a:pt x="461" y="0"/>
                    <a:pt x="33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39"/>
            <p:cNvSpPr/>
            <p:nvPr/>
          </p:nvSpPr>
          <p:spPr>
            <a:xfrm>
              <a:off x="757125" y="2889400"/>
              <a:ext cx="15275" cy="14175"/>
            </a:xfrm>
            <a:custGeom>
              <a:rect b="b" l="l" r="r" t="t"/>
              <a:pathLst>
                <a:path extrusionOk="0" h="567" w="611">
                  <a:moveTo>
                    <a:pt x="259" y="0"/>
                  </a:moveTo>
                  <a:cubicBezTo>
                    <a:pt x="135" y="42"/>
                    <a:pt x="1" y="176"/>
                    <a:pt x="1" y="300"/>
                  </a:cubicBezTo>
                  <a:cubicBezTo>
                    <a:pt x="46" y="453"/>
                    <a:pt x="145" y="567"/>
                    <a:pt x="259" y="567"/>
                  </a:cubicBezTo>
                  <a:cubicBezTo>
                    <a:pt x="276" y="567"/>
                    <a:pt x="293" y="564"/>
                    <a:pt x="311" y="559"/>
                  </a:cubicBezTo>
                  <a:cubicBezTo>
                    <a:pt x="476" y="559"/>
                    <a:pt x="611" y="435"/>
                    <a:pt x="569" y="259"/>
                  </a:cubicBezTo>
                  <a:cubicBezTo>
                    <a:pt x="569" y="124"/>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39"/>
            <p:cNvSpPr/>
            <p:nvPr/>
          </p:nvSpPr>
          <p:spPr>
            <a:xfrm>
              <a:off x="762550" y="2959250"/>
              <a:ext cx="14000" cy="14175"/>
            </a:xfrm>
            <a:custGeom>
              <a:rect b="b" l="l" r="r" t="t"/>
              <a:pathLst>
                <a:path extrusionOk="0" h="567" w="560">
                  <a:moveTo>
                    <a:pt x="326" y="0"/>
                  </a:moveTo>
                  <a:cubicBezTo>
                    <a:pt x="304" y="0"/>
                    <a:pt x="282" y="3"/>
                    <a:pt x="259" y="8"/>
                  </a:cubicBezTo>
                  <a:cubicBezTo>
                    <a:pt x="135" y="8"/>
                    <a:pt x="1" y="132"/>
                    <a:pt x="1" y="308"/>
                  </a:cubicBezTo>
                  <a:cubicBezTo>
                    <a:pt x="42" y="432"/>
                    <a:pt x="177" y="567"/>
                    <a:pt x="301" y="567"/>
                  </a:cubicBezTo>
                  <a:cubicBezTo>
                    <a:pt x="476" y="525"/>
                    <a:pt x="559" y="391"/>
                    <a:pt x="559" y="267"/>
                  </a:cubicBezTo>
                  <a:cubicBezTo>
                    <a:pt x="559" y="114"/>
                    <a:pt x="465" y="0"/>
                    <a:pt x="32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39"/>
            <p:cNvSpPr/>
            <p:nvPr/>
          </p:nvSpPr>
          <p:spPr>
            <a:xfrm>
              <a:off x="658125" y="2870000"/>
              <a:ext cx="7525" cy="7525"/>
            </a:xfrm>
            <a:custGeom>
              <a:rect b="b" l="l" r="r" t="t"/>
              <a:pathLst>
                <a:path extrusionOk="0" h="301" w="301">
                  <a:moveTo>
                    <a:pt x="1" y="1"/>
                  </a:moveTo>
                  <a:lnTo>
                    <a:pt x="42" y="301"/>
                  </a:lnTo>
                  <a:cubicBezTo>
                    <a:pt x="42" y="259"/>
                    <a:pt x="42" y="259"/>
                    <a:pt x="84" y="259"/>
                  </a:cubicBezTo>
                  <a:cubicBezTo>
                    <a:pt x="218" y="218"/>
                    <a:pt x="301" y="125"/>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39"/>
            <p:cNvSpPr/>
            <p:nvPr/>
          </p:nvSpPr>
          <p:spPr>
            <a:xfrm>
              <a:off x="720675" y="2864575"/>
              <a:ext cx="14000" cy="7525"/>
            </a:xfrm>
            <a:custGeom>
              <a:rect b="b" l="l" r="r" t="t"/>
              <a:pathLst>
                <a:path extrusionOk="0" h="301" w="560">
                  <a:moveTo>
                    <a:pt x="559" y="1"/>
                  </a:moveTo>
                  <a:lnTo>
                    <a:pt x="1" y="42"/>
                  </a:lnTo>
                  <a:cubicBezTo>
                    <a:pt x="1" y="177"/>
                    <a:pt x="125" y="301"/>
                    <a:pt x="301" y="301"/>
                  </a:cubicBezTo>
                  <a:cubicBezTo>
                    <a:pt x="425" y="259"/>
                    <a:pt x="559" y="135"/>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39"/>
            <p:cNvSpPr/>
            <p:nvPr/>
          </p:nvSpPr>
          <p:spPr>
            <a:xfrm>
              <a:off x="800300" y="2990725"/>
              <a:ext cx="6475" cy="7525"/>
            </a:xfrm>
            <a:custGeom>
              <a:rect b="b" l="l" r="r" t="t"/>
              <a:pathLst>
                <a:path extrusionOk="0" h="301" w="259">
                  <a:moveTo>
                    <a:pt x="259" y="0"/>
                  </a:moveTo>
                  <a:cubicBezTo>
                    <a:pt x="176" y="42"/>
                    <a:pt x="135" y="42"/>
                    <a:pt x="42" y="124"/>
                  </a:cubicBezTo>
                  <a:cubicBezTo>
                    <a:pt x="0" y="166"/>
                    <a:pt x="0" y="259"/>
                    <a:pt x="0" y="300"/>
                  </a:cubicBezTo>
                  <a:lnTo>
                    <a:pt x="259"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39"/>
            <p:cNvSpPr/>
            <p:nvPr/>
          </p:nvSpPr>
          <p:spPr>
            <a:xfrm>
              <a:off x="794875" y="2921700"/>
              <a:ext cx="7525" cy="14000"/>
            </a:xfrm>
            <a:custGeom>
              <a:rect b="b" l="l" r="r" t="t"/>
              <a:pathLst>
                <a:path extrusionOk="0" h="560" w="301">
                  <a:moveTo>
                    <a:pt x="259" y="1"/>
                  </a:moveTo>
                  <a:cubicBezTo>
                    <a:pt x="217" y="1"/>
                    <a:pt x="135" y="42"/>
                    <a:pt x="93" y="83"/>
                  </a:cubicBezTo>
                  <a:cubicBezTo>
                    <a:pt x="42" y="125"/>
                    <a:pt x="0" y="218"/>
                    <a:pt x="0" y="301"/>
                  </a:cubicBezTo>
                  <a:cubicBezTo>
                    <a:pt x="0" y="435"/>
                    <a:pt x="93" y="518"/>
                    <a:pt x="176" y="559"/>
                  </a:cubicBezTo>
                  <a:lnTo>
                    <a:pt x="30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39"/>
            <p:cNvSpPr/>
            <p:nvPr/>
          </p:nvSpPr>
          <p:spPr>
            <a:xfrm>
              <a:off x="789450" y="2859150"/>
              <a:ext cx="7775" cy="7525"/>
            </a:xfrm>
            <a:custGeom>
              <a:rect b="b" l="l" r="r" t="t"/>
              <a:pathLst>
                <a:path extrusionOk="0" h="301" w="311">
                  <a:moveTo>
                    <a:pt x="310" y="1"/>
                  </a:moveTo>
                  <a:lnTo>
                    <a:pt x="0" y="42"/>
                  </a:lnTo>
                  <a:cubicBezTo>
                    <a:pt x="0" y="135"/>
                    <a:pt x="93" y="218"/>
                    <a:pt x="135" y="259"/>
                  </a:cubicBezTo>
                  <a:cubicBezTo>
                    <a:pt x="176" y="301"/>
                    <a:pt x="259" y="301"/>
                    <a:pt x="310" y="301"/>
                  </a:cubicBezTo>
                  <a:lnTo>
                    <a:pt x="31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39"/>
            <p:cNvSpPr/>
            <p:nvPr/>
          </p:nvSpPr>
          <p:spPr>
            <a:xfrm>
              <a:off x="529925" y="3012175"/>
              <a:ext cx="7525" cy="6475"/>
            </a:xfrm>
            <a:custGeom>
              <a:rect b="b" l="l" r="r" t="t"/>
              <a:pathLst>
                <a:path extrusionOk="0" h="259" w="301">
                  <a:moveTo>
                    <a:pt x="1" y="0"/>
                  </a:moveTo>
                  <a:lnTo>
                    <a:pt x="1" y="259"/>
                  </a:lnTo>
                  <a:lnTo>
                    <a:pt x="301" y="259"/>
                  </a:lnTo>
                  <a:cubicBezTo>
                    <a:pt x="259" y="83"/>
                    <a:pt x="135"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39"/>
            <p:cNvSpPr/>
            <p:nvPr/>
          </p:nvSpPr>
          <p:spPr>
            <a:xfrm>
              <a:off x="524500" y="2942975"/>
              <a:ext cx="7775" cy="14175"/>
            </a:xfrm>
            <a:custGeom>
              <a:rect b="b" l="l" r="r" t="t"/>
              <a:pathLst>
                <a:path extrusionOk="0" h="567" w="311">
                  <a:moveTo>
                    <a:pt x="52" y="0"/>
                  </a:moveTo>
                  <a:cubicBezTo>
                    <a:pt x="35" y="0"/>
                    <a:pt x="17" y="3"/>
                    <a:pt x="1" y="8"/>
                  </a:cubicBezTo>
                  <a:lnTo>
                    <a:pt x="52" y="566"/>
                  </a:lnTo>
                  <a:cubicBezTo>
                    <a:pt x="176" y="525"/>
                    <a:pt x="311" y="401"/>
                    <a:pt x="311" y="266"/>
                  </a:cubicBezTo>
                  <a:cubicBezTo>
                    <a:pt x="311" y="121"/>
                    <a:pt x="176" y="0"/>
                    <a:pt x="5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39"/>
            <p:cNvSpPr/>
            <p:nvPr/>
          </p:nvSpPr>
          <p:spPr>
            <a:xfrm>
              <a:off x="592475" y="3006750"/>
              <a:ext cx="14000" cy="7525"/>
            </a:xfrm>
            <a:custGeom>
              <a:rect b="b" l="l" r="r" t="t"/>
              <a:pathLst>
                <a:path extrusionOk="0" h="301" w="560">
                  <a:moveTo>
                    <a:pt x="259" y="0"/>
                  </a:moveTo>
                  <a:cubicBezTo>
                    <a:pt x="84" y="0"/>
                    <a:pt x="1" y="135"/>
                    <a:pt x="1" y="300"/>
                  </a:cubicBezTo>
                  <a:lnTo>
                    <a:pt x="559" y="259"/>
                  </a:lnTo>
                  <a:cubicBezTo>
                    <a:pt x="559" y="176"/>
                    <a:pt x="476" y="83"/>
                    <a:pt x="435" y="42"/>
                  </a:cubicBezTo>
                  <a:cubicBezTo>
                    <a:pt x="383" y="0"/>
                    <a:pt x="301"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39"/>
            <p:cNvSpPr/>
            <p:nvPr/>
          </p:nvSpPr>
          <p:spPr>
            <a:xfrm>
              <a:off x="587050" y="2937725"/>
              <a:ext cx="13975" cy="14250"/>
            </a:xfrm>
            <a:custGeom>
              <a:rect b="b" l="l" r="r" t="t"/>
              <a:pathLst>
                <a:path extrusionOk="0" h="570" w="559">
                  <a:moveTo>
                    <a:pt x="259" y="1"/>
                  </a:moveTo>
                  <a:cubicBezTo>
                    <a:pt x="135" y="1"/>
                    <a:pt x="1" y="135"/>
                    <a:pt x="1" y="311"/>
                  </a:cubicBezTo>
                  <a:cubicBezTo>
                    <a:pt x="1" y="435"/>
                    <a:pt x="176" y="569"/>
                    <a:pt x="301" y="569"/>
                  </a:cubicBezTo>
                  <a:cubicBezTo>
                    <a:pt x="476" y="518"/>
                    <a:pt x="559" y="394"/>
                    <a:pt x="559" y="259"/>
                  </a:cubicBezTo>
                  <a:cubicBezTo>
                    <a:pt x="559" y="94"/>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39"/>
            <p:cNvSpPr/>
            <p:nvPr/>
          </p:nvSpPr>
          <p:spPr>
            <a:xfrm>
              <a:off x="549325" y="2905425"/>
              <a:ext cx="15275" cy="14250"/>
            </a:xfrm>
            <a:custGeom>
              <a:rect b="b" l="l" r="r" t="t"/>
              <a:pathLst>
                <a:path extrusionOk="0" h="570" w="611">
                  <a:moveTo>
                    <a:pt x="300" y="0"/>
                  </a:moveTo>
                  <a:cubicBezTo>
                    <a:pt x="135" y="0"/>
                    <a:pt x="0" y="135"/>
                    <a:pt x="42" y="311"/>
                  </a:cubicBezTo>
                  <a:cubicBezTo>
                    <a:pt x="42" y="476"/>
                    <a:pt x="176" y="569"/>
                    <a:pt x="352" y="569"/>
                  </a:cubicBezTo>
                  <a:cubicBezTo>
                    <a:pt x="476" y="569"/>
                    <a:pt x="610" y="435"/>
                    <a:pt x="558" y="259"/>
                  </a:cubicBezTo>
                  <a:cubicBezTo>
                    <a:pt x="558" y="135"/>
                    <a:pt x="434" y="0"/>
                    <a:pt x="30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39"/>
            <p:cNvSpPr/>
            <p:nvPr/>
          </p:nvSpPr>
          <p:spPr>
            <a:xfrm>
              <a:off x="554750" y="2974425"/>
              <a:ext cx="15000" cy="14200"/>
            </a:xfrm>
            <a:custGeom>
              <a:rect b="b" l="l" r="r" t="t"/>
              <a:pathLst>
                <a:path extrusionOk="0" h="568" w="600">
                  <a:moveTo>
                    <a:pt x="259" y="1"/>
                  </a:moveTo>
                  <a:cubicBezTo>
                    <a:pt x="135" y="42"/>
                    <a:pt x="0" y="177"/>
                    <a:pt x="42" y="301"/>
                  </a:cubicBezTo>
                  <a:cubicBezTo>
                    <a:pt x="42" y="453"/>
                    <a:pt x="143" y="567"/>
                    <a:pt x="251" y="567"/>
                  </a:cubicBezTo>
                  <a:cubicBezTo>
                    <a:pt x="267" y="567"/>
                    <a:pt x="284" y="565"/>
                    <a:pt x="300" y="559"/>
                  </a:cubicBezTo>
                  <a:cubicBezTo>
                    <a:pt x="476" y="559"/>
                    <a:pt x="600" y="435"/>
                    <a:pt x="559" y="259"/>
                  </a:cubicBezTo>
                  <a:cubicBezTo>
                    <a:pt x="559" y="13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39"/>
            <p:cNvSpPr/>
            <p:nvPr/>
          </p:nvSpPr>
          <p:spPr>
            <a:xfrm>
              <a:off x="619375" y="2900250"/>
              <a:ext cx="13975" cy="13975"/>
            </a:xfrm>
            <a:custGeom>
              <a:rect b="b" l="l" r="r" t="t"/>
              <a:pathLst>
                <a:path extrusionOk="0" h="559" w="559">
                  <a:moveTo>
                    <a:pt x="259" y="1"/>
                  </a:moveTo>
                  <a:cubicBezTo>
                    <a:pt x="83" y="42"/>
                    <a:pt x="0" y="166"/>
                    <a:pt x="0" y="300"/>
                  </a:cubicBezTo>
                  <a:cubicBezTo>
                    <a:pt x="0" y="466"/>
                    <a:pt x="134" y="559"/>
                    <a:pt x="300" y="559"/>
                  </a:cubicBezTo>
                  <a:cubicBezTo>
                    <a:pt x="434" y="559"/>
                    <a:pt x="558" y="425"/>
                    <a:pt x="558" y="259"/>
                  </a:cubicBezTo>
                  <a:cubicBezTo>
                    <a:pt x="517" y="125"/>
                    <a:pt x="39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39"/>
            <p:cNvSpPr/>
            <p:nvPr/>
          </p:nvSpPr>
          <p:spPr>
            <a:xfrm>
              <a:off x="624800" y="2969850"/>
              <a:ext cx="13975" cy="13425"/>
            </a:xfrm>
            <a:custGeom>
              <a:rect b="b" l="l" r="r" t="t"/>
              <a:pathLst>
                <a:path extrusionOk="0" h="537" w="559">
                  <a:moveTo>
                    <a:pt x="306" y="1"/>
                  </a:moveTo>
                  <a:cubicBezTo>
                    <a:pt x="290" y="1"/>
                    <a:pt x="274" y="3"/>
                    <a:pt x="259" y="8"/>
                  </a:cubicBezTo>
                  <a:cubicBezTo>
                    <a:pt x="83" y="8"/>
                    <a:pt x="0" y="143"/>
                    <a:pt x="0" y="267"/>
                  </a:cubicBezTo>
                  <a:cubicBezTo>
                    <a:pt x="0" y="416"/>
                    <a:pt x="90" y="536"/>
                    <a:pt x="226" y="536"/>
                  </a:cubicBezTo>
                  <a:cubicBezTo>
                    <a:pt x="249" y="536"/>
                    <a:pt x="274" y="533"/>
                    <a:pt x="300" y="525"/>
                  </a:cubicBezTo>
                  <a:cubicBezTo>
                    <a:pt x="434" y="525"/>
                    <a:pt x="558" y="401"/>
                    <a:pt x="558" y="225"/>
                  </a:cubicBezTo>
                  <a:cubicBezTo>
                    <a:pt x="522" y="117"/>
                    <a:pt x="415" y="1"/>
                    <a:pt x="30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39"/>
            <p:cNvSpPr/>
            <p:nvPr/>
          </p:nvSpPr>
          <p:spPr>
            <a:xfrm>
              <a:off x="519325" y="2879575"/>
              <a:ext cx="7525" cy="7775"/>
            </a:xfrm>
            <a:custGeom>
              <a:rect b="b" l="l" r="r" t="t"/>
              <a:pathLst>
                <a:path extrusionOk="0" h="311" w="301">
                  <a:moveTo>
                    <a:pt x="301" y="0"/>
                  </a:moveTo>
                  <a:lnTo>
                    <a:pt x="1" y="52"/>
                  </a:lnTo>
                  <a:lnTo>
                    <a:pt x="42" y="311"/>
                  </a:lnTo>
                  <a:lnTo>
                    <a:pt x="84" y="311"/>
                  </a:lnTo>
                  <a:cubicBezTo>
                    <a:pt x="208" y="259"/>
                    <a:pt x="301" y="135"/>
                    <a:pt x="30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39"/>
            <p:cNvSpPr/>
            <p:nvPr/>
          </p:nvSpPr>
          <p:spPr>
            <a:xfrm>
              <a:off x="581625" y="2874400"/>
              <a:ext cx="13975" cy="7950"/>
            </a:xfrm>
            <a:custGeom>
              <a:rect b="b" l="l" r="r" t="t"/>
              <a:pathLst>
                <a:path extrusionOk="0" h="318" w="559">
                  <a:moveTo>
                    <a:pt x="559" y="1"/>
                  </a:moveTo>
                  <a:lnTo>
                    <a:pt x="1" y="42"/>
                  </a:lnTo>
                  <a:cubicBezTo>
                    <a:pt x="1" y="83"/>
                    <a:pt x="1" y="83"/>
                    <a:pt x="42" y="125"/>
                  </a:cubicBezTo>
                  <a:cubicBezTo>
                    <a:pt x="42" y="166"/>
                    <a:pt x="42" y="166"/>
                    <a:pt x="94" y="207"/>
                  </a:cubicBezTo>
                  <a:lnTo>
                    <a:pt x="135" y="259"/>
                  </a:lnTo>
                  <a:cubicBezTo>
                    <a:pt x="164" y="288"/>
                    <a:pt x="193" y="318"/>
                    <a:pt x="237" y="318"/>
                  </a:cubicBezTo>
                  <a:cubicBezTo>
                    <a:pt x="255" y="318"/>
                    <a:pt x="276" y="313"/>
                    <a:pt x="300" y="301"/>
                  </a:cubicBezTo>
                  <a:cubicBezTo>
                    <a:pt x="393" y="301"/>
                    <a:pt x="476" y="259"/>
                    <a:pt x="518" y="166"/>
                  </a:cubicBezTo>
                  <a:cubicBezTo>
                    <a:pt x="559" y="125"/>
                    <a:pt x="559" y="83"/>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39"/>
            <p:cNvSpPr/>
            <p:nvPr/>
          </p:nvSpPr>
          <p:spPr>
            <a:xfrm>
              <a:off x="661500" y="3001325"/>
              <a:ext cx="7525" cy="7500"/>
            </a:xfrm>
            <a:custGeom>
              <a:rect b="b" l="l" r="r" t="t"/>
              <a:pathLst>
                <a:path extrusionOk="0" h="300" w="301">
                  <a:moveTo>
                    <a:pt x="259" y="0"/>
                  </a:moveTo>
                  <a:cubicBezTo>
                    <a:pt x="207" y="0"/>
                    <a:pt x="166" y="42"/>
                    <a:pt x="124" y="93"/>
                  </a:cubicBezTo>
                  <a:cubicBezTo>
                    <a:pt x="42" y="135"/>
                    <a:pt x="42" y="176"/>
                    <a:pt x="0" y="259"/>
                  </a:cubicBezTo>
                  <a:lnTo>
                    <a:pt x="0" y="300"/>
                  </a:lnTo>
                  <a:lnTo>
                    <a:pt x="300"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39"/>
            <p:cNvSpPr/>
            <p:nvPr/>
          </p:nvSpPr>
          <p:spPr>
            <a:xfrm>
              <a:off x="656075" y="2932550"/>
              <a:ext cx="7525" cy="14000"/>
            </a:xfrm>
            <a:custGeom>
              <a:rect b="b" l="l" r="r" t="t"/>
              <a:pathLst>
                <a:path extrusionOk="0" h="560" w="301">
                  <a:moveTo>
                    <a:pt x="259" y="1"/>
                  </a:moveTo>
                  <a:cubicBezTo>
                    <a:pt x="217" y="1"/>
                    <a:pt x="166" y="42"/>
                    <a:pt x="124" y="42"/>
                  </a:cubicBezTo>
                  <a:cubicBezTo>
                    <a:pt x="42" y="125"/>
                    <a:pt x="0" y="208"/>
                    <a:pt x="0" y="301"/>
                  </a:cubicBezTo>
                  <a:cubicBezTo>
                    <a:pt x="42" y="425"/>
                    <a:pt x="83" y="518"/>
                    <a:pt x="217" y="518"/>
                  </a:cubicBezTo>
                  <a:cubicBezTo>
                    <a:pt x="259" y="559"/>
                    <a:pt x="300" y="559"/>
                    <a:pt x="300" y="5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39"/>
            <p:cNvSpPr/>
            <p:nvPr/>
          </p:nvSpPr>
          <p:spPr>
            <a:xfrm>
              <a:off x="651675" y="2870000"/>
              <a:ext cx="7525" cy="7525"/>
            </a:xfrm>
            <a:custGeom>
              <a:rect b="b" l="l" r="r" t="t"/>
              <a:pathLst>
                <a:path extrusionOk="0" h="301" w="301">
                  <a:moveTo>
                    <a:pt x="259" y="1"/>
                  </a:moveTo>
                  <a:lnTo>
                    <a:pt x="0" y="42"/>
                  </a:lnTo>
                  <a:lnTo>
                    <a:pt x="0" y="84"/>
                  </a:lnTo>
                  <a:cubicBezTo>
                    <a:pt x="0" y="177"/>
                    <a:pt x="42" y="218"/>
                    <a:pt x="135" y="259"/>
                  </a:cubicBezTo>
                  <a:cubicBezTo>
                    <a:pt x="176" y="259"/>
                    <a:pt x="218" y="301"/>
                    <a:pt x="300" y="301"/>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39"/>
            <p:cNvSpPr/>
            <p:nvPr/>
          </p:nvSpPr>
          <p:spPr>
            <a:xfrm>
              <a:off x="391125" y="3023025"/>
              <a:ext cx="7525" cy="6500"/>
            </a:xfrm>
            <a:custGeom>
              <a:rect b="b" l="l" r="r" t="t"/>
              <a:pathLst>
                <a:path extrusionOk="0" h="260" w="301">
                  <a:moveTo>
                    <a:pt x="1" y="1"/>
                  </a:moveTo>
                  <a:lnTo>
                    <a:pt x="42" y="259"/>
                  </a:lnTo>
                  <a:lnTo>
                    <a:pt x="301" y="259"/>
                  </a:lnTo>
                  <a:cubicBezTo>
                    <a:pt x="301" y="166"/>
                    <a:pt x="259" y="125"/>
                    <a:pt x="259" y="83"/>
                  </a:cubicBezTo>
                  <a:cubicBezTo>
                    <a:pt x="166" y="42"/>
                    <a:pt x="83"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39"/>
            <p:cNvSpPr/>
            <p:nvPr/>
          </p:nvSpPr>
          <p:spPr>
            <a:xfrm>
              <a:off x="385700" y="2952975"/>
              <a:ext cx="7525" cy="14000"/>
            </a:xfrm>
            <a:custGeom>
              <a:rect b="b" l="l" r="r" t="t"/>
              <a:pathLst>
                <a:path extrusionOk="0" h="560" w="301">
                  <a:moveTo>
                    <a:pt x="1" y="1"/>
                  </a:moveTo>
                  <a:lnTo>
                    <a:pt x="42" y="559"/>
                  </a:lnTo>
                  <a:cubicBezTo>
                    <a:pt x="218" y="559"/>
                    <a:pt x="300" y="425"/>
                    <a:pt x="300" y="259"/>
                  </a:cubicBezTo>
                  <a:cubicBezTo>
                    <a:pt x="300" y="218"/>
                    <a:pt x="300" y="166"/>
                    <a:pt x="259" y="125"/>
                  </a:cubicBezTo>
                  <a:lnTo>
                    <a:pt x="218" y="83"/>
                  </a:lnTo>
                  <a:cubicBezTo>
                    <a:pt x="176" y="42"/>
                    <a:pt x="83"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39"/>
            <p:cNvSpPr/>
            <p:nvPr/>
          </p:nvSpPr>
          <p:spPr>
            <a:xfrm>
              <a:off x="453425" y="3017600"/>
              <a:ext cx="14250" cy="7525"/>
            </a:xfrm>
            <a:custGeom>
              <a:rect b="b" l="l" r="r" t="t"/>
              <a:pathLst>
                <a:path extrusionOk="0" h="301" w="570">
                  <a:moveTo>
                    <a:pt x="259" y="1"/>
                  </a:moveTo>
                  <a:cubicBezTo>
                    <a:pt x="176" y="1"/>
                    <a:pt x="93" y="83"/>
                    <a:pt x="52" y="166"/>
                  </a:cubicBezTo>
                  <a:cubicBezTo>
                    <a:pt x="52" y="218"/>
                    <a:pt x="0" y="259"/>
                    <a:pt x="52" y="300"/>
                  </a:cubicBezTo>
                  <a:lnTo>
                    <a:pt x="569" y="259"/>
                  </a:lnTo>
                  <a:cubicBezTo>
                    <a:pt x="569" y="125"/>
                    <a:pt x="476" y="1"/>
                    <a:pt x="35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39"/>
            <p:cNvSpPr/>
            <p:nvPr/>
          </p:nvSpPr>
          <p:spPr>
            <a:xfrm>
              <a:off x="448250" y="2948400"/>
              <a:ext cx="15025" cy="13350"/>
            </a:xfrm>
            <a:custGeom>
              <a:rect b="b" l="l" r="r" t="t"/>
              <a:pathLst>
                <a:path extrusionOk="0" h="534" w="601">
                  <a:moveTo>
                    <a:pt x="349" y="0"/>
                  </a:moveTo>
                  <a:cubicBezTo>
                    <a:pt x="333" y="0"/>
                    <a:pt x="317" y="3"/>
                    <a:pt x="300" y="8"/>
                  </a:cubicBezTo>
                  <a:cubicBezTo>
                    <a:pt x="125" y="8"/>
                    <a:pt x="1" y="142"/>
                    <a:pt x="42" y="308"/>
                  </a:cubicBezTo>
                  <a:cubicBezTo>
                    <a:pt x="42" y="424"/>
                    <a:pt x="135" y="533"/>
                    <a:pt x="274" y="533"/>
                  </a:cubicBezTo>
                  <a:cubicBezTo>
                    <a:pt x="296" y="533"/>
                    <a:pt x="318" y="530"/>
                    <a:pt x="342" y="525"/>
                  </a:cubicBezTo>
                  <a:cubicBezTo>
                    <a:pt x="466" y="525"/>
                    <a:pt x="600" y="401"/>
                    <a:pt x="559" y="266"/>
                  </a:cubicBezTo>
                  <a:cubicBezTo>
                    <a:pt x="559" y="114"/>
                    <a:pt x="457" y="0"/>
                    <a:pt x="34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39"/>
            <p:cNvSpPr/>
            <p:nvPr/>
          </p:nvSpPr>
          <p:spPr>
            <a:xfrm>
              <a:off x="411550" y="2916275"/>
              <a:ext cx="13975" cy="13975"/>
            </a:xfrm>
            <a:custGeom>
              <a:rect b="b" l="l" r="r" t="t"/>
              <a:pathLst>
                <a:path extrusionOk="0" h="559" w="559">
                  <a:moveTo>
                    <a:pt x="259" y="1"/>
                  </a:moveTo>
                  <a:cubicBezTo>
                    <a:pt x="83" y="1"/>
                    <a:pt x="0" y="135"/>
                    <a:pt x="0" y="300"/>
                  </a:cubicBezTo>
                  <a:cubicBezTo>
                    <a:pt x="0" y="435"/>
                    <a:pt x="125" y="559"/>
                    <a:pt x="300" y="559"/>
                  </a:cubicBezTo>
                  <a:cubicBezTo>
                    <a:pt x="476" y="518"/>
                    <a:pt x="559" y="394"/>
                    <a:pt x="559" y="259"/>
                  </a:cubicBezTo>
                  <a:cubicBezTo>
                    <a:pt x="559" y="83"/>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39"/>
            <p:cNvSpPr/>
            <p:nvPr/>
          </p:nvSpPr>
          <p:spPr>
            <a:xfrm>
              <a:off x="416975" y="2985300"/>
              <a:ext cx="13975" cy="13975"/>
            </a:xfrm>
            <a:custGeom>
              <a:rect b="b" l="l" r="r" t="t"/>
              <a:pathLst>
                <a:path extrusionOk="0" h="559" w="559">
                  <a:moveTo>
                    <a:pt x="259" y="0"/>
                  </a:moveTo>
                  <a:cubicBezTo>
                    <a:pt x="83" y="0"/>
                    <a:pt x="1" y="166"/>
                    <a:pt x="1" y="300"/>
                  </a:cubicBezTo>
                  <a:cubicBezTo>
                    <a:pt x="1" y="476"/>
                    <a:pt x="125" y="558"/>
                    <a:pt x="300" y="558"/>
                  </a:cubicBezTo>
                  <a:cubicBezTo>
                    <a:pt x="425" y="558"/>
                    <a:pt x="559" y="424"/>
                    <a:pt x="559" y="259"/>
                  </a:cubicBezTo>
                  <a:cubicBezTo>
                    <a:pt x="559" y="124"/>
                    <a:pt x="38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39"/>
            <p:cNvSpPr/>
            <p:nvPr/>
          </p:nvSpPr>
          <p:spPr>
            <a:xfrm>
              <a:off x="480575" y="2910850"/>
              <a:ext cx="13975" cy="13975"/>
            </a:xfrm>
            <a:custGeom>
              <a:rect b="b" l="l" r="r" t="t"/>
              <a:pathLst>
                <a:path extrusionOk="0" h="559" w="559">
                  <a:moveTo>
                    <a:pt x="258" y="1"/>
                  </a:moveTo>
                  <a:cubicBezTo>
                    <a:pt x="124" y="1"/>
                    <a:pt x="0" y="135"/>
                    <a:pt x="0" y="300"/>
                  </a:cubicBezTo>
                  <a:cubicBezTo>
                    <a:pt x="41" y="435"/>
                    <a:pt x="165" y="559"/>
                    <a:pt x="300" y="559"/>
                  </a:cubicBezTo>
                  <a:cubicBezTo>
                    <a:pt x="465" y="559"/>
                    <a:pt x="558" y="435"/>
                    <a:pt x="558" y="259"/>
                  </a:cubicBezTo>
                  <a:cubicBezTo>
                    <a:pt x="558" y="94"/>
                    <a:pt x="424" y="1"/>
                    <a:pt x="25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39"/>
            <p:cNvSpPr/>
            <p:nvPr/>
          </p:nvSpPr>
          <p:spPr>
            <a:xfrm>
              <a:off x="485725" y="2979875"/>
              <a:ext cx="14250" cy="13975"/>
            </a:xfrm>
            <a:custGeom>
              <a:rect b="b" l="l" r="r" t="t"/>
              <a:pathLst>
                <a:path extrusionOk="0" h="559" w="570">
                  <a:moveTo>
                    <a:pt x="259" y="0"/>
                  </a:moveTo>
                  <a:cubicBezTo>
                    <a:pt x="135" y="41"/>
                    <a:pt x="1" y="176"/>
                    <a:pt x="1" y="300"/>
                  </a:cubicBezTo>
                  <a:cubicBezTo>
                    <a:pt x="1" y="476"/>
                    <a:pt x="177" y="558"/>
                    <a:pt x="311" y="558"/>
                  </a:cubicBezTo>
                  <a:cubicBezTo>
                    <a:pt x="476" y="558"/>
                    <a:pt x="569" y="434"/>
                    <a:pt x="569" y="259"/>
                  </a:cubicBezTo>
                  <a:cubicBezTo>
                    <a:pt x="569" y="124"/>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39"/>
            <p:cNvSpPr/>
            <p:nvPr/>
          </p:nvSpPr>
          <p:spPr>
            <a:xfrm>
              <a:off x="381300" y="2890425"/>
              <a:ext cx="7525" cy="7525"/>
            </a:xfrm>
            <a:custGeom>
              <a:rect b="b" l="l" r="r" t="t"/>
              <a:pathLst>
                <a:path extrusionOk="0" h="301" w="301">
                  <a:moveTo>
                    <a:pt x="259" y="1"/>
                  </a:moveTo>
                  <a:lnTo>
                    <a:pt x="1" y="42"/>
                  </a:lnTo>
                  <a:lnTo>
                    <a:pt x="1" y="301"/>
                  </a:lnTo>
                  <a:lnTo>
                    <a:pt x="94" y="301"/>
                  </a:lnTo>
                  <a:cubicBezTo>
                    <a:pt x="218" y="259"/>
                    <a:pt x="301" y="135"/>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39"/>
            <p:cNvSpPr/>
            <p:nvPr/>
          </p:nvSpPr>
          <p:spPr>
            <a:xfrm>
              <a:off x="443850" y="2885000"/>
              <a:ext cx="14000" cy="7525"/>
            </a:xfrm>
            <a:custGeom>
              <a:rect b="b" l="l" r="r" t="t"/>
              <a:pathLst>
                <a:path extrusionOk="0" h="301" w="560">
                  <a:moveTo>
                    <a:pt x="559" y="1"/>
                  </a:moveTo>
                  <a:lnTo>
                    <a:pt x="1" y="42"/>
                  </a:lnTo>
                  <a:cubicBezTo>
                    <a:pt x="1" y="218"/>
                    <a:pt x="125" y="300"/>
                    <a:pt x="301" y="300"/>
                  </a:cubicBezTo>
                  <a:cubicBezTo>
                    <a:pt x="435" y="300"/>
                    <a:pt x="559" y="176"/>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39"/>
            <p:cNvSpPr/>
            <p:nvPr/>
          </p:nvSpPr>
          <p:spPr>
            <a:xfrm>
              <a:off x="523475" y="3012175"/>
              <a:ext cx="6475" cy="7525"/>
            </a:xfrm>
            <a:custGeom>
              <a:rect b="b" l="l" r="r" t="t"/>
              <a:pathLst>
                <a:path extrusionOk="0" h="301" w="259">
                  <a:moveTo>
                    <a:pt x="259" y="0"/>
                  </a:moveTo>
                  <a:cubicBezTo>
                    <a:pt x="176" y="0"/>
                    <a:pt x="135" y="42"/>
                    <a:pt x="93" y="42"/>
                  </a:cubicBezTo>
                  <a:cubicBezTo>
                    <a:pt x="42" y="124"/>
                    <a:pt x="0" y="218"/>
                    <a:pt x="0" y="300"/>
                  </a:cubicBezTo>
                  <a:lnTo>
                    <a:pt x="259"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39"/>
            <p:cNvSpPr/>
            <p:nvPr/>
          </p:nvSpPr>
          <p:spPr>
            <a:xfrm>
              <a:off x="518050" y="2943150"/>
              <a:ext cx="7775" cy="14000"/>
            </a:xfrm>
            <a:custGeom>
              <a:rect b="b" l="l" r="r" t="t"/>
              <a:pathLst>
                <a:path extrusionOk="0" h="560" w="311">
                  <a:moveTo>
                    <a:pt x="217" y="1"/>
                  </a:moveTo>
                  <a:cubicBezTo>
                    <a:pt x="93" y="42"/>
                    <a:pt x="0" y="177"/>
                    <a:pt x="0" y="301"/>
                  </a:cubicBezTo>
                  <a:cubicBezTo>
                    <a:pt x="0" y="394"/>
                    <a:pt x="93" y="476"/>
                    <a:pt x="176" y="518"/>
                  </a:cubicBezTo>
                  <a:cubicBezTo>
                    <a:pt x="217" y="559"/>
                    <a:pt x="259" y="559"/>
                    <a:pt x="310" y="5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39"/>
            <p:cNvSpPr/>
            <p:nvPr/>
          </p:nvSpPr>
          <p:spPr>
            <a:xfrm>
              <a:off x="512875" y="2880875"/>
              <a:ext cx="7525" cy="6675"/>
            </a:xfrm>
            <a:custGeom>
              <a:rect b="b" l="l" r="r" t="t"/>
              <a:pathLst>
                <a:path extrusionOk="0" h="267" w="301">
                  <a:moveTo>
                    <a:pt x="0" y="0"/>
                  </a:moveTo>
                  <a:cubicBezTo>
                    <a:pt x="0" y="145"/>
                    <a:pt x="96" y="266"/>
                    <a:pt x="237" y="266"/>
                  </a:cubicBezTo>
                  <a:cubicBezTo>
                    <a:pt x="257" y="266"/>
                    <a:pt x="278" y="264"/>
                    <a:pt x="300" y="259"/>
                  </a:cubicBez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39"/>
            <p:cNvSpPr/>
            <p:nvPr/>
          </p:nvSpPr>
          <p:spPr>
            <a:xfrm>
              <a:off x="253100" y="3033425"/>
              <a:ext cx="7775" cy="6700"/>
            </a:xfrm>
            <a:custGeom>
              <a:rect b="b" l="l" r="r" t="t"/>
              <a:pathLst>
                <a:path extrusionOk="0" h="268" w="311">
                  <a:moveTo>
                    <a:pt x="51" y="1"/>
                  </a:moveTo>
                  <a:cubicBezTo>
                    <a:pt x="34" y="1"/>
                    <a:pt x="18" y="3"/>
                    <a:pt x="1" y="9"/>
                  </a:cubicBezTo>
                  <a:lnTo>
                    <a:pt x="1" y="267"/>
                  </a:lnTo>
                  <a:lnTo>
                    <a:pt x="311" y="226"/>
                  </a:lnTo>
                  <a:cubicBezTo>
                    <a:pt x="266" y="117"/>
                    <a:pt x="165" y="1"/>
                    <a:pt x="5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39"/>
            <p:cNvSpPr/>
            <p:nvPr/>
          </p:nvSpPr>
          <p:spPr>
            <a:xfrm>
              <a:off x="255425" y="2970050"/>
              <a:ext cx="25" cy="2350"/>
            </a:xfrm>
            <a:custGeom>
              <a:rect b="b" l="l" r="r" t="t"/>
              <a:pathLst>
                <a:path extrusionOk="0" h="94" w="1">
                  <a:moveTo>
                    <a:pt x="1" y="0"/>
                  </a:moveTo>
                  <a:lnTo>
                    <a:pt x="1" y="93"/>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39"/>
            <p:cNvSpPr/>
            <p:nvPr/>
          </p:nvSpPr>
          <p:spPr>
            <a:xfrm>
              <a:off x="315650" y="3028200"/>
              <a:ext cx="14000" cy="7775"/>
            </a:xfrm>
            <a:custGeom>
              <a:rect b="b" l="l" r="r" t="t"/>
              <a:pathLst>
                <a:path extrusionOk="0" h="311" w="560">
                  <a:moveTo>
                    <a:pt x="259" y="0"/>
                  </a:moveTo>
                  <a:cubicBezTo>
                    <a:pt x="83" y="0"/>
                    <a:pt x="1" y="135"/>
                    <a:pt x="1" y="311"/>
                  </a:cubicBezTo>
                  <a:lnTo>
                    <a:pt x="559" y="259"/>
                  </a:lnTo>
                  <a:cubicBezTo>
                    <a:pt x="559" y="135"/>
                    <a:pt x="476" y="93"/>
                    <a:pt x="43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39"/>
            <p:cNvSpPr/>
            <p:nvPr/>
          </p:nvSpPr>
          <p:spPr>
            <a:xfrm>
              <a:off x="310225" y="2958400"/>
              <a:ext cx="13975" cy="14175"/>
            </a:xfrm>
            <a:custGeom>
              <a:rect b="b" l="l" r="r" t="t"/>
              <a:pathLst>
                <a:path extrusionOk="0" h="567" w="559">
                  <a:moveTo>
                    <a:pt x="259" y="1"/>
                  </a:moveTo>
                  <a:cubicBezTo>
                    <a:pt x="94" y="42"/>
                    <a:pt x="1" y="166"/>
                    <a:pt x="1" y="301"/>
                  </a:cubicBezTo>
                  <a:cubicBezTo>
                    <a:pt x="1" y="446"/>
                    <a:pt x="104" y="567"/>
                    <a:pt x="241" y="567"/>
                  </a:cubicBezTo>
                  <a:cubicBezTo>
                    <a:pt x="260" y="567"/>
                    <a:pt x="280" y="564"/>
                    <a:pt x="300" y="559"/>
                  </a:cubicBezTo>
                  <a:cubicBezTo>
                    <a:pt x="476" y="559"/>
                    <a:pt x="559" y="425"/>
                    <a:pt x="559" y="259"/>
                  </a:cubicBezTo>
                  <a:cubicBezTo>
                    <a:pt x="559" y="12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39"/>
            <p:cNvSpPr/>
            <p:nvPr/>
          </p:nvSpPr>
          <p:spPr>
            <a:xfrm>
              <a:off x="272500" y="2926925"/>
              <a:ext cx="15275" cy="14200"/>
            </a:xfrm>
            <a:custGeom>
              <a:rect b="b" l="l" r="r" t="t"/>
              <a:pathLst>
                <a:path extrusionOk="0" h="568" w="611">
                  <a:moveTo>
                    <a:pt x="325" y="1"/>
                  </a:moveTo>
                  <a:cubicBezTo>
                    <a:pt x="304" y="1"/>
                    <a:pt x="282" y="3"/>
                    <a:pt x="259" y="9"/>
                  </a:cubicBezTo>
                  <a:cubicBezTo>
                    <a:pt x="134" y="9"/>
                    <a:pt x="0" y="133"/>
                    <a:pt x="0" y="309"/>
                  </a:cubicBezTo>
                  <a:cubicBezTo>
                    <a:pt x="52" y="433"/>
                    <a:pt x="176" y="567"/>
                    <a:pt x="310" y="567"/>
                  </a:cubicBezTo>
                  <a:cubicBezTo>
                    <a:pt x="476" y="526"/>
                    <a:pt x="610" y="391"/>
                    <a:pt x="569" y="267"/>
                  </a:cubicBezTo>
                  <a:cubicBezTo>
                    <a:pt x="569" y="115"/>
                    <a:pt x="467" y="1"/>
                    <a:pt x="3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39"/>
            <p:cNvSpPr/>
            <p:nvPr/>
          </p:nvSpPr>
          <p:spPr>
            <a:xfrm>
              <a:off x="277925" y="2995900"/>
              <a:ext cx="15275" cy="14225"/>
            </a:xfrm>
            <a:custGeom>
              <a:rect b="b" l="l" r="r" t="t"/>
              <a:pathLst>
                <a:path extrusionOk="0" h="569" w="611">
                  <a:moveTo>
                    <a:pt x="259" y="0"/>
                  </a:moveTo>
                  <a:cubicBezTo>
                    <a:pt x="135" y="0"/>
                    <a:pt x="0" y="134"/>
                    <a:pt x="0" y="310"/>
                  </a:cubicBezTo>
                  <a:cubicBezTo>
                    <a:pt x="42" y="434"/>
                    <a:pt x="176" y="569"/>
                    <a:pt x="300" y="569"/>
                  </a:cubicBezTo>
                  <a:cubicBezTo>
                    <a:pt x="476" y="569"/>
                    <a:pt x="610" y="393"/>
                    <a:pt x="559" y="259"/>
                  </a:cubicBezTo>
                  <a:cubicBezTo>
                    <a:pt x="559" y="93"/>
                    <a:pt x="43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39"/>
            <p:cNvSpPr/>
            <p:nvPr/>
          </p:nvSpPr>
          <p:spPr>
            <a:xfrm>
              <a:off x="342525" y="2921700"/>
              <a:ext cx="14000" cy="14000"/>
            </a:xfrm>
            <a:custGeom>
              <a:rect b="b" l="l" r="r" t="t"/>
              <a:pathLst>
                <a:path extrusionOk="0" h="560" w="560">
                  <a:moveTo>
                    <a:pt x="259" y="1"/>
                  </a:moveTo>
                  <a:cubicBezTo>
                    <a:pt x="94" y="1"/>
                    <a:pt x="1" y="125"/>
                    <a:pt x="1" y="301"/>
                  </a:cubicBezTo>
                  <a:cubicBezTo>
                    <a:pt x="1" y="435"/>
                    <a:pt x="135" y="559"/>
                    <a:pt x="301" y="559"/>
                  </a:cubicBezTo>
                  <a:cubicBezTo>
                    <a:pt x="435" y="518"/>
                    <a:pt x="559" y="383"/>
                    <a:pt x="559" y="259"/>
                  </a:cubicBezTo>
                  <a:cubicBezTo>
                    <a:pt x="518" y="83"/>
                    <a:pt x="39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39"/>
            <p:cNvSpPr/>
            <p:nvPr/>
          </p:nvSpPr>
          <p:spPr>
            <a:xfrm>
              <a:off x="346925" y="2990725"/>
              <a:ext cx="15025" cy="13975"/>
            </a:xfrm>
            <a:custGeom>
              <a:rect b="b" l="l" r="r" t="t"/>
              <a:pathLst>
                <a:path extrusionOk="0" h="559" w="601">
                  <a:moveTo>
                    <a:pt x="301" y="0"/>
                  </a:moveTo>
                  <a:cubicBezTo>
                    <a:pt x="125" y="0"/>
                    <a:pt x="1" y="124"/>
                    <a:pt x="42" y="300"/>
                  </a:cubicBezTo>
                  <a:cubicBezTo>
                    <a:pt x="42" y="466"/>
                    <a:pt x="176" y="559"/>
                    <a:pt x="342" y="559"/>
                  </a:cubicBezTo>
                  <a:cubicBezTo>
                    <a:pt x="476" y="559"/>
                    <a:pt x="600" y="424"/>
                    <a:pt x="600" y="259"/>
                  </a:cubicBezTo>
                  <a:cubicBezTo>
                    <a:pt x="559" y="83"/>
                    <a:pt x="435" y="0"/>
                    <a:pt x="30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39"/>
            <p:cNvSpPr/>
            <p:nvPr/>
          </p:nvSpPr>
          <p:spPr>
            <a:xfrm>
              <a:off x="304800" y="2895850"/>
              <a:ext cx="14250" cy="7525"/>
            </a:xfrm>
            <a:custGeom>
              <a:rect b="b" l="l" r="r" t="t"/>
              <a:pathLst>
                <a:path extrusionOk="0" h="301" w="570">
                  <a:moveTo>
                    <a:pt x="569" y="1"/>
                  </a:moveTo>
                  <a:lnTo>
                    <a:pt x="0" y="42"/>
                  </a:lnTo>
                  <a:cubicBezTo>
                    <a:pt x="0" y="218"/>
                    <a:pt x="176" y="301"/>
                    <a:pt x="311" y="301"/>
                  </a:cubicBezTo>
                  <a:cubicBezTo>
                    <a:pt x="476" y="301"/>
                    <a:pt x="569" y="177"/>
                    <a:pt x="56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39"/>
            <p:cNvSpPr/>
            <p:nvPr/>
          </p:nvSpPr>
          <p:spPr>
            <a:xfrm>
              <a:off x="384675" y="3023025"/>
              <a:ext cx="7525" cy="7525"/>
            </a:xfrm>
            <a:custGeom>
              <a:rect b="b" l="l" r="r" t="t"/>
              <a:pathLst>
                <a:path extrusionOk="0" h="301" w="301">
                  <a:moveTo>
                    <a:pt x="259" y="1"/>
                  </a:moveTo>
                  <a:cubicBezTo>
                    <a:pt x="217" y="1"/>
                    <a:pt x="166" y="1"/>
                    <a:pt x="124" y="42"/>
                  </a:cubicBezTo>
                  <a:cubicBezTo>
                    <a:pt x="42" y="83"/>
                    <a:pt x="0" y="166"/>
                    <a:pt x="0" y="207"/>
                  </a:cubicBezTo>
                  <a:lnTo>
                    <a:pt x="0" y="300"/>
                  </a:lnTo>
                  <a:lnTo>
                    <a:pt x="300" y="2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39"/>
            <p:cNvSpPr/>
            <p:nvPr/>
          </p:nvSpPr>
          <p:spPr>
            <a:xfrm>
              <a:off x="379250" y="2952975"/>
              <a:ext cx="7500" cy="14000"/>
            </a:xfrm>
            <a:custGeom>
              <a:rect b="b" l="l" r="r" t="t"/>
              <a:pathLst>
                <a:path extrusionOk="0" h="560" w="300">
                  <a:moveTo>
                    <a:pt x="259" y="1"/>
                  </a:moveTo>
                  <a:cubicBezTo>
                    <a:pt x="217" y="42"/>
                    <a:pt x="176" y="42"/>
                    <a:pt x="124" y="83"/>
                  </a:cubicBezTo>
                  <a:cubicBezTo>
                    <a:pt x="41" y="125"/>
                    <a:pt x="0" y="218"/>
                    <a:pt x="0" y="301"/>
                  </a:cubicBezTo>
                  <a:cubicBezTo>
                    <a:pt x="41" y="425"/>
                    <a:pt x="83" y="518"/>
                    <a:pt x="217" y="559"/>
                  </a:cubicBezTo>
                  <a:lnTo>
                    <a:pt x="30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39"/>
            <p:cNvSpPr/>
            <p:nvPr/>
          </p:nvSpPr>
          <p:spPr>
            <a:xfrm>
              <a:off x="373800" y="2891475"/>
              <a:ext cx="7525" cy="6475"/>
            </a:xfrm>
            <a:custGeom>
              <a:rect b="b" l="l" r="r" t="t"/>
              <a:pathLst>
                <a:path extrusionOk="0" h="259" w="301">
                  <a:moveTo>
                    <a:pt x="1" y="0"/>
                  </a:moveTo>
                  <a:lnTo>
                    <a:pt x="42" y="41"/>
                  </a:lnTo>
                  <a:cubicBezTo>
                    <a:pt x="42" y="134"/>
                    <a:pt x="84" y="176"/>
                    <a:pt x="177" y="217"/>
                  </a:cubicBezTo>
                  <a:cubicBezTo>
                    <a:pt x="218" y="259"/>
                    <a:pt x="259" y="259"/>
                    <a:pt x="301" y="259"/>
                  </a:cubicBezTo>
                  <a:lnTo>
                    <a:pt x="30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39"/>
            <p:cNvSpPr/>
            <p:nvPr/>
          </p:nvSpPr>
          <p:spPr>
            <a:xfrm>
              <a:off x="251025" y="3033625"/>
              <a:ext cx="2100" cy="6500"/>
            </a:xfrm>
            <a:custGeom>
              <a:rect b="b" l="l" r="r" t="t"/>
              <a:pathLst>
                <a:path extrusionOk="0" h="260" w="84">
                  <a:moveTo>
                    <a:pt x="42" y="1"/>
                  </a:moveTo>
                  <a:lnTo>
                    <a:pt x="1" y="259"/>
                  </a:lnTo>
                  <a:lnTo>
                    <a:pt x="84" y="259"/>
                  </a:lnTo>
                  <a:lnTo>
                    <a:pt x="84"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39"/>
            <p:cNvSpPr/>
            <p:nvPr/>
          </p:nvSpPr>
          <p:spPr>
            <a:xfrm>
              <a:off x="1478800" y="2667625"/>
              <a:ext cx="6475" cy="6475"/>
            </a:xfrm>
            <a:custGeom>
              <a:rect b="b" l="l" r="r" t="t"/>
              <a:pathLst>
                <a:path extrusionOk="0" h="259" w="259">
                  <a:moveTo>
                    <a:pt x="259" y="0"/>
                  </a:moveTo>
                  <a:lnTo>
                    <a:pt x="0" y="42"/>
                  </a:lnTo>
                  <a:lnTo>
                    <a:pt x="0" y="259"/>
                  </a:lnTo>
                  <a:lnTo>
                    <a:pt x="259" y="125"/>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39"/>
            <p:cNvSpPr/>
            <p:nvPr/>
          </p:nvSpPr>
          <p:spPr>
            <a:xfrm>
              <a:off x="1344125" y="2741350"/>
              <a:ext cx="2350" cy="475"/>
            </a:xfrm>
            <a:custGeom>
              <a:rect b="b" l="l" r="r" t="t"/>
              <a:pathLst>
                <a:path extrusionOk="0" h="19" w="94">
                  <a:moveTo>
                    <a:pt x="32" y="0"/>
                  </a:moveTo>
                  <a:cubicBezTo>
                    <a:pt x="24" y="0"/>
                    <a:pt x="14" y="5"/>
                    <a:pt x="1" y="19"/>
                  </a:cubicBezTo>
                  <a:lnTo>
                    <a:pt x="94" y="19"/>
                  </a:lnTo>
                  <a:cubicBezTo>
                    <a:pt x="59" y="19"/>
                    <a:pt x="48" y="0"/>
                    <a:pt x="3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39"/>
            <p:cNvSpPr/>
            <p:nvPr/>
          </p:nvSpPr>
          <p:spPr>
            <a:xfrm>
              <a:off x="1369975" y="2704075"/>
              <a:ext cx="13975" cy="13975"/>
            </a:xfrm>
            <a:custGeom>
              <a:rect b="b" l="l" r="r" t="t"/>
              <a:pathLst>
                <a:path extrusionOk="0" h="559" w="559">
                  <a:moveTo>
                    <a:pt x="259" y="0"/>
                  </a:moveTo>
                  <a:cubicBezTo>
                    <a:pt x="135" y="0"/>
                    <a:pt x="1" y="135"/>
                    <a:pt x="1" y="300"/>
                  </a:cubicBezTo>
                  <a:cubicBezTo>
                    <a:pt x="1" y="435"/>
                    <a:pt x="176" y="559"/>
                    <a:pt x="300" y="559"/>
                  </a:cubicBezTo>
                  <a:cubicBezTo>
                    <a:pt x="476" y="559"/>
                    <a:pt x="559" y="393"/>
                    <a:pt x="559" y="259"/>
                  </a:cubicBezTo>
                  <a:cubicBezTo>
                    <a:pt x="559" y="93"/>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39"/>
            <p:cNvSpPr/>
            <p:nvPr/>
          </p:nvSpPr>
          <p:spPr>
            <a:xfrm>
              <a:off x="1340000" y="2678225"/>
              <a:ext cx="7525" cy="7525"/>
            </a:xfrm>
            <a:custGeom>
              <a:rect b="b" l="l" r="r" t="t"/>
              <a:pathLst>
                <a:path extrusionOk="0" h="301" w="301">
                  <a:moveTo>
                    <a:pt x="259" y="0"/>
                  </a:moveTo>
                  <a:lnTo>
                    <a:pt x="0" y="42"/>
                  </a:lnTo>
                  <a:lnTo>
                    <a:pt x="42" y="300"/>
                  </a:lnTo>
                  <a:lnTo>
                    <a:pt x="83" y="300"/>
                  </a:lnTo>
                  <a:cubicBezTo>
                    <a:pt x="124" y="259"/>
                    <a:pt x="207" y="218"/>
                    <a:pt x="259" y="176"/>
                  </a:cubicBezTo>
                  <a:cubicBezTo>
                    <a:pt x="259" y="135"/>
                    <a:pt x="300" y="93"/>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39"/>
            <p:cNvSpPr/>
            <p:nvPr/>
          </p:nvSpPr>
          <p:spPr>
            <a:xfrm>
              <a:off x="1402275" y="2672800"/>
              <a:ext cx="14000" cy="7775"/>
            </a:xfrm>
            <a:custGeom>
              <a:rect b="b" l="l" r="r" t="t"/>
              <a:pathLst>
                <a:path extrusionOk="0" h="311" w="560">
                  <a:moveTo>
                    <a:pt x="559" y="0"/>
                  </a:moveTo>
                  <a:lnTo>
                    <a:pt x="1" y="52"/>
                  </a:lnTo>
                  <a:lnTo>
                    <a:pt x="1" y="135"/>
                  </a:lnTo>
                  <a:cubicBezTo>
                    <a:pt x="42" y="217"/>
                    <a:pt x="177" y="310"/>
                    <a:pt x="301" y="310"/>
                  </a:cubicBezTo>
                  <a:cubicBezTo>
                    <a:pt x="435" y="310"/>
                    <a:pt x="559" y="176"/>
                    <a:pt x="5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39"/>
            <p:cNvSpPr/>
            <p:nvPr/>
          </p:nvSpPr>
          <p:spPr>
            <a:xfrm>
              <a:off x="1471300" y="2668650"/>
              <a:ext cx="7525" cy="6500"/>
            </a:xfrm>
            <a:custGeom>
              <a:rect b="b" l="l" r="r" t="t"/>
              <a:pathLst>
                <a:path extrusionOk="0" h="260" w="301">
                  <a:moveTo>
                    <a:pt x="0" y="1"/>
                  </a:moveTo>
                  <a:cubicBezTo>
                    <a:pt x="0" y="125"/>
                    <a:pt x="83" y="218"/>
                    <a:pt x="218" y="259"/>
                  </a:cubicBezTo>
                  <a:lnTo>
                    <a:pt x="300" y="218"/>
                  </a:lnTo>
                  <a:lnTo>
                    <a:pt x="30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39"/>
            <p:cNvSpPr/>
            <p:nvPr/>
          </p:nvSpPr>
          <p:spPr>
            <a:xfrm>
              <a:off x="1206350" y="2751625"/>
              <a:ext cx="7525" cy="13975"/>
            </a:xfrm>
            <a:custGeom>
              <a:rect b="b" l="l" r="r" t="t"/>
              <a:pathLst>
                <a:path extrusionOk="0" h="559" w="301">
                  <a:moveTo>
                    <a:pt x="1" y="1"/>
                  </a:moveTo>
                  <a:lnTo>
                    <a:pt x="42" y="559"/>
                  </a:lnTo>
                  <a:lnTo>
                    <a:pt x="84" y="559"/>
                  </a:lnTo>
                  <a:cubicBezTo>
                    <a:pt x="218" y="518"/>
                    <a:pt x="301" y="383"/>
                    <a:pt x="301" y="259"/>
                  </a:cubicBezTo>
                  <a:cubicBezTo>
                    <a:pt x="301" y="125"/>
                    <a:pt x="125"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39"/>
            <p:cNvSpPr/>
            <p:nvPr/>
          </p:nvSpPr>
          <p:spPr>
            <a:xfrm>
              <a:off x="1268925" y="2746200"/>
              <a:ext cx="13975" cy="14175"/>
            </a:xfrm>
            <a:custGeom>
              <a:rect b="b" l="l" r="r" t="t"/>
              <a:pathLst>
                <a:path extrusionOk="0" h="567" w="559">
                  <a:moveTo>
                    <a:pt x="259" y="1"/>
                  </a:moveTo>
                  <a:cubicBezTo>
                    <a:pt x="124" y="42"/>
                    <a:pt x="0" y="166"/>
                    <a:pt x="0" y="300"/>
                  </a:cubicBezTo>
                  <a:cubicBezTo>
                    <a:pt x="0" y="453"/>
                    <a:pt x="125" y="567"/>
                    <a:pt x="246" y="567"/>
                  </a:cubicBezTo>
                  <a:cubicBezTo>
                    <a:pt x="264" y="567"/>
                    <a:pt x="282" y="564"/>
                    <a:pt x="300" y="559"/>
                  </a:cubicBezTo>
                  <a:cubicBezTo>
                    <a:pt x="465" y="559"/>
                    <a:pt x="558" y="424"/>
                    <a:pt x="558" y="259"/>
                  </a:cubicBezTo>
                  <a:cubicBezTo>
                    <a:pt x="558" y="125"/>
                    <a:pt x="42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39"/>
            <p:cNvSpPr/>
            <p:nvPr/>
          </p:nvSpPr>
          <p:spPr>
            <a:xfrm>
              <a:off x="1231175" y="2714725"/>
              <a:ext cx="15025" cy="14175"/>
            </a:xfrm>
            <a:custGeom>
              <a:rect b="b" l="l" r="r" t="t"/>
              <a:pathLst>
                <a:path extrusionOk="0" h="567" w="601">
                  <a:moveTo>
                    <a:pt x="349" y="1"/>
                  </a:moveTo>
                  <a:cubicBezTo>
                    <a:pt x="333" y="1"/>
                    <a:pt x="317" y="3"/>
                    <a:pt x="300" y="9"/>
                  </a:cubicBezTo>
                  <a:cubicBezTo>
                    <a:pt x="125" y="9"/>
                    <a:pt x="1" y="133"/>
                    <a:pt x="42" y="308"/>
                  </a:cubicBezTo>
                  <a:cubicBezTo>
                    <a:pt x="42" y="443"/>
                    <a:pt x="166" y="567"/>
                    <a:pt x="342" y="567"/>
                  </a:cubicBezTo>
                  <a:cubicBezTo>
                    <a:pt x="476" y="525"/>
                    <a:pt x="600" y="391"/>
                    <a:pt x="600" y="267"/>
                  </a:cubicBezTo>
                  <a:cubicBezTo>
                    <a:pt x="564" y="114"/>
                    <a:pt x="458" y="1"/>
                    <a:pt x="34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39"/>
            <p:cNvSpPr/>
            <p:nvPr/>
          </p:nvSpPr>
          <p:spPr>
            <a:xfrm>
              <a:off x="1236600" y="2783950"/>
              <a:ext cx="13975" cy="11650"/>
            </a:xfrm>
            <a:custGeom>
              <a:rect b="b" l="l" r="r" t="t"/>
              <a:pathLst>
                <a:path extrusionOk="0" h="466" w="559">
                  <a:moveTo>
                    <a:pt x="259" y="0"/>
                  </a:moveTo>
                  <a:cubicBezTo>
                    <a:pt x="125" y="0"/>
                    <a:pt x="1" y="124"/>
                    <a:pt x="42" y="300"/>
                  </a:cubicBezTo>
                  <a:cubicBezTo>
                    <a:pt x="42" y="383"/>
                    <a:pt x="42" y="424"/>
                    <a:pt x="125" y="465"/>
                  </a:cubicBezTo>
                  <a:lnTo>
                    <a:pt x="559" y="259"/>
                  </a:lnTo>
                  <a:cubicBezTo>
                    <a:pt x="559" y="83"/>
                    <a:pt x="42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39"/>
            <p:cNvSpPr/>
            <p:nvPr/>
          </p:nvSpPr>
          <p:spPr>
            <a:xfrm>
              <a:off x="1301225" y="2709500"/>
              <a:ext cx="13975" cy="13975"/>
            </a:xfrm>
            <a:custGeom>
              <a:rect b="b" l="l" r="r" t="t"/>
              <a:pathLst>
                <a:path extrusionOk="0" h="559" w="559">
                  <a:moveTo>
                    <a:pt x="259" y="0"/>
                  </a:moveTo>
                  <a:cubicBezTo>
                    <a:pt x="83" y="0"/>
                    <a:pt x="0" y="135"/>
                    <a:pt x="0" y="300"/>
                  </a:cubicBezTo>
                  <a:cubicBezTo>
                    <a:pt x="0" y="435"/>
                    <a:pt x="124" y="559"/>
                    <a:pt x="300" y="559"/>
                  </a:cubicBezTo>
                  <a:cubicBezTo>
                    <a:pt x="424" y="517"/>
                    <a:pt x="559" y="393"/>
                    <a:pt x="559" y="259"/>
                  </a:cubicBezTo>
                  <a:cubicBezTo>
                    <a:pt x="559" y="83"/>
                    <a:pt x="38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39"/>
            <p:cNvSpPr/>
            <p:nvPr/>
          </p:nvSpPr>
          <p:spPr>
            <a:xfrm>
              <a:off x="1200925" y="2689075"/>
              <a:ext cx="7525" cy="7525"/>
            </a:xfrm>
            <a:custGeom>
              <a:rect b="b" l="l" r="r" t="t"/>
              <a:pathLst>
                <a:path extrusionOk="0" h="301" w="301">
                  <a:moveTo>
                    <a:pt x="1" y="1"/>
                  </a:moveTo>
                  <a:lnTo>
                    <a:pt x="42" y="300"/>
                  </a:lnTo>
                  <a:lnTo>
                    <a:pt x="84" y="300"/>
                  </a:lnTo>
                  <a:cubicBezTo>
                    <a:pt x="218" y="259"/>
                    <a:pt x="301" y="125"/>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39"/>
            <p:cNvSpPr/>
            <p:nvPr/>
          </p:nvSpPr>
          <p:spPr>
            <a:xfrm>
              <a:off x="1263475" y="2683650"/>
              <a:ext cx="14000" cy="7525"/>
            </a:xfrm>
            <a:custGeom>
              <a:rect b="b" l="l" r="r" t="t"/>
              <a:pathLst>
                <a:path extrusionOk="0" h="301" w="560">
                  <a:moveTo>
                    <a:pt x="559" y="1"/>
                  </a:moveTo>
                  <a:lnTo>
                    <a:pt x="1" y="42"/>
                  </a:lnTo>
                  <a:cubicBezTo>
                    <a:pt x="42" y="218"/>
                    <a:pt x="166" y="300"/>
                    <a:pt x="301" y="300"/>
                  </a:cubicBezTo>
                  <a:cubicBezTo>
                    <a:pt x="477" y="300"/>
                    <a:pt x="559" y="176"/>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39"/>
            <p:cNvSpPr/>
            <p:nvPr/>
          </p:nvSpPr>
          <p:spPr>
            <a:xfrm>
              <a:off x="1338700" y="2741800"/>
              <a:ext cx="6500" cy="3400"/>
            </a:xfrm>
            <a:custGeom>
              <a:rect b="b" l="l" r="r" t="t"/>
              <a:pathLst>
                <a:path extrusionOk="0" h="136" w="260">
                  <a:moveTo>
                    <a:pt x="218" y="1"/>
                  </a:moveTo>
                  <a:cubicBezTo>
                    <a:pt x="176" y="1"/>
                    <a:pt x="135" y="1"/>
                    <a:pt x="94" y="42"/>
                  </a:cubicBezTo>
                  <a:cubicBezTo>
                    <a:pt x="52" y="42"/>
                    <a:pt x="52" y="84"/>
                    <a:pt x="1" y="135"/>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39"/>
            <p:cNvSpPr/>
            <p:nvPr/>
          </p:nvSpPr>
          <p:spPr>
            <a:xfrm>
              <a:off x="1333525" y="2679250"/>
              <a:ext cx="7525" cy="6500"/>
            </a:xfrm>
            <a:custGeom>
              <a:rect b="b" l="l" r="r" t="t"/>
              <a:pathLst>
                <a:path extrusionOk="0" h="260" w="301">
                  <a:moveTo>
                    <a:pt x="1" y="1"/>
                  </a:moveTo>
                  <a:cubicBezTo>
                    <a:pt x="1" y="177"/>
                    <a:pt x="125" y="259"/>
                    <a:pt x="301" y="2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39"/>
            <p:cNvSpPr/>
            <p:nvPr/>
          </p:nvSpPr>
          <p:spPr>
            <a:xfrm>
              <a:off x="1072725" y="2831250"/>
              <a:ext cx="7525" cy="7500"/>
            </a:xfrm>
            <a:custGeom>
              <a:rect b="b" l="l" r="r" t="t"/>
              <a:pathLst>
                <a:path extrusionOk="0" h="300" w="301">
                  <a:moveTo>
                    <a:pt x="1" y="0"/>
                  </a:moveTo>
                  <a:lnTo>
                    <a:pt x="42" y="300"/>
                  </a:lnTo>
                  <a:lnTo>
                    <a:pt x="301" y="259"/>
                  </a:lnTo>
                  <a:cubicBezTo>
                    <a:pt x="301" y="176"/>
                    <a:pt x="259" y="83"/>
                    <a:pt x="176" y="41"/>
                  </a:cubicBezTo>
                  <a:cubicBezTo>
                    <a:pt x="135" y="41"/>
                    <a:pt x="94"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39"/>
            <p:cNvSpPr/>
            <p:nvPr/>
          </p:nvSpPr>
          <p:spPr>
            <a:xfrm>
              <a:off x="1067300" y="2762225"/>
              <a:ext cx="7775" cy="13975"/>
            </a:xfrm>
            <a:custGeom>
              <a:rect b="b" l="l" r="r" t="t"/>
              <a:pathLst>
                <a:path extrusionOk="0" h="559" w="311">
                  <a:moveTo>
                    <a:pt x="1" y="1"/>
                  </a:moveTo>
                  <a:lnTo>
                    <a:pt x="52" y="559"/>
                  </a:lnTo>
                  <a:lnTo>
                    <a:pt x="135" y="559"/>
                  </a:lnTo>
                  <a:cubicBezTo>
                    <a:pt x="218" y="518"/>
                    <a:pt x="311" y="393"/>
                    <a:pt x="311" y="259"/>
                  </a:cubicBezTo>
                  <a:cubicBezTo>
                    <a:pt x="311" y="94"/>
                    <a:pt x="176"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39"/>
            <p:cNvSpPr/>
            <p:nvPr/>
          </p:nvSpPr>
          <p:spPr>
            <a:xfrm>
              <a:off x="1135275" y="2825800"/>
              <a:ext cx="14000" cy="7525"/>
            </a:xfrm>
            <a:custGeom>
              <a:rect b="b" l="l" r="r" t="t"/>
              <a:pathLst>
                <a:path extrusionOk="0" h="301" w="560">
                  <a:moveTo>
                    <a:pt x="259" y="1"/>
                  </a:moveTo>
                  <a:cubicBezTo>
                    <a:pt x="218" y="42"/>
                    <a:pt x="125" y="42"/>
                    <a:pt x="83" y="135"/>
                  </a:cubicBezTo>
                  <a:cubicBezTo>
                    <a:pt x="42" y="177"/>
                    <a:pt x="1" y="259"/>
                    <a:pt x="42" y="301"/>
                  </a:cubicBezTo>
                  <a:lnTo>
                    <a:pt x="559" y="259"/>
                  </a:lnTo>
                  <a:cubicBezTo>
                    <a:pt x="559" y="218"/>
                    <a:pt x="559" y="177"/>
                    <a:pt x="518" y="135"/>
                  </a:cubicBezTo>
                  <a:cubicBezTo>
                    <a:pt x="476" y="42"/>
                    <a:pt x="38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39"/>
            <p:cNvSpPr/>
            <p:nvPr/>
          </p:nvSpPr>
          <p:spPr>
            <a:xfrm>
              <a:off x="1129850" y="2756800"/>
              <a:ext cx="15025" cy="14250"/>
            </a:xfrm>
            <a:custGeom>
              <a:rect b="b" l="l" r="r" t="t"/>
              <a:pathLst>
                <a:path extrusionOk="0" h="570" w="601">
                  <a:moveTo>
                    <a:pt x="300" y="0"/>
                  </a:moveTo>
                  <a:cubicBezTo>
                    <a:pt x="135" y="0"/>
                    <a:pt x="1" y="176"/>
                    <a:pt x="42" y="311"/>
                  </a:cubicBezTo>
                  <a:cubicBezTo>
                    <a:pt x="42" y="476"/>
                    <a:pt x="176" y="569"/>
                    <a:pt x="342" y="569"/>
                  </a:cubicBezTo>
                  <a:cubicBezTo>
                    <a:pt x="476" y="569"/>
                    <a:pt x="600" y="435"/>
                    <a:pt x="600" y="259"/>
                  </a:cubicBezTo>
                  <a:cubicBezTo>
                    <a:pt x="559" y="135"/>
                    <a:pt x="435" y="0"/>
                    <a:pt x="30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39"/>
            <p:cNvSpPr/>
            <p:nvPr/>
          </p:nvSpPr>
          <p:spPr>
            <a:xfrm>
              <a:off x="1093150" y="2724500"/>
              <a:ext cx="14250" cy="14425"/>
            </a:xfrm>
            <a:custGeom>
              <a:rect b="b" l="l" r="r" t="t"/>
              <a:pathLst>
                <a:path extrusionOk="0" h="577" w="570">
                  <a:moveTo>
                    <a:pt x="259" y="0"/>
                  </a:moveTo>
                  <a:cubicBezTo>
                    <a:pt x="94" y="52"/>
                    <a:pt x="0" y="176"/>
                    <a:pt x="0" y="310"/>
                  </a:cubicBezTo>
                  <a:cubicBezTo>
                    <a:pt x="0" y="455"/>
                    <a:pt x="104" y="576"/>
                    <a:pt x="247" y="576"/>
                  </a:cubicBezTo>
                  <a:cubicBezTo>
                    <a:pt x="268" y="576"/>
                    <a:pt x="289" y="574"/>
                    <a:pt x="311" y="569"/>
                  </a:cubicBezTo>
                  <a:cubicBezTo>
                    <a:pt x="476" y="569"/>
                    <a:pt x="569" y="434"/>
                    <a:pt x="569" y="259"/>
                  </a:cubicBezTo>
                  <a:cubicBezTo>
                    <a:pt x="569" y="134"/>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39"/>
            <p:cNvSpPr/>
            <p:nvPr/>
          </p:nvSpPr>
          <p:spPr>
            <a:xfrm>
              <a:off x="1098575" y="2794350"/>
              <a:ext cx="13975" cy="14175"/>
            </a:xfrm>
            <a:custGeom>
              <a:rect b="b" l="l" r="r" t="t"/>
              <a:pathLst>
                <a:path extrusionOk="0" h="567" w="559">
                  <a:moveTo>
                    <a:pt x="310" y="0"/>
                  </a:moveTo>
                  <a:cubicBezTo>
                    <a:pt x="293" y="0"/>
                    <a:pt x="276" y="3"/>
                    <a:pt x="259" y="8"/>
                  </a:cubicBezTo>
                  <a:cubicBezTo>
                    <a:pt x="94" y="8"/>
                    <a:pt x="1" y="142"/>
                    <a:pt x="1" y="308"/>
                  </a:cubicBezTo>
                  <a:cubicBezTo>
                    <a:pt x="1" y="442"/>
                    <a:pt x="135" y="566"/>
                    <a:pt x="300" y="566"/>
                  </a:cubicBezTo>
                  <a:cubicBezTo>
                    <a:pt x="435" y="525"/>
                    <a:pt x="559" y="401"/>
                    <a:pt x="559" y="266"/>
                  </a:cubicBezTo>
                  <a:cubicBezTo>
                    <a:pt x="559" y="122"/>
                    <a:pt x="432" y="0"/>
                    <a:pt x="31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39"/>
            <p:cNvSpPr/>
            <p:nvPr/>
          </p:nvSpPr>
          <p:spPr>
            <a:xfrm>
              <a:off x="1162175" y="2720150"/>
              <a:ext cx="13975" cy="13350"/>
            </a:xfrm>
            <a:custGeom>
              <a:rect b="b" l="l" r="r" t="t"/>
              <a:pathLst>
                <a:path extrusionOk="0" h="534" w="559">
                  <a:moveTo>
                    <a:pt x="325" y="1"/>
                  </a:moveTo>
                  <a:cubicBezTo>
                    <a:pt x="304" y="1"/>
                    <a:pt x="282" y="3"/>
                    <a:pt x="258" y="9"/>
                  </a:cubicBezTo>
                  <a:cubicBezTo>
                    <a:pt x="134" y="9"/>
                    <a:pt x="0" y="133"/>
                    <a:pt x="0" y="308"/>
                  </a:cubicBezTo>
                  <a:cubicBezTo>
                    <a:pt x="36" y="417"/>
                    <a:pt x="143" y="533"/>
                    <a:pt x="253" y="533"/>
                  </a:cubicBezTo>
                  <a:cubicBezTo>
                    <a:pt x="268" y="533"/>
                    <a:pt x="284" y="531"/>
                    <a:pt x="300" y="526"/>
                  </a:cubicBezTo>
                  <a:cubicBezTo>
                    <a:pt x="476" y="526"/>
                    <a:pt x="558" y="391"/>
                    <a:pt x="558" y="267"/>
                  </a:cubicBezTo>
                  <a:cubicBezTo>
                    <a:pt x="558" y="114"/>
                    <a:pt x="465" y="1"/>
                    <a:pt x="3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39"/>
            <p:cNvSpPr/>
            <p:nvPr/>
          </p:nvSpPr>
          <p:spPr>
            <a:xfrm>
              <a:off x="1167600" y="2789100"/>
              <a:ext cx="13975" cy="14250"/>
            </a:xfrm>
            <a:custGeom>
              <a:rect b="b" l="l" r="r" t="t"/>
              <a:pathLst>
                <a:path extrusionOk="0" h="570" w="559">
                  <a:moveTo>
                    <a:pt x="259" y="1"/>
                  </a:moveTo>
                  <a:cubicBezTo>
                    <a:pt x="124" y="1"/>
                    <a:pt x="0" y="135"/>
                    <a:pt x="0" y="311"/>
                  </a:cubicBezTo>
                  <a:cubicBezTo>
                    <a:pt x="41" y="435"/>
                    <a:pt x="176" y="569"/>
                    <a:pt x="300" y="569"/>
                  </a:cubicBezTo>
                  <a:cubicBezTo>
                    <a:pt x="476" y="518"/>
                    <a:pt x="558" y="394"/>
                    <a:pt x="558" y="259"/>
                  </a:cubicBezTo>
                  <a:cubicBezTo>
                    <a:pt x="558" y="94"/>
                    <a:pt x="43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39"/>
            <p:cNvSpPr/>
            <p:nvPr/>
          </p:nvSpPr>
          <p:spPr>
            <a:xfrm>
              <a:off x="1063175" y="2699925"/>
              <a:ext cx="7525" cy="7525"/>
            </a:xfrm>
            <a:custGeom>
              <a:rect b="b" l="l" r="r" t="t"/>
              <a:pathLst>
                <a:path extrusionOk="0" h="301" w="301">
                  <a:moveTo>
                    <a:pt x="0" y="1"/>
                  </a:moveTo>
                  <a:lnTo>
                    <a:pt x="0" y="301"/>
                  </a:lnTo>
                  <a:cubicBezTo>
                    <a:pt x="42" y="301"/>
                    <a:pt x="42" y="301"/>
                    <a:pt x="83" y="259"/>
                  </a:cubicBezTo>
                  <a:cubicBezTo>
                    <a:pt x="217" y="259"/>
                    <a:pt x="300" y="125"/>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39"/>
            <p:cNvSpPr/>
            <p:nvPr/>
          </p:nvSpPr>
          <p:spPr>
            <a:xfrm>
              <a:off x="1125450" y="2694500"/>
              <a:ext cx="14250" cy="7525"/>
            </a:xfrm>
            <a:custGeom>
              <a:rect b="b" l="l" r="r" t="t"/>
              <a:pathLst>
                <a:path extrusionOk="0" h="301" w="570">
                  <a:moveTo>
                    <a:pt x="570" y="1"/>
                  </a:moveTo>
                  <a:lnTo>
                    <a:pt x="1" y="42"/>
                  </a:lnTo>
                  <a:lnTo>
                    <a:pt x="1" y="83"/>
                  </a:lnTo>
                  <a:cubicBezTo>
                    <a:pt x="53" y="218"/>
                    <a:pt x="177" y="301"/>
                    <a:pt x="311" y="301"/>
                  </a:cubicBezTo>
                  <a:cubicBezTo>
                    <a:pt x="435" y="259"/>
                    <a:pt x="570" y="125"/>
                    <a:pt x="57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39"/>
            <p:cNvSpPr/>
            <p:nvPr/>
          </p:nvSpPr>
          <p:spPr>
            <a:xfrm>
              <a:off x="1199900" y="2751625"/>
              <a:ext cx="7525" cy="13975"/>
            </a:xfrm>
            <a:custGeom>
              <a:rect b="b" l="l" r="r" t="t"/>
              <a:pathLst>
                <a:path extrusionOk="0" h="559" w="301">
                  <a:moveTo>
                    <a:pt x="259" y="1"/>
                  </a:moveTo>
                  <a:cubicBezTo>
                    <a:pt x="218" y="1"/>
                    <a:pt x="125" y="42"/>
                    <a:pt x="83" y="83"/>
                  </a:cubicBezTo>
                  <a:cubicBezTo>
                    <a:pt x="42" y="125"/>
                    <a:pt x="1" y="207"/>
                    <a:pt x="1" y="301"/>
                  </a:cubicBezTo>
                  <a:cubicBezTo>
                    <a:pt x="1" y="425"/>
                    <a:pt x="83" y="518"/>
                    <a:pt x="176" y="559"/>
                  </a:cubicBezTo>
                  <a:lnTo>
                    <a:pt x="30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39"/>
            <p:cNvSpPr/>
            <p:nvPr/>
          </p:nvSpPr>
          <p:spPr>
            <a:xfrm>
              <a:off x="1194475" y="2689075"/>
              <a:ext cx="7525" cy="7525"/>
            </a:xfrm>
            <a:custGeom>
              <a:rect b="b" l="l" r="r" t="t"/>
              <a:pathLst>
                <a:path extrusionOk="0" h="301" w="301">
                  <a:moveTo>
                    <a:pt x="259" y="1"/>
                  </a:moveTo>
                  <a:lnTo>
                    <a:pt x="0" y="42"/>
                  </a:lnTo>
                  <a:lnTo>
                    <a:pt x="0" y="83"/>
                  </a:lnTo>
                  <a:cubicBezTo>
                    <a:pt x="42" y="218"/>
                    <a:pt x="176" y="300"/>
                    <a:pt x="300" y="300"/>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39"/>
            <p:cNvSpPr/>
            <p:nvPr/>
          </p:nvSpPr>
          <p:spPr>
            <a:xfrm>
              <a:off x="934975" y="2842100"/>
              <a:ext cx="7500" cy="7525"/>
            </a:xfrm>
            <a:custGeom>
              <a:rect b="b" l="l" r="r" t="t"/>
              <a:pathLst>
                <a:path extrusionOk="0" h="301" w="300">
                  <a:moveTo>
                    <a:pt x="0" y="0"/>
                  </a:moveTo>
                  <a:lnTo>
                    <a:pt x="0" y="300"/>
                  </a:lnTo>
                  <a:lnTo>
                    <a:pt x="300" y="259"/>
                  </a:lnTo>
                  <a:cubicBezTo>
                    <a:pt x="258" y="124"/>
                    <a:pt x="176" y="42"/>
                    <a:pt x="4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39"/>
            <p:cNvSpPr/>
            <p:nvPr/>
          </p:nvSpPr>
          <p:spPr>
            <a:xfrm>
              <a:off x="929525" y="2773075"/>
              <a:ext cx="7525" cy="14000"/>
            </a:xfrm>
            <a:custGeom>
              <a:rect b="b" l="l" r="r" t="t"/>
              <a:pathLst>
                <a:path extrusionOk="0" h="560" w="301">
                  <a:moveTo>
                    <a:pt x="1" y="1"/>
                  </a:moveTo>
                  <a:lnTo>
                    <a:pt x="42" y="559"/>
                  </a:lnTo>
                  <a:cubicBezTo>
                    <a:pt x="42" y="559"/>
                    <a:pt x="84" y="559"/>
                    <a:pt x="84" y="518"/>
                  </a:cubicBezTo>
                  <a:cubicBezTo>
                    <a:pt x="218" y="518"/>
                    <a:pt x="301" y="383"/>
                    <a:pt x="301" y="259"/>
                  </a:cubicBezTo>
                  <a:cubicBezTo>
                    <a:pt x="259" y="84"/>
                    <a:pt x="135"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39"/>
            <p:cNvSpPr/>
            <p:nvPr/>
          </p:nvSpPr>
          <p:spPr>
            <a:xfrm>
              <a:off x="997525" y="2836675"/>
              <a:ext cx="13975" cy="7525"/>
            </a:xfrm>
            <a:custGeom>
              <a:rect b="b" l="l" r="r" t="t"/>
              <a:pathLst>
                <a:path extrusionOk="0" h="301" w="559">
                  <a:moveTo>
                    <a:pt x="259" y="0"/>
                  </a:moveTo>
                  <a:cubicBezTo>
                    <a:pt x="207" y="0"/>
                    <a:pt x="124" y="42"/>
                    <a:pt x="83" y="83"/>
                  </a:cubicBezTo>
                  <a:cubicBezTo>
                    <a:pt x="41" y="83"/>
                    <a:pt x="41" y="124"/>
                    <a:pt x="0" y="217"/>
                  </a:cubicBezTo>
                  <a:lnTo>
                    <a:pt x="0" y="300"/>
                  </a:lnTo>
                  <a:lnTo>
                    <a:pt x="558" y="259"/>
                  </a:lnTo>
                  <a:cubicBezTo>
                    <a:pt x="558" y="166"/>
                    <a:pt x="465" y="83"/>
                    <a:pt x="424" y="42"/>
                  </a:cubicBezTo>
                  <a:cubicBezTo>
                    <a:pt x="383" y="0"/>
                    <a:pt x="300"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39"/>
            <p:cNvSpPr/>
            <p:nvPr/>
          </p:nvSpPr>
          <p:spPr>
            <a:xfrm>
              <a:off x="992075" y="2767650"/>
              <a:ext cx="14000" cy="13975"/>
            </a:xfrm>
            <a:custGeom>
              <a:rect b="b" l="l" r="r" t="t"/>
              <a:pathLst>
                <a:path extrusionOk="0" h="559" w="560">
                  <a:moveTo>
                    <a:pt x="259" y="1"/>
                  </a:moveTo>
                  <a:cubicBezTo>
                    <a:pt x="84" y="1"/>
                    <a:pt x="1" y="135"/>
                    <a:pt x="1" y="301"/>
                  </a:cubicBezTo>
                  <a:cubicBezTo>
                    <a:pt x="1" y="435"/>
                    <a:pt x="125" y="559"/>
                    <a:pt x="301" y="559"/>
                  </a:cubicBezTo>
                  <a:cubicBezTo>
                    <a:pt x="477" y="559"/>
                    <a:pt x="559" y="394"/>
                    <a:pt x="559" y="259"/>
                  </a:cubicBezTo>
                  <a:cubicBezTo>
                    <a:pt x="559" y="83"/>
                    <a:pt x="42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39"/>
            <p:cNvSpPr/>
            <p:nvPr/>
          </p:nvSpPr>
          <p:spPr>
            <a:xfrm>
              <a:off x="954350" y="2735350"/>
              <a:ext cx="15025" cy="13975"/>
            </a:xfrm>
            <a:custGeom>
              <a:rect b="b" l="l" r="r" t="t"/>
              <a:pathLst>
                <a:path extrusionOk="0" h="559" w="601">
                  <a:moveTo>
                    <a:pt x="259" y="0"/>
                  </a:moveTo>
                  <a:cubicBezTo>
                    <a:pt x="125" y="42"/>
                    <a:pt x="0" y="176"/>
                    <a:pt x="42" y="300"/>
                  </a:cubicBezTo>
                  <a:cubicBezTo>
                    <a:pt x="42" y="476"/>
                    <a:pt x="176" y="559"/>
                    <a:pt x="300" y="559"/>
                  </a:cubicBezTo>
                  <a:cubicBezTo>
                    <a:pt x="476" y="559"/>
                    <a:pt x="600" y="435"/>
                    <a:pt x="559" y="259"/>
                  </a:cubicBezTo>
                  <a:cubicBezTo>
                    <a:pt x="559" y="135"/>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39"/>
            <p:cNvSpPr/>
            <p:nvPr/>
          </p:nvSpPr>
          <p:spPr>
            <a:xfrm>
              <a:off x="959775" y="2805200"/>
              <a:ext cx="15025" cy="13350"/>
            </a:xfrm>
            <a:custGeom>
              <a:rect b="b" l="l" r="r" t="t"/>
              <a:pathLst>
                <a:path extrusionOk="0" h="534" w="601">
                  <a:moveTo>
                    <a:pt x="323" y="0"/>
                  </a:moveTo>
                  <a:cubicBezTo>
                    <a:pt x="303" y="0"/>
                    <a:pt x="281" y="3"/>
                    <a:pt x="259" y="8"/>
                  </a:cubicBezTo>
                  <a:cubicBezTo>
                    <a:pt x="125" y="8"/>
                    <a:pt x="1" y="132"/>
                    <a:pt x="1" y="267"/>
                  </a:cubicBezTo>
                  <a:cubicBezTo>
                    <a:pt x="37" y="419"/>
                    <a:pt x="135" y="533"/>
                    <a:pt x="248" y="533"/>
                  </a:cubicBezTo>
                  <a:cubicBezTo>
                    <a:pt x="265" y="533"/>
                    <a:pt x="283" y="531"/>
                    <a:pt x="300" y="525"/>
                  </a:cubicBezTo>
                  <a:cubicBezTo>
                    <a:pt x="476" y="525"/>
                    <a:pt x="600" y="391"/>
                    <a:pt x="559" y="225"/>
                  </a:cubicBezTo>
                  <a:cubicBezTo>
                    <a:pt x="559" y="109"/>
                    <a:pt x="458" y="0"/>
                    <a:pt x="32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39"/>
            <p:cNvSpPr/>
            <p:nvPr/>
          </p:nvSpPr>
          <p:spPr>
            <a:xfrm>
              <a:off x="1024400" y="2729925"/>
              <a:ext cx="13975" cy="13975"/>
            </a:xfrm>
            <a:custGeom>
              <a:rect b="b" l="l" r="r" t="t"/>
              <a:pathLst>
                <a:path extrusionOk="0" h="559" w="559">
                  <a:moveTo>
                    <a:pt x="259" y="0"/>
                  </a:moveTo>
                  <a:cubicBezTo>
                    <a:pt x="83" y="42"/>
                    <a:pt x="0" y="176"/>
                    <a:pt x="0" y="300"/>
                  </a:cubicBezTo>
                  <a:cubicBezTo>
                    <a:pt x="0" y="476"/>
                    <a:pt x="124" y="559"/>
                    <a:pt x="300" y="559"/>
                  </a:cubicBezTo>
                  <a:cubicBezTo>
                    <a:pt x="424" y="559"/>
                    <a:pt x="559" y="434"/>
                    <a:pt x="559" y="259"/>
                  </a:cubicBezTo>
                  <a:cubicBezTo>
                    <a:pt x="517" y="135"/>
                    <a:pt x="38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39"/>
            <p:cNvSpPr/>
            <p:nvPr/>
          </p:nvSpPr>
          <p:spPr>
            <a:xfrm>
              <a:off x="1028525" y="2799775"/>
              <a:ext cx="15275" cy="14175"/>
            </a:xfrm>
            <a:custGeom>
              <a:rect b="b" l="l" r="r" t="t"/>
              <a:pathLst>
                <a:path extrusionOk="0" h="567" w="611">
                  <a:moveTo>
                    <a:pt x="360" y="0"/>
                  </a:moveTo>
                  <a:cubicBezTo>
                    <a:pt x="344" y="0"/>
                    <a:pt x="327" y="3"/>
                    <a:pt x="311" y="8"/>
                  </a:cubicBezTo>
                  <a:cubicBezTo>
                    <a:pt x="135" y="8"/>
                    <a:pt x="1" y="142"/>
                    <a:pt x="52" y="308"/>
                  </a:cubicBezTo>
                  <a:cubicBezTo>
                    <a:pt x="52" y="442"/>
                    <a:pt x="177" y="566"/>
                    <a:pt x="352" y="566"/>
                  </a:cubicBezTo>
                  <a:cubicBezTo>
                    <a:pt x="476" y="525"/>
                    <a:pt x="611" y="401"/>
                    <a:pt x="611" y="267"/>
                  </a:cubicBezTo>
                  <a:cubicBezTo>
                    <a:pt x="575" y="114"/>
                    <a:pt x="469" y="0"/>
                    <a:pt x="36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39"/>
            <p:cNvSpPr/>
            <p:nvPr/>
          </p:nvSpPr>
          <p:spPr>
            <a:xfrm>
              <a:off x="924100" y="2709500"/>
              <a:ext cx="7525" cy="7525"/>
            </a:xfrm>
            <a:custGeom>
              <a:rect b="b" l="l" r="r" t="t"/>
              <a:pathLst>
                <a:path extrusionOk="0" h="301" w="301">
                  <a:moveTo>
                    <a:pt x="301" y="0"/>
                  </a:moveTo>
                  <a:lnTo>
                    <a:pt x="1" y="42"/>
                  </a:lnTo>
                  <a:lnTo>
                    <a:pt x="42" y="300"/>
                  </a:lnTo>
                  <a:lnTo>
                    <a:pt x="94" y="300"/>
                  </a:lnTo>
                  <a:cubicBezTo>
                    <a:pt x="218" y="259"/>
                    <a:pt x="301" y="176"/>
                    <a:pt x="30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39"/>
            <p:cNvSpPr/>
            <p:nvPr/>
          </p:nvSpPr>
          <p:spPr>
            <a:xfrm>
              <a:off x="986650" y="2705100"/>
              <a:ext cx="14000" cy="7775"/>
            </a:xfrm>
            <a:custGeom>
              <a:rect b="b" l="l" r="r" t="t"/>
              <a:pathLst>
                <a:path extrusionOk="0" h="311" w="560">
                  <a:moveTo>
                    <a:pt x="559" y="1"/>
                  </a:moveTo>
                  <a:lnTo>
                    <a:pt x="1" y="52"/>
                  </a:lnTo>
                  <a:cubicBezTo>
                    <a:pt x="1" y="176"/>
                    <a:pt x="177" y="311"/>
                    <a:pt x="301" y="311"/>
                  </a:cubicBezTo>
                  <a:cubicBezTo>
                    <a:pt x="476" y="259"/>
                    <a:pt x="559" y="135"/>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39"/>
            <p:cNvSpPr/>
            <p:nvPr/>
          </p:nvSpPr>
          <p:spPr>
            <a:xfrm>
              <a:off x="1066275" y="2831250"/>
              <a:ext cx="7525" cy="7500"/>
            </a:xfrm>
            <a:custGeom>
              <a:rect b="b" l="l" r="r" t="t"/>
              <a:pathLst>
                <a:path extrusionOk="0" h="300" w="301">
                  <a:moveTo>
                    <a:pt x="259" y="0"/>
                  </a:moveTo>
                  <a:cubicBezTo>
                    <a:pt x="259" y="0"/>
                    <a:pt x="217" y="0"/>
                    <a:pt x="217" y="41"/>
                  </a:cubicBezTo>
                  <a:cubicBezTo>
                    <a:pt x="93" y="41"/>
                    <a:pt x="0" y="176"/>
                    <a:pt x="0" y="300"/>
                  </a:cubicBezTo>
                  <a:lnTo>
                    <a:pt x="300"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39"/>
            <p:cNvSpPr/>
            <p:nvPr/>
          </p:nvSpPr>
          <p:spPr>
            <a:xfrm>
              <a:off x="1060850" y="2762225"/>
              <a:ext cx="7775" cy="13975"/>
            </a:xfrm>
            <a:custGeom>
              <a:rect b="b" l="l" r="r" t="t"/>
              <a:pathLst>
                <a:path extrusionOk="0" h="559" w="311">
                  <a:moveTo>
                    <a:pt x="259" y="1"/>
                  </a:moveTo>
                  <a:cubicBezTo>
                    <a:pt x="217" y="1"/>
                    <a:pt x="176" y="42"/>
                    <a:pt x="135" y="42"/>
                  </a:cubicBezTo>
                  <a:cubicBezTo>
                    <a:pt x="52" y="135"/>
                    <a:pt x="0" y="218"/>
                    <a:pt x="0" y="300"/>
                  </a:cubicBezTo>
                  <a:cubicBezTo>
                    <a:pt x="52" y="435"/>
                    <a:pt x="93" y="518"/>
                    <a:pt x="217" y="559"/>
                  </a:cubicBezTo>
                  <a:lnTo>
                    <a:pt x="31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39"/>
            <p:cNvSpPr/>
            <p:nvPr/>
          </p:nvSpPr>
          <p:spPr>
            <a:xfrm>
              <a:off x="1056700" y="2699925"/>
              <a:ext cx="6500" cy="7525"/>
            </a:xfrm>
            <a:custGeom>
              <a:rect b="b" l="l" r="r" t="t"/>
              <a:pathLst>
                <a:path extrusionOk="0" h="301" w="260">
                  <a:moveTo>
                    <a:pt x="259" y="1"/>
                  </a:moveTo>
                  <a:lnTo>
                    <a:pt x="1" y="42"/>
                  </a:lnTo>
                  <a:cubicBezTo>
                    <a:pt x="1" y="166"/>
                    <a:pt x="125" y="301"/>
                    <a:pt x="259" y="301"/>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39"/>
            <p:cNvSpPr/>
            <p:nvPr/>
          </p:nvSpPr>
          <p:spPr>
            <a:xfrm>
              <a:off x="795900" y="2852700"/>
              <a:ext cx="7775" cy="6475"/>
            </a:xfrm>
            <a:custGeom>
              <a:rect b="b" l="l" r="r" t="t"/>
              <a:pathLst>
                <a:path extrusionOk="0" h="259" w="311">
                  <a:moveTo>
                    <a:pt x="1" y="0"/>
                  </a:moveTo>
                  <a:lnTo>
                    <a:pt x="52" y="259"/>
                  </a:lnTo>
                  <a:lnTo>
                    <a:pt x="311" y="259"/>
                  </a:lnTo>
                  <a:cubicBezTo>
                    <a:pt x="311" y="176"/>
                    <a:pt x="259" y="93"/>
                    <a:pt x="176" y="42"/>
                  </a:cubicBezTo>
                  <a:cubicBezTo>
                    <a:pt x="135" y="0"/>
                    <a:pt x="52"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39"/>
            <p:cNvSpPr/>
            <p:nvPr/>
          </p:nvSpPr>
          <p:spPr>
            <a:xfrm>
              <a:off x="790725" y="2783650"/>
              <a:ext cx="7525" cy="13225"/>
            </a:xfrm>
            <a:custGeom>
              <a:rect b="b" l="l" r="r" t="t"/>
              <a:pathLst>
                <a:path extrusionOk="0" h="529" w="301">
                  <a:moveTo>
                    <a:pt x="72" y="1"/>
                  </a:moveTo>
                  <a:cubicBezTo>
                    <a:pt x="49" y="1"/>
                    <a:pt x="25" y="4"/>
                    <a:pt x="1" y="12"/>
                  </a:cubicBezTo>
                  <a:lnTo>
                    <a:pt x="42" y="529"/>
                  </a:lnTo>
                  <a:lnTo>
                    <a:pt x="84" y="529"/>
                  </a:lnTo>
                  <a:cubicBezTo>
                    <a:pt x="208" y="477"/>
                    <a:pt x="301" y="395"/>
                    <a:pt x="301" y="271"/>
                  </a:cubicBezTo>
                  <a:cubicBezTo>
                    <a:pt x="301" y="121"/>
                    <a:pt x="203" y="1"/>
                    <a:pt x="7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39"/>
            <p:cNvSpPr/>
            <p:nvPr/>
          </p:nvSpPr>
          <p:spPr>
            <a:xfrm>
              <a:off x="858450" y="2847275"/>
              <a:ext cx="13975" cy="7775"/>
            </a:xfrm>
            <a:custGeom>
              <a:rect b="b" l="l" r="r" t="t"/>
              <a:pathLst>
                <a:path extrusionOk="0" h="311" w="559">
                  <a:moveTo>
                    <a:pt x="259" y="0"/>
                  </a:moveTo>
                  <a:cubicBezTo>
                    <a:pt x="218" y="0"/>
                    <a:pt x="135" y="52"/>
                    <a:pt x="83" y="93"/>
                  </a:cubicBezTo>
                  <a:cubicBezTo>
                    <a:pt x="42" y="135"/>
                    <a:pt x="1" y="217"/>
                    <a:pt x="1" y="310"/>
                  </a:cubicBezTo>
                  <a:lnTo>
                    <a:pt x="559" y="259"/>
                  </a:lnTo>
                  <a:cubicBezTo>
                    <a:pt x="559" y="217"/>
                    <a:pt x="559" y="135"/>
                    <a:pt x="518" y="93"/>
                  </a:cubicBezTo>
                  <a:cubicBezTo>
                    <a:pt x="476" y="52"/>
                    <a:pt x="39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39"/>
            <p:cNvSpPr/>
            <p:nvPr/>
          </p:nvSpPr>
          <p:spPr>
            <a:xfrm>
              <a:off x="853025" y="2778300"/>
              <a:ext cx="15275" cy="14200"/>
            </a:xfrm>
            <a:custGeom>
              <a:rect b="b" l="l" r="r" t="t"/>
              <a:pathLst>
                <a:path extrusionOk="0" h="568" w="611">
                  <a:moveTo>
                    <a:pt x="325" y="1"/>
                  </a:moveTo>
                  <a:cubicBezTo>
                    <a:pt x="304" y="1"/>
                    <a:pt x="282" y="4"/>
                    <a:pt x="259" y="9"/>
                  </a:cubicBezTo>
                  <a:cubicBezTo>
                    <a:pt x="135" y="9"/>
                    <a:pt x="1" y="133"/>
                    <a:pt x="42" y="309"/>
                  </a:cubicBezTo>
                  <a:cubicBezTo>
                    <a:pt x="42" y="433"/>
                    <a:pt x="176" y="567"/>
                    <a:pt x="300" y="567"/>
                  </a:cubicBezTo>
                  <a:cubicBezTo>
                    <a:pt x="476" y="526"/>
                    <a:pt x="611" y="391"/>
                    <a:pt x="559" y="267"/>
                  </a:cubicBezTo>
                  <a:cubicBezTo>
                    <a:pt x="559" y="115"/>
                    <a:pt x="465" y="1"/>
                    <a:pt x="3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39"/>
            <p:cNvSpPr/>
            <p:nvPr/>
          </p:nvSpPr>
          <p:spPr>
            <a:xfrm>
              <a:off x="816575" y="2746200"/>
              <a:ext cx="14000" cy="13975"/>
            </a:xfrm>
            <a:custGeom>
              <a:rect b="b" l="l" r="r" t="t"/>
              <a:pathLst>
                <a:path extrusionOk="0" h="559" w="560">
                  <a:moveTo>
                    <a:pt x="259" y="1"/>
                  </a:moveTo>
                  <a:cubicBezTo>
                    <a:pt x="83" y="1"/>
                    <a:pt x="1" y="125"/>
                    <a:pt x="1" y="300"/>
                  </a:cubicBezTo>
                  <a:cubicBezTo>
                    <a:pt x="1" y="424"/>
                    <a:pt x="125" y="559"/>
                    <a:pt x="301" y="559"/>
                  </a:cubicBezTo>
                  <a:cubicBezTo>
                    <a:pt x="425" y="559"/>
                    <a:pt x="559" y="424"/>
                    <a:pt x="559" y="259"/>
                  </a:cubicBezTo>
                  <a:cubicBezTo>
                    <a:pt x="559" y="83"/>
                    <a:pt x="38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39"/>
            <p:cNvSpPr/>
            <p:nvPr/>
          </p:nvSpPr>
          <p:spPr>
            <a:xfrm>
              <a:off x="821750" y="2814950"/>
              <a:ext cx="14250" cy="14250"/>
            </a:xfrm>
            <a:custGeom>
              <a:rect b="b" l="l" r="r" t="t"/>
              <a:pathLst>
                <a:path extrusionOk="0" h="570" w="570">
                  <a:moveTo>
                    <a:pt x="259" y="1"/>
                  </a:moveTo>
                  <a:cubicBezTo>
                    <a:pt x="94" y="52"/>
                    <a:pt x="1" y="176"/>
                    <a:pt x="1" y="311"/>
                  </a:cubicBezTo>
                  <a:cubicBezTo>
                    <a:pt x="1" y="476"/>
                    <a:pt x="135" y="569"/>
                    <a:pt x="311" y="569"/>
                  </a:cubicBezTo>
                  <a:cubicBezTo>
                    <a:pt x="435" y="569"/>
                    <a:pt x="569" y="435"/>
                    <a:pt x="569" y="259"/>
                  </a:cubicBezTo>
                  <a:cubicBezTo>
                    <a:pt x="517" y="135"/>
                    <a:pt x="39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39"/>
            <p:cNvSpPr/>
            <p:nvPr/>
          </p:nvSpPr>
          <p:spPr>
            <a:xfrm>
              <a:off x="885325" y="2740775"/>
              <a:ext cx="14000" cy="13975"/>
            </a:xfrm>
            <a:custGeom>
              <a:rect b="b" l="l" r="r" t="t"/>
              <a:pathLst>
                <a:path extrusionOk="0" h="559" w="560">
                  <a:moveTo>
                    <a:pt x="259" y="0"/>
                  </a:moveTo>
                  <a:cubicBezTo>
                    <a:pt x="135" y="0"/>
                    <a:pt x="1" y="176"/>
                    <a:pt x="1" y="300"/>
                  </a:cubicBezTo>
                  <a:cubicBezTo>
                    <a:pt x="42" y="476"/>
                    <a:pt x="177" y="559"/>
                    <a:pt x="301" y="559"/>
                  </a:cubicBezTo>
                  <a:cubicBezTo>
                    <a:pt x="477" y="559"/>
                    <a:pt x="559" y="435"/>
                    <a:pt x="559" y="259"/>
                  </a:cubicBezTo>
                  <a:cubicBezTo>
                    <a:pt x="559" y="125"/>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39"/>
            <p:cNvSpPr/>
            <p:nvPr/>
          </p:nvSpPr>
          <p:spPr>
            <a:xfrm>
              <a:off x="890775" y="2809775"/>
              <a:ext cx="13975" cy="14175"/>
            </a:xfrm>
            <a:custGeom>
              <a:rect b="b" l="l" r="r" t="t"/>
              <a:pathLst>
                <a:path extrusionOk="0" h="567" w="559">
                  <a:moveTo>
                    <a:pt x="259" y="1"/>
                  </a:moveTo>
                  <a:cubicBezTo>
                    <a:pt x="134" y="42"/>
                    <a:pt x="0" y="166"/>
                    <a:pt x="0" y="301"/>
                  </a:cubicBezTo>
                  <a:cubicBezTo>
                    <a:pt x="0" y="446"/>
                    <a:pt x="103" y="567"/>
                    <a:pt x="240" y="567"/>
                  </a:cubicBezTo>
                  <a:cubicBezTo>
                    <a:pt x="259" y="567"/>
                    <a:pt x="279" y="564"/>
                    <a:pt x="300" y="559"/>
                  </a:cubicBezTo>
                  <a:cubicBezTo>
                    <a:pt x="476" y="559"/>
                    <a:pt x="558" y="425"/>
                    <a:pt x="558" y="259"/>
                  </a:cubicBezTo>
                  <a:cubicBezTo>
                    <a:pt x="558" y="125"/>
                    <a:pt x="43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39"/>
            <p:cNvSpPr/>
            <p:nvPr/>
          </p:nvSpPr>
          <p:spPr>
            <a:xfrm>
              <a:off x="786350" y="2720350"/>
              <a:ext cx="6475" cy="7525"/>
            </a:xfrm>
            <a:custGeom>
              <a:rect b="b" l="l" r="r" t="t"/>
              <a:pathLst>
                <a:path extrusionOk="0" h="301" w="259">
                  <a:moveTo>
                    <a:pt x="259" y="1"/>
                  </a:moveTo>
                  <a:lnTo>
                    <a:pt x="0" y="42"/>
                  </a:lnTo>
                  <a:lnTo>
                    <a:pt x="0" y="300"/>
                  </a:lnTo>
                  <a:lnTo>
                    <a:pt x="83" y="300"/>
                  </a:lnTo>
                  <a:cubicBezTo>
                    <a:pt x="176" y="259"/>
                    <a:pt x="259" y="125"/>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39"/>
            <p:cNvSpPr/>
            <p:nvPr/>
          </p:nvSpPr>
          <p:spPr>
            <a:xfrm>
              <a:off x="848900" y="2714925"/>
              <a:ext cx="13975" cy="7800"/>
            </a:xfrm>
            <a:custGeom>
              <a:rect b="b" l="l" r="r" t="t"/>
              <a:pathLst>
                <a:path extrusionOk="0" h="312" w="559">
                  <a:moveTo>
                    <a:pt x="558" y="1"/>
                  </a:moveTo>
                  <a:lnTo>
                    <a:pt x="0" y="42"/>
                  </a:lnTo>
                  <a:lnTo>
                    <a:pt x="0" y="125"/>
                  </a:lnTo>
                  <a:cubicBezTo>
                    <a:pt x="34" y="235"/>
                    <a:pt x="96" y="311"/>
                    <a:pt x="216" y="311"/>
                  </a:cubicBezTo>
                  <a:cubicBezTo>
                    <a:pt x="241" y="311"/>
                    <a:pt x="269" y="308"/>
                    <a:pt x="300" y="300"/>
                  </a:cubicBezTo>
                  <a:cubicBezTo>
                    <a:pt x="424" y="300"/>
                    <a:pt x="558" y="176"/>
                    <a:pt x="55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39"/>
            <p:cNvSpPr/>
            <p:nvPr/>
          </p:nvSpPr>
          <p:spPr>
            <a:xfrm>
              <a:off x="928500" y="2842100"/>
              <a:ext cx="6500" cy="7525"/>
            </a:xfrm>
            <a:custGeom>
              <a:rect b="b" l="l" r="r" t="t"/>
              <a:pathLst>
                <a:path extrusionOk="0" h="301" w="260">
                  <a:moveTo>
                    <a:pt x="176" y="0"/>
                  </a:moveTo>
                  <a:cubicBezTo>
                    <a:pt x="83" y="42"/>
                    <a:pt x="1" y="124"/>
                    <a:pt x="1" y="259"/>
                  </a:cubicBezTo>
                  <a:lnTo>
                    <a:pt x="1" y="300"/>
                  </a:lnTo>
                  <a:lnTo>
                    <a:pt x="259"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39"/>
            <p:cNvSpPr/>
            <p:nvPr/>
          </p:nvSpPr>
          <p:spPr>
            <a:xfrm>
              <a:off x="923075" y="2773075"/>
              <a:ext cx="7525" cy="14000"/>
            </a:xfrm>
            <a:custGeom>
              <a:rect b="b" l="l" r="r" t="t"/>
              <a:pathLst>
                <a:path extrusionOk="0" h="560" w="301">
                  <a:moveTo>
                    <a:pt x="259" y="1"/>
                  </a:moveTo>
                  <a:cubicBezTo>
                    <a:pt x="176" y="1"/>
                    <a:pt x="135" y="1"/>
                    <a:pt x="83" y="42"/>
                  </a:cubicBezTo>
                  <a:cubicBezTo>
                    <a:pt x="42" y="84"/>
                    <a:pt x="0" y="218"/>
                    <a:pt x="0" y="301"/>
                  </a:cubicBezTo>
                  <a:cubicBezTo>
                    <a:pt x="0" y="383"/>
                    <a:pt x="83" y="518"/>
                    <a:pt x="176" y="518"/>
                  </a:cubicBezTo>
                  <a:cubicBezTo>
                    <a:pt x="218" y="559"/>
                    <a:pt x="259" y="559"/>
                    <a:pt x="300" y="5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39"/>
            <p:cNvSpPr/>
            <p:nvPr/>
          </p:nvSpPr>
          <p:spPr>
            <a:xfrm>
              <a:off x="917650" y="2710525"/>
              <a:ext cx="7525" cy="6950"/>
            </a:xfrm>
            <a:custGeom>
              <a:rect b="b" l="l" r="r" t="t"/>
              <a:pathLst>
                <a:path extrusionOk="0" h="278" w="301">
                  <a:moveTo>
                    <a:pt x="0" y="1"/>
                  </a:moveTo>
                  <a:lnTo>
                    <a:pt x="0" y="94"/>
                  </a:lnTo>
                  <a:cubicBezTo>
                    <a:pt x="42" y="135"/>
                    <a:pt x="93" y="218"/>
                    <a:pt x="135" y="259"/>
                  </a:cubicBezTo>
                  <a:cubicBezTo>
                    <a:pt x="162" y="259"/>
                    <a:pt x="208" y="278"/>
                    <a:pt x="248" y="278"/>
                  </a:cubicBezTo>
                  <a:cubicBezTo>
                    <a:pt x="268" y="278"/>
                    <a:pt x="286" y="273"/>
                    <a:pt x="300" y="2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39"/>
            <p:cNvSpPr/>
            <p:nvPr/>
          </p:nvSpPr>
          <p:spPr>
            <a:xfrm>
              <a:off x="658125" y="2863550"/>
              <a:ext cx="6500" cy="6475"/>
            </a:xfrm>
            <a:custGeom>
              <a:rect b="b" l="l" r="r" t="t"/>
              <a:pathLst>
                <a:path extrusionOk="0" h="259" w="260">
                  <a:moveTo>
                    <a:pt x="1" y="0"/>
                  </a:moveTo>
                  <a:lnTo>
                    <a:pt x="1" y="259"/>
                  </a:lnTo>
                  <a:lnTo>
                    <a:pt x="259" y="259"/>
                  </a:lnTo>
                  <a:cubicBezTo>
                    <a:pt x="259" y="83"/>
                    <a:pt x="177" y="0"/>
                    <a:pt x="4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39"/>
            <p:cNvSpPr/>
            <p:nvPr/>
          </p:nvSpPr>
          <p:spPr>
            <a:xfrm>
              <a:off x="652700" y="2793500"/>
              <a:ext cx="7525" cy="13975"/>
            </a:xfrm>
            <a:custGeom>
              <a:rect b="b" l="l" r="r" t="t"/>
              <a:pathLst>
                <a:path extrusionOk="0" h="559" w="301">
                  <a:moveTo>
                    <a:pt x="1" y="1"/>
                  </a:moveTo>
                  <a:lnTo>
                    <a:pt x="42" y="559"/>
                  </a:lnTo>
                  <a:cubicBezTo>
                    <a:pt x="177" y="559"/>
                    <a:pt x="301" y="435"/>
                    <a:pt x="301" y="259"/>
                  </a:cubicBezTo>
                  <a:cubicBezTo>
                    <a:pt x="259" y="135"/>
                    <a:pt x="135"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39"/>
            <p:cNvSpPr/>
            <p:nvPr/>
          </p:nvSpPr>
          <p:spPr>
            <a:xfrm>
              <a:off x="720675" y="2858125"/>
              <a:ext cx="14000" cy="7525"/>
            </a:xfrm>
            <a:custGeom>
              <a:rect b="b" l="l" r="r" t="t"/>
              <a:pathLst>
                <a:path extrusionOk="0" h="301" w="560">
                  <a:moveTo>
                    <a:pt x="259" y="0"/>
                  </a:moveTo>
                  <a:cubicBezTo>
                    <a:pt x="166" y="0"/>
                    <a:pt x="125" y="0"/>
                    <a:pt x="84" y="42"/>
                  </a:cubicBezTo>
                  <a:cubicBezTo>
                    <a:pt x="42" y="83"/>
                    <a:pt x="42" y="135"/>
                    <a:pt x="1" y="176"/>
                  </a:cubicBezTo>
                  <a:lnTo>
                    <a:pt x="1" y="300"/>
                  </a:lnTo>
                  <a:lnTo>
                    <a:pt x="559" y="259"/>
                  </a:lnTo>
                  <a:cubicBezTo>
                    <a:pt x="518" y="83"/>
                    <a:pt x="38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39"/>
            <p:cNvSpPr/>
            <p:nvPr/>
          </p:nvSpPr>
          <p:spPr>
            <a:xfrm>
              <a:off x="715250" y="2788925"/>
              <a:ext cx="14000" cy="13400"/>
            </a:xfrm>
            <a:custGeom>
              <a:rect b="b" l="l" r="r" t="t"/>
              <a:pathLst>
                <a:path extrusionOk="0" h="536" w="560">
                  <a:moveTo>
                    <a:pt x="308" y="0"/>
                  </a:moveTo>
                  <a:cubicBezTo>
                    <a:pt x="291" y="0"/>
                    <a:pt x="275" y="3"/>
                    <a:pt x="259" y="8"/>
                  </a:cubicBezTo>
                  <a:cubicBezTo>
                    <a:pt x="84" y="8"/>
                    <a:pt x="1" y="142"/>
                    <a:pt x="1" y="266"/>
                  </a:cubicBezTo>
                  <a:cubicBezTo>
                    <a:pt x="1" y="416"/>
                    <a:pt x="91" y="536"/>
                    <a:pt x="227" y="536"/>
                  </a:cubicBezTo>
                  <a:cubicBezTo>
                    <a:pt x="250" y="536"/>
                    <a:pt x="275" y="532"/>
                    <a:pt x="301" y="525"/>
                  </a:cubicBezTo>
                  <a:cubicBezTo>
                    <a:pt x="435" y="525"/>
                    <a:pt x="559" y="401"/>
                    <a:pt x="559" y="225"/>
                  </a:cubicBezTo>
                  <a:cubicBezTo>
                    <a:pt x="559" y="117"/>
                    <a:pt x="425" y="0"/>
                    <a:pt x="30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39"/>
            <p:cNvSpPr/>
            <p:nvPr/>
          </p:nvSpPr>
          <p:spPr>
            <a:xfrm>
              <a:off x="677525" y="2756800"/>
              <a:ext cx="15025" cy="14250"/>
            </a:xfrm>
            <a:custGeom>
              <a:rect b="b" l="l" r="r" t="t"/>
              <a:pathLst>
                <a:path extrusionOk="0" h="570" w="601">
                  <a:moveTo>
                    <a:pt x="259" y="0"/>
                  </a:moveTo>
                  <a:cubicBezTo>
                    <a:pt x="135" y="0"/>
                    <a:pt x="0" y="135"/>
                    <a:pt x="0" y="311"/>
                  </a:cubicBezTo>
                  <a:cubicBezTo>
                    <a:pt x="42" y="435"/>
                    <a:pt x="176" y="569"/>
                    <a:pt x="300" y="569"/>
                  </a:cubicBezTo>
                  <a:cubicBezTo>
                    <a:pt x="476" y="517"/>
                    <a:pt x="600" y="393"/>
                    <a:pt x="559" y="259"/>
                  </a:cubicBezTo>
                  <a:cubicBezTo>
                    <a:pt x="559" y="94"/>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39"/>
            <p:cNvSpPr/>
            <p:nvPr/>
          </p:nvSpPr>
          <p:spPr>
            <a:xfrm>
              <a:off x="682950" y="2825800"/>
              <a:ext cx="13975" cy="14000"/>
            </a:xfrm>
            <a:custGeom>
              <a:rect b="b" l="l" r="r" t="t"/>
              <a:pathLst>
                <a:path extrusionOk="0" h="560" w="559">
                  <a:moveTo>
                    <a:pt x="259" y="1"/>
                  </a:moveTo>
                  <a:cubicBezTo>
                    <a:pt x="125" y="1"/>
                    <a:pt x="0" y="135"/>
                    <a:pt x="0" y="301"/>
                  </a:cubicBezTo>
                  <a:cubicBezTo>
                    <a:pt x="42" y="477"/>
                    <a:pt x="176" y="559"/>
                    <a:pt x="300" y="559"/>
                  </a:cubicBezTo>
                  <a:cubicBezTo>
                    <a:pt x="476" y="559"/>
                    <a:pt x="559" y="435"/>
                    <a:pt x="559" y="259"/>
                  </a:cubicBezTo>
                  <a:cubicBezTo>
                    <a:pt x="559" y="84"/>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39"/>
            <p:cNvSpPr/>
            <p:nvPr/>
          </p:nvSpPr>
          <p:spPr>
            <a:xfrm>
              <a:off x="746525" y="2751625"/>
              <a:ext cx="15025" cy="13975"/>
            </a:xfrm>
            <a:custGeom>
              <a:rect b="b" l="l" r="r" t="t"/>
              <a:pathLst>
                <a:path extrusionOk="0" h="559" w="601">
                  <a:moveTo>
                    <a:pt x="301" y="1"/>
                  </a:moveTo>
                  <a:cubicBezTo>
                    <a:pt x="125" y="1"/>
                    <a:pt x="1" y="125"/>
                    <a:pt x="42" y="301"/>
                  </a:cubicBezTo>
                  <a:cubicBezTo>
                    <a:pt x="42" y="425"/>
                    <a:pt x="166" y="559"/>
                    <a:pt x="342" y="559"/>
                  </a:cubicBezTo>
                  <a:cubicBezTo>
                    <a:pt x="476" y="559"/>
                    <a:pt x="601" y="383"/>
                    <a:pt x="601" y="259"/>
                  </a:cubicBezTo>
                  <a:cubicBezTo>
                    <a:pt x="559" y="83"/>
                    <a:pt x="425" y="1"/>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39"/>
            <p:cNvSpPr/>
            <p:nvPr/>
          </p:nvSpPr>
          <p:spPr>
            <a:xfrm>
              <a:off x="751950" y="2820375"/>
              <a:ext cx="15025" cy="14000"/>
            </a:xfrm>
            <a:custGeom>
              <a:rect b="b" l="l" r="r" t="t"/>
              <a:pathLst>
                <a:path extrusionOk="0" h="560" w="601">
                  <a:moveTo>
                    <a:pt x="301" y="1"/>
                  </a:moveTo>
                  <a:cubicBezTo>
                    <a:pt x="125" y="1"/>
                    <a:pt x="1" y="177"/>
                    <a:pt x="42" y="301"/>
                  </a:cubicBezTo>
                  <a:cubicBezTo>
                    <a:pt x="42" y="476"/>
                    <a:pt x="166" y="559"/>
                    <a:pt x="301" y="559"/>
                  </a:cubicBezTo>
                  <a:cubicBezTo>
                    <a:pt x="466" y="559"/>
                    <a:pt x="601" y="435"/>
                    <a:pt x="559" y="259"/>
                  </a:cubicBezTo>
                  <a:cubicBezTo>
                    <a:pt x="559" y="135"/>
                    <a:pt x="425" y="1"/>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39"/>
            <p:cNvSpPr/>
            <p:nvPr/>
          </p:nvSpPr>
          <p:spPr>
            <a:xfrm>
              <a:off x="647275" y="2730950"/>
              <a:ext cx="7775" cy="7775"/>
            </a:xfrm>
            <a:custGeom>
              <a:rect b="b" l="l" r="r" t="t"/>
              <a:pathLst>
                <a:path extrusionOk="0" h="311" w="311">
                  <a:moveTo>
                    <a:pt x="311" y="1"/>
                  </a:moveTo>
                  <a:lnTo>
                    <a:pt x="1" y="52"/>
                  </a:lnTo>
                  <a:lnTo>
                    <a:pt x="52" y="311"/>
                  </a:lnTo>
                  <a:lnTo>
                    <a:pt x="94" y="311"/>
                  </a:lnTo>
                  <a:cubicBezTo>
                    <a:pt x="218" y="259"/>
                    <a:pt x="311" y="135"/>
                    <a:pt x="31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39"/>
            <p:cNvSpPr/>
            <p:nvPr/>
          </p:nvSpPr>
          <p:spPr>
            <a:xfrm>
              <a:off x="709825" y="2725775"/>
              <a:ext cx="14000" cy="7525"/>
            </a:xfrm>
            <a:custGeom>
              <a:rect b="b" l="l" r="r" t="t"/>
              <a:pathLst>
                <a:path extrusionOk="0" h="301" w="560">
                  <a:moveTo>
                    <a:pt x="559" y="1"/>
                  </a:moveTo>
                  <a:lnTo>
                    <a:pt x="1" y="42"/>
                  </a:lnTo>
                  <a:cubicBezTo>
                    <a:pt x="1" y="208"/>
                    <a:pt x="135" y="301"/>
                    <a:pt x="301" y="301"/>
                  </a:cubicBezTo>
                  <a:cubicBezTo>
                    <a:pt x="476" y="301"/>
                    <a:pt x="559" y="166"/>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39"/>
            <p:cNvSpPr/>
            <p:nvPr/>
          </p:nvSpPr>
          <p:spPr>
            <a:xfrm>
              <a:off x="789450" y="2852700"/>
              <a:ext cx="7775" cy="7525"/>
            </a:xfrm>
            <a:custGeom>
              <a:rect b="b" l="l" r="r" t="t"/>
              <a:pathLst>
                <a:path extrusionOk="0" h="301" w="311">
                  <a:moveTo>
                    <a:pt x="217" y="0"/>
                  </a:moveTo>
                  <a:cubicBezTo>
                    <a:pt x="93" y="42"/>
                    <a:pt x="0" y="176"/>
                    <a:pt x="0" y="300"/>
                  </a:cubicBezTo>
                  <a:lnTo>
                    <a:pt x="310"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39"/>
            <p:cNvSpPr/>
            <p:nvPr/>
          </p:nvSpPr>
          <p:spPr>
            <a:xfrm>
              <a:off x="784275" y="2783950"/>
              <a:ext cx="7525" cy="13400"/>
            </a:xfrm>
            <a:custGeom>
              <a:rect b="b" l="l" r="r" t="t"/>
              <a:pathLst>
                <a:path extrusionOk="0" h="536" w="301">
                  <a:moveTo>
                    <a:pt x="259" y="0"/>
                  </a:moveTo>
                  <a:cubicBezTo>
                    <a:pt x="207" y="0"/>
                    <a:pt x="166" y="0"/>
                    <a:pt x="124" y="41"/>
                  </a:cubicBezTo>
                  <a:cubicBezTo>
                    <a:pt x="42" y="83"/>
                    <a:pt x="0" y="165"/>
                    <a:pt x="0" y="300"/>
                  </a:cubicBezTo>
                  <a:cubicBezTo>
                    <a:pt x="0" y="383"/>
                    <a:pt x="83" y="465"/>
                    <a:pt x="207" y="517"/>
                  </a:cubicBezTo>
                  <a:cubicBezTo>
                    <a:pt x="207" y="517"/>
                    <a:pt x="230" y="535"/>
                    <a:pt x="258" y="535"/>
                  </a:cubicBezTo>
                  <a:cubicBezTo>
                    <a:pt x="271" y="535"/>
                    <a:pt x="286" y="531"/>
                    <a:pt x="300" y="517"/>
                  </a:cubicBez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39"/>
            <p:cNvSpPr/>
            <p:nvPr/>
          </p:nvSpPr>
          <p:spPr>
            <a:xfrm>
              <a:off x="778850" y="2721400"/>
              <a:ext cx="7525" cy="6475"/>
            </a:xfrm>
            <a:custGeom>
              <a:rect b="b" l="l" r="r" t="t"/>
              <a:pathLst>
                <a:path extrusionOk="0" h="259" w="301">
                  <a:moveTo>
                    <a:pt x="0" y="0"/>
                  </a:moveTo>
                  <a:cubicBezTo>
                    <a:pt x="42" y="83"/>
                    <a:pt x="83" y="176"/>
                    <a:pt x="166" y="217"/>
                  </a:cubicBezTo>
                  <a:cubicBezTo>
                    <a:pt x="217" y="258"/>
                    <a:pt x="259" y="258"/>
                    <a:pt x="300" y="258"/>
                  </a:cubicBezTo>
                  <a:lnTo>
                    <a:pt x="300"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39"/>
            <p:cNvSpPr/>
            <p:nvPr/>
          </p:nvSpPr>
          <p:spPr>
            <a:xfrm>
              <a:off x="519325" y="2873125"/>
              <a:ext cx="7525" cy="7775"/>
            </a:xfrm>
            <a:custGeom>
              <a:rect b="b" l="l" r="r" t="t"/>
              <a:pathLst>
                <a:path extrusionOk="0" h="311" w="301">
                  <a:moveTo>
                    <a:pt x="1" y="0"/>
                  </a:moveTo>
                  <a:lnTo>
                    <a:pt x="1" y="310"/>
                  </a:lnTo>
                  <a:lnTo>
                    <a:pt x="301" y="258"/>
                  </a:lnTo>
                  <a:cubicBezTo>
                    <a:pt x="301" y="176"/>
                    <a:pt x="208" y="93"/>
                    <a:pt x="166" y="52"/>
                  </a:cubicBezTo>
                  <a:cubicBezTo>
                    <a:pt x="125" y="52"/>
                    <a:pt x="42"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39"/>
            <p:cNvSpPr/>
            <p:nvPr/>
          </p:nvSpPr>
          <p:spPr>
            <a:xfrm>
              <a:off x="513900" y="2804350"/>
              <a:ext cx="7525" cy="14000"/>
            </a:xfrm>
            <a:custGeom>
              <a:rect b="b" l="l" r="r" t="t"/>
              <a:pathLst>
                <a:path extrusionOk="0" h="560" w="301">
                  <a:moveTo>
                    <a:pt x="1" y="1"/>
                  </a:moveTo>
                  <a:lnTo>
                    <a:pt x="42" y="559"/>
                  </a:lnTo>
                  <a:cubicBezTo>
                    <a:pt x="218" y="559"/>
                    <a:pt x="301" y="425"/>
                    <a:pt x="301" y="259"/>
                  </a:cubicBezTo>
                  <a:cubicBezTo>
                    <a:pt x="301" y="125"/>
                    <a:pt x="166"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39"/>
            <p:cNvSpPr/>
            <p:nvPr/>
          </p:nvSpPr>
          <p:spPr>
            <a:xfrm>
              <a:off x="581625" y="2868575"/>
              <a:ext cx="13975" cy="6900"/>
            </a:xfrm>
            <a:custGeom>
              <a:rect b="b" l="l" r="r" t="t"/>
              <a:pathLst>
                <a:path extrusionOk="0" h="276" w="559">
                  <a:moveTo>
                    <a:pt x="338" y="0"/>
                  </a:moveTo>
                  <a:cubicBezTo>
                    <a:pt x="311" y="0"/>
                    <a:pt x="284" y="6"/>
                    <a:pt x="259" y="17"/>
                  </a:cubicBezTo>
                  <a:cubicBezTo>
                    <a:pt x="176" y="17"/>
                    <a:pt x="135" y="58"/>
                    <a:pt x="94" y="99"/>
                  </a:cubicBezTo>
                  <a:cubicBezTo>
                    <a:pt x="42" y="141"/>
                    <a:pt x="1" y="234"/>
                    <a:pt x="1" y="275"/>
                  </a:cubicBezTo>
                  <a:lnTo>
                    <a:pt x="559" y="234"/>
                  </a:lnTo>
                  <a:cubicBezTo>
                    <a:pt x="559" y="182"/>
                    <a:pt x="559" y="141"/>
                    <a:pt x="518" y="99"/>
                  </a:cubicBezTo>
                  <a:cubicBezTo>
                    <a:pt x="487" y="39"/>
                    <a:pt x="413" y="0"/>
                    <a:pt x="33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39"/>
            <p:cNvSpPr/>
            <p:nvPr/>
          </p:nvSpPr>
          <p:spPr>
            <a:xfrm>
              <a:off x="576200" y="2798925"/>
              <a:ext cx="15275" cy="14000"/>
            </a:xfrm>
            <a:custGeom>
              <a:rect b="b" l="l" r="r" t="t"/>
              <a:pathLst>
                <a:path extrusionOk="0" h="560" w="611">
                  <a:moveTo>
                    <a:pt x="259" y="1"/>
                  </a:moveTo>
                  <a:cubicBezTo>
                    <a:pt x="135" y="42"/>
                    <a:pt x="0" y="176"/>
                    <a:pt x="0" y="301"/>
                  </a:cubicBezTo>
                  <a:cubicBezTo>
                    <a:pt x="52" y="476"/>
                    <a:pt x="176" y="559"/>
                    <a:pt x="311" y="559"/>
                  </a:cubicBezTo>
                  <a:cubicBezTo>
                    <a:pt x="476" y="559"/>
                    <a:pt x="610" y="435"/>
                    <a:pt x="569" y="259"/>
                  </a:cubicBezTo>
                  <a:cubicBezTo>
                    <a:pt x="569" y="12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39"/>
            <p:cNvSpPr/>
            <p:nvPr/>
          </p:nvSpPr>
          <p:spPr>
            <a:xfrm>
              <a:off x="539750" y="2767450"/>
              <a:ext cx="13975" cy="13350"/>
            </a:xfrm>
            <a:custGeom>
              <a:rect b="b" l="l" r="r" t="t"/>
              <a:pathLst>
                <a:path extrusionOk="0" h="534" w="559">
                  <a:moveTo>
                    <a:pt x="308" y="1"/>
                  </a:moveTo>
                  <a:cubicBezTo>
                    <a:pt x="292" y="1"/>
                    <a:pt x="275" y="3"/>
                    <a:pt x="259" y="9"/>
                  </a:cubicBezTo>
                  <a:cubicBezTo>
                    <a:pt x="83" y="9"/>
                    <a:pt x="1" y="143"/>
                    <a:pt x="1" y="267"/>
                  </a:cubicBezTo>
                  <a:cubicBezTo>
                    <a:pt x="1" y="420"/>
                    <a:pt x="94" y="534"/>
                    <a:pt x="234" y="534"/>
                  </a:cubicBezTo>
                  <a:cubicBezTo>
                    <a:pt x="255" y="534"/>
                    <a:pt x="277" y="531"/>
                    <a:pt x="300" y="526"/>
                  </a:cubicBezTo>
                  <a:cubicBezTo>
                    <a:pt x="425" y="526"/>
                    <a:pt x="559" y="402"/>
                    <a:pt x="559" y="267"/>
                  </a:cubicBezTo>
                  <a:cubicBezTo>
                    <a:pt x="523" y="114"/>
                    <a:pt x="417" y="1"/>
                    <a:pt x="30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39"/>
            <p:cNvSpPr/>
            <p:nvPr/>
          </p:nvSpPr>
          <p:spPr>
            <a:xfrm>
              <a:off x="543900" y="2836675"/>
              <a:ext cx="15275" cy="13975"/>
            </a:xfrm>
            <a:custGeom>
              <a:rect b="b" l="l" r="r" t="t"/>
              <a:pathLst>
                <a:path extrusionOk="0" h="559" w="611">
                  <a:moveTo>
                    <a:pt x="310" y="0"/>
                  </a:moveTo>
                  <a:cubicBezTo>
                    <a:pt x="134" y="0"/>
                    <a:pt x="0" y="124"/>
                    <a:pt x="52" y="300"/>
                  </a:cubicBezTo>
                  <a:cubicBezTo>
                    <a:pt x="52" y="424"/>
                    <a:pt x="176" y="559"/>
                    <a:pt x="352" y="559"/>
                  </a:cubicBezTo>
                  <a:cubicBezTo>
                    <a:pt x="476" y="517"/>
                    <a:pt x="610" y="383"/>
                    <a:pt x="610" y="259"/>
                  </a:cubicBezTo>
                  <a:cubicBezTo>
                    <a:pt x="569" y="83"/>
                    <a:pt x="434" y="0"/>
                    <a:pt x="31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39"/>
            <p:cNvSpPr/>
            <p:nvPr/>
          </p:nvSpPr>
          <p:spPr>
            <a:xfrm>
              <a:off x="608500" y="2762050"/>
              <a:ext cx="14250" cy="14150"/>
            </a:xfrm>
            <a:custGeom>
              <a:rect b="b" l="l" r="r" t="t"/>
              <a:pathLst>
                <a:path extrusionOk="0" h="566" w="570">
                  <a:moveTo>
                    <a:pt x="323" y="0"/>
                  </a:moveTo>
                  <a:cubicBezTo>
                    <a:pt x="302" y="0"/>
                    <a:pt x="281" y="2"/>
                    <a:pt x="259" y="8"/>
                  </a:cubicBezTo>
                  <a:cubicBezTo>
                    <a:pt x="135" y="8"/>
                    <a:pt x="1" y="142"/>
                    <a:pt x="1" y="307"/>
                  </a:cubicBezTo>
                  <a:cubicBezTo>
                    <a:pt x="1" y="442"/>
                    <a:pt x="135" y="566"/>
                    <a:pt x="311" y="566"/>
                  </a:cubicBezTo>
                  <a:cubicBezTo>
                    <a:pt x="476" y="525"/>
                    <a:pt x="569" y="400"/>
                    <a:pt x="569" y="266"/>
                  </a:cubicBezTo>
                  <a:cubicBezTo>
                    <a:pt x="569" y="121"/>
                    <a:pt x="466" y="0"/>
                    <a:pt x="32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39"/>
            <p:cNvSpPr/>
            <p:nvPr/>
          </p:nvSpPr>
          <p:spPr>
            <a:xfrm>
              <a:off x="613925" y="2831250"/>
              <a:ext cx="14000" cy="13975"/>
            </a:xfrm>
            <a:custGeom>
              <a:rect b="b" l="l" r="r" t="t"/>
              <a:pathLst>
                <a:path extrusionOk="0" h="559" w="560">
                  <a:moveTo>
                    <a:pt x="259" y="0"/>
                  </a:moveTo>
                  <a:cubicBezTo>
                    <a:pt x="94" y="0"/>
                    <a:pt x="1" y="124"/>
                    <a:pt x="1" y="300"/>
                  </a:cubicBezTo>
                  <a:cubicBezTo>
                    <a:pt x="1" y="434"/>
                    <a:pt x="135" y="558"/>
                    <a:pt x="301" y="558"/>
                  </a:cubicBezTo>
                  <a:cubicBezTo>
                    <a:pt x="435" y="558"/>
                    <a:pt x="559" y="383"/>
                    <a:pt x="559" y="259"/>
                  </a:cubicBezTo>
                  <a:cubicBezTo>
                    <a:pt x="559" y="83"/>
                    <a:pt x="39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39"/>
            <p:cNvSpPr/>
            <p:nvPr/>
          </p:nvSpPr>
          <p:spPr>
            <a:xfrm>
              <a:off x="509500" y="2741800"/>
              <a:ext cx="6500" cy="7525"/>
            </a:xfrm>
            <a:custGeom>
              <a:rect b="b" l="l" r="r" t="t"/>
              <a:pathLst>
                <a:path extrusionOk="0" h="301" w="260">
                  <a:moveTo>
                    <a:pt x="1" y="1"/>
                  </a:moveTo>
                  <a:lnTo>
                    <a:pt x="1" y="301"/>
                  </a:lnTo>
                  <a:lnTo>
                    <a:pt x="42" y="301"/>
                  </a:lnTo>
                  <a:cubicBezTo>
                    <a:pt x="177" y="259"/>
                    <a:pt x="259" y="135"/>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39"/>
            <p:cNvSpPr/>
            <p:nvPr/>
          </p:nvSpPr>
          <p:spPr>
            <a:xfrm>
              <a:off x="572075" y="2736375"/>
              <a:ext cx="12925" cy="7525"/>
            </a:xfrm>
            <a:custGeom>
              <a:rect b="b" l="l" r="r" t="t"/>
              <a:pathLst>
                <a:path extrusionOk="0" h="301" w="517">
                  <a:moveTo>
                    <a:pt x="517" y="1"/>
                  </a:moveTo>
                  <a:lnTo>
                    <a:pt x="0" y="42"/>
                  </a:lnTo>
                  <a:lnTo>
                    <a:pt x="0" y="94"/>
                  </a:lnTo>
                  <a:cubicBezTo>
                    <a:pt x="41" y="218"/>
                    <a:pt x="124" y="301"/>
                    <a:pt x="258" y="301"/>
                  </a:cubicBezTo>
                  <a:cubicBezTo>
                    <a:pt x="383" y="301"/>
                    <a:pt x="476" y="218"/>
                    <a:pt x="517" y="176"/>
                  </a:cubicBezTo>
                  <a:lnTo>
                    <a:pt x="517"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39"/>
            <p:cNvSpPr/>
            <p:nvPr/>
          </p:nvSpPr>
          <p:spPr>
            <a:xfrm>
              <a:off x="651675" y="2863550"/>
              <a:ext cx="6475" cy="7525"/>
            </a:xfrm>
            <a:custGeom>
              <a:rect b="b" l="l" r="r" t="t"/>
              <a:pathLst>
                <a:path extrusionOk="0" h="301" w="259">
                  <a:moveTo>
                    <a:pt x="176" y="0"/>
                  </a:moveTo>
                  <a:cubicBezTo>
                    <a:pt x="83" y="42"/>
                    <a:pt x="0" y="125"/>
                    <a:pt x="0" y="218"/>
                  </a:cubicBezTo>
                  <a:lnTo>
                    <a:pt x="0" y="300"/>
                  </a:lnTo>
                  <a:lnTo>
                    <a:pt x="259"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39"/>
            <p:cNvSpPr/>
            <p:nvPr/>
          </p:nvSpPr>
          <p:spPr>
            <a:xfrm>
              <a:off x="646250" y="2793500"/>
              <a:ext cx="7525" cy="13975"/>
            </a:xfrm>
            <a:custGeom>
              <a:rect b="b" l="l" r="r" t="t"/>
              <a:pathLst>
                <a:path extrusionOk="0" h="559" w="301">
                  <a:moveTo>
                    <a:pt x="259" y="1"/>
                  </a:moveTo>
                  <a:cubicBezTo>
                    <a:pt x="176" y="1"/>
                    <a:pt x="135" y="42"/>
                    <a:pt x="93" y="83"/>
                  </a:cubicBezTo>
                  <a:cubicBezTo>
                    <a:pt x="42" y="135"/>
                    <a:pt x="0" y="218"/>
                    <a:pt x="0" y="300"/>
                  </a:cubicBezTo>
                  <a:cubicBezTo>
                    <a:pt x="0" y="435"/>
                    <a:pt x="93" y="518"/>
                    <a:pt x="176" y="559"/>
                  </a:cubicBezTo>
                  <a:lnTo>
                    <a:pt x="30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39"/>
            <p:cNvSpPr/>
            <p:nvPr/>
          </p:nvSpPr>
          <p:spPr>
            <a:xfrm>
              <a:off x="640825" y="2732250"/>
              <a:ext cx="7775" cy="6475"/>
            </a:xfrm>
            <a:custGeom>
              <a:rect b="b" l="l" r="r" t="t"/>
              <a:pathLst>
                <a:path extrusionOk="0" h="259" w="311">
                  <a:moveTo>
                    <a:pt x="0" y="0"/>
                  </a:moveTo>
                  <a:lnTo>
                    <a:pt x="0" y="42"/>
                  </a:lnTo>
                  <a:cubicBezTo>
                    <a:pt x="52" y="124"/>
                    <a:pt x="93" y="166"/>
                    <a:pt x="135" y="207"/>
                  </a:cubicBezTo>
                  <a:cubicBezTo>
                    <a:pt x="176" y="259"/>
                    <a:pt x="217" y="259"/>
                    <a:pt x="310" y="259"/>
                  </a:cubicBez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39"/>
            <p:cNvSpPr/>
            <p:nvPr/>
          </p:nvSpPr>
          <p:spPr>
            <a:xfrm>
              <a:off x="380275" y="2883975"/>
              <a:ext cx="7525" cy="7525"/>
            </a:xfrm>
            <a:custGeom>
              <a:rect b="b" l="l" r="r" t="t"/>
              <a:pathLst>
                <a:path extrusionOk="0" h="301" w="301">
                  <a:moveTo>
                    <a:pt x="0" y="0"/>
                  </a:moveTo>
                  <a:lnTo>
                    <a:pt x="42" y="300"/>
                  </a:lnTo>
                  <a:lnTo>
                    <a:pt x="300" y="259"/>
                  </a:lnTo>
                  <a:cubicBezTo>
                    <a:pt x="300" y="217"/>
                    <a:pt x="300" y="176"/>
                    <a:pt x="259" y="135"/>
                  </a:cubicBezTo>
                  <a:cubicBezTo>
                    <a:pt x="218" y="42"/>
                    <a:pt x="135" y="0"/>
                    <a:pt x="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39"/>
            <p:cNvSpPr/>
            <p:nvPr/>
          </p:nvSpPr>
          <p:spPr>
            <a:xfrm>
              <a:off x="375875" y="2814950"/>
              <a:ext cx="7775" cy="14250"/>
            </a:xfrm>
            <a:custGeom>
              <a:rect b="b" l="l" r="r" t="t"/>
              <a:pathLst>
                <a:path extrusionOk="0" h="570" w="311">
                  <a:moveTo>
                    <a:pt x="1" y="1"/>
                  </a:moveTo>
                  <a:lnTo>
                    <a:pt x="1" y="569"/>
                  </a:lnTo>
                  <a:cubicBezTo>
                    <a:pt x="176" y="569"/>
                    <a:pt x="311" y="394"/>
                    <a:pt x="259" y="259"/>
                  </a:cubicBezTo>
                  <a:cubicBezTo>
                    <a:pt x="259" y="94"/>
                    <a:pt x="135"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39"/>
            <p:cNvSpPr/>
            <p:nvPr/>
          </p:nvSpPr>
          <p:spPr>
            <a:xfrm>
              <a:off x="443850" y="2878550"/>
              <a:ext cx="14000" cy="7500"/>
            </a:xfrm>
            <a:custGeom>
              <a:rect b="b" l="l" r="r" t="t"/>
              <a:pathLst>
                <a:path extrusionOk="0" h="300" w="560">
                  <a:moveTo>
                    <a:pt x="259" y="0"/>
                  </a:moveTo>
                  <a:cubicBezTo>
                    <a:pt x="125" y="41"/>
                    <a:pt x="42" y="93"/>
                    <a:pt x="1" y="217"/>
                  </a:cubicBezTo>
                  <a:lnTo>
                    <a:pt x="1" y="300"/>
                  </a:lnTo>
                  <a:lnTo>
                    <a:pt x="559" y="259"/>
                  </a:lnTo>
                  <a:cubicBezTo>
                    <a:pt x="518" y="135"/>
                    <a:pt x="435" y="41"/>
                    <a:pt x="30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39"/>
            <p:cNvSpPr/>
            <p:nvPr/>
          </p:nvSpPr>
          <p:spPr>
            <a:xfrm>
              <a:off x="438425" y="2809775"/>
              <a:ext cx="14000" cy="14000"/>
            </a:xfrm>
            <a:custGeom>
              <a:rect b="b" l="l" r="r" t="t"/>
              <a:pathLst>
                <a:path extrusionOk="0" h="560" w="560">
                  <a:moveTo>
                    <a:pt x="259" y="1"/>
                  </a:moveTo>
                  <a:cubicBezTo>
                    <a:pt x="83" y="1"/>
                    <a:pt x="1" y="125"/>
                    <a:pt x="1" y="301"/>
                  </a:cubicBezTo>
                  <a:cubicBezTo>
                    <a:pt x="1" y="466"/>
                    <a:pt x="135" y="559"/>
                    <a:pt x="301" y="559"/>
                  </a:cubicBezTo>
                  <a:cubicBezTo>
                    <a:pt x="435" y="559"/>
                    <a:pt x="559" y="425"/>
                    <a:pt x="559" y="259"/>
                  </a:cubicBezTo>
                  <a:cubicBezTo>
                    <a:pt x="518" y="84"/>
                    <a:pt x="39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39"/>
            <p:cNvSpPr/>
            <p:nvPr/>
          </p:nvSpPr>
          <p:spPr>
            <a:xfrm>
              <a:off x="400700" y="2777475"/>
              <a:ext cx="13975" cy="13975"/>
            </a:xfrm>
            <a:custGeom>
              <a:rect b="b" l="l" r="r" t="t"/>
              <a:pathLst>
                <a:path extrusionOk="0" h="559" w="559">
                  <a:moveTo>
                    <a:pt x="259" y="1"/>
                  </a:moveTo>
                  <a:cubicBezTo>
                    <a:pt x="135" y="42"/>
                    <a:pt x="0" y="166"/>
                    <a:pt x="0" y="300"/>
                  </a:cubicBezTo>
                  <a:cubicBezTo>
                    <a:pt x="42" y="466"/>
                    <a:pt x="176" y="559"/>
                    <a:pt x="300" y="559"/>
                  </a:cubicBezTo>
                  <a:cubicBezTo>
                    <a:pt x="476" y="559"/>
                    <a:pt x="559" y="424"/>
                    <a:pt x="559" y="259"/>
                  </a:cubicBezTo>
                  <a:cubicBezTo>
                    <a:pt x="559" y="125"/>
                    <a:pt x="43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39"/>
            <p:cNvSpPr/>
            <p:nvPr/>
          </p:nvSpPr>
          <p:spPr>
            <a:xfrm>
              <a:off x="406125" y="2847075"/>
              <a:ext cx="13975" cy="13425"/>
            </a:xfrm>
            <a:custGeom>
              <a:rect b="b" l="l" r="r" t="t"/>
              <a:pathLst>
                <a:path extrusionOk="0" h="537" w="559">
                  <a:moveTo>
                    <a:pt x="322" y="1"/>
                  </a:moveTo>
                  <a:cubicBezTo>
                    <a:pt x="302" y="1"/>
                    <a:pt x="281" y="3"/>
                    <a:pt x="259" y="8"/>
                  </a:cubicBezTo>
                  <a:cubicBezTo>
                    <a:pt x="135" y="8"/>
                    <a:pt x="0" y="143"/>
                    <a:pt x="0" y="318"/>
                  </a:cubicBezTo>
                  <a:cubicBezTo>
                    <a:pt x="0" y="424"/>
                    <a:pt x="127" y="536"/>
                    <a:pt x="241" y="536"/>
                  </a:cubicBezTo>
                  <a:cubicBezTo>
                    <a:pt x="262" y="536"/>
                    <a:pt x="281" y="533"/>
                    <a:pt x="300" y="525"/>
                  </a:cubicBezTo>
                  <a:cubicBezTo>
                    <a:pt x="476" y="525"/>
                    <a:pt x="559" y="401"/>
                    <a:pt x="559" y="267"/>
                  </a:cubicBezTo>
                  <a:cubicBezTo>
                    <a:pt x="559" y="122"/>
                    <a:pt x="463" y="1"/>
                    <a:pt x="32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39"/>
            <p:cNvSpPr/>
            <p:nvPr/>
          </p:nvSpPr>
          <p:spPr>
            <a:xfrm>
              <a:off x="469700" y="2772050"/>
              <a:ext cx="15025" cy="14175"/>
            </a:xfrm>
            <a:custGeom>
              <a:rect b="b" l="l" r="r" t="t"/>
              <a:pathLst>
                <a:path extrusionOk="0" h="567" w="601">
                  <a:moveTo>
                    <a:pt x="259" y="0"/>
                  </a:moveTo>
                  <a:cubicBezTo>
                    <a:pt x="125" y="42"/>
                    <a:pt x="1" y="166"/>
                    <a:pt x="42" y="300"/>
                  </a:cubicBezTo>
                  <a:cubicBezTo>
                    <a:pt x="42" y="453"/>
                    <a:pt x="144" y="567"/>
                    <a:pt x="252" y="567"/>
                  </a:cubicBezTo>
                  <a:cubicBezTo>
                    <a:pt x="268" y="567"/>
                    <a:pt x="284" y="564"/>
                    <a:pt x="301" y="559"/>
                  </a:cubicBezTo>
                  <a:cubicBezTo>
                    <a:pt x="476" y="559"/>
                    <a:pt x="600" y="424"/>
                    <a:pt x="559" y="259"/>
                  </a:cubicBezTo>
                  <a:cubicBezTo>
                    <a:pt x="559" y="125"/>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39"/>
            <p:cNvSpPr/>
            <p:nvPr/>
          </p:nvSpPr>
          <p:spPr>
            <a:xfrm>
              <a:off x="475125" y="2841825"/>
              <a:ext cx="15025" cy="14250"/>
            </a:xfrm>
            <a:custGeom>
              <a:rect b="b" l="l" r="r" t="t"/>
              <a:pathLst>
                <a:path extrusionOk="0" h="570" w="601">
                  <a:moveTo>
                    <a:pt x="330" y="0"/>
                  </a:moveTo>
                  <a:cubicBezTo>
                    <a:pt x="307" y="0"/>
                    <a:pt x="284" y="4"/>
                    <a:pt x="259" y="11"/>
                  </a:cubicBezTo>
                  <a:cubicBezTo>
                    <a:pt x="125" y="11"/>
                    <a:pt x="1" y="135"/>
                    <a:pt x="1" y="311"/>
                  </a:cubicBezTo>
                  <a:cubicBezTo>
                    <a:pt x="42" y="435"/>
                    <a:pt x="166" y="570"/>
                    <a:pt x="301" y="570"/>
                  </a:cubicBezTo>
                  <a:cubicBezTo>
                    <a:pt x="476" y="528"/>
                    <a:pt x="601" y="394"/>
                    <a:pt x="559" y="270"/>
                  </a:cubicBezTo>
                  <a:cubicBezTo>
                    <a:pt x="559" y="120"/>
                    <a:pt x="461" y="0"/>
                    <a:pt x="33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39"/>
            <p:cNvSpPr/>
            <p:nvPr/>
          </p:nvSpPr>
          <p:spPr>
            <a:xfrm>
              <a:off x="370700" y="2752675"/>
              <a:ext cx="7525" cy="7500"/>
            </a:xfrm>
            <a:custGeom>
              <a:rect b="b" l="l" r="r" t="t"/>
              <a:pathLst>
                <a:path extrusionOk="0" h="300" w="301">
                  <a:moveTo>
                    <a:pt x="1" y="0"/>
                  </a:moveTo>
                  <a:lnTo>
                    <a:pt x="42" y="300"/>
                  </a:lnTo>
                  <a:cubicBezTo>
                    <a:pt x="42" y="259"/>
                    <a:pt x="42" y="259"/>
                    <a:pt x="84" y="259"/>
                  </a:cubicBezTo>
                  <a:cubicBezTo>
                    <a:pt x="208" y="217"/>
                    <a:pt x="301" y="124"/>
                    <a:pt x="30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39"/>
            <p:cNvSpPr/>
            <p:nvPr/>
          </p:nvSpPr>
          <p:spPr>
            <a:xfrm>
              <a:off x="433000" y="2747225"/>
              <a:ext cx="13975" cy="7525"/>
            </a:xfrm>
            <a:custGeom>
              <a:rect b="b" l="l" r="r" t="t"/>
              <a:pathLst>
                <a:path extrusionOk="0" h="301" w="559">
                  <a:moveTo>
                    <a:pt x="559" y="1"/>
                  </a:moveTo>
                  <a:lnTo>
                    <a:pt x="1" y="42"/>
                  </a:lnTo>
                  <a:cubicBezTo>
                    <a:pt x="1" y="177"/>
                    <a:pt x="135" y="301"/>
                    <a:pt x="300" y="301"/>
                  </a:cubicBezTo>
                  <a:cubicBezTo>
                    <a:pt x="435" y="259"/>
                    <a:pt x="559" y="125"/>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39"/>
            <p:cNvSpPr/>
            <p:nvPr/>
          </p:nvSpPr>
          <p:spPr>
            <a:xfrm>
              <a:off x="512875" y="2873125"/>
              <a:ext cx="6475" cy="7775"/>
            </a:xfrm>
            <a:custGeom>
              <a:rect b="b" l="l" r="r" t="t"/>
              <a:pathLst>
                <a:path extrusionOk="0" h="311" w="259">
                  <a:moveTo>
                    <a:pt x="259" y="0"/>
                  </a:moveTo>
                  <a:lnTo>
                    <a:pt x="207" y="52"/>
                  </a:lnTo>
                  <a:cubicBezTo>
                    <a:pt x="83" y="52"/>
                    <a:pt x="0" y="176"/>
                    <a:pt x="0" y="310"/>
                  </a:cubicBezTo>
                  <a:lnTo>
                    <a:pt x="259" y="31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39"/>
            <p:cNvSpPr/>
            <p:nvPr/>
          </p:nvSpPr>
          <p:spPr>
            <a:xfrm>
              <a:off x="507450" y="2804350"/>
              <a:ext cx="7525" cy="14000"/>
            </a:xfrm>
            <a:custGeom>
              <a:rect b="b" l="l" r="r" t="t"/>
              <a:pathLst>
                <a:path extrusionOk="0" h="560" w="301">
                  <a:moveTo>
                    <a:pt x="259" y="1"/>
                  </a:moveTo>
                  <a:cubicBezTo>
                    <a:pt x="217" y="1"/>
                    <a:pt x="166" y="42"/>
                    <a:pt x="124" y="84"/>
                  </a:cubicBezTo>
                  <a:cubicBezTo>
                    <a:pt x="42" y="125"/>
                    <a:pt x="0" y="218"/>
                    <a:pt x="0" y="301"/>
                  </a:cubicBezTo>
                  <a:cubicBezTo>
                    <a:pt x="0" y="425"/>
                    <a:pt x="83" y="518"/>
                    <a:pt x="217" y="559"/>
                  </a:cubicBezTo>
                  <a:lnTo>
                    <a:pt x="30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39"/>
            <p:cNvSpPr/>
            <p:nvPr/>
          </p:nvSpPr>
          <p:spPr>
            <a:xfrm>
              <a:off x="502025" y="2741800"/>
              <a:ext cx="7500" cy="7525"/>
            </a:xfrm>
            <a:custGeom>
              <a:rect b="b" l="l" r="r" t="t"/>
              <a:pathLst>
                <a:path extrusionOk="0" h="301" w="300">
                  <a:moveTo>
                    <a:pt x="300" y="1"/>
                  </a:moveTo>
                  <a:lnTo>
                    <a:pt x="0" y="42"/>
                  </a:lnTo>
                  <a:cubicBezTo>
                    <a:pt x="0" y="135"/>
                    <a:pt x="83" y="218"/>
                    <a:pt x="124" y="259"/>
                  </a:cubicBezTo>
                  <a:cubicBezTo>
                    <a:pt x="217" y="301"/>
                    <a:pt x="259" y="301"/>
                    <a:pt x="300" y="301"/>
                  </a:cubicBezTo>
                  <a:lnTo>
                    <a:pt x="30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39"/>
            <p:cNvSpPr/>
            <p:nvPr/>
          </p:nvSpPr>
          <p:spPr>
            <a:xfrm>
              <a:off x="304800" y="2889400"/>
              <a:ext cx="14250" cy="7525"/>
            </a:xfrm>
            <a:custGeom>
              <a:rect b="b" l="l" r="r" t="t"/>
              <a:pathLst>
                <a:path extrusionOk="0" h="301" w="570">
                  <a:moveTo>
                    <a:pt x="259" y="0"/>
                  </a:moveTo>
                  <a:cubicBezTo>
                    <a:pt x="135" y="0"/>
                    <a:pt x="0" y="124"/>
                    <a:pt x="0" y="300"/>
                  </a:cubicBezTo>
                  <a:lnTo>
                    <a:pt x="569" y="259"/>
                  </a:lnTo>
                  <a:cubicBezTo>
                    <a:pt x="569" y="176"/>
                    <a:pt x="517" y="83"/>
                    <a:pt x="435" y="42"/>
                  </a:cubicBezTo>
                  <a:cubicBezTo>
                    <a:pt x="393" y="0"/>
                    <a:pt x="311"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39"/>
            <p:cNvSpPr/>
            <p:nvPr/>
          </p:nvSpPr>
          <p:spPr>
            <a:xfrm>
              <a:off x="299625" y="2820375"/>
              <a:ext cx="13975" cy="14000"/>
            </a:xfrm>
            <a:custGeom>
              <a:rect b="b" l="l" r="r" t="t"/>
              <a:pathLst>
                <a:path extrusionOk="0" h="560" w="559">
                  <a:moveTo>
                    <a:pt x="259" y="1"/>
                  </a:moveTo>
                  <a:cubicBezTo>
                    <a:pt x="125" y="1"/>
                    <a:pt x="1" y="135"/>
                    <a:pt x="1" y="301"/>
                  </a:cubicBezTo>
                  <a:cubicBezTo>
                    <a:pt x="42" y="435"/>
                    <a:pt x="166" y="559"/>
                    <a:pt x="301" y="559"/>
                  </a:cubicBezTo>
                  <a:cubicBezTo>
                    <a:pt x="466" y="518"/>
                    <a:pt x="559" y="394"/>
                    <a:pt x="559" y="259"/>
                  </a:cubicBezTo>
                  <a:cubicBezTo>
                    <a:pt x="559" y="94"/>
                    <a:pt x="42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39"/>
            <p:cNvSpPr/>
            <p:nvPr/>
          </p:nvSpPr>
          <p:spPr>
            <a:xfrm>
              <a:off x="263950" y="2788075"/>
              <a:ext cx="12950" cy="13975"/>
            </a:xfrm>
            <a:custGeom>
              <a:rect b="b" l="l" r="r" t="t"/>
              <a:pathLst>
                <a:path extrusionOk="0" h="559" w="518">
                  <a:moveTo>
                    <a:pt x="218" y="0"/>
                  </a:moveTo>
                  <a:cubicBezTo>
                    <a:pt x="135" y="0"/>
                    <a:pt x="42" y="42"/>
                    <a:pt x="1" y="94"/>
                  </a:cubicBezTo>
                  <a:lnTo>
                    <a:pt x="1" y="435"/>
                  </a:lnTo>
                  <a:cubicBezTo>
                    <a:pt x="42" y="517"/>
                    <a:pt x="135" y="559"/>
                    <a:pt x="259" y="559"/>
                  </a:cubicBezTo>
                  <a:cubicBezTo>
                    <a:pt x="394" y="559"/>
                    <a:pt x="518" y="435"/>
                    <a:pt x="518" y="259"/>
                  </a:cubicBezTo>
                  <a:cubicBezTo>
                    <a:pt x="476" y="135"/>
                    <a:pt x="342" y="0"/>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39"/>
            <p:cNvSpPr/>
            <p:nvPr/>
          </p:nvSpPr>
          <p:spPr>
            <a:xfrm>
              <a:off x="267325" y="2857075"/>
              <a:ext cx="15000" cy="14200"/>
            </a:xfrm>
            <a:custGeom>
              <a:rect b="b" l="l" r="r" t="t"/>
              <a:pathLst>
                <a:path extrusionOk="0" h="568" w="600">
                  <a:moveTo>
                    <a:pt x="300" y="1"/>
                  </a:moveTo>
                  <a:cubicBezTo>
                    <a:pt x="124" y="42"/>
                    <a:pt x="0" y="177"/>
                    <a:pt x="42" y="301"/>
                  </a:cubicBezTo>
                  <a:cubicBezTo>
                    <a:pt x="42" y="454"/>
                    <a:pt x="135" y="567"/>
                    <a:pt x="275" y="567"/>
                  </a:cubicBezTo>
                  <a:cubicBezTo>
                    <a:pt x="296" y="567"/>
                    <a:pt x="318" y="565"/>
                    <a:pt x="341" y="559"/>
                  </a:cubicBezTo>
                  <a:cubicBezTo>
                    <a:pt x="466" y="559"/>
                    <a:pt x="600" y="435"/>
                    <a:pt x="559" y="259"/>
                  </a:cubicBezTo>
                  <a:cubicBezTo>
                    <a:pt x="559" y="125"/>
                    <a:pt x="424" y="1"/>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39"/>
            <p:cNvSpPr/>
            <p:nvPr/>
          </p:nvSpPr>
          <p:spPr>
            <a:xfrm>
              <a:off x="331950" y="2782650"/>
              <a:ext cx="13975" cy="14225"/>
            </a:xfrm>
            <a:custGeom>
              <a:rect b="b" l="l" r="r" t="t"/>
              <a:pathLst>
                <a:path extrusionOk="0" h="569" w="559">
                  <a:moveTo>
                    <a:pt x="259" y="0"/>
                  </a:moveTo>
                  <a:cubicBezTo>
                    <a:pt x="83" y="52"/>
                    <a:pt x="0" y="176"/>
                    <a:pt x="0" y="311"/>
                  </a:cubicBezTo>
                  <a:cubicBezTo>
                    <a:pt x="0" y="476"/>
                    <a:pt x="124" y="569"/>
                    <a:pt x="300" y="569"/>
                  </a:cubicBezTo>
                  <a:cubicBezTo>
                    <a:pt x="424" y="569"/>
                    <a:pt x="558" y="435"/>
                    <a:pt x="558" y="259"/>
                  </a:cubicBezTo>
                  <a:cubicBezTo>
                    <a:pt x="558" y="135"/>
                    <a:pt x="38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39"/>
            <p:cNvSpPr/>
            <p:nvPr/>
          </p:nvSpPr>
          <p:spPr>
            <a:xfrm>
              <a:off x="337100" y="2852500"/>
              <a:ext cx="14250" cy="13350"/>
            </a:xfrm>
            <a:custGeom>
              <a:rect b="b" l="l" r="r" t="t"/>
              <a:pathLst>
                <a:path extrusionOk="0" h="534" w="570">
                  <a:moveTo>
                    <a:pt x="310" y="1"/>
                  </a:moveTo>
                  <a:cubicBezTo>
                    <a:pt x="293" y="1"/>
                    <a:pt x="276" y="3"/>
                    <a:pt x="259" y="8"/>
                  </a:cubicBezTo>
                  <a:cubicBezTo>
                    <a:pt x="94" y="8"/>
                    <a:pt x="1" y="143"/>
                    <a:pt x="1" y="267"/>
                  </a:cubicBezTo>
                  <a:cubicBezTo>
                    <a:pt x="1" y="419"/>
                    <a:pt x="102" y="533"/>
                    <a:pt x="244" y="533"/>
                  </a:cubicBezTo>
                  <a:cubicBezTo>
                    <a:pt x="266" y="533"/>
                    <a:pt x="288" y="531"/>
                    <a:pt x="311" y="525"/>
                  </a:cubicBezTo>
                  <a:cubicBezTo>
                    <a:pt x="435" y="525"/>
                    <a:pt x="569" y="401"/>
                    <a:pt x="569" y="225"/>
                  </a:cubicBezTo>
                  <a:cubicBezTo>
                    <a:pt x="524" y="117"/>
                    <a:pt x="424" y="1"/>
                    <a:pt x="31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39"/>
            <p:cNvSpPr/>
            <p:nvPr/>
          </p:nvSpPr>
          <p:spPr>
            <a:xfrm>
              <a:off x="294200" y="2756800"/>
              <a:ext cx="13975" cy="8025"/>
            </a:xfrm>
            <a:custGeom>
              <a:rect b="b" l="l" r="r" t="t"/>
              <a:pathLst>
                <a:path extrusionOk="0" h="321" w="559">
                  <a:moveTo>
                    <a:pt x="559" y="0"/>
                  </a:moveTo>
                  <a:lnTo>
                    <a:pt x="1" y="52"/>
                  </a:lnTo>
                  <a:cubicBezTo>
                    <a:pt x="1" y="94"/>
                    <a:pt x="42" y="94"/>
                    <a:pt x="42" y="135"/>
                  </a:cubicBezTo>
                  <a:cubicBezTo>
                    <a:pt x="42" y="239"/>
                    <a:pt x="129" y="321"/>
                    <a:pt x="236" y="321"/>
                  </a:cubicBezTo>
                  <a:cubicBezTo>
                    <a:pt x="257" y="321"/>
                    <a:pt x="278" y="317"/>
                    <a:pt x="300" y="311"/>
                  </a:cubicBezTo>
                  <a:cubicBezTo>
                    <a:pt x="424" y="311"/>
                    <a:pt x="476" y="259"/>
                    <a:pt x="518" y="176"/>
                  </a:cubicBezTo>
                  <a:cubicBezTo>
                    <a:pt x="559" y="135"/>
                    <a:pt x="559" y="94"/>
                    <a:pt x="5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39"/>
            <p:cNvSpPr/>
            <p:nvPr/>
          </p:nvSpPr>
          <p:spPr>
            <a:xfrm>
              <a:off x="373800" y="2883975"/>
              <a:ext cx="7525" cy="7525"/>
            </a:xfrm>
            <a:custGeom>
              <a:rect b="b" l="l" r="r" t="t"/>
              <a:pathLst>
                <a:path extrusionOk="0" h="301" w="301">
                  <a:moveTo>
                    <a:pt x="218" y="0"/>
                  </a:moveTo>
                  <a:cubicBezTo>
                    <a:pt x="135" y="42"/>
                    <a:pt x="42" y="135"/>
                    <a:pt x="42" y="259"/>
                  </a:cubicBezTo>
                  <a:cubicBezTo>
                    <a:pt x="1" y="259"/>
                    <a:pt x="1" y="300"/>
                    <a:pt x="1" y="300"/>
                  </a:cubicBezTo>
                  <a:lnTo>
                    <a:pt x="301"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39"/>
            <p:cNvSpPr/>
            <p:nvPr/>
          </p:nvSpPr>
          <p:spPr>
            <a:xfrm>
              <a:off x="368375" y="2814950"/>
              <a:ext cx="7525" cy="14250"/>
            </a:xfrm>
            <a:custGeom>
              <a:rect b="b" l="l" r="r" t="t"/>
              <a:pathLst>
                <a:path extrusionOk="0" h="570" w="301">
                  <a:moveTo>
                    <a:pt x="301" y="1"/>
                  </a:moveTo>
                  <a:cubicBezTo>
                    <a:pt x="218" y="1"/>
                    <a:pt x="177" y="52"/>
                    <a:pt x="135" y="52"/>
                  </a:cubicBezTo>
                  <a:cubicBezTo>
                    <a:pt x="42" y="135"/>
                    <a:pt x="1" y="218"/>
                    <a:pt x="42" y="311"/>
                  </a:cubicBezTo>
                  <a:cubicBezTo>
                    <a:pt x="42" y="435"/>
                    <a:pt x="135" y="518"/>
                    <a:pt x="218" y="518"/>
                  </a:cubicBezTo>
                  <a:cubicBezTo>
                    <a:pt x="259" y="569"/>
                    <a:pt x="301" y="569"/>
                    <a:pt x="301" y="569"/>
                  </a:cubicBezTo>
                  <a:lnTo>
                    <a:pt x="30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39"/>
            <p:cNvSpPr/>
            <p:nvPr/>
          </p:nvSpPr>
          <p:spPr>
            <a:xfrm>
              <a:off x="364250" y="2752675"/>
              <a:ext cx="7525" cy="7500"/>
            </a:xfrm>
            <a:custGeom>
              <a:rect b="b" l="l" r="r" t="t"/>
              <a:pathLst>
                <a:path extrusionOk="0" h="300" w="301">
                  <a:moveTo>
                    <a:pt x="259" y="0"/>
                  </a:moveTo>
                  <a:lnTo>
                    <a:pt x="0" y="41"/>
                  </a:lnTo>
                  <a:lnTo>
                    <a:pt x="0" y="83"/>
                  </a:lnTo>
                  <a:cubicBezTo>
                    <a:pt x="0" y="165"/>
                    <a:pt x="42" y="217"/>
                    <a:pt x="125" y="259"/>
                  </a:cubicBezTo>
                  <a:cubicBezTo>
                    <a:pt x="166" y="259"/>
                    <a:pt x="207" y="300"/>
                    <a:pt x="300" y="300"/>
                  </a:cubicBez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39"/>
            <p:cNvSpPr/>
            <p:nvPr/>
          </p:nvSpPr>
          <p:spPr>
            <a:xfrm>
              <a:off x="1477750" y="2661175"/>
              <a:ext cx="7525" cy="7500"/>
            </a:xfrm>
            <a:custGeom>
              <a:rect b="b" l="l" r="r" t="t"/>
              <a:pathLst>
                <a:path extrusionOk="0" h="300" w="301">
                  <a:moveTo>
                    <a:pt x="1" y="0"/>
                  </a:moveTo>
                  <a:lnTo>
                    <a:pt x="42" y="300"/>
                  </a:lnTo>
                  <a:lnTo>
                    <a:pt x="301" y="258"/>
                  </a:lnTo>
                  <a:cubicBezTo>
                    <a:pt x="301" y="124"/>
                    <a:pt x="177"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39"/>
            <p:cNvSpPr/>
            <p:nvPr/>
          </p:nvSpPr>
          <p:spPr>
            <a:xfrm>
              <a:off x="1340000" y="2671750"/>
              <a:ext cx="6475" cy="7525"/>
            </a:xfrm>
            <a:custGeom>
              <a:rect b="b" l="l" r="r" t="t"/>
              <a:pathLst>
                <a:path extrusionOk="0" h="301" w="259">
                  <a:moveTo>
                    <a:pt x="0" y="1"/>
                  </a:moveTo>
                  <a:lnTo>
                    <a:pt x="0" y="301"/>
                  </a:lnTo>
                  <a:lnTo>
                    <a:pt x="259" y="259"/>
                  </a:lnTo>
                  <a:cubicBezTo>
                    <a:pt x="259" y="218"/>
                    <a:pt x="259" y="177"/>
                    <a:pt x="207" y="135"/>
                  </a:cubicBezTo>
                  <a:cubicBezTo>
                    <a:pt x="166" y="42"/>
                    <a:pt x="83" y="1"/>
                    <a:pt x="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39"/>
            <p:cNvSpPr/>
            <p:nvPr/>
          </p:nvSpPr>
          <p:spPr>
            <a:xfrm>
              <a:off x="1334575" y="2603000"/>
              <a:ext cx="7500" cy="14000"/>
            </a:xfrm>
            <a:custGeom>
              <a:rect b="b" l="l" r="r" t="t"/>
              <a:pathLst>
                <a:path extrusionOk="0" h="560" w="300">
                  <a:moveTo>
                    <a:pt x="0" y="1"/>
                  </a:moveTo>
                  <a:lnTo>
                    <a:pt x="42" y="559"/>
                  </a:lnTo>
                  <a:lnTo>
                    <a:pt x="83" y="559"/>
                  </a:lnTo>
                  <a:cubicBezTo>
                    <a:pt x="166" y="518"/>
                    <a:pt x="259" y="425"/>
                    <a:pt x="259" y="342"/>
                  </a:cubicBezTo>
                  <a:cubicBezTo>
                    <a:pt x="300" y="342"/>
                    <a:pt x="300" y="301"/>
                    <a:pt x="300" y="259"/>
                  </a:cubicBezTo>
                  <a:cubicBezTo>
                    <a:pt x="259" y="166"/>
                    <a:pt x="217" y="83"/>
                    <a:pt x="124" y="42"/>
                  </a:cubicBezTo>
                  <a:cubicBezTo>
                    <a:pt x="124" y="42"/>
                    <a:pt x="124" y="1"/>
                    <a:pt x="8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39"/>
            <p:cNvSpPr/>
            <p:nvPr/>
          </p:nvSpPr>
          <p:spPr>
            <a:xfrm>
              <a:off x="1402275" y="2666325"/>
              <a:ext cx="14000" cy="7775"/>
            </a:xfrm>
            <a:custGeom>
              <a:rect b="b" l="l" r="r" t="t"/>
              <a:pathLst>
                <a:path extrusionOk="0" h="311" w="560">
                  <a:moveTo>
                    <a:pt x="259" y="1"/>
                  </a:moveTo>
                  <a:cubicBezTo>
                    <a:pt x="177" y="1"/>
                    <a:pt x="135" y="52"/>
                    <a:pt x="42" y="135"/>
                  </a:cubicBezTo>
                  <a:cubicBezTo>
                    <a:pt x="1" y="177"/>
                    <a:pt x="1" y="218"/>
                    <a:pt x="1" y="311"/>
                  </a:cubicBezTo>
                  <a:lnTo>
                    <a:pt x="559" y="259"/>
                  </a:lnTo>
                  <a:cubicBezTo>
                    <a:pt x="559" y="135"/>
                    <a:pt x="435" y="52"/>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39"/>
            <p:cNvSpPr/>
            <p:nvPr/>
          </p:nvSpPr>
          <p:spPr>
            <a:xfrm>
              <a:off x="1396850" y="2600675"/>
              <a:ext cx="12950" cy="10875"/>
            </a:xfrm>
            <a:custGeom>
              <a:rect b="b" l="l" r="r" t="t"/>
              <a:pathLst>
                <a:path extrusionOk="0" h="435" w="518">
                  <a:moveTo>
                    <a:pt x="53" y="1"/>
                  </a:moveTo>
                  <a:cubicBezTo>
                    <a:pt x="1" y="42"/>
                    <a:pt x="1" y="94"/>
                    <a:pt x="1" y="176"/>
                  </a:cubicBezTo>
                  <a:cubicBezTo>
                    <a:pt x="1" y="352"/>
                    <a:pt x="135" y="435"/>
                    <a:pt x="311" y="435"/>
                  </a:cubicBezTo>
                  <a:cubicBezTo>
                    <a:pt x="394" y="435"/>
                    <a:pt x="476" y="394"/>
                    <a:pt x="518" y="301"/>
                  </a:cubicBezTo>
                  <a:lnTo>
                    <a:pt x="5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39"/>
            <p:cNvSpPr/>
            <p:nvPr/>
          </p:nvSpPr>
          <p:spPr>
            <a:xfrm>
              <a:off x="1360425" y="2575875"/>
              <a:ext cx="5450" cy="3375"/>
            </a:xfrm>
            <a:custGeom>
              <a:rect b="b" l="l" r="r" t="t"/>
              <a:pathLst>
                <a:path extrusionOk="0" h="135" w="218">
                  <a:moveTo>
                    <a:pt x="0" y="0"/>
                  </a:moveTo>
                  <a:cubicBezTo>
                    <a:pt x="41" y="93"/>
                    <a:pt x="124" y="135"/>
                    <a:pt x="217" y="135"/>
                  </a:cubicBezTo>
                  <a:lnTo>
                    <a:pt x="0"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39"/>
            <p:cNvSpPr/>
            <p:nvPr/>
          </p:nvSpPr>
          <p:spPr>
            <a:xfrm>
              <a:off x="1364550" y="2635025"/>
              <a:ext cx="14250" cy="14275"/>
            </a:xfrm>
            <a:custGeom>
              <a:rect b="b" l="l" r="r" t="t"/>
              <a:pathLst>
                <a:path extrusionOk="0" h="571" w="570">
                  <a:moveTo>
                    <a:pt x="334" y="1"/>
                  </a:moveTo>
                  <a:cubicBezTo>
                    <a:pt x="310" y="1"/>
                    <a:pt x="285" y="5"/>
                    <a:pt x="259" y="12"/>
                  </a:cubicBezTo>
                  <a:cubicBezTo>
                    <a:pt x="135" y="12"/>
                    <a:pt x="0" y="136"/>
                    <a:pt x="0" y="312"/>
                  </a:cubicBezTo>
                  <a:cubicBezTo>
                    <a:pt x="52" y="436"/>
                    <a:pt x="176" y="570"/>
                    <a:pt x="311" y="570"/>
                  </a:cubicBezTo>
                  <a:cubicBezTo>
                    <a:pt x="476" y="529"/>
                    <a:pt x="569" y="395"/>
                    <a:pt x="569" y="271"/>
                  </a:cubicBezTo>
                  <a:cubicBezTo>
                    <a:pt x="569" y="121"/>
                    <a:pt x="471" y="1"/>
                    <a:pt x="33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39"/>
            <p:cNvSpPr/>
            <p:nvPr/>
          </p:nvSpPr>
          <p:spPr>
            <a:xfrm>
              <a:off x="1433550" y="2629900"/>
              <a:ext cx="15025" cy="13975"/>
            </a:xfrm>
            <a:custGeom>
              <a:rect b="b" l="l" r="r" t="t"/>
              <a:pathLst>
                <a:path extrusionOk="0" h="559" w="601">
                  <a:moveTo>
                    <a:pt x="301" y="0"/>
                  </a:moveTo>
                  <a:cubicBezTo>
                    <a:pt x="135" y="0"/>
                    <a:pt x="1" y="124"/>
                    <a:pt x="42" y="300"/>
                  </a:cubicBezTo>
                  <a:cubicBezTo>
                    <a:pt x="42" y="424"/>
                    <a:pt x="177" y="558"/>
                    <a:pt x="342" y="558"/>
                  </a:cubicBezTo>
                  <a:cubicBezTo>
                    <a:pt x="477" y="517"/>
                    <a:pt x="601" y="383"/>
                    <a:pt x="559" y="258"/>
                  </a:cubicBezTo>
                  <a:cubicBezTo>
                    <a:pt x="559" y="165"/>
                    <a:pt x="559" y="124"/>
                    <a:pt x="477" y="83"/>
                  </a:cubicBezTo>
                  <a:lnTo>
                    <a:pt x="394"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39"/>
            <p:cNvSpPr/>
            <p:nvPr/>
          </p:nvSpPr>
          <p:spPr>
            <a:xfrm>
              <a:off x="1471300" y="2661175"/>
              <a:ext cx="7525" cy="7500"/>
            </a:xfrm>
            <a:custGeom>
              <a:rect b="b" l="l" r="r" t="t"/>
              <a:pathLst>
                <a:path extrusionOk="0" h="300" w="301">
                  <a:moveTo>
                    <a:pt x="259" y="0"/>
                  </a:moveTo>
                  <a:lnTo>
                    <a:pt x="218" y="41"/>
                  </a:lnTo>
                  <a:cubicBezTo>
                    <a:pt x="176" y="41"/>
                    <a:pt x="125" y="41"/>
                    <a:pt x="125" y="83"/>
                  </a:cubicBezTo>
                  <a:lnTo>
                    <a:pt x="83" y="124"/>
                  </a:lnTo>
                  <a:cubicBezTo>
                    <a:pt x="42" y="124"/>
                    <a:pt x="42" y="165"/>
                    <a:pt x="0" y="207"/>
                  </a:cubicBezTo>
                  <a:lnTo>
                    <a:pt x="0" y="300"/>
                  </a:lnTo>
                  <a:lnTo>
                    <a:pt x="300"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39"/>
            <p:cNvSpPr/>
            <p:nvPr/>
          </p:nvSpPr>
          <p:spPr>
            <a:xfrm>
              <a:off x="1200925" y="2682625"/>
              <a:ext cx="7525" cy="6475"/>
            </a:xfrm>
            <a:custGeom>
              <a:rect b="b" l="l" r="r" t="t"/>
              <a:pathLst>
                <a:path extrusionOk="0" h="259" w="301">
                  <a:moveTo>
                    <a:pt x="1" y="0"/>
                  </a:moveTo>
                  <a:lnTo>
                    <a:pt x="1" y="259"/>
                  </a:lnTo>
                  <a:lnTo>
                    <a:pt x="301" y="259"/>
                  </a:lnTo>
                  <a:cubicBezTo>
                    <a:pt x="301" y="83"/>
                    <a:pt x="177"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39"/>
            <p:cNvSpPr/>
            <p:nvPr/>
          </p:nvSpPr>
          <p:spPr>
            <a:xfrm>
              <a:off x="1195500" y="2613425"/>
              <a:ext cx="7525" cy="14150"/>
            </a:xfrm>
            <a:custGeom>
              <a:rect b="b" l="l" r="r" t="t"/>
              <a:pathLst>
                <a:path extrusionOk="0" h="566" w="301">
                  <a:moveTo>
                    <a:pt x="64" y="0"/>
                  </a:moveTo>
                  <a:cubicBezTo>
                    <a:pt x="44" y="0"/>
                    <a:pt x="23" y="3"/>
                    <a:pt x="1" y="8"/>
                  </a:cubicBezTo>
                  <a:lnTo>
                    <a:pt x="42" y="566"/>
                  </a:lnTo>
                  <a:cubicBezTo>
                    <a:pt x="94" y="566"/>
                    <a:pt x="94" y="525"/>
                    <a:pt x="94" y="525"/>
                  </a:cubicBezTo>
                  <a:cubicBezTo>
                    <a:pt x="177" y="525"/>
                    <a:pt x="259" y="442"/>
                    <a:pt x="301" y="359"/>
                  </a:cubicBezTo>
                  <a:lnTo>
                    <a:pt x="301" y="266"/>
                  </a:lnTo>
                  <a:cubicBezTo>
                    <a:pt x="301" y="121"/>
                    <a:pt x="205" y="0"/>
                    <a:pt x="6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39"/>
            <p:cNvSpPr/>
            <p:nvPr/>
          </p:nvSpPr>
          <p:spPr>
            <a:xfrm>
              <a:off x="1263475" y="2677200"/>
              <a:ext cx="14000" cy="7500"/>
            </a:xfrm>
            <a:custGeom>
              <a:rect b="b" l="l" r="r" t="t"/>
              <a:pathLst>
                <a:path extrusionOk="0" h="300" w="560">
                  <a:moveTo>
                    <a:pt x="259" y="0"/>
                  </a:moveTo>
                  <a:cubicBezTo>
                    <a:pt x="125" y="0"/>
                    <a:pt x="1" y="134"/>
                    <a:pt x="1" y="300"/>
                  </a:cubicBezTo>
                  <a:lnTo>
                    <a:pt x="559" y="259"/>
                  </a:lnTo>
                  <a:cubicBezTo>
                    <a:pt x="559" y="176"/>
                    <a:pt x="518" y="83"/>
                    <a:pt x="425" y="41"/>
                  </a:cubicBezTo>
                  <a:cubicBezTo>
                    <a:pt x="383" y="0"/>
                    <a:pt x="342"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39"/>
            <p:cNvSpPr/>
            <p:nvPr/>
          </p:nvSpPr>
          <p:spPr>
            <a:xfrm>
              <a:off x="1258050" y="2608175"/>
              <a:ext cx="15025" cy="14250"/>
            </a:xfrm>
            <a:custGeom>
              <a:rect b="b" l="l" r="r" t="t"/>
              <a:pathLst>
                <a:path extrusionOk="0" h="570" w="601">
                  <a:moveTo>
                    <a:pt x="259" y="1"/>
                  </a:moveTo>
                  <a:cubicBezTo>
                    <a:pt x="125" y="1"/>
                    <a:pt x="1" y="135"/>
                    <a:pt x="1" y="311"/>
                  </a:cubicBezTo>
                  <a:cubicBezTo>
                    <a:pt x="42" y="435"/>
                    <a:pt x="177" y="569"/>
                    <a:pt x="301" y="569"/>
                  </a:cubicBezTo>
                  <a:cubicBezTo>
                    <a:pt x="476" y="517"/>
                    <a:pt x="600" y="393"/>
                    <a:pt x="559" y="259"/>
                  </a:cubicBezTo>
                  <a:cubicBezTo>
                    <a:pt x="559" y="94"/>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39"/>
            <p:cNvSpPr/>
            <p:nvPr/>
          </p:nvSpPr>
          <p:spPr>
            <a:xfrm>
              <a:off x="1221350" y="2575875"/>
              <a:ext cx="13975" cy="14225"/>
            </a:xfrm>
            <a:custGeom>
              <a:rect b="b" l="l" r="r" t="t"/>
              <a:pathLst>
                <a:path extrusionOk="0" h="569" w="559">
                  <a:moveTo>
                    <a:pt x="259" y="0"/>
                  </a:moveTo>
                  <a:cubicBezTo>
                    <a:pt x="94" y="0"/>
                    <a:pt x="1" y="176"/>
                    <a:pt x="1" y="310"/>
                  </a:cubicBezTo>
                  <a:cubicBezTo>
                    <a:pt x="1" y="476"/>
                    <a:pt x="135" y="569"/>
                    <a:pt x="300" y="569"/>
                  </a:cubicBezTo>
                  <a:cubicBezTo>
                    <a:pt x="435" y="569"/>
                    <a:pt x="559" y="434"/>
                    <a:pt x="559" y="259"/>
                  </a:cubicBezTo>
                  <a:cubicBezTo>
                    <a:pt x="518" y="135"/>
                    <a:pt x="39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39"/>
            <p:cNvSpPr/>
            <p:nvPr/>
          </p:nvSpPr>
          <p:spPr>
            <a:xfrm>
              <a:off x="1225750" y="2644875"/>
              <a:ext cx="15025" cy="14175"/>
            </a:xfrm>
            <a:custGeom>
              <a:rect b="b" l="l" r="r" t="t"/>
              <a:pathLst>
                <a:path extrusionOk="0" h="567" w="601">
                  <a:moveTo>
                    <a:pt x="300" y="1"/>
                  </a:moveTo>
                  <a:cubicBezTo>
                    <a:pt x="124" y="42"/>
                    <a:pt x="0" y="176"/>
                    <a:pt x="42" y="300"/>
                  </a:cubicBezTo>
                  <a:cubicBezTo>
                    <a:pt x="42" y="453"/>
                    <a:pt x="143" y="567"/>
                    <a:pt x="278" y="567"/>
                  </a:cubicBezTo>
                  <a:cubicBezTo>
                    <a:pt x="299" y="567"/>
                    <a:pt x="320" y="564"/>
                    <a:pt x="342" y="559"/>
                  </a:cubicBezTo>
                  <a:cubicBezTo>
                    <a:pt x="476" y="559"/>
                    <a:pt x="600" y="435"/>
                    <a:pt x="600" y="259"/>
                  </a:cubicBezTo>
                  <a:cubicBezTo>
                    <a:pt x="559" y="135"/>
                    <a:pt x="435" y="1"/>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39"/>
            <p:cNvSpPr/>
            <p:nvPr/>
          </p:nvSpPr>
          <p:spPr>
            <a:xfrm>
              <a:off x="1290375" y="2570700"/>
              <a:ext cx="13975" cy="13975"/>
            </a:xfrm>
            <a:custGeom>
              <a:rect b="b" l="l" r="r" t="t"/>
              <a:pathLst>
                <a:path extrusionOk="0" h="559" w="559">
                  <a:moveTo>
                    <a:pt x="259" y="0"/>
                  </a:moveTo>
                  <a:cubicBezTo>
                    <a:pt x="124" y="42"/>
                    <a:pt x="0" y="166"/>
                    <a:pt x="0" y="300"/>
                  </a:cubicBezTo>
                  <a:cubicBezTo>
                    <a:pt x="0" y="466"/>
                    <a:pt x="176" y="559"/>
                    <a:pt x="300" y="559"/>
                  </a:cubicBezTo>
                  <a:cubicBezTo>
                    <a:pt x="476" y="559"/>
                    <a:pt x="558" y="424"/>
                    <a:pt x="558" y="259"/>
                  </a:cubicBezTo>
                  <a:cubicBezTo>
                    <a:pt x="558" y="124"/>
                    <a:pt x="43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39"/>
            <p:cNvSpPr/>
            <p:nvPr/>
          </p:nvSpPr>
          <p:spPr>
            <a:xfrm>
              <a:off x="1295800" y="2640300"/>
              <a:ext cx="13975" cy="13425"/>
            </a:xfrm>
            <a:custGeom>
              <a:rect b="b" l="l" r="r" t="t"/>
              <a:pathLst>
                <a:path extrusionOk="0" h="537" w="559">
                  <a:moveTo>
                    <a:pt x="320" y="0"/>
                  </a:moveTo>
                  <a:cubicBezTo>
                    <a:pt x="300" y="0"/>
                    <a:pt x="280" y="3"/>
                    <a:pt x="259" y="8"/>
                  </a:cubicBezTo>
                  <a:cubicBezTo>
                    <a:pt x="83" y="8"/>
                    <a:pt x="0" y="142"/>
                    <a:pt x="0" y="266"/>
                  </a:cubicBezTo>
                  <a:cubicBezTo>
                    <a:pt x="0" y="416"/>
                    <a:pt x="90" y="536"/>
                    <a:pt x="226" y="536"/>
                  </a:cubicBezTo>
                  <a:cubicBezTo>
                    <a:pt x="249" y="536"/>
                    <a:pt x="274" y="532"/>
                    <a:pt x="300" y="525"/>
                  </a:cubicBezTo>
                  <a:cubicBezTo>
                    <a:pt x="476" y="525"/>
                    <a:pt x="559" y="401"/>
                    <a:pt x="559" y="225"/>
                  </a:cubicBezTo>
                  <a:cubicBezTo>
                    <a:pt x="559" y="117"/>
                    <a:pt x="456" y="0"/>
                    <a:pt x="32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39"/>
            <p:cNvSpPr/>
            <p:nvPr/>
          </p:nvSpPr>
          <p:spPr>
            <a:xfrm>
              <a:off x="1191375" y="2550025"/>
              <a:ext cx="6475" cy="7775"/>
            </a:xfrm>
            <a:custGeom>
              <a:rect b="b" l="l" r="r" t="t"/>
              <a:pathLst>
                <a:path extrusionOk="0" h="311" w="259">
                  <a:moveTo>
                    <a:pt x="259" y="0"/>
                  </a:moveTo>
                  <a:lnTo>
                    <a:pt x="0" y="52"/>
                  </a:lnTo>
                  <a:lnTo>
                    <a:pt x="0" y="310"/>
                  </a:lnTo>
                  <a:lnTo>
                    <a:pt x="124" y="310"/>
                  </a:lnTo>
                  <a:cubicBezTo>
                    <a:pt x="124" y="259"/>
                    <a:pt x="166" y="259"/>
                    <a:pt x="207" y="217"/>
                  </a:cubicBezTo>
                  <a:cubicBezTo>
                    <a:pt x="207" y="176"/>
                    <a:pt x="259" y="135"/>
                    <a:pt x="259" y="93"/>
                  </a:cubicBez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39"/>
            <p:cNvSpPr/>
            <p:nvPr/>
          </p:nvSpPr>
          <p:spPr>
            <a:xfrm>
              <a:off x="1253675" y="2545875"/>
              <a:ext cx="13975" cy="6500"/>
            </a:xfrm>
            <a:custGeom>
              <a:rect b="b" l="l" r="r" t="t"/>
              <a:pathLst>
                <a:path extrusionOk="0" h="260" w="559">
                  <a:moveTo>
                    <a:pt x="0" y="1"/>
                  </a:moveTo>
                  <a:cubicBezTo>
                    <a:pt x="0" y="125"/>
                    <a:pt x="93" y="218"/>
                    <a:pt x="176" y="259"/>
                  </a:cubicBezTo>
                  <a:lnTo>
                    <a:pt x="352" y="259"/>
                  </a:lnTo>
                  <a:cubicBezTo>
                    <a:pt x="476" y="218"/>
                    <a:pt x="558" y="125"/>
                    <a:pt x="51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39"/>
            <p:cNvSpPr/>
            <p:nvPr/>
          </p:nvSpPr>
          <p:spPr>
            <a:xfrm>
              <a:off x="1332250" y="2671750"/>
              <a:ext cx="7775" cy="7525"/>
            </a:xfrm>
            <a:custGeom>
              <a:rect b="b" l="l" r="r" t="t"/>
              <a:pathLst>
                <a:path extrusionOk="0" h="301" w="311">
                  <a:moveTo>
                    <a:pt x="217" y="1"/>
                  </a:moveTo>
                  <a:cubicBezTo>
                    <a:pt x="176" y="42"/>
                    <a:pt x="135" y="94"/>
                    <a:pt x="93" y="94"/>
                  </a:cubicBezTo>
                  <a:cubicBezTo>
                    <a:pt x="52" y="177"/>
                    <a:pt x="0" y="218"/>
                    <a:pt x="52" y="301"/>
                  </a:cubicBezTo>
                  <a:lnTo>
                    <a:pt x="310" y="301"/>
                  </a:lnTo>
                  <a:lnTo>
                    <a:pt x="31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39"/>
            <p:cNvSpPr/>
            <p:nvPr/>
          </p:nvSpPr>
          <p:spPr>
            <a:xfrm>
              <a:off x="1328100" y="2603000"/>
              <a:ext cx="7525" cy="14000"/>
            </a:xfrm>
            <a:custGeom>
              <a:rect b="b" l="l" r="r" t="t"/>
              <a:pathLst>
                <a:path extrusionOk="0" h="560" w="301">
                  <a:moveTo>
                    <a:pt x="259" y="1"/>
                  </a:moveTo>
                  <a:cubicBezTo>
                    <a:pt x="166" y="1"/>
                    <a:pt x="125" y="42"/>
                    <a:pt x="83" y="42"/>
                  </a:cubicBezTo>
                  <a:cubicBezTo>
                    <a:pt x="42" y="125"/>
                    <a:pt x="1" y="208"/>
                    <a:pt x="1" y="301"/>
                  </a:cubicBezTo>
                  <a:cubicBezTo>
                    <a:pt x="1" y="425"/>
                    <a:pt x="83" y="518"/>
                    <a:pt x="166" y="518"/>
                  </a:cubicBezTo>
                  <a:cubicBezTo>
                    <a:pt x="218" y="559"/>
                    <a:pt x="259" y="559"/>
                    <a:pt x="301" y="5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39"/>
            <p:cNvSpPr/>
            <p:nvPr/>
          </p:nvSpPr>
          <p:spPr>
            <a:xfrm>
              <a:off x="1062125" y="2693475"/>
              <a:ext cx="7525" cy="6475"/>
            </a:xfrm>
            <a:custGeom>
              <a:rect b="b" l="l" r="r" t="t"/>
              <a:pathLst>
                <a:path extrusionOk="0" h="259" w="301">
                  <a:moveTo>
                    <a:pt x="1" y="0"/>
                  </a:moveTo>
                  <a:lnTo>
                    <a:pt x="42" y="259"/>
                  </a:lnTo>
                  <a:lnTo>
                    <a:pt x="301" y="259"/>
                  </a:lnTo>
                  <a:cubicBezTo>
                    <a:pt x="301" y="166"/>
                    <a:pt x="259" y="83"/>
                    <a:pt x="166" y="42"/>
                  </a:cubicBezTo>
                  <a:cubicBezTo>
                    <a:pt x="125" y="0"/>
                    <a:pt x="84"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39"/>
            <p:cNvSpPr/>
            <p:nvPr/>
          </p:nvSpPr>
          <p:spPr>
            <a:xfrm>
              <a:off x="1057750" y="2624000"/>
              <a:ext cx="7500" cy="13400"/>
            </a:xfrm>
            <a:custGeom>
              <a:rect b="b" l="l" r="r" t="t"/>
              <a:pathLst>
                <a:path extrusionOk="0" h="536" w="300">
                  <a:moveTo>
                    <a:pt x="12" y="1"/>
                  </a:moveTo>
                  <a:cubicBezTo>
                    <a:pt x="5" y="1"/>
                    <a:pt x="0" y="5"/>
                    <a:pt x="0" y="19"/>
                  </a:cubicBezTo>
                  <a:lnTo>
                    <a:pt x="41" y="536"/>
                  </a:lnTo>
                  <a:lnTo>
                    <a:pt x="83" y="536"/>
                  </a:lnTo>
                  <a:cubicBezTo>
                    <a:pt x="176" y="536"/>
                    <a:pt x="217" y="453"/>
                    <a:pt x="259" y="360"/>
                  </a:cubicBezTo>
                  <a:cubicBezTo>
                    <a:pt x="259" y="319"/>
                    <a:pt x="300" y="277"/>
                    <a:pt x="259" y="236"/>
                  </a:cubicBezTo>
                  <a:cubicBezTo>
                    <a:pt x="259" y="143"/>
                    <a:pt x="217" y="60"/>
                    <a:pt x="124" y="19"/>
                  </a:cubicBezTo>
                  <a:lnTo>
                    <a:pt x="83" y="19"/>
                  </a:lnTo>
                  <a:cubicBezTo>
                    <a:pt x="55" y="19"/>
                    <a:pt x="28" y="1"/>
                    <a:pt x="1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39"/>
            <p:cNvSpPr/>
            <p:nvPr/>
          </p:nvSpPr>
          <p:spPr>
            <a:xfrm>
              <a:off x="1125450" y="2688050"/>
              <a:ext cx="14250" cy="7525"/>
            </a:xfrm>
            <a:custGeom>
              <a:rect b="b" l="l" r="r" t="t"/>
              <a:pathLst>
                <a:path extrusionOk="0" h="301" w="570">
                  <a:moveTo>
                    <a:pt x="259" y="0"/>
                  </a:moveTo>
                  <a:cubicBezTo>
                    <a:pt x="177" y="0"/>
                    <a:pt x="94" y="42"/>
                    <a:pt x="53" y="83"/>
                  </a:cubicBezTo>
                  <a:cubicBezTo>
                    <a:pt x="1" y="124"/>
                    <a:pt x="1" y="217"/>
                    <a:pt x="1" y="300"/>
                  </a:cubicBezTo>
                  <a:lnTo>
                    <a:pt x="570" y="259"/>
                  </a:lnTo>
                  <a:cubicBezTo>
                    <a:pt x="518" y="124"/>
                    <a:pt x="435" y="0"/>
                    <a:pt x="31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39"/>
            <p:cNvSpPr/>
            <p:nvPr/>
          </p:nvSpPr>
          <p:spPr>
            <a:xfrm>
              <a:off x="1120300" y="2618825"/>
              <a:ext cx="13975" cy="13350"/>
            </a:xfrm>
            <a:custGeom>
              <a:rect b="b" l="l" r="r" t="t"/>
              <a:pathLst>
                <a:path extrusionOk="0" h="534" w="559">
                  <a:moveTo>
                    <a:pt x="308" y="1"/>
                  </a:moveTo>
                  <a:cubicBezTo>
                    <a:pt x="291" y="1"/>
                    <a:pt x="275" y="3"/>
                    <a:pt x="259" y="9"/>
                  </a:cubicBezTo>
                  <a:cubicBezTo>
                    <a:pt x="83" y="9"/>
                    <a:pt x="0" y="143"/>
                    <a:pt x="0" y="309"/>
                  </a:cubicBezTo>
                  <a:cubicBezTo>
                    <a:pt x="0" y="425"/>
                    <a:pt x="93" y="534"/>
                    <a:pt x="233" y="534"/>
                  </a:cubicBezTo>
                  <a:cubicBezTo>
                    <a:pt x="254" y="534"/>
                    <a:pt x="276" y="531"/>
                    <a:pt x="300" y="526"/>
                  </a:cubicBezTo>
                  <a:cubicBezTo>
                    <a:pt x="424" y="526"/>
                    <a:pt x="558" y="402"/>
                    <a:pt x="558" y="267"/>
                  </a:cubicBezTo>
                  <a:cubicBezTo>
                    <a:pt x="522" y="114"/>
                    <a:pt x="416" y="1"/>
                    <a:pt x="30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39"/>
            <p:cNvSpPr/>
            <p:nvPr/>
          </p:nvSpPr>
          <p:spPr>
            <a:xfrm>
              <a:off x="1082550" y="2586725"/>
              <a:ext cx="13975" cy="13975"/>
            </a:xfrm>
            <a:custGeom>
              <a:rect b="b" l="l" r="r" t="t"/>
              <a:pathLst>
                <a:path extrusionOk="0" h="559" w="559">
                  <a:moveTo>
                    <a:pt x="259" y="0"/>
                  </a:moveTo>
                  <a:cubicBezTo>
                    <a:pt x="125" y="0"/>
                    <a:pt x="1" y="135"/>
                    <a:pt x="1" y="300"/>
                  </a:cubicBezTo>
                  <a:cubicBezTo>
                    <a:pt x="42" y="435"/>
                    <a:pt x="166" y="559"/>
                    <a:pt x="300" y="559"/>
                  </a:cubicBezTo>
                  <a:cubicBezTo>
                    <a:pt x="476" y="559"/>
                    <a:pt x="559" y="393"/>
                    <a:pt x="559" y="259"/>
                  </a:cubicBezTo>
                  <a:cubicBezTo>
                    <a:pt x="559" y="83"/>
                    <a:pt x="42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39"/>
            <p:cNvSpPr/>
            <p:nvPr/>
          </p:nvSpPr>
          <p:spPr>
            <a:xfrm>
              <a:off x="1087975" y="2655725"/>
              <a:ext cx="14000" cy="14000"/>
            </a:xfrm>
            <a:custGeom>
              <a:rect b="b" l="l" r="r" t="t"/>
              <a:pathLst>
                <a:path extrusionOk="0" h="560" w="560">
                  <a:moveTo>
                    <a:pt x="259" y="1"/>
                  </a:moveTo>
                  <a:cubicBezTo>
                    <a:pt x="125" y="1"/>
                    <a:pt x="1" y="166"/>
                    <a:pt x="1" y="301"/>
                  </a:cubicBezTo>
                  <a:cubicBezTo>
                    <a:pt x="1" y="476"/>
                    <a:pt x="166" y="559"/>
                    <a:pt x="301" y="559"/>
                  </a:cubicBezTo>
                  <a:cubicBezTo>
                    <a:pt x="466" y="559"/>
                    <a:pt x="559" y="425"/>
                    <a:pt x="559" y="259"/>
                  </a:cubicBezTo>
                  <a:cubicBezTo>
                    <a:pt x="559" y="125"/>
                    <a:pt x="42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39"/>
            <p:cNvSpPr/>
            <p:nvPr/>
          </p:nvSpPr>
          <p:spPr>
            <a:xfrm>
              <a:off x="1151300" y="2581300"/>
              <a:ext cx="15275" cy="13975"/>
            </a:xfrm>
            <a:custGeom>
              <a:rect b="b" l="l" r="r" t="t"/>
              <a:pathLst>
                <a:path extrusionOk="0" h="559" w="611">
                  <a:moveTo>
                    <a:pt x="311" y="0"/>
                  </a:moveTo>
                  <a:cubicBezTo>
                    <a:pt x="135" y="0"/>
                    <a:pt x="1" y="135"/>
                    <a:pt x="52" y="300"/>
                  </a:cubicBezTo>
                  <a:cubicBezTo>
                    <a:pt x="52" y="435"/>
                    <a:pt x="177" y="559"/>
                    <a:pt x="352" y="559"/>
                  </a:cubicBezTo>
                  <a:cubicBezTo>
                    <a:pt x="476" y="559"/>
                    <a:pt x="611" y="435"/>
                    <a:pt x="569" y="259"/>
                  </a:cubicBezTo>
                  <a:cubicBezTo>
                    <a:pt x="569" y="93"/>
                    <a:pt x="435" y="0"/>
                    <a:pt x="31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39"/>
            <p:cNvSpPr/>
            <p:nvPr/>
          </p:nvSpPr>
          <p:spPr>
            <a:xfrm>
              <a:off x="1156725" y="2650300"/>
              <a:ext cx="15275" cy="14000"/>
            </a:xfrm>
            <a:custGeom>
              <a:rect b="b" l="l" r="r" t="t"/>
              <a:pathLst>
                <a:path extrusionOk="0" h="560" w="611">
                  <a:moveTo>
                    <a:pt x="259" y="1"/>
                  </a:moveTo>
                  <a:cubicBezTo>
                    <a:pt x="135" y="42"/>
                    <a:pt x="1" y="177"/>
                    <a:pt x="1" y="301"/>
                  </a:cubicBezTo>
                  <a:cubicBezTo>
                    <a:pt x="42" y="476"/>
                    <a:pt x="177" y="559"/>
                    <a:pt x="301" y="559"/>
                  </a:cubicBezTo>
                  <a:cubicBezTo>
                    <a:pt x="476" y="559"/>
                    <a:pt x="611" y="435"/>
                    <a:pt x="559" y="259"/>
                  </a:cubicBezTo>
                  <a:cubicBezTo>
                    <a:pt x="559" y="12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39"/>
            <p:cNvSpPr/>
            <p:nvPr/>
          </p:nvSpPr>
          <p:spPr>
            <a:xfrm>
              <a:off x="1052300" y="2560875"/>
              <a:ext cx="7525" cy="7525"/>
            </a:xfrm>
            <a:custGeom>
              <a:rect b="b" l="l" r="r" t="t"/>
              <a:pathLst>
                <a:path extrusionOk="0" h="301" w="301">
                  <a:moveTo>
                    <a:pt x="301" y="0"/>
                  </a:moveTo>
                  <a:lnTo>
                    <a:pt x="1" y="42"/>
                  </a:lnTo>
                  <a:lnTo>
                    <a:pt x="42" y="300"/>
                  </a:lnTo>
                  <a:cubicBezTo>
                    <a:pt x="135" y="300"/>
                    <a:pt x="218" y="259"/>
                    <a:pt x="259" y="176"/>
                  </a:cubicBezTo>
                  <a:cubicBezTo>
                    <a:pt x="259" y="135"/>
                    <a:pt x="301" y="42"/>
                    <a:pt x="30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39"/>
            <p:cNvSpPr/>
            <p:nvPr/>
          </p:nvSpPr>
          <p:spPr>
            <a:xfrm>
              <a:off x="1114850" y="2555450"/>
              <a:ext cx="14000" cy="7525"/>
            </a:xfrm>
            <a:custGeom>
              <a:rect b="b" l="l" r="r" t="t"/>
              <a:pathLst>
                <a:path extrusionOk="0" h="301" w="560">
                  <a:moveTo>
                    <a:pt x="559" y="0"/>
                  </a:moveTo>
                  <a:lnTo>
                    <a:pt x="1" y="42"/>
                  </a:lnTo>
                  <a:lnTo>
                    <a:pt x="1" y="135"/>
                  </a:lnTo>
                  <a:cubicBezTo>
                    <a:pt x="42" y="217"/>
                    <a:pt x="166" y="300"/>
                    <a:pt x="301" y="300"/>
                  </a:cubicBezTo>
                  <a:cubicBezTo>
                    <a:pt x="425" y="300"/>
                    <a:pt x="559" y="176"/>
                    <a:pt x="5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39"/>
            <p:cNvSpPr/>
            <p:nvPr/>
          </p:nvSpPr>
          <p:spPr>
            <a:xfrm>
              <a:off x="1194475" y="2682625"/>
              <a:ext cx="6475" cy="7500"/>
            </a:xfrm>
            <a:custGeom>
              <a:rect b="b" l="l" r="r" t="t"/>
              <a:pathLst>
                <a:path extrusionOk="0" h="300" w="259">
                  <a:moveTo>
                    <a:pt x="218" y="0"/>
                  </a:moveTo>
                  <a:cubicBezTo>
                    <a:pt x="176" y="0"/>
                    <a:pt x="135" y="42"/>
                    <a:pt x="83" y="42"/>
                  </a:cubicBezTo>
                  <a:cubicBezTo>
                    <a:pt x="42" y="83"/>
                    <a:pt x="0" y="176"/>
                    <a:pt x="0" y="259"/>
                  </a:cubicBezTo>
                  <a:lnTo>
                    <a:pt x="0" y="300"/>
                  </a:lnTo>
                  <a:lnTo>
                    <a:pt x="259"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39"/>
            <p:cNvSpPr/>
            <p:nvPr/>
          </p:nvSpPr>
          <p:spPr>
            <a:xfrm>
              <a:off x="1189050" y="2613600"/>
              <a:ext cx="7525" cy="13975"/>
            </a:xfrm>
            <a:custGeom>
              <a:rect b="b" l="l" r="r" t="t"/>
              <a:pathLst>
                <a:path extrusionOk="0" h="559" w="301">
                  <a:moveTo>
                    <a:pt x="259" y="1"/>
                  </a:moveTo>
                  <a:cubicBezTo>
                    <a:pt x="217" y="1"/>
                    <a:pt x="176" y="1"/>
                    <a:pt x="135" y="42"/>
                  </a:cubicBezTo>
                  <a:cubicBezTo>
                    <a:pt x="42" y="94"/>
                    <a:pt x="0" y="176"/>
                    <a:pt x="0" y="300"/>
                  </a:cubicBezTo>
                  <a:cubicBezTo>
                    <a:pt x="0" y="394"/>
                    <a:pt x="93" y="476"/>
                    <a:pt x="217" y="518"/>
                  </a:cubicBezTo>
                  <a:cubicBezTo>
                    <a:pt x="217" y="559"/>
                    <a:pt x="259" y="559"/>
                    <a:pt x="300" y="5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39"/>
            <p:cNvSpPr/>
            <p:nvPr/>
          </p:nvSpPr>
          <p:spPr>
            <a:xfrm>
              <a:off x="1183625" y="2551300"/>
              <a:ext cx="7775" cy="6500"/>
            </a:xfrm>
            <a:custGeom>
              <a:rect b="b" l="l" r="r" t="t"/>
              <a:pathLst>
                <a:path extrusionOk="0" h="260" w="311">
                  <a:moveTo>
                    <a:pt x="0" y="1"/>
                  </a:moveTo>
                  <a:cubicBezTo>
                    <a:pt x="0" y="84"/>
                    <a:pt x="52" y="125"/>
                    <a:pt x="93" y="166"/>
                  </a:cubicBezTo>
                  <a:lnTo>
                    <a:pt x="135" y="208"/>
                  </a:lnTo>
                  <a:cubicBezTo>
                    <a:pt x="135" y="259"/>
                    <a:pt x="217" y="259"/>
                    <a:pt x="259" y="259"/>
                  </a:cubicBezTo>
                  <a:lnTo>
                    <a:pt x="310" y="259"/>
                  </a:lnTo>
                  <a:lnTo>
                    <a:pt x="31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39"/>
            <p:cNvSpPr/>
            <p:nvPr/>
          </p:nvSpPr>
          <p:spPr>
            <a:xfrm>
              <a:off x="924100" y="2704075"/>
              <a:ext cx="7525" cy="6475"/>
            </a:xfrm>
            <a:custGeom>
              <a:rect b="b" l="l" r="r" t="t"/>
              <a:pathLst>
                <a:path extrusionOk="0" h="259" w="301">
                  <a:moveTo>
                    <a:pt x="1" y="0"/>
                  </a:moveTo>
                  <a:lnTo>
                    <a:pt x="1" y="259"/>
                  </a:lnTo>
                  <a:lnTo>
                    <a:pt x="301" y="217"/>
                  </a:lnTo>
                  <a:cubicBezTo>
                    <a:pt x="301" y="93"/>
                    <a:pt x="177" y="0"/>
                    <a:pt x="4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39"/>
            <p:cNvSpPr/>
            <p:nvPr/>
          </p:nvSpPr>
          <p:spPr>
            <a:xfrm>
              <a:off x="918675" y="2634025"/>
              <a:ext cx="7775" cy="14250"/>
            </a:xfrm>
            <a:custGeom>
              <a:rect b="b" l="l" r="r" t="t"/>
              <a:pathLst>
                <a:path extrusionOk="0" h="570" w="311">
                  <a:moveTo>
                    <a:pt x="1" y="0"/>
                  </a:moveTo>
                  <a:lnTo>
                    <a:pt x="52" y="569"/>
                  </a:lnTo>
                  <a:lnTo>
                    <a:pt x="94" y="569"/>
                  </a:lnTo>
                  <a:cubicBezTo>
                    <a:pt x="176" y="517"/>
                    <a:pt x="259" y="476"/>
                    <a:pt x="311" y="393"/>
                  </a:cubicBezTo>
                  <a:lnTo>
                    <a:pt x="311" y="259"/>
                  </a:lnTo>
                  <a:cubicBezTo>
                    <a:pt x="311" y="176"/>
                    <a:pt x="218" y="93"/>
                    <a:pt x="176" y="52"/>
                  </a:cubicBezTo>
                  <a:lnTo>
                    <a:pt x="135" y="52"/>
                  </a:lnTo>
                  <a:cubicBezTo>
                    <a:pt x="94" y="0"/>
                    <a:pt x="52"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39"/>
            <p:cNvSpPr/>
            <p:nvPr/>
          </p:nvSpPr>
          <p:spPr>
            <a:xfrm>
              <a:off x="986650" y="2698650"/>
              <a:ext cx="14000" cy="7775"/>
            </a:xfrm>
            <a:custGeom>
              <a:rect b="b" l="l" r="r" t="t"/>
              <a:pathLst>
                <a:path extrusionOk="0" h="311" w="560">
                  <a:moveTo>
                    <a:pt x="259" y="0"/>
                  </a:moveTo>
                  <a:cubicBezTo>
                    <a:pt x="125" y="0"/>
                    <a:pt x="1" y="135"/>
                    <a:pt x="1" y="310"/>
                  </a:cubicBezTo>
                  <a:lnTo>
                    <a:pt x="559" y="259"/>
                  </a:lnTo>
                  <a:cubicBezTo>
                    <a:pt x="559" y="135"/>
                    <a:pt x="518" y="93"/>
                    <a:pt x="43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39"/>
            <p:cNvSpPr/>
            <p:nvPr/>
          </p:nvSpPr>
          <p:spPr>
            <a:xfrm>
              <a:off x="981225" y="2628850"/>
              <a:ext cx="14000" cy="14175"/>
            </a:xfrm>
            <a:custGeom>
              <a:rect b="b" l="l" r="r" t="t"/>
              <a:pathLst>
                <a:path extrusionOk="0" h="567" w="560">
                  <a:moveTo>
                    <a:pt x="259" y="1"/>
                  </a:moveTo>
                  <a:cubicBezTo>
                    <a:pt x="135" y="42"/>
                    <a:pt x="1" y="166"/>
                    <a:pt x="1" y="300"/>
                  </a:cubicBezTo>
                  <a:cubicBezTo>
                    <a:pt x="37" y="445"/>
                    <a:pt x="145" y="567"/>
                    <a:pt x="254" y="567"/>
                  </a:cubicBezTo>
                  <a:cubicBezTo>
                    <a:pt x="270" y="567"/>
                    <a:pt x="285" y="564"/>
                    <a:pt x="301" y="559"/>
                  </a:cubicBezTo>
                  <a:cubicBezTo>
                    <a:pt x="476" y="559"/>
                    <a:pt x="559" y="425"/>
                    <a:pt x="559" y="259"/>
                  </a:cubicBezTo>
                  <a:cubicBezTo>
                    <a:pt x="559" y="12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39"/>
            <p:cNvSpPr/>
            <p:nvPr/>
          </p:nvSpPr>
          <p:spPr>
            <a:xfrm>
              <a:off x="943500" y="2597375"/>
              <a:ext cx="15275" cy="14175"/>
            </a:xfrm>
            <a:custGeom>
              <a:rect b="b" l="l" r="r" t="t"/>
              <a:pathLst>
                <a:path extrusionOk="0" h="567" w="611">
                  <a:moveTo>
                    <a:pt x="352" y="1"/>
                  </a:moveTo>
                  <a:cubicBezTo>
                    <a:pt x="335" y="1"/>
                    <a:pt x="318" y="3"/>
                    <a:pt x="300" y="9"/>
                  </a:cubicBezTo>
                  <a:cubicBezTo>
                    <a:pt x="135" y="9"/>
                    <a:pt x="0" y="133"/>
                    <a:pt x="42" y="308"/>
                  </a:cubicBezTo>
                  <a:cubicBezTo>
                    <a:pt x="42" y="433"/>
                    <a:pt x="176" y="567"/>
                    <a:pt x="352" y="567"/>
                  </a:cubicBezTo>
                  <a:cubicBezTo>
                    <a:pt x="476" y="526"/>
                    <a:pt x="610" y="391"/>
                    <a:pt x="610" y="267"/>
                  </a:cubicBezTo>
                  <a:cubicBezTo>
                    <a:pt x="565" y="114"/>
                    <a:pt x="466" y="1"/>
                    <a:pt x="35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39"/>
            <p:cNvSpPr/>
            <p:nvPr/>
          </p:nvSpPr>
          <p:spPr>
            <a:xfrm>
              <a:off x="948925" y="2666325"/>
              <a:ext cx="15000" cy="14250"/>
            </a:xfrm>
            <a:custGeom>
              <a:rect b="b" l="l" r="r" t="t"/>
              <a:pathLst>
                <a:path extrusionOk="0" h="570" w="600">
                  <a:moveTo>
                    <a:pt x="300" y="1"/>
                  </a:moveTo>
                  <a:cubicBezTo>
                    <a:pt x="135" y="1"/>
                    <a:pt x="0" y="135"/>
                    <a:pt x="42" y="311"/>
                  </a:cubicBezTo>
                  <a:cubicBezTo>
                    <a:pt x="42" y="435"/>
                    <a:pt x="176" y="569"/>
                    <a:pt x="342" y="569"/>
                  </a:cubicBezTo>
                  <a:cubicBezTo>
                    <a:pt x="476" y="569"/>
                    <a:pt x="600" y="394"/>
                    <a:pt x="559" y="259"/>
                  </a:cubicBezTo>
                  <a:cubicBezTo>
                    <a:pt x="559" y="94"/>
                    <a:pt x="435" y="1"/>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39"/>
            <p:cNvSpPr/>
            <p:nvPr/>
          </p:nvSpPr>
          <p:spPr>
            <a:xfrm>
              <a:off x="1013550" y="2592150"/>
              <a:ext cx="13975" cy="13975"/>
            </a:xfrm>
            <a:custGeom>
              <a:rect b="b" l="l" r="r" t="t"/>
              <a:pathLst>
                <a:path extrusionOk="0" h="559" w="559">
                  <a:moveTo>
                    <a:pt x="259" y="1"/>
                  </a:moveTo>
                  <a:cubicBezTo>
                    <a:pt x="83" y="1"/>
                    <a:pt x="0" y="125"/>
                    <a:pt x="0" y="300"/>
                  </a:cubicBezTo>
                  <a:cubicBezTo>
                    <a:pt x="0" y="435"/>
                    <a:pt x="134" y="559"/>
                    <a:pt x="300" y="559"/>
                  </a:cubicBezTo>
                  <a:cubicBezTo>
                    <a:pt x="434" y="517"/>
                    <a:pt x="558" y="383"/>
                    <a:pt x="558" y="259"/>
                  </a:cubicBezTo>
                  <a:cubicBezTo>
                    <a:pt x="558" y="83"/>
                    <a:pt x="43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39"/>
            <p:cNvSpPr/>
            <p:nvPr/>
          </p:nvSpPr>
          <p:spPr>
            <a:xfrm>
              <a:off x="1018975" y="2661175"/>
              <a:ext cx="13975" cy="13975"/>
            </a:xfrm>
            <a:custGeom>
              <a:rect b="b" l="l" r="r" t="t"/>
              <a:pathLst>
                <a:path extrusionOk="0" h="559" w="559">
                  <a:moveTo>
                    <a:pt x="259" y="0"/>
                  </a:moveTo>
                  <a:cubicBezTo>
                    <a:pt x="83" y="0"/>
                    <a:pt x="0" y="124"/>
                    <a:pt x="0" y="300"/>
                  </a:cubicBezTo>
                  <a:cubicBezTo>
                    <a:pt x="0" y="465"/>
                    <a:pt x="124" y="558"/>
                    <a:pt x="300" y="558"/>
                  </a:cubicBezTo>
                  <a:cubicBezTo>
                    <a:pt x="434" y="558"/>
                    <a:pt x="559" y="424"/>
                    <a:pt x="559" y="258"/>
                  </a:cubicBezTo>
                  <a:cubicBezTo>
                    <a:pt x="559" y="83"/>
                    <a:pt x="38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39"/>
            <p:cNvSpPr/>
            <p:nvPr/>
          </p:nvSpPr>
          <p:spPr>
            <a:xfrm>
              <a:off x="914550" y="2571725"/>
              <a:ext cx="6475" cy="7525"/>
            </a:xfrm>
            <a:custGeom>
              <a:rect b="b" l="l" r="r" t="t"/>
              <a:pathLst>
                <a:path extrusionOk="0" h="301" w="259">
                  <a:moveTo>
                    <a:pt x="0" y="1"/>
                  </a:moveTo>
                  <a:lnTo>
                    <a:pt x="0" y="301"/>
                  </a:lnTo>
                  <a:cubicBezTo>
                    <a:pt x="166" y="301"/>
                    <a:pt x="259" y="125"/>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39"/>
            <p:cNvSpPr/>
            <p:nvPr/>
          </p:nvSpPr>
          <p:spPr>
            <a:xfrm>
              <a:off x="975800" y="2566300"/>
              <a:ext cx="15275" cy="7525"/>
            </a:xfrm>
            <a:custGeom>
              <a:rect b="b" l="l" r="r" t="t"/>
              <a:pathLst>
                <a:path extrusionOk="0" h="301" w="611">
                  <a:moveTo>
                    <a:pt x="559" y="1"/>
                  </a:moveTo>
                  <a:lnTo>
                    <a:pt x="1" y="42"/>
                  </a:lnTo>
                  <a:cubicBezTo>
                    <a:pt x="42" y="218"/>
                    <a:pt x="176" y="300"/>
                    <a:pt x="300" y="300"/>
                  </a:cubicBezTo>
                  <a:cubicBezTo>
                    <a:pt x="476" y="300"/>
                    <a:pt x="611" y="176"/>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39"/>
            <p:cNvSpPr/>
            <p:nvPr/>
          </p:nvSpPr>
          <p:spPr>
            <a:xfrm>
              <a:off x="1055675" y="2693475"/>
              <a:ext cx="7525" cy="7525"/>
            </a:xfrm>
            <a:custGeom>
              <a:rect b="b" l="l" r="r" t="t"/>
              <a:pathLst>
                <a:path extrusionOk="0" h="301" w="301">
                  <a:moveTo>
                    <a:pt x="207" y="0"/>
                  </a:moveTo>
                  <a:cubicBezTo>
                    <a:pt x="166" y="0"/>
                    <a:pt x="124" y="42"/>
                    <a:pt x="83" y="83"/>
                  </a:cubicBezTo>
                  <a:cubicBezTo>
                    <a:pt x="42" y="124"/>
                    <a:pt x="0" y="207"/>
                    <a:pt x="42" y="300"/>
                  </a:cubicBezTo>
                  <a:lnTo>
                    <a:pt x="300"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39"/>
            <p:cNvSpPr/>
            <p:nvPr/>
          </p:nvSpPr>
          <p:spPr>
            <a:xfrm>
              <a:off x="1050250" y="2624450"/>
              <a:ext cx="8550" cy="12950"/>
            </a:xfrm>
            <a:custGeom>
              <a:rect b="b" l="l" r="r" t="t"/>
              <a:pathLst>
                <a:path extrusionOk="0" h="518" w="342">
                  <a:moveTo>
                    <a:pt x="166" y="1"/>
                  </a:moveTo>
                  <a:lnTo>
                    <a:pt x="124" y="42"/>
                  </a:lnTo>
                  <a:cubicBezTo>
                    <a:pt x="42" y="84"/>
                    <a:pt x="0" y="177"/>
                    <a:pt x="42" y="259"/>
                  </a:cubicBezTo>
                  <a:cubicBezTo>
                    <a:pt x="42" y="383"/>
                    <a:pt x="124" y="476"/>
                    <a:pt x="217" y="518"/>
                  </a:cubicBezTo>
                  <a:lnTo>
                    <a:pt x="341" y="518"/>
                  </a:lnTo>
                  <a:lnTo>
                    <a:pt x="30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39"/>
            <p:cNvSpPr/>
            <p:nvPr/>
          </p:nvSpPr>
          <p:spPr>
            <a:xfrm>
              <a:off x="1045850" y="2561900"/>
              <a:ext cx="7525" cy="6500"/>
            </a:xfrm>
            <a:custGeom>
              <a:rect b="b" l="l" r="r" t="t"/>
              <a:pathLst>
                <a:path extrusionOk="0" h="260" w="301">
                  <a:moveTo>
                    <a:pt x="0" y="1"/>
                  </a:moveTo>
                  <a:lnTo>
                    <a:pt x="0" y="42"/>
                  </a:lnTo>
                  <a:cubicBezTo>
                    <a:pt x="0" y="94"/>
                    <a:pt x="42" y="135"/>
                    <a:pt x="42" y="177"/>
                  </a:cubicBezTo>
                  <a:lnTo>
                    <a:pt x="83" y="218"/>
                  </a:lnTo>
                  <a:cubicBezTo>
                    <a:pt x="135" y="218"/>
                    <a:pt x="176" y="259"/>
                    <a:pt x="218" y="259"/>
                  </a:cubicBezTo>
                  <a:lnTo>
                    <a:pt x="300" y="2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39"/>
            <p:cNvSpPr/>
            <p:nvPr/>
          </p:nvSpPr>
          <p:spPr>
            <a:xfrm>
              <a:off x="785300" y="2713900"/>
              <a:ext cx="7525" cy="7525"/>
            </a:xfrm>
            <a:custGeom>
              <a:rect b="b" l="l" r="r" t="t"/>
              <a:pathLst>
                <a:path extrusionOk="0" h="301" w="301">
                  <a:moveTo>
                    <a:pt x="1" y="0"/>
                  </a:moveTo>
                  <a:lnTo>
                    <a:pt x="42" y="300"/>
                  </a:lnTo>
                  <a:lnTo>
                    <a:pt x="301" y="259"/>
                  </a:lnTo>
                  <a:cubicBezTo>
                    <a:pt x="301" y="166"/>
                    <a:pt x="259" y="83"/>
                    <a:pt x="166" y="42"/>
                  </a:cubicBezTo>
                  <a:cubicBezTo>
                    <a:pt x="125" y="42"/>
                    <a:pt x="83"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39"/>
            <p:cNvSpPr/>
            <p:nvPr/>
          </p:nvSpPr>
          <p:spPr>
            <a:xfrm>
              <a:off x="779875" y="2644875"/>
              <a:ext cx="7525" cy="13975"/>
            </a:xfrm>
            <a:custGeom>
              <a:rect b="b" l="l" r="r" t="t"/>
              <a:pathLst>
                <a:path extrusionOk="0" h="559" w="301">
                  <a:moveTo>
                    <a:pt x="1" y="1"/>
                  </a:moveTo>
                  <a:lnTo>
                    <a:pt x="42" y="559"/>
                  </a:lnTo>
                  <a:lnTo>
                    <a:pt x="125" y="559"/>
                  </a:lnTo>
                  <a:cubicBezTo>
                    <a:pt x="218" y="518"/>
                    <a:pt x="259" y="476"/>
                    <a:pt x="300" y="394"/>
                  </a:cubicBezTo>
                  <a:lnTo>
                    <a:pt x="300" y="259"/>
                  </a:lnTo>
                  <a:cubicBezTo>
                    <a:pt x="300" y="176"/>
                    <a:pt x="259" y="83"/>
                    <a:pt x="176" y="42"/>
                  </a:cubicBezTo>
                  <a:cubicBezTo>
                    <a:pt x="176" y="42"/>
                    <a:pt x="125" y="42"/>
                    <a:pt x="1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39"/>
            <p:cNvSpPr/>
            <p:nvPr/>
          </p:nvSpPr>
          <p:spPr>
            <a:xfrm>
              <a:off x="848900" y="2708475"/>
              <a:ext cx="13975" cy="7500"/>
            </a:xfrm>
            <a:custGeom>
              <a:rect b="b" l="l" r="r" t="t"/>
              <a:pathLst>
                <a:path extrusionOk="0" h="300" w="559">
                  <a:moveTo>
                    <a:pt x="259" y="0"/>
                  </a:moveTo>
                  <a:cubicBezTo>
                    <a:pt x="166" y="41"/>
                    <a:pt x="83" y="41"/>
                    <a:pt x="41" y="124"/>
                  </a:cubicBezTo>
                  <a:cubicBezTo>
                    <a:pt x="0" y="176"/>
                    <a:pt x="0" y="259"/>
                    <a:pt x="0" y="300"/>
                  </a:cubicBezTo>
                  <a:lnTo>
                    <a:pt x="558" y="259"/>
                  </a:lnTo>
                  <a:cubicBezTo>
                    <a:pt x="517" y="217"/>
                    <a:pt x="517" y="176"/>
                    <a:pt x="465" y="124"/>
                  </a:cubicBezTo>
                  <a:cubicBezTo>
                    <a:pt x="424" y="41"/>
                    <a:pt x="341"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39"/>
            <p:cNvSpPr/>
            <p:nvPr/>
          </p:nvSpPr>
          <p:spPr>
            <a:xfrm>
              <a:off x="842425" y="2639450"/>
              <a:ext cx="15025" cy="13975"/>
            </a:xfrm>
            <a:custGeom>
              <a:rect b="b" l="l" r="r" t="t"/>
              <a:pathLst>
                <a:path extrusionOk="0" h="559" w="601">
                  <a:moveTo>
                    <a:pt x="300" y="1"/>
                  </a:moveTo>
                  <a:cubicBezTo>
                    <a:pt x="125" y="1"/>
                    <a:pt x="1" y="176"/>
                    <a:pt x="42" y="300"/>
                  </a:cubicBezTo>
                  <a:cubicBezTo>
                    <a:pt x="42" y="476"/>
                    <a:pt x="166" y="559"/>
                    <a:pt x="342" y="559"/>
                  </a:cubicBezTo>
                  <a:cubicBezTo>
                    <a:pt x="466" y="559"/>
                    <a:pt x="600" y="435"/>
                    <a:pt x="600" y="259"/>
                  </a:cubicBezTo>
                  <a:cubicBezTo>
                    <a:pt x="559" y="135"/>
                    <a:pt x="425" y="1"/>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39"/>
            <p:cNvSpPr/>
            <p:nvPr/>
          </p:nvSpPr>
          <p:spPr>
            <a:xfrm>
              <a:off x="805725" y="2607150"/>
              <a:ext cx="13975" cy="14250"/>
            </a:xfrm>
            <a:custGeom>
              <a:rect b="b" l="l" r="r" t="t"/>
              <a:pathLst>
                <a:path extrusionOk="0" h="570" w="559">
                  <a:moveTo>
                    <a:pt x="259" y="0"/>
                  </a:moveTo>
                  <a:cubicBezTo>
                    <a:pt x="125" y="42"/>
                    <a:pt x="1" y="176"/>
                    <a:pt x="1" y="300"/>
                  </a:cubicBezTo>
                  <a:cubicBezTo>
                    <a:pt x="1" y="450"/>
                    <a:pt x="128" y="570"/>
                    <a:pt x="243" y="570"/>
                  </a:cubicBezTo>
                  <a:cubicBezTo>
                    <a:pt x="263" y="570"/>
                    <a:pt x="282" y="566"/>
                    <a:pt x="300" y="558"/>
                  </a:cubicBezTo>
                  <a:cubicBezTo>
                    <a:pt x="476" y="558"/>
                    <a:pt x="559" y="434"/>
                    <a:pt x="559" y="259"/>
                  </a:cubicBezTo>
                  <a:cubicBezTo>
                    <a:pt x="559" y="135"/>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39"/>
            <p:cNvSpPr/>
            <p:nvPr/>
          </p:nvSpPr>
          <p:spPr>
            <a:xfrm>
              <a:off x="811150" y="2677000"/>
              <a:ext cx="13975" cy="14175"/>
            </a:xfrm>
            <a:custGeom>
              <a:rect b="b" l="l" r="r" t="t"/>
              <a:pathLst>
                <a:path extrusionOk="0" h="567" w="559">
                  <a:moveTo>
                    <a:pt x="322" y="0"/>
                  </a:moveTo>
                  <a:cubicBezTo>
                    <a:pt x="302" y="0"/>
                    <a:pt x="281" y="3"/>
                    <a:pt x="259" y="8"/>
                  </a:cubicBezTo>
                  <a:cubicBezTo>
                    <a:pt x="83" y="8"/>
                    <a:pt x="1" y="142"/>
                    <a:pt x="1" y="308"/>
                  </a:cubicBezTo>
                  <a:cubicBezTo>
                    <a:pt x="1" y="442"/>
                    <a:pt x="125" y="566"/>
                    <a:pt x="300" y="566"/>
                  </a:cubicBezTo>
                  <a:cubicBezTo>
                    <a:pt x="476" y="525"/>
                    <a:pt x="559" y="401"/>
                    <a:pt x="559" y="267"/>
                  </a:cubicBezTo>
                  <a:cubicBezTo>
                    <a:pt x="559" y="114"/>
                    <a:pt x="457" y="0"/>
                    <a:pt x="32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39"/>
            <p:cNvSpPr/>
            <p:nvPr/>
          </p:nvSpPr>
          <p:spPr>
            <a:xfrm>
              <a:off x="874750" y="2602725"/>
              <a:ext cx="15000" cy="13425"/>
            </a:xfrm>
            <a:custGeom>
              <a:rect b="b" l="l" r="r" t="t"/>
              <a:pathLst>
                <a:path extrusionOk="0" h="537" w="600">
                  <a:moveTo>
                    <a:pt x="329" y="1"/>
                  </a:moveTo>
                  <a:cubicBezTo>
                    <a:pt x="307" y="1"/>
                    <a:pt x="283" y="4"/>
                    <a:pt x="258" y="12"/>
                  </a:cubicBezTo>
                  <a:cubicBezTo>
                    <a:pt x="124" y="12"/>
                    <a:pt x="0" y="136"/>
                    <a:pt x="0" y="270"/>
                  </a:cubicBezTo>
                  <a:cubicBezTo>
                    <a:pt x="36" y="415"/>
                    <a:pt x="136" y="536"/>
                    <a:pt x="250" y="536"/>
                  </a:cubicBezTo>
                  <a:cubicBezTo>
                    <a:pt x="267" y="536"/>
                    <a:pt x="283" y="534"/>
                    <a:pt x="300" y="529"/>
                  </a:cubicBezTo>
                  <a:cubicBezTo>
                    <a:pt x="465" y="529"/>
                    <a:pt x="600" y="394"/>
                    <a:pt x="558" y="270"/>
                  </a:cubicBezTo>
                  <a:cubicBezTo>
                    <a:pt x="558" y="120"/>
                    <a:pt x="461" y="1"/>
                    <a:pt x="32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39"/>
            <p:cNvSpPr/>
            <p:nvPr/>
          </p:nvSpPr>
          <p:spPr>
            <a:xfrm>
              <a:off x="879900" y="2671750"/>
              <a:ext cx="14250" cy="14000"/>
            </a:xfrm>
            <a:custGeom>
              <a:rect b="b" l="l" r="r" t="t"/>
              <a:pathLst>
                <a:path extrusionOk="0" h="560" w="570">
                  <a:moveTo>
                    <a:pt x="259" y="1"/>
                  </a:moveTo>
                  <a:cubicBezTo>
                    <a:pt x="135" y="1"/>
                    <a:pt x="1" y="135"/>
                    <a:pt x="1" y="301"/>
                  </a:cubicBezTo>
                  <a:cubicBezTo>
                    <a:pt x="52" y="435"/>
                    <a:pt x="177" y="559"/>
                    <a:pt x="311" y="559"/>
                  </a:cubicBezTo>
                  <a:cubicBezTo>
                    <a:pt x="476" y="518"/>
                    <a:pt x="569" y="394"/>
                    <a:pt x="569" y="259"/>
                  </a:cubicBezTo>
                  <a:cubicBezTo>
                    <a:pt x="569" y="94"/>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39"/>
            <p:cNvSpPr/>
            <p:nvPr/>
          </p:nvSpPr>
          <p:spPr>
            <a:xfrm>
              <a:off x="775475" y="2582325"/>
              <a:ext cx="7525" cy="7775"/>
            </a:xfrm>
            <a:custGeom>
              <a:rect b="b" l="l" r="r" t="t"/>
              <a:pathLst>
                <a:path extrusionOk="0" h="311" w="301">
                  <a:moveTo>
                    <a:pt x="1" y="1"/>
                  </a:moveTo>
                  <a:lnTo>
                    <a:pt x="42" y="311"/>
                  </a:lnTo>
                  <a:cubicBezTo>
                    <a:pt x="177" y="259"/>
                    <a:pt x="301" y="135"/>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39"/>
            <p:cNvSpPr/>
            <p:nvPr/>
          </p:nvSpPr>
          <p:spPr>
            <a:xfrm>
              <a:off x="838025" y="2577150"/>
              <a:ext cx="14000" cy="7525"/>
            </a:xfrm>
            <a:custGeom>
              <a:rect b="b" l="l" r="r" t="t"/>
              <a:pathLst>
                <a:path extrusionOk="0" h="301" w="560">
                  <a:moveTo>
                    <a:pt x="559" y="1"/>
                  </a:moveTo>
                  <a:lnTo>
                    <a:pt x="1" y="42"/>
                  </a:lnTo>
                  <a:lnTo>
                    <a:pt x="1" y="84"/>
                  </a:lnTo>
                  <a:cubicBezTo>
                    <a:pt x="42" y="208"/>
                    <a:pt x="177" y="301"/>
                    <a:pt x="301" y="301"/>
                  </a:cubicBezTo>
                  <a:cubicBezTo>
                    <a:pt x="435" y="259"/>
                    <a:pt x="559" y="125"/>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39"/>
            <p:cNvSpPr/>
            <p:nvPr/>
          </p:nvSpPr>
          <p:spPr>
            <a:xfrm>
              <a:off x="917650" y="2704075"/>
              <a:ext cx="6475" cy="6475"/>
            </a:xfrm>
            <a:custGeom>
              <a:rect b="b" l="l" r="r" t="t"/>
              <a:pathLst>
                <a:path extrusionOk="0" h="259" w="259">
                  <a:moveTo>
                    <a:pt x="217" y="0"/>
                  </a:moveTo>
                  <a:cubicBezTo>
                    <a:pt x="93" y="0"/>
                    <a:pt x="0" y="135"/>
                    <a:pt x="0" y="217"/>
                  </a:cubicBezTo>
                  <a:lnTo>
                    <a:pt x="0" y="259"/>
                  </a:lnTo>
                  <a:lnTo>
                    <a:pt x="259"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39"/>
            <p:cNvSpPr/>
            <p:nvPr/>
          </p:nvSpPr>
          <p:spPr>
            <a:xfrm>
              <a:off x="912225" y="2634025"/>
              <a:ext cx="7775" cy="14250"/>
            </a:xfrm>
            <a:custGeom>
              <a:rect b="b" l="l" r="r" t="t"/>
              <a:pathLst>
                <a:path extrusionOk="0" h="570" w="311">
                  <a:moveTo>
                    <a:pt x="259" y="0"/>
                  </a:moveTo>
                  <a:cubicBezTo>
                    <a:pt x="217" y="0"/>
                    <a:pt x="135" y="52"/>
                    <a:pt x="93" y="93"/>
                  </a:cubicBezTo>
                  <a:cubicBezTo>
                    <a:pt x="52" y="135"/>
                    <a:pt x="0" y="218"/>
                    <a:pt x="0" y="311"/>
                  </a:cubicBezTo>
                  <a:cubicBezTo>
                    <a:pt x="0" y="435"/>
                    <a:pt x="93" y="517"/>
                    <a:pt x="176" y="569"/>
                  </a:cubicBezTo>
                  <a:lnTo>
                    <a:pt x="310" y="56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39"/>
            <p:cNvSpPr/>
            <p:nvPr/>
          </p:nvSpPr>
          <p:spPr>
            <a:xfrm>
              <a:off x="907050" y="2571725"/>
              <a:ext cx="7525" cy="7525"/>
            </a:xfrm>
            <a:custGeom>
              <a:rect b="b" l="l" r="r" t="t"/>
              <a:pathLst>
                <a:path extrusionOk="0" h="301" w="301">
                  <a:moveTo>
                    <a:pt x="300" y="1"/>
                  </a:moveTo>
                  <a:lnTo>
                    <a:pt x="0" y="42"/>
                  </a:lnTo>
                  <a:lnTo>
                    <a:pt x="0" y="83"/>
                  </a:lnTo>
                  <a:cubicBezTo>
                    <a:pt x="42" y="125"/>
                    <a:pt x="42" y="166"/>
                    <a:pt x="83" y="166"/>
                  </a:cubicBezTo>
                  <a:lnTo>
                    <a:pt x="83" y="218"/>
                  </a:lnTo>
                  <a:cubicBezTo>
                    <a:pt x="124" y="259"/>
                    <a:pt x="166" y="301"/>
                    <a:pt x="259" y="301"/>
                  </a:cubicBezTo>
                  <a:lnTo>
                    <a:pt x="300" y="301"/>
                  </a:lnTo>
                  <a:lnTo>
                    <a:pt x="30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39"/>
            <p:cNvSpPr/>
            <p:nvPr/>
          </p:nvSpPr>
          <p:spPr>
            <a:xfrm>
              <a:off x="647275" y="2724500"/>
              <a:ext cx="7775" cy="7775"/>
            </a:xfrm>
            <a:custGeom>
              <a:rect b="b" l="l" r="r" t="t"/>
              <a:pathLst>
                <a:path extrusionOk="0" h="311" w="311">
                  <a:moveTo>
                    <a:pt x="1" y="0"/>
                  </a:moveTo>
                  <a:lnTo>
                    <a:pt x="1" y="310"/>
                  </a:lnTo>
                  <a:lnTo>
                    <a:pt x="311" y="259"/>
                  </a:lnTo>
                  <a:cubicBezTo>
                    <a:pt x="259" y="134"/>
                    <a:pt x="176" y="52"/>
                    <a:pt x="5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39"/>
            <p:cNvSpPr/>
            <p:nvPr/>
          </p:nvSpPr>
          <p:spPr>
            <a:xfrm>
              <a:off x="642100" y="2655725"/>
              <a:ext cx="7525" cy="14000"/>
            </a:xfrm>
            <a:custGeom>
              <a:rect b="b" l="l" r="r" t="t"/>
              <a:pathLst>
                <a:path extrusionOk="0" h="560" w="301">
                  <a:moveTo>
                    <a:pt x="1" y="1"/>
                  </a:moveTo>
                  <a:lnTo>
                    <a:pt x="42" y="559"/>
                  </a:lnTo>
                  <a:cubicBezTo>
                    <a:pt x="42" y="559"/>
                    <a:pt x="84" y="559"/>
                    <a:pt x="84" y="518"/>
                  </a:cubicBezTo>
                  <a:cubicBezTo>
                    <a:pt x="166" y="518"/>
                    <a:pt x="259" y="425"/>
                    <a:pt x="259" y="342"/>
                  </a:cubicBezTo>
                  <a:cubicBezTo>
                    <a:pt x="301" y="342"/>
                    <a:pt x="301" y="301"/>
                    <a:pt x="301" y="259"/>
                  </a:cubicBezTo>
                  <a:cubicBezTo>
                    <a:pt x="301" y="166"/>
                    <a:pt x="208" y="84"/>
                    <a:pt x="166" y="42"/>
                  </a:cubicBezTo>
                  <a:cubicBezTo>
                    <a:pt x="125" y="1"/>
                    <a:pt x="125" y="1"/>
                    <a:pt x="8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39"/>
            <p:cNvSpPr/>
            <p:nvPr/>
          </p:nvSpPr>
          <p:spPr>
            <a:xfrm>
              <a:off x="709825" y="2719325"/>
              <a:ext cx="14000" cy="7525"/>
            </a:xfrm>
            <a:custGeom>
              <a:rect b="b" l="l" r="r" t="t"/>
              <a:pathLst>
                <a:path extrusionOk="0" h="301" w="560">
                  <a:moveTo>
                    <a:pt x="259" y="0"/>
                  </a:moveTo>
                  <a:cubicBezTo>
                    <a:pt x="218" y="0"/>
                    <a:pt x="135" y="42"/>
                    <a:pt x="135" y="83"/>
                  </a:cubicBezTo>
                  <a:cubicBezTo>
                    <a:pt x="83" y="83"/>
                    <a:pt x="42" y="124"/>
                    <a:pt x="1" y="207"/>
                  </a:cubicBezTo>
                  <a:lnTo>
                    <a:pt x="1" y="300"/>
                  </a:lnTo>
                  <a:lnTo>
                    <a:pt x="559" y="259"/>
                  </a:lnTo>
                  <a:cubicBezTo>
                    <a:pt x="559" y="124"/>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39"/>
            <p:cNvSpPr/>
            <p:nvPr/>
          </p:nvSpPr>
          <p:spPr>
            <a:xfrm>
              <a:off x="704400" y="2650300"/>
              <a:ext cx="13975" cy="14000"/>
            </a:xfrm>
            <a:custGeom>
              <a:rect b="b" l="l" r="r" t="t"/>
              <a:pathLst>
                <a:path extrusionOk="0" h="560" w="559">
                  <a:moveTo>
                    <a:pt x="259" y="1"/>
                  </a:moveTo>
                  <a:cubicBezTo>
                    <a:pt x="135" y="1"/>
                    <a:pt x="1" y="125"/>
                    <a:pt x="1" y="301"/>
                  </a:cubicBezTo>
                  <a:cubicBezTo>
                    <a:pt x="1" y="435"/>
                    <a:pt x="176" y="559"/>
                    <a:pt x="300" y="559"/>
                  </a:cubicBezTo>
                  <a:cubicBezTo>
                    <a:pt x="476" y="559"/>
                    <a:pt x="559" y="383"/>
                    <a:pt x="559" y="259"/>
                  </a:cubicBezTo>
                  <a:cubicBezTo>
                    <a:pt x="559" y="83"/>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39"/>
            <p:cNvSpPr/>
            <p:nvPr/>
          </p:nvSpPr>
          <p:spPr>
            <a:xfrm>
              <a:off x="666675" y="2618000"/>
              <a:ext cx="15275" cy="13975"/>
            </a:xfrm>
            <a:custGeom>
              <a:rect b="b" l="l" r="r" t="t"/>
              <a:pathLst>
                <a:path extrusionOk="0" h="559" w="611">
                  <a:moveTo>
                    <a:pt x="310" y="0"/>
                  </a:moveTo>
                  <a:cubicBezTo>
                    <a:pt x="135" y="42"/>
                    <a:pt x="0" y="176"/>
                    <a:pt x="52" y="300"/>
                  </a:cubicBezTo>
                  <a:cubicBezTo>
                    <a:pt x="52" y="476"/>
                    <a:pt x="176" y="559"/>
                    <a:pt x="352" y="559"/>
                  </a:cubicBezTo>
                  <a:cubicBezTo>
                    <a:pt x="476" y="559"/>
                    <a:pt x="610" y="435"/>
                    <a:pt x="569" y="259"/>
                  </a:cubicBezTo>
                  <a:cubicBezTo>
                    <a:pt x="569" y="124"/>
                    <a:pt x="434" y="0"/>
                    <a:pt x="31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39"/>
            <p:cNvSpPr/>
            <p:nvPr/>
          </p:nvSpPr>
          <p:spPr>
            <a:xfrm>
              <a:off x="672100" y="2687850"/>
              <a:ext cx="15275" cy="13325"/>
            </a:xfrm>
            <a:custGeom>
              <a:rect b="b" l="l" r="r" t="t"/>
              <a:pathLst>
                <a:path extrusionOk="0" h="533" w="611">
                  <a:moveTo>
                    <a:pt x="326" y="0"/>
                  </a:moveTo>
                  <a:cubicBezTo>
                    <a:pt x="305" y="0"/>
                    <a:pt x="282" y="3"/>
                    <a:pt x="259" y="8"/>
                  </a:cubicBezTo>
                  <a:cubicBezTo>
                    <a:pt x="135" y="8"/>
                    <a:pt x="0" y="132"/>
                    <a:pt x="42" y="267"/>
                  </a:cubicBezTo>
                  <a:cubicBezTo>
                    <a:pt x="42" y="412"/>
                    <a:pt x="145" y="533"/>
                    <a:pt x="254" y="533"/>
                  </a:cubicBezTo>
                  <a:cubicBezTo>
                    <a:pt x="269" y="533"/>
                    <a:pt x="285" y="530"/>
                    <a:pt x="300" y="525"/>
                  </a:cubicBezTo>
                  <a:cubicBezTo>
                    <a:pt x="476" y="525"/>
                    <a:pt x="610" y="391"/>
                    <a:pt x="559" y="225"/>
                  </a:cubicBezTo>
                  <a:cubicBezTo>
                    <a:pt x="559" y="109"/>
                    <a:pt x="465" y="0"/>
                    <a:pt x="32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39"/>
            <p:cNvSpPr/>
            <p:nvPr/>
          </p:nvSpPr>
          <p:spPr>
            <a:xfrm>
              <a:off x="736700" y="2612575"/>
              <a:ext cx="14000" cy="13975"/>
            </a:xfrm>
            <a:custGeom>
              <a:rect b="b" l="l" r="r" t="t"/>
              <a:pathLst>
                <a:path extrusionOk="0" h="559" w="560">
                  <a:moveTo>
                    <a:pt x="259" y="0"/>
                  </a:moveTo>
                  <a:cubicBezTo>
                    <a:pt x="94" y="42"/>
                    <a:pt x="1" y="176"/>
                    <a:pt x="1" y="300"/>
                  </a:cubicBezTo>
                  <a:cubicBezTo>
                    <a:pt x="1" y="476"/>
                    <a:pt x="135" y="559"/>
                    <a:pt x="301" y="559"/>
                  </a:cubicBezTo>
                  <a:cubicBezTo>
                    <a:pt x="435" y="559"/>
                    <a:pt x="559" y="435"/>
                    <a:pt x="559" y="259"/>
                  </a:cubicBezTo>
                  <a:cubicBezTo>
                    <a:pt x="518" y="135"/>
                    <a:pt x="39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39"/>
            <p:cNvSpPr/>
            <p:nvPr/>
          </p:nvSpPr>
          <p:spPr>
            <a:xfrm>
              <a:off x="742150" y="2682425"/>
              <a:ext cx="13975" cy="13350"/>
            </a:xfrm>
            <a:custGeom>
              <a:rect b="b" l="l" r="r" t="t"/>
              <a:pathLst>
                <a:path extrusionOk="0" h="534" w="559">
                  <a:moveTo>
                    <a:pt x="311" y="0"/>
                  </a:moveTo>
                  <a:cubicBezTo>
                    <a:pt x="294" y="0"/>
                    <a:pt x="276" y="3"/>
                    <a:pt x="259" y="8"/>
                  </a:cubicBezTo>
                  <a:cubicBezTo>
                    <a:pt x="83" y="8"/>
                    <a:pt x="0" y="132"/>
                    <a:pt x="0" y="308"/>
                  </a:cubicBezTo>
                  <a:cubicBezTo>
                    <a:pt x="0" y="424"/>
                    <a:pt x="101" y="533"/>
                    <a:pt x="236" y="533"/>
                  </a:cubicBezTo>
                  <a:cubicBezTo>
                    <a:pt x="256" y="533"/>
                    <a:pt x="278" y="531"/>
                    <a:pt x="300" y="525"/>
                  </a:cubicBezTo>
                  <a:cubicBezTo>
                    <a:pt x="434" y="525"/>
                    <a:pt x="558" y="391"/>
                    <a:pt x="558" y="267"/>
                  </a:cubicBezTo>
                  <a:cubicBezTo>
                    <a:pt x="522" y="114"/>
                    <a:pt x="424" y="0"/>
                    <a:pt x="31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39"/>
            <p:cNvSpPr/>
            <p:nvPr/>
          </p:nvSpPr>
          <p:spPr>
            <a:xfrm>
              <a:off x="636675" y="2592150"/>
              <a:ext cx="7525" cy="7525"/>
            </a:xfrm>
            <a:custGeom>
              <a:rect b="b" l="l" r="r" t="t"/>
              <a:pathLst>
                <a:path extrusionOk="0" h="301" w="301">
                  <a:moveTo>
                    <a:pt x="301" y="1"/>
                  </a:moveTo>
                  <a:lnTo>
                    <a:pt x="1" y="42"/>
                  </a:lnTo>
                  <a:lnTo>
                    <a:pt x="42" y="300"/>
                  </a:lnTo>
                  <a:cubicBezTo>
                    <a:pt x="218" y="300"/>
                    <a:pt x="301" y="176"/>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39"/>
            <p:cNvSpPr/>
            <p:nvPr/>
          </p:nvSpPr>
          <p:spPr>
            <a:xfrm>
              <a:off x="698975" y="2587750"/>
              <a:ext cx="14250" cy="7525"/>
            </a:xfrm>
            <a:custGeom>
              <a:rect b="b" l="l" r="r" t="t"/>
              <a:pathLst>
                <a:path extrusionOk="0" h="301" w="570">
                  <a:moveTo>
                    <a:pt x="569" y="1"/>
                  </a:moveTo>
                  <a:lnTo>
                    <a:pt x="0" y="42"/>
                  </a:lnTo>
                  <a:cubicBezTo>
                    <a:pt x="52" y="177"/>
                    <a:pt x="176" y="301"/>
                    <a:pt x="311" y="301"/>
                  </a:cubicBezTo>
                  <a:cubicBezTo>
                    <a:pt x="476" y="259"/>
                    <a:pt x="569" y="135"/>
                    <a:pt x="56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39"/>
            <p:cNvSpPr/>
            <p:nvPr/>
          </p:nvSpPr>
          <p:spPr>
            <a:xfrm>
              <a:off x="778850" y="2713900"/>
              <a:ext cx="7525" cy="7525"/>
            </a:xfrm>
            <a:custGeom>
              <a:rect b="b" l="l" r="r" t="t"/>
              <a:pathLst>
                <a:path extrusionOk="0" h="301" w="301">
                  <a:moveTo>
                    <a:pt x="259" y="0"/>
                  </a:moveTo>
                  <a:cubicBezTo>
                    <a:pt x="259" y="0"/>
                    <a:pt x="217" y="0"/>
                    <a:pt x="217" y="42"/>
                  </a:cubicBezTo>
                  <a:cubicBezTo>
                    <a:pt x="83" y="42"/>
                    <a:pt x="0" y="166"/>
                    <a:pt x="0" y="300"/>
                  </a:cubicBezTo>
                  <a:lnTo>
                    <a:pt x="300"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39"/>
            <p:cNvSpPr/>
            <p:nvPr/>
          </p:nvSpPr>
          <p:spPr>
            <a:xfrm>
              <a:off x="773425" y="2644875"/>
              <a:ext cx="7500" cy="13975"/>
            </a:xfrm>
            <a:custGeom>
              <a:rect b="b" l="l" r="r" t="t"/>
              <a:pathLst>
                <a:path extrusionOk="0" h="559" w="300">
                  <a:moveTo>
                    <a:pt x="259" y="1"/>
                  </a:moveTo>
                  <a:cubicBezTo>
                    <a:pt x="217" y="1"/>
                    <a:pt x="176" y="42"/>
                    <a:pt x="124" y="42"/>
                  </a:cubicBezTo>
                  <a:cubicBezTo>
                    <a:pt x="41" y="135"/>
                    <a:pt x="0" y="218"/>
                    <a:pt x="0" y="300"/>
                  </a:cubicBezTo>
                  <a:cubicBezTo>
                    <a:pt x="41" y="435"/>
                    <a:pt x="83" y="518"/>
                    <a:pt x="217" y="559"/>
                  </a:cubicBezTo>
                  <a:lnTo>
                    <a:pt x="30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39"/>
            <p:cNvSpPr/>
            <p:nvPr/>
          </p:nvSpPr>
          <p:spPr>
            <a:xfrm>
              <a:off x="769025" y="2582325"/>
              <a:ext cx="7525" cy="7775"/>
            </a:xfrm>
            <a:custGeom>
              <a:rect b="b" l="l" r="r" t="t"/>
              <a:pathLst>
                <a:path extrusionOk="0" h="311" w="301">
                  <a:moveTo>
                    <a:pt x="259" y="1"/>
                  </a:moveTo>
                  <a:lnTo>
                    <a:pt x="0" y="52"/>
                  </a:lnTo>
                  <a:cubicBezTo>
                    <a:pt x="0" y="176"/>
                    <a:pt x="93" y="259"/>
                    <a:pt x="217" y="311"/>
                  </a:cubicBezTo>
                  <a:lnTo>
                    <a:pt x="300" y="311"/>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39"/>
            <p:cNvSpPr/>
            <p:nvPr/>
          </p:nvSpPr>
          <p:spPr>
            <a:xfrm>
              <a:off x="508475" y="2735350"/>
              <a:ext cx="7525" cy="6475"/>
            </a:xfrm>
            <a:custGeom>
              <a:rect b="b" l="l" r="r" t="t"/>
              <a:pathLst>
                <a:path extrusionOk="0" h="259" w="301">
                  <a:moveTo>
                    <a:pt x="1" y="0"/>
                  </a:moveTo>
                  <a:lnTo>
                    <a:pt x="42" y="259"/>
                  </a:lnTo>
                  <a:lnTo>
                    <a:pt x="300" y="259"/>
                  </a:lnTo>
                  <a:cubicBezTo>
                    <a:pt x="300" y="176"/>
                    <a:pt x="259" y="83"/>
                    <a:pt x="176" y="42"/>
                  </a:cubicBezTo>
                  <a:cubicBezTo>
                    <a:pt x="125" y="0"/>
                    <a:pt x="83"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39"/>
            <p:cNvSpPr/>
            <p:nvPr/>
          </p:nvSpPr>
          <p:spPr>
            <a:xfrm>
              <a:off x="503050" y="2666325"/>
              <a:ext cx="7525" cy="12950"/>
            </a:xfrm>
            <a:custGeom>
              <a:rect b="b" l="l" r="r" t="t"/>
              <a:pathLst>
                <a:path extrusionOk="0" h="518" w="301">
                  <a:moveTo>
                    <a:pt x="1" y="1"/>
                  </a:moveTo>
                  <a:lnTo>
                    <a:pt x="42" y="518"/>
                  </a:lnTo>
                  <a:lnTo>
                    <a:pt x="135" y="518"/>
                  </a:lnTo>
                  <a:cubicBezTo>
                    <a:pt x="218" y="476"/>
                    <a:pt x="300" y="394"/>
                    <a:pt x="300" y="259"/>
                  </a:cubicBezTo>
                  <a:cubicBezTo>
                    <a:pt x="300" y="135"/>
                    <a:pt x="259" y="52"/>
                    <a:pt x="17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39"/>
            <p:cNvSpPr/>
            <p:nvPr/>
          </p:nvSpPr>
          <p:spPr>
            <a:xfrm>
              <a:off x="571025" y="2729925"/>
              <a:ext cx="13975" cy="7525"/>
            </a:xfrm>
            <a:custGeom>
              <a:rect b="b" l="l" r="r" t="t"/>
              <a:pathLst>
                <a:path extrusionOk="0" h="301" w="559">
                  <a:moveTo>
                    <a:pt x="259" y="0"/>
                  </a:moveTo>
                  <a:cubicBezTo>
                    <a:pt x="207" y="0"/>
                    <a:pt x="125" y="42"/>
                    <a:pt x="83" y="93"/>
                  </a:cubicBezTo>
                  <a:cubicBezTo>
                    <a:pt x="42" y="135"/>
                    <a:pt x="1" y="217"/>
                    <a:pt x="42" y="300"/>
                  </a:cubicBezTo>
                  <a:lnTo>
                    <a:pt x="559" y="259"/>
                  </a:lnTo>
                  <a:cubicBezTo>
                    <a:pt x="559" y="217"/>
                    <a:pt x="559" y="135"/>
                    <a:pt x="518" y="93"/>
                  </a:cubicBezTo>
                  <a:cubicBezTo>
                    <a:pt x="466" y="42"/>
                    <a:pt x="38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39"/>
            <p:cNvSpPr/>
            <p:nvPr/>
          </p:nvSpPr>
          <p:spPr>
            <a:xfrm>
              <a:off x="565600" y="2660875"/>
              <a:ext cx="15025" cy="14275"/>
            </a:xfrm>
            <a:custGeom>
              <a:rect b="b" l="l" r="r" t="t"/>
              <a:pathLst>
                <a:path extrusionOk="0" h="571" w="601">
                  <a:moveTo>
                    <a:pt x="356" y="1"/>
                  </a:moveTo>
                  <a:cubicBezTo>
                    <a:pt x="337" y="1"/>
                    <a:pt x="319" y="4"/>
                    <a:pt x="300" y="12"/>
                  </a:cubicBezTo>
                  <a:cubicBezTo>
                    <a:pt x="125" y="12"/>
                    <a:pt x="1" y="136"/>
                    <a:pt x="42" y="312"/>
                  </a:cubicBezTo>
                  <a:cubicBezTo>
                    <a:pt x="42" y="436"/>
                    <a:pt x="166" y="570"/>
                    <a:pt x="342" y="570"/>
                  </a:cubicBezTo>
                  <a:cubicBezTo>
                    <a:pt x="476" y="529"/>
                    <a:pt x="600" y="395"/>
                    <a:pt x="600" y="270"/>
                  </a:cubicBezTo>
                  <a:cubicBezTo>
                    <a:pt x="565" y="121"/>
                    <a:pt x="462" y="1"/>
                    <a:pt x="35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39"/>
            <p:cNvSpPr/>
            <p:nvPr/>
          </p:nvSpPr>
          <p:spPr>
            <a:xfrm>
              <a:off x="528900" y="2628850"/>
              <a:ext cx="13975" cy="13975"/>
            </a:xfrm>
            <a:custGeom>
              <a:rect b="b" l="l" r="r" t="t"/>
              <a:pathLst>
                <a:path extrusionOk="0" h="559" w="559">
                  <a:moveTo>
                    <a:pt x="259" y="1"/>
                  </a:moveTo>
                  <a:cubicBezTo>
                    <a:pt x="83" y="1"/>
                    <a:pt x="0" y="125"/>
                    <a:pt x="0" y="300"/>
                  </a:cubicBezTo>
                  <a:cubicBezTo>
                    <a:pt x="0" y="425"/>
                    <a:pt x="135" y="559"/>
                    <a:pt x="300" y="559"/>
                  </a:cubicBezTo>
                  <a:cubicBezTo>
                    <a:pt x="476" y="559"/>
                    <a:pt x="559" y="425"/>
                    <a:pt x="559" y="259"/>
                  </a:cubicBezTo>
                  <a:cubicBezTo>
                    <a:pt x="559" y="83"/>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39"/>
            <p:cNvSpPr/>
            <p:nvPr/>
          </p:nvSpPr>
          <p:spPr>
            <a:xfrm>
              <a:off x="534325" y="2697600"/>
              <a:ext cx="13975" cy="14000"/>
            </a:xfrm>
            <a:custGeom>
              <a:rect b="b" l="l" r="r" t="t"/>
              <a:pathLst>
                <a:path extrusionOk="0" h="560" w="559">
                  <a:moveTo>
                    <a:pt x="259" y="1"/>
                  </a:moveTo>
                  <a:cubicBezTo>
                    <a:pt x="83" y="42"/>
                    <a:pt x="1" y="177"/>
                    <a:pt x="1" y="301"/>
                  </a:cubicBezTo>
                  <a:cubicBezTo>
                    <a:pt x="1" y="476"/>
                    <a:pt x="125" y="559"/>
                    <a:pt x="300" y="559"/>
                  </a:cubicBezTo>
                  <a:cubicBezTo>
                    <a:pt x="435" y="559"/>
                    <a:pt x="559" y="435"/>
                    <a:pt x="559" y="259"/>
                  </a:cubicBezTo>
                  <a:cubicBezTo>
                    <a:pt x="559" y="135"/>
                    <a:pt x="38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39"/>
            <p:cNvSpPr/>
            <p:nvPr/>
          </p:nvSpPr>
          <p:spPr>
            <a:xfrm>
              <a:off x="597900" y="2623425"/>
              <a:ext cx="14000" cy="13975"/>
            </a:xfrm>
            <a:custGeom>
              <a:rect b="b" l="l" r="r" t="t"/>
              <a:pathLst>
                <a:path extrusionOk="0" h="559" w="560">
                  <a:moveTo>
                    <a:pt x="259" y="1"/>
                  </a:moveTo>
                  <a:cubicBezTo>
                    <a:pt x="125" y="1"/>
                    <a:pt x="1" y="125"/>
                    <a:pt x="1" y="300"/>
                  </a:cubicBezTo>
                  <a:cubicBezTo>
                    <a:pt x="42" y="476"/>
                    <a:pt x="166" y="559"/>
                    <a:pt x="301" y="559"/>
                  </a:cubicBezTo>
                  <a:cubicBezTo>
                    <a:pt x="477" y="559"/>
                    <a:pt x="559" y="424"/>
                    <a:pt x="559" y="259"/>
                  </a:cubicBezTo>
                  <a:cubicBezTo>
                    <a:pt x="559" y="125"/>
                    <a:pt x="42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39"/>
            <p:cNvSpPr/>
            <p:nvPr/>
          </p:nvSpPr>
          <p:spPr>
            <a:xfrm>
              <a:off x="603350" y="2692175"/>
              <a:ext cx="13975" cy="14425"/>
            </a:xfrm>
            <a:custGeom>
              <a:rect b="b" l="l" r="r" t="t"/>
              <a:pathLst>
                <a:path extrusionOk="0" h="577" w="559">
                  <a:moveTo>
                    <a:pt x="259" y="1"/>
                  </a:moveTo>
                  <a:cubicBezTo>
                    <a:pt x="124" y="52"/>
                    <a:pt x="0" y="176"/>
                    <a:pt x="0" y="311"/>
                  </a:cubicBezTo>
                  <a:cubicBezTo>
                    <a:pt x="0" y="456"/>
                    <a:pt x="127" y="577"/>
                    <a:pt x="249" y="577"/>
                  </a:cubicBezTo>
                  <a:cubicBezTo>
                    <a:pt x="266" y="577"/>
                    <a:pt x="283" y="574"/>
                    <a:pt x="300" y="569"/>
                  </a:cubicBezTo>
                  <a:cubicBezTo>
                    <a:pt x="465" y="569"/>
                    <a:pt x="558" y="435"/>
                    <a:pt x="558" y="259"/>
                  </a:cubicBezTo>
                  <a:cubicBezTo>
                    <a:pt x="558" y="135"/>
                    <a:pt x="42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39"/>
            <p:cNvSpPr/>
            <p:nvPr/>
          </p:nvSpPr>
          <p:spPr>
            <a:xfrm>
              <a:off x="498650" y="2603000"/>
              <a:ext cx="7775" cy="7525"/>
            </a:xfrm>
            <a:custGeom>
              <a:rect b="b" l="l" r="r" t="t"/>
              <a:pathLst>
                <a:path extrusionOk="0" h="301" w="311">
                  <a:moveTo>
                    <a:pt x="259" y="1"/>
                  </a:moveTo>
                  <a:lnTo>
                    <a:pt x="1" y="42"/>
                  </a:lnTo>
                  <a:lnTo>
                    <a:pt x="1" y="301"/>
                  </a:lnTo>
                  <a:cubicBezTo>
                    <a:pt x="177" y="301"/>
                    <a:pt x="311" y="166"/>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39"/>
            <p:cNvSpPr/>
            <p:nvPr/>
          </p:nvSpPr>
          <p:spPr>
            <a:xfrm>
              <a:off x="561200" y="2597575"/>
              <a:ext cx="14000" cy="7800"/>
            </a:xfrm>
            <a:custGeom>
              <a:rect b="b" l="l" r="r" t="t"/>
              <a:pathLst>
                <a:path extrusionOk="0" h="312" w="560">
                  <a:moveTo>
                    <a:pt x="559" y="1"/>
                  </a:moveTo>
                  <a:lnTo>
                    <a:pt x="1" y="42"/>
                  </a:lnTo>
                  <a:lnTo>
                    <a:pt x="1" y="125"/>
                  </a:lnTo>
                  <a:cubicBezTo>
                    <a:pt x="35" y="235"/>
                    <a:pt x="132" y="311"/>
                    <a:pt x="235" y="311"/>
                  </a:cubicBezTo>
                  <a:cubicBezTo>
                    <a:pt x="257" y="311"/>
                    <a:pt x="279" y="308"/>
                    <a:pt x="301" y="300"/>
                  </a:cubicBezTo>
                  <a:cubicBezTo>
                    <a:pt x="435" y="300"/>
                    <a:pt x="559" y="166"/>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39"/>
            <p:cNvSpPr/>
            <p:nvPr/>
          </p:nvSpPr>
          <p:spPr>
            <a:xfrm>
              <a:off x="640825" y="2724500"/>
              <a:ext cx="6475" cy="7775"/>
            </a:xfrm>
            <a:custGeom>
              <a:rect b="b" l="l" r="r" t="t"/>
              <a:pathLst>
                <a:path extrusionOk="0" h="311" w="259">
                  <a:moveTo>
                    <a:pt x="176" y="0"/>
                  </a:moveTo>
                  <a:cubicBezTo>
                    <a:pt x="93" y="52"/>
                    <a:pt x="0" y="134"/>
                    <a:pt x="0" y="259"/>
                  </a:cubicBezTo>
                  <a:lnTo>
                    <a:pt x="0" y="310"/>
                  </a:lnTo>
                  <a:lnTo>
                    <a:pt x="259" y="31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39"/>
            <p:cNvSpPr/>
            <p:nvPr/>
          </p:nvSpPr>
          <p:spPr>
            <a:xfrm>
              <a:off x="635650" y="2655725"/>
              <a:ext cx="7525" cy="14000"/>
            </a:xfrm>
            <a:custGeom>
              <a:rect b="b" l="l" r="r" t="t"/>
              <a:pathLst>
                <a:path extrusionOk="0" h="560" w="301">
                  <a:moveTo>
                    <a:pt x="259" y="1"/>
                  </a:moveTo>
                  <a:cubicBezTo>
                    <a:pt x="207" y="1"/>
                    <a:pt x="124" y="1"/>
                    <a:pt x="83" y="42"/>
                  </a:cubicBezTo>
                  <a:cubicBezTo>
                    <a:pt x="42" y="84"/>
                    <a:pt x="0" y="218"/>
                    <a:pt x="0" y="301"/>
                  </a:cubicBezTo>
                  <a:cubicBezTo>
                    <a:pt x="0" y="383"/>
                    <a:pt x="83" y="518"/>
                    <a:pt x="166" y="518"/>
                  </a:cubicBezTo>
                  <a:cubicBezTo>
                    <a:pt x="207" y="559"/>
                    <a:pt x="259" y="559"/>
                    <a:pt x="300" y="5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39"/>
            <p:cNvSpPr/>
            <p:nvPr/>
          </p:nvSpPr>
          <p:spPr>
            <a:xfrm>
              <a:off x="630225" y="2593175"/>
              <a:ext cx="7525" cy="6500"/>
            </a:xfrm>
            <a:custGeom>
              <a:rect b="b" l="l" r="r" t="t"/>
              <a:pathLst>
                <a:path extrusionOk="0" h="260" w="301">
                  <a:moveTo>
                    <a:pt x="0" y="1"/>
                  </a:moveTo>
                  <a:lnTo>
                    <a:pt x="0" y="84"/>
                  </a:lnTo>
                  <a:cubicBezTo>
                    <a:pt x="42" y="177"/>
                    <a:pt x="124" y="259"/>
                    <a:pt x="259" y="259"/>
                  </a:cubicBezTo>
                  <a:lnTo>
                    <a:pt x="300" y="2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39"/>
            <p:cNvSpPr/>
            <p:nvPr/>
          </p:nvSpPr>
          <p:spPr>
            <a:xfrm>
              <a:off x="370700" y="2746200"/>
              <a:ext cx="7525" cy="6500"/>
            </a:xfrm>
            <a:custGeom>
              <a:rect b="b" l="l" r="r" t="t"/>
              <a:pathLst>
                <a:path extrusionOk="0" h="260" w="301">
                  <a:moveTo>
                    <a:pt x="1" y="1"/>
                  </a:moveTo>
                  <a:lnTo>
                    <a:pt x="1" y="259"/>
                  </a:lnTo>
                  <a:lnTo>
                    <a:pt x="301" y="259"/>
                  </a:lnTo>
                  <a:cubicBezTo>
                    <a:pt x="259" y="83"/>
                    <a:pt x="166" y="1"/>
                    <a:pt x="4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39"/>
            <p:cNvSpPr/>
            <p:nvPr/>
          </p:nvSpPr>
          <p:spPr>
            <a:xfrm>
              <a:off x="365275" y="2676150"/>
              <a:ext cx="7525" cy="13975"/>
            </a:xfrm>
            <a:custGeom>
              <a:rect b="b" l="l" r="r" t="t"/>
              <a:pathLst>
                <a:path extrusionOk="0" h="559" w="301">
                  <a:moveTo>
                    <a:pt x="1" y="1"/>
                  </a:moveTo>
                  <a:lnTo>
                    <a:pt x="42" y="559"/>
                  </a:lnTo>
                  <a:lnTo>
                    <a:pt x="84" y="559"/>
                  </a:lnTo>
                  <a:cubicBezTo>
                    <a:pt x="166" y="518"/>
                    <a:pt x="259" y="476"/>
                    <a:pt x="259" y="383"/>
                  </a:cubicBezTo>
                  <a:cubicBezTo>
                    <a:pt x="301" y="342"/>
                    <a:pt x="301" y="301"/>
                    <a:pt x="301" y="259"/>
                  </a:cubicBezTo>
                  <a:cubicBezTo>
                    <a:pt x="259" y="176"/>
                    <a:pt x="218" y="83"/>
                    <a:pt x="125" y="42"/>
                  </a:cubicBezTo>
                  <a:lnTo>
                    <a:pt x="84" y="42"/>
                  </a:lnTo>
                  <a:cubicBezTo>
                    <a:pt x="42" y="1"/>
                    <a:pt x="42"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39"/>
            <p:cNvSpPr/>
            <p:nvPr/>
          </p:nvSpPr>
          <p:spPr>
            <a:xfrm>
              <a:off x="433000" y="2740775"/>
              <a:ext cx="13975" cy="7525"/>
            </a:xfrm>
            <a:custGeom>
              <a:rect b="b" l="l" r="r" t="t"/>
              <a:pathLst>
                <a:path extrusionOk="0" h="301" w="559">
                  <a:moveTo>
                    <a:pt x="259" y="0"/>
                  </a:moveTo>
                  <a:cubicBezTo>
                    <a:pt x="218" y="0"/>
                    <a:pt x="135" y="0"/>
                    <a:pt x="94" y="42"/>
                  </a:cubicBezTo>
                  <a:cubicBezTo>
                    <a:pt x="42" y="83"/>
                    <a:pt x="42" y="125"/>
                    <a:pt x="1" y="176"/>
                  </a:cubicBezTo>
                  <a:lnTo>
                    <a:pt x="1" y="300"/>
                  </a:lnTo>
                  <a:lnTo>
                    <a:pt x="559" y="259"/>
                  </a:lnTo>
                  <a:cubicBezTo>
                    <a:pt x="559" y="83"/>
                    <a:pt x="39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39"/>
            <p:cNvSpPr/>
            <p:nvPr/>
          </p:nvSpPr>
          <p:spPr>
            <a:xfrm>
              <a:off x="427575" y="2670725"/>
              <a:ext cx="14250" cy="14175"/>
            </a:xfrm>
            <a:custGeom>
              <a:rect b="b" l="l" r="r" t="t"/>
              <a:pathLst>
                <a:path extrusionOk="0" h="567" w="570">
                  <a:moveTo>
                    <a:pt x="259" y="1"/>
                  </a:moveTo>
                  <a:cubicBezTo>
                    <a:pt x="94" y="42"/>
                    <a:pt x="1" y="176"/>
                    <a:pt x="1" y="300"/>
                  </a:cubicBezTo>
                  <a:cubicBezTo>
                    <a:pt x="1" y="453"/>
                    <a:pt x="102" y="567"/>
                    <a:pt x="244" y="567"/>
                  </a:cubicBezTo>
                  <a:cubicBezTo>
                    <a:pt x="265" y="567"/>
                    <a:pt x="288" y="564"/>
                    <a:pt x="311" y="559"/>
                  </a:cubicBezTo>
                  <a:cubicBezTo>
                    <a:pt x="476" y="559"/>
                    <a:pt x="569" y="435"/>
                    <a:pt x="569" y="259"/>
                  </a:cubicBezTo>
                  <a:cubicBezTo>
                    <a:pt x="569" y="13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39"/>
            <p:cNvSpPr/>
            <p:nvPr/>
          </p:nvSpPr>
          <p:spPr>
            <a:xfrm>
              <a:off x="390100" y="2639450"/>
              <a:ext cx="15025" cy="13975"/>
            </a:xfrm>
            <a:custGeom>
              <a:rect b="b" l="l" r="r" t="t"/>
              <a:pathLst>
                <a:path extrusionOk="0" h="559" w="601">
                  <a:moveTo>
                    <a:pt x="259" y="1"/>
                  </a:moveTo>
                  <a:cubicBezTo>
                    <a:pt x="124" y="1"/>
                    <a:pt x="0" y="135"/>
                    <a:pt x="42" y="300"/>
                  </a:cubicBezTo>
                  <a:cubicBezTo>
                    <a:pt x="42" y="435"/>
                    <a:pt x="166" y="559"/>
                    <a:pt x="300" y="559"/>
                  </a:cubicBezTo>
                  <a:cubicBezTo>
                    <a:pt x="466" y="517"/>
                    <a:pt x="600" y="393"/>
                    <a:pt x="559" y="259"/>
                  </a:cubicBezTo>
                  <a:cubicBezTo>
                    <a:pt x="559" y="94"/>
                    <a:pt x="42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39"/>
            <p:cNvSpPr/>
            <p:nvPr/>
          </p:nvSpPr>
          <p:spPr>
            <a:xfrm>
              <a:off x="395275" y="2708475"/>
              <a:ext cx="15275" cy="13975"/>
            </a:xfrm>
            <a:custGeom>
              <a:rect b="b" l="l" r="r" t="t"/>
              <a:pathLst>
                <a:path extrusionOk="0" h="559" w="611">
                  <a:moveTo>
                    <a:pt x="259" y="0"/>
                  </a:moveTo>
                  <a:cubicBezTo>
                    <a:pt x="135" y="0"/>
                    <a:pt x="0" y="124"/>
                    <a:pt x="0" y="300"/>
                  </a:cubicBezTo>
                  <a:cubicBezTo>
                    <a:pt x="52" y="476"/>
                    <a:pt x="176" y="558"/>
                    <a:pt x="310" y="558"/>
                  </a:cubicBezTo>
                  <a:cubicBezTo>
                    <a:pt x="476" y="558"/>
                    <a:pt x="610" y="434"/>
                    <a:pt x="569" y="259"/>
                  </a:cubicBezTo>
                  <a:cubicBezTo>
                    <a:pt x="569" y="83"/>
                    <a:pt x="43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39"/>
            <p:cNvSpPr/>
            <p:nvPr/>
          </p:nvSpPr>
          <p:spPr>
            <a:xfrm>
              <a:off x="459875" y="2634025"/>
              <a:ext cx="14250" cy="14250"/>
            </a:xfrm>
            <a:custGeom>
              <a:rect b="b" l="l" r="r" t="t"/>
              <a:pathLst>
                <a:path extrusionOk="0" h="570" w="570">
                  <a:moveTo>
                    <a:pt x="259" y="0"/>
                  </a:moveTo>
                  <a:cubicBezTo>
                    <a:pt x="94" y="0"/>
                    <a:pt x="1" y="135"/>
                    <a:pt x="1" y="311"/>
                  </a:cubicBezTo>
                  <a:cubicBezTo>
                    <a:pt x="1" y="435"/>
                    <a:pt x="135" y="569"/>
                    <a:pt x="311" y="569"/>
                  </a:cubicBezTo>
                  <a:cubicBezTo>
                    <a:pt x="435" y="517"/>
                    <a:pt x="570" y="393"/>
                    <a:pt x="570" y="259"/>
                  </a:cubicBezTo>
                  <a:cubicBezTo>
                    <a:pt x="518" y="93"/>
                    <a:pt x="39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39"/>
            <p:cNvSpPr/>
            <p:nvPr/>
          </p:nvSpPr>
          <p:spPr>
            <a:xfrm>
              <a:off x="464275" y="2703025"/>
              <a:ext cx="15025" cy="14000"/>
            </a:xfrm>
            <a:custGeom>
              <a:rect b="b" l="l" r="r" t="t"/>
              <a:pathLst>
                <a:path extrusionOk="0" h="560" w="601">
                  <a:moveTo>
                    <a:pt x="300" y="1"/>
                  </a:moveTo>
                  <a:cubicBezTo>
                    <a:pt x="135" y="1"/>
                    <a:pt x="1" y="177"/>
                    <a:pt x="42" y="301"/>
                  </a:cubicBezTo>
                  <a:cubicBezTo>
                    <a:pt x="42" y="477"/>
                    <a:pt x="176" y="559"/>
                    <a:pt x="342" y="559"/>
                  </a:cubicBezTo>
                  <a:cubicBezTo>
                    <a:pt x="476" y="559"/>
                    <a:pt x="600" y="435"/>
                    <a:pt x="600" y="259"/>
                  </a:cubicBezTo>
                  <a:cubicBezTo>
                    <a:pt x="559" y="135"/>
                    <a:pt x="435" y="1"/>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39"/>
            <p:cNvSpPr/>
            <p:nvPr/>
          </p:nvSpPr>
          <p:spPr>
            <a:xfrm>
              <a:off x="359850" y="2613600"/>
              <a:ext cx="7525" cy="7525"/>
            </a:xfrm>
            <a:custGeom>
              <a:rect b="b" l="l" r="r" t="t"/>
              <a:pathLst>
                <a:path extrusionOk="0" h="301" w="301">
                  <a:moveTo>
                    <a:pt x="301" y="1"/>
                  </a:moveTo>
                  <a:lnTo>
                    <a:pt x="1" y="42"/>
                  </a:lnTo>
                  <a:lnTo>
                    <a:pt x="42" y="300"/>
                  </a:lnTo>
                  <a:cubicBezTo>
                    <a:pt x="176" y="300"/>
                    <a:pt x="301" y="176"/>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39"/>
            <p:cNvSpPr/>
            <p:nvPr/>
          </p:nvSpPr>
          <p:spPr>
            <a:xfrm>
              <a:off x="422400" y="2608175"/>
              <a:ext cx="14000" cy="7775"/>
            </a:xfrm>
            <a:custGeom>
              <a:rect b="b" l="l" r="r" t="t"/>
              <a:pathLst>
                <a:path extrusionOk="0" h="311" w="560">
                  <a:moveTo>
                    <a:pt x="559" y="1"/>
                  </a:moveTo>
                  <a:lnTo>
                    <a:pt x="1" y="52"/>
                  </a:lnTo>
                  <a:cubicBezTo>
                    <a:pt x="1" y="218"/>
                    <a:pt x="166" y="311"/>
                    <a:pt x="301" y="311"/>
                  </a:cubicBezTo>
                  <a:cubicBezTo>
                    <a:pt x="466" y="311"/>
                    <a:pt x="559" y="176"/>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39"/>
            <p:cNvSpPr/>
            <p:nvPr/>
          </p:nvSpPr>
          <p:spPr>
            <a:xfrm>
              <a:off x="502025" y="2735350"/>
              <a:ext cx="7500" cy="7525"/>
            </a:xfrm>
            <a:custGeom>
              <a:rect b="b" l="l" r="r" t="t"/>
              <a:pathLst>
                <a:path extrusionOk="0" h="301" w="300">
                  <a:moveTo>
                    <a:pt x="217" y="0"/>
                  </a:moveTo>
                  <a:cubicBezTo>
                    <a:pt x="83" y="42"/>
                    <a:pt x="0" y="176"/>
                    <a:pt x="0" y="300"/>
                  </a:cubicBezTo>
                  <a:lnTo>
                    <a:pt x="300"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39"/>
            <p:cNvSpPr/>
            <p:nvPr/>
          </p:nvSpPr>
          <p:spPr>
            <a:xfrm>
              <a:off x="496600" y="2666325"/>
              <a:ext cx="7500" cy="13525"/>
            </a:xfrm>
            <a:custGeom>
              <a:rect b="b" l="l" r="r" t="t"/>
              <a:pathLst>
                <a:path extrusionOk="0" h="541" w="300">
                  <a:moveTo>
                    <a:pt x="259" y="1"/>
                  </a:moveTo>
                  <a:cubicBezTo>
                    <a:pt x="217" y="1"/>
                    <a:pt x="176" y="1"/>
                    <a:pt x="134" y="52"/>
                  </a:cubicBezTo>
                  <a:cubicBezTo>
                    <a:pt x="41" y="94"/>
                    <a:pt x="0" y="177"/>
                    <a:pt x="0" y="311"/>
                  </a:cubicBezTo>
                  <a:cubicBezTo>
                    <a:pt x="41" y="394"/>
                    <a:pt x="83" y="476"/>
                    <a:pt x="217" y="518"/>
                  </a:cubicBezTo>
                  <a:cubicBezTo>
                    <a:pt x="245" y="518"/>
                    <a:pt x="254" y="541"/>
                    <a:pt x="269" y="541"/>
                  </a:cubicBezTo>
                  <a:cubicBezTo>
                    <a:pt x="277" y="541"/>
                    <a:pt x="286" y="535"/>
                    <a:pt x="300" y="518"/>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39"/>
            <p:cNvSpPr/>
            <p:nvPr/>
          </p:nvSpPr>
          <p:spPr>
            <a:xfrm>
              <a:off x="491150" y="2604050"/>
              <a:ext cx="7525" cy="6475"/>
            </a:xfrm>
            <a:custGeom>
              <a:rect b="b" l="l" r="r" t="t"/>
              <a:pathLst>
                <a:path extrusionOk="0" h="259" w="301">
                  <a:moveTo>
                    <a:pt x="1" y="0"/>
                  </a:moveTo>
                  <a:cubicBezTo>
                    <a:pt x="42" y="124"/>
                    <a:pt x="135" y="259"/>
                    <a:pt x="259" y="259"/>
                  </a:cubicBezTo>
                  <a:lnTo>
                    <a:pt x="301" y="259"/>
                  </a:lnTo>
                  <a:lnTo>
                    <a:pt x="30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39"/>
            <p:cNvSpPr/>
            <p:nvPr/>
          </p:nvSpPr>
          <p:spPr>
            <a:xfrm>
              <a:off x="294200" y="2751275"/>
              <a:ext cx="13975" cy="6850"/>
            </a:xfrm>
            <a:custGeom>
              <a:rect b="b" l="l" r="r" t="t"/>
              <a:pathLst>
                <a:path extrusionOk="0" h="274" w="559">
                  <a:moveTo>
                    <a:pt x="331" y="0"/>
                  </a:moveTo>
                  <a:cubicBezTo>
                    <a:pt x="307" y="0"/>
                    <a:pt x="283" y="5"/>
                    <a:pt x="259" y="15"/>
                  </a:cubicBezTo>
                  <a:cubicBezTo>
                    <a:pt x="218" y="15"/>
                    <a:pt x="125" y="56"/>
                    <a:pt x="83" y="97"/>
                  </a:cubicBezTo>
                  <a:cubicBezTo>
                    <a:pt x="42" y="139"/>
                    <a:pt x="1" y="221"/>
                    <a:pt x="1" y="273"/>
                  </a:cubicBezTo>
                  <a:lnTo>
                    <a:pt x="559" y="221"/>
                  </a:lnTo>
                  <a:lnTo>
                    <a:pt x="559" y="180"/>
                  </a:lnTo>
                  <a:cubicBezTo>
                    <a:pt x="526" y="80"/>
                    <a:pt x="432" y="0"/>
                    <a:pt x="33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39"/>
            <p:cNvSpPr/>
            <p:nvPr/>
          </p:nvSpPr>
          <p:spPr>
            <a:xfrm>
              <a:off x="288775" y="2681575"/>
              <a:ext cx="15025" cy="14000"/>
            </a:xfrm>
            <a:custGeom>
              <a:rect b="b" l="l" r="r" t="t"/>
              <a:pathLst>
                <a:path extrusionOk="0" h="560" w="601">
                  <a:moveTo>
                    <a:pt x="259" y="1"/>
                  </a:moveTo>
                  <a:cubicBezTo>
                    <a:pt x="125" y="42"/>
                    <a:pt x="0" y="166"/>
                    <a:pt x="42" y="301"/>
                  </a:cubicBezTo>
                  <a:cubicBezTo>
                    <a:pt x="42" y="476"/>
                    <a:pt x="176" y="559"/>
                    <a:pt x="300" y="559"/>
                  </a:cubicBezTo>
                  <a:cubicBezTo>
                    <a:pt x="476" y="559"/>
                    <a:pt x="600" y="425"/>
                    <a:pt x="559" y="259"/>
                  </a:cubicBezTo>
                  <a:cubicBezTo>
                    <a:pt x="559" y="12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39"/>
            <p:cNvSpPr/>
            <p:nvPr/>
          </p:nvSpPr>
          <p:spPr>
            <a:xfrm>
              <a:off x="267325" y="2720350"/>
              <a:ext cx="4150" cy="11925"/>
            </a:xfrm>
            <a:custGeom>
              <a:rect b="b" l="l" r="r" t="t"/>
              <a:pathLst>
                <a:path extrusionOk="0" h="477" w="166">
                  <a:moveTo>
                    <a:pt x="42" y="1"/>
                  </a:moveTo>
                  <a:lnTo>
                    <a:pt x="0" y="476"/>
                  </a:lnTo>
                  <a:cubicBezTo>
                    <a:pt x="83" y="425"/>
                    <a:pt x="166" y="300"/>
                    <a:pt x="166" y="218"/>
                  </a:cubicBezTo>
                  <a:cubicBezTo>
                    <a:pt x="166" y="125"/>
                    <a:pt x="83" y="42"/>
                    <a:pt x="4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39"/>
            <p:cNvSpPr/>
            <p:nvPr/>
          </p:nvSpPr>
          <p:spPr>
            <a:xfrm>
              <a:off x="321075" y="2644675"/>
              <a:ext cx="14000" cy="14175"/>
            </a:xfrm>
            <a:custGeom>
              <a:rect b="b" l="l" r="r" t="t"/>
              <a:pathLst>
                <a:path extrusionOk="0" h="567" w="560">
                  <a:moveTo>
                    <a:pt x="326" y="1"/>
                  </a:moveTo>
                  <a:cubicBezTo>
                    <a:pt x="304" y="1"/>
                    <a:pt x="282" y="3"/>
                    <a:pt x="259" y="9"/>
                  </a:cubicBezTo>
                  <a:cubicBezTo>
                    <a:pt x="125" y="9"/>
                    <a:pt x="1" y="143"/>
                    <a:pt x="1" y="308"/>
                  </a:cubicBezTo>
                  <a:cubicBezTo>
                    <a:pt x="1" y="443"/>
                    <a:pt x="177" y="567"/>
                    <a:pt x="301" y="567"/>
                  </a:cubicBezTo>
                  <a:cubicBezTo>
                    <a:pt x="476" y="526"/>
                    <a:pt x="559" y="402"/>
                    <a:pt x="559" y="267"/>
                  </a:cubicBezTo>
                  <a:cubicBezTo>
                    <a:pt x="559" y="114"/>
                    <a:pt x="465" y="1"/>
                    <a:pt x="32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39"/>
            <p:cNvSpPr/>
            <p:nvPr/>
          </p:nvSpPr>
          <p:spPr>
            <a:xfrm>
              <a:off x="326500" y="2713900"/>
              <a:ext cx="14000" cy="13975"/>
            </a:xfrm>
            <a:custGeom>
              <a:rect b="b" l="l" r="r" t="t"/>
              <a:pathLst>
                <a:path extrusionOk="0" h="559" w="560">
                  <a:moveTo>
                    <a:pt x="259" y="0"/>
                  </a:moveTo>
                  <a:cubicBezTo>
                    <a:pt x="84" y="0"/>
                    <a:pt x="1" y="124"/>
                    <a:pt x="1" y="300"/>
                  </a:cubicBezTo>
                  <a:cubicBezTo>
                    <a:pt x="1" y="424"/>
                    <a:pt x="125" y="558"/>
                    <a:pt x="301" y="558"/>
                  </a:cubicBezTo>
                  <a:cubicBezTo>
                    <a:pt x="477" y="558"/>
                    <a:pt x="559" y="383"/>
                    <a:pt x="559" y="259"/>
                  </a:cubicBezTo>
                  <a:cubicBezTo>
                    <a:pt x="559" y="83"/>
                    <a:pt x="42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39"/>
            <p:cNvSpPr/>
            <p:nvPr/>
          </p:nvSpPr>
          <p:spPr>
            <a:xfrm>
              <a:off x="284375" y="2619025"/>
              <a:ext cx="13975" cy="7525"/>
            </a:xfrm>
            <a:custGeom>
              <a:rect b="b" l="l" r="r" t="t"/>
              <a:pathLst>
                <a:path extrusionOk="0" h="301" w="559">
                  <a:moveTo>
                    <a:pt x="518" y="1"/>
                  </a:moveTo>
                  <a:lnTo>
                    <a:pt x="1" y="42"/>
                  </a:lnTo>
                  <a:lnTo>
                    <a:pt x="1" y="83"/>
                  </a:lnTo>
                  <a:cubicBezTo>
                    <a:pt x="42" y="218"/>
                    <a:pt x="135" y="301"/>
                    <a:pt x="301" y="301"/>
                  </a:cubicBezTo>
                  <a:cubicBezTo>
                    <a:pt x="394" y="301"/>
                    <a:pt x="476" y="218"/>
                    <a:pt x="518" y="177"/>
                  </a:cubicBezTo>
                  <a:cubicBezTo>
                    <a:pt x="518" y="135"/>
                    <a:pt x="559" y="42"/>
                    <a:pt x="5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39"/>
            <p:cNvSpPr/>
            <p:nvPr/>
          </p:nvSpPr>
          <p:spPr>
            <a:xfrm>
              <a:off x="364250" y="2746200"/>
              <a:ext cx="6475" cy="7525"/>
            </a:xfrm>
            <a:custGeom>
              <a:rect b="b" l="l" r="r" t="t"/>
              <a:pathLst>
                <a:path extrusionOk="0" h="301" w="259">
                  <a:moveTo>
                    <a:pt x="166" y="1"/>
                  </a:moveTo>
                  <a:cubicBezTo>
                    <a:pt x="83" y="42"/>
                    <a:pt x="0" y="125"/>
                    <a:pt x="0" y="218"/>
                  </a:cubicBezTo>
                  <a:lnTo>
                    <a:pt x="0" y="300"/>
                  </a:lnTo>
                  <a:lnTo>
                    <a:pt x="259" y="2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39"/>
            <p:cNvSpPr/>
            <p:nvPr/>
          </p:nvSpPr>
          <p:spPr>
            <a:xfrm>
              <a:off x="358825" y="2676150"/>
              <a:ext cx="7525" cy="13975"/>
            </a:xfrm>
            <a:custGeom>
              <a:rect b="b" l="l" r="r" t="t"/>
              <a:pathLst>
                <a:path extrusionOk="0" h="559" w="301">
                  <a:moveTo>
                    <a:pt x="259" y="1"/>
                  </a:moveTo>
                  <a:cubicBezTo>
                    <a:pt x="166" y="1"/>
                    <a:pt x="124" y="42"/>
                    <a:pt x="83" y="83"/>
                  </a:cubicBezTo>
                  <a:cubicBezTo>
                    <a:pt x="42" y="125"/>
                    <a:pt x="42" y="176"/>
                    <a:pt x="0" y="218"/>
                  </a:cubicBezTo>
                  <a:lnTo>
                    <a:pt x="0" y="301"/>
                  </a:lnTo>
                  <a:lnTo>
                    <a:pt x="0" y="383"/>
                  </a:lnTo>
                  <a:cubicBezTo>
                    <a:pt x="42" y="476"/>
                    <a:pt x="83" y="518"/>
                    <a:pt x="166" y="559"/>
                  </a:cubicBezTo>
                  <a:lnTo>
                    <a:pt x="30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39"/>
            <p:cNvSpPr/>
            <p:nvPr/>
          </p:nvSpPr>
          <p:spPr>
            <a:xfrm>
              <a:off x="353400" y="2614650"/>
              <a:ext cx="7525" cy="6475"/>
            </a:xfrm>
            <a:custGeom>
              <a:rect b="b" l="l" r="r" t="t"/>
              <a:pathLst>
                <a:path extrusionOk="0" h="259" w="301">
                  <a:moveTo>
                    <a:pt x="0" y="0"/>
                  </a:moveTo>
                  <a:lnTo>
                    <a:pt x="0" y="52"/>
                  </a:lnTo>
                  <a:cubicBezTo>
                    <a:pt x="42" y="176"/>
                    <a:pt x="124" y="258"/>
                    <a:pt x="259" y="258"/>
                  </a:cubicBezTo>
                  <a:lnTo>
                    <a:pt x="300" y="258"/>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39"/>
            <p:cNvSpPr/>
            <p:nvPr/>
          </p:nvSpPr>
          <p:spPr>
            <a:xfrm>
              <a:off x="1190075" y="2543550"/>
              <a:ext cx="7775" cy="7775"/>
            </a:xfrm>
            <a:custGeom>
              <a:rect b="b" l="l" r="r" t="t"/>
              <a:pathLst>
                <a:path extrusionOk="0" h="311" w="311">
                  <a:moveTo>
                    <a:pt x="1" y="1"/>
                  </a:moveTo>
                  <a:lnTo>
                    <a:pt x="52" y="311"/>
                  </a:lnTo>
                  <a:lnTo>
                    <a:pt x="311" y="259"/>
                  </a:lnTo>
                  <a:cubicBezTo>
                    <a:pt x="311" y="259"/>
                    <a:pt x="311" y="218"/>
                    <a:pt x="259" y="177"/>
                  </a:cubicBezTo>
                  <a:cubicBezTo>
                    <a:pt x="259" y="135"/>
                    <a:pt x="259" y="135"/>
                    <a:pt x="218" y="94"/>
                  </a:cubicBezTo>
                  <a:cubicBezTo>
                    <a:pt x="176" y="52"/>
                    <a:pt x="176" y="52"/>
                    <a:pt x="135" y="52"/>
                  </a:cubicBezTo>
                  <a:cubicBezTo>
                    <a:pt x="94" y="1"/>
                    <a:pt x="52"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39"/>
            <p:cNvSpPr/>
            <p:nvPr/>
          </p:nvSpPr>
          <p:spPr>
            <a:xfrm>
              <a:off x="1184900" y="2474800"/>
              <a:ext cx="7525" cy="13975"/>
            </a:xfrm>
            <a:custGeom>
              <a:rect b="b" l="l" r="r" t="t"/>
              <a:pathLst>
                <a:path extrusionOk="0" h="559" w="301">
                  <a:moveTo>
                    <a:pt x="1" y="1"/>
                  </a:moveTo>
                  <a:lnTo>
                    <a:pt x="42" y="559"/>
                  </a:lnTo>
                  <a:lnTo>
                    <a:pt x="125" y="559"/>
                  </a:lnTo>
                  <a:cubicBezTo>
                    <a:pt x="166" y="518"/>
                    <a:pt x="208" y="518"/>
                    <a:pt x="259" y="476"/>
                  </a:cubicBezTo>
                  <a:lnTo>
                    <a:pt x="259" y="424"/>
                  </a:lnTo>
                  <a:cubicBezTo>
                    <a:pt x="301" y="383"/>
                    <a:pt x="301" y="300"/>
                    <a:pt x="301" y="259"/>
                  </a:cubicBezTo>
                  <a:cubicBezTo>
                    <a:pt x="301" y="166"/>
                    <a:pt x="259" y="83"/>
                    <a:pt x="166" y="42"/>
                  </a:cubicBezTo>
                  <a:cubicBezTo>
                    <a:pt x="166" y="42"/>
                    <a:pt x="125" y="42"/>
                    <a:pt x="1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39"/>
            <p:cNvSpPr/>
            <p:nvPr/>
          </p:nvSpPr>
          <p:spPr>
            <a:xfrm>
              <a:off x="1252625" y="2538950"/>
              <a:ext cx="13975" cy="6950"/>
            </a:xfrm>
            <a:custGeom>
              <a:rect b="b" l="l" r="r" t="t"/>
              <a:pathLst>
                <a:path extrusionOk="0" h="278" w="559">
                  <a:moveTo>
                    <a:pt x="345" y="1"/>
                  </a:moveTo>
                  <a:cubicBezTo>
                    <a:pt x="329" y="1"/>
                    <a:pt x="314" y="6"/>
                    <a:pt x="301" y="19"/>
                  </a:cubicBezTo>
                  <a:cubicBezTo>
                    <a:pt x="135" y="19"/>
                    <a:pt x="1" y="143"/>
                    <a:pt x="42" y="278"/>
                  </a:cubicBezTo>
                  <a:lnTo>
                    <a:pt x="559" y="278"/>
                  </a:lnTo>
                  <a:cubicBezTo>
                    <a:pt x="559" y="143"/>
                    <a:pt x="518" y="61"/>
                    <a:pt x="435" y="19"/>
                  </a:cubicBezTo>
                  <a:cubicBezTo>
                    <a:pt x="407" y="19"/>
                    <a:pt x="375" y="1"/>
                    <a:pt x="34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39"/>
            <p:cNvSpPr/>
            <p:nvPr/>
          </p:nvSpPr>
          <p:spPr>
            <a:xfrm>
              <a:off x="1215925" y="2507100"/>
              <a:ext cx="14250" cy="14000"/>
            </a:xfrm>
            <a:custGeom>
              <a:rect b="b" l="l" r="r" t="t"/>
              <a:pathLst>
                <a:path extrusionOk="0" h="560" w="570">
                  <a:moveTo>
                    <a:pt x="259" y="1"/>
                  </a:moveTo>
                  <a:cubicBezTo>
                    <a:pt x="94" y="1"/>
                    <a:pt x="1" y="125"/>
                    <a:pt x="1" y="301"/>
                  </a:cubicBezTo>
                  <a:cubicBezTo>
                    <a:pt x="1" y="425"/>
                    <a:pt x="135" y="559"/>
                    <a:pt x="311" y="559"/>
                  </a:cubicBezTo>
                  <a:cubicBezTo>
                    <a:pt x="435" y="518"/>
                    <a:pt x="569" y="384"/>
                    <a:pt x="569" y="259"/>
                  </a:cubicBezTo>
                  <a:cubicBezTo>
                    <a:pt x="569" y="84"/>
                    <a:pt x="39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39"/>
            <p:cNvSpPr/>
            <p:nvPr/>
          </p:nvSpPr>
          <p:spPr>
            <a:xfrm>
              <a:off x="1052300" y="2554425"/>
              <a:ext cx="7525" cy="7500"/>
            </a:xfrm>
            <a:custGeom>
              <a:rect b="b" l="l" r="r" t="t"/>
              <a:pathLst>
                <a:path extrusionOk="0" h="300" w="301">
                  <a:moveTo>
                    <a:pt x="1" y="0"/>
                  </a:moveTo>
                  <a:lnTo>
                    <a:pt x="1" y="300"/>
                  </a:lnTo>
                  <a:lnTo>
                    <a:pt x="301" y="258"/>
                  </a:lnTo>
                  <a:cubicBezTo>
                    <a:pt x="259" y="217"/>
                    <a:pt x="259" y="176"/>
                    <a:pt x="218" y="134"/>
                  </a:cubicBezTo>
                  <a:cubicBezTo>
                    <a:pt x="177" y="83"/>
                    <a:pt x="135" y="41"/>
                    <a:pt x="84" y="41"/>
                  </a:cubicBezTo>
                  <a:cubicBezTo>
                    <a:pt x="42" y="0"/>
                    <a:pt x="42"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39"/>
            <p:cNvSpPr/>
            <p:nvPr/>
          </p:nvSpPr>
          <p:spPr>
            <a:xfrm>
              <a:off x="1046875" y="2485400"/>
              <a:ext cx="7525" cy="14250"/>
            </a:xfrm>
            <a:custGeom>
              <a:rect b="b" l="l" r="r" t="t"/>
              <a:pathLst>
                <a:path extrusionOk="0" h="570" w="301">
                  <a:moveTo>
                    <a:pt x="1" y="0"/>
                  </a:moveTo>
                  <a:lnTo>
                    <a:pt x="42" y="569"/>
                  </a:lnTo>
                  <a:lnTo>
                    <a:pt x="94" y="569"/>
                  </a:lnTo>
                  <a:cubicBezTo>
                    <a:pt x="218" y="517"/>
                    <a:pt x="301" y="393"/>
                    <a:pt x="301" y="259"/>
                  </a:cubicBezTo>
                  <a:cubicBezTo>
                    <a:pt x="301" y="176"/>
                    <a:pt x="218" y="94"/>
                    <a:pt x="135" y="52"/>
                  </a:cubicBezTo>
                  <a:cubicBezTo>
                    <a:pt x="135" y="52"/>
                    <a:pt x="135" y="0"/>
                    <a:pt x="9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39"/>
            <p:cNvSpPr/>
            <p:nvPr/>
          </p:nvSpPr>
          <p:spPr>
            <a:xfrm>
              <a:off x="1114850" y="2548975"/>
              <a:ext cx="14000" cy="7525"/>
            </a:xfrm>
            <a:custGeom>
              <a:rect b="b" l="l" r="r" t="t"/>
              <a:pathLst>
                <a:path extrusionOk="0" h="301" w="560">
                  <a:moveTo>
                    <a:pt x="259" y="1"/>
                  </a:moveTo>
                  <a:cubicBezTo>
                    <a:pt x="166" y="1"/>
                    <a:pt x="125" y="42"/>
                    <a:pt x="84" y="135"/>
                  </a:cubicBezTo>
                  <a:cubicBezTo>
                    <a:pt x="1" y="177"/>
                    <a:pt x="1" y="218"/>
                    <a:pt x="1" y="301"/>
                  </a:cubicBezTo>
                  <a:lnTo>
                    <a:pt x="559" y="259"/>
                  </a:lnTo>
                  <a:cubicBezTo>
                    <a:pt x="559" y="135"/>
                    <a:pt x="425" y="42"/>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39"/>
            <p:cNvSpPr/>
            <p:nvPr/>
          </p:nvSpPr>
          <p:spPr>
            <a:xfrm>
              <a:off x="1109425" y="2480225"/>
              <a:ext cx="14000" cy="14000"/>
            </a:xfrm>
            <a:custGeom>
              <a:rect b="b" l="l" r="r" t="t"/>
              <a:pathLst>
                <a:path extrusionOk="0" h="560" w="560">
                  <a:moveTo>
                    <a:pt x="259" y="1"/>
                  </a:moveTo>
                  <a:cubicBezTo>
                    <a:pt x="125" y="1"/>
                    <a:pt x="1" y="125"/>
                    <a:pt x="1" y="301"/>
                  </a:cubicBezTo>
                  <a:cubicBezTo>
                    <a:pt x="1" y="466"/>
                    <a:pt x="125" y="559"/>
                    <a:pt x="301" y="559"/>
                  </a:cubicBezTo>
                  <a:cubicBezTo>
                    <a:pt x="476" y="559"/>
                    <a:pt x="559" y="425"/>
                    <a:pt x="559" y="259"/>
                  </a:cubicBezTo>
                  <a:cubicBezTo>
                    <a:pt x="559" y="83"/>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39"/>
            <p:cNvSpPr/>
            <p:nvPr/>
          </p:nvSpPr>
          <p:spPr>
            <a:xfrm>
              <a:off x="1071700" y="2447925"/>
              <a:ext cx="15025" cy="13975"/>
            </a:xfrm>
            <a:custGeom>
              <a:rect b="b" l="l" r="r" t="t"/>
              <a:pathLst>
                <a:path extrusionOk="0" h="559" w="601">
                  <a:moveTo>
                    <a:pt x="259" y="0"/>
                  </a:moveTo>
                  <a:cubicBezTo>
                    <a:pt x="135" y="42"/>
                    <a:pt x="0" y="166"/>
                    <a:pt x="42" y="300"/>
                  </a:cubicBezTo>
                  <a:cubicBezTo>
                    <a:pt x="42" y="466"/>
                    <a:pt x="176" y="559"/>
                    <a:pt x="300" y="559"/>
                  </a:cubicBezTo>
                  <a:cubicBezTo>
                    <a:pt x="476" y="559"/>
                    <a:pt x="600" y="424"/>
                    <a:pt x="559" y="259"/>
                  </a:cubicBezTo>
                  <a:cubicBezTo>
                    <a:pt x="559" y="124"/>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39"/>
            <p:cNvSpPr/>
            <p:nvPr/>
          </p:nvSpPr>
          <p:spPr>
            <a:xfrm>
              <a:off x="1077125" y="2517525"/>
              <a:ext cx="15025" cy="14425"/>
            </a:xfrm>
            <a:custGeom>
              <a:rect b="b" l="l" r="r" t="t"/>
              <a:pathLst>
                <a:path extrusionOk="0" h="577" w="601">
                  <a:moveTo>
                    <a:pt x="322" y="0"/>
                  </a:moveTo>
                  <a:cubicBezTo>
                    <a:pt x="302" y="0"/>
                    <a:pt x="281" y="3"/>
                    <a:pt x="259" y="8"/>
                  </a:cubicBezTo>
                  <a:cubicBezTo>
                    <a:pt x="125" y="8"/>
                    <a:pt x="0" y="142"/>
                    <a:pt x="0" y="318"/>
                  </a:cubicBezTo>
                  <a:cubicBezTo>
                    <a:pt x="42" y="442"/>
                    <a:pt x="176" y="577"/>
                    <a:pt x="300" y="577"/>
                  </a:cubicBezTo>
                  <a:cubicBezTo>
                    <a:pt x="476" y="525"/>
                    <a:pt x="600" y="401"/>
                    <a:pt x="559" y="266"/>
                  </a:cubicBezTo>
                  <a:cubicBezTo>
                    <a:pt x="559" y="121"/>
                    <a:pt x="464" y="0"/>
                    <a:pt x="32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39"/>
            <p:cNvSpPr/>
            <p:nvPr/>
          </p:nvSpPr>
          <p:spPr>
            <a:xfrm>
              <a:off x="1141750" y="2442500"/>
              <a:ext cx="13975" cy="14175"/>
            </a:xfrm>
            <a:custGeom>
              <a:rect b="b" l="l" r="r" t="t"/>
              <a:pathLst>
                <a:path extrusionOk="0" h="567" w="559">
                  <a:moveTo>
                    <a:pt x="259" y="0"/>
                  </a:moveTo>
                  <a:cubicBezTo>
                    <a:pt x="83" y="42"/>
                    <a:pt x="0" y="166"/>
                    <a:pt x="0" y="300"/>
                  </a:cubicBezTo>
                  <a:cubicBezTo>
                    <a:pt x="0" y="453"/>
                    <a:pt x="94" y="567"/>
                    <a:pt x="234" y="567"/>
                  </a:cubicBezTo>
                  <a:cubicBezTo>
                    <a:pt x="255" y="567"/>
                    <a:pt x="277" y="564"/>
                    <a:pt x="300" y="559"/>
                  </a:cubicBezTo>
                  <a:cubicBezTo>
                    <a:pt x="434" y="559"/>
                    <a:pt x="559" y="424"/>
                    <a:pt x="559" y="259"/>
                  </a:cubicBezTo>
                  <a:cubicBezTo>
                    <a:pt x="517" y="124"/>
                    <a:pt x="38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39"/>
            <p:cNvSpPr/>
            <p:nvPr/>
          </p:nvSpPr>
          <p:spPr>
            <a:xfrm>
              <a:off x="1146150" y="2512250"/>
              <a:ext cx="15000" cy="14275"/>
            </a:xfrm>
            <a:custGeom>
              <a:rect b="b" l="l" r="r" t="t"/>
              <a:pathLst>
                <a:path extrusionOk="0" h="571" w="600">
                  <a:moveTo>
                    <a:pt x="355" y="1"/>
                  </a:moveTo>
                  <a:cubicBezTo>
                    <a:pt x="337" y="1"/>
                    <a:pt x="318" y="4"/>
                    <a:pt x="300" y="12"/>
                  </a:cubicBezTo>
                  <a:cubicBezTo>
                    <a:pt x="124" y="12"/>
                    <a:pt x="0" y="136"/>
                    <a:pt x="41" y="312"/>
                  </a:cubicBezTo>
                  <a:cubicBezTo>
                    <a:pt x="41" y="436"/>
                    <a:pt x="165" y="570"/>
                    <a:pt x="341" y="570"/>
                  </a:cubicBezTo>
                  <a:cubicBezTo>
                    <a:pt x="465" y="529"/>
                    <a:pt x="600" y="395"/>
                    <a:pt x="600" y="271"/>
                  </a:cubicBezTo>
                  <a:cubicBezTo>
                    <a:pt x="564" y="121"/>
                    <a:pt x="461" y="1"/>
                    <a:pt x="35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39"/>
            <p:cNvSpPr/>
            <p:nvPr/>
          </p:nvSpPr>
          <p:spPr>
            <a:xfrm>
              <a:off x="1041450" y="2423100"/>
              <a:ext cx="7775" cy="7525"/>
            </a:xfrm>
            <a:custGeom>
              <a:rect b="b" l="l" r="r" t="t"/>
              <a:pathLst>
                <a:path extrusionOk="0" h="301" w="311">
                  <a:moveTo>
                    <a:pt x="1" y="1"/>
                  </a:moveTo>
                  <a:lnTo>
                    <a:pt x="52" y="301"/>
                  </a:lnTo>
                  <a:cubicBezTo>
                    <a:pt x="176" y="259"/>
                    <a:pt x="311" y="125"/>
                    <a:pt x="31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39"/>
            <p:cNvSpPr/>
            <p:nvPr/>
          </p:nvSpPr>
          <p:spPr>
            <a:xfrm>
              <a:off x="1104000" y="2417675"/>
              <a:ext cx="14000" cy="7525"/>
            </a:xfrm>
            <a:custGeom>
              <a:rect b="b" l="l" r="r" t="t"/>
              <a:pathLst>
                <a:path extrusionOk="0" h="301" w="560">
                  <a:moveTo>
                    <a:pt x="518" y="1"/>
                  </a:moveTo>
                  <a:lnTo>
                    <a:pt x="1" y="42"/>
                  </a:lnTo>
                  <a:lnTo>
                    <a:pt x="1" y="83"/>
                  </a:lnTo>
                  <a:cubicBezTo>
                    <a:pt x="42" y="218"/>
                    <a:pt x="177" y="301"/>
                    <a:pt x="301" y="301"/>
                  </a:cubicBezTo>
                  <a:cubicBezTo>
                    <a:pt x="435" y="259"/>
                    <a:pt x="559" y="176"/>
                    <a:pt x="559" y="42"/>
                  </a:cubicBezTo>
                  <a:lnTo>
                    <a:pt x="518"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39"/>
            <p:cNvSpPr/>
            <p:nvPr/>
          </p:nvSpPr>
          <p:spPr>
            <a:xfrm>
              <a:off x="1183625" y="2543550"/>
              <a:ext cx="7775" cy="7775"/>
            </a:xfrm>
            <a:custGeom>
              <a:rect b="b" l="l" r="r" t="t"/>
              <a:pathLst>
                <a:path extrusionOk="0" h="311" w="311">
                  <a:moveTo>
                    <a:pt x="259" y="1"/>
                  </a:moveTo>
                  <a:lnTo>
                    <a:pt x="217" y="52"/>
                  </a:lnTo>
                  <a:cubicBezTo>
                    <a:pt x="176" y="52"/>
                    <a:pt x="135" y="52"/>
                    <a:pt x="135" y="94"/>
                  </a:cubicBezTo>
                  <a:lnTo>
                    <a:pt x="93" y="135"/>
                  </a:lnTo>
                  <a:cubicBezTo>
                    <a:pt x="52" y="135"/>
                    <a:pt x="52" y="177"/>
                    <a:pt x="52" y="218"/>
                  </a:cubicBezTo>
                  <a:cubicBezTo>
                    <a:pt x="0" y="259"/>
                    <a:pt x="0" y="259"/>
                    <a:pt x="0" y="311"/>
                  </a:cubicBezTo>
                  <a:lnTo>
                    <a:pt x="310" y="311"/>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39"/>
            <p:cNvSpPr/>
            <p:nvPr/>
          </p:nvSpPr>
          <p:spPr>
            <a:xfrm>
              <a:off x="1178450" y="2474800"/>
              <a:ext cx="7525" cy="13975"/>
            </a:xfrm>
            <a:custGeom>
              <a:rect b="b" l="l" r="r" t="t"/>
              <a:pathLst>
                <a:path extrusionOk="0" h="559" w="301">
                  <a:moveTo>
                    <a:pt x="259" y="1"/>
                  </a:moveTo>
                  <a:cubicBezTo>
                    <a:pt x="207" y="1"/>
                    <a:pt x="166" y="42"/>
                    <a:pt x="124" y="83"/>
                  </a:cubicBezTo>
                  <a:cubicBezTo>
                    <a:pt x="42" y="125"/>
                    <a:pt x="0" y="218"/>
                    <a:pt x="0" y="300"/>
                  </a:cubicBezTo>
                  <a:cubicBezTo>
                    <a:pt x="0" y="342"/>
                    <a:pt x="42" y="383"/>
                    <a:pt x="42" y="424"/>
                  </a:cubicBezTo>
                  <a:cubicBezTo>
                    <a:pt x="42" y="424"/>
                    <a:pt x="83" y="424"/>
                    <a:pt x="83" y="476"/>
                  </a:cubicBezTo>
                  <a:cubicBezTo>
                    <a:pt x="124" y="518"/>
                    <a:pt x="207" y="559"/>
                    <a:pt x="300" y="5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39"/>
            <p:cNvSpPr/>
            <p:nvPr/>
          </p:nvSpPr>
          <p:spPr>
            <a:xfrm>
              <a:off x="913500" y="2565275"/>
              <a:ext cx="7525" cy="6475"/>
            </a:xfrm>
            <a:custGeom>
              <a:rect b="b" l="l" r="r" t="t"/>
              <a:pathLst>
                <a:path extrusionOk="0" h="259" w="301">
                  <a:moveTo>
                    <a:pt x="1" y="0"/>
                  </a:moveTo>
                  <a:lnTo>
                    <a:pt x="42" y="259"/>
                  </a:lnTo>
                  <a:lnTo>
                    <a:pt x="301" y="259"/>
                  </a:lnTo>
                  <a:cubicBezTo>
                    <a:pt x="301" y="124"/>
                    <a:pt x="208" y="42"/>
                    <a:pt x="12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39"/>
            <p:cNvSpPr/>
            <p:nvPr/>
          </p:nvSpPr>
          <p:spPr>
            <a:xfrm>
              <a:off x="908075" y="2496050"/>
              <a:ext cx="7525" cy="14200"/>
            </a:xfrm>
            <a:custGeom>
              <a:rect b="b" l="l" r="r" t="t"/>
              <a:pathLst>
                <a:path extrusionOk="0" h="568" w="301">
                  <a:moveTo>
                    <a:pt x="64" y="1"/>
                  </a:moveTo>
                  <a:cubicBezTo>
                    <a:pt x="44" y="1"/>
                    <a:pt x="22" y="3"/>
                    <a:pt x="1" y="9"/>
                  </a:cubicBezTo>
                  <a:lnTo>
                    <a:pt x="42" y="567"/>
                  </a:lnTo>
                  <a:cubicBezTo>
                    <a:pt x="83" y="567"/>
                    <a:pt x="83" y="526"/>
                    <a:pt x="83" y="526"/>
                  </a:cubicBezTo>
                  <a:cubicBezTo>
                    <a:pt x="218" y="526"/>
                    <a:pt x="301" y="402"/>
                    <a:pt x="301" y="267"/>
                  </a:cubicBezTo>
                  <a:cubicBezTo>
                    <a:pt x="301" y="114"/>
                    <a:pt x="199" y="1"/>
                    <a:pt x="6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39"/>
            <p:cNvSpPr/>
            <p:nvPr/>
          </p:nvSpPr>
          <p:spPr>
            <a:xfrm>
              <a:off x="975800" y="2559850"/>
              <a:ext cx="13975" cy="7500"/>
            </a:xfrm>
            <a:custGeom>
              <a:rect b="b" l="l" r="r" t="t"/>
              <a:pathLst>
                <a:path extrusionOk="0" h="300" w="559">
                  <a:moveTo>
                    <a:pt x="259" y="0"/>
                  </a:moveTo>
                  <a:cubicBezTo>
                    <a:pt x="135" y="0"/>
                    <a:pt x="1" y="124"/>
                    <a:pt x="1" y="300"/>
                  </a:cubicBezTo>
                  <a:lnTo>
                    <a:pt x="559" y="259"/>
                  </a:lnTo>
                  <a:cubicBezTo>
                    <a:pt x="559" y="176"/>
                    <a:pt x="518" y="83"/>
                    <a:pt x="435" y="41"/>
                  </a:cubicBezTo>
                  <a:cubicBezTo>
                    <a:pt x="393" y="0"/>
                    <a:pt x="352"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39"/>
            <p:cNvSpPr/>
            <p:nvPr/>
          </p:nvSpPr>
          <p:spPr>
            <a:xfrm>
              <a:off x="970375" y="2490825"/>
              <a:ext cx="15275" cy="13975"/>
            </a:xfrm>
            <a:custGeom>
              <a:rect b="b" l="l" r="r" t="t"/>
              <a:pathLst>
                <a:path extrusionOk="0" h="559" w="611">
                  <a:moveTo>
                    <a:pt x="259" y="1"/>
                  </a:moveTo>
                  <a:cubicBezTo>
                    <a:pt x="135" y="1"/>
                    <a:pt x="0" y="135"/>
                    <a:pt x="52" y="300"/>
                  </a:cubicBezTo>
                  <a:cubicBezTo>
                    <a:pt x="52" y="435"/>
                    <a:pt x="176" y="559"/>
                    <a:pt x="311" y="559"/>
                  </a:cubicBezTo>
                  <a:cubicBezTo>
                    <a:pt x="476" y="518"/>
                    <a:pt x="610" y="393"/>
                    <a:pt x="569" y="259"/>
                  </a:cubicBezTo>
                  <a:cubicBezTo>
                    <a:pt x="569" y="94"/>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39"/>
            <p:cNvSpPr/>
            <p:nvPr/>
          </p:nvSpPr>
          <p:spPr>
            <a:xfrm>
              <a:off x="933925" y="2458525"/>
              <a:ext cx="13975" cy="13975"/>
            </a:xfrm>
            <a:custGeom>
              <a:rect b="b" l="l" r="r" t="t"/>
              <a:pathLst>
                <a:path extrusionOk="0" h="559" w="559">
                  <a:moveTo>
                    <a:pt x="259" y="0"/>
                  </a:moveTo>
                  <a:cubicBezTo>
                    <a:pt x="83" y="0"/>
                    <a:pt x="1" y="176"/>
                    <a:pt x="1" y="300"/>
                  </a:cubicBezTo>
                  <a:cubicBezTo>
                    <a:pt x="1" y="476"/>
                    <a:pt x="125" y="559"/>
                    <a:pt x="300" y="559"/>
                  </a:cubicBezTo>
                  <a:cubicBezTo>
                    <a:pt x="425" y="559"/>
                    <a:pt x="559" y="434"/>
                    <a:pt x="559" y="259"/>
                  </a:cubicBezTo>
                  <a:cubicBezTo>
                    <a:pt x="559" y="135"/>
                    <a:pt x="38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39"/>
            <p:cNvSpPr/>
            <p:nvPr/>
          </p:nvSpPr>
          <p:spPr>
            <a:xfrm>
              <a:off x="939350" y="2527525"/>
              <a:ext cx="14000" cy="14200"/>
            </a:xfrm>
            <a:custGeom>
              <a:rect b="b" l="l" r="r" t="t"/>
              <a:pathLst>
                <a:path extrusionOk="0" h="568" w="560">
                  <a:moveTo>
                    <a:pt x="259" y="1"/>
                  </a:moveTo>
                  <a:cubicBezTo>
                    <a:pt x="83" y="42"/>
                    <a:pt x="1" y="177"/>
                    <a:pt x="1" y="301"/>
                  </a:cubicBezTo>
                  <a:cubicBezTo>
                    <a:pt x="1" y="453"/>
                    <a:pt x="94" y="567"/>
                    <a:pt x="234" y="567"/>
                  </a:cubicBezTo>
                  <a:cubicBezTo>
                    <a:pt x="255" y="567"/>
                    <a:pt x="278" y="564"/>
                    <a:pt x="301" y="559"/>
                  </a:cubicBezTo>
                  <a:cubicBezTo>
                    <a:pt x="425" y="559"/>
                    <a:pt x="559" y="435"/>
                    <a:pt x="559" y="259"/>
                  </a:cubicBezTo>
                  <a:cubicBezTo>
                    <a:pt x="518" y="125"/>
                    <a:pt x="38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39"/>
            <p:cNvSpPr/>
            <p:nvPr/>
          </p:nvSpPr>
          <p:spPr>
            <a:xfrm>
              <a:off x="1002675" y="2453100"/>
              <a:ext cx="14250" cy="14225"/>
            </a:xfrm>
            <a:custGeom>
              <a:rect b="b" l="l" r="r" t="t"/>
              <a:pathLst>
                <a:path extrusionOk="0" h="569" w="570">
                  <a:moveTo>
                    <a:pt x="259" y="0"/>
                  </a:moveTo>
                  <a:cubicBezTo>
                    <a:pt x="135" y="52"/>
                    <a:pt x="1" y="176"/>
                    <a:pt x="1" y="310"/>
                  </a:cubicBezTo>
                  <a:cubicBezTo>
                    <a:pt x="53" y="476"/>
                    <a:pt x="177" y="569"/>
                    <a:pt x="311" y="569"/>
                  </a:cubicBezTo>
                  <a:cubicBezTo>
                    <a:pt x="476" y="569"/>
                    <a:pt x="569" y="434"/>
                    <a:pt x="569" y="259"/>
                  </a:cubicBezTo>
                  <a:cubicBezTo>
                    <a:pt x="569" y="135"/>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39"/>
            <p:cNvSpPr/>
            <p:nvPr/>
          </p:nvSpPr>
          <p:spPr>
            <a:xfrm>
              <a:off x="1008100" y="2522950"/>
              <a:ext cx="14000" cy="13325"/>
            </a:xfrm>
            <a:custGeom>
              <a:rect b="b" l="l" r="r" t="t"/>
              <a:pathLst>
                <a:path extrusionOk="0" h="533" w="560">
                  <a:moveTo>
                    <a:pt x="323" y="0"/>
                  </a:moveTo>
                  <a:cubicBezTo>
                    <a:pt x="303" y="0"/>
                    <a:pt x="282" y="3"/>
                    <a:pt x="259" y="8"/>
                  </a:cubicBezTo>
                  <a:cubicBezTo>
                    <a:pt x="135" y="8"/>
                    <a:pt x="1" y="142"/>
                    <a:pt x="1" y="266"/>
                  </a:cubicBezTo>
                  <a:cubicBezTo>
                    <a:pt x="1" y="419"/>
                    <a:pt x="134" y="533"/>
                    <a:pt x="250" y="533"/>
                  </a:cubicBezTo>
                  <a:cubicBezTo>
                    <a:pt x="267" y="533"/>
                    <a:pt x="285" y="530"/>
                    <a:pt x="301" y="525"/>
                  </a:cubicBezTo>
                  <a:cubicBezTo>
                    <a:pt x="477" y="525"/>
                    <a:pt x="559" y="401"/>
                    <a:pt x="559" y="225"/>
                  </a:cubicBezTo>
                  <a:cubicBezTo>
                    <a:pt x="559" y="117"/>
                    <a:pt x="465" y="0"/>
                    <a:pt x="32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39"/>
            <p:cNvSpPr/>
            <p:nvPr/>
          </p:nvSpPr>
          <p:spPr>
            <a:xfrm>
              <a:off x="903675" y="2432675"/>
              <a:ext cx="6500" cy="7525"/>
            </a:xfrm>
            <a:custGeom>
              <a:rect b="b" l="l" r="r" t="t"/>
              <a:pathLst>
                <a:path extrusionOk="0" h="301" w="260">
                  <a:moveTo>
                    <a:pt x="259" y="0"/>
                  </a:moveTo>
                  <a:lnTo>
                    <a:pt x="1" y="42"/>
                  </a:lnTo>
                  <a:lnTo>
                    <a:pt x="1" y="300"/>
                  </a:lnTo>
                  <a:cubicBezTo>
                    <a:pt x="135" y="300"/>
                    <a:pt x="259" y="217"/>
                    <a:pt x="259" y="93"/>
                  </a:cubicBez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39"/>
            <p:cNvSpPr/>
            <p:nvPr/>
          </p:nvSpPr>
          <p:spPr>
            <a:xfrm>
              <a:off x="966250" y="2427250"/>
              <a:ext cx="13975" cy="7775"/>
            </a:xfrm>
            <a:custGeom>
              <a:rect b="b" l="l" r="r" t="t"/>
              <a:pathLst>
                <a:path extrusionOk="0" h="311" w="559">
                  <a:moveTo>
                    <a:pt x="558" y="0"/>
                  </a:moveTo>
                  <a:lnTo>
                    <a:pt x="0" y="52"/>
                  </a:lnTo>
                  <a:cubicBezTo>
                    <a:pt x="0" y="176"/>
                    <a:pt x="83" y="259"/>
                    <a:pt x="165" y="310"/>
                  </a:cubicBezTo>
                  <a:lnTo>
                    <a:pt x="341" y="310"/>
                  </a:lnTo>
                  <a:cubicBezTo>
                    <a:pt x="476" y="259"/>
                    <a:pt x="558" y="176"/>
                    <a:pt x="55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39"/>
            <p:cNvSpPr/>
            <p:nvPr/>
          </p:nvSpPr>
          <p:spPr>
            <a:xfrm>
              <a:off x="1045850" y="2554425"/>
              <a:ext cx="6475" cy="7500"/>
            </a:xfrm>
            <a:custGeom>
              <a:rect b="b" l="l" r="r" t="t"/>
              <a:pathLst>
                <a:path extrusionOk="0" h="300" w="259">
                  <a:moveTo>
                    <a:pt x="259" y="0"/>
                  </a:moveTo>
                  <a:cubicBezTo>
                    <a:pt x="176" y="0"/>
                    <a:pt x="135" y="41"/>
                    <a:pt x="83" y="83"/>
                  </a:cubicBezTo>
                  <a:lnTo>
                    <a:pt x="42" y="83"/>
                  </a:lnTo>
                  <a:cubicBezTo>
                    <a:pt x="0" y="134"/>
                    <a:pt x="0" y="217"/>
                    <a:pt x="0" y="258"/>
                  </a:cubicBezTo>
                  <a:lnTo>
                    <a:pt x="0" y="300"/>
                  </a:lnTo>
                  <a:lnTo>
                    <a:pt x="259"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39"/>
            <p:cNvSpPr/>
            <p:nvPr/>
          </p:nvSpPr>
          <p:spPr>
            <a:xfrm>
              <a:off x="1040425" y="2485400"/>
              <a:ext cx="7525" cy="14250"/>
            </a:xfrm>
            <a:custGeom>
              <a:rect b="b" l="l" r="r" t="t"/>
              <a:pathLst>
                <a:path extrusionOk="0" h="570" w="301">
                  <a:moveTo>
                    <a:pt x="259" y="0"/>
                  </a:moveTo>
                  <a:cubicBezTo>
                    <a:pt x="176" y="0"/>
                    <a:pt x="135" y="52"/>
                    <a:pt x="93" y="52"/>
                  </a:cubicBezTo>
                  <a:cubicBezTo>
                    <a:pt x="42" y="135"/>
                    <a:pt x="0" y="218"/>
                    <a:pt x="0" y="311"/>
                  </a:cubicBezTo>
                  <a:cubicBezTo>
                    <a:pt x="0" y="352"/>
                    <a:pt x="0" y="393"/>
                    <a:pt x="42" y="393"/>
                  </a:cubicBezTo>
                  <a:lnTo>
                    <a:pt x="42" y="435"/>
                  </a:lnTo>
                  <a:cubicBezTo>
                    <a:pt x="93" y="517"/>
                    <a:pt x="217" y="569"/>
                    <a:pt x="300" y="569"/>
                  </a:cubicBez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39"/>
            <p:cNvSpPr/>
            <p:nvPr/>
          </p:nvSpPr>
          <p:spPr>
            <a:xfrm>
              <a:off x="1035000" y="2423100"/>
              <a:ext cx="7775" cy="7525"/>
            </a:xfrm>
            <a:custGeom>
              <a:rect b="b" l="l" r="r" t="t"/>
              <a:pathLst>
                <a:path extrusionOk="0" h="301" w="311">
                  <a:moveTo>
                    <a:pt x="259" y="1"/>
                  </a:moveTo>
                  <a:lnTo>
                    <a:pt x="0" y="42"/>
                  </a:lnTo>
                  <a:cubicBezTo>
                    <a:pt x="0" y="84"/>
                    <a:pt x="52" y="166"/>
                    <a:pt x="93" y="218"/>
                  </a:cubicBezTo>
                  <a:cubicBezTo>
                    <a:pt x="135" y="259"/>
                    <a:pt x="217" y="301"/>
                    <a:pt x="310" y="301"/>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39"/>
            <p:cNvSpPr/>
            <p:nvPr/>
          </p:nvSpPr>
          <p:spPr>
            <a:xfrm>
              <a:off x="775475" y="2575875"/>
              <a:ext cx="6500" cy="6475"/>
            </a:xfrm>
            <a:custGeom>
              <a:rect b="b" l="l" r="r" t="t"/>
              <a:pathLst>
                <a:path extrusionOk="0" h="259" w="260">
                  <a:moveTo>
                    <a:pt x="1" y="0"/>
                  </a:moveTo>
                  <a:lnTo>
                    <a:pt x="1" y="259"/>
                  </a:lnTo>
                  <a:lnTo>
                    <a:pt x="259" y="259"/>
                  </a:lnTo>
                  <a:cubicBezTo>
                    <a:pt x="259" y="135"/>
                    <a:pt x="218" y="93"/>
                    <a:pt x="135" y="52"/>
                  </a:cubicBezTo>
                  <a:cubicBezTo>
                    <a:pt x="94" y="0"/>
                    <a:pt x="42"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39"/>
            <p:cNvSpPr/>
            <p:nvPr/>
          </p:nvSpPr>
          <p:spPr>
            <a:xfrm>
              <a:off x="770050" y="2506650"/>
              <a:ext cx="7775" cy="13400"/>
            </a:xfrm>
            <a:custGeom>
              <a:rect b="b" l="l" r="r" t="t"/>
              <a:pathLst>
                <a:path extrusionOk="0" h="536" w="311">
                  <a:moveTo>
                    <a:pt x="39" y="1"/>
                  </a:moveTo>
                  <a:cubicBezTo>
                    <a:pt x="29" y="1"/>
                    <a:pt x="18" y="5"/>
                    <a:pt x="1" y="19"/>
                  </a:cubicBezTo>
                  <a:lnTo>
                    <a:pt x="52" y="536"/>
                  </a:lnTo>
                  <a:lnTo>
                    <a:pt x="94" y="536"/>
                  </a:lnTo>
                  <a:cubicBezTo>
                    <a:pt x="218" y="495"/>
                    <a:pt x="311" y="402"/>
                    <a:pt x="311" y="236"/>
                  </a:cubicBezTo>
                  <a:cubicBezTo>
                    <a:pt x="259" y="143"/>
                    <a:pt x="218" y="60"/>
                    <a:pt x="135" y="19"/>
                  </a:cubicBezTo>
                  <a:lnTo>
                    <a:pt x="94" y="19"/>
                  </a:lnTo>
                  <a:cubicBezTo>
                    <a:pt x="66" y="19"/>
                    <a:pt x="57" y="1"/>
                    <a:pt x="3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39"/>
            <p:cNvSpPr/>
            <p:nvPr/>
          </p:nvSpPr>
          <p:spPr>
            <a:xfrm>
              <a:off x="838025" y="2570700"/>
              <a:ext cx="14000" cy="7525"/>
            </a:xfrm>
            <a:custGeom>
              <a:rect b="b" l="l" r="r" t="t"/>
              <a:pathLst>
                <a:path extrusionOk="0" h="301" w="560">
                  <a:moveTo>
                    <a:pt x="259" y="0"/>
                  </a:moveTo>
                  <a:cubicBezTo>
                    <a:pt x="177" y="0"/>
                    <a:pt x="84" y="42"/>
                    <a:pt x="42" y="83"/>
                  </a:cubicBezTo>
                  <a:cubicBezTo>
                    <a:pt x="1" y="124"/>
                    <a:pt x="1" y="207"/>
                    <a:pt x="1" y="300"/>
                  </a:cubicBezTo>
                  <a:lnTo>
                    <a:pt x="559" y="259"/>
                  </a:lnTo>
                  <a:cubicBezTo>
                    <a:pt x="559" y="166"/>
                    <a:pt x="518" y="124"/>
                    <a:pt x="476" y="83"/>
                  </a:cubicBezTo>
                  <a:cubicBezTo>
                    <a:pt x="435" y="42"/>
                    <a:pt x="342"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39"/>
            <p:cNvSpPr/>
            <p:nvPr/>
          </p:nvSpPr>
          <p:spPr>
            <a:xfrm>
              <a:off x="832600" y="2501475"/>
              <a:ext cx="14000" cy="13350"/>
            </a:xfrm>
            <a:custGeom>
              <a:rect b="b" l="l" r="r" t="t"/>
              <a:pathLst>
                <a:path extrusionOk="0" h="534" w="560">
                  <a:moveTo>
                    <a:pt x="313" y="1"/>
                  </a:moveTo>
                  <a:cubicBezTo>
                    <a:pt x="295" y="1"/>
                    <a:pt x="277" y="3"/>
                    <a:pt x="259" y="9"/>
                  </a:cubicBezTo>
                  <a:cubicBezTo>
                    <a:pt x="83" y="9"/>
                    <a:pt x="1" y="133"/>
                    <a:pt x="1" y="309"/>
                  </a:cubicBezTo>
                  <a:cubicBezTo>
                    <a:pt x="1" y="425"/>
                    <a:pt x="102" y="534"/>
                    <a:pt x="236" y="534"/>
                  </a:cubicBezTo>
                  <a:cubicBezTo>
                    <a:pt x="257" y="534"/>
                    <a:pt x="279" y="531"/>
                    <a:pt x="301" y="526"/>
                  </a:cubicBezTo>
                  <a:cubicBezTo>
                    <a:pt x="435" y="526"/>
                    <a:pt x="559" y="391"/>
                    <a:pt x="559" y="267"/>
                  </a:cubicBezTo>
                  <a:cubicBezTo>
                    <a:pt x="559" y="115"/>
                    <a:pt x="434" y="1"/>
                    <a:pt x="31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39"/>
            <p:cNvSpPr/>
            <p:nvPr/>
          </p:nvSpPr>
          <p:spPr>
            <a:xfrm>
              <a:off x="794875" y="2469375"/>
              <a:ext cx="15275" cy="13975"/>
            </a:xfrm>
            <a:custGeom>
              <a:rect b="b" l="l" r="r" t="t"/>
              <a:pathLst>
                <a:path extrusionOk="0" h="559" w="611">
                  <a:moveTo>
                    <a:pt x="259" y="0"/>
                  </a:moveTo>
                  <a:cubicBezTo>
                    <a:pt x="135" y="0"/>
                    <a:pt x="0" y="125"/>
                    <a:pt x="0" y="300"/>
                  </a:cubicBezTo>
                  <a:cubicBezTo>
                    <a:pt x="42" y="435"/>
                    <a:pt x="176" y="559"/>
                    <a:pt x="300" y="559"/>
                  </a:cubicBezTo>
                  <a:cubicBezTo>
                    <a:pt x="476" y="559"/>
                    <a:pt x="610" y="383"/>
                    <a:pt x="559" y="259"/>
                  </a:cubicBezTo>
                  <a:cubicBezTo>
                    <a:pt x="559" y="83"/>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39"/>
            <p:cNvSpPr/>
            <p:nvPr/>
          </p:nvSpPr>
          <p:spPr>
            <a:xfrm>
              <a:off x="800300" y="2538375"/>
              <a:ext cx="13975" cy="14000"/>
            </a:xfrm>
            <a:custGeom>
              <a:rect b="b" l="l" r="r" t="t"/>
              <a:pathLst>
                <a:path extrusionOk="0" h="560" w="559">
                  <a:moveTo>
                    <a:pt x="259" y="1"/>
                  </a:moveTo>
                  <a:cubicBezTo>
                    <a:pt x="135" y="1"/>
                    <a:pt x="0" y="166"/>
                    <a:pt x="0" y="301"/>
                  </a:cubicBezTo>
                  <a:cubicBezTo>
                    <a:pt x="42" y="466"/>
                    <a:pt x="176" y="559"/>
                    <a:pt x="300" y="559"/>
                  </a:cubicBezTo>
                  <a:cubicBezTo>
                    <a:pt x="476" y="559"/>
                    <a:pt x="559" y="425"/>
                    <a:pt x="559" y="259"/>
                  </a:cubicBezTo>
                  <a:cubicBezTo>
                    <a:pt x="559" y="12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39"/>
            <p:cNvSpPr/>
            <p:nvPr/>
          </p:nvSpPr>
          <p:spPr>
            <a:xfrm>
              <a:off x="863875" y="2463950"/>
              <a:ext cx="15025" cy="13975"/>
            </a:xfrm>
            <a:custGeom>
              <a:rect b="b" l="l" r="r" t="t"/>
              <a:pathLst>
                <a:path extrusionOk="0" h="559" w="601">
                  <a:moveTo>
                    <a:pt x="301" y="0"/>
                  </a:moveTo>
                  <a:cubicBezTo>
                    <a:pt x="125" y="0"/>
                    <a:pt x="1" y="135"/>
                    <a:pt x="42" y="300"/>
                  </a:cubicBezTo>
                  <a:cubicBezTo>
                    <a:pt x="42" y="435"/>
                    <a:pt x="177" y="559"/>
                    <a:pt x="342" y="559"/>
                  </a:cubicBezTo>
                  <a:cubicBezTo>
                    <a:pt x="476" y="559"/>
                    <a:pt x="600" y="435"/>
                    <a:pt x="600" y="259"/>
                  </a:cubicBezTo>
                  <a:cubicBezTo>
                    <a:pt x="559" y="83"/>
                    <a:pt x="435" y="0"/>
                    <a:pt x="30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39"/>
            <p:cNvSpPr/>
            <p:nvPr/>
          </p:nvSpPr>
          <p:spPr>
            <a:xfrm>
              <a:off x="869300" y="2532950"/>
              <a:ext cx="15025" cy="14000"/>
            </a:xfrm>
            <a:custGeom>
              <a:rect b="b" l="l" r="r" t="t"/>
              <a:pathLst>
                <a:path extrusionOk="0" h="560" w="601">
                  <a:moveTo>
                    <a:pt x="301" y="1"/>
                  </a:moveTo>
                  <a:cubicBezTo>
                    <a:pt x="125" y="42"/>
                    <a:pt x="1" y="166"/>
                    <a:pt x="42" y="301"/>
                  </a:cubicBezTo>
                  <a:cubicBezTo>
                    <a:pt x="42" y="476"/>
                    <a:pt x="166" y="559"/>
                    <a:pt x="301" y="559"/>
                  </a:cubicBezTo>
                  <a:cubicBezTo>
                    <a:pt x="476" y="559"/>
                    <a:pt x="601" y="425"/>
                    <a:pt x="559" y="259"/>
                  </a:cubicBezTo>
                  <a:cubicBezTo>
                    <a:pt x="559" y="125"/>
                    <a:pt x="425" y="1"/>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39"/>
            <p:cNvSpPr/>
            <p:nvPr/>
          </p:nvSpPr>
          <p:spPr>
            <a:xfrm>
              <a:off x="764875" y="2443525"/>
              <a:ext cx="7525" cy="7525"/>
            </a:xfrm>
            <a:custGeom>
              <a:rect b="b" l="l" r="r" t="t"/>
              <a:pathLst>
                <a:path extrusionOk="0" h="301" w="301">
                  <a:moveTo>
                    <a:pt x="301" y="1"/>
                  </a:moveTo>
                  <a:lnTo>
                    <a:pt x="1" y="42"/>
                  </a:lnTo>
                  <a:lnTo>
                    <a:pt x="42" y="300"/>
                  </a:lnTo>
                  <a:cubicBezTo>
                    <a:pt x="125" y="300"/>
                    <a:pt x="208" y="259"/>
                    <a:pt x="259" y="176"/>
                  </a:cubicBezTo>
                  <a:cubicBezTo>
                    <a:pt x="259" y="125"/>
                    <a:pt x="301" y="83"/>
                    <a:pt x="301" y="42"/>
                  </a:cubicBezTo>
                  <a:lnTo>
                    <a:pt x="30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39"/>
            <p:cNvSpPr/>
            <p:nvPr/>
          </p:nvSpPr>
          <p:spPr>
            <a:xfrm>
              <a:off x="827175" y="2438100"/>
              <a:ext cx="13975" cy="7525"/>
            </a:xfrm>
            <a:custGeom>
              <a:rect b="b" l="l" r="r" t="t"/>
              <a:pathLst>
                <a:path extrusionOk="0" h="301" w="559">
                  <a:moveTo>
                    <a:pt x="559" y="0"/>
                  </a:moveTo>
                  <a:lnTo>
                    <a:pt x="1" y="42"/>
                  </a:lnTo>
                  <a:lnTo>
                    <a:pt x="1" y="135"/>
                  </a:lnTo>
                  <a:cubicBezTo>
                    <a:pt x="42" y="218"/>
                    <a:pt x="176" y="300"/>
                    <a:pt x="300" y="300"/>
                  </a:cubicBezTo>
                  <a:cubicBezTo>
                    <a:pt x="476" y="300"/>
                    <a:pt x="559" y="176"/>
                    <a:pt x="5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39"/>
            <p:cNvSpPr/>
            <p:nvPr/>
          </p:nvSpPr>
          <p:spPr>
            <a:xfrm>
              <a:off x="907050" y="2565275"/>
              <a:ext cx="7525" cy="7525"/>
            </a:xfrm>
            <a:custGeom>
              <a:rect b="b" l="l" r="r" t="t"/>
              <a:pathLst>
                <a:path extrusionOk="0" h="301" w="301">
                  <a:moveTo>
                    <a:pt x="259" y="0"/>
                  </a:moveTo>
                  <a:cubicBezTo>
                    <a:pt x="207" y="0"/>
                    <a:pt x="166" y="42"/>
                    <a:pt x="124" y="42"/>
                  </a:cubicBezTo>
                  <a:cubicBezTo>
                    <a:pt x="42" y="83"/>
                    <a:pt x="0" y="166"/>
                    <a:pt x="0" y="259"/>
                  </a:cubicBezTo>
                  <a:lnTo>
                    <a:pt x="0" y="300"/>
                  </a:lnTo>
                  <a:lnTo>
                    <a:pt x="300"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39"/>
            <p:cNvSpPr/>
            <p:nvPr/>
          </p:nvSpPr>
          <p:spPr>
            <a:xfrm>
              <a:off x="901625" y="2496250"/>
              <a:ext cx="7525" cy="14000"/>
            </a:xfrm>
            <a:custGeom>
              <a:rect b="b" l="l" r="r" t="t"/>
              <a:pathLst>
                <a:path extrusionOk="0" h="560" w="301">
                  <a:moveTo>
                    <a:pt x="259" y="1"/>
                  </a:moveTo>
                  <a:cubicBezTo>
                    <a:pt x="217" y="1"/>
                    <a:pt x="166" y="1"/>
                    <a:pt x="124" y="42"/>
                  </a:cubicBezTo>
                  <a:cubicBezTo>
                    <a:pt x="42" y="83"/>
                    <a:pt x="0" y="176"/>
                    <a:pt x="0" y="301"/>
                  </a:cubicBezTo>
                  <a:cubicBezTo>
                    <a:pt x="42" y="435"/>
                    <a:pt x="166" y="559"/>
                    <a:pt x="300" y="5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39"/>
            <p:cNvSpPr/>
            <p:nvPr/>
          </p:nvSpPr>
          <p:spPr>
            <a:xfrm>
              <a:off x="896200" y="2433700"/>
              <a:ext cx="7500" cy="6500"/>
            </a:xfrm>
            <a:custGeom>
              <a:rect b="b" l="l" r="r" t="t"/>
              <a:pathLst>
                <a:path extrusionOk="0" h="260" w="300">
                  <a:moveTo>
                    <a:pt x="0" y="1"/>
                  </a:moveTo>
                  <a:cubicBezTo>
                    <a:pt x="0" y="52"/>
                    <a:pt x="0" y="52"/>
                    <a:pt x="42" y="94"/>
                  </a:cubicBezTo>
                  <a:cubicBezTo>
                    <a:pt x="42" y="135"/>
                    <a:pt x="83" y="176"/>
                    <a:pt x="124" y="218"/>
                  </a:cubicBezTo>
                  <a:cubicBezTo>
                    <a:pt x="176" y="259"/>
                    <a:pt x="259" y="259"/>
                    <a:pt x="300" y="259"/>
                  </a:cubicBezTo>
                  <a:lnTo>
                    <a:pt x="30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39"/>
            <p:cNvSpPr/>
            <p:nvPr/>
          </p:nvSpPr>
          <p:spPr>
            <a:xfrm>
              <a:off x="636675" y="2586725"/>
              <a:ext cx="7525" cy="6475"/>
            </a:xfrm>
            <a:custGeom>
              <a:rect b="b" l="l" r="r" t="t"/>
              <a:pathLst>
                <a:path extrusionOk="0" h="259" w="301">
                  <a:moveTo>
                    <a:pt x="1" y="0"/>
                  </a:moveTo>
                  <a:lnTo>
                    <a:pt x="1" y="259"/>
                  </a:lnTo>
                  <a:lnTo>
                    <a:pt x="301" y="218"/>
                  </a:lnTo>
                  <a:cubicBezTo>
                    <a:pt x="301" y="135"/>
                    <a:pt x="218" y="42"/>
                    <a:pt x="12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39"/>
            <p:cNvSpPr/>
            <p:nvPr/>
          </p:nvSpPr>
          <p:spPr>
            <a:xfrm>
              <a:off x="631250" y="2516675"/>
              <a:ext cx="7525" cy="13975"/>
            </a:xfrm>
            <a:custGeom>
              <a:rect b="b" l="l" r="r" t="t"/>
              <a:pathLst>
                <a:path extrusionOk="0" h="559" w="301">
                  <a:moveTo>
                    <a:pt x="1" y="1"/>
                  </a:moveTo>
                  <a:lnTo>
                    <a:pt x="42" y="559"/>
                  </a:lnTo>
                  <a:lnTo>
                    <a:pt x="83" y="559"/>
                  </a:lnTo>
                  <a:cubicBezTo>
                    <a:pt x="176" y="517"/>
                    <a:pt x="259" y="476"/>
                    <a:pt x="300" y="393"/>
                  </a:cubicBezTo>
                  <a:lnTo>
                    <a:pt x="300" y="259"/>
                  </a:lnTo>
                  <a:cubicBezTo>
                    <a:pt x="300" y="176"/>
                    <a:pt x="259" y="94"/>
                    <a:pt x="176" y="42"/>
                  </a:cubicBezTo>
                  <a:lnTo>
                    <a:pt x="125" y="42"/>
                  </a:lnTo>
                  <a:cubicBezTo>
                    <a:pt x="83" y="1"/>
                    <a:pt x="42"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39"/>
            <p:cNvSpPr/>
            <p:nvPr/>
          </p:nvSpPr>
          <p:spPr>
            <a:xfrm>
              <a:off x="698975" y="2580900"/>
              <a:ext cx="14250" cy="7925"/>
            </a:xfrm>
            <a:custGeom>
              <a:rect b="b" l="l" r="r" t="t"/>
              <a:pathLst>
                <a:path extrusionOk="0" h="317" w="570">
                  <a:moveTo>
                    <a:pt x="337" y="0"/>
                  </a:moveTo>
                  <a:cubicBezTo>
                    <a:pt x="310" y="0"/>
                    <a:pt x="283" y="5"/>
                    <a:pt x="259" y="16"/>
                  </a:cubicBezTo>
                  <a:cubicBezTo>
                    <a:pt x="218" y="16"/>
                    <a:pt x="176" y="16"/>
                    <a:pt x="135" y="58"/>
                  </a:cubicBezTo>
                  <a:cubicBezTo>
                    <a:pt x="52" y="109"/>
                    <a:pt x="0" y="192"/>
                    <a:pt x="0" y="316"/>
                  </a:cubicBezTo>
                  <a:lnTo>
                    <a:pt x="569" y="275"/>
                  </a:lnTo>
                  <a:cubicBezTo>
                    <a:pt x="569" y="192"/>
                    <a:pt x="569" y="151"/>
                    <a:pt x="517" y="109"/>
                  </a:cubicBezTo>
                  <a:cubicBezTo>
                    <a:pt x="487" y="41"/>
                    <a:pt x="412" y="0"/>
                    <a:pt x="33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39"/>
            <p:cNvSpPr/>
            <p:nvPr/>
          </p:nvSpPr>
          <p:spPr>
            <a:xfrm>
              <a:off x="693800" y="2511250"/>
              <a:ext cx="15025" cy="14425"/>
            </a:xfrm>
            <a:custGeom>
              <a:rect b="b" l="l" r="r" t="t"/>
              <a:pathLst>
                <a:path extrusionOk="0" h="577" w="601">
                  <a:moveTo>
                    <a:pt x="259" y="0"/>
                  </a:moveTo>
                  <a:cubicBezTo>
                    <a:pt x="125" y="52"/>
                    <a:pt x="1" y="176"/>
                    <a:pt x="1" y="311"/>
                  </a:cubicBezTo>
                  <a:cubicBezTo>
                    <a:pt x="37" y="455"/>
                    <a:pt x="137" y="577"/>
                    <a:pt x="251" y="577"/>
                  </a:cubicBezTo>
                  <a:cubicBezTo>
                    <a:pt x="267" y="577"/>
                    <a:pt x="284" y="574"/>
                    <a:pt x="301" y="569"/>
                  </a:cubicBezTo>
                  <a:cubicBezTo>
                    <a:pt x="466" y="569"/>
                    <a:pt x="600" y="435"/>
                    <a:pt x="559" y="259"/>
                  </a:cubicBezTo>
                  <a:cubicBezTo>
                    <a:pt x="559" y="135"/>
                    <a:pt x="42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39"/>
            <p:cNvSpPr/>
            <p:nvPr/>
          </p:nvSpPr>
          <p:spPr>
            <a:xfrm>
              <a:off x="657100" y="2479950"/>
              <a:ext cx="13975" cy="14275"/>
            </a:xfrm>
            <a:custGeom>
              <a:rect b="b" l="l" r="r" t="t"/>
              <a:pathLst>
                <a:path extrusionOk="0" h="571" w="559">
                  <a:moveTo>
                    <a:pt x="314" y="1"/>
                  </a:moveTo>
                  <a:cubicBezTo>
                    <a:pt x="296" y="1"/>
                    <a:pt x="277" y="4"/>
                    <a:pt x="259" y="12"/>
                  </a:cubicBezTo>
                  <a:cubicBezTo>
                    <a:pt x="83" y="12"/>
                    <a:pt x="1" y="136"/>
                    <a:pt x="1" y="312"/>
                  </a:cubicBezTo>
                  <a:cubicBezTo>
                    <a:pt x="1" y="436"/>
                    <a:pt x="125" y="570"/>
                    <a:pt x="300" y="570"/>
                  </a:cubicBezTo>
                  <a:cubicBezTo>
                    <a:pt x="435" y="529"/>
                    <a:pt x="559" y="394"/>
                    <a:pt x="559" y="270"/>
                  </a:cubicBezTo>
                  <a:cubicBezTo>
                    <a:pt x="524" y="120"/>
                    <a:pt x="421" y="1"/>
                    <a:pt x="31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39"/>
            <p:cNvSpPr/>
            <p:nvPr/>
          </p:nvSpPr>
          <p:spPr>
            <a:xfrm>
              <a:off x="661500" y="2548975"/>
              <a:ext cx="15000" cy="14000"/>
            </a:xfrm>
            <a:custGeom>
              <a:rect b="b" l="l" r="r" t="t"/>
              <a:pathLst>
                <a:path extrusionOk="0" h="560" w="600">
                  <a:moveTo>
                    <a:pt x="300" y="1"/>
                  </a:moveTo>
                  <a:cubicBezTo>
                    <a:pt x="124" y="1"/>
                    <a:pt x="0" y="135"/>
                    <a:pt x="42" y="301"/>
                  </a:cubicBezTo>
                  <a:cubicBezTo>
                    <a:pt x="42" y="435"/>
                    <a:pt x="166" y="559"/>
                    <a:pt x="342" y="559"/>
                  </a:cubicBezTo>
                  <a:cubicBezTo>
                    <a:pt x="466" y="559"/>
                    <a:pt x="600" y="394"/>
                    <a:pt x="600" y="259"/>
                  </a:cubicBezTo>
                  <a:cubicBezTo>
                    <a:pt x="559" y="94"/>
                    <a:pt x="424" y="1"/>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39"/>
            <p:cNvSpPr/>
            <p:nvPr/>
          </p:nvSpPr>
          <p:spPr>
            <a:xfrm>
              <a:off x="726125" y="2474800"/>
              <a:ext cx="13975" cy="13975"/>
            </a:xfrm>
            <a:custGeom>
              <a:rect b="b" l="l" r="r" t="t"/>
              <a:pathLst>
                <a:path extrusionOk="0" h="559" w="559">
                  <a:moveTo>
                    <a:pt x="259" y="1"/>
                  </a:moveTo>
                  <a:cubicBezTo>
                    <a:pt x="124" y="1"/>
                    <a:pt x="0" y="125"/>
                    <a:pt x="0" y="300"/>
                  </a:cubicBezTo>
                  <a:cubicBezTo>
                    <a:pt x="0" y="424"/>
                    <a:pt x="124" y="559"/>
                    <a:pt x="300" y="559"/>
                  </a:cubicBezTo>
                  <a:cubicBezTo>
                    <a:pt x="465" y="518"/>
                    <a:pt x="558" y="383"/>
                    <a:pt x="558" y="259"/>
                  </a:cubicBezTo>
                  <a:cubicBezTo>
                    <a:pt x="558" y="83"/>
                    <a:pt x="42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39"/>
            <p:cNvSpPr/>
            <p:nvPr/>
          </p:nvSpPr>
          <p:spPr>
            <a:xfrm>
              <a:off x="731275" y="2543550"/>
              <a:ext cx="14250" cy="14250"/>
            </a:xfrm>
            <a:custGeom>
              <a:rect b="b" l="l" r="r" t="t"/>
              <a:pathLst>
                <a:path extrusionOk="0" h="570" w="570">
                  <a:moveTo>
                    <a:pt x="259" y="1"/>
                  </a:moveTo>
                  <a:cubicBezTo>
                    <a:pt x="94" y="1"/>
                    <a:pt x="1" y="135"/>
                    <a:pt x="1" y="311"/>
                  </a:cubicBezTo>
                  <a:cubicBezTo>
                    <a:pt x="1" y="476"/>
                    <a:pt x="135" y="569"/>
                    <a:pt x="311" y="569"/>
                  </a:cubicBezTo>
                  <a:cubicBezTo>
                    <a:pt x="435" y="569"/>
                    <a:pt x="570" y="435"/>
                    <a:pt x="570" y="259"/>
                  </a:cubicBezTo>
                  <a:cubicBezTo>
                    <a:pt x="570" y="94"/>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39"/>
            <p:cNvSpPr/>
            <p:nvPr/>
          </p:nvSpPr>
          <p:spPr>
            <a:xfrm>
              <a:off x="626850" y="2454375"/>
              <a:ext cx="6500" cy="7525"/>
            </a:xfrm>
            <a:custGeom>
              <a:rect b="b" l="l" r="r" t="t"/>
              <a:pathLst>
                <a:path extrusionOk="0" h="301" w="260">
                  <a:moveTo>
                    <a:pt x="1" y="1"/>
                  </a:moveTo>
                  <a:lnTo>
                    <a:pt x="1" y="301"/>
                  </a:lnTo>
                  <a:cubicBezTo>
                    <a:pt x="135" y="301"/>
                    <a:pt x="259" y="166"/>
                    <a:pt x="259" y="42"/>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39"/>
            <p:cNvSpPr/>
            <p:nvPr/>
          </p:nvSpPr>
          <p:spPr>
            <a:xfrm>
              <a:off x="689400" y="2448950"/>
              <a:ext cx="14000" cy="7525"/>
            </a:xfrm>
            <a:custGeom>
              <a:rect b="b" l="l" r="r" t="t"/>
              <a:pathLst>
                <a:path extrusionOk="0" h="301" w="560">
                  <a:moveTo>
                    <a:pt x="518" y="1"/>
                  </a:moveTo>
                  <a:lnTo>
                    <a:pt x="1" y="42"/>
                  </a:lnTo>
                  <a:cubicBezTo>
                    <a:pt x="1" y="218"/>
                    <a:pt x="125" y="301"/>
                    <a:pt x="259" y="301"/>
                  </a:cubicBezTo>
                  <a:cubicBezTo>
                    <a:pt x="435" y="301"/>
                    <a:pt x="559" y="166"/>
                    <a:pt x="5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39"/>
            <p:cNvSpPr/>
            <p:nvPr/>
          </p:nvSpPr>
          <p:spPr>
            <a:xfrm>
              <a:off x="768000" y="2575875"/>
              <a:ext cx="7500" cy="7775"/>
            </a:xfrm>
            <a:custGeom>
              <a:rect b="b" l="l" r="r" t="t"/>
              <a:pathLst>
                <a:path extrusionOk="0" h="311" w="300">
                  <a:moveTo>
                    <a:pt x="300" y="0"/>
                  </a:moveTo>
                  <a:cubicBezTo>
                    <a:pt x="217" y="0"/>
                    <a:pt x="176" y="0"/>
                    <a:pt x="134" y="52"/>
                  </a:cubicBezTo>
                  <a:lnTo>
                    <a:pt x="83" y="93"/>
                  </a:lnTo>
                  <a:cubicBezTo>
                    <a:pt x="41" y="135"/>
                    <a:pt x="0" y="217"/>
                    <a:pt x="41" y="310"/>
                  </a:cubicBezTo>
                  <a:lnTo>
                    <a:pt x="300" y="259"/>
                  </a:lnTo>
                  <a:lnTo>
                    <a:pt x="300"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39"/>
            <p:cNvSpPr/>
            <p:nvPr/>
          </p:nvSpPr>
          <p:spPr>
            <a:xfrm>
              <a:off x="763600" y="2507100"/>
              <a:ext cx="7775" cy="13150"/>
            </a:xfrm>
            <a:custGeom>
              <a:rect b="b" l="l" r="r" t="t"/>
              <a:pathLst>
                <a:path extrusionOk="0" h="526" w="311">
                  <a:moveTo>
                    <a:pt x="259" y="1"/>
                  </a:moveTo>
                  <a:cubicBezTo>
                    <a:pt x="176" y="1"/>
                    <a:pt x="135" y="1"/>
                    <a:pt x="93" y="42"/>
                  </a:cubicBezTo>
                  <a:cubicBezTo>
                    <a:pt x="52" y="84"/>
                    <a:pt x="0" y="166"/>
                    <a:pt x="0" y="259"/>
                  </a:cubicBezTo>
                  <a:cubicBezTo>
                    <a:pt x="0" y="404"/>
                    <a:pt x="103" y="525"/>
                    <a:pt x="247" y="525"/>
                  </a:cubicBezTo>
                  <a:cubicBezTo>
                    <a:pt x="267" y="525"/>
                    <a:pt x="289" y="523"/>
                    <a:pt x="310" y="518"/>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39"/>
            <p:cNvSpPr/>
            <p:nvPr/>
          </p:nvSpPr>
          <p:spPr>
            <a:xfrm>
              <a:off x="758425" y="2444550"/>
              <a:ext cx="7525" cy="6500"/>
            </a:xfrm>
            <a:custGeom>
              <a:rect b="b" l="l" r="r" t="t"/>
              <a:pathLst>
                <a:path extrusionOk="0" h="260" w="301">
                  <a:moveTo>
                    <a:pt x="0" y="1"/>
                  </a:moveTo>
                  <a:cubicBezTo>
                    <a:pt x="0" y="135"/>
                    <a:pt x="83" y="259"/>
                    <a:pt x="207" y="259"/>
                  </a:cubicBezTo>
                  <a:lnTo>
                    <a:pt x="300" y="2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39"/>
            <p:cNvSpPr/>
            <p:nvPr/>
          </p:nvSpPr>
          <p:spPr>
            <a:xfrm>
              <a:off x="497625" y="2596550"/>
              <a:ext cx="7525" cy="7525"/>
            </a:xfrm>
            <a:custGeom>
              <a:rect b="b" l="l" r="r" t="t"/>
              <a:pathLst>
                <a:path extrusionOk="0" h="301" w="301">
                  <a:moveTo>
                    <a:pt x="0" y="0"/>
                  </a:moveTo>
                  <a:lnTo>
                    <a:pt x="42" y="300"/>
                  </a:lnTo>
                  <a:lnTo>
                    <a:pt x="300" y="259"/>
                  </a:lnTo>
                  <a:cubicBezTo>
                    <a:pt x="300" y="166"/>
                    <a:pt x="259" y="83"/>
                    <a:pt x="176" y="42"/>
                  </a:cubicBezTo>
                  <a:lnTo>
                    <a:pt x="135" y="42"/>
                  </a:lnTo>
                  <a:cubicBezTo>
                    <a:pt x="93" y="0"/>
                    <a:pt x="42" y="0"/>
                    <a:pt x="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39"/>
            <p:cNvSpPr/>
            <p:nvPr/>
          </p:nvSpPr>
          <p:spPr>
            <a:xfrm>
              <a:off x="493475" y="2527525"/>
              <a:ext cx="7525" cy="14000"/>
            </a:xfrm>
            <a:custGeom>
              <a:rect b="b" l="l" r="r" t="t"/>
              <a:pathLst>
                <a:path extrusionOk="0" h="560" w="301">
                  <a:moveTo>
                    <a:pt x="1" y="1"/>
                  </a:moveTo>
                  <a:lnTo>
                    <a:pt x="42" y="559"/>
                  </a:lnTo>
                  <a:lnTo>
                    <a:pt x="84" y="559"/>
                  </a:lnTo>
                  <a:cubicBezTo>
                    <a:pt x="208" y="518"/>
                    <a:pt x="301" y="383"/>
                    <a:pt x="259" y="259"/>
                  </a:cubicBezTo>
                  <a:cubicBezTo>
                    <a:pt x="259" y="177"/>
                    <a:pt x="208" y="83"/>
                    <a:pt x="125" y="42"/>
                  </a:cubicBezTo>
                  <a:lnTo>
                    <a:pt x="84"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39"/>
            <p:cNvSpPr/>
            <p:nvPr/>
          </p:nvSpPr>
          <p:spPr>
            <a:xfrm>
              <a:off x="561200" y="2591125"/>
              <a:ext cx="14000" cy="7500"/>
            </a:xfrm>
            <a:custGeom>
              <a:rect b="b" l="l" r="r" t="t"/>
              <a:pathLst>
                <a:path extrusionOk="0" h="300" w="560">
                  <a:moveTo>
                    <a:pt x="259" y="0"/>
                  </a:moveTo>
                  <a:cubicBezTo>
                    <a:pt x="177" y="42"/>
                    <a:pt x="83" y="42"/>
                    <a:pt x="42" y="124"/>
                  </a:cubicBezTo>
                  <a:cubicBezTo>
                    <a:pt x="1" y="166"/>
                    <a:pt x="1" y="259"/>
                    <a:pt x="1" y="300"/>
                  </a:cubicBezTo>
                  <a:lnTo>
                    <a:pt x="559" y="259"/>
                  </a:lnTo>
                  <a:cubicBezTo>
                    <a:pt x="559" y="217"/>
                    <a:pt x="518" y="166"/>
                    <a:pt x="476" y="124"/>
                  </a:cubicBezTo>
                  <a:cubicBezTo>
                    <a:pt x="435" y="42"/>
                    <a:pt x="342"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39"/>
            <p:cNvSpPr/>
            <p:nvPr/>
          </p:nvSpPr>
          <p:spPr>
            <a:xfrm>
              <a:off x="555775" y="2522100"/>
              <a:ext cx="13975" cy="13975"/>
            </a:xfrm>
            <a:custGeom>
              <a:rect b="b" l="l" r="r" t="t"/>
              <a:pathLst>
                <a:path extrusionOk="0" h="559" w="559">
                  <a:moveTo>
                    <a:pt x="259" y="1"/>
                  </a:moveTo>
                  <a:cubicBezTo>
                    <a:pt x="94" y="1"/>
                    <a:pt x="1" y="176"/>
                    <a:pt x="1" y="300"/>
                  </a:cubicBezTo>
                  <a:cubicBezTo>
                    <a:pt x="1" y="476"/>
                    <a:pt x="135" y="559"/>
                    <a:pt x="300" y="559"/>
                  </a:cubicBezTo>
                  <a:cubicBezTo>
                    <a:pt x="435" y="559"/>
                    <a:pt x="559" y="435"/>
                    <a:pt x="559" y="259"/>
                  </a:cubicBezTo>
                  <a:cubicBezTo>
                    <a:pt x="518" y="135"/>
                    <a:pt x="39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39"/>
            <p:cNvSpPr/>
            <p:nvPr/>
          </p:nvSpPr>
          <p:spPr>
            <a:xfrm>
              <a:off x="518050" y="2489800"/>
              <a:ext cx="14225" cy="14175"/>
            </a:xfrm>
            <a:custGeom>
              <a:rect b="b" l="l" r="r" t="t"/>
              <a:pathLst>
                <a:path extrusionOk="0" h="567" w="569">
                  <a:moveTo>
                    <a:pt x="259" y="0"/>
                  </a:moveTo>
                  <a:cubicBezTo>
                    <a:pt x="135" y="42"/>
                    <a:pt x="0" y="176"/>
                    <a:pt x="0" y="300"/>
                  </a:cubicBezTo>
                  <a:cubicBezTo>
                    <a:pt x="45" y="453"/>
                    <a:pt x="145" y="567"/>
                    <a:pt x="258" y="567"/>
                  </a:cubicBezTo>
                  <a:cubicBezTo>
                    <a:pt x="275" y="567"/>
                    <a:pt x="293" y="564"/>
                    <a:pt x="310" y="559"/>
                  </a:cubicBezTo>
                  <a:cubicBezTo>
                    <a:pt x="476" y="559"/>
                    <a:pt x="569" y="434"/>
                    <a:pt x="569" y="259"/>
                  </a:cubicBezTo>
                  <a:cubicBezTo>
                    <a:pt x="569" y="135"/>
                    <a:pt x="43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39"/>
            <p:cNvSpPr/>
            <p:nvPr/>
          </p:nvSpPr>
          <p:spPr>
            <a:xfrm>
              <a:off x="523475" y="2559650"/>
              <a:ext cx="13975" cy="14175"/>
            </a:xfrm>
            <a:custGeom>
              <a:rect b="b" l="l" r="r" t="t"/>
              <a:pathLst>
                <a:path extrusionOk="0" h="567" w="559">
                  <a:moveTo>
                    <a:pt x="325" y="0"/>
                  </a:moveTo>
                  <a:cubicBezTo>
                    <a:pt x="304" y="0"/>
                    <a:pt x="282" y="3"/>
                    <a:pt x="259" y="8"/>
                  </a:cubicBezTo>
                  <a:cubicBezTo>
                    <a:pt x="135" y="8"/>
                    <a:pt x="0" y="132"/>
                    <a:pt x="0" y="308"/>
                  </a:cubicBezTo>
                  <a:cubicBezTo>
                    <a:pt x="0" y="442"/>
                    <a:pt x="176" y="566"/>
                    <a:pt x="300" y="566"/>
                  </a:cubicBezTo>
                  <a:cubicBezTo>
                    <a:pt x="476" y="525"/>
                    <a:pt x="559" y="391"/>
                    <a:pt x="559" y="267"/>
                  </a:cubicBezTo>
                  <a:cubicBezTo>
                    <a:pt x="559" y="114"/>
                    <a:pt x="465" y="0"/>
                    <a:pt x="32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39"/>
            <p:cNvSpPr/>
            <p:nvPr/>
          </p:nvSpPr>
          <p:spPr>
            <a:xfrm>
              <a:off x="587050" y="2485200"/>
              <a:ext cx="15025" cy="13425"/>
            </a:xfrm>
            <a:custGeom>
              <a:rect b="b" l="l" r="r" t="t"/>
              <a:pathLst>
                <a:path extrusionOk="0" h="537" w="601">
                  <a:moveTo>
                    <a:pt x="350" y="1"/>
                  </a:moveTo>
                  <a:cubicBezTo>
                    <a:pt x="334" y="1"/>
                    <a:pt x="317" y="3"/>
                    <a:pt x="301" y="8"/>
                  </a:cubicBezTo>
                  <a:cubicBezTo>
                    <a:pt x="135" y="8"/>
                    <a:pt x="1" y="143"/>
                    <a:pt x="42" y="267"/>
                  </a:cubicBezTo>
                  <a:cubicBezTo>
                    <a:pt x="42" y="417"/>
                    <a:pt x="140" y="537"/>
                    <a:pt x="245" y="537"/>
                  </a:cubicBezTo>
                  <a:cubicBezTo>
                    <a:pt x="264" y="537"/>
                    <a:pt x="282" y="533"/>
                    <a:pt x="301" y="525"/>
                  </a:cubicBezTo>
                  <a:cubicBezTo>
                    <a:pt x="476" y="525"/>
                    <a:pt x="600" y="401"/>
                    <a:pt x="559" y="267"/>
                  </a:cubicBezTo>
                  <a:cubicBezTo>
                    <a:pt x="559" y="122"/>
                    <a:pt x="464" y="1"/>
                    <a:pt x="35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39"/>
            <p:cNvSpPr/>
            <p:nvPr/>
          </p:nvSpPr>
          <p:spPr>
            <a:xfrm>
              <a:off x="592475" y="2554425"/>
              <a:ext cx="15025" cy="13975"/>
            </a:xfrm>
            <a:custGeom>
              <a:rect b="b" l="l" r="r" t="t"/>
              <a:pathLst>
                <a:path extrusionOk="0" h="559" w="601">
                  <a:moveTo>
                    <a:pt x="259" y="0"/>
                  </a:moveTo>
                  <a:cubicBezTo>
                    <a:pt x="125" y="0"/>
                    <a:pt x="1" y="134"/>
                    <a:pt x="1" y="300"/>
                  </a:cubicBezTo>
                  <a:cubicBezTo>
                    <a:pt x="42" y="434"/>
                    <a:pt x="177" y="558"/>
                    <a:pt x="301" y="558"/>
                  </a:cubicBezTo>
                  <a:cubicBezTo>
                    <a:pt x="476" y="517"/>
                    <a:pt x="600" y="393"/>
                    <a:pt x="559" y="258"/>
                  </a:cubicBezTo>
                  <a:cubicBezTo>
                    <a:pt x="559" y="83"/>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39"/>
            <p:cNvSpPr/>
            <p:nvPr/>
          </p:nvSpPr>
          <p:spPr>
            <a:xfrm>
              <a:off x="488050" y="2464975"/>
              <a:ext cx="7525" cy="7525"/>
            </a:xfrm>
            <a:custGeom>
              <a:rect b="b" l="l" r="r" t="t"/>
              <a:pathLst>
                <a:path extrusionOk="0" h="301" w="301">
                  <a:moveTo>
                    <a:pt x="1" y="1"/>
                  </a:moveTo>
                  <a:lnTo>
                    <a:pt x="42" y="301"/>
                  </a:lnTo>
                  <a:cubicBezTo>
                    <a:pt x="166" y="259"/>
                    <a:pt x="259" y="176"/>
                    <a:pt x="301" y="42"/>
                  </a:cubicBezTo>
                  <a:lnTo>
                    <a:pt x="30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39"/>
            <p:cNvSpPr/>
            <p:nvPr/>
          </p:nvSpPr>
          <p:spPr>
            <a:xfrm>
              <a:off x="550350" y="2459550"/>
              <a:ext cx="14250" cy="7775"/>
            </a:xfrm>
            <a:custGeom>
              <a:rect b="b" l="l" r="r" t="t"/>
              <a:pathLst>
                <a:path extrusionOk="0" h="311" w="570">
                  <a:moveTo>
                    <a:pt x="569" y="1"/>
                  </a:moveTo>
                  <a:lnTo>
                    <a:pt x="1" y="52"/>
                  </a:lnTo>
                  <a:lnTo>
                    <a:pt x="1" y="94"/>
                  </a:lnTo>
                  <a:cubicBezTo>
                    <a:pt x="52" y="218"/>
                    <a:pt x="176" y="311"/>
                    <a:pt x="311" y="311"/>
                  </a:cubicBezTo>
                  <a:cubicBezTo>
                    <a:pt x="435" y="259"/>
                    <a:pt x="569" y="135"/>
                    <a:pt x="56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39"/>
            <p:cNvSpPr/>
            <p:nvPr/>
          </p:nvSpPr>
          <p:spPr>
            <a:xfrm>
              <a:off x="630225" y="2586725"/>
              <a:ext cx="6475" cy="6475"/>
            </a:xfrm>
            <a:custGeom>
              <a:rect b="b" l="l" r="r" t="t"/>
              <a:pathLst>
                <a:path extrusionOk="0" h="259" w="259">
                  <a:moveTo>
                    <a:pt x="259" y="0"/>
                  </a:moveTo>
                  <a:cubicBezTo>
                    <a:pt x="217" y="0"/>
                    <a:pt x="124" y="0"/>
                    <a:pt x="83" y="42"/>
                  </a:cubicBezTo>
                  <a:cubicBezTo>
                    <a:pt x="42" y="83"/>
                    <a:pt x="0" y="135"/>
                    <a:pt x="0" y="218"/>
                  </a:cubicBezTo>
                  <a:lnTo>
                    <a:pt x="0" y="259"/>
                  </a:lnTo>
                  <a:lnTo>
                    <a:pt x="259"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39"/>
            <p:cNvSpPr/>
            <p:nvPr/>
          </p:nvSpPr>
          <p:spPr>
            <a:xfrm>
              <a:off x="624800" y="2516675"/>
              <a:ext cx="7525" cy="13975"/>
            </a:xfrm>
            <a:custGeom>
              <a:rect b="b" l="l" r="r" t="t"/>
              <a:pathLst>
                <a:path extrusionOk="0" h="559" w="301">
                  <a:moveTo>
                    <a:pt x="259" y="1"/>
                  </a:moveTo>
                  <a:cubicBezTo>
                    <a:pt x="217" y="1"/>
                    <a:pt x="176" y="42"/>
                    <a:pt x="124" y="94"/>
                  </a:cubicBezTo>
                  <a:cubicBezTo>
                    <a:pt x="42" y="135"/>
                    <a:pt x="0" y="218"/>
                    <a:pt x="0" y="300"/>
                  </a:cubicBezTo>
                  <a:cubicBezTo>
                    <a:pt x="0" y="435"/>
                    <a:pt x="83" y="517"/>
                    <a:pt x="217" y="559"/>
                  </a:cubicBezTo>
                  <a:lnTo>
                    <a:pt x="30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39"/>
            <p:cNvSpPr/>
            <p:nvPr/>
          </p:nvSpPr>
          <p:spPr>
            <a:xfrm>
              <a:off x="619375" y="2454375"/>
              <a:ext cx="7500" cy="7525"/>
            </a:xfrm>
            <a:custGeom>
              <a:rect b="b" l="l" r="r" t="t"/>
              <a:pathLst>
                <a:path extrusionOk="0" h="301" w="300">
                  <a:moveTo>
                    <a:pt x="300" y="1"/>
                  </a:moveTo>
                  <a:lnTo>
                    <a:pt x="0" y="42"/>
                  </a:lnTo>
                  <a:lnTo>
                    <a:pt x="0" y="84"/>
                  </a:lnTo>
                  <a:cubicBezTo>
                    <a:pt x="41" y="208"/>
                    <a:pt x="134" y="259"/>
                    <a:pt x="259" y="301"/>
                  </a:cubicBezTo>
                  <a:lnTo>
                    <a:pt x="300" y="301"/>
                  </a:lnTo>
                  <a:lnTo>
                    <a:pt x="30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39"/>
            <p:cNvSpPr/>
            <p:nvPr/>
          </p:nvSpPr>
          <p:spPr>
            <a:xfrm>
              <a:off x="359850" y="2607150"/>
              <a:ext cx="7525" cy="7500"/>
            </a:xfrm>
            <a:custGeom>
              <a:rect b="b" l="l" r="r" t="t"/>
              <a:pathLst>
                <a:path extrusionOk="0" h="300" w="301">
                  <a:moveTo>
                    <a:pt x="1" y="0"/>
                  </a:moveTo>
                  <a:lnTo>
                    <a:pt x="1" y="300"/>
                  </a:lnTo>
                  <a:lnTo>
                    <a:pt x="301" y="259"/>
                  </a:lnTo>
                  <a:cubicBezTo>
                    <a:pt x="301" y="135"/>
                    <a:pt x="218" y="42"/>
                    <a:pt x="8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39"/>
            <p:cNvSpPr/>
            <p:nvPr/>
          </p:nvSpPr>
          <p:spPr>
            <a:xfrm>
              <a:off x="354425" y="2538375"/>
              <a:ext cx="7525" cy="14000"/>
            </a:xfrm>
            <a:custGeom>
              <a:rect b="b" l="l" r="r" t="t"/>
              <a:pathLst>
                <a:path extrusionOk="0" h="560" w="301">
                  <a:moveTo>
                    <a:pt x="1" y="1"/>
                  </a:moveTo>
                  <a:lnTo>
                    <a:pt x="42" y="559"/>
                  </a:lnTo>
                  <a:cubicBezTo>
                    <a:pt x="42" y="559"/>
                    <a:pt x="83" y="559"/>
                    <a:pt x="83" y="518"/>
                  </a:cubicBezTo>
                  <a:cubicBezTo>
                    <a:pt x="176" y="518"/>
                    <a:pt x="259" y="425"/>
                    <a:pt x="300" y="342"/>
                  </a:cubicBezTo>
                  <a:lnTo>
                    <a:pt x="300" y="259"/>
                  </a:lnTo>
                  <a:cubicBezTo>
                    <a:pt x="300" y="166"/>
                    <a:pt x="218" y="84"/>
                    <a:pt x="176" y="42"/>
                  </a:cubicBezTo>
                  <a:lnTo>
                    <a:pt x="135"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39"/>
            <p:cNvSpPr/>
            <p:nvPr/>
          </p:nvSpPr>
          <p:spPr>
            <a:xfrm>
              <a:off x="422400" y="2601725"/>
              <a:ext cx="14000" cy="7775"/>
            </a:xfrm>
            <a:custGeom>
              <a:rect b="b" l="l" r="r" t="t"/>
              <a:pathLst>
                <a:path extrusionOk="0" h="311" w="560">
                  <a:moveTo>
                    <a:pt x="259" y="0"/>
                  </a:moveTo>
                  <a:cubicBezTo>
                    <a:pt x="208" y="0"/>
                    <a:pt x="166" y="52"/>
                    <a:pt x="125" y="93"/>
                  </a:cubicBezTo>
                  <a:cubicBezTo>
                    <a:pt x="83" y="93"/>
                    <a:pt x="42" y="134"/>
                    <a:pt x="42" y="217"/>
                  </a:cubicBezTo>
                  <a:cubicBezTo>
                    <a:pt x="1" y="217"/>
                    <a:pt x="1" y="259"/>
                    <a:pt x="1" y="310"/>
                  </a:cubicBezTo>
                  <a:lnTo>
                    <a:pt x="559" y="259"/>
                  </a:lnTo>
                  <a:cubicBezTo>
                    <a:pt x="559" y="134"/>
                    <a:pt x="42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39"/>
            <p:cNvSpPr/>
            <p:nvPr/>
          </p:nvSpPr>
          <p:spPr>
            <a:xfrm>
              <a:off x="416975" y="2532950"/>
              <a:ext cx="13975" cy="14000"/>
            </a:xfrm>
            <a:custGeom>
              <a:rect b="b" l="l" r="r" t="t"/>
              <a:pathLst>
                <a:path extrusionOk="0" h="560" w="559">
                  <a:moveTo>
                    <a:pt x="259" y="1"/>
                  </a:moveTo>
                  <a:cubicBezTo>
                    <a:pt x="125" y="1"/>
                    <a:pt x="1" y="125"/>
                    <a:pt x="1" y="301"/>
                  </a:cubicBezTo>
                  <a:cubicBezTo>
                    <a:pt x="42" y="425"/>
                    <a:pt x="166" y="559"/>
                    <a:pt x="300" y="559"/>
                  </a:cubicBezTo>
                  <a:cubicBezTo>
                    <a:pt x="476" y="559"/>
                    <a:pt x="559" y="383"/>
                    <a:pt x="559" y="259"/>
                  </a:cubicBezTo>
                  <a:cubicBezTo>
                    <a:pt x="559" y="84"/>
                    <a:pt x="42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39"/>
            <p:cNvSpPr/>
            <p:nvPr/>
          </p:nvSpPr>
          <p:spPr>
            <a:xfrm>
              <a:off x="379250" y="2500650"/>
              <a:ext cx="15000" cy="13975"/>
            </a:xfrm>
            <a:custGeom>
              <a:rect b="b" l="l" r="r" t="t"/>
              <a:pathLst>
                <a:path extrusionOk="0" h="559" w="600">
                  <a:moveTo>
                    <a:pt x="300" y="0"/>
                  </a:moveTo>
                  <a:cubicBezTo>
                    <a:pt x="124" y="42"/>
                    <a:pt x="0" y="166"/>
                    <a:pt x="41" y="300"/>
                  </a:cubicBezTo>
                  <a:cubicBezTo>
                    <a:pt x="41" y="476"/>
                    <a:pt x="176" y="559"/>
                    <a:pt x="341" y="559"/>
                  </a:cubicBezTo>
                  <a:cubicBezTo>
                    <a:pt x="476" y="559"/>
                    <a:pt x="600" y="424"/>
                    <a:pt x="600" y="259"/>
                  </a:cubicBezTo>
                  <a:cubicBezTo>
                    <a:pt x="558" y="125"/>
                    <a:pt x="434" y="0"/>
                    <a:pt x="30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39"/>
            <p:cNvSpPr/>
            <p:nvPr/>
          </p:nvSpPr>
          <p:spPr>
            <a:xfrm>
              <a:off x="384675" y="2570425"/>
              <a:ext cx="15000" cy="13400"/>
            </a:xfrm>
            <a:custGeom>
              <a:rect b="b" l="l" r="r" t="t"/>
              <a:pathLst>
                <a:path extrusionOk="0" h="536" w="600">
                  <a:moveTo>
                    <a:pt x="356" y="0"/>
                  </a:moveTo>
                  <a:cubicBezTo>
                    <a:pt x="338" y="0"/>
                    <a:pt x="319" y="4"/>
                    <a:pt x="300" y="11"/>
                  </a:cubicBezTo>
                  <a:cubicBezTo>
                    <a:pt x="124" y="11"/>
                    <a:pt x="0" y="135"/>
                    <a:pt x="42" y="270"/>
                  </a:cubicBezTo>
                  <a:cubicBezTo>
                    <a:pt x="42" y="415"/>
                    <a:pt x="137" y="536"/>
                    <a:pt x="279" y="536"/>
                  </a:cubicBezTo>
                  <a:cubicBezTo>
                    <a:pt x="299" y="536"/>
                    <a:pt x="320" y="533"/>
                    <a:pt x="341" y="528"/>
                  </a:cubicBezTo>
                  <a:cubicBezTo>
                    <a:pt x="476" y="528"/>
                    <a:pt x="600" y="394"/>
                    <a:pt x="559" y="218"/>
                  </a:cubicBezTo>
                  <a:cubicBezTo>
                    <a:pt x="559" y="113"/>
                    <a:pt x="462" y="0"/>
                    <a:pt x="35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39"/>
            <p:cNvSpPr/>
            <p:nvPr/>
          </p:nvSpPr>
          <p:spPr>
            <a:xfrm>
              <a:off x="449275" y="2495225"/>
              <a:ext cx="14000" cy="13975"/>
            </a:xfrm>
            <a:custGeom>
              <a:rect b="b" l="l" r="r" t="t"/>
              <a:pathLst>
                <a:path extrusionOk="0" h="559" w="560">
                  <a:moveTo>
                    <a:pt x="259" y="0"/>
                  </a:moveTo>
                  <a:cubicBezTo>
                    <a:pt x="84" y="42"/>
                    <a:pt x="1" y="176"/>
                    <a:pt x="1" y="300"/>
                  </a:cubicBezTo>
                  <a:cubicBezTo>
                    <a:pt x="1" y="476"/>
                    <a:pt x="125" y="559"/>
                    <a:pt x="301" y="559"/>
                  </a:cubicBezTo>
                  <a:cubicBezTo>
                    <a:pt x="425" y="559"/>
                    <a:pt x="559" y="435"/>
                    <a:pt x="559" y="259"/>
                  </a:cubicBezTo>
                  <a:cubicBezTo>
                    <a:pt x="559" y="124"/>
                    <a:pt x="38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39"/>
            <p:cNvSpPr/>
            <p:nvPr/>
          </p:nvSpPr>
          <p:spPr>
            <a:xfrm>
              <a:off x="454725" y="2565075"/>
              <a:ext cx="13975" cy="13325"/>
            </a:xfrm>
            <a:custGeom>
              <a:rect b="b" l="l" r="r" t="t"/>
              <a:pathLst>
                <a:path extrusionOk="0" h="533" w="559">
                  <a:moveTo>
                    <a:pt x="308" y="0"/>
                  </a:moveTo>
                  <a:cubicBezTo>
                    <a:pt x="291" y="0"/>
                    <a:pt x="275" y="3"/>
                    <a:pt x="259" y="8"/>
                  </a:cubicBezTo>
                  <a:cubicBezTo>
                    <a:pt x="83" y="8"/>
                    <a:pt x="0" y="132"/>
                    <a:pt x="0" y="308"/>
                  </a:cubicBezTo>
                  <a:cubicBezTo>
                    <a:pt x="0" y="417"/>
                    <a:pt x="95" y="533"/>
                    <a:pt x="236" y="533"/>
                  </a:cubicBezTo>
                  <a:cubicBezTo>
                    <a:pt x="256" y="533"/>
                    <a:pt x="278" y="530"/>
                    <a:pt x="300" y="525"/>
                  </a:cubicBezTo>
                  <a:cubicBezTo>
                    <a:pt x="424" y="525"/>
                    <a:pt x="558" y="391"/>
                    <a:pt x="558" y="267"/>
                  </a:cubicBezTo>
                  <a:cubicBezTo>
                    <a:pt x="522" y="114"/>
                    <a:pt x="416" y="0"/>
                    <a:pt x="30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39"/>
            <p:cNvSpPr/>
            <p:nvPr/>
          </p:nvSpPr>
          <p:spPr>
            <a:xfrm>
              <a:off x="350025" y="2474800"/>
              <a:ext cx="6500" cy="7525"/>
            </a:xfrm>
            <a:custGeom>
              <a:rect b="b" l="l" r="r" t="t"/>
              <a:pathLst>
                <a:path extrusionOk="0" h="301" w="260">
                  <a:moveTo>
                    <a:pt x="259" y="1"/>
                  </a:moveTo>
                  <a:lnTo>
                    <a:pt x="1" y="42"/>
                  </a:lnTo>
                  <a:lnTo>
                    <a:pt x="1" y="300"/>
                  </a:lnTo>
                  <a:cubicBezTo>
                    <a:pt x="135" y="300"/>
                    <a:pt x="259" y="218"/>
                    <a:pt x="259" y="83"/>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39"/>
            <p:cNvSpPr/>
            <p:nvPr/>
          </p:nvSpPr>
          <p:spPr>
            <a:xfrm>
              <a:off x="411550" y="2470400"/>
              <a:ext cx="15025" cy="7525"/>
            </a:xfrm>
            <a:custGeom>
              <a:rect b="b" l="l" r="r" t="t"/>
              <a:pathLst>
                <a:path extrusionOk="0" h="301" w="601">
                  <a:moveTo>
                    <a:pt x="559" y="1"/>
                  </a:moveTo>
                  <a:lnTo>
                    <a:pt x="0" y="42"/>
                  </a:lnTo>
                  <a:cubicBezTo>
                    <a:pt x="42" y="177"/>
                    <a:pt x="176" y="301"/>
                    <a:pt x="300" y="301"/>
                  </a:cubicBezTo>
                  <a:cubicBezTo>
                    <a:pt x="476" y="259"/>
                    <a:pt x="600" y="135"/>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39"/>
            <p:cNvSpPr/>
            <p:nvPr/>
          </p:nvSpPr>
          <p:spPr>
            <a:xfrm>
              <a:off x="491150" y="2596550"/>
              <a:ext cx="7525" cy="7525"/>
            </a:xfrm>
            <a:custGeom>
              <a:rect b="b" l="l" r="r" t="t"/>
              <a:pathLst>
                <a:path extrusionOk="0" h="301" w="301">
                  <a:moveTo>
                    <a:pt x="259" y="0"/>
                  </a:moveTo>
                  <a:cubicBezTo>
                    <a:pt x="218" y="0"/>
                    <a:pt x="177" y="42"/>
                    <a:pt x="135" y="83"/>
                  </a:cubicBezTo>
                  <a:cubicBezTo>
                    <a:pt x="42" y="124"/>
                    <a:pt x="1" y="207"/>
                    <a:pt x="1" y="300"/>
                  </a:cubicBezTo>
                  <a:lnTo>
                    <a:pt x="301"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39"/>
            <p:cNvSpPr/>
            <p:nvPr/>
          </p:nvSpPr>
          <p:spPr>
            <a:xfrm>
              <a:off x="485725" y="2527525"/>
              <a:ext cx="8825" cy="14000"/>
            </a:xfrm>
            <a:custGeom>
              <a:rect b="b" l="l" r="r" t="t"/>
              <a:pathLst>
                <a:path extrusionOk="0" h="560" w="353">
                  <a:moveTo>
                    <a:pt x="311" y="1"/>
                  </a:moveTo>
                  <a:cubicBezTo>
                    <a:pt x="218" y="1"/>
                    <a:pt x="177" y="42"/>
                    <a:pt x="135" y="42"/>
                  </a:cubicBezTo>
                  <a:cubicBezTo>
                    <a:pt x="52" y="125"/>
                    <a:pt x="1" y="218"/>
                    <a:pt x="52" y="301"/>
                  </a:cubicBezTo>
                  <a:cubicBezTo>
                    <a:pt x="52" y="435"/>
                    <a:pt x="135" y="518"/>
                    <a:pt x="218" y="559"/>
                  </a:cubicBezTo>
                  <a:lnTo>
                    <a:pt x="352" y="559"/>
                  </a:lnTo>
                  <a:lnTo>
                    <a:pt x="31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39"/>
            <p:cNvSpPr/>
            <p:nvPr/>
          </p:nvSpPr>
          <p:spPr>
            <a:xfrm>
              <a:off x="481600" y="2464975"/>
              <a:ext cx="7525" cy="7525"/>
            </a:xfrm>
            <a:custGeom>
              <a:rect b="b" l="l" r="r" t="t"/>
              <a:pathLst>
                <a:path extrusionOk="0" h="301" w="301">
                  <a:moveTo>
                    <a:pt x="259" y="1"/>
                  </a:moveTo>
                  <a:lnTo>
                    <a:pt x="0" y="42"/>
                  </a:lnTo>
                  <a:cubicBezTo>
                    <a:pt x="0" y="176"/>
                    <a:pt x="83" y="259"/>
                    <a:pt x="217" y="301"/>
                  </a:cubicBezTo>
                  <a:lnTo>
                    <a:pt x="300" y="301"/>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39"/>
            <p:cNvSpPr/>
            <p:nvPr/>
          </p:nvSpPr>
          <p:spPr>
            <a:xfrm>
              <a:off x="283350" y="2612575"/>
              <a:ext cx="13975" cy="7525"/>
            </a:xfrm>
            <a:custGeom>
              <a:rect b="b" l="l" r="r" t="t"/>
              <a:pathLst>
                <a:path extrusionOk="0" h="301" w="559">
                  <a:moveTo>
                    <a:pt x="300" y="0"/>
                  </a:moveTo>
                  <a:cubicBezTo>
                    <a:pt x="217" y="0"/>
                    <a:pt x="135" y="42"/>
                    <a:pt x="83" y="83"/>
                  </a:cubicBezTo>
                  <a:cubicBezTo>
                    <a:pt x="42" y="135"/>
                    <a:pt x="0" y="217"/>
                    <a:pt x="42" y="300"/>
                  </a:cubicBezTo>
                  <a:lnTo>
                    <a:pt x="559" y="259"/>
                  </a:lnTo>
                  <a:cubicBezTo>
                    <a:pt x="559" y="217"/>
                    <a:pt x="559" y="135"/>
                    <a:pt x="517" y="83"/>
                  </a:cubicBezTo>
                  <a:cubicBezTo>
                    <a:pt x="476" y="42"/>
                    <a:pt x="393" y="0"/>
                    <a:pt x="30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39"/>
            <p:cNvSpPr/>
            <p:nvPr/>
          </p:nvSpPr>
          <p:spPr>
            <a:xfrm>
              <a:off x="277925" y="2543375"/>
              <a:ext cx="15275" cy="14425"/>
            </a:xfrm>
            <a:custGeom>
              <a:rect b="b" l="l" r="r" t="t"/>
              <a:pathLst>
                <a:path extrusionOk="0" h="577" w="611">
                  <a:moveTo>
                    <a:pt x="349" y="0"/>
                  </a:moveTo>
                  <a:cubicBezTo>
                    <a:pt x="333" y="0"/>
                    <a:pt x="317" y="3"/>
                    <a:pt x="300" y="8"/>
                  </a:cubicBezTo>
                  <a:cubicBezTo>
                    <a:pt x="135" y="8"/>
                    <a:pt x="0" y="142"/>
                    <a:pt x="42" y="318"/>
                  </a:cubicBezTo>
                  <a:cubicBezTo>
                    <a:pt x="42" y="442"/>
                    <a:pt x="176" y="576"/>
                    <a:pt x="352" y="576"/>
                  </a:cubicBezTo>
                  <a:cubicBezTo>
                    <a:pt x="476" y="525"/>
                    <a:pt x="610" y="401"/>
                    <a:pt x="610" y="266"/>
                  </a:cubicBezTo>
                  <a:cubicBezTo>
                    <a:pt x="565" y="121"/>
                    <a:pt x="464" y="0"/>
                    <a:pt x="34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39"/>
            <p:cNvSpPr/>
            <p:nvPr/>
          </p:nvSpPr>
          <p:spPr>
            <a:xfrm>
              <a:off x="310225" y="2506075"/>
              <a:ext cx="15275" cy="13975"/>
            </a:xfrm>
            <a:custGeom>
              <a:rect b="b" l="l" r="r" t="t"/>
              <a:pathLst>
                <a:path extrusionOk="0" h="559" w="611">
                  <a:moveTo>
                    <a:pt x="259" y="1"/>
                  </a:moveTo>
                  <a:cubicBezTo>
                    <a:pt x="135" y="1"/>
                    <a:pt x="1" y="125"/>
                    <a:pt x="1" y="300"/>
                  </a:cubicBezTo>
                  <a:cubicBezTo>
                    <a:pt x="42" y="466"/>
                    <a:pt x="176" y="559"/>
                    <a:pt x="300" y="559"/>
                  </a:cubicBezTo>
                  <a:cubicBezTo>
                    <a:pt x="476" y="559"/>
                    <a:pt x="611" y="425"/>
                    <a:pt x="559" y="259"/>
                  </a:cubicBezTo>
                  <a:cubicBezTo>
                    <a:pt x="559" y="12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39"/>
            <p:cNvSpPr/>
            <p:nvPr/>
          </p:nvSpPr>
          <p:spPr>
            <a:xfrm>
              <a:off x="315650" y="2574825"/>
              <a:ext cx="14000" cy="14275"/>
            </a:xfrm>
            <a:custGeom>
              <a:rect b="b" l="l" r="r" t="t"/>
              <a:pathLst>
                <a:path extrusionOk="0" h="571" w="560">
                  <a:moveTo>
                    <a:pt x="259" y="1"/>
                  </a:moveTo>
                  <a:cubicBezTo>
                    <a:pt x="135" y="42"/>
                    <a:pt x="1" y="177"/>
                    <a:pt x="1" y="301"/>
                  </a:cubicBezTo>
                  <a:cubicBezTo>
                    <a:pt x="36" y="450"/>
                    <a:pt x="139" y="570"/>
                    <a:pt x="245" y="570"/>
                  </a:cubicBezTo>
                  <a:cubicBezTo>
                    <a:pt x="264" y="570"/>
                    <a:pt x="282" y="567"/>
                    <a:pt x="301" y="559"/>
                  </a:cubicBezTo>
                  <a:cubicBezTo>
                    <a:pt x="476" y="559"/>
                    <a:pt x="559" y="435"/>
                    <a:pt x="559" y="259"/>
                  </a:cubicBezTo>
                  <a:cubicBezTo>
                    <a:pt x="559" y="13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39"/>
            <p:cNvSpPr/>
            <p:nvPr/>
          </p:nvSpPr>
          <p:spPr>
            <a:xfrm>
              <a:off x="280250" y="2480225"/>
              <a:ext cx="7525" cy="7525"/>
            </a:xfrm>
            <a:custGeom>
              <a:rect b="b" l="l" r="r" t="t"/>
              <a:pathLst>
                <a:path extrusionOk="0" h="301" w="301">
                  <a:moveTo>
                    <a:pt x="300" y="1"/>
                  </a:moveTo>
                  <a:lnTo>
                    <a:pt x="42" y="42"/>
                  </a:lnTo>
                  <a:lnTo>
                    <a:pt x="0" y="301"/>
                  </a:lnTo>
                  <a:lnTo>
                    <a:pt x="42" y="301"/>
                  </a:lnTo>
                  <a:cubicBezTo>
                    <a:pt x="166" y="301"/>
                    <a:pt x="300" y="166"/>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39"/>
            <p:cNvSpPr/>
            <p:nvPr/>
          </p:nvSpPr>
          <p:spPr>
            <a:xfrm>
              <a:off x="353400" y="2607150"/>
              <a:ext cx="6475" cy="7500"/>
            </a:xfrm>
            <a:custGeom>
              <a:rect b="b" l="l" r="r" t="t"/>
              <a:pathLst>
                <a:path extrusionOk="0" h="300" w="259">
                  <a:moveTo>
                    <a:pt x="217" y="0"/>
                  </a:moveTo>
                  <a:cubicBezTo>
                    <a:pt x="83" y="42"/>
                    <a:pt x="0" y="135"/>
                    <a:pt x="0" y="259"/>
                  </a:cubicBezTo>
                  <a:lnTo>
                    <a:pt x="0" y="300"/>
                  </a:lnTo>
                  <a:lnTo>
                    <a:pt x="259"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39"/>
            <p:cNvSpPr/>
            <p:nvPr/>
          </p:nvSpPr>
          <p:spPr>
            <a:xfrm>
              <a:off x="347975" y="2538375"/>
              <a:ext cx="7500" cy="14000"/>
            </a:xfrm>
            <a:custGeom>
              <a:rect b="b" l="l" r="r" t="t"/>
              <a:pathLst>
                <a:path extrusionOk="0" h="560" w="300">
                  <a:moveTo>
                    <a:pt x="259" y="1"/>
                  </a:moveTo>
                  <a:cubicBezTo>
                    <a:pt x="217" y="1"/>
                    <a:pt x="134" y="1"/>
                    <a:pt x="83" y="42"/>
                  </a:cubicBezTo>
                  <a:cubicBezTo>
                    <a:pt x="41" y="84"/>
                    <a:pt x="0" y="208"/>
                    <a:pt x="0" y="301"/>
                  </a:cubicBezTo>
                  <a:cubicBezTo>
                    <a:pt x="0" y="384"/>
                    <a:pt x="83" y="518"/>
                    <a:pt x="176" y="518"/>
                  </a:cubicBezTo>
                  <a:cubicBezTo>
                    <a:pt x="217" y="559"/>
                    <a:pt x="259" y="559"/>
                    <a:pt x="300" y="5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39"/>
            <p:cNvSpPr/>
            <p:nvPr/>
          </p:nvSpPr>
          <p:spPr>
            <a:xfrm>
              <a:off x="342525" y="2475825"/>
              <a:ext cx="7525" cy="6500"/>
            </a:xfrm>
            <a:custGeom>
              <a:rect b="b" l="l" r="r" t="t"/>
              <a:pathLst>
                <a:path extrusionOk="0" h="260" w="301">
                  <a:moveTo>
                    <a:pt x="1" y="1"/>
                  </a:moveTo>
                  <a:lnTo>
                    <a:pt x="1" y="84"/>
                  </a:lnTo>
                  <a:cubicBezTo>
                    <a:pt x="42" y="177"/>
                    <a:pt x="135" y="259"/>
                    <a:pt x="259" y="259"/>
                  </a:cubicBezTo>
                  <a:lnTo>
                    <a:pt x="301" y="259"/>
                  </a:lnTo>
                  <a:lnTo>
                    <a:pt x="30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39"/>
            <p:cNvSpPr/>
            <p:nvPr/>
          </p:nvSpPr>
          <p:spPr>
            <a:xfrm>
              <a:off x="1041450" y="2416650"/>
              <a:ext cx="7775" cy="6475"/>
            </a:xfrm>
            <a:custGeom>
              <a:rect b="b" l="l" r="r" t="t"/>
              <a:pathLst>
                <a:path extrusionOk="0" h="259" w="311">
                  <a:moveTo>
                    <a:pt x="1" y="0"/>
                  </a:moveTo>
                  <a:lnTo>
                    <a:pt x="1" y="259"/>
                  </a:lnTo>
                  <a:lnTo>
                    <a:pt x="311" y="259"/>
                  </a:lnTo>
                  <a:cubicBezTo>
                    <a:pt x="311" y="217"/>
                    <a:pt x="259" y="166"/>
                    <a:pt x="259" y="124"/>
                  </a:cubicBezTo>
                  <a:cubicBezTo>
                    <a:pt x="259" y="124"/>
                    <a:pt x="259" y="83"/>
                    <a:pt x="218" y="83"/>
                  </a:cubicBezTo>
                  <a:lnTo>
                    <a:pt x="218" y="42"/>
                  </a:lnTo>
                  <a:cubicBezTo>
                    <a:pt x="176" y="42"/>
                    <a:pt x="135" y="0"/>
                    <a:pt x="9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39"/>
            <p:cNvSpPr/>
            <p:nvPr/>
          </p:nvSpPr>
          <p:spPr>
            <a:xfrm>
              <a:off x="1104000" y="2412250"/>
              <a:ext cx="12950" cy="6500"/>
            </a:xfrm>
            <a:custGeom>
              <a:rect b="b" l="l" r="r" t="t"/>
              <a:pathLst>
                <a:path extrusionOk="0" h="260" w="518">
                  <a:moveTo>
                    <a:pt x="135" y="1"/>
                  </a:moveTo>
                  <a:cubicBezTo>
                    <a:pt x="83" y="42"/>
                    <a:pt x="42" y="83"/>
                    <a:pt x="42" y="135"/>
                  </a:cubicBezTo>
                  <a:cubicBezTo>
                    <a:pt x="1" y="176"/>
                    <a:pt x="1" y="218"/>
                    <a:pt x="1" y="259"/>
                  </a:cubicBezTo>
                  <a:lnTo>
                    <a:pt x="518" y="218"/>
                  </a:lnTo>
                  <a:lnTo>
                    <a:pt x="177"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39"/>
            <p:cNvSpPr/>
            <p:nvPr/>
          </p:nvSpPr>
          <p:spPr>
            <a:xfrm>
              <a:off x="1067300" y="2385375"/>
              <a:ext cx="9850" cy="7525"/>
            </a:xfrm>
            <a:custGeom>
              <a:rect b="b" l="l" r="r" t="t"/>
              <a:pathLst>
                <a:path extrusionOk="0" h="301" w="394">
                  <a:moveTo>
                    <a:pt x="1" y="0"/>
                  </a:moveTo>
                  <a:lnTo>
                    <a:pt x="1" y="42"/>
                  </a:lnTo>
                  <a:cubicBezTo>
                    <a:pt x="1" y="217"/>
                    <a:pt x="135" y="300"/>
                    <a:pt x="311" y="300"/>
                  </a:cubicBezTo>
                  <a:cubicBezTo>
                    <a:pt x="352" y="300"/>
                    <a:pt x="352" y="300"/>
                    <a:pt x="393" y="259"/>
                  </a:cubicBezTo>
                  <a:lnTo>
                    <a:pt x="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39"/>
            <p:cNvSpPr/>
            <p:nvPr/>
          </p:nvSpPr>
          <p:spPr>
            <a:xfrm>
              <a:off x="902650" y="2426200"/>
              <a:ext cx="7525" cy="7525"/>
            </a:xfrm>
            <a:custGeom>
              <a:rect b="b" l="l" r="r" t="t"/>
              <a:pathLst>
                <a:path extrusionOk="0" h="301" w="301">
                  <a:moveTo>
                    <a:pt x="1" y="1"/>
                  </a:moveTo>
                  <a:lnTo>
                    <a:pt x="42" y="301"/>
                  </a:lnTo>
                  <a:lnTo>
                    <a:pt x="300" y="259"/>
                  </a:lnTo>
                  <a:lnTo>
                    <a:pt x="300" y="177"/>
                  </a:lnTo>
                  <a:cubicBezTo>
                    <a:pt x="259" y="135"/>
                    <a:pt x="259" y="135"/>
                    <a:pt x="218" y="94"/>
                  </a:cubicBezTo>
                  <a:cubicBezTo>
                    <a:pt x="176" y="42"/>
                    <a:pt x="176" y="42"/>
                    <a:pt x="125" y="42"/>
                  </a:cubicBezTo>
                  <a:cubicBezTo>
                    <a:pt x="83" y="1"/>
                    <a:pt x="42"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39"/>
            <p:cNvSpPr/>
            <p:nvPr/>
          </p:nvSpPr>
          <p:spPr>
            <a:xfrm>
              <a:off x="897225" y="2357450"/>
              <a:ext cx="8550" cy="13975"/>
            </a:xfrm>
            <a:custGeom>
              <a:rect b="b" l="l" r="r" t="t"/>
              <a:pathLst>
                <a:path extrusionOk="0" h="559" w="342">
                  <a:moveTo>
                    <a:pt x="1" y="1"/>
                  </a:moveTo>
                  <a:lnTo>
                    <a:pt x="42" y="559"/>
                  </a:lnTo>
                  <a:cubicBezTo>
                    <a:pt x="218" y="559"/>
                    <a:pt x="342" y="425"/>
                    <a:pt x="300" y="259"/>
                  </a:cubicBezTo>
                  <a:cubicBezTo>
                    <a:pt x="300" y="125"/>
                    <a:pt x="176"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39"/>
            <p:cNvSpPr/>
            <p:nvPr/>
          </p:nvSpPr>
          <p:spPr>
            <a:xfrm>
              <a:off x="965200" y="2421500"/>
              <a:ext cx="15025" cy="7050"/>
            </a:xfrm>
            <a:custGeom>
              <a:rect b="b" l="l" r="r" t="t"/>
              <a:pathLst>
                <a:path extrusionOk="0" h="282" w="601">
                  <a:moveTo>
                    <a:pt x="342" y="0"/>
                  </a:moveTo>
                  <a:cubicBezTo>
                    <a:pt x="328" y="0"/>
                    <a:pt x="314" y="6"/>
                    <a:pt x="301" y="23"/>
                  </a:cubicBezTo>
                  <a:cubicBezTo>
                    <a:pt x="125" y="23"/>
                    <a:pt x="1" y="148"/>
                    <a:pt x="42" y="282"/>
                  </a:cubicBezTo>
                  <a:lnTo>
                    <a:pt x="600" y="230"/>
                  </a:lnTo>
                  <a:cubicBezTo>
                    <a:pt x="559" y="148"/>
                    <a:pt x="518" y="65"/>
                    <a:pt x="425" y="23"/>
                  </a:cubicBezTo>
                  <a:cubicBezTo>
                    <a:pt x="397" y="23"/>
                    <a:pt x="369" y="0"/>
                    <a:pt x="34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39"/>
            <p:cNvSpPr/>
            <p:nvPr/>
          </p:nvSpPr>
          <p:spPr>
            <a:xfrm>
              <a:off x="960800" y="2352025"/>
              <a:ext cx="14000" cy="13975"/>
            </a:xfrm>
            <a:custGeom>
              <a:rect b="b" l="l" r="r" t="t"/>
              <a:pathLst>
                <a:path extrusionOk="0" h="559" w="560">
                  <a:moveTo>
                    <a:pt x="259" y="1"/>
                  </a:moveTo>
                  <a:cubicBezTo>
                    <a:pt x="84" y="42"/>
                    <a:pt x="1" y="166"/>
                    <a:pt x="1" y="300"/>
                  </a:cubicBezTo>
                  <a:cubicBezTo>
                    <a:pt x="1" y="476"/>
                    <a:pt x="125" y="559"/>
                    <a:pt x="301" y="559"/>
                  </a:cubicBezTo>
                  <a:cubicBezTo>
                    <a:pt x="435" y="559"/>
                    <a:pt x="559" y="424"/>
                    <a:pt x="559" y="259"/>
                  </a:cubicBezTo>
                  <a:cubicBezTo>
                    <a:pt x="518" y="125"/>
                    <a:pt x="38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39"/>
            <p:cNvSpPr/>
            <p:nvPr/>
          </p:nvSpPr>
          <p:spPr>
            <a:xfrm>
              <a:off x="923075" y="2320550"/>
              <a:ext cx="13975" cy="13350"/>
            </a:xfrm>
            <a:custGeom>
              <a:rect b="b" l="l" r="r" t="t"/>
              <a:pathLst>
                <a:path extrusionOk="0" h="534" w="559">
                  <a:moveTo>
                    <a:pt x="325" y="1"/>
                  </a:moveTo>
                  <a:cubicBezTo>
                    <a:pt x="304" y="1"/>
                    <a:pt x="282" y="3"/>
                    <a:pt x="259" y="9"/>
                  </a:cubicBezTo>
                  <a:cubicBezTo>
                    <a:pt x="135" y="9"/>
                    <a:pt x="0" y="133"/>
                    <a:pt x="0" y="267"/>
                  </a:cubicBezTo>
                  <a:cubicBezTo>
                    <a:pt x="0" y="420"/>
                    <a:pt x="133" y="533"/>
                    <a:pt x="249" y="533"/>
                  </a:cubicBezTo>
                  <a:cubicBezTo>
                    <a:pt x="267" y="533"/>
                    <a:pt x="284" y="531"/>
                    <a:pt x="300" y="525"/>
                  </a:cubicBezTo>
                  <a:cubicBezTo>
                    <a:pt x="476" y="525"/>
                    <a:pt x="559" y="391"/>
                    <a:pt x="559" y="267"/>
                  </a:cubicBezTo>
                  <a:cubicBezTo>
                    <a:pt x="559" y="114"/>
                    <a:pt x="465" y="1"/>
                    <a:pt x="3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39"/>
            <p:cNvSpPr/>
            <p:nvPr/>
          </p:nvSpPr>
          <p:spPr>
            <a:xfrm>
              <a:off x="928500" y="2389775"/>
              <a:ext cx="13975" cy="13975"/>
            </a:xfrm>
            <a:custGeom>
              <a:rect b="b" l="l" r="r" t="t"/>
              <a:pathLst>
                <a:path extrusionOk="0" h="559" w="559">
                  <a:moveTo>
                    <a:pt x="259" y="0"/>
                  </a:moveTo>
                  <a:cubicBezTo>
                    <a:pt x="83" y="0"/>
                    <a:pt x="1" y="124"/>
                    <a:pt x="1" y="300"/>
                  </a:cubicBezTo>
                  <a:cubicBezTo>
                    <a:pt x="1" y="424"/>
                    <a:pt x="125" y="558"/>
                    <a:pt x="300" y="558"/>
                  </a:cubicBezTo>
                  <a:cubicBezTo>
                    <a:pt x="476" y="517"/>
                    <a:pt x="559" y="383"/>
                    <a:pt x="559" y="259"/>
                  </a:cubicBezTo>
                  <a:cubicBezTo>
                    <a:pt x="559" y="83"/>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39"/>
            <p:cNvSpPr/>
            <p:nvPr/>
          </p:nvSpPr>
          <p:spPr>
            <a:xfrm>
              <a:off x="997525" y="2384325"/>
              <a:ext cx="13975" cy="14000"/>
            </a:xfrm>
            <a:custGeom>
              <a:rect b="b" l="l" r="r" t="t"/>
              <a:pathLst>
                <a:path extrusionOk="0" h="560" w="559">
                  <a:moveTo>
                    <a:pt x="259" y="1"/>
                  </a:moveTo>
                  <a:cubicBezTo>
                    <a:pt x="124" y="1"/>
                    <a:pt x="0" y="125"/>
                    <a:pt x="0" y="301"/>
                  </a:cubicBezTo>
                  <a:cubicBezTo>
                    <a:pt x="41" y="425"/>
                    <a:pt x="165" y="559"/>
                    <a:pt x="300" y="559"/>
                  </a:cubicBezTo>
                  <a:cubicBezTo>
                    <a:pt x="465" y="559"/>
                    <a:pt x="558" y="383"/>
                    <a:pt x="558" y="259"/>
                  </a:cubicBezTo>
                  <a:cubicBezTo>
                    <a:pt x="558" y="84"/>
                    <a:pt x="42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39"/>
            <p:cNvSpPr/>
            <p:nvPr/>
          </p:nvSpPr>
          <p:spPr>
            <a:xfrm>
              <a:off x="892825" y="2294900"/>
              <a:ext cx="7775" cy="7525"/>
            </a:xfrm>
            <a:custGeom>
              <a:rect b="b" l="l" r="r" t="t"/>
              <a:pathLst>
                <a:path extrusionOk="0" h="301" w="311">
                  <a:moveTo>
                    <a:pt x="1" y="1"/>
                  </a:moveTo>
                  <a:lnTo>
                    <a:pt x="52" y="300"/>
                  </a:lnTo>
                  <a:cubicBezTo>
                    <a:pt x="177" y="259"/>
                    <a:pt x="311" y="125"/>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39"/>
            <p:cNvSpPr/>
            <p:nvPr/>
          </p:nvSpPr>
          <p:spPr>
            <a:xfrm>
              <a:off x="1035000" y="2416650"/>
              <a:ext cx="6475" cy="7525"/>
            </a:xfrm>
            <a:custGeom>
              <a:rect b="b" l="l" r="r" t="t"/>
              <a:pathLst>
                <a:path extrusionOk="0" h="301" w="259">
                  <a:moveTo>
                    <a:pt x="259" y="0"/>
                  </a:moveTo>
                  <a:cubicBezTo>
                    <a:pt x="217" y="0"/>
                    <a:pt x="135" y="0"/>
                    <a:pt x="93" y="42"/>
                  </a:cubicBezTo>
                  <a:cubicBezTo>
                    <a:pt x="52" y="83"/>
                    <a:pt x="0" y="166"/>
                    <a:pt x="0" y="217"/>
                  </a:cubicBezTo>
                  <a:lnTo>
                    <a:pt x="0" y="300"/>
                  </a:lnTo>
                  <a:lnTo>
                    <a:pt x="259"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39"/>
            <p:cNvSpPr/>
            <p:nvPr/>
          </p:nvSpPr>
          <p:spPr>
            <a:xfrm>
              <a:off x="764875" y="2437075"/>
              <a:ext cx="7525" cy="7500"/>
            </a:xfrm>
            <a:custGeom>
              <a:rect b="b" l="l" r="r" t="t"/>
              <a:pathLst>
                <a:path extrusionOk="0" h="300" w="301">
                  <a:moveTo>
                    <a:pt x="1" y="0"/>
                  </a:moveTo>
                  <a:lnTo>
                    <a:pt x="1" y="300"/>
                  </a:lnTo>
                  <a:lnTo>
                    <a:pt x="301" y="259"/>
                  </a:lnTo>
                  <a:cubicBezTo>
                    <a:pt x="301" y="217"/>
                    <a:pt x="259" y="176"/>
                    <a:pt x="259" y="176"/>
                  </a:cubicBezTo>
                  <a:cubicBezTo>
                    <a:pt x="259" y="124"/>
                    <a:pt x="259" y="124"/>
                    <a:pt x="208" y="124"/>
                  </a:cubicBezTo>
                  <a:lnTo>
                    <a:pt x="166" y="83"/>
                  </a:lnTo>
                  <a:cubicBezTo>
                    <a:pt x="166" y="41"/>
                    <a:pt x="125" y="41"/>
                    <a:pt x="84" y="41"/>
                  </a:cubicBezTo>
                  <a:cubicBezTo>
                    <a:pt x="84" y="0"/>
                    <a:pt x="42"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39"/>
            <p:cNvSpPr/>
            <p:nvPr/>
          </p:nvSpPr>
          <p:spPr>
            <a:xfrm>
              <a:off x="759450" y="2368050"/>
              <a:ext cx="7525" cy="13975"/>
            </a:xfrm>
            <a:custGeom>
              <a:rect b="b" l="l" r="r" t="t"/>
              <a:pathLst>
                <a:path extrusionOk="0" h="559" w="301">
                  <a:moveTo>
                    <a:pt x="1" y="1"/>
                  </a:moveTo>
                  <a:lnTo>
                    <a:pt x="42" y="559"/>
                  </a:lnTo>
                  <a:cubicBezTo>
                    <a:pt x="84" y="559"/>
                    <a:pt x="125" y="518"/>
                    <a:pt x="125" y="518"/>
                  </a:cubicBezTo>
                  <a:cubicBezTo>
                    <a:pt x="166" y="518"/>
                    <a:pt x="166" y="518"/>
                    <a:pt x="166" y="476"/>
                  </a:cubicBezTo>
                  <a:cubicBezTo>
                    <a:pt x="259" y="435"/>
                    <a:pt x="301" y="352"/>
                    <a:pt x="301" y="259"/>
                  </a:cubicBezTo>
                  <a:cubicBezTo>
                    <a:pt x="301" y="135"/>
                    <a:pt x="166" y="1"/>
                    <a:pt x="4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39"/>
            <p:cNvSpPr/>
            <p:nvPr/>
          </p:nvSpPr>
          <p:spPr>
            <a:xfrm>
              <a:off x="827175" y="2431625"/>
              <a:ext cx="13975" cy="7525"/>
            </a:xfrm>
            <a:custGeom>
              <a:rect b="b" l="l" r="r" t="t"/>
              <a:pathLst>
                <a:path extrusionOk="0" h="301" w="559">
                  <a:moveTo>
                    <a:pt x="259" y="1"/>
                  </a:moveTo>
                  <a:cubicBezTo>
                    <a:pt x="176" y="1"/>
                    <a:pt x="135" y="42"/>
                    <a:pt x="94" y="135"/>
                  </a:cubicBezTo>
                  <a:cubicBezTo>
                    <a:pt x="42" y="177"/>
                    <a:pt x="1" y="218"/>
                    <a:pt x="1" y="301"/>
                  </a:cubicBezTo>
                  <a:lnTo>
                    <a:pt x="559" y="259"/>
                  </a:lnTo>
                  <a:cubicBezTo>
                    <a:pt x="559" y="135"/>
                    <a:pt x="435" y="42"/>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39"/>
            <p:cNvSpPr/>
            <p:nvPr/>
          </p:nvSpPr>
          <p:spPr>
            <a:xfrm>
              <a:off x="821750" y="2362625"/>
              <a:ext cx="14250" cy="14250"/>
            </a:xfrm>
            <a:custGeom>
              <a:rect b="b" l="l" r="r" t="t"/>
              <a:pathLst>
                <a:path extrusionOk="0" h="570" w="570">
                  <a:moveTo>
                    <a:pt x="259" y="0"/>
                  </a:moveTo>
                  <a:cubicBezTo>
                    <a:pt x="135" y="0"/>
                    <a:pt x="1" y="135"/>
                    <a:pt x="1" y="311"/>
                  </a:cubicBezTo>
                  <a:cubicBezTo>
                    <a:pt x="1" y="476"/>
                    <a:pt x="176" y="569"/>
                    <a:pt x="311" y="569"/>
                  </a:cubicBezTo>
                  <a:cubicBezTo>
                    <a:pt x="476" y="569"/>
                    <a:pt x="569" y="435"/>
                    <a:pt x="569" y="259"/>
                  </a:cubicBezTo>
                  <a:cubicBezTo>
                    <a:pt x="569" y="94"/>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39"/>
            <p:cNvSpPr/>
            <p:nvPr/>
          </p:nvSpPr>
          <p:spPr>
            <a:xfrm>
              <a:off x="784275" y="2330325"/>
              <a:ext cx="15025" cy="14225"/>
            </a:xfrm>
            <a:custGeom>
              <a:rect b="b" l="l" r="r" t="t"/>
              <a:pathLst>
                <a:path extrusionOk="0" h="569" w="601">
                  <a:moveTo>
                    <a:pt x="300" y="0"/>
                  </a:moveTo>
                  <a:cubicBezTo>
                    <a:pt x="124" y="52"/>
                    <a:pt x="0" y="176"/>
                    <a:pt x="42" y="310"/>
                  </a:cubicBezTo>
                  <a:cubicBezTo>
                    <a:pt x="42" y="476"/>
                    <a:pt x="166" y="569"/>
                    <a:pt x="342" y="569"/>
                  </a:cubicBezTo>
                  <a:cubicBezTo>
                    <a:pt x="466" y="569"/>
                    <a:pt x="600" y="434"/>
                    <a:pt x="559" y="259"/>
                  </a:cubicBezTo>
                  <a:cubicBezTo>
                    <a:pt x="559" y="134"/>
                    <a:pt x="424" y="0"/>
                    <a:pt x="30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39"/>
            <p:cNvSpPr/>
            <p:nvPr/>
          </p:nvSpPr>
          <p:spPr>
            <a:xfrm>
              <a:off x="789450" y="2400175"/>
              <a:ext cx="15275" cy="13325"/>
            </a:xfrm>
            <a:custGeom>
              <a:rect b="b" l="l" r="r" t="t"/>
              <a:pathLst>
                <a:path extrusionOk="0" h="533" w="611">
                  <a:moveTo>
                    <a:pt x="322" y="0"/>
                  </a:moveTo>
                  <a:cubicBezTo>
                    <a:pt x="302" y="0"/>
                    <a:pt x="280" y="3"/>
                    <a:pt x="259" y="8"/>
                  </a:cubicBezTo>
                  <a:cubicBezTo>
                    <a:pt x="135" y="8"/>
                    <a:pt x="0" y="142"/>
                    <a:pt x="52" y="308"/>
                  </a:cubicBezTo>
                  <a:cubicBezTo>
                    <a:pt x="52" y="424"/>
                    <a:pt x="145" y="533"/>
                    <a:pt x="257" y="533"/>
                  </a:cubicBezTo>
                  <a:cubicBezTo>
                    <a:pt x="275" y="533"/>
                    <a:pt x="292" y="530"/>
                    <a:pt x="310" y="525"/>
                  </a:cubicBezTo>
                  <a:cubicBezTo>
                    <a:pt x="476" y="525"/>
                    <a:pt x="610" y="401"/>
                    <a:pt x="569" y="266"/>
                  </a:cubicBezTo>
                  <a:cubicBezTo>
                    <a:pt x="569" y="122"/>
                    <a:pt x="466" y="0"/>
                    <a:pt x="32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39"/>
            <p:cNvSpPr/>
            <p:nvPr/>
          </p:nvSpPr>
          <p:spPr>
            <a:xfrm>
              <a:off x="854050" y="2325150"/>
              <a:ext cx="14250" cy="14175"/>
            </a:xfrm>
            <a:custGeom>
              <a:rect b="b" l="l" r="r" t="t"/>
              <a:pathLst>
                <a:path extrusionOk="0" h="567" w="570">
                  <a:moveTo>
                    <a:pt x="259" y="0"/>
                  </a:moveTo>
                  <a:cubicBezTo>
                    <a:pt x="94" y="42"/>
                    <a:pt x="1" y="166"/>
                    <a:pt x="1" y="300"/>
                  </a:cubicBezTo>
                  <a:cubicBezTo>
                    <a:pt x="1" y="445"/>
                    <a:pt x="104" y="566"/>
                    <a:pt x="248" y="566"/>
                  </a:cubicBezTo>
                  <a:cubicBezTo>
                    <a:pt x="268" y="566"/>
                    <a:pt x="289" y="564"/>
                    <a:pt x="311" y="559"/>
                  </a:cubicBezTo>
                  <a:cubicBezTo>
                    <a:pt x="435" y="559"/>
                    <a:pt x="570" y="424"/>
                    <a:pt x="570" y="259"/>
                  </a:cubicBezTo>
                  <a:cubicBezTo>
                    <a:pt x="570" y="124"/>
                    <a:pt x="39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39"/>
            <p:cNvSpPr/>
            <p:nvPr/>
          </p:nvSpPr>
          <p:spPr>
            <a:xfrm>
              <a:off x="859500" y="2394750"/>
              <a:ext cx="13975" cy="14425"/>
            </a:xfrm>
            <a:custGeom>
              <a:rect b="b" l="l" r="r" t="t"/>
              <a:pathLst>
                <a:path extrusionOk="0" h="577" w="559">
                  <a:moveTo>
                    <a:pt x="308" y="0"/>
                  </a:moveTo>
                  <a:cubicBezTo>
                    <a:pt x="292" y="0"/>
                    <a:pt x="275" y="3"/>
                    <a:pt x="258" y="8"/>
                  </a:cubicBezTo>
                  <a:cubicBezTo>
                    <a:pt x="93" y="8"/>
                    <a:pt x="0" y="142"/>
                    <a:pt x="0" y="318"/>
                  </a:cubicBezTo>
                  <a:cubicBezTo>
                    <a:pt x="0" y="442"/>
                    <a:pt x="134" y="576"/>
                    <a:pt x="300" y="576"/>
                  </a:cubicBezTo>
                  <a:cubicBezTo>
                    <a:pt x="434" y="525"/>
                    <a:pt x="558" y="401"/>
                    <a:pt x="558" y="266"/>
                  </a:cubicBezTo>
                  <a:cubicBezTo>
                    <a:pt x="522" y="121"/>
                    <a:pt x="422" y="0"/>
                    <a:pt x="30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39"/>
            <p:cNvSpPr/>
            <p:nvPr/>
          </p:nvSpPr>
          <p:spPr>
            <a:xfrm>
              <a:off x="754025" y="2305750"/>
              <a:ext cx="7525" cy="7525"/>
            </a:xfrm>
            <a:custGeom>
              <a:rect b="b" l="l" r="r" t="t"/>
              <a:pathLst>
                <a:path extrusionOk="0" h="301" w="301">
                  <a:moveTo>
                    <a:pt x="1" y="1"/>
                  </a:moveTo>
                  <a:lnTo>
                    <a:pt x="42" y="301"/>
                  </a:lnTo>
                  <a:cubicBezTo>
                    <a:pt x="125" y="259"/>
                    <a:pt x="218" y="208"/>
                    <a:pt x="259" y="125"/>
                  </a:cubicBezTo>
                  <a:cubicBezTo>
                    <a:pt x="301" y="84"/>
                    <a:pt x="301" y="42"/>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39"/>
            <p:cNvSpPr/>
            <p:nvPr/>
          </p:nvSpPr>
          <p:spPr>
            <a:xfrm>
              <a:off x="816575" y="2300325"/>
              <a:ext cx="14000" cy="7525"/>
            </a:xfrm>
            <a:custGeom>
              <a:rect b="b" l="l" r="r" t="t"/>
              <a:pathLst>
                <a:path extrusionOk="0" h="301" w="560">
                  <a:moveTo>
                    <a:pt x="559" y="1"/>
                  </a:moveTo>
                  <a:lnTo>
                    <a:pt x="1" y="42"/>
                  </a:lnTo>
                  <a:cubicBezTo>
                    <a:pt x="1" y="42"/>
                    <a:pt x="1" y="83"/>
                    <a:pt x="42" y="83"/>
                  </a:cubicBezTo>
                  <a:cubicBezTo>
                    <a:pt x="42" y="218"/>
                    <a:pt x="166" y="301"/>
                    <a:pt x="301" y="301"/>
                  </a:cubicBezTo>
                  <a:cubicBezTo>
                    <a:pt x="466" y="259"/>
                    <a:pt x="559" y="125"/>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39"/>
            <p:cNvSpPr/>
            <p:nvPr/>
          </p:nvSpPr>
          <p:spPr>
            <a:xfrm>
              <a:off x="896200" y="2426200"/>
              <a:ext cx="7500" cy="7525"/>
            </a:xfrm>
            <a:custGeom>
              <a:rect b="b" l="l" r="r" t="t"/>
              <a:pathLst>
                <a:path extrusionOk="0" h="301" w="300">
                  <a:moveTo>
                    <a:pt x="259" y="1"/>
                  </a:moveTo>
                  <a:cubicBezTo>
                    <a:pt x="217" y="42"/>
                    <a:pt x="176" y="42"/>
                    <a:pt x="124" y="94"/>
                  </a:cubicBezTo>
                  <a:cubicBezTo>
                    <a:pt x="83" y="135"/>
                    <a:pt x="42" y="177"/>
                    <a:pt x="42" y="218"/>
                  </a:cubicBezTo>
                  <a:cubicBezTo>
                    <a:pt x="0" y="259"/>
                    <a:pt x="0" y="259"/>
                    <a:pt x="0" y="301"/>
                  </a:cubicBezTo>
                  <a:lnTo>
                    <a:pt x="300" y="301"/>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39"/>
            <p:cNvSpPr/>
            <p:nvPr/>
          </p:nvSpPr>
          <p:spPr>
            <a:xfrm>
              <a:off x="890775" y="2357450"/>
              <a:ext cx="7500" cy="13975"/>
            </a:xfrm>
            <a:custGeom>
              <a:rect b="b" l="l" r="r" t="t"/>
              <a:pathLst>
                <a:path extrusionOk="0" h="559" w="300">
                  <a:moveTo>
                    <a:pt x="217" y="1"/>
                  </a:moveTo>
                  <a:cubicBezTo>
                    <a:pt x="176" y="42"/>
                    <a:pt x="134" y="42"/>
                    <a:pt x="83" y="83"/>
                  </a:cubicBezTo>
                  <a:lnTo>
                    <a:pt x="41" y="125"/>
                  </a:lnTo>
                  <a:cubicBezTo>
                    <a:pt x="41" y="166"/>
                    <a:pt x="0" y="259"/>
                    <a:pt x="41" y="301"/>
                  </a:cubicBezTo>
                  <a:cubicBezTo>
                    <a:pt x="41" y="425"/>
                    <a:pt x="83" y="518"/>
                    <a:pt x="217" y="559"/>
                  </a:cubicBezTo>
                  <a:lnTo>
                    <a:pt x="30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39"/>
            <p:cNvSpPr/>
            <p:nvPr/>
          </p:nvSpPr>
          <p:spPr>
            <a:xfrm>
              <a:off x="886375" y="2294900"/>
              <a:ext cx="7775" cy="7525"/>
            </a:xfrm>
            <a:custGeom>
              <a:rect b="b" l="l" r="r" t="t"/>
              <a:pathLst>
                <a:path extrusionOk="0" h="301" w="311">
                  <a:moveTo>
                    <a:pt x="259" y="1"/>
                  </a:moveTo>
                  <a:lnTo>
                    <a:pt x="0" y="42"/>
                  </a:lnTo>
                  <a:cubicBezTo>
                    <a:pt x="0" y="125"/>
                    <a:pt x="52" y="218"/>
                    <a:pt x="135" y="259"/>
                  </a:cubicBezTo>
                  <a:cubicBezTo>
                    <a:pt x="176" y="300"/>
                    <a:pt x="217" y="300"/>
                    <a:pt x="310" y="300"/>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39"/>
            <p:cNvSpPr/>
            <p:nvPr/>
          </p:nvSpPr>
          <p:spPr>
            <a:xfrm>
              <a:off x="625825" y="2447925"/>
              <a:ext cx="7525" cy="6475"/>
            </a:xfrm>
            <a:custGeom>
              <a:rect b="b" l="l" r="r" t="t"/>
              <a:pathLst>
                <a:path extrusionOk="0" h="259" w="301">
                  <a:moveTo>
                    <a:pt x="1" y="0"/>
                  </a:moveTo>
                  <a:lnTo>
                    <a:pt x="42" y="259"/>
                  </a:lnTo>
                  <a:lnTo>
                    <a:pt x="300" y="259"/>
                  </a:lnTo>
                  <a:cubicBezTo>
                    <a:pt x="300" y="207"/>
                    <a:pt x="300" y="166"/>
                    <a:pt x="259" y="124"/>
                  </a:cubicBezTo>
                  <a:cubicBezTo>
                    <a:pt x="259" y="124"/>
                    <a:pt x="259" y="83"/>
                    <a:pt x="218" y="83"/>
                  </a:cubicBezTo>
                  <a:lnTo>
                    <a:pt x="13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39"/>
            <p:cNvSpPr/>
            <p:nvPr/>
          </p:nvSpPr>
          <p:spPr>
            <a:xfrm>
              <a:off x="620400" y="2378700"/>
              <a:ext cx="7525" cy="14200"/>
            </a:xfrm>
            <a:custGeom>
              <a:rect b="b" l="l" r="r" t="t"/>
              <a:pathLst>
                <a:path extrusionOk="0" h="568" w="301">
                  <a:moveTo>
                    <a:pt x="67" y="1"/>
                  </a:moveTo>
                  <a:cubicBezTo>
                    <a:pt x="46" y="1"/>
                    <a:pt x="23" y="3"/>
                    <a:pt x="0" y="9"/>
                  </a:cubicBezTo>
                  <a:lnTo>
                    <a:pt x="42" y="567"/>
                  </a:lnTo>
                  <a:cubicBezTo>
                    <a:pt x="93" y="567"/>
                    <a:pt x="135" y="526"/>
                    <a:pt x="176" y="526"/>
                  </a:cubicBezTo>
                  <a:cubicBezTo>
                    <a:pt x="176" y="526"/>
                    <a:pt x="176" y="484"/>
                    <a:pt x="218" y="484"/>
                  </a:cubicBezTo>
                  <a:cubicBezTo>
                    <a:pt x="259" y="443"/>
                    <a:pt x="300" y="350"/>
                    <a:pt x="300" y="267"/>
                  </a:cubicBezTo>
                  <a:cubicBezTo>
                    <a:pt x="300" y="115"/>
                    <a:pt x="207" y="1"/>
                    <a:pt x="6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39"/>
            <p:cNvSpPr/>
            <p:nvPr/>
          </p:nvSpPr>
          <p:spPr>
            <a:xfrm>
              <a:off x="688375" y="2442500"/>
              <a:ext cx="13975" cy="7525"/>
            </a:xfrm>
            <a:custGeom>
              <a:rect b="b" l="l" r="r" t="t"/>
              <a:pathLst>
                <a:path extrusionOk="0" h="301" w="559">
                  <a:moveTo>
                    <a:pt x="259" y="0"/>
                  </a:moveTo>
                  <a:cubicBezTo>
                    <a:pt x="125" y="0"/>
                    <a:pt x="1" y="124"/>
                    <a:pt x="42" y="300"/>
                  </a:cubicBezTo>
                  <a:lnTo>
                    <a:pt x="559" y="259"/>
                  </a:lnTo>
                  <a:cubicBezTo>
                    <a:pt x="559" y="166"/>
                    <a:pt x="518" y="83"/>
                    <a:pt x="424" y="42"/>
                  </a:cubicBezTo>
                  <a:cubicBezTo>
                    <a:pt x="383" y="0"/>
                    <a:pt x="342"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39"/>
            <p:cNvSpPr/>
            <p:nvPr/>
          </p:nvSpPr>
          <p:spPr>
            <a:xfrm>
              <a:off x="682950" y="2373475"/>
              <a:ext cx="15025" cy="14000"/>
            </a:xfrm>
            <a:custGeom>
              <a:rect b="b" l="l" r="r" t="t"/>
              <a:pathLst>
                <a:path extrusionOk="0" h="560" w="601">
                  <a:moveTo>
                    <a:pt x="300" y="1"/>
                  </a:moveTo>
                  <a:cubicBezTo>
                    <a:pt x="125" y="1"/>
                    <a:pt x="0" y="135"/>
                    <a:pt x="42" y="301"/>
                  </a:cubicBezTo>
                  <a:cubicBezTo>
                    <a:pt x="42" y="435"/>
                    <a:pt x="176" y="559"/>
                    <a:pt x="342" y="559"/>
                  </a:cubicBezTo>
                  <a:cubicBezTo>
                    <a:pt x="476" y="518"/>
                    <a:pt x="600" y="394"/>
                    <a:pt x="600" y="259"/>
                  </a:cubicBezTo>
                  <a:cubicBezTo>
                    <a:pt x="559" y="83"/>
                    <a:pt x="435" y="1"/>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39"/>
            <p:cNvSpPr/>
            <p:nvPr/>
          </p:nvSpPr>
          <p:spPr>
            <a:xfrm>
              <a:off x="646250" y="2341175"/>
              <a:ext cx="13975" cy="13975"/>
            </a:xfrm>
            <a:custGeom>
              <a:rect b="b" l="l" r="r" t="t"/>
              <a:pathLst>
                <a:path extrusionOk="0" h="559" w="559">
                  <a:moveTo>
                    <a:pt x="259" y="0"/>
                  </a:moveTo>
                  <a:cubicBezTo>
                    <a:pt x="93" y="0"/>
                    <a:pt x="0" y="135"/>
                    <a:pt x="0" y="300"/>
                  </a:cubicBezTo>
                  <a:cubicBezTo>
                    <a:pt x="0" y="476"/>
                    <a:pt x="135" y="559"/>
                    <a:pt x="300" y="559"/>
                  </a:cubicBezTo>
                  <a:cubicBezTo>
                    <a:pt x="476" y="559"/>
                    <a:pt x="559" y="435"/>
                    <a:pt x="559" y="259"/>
                  </a:cubicBezTo>
                  <a:cubicBezTo>
                    <a:pt x="559" y="135"/>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39"/>
            <p:cNvSpPr/>
            <p:nvPr/>
          </p:nvSpPr>
          <p:spPr>
            <a:xfrm>
              <a:off x="651675" y="2410175"/>
              <a:ext cx="13975" cy="14200"/>
            </a:xfrm>
            <a:custGeom>
              <a:rect b="b" l="l" r="r" t="t"/>
              <a:pathLst>
                <a:path extrusionOk="0" h="568" w="559">
                  <a:moveTo>
                    <a:pt x="259" y="1"/>
                  </a:moveTo>
                  <a:cubicBezTo>
                    <a:pt x="83" y="42"/>
                    <a:pt x="0" y="166"/>
                    <a:pt x="0" y="301"/>
                  </a:cubicBezTo>
                  <a:cubicBezTo>
                    <a:pt x="0" y="453"/>
                    <a:pt x="102" y="567"/>
                    <a:pt x="237" y="567"/>
                  </a:cubicBezTo>
                  <a:cubicBezTo>
                    <a:pt x="258" y="567"/>
                    <a:pt x="279" y="565"/>
                    <a:pt x="300" y="559"/>
                  </a:cubicBezTo>
                  <a:cubicBezTo>
                    <a:pt x="435" y="559"/>
                    <a:pt x="559" y="425"/>
                    <a:pt x="559" y="259"/>
                  </a:cubicBezTo>
                  <a:cubicBezTo>
                    <a:pt x="559" y="125"/>
                    <a:pt x="39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39"/>
            <p:cNvSpPr/>
            <p:nvPr/>
          </p:nvSpPr>
          <p:spPr>
            <a:xfrm>
              <a:off x="715250" y="2335750"/>
              <a:ext cx="14000" cy="13975"/>
            </a:xfrm>
            <a:custGeom>
              <a:rect b="b" l="l" r="r" t="t"/>
              <a:pathLst>
                <a:path extrusionOk="0" h="559" w="560">
                  <a:moveTo>
                    <a:pt x="259" y="0"/>
                  </a:moveTo>
                  <a:cubicBezTo>
                    <a:pt x="125" y="42"/>
                    <a:pt x="1" y="176"/>
                    <a:pt x="1" y="300"/>
                  </a:cubicBezTo>
                  <a:cubicBezTo>
                    <a:pt x="42" y="476"/>
                    <a:pt x="177" y="559"/>
                    <a:pt x="301" y="559"/>
                  </a:cubicBezTo>
                  <a:cubicBezTo>
                    <a:pt x="476" y="559"/>
                    <a:pt x="559" y="434"/>
                    <a:pt x="559" y="259"/>
                  </a:cubicBezTo>
                  <a:cubicBezTo>
                    <a:pt x="559" y="135"/>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39"/>
            <p:cNvSpPr/>
            <p:nvPr/>
          </p:nvSpPr>
          <p:spPr>
            <a:xfrm>
              <a:off x="720675" y="2405575"/>
              <a:ext cx="14000" cy="13375"/>
            </a:xfrm>
            <a:custGeom>
              <a:rect b="b" l="l" r="r" t="t"/>
              <a:pathLst>
                <a:path extrusionOk="0" h="535" w="560">
                  <a:moveTo>
                    <a:pt x="324" y="1"/>
                  </a:moveTo>
                  <a:cubicBezTo>
                    <a:pt x="303" y="1"/>
                    <a:pt x="281" y="4"/>
                    <a:pt x="259" y="9"/>
                  </a:cubicBezTo>
                  <a:cubicBezTo>
                    <a:pt x="125" y="9"/>
                    <a:pt x="1" y="143"/>
                    <a:pt x="1" y="268"/>
                  </a:cubicBezTo>
                  <a:cubicBezTo>
                    <a:pt x="37" y="420"/>
                    <a:pt x="135" y="534"/>
                    <a:pt x="249" y="534"/>
                  </a:cubicBezTo>
                  <a:cubicBezTo>
                    <a:pt x="266" y="534"/>
                    <a:pt x="283" y="531"/>
                    <a:pt x="301" y="526"/>
                  </a:cubicBezTo>
                  <a:cubicBezTo>
                    <a:pt x="477" y="526"/>
                    <a:pt x="559" y="402"/>
                    <a:pt x="559" y="226"/>
                  </a:cubicBezTo>
                  <a:cubicBezTo>
                    <a:pt x="559" y="110"/>
                    <a:pt x="458" y="1"/>
                    <a:pt x="32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39"/>
            <p:cNvSpPr/>
            <p:nvPr/>
          </p:nvSpPr>
          <p:spPr>
            <a:xfrm>
              <a:off x="616250" y="2315325"/>
              <a:ext cx="7525" cy="7525"/>
            </a:xfrm>
            <a:custGeom>
              <a:rect b="b" l="l" r="r" t="t"/>
              <a:pathLst>
                <a:path extrusionOk="0" h="301" w="301">
                  <a:moveTo>
                    <a:pt x="259" y="0"/>
                  </a:moveTo>
                  <a:lnTo>
                    <a:pt x="1" y="42"/>
                  </a:lnTo>
                  <a:lnTo>
                    <a:pt x="1" y="300"/>
                  </a:lnTo>
                  <a:cubicBezTo>
                    <a:pt x="166" y="300"/>
                    <a:pt x="301" y="176"/>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39"/>
            <p:cNvSpPr/>
            <p:nvPr/>
          </p:nvSpPr>
          <p:spPr>
            <a:xfrm>
              <a:off x="678550" y="2309900"/>
              <a:ext cx="14000" cy="7525"/>
            </a:xfrm>
            <a:custGeom>
              <a:rect b="b" l="l" r="r" t="t"/>
              <a:pathLst>
                <a:path extrusionOk="0" h="301" w="560">
                  <a:moveTo>
                    <a:pt x="559" y="0"/>
                  </a:moveTo>
                  <a:lnTo>
                    <a:pt x="1" y="42"/>
                  </a:lnTo>
                  <a:cubicBezTo>
                    <a:pt x="1" y="176"/>
                    <a:pt x="94" y="259"/>
                    <a:pt x="176" y="300"/>
                  </a:cubicBezTo>
                  <a:lnTo>
                    <a:pt x="352" y="300"/>
                  </a:lnTo>
                  <a:cubicBezTo>
                    <a:pt x="476" y="259"/>
                    <a:pt x="559" y="176"/>
                    <a:pt x="5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39"/>
            <p:cNvSpPr/>
            <p:nvPr/>
          </p:nvSpPr>
          <p:spPr>
            <a:xfrm>
              <a:off x="758425" y="2437075"/>
              <a:ext cx="6475" cy="7500"/>
            </a:xfrm>
            <a:custGeom>
              <a:rect b="b" l="l" r="r" t="t"/>
              <a:pathLst>
                <a:path extrusionOk="0" h="300" w="259">
                  <a:moveTo>
                    <a:pt x="259" y="0"/>
                  </a:moveTo>
                  <a:cubicBezTo>
                    <a:pt x="166" y="0"/>
                    <a:pt x="125" y="41"/>
                    <a:pt x="83" y="83"/>
                  </a:cubicBezTo>
                  <a:lnTo>
                    <a:pt x="42" y="83"/>
                  </a:lnTo>
                  <a:cubicBezTo>
                    <a:pt x="0" y="176"/>
                    <a:pt x="0" y="217"/>
                    <a:pt x="0" y="300"/>
                  </a:cubicBezTo>
                  <a:lnTo>
                    <a:pt x="259"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39"/>
            <p:cNvSpPr/>
            <p:nvPr/>
          </p:nvSpPr>
          <p:spPr>
            <a:xfrm>
              <a:off x="753000" y="2368050"/>
              <a:ext cx="7525" cy="13975"/>
            </a:xfrm>
            <a:custGeom>
              <a:rect b="b" l="l" r="r" t="t"/>
              <a:pathLst>
                <a:path extrusionOk="0" h="559" w="301">
                  <a:moveTo>
                    <a:pt x="217" y="1"/>
                  </a:moveTo>
                  <a:cubicBezTo>
                    <a:pt x="124" y="42"/>
                    <a:pt x="83" y="42"/>
                    <a:pt x="42" y="94"/>
                  </a:cubicBezTo>
                  <a:lnTo>
                    <a:pt x="42" y="135"/>
                  </a:lnTo>
                  <a:cubicBezTo>
                    <a:pt x="0" y="176"/>
                    <a:pt x="0" y="259"/>
                    <a:pt x="0" y="300"/>
                  </a:cubicBezTo>
                  <a:cubicBezTo>
                    <a:pt x="0" y="435"/>
                    <a:pt x="83" y="518"/>
                    <a:pt x="166" y="518"/>
                  </a:cubicBezTo>
                  <a:cubicBezTo>
                    <a:pt x="217" y="559"/>
                    <a:pt x="259" y="559"/>
                    <a:pt x="300" y="5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39"/>
            <p:cNvSpPr/>
            <p:nvPr/>
          </p:nvSpPr>
          <p:spPr>
            <a:xfrm>
              <a:off x="747575" y="2305750"/>
              <a:ext cx="7525" cy="7525"/>
            </a:xfrm>
            <a:custGeom>
              <a:rect b="b" l="l" r="r" t="t"/>
              <a:pathLst>
                <a:path extrusionOk="0" h="301" w="301">
                  <a:moveTo>
                    <a:pt x="259" y="1"/>
                  </a:moveTo>
                  <a:lnTo>
                    <a:pt x="0" y="42"/>
                  </a:lnTo>
                  <a:cubicBezTo>
                    <a:pt x="0" y="125"/>
                    <a:pt x="42" y="208"/>
                    <a:pt x="124" y="259"/>
                  </a:cubicBezTo>
                  <a:cubicBezTo>
                    <a:pt x="176" y="259"/>
                    <a:pt x="259" y="301"/>
                    <a:pt x="300" y="301"/>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39"/>
            <p:cNvSpPr/>
            <p:nvPr/>
          </p:nvSpPr>
          <p:spPr>
            <a:xfrm>
              <a:off x="488050" y="2458525"/>
              <a:ext cx="7525" cy="6475"/>
            </a:xfrm>
            <a:custGeom>
              <a:rect b="b" l="l" r="r" t="t"/>
              <a:pathLst>
                <a:path extrusionOk="0" h="259" w="301">
                  <a:moveTo>
                    <a:pt x="1" y="0"/>
                  </a:moveTo>
                  <a:lnTo>
                    <a:pt x="1" y="259"/>
                  </a:lnTo>
                  <a:lnTo>
                    <a:pt x="301" y="259"/>
                  </a:lnTo>
                  <a:cubicBezTo>
                    <a:pt x="259" y="217"/>
                    <a:pt x="259" y="176"/>
                    <a:pt x="259" y="135"/>
                  </a:cubicBezTo>
                  <a:cubicBezTo>
                    <a:pt x="218" y="135"/>
                    <a:pt x="218" y="93"/>
                    <a:pt x="166" y="42"/>
                  </a:cubicBezTo>
                  <a:lnTo>
                    <a:pt x="125" y="42"/>
                  </a:lnTo>
                  <a:cubicBezTo>
                    <a:pt x="84" y="0"/>
                    <a:pt x="42"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39"/>
            <p:cNvSpPr/>
            <p:nvPr/>
          </p:nvSpPr>
          <p:spPr>
            <a:xfrm>
              <a:off x="482625" y="2388475"/>
              <a:ext cx="7525" cy="14250"/>
            </a:xfrm>
            <a:custGeom>
              <a:rect b="b" l="l" r="r" t="t"/>
              <a:pathLst>
                <a:path extrusionOk="0" h="570" w="301">
                  <a:moveTo>
                    <a:pt x="1" y="0"/>
                  </a:moveTo>
                  <a:lnTo>
                    <a:pt x="42" y="569"/>
                  </a:lnTo>
                  <a:lnTo>
                    <a:pt x="125" y="569"/>
                  </a:lnTo>
                  <a:lnTo>
                    <a:pt x="176" y="517"/>
                  </a:lnTo>
                  <a:cubicBezTo>
                    <a:pt x="259" y="476"/>
                    <a:pt x="301" y="393"/>
                    <a:pt x="301" y="259"/>
                  </a:cubicBezTo>
                  <a:cubicBezTo>
                    <a:pt x="259" y="135"/>
                    <a:pt x="176" y="52"/>
                    <a:pt x="42" y="52"/>
                  </a:cubicBezTo>
                  <a:cubicBezTo>
                    <a:pt x="42" y="0"/>
                    <a:pt x="1"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39"/>
            <p:cNvSpPr/>
            <p:nvPr/>
          </p:nvSpPr>
          <p:spPr>
            <a:xfrm>
              <a:off x="550350" y="2453100"/>
              <a:ext cx="14250" cy="7775"/>
            </a:xfrm>
            <a:custGeom>
              <a:rect b="b" l="l" r="r" t="t"/>
              <a:pathLst>
                <a:path extrusionOk="0" h="311" w="570">
                  <a:moveTo>
                    <a:pt x="259" y="0"/>
                  </a:moveTo>
                  <a:cubicBezTo>
                    <a:pt x="176" y="0"/>
                    <a:pt x="135" y="52"/>
                    <a:pt x="94" y="93"/>
                  </a:cubicBezTo>
                  <a:cubicBezTo>
                    <a:pt x="1" y="135"/>
                    <a:pt x="1" y="217"/>
                    <a:pt x="1" y="310"/>
                  </a:cubicBezTo>
                  <a:lnTo>
                    <a:pt x="569" y="259"/>
                  </a:lnTo>
                  <a:cubicBezTo>
                    <a:pt x="569" y="135"/>
                    <a:pt x="435" y="0"/>
                    <a:pt x="31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39"/>
            <p:cNvSpPr/>
            <p:nvPr/>
          </p:nvSpPr>
          <p:spPr>
            <a:xfrm>
              <a:off x="545175" y="2384125"/>
              <a:ext cx="14000" cy="13350"/>
            </a:xfrm>
            <a:custGeom>
              <a:rect b="b" l="l" r="r" t="t"/>
              <a:pathLst>
                <a:path extrusionOk="0" h="534" w="560">
                  <a:moveTo>
                    <a:pt x="322" y="1"/>
                  </a:moveTo>
                  <a:cubicBezTo>
                    <a:pt x="302" y="1"/>
                    <a:pt x="281" y="4"/>
                    <a:pt x="259" y="9"/>
                  </a:cubicBezTo>
                  <a:cubicBezTo>
                    <a:pt x="83" y="9"/>
                    <a:pt x="1" y="133"/>
                    <a:pt x="1" y="309"/>
                  </a:cubicBezTo>
                  <a:cubicBezTo>
                    <a:pt x="1" y="417"/>
                    <a:pt x="96" y="534"/>
                    <a:pt x="237" y="534"/>
                  </a:cubicBezTo>
                  <a:cubicBezTo>
                    <a:pt x="257" y="534"/>
                    <a:pt x="278" y="531"/>
                    <a:pt x="301" y="526"/>
                  </a:cubicBezTo>
                  <a:cubicBezTo>
                    <a:pt x="466" y="526"/>
                    <a:pt x="559" y="391"/>
                    <a:pt x="559" y="267"/>
                  </a:cubicBezTo>
                  <a:cubicBezTo>
                    <a:pt x="559" y="115"/>
                    <a:pt x="458" y="1"/>
                    <a:pt x="32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39"/>
            <p:cNvSpPr/>
            <p:nvPr/>
          </p:nvSpPr>
          <p:spPr>
            <a:xfrm>
              <a:off x="507450" y="2352025"/>
              <a:ext cx="15000" cy="13975"/>
            </a:xfrm>
            <a:custGeom>
              <a:rect b="b" l="l" r="r" t="t"/>
              <a:pathLst>
                <a:path extrusionOk="0" h="559" w="600">
                  <a:moveTo>
                    <a:pt x="259" y="1"/>
                  </a:moveTo>
                  <a:cubicBezTo>
                    <a:pt x="124" y="1"/>
                    <a:pt x="0" y="125"/>
                    <a:pt x="42" y="300"/>
                  </a:cubicBezTo>
                  <a:cubicBezTo>
                    <a:pt x="42" y="424"/>
                    <a:pt x="166" y="559"/>
                    <a:pt x="300" y="559"/>
                  </a:cubicBezTo>
                  <a:cubicBezTo>
                    <a:pt x="476" y="518"/>
                    <a:pt x="600" y="383"/>
                    <a:pt x="559" y="259"/>
                  </a:cubicBezTo>
                  <a:cubicBezTo>
                    <a:pt x="559" y="83"/>
                    <a:pt x="42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39"/>
            <p:cNvSpPr/>
            <p:nvPr/>
          </p:nvSpPr>
          <p:spPr>
            <a:xfrm>
              <a:off x="512875" y="2420775"/>
              <a:ext cx="15025" cy="14250"/>
            </a:xfrm>
            <a:custGeom>
              <a:rect b="b" l="l" r="r" t="t"/>
              <a:pathLst>
                <a:path extrusionOk="0" h="570" w="601">
                  <a:moveTo>
                    <a:pt x="259" y="1"/>
                  </a:moveTo>
                  <a:cubicBezTo>
                    <a:pt x="124" y="1"/>
                    <a:pt x="0" y="177"/>
                    <a:pt x="0" y="311"/>
                  </a:cubicBezTo>
                  <a:cubicBezTo>
                    <a:pt x="42" y="476"/>
                    <a:pt x="166" y="569"/>
                    <a:pt x="300" y="569"/>
                  </a:cubicBezTo>
                  <a:cubicBezTo>
                    <a:pt x="466" y="569"/>
                    <a:pt x="600" y="435"/>
                    <a:pt x="559" y="259"/>
                  </a:cubicBezTo>
                  <a:cubicBezTo>
                    <a:pt x="559" y="135"/>
                    <a:pt x="42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39"/>
            <p:cNvSpPr/>
            <p:nvPr/>
          </p:nvSpPr>
          <p:spPr>
            <a:xfrm>
              <a:off x="577500" y="2346600"/>
              <a:ext cx="13975" cy="13975"/>
            </a:xfrm>
            <a:custGeom>
              <a:rect b="b" l="l" r="r" t="t"/>
              <a:pathLst>
                <a:path extrusionOk="0" h="559" w="559">
                  <a:moveTo>
                    <a:pt x="259" y="0"/>
                  </a:moveTo>
                  <a:cubicBezTo>
                    <a:pt x="83" y="0"/>
                    <a:pt x="0" y="125"/>
                    <a:pt x="0" y="300"/>
                  </a:cubicBezTo>
                  <a:cubicBezTo>
                    <a:pt x="0" y="435"/>
                    <a:pt x="124" y="559"/>
                    <a:pt x="300" y="559"/>
                  </a:cubicBezTo>
                  <a:cubicBezTo>
                    <a:pt x="424" y="559"/>
                    <a:pt x="558" y="435"/>
                    <a:pt x="558" y="259"/>
                  </a:cubicBezTo>
                  <a:cubicBezTo>
                    <a:pt x="517" y="83"/>
                    <a:pt x="38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39"/>
            <p:cNvSpPr/>
            <p:nvPr/>
          </p:nvSpPr>
          <p:spPr>
            <a:xfrm>
              <a:off x="581625" y="2415600"/>
              <a:ext cx="15275" cy="14000"/>
            </a:xfrm>
            <a:custGeom>
              <a:rect b="b" l="l" r="r" t="t"/>
              <a:pathLst>
                <a:path extrusionOk="0" h="560" w="611">
                  <a:moveTo>
                    <a:pt x="300" y="1"/>
                  </a:moveTo>
                  <a:cubicBezTo>
                    <a:pt x="135" y="42"/>
                    <a:pt x="1" y="166"/>
                    <a:pt x="42" y="301"/>
                  </a:cubicBezTo>
                  <a:cubicBezTo>
                    <a:pt x="42" y="466"/>
                    <a:pt x="176" y="559"/>
                    <a:pt x="352" y="559"/>
                  </a:cubicBezTo>
                  <a:cubicBezTo>
                    <a:pt x="476" y="559"/>
                    <a:pt x="611" y="425"/>
                    <a:pt x="611" y="259"/>
                  </a:cubicBezTo>
                  <a:cubicBezTo>
                    <a:pt x="559" y="125"/>
                    <a:pt x="435" y="1"/>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39"/>
            <p:cNvSpPr/>
            <p:nvPr/>
          </p:nvSpPr>
          <p:spPr>
            <a:xfrm>
              <a:off x="477200" y="2326175"/>
              <a:ext cx="7525" cy="7525"/>
            </a:xfrm>
            <a:custGeom>
              <a:rect b="b" l="l" r="r" t="t"/>
              <a:pathLst>
                <a:path extrusionOk="0" h="301" w="301">
                  <a:moveTo>
                    <a:pt x="300" y="1"/>
                  </a:moveTo>
                  <a:lnTo>
                    <a:pt x="1" y="42"/>
                  </a:lnTo>
                  <a:lnTo>
                    <a:pt x="42" y="300"/>
                  </a:lnTo>
                  <a:cubicBezTo>
                    <a:pt x="135" y="300"/>
                    <a:pt x="218" y="259"/>
                    <a:pt x="259" y="166"/>
                  </a:cubicBezTo>
                  <a:cubicBezTo>
                    <a:pt x="300" y="125"/>
                    <a:pt x="300" y="42"/>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39"/>
            <p:cNvSpPr/>
            <p:nvPr/>
          </p:nvSpPr>
          <p:spPr>
            <a:xfrm>
              <a:off x="539750" y="2320750"/>
              <a:ext cx="13975" cy="7525"/>
            </a:xfrm>
            <a:custGeom>
              <a:rect b="b" l="l" r="r" t="t"/>
              <a:pathLst>
                <a:path extrusionOk="0" h="301" w="559">
                  <a:moveTo>
                    <a:pt x="559" y="1"/>
                  </a:moveTo>
                  <a:lnTo>
                    <a:pt x="1" y="42"/>
                  </a:lnTo>
                  <a:lnTo>
                    <a:pt x="1" y="125"/>
                  </a:lnTo>
                  <a:cubicBezTo>
                    <a:pt x="42" y="218"/>
                    <a:pt x="166" y="300"/>
                    <a:pt x="300" y="300"/>
                  </a:cubicBezTo>
                  <a:cubicBezTo>
                    <a:pt x="476" y="300"/>
                    <a:pt x="559" y="176"/>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39"/>
            <p:cNvSpPr/>
            <p:nvPr/>
          </p:nvSpPr>
          <p:spPr>
            <a:xfrm>
              <a:off x="619375" y="2447925"/>
              <a:ext cx="7500" cy="7525"/>
            </a:xfrm>
            <a:custGeom>
              <a:rect b="b" l="l" r="r" t="t"/>
              <a:pathLst>
                <a:path extrusionOk="0" h="301" w="300">
                  <a:moveTo>
                    <a:pt x="259" y="0"/>
                  </a:moveTo>
                  <a:cubicBezTo>
                    <a:pt x="217" y="0"/>
                    <a:pt x="176" y="42"/>
                    <a:pt x="134" y="42"/>
                  </a:cubicBezTo>
                  <a:cubicBezTo>
                    <a:pt x="41" y="83"/>
                    <a:pt x="41" y="166"/>
                    <a:pt x="0" y="259"/>
                  </a:cubicBezTo>
                  <a:lnTo>
                    <a:pt x="0" y="300"/>
                  </a:lnTo>
                  <a:lnTo>
                    <a:pt x="300"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39"/>
            <p:cNvSpPr/>
            <p:nvPr/>
          </p:nvSpPr>
          <p:spPr>
            <a:xfrm>
              <a:off x="613925" y="2378900"/>
              <a:ext cx="7525" cy="14000"/>
            </a:xfrm>
            <a:custGeom>
              <a:rect b="b" l="l" r="r" t="t"/>
              <a:pathLst>
                <a:path extrusionOk="0" h="560" w="301">
                  <a:moveTo>
                    <a:pt x="218" y="1"/>
                  </a:moveTo>
                  <a:cubicBezTo>
                    <a:pt x="177" y="1"/>
                    <a:pt x="135" y="42"/>
                    <a:pt x="94" y="84"/>
                  </a:cubicBezTo>
                  <a:lnTo>
                    <a:pt x="42" y="125"/>
                  </a:lnTo>
                  <a:cubicBezTo>
                    <a:pt x="42" y="177"/>
                    <a:pt x="1" y="218"/>
                    <a:pt x="1" y="301"/>
                  </a:cubicBezTo>
                  <a:cubicBezTo>
                    <a:pt x="42" y="383"/>
                    <a:pt x="94" y="476"/>
                    <a:pt x="218" y="518"/>
                  </a:cubicBezTo>
                  <a:cubicBezTo>
                    <a:pt x="259" y="559"/>
                    <a:pt x="259" y="559"/>
                    <a:pt x="301" y="5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39"/>
            <p:cNvSpPr/>
            <p:nvPr/>
          </p:nvSpPr>
          <p:spPr>
            <a:xfrm>
              <a:off x="608500" y="2316350"/>
              <a:ext cx="7775" cy="6500"/>
            </a:xfrm>
            <a:custGeom>
              <a:rect b="b" l="l" r="r" t="t"/>
              <a:pathLst>
                <a:path extrusionOk="0" h="260" w="311">
                  <a:moveTo>
                    <a:pt x="1" y="1"/>
                  </a:moveTo>
                  <a:cubicBezTo>
                    <a:pt x="53" y="42"/>
                    <a:pt x="53" y="42"/>
                    <a:pt x="53" y="94"/>
                  </a:cubicBezTo>
                  <a:cubicBezTo>
                    <a:pt x="53" y="135"/>
                    <a:pt x="94" y="218"/>
                    <a:pt x="177" y="218"/>
                  </a:cubicBezTo>
                  <a:cubicBezTo>
                    <a:pt x="218" y="259"/>
                    <a:pt x="259" y="259"/>
                    <a:pt x="311" y="259"/>
                  </a:cubicBezTo>
                  <a:lnTo>
                    <a:pt x="31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39"/>
            <p:cNvSpPr/>
            <p:nvPr/>
          </p:nvSpPr>
          <p:spPr>
            <a:xfrm>
              <a:off x="349000" y="2469375"/>
              <a:ext cx="7525" cy="6475"/>
            </a:xfrm>
            <a:custGeom>
              <a:rect b="b" l="l" r="r" t="t"/>
              <a:pathLst>
                <a:path extrusionOk="0" h="259" w="301">
                  <a:moveTo>
                    <a:pt x="0" y="0"/>
                  </a:moveTo>
                  <a:lnTo>
                    <a:pt x="42" y="259"/>
                  </a:lnTo>
                  <a:lnTo>
                    <a:pt x="300" y="218"/>
                  </a:lnTo>
                  <a:cubicBezTo>
                    <a:pt x="300" y="218"/>
                    <a:pt x="300" y="176"/>
                    <a:pt x="259" y="125"/>
                  </a:cubicBezTo>
                  <a:cubicBezTo>
                    <a:pt x="259" y="83"/>
                    <a:pt x="218" y="83"/>
                    <a:pt x="218" y="42"/>
                  </a:cubicBezTo>
                  <a:cubicBezTo>
                    <a:pt x="176" y="42"/>
                    <a:pt x="135" y="0"/>
                    <a:pt x="13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39"/>
            <p:cNvSpPr/>
            <p:nvPr/>
          </p:nvSpPr>
          <p:spPr>
            <a:xfrm>
              <a:off x="343575" y="2399325"/>
              <a:ext cx="7775" cy="13975"/>
            </a:xfrm>
            <a:custGeom>
              <a:rect b="b" l="l" r="r" t="t"/>
              <a:pathLst>
                <a:path extrusionOk="0" h="559" w="311">
                  <a:moveTo>
                    <a:pt x="0" y="1"/>
                  </a:moveTo>
                  <a:lnTo>
                    <a:pt x="52" y="559"/>
                  </a:lnTo>
                  <a:cubicBezTo>
                    <a:pt x="93" y="559"/>
                    <a:pt x="135" y="559"/>
                    <a:pt x="176" y="518"/>
                  </a:cubicBezTo>
                  <a:lnTo>
                    <a:pt x="217" y="518"/>
                  </a:lnTo>
                  <a:cubicBezTo>
                    <a:pt x="259" y="435"/>
                    <a:pt x="310" y="342"/>
                    <a:pt x="310" y="259"/>
                  </a:cubicBezTo>
                  <a:cubicBezTo>
                    <a:pt x="310" y="135"/>
                    <a:pt x="176" y="42"/>
                    <a:pt x="5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39"/>
            <p:cNvSpPr/>
            <p:nvPr/>
          </p:nvSpPr>
          <p:spPr>
            <a:xfrm>
              <a:off x="411550" y="2463950"/>
              <a:ext cx="13975" cy="7525"/>
            </a:xfrm>
            <a:custGeom>
              <a:rect b="b" l="l" r="r" t="t"/>
              <a:pathLst>
                <a:path extrusionOk="0" h="301" w="559">
                  <a:moveTo>
                    <a:pt x="259" y="0"/>
                  </a:moveTo>
                  <a:cubicBezTo>
                    <a:pt x="125" y="0"/>
                    <a:pt x="0" y="135"/>
                    <a:pt x="0" y="300"/>
                  </a:cubicBezTo>
                  <a:lnTo>
                    <a:pt x="559" y="259"/>
                  </a:lnTo>
                  <a:cubicBezTo>
                    <a:pt x="559" y="135"/>
                    <a:pt x="517" y="83"/>
                    <a:pt x="43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39"/>
            <p:cNvSpPr/>
            <p:nvPr/>
          </p:nvSpPr>
          <p:spPr>
            <a:xfrm>
              <a:off x="406125" y="2393900"/>
              <a:ext cx="15025" cy="14250"/>
            </a:xfrm>
            <a:custGeom>
              <a:rect b="b" l="l" r="r" t="t"/>
              <a:pathLst>
                <a:path extrusionOk="0" h="570" w="601">
                  <a:moveTo>
                    <a:pt x="259" y="0"/>
                  </a:moveTo>
                  <a:cubicBezTo>
                    <a:pt x="135" y="42"/>
                    <a:pt x="0" y="176"/>
                    <a:pt x="42" y="300"/>
                  </a:cubicBezTo>
                  <a:cubicBezTo>
                    <a:pt x="42" y="450"/>
                    <a:pt x="139" y="570"/>
                    <a:pt x="245" y="570"/>
                  </a:cubicBezTo>
                  <a:cubicBezTo>
                    <a:pt x="263" y="570"/>
                    <a:pt x="282" y="566"/>
                    <a:pt x="300" y="559"/>
                  </a:cubicBezTo>
                  <a:cubicBezTo>
                    <a:pt x="476" y="559"/>
                    <a:pt x="600" y="435"/>
                    <a:pt x="559" y="259"/>
                  </a:cubicBezTo>
                  <a:cubicBezTo>
                    <a:pt x="559" y="135"/>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39"/>
            <p:cNvSpPr/>
            <p:nvPr/>
          </p:nvSpPr>
          <p:spPr>
            <a:xfrm>
              <a:off x="369425" y="2362425"/>
              <a:ext cx="14225" cy="14450"/>
            </a:xfrm>
            <a:custGeom>
              <a:rect b="b" l="l" r="r" t="t"/>
              <a:pathLst>
                <a:path extrusionOk="0" h="578" w="569">
                  <a:moveTo>
                    <a:pt x="310" y="1"/>
                  </a:moveTo>
                  <a:cubicBezTo>
                    <a:pt x="293" y="1"/>
                    <a:pt x="275" y="3"/>
                    <a:pt x="259" y="8"/>
                  </a:cubicBezTo>
                  <a:cubicBezTo>
                    <a:pt x="93" y="8"/>
                    <a:pt x="0" y="143"/>
                    <a:pt x="0" y="319"/>
                  </a:cubicBezTo>
                  <a:cubicBezTo>
                    <a:pt x="0" y="443"/>
                    <a:pt x="135" y="577"/>
                    <a:pt x="310" y="577"/>
                  </a:cubicBezTo>
                  <a:cubicBezTo>
                    <a:pt x="434" y="525"/>
                    <a:pt x="569" y="401"/>
                    <a:pt x="569" y="267"/>
                  </a:cubicBezTo>
                  <a:cubicBezTo>
                    <a:pt x="569" y="122"/>
                    <a:pt x="434" y="1"/>
                    <a:pt x="31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39"/>
            <p:cNvSpPr/>
            <p:nvPr/>
          </p:nvSpPr>
          <p:spPr>
            <a:xfrm>
              <a:off x="374850" y="2431625"/>
              <a:ext cx="13975" cy="14000"/>
            </a:xfrm>
            <a:custGeom>
              <a:rect b="b" l="l" r="r" t="t"/>
              <a:pathLst>
                <a:path extrusionOk="0" h="560" w="559">
                  <a:moveTo>
                    <a:pt x="259" y="1"/>
                  </a:moveTo>
                  <a:cubicBezTo>
                    <a:pt x="93" y="1"/>
                    <a:pt x="0" y="135"/>
                    <a:pt x="0" y="301"/>
                  </a:cubicBezTo>
                  <a:cubicBezTo>
                    <a:pt x="0" y="435"/>
                    <a:pt x="135" y="559"/>
                    <a:pt x="300" y="559"/>
                  </a:cubicBezTo>
                  <a:cubicBezTo>
                    <a:pt x="435" y="559"/>
                    <a:pt x="559" y="394"/>
                    <a:pt x="559" y="259"/>
                  </a:cubicBezTo>
                  <a:cubicBezTo>
                    <a:pt x="517" y="84"/>
                    <a:pt x="39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39"/>
            <p:cNvSpPr/>
            <p:nvPr/>
          </p:nvSpPr>
          <p:spPr>
            <a:xfrm>
              <a:off x="438425" y="2357450"/>
              <a:ext cx="14000" cy="13975"/>
            </a:xfrm>
            <a:custGeom>
              <a:rect b="b" l="l" r="r" t="t"/>
              <a:pathLst>
                <a:path extrusionOk="0" h="559" w="560">
                  <a:moveTo>
                    <a:pt x="259" y="1"/>
                  </a:moveTo>
                  <a:cubicBezTo>
                    <a:pt x="135" y="1"/>
                    <a:pt x="1" y="125"/>
                    <a:pt x="1" y="301"/>
                  </a:cubicBezTo>
                  <a:cubicBezTo>
                    <a:pt x="1" y="425"/>
                    <a:pt x="177" y="559"/>
                    <a:pt x="301" y="559"/>
                  </a:cubicBezTo>
                  <a:cubicBezTo>
                    <a:pt x="476" y="518"/>
                    <a:pt x="559" y="383"/>
                    <a:pt x="559" y="259"/>
                  </a:cubicBezTo>
                  <a:cubicBezTo>
                    <a:pt x="559" y="83"/>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39"/>
            <p:cNvSpPr/>
            <p:nvPr/>
          </p:nvSpPr>
          <p:spPr>
            <a:xfrm>
              <a:off x="443850" y="2426200"/>
              <a:ext cx="14000" cy="14000"/>
            </a:xfrm>
            <a:custGeom>
              <a:rect b="b" l="l" r="r" t="t"/>
              <a:pathLst>
                <a:path extrusionOk="0" h="560" w="560">
                  <a:moveTo>
                    <a:pt x="259" y="1"/>
                  </a:moveTo>
                  <a:cubicBezTo>
                    <a:pt x="125" y="1"/>
                    <a:pt x="1" y="135"/>
                    <a:pt x="1" y="301"/>
                  </a:cubicBezTo>
                  <a:cubicBezTo>
                    <a:pt x="1" y="476"/>
                    <a:pt x="125" y="559"/>
                    <a:pt x="301" y="559"/>
                  </a:cubicBezTo>
                  <a:cubicBezTo>
                    <a:pt x="476" y="559"/>
                    <a:pt x="559" y="435"/>
                    <a:pt x="559" y="259"/>
                  </a:cubicBezTo>
                  <a:cubicBezTo>
                    <a:pt x="559" y="94"/>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39"/>
            <p:cNvSpPr/>
            <p:nvPr/>
          </p:nvSpPr>
          <p:spPr>
            <a:xfrm>
              <a:off x="339425" y="2336775"/>
              <a:ext cx="6500" cy="7775"/>
            </a:xfrm>
            <a:custGeom>
              <a:rect b="b" l="l" r="r" t="t"/>
              <a:pathLst>
                <a:path extrusionOk="0" h="311" w="260">
                  <a:moveTo>
                    <a:pt x="1" y="1"/>
                  </a:moveTo>
                  <a:lnTo>
                    <a:pt x="1" y="311"/>
                  </a:lnTo>
                  <a:cubicBezTo>
                    <a:pt x="166" y="311"/>
                    <a:pt x="259" y="135"/>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39"/>
            <p:cNvSpPr/>
            <p:nvPr/>
          </p:nvSpPr>
          <p:spPr>
            <a:xfrm>
              <a:off x="401725" y="2331600"/>
              <a:ext cx="14250" cy="7525"/>
            </a:xfrm>
            <a:custGeom>
              <a:rect b="b" l="l" r="r" t="t"/>
              <a:pathLst>
                <a:path extrusionOk="0" h="301" w="570">
                  <a:moveTo>
                    <a:pt x="569" y="1"/>
                  </a:moveTo>
                  <a:lnTo>
                    <a:pt x="1" y="42"/>
                  </a:lnTo>
                  <a:cubicBezTo>
                    <a:pt x="1" y="208"/>
                    <a:pt x="135" y="301"/>
                    <a:pt x="311" y="301"/>
                  </a:cubicBezTo>
                  <a:cubicBezTo>
                    <a:pt x="435" y="301"/>
                    <a:pt x="569" y="166"/>
                    <a:pt x="56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39"/>
            <p:cNvSpPr/>
            <p:nvPr/>
          </p:nvSpPr>
          <p:spPr>
            <a:xfrm>
              <a:off x="481600" y="2458525"/>
              <a:ext cx="6475" cy="7525"/>
            </a:xfrm>
            <a:custGeom>
              <a:rect b="b" l="l" r="r" t="t"/>
              <a:pathLst>
                <a:path extrusionOk="0" h="301" w="259">
                  <a:moveTo>
                    <a:pt x="259" y="0"/>
                  </a:moveTo>
                  <a:cubicBezTo>
                    <a:pt x="166" y="0"/>
                    <a:pt x="124" y="0"/>
                    <a:pt x="83" y="42"/>
                  </a:cubicBezTo>
                  <a:lnTo>
                    <a:pt x="42" y="93"/>
                  </a:lnTo>
                  <a:cubicBezTo>
                    <a:pt x="0" y="135"/>
                    <a:pt x="0" y="217"/>
                    <a:pt x="0" y="300"/>
                  </a:cubicBezTo>
                  <a:lnTo>
                    <a:pt x="259"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39"/>
            <p:cNvSpPr/>
            <p:nvPr/>
          </p:nvSpPr>
          <p:spPr>
            <a:xfrm>
              <a:off x="476175" y="2388475"/>
              <a:ext cx="7525" cy="14250"/>
            </a:xfrm>
            <a:custGeom>
              <a:rect b="b" l="l" r="r" t="t"/>
              <a:pathLst>
                <a:path extrusionOk="0" h="570" w="301">
                  <a:moveTo>
                    <a:pt x="259" y="0"/>
                  </a:moveTo>
                  <a:cubicBezTo>
                    <a:pt x="217" y="52"/>
                    <a:pt x="217" y="52"/>
                    <a:pt x="176" y="52"/>
                  </a:cubicBezTo>
                  <a:cubicBezTo>
                    <a:pt x="124" y="52"/>
                    <a:pt x="83" y="93"/>
                    <a:pt x="42" y="135"/>
                  </a:cubicBezTo>
                  <a:lnTo>
                    <a:pt x="42" y="176"/>
                  </a:lnTo>
                  <a:cubicBezTo>
                    <a:pt x="0" y="217"/>
                    <a:pt x="0" y="259"/>
                    <a:pt x="0" y="311"/>
                  </a:cubicBezTo>
                  <a:cubicBezTo>
                    <a:pt x="0" y="435"/>
                    <a:pt x="83" y="517"/>
                    <a:pt x="176" y="569"/>
                  </a:cubicBezTo>
                  <a:lnTo>
                    <a:pt x="300" y="56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39"/>
            <p:cNvSpPr/>
            <p:nvPr/>
          </p:nvSpPr>
          <p:spPr>
            <a:xfrm>
              <a:off x="470750" y="2327225"/>
              <a:ext cx="7500" cy="6475"/>
            </a:xfrm>
            <a:custGeom>
              <a:rect b="b" l="l" r="r" t="t"/>
              <a:pathLst>
                <a:path extrusionOk="0" h="259" w="300">
                  <a:moveTo>
                    <a:pt x="0" y="0"/>
                  </a:moveTo>
                  <a:cubicBezTo>
                    <a:pt x="0" y="83"/>
                    <a:pt x="41" y="176"/>
                    <a:pt x="135" y="217"/>
                  </a:cubicBezTo>
                  <a:cubicBezTo>
                    <a:pt x="176" y="258"/>
                    <a:pt x="259" y="258"/>
                    <a:pt x="300" y="258"/>
                  </a:cubicBez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39"/>
            <p:cNvSpPr/>
            <p:nvPr/>
          </p:nvSpPr>
          <p:spPr>
            <a:xfrm>
              <a:off x="281275" y="2473775"/>
              <a:ext cx="6500" cy="7525"/>
            </a:xfrm>
            <a:custGeom>
              <a:rect b="b" l="l" r="r" t="t"/>
              <a:pathLst>
                <a:path extrusionOk="0" h="301" w="260">
                  <a:moveTo>
                    <a:pt x="1" y="0"/>
                  </a:moveTo>
                  <a:lnTo>
                    <a:pt x="1" y="300"/>
                  </a:lnTo>
                  <a:lnTo>
                    <a:pt x="259" y="259"/>
                  </a:lnTo>
                  <a:cubicBezTo>
                    <a:pt x="259" y="207"/>
                    <a:pt x="218" y="166"/>
                    <a:pt x="166" y="124"/>
                  </a:cubicBezTo>
                  <a:cubicBezTo>
                    <a:pt x="125" y="83"/>
                    <a:pt x="83" y="42"/>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39"/>
            <p:cNvSpPr/>
            <p:nvPr/>
          </p:nvSpPr>
          <p:spPr>
            <a:xfrm>
              <a:off x="299625" y="2367875"/>
              <a:ext cx="15025" cy="13325"/>
            </a:xfrm>
            <a:custGeom>
              <a:rect b="b" l="l" r="r" t="t"/>
              <a:pathLst>
                <a:path extrusionOk="0" h="533" w="601">
                  <a:moveTo>
                    <a:pt x="347" y="0"/>
                  </a:moveTo>
                  <a:cubicBezTo>
                    <a:pt x="331" y="0"/>
                    <a:pt x="316" y="2"/>
                    <a:pt x="301" y="8"/>
                  </a:cubicBezTo>
                  <a:cubicBezTo>
                    <a:pt x="125" y="8"/>
                    <a:pt x="1" y="142"/>
                    <a:pt x="42" y="266"/>
                  </a:cubicBezTo>
                  <a:cubicBezTo>
                    <a:pt x="42" y="419"/>
                    <a:pt x="136" y="533"/>
                    <a:pt x="276" y="533"/>
                  </a:cubicBezTo>
                  <a:cubicBezTo>
                    <a:pt x="297" y="533"/>
                    <a:pt x="319" y="530"/>
                    <a:pt x="342" y="525"/>
                  </a:cubicBezTo>
                  <a:cubicBezTo>
                    <a:pt x="466" y="525"/>
                    <a:pt x="600" y="400"/>
                    <a:pt x="600" y="266"/>
                  </a:cubicBezTo>
                  <a:cubicBezTo>
                    <a:pt x="564" y="121"/>
                    <a:pt x="456" y="0"/>
                    <a:pt x="34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39"/>
            <p:cNvSpPr/>
            <p:nvPr/>
          </p:nvSpPr>
          <p:spPr>
            <a:xfrm>
              <a:off x="304800" y="2437075"/>
              <a:ext cx="15275" cy="13975"/>
            </a:xfrm>
            <a:custGeom>
              <a:rect b="b" l="l" r="r" t="t"/>
              <a:pathLst>
                <a:path extrusionOk="0" h="559" w="611">
                  <a:moveTo>
                    <a:pt x="259" y="0"/>
                  </a:moveTo>
                  <a:cubicBezTo>
                    <a:pt x="135" y="0"/>
                    <a:pt x="0" y="124"/>
                    <a:pt x="52" y="300"/>
                  </a:cubicBezTo>
                  <a:cubicBezTo>
                    <a:pt x="52" y="434"/>
                    <a:pt x="176" y="558"/>
                    <a:pt x="311" y="558"/>
                  </a:cubicBezTo>
                  <a:cubicBezTo>
                    <a:pt x="476" y="517"/>
                    <a:pt x="610" y="383"/>
                    <a:pt x="569" y="259"/>
                  </a:cubicBezTo>
                  <a:cubicBezTo>
                    <a:pt x="569" y="83"/>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39"/>
            <p:cNvSpPr/>
            <p:nvPr/>
          </p:nvSpPr>
          <p:spPr>
            <a:xfrm>
              <a:off x="342525" y="2469375"/>
              <a:ext cx="7525" cy="6475"/>
            </a:xfrm>
            <a:custGeom>
              <a:rect b="b" l="l" r="r" t="t"/>
              <a:pathLst>
                <a:path extrusionOk="0" h="259" w="301">
                  <a:moveTo>
                    <a:pt x="259" y="0"/>
                  </a:moveTo>
                  <a:cubicBezTo>
                    <a:pt x="218" y="0"/>
                    <a:pt x="177" y="0"/>
                    <a:pt x="135" y="42"/>
                  </a:cubicBezTo>
                  <a:cubicBezTo>
                    <a:pt x="42" y="83"/>
                    <a:pt x="1" y="125"/>
                    <a:pt x="1" y="218"/>
                  </a:cubicBezTo>
                  <a:lnTo>
                    <a:pt x="1" y="259"/>
                  </a:lnTo>
                  <a:lnTo>
                    <a:pt x="301"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39"/>
            <p:cNvSpPr/>
            <p:nvPr/>
          </p:nvSpPr>
          <p:spPr>
            <a:xfrm>
              <a:off x="337100" y="2399325"/>
              <a:ext cx="7800" cy="13975"/>
            </a:xfrm>
            <a:custGeom>
              <a:rect b="b" l="l" r="r" t="t"/>
              <a:pathLst>
                <a:path extrusionOk="0" h="559" w="312">
                  <a:moveTo>
                    <a:pt x="259" y="1"/>
                  </a:moveTo>
                  <a:cubicBezTo>
                    <a:pt x="259" y="1"/>
                    <a:pt x="218" y="1"/>
                    <a:pt x="218" y="42"/>
                  </a:cubicBezTo>
                  <a:cubicBezTo>
                    <a:pt x="94" y="42"/>
                    <a:pt x="1" y="176"/>
                    <a:pt x="1" y="300"/>
                  </a:cubicBezTo>
                  <a:cubicBezTo>
                    <a:pt x="1" y="435"/>
                    <a:pt x="94" y="518"/>
                    <a:pt x="218" y="559"/>
                  </a:cubicBezTo>
                  <a:lnTo>
                    <a:pt x="311"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39"/>
            <p:cNvSpPr/>
            <p:nvPr/>
          </p:nvSpPr>
          <p:spPr>
            <a:xfrm>
              <a:off x="331950" y="2336775"/>
              <a:ext cx="7500" cy="7775"/>
            </a:xfrm>
            <a:custGeom>
              <a:rect b="b" l="l" r="r" t="t"/>
              <a:pathLst>
                <a:path extrusionOk="0" h="311" w="300">
                  <a:moveTo>
                    <a:pt x="300" y="1"/>
                  </a:moveTo>
                  <a:lnTo>
                    <a:pt x="0" y="52"/>
                  </a:lnTo>
                  <a:cubicBezTo>
                    <a:pt x="0" y="52"/>
                    <a:pt x="0" y="94"/>
                    <a:pt x="41" y="94"/>
                  </a:cubicBezTo>
                  <a:cubicBezTo>
                    <a:pt x="41" y="176"/>
                    <a:pt x="83" y="218"/>
                    <a:pt x="165" y="259"/>
                  </a:cubicBezTo>
                  <a:cubicBezTo>
                    <a:pt x="207" y="311"/>
                    <a:pt x="259" y="311"/>
                    <a:pt x="300" y="311"/>
                  </a:cubicBezTo>
                  <a:lnTo>
                    <a:pt x="30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39"/>
            <p:cNvSpPr/>
            <p:nvPr/>
          </p:nvSpPr>
          <p:spPr>
            <a:xfrm>
              <a:off x="892825" y="2288450"/>
              <a:ext cx="6500" cy="6475"/>
            </a:xfrm>
            <a:custGeom>
              <a:rect b="b" l="l" r="r" t="t"/>
              <a:pathLst>
                <a:path extrusionOk="0" h="259" w="260">
                  <a:moveTo>
                    <a:pt x="1" y="0"/>
                  </a:moveTo>
                  <a:lnTo>
                    <a:pt x="1" y="259"/>
                  </a:lnTo>
                  <a:lnTo>
                    <a:pt x="259" y="259"/>
                  </a:lnTo>
                  <a:cubicBezTo>
                    <a:pt x="259" y="83"/>
                    <a:pt x="135"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39"/>
            <p:cNvSpPr/>
            <p:nvPr/>
          </p:nvSpPr>
          <p:spPr>
            <a:xfrm>
              <a:off x="754025" y="2298775"/>
              <a:ext cx="7525" cy="7000"/>
            </a:xfrm>
            <a:custGeom>
              <a:rect b="b" l="l" r="r" t="t"/>
              <a:pathLst>
                <a:path extrusionOk="0" h="280" w="301">
                  <a:moveTo>
                    <a:pt x="71" y="1"/>
                  </a:moveTo>
                  <a:cubicBezTo>
                    <a:pt x="47" y="1"/>
                    <a:pt x="24" y="7"/>
                    <a:pt x="1" y="21"/>
                  </a:cubicBezTo>
                  <a:lnTo>
                    <a:pt x="1" y="280"/>
                  </a:lnTo>
                  <a:lnTo>
                    <a:pt x="301" y="280"/>
                  </a:lnTo>
                  <a:cubicBezTo>
                    <a:pt x="301" y="187"/>
                    <a:pt x="259" y="145"/>
                    <a:pt x="259" y="104"/>
                  </a:cubicBezTo>
                  <a:cubicBezTo>
                    <a:pt x="199" y="44"/>
                    <a:pt x="134" y="1"/>
                    <a:pt x="7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39"/>
            <p:cNvSpPr/>
            <p:nvPr/>
          </p:nvSpPr>
          <p:spPr>
            <a:xfrm>
              <a:off x="748600" y="2229250"/>
              <a:ext cx="7525" cy="13975"/>
            </a:xfrm>
            <a:custGeom>
              <a:rect b="b" l="l" r="r" t="t"/>
              <a:pathLst>
                <a:path extrusionOk="0" h="559" w="301">
                  <a:moveTo>
                    <a:pt x="1" y="1"/>
                  </a:moveTo>
                  <a:lnTo>
                    <a:pt x="42" y="559"/>
                  </a:lnTo>
                  <a:cubicBezTo>
                    <a:pt x="218" y="559"/>
                    <a:pt x="300" y="424"/>
                    <a:pt x="300" y="259"/>
                  </a:cubicBezTo>
                  <a:cubicBezTo>
                    <a:pt x="300" y="218"/>
                    <a:pt x="259" y="166"/>
                    <a:pt x="259" y="125"/>
                  </a:cubicBezTo>
                  <a:lnTo>
                    <a:pt x="218" y="83"/>
                  </a:lnTo>
                  <a:cubicBezTo>
                    <a:pt x="176" y="42"/>
                    <a:pt x="83"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39"/>
            <p:cNvSpPr/>
            <p:nvPr/>
          </p:nvSpPr>
          <p:spPr>
            <a:xfrm>
              <a:off x="816575" y="2293875"/>
              <a:ext cx="14000" cy="7525"/>
            </a:xfrm>
            <a:custGeom>
              <a:rect b="b" l="l" r="r" t="t"/>
              <a:pathLst>
                <a:path extrusionOk="0" h="301" w="560">
                  <a:moveTo>
                    <a:pt x="259" y="0"/>
                  </a:moveTo>
                  <a:cubicBezTo>
                    <a:pt x="166" y="0"/>
                    <a:pt x="125" y="42"/>
                    <a:pt x="83" y="83"/>
                  </a:cubicBezTo>
                  <a:cubicBezTo>
                    <a:pt x="42" y="124"/>
                    <a:pt x="1" y="217"/>
                    <a:pt x="1" y="300"/>
                  </a:cubicBezTo>
                  <a:lnTo>
                    <a:pt x="1" y="300"/>
                  </a:lnTo>
                  <a:lnTo>
                    <a:pt x="559" y="259"/>
                  </a:lnTo>
                  <a:cubicBezTo>
                    <a:pt x="559" y="124"/>
                    <a:pt x="466" y="0"/>
                    <a:pt x="34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39"/>
            <p:cNvSpPr/>
            <p:nvPr/>
          </p:nvSpPr>
          <p:spPr>
            <a:xfrm>
              <a:off x="811150" y="2223825"/>
              <a:ext cx="15025" cy="14175"/>
            </a:xfrm>
            <a:custGeom>
              <a:rect b="b" l="l" r="r" t="t"/>
              <a:pathLst>
                <a:path extrusionOk="0" h="567" w="601">
                  <a:moveTo>
                    <a:pt x="259" y="0"/>
                  </a:moveTo>
                  <a:cubicBezTo>
                    <a:pt x="125" y="42"/>
                    <a:pt x="1" y="176"/>
                    <a:pt x="1" y="300"/>
                  </a:cubicBezTo>
                  <a:cubicBezTo>
                    <a:pt x="37" y="453"/>
                    <a:pt x="135" y="567"/>
                    <a:pt x="248" y="567"/>
                  </a:cubicBezTo>
                  <a:cubicBezTo>
                    <a:pt x="265" y="567"/>
                    <a:pt x="283" y="564"/>
                    <a:pt x="300" y="559"/>
                  </a:cubicBezTo>
                  <a:cubicBezTo>
                    <a:pt x="476" y="559"/>
                    <a:pt x="600" y="435"/>
                    <a:pt x="559" y="259"/>
                  </a:cubicBezTo>
                  <a:cubicBezTo>
                    <a:pt x="559" y="218"/>
                    <a:pt x="559" y="176"/>
                    <a:pt x="518" y="124"/>
                  </a:cubicBezTo>
                  <a:lnTo>
                    <a:pt x="342" y="42"/>
                  </a:lnTo>
                  <a:cubicBezTo>
                    <a:pt x="300" y="0"/>
                    <a:pt x="300"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39"/>
            <p:cNvSpPr/>
            <p:nvPr/>
          </p:nvSpPr>
          <p:spPr>
            <a:xfrm>
              <a:off x="774450" y="2195900"/>
              <a:ext cx="12950" cy="10625"/>
            </a:xfrm>
            <a:custGeom>
              <a:rect b="b" l="l" r="r" t="t"/>
              <a:pathLst>
                <a:path extrusionOk="0" h="425" w="518">
                  <a:moveTo>
                    <a:pt x="42" y="1"/>
                  </a:moveTo>
                  <a:cubicBezTo>
                    <a:pt x="0" y="42"/>
                    <a:pt x="0" y="84"/>
                    <a:pt x="0" y="166"/>
                  </a:cubicBezTo>
                  <a:cubicBezTo>
                    <a:pt x="0" y="301"/>
                    <a:pt x="135" y="425"/>
                    <a:pt x="300" y="425"/>
                  </a:cubicBezTo>
                  <a:cubicBezTo>
                    <a:pt x="393" y="425"/>
                    <a:pt x="435" y="342"/>
                    <a:pt x="517" y="301"/>
                  </a:cubicBez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39"/>
            <p:cNvSpPr/>
            <p:nvPr/>
          </p:nvSpPr>
          <p:spPr>
            <a:xfrm>
              <a:off x="778850" y="2261550"/>
              <a:ext cx="15000" cy="14000"/>
            </a:xfrm>
            <a:custGeom>
              <a:rect b="b" l="l" r="r" t="t"/>
              <a:pathLst>
                <a:path extrusionOk="0" h="560" w="600">
                  <a:moveTo>
                    <a:pt x="300" y="1"/>
                  </a:moveTo>
                  <a:cubicBezTo>
                    <a:pt x="124" y="1"/>
                    <a:pt x="0" y="125"/>
                    <a:pt x="42" y="301"/>
                  </a:cubicBezTo>
                  <a:cubicBezTo>
                    <a:pt x="42" y="477"/>
                    <a:pt x="166" y="559"/>
                    <a:pt x="341" y="559"/>
                  </a:cubicBezTo>
                  <a:cubicBezTo>
                    <a:pt x="476" y="559"/>
                    <a:pt x="600" y="425"/>
                    <a:pt x="600" y="259"/>
                  </a:cubicBezTo>
                  <a:cubicBezTo>
                    <a:pt x="559" y="84"/>
                    <a:pt x="424" y="1"/>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39"/>
            <p:cNvSpPr/>
            <p:nvPr/>
          </p:nvSpPr>
          <p:spPr>
            <a:xfrm>
              <a:off x="848900" y="2256125"/>
              <a:ext cx="13975" cy="14000"/>
            </a:xfrm>
            <a:custGeom>
              <a:rect b="b" l="l" r="r" t="t"/>
              <a:pathLst>
                <a:path extrusionOk="0" h="560" w="559">
                  <a:moveTo>
                    <a:pt x="259" y="1"/>
                  </a:moveTo>
                  <a:cubicBezTo>
                    <a:pt x="83" y="1"/>
                    <a:pt x="0" y="177"/>
                    <a:pt x="0" y="301"/>
                  </a:cubicBezTo>
                  <a:cubicBezTo>
                    <a:pt x="0" y="476"/>
                    <a:pt x="124" y="559"/>
                    <a:pt x="300" y="559"/>
                  </a:cubicBezTo>
                  <a:cubicBezTo>
                    <a:pt x="424" y="559"/>
                    <a:pt x="558" y="435"/>
                    <a:pt x="558" y="259"/>
                  </a:cubicBezTo>
                  <a:cubicBezTo>
                    <a:pt x="558" y="125"/>
                    <a:pt x="42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39"/>
            <p:cNvSpPr/>
            <p:nvPr/>
          </p:nvSpPr>
          <p:spPr>
            <a:xfrm>
              <a:off x="885325" y="2288450"/>
              <a:ext cx="7525" cy="7500"/>
            </a:xfrm>
            <a:custGeom>
              <a:rect b="b" l="l" r="r" t="t"/>
              <a:pathLst>
                <a:path extrusionOk="0" h="300" w="301">
                  <a:moveTo>
                    <a:pt x="218" y="0"/>
                  </a:moveTo>
                  <a:cubicBezTo>
                    <a:pt x="94" y="42"/>
                    <a:pt x="1" y="176"/>
                    <a:pt x="42" y="300"/>
                  </a:cubicBezTo>
                  <a:lnTo>
                    <a:pt x="301" y="259"/>
                  </a:lnTo>
                  <a:lnTo>
                    <a:pt x="30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39"/>
            <p:cNvSpPr/>
            <p:nvPr/>
          </p:nvSpPr>
          <p:spPr>
            <a:xfrm>
              <a:off x="614975" y="2308850"/>
              <a:ext cx="7775" cy="7525"/>
            </a:xfrm>
            <a:custGeom>
              <a:rect b="b" l="l" r="r" t="t"/>
              <a:pathLst>
                <a:path extrusionOk="0" h="301" w="311">
                  <a:moveTo>
                    <a:pt x="0" y="1"/>
                  </a:moveTo>
                  <a:lnTo>
                    <a:pt x="52" y="301"/>
                  </a:lnTo>
                  <a:lnTo>
                    <a:pt x="310" y="259"/>
                  </a:lnTo>
                  <a:cubicBezTo>
                    <a:pt x="310" y="135"/>
                    <a:pt x="176" y="1"/>
                    <a:pt x="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39"/>
            <p:cNvSpPr/>
            <p:nvPr/>
          </p:nvSpPr>
          <p:spPr>
            <a:xfrm>
              <a:off x="610825" y="2239850"/>
              <a:ext cx="7525" cy="14250"/>
            </a:xfrm>
            <a:custGeom>
              <a:rect b="b" l="l" r="r" t="t"/>
              <a:pathLst>
                <a:path extrusionOk="0" h="570" w="301">
                  <a:moveTo>
                    <a:pt x="1" y="0"/>
                  </a:moveTo>
                  <a:lnTo>
                    <a:pt x="42" y="569"/>
                  </a:lnTo>
                  <a:cubicBezTo>
                    <a:pt x="42" y="569"/>
                    <a:pt x="84" y="569"/>
                    <a:pt x="125" y="517"/>
                  </a:cubicBezTo>
                  <a:lnTo>
                    <a:pt x="166" y="517"/>
                  </a:lnTo>
                  <a:cubicBezTo>
                    <a:pt x="259" y="435"/>
                    <a:pt x="301" y="352"/>
                    <a:pt x="259" y="259"/>
                  </a:cubicBezTo>
                  <a:cubicBezTo>
                    <a:pt x="259" y="135"/>
                    <a:pt x="125"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39"/>
            <p:cNvSpPr/>
            <p:nvPr/>
          </p:nvSpPr>
          <p:spPr>
            <a:xfrm>
              <a:off x="677525" y="2304000"/>
              <a:ext cx="15025" cy="6950"/>
            </a:xfrm>
            <a:custGeom>
              <a:rect b="b" l="l" r="r" t="t"/>
              <a:pathLst>
                <a:path extrusionOk="0" h="278" w="601">
                  <a:moveTo>
                    <a:pt x="344" y="1"/>
                  </a:moveTo>
                  <a:cubicBezTo>
                    <a:pt x="329" y="1"/>
                    <a:pt x="314" y="5"/>
                    <a:pt x="300" y="19"/>
                  </a:cubicBezTo>
                  <a:cubicBezTo>
                    <a:pt x="135" y="19"/>
                    <a:pt x="0" y="154"/>
                    <a:pt x="42" y="278"/>
                  </a:cubicBezTo>
                  <a:lnTo>
                    <a:pt x="600" y="236"/>
                  </a:lnTo>
                  <a:cubicBezTo>
                    <a:pt x="559" y="154"/>
                    <a:pt x="517" y="71"/>
                    <a:pt x="435" y="19"/>
                  </a:cubicBezTo>
                  <a:cubicBezTo>
                    <a:pt x="407" y="19"/>
                    <a:pt x="375" y="1"/>
                    <a:pt x="34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39"/>
            <p:cNvSpPr/>
            <p:nvPr/>
          </p:nvSpPr>
          <p:spPr>
            <a:xfrm>
              <a:off x="673125" y="2234675"/>
              <a:ext cx="14250" cy="13975"/>
            </a:xfrm>
            <a:custGeom>
              <a:rect b="b" l="l" r="r" t="t"/>
              <a:pathLst>
                <a:path extrusionOk="0" h="559" w="570">
                  <a:moveTo>
                    <a:pt x="259" y="1"/>
                  </a:moveTo>
                  <a:cubicBezTo>
                    <a:pt x="94" y="42"/>
                    <a:pt x="1" y="166"/>
                    <a:pt x="1" y="300"/>
                  </a:cubicBezTo>
                  <a:cubicBezTo>
                    <a:pt x="1" y="466"/>
                    <a:pt x="135" y="559"/>
                    <a:pt x="311" y="559"/>
                  </a:cubicBezTo>
                  <a:cubicBezTo>
                    <a:pt x="435" y="559"/>
                    <a:pt x="569" y="425"/>
                    <a:pt x="569" y="259"/>
                  </a:cubicBezTo>
                  <a:cubicBezTo>
                    <a:pt x="518" y="125"/>
                    <a:pt x="39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39"/>
            <p:cNvSpPr/>
            <p:nvPr/>
          </p:nvSpPr>
          <p:spPr>
            <a:xfrm>
              <a:off x="635650" y="2203200"/>
              <a:ext cx="13975" cy="13350"/>
            </a:xfrm>
            <a:custGeom>
              <a:rect b="b" l="l" r="r" t="t"/>
              <a:pathLst>
                <a:path extrusionOk="0" h="534" w="559">
                  <a:moveTo>
                    <a:pt x="322" y="1"/>
                  </a:moveTo>
                  <a:cubicBezTo>
                    <a:pt x="302" y="1"/>
                    <a:pt x="281" y="3"/>
                    <a:pt x="259" y="9"/>
                  </a:cubicBezTo>
                  <a:cubicBezTo>
                    <a:pt x="124" y="9"/>
                    <a:pt x="0" y="133"/>
                    <a:pt x="0" y="267"/>
                  </a:cubicBezTo>
                  <a:cubicBezTo>
                    <a:pt x="37" y="412"/>
                    <a:pt x="136" y="533"/>
                    <a:pt x="251" y="533"/>
                  </a:cubicBezTo>
                  <a:cubicBezTo>
                    <a:pt x="267" y="533"/>
                    <a:pt x="284" y="531"/>
                    <a:pt x="300" y="526"/>
                  </a:cubicBezTo>
                  <a:cubicBezTo>
                    <a:pt x="466" y="526"/>
                    <a:pt x="559" y="391"/>
                    <a:pt x="559" y="267"/>
                  </a:cubicBezTo>
                  <a:cubicBezTo>
                    <a:pt x="559" y="114"/>
                    <a:pt x="457" y="1"/>
                    <a:pt x="32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39"/>
            <p:cNvSpPr/>
            <p:nvPr/>
          </p:nvSpPr>
          <p:spPr>
            <a:xfrm>
              <a:off x="640825" y="2272150"/>
              <a:ext cx="14225" cy="14250"/>
            </a:xfrm>
            <a:custGeom>
              <a:rect b="b" l="l" r="r" t="t"/>
              <a:pathLst>
                <a:path extrusionOk="0" h="570" w="569">
                  <a:moveTo>
                    <a:pt x="259" y="1"/>
                  </a:moveTo>
                  <a:cubicBezTo>
                    <a:pt x="135" y="1"/>
                    <a:pt x="0" y="135"/>
                    <a:pt x="0" y="311"/>
                  </a:cubicBezTo>
                  <a:cubicBezTo>
                    <a:pt x="0" y="435"/>
                    <a:pt x="176" y="569"/>
                    <a:pt x="310" y="569"/>
                  </a:cubicBezTo>
                  <a:cubicBezTo>
                    <a:pt x="476" y="518"/>
                    <a:pt x="569" y="394"/>
                    <a:pt x="569" y="259"/>
                  </a:cubicBezTo>
                  <a:cubicBezTo>
                    <a:pt x="569" y="94"/>
                    <a:pt x="43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39"/>
            <p:cNvSpPr/>
            <p:nvPr/>
          </p:nvSpPr>
          <p:spPr>
            <a:xfrm>
              <a:off x="704400" y="2197775"/>
              <a:ext cx="15275" cy="14175"/>
            </a:xfrm>
            <a:custGeom>
              <a:rect b="b" l="l" r="r" t="t"/>
              <a:pathLst>
                <a:path extrusionOk="0" h="567" w="611">
                  <a:moveTo>
                    <a:pt x="352" y="1"/>
                  </a:moveTo>
                  <a:cubicBezTo>
                    <a:pt x="335" y="1"/>
                    <a:pt x="318" y="3"/>
                    <a:pt x="300" y="9"/>
                  </a:cubicBezTo>
                  <a:cubicBezTo>
                    <a:pt x="135" y="9"/>
                    <a:pt x="1" y="133"/>
                    <a:pt x="42" y="308"/>
                  </a:cubicBezTo>
                  <a:cubicBezTo>
                    <a:pt x="42" y="443"/>
                    <a:pt x="176" y="567"/>
                    <a:pt x="300" y="567"/>
                  </a:cubicBezTo>
                  <a:cubicBezTo>
                    <a:pt x="476" y="525"/>
                    <a:pt x="611" y="391"/>
                    <a:pt x="559" y="267"/>
                  </a:cubicBezTo>
                  <a:cubicBezTo>
                    <a:pt x="559" y="114"/>
                    <a:pt x="465" y="1"/>
                    <a:pt x="35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39"/>
            <p:cNvSpPr/>
            <p:nvPr/>
          </p:nvSpPr>
          <p:spPr>
            <a:xfrm>
              <a:off x="709825" y="2267000"/>
              <a:ext cx="15025" cy="13975"/>
            </a:xfrm>
            <a:custGeom>
              <a:rect b="b" l="l" r="r" t="t"/>
              <a:pathLst>
                <a:path extrusionOk="0" h="559" w="601">
                  <a:moveTo>
                    <a:pt x="259" y="0"/>
                  </a:moveTo>
                  <a:cubicBezTo>
                    <a:pt x="135" y="0"/>
                    <a:pt x="1" y="124"/>
                    <a:pt x="1" y="300"/>
                  </a:cubicBezTo>
                  <a:cubicBezTo>
                    <a:pt x="42" y="424"/>
                    <a:pt x="176" y="558"/>
                    <a:pt x="301" y="558"/>
                  </a:cubicBezTo>
                  <a:cubicBezTo>
                    <a:pt x="476" y="558"/>
                    <a:pt x="600" y="383"/>
                    <a:pt x="559" y="259"/>
                  </a:cubicBezTo>
                  <a:cubicBezTo>
                    <a:pt x="559" y="83"/>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39"/>
            <p:cNvSpPr/>
            <p:nvPr/>
          </p:nvSpPr>
          <p:spPr>
            <a:xfrm>
              <a:off x="605400" y="2177550"/>
              <a:ext cx="7525" cy="7525"/>
            </a:xfrm>
            <a:custGeom>
              <a:rect b="b" l="l" r="r" t="t"/>
              <a:pathLst>
                <a:path extrusionOk="0" h="301" w="301">
                  <a:moveTo>
                    <a:pt x="1" y="1"/>
                  </a:moveTo>
                  <a:lnTo>
                    <a:pt x="42" y="301"/>
                  </a:lnTo>
                  <a:lnTo>
                    <a:pt x="83" y="301"/>
                  </a:lnTo>
                  <a:cubicBezTo>
                    <a:pt x="218" y="259"/>
                    <a:pt x="301" y="125"/>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39"/>
            <p:cNvSpPr/>
            <p:nvPr/>
          </p:nvSpPr>
          <p:spPr>
            <a:xfrm>
              <a:off x="667950" y="2172125"/>
              <a:ext cx="14000" cy="7525"/>
            </a:xfrm>
            <a:custGeom>
              <a:rect b="b" l="l" r="r" t="t"/>
              <a:pathLst>
                <a:path extrusionOk="0" h="301" w="560">
                  <a:moveTo>
                    <a:pt x="559" y="1"/>
                  </a:moveTo>
                  <a:lnTo>
                    <a:pt x="1" y="42"/>
                  </a:lnTo>
                  <a:cubicBezTo>
                    <a:pt x="1" y="176"/>
                    <a:pt x="125" y="300"/>
                    <a:pt x="301" y="300"/>
                  </a:cubicBezTo>
                  <a:cubicBezTo>
                    <a:pt x="425" y="300"/>
                    <a:pt x="559" y="125"/>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39"/>
            <p:cNvSpPr/>
            <p:nvPr/>
          </p:nvSpPr>
          <p:spPr>
            <a:xfrm>
              <a:off x="747575" y="2299300"/>
              <a:ext cx="6475" cy="7525"/>
            </a:xfrm>
            <a:custGeom>
              <a:rect b="b" l="l" r="r" t="t"/>
              <a:pathLst>
                <a:path extrusionOk="0" h="301" w="259">
                  <a:moveTo>
                    <a:pt x="259" y="0"/>
                  </a:moveTo>
                  <a:cubicBezTo>
                    <a:pt x="217" y="0"/>
                    <a:pt x="124" y="0"/>
                    <a:pt x="83" y="42"/>
                  </a:cubicBezTo>
                  <a:cubicBezTo>
                    <a:pt x="42" y="83"/>
                    <a:pt x="0" y="166"/>
                    <a:pt x="0" y="207"/>
                  </a:cubicBezTo>
                  <a:lnTo>
                    <a:pt x="0" y="300"/>
                  </a:lnTo>
                  <a:lnTo>
                    <a:pt x="259"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39"/>
            <p:cNvSpPr/>
            <p:nvPr/>
          </p:nvSpPr>
          <p:spPr>
            <a:xfrm>
              <a:off x="742150" y="2229250"/>
              <a:ext cx="7500" cy="13975"/>
            </a:xfrm>
            <a:custGeom>
              <a:rect b="b" l="l" r="r" t="t"/>
              <a:pathLst>
                <a:path extrusionOk="0" h="559" w="300">
                  <a:moveTo>
                    <a:pt x="259" y="1"/>
                  </a:moveTo>
                  <a:cubicBezTo>
                    <a:pt x="217" y="1"/>
                    <a:pt x="176" y="42"/>
                    <a:pt x="135" y="83"/>
                  </a:cubicBezTo>
                  <a:cubicBezTo>
                    <a:pt x="41" y="125"/>
                    <a:pt x="0" y="218"/>
                    <a:pt x="0" y="300"/>
                  </a:cubicBezTo>
                  <a:cubicBezTo>
                    <a:pt x="0" y="424"/>
                    <a:pt x="83" y="517"/>
                    <a:pt x="217" y="559"/>
                  </a:cubicBezTo>
                  <a:lnTo>
                    <a:pt x="30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39"/>
            <p:cNvSpPr/>
            <p:nvPr/>
          </p:nvSpPr>
          <p:spPr>
            <a:xfrm>
              <a:off x="739050" y="2172125"/>
              <a:ext cx="3125" cy="2100"/>
            </a:xfrm>
            <a:custGeom>
              <a:rect b="b" l="l" r="r" t="t"/>
              <a:pathLst>
                <a:path extrusionOk="0" h="84" w="125">
                  <a:moveTo>
                    <a:pt x="0" y="1"/>
                  </a:moveTo>
                  <a:lnTo>
                    <a:pt x="124" y="83"/>
                  </a:lnTo>
                  <a:lnTo>
                    <a:pt x="124" y="83"/>
                  </a:lnTo>
                  <a:lnTo>
                    <a:pt x="83" y="42"/>
                  </a:lnTo>
                  <a:cubicBezTo>
                    <a:pt x="41" y="42"/>
                    <a:pt x="41" y="1"/>
                    <a:pt x="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39"/>
            <p:cNvSpPr/>
            <p:nvPr/>
          </p:nvSpPr>
          <p:spPr>
            <a:xfrm>
              <a:off x="477200" y="2319725"/>
              <a:ext cx="7525" cy="7525"/>
            </a:xfrm>
            <a:custGeom>
              <a:rect b="b" l="l" r="r" t="t"/>
              <a:pathLst>
                <a:path extrusionOk="0" h="301" w="301">
                  <a:moveTo>
                    <a:pt x="1" y="0"/>
                  </a:moveTo>
                  <a:lnTo>
                    <a:pt x="1" y="300"/>
                  </a:lnTo>
                  <a:lnTo>
                    <a:pt x="300" y="259"/>
                  </a:lnTo>
                  <a:lnTo>
                    <a:pt x="300" y="217"/>
                  </a:lnTo>
                  <a:cubicBezTo>
                    <a:pt x="259" y="83"/>
                    <a:pt x="135"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39"/>
            <p:cNvSpPr/>
            <p:nvPr/>
          </p:nvSpPr>
          <p:spPr>
            <a:xfrm>
              <a:off x="471775" y="2250700"/>
              <a:ext cx="7525" cy="13975"/>
            </a:xfrm>
            <a:custGeom>
              <a:rect b="b" l="l" r="r" t="t"/>
              <a:pathLst>
                <a:path extrusionOk="0" h="559" w="301">
                  <a:moveTo>
                    <a:pt x="0" y="1"/>
                  </a:moveTo>
                  <a:lnTo>
                    <a:pt x="42" y="559"/>
                  </a:lnTo>
                  <a:cubicBezTo>
                    <a:pt x="94" y="559"/>
                    <a:pt x="135" y="518"/>
                    <a:pt x="135" y="518"/>
                  </a:cubicBezTo>
                  <a:cubicBezTo>
                    <a:pt x="176" y="518"/>
                    <a:pt x="176" y="518"/>
                    <a:pt x="176" y="476"/>
                  </a:cubicBezTo>
                  <a:cubicBezTo>
                    <a:pt x="259" y="435"/>
                    <a:pt x="300" y="342"/>
                    <a:pt x="300" y="259"/>
                  </a:cubicBezTo>
                  <a:cubicBezTo>
                    <a:pt x="300" y="135"/>
                    <a:pt x="176" y="1"/>
                    <a:pt x="4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39"/>
            <p:cNvSpPr/>
            <p:nvPr/>
          </p:nvSpPr>
          <p:spPr>
            <a:xfrm>
              <a:off x="539750" y="2314300"/>
              <a:ext cx="13975" cy="7500"/>
            </a:xfrm>
            <a:custGeom>
              <a:rect b="b" l="l" r="r" t="t"/>
              <a:pathLst>
                <a:path extrusionOk="0" h="300" w="559">
                  <a:moveTo>
                    <a:pt x="259" y="0"/>
                  </a:moveTo>
                  <a:cubicBezTo>
                    <a:pt x="166" y="0"/>
                    <a:pt x="125" y="41"/>
                    <a:pt x="83" y="124"/>
                  </a:cubicBezTo>
                  <a:cubicBezTo>
                    <a:pt x="42" y="176"/>
                    <a:pt x="1" y="217"/>
                    <a:pt x="1" y="300"/>
                  </a:cubicBezTo>
                  <a:lnTo>
                    <a:pt x="559" y="259"/>
                  </a:lnTo>
                  <a:cubicBezTo>
                    <a:pt x="559" y="124"/>
                    <a:pt x="425" y="41"/>
                    <a:pt x="30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39"/>
            <p:cNvSpPr/>
            <p:nvPr/>
          </p:nvSpPr>
          <p:spPr>
            <a:xfrm>
              <a:off x="534325" y="2245275"/>
              <a:ext cx="13975" cy="13975"/>
            </a:xfrm>
            <a:custGeom>
              <a:rect b="b" l="l" r="r" t="t"/>
              <a:pathLst>
                <a:path extrusionOk="0" h="559" w="559">
                  <a:moveTo>
                    <a:pt x="259" y="1"/>
                  </a:moveTo>
                  <a:cubicBezTo>
                    <a:pt x="125" y="1"/>
                    <a:pt x="1" y="135"/>
                    <a:pt x="1" y="300"/>
                  </a:cubicBezTo>
                  <a:cubicBezTo>
                    <a:pt x="42" y="476"/>
                    <a:pt x="176" y="559"/>
                    <a:pt x="300" y="559"/>
                  </a:cubicBezTo>
                  <a:cubicBezTo>
                    <a:pt x="476" y="559"/>
                    <a:pt x="559" y="435"/>
                    <a:pt x="559" y="259"/>
                  </a:cubicBezTo>
                  <a:cubicBezTo>
                    <a:pt x="559" y="94"/>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39"/>
            <p:cNvSpPr/>
            <p:nvPr/>
          </p:nvSpPr>
          <p:spPr>
            <a:xfrm>
              <a:off x="496600" y="2212975"/>
              <a:ext cx="15000" cy="13975"/>
            </a:xfrm>
            <a:custGeom>
              <a:rect b="b" l="l" r="r" t="t"/>
              <a:pathLst>
                <a:path extrusionOk="0" h="559" w="600">
                  <a:moveTo>
                    <a:pt x="300" y="0"/>
                  </a:moveTo>
                  <a:cubicBezTo>
                    <a:pt x="134" y="42"/>
                    <a:pt x="0" y="176"/>
                    <a:pt x="41" y="300"/>
                  </a:cubicBezTo>
                  <a:cubicBezTo>
                    <a:pt x="41" y="476"/>
                    <a:pt x="176" y="558"/>
                    <a:pt x="341" y="558"/>
                  </a:cubicBezTo>
                  <a:cubicBezTo>
                    <a:pt x="476" y="558"/>
                    <a:pt x="600" y="434"/>
                    <a:pt x="600" y="259"/>
                  </a:cubicBezTo>
                  <a:cubicBezTo>
                    <a:pt x="558" y="135"/>
                    <a:pt x="434" y="0"/>
                    <a:pt x="30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39"/>
            <p:cNvSpPr/>
            <p:nvPr/>
          </p:nvSpPr>
          <p:spPr>
            <a:xfrm>
              <a:off x="502025" y="2282825"/>
              <a:ext cx="15000" cy="13350"/>
            </a:xfrm>
            <a:custGeom>
              <a:rect b="b" l="l" r="r" t="t"/>
              <a:pathLst>
                <a:path extrusionOk="0" h="534" w="600">
                  <a:moveTo>
                    <a:pt x="352" y="0"/>
                  </a:moveTo>
                  <a:cubicBezTo>
                    <a:pt x="335" y="0"/>
                    <a:pt x="318" y="3"/>
                    <a:pt x="300" y="8"/>
                  </a:cubicBezTo>
                  <a:cubicBezTo>
                    <a:pt x="124" y="8"/>
                    <a:pt x="0" y="142"/>
                    <a:pt x="42" y="308"/>
                  </a:cubicBezTo>
                  <a:cubicBezTo>
                    <a:pt x="42" y="424"/>
                    <a:pt x="142" y="533"/>
                    <a:pt x="277" y="533"/>
                  </a:cubicBezTo>
                  <a:cubicBezTo>
                    <a:pt x="298" y="533"/>
                    <a:pt x="319" y="531"/>
                    <a:pt x="341" y="525"/>
                  </a:cubicBezTo>
                  <a:cubicBezTo>
                    <a:pt x="476" y="525"/>
                    <a:pt x="600" y="401"/>
                    <a:pt x="558" y="267"/>
                  </a:cubicBezTo>
                  <a:cubicBezTo>
                    <a:pt x="558" y="114"/>
                    <a:pt x="465" y="0"/>
                    <a:pt x="35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39"/>
            <p:cNvSpPr/>
            <p:nvPr/>
          </p:nvSpPr>
          <p:spPr>
            <a:xfrm>
              <a:off x="566625" y="2207550"/>
              <a:ext cx="14000" cy="14425"/>
            </a:xfrm>
            <a:custGeom>
              <a:rect b="b" l="l" r="r" t="t"/>
              <a:pathLst>
                <a:path extrusionOk="0" h="577" w="560">
                  <a:moveTo>
                    <a:pt x="259" y="0"/>
                  </a:moveTo>
                  <a:cubicBezTo>
                    <a:pt x="84" y="52"/>
                    <a:pt x="1" y="176"/>
                    <a:pt x="1" y="310"/>
                  </a:cubicBezTo>
                  <a:cubicBezTo>
                    <a:pt x="1" y="455"/>
                    <a:pt x="96" y="576"/>
                    <a:pt x="238" y="576"/>
                  </a:cubicBezTo>
                  <a:cubicBezTo>
                    <a:pt x="258" y="576"/>
                    <a:pt x="279" y="574"/>
                    <a:pt x="301" y="569"/>
                  </a:cubicBezTo>
                  <a:cubicBezTo>
                    <a:pt x="435" y="569"/>
                    <a:pt x="559" y="434"/>
                    <a:pt x="559" y="259"/>
                  </a:cubicBezTo>
                  <a:cubicBezTo>
                    <a:pt x="559" y="134"/>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39"/>
            <p:cNvSpPr/>
            <p:nvPr/>
          </p:nvSpPr>
          <p:spPr>
            <a:xfrm>
              <a:off x="572075" y="2277400"/>
              <a:ext cx="13975" cy="14175"/>
            </a:xfrm>
            <a:custGeom>
              <a:rect b="b" l="l" r="r" t="t"/>
              <a:pathLst>
                <a:path extrusionOk="0" h="567" w="559">
                  <a:moveTo>
                    <a:pt x="305" y="0"/>
                  </a:moveTo>
                  <a:cubicBezTo>
                    <a:pt x="289" y="0"/>
                    <a:pt x="274" y="3"/>
                    <a:pt x="258" y="8"/>
                  </a:cubicBezTo>
                  <a:cubicBezTo>
                    <a:pt x="83" y="8"/>
                    <a:pt x="0" y="142"/>
                    <a:pt x="0" y="308"/>
                  </a:cubicBezTo>
                  <a:cubicBezTo>
                    <a:pt x="0" y="442"/>
                    <a:pt x="124" y="566"/>
                    <a:pt x="300" y="566"/>
                  </a:cubicBezTo>
                  <a:cubicBezTo>
                    <a:pt x="424" y="525"/>
                    <a:pt x="558" y="401"/>
                    <a:pt x="558" y="266"/>
                  </a:cubicBezTo>
                  <a:cubicBezTo>
                    <a:pt x="522" y="121"/>
                    <a:pt x="414" y="0"/>
                    <a:pt x="30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39"/>
            <p:cNvSpPr/>
            <p:nvPr/>
          </p:nvSpPr>
          <p:spPr>
            <a:xfrm>
              <a:off x="467650" y="2188150"/>
              <a:ext cx="6475" cy="7775"/>
            </a:xfrm>
            <a:custGeom>
              <a:rect b="b" l="l" r="r" t="t"/>
              <a:pathLst>
                <a:path extrusionOk="0" h="311" w="259">
                  <a:moveTo>
                    <a:pt x="0" y="1"/>
                  </a:moveTo>
                  <a:lnTo>
                    <a:pt x="0" y="311"/>
                  </a:lnTo>
                  <a:lnTo>
                    <a:pt x="41" y="259"/>
                  </a:lnTo>
                  <a:cubicBezTo>
                    <a:pt x="165" y="259"/>
                    <a:pt x="259" y="135"/>
                    <a:pt x="259" y="52"/>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39"/>
            <p:cNvSpPr/>
            <p:nvPr/>
          </p:nvSpPr>
          <p:spPr>
            <a:xfrm>
              <a:off x="528900" y="2182975"/>
              <a:ext cx="15025" cy="7525"/>
            </a:xfrm>
            <a:custGeom>
              <a:rect b="b" l="l" r="r" t="t"/>
              <a:pathLst>
                <a:path extrusionOk="0" h="301" w="601">
                  <a:moveTo>
                    <a:pt x="559" y="1"/>
                  </a:moveTo>
                  <a:lnTo>
                    <a:pt x="0" y="42"/>
                  </a:lnTo>
                  <a:lnTo>
                    <a:pt x="42" y="84"/>
                  </a:lnTo>
                  <a:cubicBezTo>
                    <a:pt x="42" y="208"/>
                    <a:pt x="176" y="301"/>
                    <a:pt x="300" y="301"/>
                  </a:cubicBezTo>
                  <a:cubicBezTo>
                    <a:pt x="476" y="259"/>
                    <a:pt x="600" y="125"/>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39"/>
            <p:cNvSpPr/>
            <p:nvPr/>
          </p:nvSpPr>
          <p:spPr>
            <a:xfrm>
              <a:off x="608500" y="2308850"/>
              <a:ext cx="7775" cy="7525"/>
            </a:xfrm>
            <a:custGeom>
              <a:rect b="b" l="l" r="r" t="t"/>
              <a:pathLst>
                <a:path extrusionOk="0" h="301" w="311">
                  <a:moveTo>
                    <a:pt x="259" y="1"/>
                  </a:moveTo>
                  <a:cubicBezTo>
                    <a:pt x="218" y="42"/>
                    <a:pt x="177" y="42"/>
                    <a:pt x="135" y="84"/>
                  </a:cubicBezTo>
                  <a:cubicBezTo>
                    <a:pt x="94" y="135"/>
                    <a:pt x="53" y="177"/>
                    <a:pt x="53" y="259"/>
                  </a:cubicBezTo>
                  <a:cubicBezTo>
                    <a:pt x="1" y="259"/>
                    <a:pt x="1" y="301"/>
                    <a:pt x="1" y="301"/>
                  </a:cubicBezTo>
                  <a:lnTo>
                    <a:pt x="311" y="301"/>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39"/>
            <p:cNvSpPr/>
            <p:nvPr/>
          </p:nvSpPr>
          <p:spPr>
            <a:xfrm>
              <a:off x="603350" y="2239850"/>
              <a:ext cx="8550" cy="14250"/>
            </a:xfrm>
            <a:custGeom>
              <a:rect b="b" l="l" r="r" t="t"/>
              <a:pathLst>
                <a:path extrusionOk="0" h="570" w="342">
                  <a:moveTo>
                    <a:pt x="300" y="0"/>
                  </a:moveTo>
                  <a:cubicBezTo>
                    <a:pt x="207" y="0"/>
                    <a:pt x="165" y="52"/>
                    <a:pt x="124" y="93"/>
                  </a:cubicBezTo>
                  <a:cubicBezTo>
                    <a:pt x="41" y="135"/>
                    <a:pt x="0" y="218"/>
                    <a:pt x="41" y="311"/>
                  </a:cubicBezTo>
                  <a:cubicBezTo>
                    <a:pt x="41" y="435"/>
                    <a:pt x="124" y="517"/>
                    <a:pt x="207" y="569"/>
                  </a:cubicBezTo>
                  <a:lnTo>
                    <a:pt x="341" y="569"/>
                  </a:lnTo>
                  <a:lnTo>
                    <a:pt x="300"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39"/>
            <p:cNvSpPr/>
            <p:nvPr/>
          </p:nvSpPr>
          <p:spPr>
            <a:xfrm>
              <a:off x="598950" y="2177550"/>
              <a:ext cx="7525" cy="7525"/>
            </a:xfrm>
            <a:custGeom>
              <a:rect b="b" l="l" r="r" t="t"/>
              <a:pathLst>
                <a:path extrusionOk="0" h="301" w="301">
                  <a:moveTo>
                    <a:pt x="259" y="1"/>
                  </a:moveTo>
                  <a:lnTo>
                    <a:pt x="0" y="42"/>
                  </a:lnTo>
                  <a:cubicBezTo>
                    <a:pt x="0" y="125"/>
                    <a:pt x="42" y="218"/>
                    <a:pt x="124" y="259"/>
                  </a:cubicBezTo>
                  <a:cubicBezTo>
                    <a:pt x="176" y="301"/>
                    <a:pt x="217" y="301"/>
                    <a:pt x="300" y="301"/>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39"/>
            <p:cNvSpPr/>
            <p:nvPr/>
          </p:nvSpPr>
          <p:spPr>
            <a:xfrm>
              <a:off x="338400" y="2330325"/>
              <a:ext cx="7525" cy="6475"/>
            </a:xfrm>
            <a:custGeom>
              <a:rect b="b" l="l" r="r" t="t"/>
              <a:pathLst>
                <a:path extrusionOk="0" h="259" w="301">
                  <a:moveTo>
                    <a:pt x="1" y="0"/>
                  </a:moveTo>
                  <a:lnTo>
                    <a:pt x="42" y="259"/>
                  </a:lnTo>
                  <a:lnTo>
                    <a:pt x="300" y="259"/>
                  </a:lnTo>
                  <a:cubicBezTo>
                    <a:pt x="300" y="93"/>
                    <a:pt x="166"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39"/>
            <p:cNvSpPr/>
            <p:nvPr/>
          </p:nvSpPr>
          <p:spPr>
            <a:xfrm>
              <a:off x="332975" y="2261550"/>
              <a:ext cx="8550" cy="14000"/>
            </a:xfrm>
            <a:custGeom>
              <a:rect b="b" l="l" r="r" t="t"/>
              <a:pathLst>
                <a:path extrusionOk="0" h="560" w="342">
                  <a:moveTo>
                    <a:pt x="0" y="1"/>
                  </a:moveTo>
                  <a:lnTo>
                    <a:pt x="42" y="559"/>
                  </a:lnTo>
                  <a:cubicBezTo>
                    <a:pt x="83" y="559"/>
                    <a:pt x="124" y="518"/>
                    <a:pt x="166" y="518"/>
                  </a:cubicBezTo>
                  <a:lnTo>
                    <a:pt x="218" y="477"/>
                  </a:lnTo>
                  <a:cubicBezTo>
                    <a:pt x="300" y="425"/>
                    <a:pt x="342" y="342"/>
                    <a:pt x="300" y="259"/>
                  </a:cubicBezTo>
                  <a:cubicBezTo>
                    <a:pt x="300" y="166"/>
                    <a:pt x="300" y="125"/>
                    <a:pt x="259" y="84"/>
                  </a:cubicBezTo>
                  <a:lnTo>
                    <a:pt x="218" y="42"/>
                  </a:lnTo>
                  <a:cubicBezTo>
                    <a:pt x="166" y="1"/>
                    <a:pt x="124" y="1"/>
                    <a:pt x="8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39"/>
            <p:cNvSpPr/>
            <p:nvPr/>
          </p:nvSpPr>
          <p:spPr>
            <a:xfrm>
              <a:off x="400700" y="2325150"/>
              <a:ext cx="15275" cy="7525"/>
            </a:xfrm>
            <a:custGeom>
              <a:rect b="b" l="l" r="r" t="t"/>
              <a:pathLst>
                <a:path extrusionOk="0" h="301" w="611">
                  <a:moveTo>
                    <a:pt x="300" y="0"/>
                  </a:moveTo>
                  <a:cubicBezTo>
                    <a:pt x="135" y="0"/>
                    <a:pt x="0" y="124"/>
                    <a:pt x="42" y="300"/>
                  </a:cubicBezTo>
                  <a:lnTo>
                    <a:pt x="610" y="259"/>
                  </a:lnTo>
                  <a:cubicBezTo>
                    <a:pt x="559" y="166"/>
                    <a:pt x="517" y="83"/>
                    <a:pt x="434" y="42"/>
                  </a:cubicBezTo>
                  <a:cubicBezTo>
                    <a:pt x="393" y="0"/>
                    <a:pt x="352" y="0"/>
                    <a:pt x="30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39"/>
            <p:cNvSpPr/>
            <p:nvPr/>
          </p:nvSpPr>
          <p:spPr>
            <a:xfrm>
              <a:off x="395275" y="2256125"/>
              <a:ext cx="15275" cy="14000"/>
            </a:xfrm>
            <a:custGeom>
              <a:rect b="b" l="l" r="r" t="t"/>
              <a:pathLst>
                <a:path extrusionOk="0" h="560" w="611">
                  <a:moveTo>
                    <a:pt x="310" y="1"/>
                  </a:moveTo>
                  <a:cubicBezTo>
                    <a:pt x="135" y="1"/>
                    <a:pt x="0" y="125"/>
                    <a:pt x="52" y="301"/>
                  </a:cubicBezTo>
                  <a:cubicBezTo>
                    <a:pt x="52" y="435"/>
                    <a:pt x="176" y="559"/>
                    <a:pt x="352" y="559"/>
                  </a:cubicBezTo>
                  <a:cubicBezTo>
                    <a:pt x="476" y="518"/>
                    <a:pt x="610" y="383"/>
                    <a:pt x="610" y="259"/>
                  </a:cubicBezTo>
                  <a:cubicBezTo>
                    <a:pt x="569" y="84"/>
                    <a:pt x="434" y="1"/>
                    <a:pt x="31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39"/>
            <p:cNvSpPr/>
            <p:nvPr/>
          </p:nvSpPr>
          <p:spPr>
            <a:xfrm>
              <a:off x="358825" y="2223825"/>
              <a:ext cx="13975" cy="13975"/>
            </a:xfrm>
            <a:custGeom>
              <a:rect b="b" l="l" r="r" t="t"/>
              <a:pathLst>
                <a:path extrusionOk="0" h="559" w="559">
                  <a:moveTo>
                    <a:pt x="259" y="0"/>
                  </a:moveTo>
                  <a:cubicBezTo>
                    <a:pt x="124" y="0"/>
                    <a:pt x="0" y="124"/>
                    <a:pt x="0" y="300"/>
                  </a:cubicBezTo>
                  <a:cubicBezTo>
                    <a:pt x="0" y="476"/>
                    <a:pt x="166" y="559"/>
                    <a:pt x="300" y="559"/>
                  </a:cubicBezTo>
                  <a:cubicBezTo>
                    <a:pt x="476" y="559"/>
                    <a:pt x="559" y="435"/>
                    <a:pt x="559" y="259"/>
                  </a:cubicBezTo>
                  <a:cubicBezTo>
                    <a:pt x="559" y="124"/>
                    <a:pt x="42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39"/>
            <p:cNvSpPr/>
            <p:nvPr/>
          </p:nvSpPr>
          <p:spPr>
            <a:xfrm>
              <a:off x="364250" y="2292825"/>
              <a:ext cx="13975" cy="14175"/>
            </a:xfrm>
            <a:custGeom>
              <a:rect b="b" l="l" r="r" t="t"/>
              <a:pathLst>
                <a:path extrusionOk="0" h="567" w="559">
                  <a:moveTo>
                    <a:pt x="259" y="1"/>
                  </a:moveTo>
                  <a:cubicBezTo>
                    <a:pt x="83" y="42"/>
                    <a:pt x="0" y="166"/>
                    <a:pt x="0" y="301"/>
                  </a:cubicBezTo>
                  <a:cubicBezTo>
                    <a:pt x="0" y="446"/>
                    <a:pt x="96" y="567"/>
                    <a:pt x="237" y="567"/>
                  </a:cubicBezTo>
                  <a:cubicBezTo>
                    <a:pt x="257" y="567"/>
                    <a:pt x="278" y="564"/>
                    <a:pt x="300" y="559"/>
                  </a:cubicBezTo>
                  <a:cubicBezTo>
                    <a:pt x="466" y="559"/>
                    <a:pt x="559" y="425"/>
                    <a:pt x="559" y="259"/>
                  </a:cubicBezTo>
                  <a:cubicBezTo>
                    <a:pt x="559" y="125"/>
                    <a:pt x="42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39"/>
            <p:cNvSpPr/>
            <p:nvPr/>
          </p:nvSpPr>
          <p:spPr>
            <a:xfrm>
              <a:off x="427575" y="2218400"/>
              <a:ext cx="15275" cy="13975"/>
            </a:xfrm>
            <a:custGeom>
              <a:rect b="b" l="l" r="r" t="t"/>
              <a:pathLst>
                <a:path extrusionOk="0" h="559" w="611">
                  <a:moveTo>
                    <a:pt x="259" y="0"/>
                  </a:moveTo>
                  <a:cubicBezTo>
                    <a:pt x="135" y="42"/>
                    <a:pt x="1" y="176"/>
                    <a:pt x="1" y="300"/>
                  </a:cubicBezTo>
                  <a:cubicBezTo>
                    <a:pt x="52" y="476"/>
                    <a:pt x="176" y="559"/>
                    <a:pt x="311" y="559"/>
                  </a:cubicBezTo>
                  <a:cubicBezTo>
                    <a:pt x="476" y="559"/>
                    <a:pt x="611" y="435"/>
                    <a:pt x="569" y="259"/>
                  </a:cubicBezTo>
                  <a:cubicBezTo>
                    <a:pt x="569" y="135"/>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39"/>
            <p:cNvSpPr/>
            <p:nvPr/>
          </p:nvSpPr>
          <p:spPr>
            <a:xfrm>
              <a:off x="433000" y="2288250"/>
              <a:ext cx="13975" cy="13350"/>
            </a:xfrm>
            <a:custGeom>
              <a:rect b="b" l="l" r="r" t="t"/>
              <a:pathLst>
                <a:path extrusionOk="0" h="534" w="559">
                  <a:moveTo>
                    <a:pt x="326" y="0"/>
                  </a:moveTo>
                  <a:cubicBezTo>
                    <a:pt x="305" y="0"/>
                    <a:pt x="283" y="3"/>
                    <a:pt x="259" y="8"/>
                  </a:cubicBezTo>
                  <a:cubicBezTo>
                    <a:pt x="135" y="8"/>
                    <a:pt x="1" y="132"/>
                    <a:pt x="1" y="267"/>
                  </a:cubicBezTo>
                  <a:cubicBezTo>
                    <a:pt x="37" y="419"/>
                    <a:pt x="143" y="533"/>
                    <a:pt x="251" y="533"/>
                  </a:cubicBezTo>
                  <a:cubicBezTo>
                    <a:pt x="268" y="533"/>
                    <a:pt x="284" y="531"/>
                    <a:pt x="300" y="525"/>
                  </a:cubicBezTo>
                  <a:cubicBezTo>
                    <a:pt x="476" y="525"/>
                    <a:pt x="559" y="391"/>
                    <a:pt x="559" y="225"/>
                  </a:cubicBezTo>
                  <a:cubicBezTo>
                    <a:pt x="559" y="109"/>
                    <a:pt x="466" y="0"/>
                    <a:pt x="32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39"/>
            <p:cNvSpPr/>
            <p:nvPr/>
          </p:nvSpPr>
          <p:spPr>
            <a:xfrm>
              <a:off x="328575" y="2197975"/>
              <a:ext cx="7525" cy="7525"/>
            </a:xfrm>
            <a:custGeom>
              <a:rect b="b" l="l" r="r" t="t"/>
              <a:pathLst>
                <a:path extrusionOk="0" h="301" w="301">
                  <a:moveTo>
                    <a:pt x="259" y="1"/>
                  </a:moveTo>
                  <a:lnTo>
                    <a:pt x="1" y="42"/>
                  </a:lnTo>
                  <a:lnTo>
                    <a:pt x="42" y="300"/>
                  </a:lnTo>
                  <a:lnTo>
                    <a:pt x="83" y="300"/>
                  </a:lnTo>
                  <a:cubicBezTo>
                    <a:pt x="218" y="259"/>
                    <a:pt x="300" y="125"/>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39"/>
            <p:cNvSpPr/>
            <p:nvPr/>
          </p:nvSpPr>
          <p:spPr>
            <a:xfrm>
              <a:off x="391125" y="2192550"/>
              <a:ext cx="14000" cy="7525"/>
            </a:xfrm>
            <a:custGeom>
              <a:rect b="b" l="l" r="r" t="t"/>
              <a:pathLst>
                <a:path extrusionOk="0" h="301" w="560">
                  <a:moveTo>
                    <a:pt x="559" y="0"/>
                  </a:moveTo>
                  <a:lnTo>
                    <a:pt x="1" y="42"/>
                  </a:lnTo>
                  <a:cubicBezTo>
                    <a:pt x="1" y="176"/>
                    <a:pt x="83" y="259"/>
                    <a:pt x="166" y="300"/>
                  </a:cubicBezTo>
                  <a:lnTo>
                    <a:pt x="342" y="300"/>
                  </a:lnTo>
                  <a:cubicBezTo>
                    <a:pt x="476" y="259"/>
                    <a:pt x="559" y="176"/>
                    <a:pt x="5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39"/>
            <p:cNvSpPr/>
            <p:nvPr/>
          </p:nvSpPr>
          <p:spPr>
            <a:xfrm>
              <a:off x="470750" y="2319725"/>
              <a:ext cx="6475" cy="7525"/>
            </a:xfrm>
            <a:custGeom>
              <a:rect b="b" l="l" r="r" t="t"/>
              <a:pathLst>
                <a:path extrusionOk="0" h="301" w="259">
                  <a:moveTo>
                    <a:pt x="259" y="0"/>
                  </a:moveTo>
                  <a:cubicBezTo>
                    <a:pt x="217" y="0"/>
                    <a:pt x="135" y="42"/>
                    <a:pt x="83" y="83"/>
                  </a:cubicBezTo>
                  <a:lnTo>
                    <a:pt x="41" y="83"/>
                  </a:lnTo>
                  <a:cubicBezTo>
                    <a:pt x="0" y="166"/>
                    <a:pt x="0" y="217"/>
                    <a:pt x="0" y="300"/>
                  </a:cubicBezTo>
                  <a:lnTo>
                    <a:pt x="259"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39"/>
            <p:cNvSpPr/>
            <p:nvPr/>
          </p:nvSpPr>
          <p:spPr>
            <a:xfrm>
              <a:off x="465325" y="2250700"/>
              <a:ext cx="7500" cy="13975"/>
            </a:xfrm>
            <a:custGeom>
              <a:rect b="b" l="l" r="r" t="t"/>
              <a:pathLst>
                <a:path extrusionOk="0" h="559" w="300">
                  <a:moveTo>
                    <a:pt x="258" y="1"/>
                  </a:moveTo>
                  <a:cubicBezTo>
                    <a:pt x="217" y="1"/>
                    <a:pt x="134" y="42"/>
                    <a:pt x="93" y="42"/>
                  </a:cubicBezTo>
                  <a:cubicBezTo>
                    <a:pt x="41" y="135"/>
                    <a:pt x="0" y="218"/>
                    <a:pt x="0" y="301"/>
                  </a:cubicBezTo>
                  <a:cubicBezTo>
                    <a:pt x="0" y="435"/>
                    <a:pt x="93" y="518"/>
                    <a:pt x="176" y="518"/>
                  </a:cubicBezTo>
                  <a:cubicBezTo>
                    <a:pt x="217" y="559"/>
                    <a:pt x="258" y="559"/>
                    <a:pt x="300" y="559"/>
                  </a:cubicBezTo>
                  <a:lnTo>
                    <a:pt x="258"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39"/>
            <p:cNvSpPr/>
            <p:nvPr/>
          </p:nvSpPr>
          <p:spPr>
            <a:xfrm>
              <a:off x="459875" y="2188150"/>
              <a:ext cx="7800" cy="7775"/>
            </a:xfrm>
            <a:custGeom>
              <a:rect b="b" l="l" r="r" t="t"/>
              <a:pathLst>
                <a:path extrusionOk="0" h="311" w="312">
                  <a:moveTo>
                    <a:pt x="311" y="1"/>
                  </a:moveTo>
                  <a:lnTo>
                    <a:pt x="1" y="52"/>
                  </a:lnTo>
                  <a:cubicBezTo>
                    <a:pt x="1" y="135"/>
                    <a:pt x="94" y="218"/>
                    <a:pt x="135" y="259"/>
                  </a:cubicBezTo>
                  <a:cubicBezTo>
                    <a:pt x="177" y="259"/>
                    <a:pt x="259" y="311"/>
                    <a:pt x="311" y="311"/>
                  </a:cubicBezTo>
                  <a:lnTo>
                    <a:pt x="31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39"/>
            <p:cNvSpPr/>
            <p:nvPr/>
          </p:nvSpPr>
          <p:spPr>
            <a:xfrm>
              <a:off x="293175" y="2229250"/>
              <a:ext cx="10625" cy="13975"/>
            </a:xfrm>
            <a:custGeom>
              <a:rect b="b" l="l" r="r" t="t"/>
              <a:pathLst>
                <a:path extrusionOk="0" h="559" w="425">
                  <a:moveTo>
                    <a:pt x="124" y="1"/>
                  </a:moveTo>
                  <a:cubicBezTo>
                    <a:pt x="83" y="1"/>
                    <a:pt x="42" y="1"/>
                    <a:pt x="42" y="42"/>
                  </a:cubicBezTo>
                  <a:lnTo>
                    <a:pt x="0" y="517"/>
                  </a:lnTo>
                  <a:cubicBezTo>
                    <a:pt x="42" y="559"/>
                    <a:pt x="124" y="559"/>
                    <a:pt x="166" y="559"/>
                  </a:cubicBezTo>
                  <a:cubicBezTo>
                    <a:pt x="300" y="559"/>
                    <a:pt x="424" y="424"/>
                    <a:pt x="424" y="259"/>
                  </a:cubicBezTo>
                  <a:cubicBezTo>
                    <a:pt x="383" y="83"/>
                    <a:pt x="259" y="1"/>
                    <a:pt x="12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39"/>
            <p:cNvSpPr/>
            <p:nvPr/>
          </p:nvSpPr>
          <p:spPr>
            <a:xfrm>
              <a:off x="295225" y="2298000"/>
              <a:ext cx="14000" cy="14250"/>
            </a:xfrm>
            <a:custGeom>
              <a:rect b="b" l="l" r="r" t="t"/>
              <a:pathLst>
                <a:path extrusionOk="0" h="570" w="560">
                  <a:moveTo>
                    <a:pt x="259" y="1"/>
                  </a:moveTo>
                  <a:cubicBezTo>
                    <a:pt x="84" y="52"/>
                    <a:pt x="1" y="176"/>
                    <a:pt x="1" y="311"/>
                  </a:cubicBezTo>
                  <a:cubicBezTo>
                    <a:pt x="1" y="476"/>
                    <a:pt x="125" y="569"/>
                    <a:pt x="301" y="569"/>
                  </a:cubicBezTo>
                  <a:cubicBezTo>
                    <a:pt x="435" y="569"/>
                    <a:pt x="559" y="435"/>
                    <a:pt x="559" y="259"/>
                  </a:cubicBezTo>
                  <a:cubicBezTo>
                    <a:pt x="518" y="135"/>
                    <a:pt x="38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39"/>
            <p:cNvSpPr/>
            <p:nvPr/>
          </p:nvSpPr>
          <p:spPr>
            <a:xfrm>
              <a:off x="331950" y="2330325"/>
              <a:ext cx="7500" cy="7775"/>
            </a:xfrm>
            <a:custGeom>
              <a:rect b="b" l="l" r="r" t="t"/>
              <a:pathLst>
                <a:path extrusionOk="0" h="311" w="300">
                  <a:moveTo>
                    <a:pt x="259" y="0"/>
                  </a:moveTo>
                  <a:cubicBezTo>
                    <a:pt x="207" y="0"/>
                    <a:pt x="165" y="52"/>
                    <a:pt x="124" y="52"/>
                  </a:cubicBezTo>
                  <a:cubicBezTo>
                    <a:pt x="41" y="93"/>
                    <a:pt x="41" y="176"/>
                    <a:pt x="0" y="259"/>
                  </a:cubicBezTo>
                  <a:lnTo>
                    <a:pt x="0" y="310"/>
                  </a:lnTo>
                  <a:lnTo>
                    <a:pt x="300"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39"/>
            <p:cNvSpPr/>
            <p:nvPr/>
          </p:nvSpPr>
          <p:spPr>
            <a:xfrm>
              <a:off x="326500" y="2261550"/>
              <a:ext cx="7525" cy="14000"/>
            </a:xfrm>
            <a:custGeom>
              <a:rect b="b" l="l" r="r" t="t"/>
              <a:pathLst>
                <a:path extrusionOk="0" h="560" w="301">
                  <a:moveTo>
                    <a:pt x="218" y="1"/>
                  </a:moveTo>
                  <a:cubicBezTo>
                    <a:pt x="84" y="42"/>
                    <a:pt x="1" y="166"/>
                    <a:pt x="1" y="301"/>
                  </a:cubicBezTo>
                  <a:cubicBezTo>
                    <a:pt x="42" y="383"/>
                    <a:pt x="84" y="477"/>
                    <a:pt x="218" y="518"/>
                  </a:cubicBezTo>
                  <a:cubicBezTo>
                    <a:pt x="259" y="559"/>
                    <a:pt x="301" y="559"/>
                    <a:pt x="301" y="5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39"/>
            <p:cNvSpPr/>
            <p:nvPr/>
          </p:nvSpPr>
          <p:spPr>
            <a:xfrm>
              <a:off x="322125" y="2199000"/>
              <a:ext cx="7525" cy="6500"/>
            </a:xfrm>
            <a:custGeom>
              <a:rect b="b" l="l" r="r" t="t"/>
              <a:pathLst>
                <a:path extrusionOk="0" h="260" w="301">
                  <a:moveTo>
                    <a:pt x="0" y="1"/>
                  </a:moveTo>
                  <a:lnTo>
                    <a:pt x="0" y="84"/>
                  </a:lnTo>
                  <a:cubicBezTo>
                    <a:pt x="0" y="135"/>
                    <a:pt x="42" y="218"/>
                    <a:pt x="135" y="218"/>
                  </a:cubicBezTo>
                  <a:cubicBezTo>
                    <a:pt x="176" y="259"/>
                    <a:pt x="217" y="259"/>
                    <a:pt x="300" y="2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39"/>
            <p:cNvSpPr/>
            <p:nvPr/>
          </p:nvSpPr>
          <p:spPr>
            <a:xfrm>
              <a:off x="605400" y="2171100"/>
              <a:ext cx="7525" cy="6475"/>
            </a:xfrm>
            <a:custGeom>
              <a:rect b="b" l="l" r="r" t="t"/>
              <a:pathLst>
                <a:path extrusionOk="0" h="259" w="301">
                  <a:moveTo>
                    <a:pt x="1" y="0"/>
                  </a:moveTo>
                  <a:lnTo>
                    <a:pt x="1" y="259"/>
                  </a:lnTo>
                  <a:lnTo>
                    <a:pt x="301" y="259"/>
                  </a:lnTo>
                  <a:cubicBezTo>
                    <a:pt x="259" y="83"/>
                    <a:pt x="125"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39"/>
            <p:cNvSpPr/>
            <p:nvPr/>
          </p:nvSpPr>
          <p:spPr>
            <a:xfrm>
              <a:off x="599975" y="2101875"/>
              <a:ext cx="7525" cy="13150"/>
            </a:xfrm>
            <a:custGeom>
              <a:rect b="b" l="l" r="r" t="t"/>
              <a:pathLst>
                <a:path extrusionOk="0" h="526" w="301">
                  <a:moveTo>
                    <a:pt x="53" y="1"/>
                  </a:moveTo>
                  <a:cubicBezTo>
                    <a:pt x="36" y="1"/>
                    <a:pt x="18" y="3"/>
                    <a:pt x="1" y="9"/>
                  </a:cubicBezTo>
                  <a:lnTo>
                    <a:pt x="42" y="526"/>
                  </a:lnTo>
                  <a:cubicBezTo>
                    <a:pt x="176" y="526"/>
                    <a:pt x="300" y="402"/>
                    <a:pt x="300" y="267"/>
                  </a:cubicBezTo>
                  <a:cubicBezTo>
                    <a:pt x="265" y="114"/>
                    <a:pt x="166" y="1"/>
                    <a:pt x="5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39"/>
            <p:cNvSpPr/>
            <p:nvPr/>
          </p:nvSpPr>
          <p:spPr>
            <a:xfrm>
              <a:off x="667950" y="2165675"/>
              <a:ext cx="14000" cy="7500"/>
            </a:xfrm>
            <a:custGeom>
              <a:rect b="b" l="l" r="r" t="t"/>
              <a:pathLst>
                <a:path extrusionOk="0" h="300" w="560">
                  <a:moveTo>
                    <a:pt x="259" y="0"/>
                  </a:moveTo>
                  <a:cubicBezTo>
                    <a:pt x="84" y="0"/>
                    <a:pt x="1" y="124"/>
                    <a:pt x="1" y="300"/>
                  </a:cubicBezTo>
                  <a:lnTo>
                    <a:pt x="559" y="259"/>
                  </a:lnTo>
                  <a:cubicBezTo>
                    <a:pt x="559" y="176"/>
                    <a:pt x="466" y="83"/>
                    <a:pt x="425" y="41"/>
                  </a:cubicBezTo>
                  <a:cubicBezTo>
                    <a:pt x="383" y="0"/>
                    <a:pt x="301"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39"/>
            <p:cNvSpPr/>
            <p:nvPr/>
          </p:nvSpPr>
          <p:spPr>
            <a:xfrm>
              <a:off x="630225" y="2133350"/>
              <a:ext cx="15000" cy="14000"/>
            </a:xfrm>
            <a:custGeom>
              <a:rect b="b" l="l" r="r" t="t"/>
              <a:pathLst>
                <a:path extrusionOk="0" h="560" w="600">
                  <a:moveTo>
                    <a:pt x="259" y="1"/>
                  </a:moveTo>
                  <a:cubicBezTo>
                    <a:pt x="124" y="42"/>
                    <a:pt x="0" y="177"/>
                    <a:pt x="0" y="301"/>
                  </a:cubicBezTo>
                  <a:cubicBezTo>
                    <a:pt x="42" y="476"/>
                    <a:pt x="166" y="559"/>
                    <a:pt x="300" y="559"/>
                  </a:cubicBezTo>
                  <a:cubicBezTo>
                    <a:pt x="476" y="559"/>
                    <a:pt x="600" y="435"/>
                    <a:pt x="559" y="259"/>
                  </a:cubicBezTo>
                  <a:cubicBezTo>
                    <a:pt x="559" y="125"/>
                    <a:pt x="42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39"/>
            <p:cNvSpPr/>
            <p:nvPr/>
          </p:nvSpPr>
          <p:spPr>
            <a:xfrm>
              <a:off x="466350" y="2181300"/>
              <a:ext cx="7775" cy="6875"/>
            </a:xfrm>
            <a:custGeom>
              <a:rect b="b" l="l" r="r" t="t"/>
              <a:pathLst>
                <a:path extrusionOk="0" h="275" w="311">
                  <a:moveTo>
                    <a:pt x="72" y="0"/>
                  </a:moveTo>
                  <a:cubicBezTo>
                    <a:pt x="49" y="0"/>
                    <a:pt x="25" y="5"/>
                    <a:pt x="0" y="16"/>
                  </a:cubicBezTo>
                  <a:lnTo>
                    <a:pt x="52" y="275"/>
                  </a:lnTo>
                  <a:lnTo>
                    <a:pt x="311" y="275"/>
                  </a:lnTo>
                  <a:cubicBezTo>
                    <a:pt x="311" y="192"/>
                    <a:pt x="259" y="151"/>
                    <a:pt x="259" y="109"/>
                  </a:cubicBezTo>
                  <a:cubicBezTo>
                    <a:pt x="198" y="41"/>
                    <a:pt x="137" y="0"/>
                    <a:pt x="7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39"/>
            <p:cNvSpPr/>
            <p:nvPr/>
          </p:nvSpPr>
          <p:spPr>
            <a:xfrm>
              <a:off x="461175" y="2111900"/>
              <a:ext cx="7525" cy="13975"/>
            </a:xfrm>
            <a:custGeom>
              <a:rect b="b" l="l" r="r" t="t"/>
              <a:pathLst>
                <a:path extrusionOk="0" h="559" w="301">
                  <a:moveTo>
                    <a:pt x="1" y="1"/>
                  </a:moveTo>
                  <a:lnTo>
                    <a:pt x="42" y="559"/>
                  </a:lnTo>
                  <a:cubicBezTo>
                    <a:pt x="207" y="559"/>
                    <a:pt x="300" y="425"/>
                    <a:pt x="300" y="259"/>
                  </a:cubicBezTo>
                  <a:cubicBezTo>
                    <a:pt x="300" y="125"/>
                    <a:pt x="166"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39"/>
            <p:cNvSpPr/>
            <p:nvPr/>
          </p:nvSpPr>
          <p:spPr>
            <a:xfrm>
              <a:off x="528900" y="2176525"/>
              <a:ext cx="13975" cy="7525"/>
            </a:xfrm>
            <a:custGeom>
              <a:rect b="b" l="l" r="r" t="t"/>
              <a:pathLst>
                <a:path extrusionOk="0" h="301" w="559">
                  <a:moveTo>
                    <a:pt x="259" y="0"/>
                  </a:moveTo>
                  <a:cubicBezTo>
                    <a:pt x="218" y="0"/>
                    <a:pt x="135" y="42"/>
                    <a:pt x="83" y="83"/>
                  </a:cubicBezTo>
                  <a:cubicBezTo>
                    <a:pt x="42" y="124"/>
                    <a:pt x="0" y="207"/>
                    <a:pt x="0" y="300"/>
                  </a:cubicBezTo>
                  <a:lnTo>
                    <a:pt x="559" y="259"/>
                  </a:lnTo>
                  <a:cubicBezTo>
                    <a:pt x="559" y="124"/>
                    <a:pt x="476" y="0"/>
                    <a:pt x="34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39"/>
            <p:cNvSpPr/>
            <p:nvPr/>
          </p:nvSpPr>
          <p:spPr>
            <a:xfrm>
              <a:off x="523475" y="2106475"/>
              <a:ext cx="15275" cy="14175"/>
            </a:xfrm>
            <a:custGeom>
              <a:rect b="b" l="l" r="r" t="t"/>
              <a:pathLst>
                <a:path extrusionOk="0" h="567" w="611">
                  <a:moveTo>
                    <a:pt x="259" y="1"/>
                  </a:moveTo>
                  <a:cubicBezTo>
                    <a:pt x="135" y="42"/>
                    <a:pt x="0" y="166"/>
                    <a:pt x="42" y="300"/>
                  </a:cubicBezTo>
                  <a:cubicBezTo>
                    <a:pt x="42" y="453"/>
                    <a:pt x="143" y="567"/>
                    <a:pt x="251" y="567"/>
                  </a:cubicBezTo>
                  <a:cubicBezTo>
                    <a:pt x="267" y="567"/>
                    <a:pt x="284" y="564"/>
                    <a:pt x="300" y="559"/>
                  </a:cubicBezTo>
                  <a:cubicBezTo>
                    <a:pt x="476" y="559"/>
                    <a:pt x="610" y="424"/>
                    <a:pt x="559" y="259"/>
                  </a:cubicBezTo>
                  <a:cubicBezTo>
                    <a:pt x="559" y="12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39"/>
            <p:cNvSpPr/>
            <p:nvPr/>
          </p:nvSpPr>
          <p:spPr>
            <a:xfrm>
              <a:off x="487025" y="2075200"/>
              <a:ext cx="13975" cy="13975"/>
            </a:xfrm>
            <a:custGeom>
              <a:rect b="b" l="l" r="r" t="t"/>
              <a:pathLst>
                <a:path extrusionOk="0" h="559" w="559">
                  <a:moveTo>
                    <a:pt x="259" y="0"/>
                  </a:moveTo>
                  <a:cubicBezTo>
                    <a:pt x="83" y="0"/>
                    <a:pt x="0" y="125"/>
                    <a:pt x="0" y="300"/>
                  </a:cubicBezTo>
                  <a:cubicBezTo>
                    <a:pt x="0" y="435"/>
                    <a:pt x="125" y="559"/>
                    <a:pt x="300" y="559"/>
                  </a:cubicBezTo>
                  <a:cubicBezTo>
                    <a:pt x="424" y="517"/>
                    <a:pt x="559" y="383"/>
                    <a:pt x="559" y="259"/>
                  </a:cubicBezTo>
                  <a:cubicBezTo>
                    <a:pt x="559" y="83"/>
                    <a:pt x="38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39"/>
            <p:cNvSpPr/>
            <p:nvPr/>
          </p:nvSpPr>
          <p:spPr>
            <a:xfrm>
              <a:off x="492200" y="2144200"/>
              <a:ext cx="14225" cy="14000"/>
            </a:xfrm>
            <a:custGeom>
              <a:rect b="b" l="l" r="r" t="t"/>
              <a:pathLst>
                <a:path extrusionOk="0" h="560" w="569">
                  <a:moveTo>
                    <a:pt x="259" y="1"/>
                  </a:moveTo>
                  <a:cubicBezTo>
                    <a:pt x="93" y="1"/>
                    <a:pt x="0" y="125"/>
                    <a:pt x="0" y="301"/>
                  </a:cubicBezTo>
                  <a:cubicBezTo>
                    <a:pt x="0" y="466"/>
                    <a:pt x="135" y="559"/>
                    <a:pt x="310" y="559"/>
                  </a:cubicBezTo>
                  <a:cubicBezTo>
                    <a:pt x="435" y="559"/>
                    <a:pt x="569" y="425"/>
                    <a:pt x="569" y="259"/>
                  </a:cubicBezTo>
                  <a:cubicBezTo>
                    <a:pt x="517" y="84"/>
                    <a:pt x="39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39"/>
            <p:cNvSpPr/>
            <p:nvPr/>
          </p:nvSpPr>
          <p:spPr>
            <a:xfrm>
              <a:off x="555775" y="2069775"/>
              <a:ext cx="13975" cy="13975"/>
            </a:xfrm>
            <a:custGeom>
              <a:rect b="b" l="l" r="r" t="t"/>
              <a:pathLst>
                <a:path extrusionOk="0" h="559" w="559">
                  <a:moveTo>
                    <a:pt x="259" y="0"/>
                  </a:moveTo>
                  <a:cubicBezTo>
                    <a:pt x="135" y="0"/>
                    <a:pt x="1" y="135"/>
                    <a:pt x="1" y="300"/>
                  </a:cubicBezTo>
                  <a:cubicBezTo>
                    <a:pt x="42" y="435"/>
                    <a:pt x="176" y="559"/>
                    <a:pt x="300" y="559"/>
                  </a:cubicBezTo>
                  <a:cubicBezTo>
                    <a:pt x="476" y="517"/>
                    <a:pt x="559" y="393"/>
                    <a:pt x="559" y="259"/>
                  </a:cubicBezTo>
                  <a:cubicBezTo>
                    <a:pt x="559" y="83"/>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39"/>
            <p:cNvSpPr/>
            <p:nvPr/>
          </p:nvSpPr>
          <p:spPr>
            <a:xfrm>
              <a:off x="561200" y="2138775"/>
              <a:ext cx="14000" cy="14000"/>
            </a:xfrm>
            <a:custGeom>
              <a:rect b="b" l="l" r="r" t="t"/>
              <a:pathLst>
                <a:path extrusionOk="0" h="560" w="560">
                  <a:moveTo>
                    <a:pt x="259" y="1"/>
                  </a:moveTo>
                  <a:cubicBezTo>
                    <a:pt x="135" y="1"/>
                    <a:pt x="1" y="166"/>
                    <a:pt x="1" y="301"/>
                  </a:cubicBezTo>
                  <a:cubicBezTo>
                    <a:pt x="1" y="476"/>
                    <a:pt x="135" y="559"/>
                    <a:pt x="301" y="559"/>
                  </a:cubicBezTo>
                  <a:cubicBezTo>
                    <a:pt x="476" y="559"/>
                    <a:pt x="559" y="425"/>
                    <a:pt x="559" y="259"/>
                  </a:cubicBezTo>
                  <a:cubicBezTo>
                    <a:pt x="559" y="12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39"/>
            <p:cNvSpPr/>
            <p:nvPr/>
          </p:nvSpPr>
          <p:spPr>
            <a:xfrm>
              <a:off x="456775" y="2049350"/>
              <a:ext cx="6500" cy="7525"/>
            </a:xfrm>
            <a:custGeom>
              <a:rect b="b" l="l" r="r" t="t"/>
              <a:pathLst>
                <a:path extrusionOk="0" h="301" w="260">
                  <a:moveTo>
                    <a:pt x="259" y="1"/>
                  </a:moveTo>
                  <a:lnTo>
                    <a:pt x="1" y="42"/>
                  </a:lnTo>
                  <a:lnTo>
                    <a:pt x="1" y="300"/>
                  </a:lnTo>
                  <a:lnTo>
                    <a:pt x="84" y="300"/>
                  </a:lnTo>
                  <a:cubicBezTo>
                    <a:pt x="177" y="259"/>
                    <a:pt x="259" y="125"/>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39"/>
            <p:cNvSpPr/>
            <p:nvPr/>
          </p:nvSpPr>
          <p:spPr>
            <a:xfrm>
              <a:off x="519325" y="2043925"/>
              <a:ext cx="14000" cy="7525"/>
            </a:xfrm>
            <a:custGeom>
              <a:rect b="b" l="l" r="r" t="t"/>
              <a:pathLst>
                <a:path extrusionOk="0" h="301" w="560">
                  <a:moveTo>
                    <a:pt x="559" y="0"/>
                  </a:moveTo>
                  <a:lnTo>
                    <a:pt x="1" y="42"/>
                  </a:lnTo>
                  <a:cubicBezTo>
                    <a:pt x="1" y="218"/>
                    <a:pt x="125" y="300"/>
                    <a:pt x="301" y="300"/>
                  </a:cubicBezTo>
                  <a:cubicBezTo>
                    <a:pt x="425" y="300"/>
                    <a:pt x="559" y="176"/>
                    <a:pt x="5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39"/>
            <p:cNvSpPr/>
            <p:nvPr/>
          </p:nvSpPr>
          <p:spPr>
            <a:xfrm>
              <a:off x="598950" y="2171100"/>
              <a:ext cx="6475" cy="7525"/>
            </a:xfrm>
            <a:custGeom>
              <a:rect b="b" l="l" r="r" t="t"/>
              <a:pathLst>
                <a:path extrusionOk="0" h="301" w="259">
                  <a:moveTo>
                    <a:pt x="176" y="0"/>
                  </a:moveTo>
                  <a:cubicBezTo>
                    <a:pt x="176" y="0"/>
                    <a:pt x="124" y="42"/>
                    <a:pt x="83" y="42"/>
                  </a:cubicBezTo>
                  <a:lnTo>
                    <a:pt x="42" y="83"/>
                  </a:lnTo>
                  <a:cubicBezTo>
                    <a:pt x="42" y="124"/>
                    <a:pt x="0" y="124"/>
                    <a:pt x="0" y="166"/>
                  </a:cubicBezTo>
                  <a:lnTo>
                    <a:pt x="0" y="300"/>
                  </a:lnTo>
                  <a:lnTo>
                    <a:pt x="259"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39"/>
            <p:cNvSpPr/>
            <p:nvPr/>
          </p:nvSpPr>
          <p:spPr>
            <a:xfrm>
              <a:off x="593525" y="2102075"/>
              <a:ext cx="7500" cy="13425"/>
            </a:xfrm>
            <a:custGeom>
              <a:rect b="b" l="l" r="r" t="t"/>
              <a:pathLst>
                <a:path extrusionOk="0" h="537" w="300">
                  <a:moveTo>
                    <a:pt x="176" y="1"/>
                  </a:moveTo>
                  <a:cubicBezTo>
                    <a:pt x="83" y="42"/>
                    <a:pt x="0" y="135"/>
                    <a:pt x="0" y="301"/>
                  </a:cubicBezTo>
                  <a:cubicBezTo>
                    <a:pt x="0" y="394"/>
                    <a:pt x="83" y="476"/>
                    <a:pt x="176" y="518"/>
                  </a:cubicBezTo>
                  <a:cubicBezTo>
                    <a:pt x="203" y="518"/>
                    <a:pt x="231" y="536"/>
                    <a:pt x="259" y="536"/>
                  </a:cubicBezTo>
                  <a:cubicBezTo>
                    <a:pt x="272" y="536"/>
                    <a:pt x="286" y="531"/>
                    <a:pt x="300" y="518"/>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39"/>
            <p:cNvSpPr/>
            <p:nvPr/>
          </p:nvSpPr>
          <p:spPr>
            <a:xfrm>
              <a:off x="328575" y="2191525"/>
              <a:ext cx="6500" cy="7500"/>
            </a:xfrm>
            <a:custGeom>
              <a:rect b="b" l="l" r="r" t="t"/>
              <a:pathLst>
                <a:path extrusionOk="0" h="300" w="260">
                  <a:moveTo>
                    <a:pt x="1" y="0"/>
                  </a:moveTo>
                  <a:lnTo>
                    <a:pt x="1" y="300"/>
                  </a:lnTo>
                  <a:lnTo>
                    <a:pt x="259" y="259"/>
                  </a:lnTo>
                  <a:cubicBezTo>
                    <a:pt x="259" y="124"/>
                    <a:pt x="135"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39"/>
            <p:cNvSpPr/>
            <p:nvPr/>
          </p:nvSpPr>
          <p:spPr>
            <a:xfrm>
              <a:off x="323150" y="2122500"/>
              <a:ext cx="7525" cy="13975"/>
            </a:xfrm>
            <a:custGeom>
              <a:rect b="b" l="l" r="r" t="t"/>
              <a:pathLst>
                <a:path extrusionOk="0" h="559" w="301">
                  <a:moveTo>
                    <a:pt x="1" y="1"/>
                  </a:moveTo>
                  <a:lnTo>
                    <a:pt x="42" y="559"/>
                  </a:lnTo>
                  <a:cubicBezTo>
                    <a:pt x="176" y="559"/>
                    <a:pt x="300" y="435"/>
                    <a:pt x="300" y="259"/>
                  </a:cubicBezTo>
                  <a:cubicBezTo>
                    <a:pt x="259" y="135"/>
                    <a:pt x="135"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39"/>
            <p:cNvSpPr/>
            <p:nvPr/>
          </p:nvSpPr>
          <p:spPr>
            <a:xfrm>
              <a:off x="391125" y="2186650"/>
              <a:ext cx="14000" cy="6950"/>
            </a:xfrm>
            <a:custGeom>
              <a:rect b="b" l="l" r="r" t="t"/>
              <a:pathLst>
                <a:path extrusionOk="0" h="278" w="560">
                  <a:moveTo>
                    <a:pt x="301" y="1"/>
                  </a:moveTo>
                  <a:cubicBezTo>
                    <a:pt x="287" y="1"/>
                    <a:pt x="273" y="5"/>
                    <a:pt x="259" y="19"/>
                  </a:cubicBezTo>
                  <a:cubicBezTo>
                    <a:pt x="83" y="19"/>
                    <a:pt x="1" y="154"/>
                    <a:pt x="1" y="278"/>
                  </a:cubicBezTo>
                  <a:lnTo>
                    <a:pt x="559" y="236"/>
                  </a:lnTo>
                  <a:cubicBezTo>
                    <a:pt x="559" y="154"/>
                    <a:pt x="476" y="61"/>
                    <a:pt x="383" y="19"/>
                  </a:cubicBezTo>
                  <a:cubicBezTo>
                    <a:pt x="356" y="19"/>
                    <a:pt x="328" y="1"/>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39"/>
            <p:cNvSpPr/>
            <p:nvPr/>
          </p:nvSpPr>
          <p:spPr>
            <a:xfrm>
              <a:off x="385700" y="2117075"/>
              <a:ext cx="13975" cy="14250"/>
            </a:xfrm>
            <a:custGeom>
              <a:rect b="b" l="l" r="r" t="t"/>
              <a:pathLst>
                <a:path extrusionOk="0" h="570" w="559">
                  <a:moveTo>
                    <a:pt x="259" y="0"/>
                  </a:moveTo>
                  <a:cubicBezTo>
                    <a:pt x="83" y="52"/>
                    <a:pt x="1" y="176"/>
                    <a:pt x="1" y="311"/>
                  </a:cubicBezTo>
                  <a:cubicBezTo>
                    <a:pt x="1" y="476"/>
                    <a:pt x="125" y="569"/>
                    <a:pt x="300" y="569"/>
                  </a:cubicBezTo>
                  <a:cubicBezTo>
                    <a:pt x="435" y="569"/>
                    <a:pt x="559" y="435"/>
                    <a:pt x="559" y="259"/>
                  </a:cubicBezTo>
                  <a:cubicBezTo>
                    <a:pt x="559" y="135"/>
                    <a:pt x="38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39"/>
            <p:cNvSpPr/>
            <p:nvPr/>
          </p:nvSpPr>
          <p:spPr>
            <a:xfrm>
              <a:off x="347975" y="2085775"/>
              <a:ext cx="15000" cy="13425"/>
            </a:xfrm>
            <a:custGeom>
              <a:rect b="b" l="l" r="r" t="t"/>
              <a:pathLst>
                <a:path extrusionOk="0" h="537" w="600">
                  <a:moveTo>
                    <a:pt x="333" y="1"/>
                  </a:moveTo>
                  <a:cubicBezTo>
                    <a:pt x="309" y="1"/>
                    <a:pt x="284" y="4"/>
                    <a:pt x="259" y="12"/>
                  </a:cubicBezTo>
                  <a:cubicBezTo>
                    <a:pt x="134" y="12"/>
                    <a:pt x="0" y="136"/>
                    <a:pt x="0" y="270"/>
                  </a:cubicBezTo>
                  <a:cubicBezTo>
                    <a:pt x="36" y="415"/>
                    <a:pt x="144" y="536"/>
                    <a:pt x="253" y="536"/>
                  </a:cubicBezTo>
                  <a:cubicBezTo>
                    <a:pt x="269" y="536"/>
                    <a:pt x="285" y="534"/>
                    <a:pt x="300" y="529"/>
                  </a:cubicBezTo>
                  <a:cubicBezTo>
                    <a:pt x="476" y="529"/>
                    <a:pt x="600" y="394"/>
                    <a:pt x="558" y="270"/>
                  </a:cubicBezTo>
                  <a:cubicBezTo>
                    <a:pt x="558" y="120"/>
                    <a:pt x="468" y="1"/>
                    <a:pt x="33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39"/>
            <p:cNvSpPr/>
            <p:nvPr/>
          </p:nvSpPr>
          <p:spPr>
            <a:xfrm>
              <a:off x="353400" y="2154800"/>
              <a:ext cx="13975" cy="14000"/>
            </a:xfrm>
            <a:custGeom>
              <a:rect b="b" l="l" r="r" t="t"/>
              <a:pathLst>
                <a:path extrusionOk="0" h="560" w="559">
                  <a:moveTo>
                    <a:pt x="259" y="1"/>
                  </a:moveTo>
                  <a:cubicBezTo>
                    <a:pt x="124" y="1"/>
                    <a:pt x="0" y="135"/>
                    <a:pt x="0" y="301"/>
                  </a:cubicBezTo>
                  <a:cubicBezTo>
                    <a:pt x="42" y="435"/>
                    <a:pt x="176" y="559"/>
                    <a:pt x="300" y="559"/>
                  </a:cubicBezTo>
                  <a:cubicBezTo>
                    <a:pt x="476" y="518"/>
                    <a:pt x="559" y="394"/>
                    <a:pt x="559" y="259"/>
                  </a:cubicBezTo>
                  <a:cubicBezTo>
                    <a:pt x="559" y="94"/>
                    <a:pt x="43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39"/>
            <p:cNvSpPr/>
            <p:nvPr/>
          </p:nvSpPr>
          <p:spPr>
            <a:xfrm>
              <a:off x="416975" y="2080425"/>
              <a:ext cx="15025" cy="14175"/>
            </a:xfrm>
            <a:custGeom>
              <a:rect b="b" l="l" r="r" t="t"/>
              <a:pathLst>
                <a:path extrusionOk="0" h="567" w="601">
                  <a:moveTo>
                    <a:pt x="349" y="1"/>
                  </a:moveTo>
                  <a:cubicBezTo>
                    <a:pt x="333" y="1"/>
                    <a:pt x="317" y="3"/>
                    <a:pt x="300" y="9"/>
                  </a:cubicBezTo>
                  <a:cubicBezTo>
                    <a:pt x="125" y="9"/>
                    <a:pt x="1" y="133"/>
                    <a:pt x="42" y="308"/>
                  </a:cubicBezTo>
                  <a:cubicBezTo>
                    <a:pt x="42" y="433"/>
                    <a:pt x="166" y="567"/>
                    <a:pt x="342" y="567"/>
                  </a:cubicBezTo>
                  <a:cubicBezTo>
                    <a:pt x="476" y="526"/>
                    <a:pt x="600" y="391"/>
                    <a:pt x="600" y="267"/>
                  </a:cubicBezTo>
                  <a:cubicBezTo>
                    <a:pt x="564" y="114"/>
                    <a:pt x="458" y="1"/>
                    <a:pt x="34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39"/>
            <p:cNvSpPr/>
            <p:nvPr/>
          </p:nvSpPr>
          <p:spPr>
            <a:xfrm>
              <a:off x="422400" y="2149375"/>
              <a:ext cx="15025" cy="14250"/>
            </a:xfrm>
            <a:custGeom>
              <a:rect b="b" l="l" r="r" t="t"/>
              <a:pathLst>
                <a:path extrusionOk="0" h="570" w="601">
                  <a:moveTo>
                    <a:pt x="301" y="1"/>
                  </a:moveTo>
                  <a:cubicBezTo>
                    <a:pt x="125" y="1"/>
                    <a:pt x="1" y="135"/>
                    <a:pt x="42" y="311"/>
                  </a:cubicBezTo>
                  <a:cubicBezTo>
                    <a:pt x="42" y="435"/>
                    <a:pt x="166" y="569"/>
                    <a:pt x="301" y="569"/>
                  </a:cubicBezTo>
                  <a:cubicBezTo>
                    <a:pt x="466" y="569"/>
                    <a:pt x="600" y="394"/>
                    <a:pt x="559" y="259"/>
                  </a:cubicBezTo>
                  <a:cubicBezTo>
                    <a:pt x="559" y="94"/>
                    <a:pt x="425" y="1"/>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39"/>
            <p:cNvSpPr/>
            <p:nvPr/>
          </p:nvSpPr>
          <p:spPr>
            <a:xfrm>
              <a:off x="317725" y="2060200"/>
              <a:ext cx="7775" cy="7525"/>
            </a:xfrm>
            <a:custGeom>
              <a:rect b="b" l="l" r="r" t="t"/>
              <a:pathLst>
                <a:path extrusionOk="0" h="301" w="311">
                  <a:moveTo>
                    <a:pt x="0" y="1"/>
                  </a:moveTo>
                  <a:lnTo>
                    <a:pt x="52" y="301"/>
                  </a:lnTo>
                  <a:lnTo>
                    <a:pt x="93" y="301"/>
                  </a:lnTo>
                  <a:cubicBezTo>
                    <a:pt x="93" y="259"/>
                    <a:pt x="135" y="259"/>
                    <a:pt x="135" y="259"/>
                  </a:cubicBezTo>
                  <a:cubicBezTo>
                    <a:pt x="176" y="259"/>
                    <a:pt x="218" y="208"/>
                    <a:pt x="218" y="208"/>
                  </a:cubicBezTo>
                  <a:cubicBezTo>
                    <a:pt x="259" y="125"/>
                    <a:pt x="311" y="84"/>
                    <a:pt x="31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39"/>
            <p:cNvSpPr/>
            <p:nvPr/>
          </p:nvSpPr>
          <p:spPr>
            <a:xfrm>
              <a:off x="380275" y="2054775"/>
              <a:ext cx="13975" cy="7525"/>
            </a:xfrm>
            <a:custGeom>
              <a:rect b="b" l="l" r="r" t="t"/>
              <a:pathLst>
                <a:path extrusionOk="0" h="301" w="559">
                  <a:moveTo>
                    <a:pt x="559" y="1"/>
                  </a:moveTo>
                  <a:lnTo>
                    <a:pt x="0" y="42"/>
                  </a:lnTo>
                  <a:cubicBezTo>
                    <a:pt x="0" y="166"/>
                    <a:pt x="135" y="301"/>
                    <a:pt x="300" y="301"/>
                  </a:cubicBezTo>
                  <a:cubicBezTo>
                    <a:pt x="476" y="301"/>
                    <a:pt x="559" y="125"/>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39"/>
            <p:cNvSpPr/>
            <p:nvPr/>
          </p:nvSpPr>
          <p:spPr>
            <a:xfrm>
              <a:off x="459875" y="2181700"/>
              <a:ext cx="7800" cy="7775"/>
            </a:xfrm>
            <a:custGeom>
              <a:rect b="b" l="l" r="r" t="t"/>
              <a:pathLst>
                <a:path extrusionOk="0" h="311" w="312">
                  <a:moveTo>
                    <a:pt x="259" y="0"/>
                  </a:moveTo>
                  <a:cubicBezTo>
                    <a:pt x="177" y="0"/>
                    <a:pt x="135" y="52"/>
                    <a:pt x="94" y="93"/>
                  </a:cubicBezTo>
                  <a:cubicBezTo>
                    <a:pt x="53" y="135"/>
                    <a:pt x="1" y="217"/>
                    <a:pt x="1" y="310"/>
                  </a:cubicBezTo>
                  <a:lnTo>
                    <a:pt x="311"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39"/>
            <p:cNvSpPr/>
            <p:nvPr/>
          </p:nvSpPr>
          <p:spPr>
            <a:xfrm>
              <a:off x="454725" y="2111900"/>
              <a:ext cx="7500" cy="13975"/>
            </a:xfrm>
            <a:custGeom>
              <a:rect b="b" l="l" r="r" t="t"/>
              <a:pathLst>
                <a:path extrusionOk="0" h="559" w="300">
                  <a:moveTo>
                    <a:pt x="259" y="1"/>
                  </a:moveTo>
                  <a:cubicBezTo>
                    <a:pt x="207" y="1"/>
                    <a:pt x="166" y="42"/>
                    <a:pt x="124" y="83"/>
                  </a:cubicBezTo>
                  <a:cubicBezTo>
                    <a:pt x="41" y="125"/>
                    <a:pt x="0" y="207"/>
                    <a:pt x="0" y="300"/>
                  </a:cubicBezTo>
                  <a:cubicBezTo>
                    <a:pt x="0" y="425"/>
                    <a:pt x="83" y="518"/>
                    <a:pt x="207" y="559"/>
                  </a:cubicBezTo>
                  <a:lnTo>
                    <a:pt x="30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39"/>
            <p:cNvSpPr/>
            <p:nvPr/>
          </p:nvSpPr>
          <p:spPr>
            <a:xfrm>
              <a:off x="449275" y="2050375"/>
              <a:ext cx="7525" cy="6500"/>
            </a:xfrm>
            <a:custGeom>
              <a:rect b="b" l="l" r="r" t="t"/>
              <a:pathLst>
                <a:path extrusionOk="0" h="260" w="301">
                  <a:moveTo>
                    <a:pt x="1" y="1"/>
                  </a:moveTo>
                  <a:cubicBezTo>
                    <a:pt x="1" y="1"/>
                    <a:pt x="1" y="42"/>
                    <a:pt x="42" y="42"/>
                  </a:cubicBezTo>
                  <a:cubicBezTo>
                    <a:pt x="42" y="135"/>
                    <a:pt x="84" y="177"/>
                    <a:pt x="166" y="218"/>
                  </a:cubicBezTo>
                  <a:cubicBezTo>
                    <a:pt x="218" y="259"/>
                    <a:pt x="259" y="259"/>
                    <a:pt x="301" y="259"/>
                  </a:cubicBezTo>
                  <a:lnTo>
                    <a:pt x="30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39"/>
            <p:cNvSpPr/>
            <p:nvPr/>
          </p:nvSpPr>
          <p:spPr>
            <a:xfrm>
              <a:off x="297300" y="2163600"/>
              <a:ext cx="1050" cy="7525"/>
            </a:xfrm>
            <a:custGeom>
              <a:rect b="b" l="l" r="r" t="t"/>
              <a:pathLst>
                <a:path extrusionOk="0" h="301" w="42">
                  <a:moveTo>
                    <a:pt x="1" y="0"/>
                  </a:moveTo>
                  <a:lnTo>
                    <a:pt x="1" y="300"/>
                  </a:lnTo>
                  <a:cubicBezTo>
                    <a:pt x="42" y="259"/>
                    <a:pt x="42" y="166"/>
                    <a:pt x="42" y="124"/>
                  </a:cubicBezTo>
                  <a:cubicBezTo>
                    <a:pt x="42" y="83"/>
                    <a:pt x="42" y="42"/>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39"/>
            <p:cNvSpPr/>
            <p:nvPr/>
          </p:nvSpPr>
          <p:spPr>
            <a:xfrm>
              <a:off x="322125" y="2191525"/>
              <a:ext cx="6475" cy="7500"/>
            </a:xfrm>
            <a:custGeom>
              <a:rect b="b" l="l" r="r" t="t"/>
              <a:pathLst>
                <a:path extrusionOk="0" h="300" w="259">
                  <a:moveTo>
                    <a:pt x="259" y="0"/>
                  </a:moveTo>
                  <a:cubicBezTo>
                    <a:pt x="176" y="41"/>
                    <a:pt x="135" y="41"/>
                    <a:pt x="83" y="83"/>
                  </a:cubicBezTo>
                  <a:lnTo>
                    <a:pt x="42" y="124"/>
                  </a:lnTo>
                  <a:cubicBezTo>
                    <a:pt x="0" y="176"/>
                    <a:pt x="0" y="217"/>
                    <a:pt x="0" y="259"/>
                  </a:cubicBezTo>
                  <a:lnTo>
                    <a:pt x="0" y="300"/>
                  </a:lnTo>
                  <a:lnTo>
                    <a:pt x="259"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39"/>
            <p:cNvSpPr/>
            <p:nvPr/>
          </p:nvSpPr>
          <p:spPr>
            <a:xfrm>
              <a:off x="316700" y="2122500"/>
              <a:ext cx="7500" cy="13975"/>
            </a:xfrm>
            <a:custGeom>
              <a:rect b="b" l="l" r="r" t="t"/>
              <a:pathLst>
                <a:path extrusionOk="0" h="559" w="300">
                  <a:moveTo>
                    <a:pt x="259" y="1"/>
                  </a:moveTo>
                  <a:cubicBezTo>
                    <a:pt x="176" y="1"/>
                    <a:pt x="134" y="42"/>
                    <a:pt x="93" y="94"/>
                  </a:cubicBezTo>
                  <a:cubicBezTo>
                    <a:pt x="41" y="135"/>
                    <a:pt x="0" y="218"/>
                    <a:pt x="0" y="300"/>
                  </a:cubicBezTo>
                  <a:cubicBezTo>
                    <a:pt x="0" y="435"/>
                    <a:pt x="93" y="517"/>
                    <a:pt x="176" y="559"/>
                  </a:cubicBezTo>
                  <a:lnTo>
                    <a:pt x="30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39"/>
            <p:cNvSpPr/>
            <p:nvPr/>
          </p:nvSpPr>
          <p:spPr>
            <a:xfrm>
              <a:off x="311250" y="2060200"/>
              <a:ext cx="7800" cy="7525"/>
            </a:xfrm>
            <a:custGeom>
              <a:rect b="b" l="l" r="r" t="t"/>
              <a:pathLst>
                <a:path extrusionOk="0" h="301" w="312">
                  <a:moveTo>
                    <a:pt x="259" y="1"/>
                  </a:moveTo>
                  <a:lnTo>
                    <a:pt x="1" y="42"/>
                  </a:lnTo>
                  <a:cubicBezTo>
                    <a:pt x="1" y="125"/>
                    <a:pt x="53" y="208"/>
                    <a:pt x="135" y="259"/>
                  </a:cubicBezTo>
                  <a:cubicBezTo>
                    <a:pt x="177" y="301"/>
                    <a:pt x="218" y="301"/>
                    <a:pt x="311" y="301"/>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39"/>
            <p:cNvSpPr/>
            <p:nvPr/>
          </p:nvSpPr>
          <p:spPr>
            <a:xfrm>
              <a:off x="455750" y="2042900"/>
              <a:ext cx="7525" cy="7500"/>
            </a:xfrm>
            <a:custGeom>
              <a:rect b="b" l="l" r="r" t="t"/>
              <a:pathLst>
                <a:path extrusionOk="0" h="300" w="301">
                  <a:moveTo>
                    <a:pt x="0" y="0"/>
                  </a:moveTo>
                  <a:lnTo>
                    <a:pt x="42" y="300"/>
                  </a:lnTo>
                  <a:lnTo>
                    <a:pt x="300" y="259"/>
                  </a:lnTo>
                  <a:cubicBezTo>
                    <a:pt x="300" y="217"/>
                    <a:pt x="300" y="176"/>
                    <a:pt x="259" y="124"/>
                  </a:cubicBezTo>
                  <a:cubicBezTo>
                    <a:pt x="218" y="41"/>
                    <a:pt x="125" y="0"/>
                    <a:pt x="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39"/>
            <p:cNvSpPr/>
            <p:nvPr/>
          </p:nvSpPr>
          <p:spPr>
            <a:xfrm>
              <a:off x="451350" y="1985775"/>
              <a:ext cx="3400" cy="2075"/>
            </a:xfrm>
            <a:custGeom>
              <a:rect b="b" l="l" r="r" t="t"/>
              <a:pathLst>
                <a:path extrusionOk="0" h="83" w="136">
                  <a:moveTo>
                    <a:pt x="1" y="0"/>
                  </a:moveTo>
                  <a:lnTo>
                    <a:pt x="1" y="83"/>
                  </a:lnTo>
                  <a:cubicBezTo>
                    <a:pt x="42" y="83"/>
                    <a:pt x="42" y="83"/>
                    <a:pt x="83" y="42"/>
                  </a:cubicBezTo>
                  <a:lnTo>
                    <a:pt x="135" y="42"/>
                  </a:lnTo>
                  <a:lnTo>
                    <a:pt x="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39"/>
            <p:cNvSpPr/>
            <p:nvPr/>
          </p:nvSpPr>
          <p:spPr>
            <a:xfrm>
              <a:off x="519325" y="2037450"/>
              <a:ext cx="14000" cy="7525"/>
            </a:xfrm>
            <a:custGeom>
              <a:rect b="b" l="l" r="r" t="t"/>
              <a:pathLst>
                <a:path extrusionOk="0" h="301" w="560">
                  <a:moveTo>
                    <a:pt x="259" y="1"/>
                  </a:moveTo>
                  <a:cubicBezTo>
                    <a:pt x="125" y="1"/>
                    <a:pt x="42" y="84"/>
                    <a:pt x="1" y="218"/>
                  </a:cubicBezTo>
                  <a:lnTo>
                    <a:pt x="1" y="301"/>
                  </a:lnTo>
                  <a:lnTo>
                    <a:pt x="559" y="259"/>
                  </a:lnTo>
                  <a:cubicBezTo>
                    <a:pt x="518" y="135"/>
                    <a:pt x="425" y="42"/>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39"/>
            <p:cNvSpPr/>
            <p:nvPr/>
          </p:nvSpPr>
          <p:spPr>
            <a:xfrm>
              <a:off x="481600" y="2007225"/>
              <a:ext cx="13975" cy="12100"/>
            </a:xfrm>
            <a:custGeom>
              <a:rect b="b" l="l" r="r" t="t"/>
              <a:pathLst>
                <a:path extrusionOk="0" h="484" w="559">
                  <a:moveTo>
                    <a:pt x="124" y="0"/>
                  </a:moveTo>
                  <a:cubicBezTo>
                    <a:pt x="42" y="52"/>
                    <a:pt x="0" y="135"/>
                    <a:pt x="0" y="217"/>
                  </a:cubicBezTo>
                  <a:cubicBezTo>
                    <a:pt x="0" y="370"/>
                    <a:pt x="94" y="484"/>
                    <a:pt x="234" y="484"/>
                  </a:cubicBezTo>
                  <a:cubicBezTo>
                    <a:pt x="255" y="484"/>
                    <a:pt x="277" y="481"/>
                    <a:pt x="300" y="476"/>
                  </a:cubicBezTo>
                  <a:cubicBezTo>
                    <a:pt x="424" y="476"/>
                    <a:pt x="517" y="393"/>
                    <a:pt x="559" y="259"/>
                  </a:cubicBezTo>
                  <a:lnTo>
                    <a:pt x="124"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39"/>
            <p:cNvSpPr/>
            <p:nvPr/>
          </p:nvSpPr>
          <p:spPr>
            <a:xfrm>
              <a:off x="317725" y="2053750"/>
              <a:ext cx="7775" cy="6475"/>
            </a:xfrm>
            <a:custGeom>
              <a:rect b="b" l="l" r="r" t="t"/>
              <a:pathLst>
                <a:path extrusionOk="0" h="259" w="311">
                  <a:moveTo>
                    <a:pt x="0" y="0"/>
                  </a:moveTo>
                  <a:lnTo>
                    <a:pt x="0" y="259"/>
                  </a:lnTo>
                  <a:lnTo>
                    <a:pt x="311" y="259"/>
                  </a:lnTo>
                  <a:cubicBezTo>
                    <a:pt x="259" y="83"/>
                    <a:pt x="135" y="0"/>
                    <a:pt x="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39"/>
            <p:cNvSpPr/>
            <p:nvPr/>
          </p:nvSpPr>
          <p:spPr>
            <a:xfrm>
              <a:off x="312550" y="1984525"/>
              <a:ext cx="7525" cy="13150"/>
            </a:xfrm>
            <a:custGeom>
              <a:rect b="b" l="l" r="r" t="t"/>
              <a:pathLst>
                <a:path extrusionOk="0" h="526" w="301">
                  <a:moveTo>
                    <a:pt x="52" y="1"/>
                  </a:moveTo>
                  <a:cubicBezTo>
                    <a:pt x="34" y="1"/>
                    <a:pt x="17" y="3"/>
                    <a:pt x="1" y="9"/>
                  </a:cubicBezTo>
                  <a:lnTo>
                    <a:pt x="42" y="526"/>
                  </a:lnTo>
                  <a:lnTo>
                    <a:pt x="83" y="526"/>
                  </a:lnTo>
                  <a:cubicBezTo>
                    <a:pt x="207" y="484"/>
                    <a:pt x="300" y="391"/>
                    <a:pt x="300" y="267"/>
                  </a:cubicBezTo>
                  <a:cubicBezTo>
                    <a:pt x="300" y="115"/>
                    <a:pt x="168" y="1"/>
                    <a:pt x="5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39"/>
            <p:cNvSpPr/>
            <p:nvPr/>
          </p:nvSpPr>
          <p:spPr>
            <a:xfrm>
              <a:off x="380275" y="2048325"/>
              <a:ext cx="13975" cy="7525"/>
            </a:xfrm>
            <a:custGeom>
              <a:rect b="b" l="l" r="r" t="t"/>
              <a:pathLst>
                <a:path extrusionOk="0" h="301" w="559">
                  <a:moveTo>
                    <a:pt x="259" y="0"/>
                  </a:moveTo>
                  <a:cubicBezTo>
                    <a:pt x="83" y="0"/>
                    <a:pt x="0" y="124"/>
                    <a:pt x="0" y="300"/>
                  </a:cubicBezTo>
                  <a:lnTo>
                    <a:pt x="559" y="259"/>
                  </a:lnTo>
                  <a:cubicBezTo>
                    <a:pt x="559" y="166"/>
                    <a:pt x="517" y="83"/>
                    <a:pt x="435" y="42"/>
                  </a:cubicBezTo>
                  <a:cubicBezTo>
                    <a:pt x="393" y="0"/>
                    <a:pt x="300"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39"/>
            <p:cNvSpPr/>
            <p:nvPr/>
          </p:nvSpPr>
          <p:spPr>
            <a:xfrm>
              <a:off x="374850" y="1979100"/>
              <a:ext cx="13975" cy="14200"/>
            </a:xfrm>
            <a:custGeom>
              <a:rect b="b" l="l" r="r" t="t"/>
              <a:pathLst>
                <a:path extrusionOk="0" h="568" w="559">
                  <a:moveTo>
                    <a:pt x="325" y="1"/>
                  </a:moveTo>
                  <a:cubicBezTo>
                    <a:pt x="304" y="1"/>
                    <a:pt x="282" y="3"/>
                    <a:pt x="259" y="9"/>
                  </a:cubicBezTo>
                  <a:cubicBezTo>
                    <a:pt x="135" y="9"/>
                    <a:pt x="0" y="143"/>
                    <a:pt x="0" y="309"/>
                  </a:cubicBezTo>
                  <a:cubicBezTo>
                    <a:pt x="0" y="443"/>
                    <a:pt x="176" y="567"/>
                    <a:pt x="300" y="567"/>
                  </a:cubicBezTo>
                  <a:cubicBezTo>
                    <a:pt x="476" y="526"/>
                    <a:pt x="559" y="402"/>
                    <a:pt x="559" y="267"/>
                  </a:cubicBezTo>
                  <a:cubicBezTo>
                    <a:pt x="559" y="114"/>
                    <a:pt x="465" y="1"/>
                    <a:pt x="3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39"/>
            <p:cNvSpPr/>
            <p:nvPr/>
          </p:nvSpPr>
          <p:spPr>
            <a:xfrm>
              <a:off x="337100" y="1947000"/>
              <a:ext cx="15275" cy="13975"/>
            </a:xfrm>
            <a:custGeom>
              <a:rect b="b" l="l" r="r" t="t"/>
              <a:pathLst>
                <a:path extrusionOk="0" h="559" w="611">
                  <a:moveTo>
                    <a:pt x="311" y="0"/>
                  </a:moveTo>
                  <a:cubicBezTo>
                    <a:pt x="135" y="0"/>
                    <a:pt x="1" y="135"/>
                    <a:pt x="53" y="300"/>
                  </a:cubicBezTo>
                  <a:cubicBezTo>
                    <a:pt x="53" y="435"/>
                    <a:pt x="177" y="559"/>
                    <a:pt x="352" y="559"/>
                  </a:cubicBezTo>
                  <a:cubicBezTo>
                    <a:pt x="476" y="559"/>
                    <a:pt x="611" y="435"/>
                    <a:pt x="569" y="259"/>
                  </a:cubicBezTo>
                  <a:cubicBezTo>
                    <a:pt x="569" y="83"/>
                    <a:pt x="435" y="0"/>
                    <a:pt x="31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39"/>
            <p:cNvSpPr/>
            <p:nvPr/>
          </p:nvSpPr>
          <p:spPr>
            <a:xfrm>
              <a:off x="342525" y="2016000"/>
              <a:ext cx="15275" cy="14000"/>
            </a:xfrm>
            <a:custGeom>
              <a:rect b="b" l="l" r="r" t="t"/>
              <a:pathLst>
                <a:path extrusionOk="0" h="560" w="611">
                  <a:moveTo>
                    <a:pt x="259" y="1"/>
                  </a:moveTo>
                  <a:cubicBezTo>
                    <a:pt x="135" y="42"/>
                    <a:pt x="1" y="166"/>
                    <a:pt x="42" y="301"/>
                  </a:cubicBezTo>
                  <a:cubicBezTo>
                    <a:pt x="42" y="476"/>
                    <a:pt x="177" y="559"/>
                    <a:pt x="301" y="559"/>
                  </a:cubicBezTo>
                  <a:cubicBezTo>
                    <a:pt x="477" y="559"/>
                    <a:pt x="611" y="425"/>
                    <a:pt x="559" y="259"/>
                  </a:cubicBezTo>
                  <a:cubicBezTo>
                    <a:pt x="559" y="12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39"/>
            <p:cNvSpPr/>
            <p:nvPr/>
          </p:nvSpPr>
          <p:spPr>
            <a:xfrm>
              <a:off x="412575" y="2010575"/>
              <a:ext cx="14000" cy="14200"/>
            </a:xfrm>
            <a:custGeom>
              <a:rect b="b" l="l" r="r" t="t"/>
              <a:pathLst>
                <a:path extrusionOk="0" h="568" w="560">
                  <a:moveTo>
                    <a:pt x="259" y="1"/>
                  </a:moveTo>
                  <a:cubicBezTo>
                    <a:pt x="84" y="42"/>
                    <a:pt x="1" y="176"/>
                    <a:pt x="1" y="301"/>
                  </a:cubicBezTo>
                  <a:cubicBezTo>
                    <a:pt x="1" y="453"/>
                    <a:pt x="102" y="567"/>
                    <a:pt x="238" y="567"/>
                  </a:cubicBezTo>
                  <a:cubicBezTo>
                    <a:pt x="258" y="567"/>
                    <a:pt x="279" y="564"/>
                    <a:pt x="301" y="559"/>
                  </a:cubicBezTo>
                  <a:cubicBezTo>
                    <a:pt x="435" y="559"/>
                    <a:pt x="559" y="435"/>
                    <a:pt x="559" y="259"/>
                  </a:cubicBezTo>
                  <a:cubicBezTo>
                    <a:pt x="518" y="125"/>
                    <a:pt x="39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39"/>
            <p:cNvSpPr/>
            <p:nvPr/>
          </p:nvSpPr>
          <p:spPr>
            <a:xfrm>
              <a:off x="310225" y="1921150"/>
              <a:ext cx="4425" cy="7525"/>
            </a:xfrm>
            <a:custGeom>
              <a:rect b="b" l="l" r="r" t="t"/>
              <a:pathLst>
                <a:path extrusionOk="0" h="301" w="177">
                  <a:moveTo>
                    <a:pt x="176" y="0"/>
                  </a:moveTo>
                  <a:lnTo>
                    <a:pt x="1" y="42"/>
                  </a:lnTo>
                  <a:lnTo>
                    <a:pt x="1" y="300"/>
                  </a:lnTo>
                  <a:cubicBezTo>
                    <a:pt x="94" y="259"/>
                    <a:pt x="176" y="135"/>
                    <a:pt x="17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39"/>
            <p:cNvSpPr/>
            <p:nvPr/>
          </p:nvSpPr>
          <p:spPr>
            <a:xfrm>
              <a:off x="449275" y="2042900"/>
              <a:ext cx="7525" cy="7500"/>
            </a:xfrm>
            <a:custGeom>
              <a:rect b="b" l="l" r="r" t="t"/>
              <a:pathLst>
                <a:path extrusionOk="0" h="300" w="301">
                  <a:moveTo>
                    <a:pt x="218" y="0"/>
                  </a:moveTo>
                  <a:cubicBezTo>
                    <a:pt x="125" y="41"/>
                    <a:pt x="42" y="124"/>
                    <a:pt x="1" y="259"/>
                  </a:cubicBezTo>
                  <a:lnTo>
                    <a:pt x="1" y="300"/>
                  </a:lnTo>
                  <a:lnTo>
                    <a:pt x="301"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39"/>
            <p:cNvSpPr/>
            <p:nvPr/>
          </p:nvSpPr>
          <p:spPr>
            <a:xfrm>
              <a:off x="443850" y="1980350"/>
              <a:ext cx="7525" cy="7500"/>
            </a:xfrm>
            <a:custGeom>
              <a:rect b="b" l="l" r="r" t="t"/>
              <a:pathLst>
                <a:path extrusionOk="0" h="300" w="301">
                  <a:moveTo>
                    <a:pt x="42" y="0"/>
                  </a:moveTo>
                  <a:lnTo>
                    <a:pt x="1" y="41"/>
                  </a:lnTo>
                  <a:cubicBezTo>
                    <a:pt x="42" y="134"/>
                    <a:pt x="84" y="259"/>
                    <a:pt x="218" y="259"/>
                  </a:cubicBezTo>
                  <a:cubicBezTo>
                    <a:pt x="259" y="300"/>
                    <a:pt x="301" y="300"/>
                    <a:pt x="301" y="300"/>
                  </a:cubicBezTo>
                  <a:lnTo>
                    <a:pt x="301" y="217"/>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39"/>
            <p:cNvSpPr/>
            <p:nvPr/>
          </p:nvSpPr>
          <p:spPr>
            <a:xfrm>
              <a:off x="311250" y="2053750"/>
              <a:ext cx="6500" cy="7525"/>
            </a:xfrm>
            <a:custGeom>
              <a:rect b="b" l="l" r="r" t="t"/>
              <a:pathLst>
                <a:path extrusionOk="0" h="301" w="260">
                  <a:moveTo>
                    <a:pt x="177" y="0"/>
                  </a:moveTo>
                  <a:cubicBezTo>
                    <a:pt x="177" y="0"/>
                    <a:pt x="135" y="42"/>
                    <a:pt x="94" y="42"/>
                  </a:cubicBezTo>
                  <a:lnTo>
                    <a:pt x="53" y="83"/>
                  </a:lnTo>
                  <a:cubicBezTo>
                    <a:pt x="53" y="124"/>
                    <a:pt x="1" y="124"/>
                    <a:pt x="1" y="166"/>
                  </a:cubicBezTo>
                  <a:lnTo>
                    <a:pt x="1" y="300"/>
                  </a:lnTo>
                  <a:lnTo>
                    <a:pt x="259"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39"/>
            <p:cNvSpPr/>
            <p:nvPr/>
          </p:nvSpPr>
          <p:spPr>
            <a:xfrm>
              <a:off x="306100" y="1984725"/>
              <a:ext cx="7500" cy="13425"/>
            </a:xfrm>
            <a:custGeom>
              <a:rect b="b" l="l" r="r" t="t"/>
              <a:pathLst>
                <a:path extrusionOk="0" h="537" w="300">
                  <a:moveTo>
                    <a:pt x="259" y="1"/>
                  </a:moveTo>
                  <a:cubicBezTo>
                    <a:pt x="207" y="1"/>
                    <a:pt x="124" y="1"/>
                    <a:pt x="83" y="42"/>
                  </a:cubicBezTo>
                  <a:cubicBezTo>
                    <a:pt x="83" y="84"/>
                    <a:pt x="42" y="84"/>
                    <a:pt x="42" y="125"/>
                  </a:cubicBezTo>
                  <a:lnTo>
                    <a:pt x="0" y="342"/>
                  </a:lnTo>
                  <a:cubicBezTo>
                    <a:pt x="42" y="435"/>
                    <a:pt x="124" y="518"/>
                    <a:pt x="166" y="518"/>
                  </a:cubicBezTo>
                  <a:cubicBezTo>
                    <a:pt x="193" y="518"/>
                    <a:pt x="225" y="536"/>
                    <a:pt x="256" y="536"/>
                  </a:cubicBezTo>
                  <a:cubicBezTo>
                    <a:pt x="271" y="536"/>
                    <a:pt x="286" y="532"/>
                    <a:pt x="300" y="518"/>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39"/>
            <p:cNvSpPr/>
            <p:nvPr/>
          </p:nvSpPr>
          <p:spPr>
            <a:xfrm>
              <a:off x="310225" y="1915725"/>
              <a:ext cx="4425" cy="6475"/>
            </a:xfrm>
            <a:custGeom>
              <a:rect b="b" l="l" r="r" t="t"/>
              <a:pathLst>
                <a:path extrusionOk="0" h="259" w="177">
                  <a:moveTo>
                    <a:pt x="1" y="0"/>
                  </a:moveTo>
                  <a:lnTo>
                    <a:pt x="1" y="259"/>
                  </a:lnTo>
                  <a:lnTo>
                    <a:pt x="176" y="217"/>
                  </a:lnTo>
                  <a:cubicBezTo>
                    <a:pt x="176" y="135"/>
                    <a:pt x="94" y="42"/>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39"/>
          <p:cNvGrpSpPr/>
          <p:nvPr/>
        </p:nvGrpSpPr>
        <p:grpSpPr>
          <a:xfrm>
            <a:off x="7035574" y="2273043"/>
            <a:ext cx="2049628" cy="2052613"/>
            <a:chOff x="4226125" y="3802600"/>
            <a:chExt cx="1046850" cy="1048375"/>
          </a:xfrm>
        </p:grpSpPr>
        <p:sp>
          <p:nvSpPr>
            <p:cNvPr id="4428" name="Google Shape;4428;p39"/>
            <p:cNvSpPr/>
            <p:nvPr/>
          </p:nvSpPr>
          <p:spPr>
            <a:xfrm>
              <a:off x="5256925" y="4319750"/>
              <a:ext cx="16050" cy="14250"/>
            </a:xfrm>
            <a:custGeom>
              <a:rect b="b" l="l" r="r" t="t"/>
              <a:pathLst>
                <a:path extrusionOk="0" h="570" w="642">
                  <a:moveTo>
                    <a:pt x="295" y="0"/>
                  </a:moveTo>
                  <a:cubicBezTo>
                    <a:pt x="189" y="0"/>
                    <a:pt x="102" y="71"/>
                    <a:pt x="42" y="168"/>
                  </a:cubicBezTo>
                  <a:cubicBezTo>
                    <a:pt x="1" y="344"/>
                    <a:pt x="84" y="468"/>
                    <a:pt x="218" y="550"/>
                  </a:cubicBezTo>
                  <a:cubicBezTo>
                    <a:pt x="249" y="563"/>
                    <a:pt x="282" y="570"/>
                    <a:pt x="317" y="570"/>
                  </a:cubicBezTo>
                  <a:cubicBezTo>
                    <a:pt x="421" y="570"/>
                    <a:pt x="528" y="510"/>
                    <a:pt x="559" y="385"/>
                  </a:cubicBezTo>
                  <a:cubicBezTo>
                    <a:pt x="642" y="251"/>
                    <a:pt x="559" y="85"/>
                    <a:pt x="425" y="33"/>
                  </a:cubicBezTo>
                  <a:cubicBezTo>
                    <a:pt x="379" y="11"/>
                    <a:pt x="336" y="0"/>
                    <a:pt x="29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39"/>
            <p:cNvSpPr/>
            <p:nvPr/>
          </p:nvSpPr>
          <p:spPr>
            <a:xfrm>
              <a:off x="5219200" y="4338925"/>
              <a:ext cx="7525" cy="9850"/>
            </a:xfrm>
            <a:custGeom>
              <a:rect b="b" l="l" r="r" t="t"/>
              <a:pathLst>
                <a:path extrusionOk="0" h="394" w="301">
                  <a:moveTo>
                    <a:pt x="124" y="1"/>
                  </a:moveTo>
                  <a:lnTo>
                    <a:pt x="0" y="259"/>
                  </a:lnTo>
                  <a:lnTo>
                    <a:pt x="259" y="393"/>
                  </a:lnTo>
                  <a:cubicBezTo>
                    <a:pt x="259" y="352"/>
                    <a:pt x="300" y="300"/>
                    <a:pt x="300" y="259"/>
                  </a:cubicBezTo>
                  <a:cubicBezTo>
                    <a:pt x="300" y="176"/>
                    <a:pt x="217" y="42"/>
                    <a:pt x="12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39"/>
            <p:cNvSpPr/>
            <p:nvPr/>
          </p:nvSpPr>
          <p:spPr>
            <a:xfrm>
              <a:off x="5242975" y="4275350"/>
              <a:ext cx="10625" cy="13300"/>
            </a:xfrm>
            <a:custGeom>
              <a:rect b="b" l="l" r="r" t="t"/>
              <a:pathLst>
                <a:path extrusionOk="0" h="532" w="425">
                  <a:moveTo>
                    <a:pt x="207" y="0"/>
                  </a:moveTo>
                  <a:lnTo>
                    <a:pt x="1" y="517"/>
                  </a:lnTo>
                  <a:cubicBezTo>
                    <a:pt x="33" y="527"/>
                    <a:pt x="63" y="532"/>
                    <a:pt x="93" y="532"/>
                  </a:cubicBezTo>
                  <a:cubicBezTo>
                    <a:pt x="216" y="532"/>
                    <a:pt x="316" y="452"/>
                    <a:pt x="383" y="352"/>
                  </a:cubicBezTo>
                  <a:cubicBezTo>
                    <a:pt x="424" y="217"/>
                    <a:pt x="383" y="93"/>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39"/>
            <p:cNvSpPr/>
            <p:nvPr/>
          </p:nvSpPr>
          <p:spPr>
            <a:xfrm>
              <a:off x="5224625" y="4493600"/>
              <a:ext cx="13975" cy="10250"/>
            </a:xfrm>
            <a:custGeom>
              <a:rect b="b" l="l" r="r" t="t"/>
              <a:pathLst>
                <a:path extrusionOk="0" h="410" w="559">
                  <a:moveTo>
                    <a:pt x="243" y="1"/>
                  </a:moveTo>
                  <a:cubicBezTo>
                    <a:pt x="151" y="1"/>
                    <a:pt x="61" y="41"/>
                    <a:pt x="0" y="110"/>
                  </a:cubicBezTo>
                  <a:lnTo>
                    <a:pt x="0" y="193"/>
                  </a:lnTo>
                  <a:lnTo>
                    <a:pt x="517" y="410"/>
                  </a:lnTo>
                  <a:cubicBezTo>
                    <a:pt x="559" y="234"/>
                    <a:pt x="476" y="58"/>
                    <a:pt x="342" y="17"/>
                  </a:cubicBezTo>
                  <a:cubicBezTo>
                    <a:pt x="309" y="6"/>
                    <a:pt x="276" y="1"/>
                    <a:pt x="24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39"/>
            <p:cNvSpPr/>
            <p:nvPr/>
          </p:nvSpPr>
          <p:spPr>
            <a:xfrm>
              <a:off x="5249450" y="4429125"/>
              <a:ext cx="16050" cy="14150"/>
            </a:xfrm>
            <a:custGeom>
              <a:rect b="b" l="l" r="r" t="t"/>
              <a:pathLst>
                <a:path extrusionOk="0" h="566" w="642">
                  <a:moveTo>
                    <a:pt x="340" y="1"/>
                  </a:moveTo>
                  <a:cubicBezTo>
                    <a:pt x="213" y="1"/>
                    <a:pt x="110" y="76"/>
                    <a:pt x="41" y="187"/>
                  </a:cubicBezTo>
                  <a:cubicBezTo>
                    <a:pt x="0" y="311"/>
                    <a:pt x="83" y="487"/>
                    <a:pt x="207" y="528"/>
                  </a:cubicBezTo>
                  <a:cubicBezTo>
                    <a:pt x="245" y="555"/>
                    <a:pt x="286" y="566"/>
                    <a:pt x="327" y="566"/>
                  </a:cubicBezTo>
                  <a:cubicBezTo>
                    <a:pt x="430" y="566"/>
                    <a:pt x="529" y="493"/>
                    <a:pt x="558" y="404"/>
                  </a:cubicBezTo>
                  <a:cubicBezTo>
                    <a:pt x="641" y="270"/>
                    <a:pt x="558" y="104"/>
                    <a:pt x="424" y="11"/>
                  </a:cubicBezTo>
                  <a:cubicBezTo>
                    <a:pt x="395" y="4"/>
                    <a:pt x="367" y="1"/>
                    <a:pt x="34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39"/>
            <p:cNvSpPr/>
            <p:nvPr/>
          </p:nvSpPr>
          <p:spPr>
            <a:xfrm>
              <a:off x="5204200" y="4448400"/>
              <a:ext cx="15025" cy="13700"/>
            </a:xfrm>
            <a:custGeom>
              <a:rect b="b" l="l" r="r" t="t"/>
              <a:pathLst>
                <a:path extrusionOk="0" h="548" w="601">
                  <a:moveTo>
                    <a:pt x="314" y="1"/>
                  </a:moveTo>
                  <a:cubicBezTo>
                    <a:pt x="199" y="1"/>
                    <a:pt x="106" y="57"/>
                    <a:pt x="42" y="191"/>
                  </a:cubicBezTo>
                  <a:cubicBezTo>
                    <a:pt x="1" y="315"/>
                    <a:pt x="42" y="491"/>
                    <a:pt x="207" y="533"/>
                  </a:cubicBezTo>
                  <a:cubicBezTo>
                    <a:pt x="239" y="542"/>
                    <a:pt x="273" y="548"/>
                    <a:pt x="307" y="548"/>
                  </a:cubicBezTo>
                  <a:cubicBezTo>
                    <a:pt x="417" y="548"/>
                    <a:pt x="527" y="494"/>
                    <a:pt x="559" y="367"/>
                  </a:cubicBezTo>
                  <a:cubicBezTo>
                    <a:pt x="600" y="233"/>
                    <a:pt x="559" y="57"/>
                    <a:pt x="425" y="16"/>
                  </a:cubicBezTo>
                  <a:cubicBezTo>
                    <a:pt x="386" y="6"/>
                    <a:pt x="349" y="1"/>
                    <a:pt x="31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39"/>
            <p:cNvSpPr/>
            <p:nvPr/>
          </p:nvSpPr>
          <p:spPr>
            <a:xfrm>
              <a:off x="5230050" y="4383900"/>
              <a:ext cx="16050" cy="14150"/>
            </a:xfrm>
            <a:custGeom>
              <a:rect b="b" l="l" r="r" t="t"/>
              <a:pathLst>
                <a:path extrusionOk="0" h="566" w="642">
                  <a:moveTo>
                    <a:pt x="355" y="0"/>
                  </a:moveTo>
                  <a:cubicBezTo>
                    <a:pt x="243" y="0"/>
                    <a:pt x="117" y="76"/>
                    <a:pt x="83" y="187"/>
                  </a:cubicBezTo>
                  <a:cubicBezTo>
                    <a:pt x="1" y="311"/>
                    <a:pt x="83" y="486"/>
                    <a:pt x="207" y="528"/>
                  </a:cubicBezTo>
                  <a:cubicBezTo>
                    <a:pt x="257" y="554"/>
                    <a:pt x="304" y="566"/>
                    <a:pt x="347" y="566"/>
                  </a:cubicBezTo>
                  <a:cubicBezTo>
                    <a:pt x="455" y="566"/>
                    <a:pt x="541" y="493"/>
                    <a:pt x="600" y="404"/>
                  </a:cubicBezTo>
                  <a:cubicBezTo>
                    <a:pt x="642" y="269"/>
                    <a:pt x="559" y="104"/>
                    <a:pt x="425" y="11"/>
                  </a:cubicBezTo>
                  <a:cubicBezTo>
                    <a:pt x="403" y="4"/>
                    <a:pt x="379" y="0"/>
                    <a:pt x="35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39"/>
            <p:cNvSpPr/>
            <p:nvPr/>
          </p:nvSpPr>
          <p:spPr>
            <a:xfrm>
              <a:off x="5166475" y="4468175"/>
              <a:ext cx="7525" cy="8800"/>
            </a:xfrm>
            <a:custGeom>
              <a:rect b="b" l="l" r="r" t="t"/>
              <a:pathLst>
                <a:path extrusionOk="0" h="352" w="301">
                  <a:moveTo>
                    <a:pt x="124" y="0"/>
                  </a:moveTo>
                  <a:lnTo>
                    <a:pt x="0" y="259"/>
                  </a:lnTo>
                  <a:lnTo>
                    <a:pt x="259" y="352"/>
                  </a:lnTo>
                  <a:cubicBezTo>
                    <a:pt x="259" y="300"/>
                    <a:pt x="300" y="259"/>
                    <a:pt x="300" y="217"/>
                  </a:cubicBezTo>
                  <a:cubicBezTo>
                    <a:pt x="300" y="134"/>
                    <a:pt x="217" y="41"/>
                    <a:pt x="12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39"/>
            <p:cNvSpPr/>
            <p:nvPr/>
          </p:nvSpPr>
          <p:spPr>
            <a:xfrm>
              <a:off x="5190000" y="4403550"/>
              <a:ext cx="10875" cy="13350"/>
            </a:xfrm>
            <a:custGeom>
              <a:rect b="b" l="l" r="r" t="t"/>
              <a:pathLst>
                <a:path extrusionOk="0" h="534" w="435">
                  <a:moveTo>
                    <a:pt x="217" y="0"/>
                  </a:moveTo>
                  <a:lnTo>
                    <a:pt x="0" y="517"/>
                  </a:lnTo>
                  <a:lnTo>
                    <a:pt x="52" y="517"/>
                  </a:lnTo>
                  <a:cubicBezTo>
                    <a:pt x="85" y="528"/>
                    <a:pt x="115" y="533"/>
                    <a:pt x="143" y="533"/>
                  </a:cubicBezTo>
                  <a:cubicBezTo>
                    <a:pt x="218" y="533"/>
                    <a:pt x="272" y="495"/>
                    <a:pt x="310" y="435"/>
                  </a:cubicBezTo>
                  <a:lnTo>
                    <a:pt x="352" y="435"/>
                  </a:lnTo>
                  <a:cubicBezTo>
                    <a:pt x="352" y="393"/>
                    <a:pt x="352" y="393"/>
                    <a:pt x="393" y="352"/>
                  </a:cubicBezTo>
                  <a:cubicBezTo>
                    <a:pt x="434" y="217"/>
                    <a:pt x="352" y="42"/>
                    <a:pt x="21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39"/>
            <p:cNvSpPr/>
            <p:nvPr/>
          </p:nvSpPr>
          <p:spPr>
            <a:xfrm>
              <a:off x="5217125" y="4345400"/>
              <a:ext cx="8550" cy="7500"/>
            </a:xfrm>
            <a:custGeom>
              <a:rect b="b" l="l" r="r" t="t"/>
              <a:pathLst>
                <a:path extrusionOk="0" h="300" w="342">
                  <a:moveTo>
                    <a:pt x="83" y="0"/>
                  </a:moveTo>
                  <a:lnTo>
                    <a:pt x="1" y="259"/>
                  </a:lnTo>
                  <a:lnTo>
                    <a:pt x="42" y="300"/>
                  </a:lnTo>
                  <a:cubicBezTo>
                    <a:pt x="83" y="300"/>
                    <a:pt x="166" y="300"/>
                    <a:pt x="207" y="259"/>
                  </a:cubicBezTo>
                  <a:cubicBezTo>
                    <a:pt x="259" y="259"/>
                    <a:pt x="300" y="176"/>
                    <a:pt x="342" y="134"/>
                  </a:cubicBezTo>
                  <a:lnTo>
                    <a:pt x="83"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39"/>
            <p:cNvSpPr/>
            <p:nvPr/>
          </p:nvSpPr>
          <p:spPr>
            <a:xfrm>
              <a:off x="5171900" y="4622225"/>
              <a:ext cx="12950" cy="8550"/>
            </a:xfrm>
            <a:custGeom>
              <a:rect b="b" l="l" r="r" t="t"/>
              <a:pathLst>
                <a:path extrusionOk="0" h="342" w="518">
                  <a:moveTo>
                    <a:pt x="124" y="0"/>
                  </a:moveTo>
                  <a:lnTo>
                    <a:pt x="83" y="41"/>
                  </a:lnTo>
                  <a:cubicBezTo>
                    <a:pt x="42" y="41"/>
                    <a:pt x="42" y="83"/>
                    <a:pt x="0" y="135"/>
                  </a:cubicBezTo>
                  <a:lnTo>
                    <a:pt x="0" y="176"/>
                  </a:lnTo>
                  <a:lnTo>
                    <a:pt x="424" y="341"/>
                  </a:lnTo>
                  <a:cubicBezTo>
                    <a:pt x="424" y="300"/>
                    <a:pt x="466" y="259"/>
                    <a:pt x="517" y="217"/>
                  </a:cubicBezTo>
                  <a:cubicBezTo>
                    <a:pt x="517" y="135"/>
                    <a:pt x="466" y="83"/>
                    <a:pt x="383" y="41"/>
                  </a:cubicBezTo>
                  <a:lnTo>
                    <a:pt x="3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39"/>
            <p:cNvSpPr/>
            <p:nvPr/>
          </p:nvSpPr>
          <p:spPr>
            <a:xfrm>
              <a:off x="5196450" y="4557800"/>
              <a:ext cx="15275" cy="14050"/>
            </a:xfrm>
            <a:custGeom>
              <a:rect b="b" l="l" r="r" t="t"/>
              <a:pathLst>
                <a:path extrusionOk="0" h="562" w="611">
                  <a:moveTo>
                    <a:pt x="301" y="1"/>
                  </a:moveTo>
                  <a:cubicBezTo>
                    <a:pt x="194" y="1"/>
                    <a:pt x="112" y="71"/>
                    <a:pt x="52" y="168"/>
                  </a:cubicBezTo>
                  <a:cubicBezTo>
                    <a:pt x="1" y="334"/>
                    <a:pt x="52" y="468"/>
                    <a:pt x="218" y="551"/>
                  </a:cubicBezTo>
                  <a:cubicBezTo>
                    <a:pt x="241" y="558"/>
                    <a:pt x="266" y="561"/>
                    <a:pt x="291" y="561"/>
                  </a:cubicBezTo>
                  <a:cubicBezTo>
                    <a:pt x="407" y="561"/>
                    <a:pt x="527" y="487"/>
                    <a:pt x="569" y="385"/>
                  </a:cubicBezTo>
                  <a:cubicBezTo>
                    <a:pt x="611" y="251"/>
                    <a:pt x="569" y="75"/>
                    <a:pt x="435" y="34"/>
                  </a:cubicBezTo>
                  <a:cubicBezTo>
                    <a:pt x="386" y="11"/>
                    <a:pt x="342" y="1"/>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39"/>
            <p:cNvSpPr/>
            <p:nvPr/>
          </p:nvSpPr>
          <p:spPr>
            <a:xfrm>
              <a:off x="5151225" y="4576625"/>
              <a:ext cx="15275" cy="14150"/>
            </a:xfrm>
            <a:custGeom>
              <a:rect b="b" l="l" r="r" t="t"/>
              <a:pathLst>
                <a:path extrusionOk="0" h="566" w="611">
                  <a:moveTo>
                    <a:pt x="315" y="0"/>
                  </a:moveTo>
                  <a:cubicBezTo>
                    <a:pt x="188" y="0"/>
                    <a:pt x="84" y="56"/>
                    <a:pt x="52" y="191"/>
                  </a:cubicBezTo>
                  <a:cubicBezTo>
                    <a:pt x="0" y="315"/>
                    <a:pt x="52" y="490"/>
                    <a:pt x="217" y="532"/>
                  </a:cubicBezTo>
                  <a:cubicBezTo>
                    <a:pt x="255" y="555"/>
                    <a:pt x="295" y="565"/>
                    <a:pt x="334" y="565"/>
                  </a:cubicBezTo>
                  <a:cubicBezTo>
                    <a:pt x="435" y="565"/>
                    <a:pt x="532" y="497"/>
                    <a:pt x="569" y="408"/>
                  </a:cubicBezTo>
                  <a:cubicBezTo>
                    <a:pt x="610" y="232"/>
                    <a:pt x="569" y="98"/>
                    <a:pt x="434" y="15"/>
                  </a:cubicBezTo>
                  <a:cubicBezTo>
                    <a:pt x="393" y="5"/>
                    <a:pt x="353" y="0"/>
                    <a:pt x="31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39"/>
            <p:cNvSpPr/>
            <p:nvPr/>
          </p:nvSpPr>
          <p:spPr>
            <a:xfrm>
              <a:off x="5177075" y="4512575"/>
              <a:ext cx="16300" cy="14050"/>
            </a:xfrm>
            <a:custGeom>
              <a:rect b="b" l="l" r="r" t="t"/>
              <a:pathLst>
                <a:path extrusionOk="0" h="562" w="652">
                  <a:moveTo>
                    <a:pt x="324" y="0"/>
                  </a:moveTo>
                  <a:cubicBezTo>
                    <a:pt x="223" y="0"/>
                    <a:pt x="123" y="71"/>
                    <a:pt x="93" y="168"/>
                  </a:cubicBezTo>
                  <a:cubicBezTo>
                    <a:pt x="0" y="292"/>
                    <a:pt x="93" y="468"/>
                    <a:pt x="217" y="550"/>
                  </a:cubicBezTo>
                  <a:cubicBezTo>
                    <a:pt x="241" y="558"/>
                    <a:pt x="266" y="561"/>
                    <a:pt x="291" y="561"/>
                  </a:cubicBezTo>
                  <a:cubicBezTo>
                    <a:pt x="408" y="561"/>
                    <a:pt x="534" y="487"/>
                    <a:pt x="610" y="385"/>
                  </a:cubicBezTo>
                  <a:cubicBezTo>
                    <a:pt x="651" y="251"/>
                    <a:pt x="569" y="75"/>
                    <a:pt x="434" y="33"/>
                  </a:cubicBezTo>
                  <a:cubicBezTo>
                    <a:pt x="400" y="11"/>
                    <a:pt x="362" y="0"/>
                    <a:pt x="32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39"/>
            <p:cNvSpPr/>
            <p:nvPr/>
          </p:nvSpPr>
          <p:spPr>
            <a:xfrm>
              <a:off x="5113750" y="4596375"/>
              <a:ext cx="6475" cy="8550"/>
            </a:xfrm>
            <a:custGeom>
              <a:rect b="b" l="l" r="r" t="t"/>
              <a:pathLst>
                <a:path extrusionOk="0" h="342" w="259">
                  <a:moveTo>
                    <a:pt x="83" y="0"/>
                  </a:moveTo>
                  <a:lnTo>
                    <a:pt x="0" y="259"/>
                  </a:lnTo>
                  <a:lnTo>
                    <a:pt x="259" y="341"/>
                  </a:lnTo>
                  <a:lnTo>
                    <a:pt x="259" y="259"/>
                  </a:lnTo>
                  <a:cubicBezTo>
                    <a:pt x="259" y="135"/>
                    <a:pt x="207" y="42"/>
                    <a:pt x="8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39"/>
            <p:cNvSpPr/>
            <p:nvPr/>
          </p:nvSpPr>
          <p:spPr>
            <a:xfrm>
              <a:off x="5137250" y="4531750"/>
              <a:ext cx="10900" cy="13325"/>
            </a:xfrm>
            <a:custGeom>
              <a:rect b="b" l="l" r="r" t="t"/>
              <a:pathLst>
                <a:path extrusionOk="0" h="533" w="436">
                  <a:moveTo>
                    <a:pt x="218" y="0"/>
                  </a:moveTo>
                  <a:lnTo>
                    <a:pt x="1" y="517"/>
                  </a:lnTo>
                  <a:cubicBezTo>
                    <a:pt x="35" y="528"/>
                    <a:pt x="70" y="533"/>
                    <a:pt x="106" y="533"/>
                  </a:cubicBezTo>
                  <a:cubicBezTo>
                    <a:pt x="214" y="533"/>
                    <a:pt x="324" y="486"/>
                    <a:pt x="394" y="393"/>
                  </a:cubicBezTo>
                  <a:cubicBezTo>
                    <a:pt x="435" y="218"/>
                    <a:pt x="352" y="83"/>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39"/>
            <p:cNvSpPr/>
            <p:nvPr/>
          </p:nvSpPr>
          <p:spPr>
            <a:xfrm>
              <a:off x="5223600" y="4498400"/>
              <a:ext cx="13975" cy="9000"/>
            </a:xfrm>
            <a:custGeom>
              <a:rect b="b" l="l" r="r" t="t"/>
              <a:pathLst>
                <a:path extrusionOk="0" h="360" w="559">
                  <a:moveTo>
                    <a:pt x="41" y="1"/>
                  </a:moveTo>
                  <a:cubicBezTo>
                    <a:pt x="0" y="1"/>
                    <a:pt x="0" y="42"/>
                    <a:pt x="0" y="83"/>
                  </a:cubicBezTo>
                  <a:cubicBezTo>
                    <a:pt x="0" y="125"/>
                    <a:pt x="0" y="176"/>
                    <a:pt x="41" y="218"/>
                  </a:cubicBezTo>
                  <a:lnTo>
                    <a:pt x="41" y="259"/>
                  </a:lnTo>
                  <a:cubicBezTo>
                    <a:pt x="83" y="301"/>
                    <a:pt x="124" y="342"/>
                    <a:pt x="166" y="342"/>
                  </a:cubicBezTo>
                  <a:cubicBezTo>
                    <a:pt x="205" y="354"/>
                    <a:pt x="240" y="359"/>
                    <a:pt x="272" y="359"/>
                  </a:cubicBezTo>
                  <a:cubicBezTo>
                    <a:pt x="348" y="359"/>
                    <a:pt x="407" y="330"/>
                    <a:pt x="465" y="301"/>
                  </a:cubicBezTo>
                  <a:cubicBezTo>
                    <a:pt x="517" y="259"/>
                    <a:pt x="517" y="218"/>
                    <a:pt x="558" y="218"/>
                  </a:cubicBezTo>
                  <a:lnTo>
                    <a:pt x="4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39"/>
            <p:cNvSpPr/>
            <p:nvPr/>
          </p:nvSpPr>
          <p:spPr>
            <a:xfrm>
              <a:off x="5164150" y="4474625"/>
              <a:ext cx="8800" cy="6475"/>
            </a:xfrm>
            <a:custGeom>
              <a:rect b="b" l="l" r="r" t="t"/>
              <a:pathLst>
                <a:path extrusionOk="0" h="259" w="352">
                  <a:moveTo>
                    <a:pt x="93" y="1"/>
                  </a:moveTo>
                  <a:lnTo>
                    <a:pt x="0" y="218"/>
                  </a:lnTo>
                  <a:cubicBezTo>
                    <a:pt x="0" y="259"/>
                    <a:pt x="0" y="259"/>
                    <a:pt x="52" y="259"/>
                  </a:cubicBezTo>
                  <a:lnTo>
                    <a:pt x="135" y="259"/>
                  </a:lnTo>
                  <a:cubicBezTo>
                    <a:pt x="176" y="259"/>
                    <a:pt x="176" y="259"/>
                    <a:pt x="217" y="218"/>
                  </a:cubicBezTo>
                  <a:cubicBezTo>
                    <a:pt x="259" y="218"/>
                    <a:pt x="310" y="176"/>
                    <a:pt x="310" y="135"/>
                  </a:cubicBezTo>
                  <a:cubicBezTo>
                    <a:pt x="352" y="135"/>
                    <a:pt x="352" y="94"/>
                    <a:pt x="352" y="94"/>
                  </a:cubicBezTo>
                  <a:lnTo>
                    <a:pt x="9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39"/>
            <p:cNvSpPr/>
            <p:nvPr/>
          </p:nvSpPr>
          <p:spPr>
            <a:xfrm>
              <a:off x="5098500" y="4704925"/>
              <a:ext cx="13975" cy="14250"/>
            </a:xfrm>
            <a:custGeom>
              <a:rect b="b" l="l" r="r" t="t"/>
              <a:pathLst>
                <a:path extrusionOk="0" h="570" w="559">
                  <a:moveTo>
                    <a:pt x="320" y="0"/>
                  </a:moveTo>
                  <a:cubicBezTo>
                    <a:pt x="204" y="0"/>
                    <a:pt x="84" y="76"/>
                    <a:pt x="41" y="187"/>
                  </a:cubicBezTo>
                  <a:cubicBezTo>
                    <a:pt x="0" y="311"/>
                    <a:pt x="41" y="487"/>
                    <a:pt x="217" y="528"/>
                  </a:cubicBezTo>
                  <a:cubicBezTo>
                    <a:pt x="217" y="569"/>
                    <a:pt x="217" y="569"/>
                    <a:pt x="259" y="569"/>
                  </a:cubicBezTo>
                  <a:cubicBezTo>
                    <a:pt x="352" y="445"/>
                    <a:pt x="476" y="352"/>
                    <a:pt x="558" y="269"/>
                  </a:cubicBezTo>
                  <a:cubicBezTo>
                    <a:pt x="558" y="135"/>
                    <a:pt x="517" y="52"/>
                    <a:pt x="393" y="11"/>
                  </a:cubicBezTo>
                  <a:cubicBezTo>
                    <a:pt x="369" y="4"/>
                    <a:pt x="345" y="0"/>
                    <a:pt x="32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39"/>
            <p:cNvSpPr/>
            <p:nvPr/>
          </p:nvSpPr>
          <p:spPr>
            <a:xfrm>
              <a:off x="5124325" y="4640775"/>
              <a:ext cx="16325" cy="14150"/>
            </a:xfrm>
            <a:custGeom>
              <a:rect b="b" l="l" r="r" t="t"/>
              <a:pathLst>
                <a:path extrusionOk="0" h="566" w="653">
                  <a:moveTo>
                    <a:pt x="320" y="0"/>
                  </a:moveTo>
                  <a:cubicBezTo>
                    <a:pt x="219" y="0"/>
                    <a:pt x="124" y="71"/>
                    <a:pt x="94" y="168"/>
                  </a:cubicBezTo>
                  <a:cubicBezTo>
                    <a:pt x="1" y="333"/>
                    <a:pt x="94" y="468"/>
                    <a:pt x="218" y="550"/>
                  </a:cubicBezTo>
                  <a:cubicBezTo>
                    <a:pt x="249" y="560"/>
                    <a:pt x="282" y="565"/>
                    <a:pt x="316" y="565"/>
                  </a:cubicBezTo>
                  <a:cubicBezTo>
                    <a:pt x="426" y="565"/>
                    <a:pt x="540" y="510"/>
                    <a:pt x="611" y="375"/>
                  </a:cubicBezTo>
                  <a:cubicBezTo>
                    <a:pt x="652" y="251"/>
                    <a:pt x="559" y="75"/>
                    <a:pt x="435" y="34"/>
                  </a:cubicBezTo>
                  <a:cubicBezTo>
                    <a:pt x="398" y="11"/>
                    <a:pt x="359" y="0"/>
                    <a:pt x="32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39"/>
            <p:cNvSpPr/>
            <p:nvPr/>
          </p:nvSpPr>
          <p:spPr>
            <a:xfrm>
              <a:off x="5060750" y="4724575"/>
              <a:ext cx="6500" cy="8550"/>
            </a:xfrm>
            <a:custGeom>
              <a:rect b="b" l="l" r="r" t="t"/>
              <a:pathLst>
                <a:path extrusionOk="0" h="342" w="260">
                  <a:moveTo>
                    <a:pt x="94" y="0"/>
                  </a:moveTo>
                  <a:lnTo>
                    <a:pt x="1" y="259"/>
                  </a:lnTo>
                  <a:lnTo>
                    <a:pt x="259" y="342"/>
                  </a:lnTo>
                  <a:lnTo>
                    <a:pt x="259" y="259"/>
                  </a:lnTo>
                  <a:lnTo>
                    <a:pt x="259" y="124"/>
                  </a:lnTo>
                  <a:lnTo>
                    <a:pt x="218" y="83"/>
                  </a:lnTo>
                  <a:lnTo>
                    <a:pt x="176" y="42"/>
                  </a:lnTo>
                  <a:cubicBezTo>
                    <a:pt x="135" y="0"/>
                    <a:pt x="135" y="0"/>
                    <a:pt x="9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39"/>
            <p:cNvSpPr/>
            <p:nvPr/>
          </p:nvSpPr>
          <p:spPr>
            <a:xfrm>
              <a:off x="5084525" y="4659950"/>
              <a:ext cx="10875" cy="13775"/>
            </a:xfrm>
            <a:custGeom>
              <a:rect b="b" l="l" r="r" t="t"/>
              <a:pathLst>
                <a:path extrusionOk="0" h="551" w="435">
                  <a:moveTo>
                    <a:pt x="218" y="1"/>
                  </a:moveTo>
                  <a:lnTo>
                    <a:pt x="1" y="518"/>
                  </a:lnTo>
                  <a:cubicBezTo>
                    <a:pt x="38" y="540"/>
                    <a:pt x="77" y="551"/>
                    <a:pt x="116" y="551"/>
                  </a:cubicBezTo>
                  <a:cubicBezTo>
                    <a:pt x="217" y="551"/>
                    <a:pt x="312" y="480"/>
                    <a:pt x="342" y="383"/>
                  </a:cubicBezTo>
                  <a:cubicBezTo>
                    <a:pt x="435" y="259"/>
                    <a:pt x="342" y="83"/>
                    <a:pt x="2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39"/>
            <p:cNvSpPr/>
            <p:nvPr/>
          </p:nvSpPr>
          <p:spPr>
            <a:xfrm>
              <a:off x="5170600" y="4626600"/>
              <a:ext cx="11925" cy="9600"/>
            </a:xfrm>
            <a:custGeom>
              <a:rect b="b" l="l" r="r" t="t"/>
              <a:pathLst>
                <a:path extrusionOk="0" h="384" w="477">
                  <a:moveTo>
                    <a:pt x="52" y="1"/>
                  </a:moveTo>
                  <a:cubicBezTo>
                    <a:pt x="1" y="42"/>
                    <a:pt x="1" y="84"/>
                    <a:pt x="1" y="84"/>
                  </a:cubicBezTo>
                  <a:cubicBezTo>
                    <a:pt x="1" y="218"/>
                    <a:pt x="94" y="301"/>
                    <a:pt x="176" y="342"/>
                  </a:cubicBezTo>
                  <a:cubicBezTo>
                    <a:pt x="218" y="383"/>
                    <a:pt x="259" y="383"/>
                    <a:pt x="311" y="383"/>
                  </a:cubicBezTo>
                  <a:cubicBezTo>
                    <a:pt x="352" y="301"/>
                    <a:pt x="435" y="259"/>
                    <a:pt x="476" y="166"/>
                  </a:cubicBezTo>
                  <a:lnTo>
                    <a:pt x="5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39"/>
            <p:cNvSpPr/>
            <p:nvPr/>
          </p:nvSpPr>
          <p:spPr>
            <a:xfrm>
              <a:off x="5111425" y="4602825"/>
              <a:ext cx="8800" cy="6500"/>
            </a:xfrm>
            <a:custGeom>
              <a:rect b="b" l="l" r="r" t="t"/>
              <a:pathLst>
                <a:path extrusionOk="0" h="260" w="352">
                  <a:moveTo>
                    <a:pt x="93" y="1"/>
                  </a:moveTo>
                  <a:lnTo>
                    <a:pt x="0" y="259"/>
                  </a:lnTo>
                  <a:lnTo>
                    <a:pt x="176" y="259"/>
                  </a:lnTo>
                  <a:cubicBezTo>
                    <a:pt x="217" y="218"/>
                    <a:pt x="258" y="218"/>
                    <a:pt x="300" y="176"/>
                  </a:cubicBezTo>
                  <a:cubicBezTo>
                    <a:pt x="300" y="176"/>
                    <a:pt x="352" y="135"/>
                    <a:pt x="352" y="83"/>
                  </a:cubicBezTo>
                  <a:lnTo>
                    <a:pt x="9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39"/>
            <p:cNvSpPr/>
            <p:nvPr/>
          </p:nvSpPr>
          <p:spPr>
            <a:xfrm>
              <a:off x="5057650" y="4731025"/>
              <a:ext cx="9600" cy="6500"/>
            </a:xfrm>
            <a:custGeom>
              <a:rect b="b" l="l" r="r" t="t"/>
              <a:pathLst>
                <a:path extrusionOk="0" h="260" w="384">
                  <a:moveTo>
                    <a:pt x="125" y="1"/>
                  </a:moveTo>
                  <a:lnTo>
                    <a:pt x="0" y="259"/>
                  </a:lnTo>
                  <a:lnTo>
                    <a:pt x="176" y="259"/>
                  </a:lnTo>
                  <a:cubicBezTo>
                    <a:pt x="259" y="259"/>
                    <a:pt x="342" y="177"/>
                    <a:pt x="383" y="84"/>
                  </a:cubicBezTo>
                  <a:lnTo>
                    <a:pt x="125"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39"/>
            <p:cNvSpPr/>
            <p:nvPr/>
          </p:nvSpPr>
          <p:spPr>
            <a:xfrm>
              <a:off x="5201875" y="4183800"/>
              <a:ext cx="12950" cy="9900"/>
            </a:xfrm>
            <a:custGeom>
              <a:rect b="b" l="l" r="r" t="t"/>
              <a:pathLst>
                <a:path extrusionOk="0" h="396" w="518">
                  <a:moveTo>
                    <a:pt x="216" y="1"/>
                  </a:moveTo>
                  <a:cubicBezTo>
                    <a:pt x="135" y="1"/>
                    <a:pt x="61" y="49"/>
                    <a:pt x="1" y="137"/>
                  </a:cubicBezTo>
                  <a:lnTo>
                    <a:pt x="1" y="178"/>
                  </a:lnTo>
                  <a:lnTo>
                    <a:pt x="518" y="395"/>
                  </a:lnTo>
                  <a:lnTo>
                    <a:pt x="518" y="219"/>
                  </a:lnTo>
                  <a:cubicBezTo>
                    <a:pt x="518" y="137"/>
                    <a:pt x="435" y="44"/>
                    <a:pt x="352" y="44"/>
                  </a:cubicBezTo>
                  <a:cubicBezTo>
                    <a:pt x="305" y="15"/>
                    <a:pt x="260" y="1"/>
                    <a:pt x="21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39"/>
            <p:cNvSpPr/>
            <p:nvPr/>
          </p:nvSpPr>
          <p:spPr>
            <a:xfrm>
              <a:off x="5226700" y="4120250"/>
              <a:ext cx="11900" cy="13500"/>
            </a:xfrm>
            <a:custGeom>
              <a:rect b="b" l="l" r="r" t="t"/>
              <a:pathLst>
                <a:path extrusionOk="0" h="540" w="476">
                  <a:moveTo>
                    <a:pt x="300" y="1"/>
                  </a:moveTo>
                  <a:cubicBezTo>
                    <a:pt x="176" y="1"/>
                    <a:pt x="83" y="52"/>
                    <a:pt x="42" y="135"/>
                  </a:cubicBezTo>
                  <a:cubicBezTo>
                    <a:pt x="0" y="311"/>
                    <a:pt x="42" y="476"/>
                    <a:pt x="217" y="518"/>
                  </a:cubicBezTo>
                  <a:cubicBezTo>
                    <a:pt x="242" y="533"/>
                    <a:pt x="271" y="539"/>
                    <a:pt x="302" y="539"/>
                  </a:cubicBezTo>
                  <a:cubicBezTo>
                    <a:pt x="372" y="539"/>
                    <a:pt x="447" y="505"/>
                    <a:pt x="476" y="476"/>
                  </a:cubicBezTo>
                  <a:cubicBezTo>
                    <a:pt x="434" y="311"/>
                    <a:pt x="341" y="135"/>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39"/>
            <p:cNvSpPr/>
            <p:nvPr/>
          </p:nvSpPr>
          <p:spPr>
            <a:xfrm>
              <a:off x="5181450" y="4138350"/>
              <a:ext cx="15025" cy="14150"/>
            </a:xfrm>
            <a:custGeom>
              <a:rect b="b" l="l" r="r" t="t"/>
              <a:pathLst>
                <a:path extrusionOk="0" h="566" w="601">
                  <a:moveTo>
                    <a:pt x="347" y="0"/>
                  </a:moveTo>
                  <a:cubicBezTo>
                    <a:pt x="217" y="0"/>
                    <a:pt x="119" y="76"/>
                    <a:pt x="42" y="187"/>
                  </a:cubicBezTo>
                  <a:cubicBezTo>
                    <a:pt x="1" y="311"/>
                    <a:pt x="42" y="486"/>
                    <a:pt x="218" y="528"/>
                  </a:cubicBezTo>
                  <a:cubicBezTo>
                    <a:pt x="253" y="554"/>
                    <a:pt x="292" y="566"/>
                    <a:pt x="332" y="566"/>
                  </a:cubicBezTo>
                  <a:cubicBezTo>
                    <a:pt x="431" y="566"/>
                    <a:pt x="530" y="493"/>
                    <a:pt x="559" y="404"/>
                  </a:cubicBezTo>
                  <a:cubicBezTo>
                    <a:pt x="601" y="269"/>
                    <a:pt x="559" y="104"/>
                    <a:pt x="435" y="11"/>
                  </a:cubicBezTo>
                  <a:cubicBezTo>
                    <a:pt x="404" y="4"/>
                    <a:pt x="375" y="0"/>
                    <a:pt x="34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39"/>
            <p:cNvSpPr/>
            <p:nvPr/>
          </p:nvSpPr>
          <p:spPr>
            <a:xfrm>
              <a:off x="5245050" y="4165500"/>
              <a:ext cx="10875" cy="13900"/>
            </a:xfrm>
            <a:custGeom>
              <a:rect b="b" l="l" r="r" t="t"/>
              <a:pathLst>
                <a:path extrusionOk="0" h="556" w="435">
                  <a:moveTo>
                    <a:pt x="259" y="0"/>
                  </a:moveTo>
                  <a:cubicBezTo>
                    <a:pt x="176" y="0"/>
                    <a:pt x="124" y="93"/>
                    <a:pt x="83" y="176"/>
                  </a:cubicBezTo>
                  <a:cubicBezTo>
                    <a:pt x="0" y="310"/>
                    <a:pt x="83" y="476"/>
                    <a:pt x="217" y="517"/>
                  </a:cubicBezTo>
                  <a:cubicBezTo>
                    <a:pt x="259" y="543"/>
                    <a:pt x="290" y="556"/>
                    <a:pt x="322" y="556"/>
                  </a:cubicBezTo>
                  <a:cubicBezTo>
                    <a:pt x="354" y="556"/>
                    <a:pt x="388" y="543"/>
                    <a:pt x="435" y="517"/>
                  </a:cubicBezTo>
                  <a:cubicBezTo>
                    <a:pt x="341" y="352"/>
                    <a:pt x="300" y="176"/>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39"/>
            <p:cNvSpPr/>
            <p:nvPr/>
          </p:nvSpPr>
          <p:spPr>
            <a:xfrm>
              <a:off x="5207300" y="4075025"/>
              <a:ext cx="10900" cy="13525"/>
            </a:xfrm>
            <a:custGeom>
              <a:rect b="b" l="l" r="r" t="t"/>
              <a:pathLst>
                <a:path extrusionOk="0" h="541" w="436">
                  <a:moveTo>
                    <a:pt x="177" y="0"/>
                  </a:moveTo>
                  <a:cubicBezTo>
                    <a:pt x="135" y="52"/>
                    <a:pt x="83" y="93"/>
                    <a:pt x="83" y="135"/>
                  </a:cubicBezTo>
                  <a:cubicBezTo>
                    <a:pt x="1" y="311"/>
                    <a:pt x="83" y="435"/>
                    <a:pt x="218" y="517"/>
                  </a:cubicBezTo>
                  <a:cubicBezTo>
                    <a:pt x="245" y="535"/>
                    <a:pt x="274" y="540"/>
                    <a:pt x="302" y="540"/>
                  </a:cubicBezTo>
                  <a:cubicBezTo>
                    <a:pt x="357" y="540"/>
                    <a:pt x="407" y="517"/>
                    <a:pt x="435" y="517"/>
                  </a:cubicBezTo>
                  <a:cubicBezTo>
                    <a:pt x="394" y="352"/>
                    <a:pt x="259" y="176"/>
                    <a:pt x="17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39"/>
            <p:cNvSpPr/>
            <p:nvPr/>
          </p:nvSpPr>
          <p:spPr>
            <a:xfrm>
              <a:off x="5143725" y="4158000"/>
              <a:ext cx="7525" cy="8800"/>
            </a:xfrm>
            <a:custGeom>
              <a:rect b="b" l="l" r="r" t="t"/>
              <a:pathLst>
                <a:path extrusionOk="0" h="352" w="301">
                  <a:moveTo>
                    <a:pt x="135" y="0"/>
                  </a:moveTo>
                  <a:lnTo>
                    <a:pt x="0" y="259"/>
                  </a:lnTo>
                  <a:lnTo>
                    <a:pt x="259" y="352"/>
                  </a:lnTo>
                  <a:lnTo>
                    <a:pt x="259" y="300"/>
                  </a:lnTo>
                  <a:cubicBezTo>
                    <a:pt x="300" y="176"/>
                    <a:pt x="218" y="42"/>
                    <a:pt x="13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39"/>
            <p:cNvSpPr/>
            <p:nvPr/>
          </p:nvSpPr>
          <p:spPr>
            <a:xfrm>
              <a:off x="5167500" y="4093375"/>
              <a:ext cx="10875" cy="13975"/>
            </a:xfrm>
            <a:custGeom>
              <a:rect b="b" l="l" r="r" t="t"/>
              <a:pathLst>
                <a:path extrusionOk="0" h="559" w="435">
                  <a:moveTo>
                    <a:pt x="218" y="0"/>
                  </a:moveTo>
                  <a:lnTo>
                    <a:pt x="1" y="517"/>
                  </a:lnTo>
                  <a:lnTo>
                    <a:pt x="42" y="559"/>
                  </a:lnTo>
                  <a:cubicBezTo>
                    <a:pt x="176" y="559"/>
                    <a:pt x="300" y="517"/>
                    <a:pt x="383" y="393"/>
                  </a:cubicBezTo>
                  <a:cubicBezTo>
                    <a:pt x="435" y="259"/>
                    <a:pt x="383" y="135"/>
                    <a:pt x="259" y="42"/>
                  </a:cubicBezTo>
                  <a:cubicBezTo>
                    <a:pt x="259" y="42"/>
                    <a:pt x="218" y="42"/>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39"/>
            <p:cNvSpPr/>
            <p:nvPr/>
          </p:nvSpPr>
          <p:spPr>
            <a:xfrm>
              <a:off x="5212725" y="4338925"/>
              <a:ext cx="9600" cy="6500"/>
            </a:xfrm>
            <a:custGeom>
              <a:rect b="b" l="l" r="r" t="t"/>
              <a:pathLst>
                <a:path extrusionOk="0" h="260" w="384">
                  <a:moveTo>
                    <a:pt x="218" y="1"/>
                  </a:moveTo>
                  <a:cubicBezTo>
                    <a:pt x="125" y="1"/>
                    <a:pt x="84" y="42"/>
                    <a:pt x="42" y="135"/>
                  </a:cubicBezTo>
                  <a:cubicBezTo>
                    <a:pt x="42" y="135"/>
                    <a:pt x="1" y="135"/>
                    <a:pt x="1" y="176"/>
                  </a:cubicBezTo>
                  <a:lnTo>
                    <a:pt x="259" y="259"/>
                  </a:lnTo>
                  <a:lnTo>
                    <a:pt x="3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39"/>
            <p:cNvSpPr/>
            <p:nvPr/>
          </p:nvSpPr>
          <p:spPr>
            <a:xfrm>
              <a:off x="5149150" y="4312675"/>
              <a:ext cx="13975" cy="9225"/>
            </a:xfrm>
            <a:custGeom>
              <a:rect b="b" l="l" r="r" t="t"/>
              <a:pathLst>
                <a:path extrusionOk="0" h="369" w="559">
                  <a:moveTo>
                    <a:pt x="243" y="1"/>
                  </a:moveTo>
                  <a:cubicBezTo>
                    <a:pt x="151" y="1"/>
                    <a:pt x="61" y="41"/>
                    <a:pt x="1" y="110"/>
                  </a:cubicBezTo>
                  <a:lnTo>
                    <a:pt x="1" y="151"/>
                  </a:lnTo>
                  <a:lnTo>
                    <a:pt x="517" y="368"/>
                  </a:lnTo>
                  <a:cubicBezTo>
                    <a:pt x="559" y="234"/>
                    <a:pt x="476" y="58"/>
                    <a:pt x="342" y="17"/>
                  </a:cubicBezTo>
                  <a:cubicBezTo>
                    <a:pt x="309" y="6"/>
                    <a:pt x="276" y="1"/>
                    <a:pt x="24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39"/>
            <p:cNvSpPr/>
            <p:nvPr/>
          </p:nvSpPr>
          <p:spPr>
            <a:xfrm>
              <a:off x="5237550" y="4274300"/>
              <a:ext cx="10625" cy="14000"/>
            </a:xfrm>
            <a:custGeom>
              <a:rect b="b" l="l" r="r" t="t"/>
              <a:pathLst>
                <a:path extrusionOk="0" h="560" w="425">
                  <a:moveTo>
                    <a:pt x="259" y="1"/>
                  </a:moveTo>
                  <a:cubicBezTo>
                    <a:pt x="218" y="42"/>
                    <a:pt x="125" y="94"/>
                    <a:pt x="83" y="135"/>
                  </a:cubicBezTo>
                  <a:lnTo>
                    <a:pt x="83" y="177"/>
                  </a:lnTo>
                  <a:cubicBezTo>
                    <a:pt x="0" y="352"/>
                    <a:pt x="83" y="476"/>
                    <a:pt x="218" y="559"/>
                  </a:cubicBezTo>
                  <a:lnTo>
                    <a:pt x="424" y="42"/>
                  </a:lnTo>
                  <a:cubicBezTo>
                    <a:pt x="383" y="1"/>
                    <a:pt x="342"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39"/>
            <p:cNvSpPr/>
            <p:nvPr/>
          </p:nvSpPr>
          <p:spPr>
            <a:xfrm>
              <a:off x="5173975" y="4248100"/>
              <a:ext cx="15000" cy="13700"/>
            </a:xfrm>
            <a:custGeom>
              <a:rect b="b" l="l" r="r" t="t"/>
              <a:pathLst>
                <a:path extrusionOk="0" h="548" w="600">
                  <a:moveTo>
                    <a:pt x="318" y="0"/>
                  </a:moveTo>
                  <a:cubicBezTo>
                    <a:pt x="199" y="0"/>
                    <a:pt x="105" y="56"/>
                    <a:pt x="41" y="191"/>
                  </a:cubicBezTo>
                  <a:cubicBezTo>
                    <a:pt x="0" y="315"/>
                    <a:pt x="41" y="490"/>
                    <a:pt x="217" y="532"/>
                  </a:cubicBezTo>
                  <a:cubicBezTo>
                    <a:pt x="248" y="542"/>
                    <a:pt x="282" y="547"/>
                    <a:pt x="317" y="547"/>
                  </a:cubicBezTo>
                  <a:cubicBezTo>
                    <a:pt x="421" y="547"/>
                    <a:pt x="527" y="501"/>
                    <a:pt x="558" y="408"/>
                  </a:cubicBezTo>
                  <a:cubicBezTo>
                    <a:pt x="600" y="232"/>
                    <a:pt x="558" y="108"/>
                    <a:pt x="434" y="15"/>
                  </a:cubicBezTo>
                  <a:cubicBezTo>
                    <a:pt x="393" y="5"/>
                    <a:pt x="355" y="0"/>
                    <a:pt x="3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39"/>
            <p:cNvSpPr/>
            <p:nvPr/>
          </p:nvSpPr>
          <p:spPr>
            <a:xfrm>
              <a:off x="5128725" y="4267025"/>
              <a:ext cx="15025" cy="14050"/>
            </a:xfrm>
            <a:custGeom>
              <a:rect b="b" l="l" r="r" t="t"/>
              <a:pathLst>
                <a:path extrusionOk="0" h="562" w="601">
                  <a:moveTo>
                    <a:pt x="292" y="0"/>
                  </a:moveTo>
                  <a:cubicBezTo>
                    <a:pt x="172" y="0"/>
                    <a:pt x="72" y="70"/>
                    <a:pt x="42" y="168"/>
                  </a:cubicBezTo>
                  <a:cubicBezTo>
                    <a:pt x="1" y="333"/>
                    <a:pt x="42" y="468"/>
                    <a:pt x="218" y="550"/>
                  </a:cubicBezTo>
                  <a:cubicBezTo>
                    <a:pt x="240" y="558"/>
                    <a:pt x="263" y="561"/>
                    <a:pt x="288" y="561"/>
                  </a:cubicBezTo>
                  <a:cubicBezTo>
                    <a:pt x="400" y="561"/>
                    <a:pt x="525" y="487"/>
                    <a:pt x="559" y="385"/>
                  </a:cubicBezTo>
                  <a:cubicBezTo>
                    <a:pt x="600" y="250"/>
                    <a:pt x="559" y="75"/>
                    <a:pt x="435" y="33"/>
                  </a:cubicBezTo>
                  <a:cubicBezTo>
                    <a:pt x="386" y="10"/>
                    <a:pt x="338" y="0"/>
                    <a:pt x="29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39"/>
            <p:cNvSpPr/>
            <p:nvPr/>
          </p:nvSpPr>
          <p:spPr>
            <a:xfrm>
              <a:off x="5192325" y="4293325"/>
              <a:ext cx="16050" cy="14250"/>
            </a:xfrm>
            <a:custGeom>
              <a:rect b="b" l="l" r="r" t="t"/>
              <a:pathLst>
                <a:path extrusionOk="0" h="570" w="642">
                  <a:moveTo>
                    <a:pt x="331" y="0"/>
                  </a:moveTo>
                  <a:cubicBezTo>
                    <a:pt x="225" y="0"/>
                    <a:pt x="115" y="56"/>
                    <a:pt x="83" y="191"/>
                  </a:cubicBezTo>
                  <a:cubicBezTo>
                    <a:pt x="0" y="315"/>
                    <a:pt x="83" y="491"/>
                    <a:pt x="217" y="532"/>
                  </a:cubicBezTo>
                  <a:cubicBezTo>
                    <a:pt x="252" y="559"/>
                    <a:pt x="292" y="570"/>
                    <a:pt x="332" y="570"/>
                  </a:cubicBezTo>
                  <a:cubicBezTo>
                    <a:pt x="433" y="570"/>
                    <a:pt x="541" y="497"/>
                    <a:pt x="600" y="408"/>
                  </a:cubicBezTo>
                  <a:cubicBezTo>
                    <a:pt x="641" y="232"/>
                    <a:pt x="558" y="108"/>
                    <a:pt x="424" y="15"/>
                  </a:cubicBezTo>
                  <a:cubicBezTo>
                    <a:pt x="395" y="6"/>
                    <a:pt x="363" y="0"/>
                    <a:pt x="33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39"/>
            <p:cNvSpPr/>
            <p:nvPr/>
          </p:nvSpPr>
          <p:spPr>
            <a:xfrm>
              <a:off x="5154575" y="4202850"/>
              <a:ext cx="16050" cy="13725"/>
            </a:xfrm>
            <a:custGeom>
              <a:rect b="b" l="l" r="r" t="t"/>
              <a:pathLst>
                <a:path extrusionOk="0" h="549" w="642">
                  <a:moveTo>
                    <a:pt x="336" y="1"/>
                  </a:moveTo>
                  <a:cubicBezTo>
                    <a:pt x="226" y="1"/>
                    <a:pt x="115" y="57"/>
                    <a:pt x="83" y="191"/>
                  </a:cubicBezTo>
                  <a:cubicBezTo>
                    <a:pt x="1" y="315"/>
                    <a:pt x="83" y="491"/>
                    <a:pt x="218" y="533"/>
                  </a:cubicBezTo>
                  <a:cubicBezTo>
                    <a:pt x="249" y="543"/>
                    <a:pt x="283" y="548"/>
                    <a:pt x="318" y="548"/>
                  </a:cubicBezTo>
                  <a:cubicBezTo>
                    <a:pt x="424" y="548"/>
                    <a:pt x="538" y="502"/>
                    <a:pt x="600" y="408"/>
                  </a:cubicBezTo>
                  <a:cubicBezTo>
                    <a:pt x="642" y="233"/>
                    <a:pt x="559" y="57"/>
                    <a:pt x="435" y="16"/>
                  </a:cubicBezTo>
                  <a:cubicBezTo>
                    <a:pt x="404" y="6"/>
                    <a:pt x="370" y="1"/>
                    <a:pt x="33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39"/>
            <p:cNvSpPr/>
            <p:nvPr/>
          </p:nvSpPr>
          <p:spPr>
            <a:xfrm>
              <a:off x="5219200" y="4229275"/>
              <a:ext cx="16050" cy="14150"/>
            </a:xfrm>
            <a:custGeom>
              <a:rect b="b" l="l" r="r" t="t"/>
              <a:pathLst>
                <a:path extrusionOk="0" h="566" w="642">
                  <a:moveTo>
                    <a:pt x="299" y="1"/>
                  </a:moveTo>
                  <a:cubicBezTo>
                    <a:pt x="189" y="1"/>
                    <a:pt x="102" y="71"/>
                    <a:pt x="42" y="168"/>
                  </a:cubicBezTo>
                  <a:cubicBezTo>
                    <a:pt x="0" y="292"/>
                    <a:pt x="42" y="468"/>
                    <a:pt x="217" y="551"/>
                  </a:cubicBezTo>
                  <a:cubicBezTo>
                    <a:pt x="241" y="561"/>
                    <a:pt x="267" y="565"/>
                    <a:pt x="294" y="565"/>
                  </a:cubicBezTo>
                  <a:cubicBezTo>
                    <a:pt x="404" y="565"/>
                    <a:pt x="525" y="485"/>
                    <a:pt x="559" y="385"/>
                  </a:cubicBezTo>
                  <a:cubicBezTo>
                    <a:pt x="641" y="251"/>
                    <a:pt x="559" y="86"/>
                    <a:pt x="435" y="34"/>
                  </a:cubicBezTo>
                  <a:cubicBezTo>
                    <a:pt x="386" y="11"/>
                    <a:pt x="341" y="1"/>
                    <a:pt x="29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39"/>
            <p:cNvSpPr/>
            <p:nvPr/>
          </p:nvSpPr>
          <p:spPr>
            <a:xfrm>
              <a:off x="5091000" y="4286200"/>
              <a:ext cx="7525" cy="9850"/>
            </a:xfrm>
            <a:custGeom>
              <a:rect b="b" l="l" r="r" t="t"/>
              <a:pathLst>
                <a:path extrusionOk="0" h="394" w="301">
                  <a:moveTo>
                    <a:pt x="83" y="0"/>
                  </a:moveTo>
                  <a:lnTo>
                    <a:pt x="0" y="259"/>
                  </a:lnTo>
                  <a:lnTo>
                    <a:pt x="259" y="393"/>
                  </a:lnTo>
                  <a:lnTo>
                    <a:pt x="259" y="300"/>
                  </a:lnTo>
                  <a:cubicBezTo>
                    <a:pt x="300" y="176"/>
                    <a:pt x="217" y="42"/>
                    <a:pt x="8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39"/>
            <p:cNvSpPr/>
            <p:nvPr/>
          </p:nvSpPr>
          <p:spPr>
            <a:xfrm>
              <a:off x="5114775" y="4222625"/>
              <a:ext cx="10625" cy="13200"/>
            </a:xfrm>
            <a:custGeom>
              <a:rect b="b" l="l" r="r" t="t"/>
              <a:pathLst>
                <a:path extrusionOk="0" h="528" w="425">
                  <a:moveTo>
                    <a:pt x="218" y="0"/>
                  </a:moveTo>
                  <a:lnTo>
                    <a:pt x="0" y="517"/>
                  </a:lnTo>
                  <a:cubicBezTo>
                    <a:pt x="22" y="524"/>
                    <a:pt x="46" y="528"/>
                    <a:pt x="70" y="528"/>
                  </a:cubicBezTo>
                  <a:cubicBezTo>
                    <a:pt x="183" y="528"/>
                    <a:pt x="308" y="454"/>
                    <a:pt x="342" y="352"/>
                  </a:cubicBezTo>
                  <a:cubicBezTo>
                    <a:pt x="424" y="217"/>
                    <a:pt x="342" y="41"/>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39"/>
            <p:cNvSpPr/>
            <p:nvPr/>
          </p:nvSpPr>
          <p:spPr>
            <a:xfrm>
              <a:off x="5265475" y="4218475"/>
              <a:ext cx="25" cy="1050"/>
            </a:xfrm>
            <a:custGeom>
              <a:rect b="b" l="l" r="r" t="t"/>
              <a:pathLst>
                <a:path extrusionOk="0" h="42" w="1">
                  <a:moveTo>
                    <a:pt x="0" y="42"/>
                  </a:moveTo>
                  <a:lnTo>
                    <a:pt x="0" y="1"/>
                  </a:lnTo>
                  <a:lnTo>
                    <a:pt x="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39"/>
            <p:cNvSpPr/>
            <p:nvPr/>
          </p:nvSpPr>
          <p:spPr>
            <a:xfrm>
              <a:off x="5200850" y="4188225"/>
              <a:ext cx="13975" cy="9600"/>
            </a:xfrm>
            <a:custGeom>
              <a:rect b="b" l="l" r="r" t="t"/>
              <a:pathLst>
                <a:path extrusionOk="0" h="384" w="559">
                  <a:moveTo>
                    <a:pt x="42" y="1"/>
                  </a:moveTo>
                  <a:cubicBezTo>
                    <a:pt x="0" y="42"/>
                    <a:pt x="0" y="84"/>
                    <a:pt x="0" y="125"/>
                  </a:cubicBezTo>
                  <a:cubicBezTo>
                    <a:pt x="0" y="125"/>
                    <a:pt x="0" y="177"/>
                    <a:pt x="42" y="218"/>
                  </a:cubicBezTo>
                  <a:lnTo>
                    <a:pt x="42" y="259"/>
                  </a:lnTo>
                  <a:cubicBezTo>
                    <a:pt x="83" y="301"/>
                    <a:pt x="135" y="342"/>
                    <a:pt x="176" y="342"/>
                  </a:cubicBezTo>
                  <a:cubicBezTo>
                    <a:pt x="217" y="383"/>
                    <a:pt x="300" y="383"/>
                    <a:pt x="341" y="383"/>
                  </a:cubicBezTo>
                  <a:cubicBezTo>
                    <a:pt x="341" y="383"/>
                    <a:pt x="393" y="383"/>
                    <a:pt x="393" y="342"/>
                  </a:cubicBezTo>
                  <a:cubicBezTo>
                    <a:pt x="435" y="342"/>
                    <a:pt x="476" y="342"/>
                    <a:pt x="476" y="301"/>
                  </a:cubicBezTo>
                  <a:cubicBezTo>
                    <a:pt x="517" y="301"/>
                    <a:pt x="517" y="259"/>
                    <a:pt x="559" y="218"/>
                  </a:cubicBez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39"/>
            <p:cNvSpPr/>
            <p:nvPr/>
          </p:nvSpPr>
          <p:spPr>
            <a:xfrm>
              <a:off x="5141650" y="4164450"/>
              <a:ext cx="8550" cy="6750"/>
            </a:xfrm>
            <a:custGeom>
              <a:rect b="b" l="l" r="r" t="t"/>
              <a:pathLst>
                <a:path extrusionOk="0" h="270" w="342">
                  <a:moveTo>
                    <a:pt x="83" y="1"/>
                  </a:moveTo>
                  <a:lnTo>
                    <a:pt x="1" y="259"/>
                  </a:lnTo>
                  <a:lnTo>
                    <a:pt x="42" y="259"/>
                  </a:lnTo>
                  <a:cubicBezTo>
                    <a:pt x="66" y="267"/>
                    <a:pt x="89" y="270"/>
                    <a:pt x="112" y="270"/>
                  </a:cubicBezTo>
                  <a:cubicBezTo>
                    <a:pt x="218" y="270"/>
                    <a:pt x="308" y="196"/>
                    <a:pt x="342" y="94"/>
                  </a:cubicBezTo>
                  <a:lnTo>
                    <a:pt x="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39"/>
            <p:cNvSpPr/>
            <p:nvPr/>
          </p:nvSpPr>
          <p:spPr>
            <a:xfrm>
              <a:off x="5160000" y="4467400"/>
              <a:ext cx="9600" cy="7250"/>
            </a:xfrm>
            <a:custGeom>
              <a:rect b="b" l="l" r="r" t="t"/>
              <a:pathLst>
                <a:path extrusionOk="0" h="290" w="384">
                  <a:moveTo>
                    <a:pt x="263" y="0"/>
                  </a:moveTo>
                  <a:cubicBezTo>
                    <a:pt x="226" y="0"/>
                    <a:pt x="192" y="10"/>
                    <a:pt x="166" y="31"/>
                  </a:cubicBezTo>
                  <a:cubicBezTo>
                    <a:pt x="83" y="31"/>
                    <a:pt x="42" y="72"/>
                    <a:pt x="42" y="124"/>
                  </a:cubicBezTo>
                  <a:lnTo>
                    <a:pt x="1" y="165"/>
                  </a:lnTo>
                  <a:lnTo>
                    <a:pt x="259" y="290"/>
                  </a:lnTo>
                  <a:lnTo>
                    <a:pt x="383" y="31"/>
                  </a:lnTo>
                  <a:cubicBezTo>
                    <a:pt x="342" y="10"/>
                    <a:pt x="301" y="0"/>
                    <a:pt x="26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39"/>
            <p:cNvSpPr/>
            <p:nvPr/>
          </p:nvSpPr>
          <p:spPr>
            <a:xfrm>
              <a:off x="5096425" y="4440925"/>
              <a:ext cx="13975" cy="8900"/>
            </a:xfrm>
            <a:custGeom>
              <a:rect b="b" l="l" r="r" t="t"/>
              <a:pathLst>
                <a:path extrusionOk="0" h="356" w="559">
                  <a:moveTo>
                    <a:pt x="249" y="0"/>
                  </a:moveTo>
                  <a:cubicBezTo>
                    <a:pt x="143" y="0"/>
                    <a:pt x="32" y="56"/>
                    <a:pt x="0" y="191"/>
                  </a:cubicBezTo>
                  <a:lnTo>
                    <a:pt x="476" y="356"/>
                  </a:lnTo>
                  <a:cubicBezTo>
                    <a:pt x="559" y="232"/>
                    <a:pt x="476" y="56"/>
                    <a:pt x="342" y="15"/>
                  </a:cubicBezTo>
                  <a:cubicBezTo>
                    <a:pt x="313" y="5"/>
                    <a:pt x="281" y="0"/>
                    <a:pt x="24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39"/>
            <p:cNvSpPr/>
            <p:nvPr/>
          </p:nvSpPr>
          <p:spPr>
            <a:xfrm>
              <a:off x="5185850" y="4402775"/>
              <a:ext cx="9600" cy="13725"/>
            </a:xfrm>
            <a:custGeom>
              <a:rect b="b" l="l" r="r" t="t"/>
              <a:pathLst>
                <a:path extrusionOk="0" h="549" w="384">
                  <a:moveTo>
                    <a:pt x="316" y="0"/>
                  </a:moveTo>
                  <a:cubicBezTo>
                    <a:pt x="290" y="0"/>
                    <a:pt x="259" y="11"/>
                    <a:pt x="218" y="31"/>
                  </a:cubicBezTo>
                  <a:cubicBezTo>
                    <a:pt x="166" y="31"/>
                    <a:pt x="125" y="31"/>
                    <a:pt x="83" y="73"/>
                  </a:cubicBezTo>
                  <a:cubicBezTo>
                    <a:pt x="83" y="124"/>
                    <a:pt x="42" y="166"/>
                    <a:pt x="42" y="166"/>
                  </a:cubicBezTo>
                  <a:cubicBezTo>
                    <a:pt x="1" y="248"/>
                    <a:pt x="1" y="331"/>
                    <a:pt x="42" y="383"/>
                  </a:cubicBezTo>
                  <a:cubicBezTo>
                    <a:pt x="42" y="466"/>
                    <a:pt x="83" y="507"/>
                    <a:pt x="125" y="507"/>
                  </a:cubicBezTo>
                  <a:lnTo>
                    <a:pt x="166" y="548"/>
                  </a:lnTo>
                  <a:lnTo>
                    <a:pt x="383" y="31"/>
                  </a:lnTo>
                  <a:cubicBezTo>
                    <a:pt x="363" y="11"/>
                    <a:pt x="342" y="0"/>
                    <a:pt x="31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39"/>
            <p:cNvSpPr/>
            <p:nvPr/>
          </p:nvSpPr>
          <p:spPr>
            <a:xfrm>
              <a:off x="5121225" y="4376400"/>
              <a:ext cx="15025" cy="14050"/>
            </a:xfrm>
            <a:custGeom>
              <a:rect b="b" l="l" r="r" t="t"/>
              <a:pathLst>
                <a:path extrusionOk="0" h="562" w="601">
                  <a:moveTo>
                    <a:pt x="314" y="0"/>
                  </a:moveTo>
                  <a:cubicBezTo>
                    <a:pt x="202" y="0"/>
                    <a:pt x="76" y="76"/>
                    <a:pt x="42" y="187"/>
                  </a:cubicBezTo>
                  <a:cubicBezTo>
                    <a:pt x="1" y="311"/>
                    <a:pt x="42" y="487"/>
                    <a:pt x="218" y="528"/>
                  </a:cubicBezTo>
                  <a:cubicBezTo>
                    <a:pt x="253" y="551"/>
                    <a:pt x="291" y="561"/>
                    <a:pt x="330" y="561"/>
                  </a:cubicBezTo>
                  <a:cubicBezTo>
                    <a:pt x="430" y="561"/>
                    <a:pt x="529" y="493"/>
                    <a:pt x="559" y="404"/>
                  </a:cubicBezTo>
                  <a:cubicBezTo>
                    <a:pt x="601" y="270"/>
                    <a:pt x="559" y="94"/>
                    <a:pt x="383" y="11"/>
                  </a:cubicBezTo>
                  <a:cubicBezTo>
                    <a:pt x="362" y="4"/>
                    <a:pt x="338" y="0"/>
                    <a:pt x="31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39"/>
            <p:cNvSpPr/>
            <p:nvPr/>
          </p:nvSpPr>
          <p:spPr>
            <a:xfrm>
              <a:off x="5076000" y="4395675"/>
              <a:ext cx="15025" cy="13700"/>
            </a:xfrm>
            <a:custGeom>
              <a:rect b="b" l="l" r="r" t="t"/>
              <a:pathLst>
                <a:path extrusionOk="0" h="548" w="601">
                  <a:moveTo>
                    <a:pt x="285" y="0"/>
                  </a:moveTo>
                  <a:cubicBezTo>
                    <a:pt x="181" y="0"/>
                    <a:pt x="73" y="49"/>
                    <a:pt x="42" y="150"/>
                  </a:cubicBezTo>
                  <a:cubicBezTo>
                    <a:pt x="1" y="315"/>
                    <a:pt x="42" y="491"/>
                    <a:pt x="218" y="532"/>
                  </a:cubicBezTo>
                  <a:cubicBezTo>
                    <a:pt x="247" y="542"/>
                    <a:pt x="278" y="547"/>
                    <a:pt x="310" y="547"/>
                  </a:cubicBezTo>
                  <a:cubicBezTo>
                    <a:pt x="416" y="547"/>
                    <a:pt x="527" y="491"/>
                    <a:pt x="559" y="357"/>
                  </a:cubicBezTo>
                  <a:cubicBezTo>
                    <a:pt x="600" y="233"/>
                    <a:pt x="559" y="57"/>
                    <a:pt x="383" y="15"/>
                  </a:cubicBezTo>
                  <a:cubicBezTo>
                    <a:pt x="353" y="5"/>
                    <a:pt x="319" y="0"/>
                    <a:pt x="28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39"/>
            <p:cNvSpPr/>
            <p:nvPr/>
          </p:nvSpPr>
          <p:spPr>
            <a:xfrm>
              <a:off x="5139575" y="4421625"/>
              <a:ext cx="16050" cy="14050"/>
            </a:xfrm>
            <a:custGeom>
              <a:rect b="b" l="l" r="r" t="t"/>
              <a:pathLst>
                <a:path extrusionOk="0" h="562" w="642">
                  <a:moveTo>
                    <a:pt x="356" y="1"/>
                  </a:moveTo>
                  <a:cubicBezTo>
                    <a:pt x="243" y="1"/>
                    <a:pt x="118" y="76"/>
                    <a:pt x="84" y="187"/>
                  </a:cubicBezTo>
                  <a:cubicBezTo>
                    <a:pt x="1" y="311"/>
                    <a:pt x="84" y="487"/>
                    <a:pt x="208" y="528"/>
                  </a:cubicBezTo>
                  <a:cubicBezTo>
                    <a:pt x="245" y="551"/>
                    <a:pt x="286" y="562"/>
                    <a:pt x="327" y="562"/>
                  </a:cubicBezTo>
                  <a:cubicBezTo>
                    <a:pt x="433" y="562"/>
                    <a:pt x="541" y="494"/>
                    <a:pt x="601" y="404"/>
                  </a:cubicBezTo>
                  <a:cubicBezTo>
                    <a:pt x="642" y="270"/>
                    <a:pt x="559" y="94"/>
                    <a:pt x="425" y="11"/>
                  </a:cubicBezTo>
                  <a:cubicBezTo>
                    <a:pt x="403" y="4"/>
                    <a:pt x="380" y="1"/>
                    <a:pt x="35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39"/>
            <p:cNvSpPr/>
            <p:nvPr/>
          </p:nvSpPr>
          <p:spPr>
            <a:xfrm>
              <a:off x="5101850" y="4331175"/>
              <a:ext cx="16050" cy="14025"/>
            </a:xfrm>
            <a:custGeom>
              <a:rect b="b" l="l" r="r" t="t"/>
              <a:pathLst>
                <a:path extrusionOk="0" h="561" w="642">
                  <a:moveTo>
                    <a:pt x="355" y="0"/>
                  </a:moveTo>
                  <a:cubicBezTo>
                    <a:pt x="243" y="0"/>
                    <a:pt x="117" y="76"/>
                    <a:pt x="83" y="186"/>
                  </a:cubicBezTo>
                  <a:cubicBezTo>
                    <a:pt x="0" y="311"/>
                    <a:pt x="83" y="486"/>
                    <a:pt x="218" y="528"/>
                  </a:cubicBezTo>
                  <a:cubicBezTo>
                    <a:pt x="252" y="551"/>
                    <a:pt x="291" y="561"/>
                    <a:pt x="330" y="561"/>
                  </a:cubicBezTo>
                  <a:cubicBezTo>
                    <a:pt x="429" y="561"/>
                    <a:pt x="529" y="493"/>
                    <a:pt x="559" y="404"/>
                  </a:cubicBezTo>
                  <a:cubicBezTo>
                    <a:pt x="641" y="228"/>
                    <a:pt x="559" y="93"/>
                    <a:pt x="424" y="11"/>
                  </a:cubicBezTo>
                  <a:cubicBezTo>
                    <a:pt x="403" y="3"/>
                    <a:pt x="379" y="0"/>
                    <a:pt x="35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39"/>
            <p:cNvSpPr/>
            <p:nvPr/>
          </p:nvSpPr>
          <p:spPr>
            <a:xfrm>
              <a:off x="5166475" y="4357925"/>
              <a:ext cx="15000" cy="13700"/>
            </a:xfrm>
            <a:custGeom>
              <a:rect b="b" l="l" r="r" t="t"/>
              <a:pathLst>
                <a:path extrusionOk="0" h="548" w="600">
                  <a:moveTo>
                    <a:pt x="308" y="1"/>
                  </a:moveTo>
                  <a:cubicBezTo>
                    <a:pt x="196" y="1"/>
                    <a:pt x="104" y="49"/>
                    <a:pt x="42" y="150"/>
                  </a:cubicBezTo>
                  <a:cubicBezTo>
                    <a:pt x="0" y="316"/>
                    <a:pt x="42" y="450"/>
                    <a:pt x="217" y="533"/>
                  </a:cubicBezTo>
                  <a:cubicBezTo>
                    <a:pt x="247" y="543"/>
                    <a:pt x="279" y="548"/>
                    <a:pt x="311" y="548"/>
                  </a:cubicBezTo>
                  <a:cubicBezTo>
                    <a:pt x="417" y="548"/>
                    <a:pt x="527" y="494"/>
                    <a:pt x="559" y="368"/>
                  </a:cubicBezTo>
                  <a:cubicBezTo>
                    <a:pt x="600" y="233"/>
                    <a:pt x="559" y="57"/>
                    <a:pt x="424" y="16"/>
                  </a:cubicBezTo>
                  <a:cubicBezTo>
                    <a:pt x="383" y="6"/>
                    <a:pt x="345" y="1"/>
                    <a:pt x="30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39"/>
            <p:cNvSpPr/>
            <p:nvPr/>
          </p:nvSpPr>
          <p:spPr>
            <a:xfrm>
              <a:off x="5038275" y="4414400"/>
              <a:ext cx="7500" cy="9600"/>
            </a:xfrm>
            <a:custGeom>
              <a:rect b="b" l="l" r="r" t="t"/>
              <a:pathLst>
                <a:path extrusionOk="0" h="384" w="300">
                  <a:moveTo>
                    <a:pt x="83" y="1"/>
                  </a:moveTo>
                  <a:lnTo>
                    <a:pt x="0" y="259"/>
                  </a:lnTo>
                  <a:lnTo>
                    <a:pt x="259" y="383"/>
                  </a:lnTo>
                  <a:lnTo>
                    <a:pt x="259" y="342"/>
                  </a:lnTo>
                  <a:cubicBezTo>
                    <a:pt x="300" y="218"/>
                    <a:pt x="259" y="125"/>
                    <a:pt x="124" y="42"/>
                  </a:cubicBezTo>
                  <a:lnTo>
                    <a:pt x="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39"/>
            <p:cNvSpPr/>
            <p:nvPr/>
          </p:nvSpPr>
          <p:spPr>
            <a:xfrm>
              <a:off x="5062050" y="4350825"/>
              <a:ext cx="10625" cy="13300"/>
            </a:xfrm>
            <a:custGeom>
              <a:rect b="b" l="l" r="r" t="t"/>
              <a:pathLst>
                <a:path extrusionOk="0" h="532" w="425">
                  <a:moveTo>
                    <a:pt x="207" y="0"/>
                  </a:moveTo>
                  <a:lnTo>
                    <a:pt x="0" y="517"/>
                  </a:lnTo>
                  <a:cubicBezTo>
                    <a:pt x="29" y="527"/>
                    <a:pt x="61" y="532"/>
                    <a:pt x="93" y="532"/>
                  </a:cubicBezTo>
                  <a:cubicBezTo>
                    <a:pt x="199" y="532"/>
                    <a:pt x="310" y="476"/>
                    <a:pt x="341" y="341"/>
                  </a:cubicBezTo>
                  <a:cubicBezTo>
                    <a:pt x="424" y="217"/>
                    <a:pt x="341" y="42"/>
                    <a:pt x="20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39"/>
            <p:cNvSpPr/>
            <p:nvPr/>
          </p:nvSpPr>
          <p:spPr>
            <a:xfrm>
              <a:off x="5212725" y="4343325"/>
              <a:ext cx="6500" cy="8550"/>
            </a:xfrm>
            <a:custGeom>
              <a:rect b="b" l="l" r="r" t="t"/>
              <a:pathLst>
                <a:path extrusionOk="0" h="342" w="260">
                  <a:moveTo>
                    <a:pt x="1" y="0"/>
                  </a:moveTo>
                  <a:lnTo>
                    <a:pt x="1" y="83"/>
                  </a:lnTo>
                  <a:lnTo>
                    <a:pt x="1" y="217"/>
                  </a:lnTo>
                  <a:cubicBezTo>
                    <a:pt x="42" y="259"/>
                    <a:pt x="84" y="342"/>
                    <a:pt x="177" y="342"/>
                  </a:cubicBezTo>
                  <a:lnTo>
                    <a:pt x="259" y="83"/>
                  </a:lnTo>
                  <a:lnTo>
                    <a:pt x="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39"/>
            <p:cNvSpPr/>
            <p:nvPr/>
          </p:nvSpPr>
          <p:spPr>
            <a:xfrm>
              <a:off x="5147075" y="4316450"/>
              <a:ext cx="15025" cy="9975"/>
            </a:xfrm>
            <a:custGeom>
              <a:rect b="b" l="l" r="r" t="t"/>
              <a:pathLst>
                <a:path extrusionOk="0" h="399" w="601">
                  <a:moveTo>
                    <a:pt x="84" y="0"/>
                  </a:moveTo>
                  <a:lnTo>
                    <a:pt x="84" y="0"/>
                  </a:lnTo>
                  <a:cubicBezTo>
                    <a:pt x="1" y="124"/>
                    <a:pt x="42" y="259"/>
                    <a:pt x="166" y="341"/>
                  </a:cubicBezTo>
                  <a:lnTo>
                    <a:pt x="218" y="383"/>
                  </a:lnTo>
                  <a:cubicBezTo>
                    <a:pt x="251" y="394"/>
                    <a:pt x="281" y="399"/>
                    <a:pt x="310" y="399"/>
                  </a:cubicBezTo>
                  <a:cubicBezTo>
                    <a:pt x="387" y="399"/>
                    <a:pt x="450" y="360"/>
                    <a:pt x="518" y="300"/>
                  </a:cubicBezTo>
                  <a:cubicBezTo>
                    <a:pt x="559" y="300"/>
                    <a:pt x="559" y="259"/>
                    <a:pt x="600" y="217"/>
                  </a:cubicBezTo>
                  <a:lnTo>
                    <a:pt x="84"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39"/>
            <p:cNvSpPr/>
            <p:nvPr/>
          </p:nvSpPr>
          <p:spPr>
            <a:xfrm>
              <a:off x="5088925" y="4292650"/>
              <a:ext cx="8550" cy="7525"/>
            </a:xfrm>
            <a:custGeom>
              <a:rect b="b" l="l" r="r" t="t"/>
              <a:pathLst>
                <a:path extrusionOk="0" h="301" w="342">
                  <a:moveTo>
                    <a:pt x="83" y="1"/>
                  </a:moveTo>
                  <a:lnTo>
                    <a:pt x="1" y="259"/>
                  </a:lnTo>
                  <a:lnTo>
                    <a:pt x="42" y="301"/>
                  </a:lnTo>
                  <a:cubicBezTo>
                    <a:pt x="166" y="301"/>
                    <a:pt x="300" y="259"/>
                    <a:pt x="342" y="135"/>
                  </a:cubicBezTo>
                  <a:lnTo>
                    <a:pt x="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39"/>
            <p:cNvSpPr/>
            <p:nvPr/>
          </p:nvSpPr>
          <p:spPr>
            <a:xfrm>
              <a:off x="5107275" y="4595325"/>
              <a:ext cx="8550" cy="7525"/>
            </a:xfrm>
            <a:custGeom>
              <a:rect b="b" l="l" r="r" t="t"/>
              <a:pathLst>
                <a:path extrusionOk="0" h="301" w="342">
                  <a:moveTo>
                    <a:pt x="259" y="1"/>
                  </a:moveTo>
                  <a:cubicBezTo>
                    <a:pt x="166" y="1"/>
                    <a:pt x="83" y="42"/>
                    <a:pt x="42" y="125"/>
                  </a:cubicBezTo>
                  <a:cubicBezTo>
                    <a:pt x="1" y="125"/>
                    <a:pt x="1" y="177"/>
                    <a:pt x="1" y="177"/>
                  </a:cubicBezTo>
                  <a:lnTo>
                    <a:pt x="259" y="301"/>
                  </a:lnTo>
                  <a:lnTo>
                    <a:pt x="342" y="42"/>
                  </a:lnTo>
                  <a:cubicBezTo>
                    <a:pt x="342" y="1"/>
                    <a:pt x="300"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39"/>
            <p:cNvSpPr/>
            <p:nvPr/>
          </p:nvSpPr>
          <p:spPr>
            <a:xfrm>
              <a:off x="5042650" y="4569125"/>
              <a:ext cx="14000" cy="9950"/>
            </a:xfrm>
            <a:custGeom>
              <a:rect b="b" l="l" r="r" t="t"/>
              <a:pathLst>
                <a:path extrusionOk="0" h="398" w="560">
                  <a:moveTo>
                    <a:pt x="290" y="0"/>
                  </a:moveTo>
                  <a:cubicBezTo>
                    <a:pt x="182" y="0"/>
                    <a:pt x="64" y="56"/>
                    <a:pt x="1" y="191"/>
                  </a:cubicBezTo>
                  <a:lnTo>
                    <a:pt x="518" y="398"/>
                  </a:lnTo>
                  <a:cubicBezTo>
                    <a:pt x="559" y="356"/>
                    <a:pt x="559" y="315"/>
                    <a:pt x="559" y="273"/>
                  </a:cubicBezTo>
                  <a:cubicBezTo>
                    <a:pt x="559" y="191"/>
                    <a:pt x="466" y="56"/>
                    <a:pt x="383" y="15"/>
                  </a:cubicBezTo>
                  <a:cubicBezTo>
                    <a:pt x="354" y="5"/>
                    <a:pt x="323" y="0"/>
                    <a:pt x="29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39"/>
            <p:cNvSpPr/>
            <p:nvPr/>
          </p:nvSpPr>
          <p:spPr>
            <a:xfrm>
              <a:off x="5131825" y="4531750"/>
              <a:ext cx="10900" cy="12950"/>
            </a:xfrm>
            <a:custGeom>
              <a:rect b="b" l="l" r="r" t="t"/>
              <a:pathLst>
                <a:path extrusionOk="0" h="518" w="436">
                  <a:moveTo>
                    <a:pt x="352" y="0"/>
                  </a:moveTo>
                  <a:cubicBezTo>
                    <a:pt x="218" y="0"/>
                    <a:pt x="135" y="42"/>
                    <a:pt x="94" y="176"/>
                  </a:cubicBezTo>
                  <a:cubicBezTo>
                    <a:pt x="1" y="300"/>
                    <a:pt x="52" y="435"/>
                    <a:pt x="177" y="476"/>
                  </a:cubicBezTo>
                  <a:cubicBezTo>
                    <a:pt x="177" y="517"/>
                    <a:pt x="218" y="517"/>
                    <a:pt x="218" y="517"/>
                  </a:cubicBezTo>
                  <a:lnTo>
                    <a:pt x="43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39"/>
            <p:cNvSpPr/>
            <p:nvPr/>
          </p:nvSpPr>
          <p:spPr>
            <a:xfrm>
              <a:off x="5068500" y="4505075"/>
              <a:ext cx="15025" cy="14050"/>
            </a:xfrm>
            <a:custGeom>
              <a:rect b="b" l="l" r="r" t="t"/>
              <a:pathLst>
                <a:path extrusionOk="0" h="562" w="601">
                  <a:moveTo>
                    <a:pt x="273" y="0"/>
                  </a:moveTo>
                  <a:cubicBezTo>
                    <a:pt x="172" y="0"/>
                    <a:pt x="72" y="71"/>
                    <a:pt x="42" y="168"/>
                  </a:cubicBezTo>
                  <a:cubicBezTo>
                    <a:pt x="1" y="292"/>
                    <a:pt x="42" y="468"/>
                    <a:pt x="166" y="551"/>
                  </a:cubicBezTo>
                  <a:cubicBezTo>
                    <a:pt x="197" y="558"/>
                    <a:pt x="228" y="561"/>
                    <a:pt x="258" y="561"/>
                  </a:cubicBezTo>
                  <a:cubicBezTo>
                    <a:pt x="400" y="561"/>
                    <a:pt x="525" y="486"/>
                    <a:pt x="559" y="375"/>
                  </a:cubicBezTo>
                  <a:cubicBezTo>
                    <a:pt x="600" y="251"/>
                    <a:pt x="559" y="75"/>
                    <a:pt x="383" y="34"/>
                  </a:cubicBezTo>
                  <a:cubicBezTo>
                    <a:pt x="349" y="11"/>
                    <a:pt x="311" y="0"/>
                    <a:pt x="27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39"/>
            <p:cNvSpPr/>
            <p:nvPr/>
          </p:nvSpPr>
          <p:spPr>
            <a:xfrm>
              <a:off x="5023275" y="4523875"/>
              <a:ext cx="15025" cy="13700"/>
            </a:xfrm>
            <a:custGeom>
              <a:rect b="b" l="l" r="r" t="t"/>
              <a:pathLst>
                <a:path extrusionOk="0" h="548" w="601">
                  <a:moveTo>
                    <a:pt x="290" y="1"/>
                  </a:moveTo>
                  <a:cubicBezTo>
                    <a:pt x="184" y="1"/>
                    <a:pt x="73" y="57"/>
                    <a:pt x="42" y="191"/>
                  </a:cubicBezTo>
                  <a:cubicBezTo>
                    <a:pt x="0" y="315"/>
                    <a:pt x="42" y="491"/>
                    <a:pt x="166" y="533"/>
                  </a:cubicBezTo>
                  <a:cubicBezTo>
                    <a:pt x="209" y="543"/>
                    <a:pt x="249" y="548"/>
                    <a:pt x="287" y="548"/>
                  </a:cubicBezTo>
                  <a:cubicBezTo>
                    <a:pt x="401" y="548"/>
                    <a:pt x="489" y="499"/>
                    <a:pt x="559" y="398"/>
                  </a:cubicBezTo>
                  <a:cubicBezTo>
                    <a:pt x="600" y="233"/>
                    <a:pt x="559" y="98"/>
                    <a:pt x="383" y="16"/>
                  </a:cubicBezTo>
                  <a:cubicBezTo>
                    <a:pt x="354" y="6"/>
                    <a:pt x="322" y="1"/>
                    <a:pt x="29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39"/>
            <p:cNvSpPr/>
            <p:nvPr/>
          </p:nvSpPr>
          <p:spPr>
            <a:xfrm>
              <a:off x="5086600" y="4550300"/>
              <a:ext cx="16300" cy="14050"/>
            </a:xfrm>
            <a:custGeom>
              <a:rect b="b" l="l" r="r" t="t"/>
              <a:pathLst>
                <a:path extrusionOk="0" h="562" w="652">
                  <a:moveTo>
                    <a:pt x="324" y="1"/>
                  </a:moveTo>
                  <a:cubicBezTo>
                    <a:pt x="224" y="1"/>
                    <a:pt x="123" y="71"/>
                    <a:pt x="94" y="168"/>
                  </a:cubicBezTo>
                  <a:cubicBezTo>
                    <a:pt x="0" y="334"/>
                    <a:pt x="94" y="468"/>
                    <a:pt x="218" y="551"/>
                  </a:cubicBezTo>
                  <a:cubicBezTo>
                    <a:pt x="241" y="558"/>
                    <a:pt x="266" y="562"/>
                    <a:pt x="290" y="562"/>
                  </a:cubicBezTo>
                  <a:cubicBezTo>
                    <a:pt x="407" y="562"/>
                    <a:pt x="526" y="486"/>
                    <a:pt x="569" y="375"/>
                  </a:cubicBezTo>
                  <a:cubicBezTo>
                    <a:pt x="652" y="251"/>
                    <a:pt x="569" y="75"/>
                    <a:pt x="435" y="34"/>
                  </a:cubicBezTo>
                  <a:cubicBezTo>
                    <a:pt x="400" y="11"/>
                    <a:pt x="362" y="1"/>
                    <a:pt x="32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39"/>
            <p:cNvSpPr/>
            <p:nvPr/>
          </p:nvSpPr>
          <p:spPr>
            <a:xfrm>
              <a:off x="5049125" y="4459850"/>
              <a:ext cx="16050" cy="13550"/>
            </a:xfrm>
            <a:custGeom>
              <a:rect b="b" l="l" r="r" t="t"/>
              <a:pathLst>
                <a:path extrusionOk="0" h="542" w="642">
                  <a:moveTo>
                    <a:pt x="313" y="0"/>
                  </a:moveTo>
                  <a:cubicBezTo>
                    <a:pt x="210" y="0"/>
                    <a:pt x="102" y="70"/>
                    <a:pt x="42" y="168"/>
                  </a:cubicBezTo>
                  <a:cubicBezTo>
                    <a:pt x="0" y="292"/>
                    <a:pt x="83" y="467"/>
                    <a:pt x="207" y="509"/>
                  </a:cubicBezTo>
                  <a:cubicBezTo>
                    <a:pt x="244" y="532"/>
                    <a:pt x="284" y="542"/>
                    <a:pt x="324" y="542"/>
                  </a:cubicBezTo>
                  <a:cubicBezTo>
                    <a:pt x="428" y="542"/>
                    <a:pt x="529" y="472"/>
                    <a:pt x="559" y="374"/>
                  </a:cubicBezTo>
                  <a:cubicBezTo>
                    <a:pt x="641" y="250"/>
                    <a:pt x="559" y="75"/>
                    <a:pt x="424" y="33"/>
                  </a:cubicBezTo>
                  <a:cubicBezTo>
                    <a:pt x="390" y="10"/>
                    <a:pt x="352" y="0"/>
                    <a:pt x="31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39"/>
            <p:cNvSpPr/>
            <p:nvPr/>
          </p:nvSpPr>
          <p:spPr>
            <a:xfrm>
              <a:off x="5113750" y="4486150"/>
              <a:ext cx="15000" cy="13700"/>
            </a:xfrm>
            <a:custGeom>
              <a:rect b="b" l="l" r="r" t="t"/>
              <a:pathLst>
                <a:path extrusionOk="0" h="548" w="600">
                  <a:moveTo>
                    <a:pt x="290" y="0"/>
                  </a:moveTo>
                  <a:cubicBezTo>
                    <a:pt x="184" y="0"/>
                    <a:pt x="73" y="56"/>
                    <a:pt x="41" y="191"/>
                  </a:cubicBezTo>
                  <a:cubicBezTo>
                    <a:pt x="0" y="315"/>
                    <a:pt x="41" y="491"/>
                    <a:pt x="207" y="532"/>
                  </a:cubicBezTo>
                  <a:cubicBezTo>
                    <a:pt x="240" y="542"/>
                    <a:pt x="277" y="548"/>
                    <a:pt x="313" y="548"/>
                  </a:cubicBezTo>
                  <a:cubicBezTo>
                    <a:pt x="421" y="548"/>
                    <a:pt x="527" y="501"/>
                    <a:pt x="558" y="408"/>
                  </a:cubicBezTo>
                  <a:cubicBezTo>
                    <a:pt x="600" y="232"/>
                    <a:pt x="558" y="56"/>
                    <a:pt x="383" y="15"/>
                  </a:cubicBezTo>
                  <a:cubicBezTo>
                    <a:pt x="354" y="5"/>
                    <a:pt x="322" y="0"/>
                    <a:pt x="29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39"/>
            <p:cNvSpPr/>
            <p:nvPr/>
          </p:nvSpPr>
          <p:spPr>
            <a:xfrm>
              <a:off x="4985525" y="4543650"/>
              <a:ext cx="7525" cy="8550"/>
            </a:xfrm>
            <a:custGeom>
              <a:rect b="b" l="l" r="r" t="t"/>
              <a:pathLst>
                <a:path extrusionOk="0" h="342" w="301">
                  <a:moveTo>
                    <a:pt x="84" y="0"/>
                  </a:moveTo>
                  <a:lnTo>
                    <a:pt x="1" y="259"/>
                  </a:lnTo>
                  <a:lnTo>
                    <a:pt x="259" y="341"/>
                  </a:lnTo>
                  <a:lnTo>
                    <a:pt x="259" y="300"/>
                  </a:lnTo>
                  <a:cubicBezTo>
                    <a:pt x="301" y="176"/>
                    <a:pt x="218" y="41"/>
                    <a:pt x="8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39"/>
            <p:cNvSpPr/>
            <p:nvPr/>
          </p:nvSpPr>
          <p:spPr>
            <a:xfrm>
              <a:off x="5009050" y="4479025"/>
              <a:ext cx="9850" cy="13200"/>
            </a:xfrm>
            <a:custGeom>
              <a:rect b="b" l="l" r="r" t="t"/>
              <a:pathLst>
                <a:path extrusionOk="0" h="528" w="394">
                  <a:moveTo>
                    <a:pt x="218" y="0"/>
                  </a:moveTo>
                  <a:lnTo>
                    <a:pt x="1" y="517"/>
                  </a:lnTo>
                  <a:lnTo>
                    <a:pt x="52" y="517"/>
                  </a:lnTo>
                  <a:cubicBezTo>
                    <a:pt x="74" y="525"/>
                    <a:pt x="96" y="528"/>
                    <a:pt x="118" y="528"/>
                  </a:cubicBezTo>
                  <a:cubicBezTo>
                    <a:pt x="221" y="528"/>
                    <a:pt x="318" y="452"/>
                    <a:pt x="352" y="341"/>
                  </a:cubicBezTo>
                  <a:cubicBezTo>
                    <a:pt x="394" y="259"/>
                    <a:pt x="352" y="83"/>
                    <a:pt x="259" y="42"/>
                  </a:cubicBezTo>
                  <a:cubicBezTo>
                    <a:pt x="259" y="0"/>
                    <a:pt x="218" y="0"/>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39"/>
            <p:cNvSpPr/>
            <p:nvPr/>
          </p:nvSpPr>
          <p:spPr>
            <a:xfrm>
              <a:off x="5160000" y="4471525"/>
              <a:ext cx="6500" cy="8550"/>
            </a:xfrm>
            <a:custGeom>
              <a:rect b="b" l="l" r="r" t="t"/>
              <a:pathLst>
                <a:path extrusionOk="0" h="342" w="260">
                  <a:moveTo>
                    <a:pt x="1" y="0"/>
                  </a:moveTo>
                  <a:lnTo>
                    <a:pt x="1" y="125"/>
                  </a:lnTo>
                  <a:lnTo>
                    <a:pt x="1" y="218"/>
                  </a:lnTo>
                  <a:cubicBezTo>
                    <a:pt x="42" y="300"/>
                    <a:pt x="83" y="342"/>
                    <a:pt x="166" y="342"/>
                  </a:cubicBezTo>
                  <a:lnTo>
                    <a:pt x="259" y="125"/>
                  </a:lnTo>
                  <a:lnTo>
                    <a:pt x="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39"/>
            <p:cNvSpPr/>
            <p:nvPr/>
          </p:nvSpPr>
          <p:spPr>
            <a:xfrm>
              <a:off x="5094350" y="4445675"/>
              <a:ext cx="13975" cy="8550"/>
            </a:xfrm>
            <a:custGeom>
              <a:rect b="b" l="l" r="r" t="t"/>
              <a:pathLst>
                <a:path extrusionOk="0" h="342" w="559">
                  <a:moveTo>
                    <a:pt x="83" y="1"/>
                  </a:moveTo>
                  <a:lnTo>
                    <a:pt x="83" y="1"/>
                  </a:lnTo>
                  <a:cubicBezTo>
                    <a:pt x="1" y="125"/>
                    <a:pt x="83" y="300"/>
                    <a:pt x="207" y="342"/>
                  </a:cubicBezTo>
                  <a:lnTo>
                    <a:pt x="342" y="342"/>
                  </a:lnTo>
                  <a:cubicBezTo>
                    <a:pt x="425" y="342"/>
                    <a:pt x="518" y="300"/>
                    <a:pt x="559" y="166"/>
                  </a:cubicBezTo>
                  <a:lnTo>
                    <a:pt x="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39"/>
            <p:cNvSpPr/>
            <p:nvPr/>
          </p:nvSpPr>
          <p:spPr>
            <a:xfrm>
              <a:off x="5034900" y="4420875"/>
              <a:ext cx="9850" cy="7500"/>
            </a:xfrm>
            <a:custGeom>
              <a:rect b="b" l="l" r="r" t="t"/>
              <a:pathLst>
                <a:path extrusionOk="0" h="300" w="394">
                  <a:moveTo>
                    <a:pt x="135" y="0"/>
                  </a:moveTo>
                  <a:lnTo>
                    <a:pt x="1" y="259"/>
                  </a:lnTo>
                  <a:cubicBezTo>
                    <a:pt x="52" y="300"/>
                    <a:pt x="52" y="300"/>
                    <a:pt x="94" y="300"/>
                  </a:cubicBezTo>
                  <a:lnTo>
                    <a:pt x="135" y="300"/>
                  </a:lnTo>
                  <a:cubicBezTo>
                    <a:pt x="218" y="300"/>
                    <a:pt x="352" y="217"/>
                    <a:pt x="394" y="124"/>
                  </a:cubicBezTo>
                  <a:lnTo>
                    <a:pt x="13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39"/>
            <p:cNvSpPr/>
            <p:nvPr/>
          </p:nvSpPr>
          <p:spPr>
            <a:xfrm>
              <a:off x="5054300" y="4723800"/>
              <a:ext cx="8800" cy="7250"/>
            </a:xfrm>
            <a:custGeom>
              <a:rect b="b" l="l" r="r" t="t"/>
              <a:pathLst>
                <a:path extrusionOk="0" h="290" w="352">
                  <a:moveTo>
                    <a:pt x="284" y="0"/>
                  </a:moveTo>
                  <a:cubicBezTo>
                    <a:pt x="261" y="0"/>
                    <a:pt x="238" y="11"/>
                    <a:pt x="217" y="31"/>
                  </a:cubicBezTo>
                  <a:cubicBezTo>
                    <a:pt x="134" y="31"/>
                    <a:pt x="93" y="31"/>
                    <a:pt x="52" y="73"/>
                  </a:cubicBezTo>
                  <a:lnTo>
                    <a:pt x="52" y="114"/>
                  </a:lnTo>
                  <a:cubicBezTo>
                    <a:pt x="0" y="155"/>
                    <a:pt x="0" y="155"/>
                    <a:pt x="0" y="207"/>
                  </a:cubicBezTo>
                  <a:lnTo>
                    <a:pt x="259" y="290"/>
                  </a:lnTo>
                  <a:lnTo>
                    <a:pt x="352" y="31"/>
                  </a:lnTo>
                  <a:cubicBezTo>
                    <a:pt x="331" y="11"/>
                    <a:pt x="308" y="0"/>
                    <a:pt x="28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39"/>
            <p:cNvSpPr/>
            <p:nvPr/>
          </p:nvSpPr>
          <p:spPr>
            <a:xfrm>
              <a:off x="4989675" y="4697425"/>
              <a:ext cx="15275" cy="9850"/>
            </a:xfrm>
            <a:custGeom>
              <a:rect b="b" l="l" r="r" t="t"/>
              <a:pathLst>
                <a:path extrusionOk="0" h="394" w="611">
                  <a:moveTo>
                    <a:pt x="305" y="0"/>
                  </a:moveTo>
                  <a:cubicBezTo>
                    <a:pt x="174" y="0"/>
                    <a:pt x="77" y="74"/>
                    <a:pt x="0" y="177"/>
                  </a:cubicBezTo>
                  <a:lnTo>
                    <a:pt x="517" y="394"/>
                  </a:lnTo>
                  <a:cubicBezTo>
                    <a:pt x="610" y="270"/>
                    <a:pt x="517" y="94"/>
                    <a:pt x="393" y="11"/>
                  </a:cubicBezTo>
                  <a:cubicBezTo>
                    <a:pt x="362" y="4"/>
                    <a:pt x="333" y="0"/>
                    <a:pt x="30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39"/>
            <p:cNvSpPr/>
            <p:nvPr/>
          </p:nvSpPr>
          <p:spPr>
            <a:xfrm>
              <a:off x="5080125" y="4659550"/>
              <a:ext cx="9850" cy="13350"/>
            </a:xfrm>
            <a:custGeom>
              <a:rect b="b" l="l" r="r" t="t"/>
              <a:pathLst>
                <a:path extrusionOk="0" h="534" w="394">
                  <a:moveTo>
                    <a:pt x="296" y="0"/>
                  </a:moveTo>
                  <a:cubicBezTo>
                    <a:pt x="215" y="0"/>
                    <a:pt x="155" y="39"/>
                    <a:pt x="94" y="99"/>
                  </a:cubicBezTo>
                  <a:cubicBezTo>
                    <a:pt x="53" y="99"/>
                    <a:pt x="53" y="141"/>
                    <a:pt x="53" y="192"/>
                  </a:cubicBezTo>
                  <a:cubicBezTo>
                    <a:pt x="1" y="234"/>
                    <a:pt x="1" y="275"/>
                    <a:pt x="1" y="358"/>
                  </a:cubicBezTo>
                  <a:lnTo>
                    <a:pt x="53" y="399"/>
                  </a:lnTo>
                  <a:cubicBezTo>
                    <a:pt x="53" y="451"/>
                    <a:pt x="94" y="492"/>
                    <a:pt x="135" y="534"/>
                  </a:cubicBezTo>
                  <a:lnTo>
                    <a:pt x="177" y="534"/>
                  </a:lnTo>
                  <a:lnTo>
                    <a:pt x="394" y="17"/>
                  </a:lnTo>
                  <a:cubicBezTo>
                    <a:pt x="358" y="6"/>
                    <a:pt x="326" y="0"/>
                    <a:pt x="29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39"/>
            <p:cNvSpPr/>
            <p:nvPr/>
          </p:nvSpPr>
          <p:spPr>
            <a:xfrm>
              <a:off x="5015525" y="4633275"/>
              <a:ext cx="15275" cy="14150"/>
            </a:xfrm>
            <a:custGeom>
              <a:rect b="b" l="l" r="r" t="t"/>
              <a:pathLst>
                <a:path extrusionOk="0" h="566" w="611">
                  <a:moveTo>
                    <a:pt x="277" y="0"/>
                  </a:moveTo>
                  <a:cubicBezTo>
                    <a:pt x="176" y="0"/>
                    <a:pt x="82" y="68"/>
                    <a:pt x="52" y="158"/>
                  </a:cubicBezTo>
                  <a:cubicBezTo>
                    <a:pt x="0" y="334"/>
                    <a:pt x="52" y="468"/>
                    <a:pt x="176" y="551"/>
                  </a:cubicBezTo>
                  <a:cubicBezTo>
                    <a:pt x="217" y="560"/>
                    <a:pt x="255" y="565"/>
                    <a:pt x="291" y="565"/>
                  </a:cubicBezTo>
                  <a:cubicBezTo>
                    <a:pt x="408" y="565"/>
                    <a:pt x="498" y="510"/>
                    <a:pt x="569" y="375"/>
                  </a:cubicBezTo>
                  <a:cubicBezTo>
                    <a:pt x="610" y="251"/>
                    <a:pt x="569" y="75"/>
                    <a:pt x="393" y="34"/>
                  </a:cubicBezTo>
                  <a:cubicBezTo>
                    <a:pt x="356" y="11"/>
                    <a:pt x="316" y="0"/>
                    <a:pt x="27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39"/>
            <p:cNvSpPr/>
            <p:nvPr/>
          </p:nvSpPr>
          <p:spPr>
            <a:xfrm>
              <a:off x="4969250" y="4652200"/>
              <a:ext cx="16300" cy="14025"/>
            </a:xfrm>
            <a:custGeom>
              <a:rect b="b" l="l" r="r" t="t"/>
              <a:pathLst>
                <a:path extrusionOk="0" h="561" w="652">
                  <a:moveTo>
                    <a:pt x="361" y="0"/>
                  </a:moveTo>
                  <a:cubicBezTo>
                    <a:pt x="246" y="0"/>
                    <a:pt x="128" y="74"/>
                    <a:pt x="94" y="176"/>
                  </a:cubicBezTo>
                  <a:cubicBezTo>
                    <a:pt x="1" y="311"/>
                    <a:pt x="94" y="486"/>
                    <a:pt x="218" y="528"/>
                  </a:cubicBezTo>
                  <a:cubicBezTo>
                    <a:pt x="266" y="551"/>
                    <a:pt x="311" y="561"/>
                    <a:pt x="352" y="561"/>
                  </a:cubicBezTo>
                  <a:cubicBezTo>
                    <a:pt x="460" y="561"/>
                    <a:pt x="543" y="491"/>
                    <a:pt x="611" y="393"/>
                  </a:cubicBezTo>
                  <a:cubicBezTo>
                    <a:pt x="652" y="269"/>
                    <a:pt x="611" y="93"/>
                    <a:pt x="435" y="11"/>
                  </a:cubicBezTo>
                  <a:cubicBezTo>
                    <a:pt x="411" y="3"/>
                    <a:pt x="386" y="0"/>
                    <a:pt x="36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39"/>
            <p:cNvSpPr/>
            <p:nvPr/>
          </p:nvSpPr>
          <p:spPr>
            <a:xfrm>
              <a:off x="5033875" y="4678950"/>
              <a:ext cx="16300" cy="13700"/>
            </a:xfrm>
            <a:custGeom>
              <a:rect b="b" l="l" r="r" t="t"/>
              <a:pathLst>
                <a:path extrusionOk="0" h="548" w="652">
                  <a:moveTo>
                    <a:pt x="330" y="1"/>
                  </a:moveTo>
                  <a:cubicBezTo>
                    <a:pt x="222" y="1"/>
                    <a:pt x="111" y="47"/>
                    <a:pt x="42" y="140"/>
                  </a:cubicBezTo>
                  <a:cubicBezTo>
                    <a:pt x="0" y="316"/>
                    <a:pt x="93" y="450"/>
                    <a:pt x="217" y="533"/>
                  </a:cubicBezTo>
                  <a:cubicBezTo>
                    <a:pt x="249" y="543"/>
                    <a:pt x="282" y="548"/>
                    <a:pt x="314" y="548"/>
                  </a:cubicBezTo>
                  <a:cubicBezTo>
                    <a:pt x="422" y="548"/>
                    <a:pt x="527" y="492"/>
                    <a:pt x="559" y="357"/>
                  </a:cubicBezTo>
                  <a:cubicBezTo>
                    <a:pt x="652" y="233"/>
                    <a:pt x="559" y="57"/>
                    <a:pt x="435" y="16"/>
                  </a:cubicBezTo>
                  <a:cubicBezTo>
                    <a:pt x="401" y="6"/>
                    <a:pt x="365" y="1"/>
                    <a:pt x="33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39"/>
            <p:cNvSpPr/>
            <p:nvPr/>
          </p:nvSpPr>
          <p:spPr>
            <a:xfrm>
              <a:off x="4996125" y="4588050"/>
              <a:ext cx="16325" cy="14050"/>
            </a:xfrm>
            <a:custGeom>
              <a:rect b="b" l="l" r="r" t="t"/>
              <a:pathLst>
                <a:path extrusionOk="0" h="562" w="653">
                  <a:moveTo>
                    <a:pt x="300" y="0"/>
                  </a:moveTo>
                  <a:cubicBezTo>
                    <a:pt x="193" y="0"/>
                    <a:pt x="112" y="68"/>
                    <a:pt x="52" y="157"/>
                  </a:cubicBezTo>
                  <a:cubicBezTo>
                    <a:pt x="1" y="333"/>
                    <a:pt x="94" y="468"/>
                    <a:pt x="218" y="550"/>
                  </a:cubicBezTo>
                  <a:cubicBezTo>
                    <a:pt x="242" y="558"/>
                    <a:pt x="266" y="561"/>
                    <a:pt x="291" y="561"/>
                  </a:cubicBezTo>
                  <a:cubicBezTo>
                    <a:pt x="407" y="561"/>
                    <a:pt x="527" y="485"/>
                    <a:pt x="569" y="375"/>
                  </a:cubicBezTo>
                  <a:cubicBezTo>
                    <a:pt x="652" y="251"/>
                    <a:pt x="569" y="75"/>
                    <a:pt x="435" y="33"/>
                  </a:cubicBezTo>
                  <a:cubicBezTo>
                    <a:pt x="386" y="10"/>
                    <a:pt x="341" y="0"/>
                    <a:pt x="30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39"/>
            <p:cNvSpPr/>
            <p:nvPr/>
          </p:nvSpPr>
          <p:spPr>
            <a:xfrm>
              <a:off x="5060750" y="4614450"/>
              <a:ext cx="15275" cy="14050"/>
            </a:xfrm>
            <a:custGeom>
              <a:rect b="b" l="l" r="r" t="t"/>
              <a:pathLst>
                <a:path extrusionOk="0" h="562" w="611">
                  <a:moveTo>
                    <a:pt x="321" y="1"/>
                  </a:moveTo>
                  <a:cubicBezTo>
                    <a:pt x="205" y="1"/>
                    <a:pt x="86" y="76"/>
                    <a:pt x="52" y="187"/>
                  </a:cubicBezTo>
                  <a:cubicBezTo>
                    <a:pt x="1" y="311"/>
                    <a:pt x="52" y="487"/>
                    <a:pt x="176" y="528"/>
                  </a:cubicBezTo>
                  <a:cubicBezTo>
                    <a:pt x="225" y="551"/>
                    <a:pt x="273" y="561"/>
                    <a:pt x="317" y="561"/>
                  </a:cubicBezTo>
                  <a:cubicBezTo>
                    <a:pt x="435" y="561"/>
                    <a:pt x="532" y="491"/>
                    <a:pt x="569" y="394"/>
                  </a:cubicBezTo>
                  <a:cubicBezTo>
                    <a:pt x="611" y="228"/>
                    <a:pt x="569" y="94"/>
                    <a:pt x="393" y="11"/>
                  </a:cubicBezTo>
                  <a:cubicBezTo>
                    <a:pt x="370" y="4"/>
                    <a:pt x="345" y="1"/>
                    <a:pt x="32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39"/>
            <p:cNvSpPr/>
            <p:nvPr/>
          </p:nvSpPr>
          <p:spPr>
            <a:xfrm>
              <a:off x="4932800" y="4671850"/>
              <a:ext cx="6500" cy="8550"/>
            </a:xfrm>
            <a:custGeom>
              <a:rect b="b" l="l" r="r" t="t"/>
              <a:pathLst>
                <a:path extrusionOk="0" h="342" w="260">
                  <a:moveTo>
                    <a:pt x="83" y="0"/>
                  </a:moveTo>
                  <a:lnTo>
                    <a:pt x="1" y="259"/>
                  </a:lnTo>
                  <a:lnTo>
                    <a:pt x="259" y="341"/>
                  </a:lnTo>
                  <a:lnTo>
                    <a:pt x="259" y="259"/>
                  </a:lnTo>
                  <a:cubicBezTo>
                    <a:pt x="259" y="124"/>
                    <a:pt x="208" y="42"/>
                    <a:pt x="8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39"/>
            <p:cNvSpPr/>
            <p:nvPr/>
          </p:nvSpPr>
          <p:spPr>
            <a:xfrm>
              <a:off x="4956325" y="4607225"/>
              <a:ext cx="10875" cy="13775"/>
            </a:xfrm>
            <a:custGeom>
              <a:rect b="b" l="l" r="r" t="t"/>
              <a:pathLst>
                <a:path extrusionOk="0" h="551" w="435">
                  <a:moveTo>
                    <a:pt x="218" y="0"/>
                  </a:moveTo>
                  <a:lnTo>
                    <a:pt x="1" y="517"/>
                  </a:lnTo>
                  <a:cubicBezTo>
                    <a:pt x="38" y="540"/>
                    <a:pt x="77" y="550"/>
                    <a:pt x="116" y="550"/>
                  </a:cubicBezTo>
                  <a:cubicBezTo>
                    <a:pt x="218" y="550"/>
                    <a:pt x="315" y="480"/>
                    <a:pt x="352" y="383"/>
                  </a:cubicBezTo>
                  <a:cubicBezTo>
                    <a:pt x="435" y="218"/>
                    <a:pt x="352" y="83"/>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39"/>
            <p:cNvSpPr/>
            <p:nvPr/>
          </p:nvSpPr>
          <p:spPr>
            <a:xfrm>
              <a:off x="5105975" y="4599725"/>
              <a:ext cx="7800" cy="9600"/>
            </a:xfrm>
            <a:custGeom>
              <a:rect b="b" l="l" r="r" t="t"/>
              <a:pathLst>
                <a:path extrusionOk="0" h="384" w="312">
                  <a:moveTo>
                    <a:pt x="53" y="1"/>
                  </a:moveTo>
                  <a:cubicBezTo>
                    <a:pt x="53" y="83"/>
                    <a:pt x="1" y="125"/>
                    <a:pt x="53" y="166"/>
                  </a:cubicBezTo>
                  <a:cubicBezTo>
                    <a:pt x="53" y="259"/>
                    <a:pt x="94" y="300"/>
                    <a:pt x="135" y="342"/>
                  </a:cubicBezTo>
                  <a:cubicBezTo>
                    <a:pt x="177" y="342"/>
                    <a:pt x="177" y="383"/>
                    <a:pt x="218" y="383"/>
                  </a:cubicBezTo>
                  <a:lnTo>
                    <a:pt x="311" y="125"/>
                  </a:lnTo>
                  <a:lnTo>
                    <a:pt x="5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39"/>
            <p:cNvSpPr/>
            <p:nvPr/>
          </p:nvSpPr>
          <p:spPr>
            <a:xfrm>
              <a:off x="5041375" y="4573875"/>
              <a:ext cx="14225" cy="9600"/>
            </a:xfrm>
            <a:custGeom>
              <a:rect b="b" l="l" r="r" t="t"/>
              <a:pathLst>
                <a:path extrusionOk="0" h="384" w="569">
                  <a:moveTo>
                    <a:pt x="52" y="1"/>
                  </a:moveTo>
                  <a:lnTo>
                    <a:pt x="52" y="1"/>
                  </a:lnTo>
                  <a:cubicBezTo>
                    <a:pt x="0" y="125"/>
                    <a:pt x="93" y="301"/>
                    <a:pt x="217" y="342"/>
                  </a:cubicBezTo>
                  <a:cubicBezTo>
                    <a:pt x="217" y="342"/>
                    <a:pt x="259" y="342"/>
                    <a:pt x="259" y="383"/>
                  </a:cubicBezTo>
                  <a:lnTo>
                    <a:pt x="310" y="383"/>
                  </a:lnTo>
                  <a:cubicBezTo>
                    <a:pt x="393" y="383"/>
                    <a:pt x="434" y="342"/>
                    <a:pt x="476" y="342"/>
                  </a:cubicBezTo>
                  <a:cubicBezTo>
                    <a:pt x="517" y="301"/>
                    <a:pt x="569" y="259"/>
                    <a:pt x="569" y="208"/>
                  </a:cubicBezTo>
                  <a:lnTo>
                    <a:pt x="5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39"/>
            <p:cNvSpPr/>
            <p:nvPr/>
          </p:nvSpPr>
          <p:spPr>
            <a:xfrm>
              <a:off x="4982175" y="4550100"/>
              <a:ext cx="9850" cy="6475"/>
            </a:xfrm>
            <a:custGeom>
              <a:rect b="b" l="l" r="r" t="t"/>
              <a:pathLst>
                <a:path extrusionOk="0" h="259" w="394">
                  <a:moveTo>
                    <a:pt x="135" y="1"/>
                  </a:moveTo>
                  <a:lnTo>
                    <a:pt x="0" y="259"/>
                  </a:lnTo>
                  <a:lnTo>
                    <a:pt x="176" y="259"/>
                  </a:lnTo>
                  <a:cubicBezTo>
                    <a:pt x="259" y="259"/>
                    <a:pt x="352" y="176"/>
                    <a:pt x="393" y="83"/>
                  </a:cubicBezTo>
                  <a:lnTo>
                    <a:pt x="135"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39"/>
            <p:cNvSpPr/>
            <p:nvPr/>
          </p:nvSpPr>
          <p:spPr>
            <a:xfrm>
              <a:off x="4961750" y="4761925"/>
              <a:ext cx="16325" cy="13700"/>
            </a:xfrm>
            <a:custGeom>
              <a:rect b="b" l="l" r="r" t="t"/>
              <a:pathLst>
                <a:path extrusionOk="0" h="548" w="653">
                  <a:moveTo>
                    <a:pt x="336" y="1"/>
                  </a:moveTo>
                  <a:cubicBezTo>
                    <a:pt x="229" y="1"/>
                    <a:pt x="123" y="55"/>
                    <a:pt x="83" y="181"/>
                  </a:cubicBezTo>
                  <a:cubicBezTo>
                    <a:pt x="1" y="316"/>
                    <a:pt x="83" y="491"/>
                    <a:pt x="218" y="533"/>
                  </a:cubicBezTo>
                  <a:cubicBezTo>
                    <a:pt x="259" y="542"/>
                    <a:pt x="297" y="548"/>
                    <a:pt x="332" y="548"/>
                  </a:cubicBezTo>
                  <a:cubicBezTo>
                    <a:pt x="449" y="548"/>
                    <a:pt x="537" y="492"/>
                    <a:pt x="600" y="357"/>
                  </a:cubicBezTo>
                  <a:cubicBezTo>
                    <a:pt x="652" y="233"/>
                    <a:pt x="600" y="57"/>
                    <a:pt x="435" y="16"/>
                  </a:cubicBezTo>
                  <a:cubicBezTo>
                    <a:pt x="403" y="6"/>
                    <a:pt x="370" y="1"/>
                    <a:pt x="33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39"/>
            <p:cNvSpPr/>
            <p:nvPr/>
          </p:nvSpPr>
          <p:spPr>
            <a:xfrm>
              <a:off x="4916525" y="4780750"/>
              <a:ext cx="16300" cy="14150"/>
            </a:xfrm>
            <a:custGeom>
              <a:rect b="b" l="l" r="r" t="t"/>
              <a:pathLst>
                <a:path extrusionOk="0" h="566" w="652">
                  <a:moveTo>
                    <a:pt x="316" y="0"/>
                  </a:moveTo>
                  <a:cubicBezTo>
                    <a:pt x="216" y="0"/>
                    <a:pt x="120" y="73"/>
                    <a:pt x="83" y="162"/>
                  </a:cubicBezTo>
                  <a:cubicBezTo>
                    <a:pt x="0" y="297"/>
                    <a:pt x="83" y="462"/>
                    <a:pt x="217" y="555"/>
                  </a:cubicBezTo>
                  <a:cubicBezTo>
                    <a:pt x="248" y="563"/>
                    <a:pt x="278" y="566"/>
                    <a:pt x="305" y="566"/>
                  </a:cubicBezTo>
                  <a:cubicBezTo>
                    <a:pt x="436" y="566"/>
                    <a:pt x="532" y="490"/>
                    <a:pt x="600" y="379"/>
                  </a:cubicBezTo>
                  <a:cubicBezTo>
                    <a:pt x="652" y="255"/>
                    <a:pt x="559" y="80"/>
                    <a:pt x="435" y="38"/>
                  </a:cubicBezTo>
                  <a:cubicBezTo>
                    <a:pt x="397" y="12"/>
                    <a:pt x="356" y="0"/>
                    <a:pt x="31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39"/>
            <p:cNvSpPr/>
            <p:nvPr/>
          </p:nvSpPr>
          <p:spPr>
            <a:xfrm>
              <a:off x="4943400" y="4716700"/>
              <a:ext cx="16300" cy="13700"/>
            </a:xfrm>
            <a:custGeom>
              <a:rect b="b" l="l" r="r" t="t"/>
              <a:pathLst>
                <a:path extrusionOk="0" h="548" w="652">
                  <a:moveTo>
                    <a:pt x="319" y="1"/>
                  </a:moveTo>
                  <a:cubicBezTo>
                    <a:pt x="202" y="1"/>
                    <a:pt x="113" y="55"/>
                    <a:pt x="42" y="181"/>
                  </a:cubicBezTo>
                  <a:cubicBezTo>
                    <a:pt x="1" y="315"/>
                    <a:pt x="42" y="491"/>
                    <a:pt x="218" y="532"/>
                  </a:cubicBezTo>
                  <a:cubicBezTo>
                    <a:pt x="249" y="542"/>
                    <a:pt x="282" y="547"/>
                    <a:pt x="315" y="547"/>
                  </a:cubicBezTo>
                  <a:cubicBezTo>
                    <a:pt x="423" y="547"/>
                    <a:pt x="527" y="492"/>
                    <a:pt x="559" y="357"/>
                  </a:cubicBezTo>
                  <a:cubicBezTo>
                    <a:pt x="652" y="233"/>
                    <a:pt x="559" y="57"/>
                    <a:pt x="435" y="16"/>
                  </a:cubicBezTo>
                  <a:cubicBezTo>
                    <a:pt x="393" y="6"/>
                    <a:pt x="355" y="1"/>
                    <a:pt x="31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39"/>
            <p:cNvSpPr/>
            <p:nvPr/>
          </p:nvSpPr>
          <p:spPr>
            <a:xfrm>
              <a:off x="5008025" y="4743125"/>
              <a:ext cx="15275" cy="13575"/>
            </a:xfrm>
            <a:custGeom>
              <a:rect b="b" l="l" r="r" t="t"/>
              <a:pathLst>
                <a:path extrusionOk="0" h="543" w="611">
                  <a:moveTo>
                    <a:pt x="277" y="0"/>
                  </a:moveTo>
                  <a:cubicBezTo>
                    <a:pt x="175" y="0"/>
                    <a:pt x="79" y="68"/>
                    <a:pt x="42" y="158"/>
                  </a:cubicBezTo>
                  <a:cubicBezTo>
                    <a:pt x="0" y="292"/>
                    <a:pt x="42" y="468"/>
                    <a:pt x="176" y="509"/>
                  </a:cubicBezTo>
                  <a:cubicBezTo>
                    <a:pt x="225" y="532"/>
                    <a:pt x="269" y="542"/>
                    <a:pt x="310" y="542"/>
                  </a:cubicBezTo>
                  <a:cubicBezTo>
                    <a:pt x="417" y="542"/>
                    <a:pt x="499" y="472"/>
                    <a:pt x="559" y="375"/>
                  </a:cubicBezTo>
                  <a:cubicBezTo>
                    <a:pt x="610" y="251"/>
                    <a:pt x="559" y="75"/>
                    <a:pt x="393" y="34"/>
                  </a:cubicBezTo>
                  <a:cubicBezTo>
                    <a:pt x="356" y="11"/>
                    <a:pt x="316" y="0"/>
                    <a:pt x="27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39"/>
            <p:cNvSpPr/>
            <p:nvPr/>
          </p:nvSpPr>
          <p:spPr>
            <a:xfrm>
              <a:off x="4879825" y="4800050"/>
              <a:ext cx="6475" cy="9575"/>
            </a:xfrm>
            <a:custGeom>
              <a:rect b="b" l="l" r="r" t="t"/>
              <a:pathLst>
                <a:path extrusionOk="0" h="383" w="259">
                  <a:moveTo>
                    <a:pt x="93" y="0"/>
                  </a:moveTo>
                  <a:lnTo>
                    <a:pt x="0" y="259"/>
                  </a:lnTo>
                  <a:lnTo>
                    <a:pt x="259" y="383"/>
                  </a:lnTo>
                  <a:lnTo>
                    <a:pt x="259" y="259"/>
                  </a:lnTo>
                  <a:cubicBezTo>
                    <a:pt x="259" y="166"/>
                    <a:pt x="217" y="83"/>
                    <a:pt x="135" y="42"/>
                  </a:cubicBezTo>
                  <a:lnTo>
                    <a:pt x="93"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39"/>
            <p:cNvSpPr/>
            <p:nvPr/>
          </p:nvSpPr>
          <p:spPr>
            <a:xfrm>
              <a:off x="4903600" y="4736450"/>
              <a:ext cx="9850" cy="12750"/>
            </a:xfrm>
            <a:custGeom>
              <a:rect b="b" l="l" r="r" t="t"/>
              <a:pathLst>
                <a:path extrusionOk="0" h="510" w="394">
                  <a:moveTo>
                    <a:pt x="218" y="1"/>
                  </a:moveTo>
                  <a:lnTo>
                    <a:pt x="0" y="477"/>
                  </a:lnTo>
                  <a:cubicBezTo>
                    <a:pt x="38" y="499"/>
                    <a:pt x="77" y="510"/>
                    <a:pt x="116" y="510"/>
                  </a:cubicBezTo>
                  <a:cubicBezTo>
                    <a:pt x="217" y="510"/>
                    <a:pt x="312" y="439"/>
                    <a:pt x="342" y="342"/>
                  </a:cubicBezTo>
                  <a:cubicBezTo>
                    <a:pt x="393" y="218"/>
                    <a:pt x="342" y="42"/>
                    <a:pt x="2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39"/>
            <p:cNvSpPr/>
            <p:nvPr/>
          </p:nvSpPr>
          <p:spPr>
            <a:xfrm>
              <a:off x="5053250" y="4728975"/>
              <a:ext cx="7525" cy="8550"/>
            </a:xfrm>
            <a:custGeom>
              <a:rect b="b" l="l" r="r" t="t"/>
              <a:pathLst>
                <a:path extrusionOk="0" h="342" w="301">
                  <a:moveTo>
                    <a:pt x="42" y="0"/>
                  </a:moveTo>
                  <a:cubicBezTo>
                    <a:pt x="1" y="41"/>
                    <a:pt x="1" y="83"/>
                    <a:pt x="42" y="124"/>
                  </a:cubicBezTo>
                  <a:cubicBezTo>
                    <a:pt x="42" y="207"/>
                    <a:pt x="94" y="300"/>
                    <a:pt x="176" y="341"/>
                  </a:cubicBezTo>
                  <a:lnTo>
                    <a:pt x="301" y="83"/>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39"/>
            <p:cNvSpPr/>
            <p:nvPr/>
          </p:nvSpPr>
          <p:spPr>
            <a:xfrm>
              <a:off x="4988625" y="4701825"/>
              <a:ext cx="14000" cy="9600"/>
            </a:xfrm>
            <a:custGeom>
              <a:rect b="b" l="l" r="r" t="t"/>
              <a:pathLst>
                <a:path extrusionOk="0" h="384" w="560">
                  <a:moveTo>
                    <a:pt x="42" y="1"/>
                  </a:moveTo>
                  <a:lnTo>
                    <a:pt x="42" y="1"/>
                  </a:lnTo>
                  <a:cubicBezTo>
                    <a:pt x="1" y="135"/>
                    <a:pt x="94" y="311"/>
                    <a:pt x="218" y="352"/>
                  </a:cubicBezTo>
                  <a:cubicBezTo>
                    <a:pt x="259" y="373"/>
                    <a:pt x="303" y="383"/>
                    <a:pt x="347" y="383"/>
                  </a:cubicBezTo>
                  <a:cubicBezTo>
                    <a:pt x="391" y="383"/>
                    <a:pt x="435" y="373"/>
                    <a:pt x="477" y="352"/>
                  </a:cubicBezTo>
                  <a:cubicBezTo>
                    <a:pt x="518" y="311"/>
                    <a:pt x="559" y="259"/>
                    <a:pt x="559" y="218"/>
                  </a:cubicBez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39"/>
            <p:cNvSpPr/>
            <p:nvPr/>
          </p:nvSpPr>
          <p:spPr>
            <a:xfrm>
              <a:off x="4929450" y="4678300"/>
              <a:ext cx="9850" cy="6500"/>
            </a:xfrm>
            <a:custGeom>
              <a:rect b="b" l="l" r="r" t="t"/>
              <a:pathLst>
                <a:path extrusionOk="0" h="260" w="394">
                  <a:moveTo>
                    <a:pt x="135" y="1"/>
                  </a:moveTo>
                  <a:lnTo>
                    <a:pt x="0" y="259"/>
                  </a:lnTo>
                  <a:lnTo>
                    <a:pt x="176" y="259"/>
                  </a:lnTo>
                  <a:cubicBezTo>
                    <a:pt x="259" y="259"/>
                    <a:pt x="342" y="166"/>
                    <a:pt x="393" y="83"/>
                  </a:cubicBezTo>
                  <a:lnTo>
                    <a:pt x="135"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39"/>
            <p:cNvSpPr/>
            <p:nvPr/>
          </p:nvSpPr>
          <p:spPr>
            <a:xfrm>
              <a:off x="4876725" y="4806500"/>
              <a:ext cx="9575" cy="7525"/>
            </a:xfrm>
            <a:custGeom>
              <a:rect b="b" l="l" r="r" t="t"/>
              <a:pathLst>
                <a:path extrusionOk="0" h="301" w="383">
                  <a:moveTo>
                    <a:pt x="124" y="1"/>
                  </a:moveTo>
                  <a:lnTo>
                    <a:pt x="0" y="259"/>
                  </a:lnTo>
                  <a:cubicBezTo>
                    <a:pt x="42" y="259"/>
                    <a:pt x="83" y="301"/>
                    <a:pt x="124" y="301"/>
                  </a:cubicBezTo>
                  <a:lnTo>
                    <a:pt x="176" y="259"/>
                  </a:lnTo>
                  <a:lnTo>
                    <a:pt x="217" y="259"/>
                  </a:lnTo>
                  <a:cubicBezTo>
                    <a:pt x="259" y="259"/>
                    <a:pt x="300" y="208"/>
                    <a:pt x="300" y="208"/>
                  </a:cubicBezTo>
                  <a:cubicBezTo>
                    <a:pt x="341" y="166"/>
                    <a:pt x="341" y="125"/>
                    <a:pt x="383" y="125"/>
                  </a:cubicBezTo>
                  <a:lnTo>
                    <a:pt x="124"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39"/>
            <p:cNvSpPr/>
            <p:nvPr/>
          </p:nvSpPr>
          <p:spPr>
            <a:xfrm>
              <a:off x="5126675" y="4002525"/>
              <a:ext cx="13975" cy="10225"/>
            </a:xfrm>
            <a:custGeom>
              <a:rect b="b" l="l" r="r" t="t"/>
              <a:pathLst>
                <a:path extrusionOk="0" h="409" w="559">
                  <a:moveTo>
                    <a:pt x="244" y="0"/>
                  </a:moveTo>
                  <a:cubicBezTo>
                    <a:pt x="148" y="0"/>
                    <a:pt x="62" y="49"/>
                    <a:pt x="0" y="150"/>
                  </a:cubicBezTo>
                  <a:lnTo>
                    <a:pt x="0" y="192"/>
                  </a:lnTo>
                  <a:lnTo>
                    <a:pt x="465" y="409"/>
                  </a:lnTo>
                  <a:cubicBezTo>
                    <a:pt x="558" y="233"/>
                    <a:pt x="465" y="109"/>
                    <a:pt x="341" y="16"/>
                  </a:cubicBezTo>
                  <a:cubicBezTo>
                    <a:pt x="308" y="6"/>
                    <a:pt x="276" y="0"/>
                    <a:pt x="24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39"/>
            <p:cNvSpPr/>
            <p:nvPr/>
          </p:nvSpPr>
          <p:spPr>
            <a:xfrm>
              <a:off x="5105975" y="3957300"/>
              <a:ext cx="15275" cy="13700"/>
            </a:xfrm>
            <a:custGeom>
              <a:rect b="b" l="l" r="r" t="t"/>
              <a:pathLst>
                <a:path extrusionOk="0" h="548" w="611">
                  <a:moveTo>
                    <a:pt x="297" y="1"/>
                  </a:moveTo>
                  <a:cubicBezTo>
                    <a:pt x="189" y="1"/>
                    <a:pt x="84" y="56"/>
                    <a:pt x="53" y="191"/>
                  </a:cubicBezTo>
                  <a:cubicBezTo>
                    <a:pt x="1" y="315"/>
                    <a:pt x="53" y="491"/>
                    <a:pt x="218" y="532"/>
                  </a:cubicBezTo>
                  <a:cubicBezTo>
                    <a:pt x="252" y="543"/>
                    <a:pt x="287" y="548"/>
                    <a:pt x="322" y="548"/>
                  </a:cubicBezTo>
                  <a:cubicBezTo>
                    <a:pt x="428" y="548"/>
                    <a:pt x="531" y="501"/>
                    <a:pt x="570" y="408"/>
                  </a:cubicBezTo>
                  <a:cubicBezTo>
                    <a:pt x="611" y="233"/>
                    <a:pt x="570" y="109"/>
                    <a:pt x="394" y="16"/>
                  </a:cubicBezTo>
                  <a:cubicBezTo>
                    <a:pt x="362" y="6"/>
                    <a:pt x="329" y="1"/>
                    <a:pt x="29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39"/>
            <p:cNvSpPr/>
            <p:nvPr/>
          </p:nvSpPr>
          <p:spPr>
            <a:xfrm>
              <a:off x="5068500" y="3977050"/>
              <a:ext cx="6500" cy="8825"/>
            </a:xfrm>
            <a:custGeom>
              <a:rect b="b" l="l" r="r" t="t"/>
              <a:pathLst>
                <a:path extrusionOk="0" h="353" w="260">
                  <a:moveTo>
                    <a:pt x="83" y="1"/>
                  </a:moveTo>
                  <a:lnTo>
                    <a:pt x="1" y="259"/>
                  </a:lnTo>
                  <a:lnTo>
                    <a:pt x="259" y="352"/>
                  </a:lnTo>
                  <a:lnTo>
                    <a:pt x="259" y="259"/>
                  </a:lnTo>
                  <a:cubicBezTo>
                    <a:pt x="259" y="135"/>
                    <a:pt x="208" y="42"/>
                    <a:pt x="8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39"/>
            <p:cNvSpPr/>
            <p:nvPr/>
          </p:nvSpPr>
          <p:spPr>
            <a:xfrm>
              <a:off x="5137250" y="4157525"/>
              <a:ext cx="9850" cy="6950"/>
            </a:xfrm>
            <a:custGeom>
              <a:rect b="b" l="l" r="r" t="t"/>
              <a:pathLst>
                <a:path extrusionOk="0" h="278" w="394">
                  <a:moveTo>
                    <a:pt x="261" y="1"/>
                  </a:moveTo>
                  <a:cubicBezTo>
                    <a:pt x="246" y="1"/>
                    <a:pt x="232" y="5"/>
                    <a:pt x="218" y="19"/>
                  </a:cubicBezTo>
                  <a:cubicBezTo>
                    <a:pt x="177" y="19"/>
                    <a:pt x="94" y="61"/>
                    <a:pt x="94" y="61"/>
                  </a:cubicBezTo>
                  <a:lnTo>
                    <a:pt x="42" y="112"/>
                  </a:lnTo>
                  <a:cubicBezTo>
                    <a:pt x="1" y="154"/>
                    <a:pt x="1" y="154"/>
                    <a:pt x="1" y="195"/>
                  </a:cubicBezTo>
                  <a:lnTo>
                    <a:pt x="259" y="278"/>
                  </a:lnTo>
                  <a:lnTo>
                    <a:pt x="394" y="19"/>
                  </a:lnTo>
                  <a:cubicBezTo>
                    <a:pt x="332" y="19"/>
                    <a:pt x="293" y="1"/>
                    <a:pt x="26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39"/>
            <p:cNvSpPr/>
            <p:nvPr/>
          </p:nvSpPr>
          <p:spPr>
            <a:xfrm>
              <a:off x="5072650" y="4130725"/>
              <a:ext cx="15275" cy="10225"/>
            </a:xfrm>
            <a:custGeom>
              <a:rect b="b" l="l" r="r" t="t"/>
              <a:pathLst>
                <a:path extrusionOk="0" h="409" w="611">
                  <a:moveTo>
                    <a:pt x="296" y="1"/>
                  </a:moveTo>
                  <a:cubicBezTo>
                    <a:pt x="199" y="1"/>
                    <a:pt x="112" y="49"/>
                    <a:pt x="42" y="150"/>
                  </a:cubicBezTo>
                  <a:cubicBezTo>
                    <a:pt x="42" y="150"/>
                    <a:pt x="42" y="192"/>
                    <a:pt x="0" y="192"/>
                  </a:cubicBezTo>
                  <a:lnTo>
                    <a:pt x="517" y="409"/>
                  </a:lnTo>
                  <a:cubicBezTo>
                    <a:pt x="610" y="274"/>
                    <a:pt x="517" y="99"/>
                    <a:pt x="393" y="16"/>
                  </a:cubicBezTo>
                  <a:cubicBezTo>
                    <a:pt x="360" y="6"/>
                    <a:pt x="327" y="1"/>
                    <a:pt x="29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39"/>
            <p:cNvSpPr/>
            <p:nvPr/>
          </p:nvSpPr>
          <p:spPr>
            <a:xfrm>
              <a:off x="5163100" y="4093100"/>
              <a:ext cx="9850" cy="13225"/>
            </a:xfrm>
            <a:custGeom>
              <a:rect b="b" l="l" r="r" t="t"/>
              <a:pathLst>
                <a:path extrusionOk="0" h="529" w="394">
                  <a:moveTo>
                    <a:pt x="321" y="1"/>
                  </a:moveTo>
                  <a:cubicBezTo>
                    <a:pt x="205" y="1"/>
                    <a:pt x="85" y="76"/>
                    <a:pt x="42" y="187"/>
                  </a:cubicBezTo>
                  <a:cubicBezTo>
                    <a:pt x="1" y="270"/>
                    <a:pt x="1" y="311"/>
                    <a:pt x="42" y="404"/>
                  </a:cubicBezTo>
                  <a:cubicBezTo>
                    <a:pt x="42" y="446"/>
                    <a:pt x="94" y="487"/>
                    <a:pt x="135" y="528"/>
                  </a:cubicBezTo>
                  <a:lnTo>
                    <a:pt x="177" y="528"/>
                  </a:lnTo>
                  <a:lnTo>
                    <a:pt x="394" y="11"/>
                  </a:lnTo>
                  <a:cubicBezTo>
                    <a:pt x="370" y="4"/>
                    <a:pt x="346" y="1"/>
                    <a:pt x="32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39"/>
            <p:cNvSpPr/>
            <p:nvPr/>
          </p:nvSpPr>
          <p:spPr>
            <a:xfrm>
              <a:off x="5098500" y="4067150"/>
              <a:ext cx="15275" cy="13700"/>
            </a:xfrm>
            <a:custGeom>
              <a:rect b="b" l="l" r="r" t="t"/>
              <a:pathLst>
                <a:path extrusionOk="0" h="548" w="611">
                  <a:moveTo>
                    <a:pt x="290" y="0"/>
                  </a:moveTo>
                  <a:cubicBezTo>
                    <a:pt x="184" y="0"/>
                    <a:pt x="80" y="49"/>
                    <a:pt x="41" y="150"/>
                  </a:cubicBezTo>
                  <a:cubicBezTo>
                    <a:pt x="0" y="315"/>
                    <a:pt x="41" y="450"/>
                    <a:pt x="217" y="533"/>
                  </a:cubicBezTo>
                  <a:cubicBezTo>
                    <a:pt x="249" y="542"/>
                    <a:pt x="282" y="547"/>
                    <a:pt x="316" y="547"/>
                  </a:cubicBezTo>
                  <a:cubicBezTo>
                    <a:pt x="423" y="547"/>
                    <a:pt x="527" y="493"/>
                    <a:pt x="558" y="367"/>
                  </a:cubicBezTo>
                  <a:cubicBezTo>
                    <a:pt x="610" y="233"/>
                    <a:pt x="558" y="57"/>
                    <a:pt x="393" y="16"/>
                  </a:cubicBezTo>
                  <a:cubicBezTo>
                    <a:pt x="360" y="5"/>
                    <a:pt x="325" y="0"/>
                    <a:pt x="29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39"/>
            <p:cNvSpPr/>
            <p:nvPr/>
          </p:nvSpPr>
          <p:spPr>
            <a:xfrm>
              <a:off x="5053250" y="4085600"/>
              <a:ext cx="15275" cy="14050"/>
            </a:xfrm>
            <a:custGeom>
              <a:rect b="b" l="l" r="r" t="t"/>
              <a:pathLst>
                <a:path extrusionOk="0" h="562" w="611">
                  <a:moveTo>
                    <a:pt x="321" y="1"/>
                  </a:moveTo>
                  <a:cubicBezTo>
                    <a:pt x="205" y="1"/>
                    <a:pt x="85" y="77"/>
                    <a:pt x="42" y="187"/>
                  </a:cubicBezTo>
                  <a:cubicBezTo>
                    <a:pt x="1" y="311"/>
                    <a:pt x="42" y="487"/>
                    <a:pt x="176" y="529"/>
                  </a:cubicBezTo>
                  <a:cubicBezTo>
                    <a:pt x="226" y="552"/>
                    <a:pt x="274" y="562"/>
                    <a:pt x="319" y="562"/>
                  </a:cubicBezTo>
                  <a:cubicBezTo>
                    <a:pt x="435" y="562"/>
                    <a:pt x="529" y="494"/>
                    <a:pt x="559" y="405"/>
                  </a:cubicBezTo>
                  <a:cubicBezTo>
                    <a:pt x="611" y="270"/>
                    <a:pt x="559" y="94"/>
                    <a:pt x="394" y="12"/>
                  </a:cubicBezTo>
                  <a:cubicBezTo>
                    <a:pt x="370" y="4"/>
                    <a:pt x="345" y="1"/>
                    <a:pt x="32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39"/>
            <p:cNvSpPr/>
            <p:nvPr/>
          </p:nvSpPr>
          <p:spPr>
            <a:xfrm>
              <a:off x="5116850" y="4112375"/>
              <a:ext cx="16300" cy="13700"/>
            </a:xfrm>
            <a:custGeom>
              <a:rect b="b" l="l" r="r" t="t"/>
              <a:pathLst>
                <a:path extrusionOk="0" h="548" w="652">
                  <a:moveTo>
                    <a:pt x="332" y="1"/>
                  </a:moveTo>
                  <a:cubicBezTo>
                    <a:pt x="225" y="1"/>
                    <a:pt x="122" y="49"/>
                    <a:pt x="83" y="150"/>
                  </a:cubicBezTo>
                  <a:cubicBezTo>
                    <a:pt x="0" y="316"/>
                    <a:pt x="83" y="492"/>
                    <a:pt x="217" y="533"/>
                  </a:cubicBezTo>
                  <a:cubicBezTo>
                    <a:pt x="247" y="543"/>
                    <a:pt x="279" y="548"/>
                    <a:pt x="311" y="548"/>
                  </a:cubicBezTo>
                  <a:cubicBezTo>
                    <a:pt x="417" y="548"/>
                    <a:pt x="527" y="494"/>
                    <a:pt x="558" y="367"/>
                  </a:cubicBezTo>
                  <a:cubicBezTo>
                    <a:pt x="651" y="233"/>
                    <a:pt x="558" y="57"/>
                    <a:pt x="434" y="16"/>
                  </a:cubicBezTo>
                  <a:cubicBezTo>
                    <a:pt x="401" y="6"/>
                    <a:pt x="366" y="1"/>
                    <a:pt x="33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39"/>
            <p:cNvSpPr/>
            <p:nvPr/>
          </p:nvSpPr>
          <p:spPr>
            <a:xfrm>
              <a:off x="5079100" y="4021475"/>
              <a:ext cx="16300" cy="14150"/>
            </a:xfrm>
            <a:custGeom>
              <a:rect b="b" l="l" r="r" t="t"/>
              <a:pathLst>
                <a:path extrusionOk="0" h="566" w="652">
                  <a:moveTo>
                    <a:pt x="319" y="0"/>
                  </a:moveTo>
                  <a:cubicBezTo>
                    <a:pt x="215" y="0"/>
                    <a:pt x="109" y="70"/>
                    <a:pt x="42" y="168"/>
                  </a:cubicBezTo>
                  <a:cubicBezTo>
                    <a:pt x="1" y="333"/>
                    <a:pt x="94" y="468"/>
                    <a:pt x="218" y="550"/>
                  </a:cubicBezTo>
                  <a:cubicBezTo>
                    <a:pt x="249" y="560"/>
                    <a:pt x="283" y="565"/>
                    <a:pt x="316" y="565"/>
                  </a:cubicBezTo>
                  <a:cubicBezTo>
                    <a:pt x="423" y="565"/>
                    <a:pt x="527" y="511"/>
                    <a:pt x="559" y="385"/>
                  </a:cubicBezTo>
                  <a:cubicBezTo>
                    <a:pt x="652" y="250"/>
                    <a:pt x="559" y="75"/>
                    <a:pt x="435" y="33"/>
                  </a:cubicBezTo>
                  <a:cubicBezTo>
                    <a:pt x="398" y="10"/>
                    <a:pt x="358" y="0"/>
                    <a:pt x="31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39"/>
            <p:cNvSpPr/>
            <p:nvPr/>
          </p:nvSpPr>
          <p:spPr>
            <a:xfrm>
              <a:off x="5143725" y="4047875"/>
              <a:ext cx="15275" cy="14150"/>
            </a:xfrm>
            <a:custGeom>
              <a:rect b="b" l="l" r="r" t="t"/>
              <a:pathLst>
                <a:path extrusionOk="0" h="566" w="611">
                  <a:moveTo>
                    <a:pt x="344" y="0"/>
                  </a:moveTo>
                  <a:cubicBezTo>
                    <a:pt x="204" y="0"/>
                    <a:pt x="84" y="76"/>
                    <a:pt x="42" y="187"/>
                  </a:cubicBezTo>
                  <a:cubicBezTo>
                    <a:pt x="0" y="311"/>
                    <a:pt x="42" y="487"/>
                    <a:pt x="218" y="528"/>
                  </a:cubicBezTo>
                  <a:cubicBezTo>
                    <a:pt x="256" y="554"/>
                    <a:pt x="296" y="566"/>
                    <a:pt x="336" y="566"/>
                  </a:cubicBezTo>
                  <a:cubicBezTo>
                    <a:pt x="436" y="566"/>
                    <a:pt x="529" y="493"/>
                    <a:pt x="559" y="404"/>
                  </a:cubicBezTo>
                  <a:cubicBezTo>
                    <a:pt x="610" y="228"/>
                    <a:pt x="559" y="104"/>
                    <a:pt x="435" y="11"/>
                  </a:cubicBezTo>
                  <a:cubicBezTo>
                    <a:pt x="404" y="4"/>
                    <a:pt x="373" y="0"/>
                    <a:pt x="34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39"/>
            <p:cNvSpPr/>
            <p:nvPr/>
          </p:nvSpPr>
          <p:spPr>
            <a:xfrm>
              <a:off x="5015525" y="4105275"/>
              <a:ext cx="6475" cy="8550"/>
            </a:xfrm>
            <a:custGeom>
              <a:rect b="b" l="l" r="r" t="t"/>
              <a:pathLst>
                <a:path extrusionOk="0" h="342" w="259">
                  <a:moveTo>
                    <a:pt x="93" y="0"/>
                  </a:moveTo>
                  <a:lnTo>
                    <a:pt x="0" y="259"/>
                  </a:lnTo>
                  <a:lnTo>
                    <a:pt x="259" y="341"/>
                  </a:lnTo>
                  <a:lnTo>
                    <a:pt x="259" y="259"/>
                  </a:lnTo>
                  <a:cubicBezTo>
                    <a:pt x="259" y="134"/>
                    <a:pt x="217" y="41"/>
                    <a:pt x="9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39"/>
            <p:cNvSpPr/>
            <p:nvPr/>
          </p:nvSpPr>
          <p:spPr>
            <a:xfrm>
              <a:off x="5039300" y="4040650"/>
              <a:ext cx="10875" cy="13775"/>
            </a:xfrm>
            <a:custGeom>
              <a:rect b="b" l="l" r="r" t="t"/>
              <a:pathLst>
                <a:path extrusionOk="0" h="551" w="435">
                  <a:moveTo>
                    <a:pt x="218" y="0"/>
                  </a:moveTo>
                  <a:lnTo>
                    <a:pt x="0" y="517"/>
                  </a:lnTo>
                  <a:cubicBezTo>
                    <a:pt x="38" y="540"/>
                    <a:pt x="78" y="551"/>
                    <a:pt x="117" y="551"/>
                  </a:cubicBezTo>
                  <a:cubicBezTo>
                    <a:pt x="218" y="551"/>
                    <a:pt x="312" y="483"/>
                    <a:pt x="342" y="393"/>
                  </a:cubicBezTo>
                  <a:cubicBezTo>
                    <a:pt x="435" y="217"/>
                    <a:pt x="342" y="83"/>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39"/>
            <p:cNvSpPr/>
            <p:nvPr/>
          </p:nvSpPr>
          <p:spPr>
            <a:xfrm>
              <a:off x="5125375" y="4007300"/>
              <a:ext cx="12950" cy="9325"/>
            </a:xfrm>
            <a:custGeom>
              <a:rect b="b" l="l" r="r" t="t"/>
              <a:pathLst>
                <a:path extrusionOk="0" h="373" w="518">
                  <a:moveTo>
                    <a:pt x="52" y="1"/>
                  </a:moveTo>
                  <a:cubicBezTo>
                    <a:pt x="0" y="42"/>
                    <a:pt x="0" y="42"/>
                    <a:pt x="0" y="83"/>
                  </a:cubicBezTo>
                  <a:cubicBezTo>
                    <a:pt x="0" y="125"/>
                    <a:pt x="0" y="176"/>
                    <a:pt x="52" y="218"/>
                  </a:cubicBezTo>
                  <a:lnTo>
                    <a:pt x="52" y="259"/>
                  </a:lnTo>
                  <a:cubicBezTo>
                    <a:pt x="93" y="300"/>
                    <a:pt x="135" y="342"/>
                    <a:pt x="176" y="342"/>
                  </a:cubicBezTo>
                  <a:cubicBezTo>
                    <a:pt x="217" y="362"/>
                    <a:pt x="261" y="373"/>
                    <a:pt x="305" y="373"/>
                  </a:cubicBezTo>
                  <a:cubicBezTo>
                    <a:pt x="349" y="373"/>
                    <a:pt x="393" y="362"/>
                    <a:pt x="435" y="342"/>
                  </a:cubicBezTo>
                  <a:cubicBezTo>
                    <a:pt x="476" y="300"/>
                    <a:pt x="517" y="259"/>
                    <a:pt x="517" y="218"/>
                  </a:cubicBezTo>
                  <a:lnTo>
                    <a:pt x="5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39"/>
            <p:cNvSpPr/>
            <p:nvPr/>
          </p:nvSpPr>
          <p:spPr>
            <a:xfrm>
              <a:off x="5065150" y="3983525"/>
              <a:ext cx="9850" cy="6475"/>
            </a:xfrm>
            <a:custGeom>
              <a:rect b="b" l="l" r="r" t="t"/>
              <a:pathLst>
                <a:path extrusionOk="0" h="259" w="394">
                  <a:moveTo>
                    <a:pt x="135" y="0"/>
                  </a:moveTo>
                  <a:lnTo>
                    <a:pt x="0" y="259"/>
                  </a:lnTo>
                  <a:lnTo>
                    <a:pt x="135" y="259"/>
                  </a:lnTo>
                  <a:cubicBezTo>
                    <a:pt x="217" y="259"/>
                    <a:pt x="300" y="218"/>
                    <a:pt x="342" y="135"/>
                  </a:cubicBezTo>
                  <a:cubicBezTo>
                    <a:pt x="393" y="135"/>
                    <a:pt x="393" y="135"/>
                    <a:pt x="393" y="93"/>
                  </a:cubicBezTo>
                  <a:lnTo>
                    <a:pt x="13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39"/>
            <p:cNvSpPr/>
            <p:nvPr/>
          </p:nvSpPr>
          <p:spPr>
            <a:xfrm>
              <a:off x="5084525" y="4286200"/>
              <a:ext cx="8550" cy="6475"/>
            </a:xfrm>
            <a:custGeom>
              <a:rect b="b" l="l" r="r" t="t"/>
              <a:pathLst>
                <a:path extrusionOk="0" h="259" w="342">
                  <a:moveTo>
                    <a:pt x="135" y="0"/>
                  </a:moveTo>
                  <a:cubicBezTo>
                    <a:pt x="135" y="0"/>
                    <a:pt x="135" y="42"/>
                    <a:pt x="83" y="42"/>
                  </a:cubicBezTo>
                  <a:cubicBezTo>
                    <a:pt x="83" y="42"/>
                    <a:pt x="42" y="83"/>
                    <a:pt x="42" y="135"/>
                  </a:cubicBezTo>
                  <a:cubicBezTo>
                    <a:pt x="1" y="135"/>
                    <a:pt x="1" y="135"/>
                    <a:pt x="1" y="176"/>
                  </a:cubicBezTo>
                  <a:lnTo>
                    <a:pt x="259" y="259"/>
                  </a:lnTo>
                  <a:lnTo>
                    <a:pt x="3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39"/>
            <p:cNvSpPr/>
            <p:nvPr/>
          </p:nvSpPr>
          <p:spPr>
            <a:xfrm>
              <a:off x="5019900" y="4259325"/>
              <a:ext cx="14000" cy="9575"/>
            </a:xfrm>
            <a:custGeom>
              <a:rect b="b" l="l" r="r" t="t"/>
              <a:pathLst>
                <a:path extrusionOk="0" h="383" w="560">
                  <a:moveTo>
                    <a:pt x="259" y="0"/>
                  </a:moveTo>
                  <a:cubicBezTo>
                    <a:pt x="218" y="0"/>
                    <a:pt x="218" y="0"/>
                    <a:pt x="177" y="41"/>
                  </a:cubicBezTo>
                  <a:lnTo>
                    <a:pt x="135" y="41"/>
                  </a:lnTo>
                  <a:cubicBezTo>
                    <a:pt x="84" y="83"/>
                    <a:pt x="42" y="83"/>
                    <a:pt x="42" y="124"/>
                  </a:cubicBezTo>
                  <a:cubicBezTo>
                    <a:pt x="42" y="124"/>
                    <a:pt x="42" y="176"/>
                    <a:pt x="1" y="176"/>
                  </a:cubicBezTo>
                  <a:lnTo>
                    <a:pt x="518" y="383"/>
                  </a:lnTo>
                  <a:lnTo>
                    <a:pt x="559" y="341"/>
                  </a:lnTo>
                  <a:cubicBezTo>
                    <a:pt x="559" y="217"/>
                    <a:pt x="518" y="83"/>
                    <a:pt x="394" y="41"/>
                  </a:cubicBezTo>
                  <a:cubicBezTo>
                    <a:pt x="342" y="0"/>
                    <a:pt x="301"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39"/>
            <p:cNvSpPr/>
            <p:nvPr/>
          </p:nvSpPr>
          <p:spPr>
            <a:xfrm>
              <a:off x="5110375" y="4221575"/>
              <a:ext cx="9850" cy="13975"/>
            </a:xfrm>
            <a:custGeom>
              <a:rect b="b" l="l" r="r" t="t"/>
              <a:pathLst>
                <a:path extrusionOk="0" h="559" w="394">
                  <a:moveTo>
                    <a:pt x="259" y="1"/>
                  </a:moveTo>
                  <a:cubicBezTo>
                    <a:pt x="176" y="1"/>
                    <a:pt x="83" y="83"/>
                    <a:pt x="42" y="176"/>
                  </a:cubicBezTo>
                  <a:cubicBezTo>
                    <a:pt x="1" y="259"/>
                    <a:pt x="1" y="342"/>
                    <a:pt x="42" y="435"/>
                  </a:cubicBezTo>
                  <a:lnTo>
                    <a:pt x="176" y="559"/>
                  </a:lnTo>
                  <a:lnTo>
                    <a:pt x="394" y="42"/>
                  </a:lnTo>
                  <a:cubicBezTo>
                    <a:pt x="342" y="1"/>
                    <a:pt x="300"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39"/>
            <p:cNvSpPr/>
            <p:nvPr/>
          </p:nvSpPr>
          <p:spPr>
            <a:xfrm>
              <a:off x="5045750" y="4195350"/>
              <a:ext cx="15025" cy="13725"/>
            </a:xfrm>
            <a:custGeom>
              <a:rect b="b" l="l" r="r" t="t"/>
              <a:pathLst>
                <a:path extrusionOk="0" h="549" w="601">
                  <a:moveTo>
                    <a:pt x="295" y="1"/>
                  </a:moveTo>
                  <a:cubicBezTo>
                    <a:pt x="185" y="1"/>
                    <a:pt x="74" y="57"/>
                    <a:pt x="42" y="192"/>
                  </a:cubicBezTo>
                  <a:cubicBezTo>
                    <a:pt x="1" y="316"/>
                    <a:pt x="42" y="491"/>
                    <a:pt x="177" y="533"/>
                  </a:cubicBezTo>
                  <a:cubicBezTo>
                    <a:pt x="218" y="543"/>
                    <a:pt x="260" y="548"/>
                    <a:pt x="300" y="548"/>
                  </a:cubicBezTo>
                  <a:cubicBezTo>
                    <a:pt x="422" y="548"/>
                    <a:pt x="528" y="502"/>
                    <a:pt x="559" y="409"/>
                  </a:cubicBezTo>
                  <a:cubicBezTo>
                    <a:pt x="601" y="233"/>
                    <a:pt x="559" y="57"/>
                    <a:pt x="394" y="16"/>
                  </a:cubicBezTo>
                  <a:cubicBezTo>
                    <a:pt x="362" y="6"/>
                    <a:pt x="329" y="1"/>
                    <a:pt x="29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39"/>
            <p:cNvSpPr/>
            <p:nvPr/>
          </p:nvSpPr>
          <p:spPr>
            <a:xfrm>
              <a:off x="5000525" y="4214300"/>
              <a:ext cx="15025" cy="14025"/>
            </a:xfrm>
            <a:custGeom>
              <a:rect b="b" l="l" r="r" t="t"/>
              <a:pathLst>
                <a:path extrusionOk="0" h="561" w="601">
                  <a:moveTo>
                    <a:pt x="276" y="0"/>
                  </a:moveTo>
                  <a:cubicBezTo>
                    <a:pt x="172" y="0"/>
                    <a:pt x="72" y="70"/>
                    <a:pt x="42" y="168"/>
                  </a:cubicBezTo>
                  <a:cubicBezTo>
                    <a:pt x="1" y="292"/>
                    <a:pt x="42" y="467"/>
                    <a:pt x="176" y="550"/>
                  </a:cubicBezTo>
                  <a:cubicBezTo>
                    <a:pt x="205" y="557"/>
                    <a:pt x="233" y="561"/>
                    <a:pt x="261" y="561"/>
                  </a:cubicBezTo>
                  <a:cubicBezTo>
                    <a:pt x="387" y="561"/>
                    <a:pt x="491" y="485"/>
                    <a:pt x="559" y="374"/>
                  </a:cubicBezTo>
                  <a:cubicBezTo>
                    <a:pt x="600" y="250"/>
                    <a:pt x="559" y="75"/>
                    <a:pt x="393" y="33"/>
                  </a:cubicBezTo>
                  <a:cubicBezTo>
                    <a:pt x="356" y="10"/>
                    <a:pt x="316" y="0"/>
                    <a:pt x="27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39"/>
            <p:cNvSpPr/>
            <p:nvPr/>
          </p:nvSpPr>
          <p:spPr>
            <a:xfrm>
              <a:off x="5064100" y="4240600"/>
              <a:ext cx="16050" cy="13700"/>
            </a:xfrm>
            <a:custGeom>
              <a:rect b="b" l="l" r="r" t="t"/>
              <a:pathLst>
                <a:path extrusionOk="0" h="548" w="642">
                  <a:moveTo>
                    <a:pt x="336" y="0"/>
                  </a:moveTo>
                  <a:cubicBezTo>
                    <a:pt x="224" y="0"/>
                    <a:pt x="106" y="56"/>
                    <a:pt x="42" y="191"/>
                  </a:cubicBezTo>
                  <a:cubicBezTo>
                    <a:pt x="1" y="315"/>
                    <a:pt x="84" y="491"/>
                    <a:pt x="218" y="532"/>
                  </a:cubicBezTo>
                  <a:cubicBezTo>
                    <a:pt x="249" y="542"/>
                    <a:pt x="283" y="548"/>
                    <a:pt x="318" y="548"/>
                  </a:cubicBezTo>
                  <a:cubicBezTo>
                    <a:pt x="422" y="548"/>
                    <a:pt x="528" y="501"/>
                    <a:pt x="559" y="408"/>
                  </a:cubicBezTo>
                  <a:cubicBezTo>
                    <a:pt x="642" y="232"/>
                    <a:pt x="559" y="98"/>
                    <a:pt x="435" y="15"/>
                  </a:cubicBezTo>
                  <a:cubicBezTo>
                    <a:pt x="404" y="5"/>
                    <a:pt x="370" y="0"/>
                    <a:pt x="33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39"/>
            <p:cNvSpPr/>
            <p:nvPr/>
          </p:nvSpPr>
          <p:spPr>
            <a:xfrm>
              <a:off x="5026375" y="4150125"/>
              <a:ext cx="16300" cy="13700"/>
            </a:xfrm>
            <a:custGeom>
              <a:rect b="b" l="l" r="r" t="t"/>
              <a:pathLst>
                <a:path extrusionOk="0" h="548" w="652">
                  <a:moveTo>
                    <a:pt x="337" y="1"/>
                  </a:moveTo>
                  <a:cubicBezTo>
                    <a:pt x="227" y="1"/>
                    <a:pt x="113" y="56"/>
                    <a:pt x="42" y="191"/>
                  </a:cubicBezTo>
                  <a:cubicBezTo>
                    <a:pt x="0" y="315"/>
                    <a:pt x="83" y="491"/>
                    <a:pt x="218" y="532"/>
                  </a:cubicBezTo>
                  <a:cubicBezTo>
                    <a:pt x="246" y="542"/>
                    <a:pt x="278" y="547"/>
                    <a:pt x="310" y="547"/>
                  </a:cubicBezTo>
                  <a:cubicBezTo>
                    <a:pt x="416" y="547"/>
                    <a:pt x="527" y="491"/>
                    <a:pt x="559" y="357"/>
                  </a:cubicBezTo>
                  <a:cubicBezTo>
                    <a:pt x="652" y="233"/>
                    <a:pt x="559" y="57"/>
                    <a:pt x="435" y="15"/>
                  </a:cubicBezTo>
                  <a:cubicBezTo>
                    <a:pt x="403" y="6"/>
                    <a:pt x="370" y="1"/>
                    <a:pt x="33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39"/>
            <p:cNvSpPr/>
            <p:nvPr/>
          </p:nvSpPr>
          <p:spPr>
            <a:xfrm>
              <a:off x="5091000" y="4176550"/>
              <a:ext cx="15000" cy="13575"/>
            </a:xfrm>
            <a:custGeom>
              <a:rect b="b" l="l" r="r" t="t"/>
              <a:pathLst>
                <a:path extrusionOk="0" h="543" w="600">
                  <a:moveTo>
                    <a:pt x="276" y="1"/>
                  </a:moveTo>
                  <a:cubicBezTo>
                    <a:pt x="172" y="1"/>
                    <a:pt x="72" y="71"/>
                    <a:pt x="42" y="168"/>
                  </a:cubicBezTo>
                  <a:cubicBezTo>
                    <a:pt x="0" y="292"/>
                    <a:pt x="42" y="468"/>
                    <a:pt x="217" y="509"/>
                  </a:cubicBezTo>
                  <a:cubicBezTo>
                    <a:pt x="252" y="532"/>
                    <a:pt x="291" y="543"/>
                    <a:pt x="329" y="543"/>
                  </a:cubicBezTo>
                  <a:cubicBezTo>
                    <a:pt x="429" y="543"/>
                    <a:pt x="529" y="475"/>
                    <a:pt x="559" y="385"/>
                  </a:cubicBezTo>
                  <a:cubicBezTo>
                    <a:pt x="600" y="251"/>
                    <a:pt x="559" y="75"/>
                    <a:pt x="393" y="34"/>
                  </a:cubicBezTo>
                  <a:cubicBezTo>
                    <a:pt x="356" y="11"/>
                    <a:pt x="316" y="1"/>
                    <a:pt x="27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39"/>
            <p:cNvSpPr/>
            <p:nvPr/>
          </p:nvSpPr>
          <p:spPr>
            <a:xfrm>
              <a:off x="4962800" y="4233475"/>
              <a:ext cx="6475" cy="9575"/>
            </a:xfrm>
            <a:custGeom>
              <a:rect b="b" l="l" r="r" t="t"/>
              <a:pathLst>
                <a:path extrusionOk="0" h="383" w="259">
                  <a:moveTo>
                    <a:pt x="93" y="0"/>
                  </a:moveTo>
                  <a:lnTo>
                    <a:pt x="0" y="259"/>
                  </a:lnTo>
                  <a:lnTo>
                    <a:pt x="259" y="383"/>
                  </a:lnTo>
                  <a:lnTo>
                    <a:pt x="259" y="259"/>
                  </a:lnTo>
                  <a:cubicBezTo>
                    <a:pt x="259" y="176"/>
                    <a:pt x="217" y="83"/>
                    <a:pt x="134" y="42"/>
                  </a:cubicBezTo>
                  <a:cubicBezTo>
                    <a:pt x="134" y="42"/>
                    <a:pt x="134" y="0"/>
                    <a:pt x="9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39"/>
            <p:cNvSpPr/>
            <p:nvPr/>
          </p:nvSpPr>
          <p:spPr>
            <a:xfrm>
              <a:off x="4986575" y="4169875"/>
              <a:ext cx="9575" cy="12750"/>
            </a:xfrm>
            <a:custGeom>
              <a:rect b="b" l="l" r="r" t="t"/>
              <a:pathLst>
                <a:path extrusionOk="0" h="510" w="383">
                  <a:moveTo>
                    <a:pt x="217" y="1"/>
                  </a:moveTo>
                  <a:lnTo>
                    <a:pt x="0" y="476"/>
                  </a:lnTo>
                  <a:cubicBezTo>
                    <a:pt x="35" y="499"/>
                    <a:pt x="73" y="510"/>
                    <a:pt x="111" y="510"/>
                  </a:cubicBezTo>
                  <a:cubicBezTo>
                    <a:pt x="211" y="510"/>
                    <a:pt x="312" y="439"/>
                    <a:pt x="341" y="342"/>
                  </a:cubicBezTo>
                  <a:cubicBezTo>
                    <a:pt x="383" y="218"/>
                    <a:pt x="341" y="84"/>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39"/>
            <p:cNvSpPr/>
            <p:nvPr/>
          </p:nvSpPr>
          <p:spPr>
            <a:xfrm>
              <a:off x="5137250" y="4162400"/>
              <a:ext cx="6500" cy="8550"/>
            </a:xfrm>
            <a:custGeom>
              <a:rect b="b" l="l" r="r" t="t"/>
              <a:pathLst>
                <a:path extrusionOk="0" h="342" w="260">
                  <a:moveTo>
                    <a:pt x="1" y="0"/>
                  </a:moveTo>
                  <a:lnTo>
                    <a:pt x="1" y="83"/>
                  </a:lnTo>
                  <a:cubicBezTo>
                    <a:pt x="1" y="217"/>
                    <a:pt x="42" y="300"/>
                    <a:pt x="177" y="341"/>
                  </a:cubicBezTo>
                  <a:lnTo>
                    <a:pt x="259" y="83"/>
                  </a:lnTo>
                  <a:lnTo>
                    <a:pt x="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39"/>
            <p:cNvSpPr/>
            <p:nvPr/>
          </p:nvSpPr>
          <p:spPr>
            <a:xfrm>
              <a:off x="5072650" y="4135500"/>
              <a:ext cx="12950" cy="9250"/>
            </a:xfrm>
            <a:custGeom>
              <a:rect b="b" l="l" r="r" t="t"/>
              <a:pathLst>
                <a:path extrusionOk="0" h="370" w="518">
                  <a:moveTo>
                    <a:pt x="0" y="1"/>
                  </a:moveTo>
                  <a:lnTo>
                    <a:pt x="0" y="125"/>
                  </a:lnTo>
                  <a:cubicBezTo>
                    <a:pt x="0" y="218"/>
                    <a:pt x="93" y="301"/>
                    <a:pt x="176" y="342"/>
                  </a:cubicBezTo>
                  <a:cubicBezTo>
                    <a:pt x="210" y="359"/>
                    <a:pt x="253" y="369"/>
                    <a:pt x="298" y="369"/>
                  </a:cubicBezTo>
                  <a:cubicBezTo>
                    <a:pt x="361" y="369"/>
                    <a:pt x="427" y="349"/>
                    <a:pt x="476" y="301"/>
                  </a:cubicBezTo>
                  <a:cubicBezTo>
                    <a:pt x="517" y="259"/>
                    <a:pt x="517" y="259"/>
                    <a:pt x="517" y="218"/>
                  </a:cubicBezTo>
                  <a:lnTo>
                    <a:pt x="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39"/>
            <p:cNvSpPr/>
            <p:nvPr/>
          </p:nvSpPr>
          <p:spPr>
            <a:xfrm>
              <a:off x="5012425" y="4111725"/>
              <a:ext cx="9575" cy="6500"/>
            </a:xfrm>
            <a:custGeom>
              <a:rect b="b" l="l" r="r" t="t"/>
              <a:pathLst>
                <a:path extrusionOk="0" h="260" w="383">
                  <a:moveTo>
                    <a:pt x="124" y="1"/>
                  </a:moveTo>
                  <a:lnTo>
                    <a:pt x="0" y="259"/>
                  </a:lnTo>
                  <a:lnTo>
                    <a:pt x="217" y="259"/>
                  </a:lnTo>
                  <a:cubicBezTo>
                    <a:pt x="259" y="259"/>
                    <a:pt x="300" y="218"/>
                    <a:pt x="300" y="176"/>
                  </a:cubicBezTo>
                  <a:cubicBezTo>
                    <a:pt x="341" y="176"/>
                    <a:pt x="341" y="135"/>
                    <a:pt x="383" y="83"/>
                  </a:cubicBezTo>
                  <a:lnTo>
                    <a:pt x="124"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39"/>
            <p:cNvSpPr/>
            <p:nvPr/>
          </p:nvSpPr>
          <p:spPr>
            <a:xfrm>
              <a:off x="5031800" y="4414400"/>
              <a:ext cx="8550" cy="6500"/>
            </a:xfrm>
            <a:custGeom>
              <a:rect b="b" l="l" r="r" t="t"/>
              <a:pathLst>
                <a:path extrusionOk="0" h="260" w="342">
                  <a:moveTo>
                    <a:pt x="218" y="1"/>
                  </a:moveTo>
                  <a:cubicBezTo>
                    <a:pt x="125" y="1"/>
                    <a:pt x="83" y="42"/>
                    <a:pt x="42" y="83"/>
                  </a:cubicBezTo>
                  <a:cubicBezTo>
                    <a:pt x="42" y="83"/>
                    <a:pt x="1" y="125"/>
                    <a:pt x="1" y="176"/>
                  </a:cubicBezTo>
                  <a:lnTo>
                    <a:pt x="259" y="259"/>
                  </a:lnTo>
                  <a:lnTo>
                    <a:pt x="3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39"/>
            <p:cNvSpPr/>
            <p:nvPr/>
          </p:nvSpPr>
          <p:spPr>
            <a:xfrm>
              <a:off x="4967175" y="4388150"/>
              <a:ext cx="14000" cy="8950"/>
            </a:xfrm>
            <a:custGeom>
              <a:rect b="b" l="l" r="r" t="t"/>
              <a:pathLst>
                <a:path extrusionOk="0" h="358" w="560">
                  <a:moveTo>
                    <a:pt x="283" y="0"/>
                  </a:moveTo>
                  <a:cubicBezTo>
                    <a:pt x="191" y="0"/>
                    <a:pt x="103" y="39"/>
                    <a:pt x="42" y="99"/>
                  </a:cubicBezTo>
                  <a:cubicBezTo>
                    <a:pt x="42" y="141"/>
                    <a:pt x="1" y="141"/>
                    <a:pt x="1" y="141"/>
                  </a:cubicBezTo>
                  <a:lnTo>
                    <a:pt x="518" y="358"/>
                  </a:lnTo>
                  <a:cubicBezTo>
                    <a:pt x="518" y="358"/>
                    <a:pt x="559" y="358"/>
                    <a:pt x="559" y="316"/>
                  </a:cubicBezTo>
                  <a:lnTo>
                    <a:pt x="559" y="234"/>
                  </a:lnTo>
                  <a:cubicBezTo>
                    <a:pt x="559" y="192"/>
                    <a:pt x="518" y="192"/>
                    <a:pt x="518" y="141"/>
                  </a:cubicBezTo>
                  <a:cubicBezTo>
                    <a:pt x="518" y="141"/>
                    <a:pt x="476" y="99"/>
                    <a:pt x="476" y="58"/>
                  </a:cubicBezTo>
                  <a:lnTo>
                    <a:pt x="435" y="58"/>
                  </a:lnTo>
                  <a:cubicBezTo>
                    <a:pt x="435" y="17"/>
                    <a:pt x="383" y="17"/>
                    <a:pt x="383" y="17"/>
                  </a:cubicBezTo>
                  <a:cubicBezTo>
                    <a:pt x="350" y="6"/>
                    <a:pt x="316" y="0"/>
                    <a:pt x="28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39"/>
            <p:cNvSpPr/>
            <p:nvPr/>
          </p:nvSpPr>
          <p:spPr>
            <a:xfrm>
              <a:off x="5057650" y="4349775"/>
              <a:ext cx="9600" cy="14000"/>
            </a:xfrm>
            <a:custGeom>
              <a:rect b="b" l="l" r="r" t="t"/>
              <a:pathLst>
                <a:path extrusionOk="0" h="560" w="384">
                  <a:moveTo>
                    <a:pt x="259" y="1"/>
                  </a:moveTo>
                  <a:cubicBezTo>
                    <a:pt x="259" y="1"/>
                    <a:pt x="218" y="42"/>
                    <a:pt x="176" y="42"/>
                  </a:cubicBezTo>
                  <a:lnTo>
                    <a:pt x="125" y="42"/>
                  </a:lnTo>
                  <a:cubicBezTo>
                    <a:pt x="83" y="84"/>
                    <a:pt x="42" y="125"/>
                    <a:pt x="0" y="177"/>
                  </a:cubicBezTo>
                  <a:lnTo>
                    <a:pt x="0" y="342"/>
                  </a:lnTo>
                  <a:cubicBezTo>
                    <a:pt x="42" y="435"/>
                    <a:pt x="83" y="518"/>
                    <a:pt x="176" y="559"/>
                  </a:cubicBezTo>
                  <a:lnTo>
                    <a:pt x="383" y="42"/>
                  </a:lnTo>
                  <a:cubicBezTo>
                    <a:pt x="342" y="42"/>
                    <a:pt x="300"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39"/>
            <p:cNvSpPr/>
            <p:nvPr/>
          </p:nvSpPr>
          <p:spPr>
            <a:xfrm>
              <a:off x="4993025" y="4323675"/>
              <a:ext cx="15025" cy="14025"/>
            </a:xfrm>
            <a:custGeom>
              <a:rect b="b" l="l" r="r" t="t"/>
              <a:pathLst>
                <a:path extrusionOk="0" h="561" w="601">
                  <a:moveTo>
                    <a:pt x="314" y="0"/>
                  </a:moveTo>
                  <a:cubicBezTo>
                    <a:pt x="202" y="0"/>
                    <a:pt x="76" y="76"/>
                    <a:pt x="42" y="187"/>
                  </a:cubicBezTo>
                  <a:cubicBezTo>
                    <a:pt x="1" y="311"/>
                    <a:pt x="42" y="486"/>
                    <a:pt x="176" y="528"/>
                  </a:cubicBezTo>
                  <a:cubicBezTo>
                    <a:pt x="222" y="551"/>
                    <a:pt x="266" y="561"/>
                    <a:pt x="306" y="561"/>
                  </a:cubicBezTo>
                  <a:cubicBezTo>
                    <a:pt x="412" y="561"/>
                    <a:pt x="499" y="491"/>
                    <a:pt x="559" y="393"/>
                  </a:cubicBezTo>
                  <a:cubicBezTo>
                    <a:pt x="600" y="228"/>
                    <a:pt x="559" y="94"/>
                    <a:pt x="383" y="11"/>
                  </a:cubicBezTo>
                  <a:cubicBezTo>
                    <a:pt x="361" y="4"/>
                    <a:pt x="338" y="0"/>
                    <a:pt x="31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39"/>
            <p:cNvSpPr/>
            <p:nvPr/>
          </p:nvSpPr>
          <p:spPr>
            <a:xfrm>
              <a:off x="4946775" y="4342500"/>
              <a:ext cx="16050" cy="14150"/>
            </a:xfrm>
            <a:custGeom>
              <a:rect b="b" l="l" r="r" t="t"/>
              <a:pathLst>
                <a:path extrusionOk="0" h="566" w="642">
                  <a:moveTo>
                    <a:pt x="312" y="0"/>
                  </a:moveTo>
                  <a:cubicBezTo>
                    <a:pt x="212" y="0"/>
                    <a:pt x="113" y="68"/>
                    <a:pt x="83" y="157"/>
                  </a:cubicBezTo>
                  <a:cubicBezTo>
                    <a:pt x="0" y="333"/>
                    <a:pt x="83" y="468"/>
                    <a:pt x="217" y="550"/>
                  </a:cubicBezTo>
                  <a:cubicBezTo>
                    <a:pt x="256" y="560"/>
                    <a:pt x="293" y="565"/>
                    <a:pt x="327" y="565"/>
                  </a:cubicBezTo>
                  <a:cubicBezTo>
                    <a:pt x="442" y="565"/>
                    <a:pt x="536" y="509"/>
                    <a:pt x="600" y="375"/>
                  </a:cubicBezTo>
                  <a:cubicBezTo>
                    <a:pt x="641" y="250"/>
                    <a:pt x="558" y="75"/>
                    <a:pt x="424" y="33"/>
                  </a:cubicBezTo>
                  <a:cubicBezTo>
                    <a:pt x="389" y="10"/>
                    <a:pt x="351" y="0"/>
                    <a:pt x="31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39"/>
            <p:cNvSpPr/>
            <p:nvPr/>
          </p:nvSpPr>
          <p:spPr>
            <a:xfrm>
              <a:off x="5011375" y="4368900"/>
              <a:ext cx="16050" cy="14050"/>
            </a:xfrm>
            <a:custGeom>
              <a:rect b="b" l="l" r="r" t="t"/>
              <a:pathLst>
                <a:path extrusionOk="0" h="562" w="642">
                  <a:moveTo>
                    <a:pt x="355" y="1"/>
                  </a:moveTo>
                  <a:cubicBezTo>
                    <a:pt x="242" y="1"/>
                    <a:pt x="110" y="76"/>
                    <a:pt x="42" y="187"/>
                  </a:cubicBezTo>
                  <a:cubicBezTo>
                    <a:pt x="1" y="311"/>
                    <a:pt x="84" y="487"/>
                    <a:pt x="218" y="528"/>
                  </a:cubicBezTo>
                  <a:cubicBezTo>
                    <a:pt x="252" y="551"/>
                    <a:pt x="290" y="561"/>
                    <a:pt x="329" y="561"/>
                  </a:cubicBezTo>
                  <a:cubicBezTo>
                    <a:pt x="429" y="561"/>
                    <a:pt x="529" y="491"/>
                    <a:pt x="559" y="394"/>
                  </a:cubicBezTo>
                  <a:cubicBezTo>
                    <a:pt x="642" y="270"/>
                    <a:pt x="559" y="94"/>
                    <a:pt x="425" y="11"/>
                  </a:cubicBezTo>
                  <a:cubicBezTo>
                    <a:pt x="403" y="4"/>
                    <a:pt x="380" y="1"/>
                    <a:pt x="35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39"/>
            <p:cNvSpPr/>
            <p:nvPr/>
          </p:nvSpPr>
          <p:spPr>
            <a:xfrm>
              <a:off x="4973650" y="4278325"/>
              <a:ext cx="16050" cy="14150"/>
            </a:xfrm>
            <a:custGeom>
              <a:rect b="b" l="l" r="r" t="t"/>
              <a:pathLst>
                <a:path extrusionOk="0" h="566" w="642">
                  <a:moveTo>
                    <a:pt x="319" y="1"/>
                  </a:moveTo>
                  <a:cubicBezTo>
                    <a:pt x="199" y="1"/>
                    <a:pt x="105" y="57"/>
                    <a:pt x="42" y="191"/>
                  </a:cubicBezTo>
                  <a:cubicBezTo>
                    <a:pt x="0" y="315"/>
                    <a:pt x="83" y="491"/>
                    <a:pt x="217" y="533"/>
                  </a:cubicBezTo>
                  <a:cubicBezTo>
                    <a:pt x="252" y="555"/>
                    <a:pt x="290" y="566"/>
                    <a:pt x="328" y="566"/>
                  </a:cubicBezTo>
                  <a:cubicBezTo>
                    <a:pt x="428" y="566"/>
                    <a:pt x="529" y="495"/>
                    <a:pt x="559" y="398"/>
                  </a:cubicBezTo>
                  <a:cubicBezTo>
                    <a:pt x="641" y="233"/>
                    <a:pt x="559" y="98"/>
                    <a:pt x="435" y="16"/>
                  </a:cubicBezTo>
                  <a:cubicBezTo>
                    <a:pt x="394" y="6"/>
                    <a:pt x="355" y="1"/>
                    <a:pt x="31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39"/>
            <p:cNvSpPr/>
            <p:nvPr/>
          </p:nvSpPr>
          <p:spPr>
            <a:xfrm>
              <a:off x="5038275" y="4304750"/>
              <a:ext cx="15000" cy="14050"/>
            </a:xfrm>
            <a:custGeom>
              <a:rect b="b" l="l" r="r" t="t"/>
              <a:pathLst>
                <a:path extrusionOk="0" h="562" w="600">
                  <a:moveTo>
                    <a:pt x="272" y="1"/>
                  </a:moveTo>
                  <a:cubicBezTo>
                    <a:pt x="172" y="1"/>
                    <a:pt x="71" y="71"/>
                    <a:pt x="41" y="168"/>
                  </a:cubicBezTo>
                  <a:cubicBezTo>
                    <a:pt x="0" y="334"/>
                    <a:pt x="41" y="468"/>
                    <a:pt x="176" y="551"/>
                  </a:cubicBezTo>
                  <a:cubicBezTo>
                    <a:pt x="205" y="558"/>
                    <a:pt x="234" y="561"/>
                    <a:pt x="263" y="561"/>
                  </a:cubicBezTo>
                  <a:cubicBezTo>
                    <a:pt x="399" y="561"/>
                    <a:pt x="524" y="486"/>
                    <a:pt x="558" y="375"/>
                  </a:cubicBezTo>
                  <a:cubicBezTo>
                    <a:pt x="600" y="251"/>
                    <a:pt x="558" y="75"/>
                    <a:pt x="383" y="34"/>
                  </a:cubicBezTo>
                  <a:cubicBezTo>
                    <a:pt x="348" y="11"/>
                    <a:pt x="310" y="1"/>
                    <a:pt x="27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39"/>
            <p:cNvSpPr/>
            <p:nvPr/>
          </p:nvSpPr>
          <p:spPr>
            <a:xfrm>
              <a:off x="4910050" y="4361675"/>
              <a:ext cx="6500" cy="9575"/>
            </a:xfrm>
            <a:custGeom>
              <a:rect b="b" l="l" r="r" t="t"/>
              <a:pathLst>
                <a:path extrusionOk="0" h="383" w="260">
                  <a:moveTo>
                    <a:pt x="84" y="0"/>
                  </a:moveTo>
                  <a:lnTo>
                    <a:pt x="1" y="259"/>
                  </a:lnTo>
                  <a:lnTo>
                    <a:pt x="259" y="383"/>
                  </a:lnTo>
                  <a:lnTo>
                    <a:pt x="259" y="259"/>
                  </a:lnTo>
                  <a:cubicBezTo>
                    <a:pt x="259" y="166"/>
                    <a:pt x="218" y="42"/>
                    <a:pt x="8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39"/>
            <p:cNvSpPr/>
            <p:nvPr/>
          </p:nvSpPr>
          <p:spPr>
            <a:xfrm>
              <a:off x="4933850" y="4298075"/>
              <a:ext cx="9575" cy="12950"/>
            </a:xfrm>
            <a:custGeom>
              <a:rect b="b" l="l" r="r" t="t"/>
              <a:pathLst>
                <a:path extrusionOk="0" h="518" w="383">
                  <a:moveTo>
                    <a:pt x="217" y="1"/>
                  </a:moveTo>
                  <a:lnTo>
                    <a:pt x="0" y="518"/>
                  </a:lnTo>
                  <a:lnTo>
                    <a:pt x="41" y="518"/>
                  </a:lnTo>
                  <a:cubicBezTo>
                    <a:pt x="124" y="518"/>
                    <a:pt x="217" y="518"/>
                    <a:pt x="300" y="435"/>
                  </a:cubicBezTo>
                  <a:lnTo>
                    <a:pt x="341" y="384"/>
                  </a:lnTo>
                  <a:lnTo>
                    <a:pt x="341" y="342"/>
                  </a:lnTo>
                  <a:cubicBezTo>
                    <a:pt x="383" y="218"/>
                    <a:pt x="341" y="84"/>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39"/>
            <p:cNvSpPr/>
            <p:nvPr/>
          </p:nvSpPr>
          <p:spPr>
            <a:xfrm>
              <a:off x="5083500" y="4290600"/>
              <a:ext cx="7525" cy="8550"/>
            </a:xfrm>
            <a:custGeom>
              <a:rect b="b" l="l" r="r" t="t"/>
              <a:pathLst>
                <a:path extrusionOk="0" h="342" w="301">
                  <a:moveTo>
                    <a:pt x="42" y="0"/>
                  </a:moveTo>
                  <a:cubicBezTo>
                    <a:pt x="42" y="42"/>
                    <a:pt x="0" y="83"/>
                    <a:pt x="42" y="166"/>
                  </a:cubicBezTo>
                  <a:cubicBezTo>
                    <a:pt x="42" y="217"/>
                    <a:pt x="83" y="300"/>
                    <a:pt x="124" y="341"/>
                  </a:cubicBezTo>
                  <a:lnTo>
                    <a:pt x="218" y="341"/>
                  </a:lnTo>
                  <a:lnTo>
                    <a:pt x="300" y="83"/>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39"/>
            <p:cNvSpPr/>
            <p:nvPr/>
          </p:nvSpPr>
          <p:spPr>
            <a:xfrm>
              <a:off x="5019900" y="4263700"/>
              <a:ext cx="12950" cy="10000"/>
            </a:xfrm>
            <a:custGeom>
              <a:rect b="b" l="l" r="r" t="t"/>
              <a:pathLst>
                <a:path extrusionOk="0" h="400" w="518">
                  <a:moveTo>
                    <a:pt x="1" y="1"/>
                  </a:moveTo>
                  <a:lnTo>
                    <a:pt x="1" y="125"/>
                  </a:lnTo>
                  <a:lnTo>
                    <a:pt x="1" y="208"/>
                  </a:lnTo>
                  <a:lnTo>
                    <a:pt x="42" y="259"/>
                  </a:lnTo>
                  <a:cubicBezTo>
                    <a:pt x="84" y="301"/>
                    <a:pt x="135" y="342"/>
                    <a:pt x="177" y="383"/>
                  </a:cubicBezTo>
                  <a:cubicBezTo>
                    <a:pt x="199" y="395"/>
                    <a:pt x="225" y="400"/>
                    <a:pt x="252" y="400"/>
                  </a:cubicBezTo>
                  <a:cubicBezTo>
                    <a:pt x="328" y="400"/>
                    <a:pt x="416" y="361"/>
                    <a:pt x="477" y="301"/>
                  </a:cubicBezTo>
                  <a:cubicBezTo>
                    <a:pt x="477" y="301"/>
                    <a:pt x="518" y="259"/>
                    <a:pt x="518" y="208"/>
                  </a:cubicBezTo>
                  <a:lnTo>
                    <a:pt x="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39"/>
            <p:cNvSpPr/>
            <p:nvPr/>
          </p:nvSpPr>
          <p:spPr>
            <a:xfrm>
              <a:off x="4959675" y="4239925"/>
              <a:ext cx="9600" cy="7275"/>
            </a:xfrm>
            <a:custGeom>
              <a:rect b="b" l="l" r="r" t="t"/>
              <a:pathLst>
                <a:path extrusionOk="0" h="291" w="384">
                  <a:moveTo>
                    <a:pt x="125" y="1"/>
                  </a:moveTo>
                  <a:lnTo>
                    <a:pt x="1" y="259"/>
                  </a:lnTo>
                  <a:lnTo>
                    <a:pt x="84" y="259"/>
                  </a:lnTo>
                  <a:cubicBezTo>
                    <a:pt x="84" y="280"/>
                    <a:pt x="94" y="290"/>
                    <a:pt x="110" y="290"/>
                  </a:cubicBezTo>
                  <a:cubicBezTo>
                    <a:pt x="125" y="290"/>
                    <a:pt x="146" y="280"/>
                    <a:pt x="166" y="259"/>
                  </a:cubicBezTo>
                  <a:cubicBezTo>
                    <a:pt x="259" y="259"/>
                    <a:pt x="342" y="218"/>
                    <a:pt x="384" y="125"/>
                  </a:cubicBezTo>
                  <a:lnTo>
                    <a:pt x="125"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39"/>
            <p:cNvSpPr/>
            <p:nvPr/>
          </p:nvSpPr>
          <p:spPr>
            <a:xfrm>
              <a:off x="4979075" y="4542600"/>
              <a:ext cx="8550" cy="7525"/>
            </a:xfrm>
            <a:custGeom>
              <a:rect b="b" l="l" r="r" t="t"/>
              <a:pathLst>
                <a:path extrusionOk="0" h="301" w="342">
                  <a:moveTo>
                    <a:pt x="218" y="1"/>
                  </a:moveTo>
                  <a:cubicBezTo>
                    <a:pt x="124" y="42"/>
                    <a:pt x="83" y="42"/>
                    <a:pt x="42" y="83"/>
                  </a:cubicBezTo>
                  <a:cubicBezTo>
                    <a:pt x="42" y="125"/>
                    <a:pt x="0" y="125"/>
                    <a:pt x="0" y="166"/>
                  </a:cubicBezTo>
                  <a:lnTo>
                    <a:pt x="259" y="301"/>
                  </a:lnTo>
                  <a:lnTo>
                    <a:pt x="342" y="42"/>
                  </a:lnTo>
                  <a:cubicBezTo>
                    <a:pt x="300" y="1"/>
                    <a:pt x="259" y="1"/>
                    <a:pt x="2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39"/>
            <p:cNvSpPr/>
            <p:nvPr/>
          </p:nvSpPr>
          <p:spPr>
            <a:xfrm>
              <a:off x="4914450" y="4516750"/>
              <a:ext cx="13975" cy="9600"/>
            </a:xfrm>
            <a:custGeom>
              <a:rect b="b" l="l" r="r" t="t"/>
              <a:pathLst>
                <a:path extrusionOk="0" h="384" w="559">
                  <a:moveTo>
                    <a:pt x="166" y="1"/>
                  </a:moveTo>
                  <a:cubicBezTo>
                    <a:pt x="125" y="1"/>
                    <a:pt x="125" y="42"/>
                    <a:pt x="125" y="42"/>
                  </a:cubicBezTo>
                  <a:cubicBezTo>
                    <a:pt x="83" y="42"/>
                    <a:pt x="42" y="84"/>
                    <a:pt x="42" y="125"/>
                  </a:cubicBezTo>
                  <a:cubicBezTo>
                    <a:pt x="42" y="125"/>
                    <a:pt x="1" y="125"/>
                    <a:pt x="1" y="166"/>
                  </a:cubicBezTo>
                  <a:lnTo>
                    <a:pt x="518" y="383"/>
                  </a:lnTo>
                  <a:cubicBezTo>
                    <a:pt x="559" y="259"/>
                    <a:pt x="518" y="84"/>
                    <a:pt x="425" y="42"/>
                  </a:cubicBezTo>
                  <a:cubicBezTo>
                    <a:pt x="383" y="42"/>
                    <a:pt x="383" y="1"/>
                    <a:pt x="38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39"/>
            <p:cNvSpPr/>
            <p:nvPr/>
          </p:nvSpPr>
          <p:spPr>
            <a:xfrm>
              <a:off x="5003875" y="4478650"/>
              <a:ext cx="10625" cy="13325"/>
            </a:xfrm>
            <a:custGeom>
              <a:rect b="b" l="l" r="r" t="t"/>
              <a:pathLst>
                <a:path extrusionOk="0" h="533" w="425">
                  <a:moveTo>
                    <a:pt x="332" y="1"/>
                  </a:moveTo>
                  <a:cubicBezTo>
                    <a:pt x="224" y="1"/>
                    <a:pt x="106" y="56"/>
                    <a:pt x="42" y="191"/>
                  </a:cubicBezTo>
                  <a:cubicBezTo>
                    <a:pt x="1" y="315"/>
                    <a:pt x="84" y="491"/>
                    <a:pt x="208" y="532"/>
                  </a:cubicBezTo>
                  <a:lnTo>
                    <a:pt x="425" y="15"/>
                  </a:lnTo>
                  <a:cubicBezTo>
                    <a:pt x="396" y="6"/>
                    <a:pt x="364" y="1"/>
                    <a:pt x="33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39"/>
            <p:cNvSpPr/>
            <p:nvPr/>
          </p:nvSpPr>
          <p:spPr>
            <a:xfrm>
              <a:off x="4939275" y="4452350"/>
              <a:ext cx="16050" cy="13575"/>
            </a:xfrm>
            <a:custGeom>
              <a:rect b="b" l="l" r="r" t="t"/>
              <a:pathLst>
                <a:path extrusionOk="0" h="543" w="642">
                  <a:moveTo>
                    <a:pt x="312" y="0"/>
                  </a:moveTo>
                  <a:cubicBezTo>
                    <a:pt x="212" y="0"/>
                    <a:pt x="113" y="68"/>
                    <a:pt x="83" y="157"/>
                  </a:cubicBezTo>
                  <a:cubicBezTo>
                    <a:pt x="0" y="292"/>
                    <a:pt x="83" y="468"/>
                    <a:pt x="207" y="509"/>
                  </a:cubicBezTo>
                  <a:cubicBezTo>
                    <a:pt x="256" y="532"/>
                    <a:pt x="301" y="542"/>
                    <a:pt x="343" y="542"/>
                  </a:cubicBezTo>
                  <a:cubicBezTo>
                    <a:pt x="453" y="542"/>
                    <a:pt x="540" y="472"/>
                    <a:pt x="600" y="375"/>
                  </a:cubicBezTo>
                  <a:cubicBezTo>
                    <a:pt x="641" y="251"/>
                    <a:pt x="559" y="75"/>
                    <a:pt x="424" y="33"/>
                  </a:cubicBezTo>
                  <a:cubicBezTo>
                    <a:pt x="389" y="10"/>
                    <a:pt x="351" y="0"/>
                    <a:pt x="31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39"/>
            <p:cNvSpPr/>
            <p:nvPr/>
          </p:nvSpPr>
          <p:spPr>
            <a:xfrm>
              <a:off x="4894025" y="4471150"/>
              <a:ext cx="16050" cy="13700"/>
            </a:xfrm>
            <a:custGeom>
              <a:rect b="b" l="l" r="r" t="t"/>
              <a:pathLst>
                <a:path extrusionOk="0" h="548" w="642">
                  <a:moveTo>
                    <a:pt x="331" y="1"/>
                  </a:moveTo>
                  <a:cubicBezTo>
                    <a:pt x="225" y="1"/>
                    <a:pt x="115" y="55"/>
                    <a:pt x="84" y="181"/>
                  </a:cubicBezTo>
                  <a:cubicBezTo>
                    <a:pt x="1" y="315"/>
                    <a:pt x="84" y="491"/>
                    <a:pt x="208" y="532"/>
                  </a:cubicBezTo>
                  <a:cubicBezTo>
                    <a:pt x="239" y="542"/>
                    <a:pt x="273" y="547"/>
                    <a:pt x="307" y="547"/>
                  </a:cubicBezTo>
                  <a:cubicBezTo>
                    <a:pt x="419" y="547"/>
                    <a:pt x="537" y="491"/>
                    <a:pt x="601" y="357"/>
                  </a:cubicBezTo>
                  <a:cubicBezTo>
                    <a:pt x="642" y="233"/>
                    <a:pt x="559" y="57"/>
                    <a:pt x="425" y="15"/>
                  </a:cubicBezTo>
                  <a:cubicBezTo>
                    <a:pt x="395" y="6"/>
                    <a:pt x="363" y="1"/>
                    <a:pt x="33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39"/>
            <p:cNvSpPr/>
            <p:nvPr/>
          </p:nvSpPr>
          <p:spPr>
            <a:xfrm>
              <a:off x="4958650" y="4497575"/>
              <a:ext cx="16050" cy="14050"/>
            </a:xfrm>
            <a:custGeom>
              <a:rect b="b" l="l" r="r" t="t"/>
              <a:pathLst>
                <a:path extrusionOk="0" h="562" w="642">
                  <a:moveTo>
                    <a:pt x="294" y="0"/>
                  </a:moveTo>
                  <a:cubicBezTo>
                    <a:pt x="188" y="0"/>
                    <a:pt x="102" y="68"/>
                    <a:pt x="42" y="158"/>
                  </a:cubicBezTo>
                  <a:cubicBezTo>
                    <a:pt x="1" y="292"/>
                    <a:pt x="83" y="468"/>
                    <a:pt x="207" y="551"/>
                  </a:cubicBezTo>
                  <a:cubicBezTo>
                    <a:pt x="231" y="558"/>
                    <a:pt x="256" y="561"/>
                    <a:pt x="281" y="561"/>
                  </a:cubicBezTo>
                  <a:cubicBezTo>
                    <a:pt x="399" y="561"/>
                    <a:pt x="525" y="486"/>
                    <a:pt x="559" y="375"/>
                  </a:cubicBezTo>
                  <a:cubicBezTo>
                    <a:pt x="642" y="251"/>
                    <a:pt x="559" y="75"/>
                    <a:pt x="425" y="34"/>
                  </a:cubicBezTo>
                  <a:cubicBezTo>
                    <a:pt x="378" y="11"/>
                    <a:pt x="335" y="0"/>
                    <a:pt x="29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39"/>
            <p:cNvSpPr/>
            <p:nvPr/>
          </p:nvSpPr>
          <p:spPr>
            <a:xfrm>
              <a:off x="4920925" y="4406625"/>
              <a:ext cx="16050" cy="14050"/>
            </a:xfrm>
            <a:custGeom>
              <a:rect b="b" l="l" r="r" t="t"/>
              <a:pathLst>
                <a:path extrusionOk="0" h="562" w="642">
                  <a:moveTo>
                    <a:pt x="339" y="1"/>
                  </a:moveTo>
                  <a:cubicBezTo>
                    <a:pt x="213" y="1"/>
                    <a:pt x="110" y="75"/>
                    <a:pt x="41" y="177"/>
                  </a:cubicBezTo>
                  <a:cubicBezTo>
                    <a:pt x="0" y="312"/>
                    <a:pt x="41" y="487"/>
                    <a:pt x="217" y="529"/>
                  </a:cubicBezTo>
                  <a:cubicBezTo>
                    <a:pt x="252" y="552"/>
                    <a:pt x="290" y="562"/>
                    <a:pt x="328" y="562"/>
                  </a:cubicBezTo>
                  <a:cubicBezTo>
                    <a:pt x="428" y="562"/>
                    <a:pt x="529" y="492"/>
                    <a:pt x="558" y="394"/>
                  </a:cubicBezTo>
                  <a:cubicBezTo>
                    <a:pt x="641" y="270"/>
                    <a:pt x="558" y="94"/>
                    <a:pt x="424" y="12"/>
                  </a:cubicBezTo>
                  <a:cubicBezTo>
                    <a:pt x="395" y="4"/>
                    <a:pt x="366" y="1"/>
                    <a:pt x="33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39"/>
            <p:cNvSpPr/>
            <p:nvPr/>
          </p:nvSpPr>
          <p:spPr>
            <a:xfrm>
              <a:off x="4984500" y="4433425"/>
              <a:ext cx="16050" cy="13675"/>
            </a:xfrm>
            <a:custGeom>
              <a:rect b="b" l="l" r="r" t="t"/>
              <a:pathLst>
                <a:path extrusionOk="0" h="547" w="642">
                  <a:moveTo>
                    <a:pt x="332" y="0"/>
                  </a:moveTo>
                  <a:cubicBezTo>
                    <a:pt x="226" y="0"/>
                    <a:pt x="115" y="56"/>
                    <a:pt x="83" y="191"/>
                  </a:cubicBezTo>
                  <a:cubicBezTo>
                    <a:pt x="1" y="315"/>
                    <a:pt x="83" y="491"/>
                    <a:pt x="207" y="532"/>
                  </a:cubicBezTo>
                  <a:cubicBezTo>
                    <a:pt x="248" y="542"/>
                    <a:pt x="287" y="547"/>
                    <a:pt x="323" y="547"/>
                  </a:cubicBezTo>
                  <a:cubicBezTo>
                    <a:pt x="443" y="547"/>
                    <a:pt x="537" y="491"/>
                    <a:pt x="600" y="356"/>
                  </a:cubicBezTo>
                  <a:cubicBezTo>
                    <a:pt x="642" y="232"/>
                    <a:pt x="600" y="56"/>
                    <a:pt x="424" y="15"/>
                  </a:cubicBezTo>
                  <a:cubicBezTo>
                    <a:pt x="396" y="5"/>
                    <a:pt x="364" y="0"/>
                    <a:pt x="33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39"/>
            <p:cNvSpPr/>
            <p:nvPr/>
          </p:nvSpPr>
          <p:spPr>
            <a:xfrm>
              <a:off x="4857325" y="4490900"/>
              <a:ext cx="6500" cy="8575"/>
            </a:xfrm>
            <a:custGeom>
              <a:rect b="b" l="l" r="r" t="t"/>
              <a:pathLst>
                <a:path extrusionOk="0" h="343" w="260">
                  <a:moveTo>
                    <a:pt x="83" y="1"/>
                  </a:moveTo>
                  <a:lnTo>
                    <a:pt x="1" y="259"/>
                  </a:lnTo>
                  <a:lnTo>
                    <a:pt x="259" y="342"/>
                  </a:lnTo>
                  <a:lnTo>
                    <a:pt x="259" y="301"/>
                  </a:lnTo>
                  <a:lnTo>
                    <a:pt x="259" y="259"/>
                  </a:lnTo>
                  <a:cubicBezTo>
                    <a:pt x="259" y="125"/>
                    <a:pt x="218" y="42"/>
                    <a:pt x="1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39"/>
            <p:cNvSpPr/>
            <p:nvPr/>
          </p:nvSpPr>
          <p:spPr>
            <a:xfrm>
              <a:off x="4881100" y="4426300"/>
              <a:ext cx="9600" cy="12950"/>
            </a:xfrm>
            <a:custGeom>
              <a:rect b="b" l="l" r="r" t="t"/>
              <a:pathLst>
                <a:path extrusionOk="0" h="518" w="384">
                  <a:moveTo>
                    <a:pt x="208" y="0"/>
                  </a:moveTo>
                  <a:lnTo>
                    <a:pt x="1" y="517"/>
                  </a:lnTo>
                  <a:lnTo>
                    <a:pt x="125" y="517"/>
                  </a:lnTo>
                  <a:cubicBezTo>
                    <a:pt x="208" y="517"/>
                    <a:pt x="301" y="424"/>
                    <a:pt x="342" y="341"/>
                  </a:cubicBezTo>
                  <a:lnTo>
                    <a:pt x="342" y="300"/>
                  </a:lnTo>
                  <a:cubicBezTo>
                    <a:pt x="383" y="166"/>
                    <a:pt x="301" y="42"/>
                    <a:pt x="20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39"/>
            <p:cNvSpPr/>
            <p:nvPr/>
          </p:nvSpPr>
          <p:spPr>
            <a:xfrm>
              <a:off x="5030775" y="4418800"/>
              <a:ext cx="7525" cy="8550"/>
            </a:xfrm>
            <a:custGeom>
              <a:rect b="b" l="l" r="r" t="t"/>
              <a:pathLst>
                <a:path extrusionOk="0" h="342" w="301">
                  <a:moveTo>
                    <a:pt x="42" y="0"/>
                  </a:moveTo>
                  <a:cubicBezTo>
                    <a:pt x="0" y="42"/>
                    <a:pt x="0" y="124"/>
                    <a:pt x="42" y="166"/>
                  </a:cubicBezTo>
                  <a:cubicBezTo>
                    <a:pt x="42" y="207"/>
                    <a:pt x="83" y="300"/>
                    <a:pt x="124" y="342"/>
                  </a:cubicBezTo>
                  <a:lnTo>
                    <a:pt x="166" y="342"/>
                  </a:lnTo>
                  <a:lnTo>
                    <a:pt x="300" y="83"/>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39"/>
            <p:cNvSpPr/>
            <p:nvPr/>
          </p:nvSpPr>
          <p:spPr>
            <a:xfrm>
              <a:off x="4967175" y="4391650"/>
              <a:ext cx="12950" cy="10250"/>
            </a:xfrm>
            <a:custGeom>
              <a:rect b="b" l="l" r="r" t="t"/>
              <a:pathLst>
                <a:path extrusionOk="0" h="410" w="518">
                  <a:moveTo>
                    <a:pt x="1" y="1"/>
                  </a:moveTo>
                  <a:lnTo>
                    <a:pt x="1" y="135"/>
                  </a:lnTo>
                  <a:lnTo>
                    <a:pt x="1" y="218"/>
                  </a:lnTo>
                  <a:cubicBezTo>
                    <a:pt x="1" y="259"/>
                    <a:pt x="42" y="259"/>
                    <a:pt x="42" y="259"/>
                  </a:cubicBezTo>
                  <a:cubicBezTo>
                    <a:pt x="84" y="311"/>
                    <a:pt x="125" y="352"/>
                    <a:pt x="177" y="394"/>
                  </a:cubicBezTo>
                  <a:cubicBezTo>
                    <a:pt x="199" y="405"/>
                    <a:pt x="224" y="410"/>
                    <a:pt x="251" y="410"/>
                  </a:cubicBezTo>
                  <a:cubicBezTo>
                    <a:pt x="324" y="410"/>
                    <a:pt x="408" y="371"/>
                    <a:pt x="476" y="311"/>
                  </a:cubicBezTo>
                  <a:cubicBezTo>
                    <a:pt x="476" y="311"/>
                    <a:pt x="518" y="259"/>
                    <a:pt x="518" y="218"/>
                  </a:cubicBezTo>
                  <a:lnTo>
                    <a:pt x="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39"/>
            <p:cNvSpPr/>
            <p:nvPr/>
          </p:nvSpPr>
          <p:spPr>
            <a:xfrm>
              <a:off x="4906950" y="4368125"/>
              <a:ext cx="9600" cy="7525"/>
            </a:xfrm>
            <a:custGeom>
              <a:rect b="b" l="l" r="r" t="t"/>
              <a:pathLst>
                <a:path extrusionOk="0" h="301" w="384">
                  <a:moveTo>
                    <a:pt x="125" y="1"/>
                  </a:moveTo>
                  <a:lnTo>
                    <a:pt x="1" y="259"/>
                  </a:lnTo>
                  <a:cubicBezTo>
                    <a:pt x="42" y="259"/>
                    <a:pt x="42" y="301"/>
                    <a:pt x="42" y="301"/>
                  </a:cubicBezTo>
                  <a:lnTo>
                    <a:pt x="166" y="301"/>
                  </a:lnTo>
                  <a:lnTo>
                    <a:pt x="208" y="259"/>
                  </a:lnTo>
                  <a:cubicBezTo>
                    <a:pt x="259" y="259"/>
                    <a:pt x="301" y="218"/>
                    <a:pt x="342" y="166"/>
                  </a:cubicBezTo>
                  <a:cubicBezTo>
                    <a:pt x="342" y="166"/>
                    <a:pt x="342" y="125"/>
                    <a:pt x="383" y="125"/>
                  </a:cubicBezTo>
                  <a:lnTo>
                    <a:pt x="125"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39"/>
            <p:cNvSpPr/>
            <p:nvPr/>
          </p:nvSpPr>
          <p:spPr>
            <a:xfrm>
              <a:off x="4926350" y="4670800"/>
              <a:ext cx="8550" cy="7525"/>
            </a:xfrm>
            <a:custGeom>
              <a:rect b="b" l="l" r="r" t="t"/>
              <a:pathLst>
                <a:path extrusionOk="0" h="301" w="342">
                  <a:moveTo>
                    <a:pt x="259" y="1"/>
                  </a:moveTo>
                  <a:cubicBezTo>
                    <a:pt x="207" y="1"/>
                    <a:pt x="166" y="42"/>
                    <a:pt x="124" y="42"/>
                  </a:cubicBezTo>
                  <a:cubicBezTo>
                    <a:pt x="124" y="42"/>
                    <a:pt x="83" y="42"/>
                    <a:pt x="83" y="84"/>
                  </a:cubicBezTo>
                  <a:cubicBezTo>
                    <a:pt x="42" y="84"/>
                    <a:pt x="0" y="125"/>
                    <a:pt x="0" y="166"/>
                  </a:cubicBezTo>
                  <a:lnTo>
                    <a:pt x="259" y="301"/>
                  </a:lnTo>
                  <a:lnTo>
                    <a:pt x="341" y="42"/>
                  </a:lnTo>
                  <a:cubicBezTo>
                    <a:pt x="300" y="42"/>
                    <a:pt x="259"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39"/>
            <p:cNvSpPr/>
            <p:nvPr/>
          </p:nvSpPr>
          <p:spPr>
            <a:xfrm>
              <a:off x="4861725" y="4644950"/>
              <a:ext cx="13975" cy="9600"/>
            </a:xfrm>
            <a:custGeom>
              <a:rect b="b" l="l" r="r" t="t"/>
              <a:pathLst>
                <a:path extrusionOk="0" h="384" w="559">
                  <a:moveTo>
                    <a:pt x="166" y="1"/>
                  </a:moveTo>
                  <a:lnTo>
                    <a:pt x="125" y="42"/>
                  </a:lnTo>
                  <a:cubicBezTo>
                    <a:pt x="83" y="42"/>
                    <a:pt x="42" y="84"/>
                    <a:pt x="42" y="125"/>
                  </a:cubicBezTo>
                  <a:cubicBezTo>
                    <a:pt x="42" y="125"/>
                    <a:pt x="1" y="125"/>
                    <a:pt x="1" y="166"/>
                  </a:cubicBezTo>
                  <a:lnTo>
                    <a:pt x="517" y="383"/>
                  </a:lnTo>
                  <a:cubicBezTo>
                    <a:pt x="559" y="342"/>
                    <a:pt x="559" y="259"/>
                    <a:pt x="517" y="208"/>
                  </a:cubicBezTo>
                  <a:cubicBezTo>
                    <a:pt x="517" y="166"/>
                    <a:pt x="517" y="125"/>
                    <a:pt x="466" y="84"/>
                  </a:cubicBezTo>
                  <a:cubicBezTo>
                    <a:pt x="424" y="42"/>
                    <a:pt x="383" y="42"/>
                    <a:pt x="38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39"/>
            <p:cNvSpPr/>
            <p:nvPr/>
          </p:nvSpPr>
          <p:spPr>
            <a:xfrm>
              <a:off x="4950900" y="4607225"/>
              <a:ext cx="10875" cy="12950"/>
            </a:xfrm>
            <a:custGeom>
              <a:rect b="b" l="l" r="r" t="t"/>
              <a:pathLst>
                <a:path extrusionOk="0" h="518" w="435">
                  <a:moveTo>
                    <a:pt x="311" y="0"/>
                  </a:moveTo>
                  <a:cubicBezTo>
                    <a:pt x="218" y="0"/>
                    <a:pt x="94" y="42"/>
                    <a:pt x="52" y="166"/>
                  </a:cubicBezTo>
                  <a:cubicBezTo>
                    <a:pt x="0" y="259"/>
                    <a:pt x="52" y="342"/>
                    <a:pt x="94" y="424"/>
                  </a:cubicBezTo>
                  <a:cubicBezTo>
                    <a:pt x="135" y="476"/>
                    <a:pt x="176" y="517"/>
                    <a:pt x="218" y="517"/>
                  </a:cubicBezTo>
                  <a:lnTo>
                    <a:pt x="43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39"/>
            <p:cNvSpPr/>
            <p:nvPr/>
          </p:nvSpPr>
          <p:spPr>
            <a:xfrm>
              <a:off x="4886275" y="4580425"/>
              <a:ext cx="16325" cy="14175"/>
            </a:xfrm>
            <a:custGeom>
              <a:rect b="b" l="l" r="r" t="t"/>
              <a:pathLst>
                <a:path extrusionOk="0" h="567" w="653">
                  <a:moveTo>
                    <a:pt x="321" y="1"/>
                  </a:moveTo>
                  <a:cubicBezTo>
                    <a:pt x="222" y="1"/>
                    <a:pt x="123" y="74"/>
                    <a:pt x="94" y="163"/>
                  </a:cubicBezTo>
                  <a:cubicBezTo>
                    <a:pt x="1" y="338"/>
                    <a:pt x="94" y="462"/>
                    <a:pt x="218" y="556"/>
                  </a:cubicBezTo>
                  <a:cubicBezTo>
                    <a:pt x="241" y="563"/>
                    <a:pt x="266" y="566"/>
                    <a:pt x="291" y="566"/>
                  </a:cubicBezTo>
                  <a:cubicBezTo>
                    <a:pt x="408" y="566"/>
                    <a:pt x="534" y="491"/>
                    <a:pt x="611" y="380"/>
                  </a:cubicBezTo>
                  <a:cubicBezTo>
                    <a:pt x="652" y="256"/>
                    <a:pt x="569" y="80"/>
                    <a:pt x="435" y="39"/>
                  </a:cubicBezTo>
                  <a:cubicBezTo>
                    <a:pt x="400" y="12"/>
                    <a:pt x="360" y="1"/>
                    <a:pt x="32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39"/>
            <p:cNvSpPr/>
            <p:nvPr/>
          </p:nvSpPr>
          <p:spPr>
            <a:xfrm>
              <a:off x="4841050" y="4599375"/>
              <a:ext cx="16300" cy="14125"/>
            </a:xfrm>
            <a:custGeom>
              <a:rect b="b" l="l" r="r" t="t"/>
              <a:pathLst>
                <a:path extrusionOk="0" h="565" w="652">
                  <a:moveTo>
                    <a:pt x="358" y="0"/>
                  </a:moveTo>
                  <a:cubicBezTo>
                    <a:pt x="248" y="0"/>
                    <a:pt x="127" y="80"/>
                    <a:pt x="93" y="180"/>
                  </a:cubicBezTo>
                  <a:cubicBezTo>
                    <a:pt x="0" y="314"/>
                    <a:pt x="93" y="480"/>
                    <a:pt x="218" y="532"/>
                  </a:cubicBezTo>
                  <a:cubicBezTo>
                    <a:pt x="255" y="554"/>
                    <a:pt x="294" y="565"/>
                    <a:pt x="334" y="565"/>
                  </a:cubicBezTo>
                  <a:cubicBezTo>
                    <a:pt x="438" y="565"/>
                    <a:pt x="543" y="494"/>
                    <a:pt x="610" y="397"/>
                  </a:cubicBezTo>
                  <a:cubicBezTo>
                    <a:pt x="652" y="221"/>
                    <a:pt x="569" y="97"/>
                    <a:pt x="435" y="15"/>
                  </a:cubicBezTo>
                  <a:cubicBezTo>
                    <a:pt x="411" y="5"/>
                    <a:pt x="385" y="0"/>
                    <a:pt x="35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39"/>
            <p:cNvSpPr/>
            <p:nvPr/>
          </p:nvSpPr>
          <p:spPr>
            <a:xfrm>
              <a:off x="4905675" y="4625675"/>
              <a:ext cx="15275" cy="14250"/>
            </a:xfrm>
            <a:custGeom>
              <a:rect b="b" l="l" r="r" t="t"/>
              <a:pathLst>
                <a:path extrusionOk="0" h="570" w="611">
                  <a:moveTo>
                    <a:pt x="297" y="0"/>
                  </a:moveTo>
                  <a:cubicBezTo>
                    <a:pt x="192" y="0"/>
                    <a:pt x="111" y="73"/>
                    <a:pt x="52" y="162"/>
                  </a:cubicBezTo>
                  <a:cubicBezTo>
                    <a:pt x="0" y="338"/>
                    <a:pt x="52" y="462"/>
                    <a:pt x="217" y="555"/>
                  </a:cubicBezTo>
                  <a:cubicBezTo>
                    <a:pt x="249" y="564"/>
                    <a:pt x="282" y="570"/>
                    <a:pt x="314" y="570"/>
                  </a:cubicBezTo>
                  <a:cubicBezTo>
                    <a:pt x="423" y="570"/>
                    <a:pt x="529" y="514"/>
                    <a:pt x="569" y="379"/>
                  </a:cubicBezTo>
                  <a:cubicBezTo>
                    <a:pt x="610" y="255"/>
                    <a:pt x="569" y="79"/>
                    <a:pt x="434" y="38"/>
                  </a:cubicBezTo>
                  <a:cubicBezTo>
                    <a:pt x="385" y="12"/>
                    <a:pt x="339" y="0"/>
                    <a:pt x="29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39"/>
            <p:cNvSpPr/>
            <p:nvPr/>
          </p:nvSpPr>
          <p:spPr>
            <a:xfrm>
              <a:off x="4868175" y="4535200"/>
              <a:ext cx="15025" cy="14150"/>
            </a:xfrm>
            <a:custGeom>
              <a:rect b="b" l="l" r="r" t="t"/>
              <a:pathLst>
                <a:path extrusionOk="0" h="566" w="601">
                  <a:moveTo>
                    <a:pt x="292" y="0"/>
                  </a:moveTo>
                  <a:cubicBezTo>
                    <a:pt x="187" y="0"/>
                    <a:pt x="102" y="73"/>
                    <a:pt x="42" y="162"/>
                  </a:cubicBezTo>
                  <a:cubicBezTo>
                    <a:pt x="1" y="297"/>
                    <a:pt x="42" y="462"/>
                    <a:pt x="208" y="555"/>
                  </a:cubicBezTo>
                  <a:cubicBezTo>
                    <a:pt x="231" y="562"/>
                    <a:pt x="256" y="566"/>
                    <a:pt x="281" y="566"/>
                  </a:cubicBezTo>
                  <a:cubicBezTo>
                    <a:pt x="400" y="566"/>
                    <a:pt x="525" y="490"/>
                    <a:pt x="559" y="379"/>
                  </a:cubicBezTo>
                  <a:cubicBezTo>
                    <a:pt x="601" y="255"/>
                    <a:pt x="559" y="80"/>
                    <a:pt x="425" y="38"/>
                  </a:cubicBezTo>
                  <a:cubicBezTo>
                    <a:pt x="378" y="12"/>
                    <a:pt x="334" y="0"/>
                    <a:pt x="29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39"/>
            <p:cNvSpPr/>
            <p:nvPr/>
          </p:nvSpPr>
          <p:spPr>
            <a:xfrm>
              <a:off x="4931525" y="4561625"/>
              <a:ext cx="16300" cy="14150"/>
            </a:xfrm>
            <a:custGeom>
              <a:rect b="b" l="l" r="r" t="t"/>
              <a:pathLst>
                <a:path extrusionOk="0" h="566" w="652">
                  <a:moveTo>
                    <a:pt x="340" y="0"/>
                  </a:moveTo>
                  <a:cubicBezTo>
                    <a:pt x="235" y="0"/>
                    <a:pt x="125" y="54"/>
                    <a:pt x="93" y="181"/>
                  </a:cubicBezTo>
                  <a:cubicBezTo>
                    <a:pt x="0" y="315"/>
                    <a:pt x="93" y="491"/>
                    <a:pt x="217" y="532"/>
                  </a:cubicBezTo>
                  <a:cubicBezTo>
                    <a:pt x="266" y="555"/>
                    <a:pt x="310" y="565"/>
                    <a:pt x="351" y="565"/>
                  </a:cubicBezTo>
                  <a:cubicBezTo>
                    <a:pt x="459" y="565"/>
                    <a:pt x="543" y="495"/>
                    <a:pt x="610" y="398"/>
                  </a:cubicBezTo>
                  <a:cubicBezTo>
                    <a:pt x="651" y="232"/>
                    <a:pt x="569" y="98"/>
                    <a:pt x="434" y="15"/>
                  </a:cubicBezTo>
                  <a:cubicBezTo>
                    <a:pt x="405" y="5"/>
                    <a:pt x="373" y="0"/>
                    <a:pt x="34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39"/>
            <p:cNvSpPr/>
            <p:nvPr/>
          </p:nvSpPr>
          <p:spPr>
            <a:xfrm>
              <a:off x="4803575" y="4619125"/>
              <a:ext cx="7525" cy="8550"/>
            </a:xfrm>
            <a:custGeom>
              <a:rect b="b" l="l" r="r" t="t"/>
              <a:pathLst>
                <a:path extrusionOk="0" h="342" w="301">
                  <a:moveTo>
                    <a:pt x="124" y="0"/>
                  </a:moveTo>
                  <a:lnTo>
                    <a:pt x="0" y="259"/>
                  </a:lnTo>
                  <a:lnTo>
                    <a:pt x="259" y="341"/>
                  </a:lnTo>
                  <a:cubicBezTo>
                    <a:pt x="300" y="341"/>
                    <a:pt x="300" y="300"/>
                    <a:pt x="300" y="300"/>
                  </a:cubicBezTo>
                  <a:cubicBezTo>
                    <a:pt x="300" y="259"/>
                    <a:pt x="300" y="165"/>
                    <a:pt x="259" y="124"/>
                  </a:cubicBezTo>
                  <a:lnTo>
                    <a:pt x="259" y="83"/>
                  </a:lnTo>
                  <a:cubicBezTo>
                    <a:pt x="207" y="83"/>
                    <a:pt x="207" y="41"/>
                    <a:pt x="16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39"/>
            <p:cNvSpPr/>
            <p:nvPr/>
          </p:nvSpPr>
          <p:spPr>
            <a:xfrm>
              <a:off x="4828125" y="4554500"/>
              <a:ext cx="9850" cy="13775"/>
            </a:xfrm>
            <a:custGeom>
              <a:rect b="b" l="l" r="r" t="t"/>
              <a:pathLst>
                <a:path extrusionOk="0" h="551" w="394">
                  <a:moveTo>
                    <a:pt x="176" y="0"/>
                  </a:moveTo>
                  <a:lnTo>
                    <a:pt x="0" y="517"/>
                  </a:lnTo>
                  <a:cubicBezTo>
                    <a:pt x="38" y="540"/>
                    <a:pt x="78" y="550"/>
                    <a:pt x="118" y="550"/>
                  </a:cubicBezTo>
                  <a:cubicBezTo>
                    <a:pt x="222" y="550"/>
                    <a:pt x="322" y="480"/>
                    <a:pt x="352" y="383"/>
                  </a:cubicBezTo>
                  <a:cubicBezTo>
                    <a:pt x="393" y="207"/>
                    <a:pt x="352" y="83"/>
                    <a:pt x="17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39"/>
            <p:cNvSpPr/>
            <p:nvPr/>
          </p:nvSpPr>
          <p:spPr>
            <a:xfrm>
              <a:off x="4978050" y="4546750"/>
              <a:ext cx="7500" cy="9825"/>
            </a:xfrm>
            <a:custGeom>
              <a:rect b="b" l="l" r="r" t="t"/>
              <a:pathLst>
                <a:path extrusionOk="0" h="393" w="300">
                  <a:moveTo>
                    <a:pt x="41" y="0"/>
                  </a:moveTo>
                  <a:cubicBezTo>
                    <a:pt x="41" y="52"/>
                    <a:pt x="41" y="52"/>
                    <a:pt x="0" y="52"/>
                  </a:cubicBezTo>
                  <a:lnTo>
                    <a:pt x="0" y="135"/>
                  </a:lnTo>
                  <a:cubicBezTo>
                    <a:pt x="0" y="217"/>
                    <a:pt x="83" y="352"/>
                    <a:pt x="165" y="393"/>
                  </a:cubicBezTo>
                  <a:lnTo>
                    <a:pt x="300" y="135"/>
                  </a:lnTo>
                  <a:lnTo>
                    <a:pt x="4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39"/>
            <p:cNvSpPr/>
            <p:nvPr/>
          </p:nvSpPr>
          <p:spPr>
            <a:xfrm>
              <a:off x="4914450" y="4520900"/>
              <a:ext cx="12950" cy="9225"/>
            </a:xfrm>
            <a:custGeom>
              <a:rect b="b" l="l" r="r" t="t"/>
              <a:pathLst>
                <a:path extrusionOk="0" h="369" w="518">
                  <a:moveTo>
                    <a:pt x="1" y="0"/>
                  </a:moveTo>
                  <a:lnTo>
                    <a:pt x="1" y="93"/>
                  </a:lnTo>
                  <a:cubicBezTo>
                    <a:pt x="1" y="217"/>
                    <a:pt x="42" y="310"/>
                    <a:pt x="166" y="352"/>
                  </a:cubicBezTo>
                  <a:cubicBezTo>
                    <a:pt x="193" y="364"/>
                    <a:pt x="223" y="369"/>
                    <a:pt x="254" y="369"/>
                  </a:cubicBezTo>
                  <a:cubicBezTo>
                    <a:pt x="329" y="369"/>
                    <a:pt x="410" y="340"/>
                    <a:pt x="476" y="310"/>
                  </a:cubicBezTo>
                  <a:cubicBezTo>
                    <a:pt x="476" y="259"/>
                    <a:pt x="518" y="217"/>
                    <a:pt x="518" y="217"/>
                  </a:cubicBezTo>
                  <a:lnTo>
                    <a:pt x="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39"/>
            <p:cNvSpPr/>
            <p:nvPr/>
          </p:nvSpPr>
          <p:spPr>
            <a:xfrm>
              <a:off x="4853975" y="4497375"/>
              <a:ext cx="9850" cy="6475"/>
            </a:xfrm>
            <a:custGeom>
              <a:rect b="b" l="l" r="r" t="t"/>
              <a:pathLst>
                <a:path extrusionOk="0" h="259" w="394">
                  <a:moveTo>
                    <a:pt x="135" y="0"/>
                  </a:moveTo>
                  <a:lnTo>
                    <a:pt x="0" y="259"/>
                  </a:lnTo>
                  <a:lnTo>
                    <a:pt x="176" y="259"/>
                  </a:lnTo>
                  <a:cubicBezTo>
                    <a:pt x="259" y="259"/>
                    <a:pt x="311" y="217"/>
                    <a:pt x="352" y="124"/>
                  </a:cubicBezTo>
                  <a:cubicBezTo>
                    <a:pt x="352" y="124"/>
                    <a:pt x="352" y="83"/>
                    <a:pt x="393" y="83"/>
                  </a:cubicBezTo>
                  <a:lnTo>
                    <a:pt x="13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39"/>
            <p:cNvSpPr/>
            <p:nvPr/>
          </p:nvSpPr>
          <p:spPr>
            <a:xfrm>
              <a:off x="4873350" y="4799525"/>
              <a:ext cx="8825" cy="7000"/>
            </a:xfrm>
            <a:custGeom>
              <a:rect b="b" l="l" r="r" t="t"/>
              <a:pathLst>
                <a:path extrusionOk="0" h="280" w="353">
                  <a:moveTo>
                    <a:pt x="269" y="1"/>
                  </a:moveTo>
                  <a:cubicBezTo>
                    <a:pt x="194" y="1"/>
                    <a:pt x="112" y="44"/>
                    <a:pt x="52" y="104"/>
                  </a:cubicBezTo>
                  <a:cubicBezTo>
                    <a:pt x="1" y="104"/>
                    <a:pt x="1" y="145"/>
                    <a:pt x="1" y="187"/>
                  </a:cubicBezTo>
                  <a:lnTo>
                    <a:pt x="259" y="280"/>
                  </a:lnTo>
                  <a:lnTo>
                    <a:pt x="352" y="21"/>
                  </a:lnTo>
                  <a:cubicBezTo>
                    <a:pt x="327" y="7"/>
                    <a:pt x="298" y="1"/>
                    <a:pt x="26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39"/>
            <p:cNvSpPr/>
            <p:nvPr/>
          </p:nvSpPr>
          <p:spPr>
            <a:xfrm>
              <a:off x="4808750" y="4773225"/>
              <a:ext cx="14225" cy="9525"/>
            </a:xfrm>
            <a:custGeom>
              <a:rect b="b" l="l" r="r" t="t"/>
              <a:pathLst>
                <a:path extrusionOk="0" h="381" w="569">
                  <a:moveTo>
                    <a:pt x="264" y="1"/>
                  </a:moveTo>
                  <a:cubicBezTo>
                    <a:pt x="230" y="1"/>
                    <a:pt x="196" y="14"/>
                    <a:pt x="176" y="39"/>
                  </a:cubicBezTo>
                  <a:lnTo>
                    <a:pt x="93" y="39"/>
                  </a:lnTo>
                  <a:cubicBezTo>
                    <a:pt x="93" y="81"/>
                    <a:pt x="52" y="81"/>
                    <a:pt x="52" y="122"/>
                  </a:cubicBezTo>
                  <a:cubicBezTo>
                    <a:pt x="0" y="122"/>
                    <a:pt x="0" y="164"/>
                    <a:pt x="0" y="164"/>
                  </a:cubicBezTo>
                  <a:lnTo>
                    <a:pt x="517" y="381"/>
                  </a:lnTo>
                  <a:cubicBezTo>
                    <a:pt x="517" y="339"/>
                    <a:pt x="569" y="246"/>
                    <a:pt x="517" y="205"/>
                  </a:cubicBezTo>
                  <a:cubicBezTo>
                    <a:pt x="517" y="122"/>
                    <a:pt x="476" y="39"/>
                    <a:pt x="352" y="39"/>
                  </a:cubicBezTo>
                  <a:cubicBezTo>
                    <a:pt x="331" y="14"/>
                    <a:pt x="297" y="1"/>
                    <a:pt x="26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39"/>
            <p:cNvSpPr/>
            <p:nvPr/>
          </p:nvSpPr>
          <p:spPr>
            <a:xfrm>
              <a:off x="4899200" y="4735425"/>
              <a:ext cx="9850" cy="12950"/>
            </a:xfrm>
            <a:custGeom>
              <a:rect b="b" l="l" r="r" t="t"/>
              <a:pathLst>
                <a:path extrusionOk="0" h="518" w="394">
                  <a:moveTo>
                    <a:pt x="259" y="1"/>
                  </a:moveTo>
                  <a:cubicBezTo>
                    <a:pt x="176" y="1"/>
                    <a:pt x="52" y="83"/>
                    <a:pt x="1" y="166"/>
                  </a:cubicBezTo>
                  <a:lnTo>
                    <a:pt x="1" y="342"/>
                  </a:lnTo>
                  <a:cubicBezTo>
                    <a:pt x="1" y="425"/>
                    <a:pt x="94" y="518"/>
                    <a:pt x="176" y="518"/>
                  </a:cubicBezTo>
                  <a:lnTo>
                    <a:pt x="394" y="42"/>
                  </a:lnTo>
                  <a:cubicBezTo>
                    <a:pt x="352" y="1"/>
                    <a:pt x="311"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39"/>
            <p:cNvSpPr/>
            <p:nvPr/>
          </p:nvSpPr>
          <p:spPr>
            <a:xfrm>
              <a:off x="4833550" y="4709075"/>
              <a:ext cx="16300" cy="13825"/>
            </a:xfrm>
            <a:custGeom>
              <a:rect b="b" l="l" r="r" t="t"/>
              <a:pathLst>
                <a:path extrusionOk="0" h="553" w="652">
                  <a:moveTo>
                    <a:pt x="326" y="1"/>
                  </a:moveTo>
                  <a:cubicBezTo>
                    <a:pt x="223" y="1"/>
                    <a:pt x="124" y="53"/>
                    <a:pt x="94" y="145"/>
                  </a:cubicBezTo>
                  <a:cubicBezTo>
                    <a:pt x="1" y="321"/>
                    <a:pt x="94" y="486"/>
                    <a:pt x="218" y="538"/>
                  </a:cubicBezTo>
                  <a:cubicBezTo>
                    <a:pt x="249" y="547"/>
                    <a:pt x="282" y="552"/>
                    <a:pt x="315" y="552"/>
                  </a:cubicBezTo>
                  <a:cubicBezTo>
                    <a:pt x="425" y="552"/>
                    <a:pt x="539" y="497"/>
                    <a:pt x="611" y="362"/>
                  </a:cubicBezTo>
                  <a:cubicBezTo>
                    <a:pt x="652" y="227"/>
                    <a:pt x="559" y="62"/>
                    <a:pt x="435" y="21"/>
                  </a:cubicBezTo>
                  <a:cubicBezTo>
                    <a:pt x="400" y="7"/>
                    <a:pt x="363" y="1"/>
                    <a:pt x="32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39"/>
            <p:cNvSpPr/>
            <p:nvPr/>
          </p:nvSpPr>
          <p:spPr>
            <a:xfrm>
              <a:off x="4788325" y="4728025"/>
              <a:ext cx="16300" cy="13550"/>
            </a:xfrm>
            <a:custGeom>
              <a:rect b="b" l="l" r="r" t="t"/>
              <a:pathLst>
                <a:path extrusionOk="0" h="542" w="652">
                  <a:moveTo>
                    <a:pt x="316" y="0"/>
                  </a:moveTo>
                  <a:cubicBezTo>
                    <a:pt x="216" y="0"/>
                    <a:pt x="123" y="73"/>
                    <a:pt x="93" y="162"/>
                  </a:cubicBezTo>
                  <a:cubicBezTo>
                    <a:pt x="0" y="297"/>
                    <a:pt x="93" y="462"/>
                    <a:pt x="217" y="503"/>
                  </a:cubicBezTo>
                  <a:cubicBezTo>
                    <a:pt x="255" y="530"/>
                    <a:pt x="296" y="541"/>
                    <a:pt x="336" y="541"/>
                  </a:cubicBezTo>
                  <a:cubicBezTo>
                    <a:pt x="436" y="541"/>
                    <a:pt x="529" y="468"/>
                    <a:pt x="559" y="379"/>
                  </a:cubicBezTo>
                  <a:cubicBezTo>
                    <a:pt x="652" y="245"/>
                    <a:pt x="559" y="79"/>
                    <a:pt x="434" y="38"/>
                  </a:cubicBezTo>
                  <a:cubicBezTo>
                    <a:pt x="396" y="12"/>
                    <a:pt x="356" y="0"/>
                    <a:pt x="31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39"/>
            <p:cNvSpPr/>
            <p:nvPr/>
          </p:nvSpPr>
          <p:spPr>
            <a:xfrm>
              <a:off x="4852925" y="4754325"/>
              <a:ext cx="15275" cy="13800"/>
            </a:xfrm>
            <a:custGeom>
              <a:rect b="b" l="l" r="r" t="t"/>
              <a:pathLst>
                <a:path extrusionOk="0" h="552" w="611">
                  <a:moveTo>
                    <a:pt x="308" y="1"/>
                  </a:moveTo>
                  <a:cubicBezTo>
                    <a:pt x="185" y="1"/>
                    <a:pt x="81" y="61"/>
                    <a:pt x="42" y="185"/>
                  </a:cubicBezTo>
                  <a:cubicBezTo>
                    <a:pt x="1" y="320"/>
                    <a:pt x="42" y="485"/>
                    <a:pt x="218" y="537"/>
                  </a:cubicBezTo>
                  <a:cubicBezTo>
                    <a:pt x="249" y="547"/>
                    <a:pt x="282" y="552"/>
                    <a:pt x="315" y="552"/>
                  </a:cubicBezTo>
                  <a:cubicBezTo>
                    <a:pt x="423" y="552"/>
                    <a:pt x="528" y="496"/>
                    <a:pt x="559" y="361"/>
                  </a:cubicBezTo>
                  <a:cubicBezTo>
                    <a:pt x="611" y="227"/>
                    <a:pt x="559" y="61"/>
                    <a:pt x="435" y="20"/>
                  </a:cubicBezTo>
                  <a:cubicBezTo>
                    <a:pt x="392" y="7"/>
                    <a:pt x="349" y="1"/>
                    <a:pt x="30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39"/>
            <p:cNvSpPr/>
            <p:nvPr/>
          </p:nvSpPr>
          <p:spPr>
            <a:xfrm>
              <a:off x="4815200" y="4663850"/>
              <a:ext cx="15275" cy="13825"/>
            </a:xfrm>
            <a:custGeom>
              <a:rect b="b" l="l" r="r" t="t"/>
              <a:pathLst>
                <a:path extrusionOk="0" h="553" w="611">
                  <a:moveTo>
                    <a:pt x="285" y="0"/>
                  </a:moveTo>
                  <a:cubicBezTo>
                    <a:pt x="181" y="0"/>
                    <a:pt x="83" y="53"/>
                    <a:pt x="52" y="144"/>
                  </a:cubicBezTo>
                  <a:cubicBezTo>
                    <a:pt x="0" y="320"/>
                    <a:pt x="52" y="444"/>
                    <a:pt x="218" y="537"/>
                  </a:cubicBezTo>
                  <a:cubicBezTo>
                    <a:pt x="249" y="547"/>
                    <a:pt x="282" y="552"/>
                    <a:pt x="315" y="552"/>
                  </a:cubicBezTo>
                  <a:cubicBezTo>
                    <a:pt x="423" y="552"/>
                    <a:pt x="529" y="496"/>
                    <a:pt x="569" y="362"/>
                  </a:cubicBezTo>
                  <a:cubicBezTo>
                    <a:pt x="610" y="227"/>
                    <a:pt x="569" y="62"/>
                    <a:pt x="393" y="20"/>
                  </a:cubicBezTo>
                  <a:cubicBezTo>
                    <a:pt x="358" y="7"/>
                    <a:pt x="321" y="0"/>
                    <a:pt x="28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39"/>
            <p:cNvSpPr/>
            <p:nvPr/>
          </p:nvSpPr>
          <p:spPr>
            <a:xfrm>
              <a:off x="4878775" y="4689825"/>
              <a:ext cx="16325" cy="14150"/>
            </a:xfrm>
            <a:custGeom>
              <a:rect b="b" l="l" r="r" t="t"/>
              <a:pathLst>
                <a:path extrusionOk="0" h="566" w="653">
                  <a:moveTo>
                    <a:pt x="355" y="1"/>
                  </a:moveTo>
                  <a:cubicBezTo>
                    <a:pt x="241" y="1"/>
                    <a:pt x="127" y="81"/>
                    <a:pt x="94" y="181"/>
                  </a:cubicBezTo>
                  <a:cubicBezTo>
                    <a:pt x="1" y="315"/>
                    <a:pt x="94" y="481"/>
                    <a:pt x="218" y="532"/>
                  </a:cubicBezTo>
                  <a:cubicBezTo>
                    <a:pt x="255" y="555"/>
                    <a:pt x="295" y="565"/>
                    <a:pt x="334" y="565"/>
                  </a:cubicBezTo>
                  <a:cubicBezTo>
                    <a:pt x="438" y="565"/>
                    <a:pt x="544" y="495"/>
                    <a:pt x="611" y="398"/>
                  </a:cubicBezTo>
                  <a:cubicBezTo>
                    <a:pt x="652" y="274"/>
                    <a:pt x="559" y="98"/>
                    <a:pt x="435" y="15"/>
                  </a:cubicBezTo>
                  <a:cubicBezTo>
                    <a:pt x="409" y="5"/>
                    <a:pt x="382" y="1"/>
                    <a:pt x="35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39"/>
            <p:cNvSpPr/>
            <p:nvPr/>
          </p:nvSpPr>
          <p:spPr>
            <a:xfrm>
              <a:off x="4750575" y="4747050"/>
              <a:ext cx="7775" cy="8825"/>
            </a:xfrm>
            <a:custGeom>
              <a:rect b="b" l="l" r="r" t="t"/>
              <a:pathLst>
                <a:path extrusionOk="0" h="353" w="311">
                  <a:moveTo>
                    <a:pt x="135" y="1"/>
                  </a:moveTo>
                  <a:lnTo>
                    <a:pt x="1" y="259"/>
                  </a:lnTo>
                  <a:lnTo>
                    <a:pt x="259" y="352"/>
                  </a:lnTo>
                  <a:cubicBezTo>
                    <a:pt x="311" y="352"/>
                    <a:pt x="311" y="352"/>
                    <a:pt x="311" y="311"/>
                  </a:cubicBezTo>
                  <a:cubicBezTo>
                    <a:pt x="311" y="177"/>
                    <a:pt x="259" y="53"/>
                    <a:pt x="13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39"/>
            <p:cNvSpPr/>
            <p:nvPr/>
          </p:nvSpPr>
          <p:spPr>
            <a:xfrm>
              <a:off x="4774350" y="4682450"/>
              <a:ext cx="10900" cy="14225"/>
            </a:xfrm>
            <a:custGeom>
              <a:rect b="b" l="l" r="r" t="t"/>
              <a:pathLst>
                <a:path extrusionOk="0" h="569" w="436">
                  <a:moveTo>
                    <a:pt x="218" y="0"/>
                  </a:moveTo>
                  <a:lnTo>
                    <a:pt x="1" y="517"/>
                  </a:lnTo>
                  <a:cubicBezTo>
                    <a:pt x="42" y="569"/>
                    <a:pt x="42" y="569"/>
                    <a:pt x="84" y="569"/>
                  </a:cubicBezTo>
                  <a:cubicBezTo>
                    <a:pt x="218" y="569"/>
                    <a:pt x="342" y="517"/>
                    <a:pt x="394" y="393"/>
                  </a:cubicBezTo>
                  <a:cubicBezTo>
                    <a:pt x="435" y="259"/>
                    <a:pt x="394" y="135"/>
                    <a:pt x="301" y="52"/>
                  </a:cubicBezTo>
                  <a:cubicBezTo>
                    <a:pt x="259" y="52"/>
                    <a:pt x="259" y="52"/>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39"/>
            <p:cNvSpPr/>
            <p:nvPr/>
          </p:nvSpPr>
          <p:spPr>
            <a:xfrm>
              <a:off x="4925050" y="4674950"/>
              <a:ext cx="7775" cy="9850"/>
            </a:xfrm>
            <a:custGeom>
              <a:rect b="b" l="l" r="r" t="t"/>
              <a:pathLst>
                <a:path extrusionOk="0" h="394" w="311">
                  <a:moveTo>
                    <a:pt x="52" y="0"/>
                  </a:moveTo>
                  <a:cubicBezTo>
                    <a:pt x="52" y="42"/>
                    <a:pt x="1" y="42"/>
                    <a:pt x="1" y="93"/>
                  </a:cubicBezTo>
                  <a:cubicBezTo>
                    <a:pt x="1" y="176"/>
                    <a:pt x="52" y="300"/>
                    <a:pt x="135" y="352"/>
                  </a:cubicBezTo>
                  <a:lnTo>
                    <a:pt x="176" y="393"/>
                  </a:lnTo>
                  <a:lnTo>
                    <a:pt x="311" y="135"/>
                  </a:lnTo>
                  <a:lnTo>
                    <a:pt x="5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39"/>
            <p:cNvSpPr/>
            <p:nvPr/>
          </p:nvSpPr>
          <p:spPr>
            <a:xfrm>
              <a:off x="4861725" y="4649100"/>
              <a:ext cx="12950" cy="9850"/>
            </a:xfrm>
            <a:custGeom>
              <a:rect b="b" l="l" r="r" t="t"/>
              <a:pathLst>
                <a:path extrusionOk="0" h="394" w="518">
                  <a:moveTo>
                    <a:pt x="1" y="0"/>
                  </a:moveTo>
                  <a:lnTo>
                    <a:pt x="1" y="93"/>
                  </a:lnTo>
                  <a:lnTo>
                    <a:pt x="1" y="217"/>
                  </a:lnTo>
                  <a:lnTo>
                    <a:pt x="42" y="259"/>
                  </a:lnTo>
                  <a:cubicBezTo>
                    <a:pt x="42" y="300"/>
                    <a:pt x="83" y="352"/>
                    <a:pt x="166" y="352"/>
                  </a:cubicBezTo>
                  <a:cubicBezTo>
                    <a:pt x="207" y="393"/>
                    <a:pt x="259" y="393"/>
                    <a:pt x="300" y="393"/>
                  </a:cubicBezTo>
                  <a:cubicBezTo>
                    <a:pt x="342" y="393"/>
                    <a:pt x="342" y="352"/>
                    <a:pt x="383" y="352"/>
                  </a:cubicBezTo>
                  <a:cubicBezTo>
                    <a:pt x="383" y="352"/>
                    <a:pt x="424" y="352"/>
                    <a:pt x="466" y="300"/>
                  </a:cubicBezTo>
                  <a:cubicBezTo>
                    <a:pt x="466" y="259"/>
                    <a:pt x="517" y="259"/>
                    <a:pt x="517" y="217"/>
                  </a:cubicBezTo>
                  <a:lnTo>
                    <a:pt x="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39"/>
            <p:cNvSpPr/>
            <p:nvPr/>
          </p:nvSpPr>
          <p:spPr>
            <a:xfrm>
              <a:off x="4801250" y="4625575"/>
              <a:ext cx="8800" cy="6475"/>
            </a:xfrm>
            <a:custGeom>
              <a:rect b="b" l="l" r="r" t="t"/>
              <a:pathLst>
                <a:path extrusionOk="0" h="259" w="352">
                  <a:moveTo>
                    <a:pt x="93" y="1"/>
                  </a:moveTo>
                  <a:lnTo>
                    <a:pt x="0" y="259"/>
                  </a:lnTo>
                  <a:lnTo>
                    <a:pt x="176" y="259"/>
                  </a:lnTo>
                  <a:cubicBezTo>
                    <a:pt x="259" y="259"/>
                    <a:pt x="352" y="166"/>
                    <a:pt x="352" y="83"/>
                  </a:cubicBezTo>
                  <a:lnTo>
                    <a:pt x="9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39"/>
            <p:cNvSpPr/>
            <p:nvPr/>
          </p:nvSpPr>
          <p:spPr>
            <a:xfrm>
              <a:off x="4780825" y="4837150"/>
              <a:ext cx="16300" cy="13825"/>
            </a:xfrm>
            <a:custGeom>
              <a:rect b="b" l="l" r="r" t="t"/>
              <a:pathLst>
                <a:path extrusionOk="0" h="553" w="652">
                  <a:moveTo>
                    <a:pt x="337" y="1"/>
                  </a:moveTo>
                  <a:cubicBezTo>
                    <a:pt x="229" y="1"/>
                    <a:pt x="123" y="56"/>
                    <a:pt x="83" y="191"/>
                  </a:cubicBezTo>
                  <a:cubicBezTo>
                    <a:pt x="0" y="326"/>
                    <a:pt x="83" y="491"/>
                    <a:pt x="218" y="532"/>
                  </a:cubicBezTo>
                  <a:cubicBezTo>
                    <a:pt x="250" y="546"/>
                    <a:pt x="286" y="552"/>
                    <a:pt x="322" y="552"/>
                  </a:cubicBezTo>
                  <a:cubicBezTo>
                    <a:pt x="424" y="552"/>
                    <a:pt x="528" y="500"/>
                    <a:pt x="559" y="408"/>
                  </a:cubicBezTo>
                  <a:cubicBezTo>
                    <a:pt x="652" y="233"/>
                    <a:pt x="559" y="109"/>
                    <a:pt x="435" y="16"/>
                  </a:cubicBezTo>
                  <a:cubicBezTo>
                    <a:pt x="403" y="6"/>
                    <a:pt x="370" y="1"/>
                    <a:pt x="33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39"/>
            <p:cNvSpPr/>
            <p:nvPr/>
          </p:nvSpPr>
          <p:spPr>
            <a:xfrm>
              <a:off x="4762475" y="4791925"/>
              <a:ext cx="15275" cy="13825"/>
            </a:xfrm>
            <a:custGeom>
              <a:rect b="b" l="l" r="r" t="t"/>
              <a:pathLst>
                <a:path extrusionOk="0" h="553" w="611">
                  <a:moveTo>
                    <a:pt x="296" y="0"/>
                  </a:moveTo>
                  <a:cubicBezTo>
                    <a:pt x="188" y="0"/>
                    <a:pt x="81" y="56"/>
                    <a:pt x="42" y="191"/>
                  </a:cubicBezTo>
                  <a:cubicBezTo>
                    <a:pt x="0" y="325"/>
                    <a:pt x="42" y="491"/>
                    <a:pt x="176" y="532"/>
                  </a:cubicBezTo>
                  <a:cubicBezTo>
                    <a:pt x="222" y="546"/>
                    <a:pt x="267" y="552"/>
                    <a:pt x="309" y="552"/>
                  </a:cubicBezTo>
                  <a:cubicBezTo>
                    <a:pt x="430" y="552"/>
                    <a:pt x="528" y="500"/>
                    <a:pt x="559" y="408"/>
                  </a:cubicBezTo>
                  <a:cubicBezTo>
                    <a:pt x="610" y="232"/>
                    <a:pt x="559" y="67"/>
                    <a:pt x="393" y="15"/>
                  </a:cubicBezTo>
                  <a:cubicBezTo>
                    <a:pt x="362" y="6"/>
                    <a:pt x="329" y="0"/>
                    <a:pt x="29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39"/>
            <p:cNvSpPr/>
            <p:nvPr/>
          </p:nvSpPr>
          <p:spPr>
            <a:xfrm>
              <a:off x="4826050" y="4818475"/>
              <a:ext cx="16325" cy="14150"/>
            </a:xfrm>
            <a:custGeom>
              <a:rect b="b" l="l" r="r" t="t"/>
              <a:pathLst>
                <a:path extrusionOk="0" h="566" w="653">
                  <a:moveTo>
                    <a:pt x="316" y="1"/>
                  </a:moveTo>
                  <a:cubicBezTo>
                    <a:pt x="216" y="1"/>
                    <a:pt x="120" y="74"/>
                    <a:pt x="83" y="163"/>
                  </a:cubicBezTo>
                  <a:cubicBezTo>
                    <a:pt x="1" y="297"/>
                    <a:pt x="83" y="463"/>
                    <a:pt x="218" y="556"/>
                  </a:cubicBezTo>
                  <a:cubicBezTo>
                    <a:pt x="238" y="563"/>
                    <a:pt x="260" y="566"/>
                    <a:pt x="283" y="566"/>
                  </a:cubicBezTo>
                  <a:cubicBezTo>
                    <a:pt x="397" y="566"/>
                    <a:pt x="531" y="484"/>
                    <a:pt x="600" y="380"/>
                  </a:cubicBezTo>
                  <a:cubicBezTo>
                    <a:pt x="652" y="246"/>
                    <a:pt x="559" y="80"/>
                    <a:pt x="435" y="39"/>
                  </a:cubicBezTo>
                  <a:cubicBezTo>
                    <a:pt x="397" y="12"/>
                    <a:pt x="356" y="1"/>
                    <a:pt x="31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39"/>
            <p:cNvSpPr/>
            <p:nvPr/>
          </p:nvSpPr>
          <p:spPr>
            <a:xfrm>
              <a:off x="4721625" y="4811675"/>
              <a:ext cx="10875" cy="13325"/>
            </a:xfrm>
            <a:custGeom>
              <a:rect b="b" l="l" r="r" t="t"/>
              <a:pathLst>
                <a:path extrusionOk="0" h="533" w="435">
                  <a:moveTo>
                    <a:pt x="218" y="1"/>
                  </a:moveTo>
                  <a:lnTo>
                    <a:pt x="1" y="518"/>
                  </a:lnTo>
                  <a:cubicBezTo>
                    <a:pt x="35" y="528"/>
                    <a:pt x="67" y="532"/>
                    <a:pt x="97" y="532"/>
                  </a:cubicBezTo>
                  <a:cubicBezTo>
                    <a:pt x="223" y="532"/>
                    <a:pt x="317" y="452"/>
                    <a:pt x="383" y="352"/>
                  </a:cubicBezTo>
                  <a:lnTo>
                    <a:pt x="383" y="311"/>
                  </a:lnTo>
                  <a:cubicBezTo>
                    <a:pt x="435" y="176"/>
                    <a:pt x="342" y="52"/>
                    <a:pt x="2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39"/>
            <p:cNvSpPr/>
            <p:nvPr/>
          </p:nvSpPr>
          <p:spPr>
            <a:xfrm>
              <a:off x="4872325" y="4804175"/>
              <a:ext cx="7525" cy="8825"/>
            </a:xfrm>
            <a:custGeom>
              <a:rect b="b" l="l" r="r" t="t"/>
              <a:pathLst>
                <a:path extrusionOk="0" h="353" w="301">
                  <a:moveTo>
                    <a:pt x="42" y="1"/>
                  </a:moveTo>
                  <a:cubicBezTo>
                    <a:pt x="0" y="1"/>
                    <a:pt x="0" y="1"/>
                    <a:pt x="0" y="42"/>
                  </a:cubicBezTo>
                  <a:lnTo>
                    <a:pt x="0" y="135"/>
                  </a:lnTo>
                  <a:cubicBezTo>
                    <a:pt x="0" y="177"/>
                    <a:pt x="42" y="177"/>
                    <a:pt x="42" y="218"/>
                  </a:cubicBezTo>
                  <a:cubicBezTo>
                    <a:pt x="42" y="259"/>
                    <a:pt x="135" y="301"/>
                    <a:pt x="176" y="352"/>
                  </a:cubicBezTo>
                  <a:lnTo>
                    <a:pt x="300" y="94"/>
                  </a:ln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39"/>
            <p:cNvSpPr/>
            <p:nvPr/>
          </p:nvSpPr>
          <p:spPr>
            <a:xfrm>
              <a:off x="4808750" y="4777300"/>
              <a:ext cx="12925" cy="9850"/>
            </a:xfrm>
            <a:custGeom>
              <a:rect b="b" l="l" r="r" t="t"/>
              <a:pathLst>
                <a:path extrusionOk="0" h="394" w="517">
                  <a:moveTo>
                    <a:pt x="0" y="1"/>
                  </a:moveTo>
                  <a:lnTo>
                    <a:pt x="0" y="135"/>
                  </a:lnTo>
                  <a:lnTo>
                    <a:pt x="0" y="218"/>
                  </a:lnTo>
                  <a:cubicBezTo>
                    <a:pt x="0" y="218"/>
                    <a:pt x="0" y="259"/>
                    <a:pt x="52" y="259"/>
                  </a:cubicBezTo>
                  <a:cubicBezTo>
                    <a:pt x="52" y="300"/>
                    <a:pt x="93" y="342"/>
                    <a:pt x="176" y="393"/>
                  </a:cubicBezTo>
                  <a:lnTo>
                    <a:pt x="352" y="393"/>
                  </a:lnTo>
                  <a:cubicBezTo>
                    <a:pt x="393" y="342"/>
                    <a:pt x="434" y="342"/>
                    <a:pt x="476" y="300"/>
                  </a:cubicBezTo>
                  <a:cubicBezTo>
                    <a:pt x="476" y="300"/>
                    <a:pt x="517" y="259"/>
                    <a:pt x="517" y="218"/>
                  </a:cubicBezTo>
                  <a:lnTo>
                    <a:pt x="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39"/>
            <p:cNvSpPr/>
            <p:nvPr/>
          </p:nvSpPr>
          <p:spPr>
            <a:xfrm>
              <a:off x="4748525" y="4753525"/>
              <a:ext cx="8550" cy="7050"/>
            </a:xfrm>
            <a:custGeom>
              <a:rect b="b" l="l" r="r" t="t"/>
              <a:pathLst>
                <a:path extrusionOk="0" h="282" w="342">
                  <a:moveTo>
                    <a:pt x="83" y="0"/>
                  </a:moveTo>
                  <a:lnTo>
                    <a:pt x="0" y="259"/>
                  </a:lnTo>
                  <a:lnTo>
                    <a:pt x="41" y="259"/>
                  </a:lnTo>
                  <a:cubicBezTo>
                    <a:pt x="55" y="276"/>
                    <a:pt x="75" y="282"/>
                    <a:pt x="96" y="282"/>
                  </a:cubicBezTo>
                  <a:cubicBezTo>
                    <a:pt x="139" y="282"/>
                    <a:pt x="190" y="259"/>
                    <a:pt x="217" y="259"/>
                  </a:cubicBezTo>
                  <a:cubicBezTo>
                    <a:pt x="258" y="217"/>
                    <a:pt x="341" y="176"/>
                    <a:pt x="341" y="93"/>
                  </a:cubicBezTo>
                  <a:lnTo>
                    <a:pt x="83"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39"/>
            <p:cNvSpPr/>
            <p:nvPr/>
          </p:nvSpPr>
          <p:spPr>
            <a:xfrm>
              <a:off x="5062050" y="3976225"/>
              <a:ext cx="8550" cy="7325"/>
            </a:xfrm>
            <a:custGeom>
              <a:rect b="b" l="l" r="r" t="t"/>
              <a:pathLst>
                <a:path extrusionOk="0" h="293" w="342">
                  <a:moveTo>
                    <a:pt x="226" y="1"/>
                  </a:moveTo>
                  <a:cubicBezTo>
                    <a:pt x="125" y="1"/>
                    <a:pt x="30" y="71"/>
                    <a:pt x="0" y="168"/>
                  </a:cubicBezTo>
                  <a:lnTo>
                    <a:pt x="259" y="292"/>
                  </a:lnTo>
                  <a:lnTo>
                    <a:pt x="341" y="34"/>
                  </a:lnTo>
                  <a:cubicBezTo>
                    <a:pt x="304" y="11"/>
                    <a:pt x="265" y="1"/>
                    <a:pt x="22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39"/>
            <p:cNvSpPr/>
            <p:nvPr/>
          </p:nvSpPr>
          <p:spPr>
            <a:xfrm>
              <a:off x="4997425" y="3949800"/>
              <a:ext cx="13975" cy="10225"/>
            </a:xfrm>
            <a:custGeom>
              <a:rect b="b" l="l" r="r" t="t"/>
              <a:pathLst>
                <a:path extrusionOk="0" h="409" w="559">
                  <a:moveTo>
                    <a:pt x="290" y="0"/>
                  </a:moveTo>
                  <a:cubicBezTo>
                    <a:pt x="196" y="0"/>
                    <a:pt x="104" y="49"/>
                    <a:pt x="42" y="150"/>
                  </a:cubicBezTo>
                  <a:lnTo>
                    <a:pt x="0" y="191"/>
                  </a:lnTo>
                  <a:lnTo>
                    <a:pt x="517" y="409"/>
                  </a:lnTo>
                  <a:cubicBezTo>
                    <a:pt x="559" y="316"/>
                    <a:pt x="559" y="274"/>
                    <a:pt x="559" y="233"/>
                  </a:cubicBezTo>
                  <a:cubicBezTo>
                    <a:pt x="517" y="150"/>
                    <a:pt x="466" y="57"/>
                    <a:pt x="383" y="16"/>
                  </a:cubicBezTo>
                  <a:cubicBezTo>
                    <a:pt x="352" y="6"/>
                    <a:pt x="321" y="0"/>
                    <a:pt x="29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39"/>
            <p:cNvSpPr/>
            <p:nvPr/>
          </p:nvSpPr>
          <p:spPr>
            <a:xfrm>
              <a:off x="5023275" y="3885775"/>
              <a:ext cx="15025" cy="13575"/>
            </a:xfrm>
            <a:custGeom>
              <a:rect b="b" l="l" r="r" t="t"/>
              <a:pathLst>
                <a:path extrusionOk="0" h="543" w="601">
                  <a:moveTo>
                    <a:pt x="272" y="0"/>
                  </a:moveTo>
                  <a:cubicBezTo>
                    <a:pt x="172" y="0"/>
                    <a:pt x="72" y="70"/>
                    <a:pt x="42" y="168"/>
                  </a:cubicBezTo>
                  <a:cubicBezTo>
                    <a:pt x="0" y="292"/>
                    <a:pt x="42" y="468"/>
                    <a:pt x="166" y="509"/>
                  </a:cubicBezTo>
                  <a:cubicBezTo>
                    <a:pt x="215" y="532"/>
                    <a:pt x="260" y="542"/>
                    <a:pt x="301" y="542"/>
                  </a:cubicBezTo>
                  <a:cubicBezTo>
                    <a:pt x="408" y="542"/>
                    <a:pt x="492" y="474"/>
                    <a:pt x="559" y="385"/>
                  </a:cubicBezTo>
                  <a:cubicBezTo>
                    <a:pt x="600" y="250"/>
                    <a:pt x="559" y="75"/>
                    <a:pt x="383" y="33"/>
                  </a:cubicBezTo>
                  <a:cubicBezTo>
                    <a:pt x="349" y="10"/>
                    <a:pt x="310" y="0"/>
                    <a:pt x="27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39"/>
            <p:cNvSpPr/>
            <p:nvPr/>
          </p:nvSpPr>
          <p:spPr>
            <a:xfrm>
              <a:off x="4976750" y="3904575"/>
              <a:ext cx="16300" cy="13700"/>
            </a:xfrm>
            <a:custGeom>
              <a:rect b="b" l="l" r="r" t="t"/>
              <a:pathLst>
                <a:path extrusionOk="0" h="548" w="652">
                  <a:moveTo>
                    <a:pt x="342" y="1"/>
                  </a:moveTo>
                  <a:cubicBezTo>
                    <a:pt x="236" y="1"/>
                    <a:pt x="125" y="56"/>
                    <a:pt x="93" y="191"/>
                  </a:cubicBezTo>
                  <a:cubicBezTo>
                    <a:pt x="0" y="315"/>
                    <a:pt x="93" y="491"/>
                    <a:pt x="217" y="532"/>
                  </a:cubicBezTo>
                  <a:cubicBezTo>
                    <a:pt x="261" y="543"/>
                    <a:pt x="302" y="548"/>
                    <a:pt x="340" y="548"/>
                  </a:cubicBezTo>
                  <a:cubicBezTo>
                    <a:pt x="453" y="548"/>
                    <a:pt x="541" y="501"/>
                    <a:pt x="610" y="408"/>
                  </a:cubicBezTo>
                  <a:cubicBezTo>
                    <a:pt x="652" y="232"/>
                    <a:pt x="610" y="57"/>
                    <a:pt x="435" y="15"/>
                  </a:cubicBezTo>
                  <a:cubicBezTo>
                    <a:pt x="406" y="6"/>
                    <a:pt x="374" y="1"/>
                    <a:pt x="34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39"/>
            <p:cNvSpPr/>
            <p:nvPr/>
          </p:nvSpPr>
          <p:spPr>
            <a:xfrm>
              <a:off x="5041375" y="3931000"/>
              <a:ext cx="16300" cy="14050"/>
            </a:xfrm>
            <a:custGeom>
              <a:rect b="b" l="l" r="r" t="t"/>
              <a:pathLst>
                <a:path extrusionOk="0" h="562" w="652">
                  <a:moveTo>
                    <a:pt x="323" y="1"/>
                  </a:moveTo>
                  <a:cubicBezTo>
                    <a:pt x="220" y="1"/>
                    <a:pt x="112" y="71"/>
                    <a:pt x="52" y="168"/>
                  </a:cubicBezTo>
                  <a:cubicBezTo>
                    <a:pt x="0" y="292"/>
                    <a:pt x="93" y="468"/>
                    <a:pt x="217" y="551"/>
                  </a:cubicBezTo>
                  <a:cubicBezTo>
                    <a:pt x="241" y="558"/>
                    <a:pt x="266" y="561"/>
                    <a:pt x="291" y="561"/>
                  </a:cubicBezTo>
                  <a:cubicBezTo>
                    <a:pt x="407" y="561"/>
                    <a:pt x="526" y="487"/>
                    <a:pt x="569" y="385"/>
                  </a:cubicBezTo>
                  <a:cubicBezTo>
                    <a:pt x="651" y="251"/>
                    <a:pt x="569" y="75"/>
                    <a:pt x="434" y="34"/>
                  </a:cubicBezTo>
                  <a:cubicBezTo>
                    <a:pt x="400" y="11"/>
                    <a:pt x="362" y="1"/>
                    <a:pt x="32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39"/>
            <p:cNvSpPr/>
            <p:nvPr/>
          </p:nvSpPr>
          <p:spPr>
            <a:xfrm>
              <a:off x="4940300" y="3924325"/>
              <a:ext cx="7525" cy="8550"/>
            </a:xfrm>
            <a:custGeom>
              <a:rect b="b" l="l" r="r" t="t"/>
              <a:pathLst>
                <a:path extrusionOk="0" h="342" w="301">
                  <a:moveTo>
                    <a:pt x="83" y="1"/>
                  </a:moveTo>
                  <a:lnTo>
                    <a:pt x="1" y="259"/>
                  </a:lnTo>
                  <a:lnTo>
                    <a:pt x="259" y="342"/>
                  </a:lnTo>
                  <a:lnTo>
                    <a:pt x="259" y="301"/>
                  </a:lnTo>
                  <a:cubicBezTo>
                    <a:pt x="300" y="177"/>
                    <a:pt x="218" y="83"/>
                    <a:pt x="1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39"/>
            <p:cNvSpPr/>
            <p:nvPr/>
          </p:nvSpPr>
          <p:spPr>
            <a:xfrm>
              <a:off x="4963825" y="3859725"/>
              <a:ext cx="10875" cy="13300"/>
            </a:xfrm>
            <a:custGeom>
              <a:rect b="b" l="l" r="r" t="t"/>
              <a:pathLst>
                <a:path extrusionOk="0" h="532" w="435">
                  <a:moveTo>
                    <a:pt x="218" y="0"/>
                  </a:moveTo>
                  <a:lnTo>
                    <a:pt x="0" y="517"/>
                  </a:lnTo>
                  <a:cubicBezTo>
                    <a:pt x="32" y="527"/>
                    <a:pt x="65" y="532"/>
                    <a:pt x="99" y="532"/>
                  </a:cubicBezTo>
                  <a:cubicBezTo>
                    <a:pt x="209" y="532"/>
                    <a:pt x="320" y="476"/>
                    <a:pt x="352" y="341"/>
                  </a:cubicBezTo>
                  <a:cubicBezTo>
                    <a:pt x="435" y="217"/>
                    <a:pt x="352" y="41"/>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39"/>
            <p:cNvSpPr/>
            <p:nvPr/>
          </p:nvSpPr>
          <p:spPr>
            <a:xfrm>
              <a:off x="5009050" y="4104225"/>
              <a:ext cx="8825" cy="7525"/>
            </a:xfrm>
            <a:custGeom>
              <a:rect b="b" l="l" r="r" t="t"/>
              <a:pathLst>
                <a:path extrusionOk="0" h="301" w="353">
                  <a:moveTo>
                    <a:pt x="259" y="1"/>
                  </a:moveTo>
                  <a:cubicBezTo>
                    <a:pt x="218" y="1"/>
                    <a:pt x="177" y="42"/>
                    <a:pt x="135" y="42"/>
                  </a:cubicBezTo>
                  <a:lnTo>
                    <a:pt x="94" y="83"/>
                  </a:lnTo>
                  <a:cubicBezTo>
                    <a:pt x="52" y="83"/>
                    <a:pt x="1" y="125"/>
                    <a:pt x="1" y="176"/>
                  </a:cubicBezTo>
                  <a:lnTo>
                    <a:pt x="259" y="301"/>
                  </a:lnTo>
                  <a:lnTo>
                    <a:pt x="352" y="42"/>
                  </a:lnTo>
                  <a:cubicBezTo>
                    <a:pt x="311" y="42"/>
                    <a:pt x="311"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39"/>
            <p:cNvSpPr/>
            <p:nvPr/>
          </p:nvSpPr>
          <p:spPr>
            <a:xfrm>
              <a:off x="4944425" y="4078000"/>
              <a:ext cx="14250" cy="9975"/>
            </a:xfrm>
            <a:custGeom>
              <a:rect b="b" l="l" r="r" t="t"/>
              <a:pathLst>
                <a:path extrusionOk="0" h="399" w="570">
                  <a:moveTo>
                    <a:pt x="295" y="0"/>
                  </a:moveTo>
                  <a:cubicBezTo>
                    <a:pt x="200" y="0"/>
                    <a:pt x="115" y="47"/>
                    <a:pt x="53" y="140"/>
                  </a:cubicBezTo>
                  <a:cubicBezTo>
                    <a:pt x="53" y="140"/>
                    <a:pt x="1" y="140"/>
                    <a:pt x="1" y="192"/>
                  </a:cubicBezTo>
                  <a:lnTo>
                    <a:pt x="518" y="398"/>
                  </a:lnTo>
                  <a:cubicBezTo>
                    <a:pt x="570" y="357"/>
                    <a:pt x="570" y="316"/>
                    <a:pt x="570" y="274"/>
                  </a:cubicBezTo>
                  <a:cubicBezTo>
                    <a:pt x="570" y="192"/>
                    <a:pt x="477" y="57"/>
                    <a:pt x="394" y="16"/>
                  </a:cubicBezTo>
                  <a:cubicBezTo>
                    <a:pt x="360" y="5"/>
                    <a:pt x="327" y="0"/>
                    <a:pt x="29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39"/>
            <p:cNvSpPr/>
            <p:nvPr/>
          </p:nvSpPr>
          <p:spPr>
            <a:xfrm>
              <a:off x="5034900" y="4040650"/>
              <a:ext cx="9850" cy="12950"/>
            </a:xfrm>
            <a:custGeom>
              <a:rect b="b" l="l" r="r" t="t"/>
              <a:pathLst>
                <a:path extrusionOk="0" h="518" w="394">
                  <a:moveTo>
                    <a:pt x="259" y="0"/>
                  </a:moveTo>
                  <a:cubicBezTo>
                    <a:pt x="176" y="0"/>
                    <a:pt x="52" y="42"/>
                    <a:pt x="1" y="176"/>
                  </a:cubicBezTo>
                  <a:cubicBezTo>
                    <a:pt x="1" y="259"/>
                    <a:pt x="1" y="342"/>
                    <a:pt x="52" y="435"/>
                  </a:cubicBezTo>
                  <a:cubicBezTo>
                    <a:pt x="94" y="476"/>
                    <a:pt x="135" y="517"/>
                    <a:pt x="176" y="517"/>
                  </a:cubicBezTo>
                  <a:lnTo>
                    <a:pt x="394"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39"/>
            <p:cNvSpPr/>
            <p:nvPr/>
          </p:nvSpPr>
          <p:spPr>
            <a:xfrm>
              <a:off x="4969250" y="4013975"/>
              <a:ext cx="16300" cy="14050"/>
            </a:xfrm>
            <a:custGeom>
              <a:rect b="b" l="l" r="r" t="t"/>
              <a:pathLst>
                <a:path extrusionOk="0" h="562" w="652">
                  <a:moveTo>
                    <a:pt x="320" y="0"/>
                  </a:moveTo>
                  <a:cubicBezTo>
                    <a:pt x="218" y="0"/>
                    <a:pt x="124" y="71"/>
                    <a:pt x="94" y="168"/>
                  </a:cubicBezTo>
                  <a:cubicBezTo>
                    <a:pt x="1" y="333"/>
                    <a:pt x="94" y="468"/>
                    <a:pt x="218" y="550"/>
                  </a:cubicBezTo>
                  <a:cubicBezTo>
                    <a:pt x="249" y="558"/>
                    <a:pt x="278" y="561"/>
                    <a:pt x="306" y="561"/>
                  </a:cubicBezTo>
                  <a:cubicBezTo>
                    <a:pt x="436" y="561"/>
                    <a:pt x="534" y="485"/>
                    <a:pt x="611" y="375"/>
                  </a:cubicBezTo>
                  <a:cubicBezTo>
                    <a:pt x="652" y="251"/>
                    <a:pt x="611" y="75"/>
                    <a:pt x="435" y="33"/>
                  </a:cubicBezTo>
                  <a:cubicBezTo>
                    <a:pt x="398" y="11"/>
                    <a:pt x="358" y="0"/>
                    <a:pt x="32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39"/>
            <p:cNvSpPr/>
            <p:nvPr/>
          </p:nvSpPr>
          <p:spPr>
            <a:xfrm>
              <a:off x="4924025" y="4032875"/>
              <a:ext cx="16300" cy="14050"/>
            </a:xfrm>
            <a:custGeom>
              <a:rect b="b" l="l" r="r" t="t"/>
              <a:pathLst>
                <a:path extrusionOk="0" h="562" w="652">
                  <a:moveTo>
                    <a:pt x="362" y="1"/>
                  </a:moveTo>
                  <a:cubicBezTo>
                    <a:pt x="246" y="1"/>
                    <a:pt x="127" y="76"/>
                    <a:pt x="93" y="187"/>
                  </a:cubicBezTo>
                  <a:cubicBezTo>
                    <a:pt x="0" y="311"/>
                    <a:pt x="93" y="487"/>
                    <a:pt x="217" y="528"/>
                  </a:cubicBezTo>
                  <a:cubicBezTo>
                    <a:pt x="266" y="551"/>
                    <a:pt x="310" y="562"/>
                    <a:pt x="352" y="562"/>
                  </a:cubicBezTo>
                  <a:cubicBezTo>
                    <a:pt x="459" y="562"/>
                    <a:pt x="543" y="491"/>
                    <a:pt x="610" y="394"/>
                  </a:cubicBezTo>
                  <a:cubicBezTo>
                    <a:pt x="652" y="229"/>
                    <a:pt x="559" y="94"/>
                    <a:pt x="434" y="12"/>
                  </a:cubicBezTo>
                  <a:cubicBezTo>
                    <a:pt x="411" y="4"/>
                    <a:pt x="386" y="1"/>
                    <a:pt x="36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39"/>
            <p:cNvSpPr/>
            <p:nvPr/>
          </p:nvSpPr>
          <p:spPr>
            <a:xfrm>
              <a:off x="4988625" y="4059650"/>
              <a:ext cx="16325" cy="13700"/>
            </a:xfrm>
            <a:custGeom>
              <a:rect b="b" l="l" r="r" t="t"/>
              <a:pathLst>
                <a:path extrusionOk="0" h="548" w="653">
                  <a:moveTo>
                    <a:pt x="314" y="0"/>
                  </a:moveTo>
                  <a:cubicBezTo>
                    <a:pt x="200" y="0"/>
                    <a:pt x="112" y="49"/>
                    <a:pt x="42" y="150"/>
                  </a:cubicBezTo>
                  <a:cubicBezTo>
                    <a:pt x="1" y="316"/>
                    <a:pt x="94" y="450"/>
                    <a:pt x="218" y="533"/>
                  </a:cubicBezTo>
                  <a:cubicBezTo>
                    <a:pt x="249" y="542"/>
                    <a:pt x="282" y="547"/>
                    <a:pt x="315" y="547"/>
                  </a:cubicBezTo>
                  <a:cubicBezTo>
                    <a:pt x="423" y="547"/>
                    <a:pt x="528" y="492"/>
                    <a:pt x="559" y="357"/>
                  </a:cubicBezTo>
                  <a:cubicBezTo>
                    <a:pt x="652" y="233"/>
                    <a:pt x="559" y="57"/>
                    <a:pt x="435" y="16"/>
                  </a:cubicBezTo>
                  <a:cubicBezTo>
                    <a:pt x="392" y="6"/>
                    <a:pt x="352" y="0"/>
                    <a:pt x="31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39"/>
            <p:cNvSpPr/>
            <p:nvPr/>
          </p:nvSpPr>
          <p:spPr>
            <a:xfrm>
              <a:off x="4950900" y="3968750"/>
              <a:ext cx="16300" cy="14025"/>
            </a:xfrm>
            <a:custGeom>
              <a:rect b="b" l="l" r="r" t="t"/>
              <a:pathLst>
                <a:path extrusionOk="0" h="561" w="652">
                  <a:moveTo>
                    <a:pt x="301" y="0"/>
                  </a:moveTo>
                  <a:cubicBezTo>
                    <a:pt x="194" y="0"/>
                    <a:pt x="112" y="70"/>
                    <a:pt x="52" y="168"/>
                  </a:cubicBezTo>
                  <a:cubicBezTo>
                    <a:pt x="0" y="333"/>
                    <a:pt x="52" y="467"/>
                    <a:pt x="218" y="550"/>
                  </a:cubicBezTo>
                  <a:cubicBezTo>
                    <a:pt x="241" y="557"/>
                    <a:pt x="266" y="561"/>
                    <a:pt x="291" y="561"/>
                  </a:cubicBezTo>
                  <a:cubicBezTo>
                    <a:pt x="407" y="561"/>
                    <a:pt x="527" y="485"/>
                    <a:pt x="569" y="374"/>
                  </a:cubicBezTo>
                  <a:cubicBezTo>
                    <a:pt x="652" y="250"/>
                    <a:pt x="569" y="74"/>
                    <a:pt x="435" y="33"/>
                  </a:cubicBezTo>
                  <a:cubicBezTo>
                    <a:pt x="386" y="10"/>
                    <a:pt x="342" y="0"/>
                    <a:pt x="30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39"/>
            <p:cNvSpPr/>
            <p:nvPr/>
          </p:nvSpPr>
          <p:spPr>
            <a:xfrm>
              <a:off x="5015525" y="3995050"/>
              <a:ext cx="15275" cy="14150"/>
            </a:xfrm>
            <a:custGeom>
              <a:rect b="b" l="l" r="r" t="t"/>
              <a:pathLst>
                <a:path extrusionOk="0" h="566" w="611">
                  <a:moveTo>
                    <a:pt x="296" y="0"/>
                  </a:moveTo>
                  <a:cubicBezTo>
                    <a:pt x="188" y="0"/>
                    <a:pt x="84" y="56"/>
                    <a:pt x="52" y="191"/>
                  </a:cubicBezTo>
                  <a:cubicBezTo>
                    <a:pt x="0" y="315"/>
                    <a:pt x="52" y="491"/>
                    <a:pt x="176" y="532"/>
                  </a:cubicBezTo>
                  <a:cubicBezTo>
                    <a:pt x="225" y="555"/>
                    <a:pt x="270" y="565"/>
                    <a:pt x="312" y="565"/>
                  </a:cubicBezTo>
                  <a:cubicBezTo>
                    <a:pt x="419" y="565"/>
                    <a:pt x="502" y="497"/>
                    <a:pt x="569" y="408"/>
                  </a:cubicBezTo>
                  <a:cubicBezTo>
                    <a:pt x="610" y="232"/>
                    <a:pt x="569" y="98"/>
                    <a:pt x="393" y="15"/>
                  </a:cubicBezTo>
                  <a:cubicBezTo>
                    <a:pt x="362" y="5"/>
                    <a:pt x="329" y="0"/>
                    <a:pt x="29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39"/>
            <p:cNvSpPr/>
            <p:nvPr/>
          </p:nvSpPr>
          <p:spPr>
            <a:xfrm>
              <a:off x="4887575" y="4052525"/>
              <a:ext cx="7525" cy="8575"/>
            </a:xfrm>
            <a:custGeom>
              <a:rect b="b" l="l" r="r" t="t"/>
              <a:pathLst>
                <a:path extrusionOk="0" h="343" w="301">
                  <a:moveTo>
                    <a:pt x="83" y="1"/>
                  </a:moveTo>
                  <a:lnTo>
                    <a:pt x="0" y="259"/>
                  </a:lnTo>
                  <a:lnTo>
                    <a:pt x="259" y="342"/>
                  </a:lnTo>
                  <a:lnTo>
                    <a:pt x="259" y="301"/>
                  </a:lnTo>
                  <a:cubicBezTo>
                    <a:pt x="300" y="177"/>
                    <a:pt x="207" y="42"/>
                    <a:pt x="8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39"/>
            <p:cNvSpPr/>
            <p:nvPr/>
          </p:nvSpPr>
          <p:spPr>
            <a:xfrm>
              <a:off x="4911100" y="3987925"/>
              <a:ext cx="9850" cy="13975"/>
            </a:xfrm>
            <a:custGeom>
              <a:rect b="b" l="l" r="r" t="t"/>
              <a:pathLst>
                <a:path extrusionOk="0" h="559" w="394">
                  <a:moveTo>
                    <a:pt x="217" y="0"/>
                  </a:moveTo>
                  <a:lnTo>
                    <a:pt x="0" y="517"/>
                  </a:lnTo>
                  <a:cubicBezTo>
                    <a:pt x="0" y="517"/>
                    <a:pt x="42" y="517"/>
                    <a:pt x="42" y="558"/>
                  </a:cubicBezTo>
                  <a:cubicBezTo>
                    <a:pt x="176" y="558"/>
                    <a:pt x="300" y="517"/>
                    <a:pt x="352" y="383"/>
                  </a:cubicBezTo>
                  <a:cubicBezTo>
                    <a:pt x="393" y="259"/>
                    <a:pt x="352" y="124"/>
                    <a:pt x="259" y="42"/>
                  </a:cubicBezTo>
                  <a:cubicBezTo>
                    <a:pt x="217" y="42"/>
                    <a:pt x="217" y="0"/>
                    <a:pt x="21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39"/>
            <p:cNvSpPr/>
            <p:nvPr/>
          </p:nvSpPr>
          <p:spPr>
            <a:xfrm>
              <a:off x="5060750" y="3980425"/>
              <a:ext cx="7775" cy="9575"/>
            </a:xfrm>
            <a:custGeom>
              <a:rect b="b" l="l" r="r" t="t"/>
              <a:pathLst>
                <a:path extrusionOk="0" h="383" w="311">
                  <a:moveTo>
                    <a:pt x="52" y="0"/>
                  </a:moveTo>
                  <a:lnTo>
                    <a:pt x="52" y="42"/>
                  </a:lnTo>
                  <a:cubicBezTo>
                    <a:pt x="52" y="83"/>
                    <a:pt x="1" y="83"/>
                    <a:pt x="1" y="124"/>
                  </a:cubicBezTo>
                  <a:cubicBezTo>
                    <a:pt x="1" y="166"/>
                    <a:pt x="52" y="166"/>
                    <a:pt x="52" y="217"/>
                  </a:cubicBezTo>
                  <a:cubicBezTo>
                    <a:pt x="52" y="259"/>
                    <a:pt x="94" y="300"/>
                    <a:pt x="94" y="300"/>
                  </a:cubicBezTo>
                  <a:cubicBezTo>
                    <a:pt x="135" y="342"/>
                    <a:pt x="176" y="342"/>
                    <a:pt x="176" y="383"/>
                  </a:cubicBezTo>
                  <a:lnTo>
                    <a:pt x="311" y="124"/>
                  </a:lnTo>
                  <a:lnTo>
                    <a:pt x="5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39"/>
            <p:cNvSpPr/>
            <p:nvPr/>
          </p:nvSpPr>
          <p:spPr>
            <a:xfrm>
              <a:off x="4997425" y="3954575"/>
              <a:ext cx="12950" cy="9325"/>
            </a:xfrm>
            <a:custGeom>
              <a:rect b="b" l="l" r="r" t="t"/>
              <a:pathLst>
                <a:path extrusionOk="0" h="373" w="518">
                  <a:moveTo>
                    <a:pt x="0" y="0"/>
                  </a:moveTo>
                  <a:lnTo>
                    <a:pt x="0" y="83"/>
                  </a:lnTo>
                  <a:cubicBezTo>
                    <a:pt x="0" y="218"/>
                    <a:pt x="42" y="300"/>
                    <a:pt x="166" y="342"/>
                  </a:cubicBezTo>
                  <a:cubicBezTo>
                    <a:pt x="187" y="362"/>
                    <a:pt x="210" y="373"/>
                    <a:pt x="238" y="373"/>
                  </a:cubicBezTo>
                  <a:cubicBezTo>
                    <a:pt x="267" y="373"/>
                    <a:pt x="300" y="362"/>
                    <a:pt x="342" y="342"/>
                  </a:cubicBezTo>
                  <a:lnTo>
                    <a:pt x="383" y="342"/>
                  </a:lnTo>
                  <a:cubicBezTo>
                    <a:pt x="424" y="342"/>
                    <a:pt x="424" y="300"/>
                    <a:pt x="466" y="300"/>
                  </a:cubicBezTo>
                  <a:cubicBezTo>
                    <a:pt x="466" y="259"/>
                    <a:pt x="517" y="218"/>
                    <a:pt x="517" y="218"/>
                  </a:cubicBezTo>
                  <a:lnTo>
                    <a:pt x="0"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39"/>
            <p:cNvSpPr/>
            <p:nvPr/>
          </p:nvSpPr>
          <p:spPr>
            <a:xfrm>
              <a:off x="4936950" y="3930800"/>
              <a:ext cx="9850" cy="6475"/>
            </a:xfrm>
            <a:custGeom>
              <a:rect b="b" l="l" r="r" t="t"/>
              <a:pathLst>
                <a:path extrusionOk="0" h="259" w="394">
                  <a:moveTo>
                    <a:pt x="135" y="0"/>
                  </a:moveTo>
                  <a:lnTo>
                    <a:pt x="0" y="259"/>
                  </a:lnTo>
                  <a:lnTo>
                    <a:pt x="93" y="259"/>
                  </a:lnTo>
                  <a:cubicBezTo>
                    <a:pt x="176" y="259"/>
                    <a:pt x="300" y="217"/>
                    <a:pt x="393" y="83"/>
                  </a:cubicBezTo>
                  <a:lnTo>
                    <a:pt x="13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39"/>
            <p:cNvSpPr/>
            <p:nvPr/>
          </p:nvSpPr>
          <p:spPr>
            <a:xfrm>
              <a:off x="4956325" y="4233475"/>
              <a:ext cx="8825" cy="6475"/>
            </a:xfrm>
            <a:custGeom>
              <a:rect b="b" l="l" r="r" t="t"/>
              <a:pathLst>
                <a:path extrusionOk="0" h="259" w="353">
                  <a:moveTo>
                    <a:pt x="176" y="0"/>
                  </a:moveTo>
                  <a:cubicBezTo>
                    <a:pt x="135" y="0"/>
                    <a:pt x="42" y="42"/>
                    <a:pt x="1" y="124"/>
                  </a:cubicBezTo>
                  <a:lnTo>
                    <a:pt x="1" y="176"/>
                  </a:lnTo>
                  <a:lnTo>
                    <a:pt x="259" y="259"/>
                  </a:lnTo>
                  <a:lnTo>
                    <a:pt x="35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39"/>
            <p:cNvSpPr/>
            <p:nvPr/>
          </p:nvSpPr>
          <p:spPr>
            <a:xfrm>
              <a:off x="4891700" y="4206800"/>
              <a:ext cx="14000" cy="9375"/>
            </a:xfrm>
            <a:custGeom>
              <a:rect b="b" l="l" r="r" t="t"/>
              <a:pathLst>
                <a:path extrusionOk="0" h="375" w="560">
                  <a:moveTo>
                    <a:pt x="258" y="0"/>
                  </a:moveTo>
                  <a:cubicBezTo>
                    <a:pt x="151" y="0"/>
                    <a:pt x="68" y="68"/>
                    <a:pt x="1" y="157"/>
                  </a:cubicBezTo>
                  <a:lnTo>
                    <a:pt x="518" y="375"/>
                  </a:lnTo>
                  <a:cubicBezTo>
                    <a:pt x="559" y="250"/>
                    <a:pt x="518" y="75"/>
                    <a:pt x="394" y="33"/>
                  </a:cubicBezTo>
                  <a:cubicBezTo>
                    <a:pt x="345" y="10"/>
                    <a:pt x="300" y="0"/>
                    <a:pt x="25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39"/>
            <p:cNvSpPr/>
            <p:nvPr/>
          </p:nvSpPr>
          <p:spPr>
            <a:xfrm>
              <a:off x="4981150" y="4169050"/>
              <a:ext cx="10875" cy="12750"/>
            </a:xfrm>
            <a:custGeom>
              <a:rect b="b" l="l" r="r" t="t"/>
              <a:pathLst>
                <a:path extrusionOk="0" h="510" w="435">
                  <a:moveTo>
                    <a:pt x="300" y="1"/>
                  </a:moveTo>
                  <a:cubicBezTo>
                    <a:pt x="192" y="1"/>
                    <a:pt x="109" y="71"/>
                    <a:pt x="41" y="168"/>
                  </a:cubicBezTo>
                  <a:cubicBezTo>
                    <a:pt x="0" y="292"/>
                    <a:pt x="83" y="468"/>
                    <a:pt x="217" y="509"/>
                  </a:cubicBezTo>
                  <a:lnTo>
                    <a:pt x="434" y="34"/>
                  </a:lnTo>
                  <a:cubicBezTo>
                    <a:pt x="386" y="11"/>
                    <a:pt x="341" y="1"/>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39"/>
            <p:cNvSpPr/>
            <p:nvPr/>
          </p:nvSpPr>
          <p:spPr>
            <a:xfrm>
              <a:off x="4916525" y="4142625"/>
              <a:ext cx="16300" cy="13700"/>
            </a:xfrm>
            <a:custGeom>
              <a:rect b="b" l="l" r="r" t="t"/>
              <a:pathLst>
                <a:path extrusionOk="0" h="548" w="652">
                  <a:moveTo>
                    <a:pt x="337" y="1"/>
                  </a:moveTo>
                  <a:cubicBezTo>
                    <a:pt x="229" y="1"/>
                    <a:pt x="123" y="57"/>
                    <a:pt x="83" y="191"/>
                  </a:cubicBezTo>
                  <a:cubicBezTo>
                    <a:pt x="0" y="315"/>
                    <a:pt x="83" y="491"/>
                    <a:pt x="217" y="533"/>
                  </a:cubicBezTo>
                  <a:cubicBezTo>
                    <a:pt x="258" y="542"/>
                    <a:pt x="297" y="547"/>
                    <a:pt x="332" y="547"/>
                  </a:cubicBezTo>
                  <a:cubicBezTo>
                    <a:pt x="449" y="547"/>
                    <a:pt x="537" y="492"/>
                    <a:pt x="600" y="357"/>
                  </a:cubicBezTo>
                  <a:cubicBezTo>
                    <a:pt x="652" y="233"/>
                    <a:pt x="559" y="57"/>
                    <a:pt x="435" y="16"/>
                  </a:cubicBezTo>
                  <a:cubicBezTo>
                    <a:pt x="403" y="6"/>
                    <a:pt x="370" y="1"/>
                    <a:pt x="33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39"/>
            <p:cNvSpPr/>
            <p:nvPr/>
          </p:nvSpPr>
          <p:spPr>
            <a:xfrm>
              <a:off x="4871300" y="4161550"/>
              <a:ext cx="16300" cy="13575"/>
            </a:xfrm>
            <a:custGeom>
              <a:rect b="b" l="l" r="r" t="t"/>
              <a:pathLst>
                <a:path extrusionOk="0" h="543" w="652">
                  <a:moveTo>
                    <a:pt x="318" y="1"/>
                  </a:moveTo>
                  <a:cubicBezTo>
                    <a:pt x="216" y="1"/>
                    <a:pt x="120" y="69"/>
                    <a:pt x="83" y="158"/>
                  </a:cubicBezTo>
                  <a:cubicBezTo>
                    <a:pt x="0" y="292"/>
                    <a:pt x="83" y="468"/>
                    <a:pt x="217" y="510"/>
                  </a:cubicBezTo>
                  <a:cubicBezTo>
                    <a:pt x="251" y="532"/>
                    <a:pt x="290" y="543"/>
                    <a:pt x="329" y="543"/>
                  </a:cubicBezTo>
                  <a:cubicBezTo>
                    <a:pt x="431" y="543"/>
                    <a:pt x="540" y="472"/>
                    <a:pt x="600" y="375"/>
                  </a:cubicBezTo>
                  <a:cubicBezTo>
                    <a:pt x="651" y="251"/>
                    <a:pt x="558" y="75"/>
                    <a:pt x="434" y="34"/>
                  </a:cubicBezTo>
                  <a:cubicBezTo>
                    <a:pt x="397" y="11"/>
                    <a:pt x="357" y="1"/>
                    <a:pt x="3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39"/>
            <p:cNvSpPr/>
            <p:nvPr/>
          </p:nvSpPr>
          <p:spPr>
            <a:xfrm>
              <a:off x="4935900" y="4187875"/>
              <a:ext cx="16325" cy="13700"/>
            </a:xfrm>
            <a:custGeom>
              <a:rect b="b" l="l" r="r" t="t"/>
              <a:pathLst>
                <a:path extrusionOk="0" h="548" w="653">
                  <a:moveTo>
                    <a:pt x="320" y="0"/>
                  </a:moveTo>
                  <a:cubicBezTo>
                    <a:pt x="203" y="0"/>
                    <a:pt x="114" y="56"/>
                    <a:pt x="42" y="191"/>
                  </a:cubicBezTo>
                  <a:cubicBezTo>
                    <a:pt x="1" y="315"/>
                    <a:pt x="42" y="491"/>
                    <a:pt x="218" y="532"/>
                  </a:cubicBezTo>
                  <a:cubicBezTo>
                    <a:pt x="248" y="542"/>
                    <a:pt x="282" y="547"/>
                    <a:pt x="316" y="547"/>
                  </a:cubicBezTo>
                  <a:cubicBezTo>
                    <a:pt x="420" y="547"/>
                    <a:pt x="528" y="499"/>
                    <a:pt x="559" y="397"/>
                  </a:cubicBezTo>
                  <a:cubicBezTo>
                    <a:pt x="652" y="232"/>
                    <a:pt x="559" y="56"/>
                    <a:pt x="435" y="15"/>
                  </a:cubicBezTo>
                  <a:cubicBezTo>
                    <a:pt x="394" y="5"/>
                    <a:pt x="356" y="0"/>
                    <a:pt x="32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39"/>
            <p:cNvSpPr/>
            <p:nvPr/>
          </p:nvSpPr>
          <p:spPr>
            <a:xfrm>
              <a:off x="4898175" y="4097375"/>
              <a:ext cx="15275" cy="13700"/>
            </a:xfrm>
            <a:custGeom>
              <a:rect b="b" l="l" r="r" t="t"/>
              <a:pathLst>
                <a:path extrusionOk="0" h="548" w="611">
                  <a:moveTo>
                    <a:pt x="312" y="1"/>
                  </a:moveTo>
                  <a:cubicBezTo>
                    <a:pt x="199" y="1"/>
                    <a:pt x="111" y="47"/>
                    <a:pt x="42" y="140"/>
                  </a:cubicBezTo>
                  <a:cubicBezTo>
                    <a:pt x="0" y="316"/>
                    <a:pt x="42" y="450"/>
                    <a:pt x="217" y="533"/>
                  </a:cubicBezTo>
                  <a:cubicBezTo>
                    <a:pt x="249" y="543"/>
                    <a:pt x="282" y="548"/>
                    <a:pt x="314" y="548"/>
                  </a:cubicBezTo>
                  <a:cubicBezTo>
                    <a:pt x="422" y="548"/>
                    <a:pt x="527" y="492"/>
                    <a:pt x="559" y="357"/>
                  </a:cubicBezTo>
                  <a:cubicBezTo>
                    <a:pt x="610" y="233"/>
                    <a:pt x="559" y="58"/>
                    <a:pt x="435" y="16"/>
                  </a:cubicBezTo>
                  <a:cubicBezTo>
                    <a:pt x="391" y="6"/>
                    <a:pt x="350" y="1"/>
                    <a:pt x="31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39"/>
            <p:cNvSpPr/>
            <p:nvPr/>
          </p:nvSpPr>
          <p:spPr>
            <a:xfrm>
              <a:off x="4961750" y="4123350"/>
              <a:ext cx="16325" cy="14050"/>
            </a:xfrm>
            <a:custGeom>
              <a:rect b="b" l="l" r="r" t="t"/>
              <a:pathLst>
                <a:path extrusionOk="0" h="562" w="653">
                  <a:moveTo>
                    <a:pt x="362" y="0"/>
                  </a:moveTo>
                  <a:cubicBezTo>
                    <a:pt x="246" y="0"/>
                    <a:pt x="126" y="76"/>
                    <a:pt x="83" y="187"/>
                  </a:cubicBezTo>
                  <a:cubicBezTo>
                    <a:pt x="1" y="311"/>
                    <a:pt x="83" y="487"/>
                    <a:pt x="218" y="528"/>
                  </a:cubicBezTo>
                  <a:cubicBezTo>
                    <a:pt x="266" y="551"/>
                    <a:pt x="311" y="561"/>
                    <a:pt x="352" y="561"/>
                  </a:cubicBezTo>
                  <a:cubicBezTo>
                    <a:pt x="459" y="561"/>
                    <a:pt x="541" y="491"/>
                    <a:pt x="600" y="394"/>
                  </a:cubicBezTo>
                  <a:cubicBezTo>
                    <a:pt x="652" y="270"/>
                    <a:pt x="600" y="94"/>
                    <a:pt x="435" y="11"/>
                  </a:cubicBezTo>
                  <a:cubicBezTo>
                    <a:pt x="411" y="4"/>
                    <a:pt x="387" y="0"/>
                    <a:pt x="36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39"/>
            <p:cNvSpPr/>
            <p:nvPr/>
          </p:nvSpPr>
          <p:spPr>
            <a:xfrm>
              <a:off x="4834575" y="4180750"/>
              <a:ext cx="6500" cy="8550"/>
            </a:xfrm>
            <a:custGeom>
              <a:rect b="b" l="l" r="r" t="t"/>
              <a:pathLst>
                <a:path extrusionOk="0" h="342" w="260">
                  <a:moveTo>
                    <a:pt x="94" y="0"/>
                  </a:moveTo>
                  <a:lnTo>
                    <a:pt x="1" y="259"/>
                  </a:lnTo>
                  <a:lnTo>
                    <a:pt x="218" y="341"/>
                  </a:lnTo>
                  <a:cubicBezTo>
                    <a:pt x="259" y="341"/>
                    <a:pt x="259" y="341"/>
                    <a:pt x="259" y="300"/>
                  </a:cubicBezTo>
                  <a:cubicBezTo>
                    <a:pt x="259" y="166"/>
                    <a:pt x="218" y="41"/>
                    <a:pt x="9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39"/>
            <p:cNvSpPr/>
            <p:nvPr/>
          </p:nvSpPr>
          <p:spPr>
            <a:xfrm>
              <a:off x="4858375" y="4116125"/>
              <a:ext cx="9825" cy="13775"/>
            </a:xfrm>
            <a:custGeom>
              <a:rect b="b" l="l" r="r" t="t"/>
              <a:pathLst>
                <a:path extrusionOk="0" h="551" w="393">
                  <a:moveTo>
                    <a:pt x="217" y="0"/>
                  </a:moveTo>
                  <a:lnTo>
                    <a:pt x="0" y="517"/>
                  </a:lnTo>
                  <a:cubicBezTo>
                    <a:pt x="37" y="540"/>
                    <a:pt x="77" y="550"/>
                    <a:pt x="115" y="550"/>
                  </a:cubicBezTo>
                  <a:cubicBezTo>
                    <a:pt x="216" y="550"/>
                    <a:pt x="311" y="480"/>
                    <a:pt x="341" y="383"/>
                  </a:cubicBezTo>
                  <a:cubicBezTo>
                    <a:pt x="393" y="259"/>
                    <a:pt x="341" y="83"/>
                    <a:pt x="21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39"/>
            <p:cNvSpPr/>
            <p:nvPr/>
          </p:nvSpPr>
          <p:spPr>
            <a:xfrm>
              <a:off x="5008025" y="4108625"/>
              <a:ext cx="7525" cy="9600"/>
            </a:xfrm>
            <a:custGeom>
              <a:rect b="b" l="l" r="r" t="t"/>
              <a:pathLst>
                <a:path extrusionOk="0" h="384" w="301">
                  <a:moveTo>
                    <a:pt x="42" y="0"/>
                  </a:moveTo>
                  <a:cubicBezTo>
                    <a:pt x="42" y="42"/>
                    <a:pt x="0" y="83"/>
                    <a:pt x="0" y="125"/>
                  </a:cubicBezTo>
                  <a:cubicBezTo>
                    <a:pt x="0" y="207"/>
                    <a:pt x="42" y="300"/>
                    <a:pt x="135" y="342"/>
                  </a:cubicBezTo>
                  <a:cubicBezTo>
                    <a:pt x="176" y="342"/>
                    <a:pt x="176" y="383"/>
                    <a:pt x="176" y="383"/>
                  </a:cubicBezTo>
                  <a:lnTo>
                    <a:pt x="300" y="125"/>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39"/>
            <p:cNvSpPr/>
            <p:nvPr/>
          </p:nvSpPr>
          <p:spPr>
            <a:xfrm>
              <a:off x="4943400" y="4082775"/>
              <a:ext cx="13975" cy="9600"/>
            </a:xfrm>
            <a:custGeom>
              <a:rect b="b" l="l" r="r" t="t"/>
              <a:pathLst>
                <a:path extrusionOk="0" h="384" w="559">
                  <a:moveTo>
                    <a:pt x="42" y="1"/>
                  </a:moveTo>
                  <a:lnTo>
                    <a:pt x="42" y="1"/>
                  </a:lnTo>
                  <a:cubicBezTo>
                    <a:pt x="1" y="125"/>
                    <a:pt x="42" y="259"/>
                    <a:pt x="176" y="342"/>
                  </a:cubicBezTo>
                  <a:lnTo>
                    <a:pt x="218" y="342"/>
                  </a:lnTo>
                  <a:cubicBezTo>
                    <a:pt x="259" y="383"/>
                    <a:pt x="300" y="383"/>
                    <a:pt x="394" y="383"/>
                  </a:cubicBezTo>
                  <a:cubicBezTo>
                    <a:pt x="394" y="383"/>
                    <a:pt x="394" y="342"/>
                    <a:pt x="435" y="342"/>
                  </a:cubicBezTo>
                  <a:cubicBezTo>
                    <a:pt x="435" y="342"/>
                    <a:pt x="476" y="342"/>
                    <a:pt x="518" y="300"/>
                  </a:cubicBezTo>
                  <a:cubicBezTo>
                    <a:pt x="518" y="259"/>
                    <a:pt x="559" y="259"/>
                    <a:pt x="559" y="207"/>
                  </a:cubicBez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39"/>
            <p:cNvSpPr/>
            <p:nvPr/>
          </p:nvSpPr>
          <p:spPr>
            <a:xfrm>
              <a:off x="4884200" y="4059000"/>
              <a:ext cx="9850" cy="6750"/>
            </a:xfrm>
            <a:custGeom>
              <a:rect b="b" l="l" r="r" t="t"/>
              <a:pathLst>
                <a:path extrusionOk="0" h="270" w="394">
                  <a:moveTo>
                    <a:pt x="135" y="0"/>
                  </a:moveTo>
                  <a:lnTo>
                    <a:pt x="1" y="259"/>
                  </a:lnTo>
                  <a:lnTo>
                    <a:pt x="42" y="259"/>
                  </a:lnTo>
                  <a:cubicBezTo>
                    <a:pt x="66" y="266"/>
                    <a:pt x="89" y="270"/>
                    <a:pt x="112" y="270"/>
                  </a:cubicBezTo>
                  <a:cubicBezTo>
                    <a:pt x="219" y="270"/>
                    <a:pt x="317" y="194"/>
                    <a:pt x="394" y="83"/>
                  </a:cubicBezTo>
                  <a:lnTo>
                    <a:pt x="13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39"/>
            <p:cNvSpPr/>
            <p:nvPr/>
          </p:nvSpPr>
          <p:spPr>
            <a:xfrm>
              <a:off x="4903600" y="4361675"/>
              <a:ext cx="8550" cy="6475"/>
            </a:xfrm>
            <a:custGeom>
              <a:rect b="b" l="l" r="r" t="t"/>
              <a:pathLst>
                <a:path extrusionOk="0" h="259" w="342">
                  <a:moveTo>
                    <a:pt x="176" y="0"/>
                  </a:moveTo>
                  <a:cubicBezTo>
                    <a:pt x="135" y="0"/>
                    <a:pt x="42" y="42"/>
                    <a:pt x="0" y="124"/>
                  </a:cubicBezTo>
                  <a:lnTo>
                    <a:pt x="0" y="166"/>
                  </a:lnTo>
                  <a:lnTo>
                    <a:pt x="259" y="259"/>
                  </a:lnTo>
                  <a:lnTo>
                    <a:pt x="3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39"/>
            <p:cNvSpPr/>
            <p:nvPr/>
          </p:nvSpPr>
          <p:spPr>
            <a:xfrm>
              <a:off x="4838975" y="4334875"/>
              <a:ext cx="13975" cy="9500"/>
            </a:xfrm>
            <a:custGeom>
              <a:rect b="b" l="l" r="r" t="t"/>
              <a:pathLst>
                <a:path extrusionOk="0" h="380" w="559">
                  <a:moveTo>
                    <a:pt x="247" y="1"/>
                  </a:moveTo>
                  <a:cubicBezTo>
                    <a:pt x="129" y="1"/>
                    <a:pt x="30" y="74"/>
                    <a:pt x="1" y="163"/>
                  </a:cubicBezTo>
                  <a:lnTo>
                    <a:pt x="518" y="380"/>
                  </a:lnTo>
                  <a:cubicBezTo>
                    <a:pt x="559" y="256"/>
                    <a:pt x="518" y="80"/>
                    <a:pt x="394" y="38"/>
                  </a:cubicBezTo>
                  <a:cubicBezTo>
                    <a:pt x="344" y="12"/>
                    <a:pt x="294" y="1"/>
                    <a:pt x="24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39"/>
            <p:cNvSpPr/>
            <p:nvPr/>
          </p:nvSpPr>
          <p:spPr>
            <a:xfrm>
              <a:off x="4929450" y="4297400"/>
              <a:ext cx="9850" cy="13625"/>
            </a:xfrm>
            <a:custGeom>
              <a:rect b="b" l="l" r="r" t="t"/>
              <a:pathLst>
                <a:path extrusionOk="0" h="545" w="394">
                  <a:moveTo>
                    <a:pt x="236" y="1"/>
                  </a:moveTo>
                  <a:cubicBezTo>
                    <a:pt x="168" y="1"/>
                    <a:pt x="113" y="21"/>
                    <a:pt x="83" y="69"/>
                  </a:cubicBezTo>
                  <a:cubicBezTo>
                    <a:pt x="42" y="111"/>
                    <a:pt x="42" y="111"/>
                    <a:pt x="0" y="152"/>
                  </a:cubicBezTo>
                  <a:lnTo>
                    <a:pt x="0" y="328"/>
                  </a:lnTo>
                  <a:lnTo>
                    <a:pt x="0" y="369"/>
                  </a:lnTo>
                  <a:cubicBezTo>
                    <a:pt x="42" y="411"/>
                    <a:pt x="83" y="462"/>
                    <a:pt x="135" y="504"/>
                  </a:cubicBezTo>
                  <a:cubicBezTo>
                    <a:pt x="135" y="504"/>
                    <a:pt x="135" y="545"/>
                    <a:pt x="176" y="545"/>
                  </a:cubicBezTo>
                  <a:lnTo>
                    <a:pt x="393" y="28"/>
                  </a:lnTo>
                  <a:cubicBezTo>
                    <a:pt x="338" y="11"/>
                    <a:pt x="284" y="1"/>
                    <a:pt x="23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39"/>
            <p:cNvSpPr/>
            <p:nvPr/>
          </p:nvSpPr>
          <p:spPr>
            <a:xfrm>
              <a:off x="4863800" y="4270825"/>
              <a:ext cx="16050" cy="14150"/>
            </a:xfrm>
            <a:custGeom>
              <a:rect b="b" l="l" r="r" t="t"/>
              <a:pathLst>
                <a:path extrusionOk="0" h="566" w="642">
                  <a:moveTo>
                    <a:pt x="335" y="1"/>
                  </a:moveTo>
                  <a:cubicBezTo>
                    <a:pt x="225" y="1"/>
                    <a:pt x="115" y="55"/>
                    <a:pt x="83" y="181"/>
                  </a:cubicBezTo>
                  <a:cubicBezTo>
                    <a:pt x="0" y="316"/>
                    <a:pt x="83" y="491"/>
                    <a:pt x="217" y="533"/>
                  </a:cubicBezTo>
                  <a:cubicBezTo>
                    <a:pt x="252" y="556"/>
                    <a:pt x="290" y="566"/>
                    <a:pt x="329" y="566"/>
                  </a:cubicBezTo>
                  <a:cubicBezTo>
                    <a:pt x="431" y="566"/>
                    <a:pt x="540" y="496"/>
                    <a:pt x="600" y="398"/>
                  </a:cubicBezTo>
                  <a:cubicBezTo>
                    <a:pt x="641" y="233"/>
                    <a:pt x="559" y="98"/>
                    <a:pt x="434" y="16"/>
                  </a:cubicBezTo>
                  <a:cubicBezTo>
                    <a:pt x="403" y="6"/>
                    <a:pt x="369" y="1"/>
                    <a:pt x="33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39"/>
            <p:cNvSpPr/>
            <p:nvPr/>
          </p:nvSpPr>
          <p:spPr>
            <a:xfrm>
              <a:off x="4818550" y="4289650"/>
              <a:ext cx="16050" cy="14150"/>
            </a:xfrm>
            <a:custGeom>
              <a:rect b="b" l="l" r="r" t="t"/>
              <a:pathLst>
                <a:path extrusionOk="0" h="566" w="642">
                  <a:moveTo>
                    <a:pt x="315" y="0"/>
                  </a:moveTo>
                  <a:cubicBezTo>
                    <a:pt x="212" y="0"/>
                    <a:pt x="113" y="73"/>
                    <a:pt x="84" y="162"/>
                  </a:cubicBezTo>
                  <a:cubicBezTo>
                    <a:pt x="1" y="338"/>
                    <a:pt x="84" y="462"/>
                    <a:pt x="218" y="555"/>
                  </a:cubicBezTo>
                  <a:cubicBezTo>
                    <a:pt x="240" y="562"/>
                    <a:pt x="263" y="566"/>
                    <a:pt x="287" y="566"/>
                  </a:cubicBezTo>
                  <a:cubicBezTo>
                    <a:pt x="400" y="566"/>
                    <a:pt x="525" y="490"/>
                    <a:pt x="559" y="379"/>
                  </a:cubicBezTo>
                  <a:cubicBezTo>
                    <a:pt x="642" y="255"/>
                    <a:pt x="559" y="80"/>
                    <a:pt x="435" y="38"/>
                  </a:cubicBezTo>
                  <a:cubicBezTo>
                    <a:pt x="397" y="12"/>
                    <a:pt x="356" y="0"/>
                    <a:pt x="31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39"/>
            <p:cNvSpPr/>
            <p:nvPr/>
          </p:nvSpPr>
          <p:spPr>
            <a:xfrm>
              <a:off x="4883175" y="4316175"/>
              <a:ext cx="15025" cy="14050"/>
            </a:xfrm>
            <a:custGeom>
              <a:rect b="b" l="l" r="r" t="t"/>
              <a:pathLst>
                <a:path extrusionOk="0" h="562" w="601">
                  <a:moveTo>
                    <a:pt x="345" y="0"/>
                  </a:moveTo>
                  <a:cubicBezTo>
                    <a:pt x="213" y="0"/>
                    <a:pt x="110" y="74"/>
                    <a:pt x="42" y="176"/>
                  </a:cubicBezTo>
                  <a:cubicBezTo>
                    <a:pt x="1" y="311"/>
                    <a:pt x="42" y="487"/>
                    <a:pt x="218" y="528"/>
                  </a:cubicBezTo>
                  <a:cubicBezTo>
                    <a:pt x="252" y="551"/>
                    <a:pt x="290" y="561"/>
                    <a:pt x="328" y="561"/>
                  </a:cubicBezTo>
                  <a:cubicBezTo>
                    <a:pt x="429" y="561"/>
                    <a:pt x="529" y="491"/>
                    <a:pt x="559" y="394"/>
                  </a:cubicBezTo>
                  <a:cubicBezTo>
                    <a:pt x="600" y="228"/>
                    <a:pt x="559" y="94"/>
                    <a:pt x="435" y="11"/>
                  </a:cubicBezTo>
                  <a:cubicBezTo>
                    <a:pt x="404" y="4"/>
                    <a:pt x="374" y="0"/>
                    <a:pt x="34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39"/>
            <p:cNvSpPr/>
            <p:nvPr/>
          </p:nvSpPr>
          <p:spPr>
            <a:xfrm>
              <a:off x="4845450" y="4225600"/>
              <a:ext cx="15000" cy="13700"/>
            </a:xfrm>
            <a:custGeom>
              <a:rect b="b" l="l" r="r" t="t"/>
              <a:pathLst>
                <a:path extrusionOk="0" h="548" w="600">
                  <a:moveTo>
                    <a:pt x="312" y="0"/>
                  </a:moveTo>
                  <a:cubicBezTo>
                    <a:pt x="183" y="0"/>
                    <a:pt x="73" y="54"/>
                    <a:pt x="42" y="181"/>
                  </a:cubicBezTo>
                  <a:cubicBezTo>
                    <a:pt x="0" y="315"/>
                    <a:pt x="42" y="491"/>
                    <a:pt x="217" y="532"/>
                  </a:cubicBezTo>
                  <a:cubicBezTo>
                    <a:pt x="248" y="543"/>
                    <a:pt x="281" y="548"/>
                    <a:pt x="316" y="548"/>
                  </a:cubicBezTo>
                  <a:cubicBezTo>
                    <a:pt x="420" y="548"/>
                    <a:pt x="527" y="499"/>
                    <a:pt x="558" y="398"/>
                  </a:cubicBezTo>
                  <a:cubicBezTo>
                    <a:pt x="600" y="233"/>
                    <a:pt x="558" y="98"/>
                    <a:pt x="434" y="15"/>
                  </a:cubicBezTo>
                  <a:cubicBezTo>
                    <a:pt x="393" y="6"/>
                    <a:pt x="351" y="0"/>
                    <a:pt x="31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39"/>
            <p:cNvSpPr/>
            <p:nvPr/>
          </p:nvSpPr>
          <p:spPr>
            <a:xfrm>
              <a:off x="4909025" y="4252025"/>
              <a:ext cx="16050" cy="14050"/>
            </a:xfrm>
            <a:custGeom>
              <a:rect b="b" l="l" r="r" t="t"/>
              <a:pathLst>
                <a:path extrusionOk="0" h="562" w="642">
                  <a:moveTo>
                    <a:pt x="316" y="0"/>
                  </a:moveTo>
                  <a:cubicBezTo>
                    <a:pt x="213" y="0"/>
                    <a:pt x="113" y="68"/>
                    <a:pt x="83" y="158"/>
                  </a:cubicBezTo>
                  <a:cubicBezTo>
                    <a:pt x="1" y="292"/>
                    <a:pt x="83" y="468"/>
                    <a:pt x="218" y="551"/>
                  </a:cubicBezTo>
                  <a:cubicBezTo>
                    <a:pt x="247" y="558"/>
                    <a:pt x="275" y="561"/>
                    <a:pt x="302" y="561"/>
                  </a:cubicBezTo>
                  <a:cubicBezTo>
                    <a:pt x="429" y="561"/>
                    <a:pt x="532" y="486"/>
                    <a:pt x="600" y="375"/>
                  </a:cubicBezTo>
                  <a:cubicBezTo>
                    <a:pt x="642" y="251"/>
                    <a:pt x="559" y="75"/>
                    <a:pt x="435" y="34"/>
                  </a:cubicBezTo>
                  <a:cubicBezTo>
                    <a:pt x="397" y="11"/>
                    <a:pt x="356" y="0"/>
                    <a:pt x="31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39"/>
            <p:cNvSpPr/>
            <p:nvPr/>
          </p:nvSpPr>
          <p:spPr>
            <a:xfrm>
              <a:off x="4780825" y="4308950"/>
              <a:ext cx="7525" cy="9575"/>
            </a:xfrm>
            <a:custGeom>
              <a:rect b="b" l="l" r="r" t="t"/>
              <a:pathLst>
                <a:path extrusionOk="0" h="383" w="301">
                  <a:moveTo>
                    <a:pt x="135" y="0"/>
                  </a:moveTo>
                  <a:lnTo>
                    <a:pt x="0" y="259"/>
                  </a:lnTo>
                  <a:lnTo>
                    <a:pt x="259" y="383"/>
                  </a:lnTo>
                  <a:cubicBezTo>
                    <a:pt x="300" y="341"/>
                    <a:pt x="300" y="341"/>
                    <a:pt x="300" y="300"/>
                  </a:cubicBezTo>
                  <a:cubicBezTo>
                    <a:pt x="300" y="207"/>
                    <a:pt x="259" y="83"/>
                    <a:pt x="176" y="42"/>
                  </a:cubicBezTo>
                  <a:lnTo>
                    <a:pt x="13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39"/>
            <p:cNvSpPr/>
            <p:nvPr/>
          </p:nvSpPr>
          <p:spPr>
            <a:xfrm>
              <a:off x="4805625" y="4245350"/>
              <a:ext cx="9600" cy="13225"/>
            </a:xfrm>
            <a:custGeom>
              <a:rect b="b" l="l" r="r" t="t"/>
              <a:pathLst>
                <a:path extrusionOk="0" h="529" w="384">
                  <a:moveTo>
                    <a:pt x="177" y="1"/>
                  </a:moveTo>
                  <a:lnTo>
                    <a:pt x="1" y="518"/>
                  </a:lnTo>
                  <a:cubicBezTo>
                    <a:pt x="23" y="525"/>
                    <a:pt x="46" y="528"/>
                    <a:pt x="70" y="528"/>
                  </a:cubicBezTo>
                  <a:cubicBezTo>
                    <a:pt x="183" y="528"/>
                    <a:pt x="308" y="453"/>
                    <a:pt x="342" y="342"/>
                  </a:cubicBezTo>
                  <a:cubicBezTo>
                    <a:pt x="383" y="218"/>
                    <a:pt x="342" y="42"/>
                    <a:pt x="17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39"/>
            <p:cNvSpPr/>
            <p:nvPr/>
          </p:nvSpPr>
          <p:spPr>
            <a:xfrm>
              <a:off x="4955300" y="4237875"/>
              <a:ext cx="7525" cy="8550"/>
            </a:xfrm>
            <a:custGeom>
              <a:rect b="b" l="l" r="r" t="t"/>
              <a:pathLst>
                <a:path extrusionOk="0" h="342" w="301">
                  <a:moveTo>
                    <a:pt x="42" y="0"/>
                  </a:moveTo>
                  <a:cubicBezTo>
                    <a:pt x="0" y="0"/>
                    <a:pt x="0" y="41"/>
                    <a:pt x="0" y="83"/>
                  </a:cubicBezTo>
                  <a:lnTo>
                    <a:pt x="0" y="124"/>
                  </a:lnTo>
                  <a:cubicBezTo>
                    <a:pt x="42" y="165"/>
                    <a:pt x="42" y="165"/>
                    <a:pt x="42" y="207"/>
                  </a:cubicBezTo>
                  <a:cubicBezTo>
                    <a:pt x="42" y="258"/>
                    <a:pt x="135" y="300"/>
                    <a:pt x="176" y="341"/>
                  </a:cubicBezTo>
                  <a:lnTo>
                    <a:pt x="300" y="83"/>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39"/>
            <p:cNvSpPr/>
            <p:nvPr/>
          </p:nvSpPr>
          <p:spPr>
            <a:xfrm>
              <a:off x="4890675" y="4210725"/>
              <a:ext cx="13975" cy="9850"/>
            </a:xfrm>
            <a:custGeom>
              <a:rect b="b" l="l" r="r" t="t"/>
              <a:pathLst>
                <a:path extrusionOk="0" h="394" w="559">
                  <a:moveTo>
                    <a:pt x="42" y="0"/>
                  </a:moveTo>
                  <a:lnTo>
                    <a:pt x="42" y="0"/>
                  </a:lnTo>
                  <a:cubicBezTo>
                    <a:pt x="0" y="135"/>
                    <a:pt x="42" y="259"/>
                    <a:pt x="176" y="352"/>
                  </a:cubicBezTo>
                  <a:lnTo>
                    <a:pt x="218" y="393"/>
                  </a:lnTo>
                  <a:lnTo>
                    <a:pt x="342" y="393"/>
                  </a:lnTo>
                  <a:cubicBezTo>
                    <a:pt x="393" y="393"/>
                    <a:pt x="435" y="352"/>
                    <a:pt x="476" y="352"/>
                  </a:cubicBezTo>
                  <a:cubicBezTo>
                    <a:pt x="517" y="311"/>
                    <a:pt x="559" y="259"/>
                    <a:pt x="559" y="218"/>
                  </a:cubicBez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39"/>
            <p:cNvSpPr/>
            <p:nvPr/>
          </p:nvSpPr>
          <p:spPr>
            <a:xfrm>
              <a:off x="4831475" y="4187200"/>
              <a:ext cx="8575" cy="6750"/>
            </a:xfrm>
            <a:custGeom>
              <a:rect b="b" l="l" r="r" t="t"/>
              <a:pathLst>
                <a:path extrusionOk="0" h="270" w="343">
                  <a:moveTo>
                    <a:pt x="125" y="1"/>
                  </a:moveTo>
                  <a:lnTo>
                    <a:pt x="1" y="259"/>
                  </a:lnTo>
                  <a:lnTo>
                    <a:pt x="42" y="259"/>
                  </a:lnTo>
                  <a:cubicBezTo>
                    <a:pt x="66" y="266"/>
                    <a:pt x="89" y="270"/>
                    <a:pt x="112" y="270"/>
                  </a:cubicBezTo>
                  <a:cubicBezTo>
                    <a:pt x="218" y="270"/>
                    <a:pt x="308" y="194"/>
                    <a:pt x="342" y="83"/>
                  </a:cubicBezTo>
                  <a:lnTo>
                    <a:pt x="125"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39"/>
            <p:cNvSpPr/>
            <p:nvPr/>
          </p:nvSpPr>
          <p:spPr>
            <a:xfrm>
              <a:off x="4850875" y="4489875"/>
              <a:ext cx="8550" cy="7525"/>
            </a:xfrm>
            <a:custGeom>
              <a:rect b="b" l="l" r="r" t="t"/>
              <a:pathLst>
                <a:path extrusionOk="0" h="301" w="342">
                  <a:moveTo>
                    <a:pt x="176" y="1"/>
                  </a:moveTo>
                  <a:cubicBezTo>
                    <a:pt x="176" y="1"/>
                    <a:pt x="124" y="1"/>
                    <a:pt x="124" y="42"/>
                  </a:cubicBezTo>
                  <a:lnTo>
                    <a:pt x="83" y="42"/>
                  </a:lnTo>
                  <a:cubicBezTo>
                    <a:pt x="42" y="83"/>
                    <a:pt x="42" y="83"/>
                    <a:pt x="0" y="125"/>
                  </a:cubicBezTo>
                  <a:lnTo>
                    <a:pt x="0" y="166"/>
                  </a:lnTo>
                  <a:lnTo>
                    <a:pt x="259" y="300"/>
                  </a:lnTo>
                  <a:lnTo>
                    <a:pt x="341" y="42"/>
                  </a:lnTo>
                  <a:cubicBezTo>
                    <a:pt x="300" y="1"/>
                    <a:pt x="259"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39"/>
            <p:cNvSpPr/>
            <p:nvPr/>
          </p:nvSpPr>
          <p:spPr>
            <a:xfrm>
              <a:off x="4786250" y="4463550"/>
              <a:ext cx="12950" cy="9025"/>
            </a:xfrm>
            <a:custGeom>
              <a:rect b="b" l="l" r="r" t="t"/>
              <a:pathLst>
                <a:path extrusionOk="0" h="361" w="518">
                  <a:moveTo>
                    <a:pt x="243" y="0"/>
                  </a:moveTo>
                  <a:cubicBezTo>
                    <a:pt x="139" y="0"/>
                    <a:pt x="32" y="60"/>
                    <a:pt x="1" y="185"/>
                  </a:cubicBezTo>
                  <a:lnTo>
                    <a:pt x="517" y="361"/>
                  </a:lnTo>
                  <a:lnTo>
                    <a:pt x="517" y="278"/>
                  </a:lnTo>
                  <a:cubicBezTo>
                    <a:pt x="517" y="144"/>
                    <a:pt x="476" y="61"/>
                    <a:pt x="342" y="20"/>
                  </a:cubicBezTo>
                  <a:cubicBezTo>
                    <a:pt x="311" y="7"/>
                    <a:pt x="277" y="0"/>
                    <a:pt x="24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39"/>
            <p:cNvSpPr/>
            <p:nvPr/>
          </p:nvSpPr>
          <p:spPr>
            <a:xfrm>
              <a:off x="4875675" y="4426300"/>
              <a:ext cx="10625" cy="12950"/>
            </a:xfrm>
            <a:custGeom>
              <a:rect b="b" l="l" r="r" t="t"/>
              <a:pathLst>
                <a:path extrusionOk="0" h="518" w="425">
                  <a:moveTo>
                    <a:pt x="301" y="0"/>
                  </a:moveTo>
                  <a:cubicBezTo>
                    <a:pt x="218" y="0"/>
                    <a:pt x="84" y="42"/>
                    <a:pt x="42" y="166"/>
                  </a:cubicBezTo>
                  <a:cubicBezTo>
                    <a:pt x="1" y="259"/>
                    <a:pt x="42" y="424"/>
                    <a:pt x="166" y="476"/>
                  </a:cubicBezTo>
                  <a:cubicBezTo>
                    <a:pt x="166" y="517"/>
                    <a:pt x="166" y="517"/>
                    <a:pt x="218" y="517"/>
                  </a:cubicBezTo>
                  <a:lnTo>
                    <a:pt x="42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39"/>
            <p:cNvSpPr/>
            <p:nvPr/>
          </p:nvSpPr>
          <p:spPr>
            <a:xfrm>
              <a:off x="4811075" y="4399050"/>
              <a:ext cx="16050" cy="14125"/>
            </a:xfrm>
            <a:custGeom>
              <a:rect b="b" l="l" r="r" t="t"/>
              <a:pathLst>
                <a:path extrusionOk="0" h="565" w="642">
                  <a:moveTo>
                    <a:pt x="348" y="0"/>
                  </a:moveTo>
                  <a:cubicBezTo>
                    <a:pt x="237" y="0"/>
                    <a:pt x="116" y="80"/>
                    <a:pt x="83" y="180"/>
                  </a:cubicBezTo>
                  <a:cubicBezTo>
                    <a:pt x="0" y="315"/>
                    <a:pt x="83" y="480"/>
                    <a:pt x="217" y="532"/>
                  </a:cubicBezTo>
                  <a:cubicBezTo>
                    <a:pt x="251" y="555"/>
                    <a:pt x="290" y="565"/>
                    <a:pt x="328" y="565"/>
                  </a:cubicBezTo>
                  <a:cubicBezTo>
                    <a:pt x="428" y="565"/>
                    <a:pt x="528" y="495"/>
                    <a:pt x="558" y="397"/>
                  </a:cubicBezTo>
                  <a:cubicBezTo>
                    <a:pt x="641" y="273"/>
                    <a:pt x="558" y="98"/>
                    <a:pt x="424" y="15"/>
                  </a:cubicBezTo>
                  <a:cubicBezTo>
                    <a:pt x="400" y="5"/>
                    <a:pt x="374" y="0"/>
                    <a:pt x="34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39"/>
            <p:cNvSpPr/>
            <p:nvPr/>
          </p:nvSpPr>
          <p:spPr>
            <a:xfrm>
              <a:off x="4765825" y="4418300"/>
              <a:ext cx="16050" cy="13825"/>
            </a:xfrm>
            <a:custGeom>
              <a:rect b="b" l="l" r="r" t="t"/>
              <a:pathLst>
                <a:path extrusionOk="0" h="553" w="642">
                  <a:moveTo>
                    <a:pt x="320" y="0"/>
                  </a:moveTo>
                  <a:cubicBezTo>
                    <a:pt x="215" y="0"/>
                    <a:pt x="103" y="53"/>
                    <a:pt x="42" y="144"/>
                  </a:cubicBezTo>
                  <a:cubicBezTo>
                    <a:pt x="1" y="320"/>
                    <a:pt x="83" y="486"/>
                    <a:pt x="218" y="537"/>
                  </a:cubicBezTo>
                  <a:cubicBezTo>
                    <a:pt x="247" y="547"/>
                    <a:pt x="278" y="552"/>
                    <a:pt x="311" y="552"/>
                  </a:cubicBezTo>
                  <a:cubicBezTo>
                    <a:pt x="417" y="552"/>
                    <a:pt x="527" y="496"/>
                    <a:pt x="559" y="362"/>
                  </a:cubicBezTo>
                  <a:cubicBezTo>
                    <a:pt x="642" y="227"/>
                    <a:pt x="559" y="62"/>
                    <a:pt x="425" y="20"/>
                  </a:cubicBezTo>
                  <a:cubicBezTo>
                    <a:pt x="392" y="7"/>
                    <a:pt x="357" y="0"/>
                    <a:pt x="32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39"/>
            <p:cNvSpPr/>
            <p:nvPr/>
          </p:nvSpPr>
          <p:spPr>
            <a:xfrm>
              <a:off x="4830450" y="4444725"/>
              <a:ext cx="15025" cy="13700"/>
            </a:xfrm>
            <a:custGeom>
              <a:rect b="b" l="l" r="r" t="t"/>
              <a:pathLst>
                <a:path extrusionOk="0" h="548" w="601">
                  <a:moveTo>
                    <a:pt x="285" y="1"/>
                  </a:moveTo>
                  <a:cubicBezTo>
                    <a:pt x="170" y="1"/>
                    <a:pt x="71" y="74"/>
                    <a:pt x="42" y="163"/>
                  </a:cubicBezTo>
                  <a:cubicBezTo>
                    <a:pt x="0" y="297"/>
                    <a:pt x="42" y="462"/>
                    <a:pt x="218" y="514"/>
                  </a:cubicBezTo>
                  <a:cubicBezTo>
                    <a:pt x="252" y="537"/>
                    <a:pt x="290" y="547"/>
                    <a:pt x="328" y="547"/>
                  </a:cubicBezTo>
                  <a:cubicBezTo>
                    <a:pt x="429" y="547"/>
                    <a:pt x="529" y="477"/>
                    <a:pt x="559" y="380"/>
                  </a:cubicBezTo>
                  <a:cubicBezTo>
                    <a:pt x="600" y="256"/>
                    <a:pt x="559" y="80"/>
                    <a:pt x="424" y="39"/>
                  </a:cubicBezTo>
                  <a:cubicBezTo>
                    <a:pt x="377" y="12"/>
                    <a:pt x="330" y="1"/>
                    <a:pt x="28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39"/>
            <p:cNvSpPr/>
            <p:nvPr/>
          </p:nvSpPr>
          <p:spPr>
            <a:xfrm>
              <a:off x="4792700" y="4353800"/>
              <a:ext cx="15025" cy="14150"/>
            </a:xfrm>
            <a:custGeom>
              <a:rect b="b" l="l" r="r" t="t"/>
              <a:pathLst>
                <a:path extrusionOk="0" h="566" w="601">
                  <a:moveTo>
                    <a:pt x="307" y="1"/>
                  </a:moveTo>
                  <a:cubicBezTo>
                    <a:pt x="197" y="1"/>
                    <a:pt x="76" y="81"/>
                    <a:pt x="42" y="181"/>
                  </a:cubicBezTo>
                  <a:cubicBezTo>
                    <a:pt x="1" y="315"/>
                    <a:pt x="42" y="481"/>
                    <a:pt x="218" y="533"/>
                  </a:cubicBezTo>
                  <a:cubicBezTo>
                    <a:pt x="252" y="555"/>
                    <a:pt x="291" y="566"/>
                    <a:pt x="329" y="566"/>
                  </a:cubicBezTo>
                  <a:cubicBezTo>
                    <a:pt x="429" y="566"/>
                    <a:pt x="529" y="495"/>
                    <a:pt x="559" y="398"/>
                  </a:cubicBezTo>
                  <a:cubicBezTo>
                    <a:pt x="601" y="222"/>
                    <a:pt x="559" y="98"/>
                    <a:pt x="384" y="16"/>
                  </a:cubicBezTo>
                  <a:cubicBezTo>
                    <a:pt x="360" y="6"/>
                    <a:pt x="334" y="1"/>
                    <a:pt x="30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39"/>
            <p:cNvSpPr/>
            <p:nvPr/>
          </p:nvSpPr>
          <p:spPr>
            <a:xfrm>
              <a:off x="4856300" y="4380675"/>
              <a:ext cx="16050" cy="13700"/>
            </a:xfrm>
            <a:custGeom>
              <a:rect b="b" l="l" r="r" t="t"/>
              <a:pathLst>
                <a:path extrusionOk="0" h="548" w="642">
                  <a:moveTo>
                    <a:pt x="324" y="0"/>
                  </a:moveTo>
                  <a:cubicBezTo>
                    <a:pt x="221" y="0"/>
                    <a:pt x="114" y="47"/>
                    <a:pt x="83" y="140"/>
                  </a:cubicBezTo>
                  <a:cubicBezTo>
                    <a:pt x="0" y="316"/>
                    <a:pt x="83" y="440"/>
                    <a:pt x="218" y="533"/>
                  </a:cubicBezTo>
                  <a:cubicBezTo>
                    <a:pt x="246" y="542"/>
                    <a:pt x="278" y="548"/>
                    <a:pt x="311" y="548"/>
                  </a:cubicBezTo>
                  <a:cubicBezTo>
                    <a:pt x="418" y="548"/>
                    <a:pt x="537" y="492"/>
                    <a:pt x="600" y="357"/>
                  </a:cubicBezTo>
                  <a:cubicBezTo>
                    <a:pt x="641" y="233"/>
                    <a:pt x="559" y="57"/>
                    <a:pt x="424" y="16"/>
                  </a:cubicBezTo>
                  <a:cubicBezTo>
                    <a:pt x="393" y="5"/>
                    <a:pt x="359" y="0"/>
                    <a:pt x="32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39"/>
            <p:cNvSpPr/>
            <p:nvPr/>
          </p:nvSpPr>
          <p:spPr>
            <a:xfrm>
              <a:off x="4728100" y="4438175"/>
              <a:ext cx="7525" cy="8550"/>
            </a:xfrm>
            <a:custGeom>
              <a:rect b="b" l="l" r="r" t="t"/>
              <a:pathLst>
                <a:path extrusionOk="0" h="342" w="301">
                  <a:moveTo>
                    <a:pt x="124" y="1"/>
                  </a:moveTo>
                  <a:lnTo>
                    <a:pt x="0" y="208"/>
                  </a:lnTo>
                  <a:lnTo>
                    <a:pt x="259" y="342"/>
                  </a:lnTo>
                  <a:cubicBezTo>
                    <a:pt x="300" y="301"/>
                    <a:pt x="300" y="259"/>
                    <a:pt x="300" y="208"/>
                  </a:cubicBezTo>
                  <a:cubicBezTo>
                    <a:pt x="300" y="125"/>
                    <a:pt x="217" y="42"/>
                    <a:pt x="12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39"/>
            <p:cNvSpPr/>
            <p:nvPr/>
          </p:nvSpPr>
          <p:spPr>
            <a:xfrm>
              <a:off x="4751875" y="4373550"/>
              <a:ext cx="10625" cy="13325"/>
            </a:xfrm>
            <a:custGeom>
              <a:rect b="b" l="l" r="r" t="t"/>
              <a:pathLst>
                <a:path extrusionOk="0" h="533" w="425">
                  <a:moveTo>
                    <a:pt x="207" y="1"/>
                  </a:moveTo>
                  <a:lnTo>
                    <a:pt x="0" y="518"/>
                  </a:lnTo>
                  <a:cubicBezTo>
                    <a:pt x="39" y="528"/>
                    <a:pt x="78" y="533"/>
                    <a:pt x="116" y="533"/>
                  </a:cubicBezTo>
                  <a:cubicBezTo>
                    <a:pt x="240" y="533"/>
                    <a:pt x="351" y="477"/>
                    <a:pt x="383" y="342"/>
                  </a:cubicBezTo>
                  <a:cubicBezTo>
                    <a:pt x="424" y="208"/>
                    <a:pt x="383" y="84"/>
                    <a:pt x="300" y="42"/>
                  </a:cubicBezTo>
                  <a:cubicBezTo>
                    <a:pt x="259" y="1"/>
                    <a:pt x="259" y="1"/>
                    <a:pt x="20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39"/>
            <p:cNvSpPr/>
            <p:nvPr/>
          </p:nvSpPr>
          <p:spPr>
            <a:xfrm>
              <a:off x="4902575" y="4365800"/>
              <a:ext cx="7500" cy="8825"/>
            </a:xfrm>
            <a:custGeom>
              <a:rect b="b" l="l" r="r" t="t"/>
              <a:pathLst>
                <a:path extrusionOk="0" h="353" w="300">
                  <a:moveTo>
                    <a:pt x="41" y="1"/>
                  </a:moveTo>
                  <a:cubicBezTo>
                    <a:pt x="0" y="53"/>
                    <a:pt x="0" y="94"/>
                    <a:pt x="0" y="94"/>
                  </a:cubicBezTo>
                  <a:cubicBezTo>
                    <a:pt x="0" y="135"/>
                    <a:pt x="0" y="177"/>
                    <a:pt x="41" y="218"/>
                  </a:cubicBezTo>
                  <a:cubicBezTo>
                    <a:pt x="41" y="259"/>
                    <a:pt x="124" y="352"/>
                    <a:pt x="176" y="352"/>
                  </a:cubicBezTo>
                  <a:lnTo>
                    <a:pt x="300" y="94"/>
                  </a:lnTo>
                  <a:lnTo>
                    <a:pt x="4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39"/>
            <p:cNvSpPr/>
            <p:nvPr/>
          </p:nvSpPr>
          <p:spPr>
            <a:xfrm>
              <a:off x="4837950" y="4338925"/>
              <a:ext cx="13975" cy="10275"/>
            </a:xfrm>
            <a:custGeom>
              <a:rect b="b" l="l" r="r" t="t"/>
              <a:pathLst>
                <a:path extrusionOk="0" h="411" w="559">
                  <a:moveTo>
                    <a:pt x="42" y="1"/>
                  </a:moveTo>
                  <a:lnTo>
                    <a:pt x="42" y="1"/>
                  </a:lnTo>
                  <a:cubicBezTo>
                    <a:pt x="0" y="176"/>
                    <a:pt x="42" y="300"/>
                    <a:pt x="217" y="393"/>
                  </a:cubicBezTo>
                  <a:cubicBezTo>
                    <a:pt x="242" y="406"/>
                    <a:pt x="266" y="411"/>
                    <a:pt x="290" y="411"/>
                  </a:cubicBezTo>
                  <a:cubicBezTo>
                    <a:pt x="349" y="411"/>
                    <a:pt x="410" y="381"/>
                    <a:pt x="476" y="352"/>
                  </a:cubicBezTo>
                  <a:cubicBezTo>
                    <a:pt x="517" y="300"/>
                    <a:pt x="559" y="259"/>
                    <a:pt x="559" y="218"/>
                  </a:cubicBez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39"/>
            <p:cNvSpPr/>
            <p:nvPr/>
          </p:nvSpPr>
          <p:spPr>
            <a:xfrm>
              <a:off x="4778750" y="4315400"/>
              <a:ext cx="8550" cy="7525"/>
            </a:xfrm>
            <a:custGeom>
              <a:rect b="b" l="l" r="r" t="t"/>
              <a:pathLst>
                <a:path extrusionOk="0" h="301" w="342">
                  <a:moveTo>
                    <a:pt x="83" y="1"/>
                  </a:moveTo>
                  <a:lnTo>
                    <a:pt x="1" y="259"/>
                  </a:lnTo>
                  <a:lnTo>
                    <a:pt x="42" y="301"/>
                  </a:lnTo>
                  <a:lnTo>
                    <a:pt x="125" y="301"/>
                  </a:lnTo>
                  <a:cubicBezTo>
                    <a:pt x="218" y="301"/>
                    <a:pt x="301" y="207"/>
                    <a:pt x="342" y="125"/>
                  </a:cubicBezTo>
                  <a:lnTo>
                    <a:pt x="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39"/>
            <p:cNvSpPr/>
            <p:nvPr/>
          </p:nvSpPr>
          <p:spPr>
            <a:xfrm>
              <a:off x="4798150" y="4617825"/>
              <a:ext cx="8550" cy="7775"/>
            </a:xfrm>
            <a:custGeom>
              <a:rect b="b" l="l" r="r" t="t"/>
              <a:pathLst>
                <a:path extrusionOk="0" h="311" w="342">
                  <a:moveTo>
                    <a:pt x="166" y="0"/>
                  </a:moveTo>
                  <a:cubicBezTo>
                    <a:pt x="124" y="52"/>
                    <a:pt x="41" y="93"/>
                    <a:pt x="0" y="135"/>
                  </a:cubicBezTo>
                  <a:lnTo>
                    <a:pt x="0" y="176"/>
                  </a:lnTo>
                  <a:lnTo>
                    <a:pt x="217" y="311"/>
                  </a:lnTo>
                  <a:lnTo>
                    <a:pt x="341" y="52"/>
                  </a:lnTo>
                  <a:cubicBezTo>
                    <a:pt x="300" y="0"/>
                    <a:pt x="217" y="0"/>
                    <a:pt x="16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39"/>
            <p:cNvSpPr/>
            <p:nvPr/>
          </p:nvSpPr>
          <p:spPr>
            <a:xfrm>
              <a:off x="4733525" y="4591725"/>
              <a:ext cx="13975" cy="10100"/>
            </a:xfrm>
            <a:custGeom>
              <a:rect b="b" l="l" r="r" t="t"/>
              <a:pathLst>
                <a:path extrusionOk="0" h="404" w="559">
                  <a:moveTo>
                    <a:pt x="277" y="0"/>
                  </a:moveTo>
                  <a:cubicBezTo>
                    <a:pt x="163" y="0"/>
                    <a:pt x="35" y="83"/>
                    <a:pt x="0" y="186"/>
                  </a:cubicBezTo>
                  <a:lnTo>
                    <a:pt x="517" y="403"/>
                  </a:lnTo>
                  <a:cubicBezTo>
                    <a:pt x="559" y="228"/>
                    <a:pt x="517" y="104"/>
                    <a:pt x="342" y="10"/>
                  </a:cubicBezTo>
                  <a:cubicBezTo>
                    <a:pt x="321" y="4"/>
                    <a:pt x="299" y="0"/>
                    <a:pt x="27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39"/>
            <p:cNvSpPr/>
            <p:nvPr/>
          </p:nvSpPr>
          <p:spPr>
            <a:xfrm>
              <a:off x="4822950" y="4554500"/>
              <a:ext cx="9600" cy="12950"/>
            </a:xfrm>
            <a:custGeom>
              <a:rect b="b" l="l" r="r" t="t"/>
              <a:pathLst>
                <a:path extrusionOk="0" h="518" w="384">
                  <a:moveTo>
                    <a:pt x="207" y="0"/>
                  </a:moveTo>
                  <a:cubicBezTo>
                    <a:pt x="166" y="0"/>
                    <a:pt x="166" y="42"/>
                    <a:pt x="125" y="42"/>
                  </a:cubicBezTo>
                  <a:cubicBezTo>
                    <a:pt x="83" y="42"/>
                    <a:pt x="83" y="83"/>
                    <a:pt x="42" y="166"/>
                  </a:cubicBezTo>
                  <a:cubicBezTo>
                    <a:pt x="42" y="207"/>
                    <a:pt x="1" y="259"/>
                    <a:pt x="42" y="300"/>
                  </a:cubicBezTo>
                  <a:cubicBezTo>
                    <a:pt x="42" y="424"/>
                    <a:pt x="125" y="466"/>
                    <a:pt x="207" y="517"/>
                  </a:cubicBezTo>
                  <a:lnTo>
                    <a:pt x="383"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39"/>
            <p:cNvSpPr/>
            <p:nvPr/>
          </p:nvSpPr>
          <p:spPr>
            <a:xfrm>
              <a:off x="4758325" y="4527700"/>
              <a:ext cx="16050" cy="14150"/>
            </a:xfrm>
            <a:custGeom>
              <a:rect b="b" l="l" r="r" t="t"/>
              <a:pathLst>
                <a:path extrusionOk="0" h="566" w="642">
                  <a:moveTo>
                    <a:pt x="310" y="1"/>
                  </a:moveTo>
                  <a:cubicBezTo>
                    <a:pt x="209" y="1"/>
                    <a:pt x="102" y="74"/>
                    <a:pt x="42" y="162"/>
                  </a:cubicBezTo>
                  <a:cubicBezTo>
                    <a:pt x="1" y="297"/>
                    <a:pt x="84" y="462"/>
                    <a:pt x="208" y="555"/>
                  </a:cubicBezTo>
                  <a:cubicBezTo>
                    <a:pt x="230" y="562"/>
                    <a:pt x="253" y="565"/>
                    <a:pt x="276" y="565"/>
                  </a:cubicBezTo>
                  <a:cubicBezTo>
                    <a:pt x="396" y="565"/>
                    <a:pt x="525" y="483"/>
                    <a:pt x="559" y="380"/>
                  </a:cubicBezTo>
                  <a:cubicBezTo>
                    <a:pt x="642" y="245"/>
                    <a:pt x="559" y="80"/>
                    <a:pt x="425" y="38"/>
                  </a:cubicBezTo>
                  <a:cubicBezTo>
                    <a:pt x="390" y="12"/>
                    <a:pt x="350" y="1"/>
                    <a:pt x="31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39"/>
            <p:cNvSpPr/>
            <p:nvPr/>
          </p:nvSpPr>
          <p:spPr>
            <a:xfrm>
              <a:off x="4713100" y="4546375"/>
              <a:ext cx="16050" cy="13800"/>
            </a:xfrm>
            <a:custGeom>
              <a:rect b="b" l="l" r="r" t="t"/>
              <a:pathLst>
                <a:path extrusionOk="0" h="552" w="642">
                  <a:moveTo>
                    <a:pt x="331" y="0"/>
                  </a:moveTo>
                  <a:cubicBezTo>
                    <a:pt x="224" y="0"/>
                    <a:pt x="105" y="56"/>
                    <a:pt x="42" y="191"/>
                  </a:cubicBezTo>
                  <a:cubicBezTo>
                    <a:pt x="1" y="325"/>
                    <a:pt x="83" y="491"/>
                    <a:pt x="207" y="532"/>
                  </a:cubicBezTo>
                  <a:cubicBezTo>
                    <a:pt x="242" y="546"/>
                    <a:pt x="280" y="552"/>
                    <a:pt x="318" y="552"/>
                  </a:cubicBezTo>
                  <a:cubicBezTo>
                    <a:pt x="424" y="552"/>
                    <a:pt x="528" y="500"/>
                    <a:pt x="559" y="408"/>
                  </a:cubicBezTo>
                  <a:cubicBezTo>
                    <a:pt x="642" y="232"/>
                    <a:pt x="559" y="108"/>
                    <a:pt x="424" y="15"/>
                  </a:cubicBezTo>
                  <a:cubicBezTo>
                    <a:pt x="396" y="5"/>
                    <a:pt x="364" y="0"/>
                    <a:pt x="33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39"/>
            <p:cNvSpPr/>
            <p:nvPr/>
          </p:nvSpPr>
          <p:spPr>
            <a:xfrm>
              <a:off x="4777725" y="4572925"/>
              <a:ext cx="15000" cy="14150"/>
            </a:xfrm>
            <a:custGeom>
              <a:rect b="b" l="l" r="r" t="t"/>
              <a:pathLst>
                <a:path extrusionOk="0" h="566" w="600">
                  <a:moveTo>
                    <a:pt x="269" y="1"/>
                  </a:moveTo>
                  <a:cubicBezTo>
                    <a:pt x="170" y="1"/>
                    <a:pt x="71" y="74"/>
                    <a:pt x="42" y="163"/>
                  </a:cubicBezTo>
                  <a:cubicBezTo>
                    <a:pt x="0" y="339"/>
                    <a:pt x="42" y="463"/>
                    <a:pt x="207" y="556"/>
                  </a:cubicBezTo>
                  <a:cubicBezTo>
                    <a:pt x="229" y="562"/>
                    <a:pt x="252" y="566"/>
                    <a:pt x="276" y="566"/>
                  </a:cubicBezTo>
                  <a:cubicBezTo>
                    <a:pt x="396" y="566"/>
                    <a:pt x="524" y="484"/>
                    <a:pt x="559" y="380"/>
                  </a:cubicBezTo>
                  <a:cubicBezTo>
                    <a:pt x="600" y="246"/>
                    <a:pt x="559" y="80"/>
                    <a:pt x="383" y="39"/>
                  </a:cubicBezTo>
                  <a:cubicBezTo>
                    <a:pt x="348" y="12"/>
                    <a:pt x="308" y="1"/>
                    <a:pt x="26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39"/>
            <p:cNvSpPr/>
            <p:nvPr/>
          </p:nvSpPr>
          <p:spPr>
            <a:xfrm>
              <a:off x="4739975" y="4482475"/>
              <a:ext cx="15025" cy="14125"/>
            </a:xfrm>
            <a:custGeom>
              <a:rect b="b" l="l" r="r" t="t"/>
              <a:pathLst>
                <a:path extrusionOk="0" h="565" w="601">
                  <a:moveTo>
                    <a:pt x="270" y="0"/>
                  </a:moveTo>
                  <a:cubicBezTo>
                    <a:pt x="170" y="0"/>
                    <a:pt x="72" y="73"/>
                    <a:pt x="42" y="162"/>
                  </a:cubicBezTo>
                  <a:cubicBezTo>
                    <a:pt x="1" y="297"/>
                    <a:pt x="42" y="462"/>
                    <a:pt x="166" y="555"/>
                  </a:cubicBezTo>
                  <a:cubicBezTo>
                    <a:pt x="195" y="562"/>
                    <a:pt x="224" y="565"/>
                    <a:pt x="252" y="565"/>
                  </a:cubicBezTo>
                  <a:cubicBezTo>
                    <a:pt x="396" y="565"/>
                    <a:pt x="525" y="483"/>
                    <a:pt x="559" y="379"/>
                  </a:cubicBezTo>
                  <a:cubicBezTo>
                    <a:pt x="600" y="245"/>
                    <a:pt x="559" y="79"/>
                    <a:pt x="383" y="38"/>
                  </a:cubicBezTo>
                  <a:cubicBezTo>
                    <a:pt x="348" y="12"/>
                    <a:pt x="309" y="0"/>
                    <a:pt x="27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39"/>
            <p:cNvSpPr/>
            <p:nvPr/>
          </p:nvSpPr>
          <p:spPr>
            <a:xfrm>
              <a:off x="4803575" y="4508775"/>
              <a:ext cx="16050" cy="13825"/>
            </a:xfrm>
            <a:custGeom>
              <a:rect b="b" l="l" r="r" t="t"/>
              <a:pathLst>
                <a:path extrusionOk="0" h="553" w="642">
                  <a:moveTo>
                    <a:pt x="326" y="1"/>
                  </a:moveTo>
                  <a:cubicBezTo>
                    <a:pt x="221" y="1"/>
                    <a:pt x="114" y="61"/>
                    <a:pt x="83" y="185"/>
                  </a:cubicBezTo>
                  <a:cubicBezTo>
                    <a:pt x="0" y="320"/>
                    <a:pt x="83" y="485"/>
                    <a:pt x="207" y="537"/>
                  </a:cubicBezTo>
                  <a:cubicBezTo>
                    <a:pt x="240" y="547"/>
                    <a:pt x="276" y="552"/>
                    <a:pt x="311" y="552"/>
                  </a:cubicBezTo>
                  <a:cubicBezTo>
                    <a:pt x="420" y="552"/>
                    <a:pt x="527" y="504"/>
                    <a:pt x="559" y="403"/>
                  </a:cubicBezTo>
                  <a:cubicBezTo>
                    <a:pt x="641" y="227"/>
                    <a:pt x="559" y="61"/>
                    <a:pt x="424" y="20"/>
                  </a:cubicBezTo>
                  <a:cubicBezTo>
                    <a:pt x="393" y="7"/>
                    <a:pt x="360" y="1"/>
                    <a:pt x="32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39"/>
            <p:cNvSpPr/>
            <p:nvPr/>
          </p:nvSpPr>
          <p:spPr>
            <a:xfrm>
              <a:off x="4675375" y="4566125"/>
              <a:ext cx="7500" cy="8825"/>
            </a:xfrm>
            <a:custGeom>
              <a:rect b="b" l="l" r="r" t="t"/>
              <a:pathLst>
                <a:path extrusionOk="0" h="353" w="300">
                  <a:moveTo>
                    <a:pt x="124" y="1"/>
                  </a:moveTo>
                  <a:lnTo>
                    <a:pt x="0" y="259"/>
                  </a:lnTo>
                  <a:lnTo>
                    <a:pt x="259" y="352"/>
                  </a:lnTo>
                  <a:cubicBezTo>
                    <a:pt x="300" y="311"/>
                    <a:pt x="300" y="259"/>
                    <a:pt x="300" y="259"/>
                  </a:cubicBezTo>
                  <a:cubicBezTo>
                    <a:pt x="300" y="135"/>
                    <a:pt x="217" y="52"/>
                    <a:pt x="12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39"/>
            <p:cNvSpPr/>
            <p:nvPr/>
          </p:nvSpPr>
          <p:spPr>
            <a:xfrm>
              <a:off x="4698875" y="4501500"/>
              <a:ext cx="10900" cy="13500"/>
            </a:xfrm>
            <a:custGeom>
              <a:rect b="b" l="l" r="r" t="t"/>
              <a:pathLst>
                <a:path extrusionOk="0" h="540" w="436">
                  <a:moveTo>
                    <a:pt x="218" y="1"/>
                  </a:moveTo>
                  <a:lnTo>
                    <a:pt x="1" y="518"/>
                  </a:lnTo>
                  <a:lnTo>
                    <a:pt x="94" y="518"/>
                  </a:lnTo>
                  <a:cubicBezTo>
                    <a:pt x="119" y="533"/>
                    <a:pt x="143" y="539"/>
                    <a:pt x="167" y="539"/>
                  </a:cubicBezTo>
                  <a:cubicBezTo>
                    <a:pt x="223" y="539"/>
                    <a:pt x="275" y="505"/>
                    <a:pt x="311" y="476"/>
                  </a:cubicBezTo>
                  <a:lnTo>
                    <a:pt x="352" y="435"/>
                  </a:lnTo>
                  <a:cubicBezTo>
                    <a:pt x="352" y="394"/>
                    <a:pt x="394" y="394"/>
                    <a:pt x="394" y="394"/>
                  </a:cubicBezTo>
                  <a:cubicBezTo>
                    <a:pt x="435" y="218"/>
                    <a:pt x="394" y="52"/>
                    <a:pt x="2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39"/>
            <p:cNvSpPr/>
            <p:nvPr/>
          </p:nvSpPr>
          <p:spPr>
            <a:xfrm>
              <a:off x="4849825" y="4494000"/>
              <a:ext cx="7525" cy="9850"/>
            </a:xfrm>
            <a:custGeom>
              <a:rect b="b" l="l" r="r" t="t"/>
              <a:pathLst>
                <a:path extrusionOk="0" h="394" w="301">
                  <a:moveTo>
                    <a:pt x="42" y="1"/>
                  </a:moveTo>
                  <a:cubicBezTo>
                    <a:pt x="1" y="42"/>
                    <a:pt x="1" y="135"/>
                    <a:pt x="1" y="177"/>
                  </a:cubicBezTo>
                  <a:cubicBezTo>
                    <a:pt x="42" y="218"/>
                    <a:pt x="84" y="301"/>
                    <a:pt x="125" y="352"/>
                  </a:cubicBezTo>
                  <a:cubicBezTo>
                    <a:pt x="125" y="352"/>
                    <a:pt x="166" y="352"/>
                    <a:pt x="166" y="394"/>
                  </a:cubicBezTo>
                  <a:lnTo>
                    <a:pt x="301" y="135"/>
                  </a:ln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39"/>
            <p:cNvSpPr/>
            <p:nvPr/>
          </p:nvSpPr>
          <p:spPr>
            <a:xfrm>
              <a:off x="4785225" y="4468175"/>
              <a:ext cx="13975" cy="9475"/>
            </a:xfrm>
            <a:custGeom>
              <a:rect b="b" l="l" r="r" t="t"/>
              <a:pathLst>
                <a:path extrusionOk="0" h="379" w="559">
                  <a:moveTo>
                    <a:pt x="42" y="0"/>
                  </a:moveTo>
                  <a:lnTo>
                    <a:pt x="42" y="0"/>
                  </a:lnTo>
                  <a:cubicBezTo>
                    <a:pt x="0" y="134"/>
                    <a:pt x="42" y="300"/>
                    <a:pt x="217" y="352"/>
                  </a:cubicBezTo>
                  <a:cubicBezTo>
                    <a:pt x="250" y="368"/>
                    <a:pt x="283" y="378"/>
                    <a:pt x="317" y="378"/>
                  </a:cubicBezTo>
                  <a:cubicBezTo>
                    <a:pt x="368" y="378"/>
                    <a:pt x="420" y="356"/>
                    <a:pt x="476" y="300"/>
                  </a:cubicBezTo>
                  <a:cubicBezTo>
                    <a:pt x="517" y="300"/>
                    <a:pt x="517" y="259"/>
                    <a:pt x="558" y="176"/>
                  </a:cubicBez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39"/>
            <p:cNvSpPr/>
            <p:nvPr/>
          </p:nvSpPr>
          <p:spPr>
            <a:xfrm>
              <a:off x="4726025" y="4443350"/>
              <a:ext cx="8550" cy="7775"/>
            </a:xfrm>
            <a:custGeom>
              <a:rect b="b" l="l" r="r" t="t"/>
              <a:pathLst>
                <a:path extrusionOk="0" h="311" w="342">
                  <a:moveTo>
                    <a:pt x="83" y="1"/>
                  </a:moveTo>
                  <a:lnTo>
                    <a:pt x="1" y="259"/>
                  </a:lnTo>
                  <a:cubicBezTo>
                    <a:pt x="1" y="311"/>
                    <a:pt x="42" y="311"/>
                    <a:pt x="42" y="311"/>
                  </a:cubicBezTo>
                  <a:cubicBezTo>
                    <a:pt x="83" y="311"/>
                    <a:pt x="166" y="311"/>
                    <a:pt x="207" y="259"/>
                  </a:cubicBezTo>
                  <a:cubicBezTo>
                    <a:pt x="259" y="259"/>
                    <a:pt x="342" y="218"/>
                    <a:pt x="342" y="135"/>
                  </a:cubicBezTo>
                  <a:lnTo>
                    <a:pt x="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39"/>
            <p:cNvSpPr/>
            <p:nvPr/>
          </p:nvSpPr>
          <p:spPr>
            <a:xfrm>
              <a:off x="4744125" y="4746600"/>
              <a:ext cx="9850" cy="6950"/>
            </a:xfrm>
            <a:custGeom>
              <a:rect b="b" l="l" r="r" t="t"/>
              <a:pathLst>
                <a:path extrusionOk="0" h="278" w="394">
                  <a:moveTo>
                    <a:pt x="272" y="0"/>
                  </a:moveTo>
                  <a:cubicBezTo>
                    <a:pt x="251" y="0"/>
                    <a:pt x="231" y="5"/>
                    <a:pt x="217" y="19"/>
                  </a:cubicBezTo>
                  <a:cubicBezTo>
                    <a:pt x="176" y="19"/>
                    <a:pt x="135" y="71"/>
                    <a:pt x="93" y="71"/>
                  </a:cubicBezTo>
                  <a:lnTo>
                    <a:pt x="52" y="112"/>
                  </a:lnTo>
                  <a:cubicBezTo>
                    <a:pt x="52" y="153"/>
                    <a:pt x="52" y="153"/>
                    <a:pt x="0" y="195"/>
                  </a:cubicBezTo>
                  <a:lnTo>
                    <a:pt x="259" y="277"/>
                  </a:lnTo>
                  <a:lnTo>
                    <a:pt x="393" y="19"/>
                  </a:lnTo>
                  <a:cubicBezTo>
                    <a:pt x="366" y="19"/>
                    <a:pt x="315" y="0"/>
                    <a:pt x="27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39"/>
            <p:cNvSpPr/>
            <p:nvPr/>
          </p:nvSpPr>
          <p:spPr>
            <a:xfrm>
              <a:off x="4680800" y="4720150"/>
              <a:ext cx="13975" cy="9875"/>
            </a:xfrm>
            <a:custGeom>
              <a:rect b="b" l="l" r="r" t="t"/>
              <a:pathLst>
                <a:path extrusionOk="0" h="395" w="559">
                  <a:moveTo>
                    <a:pt x="206" y="0"/>
                  </a:moveTo>
                  <a:cubicBezTo>
                    <a:pt x="126" y="0"/>
                    <a:pt x="54" y="48"/>
                    <a:pt x="0" y="136"/>
                  </a:cubicBezTo>
                  <a:lnTo>
                    <a:pt x="0" y="177"/>
                  </a:lnTo>
                  <a:lnTo>
                    <a:pt x="517" y="394"/>
                  </a:lnTo>
                  <a:cubicBezTo>
                    <a:pt x="558" y="260"/>
                    <a:pt x="517" y="95"/>
                    <a:pt x="341" y="43"/>
                  </a:cubicBezTo>
                  <a:cubicBezTo>
                    <a:pt x="295" y="14"/>
                    <a:pt x="249" y="0"/>
                    <a:pt x="20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39"/>
            <p:cNvSpPr/>
            <p:nvPr/>
          </p:nvSpPr>
          <p:spPr>
            <a:xfrm>
              <a:off x="4769975" y="4682200"/>
              <a:ext cx="9850" cy="13200"/>
            </a:xfrm>
            <a:custGeom>
              <a:rect b="b" l="l" r="r" t="t"/>
              <a:pathLst>
                <a:path extrusionOk="0" h="528" w="394">
                  <a:moveTo>
                    <a:pt x="325" y="0"/>
                  </a:moveTo>
                  <a:cubicBezTo>
                    <a:pt x="208" y="0"/>
                    <a:pt x="86" y="82"/>
                    <a:pt x="52" y="186"/>
                  </a:cubicBezTo>
                  <a:cubicBezTo>
                    <a:pt x="0" y="269"/>
                    <a:pt x="0" y="320"/>
                    <a:pt x="52" y="403"/>
                  </a:cubicBezTo>
                  <a:cubicBezTo>
                    <a:pt x="52" y="444"/>
                    <a:pt x="93" y="486"/>
                    <a:pt x="135" y="527"/>
                  </a:cubicBezTo>
                  <a:lnTo>
                    <a:pt x="176" y="527"/>
                  </a:lnTo>
                  <a:lnTo>
                    <a:pt x="393" y="10"/>
                  </a:lnTo>
                  <a:cubicBezTo>
                    <a:pt x="371" y="3"/>
                    <a:pt x="348" y="0"/>
                    <a:pt x="32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39"/>
            <p:cNvSpPr/>
            <p:nvPr/>
          </p:nvSpPr>
          <p:spPr>
            <a:xfrm>
              <a:off x="4705350" y="4656200"/>
              <a:ext cx="16300" cy="13825"/>
            </a:xfrm>
            <a:custGeom>
              <a:rect b="b" l="l" r="r" t="t"/>
              <a:pathLst>
                <a:path extrusionOk="0" h="553" w="652">
                  <a:moveTo>
                    <a:pt x="336" y="1"/>
                  </a:moveTo>
                  <a:cubicBezTo>
                    <a:pt x="230" y="1"/>
                    <a:pt x="114" y="49"/>
                    <a:pt x="52" y="151"/>
                  </a:cubicBezTo>
                  <a:cubicBezTo>
                    <a:pt x="0" y="326"/>
                    <a:pt x="93" y="450"/>
                    <a:pt x="218" y="533"/>
                  </a:cubicBezTo>
                  <a:cubicBezTo>
                    <a:pt x="251" y="546"/>
                    <a:pt x="286" y="552"/>
                    <a:pt x="321" y="552"/>
                  </a:cubicBezTo>
                  <a:cubicBezTo>
                    <a:pt x="427" y="552"/>
                    <a:pt x="530" y="492"/>
                    <a:pt x="569" y="368"/>
                  </a:cubicBezTo>
                  <a:cubicBezTo>
                    <a:pt x="652" y="233"/>
                    <a:pt x="569" y="68"/>
                    <a:pt x="435" y="16"/>
                  </a:cubicBezTo>
                  <a:cubicBezTo>
                    <a:pt x="404" y="6"/>
                    <a:pt x="370" y="1"/>
                    <a:pt x="33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39"/>
            <p:cNvSpPr/>
            <p:nvPr/>
          </p:nvSpPr>
          <p:spPr>
            <a:xfrm>
              <a:off x="4660125" y="4674675"/>
              <a:ext cx="16300" cy="14175"/>
            </a:xfrm>
            <a:custGeom>
              <a:rect b="b" l="l" r="r" t="t"/>
              <a:pathLst>
                <a:path extrusionOk="0" h="567" w="652">
                  <a:moveTo>
                    <a:pt x="346" y="1"/>
                  </a:moveTo>
                  <a:cubicBezTo>
                    <a:pt x="216" y="1"/>
                    <a:pt x="120" y="76"/>
                    <a:pt x="52" y="187"/>
                  </a:cubicBezTo>
                  <a:cubicBezTo>
                    <a:pt x="0" y="311"/>
                    <a:pt x="93" y="487"/>
                    <a:pt x="217" y="528"/>
                  </a:cubicBezTo>
                  <a:cubicBezTo>
                    <a:pt x="255" y="555"/>
                    <a:pt x="296" y="566"/>
                    <a:pt x="336" y="566"/>
                  </a:cubicBezTo>
                  <a:cubicBezTo>
                    <a:pt x="436" y="566"/>
                    <a:pt x="532" y="493"/>
                    <a:pt x="569" y="404"/>
                  </a:cubicBezTo>
                  <a:cubicBezTo>
                    <a:pt x="651" y="270"/>
                    <a:pt x="569" y="104"/>
                    <a:pt x="434" y="11"/>
                  </a:cubicBezTo>
                  <a:cubicBezTo>
                    <a:pt x="403" y="4"/>
                    <a:pt x="374" y="1"/>
                    <a:pt x="34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39"/>
            <p:cNvSpPr/>
            <p:nvPr/>
          </p:nvSpPr>
          <p:spPr>
            <a:xfrm>
              <a:off x="4724725" y="4701450"/>
              <a:ext cx="15275" cy="13800"/>
            </a:xfrm>
            <a:custGeom>
              <a:rect b="b" l="l" r="r" t="t"/>
              <a:pathLst>
                <a:path extrusionOk="0" h="552" w="611">
                  <a:moveTo>
                    <a:pt x="291" y="0"/>
                  </a:moveTo>
                  <a:cubicBezTo>
                    <a:pt x="185" y="0"/>
                    <a:pt x="84" y="49"/>
                    <a:pt x="53" y="150"/>
                  </a:cubicBezTo>
                  <a:cubicBezTo>
                    <a:pt x="1" y="326"/>
                    <a:pt x="53" y="491"/>
                    <a:pt x="177" y="532"/>
                  </a:cubicBezTo>
                  <a:cubicBezTo>
                    <a:pt x="220" y="545"/>
                    <a:pt x="260" y="552"/>
                    <a:pt x="298" y="552"/>
                  </a:cubicBezTo>
                  <a:cubicBezTo>
                    <a:pt x="412" y="552"/>
                    <a:pt x="499" y="492"/>
                    <a:pt x="569" y="367"/>
                  </a:cubicBezTo>
                  <a:cubicBezTo>
                    <a:pt x="611" y="233"/>
                    <a:pt x="569" y="67"/>
                    <a:pt x="394" y="16"/>
                  </a:cubicBezTo>
                  <a:cubicBezTo>
                    <a:pt x="361" y="5"/>
                    <a:pt x="326" y="0"/>
                    <a:pt x="29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39"/>
            <p:cNvSpPr/>
            <p:nvPr/>
          </p:nvSpPr>
          <p:spPr>
            <a:xfrm>
              <a:off x="4685950" y="4610525"/>
              <a:ext cx="16325" cy="14275"/>
            </a:xfrm>
            <a:custGeom>
              <a:rect b="b" l="l" r="r" t="t"/>
              <a:pathLst>
                <a:path extrusionOk="0" h="571" w="653">
                  <a:moveTo>
                    <a:pt x="324" y="1"/>
                  </a:moveTo>
                  <a:cubicBezTo>
                    <a:pt x="224" y="1"/>
                    <a:pt x="124" y="71"/>
                    <a:pt x="94" y="168"/>
                  </a:cubicBezTo>
                  <a:cubicBezTo>
                    <a:pt x="1" y="344"/>
                    <a:pt x="94" y="468"/>
                    <a:pt x="218" y="551"/>
                  </a:cubicBezTo>
                  <a:cubicBezTo>
                    <a:pt x="261" y="564"/>
                    <a:pt x="302" y="570"/>
                    <a:pt x="339" y="570"/>
                  </a:cubicBezTo>
                  <a:cubicBezTo>
                    <a:pt x="453" y="570"/>
                    <a:pt x="541" y="510"/>
                    <a:pt x="611" y="385"/>
                  </a:cubicBezTo>
                  <a:cubicBezTo>
                    <a:pt x="652" y="251"/>
                    <a:pt x="611" y="86"/>
                    <a:pt x="435" y="34"/>
                  </a:cubicBezTo>
                  <a:cubicBezTo>
                    <a:pt x="401" y="11"/>
                    <a:pt x="363" y="1"/>
                    <a:pt x="32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39"/>
            <p:cNvSpPr/>
            <p:nvPr/>
          </p:nvSpPr>
          <p:spPr>
            <a:xfrm>
              <a:off x="4750575" y="4636950"/>
              <a:ext cx="16325" cy="14150"/>
            </a:xfrm>
            <a:custGeom>
              <a:rect b="b" l="l" r="r" t="t"/>
              <a:pathLst>
                <a:path extrusionOk="0" h="566" w="653">
                  <a:moveTo>
                    <a:pt x="370" y="1"/>
                  </a:moveTo>
                  <a:cubicBezTo>
                    <a:pt x="256" y="1"/>
                    <a:pt x="122" y="83"/>
                    <a:pt x="52" y="187"/>
                  </a:cubicBezTo>
                  <a:cubicBezTo>
                    <a:pt x="1" y="321"/>
                    <a:pt x="94" y="486"/>
                    <a:pt x="218" y="528"/>
                  </a:cubicBezTo>
                  <a:cubicBezTo>
                    <a:pt x="256" y="554"/>
                    <a:pt x="297" y="566"/>
                    <a:pt x="336" y="566"/>
                  </a:cubicBezTo>
                  <a:cubicBezTo>
                    <a:pt x="437" y="566"/>
                    <a:pt x="532" y="493"/>
                    <a:pt x="569" y="404"/>
                  </a:cubicBezTo>
                  <a:cubicBezTo>
                    <a:pt x="652" y="228"/>
                    <a:pt x="569" y="104"/>
                    <a:pt x="435" y="11"/>
                  </a:cubicBezTo>
                  <a:cubicBezTo>
                    <a:pt x="415" y="4"/>
                    <a:pt x="393" y="1"/>
                    <a:pt x="37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39"/>
            <p:cNvSpPr/>
            <p:nvPr/>
          </p:nvSpPr>
          <p:spPr>
            <a:xfrm>
              <a:off x="4622625" y="4694325"/>
              <a:ext cx="7525" cy="8825"/>
            </a:xfrm>
            <a:custGeom>
              <a:rect b="b" l="l" r="r" t="t"/>
              <a:pathLst>
                <a:path extrusionOk="0" h="353" w="301">
                  <a:moveTo>
                    <a:pt x="125" y="1"/>
                  </a:moveTo>
                  <a:lnTo>
                    <a:pt x="1" y="259"/>
                  </a:lnTo>
                  <a:lnTo>
                    <a:pt x="259" y="352"/>
                  </a:lnTo>
                  <a:cubicBezTo>
                    <a:pt x="259" y="352"/>
                    <a:pt x="301" y="301"/>
                    <a:pt x="301" y="259"/>
                  </a:cubicBezTo>
                  <a:cubicBezTo>
                    <a:pt x="301" y="135"/>
                    <a:pt x="208" y="42"/>
                    <a:pt x="1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39"/>
            <p:cNvSpPr/>
            <p:nvPr/>
          </p:nvSpPr>
          <p:spPr>
            <a:xfrm>
              <a:off x="4646150" y="4629700"/>
              <a:ext cx="10875" cy="13900"/>
            </a:xfrm>
            <a:custGeom>
              <a:rect b="b" l="l" r="r" t="t"/>
              <a:pathLst>
                <a:path extrusionOk="0" h="556" w="435">
                  <a:moveTo>
                    <a:pt x="218" y="1"/>
                  </a:moveTo>
                  <a:lnTo>
                    <a:pt x="1" y="518"/>
                  </a:lnTo>
                  <a:cubicBezTo>
                    <a:pt x="51" y="544"/>
                    <a:pt x="96" y="556"/>
                    <a:pt x="138" y="556"/>
                  </a:cubicBezTo>
                  <a:cubicBezTo>
                    <a:pt x="244" y="556"/>
                    <a:pt x="327" y="483"/>
                    <a:pt x="394" y="394"/>
                  </a:cubicBezTo>
                  <a:cubicBezTo>
                    <a:pt x="435" y="218"/>
                    <a:pt x="352" y="94"/>
                    <a:pt x="2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39"/>
            <p:cNvSpPr/>
            <p:nvPr/>
          </p:nvSpPr>
          <p:spPr>
            <a:xfrm>
              <a:off x="4797100" y="4622225"/>
              <a:ext cx="6500" cy="9825"/>
            </a:xfrm>
            <a:custGeom>
              <a:rect b="b" l="l" r="r" t="t"/>
              <a:pathLst>
                <a:path extrusionOk="0" h="393" w="260">
                  <a:moveTo>
                    <a:pt x="42" y="0"/>
                  </a:moveTo>
                  <a:cubicBezTo>
                    <a:pt x="1" y="83"/>
                    <a:pt x="1" y="135"/>
                    <a:pt x="1" y="176"/>
                  </a:cubicBezTo>
                  <a:cubicBezTo>
                    <a:pt x="42" y="259"/>
                    <a:pt x="83" y="341"/>
                    <a:pt x="166" y="393"/>
                  </a:cubicBezTo>
                  <a:lnTo>
                    <a:pt x="259" y="135"/>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39"/>
            <p:cNvSpPr/>
            <p:nvPr/>
          </p:nvSpPr>
          <p:spPr>
            <a:xfrm>
              <a:off x="4732475" y="4596375"/>
              <a:ext cx="14000" cy="9525"/>
            </a:xfrm>
            <a:custGeom>
              <a:rect b="b" l="l" r="r" t="t"/>
              <a:pathLst>
                <a:path extrusionOk="0" h="381" w="560">
                  <a:moveTo>
                    <a:pt x="42" y="0"/>
                  </a:moveTo>
                  <a:cubicBezTo>
                    <a:pt x="42" y="42"/>
                    <a:pt x="1" y="42"/>
                    <a:pt x="1" y="83"/>
                  </a:cubicBezTo>
                  <a:cubicBezTo>
                    <a:pt x="1" y="135"/>
                    <a:pt x="42" y="176"/>
                    <a:pt x="42" y="217"/>
                  </a:cubicBezTo>
                  <a:lnTo>
                    <a:pt x="84" y="259"/>
                  </a:lnTo>
                  <a:cubicBezTo>
                    <a:pt x="84" y="300"/>
                    <a:pt x="125" y="341"/>
                    <a:pt x="166" y="341"/>
                  </a:cubicBezTo>
                  <a:cubicBezTo>
                    <a:pt x="213" y="367"/>
                    <a:pt x="267" y="380"/>
                    <a:pt x="315" y="380"/>
                  </a:cubicBezTo>
                  <a:cubicBezTo>
                    <a:pt x="363" y="380"/>
                    <a:pt x="404" y="367"/>
                    <a:pt x="425" y="341"/>
                  </a:cubicBezTo>
                  <a:lnTo>
                    <a:pt x="559" y="217"/>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39"/>
            <p:cNvSpPr/>
            <p:nvPr/>
          </p:nvSpPr>
          <p:spPr>
            <a:xfrm>
              <a:off x="4673050" y="4572600"/>
              <a:ext cx="8800" cy="6475"/>
            </a:xfrm>
            <a:custGeom>
              <a:rect b="b" l="l" r="r" t="t"/>
              <a:pathLst>
                <a:path extrusionOk="0" h="259" w="352">
                  <a:moveTo>
                    <a:pt x="93" y="0"/>
                  </a:moveTo>
                  <a:lnTo>
                    <a:pt x="0" y="259"/>
                  </a:lnTo>
                  <a:lnTo>
                    <a:pt x="93" y="259"/>
                  </a:lnTo>
                  <a:cubicBezTo>
                    <a:pt x="176" y="259"/>
                    <a:pt x="258" y="217"/>
                    <a:pt x="352" y="134"/>
                  </a:cubicBezTo>
                  <a:lnTo>
                    <a:pt x="352" y="93"/>
                  </a:lnTo>
                  <a:lnTo>
                    <a:pt x="93"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39"/>
            <p:cNvSpPr/>
            <p:nvPr/>
          </p:nvSpPr>
          <p:spPr>
            <a:xfrm>
              <a:off x="4717225" y="4810850"/>
              <a:ext cx="9850" cy="13775"/>
            </a:xfrm>
            <a:custGeom>
              <a:rect b="b" l="l" r="r" t="t"/>
              <a:pathLst>
                <a:path extrusionOk="0" h="551" w="394">
                  <a:moveTo>
                    <a:pt x="278" y="1"/>
                  </a:moveTo>
                  <a:cubicBezTo>
                    <a:pt x="177" y="1"/>
                    <a:pt x="80" y="71"/>
                    <a:pt x="42" y="168"/>
                  </a:cubicBezTo>
                  <a:cubicBezTo>
                    <a:pt x="1" y="251"/>
                    <a:pt x="1" y="344"/>
                    <a:pt x="42" y="426"/>
                  </a:cubicBezTo>
                  <a:lnTo>
                    <a:pt x="177" y="551"/>
                  </a:lnTo>
                  <a:lnTo>
                    <a:pt x="394" y="34"/>
                  </a:lnTo>
                  <a:cubicBezTo>
                    <a:pt x="357" y="11"/>
                    <a:pt x="317" y="1"/>
                    <a:pt x="27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39"/>
            <p:cNvSpPr/>
            <p:nvPr/>
          </p:nvSpPr>
          <p:spPr>
            <a:xfrm>
              <a:off x="4652625" y="4784425"/>
              <a:ext cx="16300" cy="13700"/>
            </a:xfrm>
            <a:custGeom>
              <a:rect b="b" l="l" r="r" t="t"/>
              <a:pathLst>
                <a:path extrusionOk="0" h="548" w="652">
                  <a:moveTo>
                    <a:pt x="320" y="1"/>
                  </a:moveTo>
                  <a:cubicBezTo>
                    <a:pt x="203" y="1"/>
                    <a:pt x="113" y="56"/>
                    <a:pt x="42" y="191"/>
                  </a:cubicBezTo>
                  <a:cubicBezTo>
                    <a:pt x="0" y="315"/>
                    <a:pt x="93" y="491"/>
                    <a:pt x="217" y="532"/>
                  </a:cubicBezTo>
                  <a:cubicBezTo>
                    <a:pt x="251" y="543"/>
                    <a:pt x="286" y="548"/>
                    <a:pt x="322" y="548"/>
                  </a:cubicBezTo>
                  <a:cubicBezTo>
                    <a:pt x="427" y="548"/>
                    <a:pt x="528" y="501"/>
                    <a:pt x="559" y="408"/>
                  </a:cubicBezTo>
                  <a:cubicBezTo>
                    <a:pt x="652" y="232"/>
                    <a:pt x="559" y="57"/>
                    <a:pt x="434" y="15"/>
                  </a:cubicBezTo>
                  <a:cubicBezTo>
                    <a:pt x="394" y="6"/>
                    <a:pt x="355" y="1"/>
                    <a:pt x="32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39"/>
            <p:cNvSpPr/>
            <p:nvPr/>
          </p:nvSpPr>
          <p:spPr>
            <a:xfrm>
              <a:off x="4607375" y="4803350"/>
              <a:ext cx="15275" cy="14050"/>
            </a:xfrm>
            <a:custGeom>
              <a:rect b="b" l="l" r="r" t="t"/>
              <a:pathLst>
                <a:path extrusionOk="0" h="562" w="611">
                  <a:moveTo>
                    <a:pt x="301" y="1"/>
                  </a:moveTo>
                  <a:cubicBezTo>
                    <a:pt x="193" y="1"/>
                    <a:pt x="110" y="71"/>
                    <a:pt x="42" y="168"/>
                  </a:cubicBezTo>
                  <a:cubicBezTo>
                    <a:pt x="1" y="292"/>
                    <a:pt x="42" y="468"/>
                    <a:pt x="218" y="551"/>
                  </a:cubicBezTo>
                  <a:cubicBezTo>
                    <a:pt x="242" y="558"/>
                    <a:pt x="267" y="561"/>
                    <a:pt x="292" y="561"/>
                  </a:cubicBezTo>
                  <a:cubicBezTo>
                    <a:pt x="407" y="561"/>
                    <a:pt x="525" y="487"/>
                    <a:pt x="559" y="385"/>
                  </a:cubicBezTo>
                  <a:cubicBezTo>
                    <a:pt x="611" y="251"/>
                    <a:pt x="559" y="75"/>
                    <a:pt x="435" y="34"/>
                  </a:cubicBezTo>
                  <a:cubicBezTo>
                    <a:pt x="387" y="11"/>
                    <a:pt x="342" y="1"/>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39"/>
            <p:cNvSpPr/>
            <p:nvPr/>
          </p:nvSpPr>
          <p:spPr>
            <a:xfrm>
              <a:off x="4670975" y="4829650"/>
              <a:ext cx="16300" cy="13725"/>
            </a:xfrm>
            <a:custGeom>
              <a:rect b="b" l="l" r="r" t="t"/>
              <a:pathLst>
                <a:path extrusionOk="0" h="549" w="652">
                  <a:moveTo>
                    <a:pt x="337" y="1"/>
                  </a:moveTo>
                  <a:cubicBezTo>
                    <a:pt x="229" y="1"/>
                    <a:pt x="123" y="57"/>
                    <a:pt x="83" y="191"/>
                  </a:cubicBezTo>
                  <a:cubicBezTo>
                    <a:pt x="0" y="316"/>
                    <a:pt x="83" y="491"/>
                    <a:pt x="217" y="533"/>
                  </a:cubicBezTo>
                  <a:cubicBezTo>
                    <a:pt x="261" y="543"/>
                    <a:pt x="302" y="548"/>
                    <a:pt x="340" y="548"/>
                  </a:cubicBezTo>
                  <a:cubicBezTo>
                    <a:pt x="453" y="548"/>
                    <a:pt x="538" y="502"/>
                    <a:pt x="600" y="409"/>
                  </a:cubicBezTo>
                  <a:cubicBezTo>
                    <a:pt x="652" y="233"/>
                    <a:pt x="600" y="109"/>
                    <a:pt x="435" y="16"/>
                  </a:cubicBezTo>
                  <a:cubicBezTo>
                    <a:pt x="403" y="6"/>
                    <a:pt x="370" y="1"/>
                    <a:pt x="33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39"/>
            <p:cNvSpPr/>
            <p:nvPr/>
          </p:nvSpPr>
          <p:spPr>
            <a:xfrm>
              <a:off x="4633225" y="4739200"/>
              <a:ext cx="16325" cy="13675"/>
            </a:xfrm>
            <a:custGeom>
              <a:rect b="b" l="l" r="r" t="t"/>
              <a:pathLst>
                <a:path extrusionOk="0" h="547" w="653">
                  <a:moveTo>
                    <a:pt x="338" y="0"/>
                  </a:moveTo>
                  <a:cubicBezTo>
                    <a:pt x="230" y="0"/>
                    <a:pt x="126" y="56"/>
                    <a:pt x="94" y="191"/>
                  </a:cubicBezTo>
                  <a:cubicBezTo>
                    <a:pt x="1" y="315"/>
                    <a:pt x="94" y="491"/>
                    <a:pt x="218" y="532"/>
                  </a:cubicBezTo>
                  <a:cubicBezTo>
                    <a:pt x="259" y="542"/>
                    <a:pt x="298" y="547"/>
                    <a:pt x="334" y="547"/>
                  </a:cubicBezTo>
                  <a:cubicBezTo>
                    <a:pt x="451" y="547"/>
                    <a:pt x="540" y="493"/>
                    <a:pt x="611" y="367"/>
                  </a:cubicBezTo>
                  <a:cubicBezTo>
                    <a:pt x="652" y="232"/>
                    <a:pt x="559" y="56"/>
                    <a:pt x="435" y="15"/>
                  </a:cubicBezTo>
                  <a:cubicBezTo>
                    <a:pt x="404" y="5"/>
                    <a:pt x="371" y="0"/>
                    <a:pt x="33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39"/>
            <p:cNvSpPr/>
            <p:nvPr/>
          </p:nvSpPr>
          <p:spPr>
            <a:xfrm>
              <a:off x="4697850" y="4765625"/>
              <a:ext cx="16300" cy="14125"/>
            </a:xfrm>
            <a:custGeom>
              <a:rect b="b" l="l" r="r" t="t"/>
              <a:pathLst>
                <a:path extrusionOk="0" h="565" w="652">
                  <a:moveTo>
                    <a:pt x="301" y="0"/>
                  </a:moveTo>
                  <a:cubicBezTo>
                    <a:pt x="193" y="0"/>
                    <a:pt x="109" y="70"/>
                    <a:pt x="42" y="168"/>
                  </a:cubicBezTo>
                  <a:cubicBezTo>
                    <a:pt x="1" y="292"/>
                    <a:pt x="94" y="468"/>
                    <a:pt x="218" y="550"/>
                  </a:cubicBezTo>
                  <a:cubicBezTo>
                    <a:pt x="244" y="560"/>
                    <a:pt x="271" y="565"/>
                    <a:pt x="298" y="565"/>
                  </a:cubicBezTo>
                  <a:cubicBezTo>
                    <a:pt x="411" y="565"/>
                    <a:pt x="526" y="485"/>
                    <a:pt x="559" y="385"/>
                  </a:cubicBezTo>
                  <a:cubicBezTo>
                    <a:pt x="652" y="250"/>
                    <a:pt x="559" y="85"/>
                    <a:pt x="435" y="33"/>
                  </a:cubicBezTo>
                  <a:cubicBezTo>
                    <a:pt x="386" y="10"/>
                    <a:pt x="342" y="0"/>
                    <a:pt x="30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39"/>
            <p:cNvSpPr/>
            <p:nvPr/>
          </p:nvSpPr>
          <p:spPr>
            <a:xfrm>
              <a:off x="4571975" y="4822525"/>
              <a:ext cx="4150" cy="3400"/>
            </a:xfrm>
            <a:custGeom>
              <a:rect b="b" l="l" r="r" t="t"/>
              <a:pathLst>
                <a:path extrusionOk="0" h="136" w="166">
                  <a:moveTo>
                    <a:pt x="42" y="1"/>
                  </a:moveTo>
                  <a:lnTo>
                    <a:pt x="0" y="84"/>
                  </a:lnTo>
                  <a:cubicBezTo>
                    <a:pt x="42" y="84"/>
                    <a:pt x="125" y="135"/>
                    <a:pt x="166" y="135"/>
                  </a:cubicBezTo>
                  <a:cubicBezTo>
                    <a:pt x="125" y="84"/>
                    <a:pt x="125" y="42"/>
                    <a:pt x="83" y="42"/>
                  </a:cubicBezTo>
                  <a:cubicBezTo>
                    <a:pt x="42" y="42"/>
                    <a:pt x="42" y="1"/>
                    <a:pt x="4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39"/>
            <p:cNvSpPr/>
            <p:nvPr/>
          </p:nvSpPr>
          <p:spPr>
            <a:xfrm>
              <a:off x="4593425" y="4758950"/>
              <a:ext cx="10875" cy="13225"/>
            </a:xfrm>
            <a:custGeom>
              <a:rect b="b" l="l" r="r" t="t"/>
              <a:pathLst>
                <a:path extrusionOk="0" h="529" w="435">
                  <a:moveTo>
                    <a:pt x="218" y="0"/>
                  </a:moveTo>
                  <a:lnTo>
                    <a:pt x="1" y="517"/>
                  </a:lnTo>
                  <a:cubicBezTo>
                    <a:pt x="24" y="525"/>
                    <a:pt x="49" y="528"/>
                    <a:pt x="74" y="528"/>
                  </a:cubicBezTo>
                  <a:cubicBezTo>
                    <a:pt x="191" y="528"/>
                    <a:pt x="317" y="454"/>
                    <a:pt x="393" y="352"/>
                  </a:cubicBezTo>
                  <a:cubicBezTo>
                    <a:pt x="435" y="218"/>
                    <a:pt x="393" y="94"/>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39"/>
            <p:cNvSpPr/>
            <p:nvPr/>
          </p:nvSpPr>
          <p:spPr>
            <a:xfrm>
              <a:off x="4744125" y="4751450"/>
              <a:ext cx="6475" cy="8550"/>
            </a:xfrm>
            <a:custGeom>
              <a:rect b="b" l="l" r="r" t="t"/>
              <a:pathLst>
                <a:path extrusionOk="0" h="342" w="259">
                  <a:moveTo>
                    <a:pt x="0" y="1"/>
                  </a:moveTo>
                  <a:lnTo>
                    <a:pt x="0" y="83"/>
                  </a:lnTo>
                  <a:cubicBezTo>
                    <a:pt x="0" y="218"/>
                    <a:pt x="52" y="300"/>
                    <a:pt x="176" y="342"/>
                  </a:cubicBezTo>
                  <a:lnTo>
                    <a:pt x="259" y="83"/>
                  </a:lnTo>
                  <a:lnTo>
                    <a:pt x="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39"/>
            <p:cNvSpPr/>
            <p:nvPr/>
          </p:nvSpPr>
          <p:spPr>
            <a:xfrm>
              <a:off x="4679500" y="4724575"/>
              <a:ext cx="14250" cy="9225"/>
            </a:xfrm>
            <a:custGeom>
              <a:rect b="b" l="l" r="r" t="t"/>
              <a:pathLst>
                <a:path extrusionOk="0" h="369" w="570">
                  <a:moveTo>
                    <a:pt x="52" y="0"/>
                  </a:moveTo>
                  <a:cubicBezTo>
                    <a:pt x="52" y="42"/>
                    <a:pt x="0" y="83"/>
                    <a:pt x="0" y="124"/>
                  </a:cubicBezTo>
                  <a:cubicBezTo>
                    <a:pt x="0" y="217"/>
                    <a:pt x="94" y="300"/>
                    <a:pt x="176" y="342"/>
                  </a:cubicBezTo>
                  <a:cubicBezTo>
                    <a:pt x="232" y="359"/>
                    <a:pt x="286" y="369"/>
                    <a:pt x="333" y="369"/>
                  </a:cubicBezTo>
                  <a:cubicBezTo>
                    <a:pt x="399" y="369"/>
                    <a:pt x="452" y="349"/>
                    <a:pt x="476" y="300"/>
                  </a:cubicBezTo>
                  <a:cubicBezTo>
                    <a:pt x="517" y="259"/>
                    <a:pt x="517" y="259"/>
                    <a:pt x="569" y="217"/>
                  </a:cubicBezTo>
                  <a:lnTo>
                    <a:pt x="5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39"/>
            <p:cNvSpPr/>
            <p:nvPr/>
          </p:nvSpPr>
          <p:spPr>
            <a:xfrm>
              <a:off x="4620300" y="4700800"/>
              <a:ext cx="8825" cy="6475"/>
            </a:xfrm>
            <a:custGeom>
              <a:rect b="b" l="l" r="r" t="t"/>
              <a:pathLst>
                <a:path extrusionOk="0" h="259" w="353">
                  <a:moveTo>
                    <a:pt x="94" y="0"/>
                  </a:moveTo>
                  <a:lnTo>
                    <a:pt x="1" y="259"/>
                  </a:lnTo>
                  <a:lnTo>
                    <a:pt x="218" y="259"/>
                  </a:lnTo>
                  <a:cubicBezTo>
                    <a:pt x="218" y="259"/>
                    <a:pt x="259" y="217"/>
                    <a:pt x="301" y="217"/>
                  </a:cubicBezTo>
                  <a:cubicBezTo>
                    <a:pt x="301" y="176"/>
                    <a:pt x="352" y="135"/>
                    <a:pt x="352" y="93"/>
                  </a:cubicBezTo>
                  <a:lnTo>
                    <a:pt x="94"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39"/>
            <p:cNvSpPr/>
            <p:nvPr/>
          </p:nvSpPr>
          <p:spPr>
            <a:xfrm>
              <a:off x="4933850" y="3923300"/>
              <a:ext cx="8550" cy="7525"/>
            </a:xfrm>
            <a:custGeom>
              <a:rect b="b" l="l" r="r" t="t"/>
              <a:pathLst>
                <a:path extrusionOk="0" h="301" w="342">
                  <a:moveTo>
                    <a:pt x="166" y="0"/>
                  </a:moveTo>
                  <a:cubicBezTo>
                    <a:pt x="124" y="42"/>
                    <a:pt x="41" y="83"/>
                    <a:pt x="0" y="124"/>
                  </a:cubicBezTo>
                  <a:lnTo>
                    <a:pt x="0" y="176"/>
                  </a:lnTo>
                  <a:lnTo>
                    <a:pt x="259" y="300"/>
                  </a:lnTo>
                  <a:lnTo>
                    <a:pt x="341" y="42"/>
                  </a:lnTo>
                  <a:cubicBezTo>
                    <a:pt x="300" y="0"/>
                    <a:pt x="259" y="0"/>
                    <a:pt x="16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39"/>
            <p:cNvSpPr/>
            <p:nvPr/>
          </p:nvSpPr>
          <p:spPr>
            <a:xfrm>
              <a:off x="4869225" y="3897050"/>
              <a:ext cx="13975" cy="10000"/>
            </a:xfrm>
            <a:custGeom>
              <a:rect b="b" l="l" r="r" t="t"/>
              <a:pathLst>
                <a:path extrusionOk="0" h="400" w="559">
                  <a:moveTo>
                    <a:pt x="276" y="0"/>
                  </a:moveTo>
                  <a:cubicBezTo>
                    <a:pt x="174" y="0"/>
                    <a:pt x="72" y="39"/>
                    <a:pt x="42" y="99"/>
                  </a:cubicBezTo>
                  <a:cubicBezTo>
                    <a:pt x="42" y="141"/>
                    <a:pt x="0" y="141"/>
                    <a:pt x="0" y="192"/>
                  </a:cubicBezTo>
                  <a:lnTo>
                    <a:pt x="517" y="399"/>
                  </a:lnTo>
                  <a:lnTo>
                    <a:pt x="517" y="316"/>
                  </a:lnTo>
                  <a:cubicBezTo>
                    <a:pt x="559" y="192"/>
                    <a:pt x="476" y="58"/>
                    <a:pt x="383" y="17"/>
                  </a:cubicBezTo>
                  <a:cubicBezTo>
                    <a:pt x="350" y="5"/>
                    <a:pt x="313" y="0"/>
                    <a:pt x="27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39"/>
            <p:cNvSpPr/>
            <p:nvPr/>
          </p:nvSpPr>
          <p:spPr>
            <a:xfrm>
              <a:off x="4959675" y="3859725"/>
              <a:ext cx="9600" cy="12925"/>
            </a:xfrm>
            <a:custGeom>
              <a:rect b="b" l="l" r="r" t="t"/>
              <a:pathLst>
                <a:path extrusionOk="0" h="517" w="384">
                  <a:moveTo>
                    <a:pt x="166" y="0"/>
                  </a:moveTo>
                  <a:cubicBezTo>
                    <a:pt x="125" y="0"/>
                    <a:pt x="125" y="0"/>
                    <a:pt x="125" y="41"/>
                  </a:cubicBezTo>
                  <a:cubicBezTo>
                    <a:pt x="84" y="41"/>
                    <a:pt x="42" y="83"/>
                    <a:pt x="1" y="176"/>
                  </a:cubicBezTo>
                  <a:lnTo>
                    <a:pt x="1" y="300"/>
                  </a:lnTo>
                  <a:cubicBezTo>
                    <a:pt x="1" y="393"/>
                    <a:pt x="84" y="476"/>
                    <a:pt x="166" y="517"/>
                  </a:cubicBezTo>
                  <a:lnTo>
                    <a:pt x="384"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39"/>
            <p:cNvSpPr/>
            <p:nvPr/>
          </p:nvSpPr>
          <p:spPr>
            <a:xfrm>
              <a:off x="4894025" y="3832575"/>
              <a:ext cx="16050" cy="14025"/>
            </a:xfrm>
            <a:custGeom>
              <a:rect b="b" l="l" r="r" t="t"/>
              <a:pathLst>
                <a:path extrusionOk="0" h="561" w="642">
                  <a:moveTo>
                    <a:pt x="356" y="0"/>
                  </a:moveTo>
                  <a:cubicBezTo>
                    <a:pt x="243" y="0"/>
                    <a:pt x="118" y="76"/>
                    <a:pt x="84" y="187"/>
                  </a:cubicBezTo>
                  <a:cubicBezTo>
                    <a:pt x="1" y="311"/>
                    <a:pt x="84" y="486"/>
                    <a:pt x="208" y="528"/>
                  </a:cubicBezTo>
                  <a:cubicBezTo>
                    <a:pt x="245" y="551"/>
                    <a:pt x="285" y="561"/>
                    <a:pt x="326" y="561"/>
                  </a:cubicBezTo>
                  <a:cubicBezTo>
                    <a:pt x="432" y="561"/>
                    <a:pt x="541" y="491"/>
                    <a:pt x="601" y="393"/>
                  </a:cubicBezTo>
                  <a:cubicBezTo>
                    <a:pt x="642" y="269"/>
                    <a:pt x="559" y="93"/>
                    <a:pt x="425" y="11"/>
                  </a:cubicBezTo>
                  <a:cubicBezTo>
                    <a:pt x="403" y="4"/>
                    <a:pt x="380" y="0"/>
                    <a:pt x="35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39"/>
            <p:cNvSpPr/>
            <p:nvPr/>
          </p:nvSpPr>
          <p:spPr>
            <a:xfrm>
              <a:off x="4848800" y="3851850"/>
              <a:ext cx="16050" cy="13675"/>
            </a:xfrm>
            <a:custGeom>
              <a:rect b="b" l="l" r="r" t="t"/>
              <a:pathLst>
                <a:path extrusionOk="0" h="547" w="642">
                  <a:moveTo>
                    <a:pt x="332" y="0"/>
                  </a:moveTo>
                  <a:cubicBezTo>
                    <a:pt x="226" y="0"/>
                    <a:pt x="115" y="56"/>
                    <a:pt x="83" y="191"/>
                  </a:cubicBezTo>
                  <a:cubicBezTo>
                    <a:pt x="1" y="315"/>
                    <a:pt x="83" y="491"/>
                    <a:pt x="207" y="532"/>
                  </a:cubicBezTo>
                  <a:cubicBezTo>
                    <a:pt x="239" y="542"/>
                    <a:pt x="272" y="547"/>
                    <a:pt x="306" y="547"/>
                  </a:cubicBezTo>
                  <a:cubicBezTo>
                    <a:pt x="419" y="547"/>
                    <a:pt x="537" y="491"/>
                    <a:pt x="600" y="356"/>
                  </a:cubicBezTo>
                  <a:cubicBezTo>
                    <a:pt x="642" y="232"/>
                    <a:pt x="559" y="57"/>
                    <a:pt x="424" y="15"/>
                  </a:cubicBezTo>
                  <a:cubicBezTo>
                    <a:pt x="396" y="6"/>
                    <a:pt x="364" y="0"/>
                    <a:pt x="33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39"/>
            <p:cNvSpPr/>
            <p:nvPr/>
          </p:nvSpPr>
          <p:spPr>
            <a:xfrm>
              <a:off x="4913425" y="3878275"/>
              <a:ext cx="15000" cy="13575"/>
            </a:xfrm>
            <a:custGeom>
              <a:rect b="b" l="l" r="r" t="t"/>
              <a:pathLst>
                <a:path extrusionOk="0" h="543" w="600">
                  <a:moveTo>
                    <a:pt x="295" y="0"/>
                  </a:moveTo>
                  <a:cubicBezTo>
                    <a:pt x="188" y="0"/>
                    <a:pt x="102" y="71"/>
                    <a:pt x="42" y="168"/>
                  </a:cubicBezTo>
                  <a:cubicBezTo>
                    <a:pt x="0" y="292"/>
                    <a:pt x="42" y="468"/>
                    <a:pt x="207" y="509"/>
                  </a:cubicBezTo>
                  <a:cubicBezTo>
                    <a:pt x="244" y="532"/>
                    <a:pt x="285" y="542"/>
                    <a:pt x="324" y="542"/>
                  </a:cubicBezTo>
                  <a:cubicBezTo>
                    <a:pt x="428" y="542"/>
                    <a:pt x="529" y="472"/>
                    <a:pt x="559" y="375"/>
                  </a:cubicBezTo>
                  <a:cubicBezTo>
                    <a:pt x="600" y="251"/>
                    <a:pt x="559" y="75"/>
                    <a:pt x="424" y="33"/>
                  </a:cubicBezTo>
                  <a:cubicBezTo>
                    <a:pt x="379" y="11"/>
                    <a:pt x="335" y="0"/>
                    <a:pt x="29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39"/>
            <p:cNvSpPr/>
            <p:nvPr/>
          </p:nvSpPr>
          <p:spPr>
            <a:xfrm>
              <a:off x="4811075" y="3871600"/>
              <a:ext cx="7500" cy="8550"/>
            </a:xfrm>
            <a:custGeom>
              <a:rect b="b" l="l" r="r" t="t"/>
              <a:pathLst>
                <a:path extrusionOk="0" h="342" w="300">
                  <a:moveTo>
                    <a:pt x="124" y="1"/>
                  </a:moveTo>
                  <a:lnTo>
                    <a:pt x="0" y="259"/>
                  </a:lnTo>
                  <a:lnTo>
                    <a:pt x="259" y="342"/>
                  </a:lnTo>
                  <a:cubicBezTo>
                    <a:pt x="300" y="300"/>
                    <a:pt x="300" y="259"/>
                    <a:pt x="300" y="218"/>
                  </a:cubicBezTo>
                  <a:cubicBezTo>
                    <a:pt x="300" y="125"/>
                    <a:pt x="217" y="42"/>
                    <a:pt x="12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39"/>
            <p:cNvSpPr/>
            <p:nvPr/>
          </p:nvSpPr>
          <p:spPr>
            <a:xfrm>
              <a:off x="4835875" y="3810075"/>
              <a:ext cx="9600" cy="10275"/>
            </a:xfrm>
            <a:custGeom>
              <a:rect b="b" l="l" r="r" t="t"/>
              <a:pathLst>
                <a:path extrusionOk="0" h="411" w="384">
                  <a:moveTo>
                    <a:pt x="125" y="1"/>
                  </a:moveTo>
                  <a:lnTo>
                    <a:pt x="1" y="394"/>
                  </a:lnTo>
                  <a:lnTo>
                    <a:pt x="42" y="394"/>
                  </a:lnTo>
                  <a:cubicBezTo>
                    <a:pt x="64" y="405"/>
                    <a:pt x="86" y="410"/>
                    <a:pt x="109" y="410"/>
                  </a:cubicBezTo>
                  <a:cubicBezTo>
                    <a:pt x="170" y="410"/>
                    <a:pt x="232" y="372"/>
                    <a:pt x="300" y="311"/>
                  </a:cubicBezTo>
                  <a:cubicBezTo>
                    <a:pt x="342" y="259"/>
                    <a:pt x="342" y="259"/>
                    <a:pt x="342" y="218"/>
                  </a:cubicBezTo>
                  <a:cubicBezTo>
                    <a:pt x="383" y="177"/>
                    <a:pt x="383" y="94"/>
                    <a:pt x="342" y="53"/>
                  </a:cubicBezTo>
                  <a:cubicBezTo>
                    <a:pt x="259" y="1"/>
                    <a:pt x="207" y="1"/>
                    <a:pt x="1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39"/>
            <p:cNvSpPr/>
            <p:nvPr/>
          </p:nvSpPr>
          <p:spPr>
            <a:xfrm>
              <a:off x="4881100" y="4051500"/>
              <a:ext cx="8575" cy="7525"/>
            </a:xfrm>
            <a:custGeom>
              <a:rect b="b" l="l" r="r" t="t"/>
              <a:pathLst>
                <a:path extrusionOk="0" h="301" w="343">
                  <a:moveTo>
                    <a:pt x="259" y="1"/>
                  </a:moveTo>
                  <a:cubicBezTo>
                    <a:pt x="208" y="1"/>
                    <a:pt x="208" y="1"/>
                    <a:pt x="166" y="42"/>
                  </a:cubicBezTo>
                  <a:cubicBezTo>
                    <a:pt x="125" y="42"/>
                    <a:pt x="84" y="42"/>
                    <a:pt x="42" y="83"/>
                  </a:cubicBezTo>
                  <a:lnTo>
                    <a:pt x="1" y="125"/>
                  </a:lnTo>
                  <a:lnTo>
                    <a:pt x="1" y="166"/>
                  </a:lnTo>
                  <a:lnTo>
                    <a:pt x="259" y="300"/>
                  </a:lnTo>
                  <a:lnTo>
                    <a:pt x="342" y="42"/>
                  </a:lnTo>
                  <a:cubicBezTo>
                    <a:pt x="342" y="42"/>
                    <a:pt x="301" y="42"/>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39"/>
            <p:cNvSpPr/>
            <p:nvPr/>
          </p:nvSpPr>
          <p:spPr>
            <a:xfrm>
              <a:off x="4816500" y="4025650"/>
              <a:ext cx="13975" cy="9600"/>
            </a:xfrm>
            <a:custGeom>
              <a:rect b="b" l="l" r="r" t="t"/>
              <a:pathLst>
                <a:path extrusionOk="0" h="384" w="559">
                  <a:moveTo>
                    <a:pt x="166" y="1"/>
                  </a:moveTo>
                  <a:cubicBezTo>
                    <a:pt x="124" y="1"/>
                    <a:pt x="124" y="42"/>
                    <a:pt x="83" y="42"/>
                  </a:cubicBezTo>
                  <a:cubicBezTo>
                    <a:pt x="83" y="42"/>
                    <a:pt x="42" y="83"/>
                    <a:pt x="42" y="125"/>
                  </a:cubicBezTo>
                  <a:cubicBezTo>
                    <a:pt x="0" y="125"/>
                    <a:pt x="0" y="125"/>
                    <a:pt x="0" y="166"/>
                  </a:cubicBezTo>
                  <a:lnTo>
                    <a:pt x="517" y="383"/>
                  </a:lnTo>
                  <a:cubicBezTo>
                    <a:pt x="558" y="259"/>
                    <a:pt x="517" y="125"/>
                    <a:pt x="424" y="42"/>
                  </a:cubicBezTo>
                  <a:cubicBezTo>
                    <a:pt x="383" y="42"/>
                    <a:pt x="383" y="1"/>
                    <a:pt x="34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39"/>
            <p:cNvSpPr/>
            <p:nvPr/>
          </p:nvSpPr>
          <p:spPr>
            <a:xfrm>
              <a:off x="4905675" y="3987550"/>
              <a:ext cx="10875" cy="13325"/>
            </a:xfrm>
            <a:custGeom>
              <a:rect b="b" l="l" r="r" t="t"/>
              <a:pathLst>
                <a:path extrusionOk="0" h="533" w="435">
                  <a:moveTo>
                    <a:pt x="320" y="0"/>
                  </a:moveTo>
                  <a:cubicBezTo>
                    <a:pt x="203" y="0"/>
                    <a:pt x="115" y="56"/>
                    <a:pt x="52" y="191"/>
                  </a:cubicBezTo>
                  <a:cubicBezTo>
                    <a:pt x="0" y="315"/>
                    <a:pt x="52" y="491"/>
                    <a:pt x="217" y="532"/>
                  </a:cubicBezTo>
                  <a:lnTo>
                    <a:pt x="434" y="15"/>
                  </a:lnTo>
                  <a:cubicBezTo>
                    <a:pt x="393" y="6"/>
                    <a:pt x="355" y="0"/>
                    <a:pt x="32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39"/>
            <p:cNvSpPr/>
            <p:nvPr/>
          </p:nvSpPr>
          <p:spPr>
            <a:xfrm>
              <a:off x="4841050" y="3961225"/>
              <a:ext cx="16300" cy="14050"/>
            </a:xfrm>
            <a:custGeom>
              <a:rect b="b" l="l" r="r" t="t"/>
              <a:pathLst>
                <a:path extrusionOk="0" h="562" w="652">
                  <a:moveTo>
                    <a:pt x="323" y="1"/>
                  </a:moveTo>
                  <a:cubicBezTo>
                    <a:pt x="223" y="1"/>
                    <a:pt x="123" y="69"/>
                    <a:pt x="93" y="158"/>
                  </a:cubicBezTo>
                  <a:cubicBezTo>
                    <a:pt x="0" y="293"/>
                    <a:pt x="93" y="469"/>
                    <a:pt x="218" y="551"/>
                  </a:cubicBezTo>
                  <a:cubicBezTo>
                    <a:pt x="241" y="558"/>
                    <a:pt x="266" y="562"/>
                    <a:pt x="291" y="562"/>
                  </a:cubicBezTo>
                  <a:cubicBezTo>
                    <a:pt x="408" y="562"/>
                    <a:pt x="534" y="486"/>
                    <a:pt x="610" y="375"/>
                  </a:cubicBezTo>
                  <a:cubicBezTo>
                    <a:pt x="652" y="251"/>
                    <a:pt x="569" y="76"/>
                    <a:pt x="435" y="34"/>
                  </a:cubicBezTo>
                  <a:cubicBezTo>
                    <a:pt x="400" y="11"/>
                    <a:pt x="361" y="1"/>
                    <a:pt x="32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39"/>
            <p:cNvSpPr/>
            <p:nvPr/>
          </p:nvSpPr>
          <p:spPr>
            <a:xfrm>
              <a:off x="4795825" y="3980050"/>
              <a:ext cx="16300" cy="14150"/>
            </a:xfrm>
            <a:custGeom>
              <a:rect b="b" l="l" r="r" t="t"/>
              <a:pathLst>
                <a:path extrusionOk="0" h="566" w="652">
                  <a:moveTo>
                    <a:pt x="340" y="0"/>
                  </a:moveTo>
                  <a:cubicBezTo>
                    <a:pt x="235" y="0"/>
                    <a:pt x="125" y="54"/>
                    <a:pt x="93" y="181"/>
                  </a:cubicBezTo>
                  <a:cubicBezTo>
                    <a:pt x="0" y="315"/>
                    <a:pt x="93" y="491"/>
                    <a:pt x="217" y="532"/>
                  </a:cubicBezTo>
                  <a:cubicBezTo>
                    <a:pt x="254" y="555"/>
                    <a:pt x="294" y="565"/>
                    <a:pt x="333" y="565"/>
                  </a:cubicBezTo>
                  <a:cubicBezTo>
                    <a:pt x="434" y="565"/>
                    <a:pt x="531" y="495"/>
                    <a:pt x="569" y="398"/>
                  </a:cubicBezTo>
                  <a:cubicBezTo>
                    <a:pt x="651" y="232"/>
                    <a:pt x="569" y="98"/>
                    <a:pt x="434" y="15"/>
                  </a:cubicBezTo>
                  <a:cubicBezTo>
                    <a:pt x="405" y="6"/>
                    <a:pt x="373" y="0"/>
                    <a:pt x="34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39"/>
            <p:cNvSpPr/>
            <p:nvPr/>
          </p:nvSpPr>
          <p:spPr>
            <a:xfrm>
              <a:off x="4860425" y="4006475"/>
              <a:ext cx="15275" cy="14050"/>
            </a:xfrm>
            <a:custGeom>
              <a:rect b="b" l="l" r="r" t="t"/>
              <a:pathLst>
                <a:path extrusionOk="0" h="562" w="611">
                  <a:moveTo>
                    <a:pt x="293" y="0"/>
                  </a:moveTo>
                  <a:cubicBezTo>
                    <a:pt x="177" y="0"/>
                    <a:pt x="82" y="68"/>
                    <a:pt x="53" y="158"/>
                  </a:cubicBezTo>
                  <a:cubicBezTo>
                    <a:pt x="1" y="333"/>
                    <a:pt x="53" y="468"/>
                    <a:pt x="218" y="551"/>
                  </a:cubicBezTo>
                  <a:cubicBezTo>
                    <a:pt x="242" y="558"/>
                    <a:pt x="266" y="561"/>
                    <a:pt x="291" y="561"/>
                  </a:cubicBezTo>
                  <a:cubicBezTo>
                    <a:pt x="407" y="561"/>
                    <a:pt x="527" y="486"/>
                    <a:pt x="569" y="375"/>
                  </a:cubicBezTo>
                  <a:cubicBezTo>
                    <a:pt x="611" y="251"/>
                    <a:pt x="569" y="75"/>
                    <a:pt x="435" y="34"/>
                  </a:cubicBezTo>
                  <a:cubicBezTo>
                    <a:pt x="386" y="11"/>
                    <a:pt x="338" y="0"/>
                    <a:pt x="29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39"/>
            <p:cNvSpPr/>
            <p:nvPr/>
          </p:nvSpPr>
          <p:spPr>
            <a:xfrm>
              <a:off x="4822950" y="3916000"/>
              <a:ext cx="15025" cy="14050"/>
            </a:xfrm>
            <a:custGeom>
              <a:rect b="b" l="l" r="r" t="t"/>
              <a:pathLst>
                <a:path extrusionOk="0" h="562" w="601">
                  <a:moveTo>
                    <a:pt x="271" y="1"/>
                  </a:moveTo>
                  <a:cubicBezTo>
                    <a:pt x="171" y="1"/>
                    <a:pt x="72" y="69"/>
                    <a:pt x="42" y="158"/>
                  </a:cubicBezTo>
                  <a:cubicBezTo>
                    <a:pt x="1" y="292"/>
                    <a:pt x="42" y="468"/>
                    <a:pt x="207" y="551"/>
                  </a:cubicBezTo>
                  <a:cubicBezTo>
                    <a:pt x="231" y="558"/>
                    <a:pt x="256" y="562"/>
                    <a:pt x="281" y="562"/>
                  </a:cubicBezTo>
                  <a:cubicBezTo>
                    <a:pt x="399" y="562"/>
                    <a:pt x="525" y="486"/>
                    <a:pt x="559" y="375"/>
                  </a:cubicBezTo>
                  <a:cubicBezTo>
                    <a:pt x="600" y="251"/>
                    <a:pt x="559" y="75"/>
                    <a:pt x="383" y="34"/>
                  </a:cubicBezTo>
                  <a:cubicBezTo>
                    <a:pt x="349" y="11"/>
                    <a:pt x="310" y="1"/>
                    <a:pt x="27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39"/>
            <p:cNvSpPr/>
            <p:nvPr/>
          </p:nvSpPr>
          <p:spPr>
            <a:xfrm>
              <a:off x="4886275" y="3942325"/>
              <a:ext cx="16325" cy="13700"/>
            </a:xfrm>
            <a:custGeom>
              <a:rect b="b" l="l" r="r" t="t"/>
              <a:pathLst>
                <a:path extrusionOk="0" h="548" w="653">
                  <a:moveTo>
                    <a:pt x="342" y="0"/>
                  </a:moveTo>
                  <a:cubicBezTo>
                    <a:pt x="236" y="0"/>
                    <a:pt x="125" y="56"/>
                    <a:pt x="94" y="191"/>
                  </a:cubicBezTo>
                  <a:cubicBezTo>
                    <a:pt x="1" y="315"/>
                    <a:pt x="94" y="490"/>
                    <a:pt x="218" y="532"/>
                  </a:cubicBezTo>
                  <a:cubicBezTo>
                    <a:pt x="251" y="542"/>
                    <a:pt x="286" y="547"/>
                    <a:pt x="321" y="547"/>
                  </a:cubicBezTo>
                  <a:cubicBezTo>
                    <a:pt x="429" y="547"/>
                    <a:pt x="541" y="499"/>
                    <a:pt x="611" y="397"/>
                  </a:cubicBezTo>
                  <a:cubicBezTo>
                    <a:pt x="652" y="232"/>
                    <a:pt x="569" y="98"/>
                    <a:pt x="435" y="15"/>
                  </a:cubicBezTo>
                  <a:cubicBezTo>
                    <a:pt x="406" y="5"/>
                    <a:pt x="374" y="0"/>
                    <a:pt x="34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39"/>
            <p:cNvSpPr/>
            <p:nvPr/>
          </p:nvSpPr>
          <p:spPr>
            <a:xfrm>
              <a:off x="4758325" y="3999800"/>
              <a:ext cx="7525" cy="8550"/>
            </a:xfrm>
            <a:custGeom>
              <a:rect b="b" l="l" r="r" t="t"/>
              <a:pathLst>
                <a:path extrusionOk="0" h="342" w="301">
                  <a:moveTo>
                    <a:pt x="125" y="1"/>
                  </a:moveTo>
                  <a:lnTo>
                    <a:pt x="1" y="259"/>
                  </a:lnTo>
                  <a:lnTo>
                    <a:pt x="259" y="342"/>
                  </a:lnTo>
                  <a:cubicBezTo>
                    <a:pt x="301" y="342"/>
                    <a:pt x="301" y="301"/>
                    <a:pt x="301" y="301"/>
                  </a:cubicBezTo>
                  <a:lnTo>
                    <a:pt x="301" y="259"/>
                  </a:lnTo>
                  <a:cubicBezTo>
                    <a:pt x="301" y="125"/>
                    <a:pt x="208" y="42"/>
                    <a:pt x="1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39"/>
            <p:cNvSpPr/>
            <p:nvPr/>
          </p:nvSpPr>
          <p:spPr>
            <a:xfrm>
              <a:off x="4781850" y="3935200"/>
              <a:ext cx="10875" cy="13325"/>
            </a:xfrm>
            <a:custGeom>
              <a:rect b="b" l="l" r="r" t="t"/>
              <a:pathLst>
                <a:path extrusionOk="0" h="533" w="435">
                  <a:moveTo>
                    <a:pt x="218" y="0"/>
                  </a:moveTo>
                  <a:lnTo>
                    <a:pt x="1" y="517"/>
                  </a:lnTo>
                  <a:cubicBezTo>
                    <a:pt x="44" y="527"/>
                    <a:pt x="87" y="532"/>
                    <a:pt x="129" y="532"/>
                  </a:cubicBezTo>
                  <a:cubicBezTo>
                    <a:pt x="255" y="532"/>
                    <a:pt x="362" y="484"/>
                    <a:pt x="394" y="383"/>
                  </a:cubicBezTo>
                  <a:cubicBezTo>
                    <a:pt x="435" y="217"/>
                    <a:pt x="394" y="83"/>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39"/>
            <p:cNvSpPr/>
            <p:nvPr/>
          </p:nvSpPr>
          <p:spPr>
            <a:xfrm>
              <a:off x="4932800" y="3927700"/>
              <a:ext cx="7525" cy="9575"/>
            </a:xfrm>
            <a:custGeom>
              <a:rect b="b" l="l" r="r" t="t"/>
              <a:pathLst>
                <a:path extrusionOk="0" h="383" w="301">
                  <a:moveTo>
                    <a:pt x="42" y="0"/>
                  </a:moveTo>
                  <a:cubicBezTo>
                    <a:pt x="1" y="42"/>
                    <a:pt x="1" y="124"/>
                    <a:pt x="1" y="166"/>
                  </a:cubicBezTo>
                  <a:cubicBezTo>
                    <a:pt x="42" y="259"/>
                    <a:pt x="83" y="341"/>
                    <a:pt x="166" y="383"/>
                  </a:cubicBezTo>
                  <a:lnTo>
                    <a:pt x="301" y="124"/>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39"/>
            <p:cNvSpPr/>
            <p:nvPr/>
          </p:nvSpPr>
          <p:spPr>
            <a:xfrm>
              <a:off x="4869225" y="3901850"/>
              <a:ext cx="12950" cy="8975"/>
            </a:xfrm>
            <a:custGeom>
              <a:rect b="b" l="l" r="r" t="t"/>
              <a:pathLst>
                <a:path extrusionOk="0" h="359" w="518">
                  <a:moveTo>
                    <a:pt x="0" y="0"/>
                  </a:moveTo>
                  <a:lnTo>
                    <a:pt x="0" y="83"/>
                  </a:lnTo>
                  <a:lnTo>
                    <a:pt x="0" y="207"/>
                  </a:lnTo>
                  <a:cubicBezTo>
                    <a:pt x="0" y="207"/>
                    <a:pt x="42" y="207"/>
                    <a:pt x="42" y="259"/>
                  </a:cubicBezTo>
                  <a:cubicBezTo>
                    <a:pt x="42" y="300"/>
                    <a:pt x="83" y="341"/>
                    <a:pt x="166" y="341"/>
                  </a:cubicBezTo>
                  <a:cubicBezTo>
                    <a:pt x="193" y="354"/>
                    <a:pt x="223" y="359"/>
                    <a:pt x="254" y="359"/>
                  </a:cubicBezTo>
                  <a:cubicBezTo>
                    <a:pt x="329" y="359"/>
                    <a:pt x="410" y="329"/>
                    <a:pt x="476" y="300"/>
                  </a:cubicBezTo>
                  <a:cubicBezTo>
                    <a:pt x="476" y="259"/>
                    <a:pt x="517" y="207"/>
                    <a:pt x="517" y="207"/>
                  </a:cubicBezTo>
                  <a:lnTo>
                    <a:pt x="0"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39"/>
            <p:cNvSpPr/>
            <p:nvPr/>
          </p:nvSpPr>
          <p:spPr>
            <a:xfrm>
              <a:off x="4808750" y="3878075"/>
              <a:ext cx="8800" cy="6475"/>
            </a:xfrm>
            <a:custGeom>
              <a:rect b="b" l="l" r="r" t="t"/>
              <a:pathLst>
                <a:path extrusionOk="0" h="259" w="352">
                  <a:moveTo>
                    <a:pt x="93" y="0"/>
                  </a:moveTo>
                  <a:lnTo>
                    <a:pt x="0" y="217"/>
                  </a:lnTo>
                  <a:cubicBezTo>
                    <a:pt x="0" y="259"/>
                    <a:pt x="52" y="259"/>
                    <a:pt x="52" y="259"/>
                  </a:cubicBezTo>
                  <a:lnTo>
                    <a:pt x="176" y="259"/>
                  </a:lnTo>
                  <a:cubicBezTo>
                    <a:pt x="176" y="259"/>
                    <a:pt x="217" y="259"/>
                    <a:pt x="217" y="217"/>
                  </a:cubicBezTo>
                  <a:cubicBezTo>
                    <a:pt x="258" y="217"/>
                    <a:pt x="310" y="176"/>
                    <a:pt x="352" y="124"/>
                  </a:cubicBezTo>
                  <a:lnTo>
                    <a:pt x="352" y="83"/>
                  </a:lnTo>
                  <a:lnTo>
                    <a:pt x="93"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39"/>
            <p:cNvSpPr/>
            <p:nvPr/>
          </p:nvSpPr>
          <p:spPr>
            <a:xfrm>
              <a:off x="4828125" y="4180275"/>
              <a:ext cx="8800" cy="6950"/>
            </a:xfrm>
            <a:custGeom>
              <a:rect b="b" l="l" r="r" t="t"/>
              <a:pathLst>
                <a:path extrusionOk="0" h="278" w="352">
                  <a:moveTo>
                    <a:pt x="233" y="1"/>
                  </a:moveTo>
                  <a:cubicBezTo>
                    <a:pt x="190" y="1"/>
                    <a:pt x="162" y="19"/>
                    <a:pt x="135" y="19"/>
                  </a:cubicBezTo>
                  <a:cubicBezTo>
                    <a:pt x="135" y="19"/>
                    <a:pt x="93" y="19"/>
                    <a:pt x="93" y="60"/>
                  </a:cubicBezTo>
                  <a:cubicBezTo>
                    <a:pt x="52" y="60"/>
                    <a:pt x="0" y="102"/>
                    <a:pt x="0" y="185"/>
                  </a:cubicBezTo>
                  <a:lnTo>
                    <a:pt x="259" y="278"/>
                  </a:lnTo>
                  <a:lnTo>
                    <a:pt x="352" y="19"/>
                  </a:lnTo>
                  <a:lnTo>
                    <a:pt x="311" y="19"/>
                  </a:lnTo>
                  <a:cubicBezTo>
                    <a:pt x="280" y="5"/>
                    <a:pt x="254" y="1"/>
                    <a:pt x="23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39"/>
            <p:cNvSpPr/>
            <p:nvPr/>
          </p:nvSpPr>
          <p:spPr>
            <a:xfrm>
              <a:off x="4763500" y="4153850"/>
              <a:ext cx="14250" cy="9600"/>
            </a:xfrm>
            <a:custGeom>
              <a:rect b="b" l="l" r="r" t="t"/>
              <a:pathLst>
                <a:path extrusionOk="0" h="384" w="570">
                  <a:moveTo>
                    <a:pt x="259" y="1"/>
                  </a:moveTo>
                  <a:cubicBezTo>
                    <a:pt x="218" y="1"/>
                    <a:pt x="176" y="1"/>
                    <a:pt x="135" y="42"/>
                  </a:cubicBezTo>
                  <a:lnTo>
                    <a:pt x="94" y="42"/>
                  </a:lnTo>
                  <a:cubicBezTo>
                    <a:pt x="94" y="84"/>
                    <a:pt x="52" y="84"/>
                    <a:pt x="52" y="125"/>
                  </a:cubicBezTo>
                  <a:cubicBezTo>
                    <a:pt x="1" y="125"/>
                    <a:pt x="1" y="166"/>
                    <a:pt x="1" y="166"/>
                  </a:cubicBezTo>
                  <a:lnTo>
                    <a:pt x="518" y="383"/>
                  </a:lnTo>
                  <a:lnTo>
                    <a:pt x="518" y="342"/>
                  </a:lnTo>
                  <a:cubicBezTo>
                    <a:pt x="569" y="208"/>
                    <a:pt x="518" y="125"/>
                    <a:pt x="435" y="42"/>
                  </a:cubicBezTo>
                  <a:lnTo>
                    <a:pt x="352" y="42"/>
                  </a:lnTo>
                  <a:cubicBezTo>
                    <a:pt x="352" y="1"/>
                    <a:pt x="311"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39"/>
            <p:cNvSpPr/>
            <p:nvPr/>
          </p:nvSpPr>
          <p:spPr>
            <a:xfrm>
              <a:off x="4852925" y="4116125"/>
              <a:ext cx="10900" cy="12950"/>
            </a:xfrm>
            <a:custGeom>
              <a:rect b="b" l="l" r="r" t="t"/>
              <a:pathLst>
                <a:path extrusionOk="0" h="518" w="436">
                  <a:moveTo>
                    <a:pt x="301" y="0"/>
                  </a:moveTo>
                  <a:cubicBezTo>
                    <a:pt x="218" y="0"/>
                    <a:pt x="94" y="83"/>
                    <a:pt x="42" y="166"/>
                  </a:cubicBezTo>
                  <a:cubicBezTo>
                    <a:pt x="1" y="259"/>
                    <a:pt x="42" y="342"/>
                    <a:pt x="94" y="424"/>
                  </a:cubicBezTo>
                  <a:cubicBezTo>
                    <a:pt x="94" y="476"/>
                    <a:pt x="135" y="517"/>
                    <a:pt x="218" y="517"/>
                  </a:cubicBezTo>
                  <a:lnTo>
                    <a:pt x="43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39"/>
            <p:cNvSpPr/>
            <p:nvPr/>
          </p:nvSpPr>
          <p:spPr>
            <a:xfrm>
              <a:off x="4788325" y="4089875"/>
              <a:ext cx="16300" cy="13725"/>
            </a:xfrm>
            <a:custGeom>
              <a:rect b="b" l="l" r="r" t="t"/>
              <a:pathLst>
                <a:path extrusionOk="0" h="549" w="652">
                  <a:moveTo>
                    <a:pt x="330" y="1"/>
                  </a:moveTo>
                  <a:cubicBezTo>
                    <a:pt x="225" y="1"/>
                    <a:pt x="124" y="47"/>
                    <a:pt x="93" y="140"/>
                  </a:cubicBezTo>
                  <a:cubicBezTo>
                    <a:pt x="0" y="316"/>
                    <a:pt x="93" y="440"/>
                    <a:pt x="217" y="533"/>
                  </a:cubicBezTo>
                  <a:cubicBezTo>
                    <a:pt x="249" y="543"/>
                    <a:pt x="282" y="548"/>
                    <a:pt x="314" y="548"/>
                  </a:cubicBezTo>
                  <a:cubicBezTo>
                    <a:pt x="422" y="548"/>
                    <a:pt x="527" y="492"/>
                    <a:pt x="559" y="358"/>
                  </a:cubicBezTo>
                  <a:cubicBezTo>
                    <a:pt x="652" y="234"/>
                    <a:pt x="559" y="58"/>
                    <a:pt x="434" y="16"/>
                  </a:cubicBezTo>
                  <a:cubicBezTo>
                    <a:pt x="401" y="6"/>
                    <a:pt x="365" y="1"/>
                    <a:pt x="33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39"/>
            <p:cNvSpPr/>
            <p:nvPr/>
          </p:nvSpPr>
          <p:spPr>
            <a:xfrm>
              <a:off x="4743075" y="4108250"/>
              <a:ext cx="16325" cy="14150"/>
            </a:xfrm>
            <a:custGeom>
              <a:rect b="b" l="l" r="r" t="t"/>
              <a:pathLst>
                <a:path extrusionOk="0" h="566" w="653">
                  <a:moveTo>
                    <a:pt x="354" y="1"/>
                  </a:moveTo>
                  <a:cubicBezTo>
                    <a:pt x="239" y="1"/>
                    <a:pt x="117" y="81"/>
                    <a:pt x="42" y="181"/>
                  </a:cubicBezTo>
                  <a:cubicBezTo>
                    <a:pt x="1" y="315"/>
                    <a:pt x="94" y="481"/>
                    <a:pt x="218" y="532"/>
                  </a:cubicBezTo>
                  <a:cubicBezTo>
                    <a:pt x="255" y="555"/>
                    <a:pt x="295" y="566"/>
                    <a:pt x="333" y="566"/>
                  </a:cubicBezTo>
                  <a:cubicBezTo>
                    <a:pt x="434" y="566"/>
                    <a:pt x="529" y="495"/>
                    <a:pt x="559" y="398"/>
                  </a:cubicBezTo>
                  <a:cubicBezTo>
                    <a:pt x="652" y="274"/>
                    <a:pt x="559" y="98"/>
                    <a:pt x="435" y="15"/>
                  </a:cubicBezTo>
                  <a:cubicBezTo>
                    <a:pt x="409" y="6"/>
                    <a:pt x="382" y="1"/>
                    <a:pt x="35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39"/>
            <p:cNvSpPr/>
            <p:nvPr/>
          </p:nvSpPr>
          <p:spPr>
            <a:xfrm>
              <a:off x="4807700" y="4135125"/>
              <a:ext cx="15275" cy="13700"/>
            </a:xfrm>
            <a:custGeom>
              <a:rect b="b" l="l" r="r" t="t"/>
              <a:pathLst>
                <a:path extrusionOk="0" h="548" w="611">
                  <a:moveTo>
                    <a:pt x="295" y="1"/>
                  </a:moveTo>
                  <a:cubicBezTo>
                    <a:pt x="187" y="1"/>
                    <a:pt x="81" y="55"/>
                    <a:pt x="42" y="181"/>
                  </a:cubicBezTo>
                  <a:cubicBezTo>
                    <a:pt x="1" y="316"/>
                    <a:pt x="42" y="491"/>
                    <a:pt x="218" y="533"/>
                  </a:cubicBezTo>
                  <a:cubicBezTo>
                    <a:pt x="249" y="542"/>
                    <a:pt x="282" y="547"/>
                    <a:pt x="315" y="547"/>
                  </a:cubicBezTo>
                  <a:cubicBezTo>
                    <a:pt x="423" y="547"/>
                    <a:pt x="527" y="492"/>
                    <a:pt x="559" y="357"/>
                  </a:cubicBezTo>
                  <a:cubicBezTo>
                    <a:pt x="611" y="233"/>
                    <a:pt x="559" y="57"/>
                    <a:pt x="394" y="16"/>
                  </a:cubicBezTo>
                  <a:cubicBezTo>
                    <a:pt x="362" y="6"/>
                    <a:pt x="328" y="1"/>
                    <a:pt x="29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39"/>
            <p:cNvSpPr/>
            <p:nvPr/>
          </p:nvSpPr>
          <p:spPr>
            <a:xfrm>
              <a:off x="4769975" y="4044100"/>
              <a:ext cx="15275" cy="14250"/>
            </a:xfrm>
            <a:custGeom>
              <a:rect b="b" l="l" r="r" t="t"/>
              <a:pathLst>
                <a:path extrusionOk="0" h="570" w="611">
                  <a:moveTo>
                    <a:pt x="275" y="0"/>
                  </a:moveTo>
                  <a:cubicBezTo>
                    <a:pt x="175" y="0"/>
                    <a:pt x="81" y="73"/>
                    <a:pt x="52" y="162"/>
                  </a:cubicBezTo>
                  <a:cubicBezTo>
                    <a:pt x="0" y="338"/>
                    <a:pt x="52" y="462"/>
                    <a:pt x="176" y="555"/>
                  </a:cubicBezTo>
                  <a:cubicBezTo>
                    <a:pt x="217" y="565"/>
                    <a:pt x="257" y="570"/>
                    <a:pt x="296" y="570"/>
                  </a:cubicBezTo>
                  <a:cubicBezTo>
                    <a:pt x="423" y="570"/>
                    <a:pt x="529" y="514"/>
                    <a:pt x="569" y="379"/>
                  </a:cubicBezTo>
                  <a:cubicBezTo>
                    <a:pt x="610" y="255"/>
                    <a:pt x="569" y="79"/>
                    <a:pt x="393" y="38"/>
                  </a:cubicBezTo>
                  <a:cubicBezTo>
                    <a:pt x="355" y="12"/>
                    <a:pt x="314" y="0"/>
                    <a:pt x="27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39"/>
            <p:cNvSpPr/>
            <p:nvPr/>
          </p:nvSpPr>
          <p:spPr>
            <a:xfrm>
              <a:off x="4833550" y="4070625"/>
              <a:ext cx="16300" cy="14050"/>
            </a:xfrm>
            <a:custGeom>
              <a:rect b="b" l="l" r="r" t="t"/>
              <a:pathLst>
                <a:path extrusionOk="0" h="562" w="652">
                  <a:moveTo>
                    <a:pt x="361" y="0"/>
                  </a:moveTo>
                  <a:cubicBezTo>
                    <a:pt x="246" y="0"/>
                    <a:pt x="128" y="74"/>
                    <a:pt x="94" y="176"/>
                  </a:cubicBezTo>
                  <a:cubicBezTo>
                    <a:pt x="1" y="311"/>
                    <a:pt x="94" y="487"/>
                    <a:pt x="218" y="528"/>
                  </a:cubicBezTo>
                  <a:cubicBezTo>
                    <a:pt x="255" y="551"/>
                    <a:pt x="294" y="561"/>
                    <a:pt x="334" y="561"/>
                  </a:cubicBezTo>
                  <a:cubicBezTo>
                    <a:pt x="438" y="561"/>
                    <a:pt x="543" y="491"/>
                    <a:pt x="611" y="394"/>
                  </a:cubicBezTo>
                  <a:cubicBezTo>
                    <a:pt x="652" y="269"/>
                    <a:pt x="559" y="94"/>
                    <a:pt x="435" y="11"/>
                  </a:cubicBezTo>
                  <a:cubicBezTo>
                    <a:pt x="411" y="4"/>
                    <a:pt x="386" y="0"/>
                    <a:pt x="36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39"/>
            <p:cNvSpPr/>
            <p:nvPr/>
          </p:nvSpPr>
          <p:spPr>
            <a:xfrm>
              <a:off x="4705350" y="4128000"/>
              <a:ext cx="7775" cy="8575"/>
            </a:xfrm>
            <a:custGeom>
              <a:rect b="b" l="l" r="r" t="t"/>
              <a:pathLst>
                <a:path extrusionOk="0" h="343" w="311">
                  <a:moveTo>
                    <a:pt x="135" y="1"/>
                  </a:moveTo>
                  <a:lnTo>
                    <a:pt x="0" y="259"/>
                  </a:lnTo>
                  <a:lnTo>
                    <a:pt x="259" y="342"/>
                  </a:lnTo>
                  <a:cubicBezTo>
                    <a:pt x="311" y="342"/>
                    <a:pt x="311" y="301"/>
                    <a:pt x="311" y="259"/>
                  </a:cubicBezTo>
                  <a:cubicBezTo>
                    <a:pt x="311" y="166"/>
                    <a:pt x="259" y="84"/>
                    <a:pt x="176" y="42"/>
                  </a:cubicBezTo>
                  <a:cubicBezTo>
                    <a:pt x="176" y="1"/>
                    <a:pt x="135" y="1"/>
                    <a:pt x="13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39"/>
            <p:cNvSpPr/>
            <p:nvPr/>
          </p:nvSpPr>
          <p:spPr>
            <a:xfrm>
              <a:off x="4729125" y="4063400"/>
              <a:ext cx="10875" cy="13775"/>
            </a:xfrm>
            <a:custGeom>
              <a:rect b="b" l="l" r="r" t="t"/>
              <a:pathLst>
                <a:path extrusionOk="0" h="551" w="435">
                  <a:moveTo>
                    <a:pt x="218" y="0"/>
                  </a:moveTo>
                  <a:lnTo>
                    <a:pt x="1" y="517"/>
                  </a:lnTo>
                  <a:cubicBezTo>
                    <a:pt x="49" y="540"/>
                    <a:pt x="94" y="550"/>
                    <a:pt x="135" y="550"/>
                  </a:cubicBezTo>
                  <a:cubicBezTo>
                    <a:pt x="243" y="550"/>
                    <a:pt x="326" y="480"/>
                    <a:pt x="393" y="383"/>
                  </a:cubicBezTo>
                  <a:cubicBezTo>
                    <a:pt x="435" y="259"/>
                    <a:pt x="393" y="83"/>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39"/>
            <p:cNvSpPr/>
            <p:nvPr/>
          </p:nvSpPr>
          <p:spPr>
            <a:xfrm>
              <a:off x="4879825" y="4055650"/>
              <a:ext cx="7775" cy="9825"/>
            </a:xfrm>
            <a:custGeom>
              <a:rect b="b" l="l" r="r" t="t"/>
              <a:pathLst>
                <a:path extrusionOk="0" h="393" w="311">
                  <a:moveTo>
                    <a:pt x="52" y="0"/>
                  </a:moveTo>
                  <a:cubicBezTo>
                    <a:pt x="0" y="52"/>
                    <a:pt x="0" y="93"/>
                    <a:pt x="0" y="134"/>
                  </a:cubicBezTo>
                  <a:cubicBezTo>
                    <a:pt x="0" y="217"/>
                    <a:pt x="93" y="352"/>
                    <a:pt x="176" y="393"/>
                  </a:cubicBezTo>
                  <a:lnTo>
                    <a:pt x="310" y="134"/>
                  </a:lnTo>
                  <a:lnTo>
                    <a:pt x="5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39"/>
            <p:cNvSpPr/>
            <p:nvPr/>
          </p:nvSpPr>
          <p:spPr>
            <a:xfrm>
              <a:off x="4816500" y="4029800"/>
              <a:ext cx="12950" cy="9475"/>
            </a:xfrm>
            <a:custGeom>
              <a:rect b="b" l="l" r="r" t="t"/>
              <a:pathLst>
                <a:path extrusionOk="0" h="379" w="518">
                  <a:moveTo>
                    <a:pt x="0" y="0"/>
                  </a:moveTo>
                  <a:lnTo>
                    <a:pt x="0" y="93"/>
                  </a:lnTo>
                  <a:cubicBezTo>
                    <a:pt x="0" y="217"/>
                    <a:pt x="42" y="310"/>
                    <a:pt x="166" y="352"/>
                  </a:cubicBezTo>
                  <a:cubicBezTo>
                    <a:pt x="204" y="369"/>
                    <a:pt x="248" y="379"/>
                    <a:pt x="292" y="379"/>
                  </a:cubicBezTo>
                  <a:cubicBezTo>
                    <a:pt x="354" y="379"/>
                    <a:pt x="417" y="359"/>
                    <a:pt x="465" y="310"/>
                  </a:cubicBezTo>
                  <a:cubicBezTo>
                    <a:pt x="465" y="259"/>
                    <a:pt x="517" y="259"/>
                    <a:pt x="517" y="217"/>
                  </a:cubicBezTo>
                  <a:lnTo>
                    <a:pt x="0"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39"/>
            <p:cNvSpPr/>
            <p:nvPr/>
          </p:nvSpPr>
          <p:spPr>
            <a:xfrm>
              <a:off x="4756000" y="4006275"/>
              <a:ext cx="8825" cy="6475"/>
            </a:xfrm>
            <a:custGeom>
              <a:rect b="b" l="l" r="r" t="t"/>
              <a:pathLst>
                <a:path extrusionOk="0" h="259" w="353">
                  <a:moveTo>
                    <a:pt x="94" y="0"/>
                  </a:moveTo>
                  <a:lnTo>
                    <a:pt x="1" y="259"/>
                  </a:lnTo>
                  <a:lnTo>
                    <a:pt x="177" y="259"/>
                  </a:lnTo>
                  <a:cubicBezTo>
                    <a:pt x="218" y="259"/>
                    <a:pt x="301" y="217"/>
                    <a:pt x="352" y="124"/>
                  </a:cubicBezTo>
                  <a:lnTo>
                    <a:pt x="352" y="83"/>
                  </a:lnTo>
                  <a:lnTo>
                    <a:pt x="94"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39"/>
            <p:cNvSpPr/>
            <p:nvPr/>
          </p:nvSpPr>
          <p:spPr>
            <a:xfrm>
              <a:off x="4774350" y="4308950"/>
              <a:ext cx="9850" cy="6475"/>
            </a:xfrm>
            <a:custGeom>
              <a:rect b="b" l="l" r="r" t="t"/>
              <a:pathLst>
                <a:path extrusionOk="0" h="259" w="394">
                  <a:moveTo>
                    <a:pt x="218" y="0"/>
                  </a:moveTo>
                  <a:cubicBezTo>
                    <a:pt x="177" y="0"/>
                    <a:pt x="135" y="42"/>
                    <a:pt x="84" y="83"/>
                  </a:cubicBezTo>
                  <a:cubicBezTo>
                    <a:pt x="42" y="83"/>
                    <a:pt x="42" y="124"/>
                    <a:pt x="1" y="166"/>
                  </a:cubicBezTo>
                  <a:lnTo>
                    <a:pt x="259" y="259"/>
                  </a:lnTo>
                  <a:lnTo>
                    <a:pt x="394"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39"/>
            <p:cNvSpPr/>
            <p:nvPr/>
          </p:nvSpPr>
          <p:spPr>
            <a:xfrm>
              <a:off x="4710775" y="4282125"/>
              <a:ext cx="13975" cy="9525"/>
            </a:xfrm>
            <a:custGeom>
              <a:rect b="b" l="l" r="r" t="t"/>
              <a:pathLst>
                <a:path extrusionOk="0" h="381" w="559">
                  <a:moveTo>
                    <a:pt x="255" y="1"/>
                  </a:moveTo>
                  <a:cubicBezTo>
                    <a:pt x="218" y="1"/>
                    <a:pt x="176" y="13"/>
                    <a:pt x="135" y="39"/>
                  </a:cubicBezTo>
                  <a:lnTo>
                    <a:pt x="94" y="39"/>
                  </a:lnTo>
                  <a:cubicBezTo>
                    <a:pt x="94" y="81"/>
                    <a:pt x="42" y="81"/>
                    <a:pt x="1" y="122"/>
                  </a:cubicBezTo>
                  <a:lnTo>
                    <a:pt x="1" y="163"/>
                  </a:lnTo>
                  <a:lnTo>
                    <a:pt x="517" y="381"/>
                  </a:lnTo>
                  <a:lnTo>
                    <a:pt x="517" y="339"/>
                  </a:lnTo>
                  <a:cubicBezTo>
                    <a:pt x="559" y="205"/>
                    <a:pt x="476" y="81"/>
                    <a:pt x="352" y="39"/>
                  </a:cubicBezTo>
                  <a:cubicBezTo>
                    <a:pt x="326" y="13"/>
                    <a:pt x="293" y="1"/>
                    <a:pt x="25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39"/>
            <p:cNvSpPr/>
            <p:nvPr/>
          </p:nvSpPr>
          <p:spPr>
            <a:xfrm>
              <a:off x="4800200" y="4244325"/>
              <a:ext cx="9850" cy="13975"/>
            </a:xfrm>
            <a:custGeom>
              <a:rect b="b" l="l" r="r" t="t"/>
              <a:pathLst>
                <a:path extrusionOk="0" h="559" w="394">
                  <a:moveTo>
                    <a:pt x="301" y="0"/>
                  </a:moveTo>
                  <a:cubicBezTo>
                    <a:pt x="177" y="0"/>
                    <a:pt x="84" y="83"/>
                    <a:pt x="42" y="166"/>
                  </a:cubicBezTo>
                  <a:cubicBezTo>
                    <a:pt x="42" y="207"/>
                    <a:pt x="1" y="300"/>
                    <a:pt x="42" y="342"/>
                  </a:cubicBezTo>
                  <a:cubicBezTo>
                    <a:pt x="42" y="424"/>
                    <a:pt x="84" y="517"/>
                    <a:pt x="218" y="559"/>
                  </a:cubicBezTo>
                  <a:lnTo>
                    <a:pt x="394" y="42"/>
                  </a:lnTo>
                  <a:cubicBezTo>
                    <a:pt x="394" y="0"/>
                    <a:pt x="342" y="0"/>
                    <a:pt x="30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39"/>
            <p:cNvSpPr/>
            <p:nvPr/>
          </p:nvSpPr>
          <p:spPr>
            <a:xfrm>
              <a:off x="4735600" y="4218000"/>
              <a:ext cx="16300" cy="13800"/>
            </a:xfrm>
            <a:custGeom>
              <a:rect b="b" l="l" r="r" t="t"/>
              <a:pathLst>
                <a:path extrusionOk="0" h="552" w="652">
                  <a:moveTo>
                    <a:pt x="331" y="0"/>
                  </a:moveTo>
                  <a:cubicBezTo>
                    <a:pt x="223" y="0"/>
                    <a:pt x="111" y="60"/>
                    <a:pt x="41" y="185"/>
                  </a:cubicBezTo>
                  <a:cubicBezTo>
                    <a:pt x="0" y="319"/>
                    <a:pt x="83" y="485"/>
                    <a:pt x="217" y="537"/>
                  </a:cubicBezTo>
                  <a:cubicBezTo>
                    <a:pt x="248" y="547"/>
                    <a:pt x="281" y="552"/>
                    <a:pt x="315" y="552"/>
                  </a:cubicBezTo>
                  <a:cubicBezTo>
                    <a:pt x="420" y="552"/>
                    <a:pt x="527" y="503"/>
                    <a:pt x="558" y="402"/>
                  </a:cubicBezTo>
                  <a:cubicBezTo>
                    <a:pt x="651" y="226"/>
                    <a:pt x="558" y="102"/>
                    <a:pt x="434" y="20"/>
                  </a:cubicBezTo>
                  <a:cubicBezTo>
                    <a:pt x="401" y="7"/>
                    <a:pt x="366" y="0"/>
                    <a:pt x="33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39"/>
            <p:cNvSpPr/>
            <p:nvPr/>
          </p:nvSpPr>
          <p:spPr>
            <a:xfrm>
              <a:off x="4690350" y="4236925"/>
              <a:ext cx="16325" cy="14125"/>
            </a:xfrm>
            <a:custGeom>
              <a:rect b="b" l="l" r="r" t="t"/>
              <a:pathLst>
                <a:path extrusionOk="0" h="565" w="653">
                  <a:moveTo>
                    <a:pt x="297" y="0"/>
                  </a:moveTo>
                  <a:cubicBezTo>
                    <a:pt x="191" y="0"/>
                    <a:pt x="109" y="73"/>
                    <a:pt x="42" y="162"/>
                  </a:cubicBezTo>
                  <a:cubicBezTo>
                    <a:pt x="1" y="296"/>
                    <a:pt x="83" y="462"/>
                    <a:pt x="218" y="555"/>
                  </a:cubicBezTo>
                  <a:cubicBezTo>
                    <a:pt x="238" y="562"/>
                    <a:pt x="260" y="565"/>
                    <a:pt x="282" y="565"/>
                  </a:cubicBezTo>
                  <a:cubicBezTo>
                    <a:pt x="396" y="565"/>
                    <a:pt x="524" y="483"/>
                    <a:pt x="559" y="379"/>
                  </a:cubicBezTo>
                  <a:cubicBezTo>
                    <a:pt x="652" y="245"/>
                    <a:pt x="559" y="79"/>
                    <a:pt x="435" y="38"/>
                  </a:cubicBezTo>
                  <a:cubicBezTo>
                    <a:pt x="385" y="12"/>
                    <a:pt x="339" y="0"/>
                    <a:pt x="29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39"/>
            <p:cNvSpPr/>
            <p:nvPr/>
          </p:nvSpPr>
          <p:spPr>
            <a:xfrm>
              <a:off x="4754975" y="4263225"/>
              <a:ext cx="15025" cy="14250"/>
            </a:xfrm>
            <a:custGeom>
              <a:rect b="b" l="l" r="r" t="t"/>
              <a:pathLst>
                <a:path extrusionOk="0" h="570" w="601">
                  <a:moveTo>
                    <a:pt x="289" y="1"/>
                  </a:moveTo>
                  <a:cubicBezTo>
                    <a:pt x="180" y="1"/>
                    <a:pt x="73" y="61"/>
                    <a:pt x="42" y="185"/>
                  </a:cubicBezTo>
                  <a:cubicBezTo>
                    <a:pt x="0" y="320"/>
                    <a:pt x="42" y="485"/>
                    <a:pt x="176" y="537"/>
                  </a:cubicBezTo>
                  <a:cubicBezTo>
                    <a:pt x="222" y="560"/>
                    <a:pt x="268" y="570"/>
                    <a:pt x="313" y="570"/>
                  </a:cubicBezTo>
                  <a:cubicBezTo>
                    <a:pt x="429" y="570"/>
                    <a:pt x="529" y="500"/>
                    <a:pt x="559" y="402"/>
                  </a:cubicBezTo>
                  <a:cubicBezTo>
                    <a:pt x="600" y="227"/>
                    <a:pt x="559" y="103"/>
                    <a:pt x="393" y="20"/>
                  </a:cubicBezTo>
                  <a:cubicBezTo>
                    <a:pt x="360" y="7"/>
                    <a:pt x="324" y="1"/>
                    <a:pt x="28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39"/>
            <p:cNvSpPr/>
            <p:nvPr/>
          </p:nvSpPr>
          <p:spPr>
            <a:xfrm>
              <a:off x="4717225" y="4172775"/>
              <a:ext cx="15275" cy="13775"/>
            </a:xfrm>
            <a:custGeom>
              <a:rect b="b" l="l" r="r" t="t"/>
              <a:pathLst>
                <a:path extrusionOk="0" h="551" w="611">
                  <a:moveTo>
                    <a:pt x="291" y="0"/>
                  </a:moveTo>
                  <a:cubicBezTo>
                    <a:pt x="185" y="0"/>
                    <a:pt x="81" y="60"/>
                    <a:pt x="42" y="185"/>
                  </a:cubicBezTo>
                  <a:cubicBezTo>
                    <a:pt x="1" y="319"/>
                    <a:pt x="42" y="485"/>
                    <a:pt x="177" y="536"/>
                  </a:cubicBezTo>
                  <a:cubicBezTo>
                    <a:pt x="218" y="546"/>
                    <a:pt x="256" y="551"/>
                    <a:pt x="291" y="551"/>
                  </a:cubicBezTo>
                  <a:cubicBezTo>
                    <a:pt x="408" y="551"/>
                    <a:pt x="496" y="495"/>
                    <a:pt x="559" y="360"/>
                  </a:cubicBezTo>
                  <a:cubicBezTo>
                    <a:pt x="611" y="226"/>
                    <a:pt x="559" y="61"/>
                    <a:pt x="394" y="19"/>
                  </a:cubicBezTo>
                  <a:cubicBezTo>
                    <a:pt x="361" y="6"/>
                    <a:pt x="326" y="0"/>
                    <a:pt x="29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39"/>
            <p:cNvSpPr/>
            <p:nvPr/>
          </p:nvSpPr>
          <p:spPr>
            <a:xfrm>
              <a:off x="4780825" y="4199175"/>
              <a:ext cx="16300" cy="14175"/>
            </a:xfrm>
            <a:custGeom>
              <a:rect b="b" l="l" r="r" t="t"/>
              <a:pathLst>
                <a:path extrusionOk="0" h="567" w="652">
                  <a:moveTo>
                    <a:pt x="315" y="1"/>
                  </a:moveTo>
                  <a:cubicBezTo>
                    <a:pt x="212" y="1"/>
                    <a:pt x="108" y="74"/>
                    <a:pt x="42" y="163"/>
                  </a:cubicBezTo>
                  <a:cubicBezTo>
                    <a:pt x="0" y="297"/>
                    <a:pt x="83" y="462"/>
                    <a:pt x="218" y="555"/>
                  </a:cubicBezTo>
                  <a:cubicBezTo>
                    <a:pt x="239" y="563"/>
                    <a:pt x="263" y="566"/>
                    <a:pt x="287" y="566"/>
                  </a:cubicBezTo>
                  <a:cubicBezTo>
                    <a:pt x="399" y="566"/>
                    <a:pt x="525" y="490"/>
                    <a:pt x="559" y="380"/>
                  </a:cubicBezTo>
                  <a:cubicBezTo>
                    <a:pt x="652" y="256"/>
                    <a:pt x="559" y="80"/>
                    <a:pt x="435" y="39"/>
                  </a:cubicBezTo>
                  <a:cubicBezTo>
                    <a:pt x="397" y="12"/>
                    <a:pt x="356" y="1"/>
                    <a:pt x="31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39"/>
            <p:cNvSpPr/>
            <p:nvPr/>
          </p:nvSpPr>
          <p:spPr>
            <a:xfrm>
              <a:off x="4652625" y="4255950"/>
              <a:ext cx="7525" cy="9850"/>
            </a:xfrm>
            <a:custGeom>
              <a:rect b="b" l="l" r="r" t="t"/>
              <a:pathLst>
                <a:path extrusionOk="0" h="394" w="301">
                  <a:moveTo>
                    <a:pt x="135" y="1"/>
                  </a:moveTo>
                  <a:lnTo>
                    <a:pt x="0" y="259"/>
                  </a:lnTo>
                  <a:lnTo>
                    <a:pt x="259" y="394"/>
                  </a:lnTo>
                  <a:cubicBezTo>
                    <a:pt x="300" y="352"/>
                    <a:pt x="300" y="311"/>
                    <a:pt x="300" y="259"/>
                  </a:cubicBezTo>
                  <a:cubicBezTo>
                    <a:pt x="300" y="176"/>
                    <a:pt x="217" y="52"/>
                    <a:pt x="13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39"/>
            <p:cNvSpPr/>
            <p:nvPr/>
          </p:nvSpPr>
          <p:spPr>
            <a:xfrm>
              <a:off x="4676400" y="4192625"/>
              <a:ext cx="10875" cy="12950"/>
            </a:xfrm>
            <a:custGeom>
              <a:rect b="b" l="l" r="r" t="t"/>
              <a:pathLst>
                <a:path extrusionOk="0" h="518" w="435">
                  <a:moveTo>
                    <a:pt x="218" y="1"/>
                  </a:moveTo>
                  <a:lnTo>
                    <a:pt x="0" y="518"/>
                  </a:lnTo>
                  <a:lnTo>
                    <a:pt x="83" y="518"/>
                  </a:lnTo>
                  <a:cubicBezTo>
                    <a:pt x="218" y="518"/>
                    <a:pt x="342" y="466"/>
                    <a:pt x="383" y="342"/>
                  </a:cubicBezTo>
                  <a:cubicBezTo>
                    <a:pt x="435" y="207"/>
                    <a:pt x="383" y="83"/>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39"/>
            <p:cNvSpPr/>
            <p:nvPr/>
          </p:nvSpPr>
          <p:spPr>
            <a:xfrm>
              <a:off x="4827100" y="4184875"/>
              <a:ext cx="7500" cy="8825"/>
            </a:xfrm>
            <a:custGeom>
              <a:rect b="b" l="l" r="r" t="t"/>
              <a:pathLst>
                <a:path extrusionOk="0" h="353" w="300">
                  <a:moveTo>
                    <a:pt x="41" y="1"/>
                  </a:moveTo>
                  <a:cubicBezTo>
                    <a:pt x="0" y="52"/>
                    <a:pt x="0" y="94"/>
                    <a:pt x="0" y="135"/>
                  </a:cubicBezTo>
                  <a:cubicBezTo>
                    <a:pt x="41" y="218"/>
                    <a:pt x="93" y="259"/>
                    <a:pt x="134" y="311"/>
                  </a:cubicBezTo>
                  <a:cubicBezTo>
                    <a:pt x="134" y="352"/>
                    <a:pt x="176" y="352"/>
                    <a:pt x="176" y="352"/>
                  </a:cubicBezTo>
                  <a:lnTo>
                    <a:pt x="300" y="94"/>
                  </a:lnTo>
                  <a:lnTo>
                    <a:pt x="4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39"/>
            <p:cNvSpPr/>
            <p:nvPr/>
          </p:nvSpPr>
          <p:spPr>
            <a:xfrm>
              <a:off x="4762475" y="4158000"/>
              <a:ext cx="13975" cy="9475"/>
            </a:xfrm>
            <a:custGeom>
              <a:rect b="b" l="l" r="r" t="t"/>
              <a:pathLst>
                <a:path extrusionOk="0" h="379" w="559">
                  <a:moveTo>
                    <a:pt x="42" y="0"/>
                  </a:moveTo>
                  <a:cubicBezTo>
                    <a:pt x="42" y="42"/>
                    <a:pt x="0" y="93"/>
                    <a:pt x="0" y="135"/>
                  </a:cubicBezTo>
                  <a:cubicBezTo>
                    <a:pt x="0" y="135"/>
                    <a:pt x="42" y="176"/>
                    <a:pt x="42" y="217"/>
                  </a:cubicBezTo>
                  <a:cubicBezTo>
                    <a:pt x="42" y="217"/>
                    <a:pt x="42" y="259"/>
                    <a:pt x="93" y="259"/>
                  </a:cubicBezTo>
                  <a:cubicBezTo>
                    <a:pt x="93" y="300"/>
                    <a:pt x="135" y="352"/>
                    <a:pt x="176" y="352"/>
                  </a:cubicBezTo>
                  <a:cubicBezTo>
                    <a:pt x="226" y="368"/>
                    <a:pt x="277" y="378"/>
                    <a:pt x="323" y="378"/>
                  </a:cubicBezTo>
                  <a:cubicBezTo>
                    <a:pt x="393" y="378"/>
                    <a:pt x="451" y="356"/>
                    <a:pt x="476" y="300"/>
                  </a:cubicBezTo>
                  <a:cubicBezTo>
                    <a:pt x="517" y="259"/>
                    <a:pt x="559" y="259"/>
                    <a:pt x="559" y="217"/>
                  </a:cubicBez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39"/>
            <p:cNvSpPr/>
            <p:nvPr/>
          </p:nvSpPr>
          <p:spPr>
            <a:xfrm>
              <a:off x="4703275" y="4134475"/>
              <a:ext cx="8550" cy="6475"/>
            </a:xfrm>
            <a:custGeom>
              <a:rect b="b" l="l" r="r" t="t"/>
              <a:pathLst>
                <a:path extrusionOk="0" h="259" w="342">
                  <a:moveTo>
                    <a:pt x="83" y="0"/>
                  </a:moveTo>
                  <a:lnTo>
                    <a:pt x="1" y="259"/>
                  </a:lnTo>
                  <a:lnTo>
                    <a:pt x="176" y="259"/>
                  </a:lnTo>
                  <a:cubicBezTo>
                    <a:pt x="259" y="259"/>
                    <a:pt x="301" y="166"/>
                    <a:pt x="342" y="83"/>
                  </a:cubicBezTo>
                  <a:lnTo>
                    <a:pt x="83"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39"/>
            <p:cNvSpPr/>
            <p:nvPr/>
          </p:nvSpPr>
          <p:spPr>
            <a:xfrm>
              <a:off x="4721625" y="4436900"/>
              <a:ext cx="9600" cy="6475"/>
            </a:xfrm>
            <a:custGeom>
              <a:rect b="b" l="l" r="r" t="t"/>
              <a:pathLst>
                <a:path extrusionOk="0" h="259" w="384">
                  <a:moveTo>
                    <a:pt x="218" y="0"/>
                  </a:moveTo>
                  <a:cubicBezTo>
                    <a:pt x="177" y="0"/>
                    <a:pt x="125" y="52"/>
                    <a:pt x="125" y="52"/>
                  </a:cubicBezTo>
                  <a:lnTo>
                    <a:pt x="83" y="93"/>
                  </a:lnTo>
                  <a:cubicBezTo>
                    <a:pt x="42" y="93"/>
                    <a:pt x="42" y="134"/>
                    <a:pt x="1" y="176"/>
                  </a:cubicBezTo>
                  <a:lnTo>
                    <a:pt x="259" y="259"/>
                  </a:lnTo>
                  <a:lnTo>
                    <a:pt x="383" y="52"/>
                  </a:lnTo>
                  <a:cubicBezTo>
                    <a:pt x="342" y="0"/>
                    <a:pt x="259" y="0"/>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39"/>
            <p:cNvSpPr/>
            <p:nvPr/>
          </p:nvSpPr>
          <p:spPr>
            <a:xfrm>
              <a:off x="4658050" y="4410000"/>
              <a:ext cx="13975" cy="9850"/>
            </a:xfrm>
            <a:custGeom>
              <a:rect b="b" l="l" r="r" t="t"/>
              <a:pathLst>
                <a:path extrusionOk="0" h="394" w="559">
                  <a:moveTo>
                    <a:pt x="259" y="1"/>
                  </a:moveTo>
                  <a:cubicBezTo>
                    <a:pt x="217" y="42"/>
                    <a:pt x="176" y="42"/>
                    <a:pt x="135" y="42"/>
                  </a:cubicBezTo>
                  <a:lnTo>
                    <a:pt x="83" y="94"/>
                  </a:lnTo>
                  <a:cubicBezTo>
                    <a:pt x="42" y="94"/>
                    <a:pt x="42" y="135"/>
                    <a:pt x="0" y="135"/>
                  </a:cubicBezTo>
                  <a:lnTo>
                    <a:pt x="0" y="177"/>
                  </a:lnTo>
                  <a:lnTo>
                    <a:pt x="517" y="394"/>
                  </a:lnTo>
                  <a:cubicBezTo>
                    <a:pt x="559" y="301"/>
                    <a:pt x="517" y="135"/>
                    <a:pt x="393" y="94"/>
                  </a:cubicBezTo>
                  <a:cubicBezTo>
                    <a:pt x="393" y="42"/>
                    <a:pt x="393" y="42"/>
                    <a:pt x="342" y="42"/>
                  </a:cubicBezTo>
                  <a:cubicBezTo>
                    <a:pt x="300" y="42"/>
                    <a:pt x="300"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39"/>
            <p:cNvSpPr/>
            <p:nvPr/>
          </p:nvSpPr>
          <p:spPr>
            <a:xfrm>
              <a:off x="4747475" y="4373075"/>
              <a:ext cx="9600" cy="13425"/>
            </a:xfrm>
            <a:custGeom>
              <a:rect b="b" l="l" r="r" t="t"/>
              <a:pathLst>
                <a:path extrusionOk="0" h="537" w="384">
                  <a:moveTo>
                    <a:pt x="279" y="0"/>
                  </a:moveTo>
                  <a:cubicBezTo>
                    <a:pt x="177" y="0"/>
                    <a:pt x="73" y="52"/>
                    <a:pt x="42" y="144"/>
                  </a:cubicBezTo>
                  <a:cubicBezTo>
                    <a:pt x="1" y="320"/>
                    <a:pt x="42" y="444"/>
                    <a:pt x="176" y="537"/>
                  </a:cubicBezTo>
                  <a:lnTo>
                    <a:pt x="383" y="20"/>
                  </a:lnTo>
                  <a:cubicBezTo>
                    <a:pt x="351" y="7"/>
                    <a:pt x="315" y="0"/>
                    <a:pt x="27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39"/>
            <p:cNvSpPr/>
            <p:nvPr/>
          </p:nvSpPr>
          <p:spPr>
            <a:xfrm>
              <a:off x="4682850" y="4346175"/>
              <a:ext cx="16050" cy="14150"/>
            </a:xfrm>
            <a:custGeom>
              <a:rect b="b" l="l" r="r" t="t"/>
              <a:pathLst>
                <a:path extrusionOk="0" h="566" w="642">
                  <a:moveTo>
                    <a:pt x="352" y="0"/>
                  </a:moveTo>
                  <a:cubicBezTo>
                    <a:pt x="217" y="0"/>
                    <a:pt x="111" y="82"/>
                    <a:pt x="42" y="186"/>
                  </a:cubicBezTo>
                  <a:cubicBezTo>
                    <a:pt x="1" y="321"/>
                    <a:pt x="84" y="486"/>
                    <a:pt x="218" y="527"/>
                  </a:cubicBezTo>
                  <a:cubicBezTo>
                    <a:pt x="253" y="554"/>
                    <a:pt x="293" y="565"/>
                    <a:pt x="332" y="565"/>
                  </a:cubicBezTo>
                  <a:cubicBezTo>
                    <a:pt x="431" y="565"/>
                    <a:pt x="530" y="492"/>
                    <a:pt x="559" y="403"/>
                  </a:cubicBezTo>
                  <a:cubicBezTo>
                    <a:pt x="642" y="228"/>
                    <a:pt x="559" y="103"/>
                    <a:pt x="435" y="10"/>
                  </a:cubicBezTo>
                  <a:cubicBezTo>
                    <a:pt x="406" y="4"/>
                    <a:pt x="379" y="0"/>
                    <a:pt x="35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39"/>
            <p:cNvSpPr/>
            <p:nvPr/>
          </p:nvSpPr>
          <p:spPr>
            <a:xfrm>
              <a:off x="4637625" y="4365425"/>
              <a:ext cx="16050" cy="13800"/>
            </a:xfrm>
            <a:custGeom>
              <a:rect b="b" l="l" r="r" t="t"/>
              <a:pathLst>
                <a:path extrusionOk="0" h="552" w="642">
                  <a:moveTo>
                    <a:pt x="313" y="0"/>
                  </a:moveTo>
                  <a:cubicBezTo>
                    <a:pt x="196" y="0"/>
                    <a:pt x="104" y="49"/>
                    <a:pt x="42" y="150"/>
                  </a:cubicBezTo>
                  <a:cubicBezTo>
                    <a:pt x="1" y="326"/>
                    <a:pt x="42" y="450"/>
                    <a:pt x="218" y="533"/>
                  </a:cubicBezTo>
                  <a:cubicBezTo>
                    <a:pt x="248" y="546"/>
                    <a:pt x="282" y="552"/>
                    <a:pt x="316" y="552"/>
                  </a:cubicBezTo>
                  <a:cubicBezTo>
                    <a:pt x="420" y="552"/>
                    <a:pt x="528" y="492"/>
                    <a:pt x="559" y="367"/>
                  </a:cubicBezTo>
                  <a:cubicBezTo>
                    <a:pt x="642" y="233"/>
                    <a:pt x="559" y="68"/>
                    <a:pt x="435" y="16"/>
                  </a:cubicBezTo>
                  <a:cubicBezTo>
                    <a:pt x="392" y="6"/>
                    <a:pt x="351" y="0"/>
                    <a:pt x="31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39"/>
            <p:cNvSpPr/>
            <p:nvPr/>
          </p:nvSpPr>
          <p:spPr>
            <a:xfrm>
              <a:off x="4702250" y="4391400"/>
              <a:ext cx="15000" cy="14150"/>
            </a:xfrm>
            <a:custGeom>
              <a:rect b="b" l="l" r="r" t="t"/>
              <a:pathLst>
                <a:path extrusionOk="0" h="566" w="600">
                  <a:moveTo>
                    <a:pt x="318" y="1"/>
                  </a:moveTo>
                  <a:cubicBezTo>
                    <a:pt x="205" y="1"/>
                    <a:pt x="76" y="83"/>
                    <a:pt x="42" y="186"/>
                  </a:cubicBezTo>
                  <a:cubicBezTo>
                    <a:pt x="0" y="321"/>
                    <a:pt x="42" y="486"/>
                    <a:pt x="176" y="528"/>
                  </a:cubicBezTo>
                  <a:cubicBezTo>
                    <a:pt x="223" y="554"/>
                    <a:pt x="267" y="565"/>
                    <a:pt x="309" y="565"/>
                  </a:cubicBezTo>
                  <a:cubicBezTo>
                    <a:pt x="414" y="565"/>
                    <a:pt x="499" y="492"/>
                    <a:pt x="559" y="404"/>
                  </a:cubicBezTo>
                  <a:cubicBezTo>
                    <a:pt x="600" y="269"/>
                    <a:pt x="559" y="104"/>
                    <a:pt x="383" y="11"/>
                  </a:cubicBezTo>
                  <a:cubicBezTo>
                    <a:pt x="362" y="4"/>
                    <a:pt x="341" y="1"/>
                    <a:pt x="3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39"/>
            <p:cNvSpPr/>
            <p:nvPr/>
          </p:nvSpPr>
          <p:spPr>
            <a:xfrm>
              <a:off x="4663475" y="4300950"/>
              <a:ext cx="16050" cy="14125"/>
            </a:xfrm>
            <a:custGeom>
              <a:rect b="b" l="l" r="r" t="t"/>
              <a:pathLst>
                <a:path extrusionOk="0" h="565" w="642">
                  <a:moveTo>
                    <a:pt x="366" y="0"/>
                  </a:moveTo>
                  <a:cubicBezTo>
                    <a:pt x="246" y="0"/>
                    <a:pt x="118" y="82"/>
                    <a:pt x="83" y="186"/>
                  </a:cubicBezTo>
                  <a:cubicBezTo>
                    <a:pt x="0" y="320"/>
                    <a:pt x="83" y="486"/>
                    <a:pt x="218" y="527"/>
                  </a:cubicBezTo>
                  <a:cubicBezTo>
                    <a:pt x="264" y="553"/>
                    <a:pt x="309" y="565"/>
                    <a:pt x="350" y="565"/>
                  </a:cubicBezTo>
                  <a:cubicBezTo>
                    <a:pt x="455" y="565"/>
                    <a:pt x="541" y="492"/>
                    <a:pt x="600" y="403"/>
                  </a:cubicBezTo>
                  <a:cubicBezTo>
                    <a:pt x="641" y="227"/>
                    <a:pt x="600" y="103"/>
                    <a:pt x="435" y="10"/>
                  </a:cubicBezTo>
                  <a:cubicBezTo>
                    <a:pt x="413" y="3"/>
                    <a:pt x="389" y="0"/>
                    <a:pt x="36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39"/>
            <p:cNvSpPr/>
            <p:nvPr/>
          </p:nvSpPr>
          <p:spPr>
            <a:xfrm>
              <a:off x="4728100" y="4327375"/>
              <a:ext cx="16050" cy="14275"/>
            </a:xfrm>
            <a:custGeom>
              <a:rect b="b" l="l" r="r" t="t"/>
              <a:pathLst>
                <a:path extrusionOk="0" h="571" w="642">
                  <a:moveTo>
                    <a:pt x="313" y="1"/>
                  </a:moveTo>
                  <a:cubicBezTo>
                    <a:pt x="208" y="1"/>
                    <a:pt x="101" y="74"/>
                    <a:pt x="42" y="163"/>
                  </a:cubicBezTo>
                  <a:cubicBezTo>
                    <a:pt x="0" y="338"/>
                    <a:pt x="83" y="463"/>
                    <a:pt x="217" y="556"/>
                  </a:cubicBezTo>
                  <a:cubicBezTo>
                    <a:pt x="246" y="565"/>
                    <a:pt x="278" y="570"/>
                    <a:pt x="310" y="570"/>
                  </a:cubicBezTo>
                  <a:cubicBezTo>
                    <a:pt x="416" y="570"/>
                    <a:pt x="527" y="515"/>
                    <a:pt x="559" y="380"/>
                  </a:cubicBezTo>
                  <a:cubicBezTo>
                    <a:pt x="641" y="245"/>
                    <a:pt x="559" y="80"/>
                    <a:pt x="434" y="39"/>
                  </a:cubicBezTo>
                  <a:cubicBezTo>
                    <a:pt x="396" y="12"/>
                    <a:pt x="355" y="1"/>
                    <a:pt x="31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39"/>
            <p:cNvSpPr/>
            <p:nvPr/>
          </p:nvSpPr>
          <p:spPr>
            <a:xfrm>
              <a:off x="4599900" y="4384150"/>
              <a:ext cx="7500" cy="9850"/>
            </a:xfrm>
            <a:custGeom>
              <a:rect b="b" l="l" r="r" t="t"/>
              <a:pathLst>
                <a:path extrusionOk="0" h="394" w="300">
                  <a:moveTo>
                    <a:pt x="134" y="1"/>
                  </a:moveTo>
                  <a:lnTo>
                    <a:pt x="0" y="259"/>
                  </a:lnTo>
                  <a:lnTo>
                    <a:pt x="259" y="394"/>
                  </a:lnTo>
                  <a:lnTo>
                    <a:pt x="259" y="352"/>
                  </a:lnTo>
                  <a:cubicBezTo>
                    <a:pt x="300" y="301"/>
                    <a:pt x="300" y="301"/>
                    <a:pt x="300" y="259"/>
                  </a:cubicBezTo>
                  <a:cubicBezTo>
                    <a:pt x="300" y="177"/>
                    <a:pt x="259" y="94"/>
                    <a:pt x="176" y="42"/>
                  </a:cubicBezTo>
                  <a:cubicBezTo>
                    <a:pt x="134" y="42"/>
                    <a:pt x="134" y="42"/>
                    <a:pt x="13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39"/>
            <p:cNvSpPr/>
            <p:nvPr/>
          </p:nvSpPr>
          <p:spPr>
            <a:xfrm>
              <a:off x="4623675" y="4320575"/>
              <a:ext cx="10625" cy="12950"/>
            </a:xfrm>
            <a:custGeom>
              <a:rect b="b" l="l" r="r" t="t"/>
              <a:pathLst>
                <a:path extrusionOk="0" h="518" w="425">
                  <a:moveTo>
                    <a:pt x="217" y="0"/>
                  </a:moveTo>
                  <a:lnTo>
                    <a:pt x="0" y="517"/>
                  </a:lnTo>
                  <a:lnTo>
                    <a:pt x="166" y="517"/>
                  </a:lnTo>
                  <a:cubicBezTo>
                    <a:pt x="259" y="517"/>
                    <a:pt x="341" y="435"/>
                    <a:pt x="383" y="352"/>
                  </a:cubicBezTo>
                  <a:lnTo>
                    <a:pt x="383" y="311"/>
                  </a:lnTo>
                  <a:cubicBezTo>
                    <a:pt x="424" y="176"/>
                    <a:pt x="341" y="52"/>
                    <a:pt x="21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39"/>
            <p:cNvSpPr/>
            <p:nvPr/>
          </p:nvSpPr>
          <p:spPr>
            <a:xfrm>
              <a:off x="4774350" y="4313075"/>
              <a:ext cx="6500" cy="8825"/>
            </a:xfrm>
            <a:custGeom>
              <a:rect b="b" l="l" r="r" t="t"/>
              <a:pathLst>
                <a:path extrusionOk="0" h="353" w="260">
                  <a:moveTo>
                    <a:pt x="1" y="1"/>
                  </a:moveTo>
                  <a:lnTo>
                    <a:pt x="1" y="42"/>
                  </a:lnTo>
                  <a:lnTo>
                    <a:pt x="1" y="176"/>
                  </a:lnTo>
                  <a:cubicBezTo>
                    <a:pt x="1" y="218"/>
                    <a:pt x="42" y="300"/>
                    <a:pt x="135" y="352"/>
                  </a:cubicBezTo>
                  <a:lnTo>
                    <a:pt x="177" y="352"/>
                  </a:lnTo>
                  <a:lnTo>
                    <a:pt x="259" y="94"/>
                  </a:lnTo>
                  <a:lnTo>
                    <a:pt x="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39"/>
            <p:cNvSpPr/>
            <p:nvPr/>
          </p:nvSpPr>
          <p:spPr>
            <a:xfrm>
              <a:off x="4709750" y="4286200"/>
              <a:ext cx="13975" cy="10250"/>
            </a:xfrm>
            <a:custGeom>
              <a:rect b="b" l="l" r="r" t="t"/>
              <a:pathLst>
                <a:path extrusionOk="0" h="410" w="559">
                  <a:moveTo>
                    <a:pt x="42" y="0"/>
                  </a:moveTo>
                  <a:cubicBezTo>
                    <a:pt x="42" y="42"/>
                    <a:pt x="0" y="83"/>
                    <a:pt x="0" y="135"/>
                  </a:cubicBezTo>
                  <a:cubicBezTo>
                    <a:pt x="0" y="176"/>
                    <a:pt x="42" y="176"/>
                    <a:pt x="42" y="218"/>
                  </a:cubicBezTo>
                  <a:lnTo>
                    <a:pt x="42" y="259"/>
                  </a:lnTo>
                  <a:cubicBezTo>
                    <a:pt x="83" y="300"/>
                    <a:pt x="135" y="342"/>
                    <a:pt x="176" y="393"/>
                  </a:cubicBezTo>
                  <a:cubicBezTo>
                    <a:pt x="209" y="404"/>
                    <a:pt x="242" y="409"/>
                    <a:pt x="274" y="409"/>
                  </a:cubicBezTo>
                  <a:cubicBezTo>
                    <a:pt x="364" y="409"/>
                    <a:pt x="445" y="369"/>
                    <a:pt x="476" y="300"/>
                  </a:cubicBezTo>
                  <a:cubicBezTo>
                    <a:pt x="517" y="300"/>
                    <a:pt x="517" y="259"/>
                    <a:pt x="558" y="218"/>
                  </a:cubicBez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39"/>
            <p:cNvSpPr/>
            <p:nvPr/>
          </p:nvSpPr>
          <p:spPr>
            <a:xfrm>
              <a:off x="4650550" y="4262425"/>
              <a:ext cx="8550" cy="7775"/>
            </a:xfrm>
            <a:custGeom>
              <a:rect b="b" l="l" r="r" t="t"/>
              <a:pathLst>
                <a:path extrusionOk="0" h="311" w="342">
                  <a:moveTo>
                    <a:pt x="83" y="0"/>
                  </a:moveTo>
                  <a:lnTo>
                    <a:pt x="1" y="259"/>
                  </a:lnTo>
                  <a:cubicBezTo>
                    <a:pt x="1" y="259"/>
                    <a:pt x="42" y="259"/>
                    <a:pt x="42" y="310"/>
                  </a:cubicBezTo>
                  <a:cubicBezTo>
                    <a:pt x="83" y="310"/>
                    <a:pt x="176" y="310"/>
                    <a:pt x="218" y="259"/>
                  </a:cubicBezTo>
                  <a:cubicBezTo>
                    <a:pt x="259" y="217"/>
                    <a:pt x="342" y="176"/>
                    <a:pt x="342" y="135"/>
                  </a:cubicBezTo>
                  <a:lnTo>
                    <a:pt x="83"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39"/>
            <p:cNvSpPr/>
            <p:nvPr/>
          </p:nvSpPr>
          <p:spPr>
            <a:xfrm>
              <a:off x="4668900" y="4565300"/>
              <a:ext cx="9600" cy="7325"/>
            </a:xfrm>
            <a:custGeom>
              <a:rect b="b" l="l" r="r" t="t"/>
              <a:pathLst>
                <a:path extrusionOk="0" h="293" w="384">
                  <a:moveTo>
                    <a:pt x="254" y="0"/>
                  </a:moveTo>
                  <a:cubicBezTo>
                    <a:pt x="147" y="0"/>
                    <a:pt x="60" y="71"/>
                    <a:pt x="1" y="168"/>
                  </a:cubicBezTo>
                  <a:lnTo>
                    <a:pt x="259" y="292"/>
                  </a:lnTo>
                  <a:lnTo>
                    <a:pt x="383" y="34"/>
                  </a:lnTo>
                  <a:cubicBezTo>
                    <a:pt x="337" y="11"/>
                    <a:pt x="294" y="0"/>
                    <a:pt x="25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39"/>
            <p:cNvSpPr/>
            <p:nvPr/>
          </p:nvSpPr>
          <p:spPr>
            <a:xfrm>
              <a:off x="4605325" y="4539250"/>
              <a:ext cx="12950" cy="9850"/>
            </a:xfrm>
            <a:custGeom>
              <a:rect b="b" l="l" r="r" t="t"/>
              <a:pathLst>
                <a:path extrusionOk="0" h="394" w="518">
                  <a:moveTo>
                    <a:pt x="124" y="0"/>
                  </a:moveTo>
                  <a:lnTo>
                    <a:pt x="83" y="42"/>
                  </a:lnTo>
                  <a:cubicBezTo>
                    <a:pt x="42" y="42"/>
                    <a:pt x="42" y="93"/>
                    <a:pt x="0" y="135"/>
                  </a:cubicBezTo>
                  <a:lnTo>
                    <a:pt x="0" y="176"/>
                  </a:lnTo>
                  <a:lnTo>
                    <a:pt x="517" y="393"/>
                  </a:lnTo>
                  <a:lnTo>
                    <a:pt x="517" y="217"/>
                  </a:lnTo>
                  <a:cubicBezTo>
                    <a:pt x="517" y="135"/>
                    <a:pt x="434" y="42"/>
                    <a:pt x="34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39"/>
            <p:cNvSpPr/>
            <p:nvPr/>
          </p:nvSpPr>
          <p:spPr>
            <a:xfrm>
              <a:off x="4694750" y="4501500"/>
              <a:ext cx="9600" cy="12950"/>
            </a:xfrm>
            <a:custGeom>
              <a:rect b="b" l="l" r="r" t="t"/>
              <a:pathLst>
                <a:path extrusionOk="0" h="518" w="384">
                  <a:moveTo>
                    <a:pt x="259" y="1"/>
                  </a:moveTo>
                  <a:cubicBezTo>
                    <a:pt x="166" y="1"/>
                    <a:pt x="83" y="52"/>
                    <a:pt x="42" y="94"/>
                  </a:cubicBezTo>
                  <a:lnTo>
                    <a:pt x="42" y="177"/>
                  </a:lnTo>
                  <a:cubicBezTo>
                    <a:pt x="0" y="218"/>
                    <a:pt x="0" y="311"/>
                    <a:pt x="42" y="394"/>
                  </a:cubicBezTo>
                  <a:cubicBezTo>
                    <a:pt x="42" y="435"/>
                    <a:pt x="83" y="476"/>
                    <a:pt x="125" y="476"/>
                  </a:cubicBezTo>
                  <a:lnTo>
                    <a:pt x="166" y="518"/>
                  </a:lnTo>
                  <a:lnTo>
                    <a:pt x="3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39"/>
            <p:cNvSpPr/>
            <p:nvPr/>
          </p:nvSpPr>
          <p:spPr>
            <a:xfrm>
              <a:off x="4630125" y="4474825"/>
              <a:ext cx="16050" cy="14150"/>
            </a:xfrm>
            <a:custGeom>
              <a:rect b="b" l="l" r="r" t="t"/>
              <a:pathLst>
                <a:path extrusionOk="0" h="566" w="642">
                  <a:moveTo>
                    <a:pt x="295" y="1"/>
                  </a:moveTo>
                  <a:cubicBezTo>
                    <a:pt x="189" y="1"/>
                    <a:pt x="102" y="71"/>
                    <a:pt x="42" y="168"/>
                  </a:cubicBezTo>
                  <a:cubicBezTo>
                    <a:pt x="1" y="292"/>
                    <a:pt x="42" y="468"/>
                    <a:pt x="218" y="551"/>
                  </a:cubicBezTo>
                  <a:cubicBezTo>
                    <a:pt x="242" y="561"/>
                    <a:pt x="268" y="565"/>
                    <a:pt x="294" y="565"/>
                  </a:cubicBezTo>
                  <a:cubicBezTo>
                    <a:pt x="405" y="565"/>
                    <a:pt x="526" y="486"/>
                    <a:pt x="559" y="385"/>
                  </a:cubicBezTo>
                  <a:cubicBezTo>
                    <a:pt x="642" y="251"/>
                    <a:pt x="559" y="86"/>
                    <a:pt x="425" y="34"/>
                  </a:cubicBezTo>
                  <a:cubicBezTo>
                    <a:pt x="379" y="11"/>
                    <a:pt x="336" y="1"/>
                    <a:pt x="29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39"/>
            <p:cNvSpPr/>
            <p:nvPr/>
          </p:nvSpPr>
          <p:spPr>
            <a:xfrm>
              <a:off x="4584900" y="4493650"/>
              <a:ext cx="15025" cy="13700"/>
            </a:xfrm>
            <a:custGeom>
              <a:rect b="b" l="l" r="r" t="t"/>
              <a:pathLst>
                <a:path extrusionOk="0" h="548" w="601">
                  <a:moveTo>
                    <a:pt x="314" y="0"/>
                  </a:moveTo>
                  <a:cubicBezTo>
                    <a:pt x="199" y="0"/>
                    <a:pt x="105" y="56"/>
                    <a:pt x="42" y="191"/>
                  </a:cubicBezTo>
                  <a:cubicBezTo>
                    <a:pt x="0" y="315"/>
                    <a:pt x="42" y="491"/>
                    <a:pt x="218" y="532"/>
                  </a:cubicBezTo>
                  <a:cubicBezTo>
                    <a:pt x="249" y="542"/>
                    <a:pt x="283" y="547"/>
                    <a:pt x="317" y="547"/>
                  </a:cubicBezTo>
                  <a:cubicBezTo>
                    <a:pt x="421" y="547"/>
                    <a:pt x="528" y="501"/>
                    <a:pt x="559" y="408"/>
                  </a:cubicBezTo>
                  <a:cubicBezTo>
                    <a:pt x="600" y="232"/>
                    <a:pt x="559" y="56"/>
                    <a:pt x="424" y="15"/>
                  </a:cubicBezTo>
                  <a:cubicBezTo>
                    <a:pt x="386" y="5"/>
                    <a:pt x="349" y="0"/>
                    <a:pt x="31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39"/>
            <p:cNvSpPr/>
            <p:nvPr/>
          </p:nvSpPr>
          <p:spPr>
            <a:xfrm>
              <a:off x="4648475" y="4520075"/>
              <a:ext cx="16050" cy="14125"/>
            </a:xfrm>
            <a:custGeom>
              <a:rect b="b" l="l" r="r" t="t"/>
              <a:pathLst>
                <a:path extrusionOk="0" h="565" w="642">
                  <a:moveTo>
                    <a:pt x="314" y="0"/>
                  </a:moveTo>
                  <a:cubicBezTo>
                    <a:pt x="214" y="0"/>
                    <a:pt x="113" y="70"/>
                    <a:pt x="84" y="168"/>
                  </a:cubicBezTo>
                  <a:cubicBezTo>
                    <a:pt x="1" y="292"/>
                    <a:pt x="84" y="467"/>
                    <a:pt x="208" y="550"/>
                  </a:cubicBezTo>
                  <a:cubicBezTo>
                    <a:pt x="242" y="560"/>
                    <a:pt x="274" y="565"/>
                    <a:pt x="305" y="565"/>
                  </a:cubicBezTo>
                  <a:cubicBezTo>
                    <a:pt x="433" y="565"/>
                    <a:pt x="534" y="485"/>
                    <a:pt x="600" y="385"/>
                  </a:cubicBezTo>
                  <a:cubicBezTo>
                    <a:pt x="642" y="250"/>
                    <a:pt x="559" y="85"/>
                    <a:pt x="425" y="33"/>
                  </a:cubicBezTo>
                  <a:cubicBezTo>
                    <a:pt x="390" y="10"/>
                    <a:pt x="352" y="0"/>
                    <a:pt x="31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39"/>
            <p:cNvSpPr/>
            <p:nvPr/>
          </p:nvSpPr>
          <p:spPr>
            <a:xfrm>
              <a:off x="4610750" y="4429600"/>
              <a:ext cx="16050" cy="13675"/>
            </a:xfrm>
            <a:custGeom>
              <a:rect b="b" l="l" r="r" t="t"/>
              <a:pathLst>
                <a:path extrusionOk="0" h="547" w="642">
                  <a:moveTo>
                    <a:pt x="313" y="0"/>
                  </a:moveTo>
                  <a:cubicBezTo>
                    <a:pt x="213" y="0"/>
                    <a:pt x="113" y="71"/>
                    <a:pt x="83" y="168"/>
                  </a:cubicBezTo>
                  <a:cubicBezTo>
                    <a:pt x="0" y="292"/>
                    <a:pt x="83" y="468"/>
                    <a:pt x="217" y="509"/>
                  </a:cubicBezTo>
                  <a:cubicBezTo>
                    <a:pt x="264" y="536"/>
                    <a:pt x="309" y="547"/>
                    <a:pt x="350" y="547"/>
                  </a:cubicBezTo>
                  <a:cubicBezTo>
                    <a:pt x="455" y="547"/>
                    <a:pt x="541" y="474"/>
                    <a:pt x="600" y="385"/>
                  </a:cubicBezTo>
                  <a:cubicBezTo>
                    <a:pt x="641" y="251"/>
                    <a:pt x="559" y="85"/>
                    <a:pt x="424" y="34"/>
                  </a:cubicBezTo>
                  <a:cubicBezTo>
                    <a:pt x="390" y="11"/>
                    <a:pt x="352" y="0"/>
                    <a:pt x="31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39"/>
            <p:cNvSpPr/>
            <p:nvPr/>
          </p:nvSpPr>
          <p:spPr>
            <a:xfrm>
              <a:off x="4675375" y="4455900"/>
              <a:ext cx="16050" cy="13800"/>
            </a:xfrm>
            <a:custGeom>
              <a:rect b="b" l="l" r="r" t="t"/>
              <a:pathLst>
                <a:path extrusionOk="0" h="552" w="642">
                  <a:moveTo>
                    <a:pt x="314" y="1"/>
                  </a:moveTo>
                  <a:cubicBezTo>
                    <a:pt x="199" y="1"/>
                    <a:pt x="105" y="56"/>
                    <a:pt x="41" y="191"/>
                  </a:cubicBezTo>
                  <a:cubicBezTo>
                    <a:pt x="0" y="326"/>
                    <a:pt x="83" y="491"/>
                    <a:pt x="217" y="532"/>
                  </a:cubicBezTo>
                  <a:cubicBezTo>
                    <a:pt x="248" y="545"/>
                    <a:pt x="282" y="552"/>
                    <a:pt x="316" y="552"/>
                  </a:cubicBezTo>
                  <a:cubicBezTo>
                    <a:pt x="420" y="552"/>
                    <a:pt x="527" y="492"/>
                    <a:pt x="558" y="367"/>
                  </a:cubicBezTo>
                  <a:cubicBezTo>
                    <a:pt x="641" y="233"/>
                    <a:pt x="558" y="67"/>
                    <a:pt x="424" y="15"/>
                  </a:cubicBezTo>
                  <a:cubicBezTo>
                    <a:pt x="385" y="6"/>
                    <a:pt x="349" y="1"/>
                    <a:pt x="31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39"/>
            <p:cNvSpPr/>
            <p:nvPr/>
          </p:nvSpPr>
          <p:spPr>
            <a:xfrm>
              <a:off x="4547150" y="4513400"/>
              <a:ext cx="7525" cy="8800"/>
            </a:xfrm>
            <a:custGeom>
              <a:rect b="b" l="l" r="r" t="t"/>
              <a:pathLst>
                <a:path extrusionOk="0" h="352" w="301">
                  <a:moveTo>
                    <a:pt x="125" y="0"/>
                  </a:moveTo>
                  <a:lnTo>
                    <a:pt x="1" y="259"/>
                  </a:lnTo>
                  <a:lnTo>
                    <a:pt x="259" y="352"/>
                  </a:lnTo>
                  <a:lnTo>
                    <a:pt x="259" y="300"/>
                  </a:lnTo>
                  <a:cubicBezTo>
                    <a:pt x="301" y="176"/>
                    <a:pt x="259" y="93"/>
                    <a:pt x="17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39"/>
            <p:cNvSpPr/>
            <p:nvPr/>
          </p:nvSpPr>
          <p:spPr>
            <a:xfrm>
              <a:off x="4570950" y="4448775"/>
              <a:ext cx="10600" cy="13325"/>
            </a:xfrm>
            <a:custGeom>
              <a:rect b="b" l="l" r="r" t="t"/>
              <a:pathLst>
                <a:path extrusionOk="0" h="533" w="424">
                  <a:moveTo>
                    <a:pt x="207" y="1"/>
                  </a:moveTo>
                  <a:lnTo>
                    <a:pt x="0" y="518"/>
                  </a:lnTo>
                  <a:cubicBezTo>
                    <a:pt x="29" y="527"/>
                    <a:pt x="62" y="533"/>
                    <a:pt x="95" y="533"/>
                  </a:cubicBezTo>
                  <a:cubicBezTo>
                    <a:pt x="202" y="533"/>
                    <a:pt x="319" y="479"/>
                    <a:pt x="383" y="352"/>
                  </a:cubicBezTo>
                  <a:cubicBezTo>
                    <a:pt x="424" y="218"/>
                    <a:pt x="341" y="42"/>
                    <a:pt x="20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39"/>
            <p:cNvSpPr/>
            <p:nvPr/>
          </p:nvSpPr>
          <p:spPr>
            <a:xfrm>
              <a:off x="4721625" y="4441275"/>
              <a:ext cx="6500" cy="8550"/>
            </a:xfrm>
            <a:custGeom>
              <a:rect b="b" l="l" r="r" t="t"/>
              <a:pathLst>
                <a:path extrusionOk="0" h="342" w="260">
                  <a:moveTo>
                    <a:pt x="1" y="1"/>
                  </a:moveTo>
                  <a:lnTo>
                    <a:pt x="1" y="42"/>
                  </a:lnTo>
                  <a:lnTo>
                    <a:pt x="1" y="135"/>
                  </a:lnTo>
                  <a:cubicBezTo>
                    <a:pt x="1" y="218"/>
                    <a:pt x="42" y="301"/>
                    <a:pt x="177" y="342"/>
                  </a:cubicBezTo>
                  <a:lnTo>
                    <a:pt x="259" y="84"/>
                  </a:lnTo>
                  <a:lnTo>
                    <a:pt x="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39"/>
            <p:cNvSpPr/>
            <p:nvPr/>
          </p:nvSpPr>
          <p:spPr>
            <a:xfrm>
              <a:off x="4657000" y="4414400"/>
              <a:ext cx="14000" cy="10125"/>
            </a:xfrm>
            <a:custGeom>
              <a:rect b="b" l="l" r="r" t="t"/>
              <a:pathLst>
                <a:path extrusionOk="0" h="405" w="560">
                  <a:moveTo>
                    <a:pt x="42" y="1"/>
                  </a:moveTo>
                  <a:cubicBezTo>
                    <a:pt x="1" y="42"/>
                    <a:pt x="1" y="83"/>
                    <a:pt x="1" y="125"/>
                  </a:cubicBezTo>
                  <a:cubicBezTo>
                    <a:pt x="1" y="259"/>
                    <a:pt x="84" y="342"/>
                    <a:pt x="177" y="383"/>
                  </a:cubicBezTo>
                  <a:cubicBezTo>
                    <a:pt x="214" y="399"/>
                    <a:pt x="252" y="405"/>
                    <a:pt x="288" y="405"/>
                  </a:cubicBezTo>
                  <a:cubicBezTo>
                    <a:pt x="373" y="405"/>
                    <a:pt x="448" y="371"/>
                    <a:pt x="477" y="342"/>
                  </a:cubicBezTo>
                  <a:cubicBezTo>
                    <a:pt x="518" y="300"/>
                    <a:pt x="518" y="259"/>
                    <a:pt x="559" y="218"/>
                  </a:cubicBez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39"/>
            <p:cNvSpPr/>
            <p:nvPr/>
          </p:nvSpPr>
          <p:spPr>
            <a:xfrm>
              <a:off x="4597825" y="4390625"/>
              <a:ext cx="8550" cy="7525"/>
            </a:xfrm>
            <a:custGeom>
              <a:rect b="b" l="l" r="r" t="t"/>
              <a:pathLst>
                <a:path extrusionOk="0" h="301" w="342">
                  <a:moveTo>
                    <a:pt x="83" y="0"/>
                  </a:moveTo>
                  <a:lnTo>
                    <a:pt x="0" y="259"/>
                  </a:lnTo>
                  <a:cubicBezTo>
                    <a:pt x="42" y="300"/>
                    <a:pt x="42" y="300"/>
                    <a:pt x="83" y="300"/>
                  </a:cubicBezTo>
                  <a:lnTo>
                    <a:pt x="124" y="300"/>
                  </a:lnTo>
                  <a:cubicBezTo>
                    <a:pt x="217" y="259"/>
                    <a:pt x="300" y="217"/>
                    <a:pt x="300" y="176"/>
                  </a:cubicBezTo>
                  <a:cubicBezTo>
                    <a:pt x="342" y="176"/>
                    <a:pt x="342" y="135"/>
                    <a:pt x="342" y="135"/>
                  </a:cubicBezTo>
                  <a:lnTo>
                    <a:pt x="83"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39"/>
            <p:cNvSpPr/>
            <p:nvPr/>
          </p:nvSpPr>
          <p:spPr>
            <a:xfrm>
              <a:off x="4616175" y="4693300"/>
              <a:ext cx="9575" cy="7525"/>
            </a:xfrm>
            <a:custGeom>
              <a:rect b="b" l="l" r="r" t="t"/>
              <a:pathLst>
                <a:path extrusionOk="0" h="301" w="383">
                  <a:moveTo>
                    <a:pt x="259" y="0"/>
                  </a:moveTo>
                  <a:cubicBezTo>
                    <a:pt x="207" y="0"/>
                    <a:pt x="166" y="42"/>
                    <a:pt x="166" y="42"/>
                  </a:cubicBezTo>
                  <a:cubicBezTo>
                    <a:pt x="124" y="42"/>
                    <a:pt x="124" y="42"/>
                    <a:pt x="124" y="83"/>
                  </a:cubicBezTo>
                  <a:cubicBezTo>
                    <a:pt x="83" y="83"/>
                    <a:pt x="42" y="135"/>
                    <a:pt x="0" y="176"/>
                  </a:cubicBezTo>
                  <a:lnTo>
                    <a:pt x="259" y="300"/>
                  </a:lnTo>
                  <a:lnTo>
                    <a:pt x="383" y="42"/>
                  </a:lnTo>
                  <a:cubicBezTo>
                    <a:pt x="342" y="42"/>
                    <a:pt x="300"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39"/>
            <p:cNvSpPr/>
            <p:nvPr/>
          </p:nvSpPr>
          <p:spPr>
            <a:xfrm>
              <a:off x="4552600" y="4667075"/>
              <a:ext cx="12925" cy="10225"/>
            </a:xfrm>
            <a:custGeom>
              <a:rect b="b" l="l" r="r" t="t"/>
              <a:pathLst>
                <a:path extrusionOk="0" h="409" w="517">
                  <a:moveTo>
                    <a:pt x="249" y="0"/>
                  </a:moveTo>
                  <a:cubicBezTo>
                    <a:pt x="154" y="0"/>
                    <a:pt x="62" y="49"/>
                    <a:pt x="0" y="150"/>
                  </a:cubicBezTo>
                  <a:lnTo>
                    <a:pt x="0" y="191"/>
                  </a:lnTo>
                  <a:lnTo>
                    <a:pt x="517" y="408"/>
                  </a:lnTo>
                  <a:lnTo>
                    <a:pt x="517" y="274"/>
                  </a:lnTo>
                  <a:cubicBezTo>
                    <a:pt x="517" y="191"/>
                    <a:pt x="476" y="57"/>
                    <a:pt x="341" y="15"/>
                  </a:cubicBezTo>
                  <a:cubicBezTo>
                    <a:pt x="311" y="5"/>
                    <a:pt x="279" y="0"/>
                    <a:pt x="24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39"/>
            <p:cNvSpPr/>
            <p:nvPr/>
          </p:nvSpPr>
          <p:spPr>
            <a:xfrm>
              <a:off x="4642025" y="4629700"/>
              <a:ext cx="9575" cy="12950"/>
            </a:xfrm>
            <a:custGeom>
              <a:rect b="b" l="l" r="r" t="t"/>
              <a:pathLst>
                <a:path extrusionOk="0" h="518" w="383">
                  <a:moveTo>
                    <a:pt x="300" y="1"/>
                  </a:moveTo>
                  <a:cubicBezTo>
                    <a:pt x="166" y="1"/>
                    <a:pt x="83" y="42"/>
                    <a:pt x="42" y="177"/>
                  </a:cubicBezTo>
                  <a:cubicBezTo>
                    <a:pt x="0" y="259"/>
                    <a:pt x="0" y="352"/>
                    <a:pt x="42" y="435"/>
                  </a:cubicBezTo>
                  <a:cubicBezTo>
                    <a:pt x="83" y="477"/>
                    <a:pt x="124" y="518"/>
                    <a:pt x="166" y="518"/>
                  </a:cubicBezTo>
                  <a:lnTo>
                    <a:pt x="3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39"/>
            <p:cNvSpPr/>
            <p:nvPr/>
          </p:nvSpPr>
          <p:spPr>
            <a:xfrm>
              <a:off x="4577400" y="4603025"/>
              <a:ext cx="15025" cy="14150"/>
            </a:xfrm>
            <a:custGeom>
              <a:rect b="b" l="l" r="r" t="t"/>
              <a:pathLst>
                <a:path extrusionOk="0" h="566" w="601">
                  <a:moveTo>
                    <a:pt x="295" y="1"/>
                  </a:moveTo>
                  <a:cubicBezTo>
                    <a:pt x="189" y="1"/>
                    <a:pt x="102" y="71"/>
                    <a:pt x="42" y="168"/>
                  </a:cubicBezTo>
                  <a:cubicBezTo>
                    <a:pt x="1" y="334"/>
                    <a:pt x="42" y="468"/>
                    <a:pt x="207" y="551"/>
                  </a:cubicBezTo>
                  <a:cubicBezTo>
                    <a:pt x="239" y="561"/>
                    <a:pt x="273" y="566"/>
                    <a:pt x="307" y="566"/>
                  </a:cubicBezTo>
                  <a:cubicBezTo>
                    <a:pt x="417" y="566"/>
                    <a:pt x="527" y="512"/>
                    <a:pt x="559" y="386"/>
                  </a:cubicBezTo>
                  <a:cubicBezTo>
                    <a:pt x="600" y="251"/>
                    <a:pt x="559" y="75"/>
                    <a:pt x="424" y="34"/>
                  </a:cubicBezTo>
                  <a:cubicBezTo>
                    <a:pt x="379" y="11"/>
                    <a:pt x="335" y="1"/>
                    <a:pt x="29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39"/>
            <p:cNvSpPr/>
            <p:nvPr/>
          </p:nvSpPr>
          <p:spPr>
            <a:xfrm>
              <a:off x="4532175" y="4621950"/>
              <a:ext cx="15000" cy="14050"/>
            </a:xfrm>
            <a:custGeom>
              <a:rect b="b" l="l" r="r" t="t"/>
              <a:pathLst>
                <a:path extrusionOk="0" h="562" w="600">
                  <a:moveTo>
                    <a:pt x="337" y="0"/>
                  </a:moveTo>
                  <a:cubicBezTo>
                    <a:pt x="201" y="0"/>
                    <a:pt x="76" y="76"/>
                    <a:pt x="42" y="187"/>
                  </a:cubicBezTo>
                  <a:cubicBezTo>
                    <a:pt x="0" y="311"/>
                    <a:pt x="42" y="487"/>
                    <a:pt x="207" y="528"/>
                  </a:cubicBezTo>
                  <a:cubicBezTo>
                    <a:pt x="245" y="551"/>
                    <a:pt x="285" y="561"/>
                    <a:pt x="325" y="561"/>
                  </a:cubicBezTo>
                  <a:cubicBezTo>
                    <a:pt x="429" y="561"/>
                    <a:pt x="529" y="493"/>
                    <a:pt x="559" y="404"/>
                  </a:cubicBezTo>
                  <a:cubicBezTo>
                    <a:pt x="600" y="228"/>
                    <a:pt x="559" y="94"/>
                    <a:pt x="424" y="11"/>
                  </a:cubicBezTo>
                  <a:cubicBezTo>
                    <a:pt x="395" y="4"/>
                    <a:pt x="366" y="0"/>
                    <a:pt x="33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39"/>
            <p:cNvSpPr/>
            <p:nvPr/>
          </p:nvSpPr>
          <p:spPr>
            <a:xfrm>
              <a:off x="4595500" y="4648725"/>
              <a:ext cx="16300" cy="13700"/>
            </a:xfrm>
            <a:custGeom>
              <a:rect b="b" l="l" r="r" t="t"/>
              <a:pathLst>
                <a:path extrusionOk="0" h="548" w="652">
                  <a:moveTo>
                    <a:pt x="336" y="0"/>
                  </a:moveTo>
                  <a:cubicBezTo>
                    <a:pt x="232" y="0"/>
                    <a:pt x="125" y="48"/>
                    <a:pt x="93" y="150"/>
                  </a:cubicBezTo>
                  <a:cubicBezTo>
                    <a:pt x="0" y="315"/>
                    <a:pt x="93" y="450"/>
                    <a:pt x="217" y="532"/>
                  </a:cubicBezTo>
                  <a:cubicBezTo>
                    <a:pt x="249" y="542"/>
                    <a:pt x="283" y="547"/>
                    <a:pt x="316" y="547"/>
                  </a:cubicBezTo>
                  <a:cubicBezTo>
                    <a:pt x="426" y="547"/>
                    <a:pt x="539" y="493"/>
                    <a:pt x="610" y="367"/>
                  </a:cubicBezTo>
                  <a:cubicBezTo>
                    <a:pt x="652" y="232"/>
                    <a:pt x="569" y="57"/>
                    <a:pt x="435" y="15"/>
                  </a:cubicBezTo>
                  <a:cubicBezTo>
                    <a:pt x="404" y="5"/>
                    <a:pt x="370" y="0"/>
                    <a:pt x="33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39"/>
            <p:cNvSpPr/>
            <p:nvPr/>
          </p:nvSpPr>
          <p:spPr>
            <a:xfrm>
              <a:off x="4558025" y="4557800"/>
              <a:ext cx="16050" cy="14050"/>
            </a:xfrm>
            <a:custGeom>
              <a:rect b="b" l="l" r="r" t="t"/>
              <a:pathLst>
                <a:path extrusionOk="0" h="562" w="642">
                  <a:moveTo>
                    <a:pt x="313" y="1"/>
                  </a:moveTo>
                  <a:cubicBezTo>
                    <a:pt x="213" y="1"/>
                    <a:pt x="113" y="71"/>
                    <a:pt x="83" y="168"/>
                  </a:cubicBezTo>
                  <a:cubicBezTo>
                    <a:pt x="0" y="334"/>
                    <a:pt x="83" y="468"/>
                    <a:pt x="207" y="551"/>
                  </a:cubicBezTo>
                  <a:cubicBezTo>
                    <a:pt x="231" y="558"/>
                    <a:pt x="256" y="561"/>
                    <a:pt x="281" y="561"/>
                  </a:cubicBezTo>
                  <a:cubicBezTo>
                    <a:pt x="401" y="561"/>
                    <a:pt x="532" y="487"/>
                    <a:pt x="600" y="385"/>
                  </a:cubicBezTo>
                  <a:cubicBezTo>
                    <a:pt x="641" y="251"/>
                    <a:pt x="558" y="75"/>
                    <a:pt x="424" y="34"/>
                  </a:cubicBezTo>
                  <a:cubicBezTo>
                    <a:pt x="390" y="11"/>
                    <a:pt x="352" y="1"/>
                    <a:pt x="31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39"/>
            <p:cNvSpPr/>
            <p:nvPr/>
          </p:nvSpPr>
          <p:spPr>
            <a:xfrm>
              <a:off x="4622625" y="4584100"/>
              <a:ext cx="16050" cy="14275"/>
            </a:xfrm>
            <a:custGeom>
              <a:rect b="b" l="l" r="r" t="t"/>
              <a:pathLst>
                <a:path extrusionOk="0" h="571" w="642">
                  <a:moveTo>
                    <a:pt x="314" y="1"/>
                  </a:moveTo>
                  <a:cubicBezTo>
                    <a:pt x="200" y="1"/>
                    <a:pt x="106" y="57"/>
                    <a:pt x="42" y="191"/>
                  </a:cubicBezTo>
                  <a:cubicBezTo>
                    <a:pt x="1" y="315"/>
                    <a:pt x="42" y="491"/>
                    <a:pt x="208" y="533"/>
                  </a:cubicBezTo>
                  <a:cubicBezTo>
                    <a:pt x="246" y="559"/>
                    <a:pt x="287" y="570"/>
                    <a:pt x="328" y="570"/>
                  </a:cubicBezTo>
                  <a:cubicBezTo>
                    <a:pt x="431" y="570"/>
                    <a:pt x="530" y="497"/>
                    <a:pt x="559" y="409"/>
                  </a:cubicBezTo>
                  <a:cubicBezTo>
                    <a:pt x="642" y="233"/>
                    <a:pt x="559" y="109"/>
                    <a:pt x="425" y="16"/>
                  </a:cubicBezTo>
                  <a:cubicBezTo>
                    <a:pt x="386" y="6"/>
                    <a:pt x="349" y="1"/>
                    <a:pt x="31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39"/>
            <p:cNvSpPr/>
            <p:nvPr/>
          </p:nvSpPr>
          <p:spPr>
            <a:xfrm>
              <a:off x="4494425" y="4641600"/>
              <a:ext cx="7525" cy="8550"/>
            </a:xfrm>
            <a:custGeom>
              <a:rect b="b" l="l" r="r" t="t"/>
              <a:pathLst>
                <a:path extrusionOk="0" h="342" w="301">
                  <a:moveTo>
                    <a:pt x="83" y="1"/>
                  </a:moveTo>
                  <a:lnTo>
                    <a:pt x="1" y="259"/>
                  </a:lnTo>
                  <a:lnTo>
                    <a:pt x="259" y="342"/>
                  </a:lnTo>
                  <a:lnTo>
                    <a:pt x="259" y="300"/>
                  </a:lnTo>
                  <a:cubicBezTo>
                    <a:pt x="301" y="176"/>
                    <a:pt x="218" y="42"/>
                    <a:pt x="8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39"/>
            <p:cNvSpPr/>
            <p:nvPr/>
          </p:nvSpPr>
          <p:spPr>
            <a:xfrm>
              <a:off x="4517950" y="4576975"/>
              <a:ext cx="10875" cy="14000"/>
            </a:xfrm>
            <a:custGeom>
              <a:rect b="b" l="l" r="r" t="t"/>
              <a:pathLst>
                <a:path extrusionOk="0" h="560" w="435">
                  <a:moveTo>
                    <a:pt x="218" y="1"/>
                  </a:moveTo>
                  <a:lnTo>
                    <a:pt x="1" y="518"/>
                  </a:lnTo>
                  <a:cubicBezTo>
                    <a:pt x="1" y="518"/>
                    <a:pt x="52" y="518"/>
                    <a:pt x="52" y="559"/>
                  </a:cubicBezTo>
                  <a:cubicBezTo>
                    <a:pt x="176" y="559"/>
                    <a:pt x="311" y="518"/>
                    <a:pt x="352" y="394"/>
                  </a:cubicBezTo>
                  <a:cubicBezTo>
                    <a:pt x="435" y="259"/>
                    <a:pt x="393" y="135"/>
                    <a:pt x="259" y="42"/>
                  </a:cubicBezTo>
                  <a:lnTo>
                    <a:pt x="218"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39"/>
            <p:cNvSpPr/>
            <p:nvPr/>
          </p:nvSpPr>
          <p:spPr>
            <a:xfrm>
              <a:off x="4668900" y="4569475"/>
              <a:ext cx="6500" cy="9600"/>
            </a:xfrm>
            <a:custGeom>
              <a:rect b="b" l="l" r="r" t="t"/>
              <a:pathLst>
                <a:path extrusionOk="0" h="384" w="260">
                  <a:moveTo>
                    <a:pt x="1" y="1"/>
                  </a:moveTo>
                  <a:lnTo>
                    <a:pt x="1" y="84"/>
                  </a:lnTo>
                  <a:lnTo>
                    <a:pt x="1" y="125"/>
                  </a:lnTo>
                  <a:lnTo>
                    <a:pt x="1" y="218"/>
                  </a:lnTo>
                  <a:cubicBezTo>
                    <a:pt x="42" y="259"/>
                    <a:pt x="42" y="301"/>
                    <a:pt x="83" y="301"/>
                  </a:cubicBezTo>
                  <a:cubicBezTo>
                    <a:pt x="83" y="342"/>
                    <a:pt x="125" y="342"/>
                    <a:pt x="166" y="384"/>
                  </a:cubicBezTo>
                  <a:lnTo>
                    <a:pt x="259" y="125"/>
                  </a:lnTo>
                  <a:lnTo>
                    <a:pt x="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39"/>
            <p:cNvSpPr/>
            <p:nvPr/>
          </p:nvSpPr>
          <p:spPr>
            <a:xfrm>
              <a:off x="4604275" y="4543650"/>
              <a:ext cx="14000" cy="9325"/>
            </a:xfrm>
            <a:custGeom>
              <a:rect b="b" l="l" r="r" t="t"/>
              <a:pathLst>
                <a:path extrusionOk="0" h="373" w="560">
                  <a:moveTo>
                    <a:pt x="42" y="0"/>
                  </a:moveTo>
                  <a:cubicBezTo>
                    <a:pt x="1" y="41"/>
                    <a:pt x="1" y="41"/>
                    <a:pt x="1" y="83"/>
                  </a:cubicBezTo>
                  <a:cubicBezTo>
                    <a:pt x="1" y="217"/>
                    <a:pt x="84" y="300"/>
                    <a:pt x="166" y="341"/>
                  </a:cubicBezTo>
                  <a:cubicBezTo>
                    <a:pt x="192" y="362"/>
                    <a:pt x="226" y="372"/>
                    <a:pt x="258" y="372"/>
                  </a:cubicBezTo>
                  <a:cubicBezTo>
                    <a:pt x="290" y="372"/>
                    <a:pt x="321" y="362"/>
                    <a:pt x="342" y="341"/>
                  </a:cubicBezTo>
                  <a:lnTo>
                    <a:pt x="383" y="341"/>
                  </a:lnTo>
                  <a:cubicBezTo>
                    <a:pt x="425" y="341"/>
                    <a:pt x="476" y="300"/>
                    <a:pt x="476" y="300"/>
                  </a:cubicBezTo>
                  <a:cubicBezTo>
                    <a:pt x="518" y="259"/>
                    <a:pt x="518" y="217"/>
                    <a:pt x="559" y="217"/>
                  </a:cubicBez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39"/>
            <p:cNvSpPr/>
            <p:nvPr/>
          </p:nvSpPr>
          <p:spPr>
            <a:xfrm>
              <a:off x="4545100" y="4519850"/>
              <a:ext cx="8550" cy="6500"/>
            </a:xfrm>
            <a:custGeom>
              <a:rect b="b" l="l" r="r" t="t"/>
              <a:pathLst>
                <a:path extrusionOk="0" h="260" w="342">
                  <a:moveTo>
                    <a:pt x="83" y="1"/>
                  </a:moveTo>
                  <a:lnTo>
                    <a:pt x="0" y="259"/>
                  </a:lnTo>
                  <a:lnTo>
                    <a:pt x="207" y="259"/>
                  </a:lnTo>
                  <a:cubicBezTo>
                    <a:pt x="259" y="218"/>
                    <a:pt x="300" y="177"/>
                    <a:pt x="341" y="94"/>
                  </a:cubicBezTo>
                  <a:lnTo>
                    <a:pt x="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39"/>
            <p:cNvSpPr/>
            <p:nvPr/>
          </p:nvSpPr>
          <p:spPr>
            <a:xfrm>
              <a:off x="4566550" y="4822525"/>
              <a:ext cx="6475" cy="2100"/>
            </a:xfrm>
            <a:custGeom>
              <a:rect b="b" l="l" r="r" t="t"/>
              <a:pathLst>
                <a:path extrusionOk="0" h="84" w="259">
                  <a:moveTo>
                    <a:pt x="0" y="1"/>
                  </a:moveTo>
                  <a:cubicBezTo>
                    <a:pt x="83" y="42"/>
                    <a:pt x="124" y="42"/>
                    <a:pt x="217" y="84"/>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39"/>
            <p:cNvSpPr/>
            <p:nvPr/>
          </p:nvSpPr>
          <p:spPr>
            <a:xfrm>
              <a:off x="4506325" y="4795650"/>
              <a:ext cx="4150" cy="3125"/>
            </a:xfrm>
            <a:custGeom>
              <a:rect b="b" l="l" r="r" t="t"/>
              <a:pathLst>
                <a:path extrusionOk="0" h="125" w="166">
                  <a:moveTo>
                    <a:pt x="0" y="1"/>
                  </a:moveTo>
                  <a:cubicBezTo>
                    <a:pt x="83" y="42"/>
                    <a:pt x="124" y="83"/>
                    <a:pt x="166" y="125"/>
                  </a:cubicBezTo>
                  <a:cubicBezTo>
                    <a:pt x="166" y="83"/>
                    <a:pt x="124" y="42"/>
                    <a:pt x="83" y="42"/>
                  </a:cubicBezTo>
                  <a:cubicBezTo>
                    <a:pt x="42" y="1"/>
                    <a:pt x="42" y="1"/>
                    <a:pt x="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39"/>
            <p:cNvSpPr/>
            <p:nvPr/>
          </p:nvSpPr>
          <p:spPr>
            <a:xfrm>
              <a:off x="4588000" y="4757925"/>
              <a:ext cx="10875" cy="13975"/>
            </a:xfrm>
            <a:custGeom>
              <a:rect b="b" l="l" r="r" t="t"/>
              <a:pathLst>
                <a:path extrusionOk="0" h="559" w="435">
                  <a:moveTo>
                    <a:pt x="259" y="0"/>
                  </a:moveTo>
                  <a:cubicBezTo>
                    <a:pt x="218" y="41"/>
                    <a:pt x="135" y="83"/>
                    <a:pt x="94" y="135"/>
                  </a:cubicBezTo>
                  <a:lnTo>
                    <a:pt x="94" y="176"/>
                  </a:lnTo>
                  <a:cubicBezTo>
                    <a:pt x="0" y="300"/>
                    <a:pt x="94" y="476"/>
                    <a:pt x="218" y="558"/>
                  </a:cubicBezTo>
                  <a:lnTo>
                    <a:pt x="435" y="41"/>
                  </a:lnTo>
                  <a:cubicBezTo>
                    <a:pt x="393" y="0"/>
                    <a:pt x="352"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39"/>
            <p:cNvSpPr/>
            <p:nvPr/>
          </p:nvSpPr>
          <p:spPr>
            <a:xfrm>
              <a:off x="4524425" y="4731700"/>
              <a:ext cx="15275" cy="13675"/>
            </a:xfrm>
            <a:custGeom>
              <a:rect b="b" l="l" r="r" t="t"/>
              <a:pathLst>
                <a:path extrusionOk="0" h="547" w="611">
                  <a:moveTo>
                    <a:pt x="296" y="0"/>
                  </a:moveTo>
                  <a:cubicBezTo>
                    <a:pt x="188" y="0"/>
                    <a:pt x="83" y="56"/>
                    <a:pt x="52" y="191"/>
                  </a:cubicBezTo>
                  <a:cubicBezTo>
                    <a:pt x="0" y="315"/>
                    <a:pt x="52" y="491"/>
                    <a:pt x="217" y="532"/>
                  </a:cubicBezTo>
                  <a:cubicBezTo>
                    <a:pt x="249" y="542"/>
                    <a:pt x="282" y="547"/>
                    <a:pt x="314" y="547"/>
                  </a:cubicBezTo>
                  <a:cubicBezTo>
                    <a:pt x="423" y="547"/>
                    <a:pt x="529" y="491"/>
                    <a:pt x="569" y="356"/>
                  </a:cubicBezTo>
                  <a:cubicBezTo>
                    <a:pt x="610" y="232"/>
                    <a:pt x="569" y="57"/>
                    <a:pt x="393" y="15"/>
                  </a:cubicBezTo>
                  <a:cubicBezTo>
                    <a:pt x="362" y="6"/>
                    <a:pt x="329" y="0"/>
                    <a:pt x="29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39"/>
            <p:cNvSpPr/>
            <p:nvPr/>
          </p:nvSpPr>
          <p:spPr>
            <a:xfrm>
              <a:off x="4479175" y="4750625"/>
              <a:ext cx="15275" cy="13575"/>
            </a:xfrm>
            <a:custGeom>
              <a:rect b="b" l="l" r="r" t="t"/>
              <a:pathLst>
                <a:path extrusionOk="0" h="543" w="611">
                  <a:moveTo>
                    <a:pt x="278" y="1"/>
                  </a:moveTo>
                  <a:cubicBezTo>
                    <a:pt x="177" y="1"/>
                    <a:pt x="82" y="71"/>
                    <a:pt x="52" y="168"/>
                  </a:cubicBezTo>
                  <a:cubicBezTo>
                    <a:pt x="1" y="292"/>
                    <a:pt x="52" y="468"/>
                    <a:pt x="218" y="509"/>
                  </a:cubicBezTo>
                  <a:cubicBezTo>
                    <a:pt x="255" y="532"/>
                    <a:pt x="294" y="542"/>
                    <a:pt x="333" y="542"/>
                  </a:cubicBezTo>
                  <a:cubicBezTo>
                    <a:pt x="435" y="542"/>
                    <a:pt x="532" y="472"/>
                    <a:pt x="569" y="375"/>
                  </a:cubicBezTo>
                  <a:cubicBezTo>
                    <a:pt x="611" y="251"/>
                    <a:pt x="569" y="75"/>
                    <a:pt x="394" y="34"/>
                  </a:cubicBezTo>
                  <a:cubicBezTo>
                    <a:pt x="357" y="11"/>
                    <a:pt x="317" y="1"/>
                    <a:pt x="27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39"/>
            <p:cNvSpPr/>
            <p:nvPr/>
          </p:nvSpPr>
          <p:spPr>
            <a:xfrm>
              <a:off x="4542775" y="4776925"/>
              <a:ext cx="16300" cy="13700"/>
            </a:xfrm>
            <a:custGeom>
              <a:rect b="b" l="l" r="r" t="t"/>
              <a:pathLst>
                <a:path extrusionOk="0" h="548" w="652">
                  <a:moveTo>
                    <a:pt x="337" y="1"/>
                  </a:moveTo>
                  <a:cubicBezTo>
                    <a:pt x="230" y="1"/>
                    <a:pt x="125" y="56"/>
                    <a:pt x="93" y="191"/>
                  </a:cubicBezTo>
                  <a:cubicBezTo>
                    <a:pt x="0" y="315"/>
                    <a:pt x="93" y="491"/>
                    <a:pt x="217" y="532"/>
                  </a:cubicBezTo>
                  <a:cubicBezTo>
                    <a:pt x="251" y="543"/>
                    <a:pt x="286" y="548"/>
                    <a:pt x="322" y="548"/>
                  </a:cubicBezTo>
                  <a:cubicBezTo>
                    <a:pt x="430" y="548"/>
                    <a:pt x="540" y="501"/>
                    <a:pt x="610" y="408"/>
                  </a:cubicBezTo>
                  <a:cubicBezTo>
                    <a:pt x="652" y="233"/>
                    <a:pt x="558" y="57"/>
                    <a:pt x="434" y="16"/>
                  </a:cubicBezTo>
                  <a:cubicBezTo>
                    <a:pt x="403" y="6"/>
                    <a:pt x="370" y="1"/>
                    <a:pt x="33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39"/>
            <p:cNvSpPr/>
            <p:nvPr/>
          </p:nvSpPr>
          <p:spPr>
            <a:xfrm>
              <a:off x="4505025" y="4686450"/>
              <a:ext cx="16300" cy="13700"/>
            </a:xfrm>
            <a:custGeom>
              <a:rect b="b" l="l" r="r" t="t"/>
              <a:pathLst>
                <a:path extrusionOk="0" h="548" w="652">
                  <a:moveTo>
                    <a:pt x="337" y="1"/>
                  </a:moveTo>
                  <a:cubicBezTo>
                    <a:pt x="232" y="1"/>
                    <a:pt x="125" y="49"/>
                    <a:pt x="94" y="150"/>
                  </a:cubicBezTo>
                  <a:cubicBezTo>
                    <a:pt x="1" y="316"/>
                    <a:pt x="94" y="491"/>
                    <a:pt x="218" y="533"/>
                  </a:cubicBezTo>
                  <a:cubicBezTo>
                    <a:pt x="249" y="542"/>
                    <a:pt x="282" y="548"/>
                    <a:pt x="315" y="548"/>
                  </a:cubicBezTo>
                  <a:cubicBezTo>
                    <a:pt x="423" y="548"/>
                    <a:pt x="530" y="492"/>
                    <a:pt x="569" y="357"/>
                  </a:cubicBezTo>
                  <a:cubicBezTo>
                    <a:pt x="652" y="233"/>
                    <a:pt x="569" y="57"/>
                    <a:pt x="435" y="16"/>
                  </a:cubicBezTo>
                  <a:cubicBezTo>
                    <a:pt x="404" y="6"/>
                    <a:pt x="371" y="1"/>
                    <a:pt x="33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39"/>
            <p:cNvSpPr/>
            <p:nvPr/>
          </p:nvSpPr>
          <p:spPr>
            <a:xfrm>
              <a:off x="4569650" y="4712900"/>
              <a:ext cx="15275" cy="13550"/>
            </a:xfrm>
            <a:custGeom>
              <a:rect b="b" l="l" r="r" t="t"/>
              <a:pathLst>
                <a:path extrusionOk="0" h="542" w="611">
                  <a:moveTo>
                    <a:pt x="301" y="0"/>
                  </a:moveTo>
                  <a:cubicBezTo>
                    <a:pt x="193" y="0"/>
                    <a:pt x="112" y="70"/>
                    <a:pt x="52" y="168"/>
                  </a:cubicBezTo>
                  <a:cubicBezTo>
                    <a:pt x="0" y="292"/>
                    <a:pt x="52" y="467"/>
                    <a:pt x="218" y="509"/>
                  </a:cubicBezTo>
                  <a:cubicBezTo>
                    <a:pt x="255" y="532"/>
                    <a:pt x="295" y="542"/>
                    <a:pt x="334" y="542"/>
                  </a:cubicBezTo>
                  <a:cubicBezTo>
                    <a:pt x="435" y="542"/>
                    <a:pt x="532" y="474"/>
                    <a:pt x="569" y="385"/>
                  </a:cubicBezTo>
                  <a:cubicBezTo>
                    <a:pt x="610" y="250"/>
                    <a:pt x="569" y="74"/>
                    <a:pt x="435" y="33"/>
                  </a:cubicBezTo>
                  <a:cubicBezTo>
                    <a:pt x="386" y="10"/>
                    <a:pt x="341" y="0"/>
                    <a:pt x="30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39"/>
            <p:cNvSpPr/>
            <p:nvPr/>
          </p:nvSpPr>
          <p:spPr>
            <a:xfrm>
              <a:off x="4465225" y="4705175"/>
              <a:ext cx="10875" cy="13775"/>
            </a:xfrm>
            <a:custGeom>
              <a:rect b="b" l="l" r="r" t="t"/>
              <a:pathLst>
                <a:path extrusionOk="0" h="551" w="435">
                  <a:moveTo>
                    <a:pt x="218" y="1"/>
                  </a:moveTo>
                  <a:lnTo>
                    <a:pt x="0" y="518"/>
                  </a:lnTo>
                  <a:cubicBezTo>
                    <a:pt x="38" y="541"/>
                    <a:pt x="77" y="551"/>
                    <a:pt x="116" y="551"/>
                  </a:cubicBezTo>
                  <a:cubicBezTo>
                    <a:pt x="218" y="551"/>
                    <a:pt x="315" y="481"/>
                    <a:pt x="352" y="383"/>
                  </a:cubicBezTo>
                  <a:cubicBezTo>
                    <a:pt x="435" y="259"/>
                    <a:pt x="352" y="84"/>
                    <a:pt x="2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39"/>
            <p:cNvSpPr/>
            <p:nvPr/>
          </p:nvSpPr>
          <p:spPr>
            <a:xfrm>
              <a:off x="4614875" y="4697700"/>
              <a:ext cx="7775" cy="9575"/>
            </a:xfrm>
            <a:custGeom>
              <a:rect b="b" l="l" r="r" t="t"/>
              <a:pathLst>
                <a:path extrusionOk="0" h="383" w="311">
                  <a:moveTo>
                    <a:pt x="52" y="0"/>
                  </a:moveTo>
                  <a:lnTo>
                    <a:pt x="52" y="83"/>
                  </a:lnTo>
                  <a:cubicBezTo>
                    <a:pt x="1" y="166"/>
                    <a:pt x="52" y="300"/>
                    <a:pt x="176" y="341"/>
                  </a:cubicBezTo>
                  <a:cubicBezTo>
                    <a:pt x="176" y="383"/>
                    <a:pt x="176" y="383"/>
                    <a:pt x="218" y="383"/>
                  </a:cubicBezTo>
                  <a:lnTo>
                    <a:pt x="311" y="124"/>
                  </a:lnTo>
                  <a:lnTo>
                    <a:pt x="5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39"/>
            <p:cNvSpPr/>
            <p:nvPr/>
          </p:nvSpPr>
          <p:spPr>
            <a:xfrm>
              <a:off x="4551550" y="4671850"/>
              <a:ext cx="13975" cy="9575"/>
            </a:xfrm>
            <a:custGeom>
              <a:rect b="b" l="l" r="r" t="t"/>
              <a:pathLst>
                <a:path extrusionOk="0" h="383" w="559">
                  <a:moveTo>
                    <a:pt x="42" y="0"/>
                  </a:moveTo>
                  <a:cubicBezTo>
                    <a:pt x="1" y="0"/>
                    <a:pt x="1" y="42"/>
                    <a:pt x="1" y="42"/>
                  </a:cubicBezTo>
                  <a:cubicBezTo>
                    <a:pt x="1" y="83"/>
                    <a:pt x="1" y="166"/>
                    <a:pt x="42" y="217"/>
                  </a:cubicBezTo>
                  <a:lnTo>
                    <a:pt x="42" y="259"/>
                  </a:lnTo>
                  <a:lnTo>
                    <a:pt x="125" y="341"/>
                  </a:lnTo>
                  <a:lnTo>
                    <a:pt x="166" y="341"/>
                  </a:lnTo>
                  <a:cubicBezTo>
                    <a:pt x="207" y="383"/>
                    <a:pt x="301" y="383"/>
                    <a:pt x="342" y="383"/>
                  </a:cubicBezTo>
                  <a:lnTo>
                    <a:pt x="383" y="341"/>
                  </a:lnTo>
                  <a:cubicBezTo>
                    <a:pt x="425" y="341"/>
                    <a:pt x="466" y="341"/>
                    <a:pt x="466" y="300"/>
                  </a:cubicBezTo>
                  <a:cubicBezTo>
                    <a:pt x="518" y="259"/>
                    <a:pt x="518" y="259"/>
                    <a:pt x="559" y="217"/>
                  </a:cubicBez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39"/>
            <p:cNvSpPr/>
            <p:nvPr/>
          </p:nvSpPr>
          <p:spPr>
            <a:xfrm>
              <a:off x="4492100" y="4648075"/>
              <a:ext cx="8825" cy="6750"/>
            </a:xfrm>
            <a:custGeom>
              <a:rect b="b" l="l" r="r" t="t"/>
              <a:pathLst>
                <a:path extrusionOk="0" h="270" w="353">
                  <a:moveTo>
                    <a:pt x="94" y="0"/>
                  </a:moveTo>
                  <a:lnTo>
                    <a:pt x="1" y="258"/>
                  </a:lnTo>
                  <a:lnTo>
                    <a:pt x="52" y="258"/>
                  </a:lnTo>
                  <a:cubicBezTo>
                    <a:pt x="74" y="266"/>
                    <a:pt x="96" y="269"/>
                    <a:pt x="118" y="269"/>
                  </a:cubicBezTo>
                  <a:cubicBezTo>
                    <a:pt x="221" y="269"/>
                    <a:pt x="318" y="194"/>
                    <a:pt x="352" y="83"/>
                  </a:cubicBezTo>
                  <a:lnTo>
                    <a:pt x="94"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39"/>
            <p:cNvSpPr/>
            <p:nvPr/>
          </p:nvSpPr>
          <p:spPr>
            <a:xfrm>
              <a:off x="4805625" y="3870575"/>
              <a:ext cx="8575" cy="7525"/>
            </a:xfrm>
            <a:custGeom>
              <a:rect b="b" l="l" r="r" t="t"/>
              <a:pathLst>
                <a:path extrusionOk="0" h="301" w="343">
                  <a:moveTo>
                    <a:pt x="177" y="0"/>
                  </a:moveTo>
                  <a:cubicBezTo>
                    <a:pt x="125" y="0"/>
                    <a:pt x="125" y="42"/>
                    <a:pt x="84" y="42"/>
                  </a:cubicBezTo>
                  <a:lnTo>
                    <a:pt x="42" y="83"/>
                  </a:lnTo>
                  <a:cubicBezTo>
                    <a:pt x="1" y="124"/>
                    <a:pt x="1" y="124"/>
                    <a:pt x="1" y="166"/>
                  </a:cubicBezTo>
                  <a:lnTo>
                    <a:pt x="218" y="300"/>
                  </a:lnTo>
                  <a:lnTo>
                    <a:pt x="342" y="42"/>
                  </a:lnTo>
                  <a:cubicBezTo>
                    <a:pt x="301" y="0"/>
                    <a:pt x="218" y="0"/>
                    <a:pt x="17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39"/>
            <p:cNvSpPr/>
            <p:nvPr/>
          </p:nvSpPr>
          <p:spPr>
            <a:xfrm>
              <a:off x="4741025" y="3844325"/>
              <a:ext cx="13975" cy="8950"/>
            </a:xfrm>
            <a:custGeom>
              <a:rect b="b" l="l" r="r" t="t"/>
              <a:pathLst>
                <a:path extrusionOk="0" h="358" w="559">
                  <a:moveTo>
                    <a:pt x="241" y="0"/>
                  </a:moveTo>
                  <a:cubicBezTo>
                    <a:pt x="152" y="0"/>
                    <a:pt x="72" y="39"/>
                    <a:pt x="42" y="99"/>
                  </a:cubicBezTo>
                  <a:cubicBezTo>
                    <a:pt x="0" y="140"/>
                    <a:pt x="0" y="140"/>
                    <a:pt x="0" y="182"/>
                  </a:cubicBezTo>
                  <a:lnTo>
                    <a:pt x="517" y="358"/>
                  </a:lnTo>
                  <a:cubicBezTo>
                    <a:pt x="558" y="233"/>
                    <a:pt x="517" y="58"/>
                    <a:pt x="341" y="16"/>
                  </a:cubicBezTo>
                  <a:cubicBezTo>
                    <a:pt x="308" y="5"/>
                    <a:pt x="274" y="0"/>
                    <a:pt x="24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39"/>
            <p:cNvSpPr/>
            <p:nvPr/>
          </p:nvSpPr>
          <p:spPr>
            <a:xfrm>
              <a:off x="4830450" y="3809050"/>
              <a:ext cx="8550" cy="10875"/>
            </a:xfrm>
            <a:custGeom>
              <a:rect b="b" l="l" r="r" t="t"/>
              <a:pathLst>
                <a:path extrusionOk="0" h="435" w="342">
                  <a:moveTo>
                    <a:pt x="83" y="1"/>
                  </a:moveTo>
                  <a:lnTo>
                    <a:pt x="42" y="42"/>
                  </a:lnTo>
                  <a:cubicBezTo>
                    <a:pt x="0" y="135"/>
                    <a:pt x="0" y="218"/>
                    <a:pt x="42" y="259"/>
                  </a:cubicBezTo>
                  <a:cubicBezTo>
                    <a:pt x="83" y="352"/>
                    <a:pt x="83" y="393"/>
                    <a:pt x="125" y="393"/>
                  </a:cubicBezTo>
                  <a:cubicBezTo>
                    <a:pt x="166" y="393"/>
                    <a:pt x="166" y="435"/>
                    <a:pt x="218" y="435"/>
                  </a:cubicBezTo>
                  <a:lnTo>
                    <a:pt x="342" y="42"/>
                  </a:lnTo>
                  <a:cubicBezTo>
                    <a:pt x="259" y="1"/>
                    <a:pt x="166" y="1"/>
                    <a:pt x="8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39"/>
            <p:cNvSpPr/>
            <p:nvPr/>
          </p:nvSpPr>
          <p:spPr>
            <a:xfrm>
              <a:off x="4720600" y="3802600"/>
              <a:ext cx="15025" cy="10200"/>
            </a:xfrm>
            <a:custGeom>
              <a:rect b="b" l="l" r="r" t="t"/>
              <a:pathLst>
                <a:path extrusionOk="0" h="408" w="601">
                  <a:moveTo>
                    <a:pt x="559" y="0"/>
                  </a:moveTo>
                  <a:cubicBezTo>
                    <a:pt x="383" y="0"/>
                    <a:pt x="218" y="0"/>
                    <a:pt x="42" y="41"/>
                  </a:cubicBezTo>
                  <a:cubicBezTo>
                    <a:pt x="0" y="176"/>
                    <a:pt x="83" y="352"/>
                    <a:pt x="218" y="393"/>
                  </a:cubicBezTo>
                  <a:cubicBezTo>
                    <a:pt x="246" y="403"/>
                    <a:pt x="278" y="408"/>
                    <a:pt x="310" y="408"/>
                  </a:cubicBezTo>
                  <a:cubicBezTo>
                    <a:pt x="416" y="408"/>
                    <a:pt x="527" y="352"/>
                    <a:pt x="559" y="217"/>
                  </a:cubicBezTo>
                  <a:cubicBezTo>
                    <a:pt x="600" y="176"/>
                    <a:pt x="600" y="93"/>
                    <a:pt x="5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39"/>
            <p:cNvSpPr/>
            <p:nvPr/>
          </p:nvSpPr>
          <p:spPr>
            <a:xfrm>
              <a:off x="4785225" y="3825075"/>
              <a:ext cx="15000" cy="14025"/>
            </a:xfrm>
            <a:custGeom>
              <a:rect b="b" l="l" r="r" t="t"/>
              <a:pathLst>
                <a:path extrusionOk="0" h="561" w="600">
                  <a:moveTo>
                    <a:pt x="313" y="0"/>
                  </a:moveTo>
                  <a:cubicBezTo>
                    <a:pt x="201" y="0"/>
                    <a:pt x="76" y="74"/>
                    <a:pt x="42" y="176"/>
                  </a:cubicBezTo>
                  <a:cubicBezTo>
                    <a:pt x="0" y="311"/>
                    <a:pt x="42" y="487"/>
                    <a:pt x="217" y="528"/>
                  </a:cubicBezTo>
                  <a:cubicBezTo>
                    <a:pt x="252" y="551"/>
                    <a:pt x="290" y="561"/>
                    <a:pt x="328" y="561"/>
                  </a:cubicBezTo>
                  <a:cubicBezTo>
                    <a:pt x="428" y="561"/>
                    <a:pt x="529" y="491"/>
                    <a:pt x="558" y="393"/>
                  </a:cubicBezTo>
                  <a:cubicBezTo>
                    <a:pt x="600" y="269"/>
                    <a:pt x="558" y="94"/>
                    <a:pt x="383" y="11"/>
                  </a:cubicBezTo>
                  <a:cubicBezTo>
                    <a:pt x="361" y="4"/>
                    <a:pt x="337" y="0"/>
                    <a:pt x="31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39"/>
            <p:cNvSpPr/>
            <p:nvPr/>
          </p:nvSpPr>
          <p:spPr>
            <a:xfrm>
              <a:off x="4682850" y="3817850"/>
              <a:ext cx="7525" cy="9575"/>
            </a:xfrm>
            <a:custGeom>
              <a:rect b="b" l="l" r="r" t="t"/>
              <a:pathLst>
                <a:path extrusionOk="0" h="383" w="301">
                  <a:moveTo>
                    <a:pt x="125" y="0"/>
                  </a:moveTo>
                  <a:lnTo>
                    <a:pt x="1" y="259"/>
                  </a:lnTo>
                  <a:lnTo>
                    <a:pt x="259" y="383"/>
                  </a:lnTo>
                  <a:cubicBezTo>
                    <a:pt x="259" y="341"/>
                    <a:pt x="301" y="341"/>
                    <a:pt x="301" y="341"/>
                  </a:cubicBezTo>
                  <a:cubicBezTo>
                    <a:pt x="301" y="207"/>
                    <a:pt x="259" y="124"/>
                    <a:pt x="177" y="41"/>
                  </a:cubicBezTo>
                  <a:cubicBezTo>
                    <a:pt x="177" y="41"/>
                    <a:pt x="125" y="41"/>
                    <a:pt x="12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39"/>
            <p:cNvSpPr/>
            <p:nvPr/>
          </p:nvSpPr>
          <p:spPr>
            <a:xfrm>
              <a:off x="4751875" y="3998775"/>
              <a:ext cx="9575" cy="7525"/>
            </a:xfrm>
            <a:custGeom>
              <a:rect b="b" l="l" r="r" t="t"/>
              <a:pathLst>
                <a:path extrusionOk="0" h="301" w="383">
                  <a:moveTo>
                    <a:pt x="259" y="0"/>
                  </a:moveTo>
                  <a:cubicBezTo>
                    <a:pt x="166" y="0"/>
                    <a:pt x="83" y="42"/>
                    <a:pt x="42" y="124"/>
                  </a:cubicBezTo>
                  <a:cubicBezTo>
                    <a:pt x="42" y="124"/>
                    <a:pt x="42" y="166"/>
                    <a:pt x="0" y="166"/>
                  </a:cubicBezTo>
                  <a:lnTo>
                    <a:pt x="259" y="300"/>
                  </a:lnTo>
                  <a:lnTo>
                    <a:pt x="383" y="42"/>
                  </a:lnTo>
                  <a:cubicBezTo>
                    <a:pt x="342" y="0"/>
                    <a:pt x="300"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39"/>
            <p:cNvSpPr/>
            <p:nvPr/>
          </p:nvSpPr>
          <p:spPr>
            <a:xfrm>
              <a:off x="4688300" y="3972450"/>
              <a:ext cx="12925" cy="10075"/>
            </a:xfrm>
            <a:custGeom>
              <a:rect b="b" l="l" r="r" t="t"/>
              <a:pathLst>
                <a:path extrusionOk="0" h="403" w="517">
                  <a:moveTo>
                    <a:pt x="243" y="0"/>
                  </a:moveTo>
                  <a:cubicBezTo>
                    <a:pt x="139" y="0"/>
                    <a:pt x="31" y="60"/>
                    <a:pt x="0" y="185"/>
                  </a:cubicBezTo>
                  <a:lnTo>
                    <a:pt x="517" y="402"/>
                  </a:lnTo>
                  <a:lnTo>
                    <a:pt x="517" y="278"/>
                  </a:lnTo>
                  <a:cubicBezTo>
                    <a:pt x="517" y="185"/>
                    <a:pt x="476" y="61"/>
                    <a:pt x="341" y="20"/>
                  </a:cubicBezTo>
                  <a:cubicBezTo>
                    <a:pt x="311" y="7"/>
                    <a:pt x="277" y="0"/>
                    <a:pt x="24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39"/>
            <p:cNvSpPr/>
            <p:nvPr/>
          </p:nvSpPr>
          <p:spPr>
            <a:xfrm>
              <a:off x="4777725" y="3935200"/>
              <a:ext cx="9575" cy="12925"/>
            </a:xfrm>
            <a:custGeom>
              <a:rect b="b" l="l" r="r" t="t"/>
              <a:pathLst>
                <a:path extrusionOk="0" h="517" w="383">
                  <a:moveTo>
                    <a:pt x="300" y="0"/>
                  </a:moveTo>
                  <a:cubicBezTo>
                    <a:pt x="166" y="0"/>
                    <a:pt x="83" y="41"/>
                    <a:pt x="42" y="165"/>
                  </a:cubicBezTo>
                  <a:cubicBezTo>
                    <a:pt x="0" y="258"/>
                    <a:pt x="0" y="341"/>
                    <a:pt x="83" y="424"/>
                  </a:cubicBezTo>
                  <a:cubicBezTo>
                    <a:pt x="83" y="476"/>
                    <a:pt x="124" y="517"/>
                    <a:pt x="166" y="517"/>
                  </a:cubicBezTo>
                  <a:lnTo>
                    <a:pt x="383"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39"/>
            <p:cNvSpPr/>
            <p:nvPr/>
          </p:nvSpPr>
          <p:spPr>
            <a:xfrm>
              <a:off x="4713100" y="3908400"/>
              <a:ext cx="16050" cy="14150"/>
            </a:xfrm>
            <a:custGeom>
              <a:rect b="b" l="l" r="r" t="t"/>
              <a:pathLst>
                <a:path extrusionOk="0" h="566" w="642">
                  <a:moveTo>
                    <a:pt x="292" y="0"/>
                  </a:moveTo>
                  <a:cubicBezTo>
                    <a:pt x="187" y="0"/>
                    <a:pt x="101" y="73"/>
                    <a:pt x="42" y="162"/>
                  </a:cubicBezTo>
                  <a:cubicBezTo>
                    <a:pt x="1" y="297"/>
                    <a:pt x="83" y="462"/>
                    <a:pt x="207" y="555"/>
                  </a:cubicBezTo>
                  <a:cubicBezTo>
                    <a:pt x="231" y="562"/>
                    <a:pt x="256" y="566"/>
                    <a:pt x="281" y="566"/>
                  </a:cubicBezTo>
                  <a:cubicBezTo>
                    <a:pt x="399" y="566"/>
                    <a:pt x="525" y="490"/>
                    <a:pt x="559" y="379"/>
                  </a:cubicBezTo>
                  <a:cubicBezTo>
                    <a:pt x="642" y="255"/>
                    <a:pt x="559" y="79"/>
                    <a:pt x="424" y="38"/>
                  </a:cubicBezTo>
                  <a:cubicBezTo>
                    <a:pt x="378" y="12"/>
                    <a:pt x="333" y="0"/>
                    <a:pt x="29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39"/>
            <p:cNvSpPr/>
            <p:nvPr/>
          </p:nvSpPr>
          <p:spPr>
            <a:xfrm>
              <a:off x="4667875" y="3927200"/>
              <a:ext cx="16050" cy="13825"/>
            </a:xfrm>
            <a:custGeom>
              <a:rect b="b" l="l" r="r" t="t"/>
              <a:pathLst>
                <a:path extrusionOk="0" h="553" w="642">
                  <a:moveTo>
                    <a:pt x="308" y="1"/>
                  </a:moveTo>
                  <a:cubicBezTo>
                    <a:pt x="195" y="1"/>
                    <a:pt x="104" y="61"/>
                    <a:pt x="42" y="186"/>
                  </a:cubicBezTo>
                  <a:cubicBezTo>
                    <a:pt x="0" y="320"/>
                    <a:pt x="83" y="485"/>
                    <a:pt x="207" y="537"/>
                  </a:cubicBezTo>
                  <a:cubicBezTo>
                    <a:pt x="240" y="547"/>
                    <a:pt x="276" y="552"/>
                    <a:pt x="311" y="552"/>
                  </a:cubicBezTo>
                  <a:cubicBezTo>
                    <a:pt x="420" y="552"/>
                    <a:pt x="527" y="504"/>
                    <a:pt x="559" y="403"/>
                  </a:cubicBezTo>
                  <a:cubicBezTo>
                    <a:pt x="641" y="227"/>
                    <a:pt x="559" y="103"/>
                    <a:pt x="424" y="20"/>
                  </a:cubicBezTo>
                  <a:cubicBezTo>
                    <a:pt x="383" y="7"/>
                    <a:pt x="344" y="1"/>
                    <a:pt x="30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39"/>
            <p:cNvSpPr/>
            <p:nvPr/>
          </p:nvSpPr>
          <p:spPr>
            <a:xfrm>
              <a:off x="4732475" y="3953625"/>
              <a:ext cx="15025" cy="14175"/>
            </a:xfrm>
            <a:custGeom>
              <a:rect b="b" l="l" r="r" t="t"/>
              <a:pathLst>
                <a:path extrusionOk="0" h="567" w="601">
                  <a:moveTo>
                    <a:pt x="270" y="1"/>
                  </a:moveTo>
                  <a:cubicBezTo>
                    <a:pt x="171" y="1"/>
                    <a:pt x="72" y="74"/>
                    <a:pt x="42" y="163"/>
                  </a:cubicBezTo>
                  <a:cubicBezTo>
                    <a:pt x="1" y="297"/>
                    <a:pt x="42" y="462"/>
                    <a:pt x="166" y="555"/>
                  </a:cubicBezTo>
                  <a:cubicBezTo>
                    <a:pt x="197" y="563"/>
                    <a:pt x="227" y="566"/>
                    <a:pt x="254" y="566"/>
                  </a:cubicBezTo>
                  <a:cubicBezTo>
                    <a:pt x="385" y="566"/>
                    <a:pt x="483" y="490"/>
                    <a:pt x="559" y="380"/>
                  </a:cubicBezTo>
                  <a:cubicBezTo>
                    <a:pt x="601" y="256"/>
                    <a:pt x="559" y="80"/>
                    <a:pt x="384" y="38"/>
                  </a:cubicBezTo>
                  <a:cubicBezTo>
                    <a:pt x="348" y="12"/>
                    <a:pt x="309" y="1"/>
                    <a:pt x="27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39"/>
            <p:cNvSpPr/>
            <p:nvPr/>
          </p:nvSpPr>
          <p:spPr>
            <a:xfrm>
              <a:off x="4693725" y="3863150"/>
              <a:ext cx="16050" cy="13700"/>
            </a:xfrm>
            <a:custGeom>
              <a:rect b="b" l="l" r="r" t="t"/>
              <a:pathLst>
                <a:path extrusionOk="0" h="548" w="642">
                  <a:moveTo>
                    <a:pt x="310" y="1"/>
                  </a:moveTo>
                  <a:cubicBezTo>
                    <a:pt x="211" y="1"/>
                    <a:pt x="112" y="74"/>
                    <a:pt x="83" y="163"/>
                  </a:cubicBezTo>
                  <a:cubicBezTo>
                    <a:pt x="0" y="297"/>
                    <a:pt x="83" y="463"/>
                    <a:pt x="207" y="514"/>
                  </a:cubicBezTo>
                  <a:cubicBezTo>
                    <a:pt x="255" y="537"/>
                    <a:pt x="301" y="547"/>
                    <a:pt x="343" y="547"/>
                  </a:cubicBezTo>
                  <a:cubicBezTo>
                    <a:pt x="453" y="547"/>
                    <a:pt x="540" y="477"/>
                    <a:pt x="600" y="380"/>
                  </a:cubicBezTo>
                  <a:cubicBezTo>
                    <a:pt x="641" y="256"/>
                    <a:pt x="600" y="80"/>
                    <a:pt x="424" y="39"/>
                  </a:cubicBezTo>
                  <a:cubicBezTo>
                    <a:pt x="389" y="12"/>
                    <a:pt x="350" y="1"/>
                    <a:pt x="31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39"/>
            <p:cNvSpPr/>
            <p:nvPr/>
          </p:nvSpPr>
          <p:spPr>
            <a:xfrm>
              <a:off x="4758325" y="3889575"/>
              <a:ext cx="16050" cy="13700"/>
            </a:xfrm>
            <a:custGeom>
              <a:rect b="b" l="l" r="r" t="t"/>
              <a:pathLst>
                <a:path extrusionOk="0" h="548" w="642">
                  <a:moveTo>
                    <a:pt x="330" y="1"/>
                  </a:moveTo>
                  <a:cubicBezTo>
                    <a:pt x="223" y="1"/>
                    <a:pt x="105" y="55"/>
                    <a:pt x="42" y="181"/>
                  </a:cubicBezTo>
                  <a:cubicBezTo>
                    <a:pt x="1" y="316"/>
                    <a:pt x="84" y="491"/>
                    <a:pt x="208" y="533"/>
                  </a:cubicBezTo>
                  <a:cubicBezTo>
                    <a:pt x="241" y="543"/>
                    <a:pt x="276" y="548"/>
                    <a:pt x="312" y="548"/>
                  </a:cubicBezTo>
                  <a:cubicBezTo>
                    <a:pt x="420" y="548"/>
                    <a:pt x="528" y="500"/>
                    <a:pt x="559" y="398"/>
                  </a:cubicBezTo>
                  <a:cubicBezTo>
                    <a:pt x="642" y="233"/>
                    <a:pt x="559" y="57"/>
                    <a:pt x="425" y="16"/>
                  </a:cubicBezTo>
                  <a:cubicBezTo>
                    <a:pt x="396" y="6"/>
                    <a:pt x="363" y="1"/>
                    <a:pt x="33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39"/>
            <p:cNvSpPr/>
            <p:nvPr/>
          </p:nvSpPr>
          <p:spPr>
            <a:xfrm>
              <a:off x="4630125" y="3947075"/>
              <a:ext cx="7525" cy="8550"/>
            </a:xfrm>
            <a:custGeom>
              <a:rect b="b" l="l" r="r" t="t"/>
              <a:pathLst>
                <a:path extrusionOk="0" h="342" w="301">
                  <a:moveTo>
                    <a:pt x="125" y="1"/>
                  </a:moveTo>
                  <a:lnTo>
                    <a:pt x="1" y="259"/>
                  </a:lnTo>
                  <a:lnTo>
                    <a:pt x="259" y="342"/>
                  </a:lnTo>
                  <a:cubicBezTo>
                    <a:pt x="259" y="342"/>
                    <a:pt x="259" y="300"/>
                    <a:pt x="301" y="300"/>
                  </a:cubicBezTo>
                  <a:cubicBezTo>
                    <a:pt x="301" y="166"/>
                    <a:pt x="259" y="42"/>
                    <a:pt x="1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39"/>
            <p:cNvSpPr/>
            <p:nvPr/>
          </p:nvSpPr>
          <p:spPr>
            <a:xfrm>
              <a:off x="4653650" y="3882450"/>
              <a:ext cx="10875" cy="13325"/>
            </a:xfrm>
            <a:custGeom>
              <a:rect b="b" l="l" r="r" t="t"/>
              <a:pathLst>
                <a:path extrusionOk="0" h="533" w="435">
                  <a:moveTo>
                    <a:pt x="218" y="1"/>
                  </a:moveTo>
                  <a:lnTo>
                    <a:pt x="1" y="518"/>
                  </a:lnTo>
                  <a:cubicBezTo>
                    <a:pt x="42" y="527"/>
                    <a:pt x="80" y="533"/>
                    <a:pt x="117" y="533"/>
                  </a:cubicBezTo>
                  <a:cubicBezTo>
                    <a:pt x="236" y="533"/>
                    <a:pt x="330" y="477"/>
                    <a:pt x="393" y="342"/>
                  </a:cubicBezTo>
                  <a:cubicBezTo>
                    <a:pt x="435" y="259"/>
                    <a:pt x="393" y="84"/>
                    <a:pt x="259" y="42"/>
                  </a:cubicBezTo>
                  <a:cubicBezTo>
                    <a:pt x="259" y="1"/>
                    <a:pt x="259" y="1"/>
                    <a:pt x="2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39"/>
            <p:cNvSpPr/>
            <p:nvPr/>
          </p:nvSpPr>
          <p:spPr>
            <a:xfrm>
              <a:off x="4804600" y="3874700"/>
              <a:ext cx="6500" cy="8825"/>
            </a:xfrm>
            <a:custGeom>
              <a:rect b="b" l="l" r="r" t="t"/>
              <a:pathLst>
                <a:path extrusionOk="0" h="353" w="260">
                  <a:moveTo>
                    <a:pt x="42" y="1"/>
                  </a:moveTo>
                  <a:cubicBezTo>
                    <a:pt x="1" y="1"/>
                    <a:pt x="1" y="52"/>
                    <a:pt x="1" y="52"/>
                  </a:cubicBezTo>
                  <a:lnTo>
                    <a:pt x="1" y="135"/>
                  </a:lnTo>
                  <a:cubicBezTo>
                    <a:pt x="1" y="135"/>
                    <a:pt x="1" y="176"/>
                    <a:pt x="42" y="218"/>
                  </a:cubicBezTo>
                  <a:cubicBezTo>
                    <a:pt x="42" y="311"/>
                    <a:pt x="83" y="352"/>
                    <a:pt x="166" y="352"/>
                  </a:cubicBezTo>
                  <a:lnTo>
                    <a:pt x="259" y="135"/>
                  </a:ln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39"/>
            <p:cNvSpPr/>
            <p:nvPr/>
          </p:nvSpPr>
          <p:spPr>
            <a:xfrm>
              <a:off x="4739975" y="3848850"/>
              <a:ext cx="14000" cy="9275"/>
            </a:xfrm>
            <a:custGeom>
              <a:rect b="b" l="l" r="r" t="t"/>
              <a:pathLst>
                <a:path extrusionOk="0" h="371" w="560">
                  <a:moveTo>
                    <a:pt x="42" y="1"/>
                  </a:moveTo>
                  <a:cubicBezTo>
                    <a:pt x="1" y="52"/>
                    <a:pt x="1" y="94"/>
                    <a:pt x="42" y="135"/>
                  </a:cubicBezTo>
                  <a:cubicBezTo>
                    <a:pt x="42" y="218"/>
                    <a:pt x="84" y="311"/>
                    <a:pt x="166" y="352"/>
                  </a:cubicBezTo>
                  <a:cubicBezTo>
                    <a:pt x="228" y="352"/>
                    <a:pt x="267" y="371"/>
                    <a:pt x="299" y="371"/>
                  </a:cubicBezTo>
                  <a:cubicBezTo>
                    <a:pt x="314" y="371"/>
                    <a:pt x="328" y="366"/>
                    <a:pt x="342" y="352"/>
                  </a:cubicBezTo>
                  <a:lnTo>
                    <a:pt x="383" y="352"/>
                  </a:lnTo>
                  <a:cubicBezTo>
                    <a:pt x="425" y="352"/>
                    <a:pt x="476" y="311"/>
                    <a:pt x="476" y="311"/>
                  </a:cubicBezTo>
                  <a:cubicBezTo>
                    <a:pt x="518" y="259"/>
                    <a:pt x="559" y="218"/>
                    <a:pt x="559" y="177"/>
                  </a:cubicBez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39"/>
            <p:cNvSpPr/>
            <p:nvPr/>
          </p:nvSpPr>
          <p:spPr>
            <a:xfrm>
              <a:off x="4680800" y="3824300"/>
              <a:ext cx="8550" cy="7525"/>
            </a:xfrm>
            <a:custGeom>
              <a:rect b="b" l="l" r="r" t="t"/>
              <a:pathLst>
                <a:path extrusionOk="0" h="301" w="342">
                  <a:moveTo>
                    <a:pt x="83" y="1"/>
                  </a:moveTo>
                  <a:lnTo>
                    <a:pt x="0" y="259"/>
                  </a:lnTo>
                  <a:cubicBezTo>
                    <a:pt x="0" y="300"/>
                    <a:pt x="42" y="300"/>
                    <a:pt x="42" y="300"/>
                  </a:cubicBezTo>
                  <a:cubicBezTo>
                    <a:pt x="166" y="300"/>
                    <a:pt x="300" y="259"/>
                    <a:pt x="341" y="125"/>
                  </a:cubicBezTo>
                  <a:lnTo>
                    <a:pt x="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39"/>
            <p:cNvSpPr/>
            <p:nvPr/>
          </p:nvSpPr>
          <p:spPr>
            <a:xfrm>
              <a:off x="4698875" y="4127050"/>
              <a:ext cx="9850" cy="7450"/>
            </a:xfrm>
            <a:custGeom>
              <a:rect b="b" l="l" r="r" t="t"/>
              <a:pathLst>
                <a:path extrusionOk="0" h="298" w="394">
                  <a:moveTo>
                    <a:pt x="306" y="0"/>
                  </a:moveTo>
                  <a:cubicBezTo>
                    <a:pt x="272" y="0"/>
                    <a:pt x="239" y="13"/>
                    <a:pt x="218" y="39"/>
                  </a:cubicBezTo>
                  <a:cubicBezTo>
                    <a:pt x="135" y="39"/>
                    <a:pt x="94" y="80"/>
                    <a:pt x="53" y="122"/>
                  </a:cubicBezTo>
                  <a:cubicBezTo>
                    <a:pt x="53" y="163"/>
                    <a:pt x="53" y="163"/>
                    <a:pt x="1" y="163"/>
                  </a:cubicBezTo>
                  <a:lnTo>
                    <a:pt x="259" y="297"/>
                  </a:lnTo>
                  <a:lnTo>
                    <a:pt x="394" y="39"/>
                  </a:lnTo>
                  <a:cubicBezTo>
                    <a:pt x="373" y="13"/>
                    <a:pt x="340" y="0"/>
                    <a:pt x="30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39"/>
            <p:cNvSpPr/>
            <p:nvPr/>
          </p:nvSpPr>
          <p:spPr>
            <a:xfrm>
              <a:off x="4635550" y="4100625"/>
              <a:ext cx="14000" cy="10100"/>
            </a:xfrm>
            <a:custGeom>
              <a:rect b="b" l="l" r="r" t="t"/>
              <a:pathLst>
                <a:path extrusionOk="0" h="404" w="560">
                  <a:moveTo>
                    <a:pt x="274" y="0"/>
                  </a:moveTo>
                  <a:cubicBezTo>
                    <a:pt x="157" y="0"/>
                    <a:pt x="35" y="82"/>
                    <a:pt x="1" y="186"/>
                  </a:cubicBezTo>
                  <a:lnTo>
                    <a:pt x="518" y="403"/>
                  </a:lnTo>
                  <a:cubicBezTo>
                    <a:pt x="559" y="269"/>
                    <a:pt x="466" y="103"/>
                    <a:pt x="342" y="10"/>
                  </a:cubicBezTo>
                  <a:cubicBezTo>
                    <a:pt x="320" y="4"/>
                    <a:pt x="297" y="0"/>
                    <a:pt x="27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39"/>
            <p:cNvSpPr/>
            <p:nvPr/>
          </p:nvSpPr>
          <p:spPr>
            <a:xfrm>
              <a:off x="4724725" y="4062875"/>
              <a:ext cx="9850" cy="13475"/>
            </a:xfrm>
            <a:custGeom>
              <a:rect b="b" l="l" r="r" t="t"/>
              <a:pathLst>
                <a:path extrusionOk="0" h="539" w="394">
                  <a:moveTo>
                    <a:pt x="315" y="0"/>
                  </a:moveTo>
                  <a:cubicBezTo>
                    <a:pt x="241" y="0"/>
                    <a:pt x="154" y="44"/>
                    <a:pt x="94" y="104"/>
                  </a:cubicBezTo>
                  <a:cubicBezTo>
                    <a:pt x="94" y="104"/>
                    <a:pt x="53" y="145"/>
                    <a:pt x="53" y="187"/>
                  </a:cubicBezTo>
                  <a:cubicBezTo>
                    <a:pt x="1" y="228"/>
                    <a:pt x="1" y="280"/>
                    <a:pt x="53" y="362"/>
                  </a:cubicBezTo>
                  <a:lnTo>
                    <a:pt x="53" y="404"/>
                  </a:lnTo>
                  <a:cubicBezTo>
                    <a:pt x="53" y="445"/>
                    <a:pt x="94" y="486"/>
                    <a:pt x="135" y="538"/>
                  </a:cubicBezTo>
                  <a:lnTo>
                    <a:pt x="177" y="538"/>
                  </a:lnTo>
                  <a:lnTo>
                    <a:pt x="394" y="21"/>
                  </a:lnTo>
                  <a:cubicBezTo>
                    <a:pt x="371" y="7"/>
                    <a:pt x="344" y="0"/>
                    <a:pt x="31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39"/>
            <p:cNvSpPr/>
            <p:nvPr/>
          </p:nvSpPr>
          <p:spPr>
            <a:xfrm>
              <a:off x="4660125" y="4036600"/>
              <a:ext cx="16300" cy="14250"/>
            </a:xfrm>
            <a:custGeom>
              <a:rect b="b" l="l" r="r" t="t"/>
              <a:pathLst>
                <a:path extrusionOk="0" h="570" w="652">
                  <a:moveTo>
                    <a:pt x="297" y="0"/>
                  </a:moveTo>
                  <a:cubicBezTo>
                    <a:pt x="192" y="0"/>
                    <a:pt x="111" y="73"/>
                    <a:pt x="52" y="162"/>
                  </a:cubicBezTo>
                  <a:cubicBezTo>
                    <a:pt x="0" y="338"/>
                    <a:pt x="52" y="462"/>
                    <a:pt x="217" y="555"/>
                  </a:cubicBezTo>
                  <a:cubicBezTo>
                    <a:pt x="249" y="565"/>
                    <a:pt x="282" y="570"/>
                    <a:pt x="314" y="570"/>
                  </a:cubicBezTo>
                  <a:cubicBezTo>
                    <a:pt x="423" y="570"/>
                    <a:pt x="529" y="514"/>
                    <a:pt x="569" y="379"/>
                  </a:cubicBezTo>
                  <a:cubicBezTo>
                    <a:pt x="651" y="245"/>
                    <a:pt x="569" y="80"/>
                    <a:pt x="434" y="38"/>
                  </a:cubicBezTo>
                  <a:cubicBezTo>
                    <a:pt x="384" y="12"/>
                    <a:pt x="339" y="0"/>
                    <a:pt x="29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39"/>
            <p:cNvSpPr/>
            <p:nvPr/>
          </p:nvSpPr>
          <p:spPr>
            <a:xfrm>
              <a:off x="4614875" y="4055400"/>
              <a:ext cx="15275" cy="14125"/>
            </a:xfrm>
            <a:custGeom>
              <a:rect b="b" l="l" r="r" t="t"/>
              <a:pathLst>
                <a:path extrusionOk="0" h="565" w="611">
                  <a:moveTo>
                    <a:pt x="353" y="0"/>
                  </a:moveTo>
                  <a:cubicBezTo>
                    <a:pt x="220" y="0"/>
                    <a:pt x="122" y="82"/>
                    <a:pt x="52" y="186"/>
                  </a:cubicBezTo>
                  <a:cubicBezTo>
                    <a:pt x="1" y="320"/>
                    <a:pt x="52" y="486"/>
                    <a:pt x="218" y="527"/>
                  </a:cubicBezTo>
                  <a:cubicBezTo>
                    <a:pt x="256" y="553"/>
                    <a:pt x="297" y="565"/>
                    <a:pt x="336" y="565"/>
                  </a:cubicBezTo>
                  <a:cubicBezTo>
                    <a:pt x="437" y="565"/>
                    <a:pt x="532" y="492"/>
                    <a:pt x="569" y="403"/>
                  </a:cubicBezTo>
                  <a:cubicBezTo>
                    <a:pt x="611" y="227"/>
                    <a:pt x="569" y="103"/>
                    <a:pt x="435" y="10"/>
                  </a:cubicBezTo>
                  <a:cubicBezTo>
                    <a:pt x="406" y="3"/>
                    <a:pt x="379" y="0"/>
                    <a:pt x="35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39"/>
            <p:cNvSpPr/>
            <p:nvPr/>
          </p:nvSpPr>
          <p:spPr>
            <a:xfrm>
              <a:off x="4678475" y="4082275"/>
              <a:ext cx="16300" cy="13825"/>
            </a:xfrm>
            <a:custGeom>
              <a:rect b="b" l="l" r="r" t="t"/>
              <a:pathLst>
                <a:path extrusionOk="0" h="553" w="652">
                  <a:moveTo>
                    <a:pt x="326" y="1"/>
                  </a:moveTo>
                  <a:cubicBezTo>
                    <a:pt x="222" y="1"/>
                    <a:pt x="124" y="53"/>
                    <a:pt x="93" y="145"/>
                  </a:cubicBezTo>
                  <a:cubicBezTo>
                    <a:pt x="0" y="320"/>
                    <a:pt x="93" y="444"/>
                    <a:pt x="217" y="538"/>
                  </a:cubicBezTo>
                  <a:cubicBezTo>
                    <a:pt x="258" y="547"/>
                    <a:pt x="296" y="552"/>
                    <a:pt x="332" y="552"/>
                  </a:cubicBezTo>
                  <a:cubicBezTo>
                    <a:pt x="449" y="552"/>
                    <a:pt x="539" y="497"/>
                    <a:pt x="610" y="362"/>
                  </a:cubicBezTo>
                  <a:cubicBezTo>
                    <a:pt x="651" y="227"/>
                    <a:pt x="610" y="62"/>
                    <a:pt x="434" y="21"/>
                  </a:cubicBezTo>
                  <a:cubicBezTo>
                    <a:pt x="399" y="7"/>
                    <a:pt x="362" y="1"/>
                    <a:pt x="32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39"/>
            <p:cNvSpPr/>
            <p:nvPr/>
          </p:nvSpPr>
          <p:spPr>
            <a:xfrm>
              <a:off x="4640725" y="3991375"/>
              <a:ext cx="16300" cy="14125"/>
            </a:xfrm>
            <a:custGeom>
              <a:rect b="b" l="l" r="r" t="t"/>
              <a:pathLst>
                <a:path extrusionOk="0" h="565" w="652">
                  <a:moveTo>
                    <a:pt x="321" y="0"/>
                  </a:moveTo>
                  <a:cubicBezTo>
                    <a:pt x="222" y="0"/>
                    <a:pt x="123" y="73"/>
                    <a:pt x="94" y="162"/>
                  </a:cubicBezTo>
                  <a:cubicBezTo>
                    <a:pt x="1" y="338"/>
                    <a:pt x="94" y="462"/>
                    <a:pt x="218" y="555"/>
                  </a:cubicBezTo>
                  <a:cubicBezTo>
                    <a:pt x="247" y="562"/>
                    <a:pt x="274" y="565"/>
                    <a:pt x="300" y="565"/>
                  </a:cubicBezTo>
                  <a:cubicBezTo>
                    <a:pt x="433" y="565"/>
                    <a:pt x="533" y="483"/>
                    <a:pt x="611" y="379"/>
                  </a:cubicBezTo>
                  <a:cubicBezTo>
                    <a:pt x="652" y="245"/>
                    <a:pt x="569" y="79"/>
                    <a:pt x="435" y="38"/>
                  </a:cubicBezTo>
                  <a:cubicBezTo>
                    <a:pt x="400" y="12"/>
                    <a:pt x="360" y="0"/>
                    <a:pt x="32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39"/>
            <p:cNvSpPr/>
            <p:nvPr/>
          </p:nvSpPr>
          <p:spPr>
            <a:xfrm>
              <a:off x="4705350" y="4017800"/>
              <a:ext cx="16300" cy="14125"/>
            </a:xfrm>
            <a:custGeom>
              <a:rect b="b" l="l" r="r" t="t"/>
              <a:pathLst>
                <a:path extrusionOk="0" h="565" w="652">
                  <a:moveTo>
                    <a:pt x="338" y="0"/>
                  </a:moveTo>
                  <a:cubicBezTo>
                    <a:pt x="212" y="0"/>
                    <a:pt x="119" y="80"/>
                    <a:pt x="52" y="180"/>
                  </a:cubicBezTo>
                  <a:cubicBezTo>
                    <a:pt x="0" y="315"/>
                    <a:pt x="93" y="480"/>
                    <a:pt x="218" y="532"/>
                  </a:cubicBezTo>
                  <a:cubicBezTo>
                    <a:pt x="255" y="555"/>
                    <a:pt x="294" y="565"/>
                    <a:pt x="333" y="565"/>
                  </a:cubicBezTo>
                  <a:cubicBezTo>
                    <a:pt x="435" y="565"/>
                    <a:pt x="532" y="495"/>
                    <a:pt x="569" y="397"/>
                  </a:cubicBezTo>
                  <a:cubicBezTo>
                    <a:pt x="652" y="222"/>
                    <a:pt x="569" y="98"/>
                    <a:pt x="435" y="15"/>
                  </a:cubicBezTo>
                  <a:cubicBezTo>
                    <a:pt x="401" y="5"/>
                    <a:pt x="369" y="0"/>
                    <a:pt x="33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39"/>
            <p:cNvSpPr/>
            <p:nvPr/>
          </p:nvSpPr>
          <p:spPr>
            <a:xfrm>
              <a:off x="4577400" y="4075025"/>
              <a:ext cx="7525" cy="8800"/>
            </a:xfrm>
            <a:custGeom>
              <a:rect b="b" l="l" r="r" t="t"/>
              <a:pathLst>
                <a:path extrusionOk="0" h="352" w="301">
                  <a:moveTo>
                    <a:pt x="125" y="0"/>
                  </a:moveTo>
                  <a:lnTo>
                    <a:pt x="1" y="259"/>
                  </a:lnTo>
                  <a:lnTo>
                    <a:pt x="259" y="352"/>
                  </a:lnTo>
                  <a:lnTo>
                    <a:pt x="259" y="311"/>
                  </a:lnTo>
                  <a:cubicBezTo>
                    <a:pt x="300" y="176"/>
                    <a:pt x="207" y="52"/>
                    <a:pt x="12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39"/>
            <p:cNvSpPr/>
            <p:nvPr/>
          </p:nvSpPr>
          <p:spPr>
            <a:xfrm>
              <a:off x="4600925" y="4010400"/>
              <a:ext cx="10875" cy="13925"/>
            </a:xfrm>
            <a:custGeom>
              <a:rect b="b" l="l" r="r" t="t"/>
              <a:pathLst>
                <a:path extrusionOk="0" h="557" w="435">
                  <a:moveTo>
                    <a:pt x="218" y="1"/>
                  </a:moveTo>
                  <a:lnTo>
                    <a:pt x="0" y="518"/>
                  </a:lnTo>
                  <a:cubicBezTo>
                    <a:pt x="47" y="543"/>
                    <a:pt x="91" y="556"/>
                    <a:pt x="128" y="556"/>
                  </a:cubicBezTo>
                  <a:cubicBezTo>
                    <a:pt x="166" y="556"/>
                    <a:pt x="197" y="543"/>
                    <a:pt x="218" y="518"/>
                  </a:cubicBezTo>
                  <a:lnTo>
                    <a:pt x="259" y="518"/>
                  </a:lnTo>
                  <a:cubicBezTo>
                    <a:pt x="300" y="476"/>
                    <a:pt x="352" y="435"/>
                    <a:pt x="393" y="394"/>
                  </a:cubicBezTo>
                  <a:cubicBezTo>
                    <a:pt x="435" y="218"/>
                    <a:pt x="352" y="94"/>
                    <a:pt x="2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39"/>
            <p:cNvSpPr/>
            <p:nvPr/>
          </p:nvSpPr>
          <p:spPr>
            <a:xfrm>
              <a:off x="4751875" y="4002900"/>
              <a:ext cx="6475" cy="9850"/>
            </a:xfrm>
            <a:custGeom>
              <a:rect b="b" l="l" r="r" t="t"/>
              <a:pathLst>
                <a:path extrusionOk="0" h="394" w="259">
                  <a:moveTo>
                    <a:pt x="0" y="1"/>
                  </a:moveTo>
                  <a:lnTo>
                    <a:pt x="0" y="177"/>
                  </a:lnTo>
                  <a:cubicBezTo>
                    <a:pt x="0" y="259"/>
                    <a:pt x="42" y="301"/>
                    <a:pt x="124" y="352"/>
                  </a:cubicBezTo>
                  <a:lnTo>
                    <a:pt x="166" y="394"/>
                  </a:lnTo>
                  <a:lnTo>
                    <a:pt x="259" y="135"/>
                  </a:lnTo>
                  <a:lnTo>
                    <a:pt x="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39"/>
            <p:cNvSpPr/>
            <p:nvPr/>
          </p:nvSpPr>
          <p:spPr>
            <a:xfrm>
              <a:off x="4687250" y="3977050"/>
              <a:ext cx="13975" cy="9650"/>
            </a:xfrm>
            <a:custGeom>
              <a:rect b="b" l="l" r="r" t="t"/>
              <a:pathLst>
                <a:path extrusionOk="0" h="386" w="559">
                  <a:moveTo>
                    <a:pt x="42" y="1"/>
                  </a:moveTo>
                  <a:lnTo>
                    <a:pt x="42" y="1"/>
                  </a:lnTo>
                  <a:cubicBezTo>
                    <a:pt x="1" y="135"/>
                    <a:pt x="42" y="259"/>
                    <a:pt x="125" y="352"/>
                  </a:cubicBezTo>
                  <a:lnTo>
                    <a:pt x="166" y="352"/>
                  </a:lnTo>
                  <a:cubicBezTo>
                    <a:pt x="215" y="375"/>
                    <a:pt x="259" y="386"/>
                    <a:pt x="300" y="386"/>
                  </a:cubicBezTo>
                  <a:cubicBezTo>
                    <a:pt x="408" y="386"/>
                    <a:pt x="492" y="315"/>
                    <a:pt x="559" y="218"/>
                  </a:cubicBez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39"/>
            <p:cNvSpPr/>
            <p:nvPr/>
          </p:nvSpPr>
          <p:spPr>
            <a:xfrm>
              <a:off x="4627800" y="3953550"/>
              <a:ext cx="8825" cy="6725"/>
            </a:xfrm>
            <a:custGeom>
              <a:rect b="b" l="l" r="r" t="t"/>
              <a:pathLst>
                <a:path extrusionOk="0" h="269" w="353">
                  <a:moveTo>
                    <a:pt x="94" y="0"/>
                  </a:moveTo>
                  <a:lnTo>
                    <a:pt x="1" y="259"/>
                  </a:lnTo>
                  <a:lnTo>
                    <a:pt x="52" y="259"/>
                  </a:lnTo>
                  <a:cubicBezTo>
                    <a:pt x="73" y="265"/>
                    <a:pt x="93" y="269"/>
                    <a:pt x="114" y="269"/>
                  </a:cubicBezTo>
                  <a:cubicBezTo>
                    <a:pt x="218" y="269"/>
                    <a:pt x="318" y="186"/>
                    <a:pt x="352" y="83"/>
                  </a:cubicBezTo>
                  <a:lnTo>
                    <a:pt x="94"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39"/>
            <p:cNvSpPr/>
            <p:nvPr/>
          </p:nvSpPr>
          <p:spPr>
            <a:xfrm>
              <a:off x="4646150" y="4255950"/>
              <a:ext cx="9850" cy="6500"/>
            </a:xfrm>
            <a:custGeom>
              <a:rect b="b" l="l" r="r" t="t"/>
              <a:pathLst>
                <a:path extrusionOk="0" h="260" w="394">
                  <a:moveTo>
                    <a:pt x="218" y="1"/>
                  </a:moveTo>
                  <a:cubicBezTo>
                    <a:pt x="177" y="1"/>
                    <a:pt x="135" y="52"/>
                    <a:pt x="94" y="94"/>
                  </a:cubicBezTo>
                  <a:lnTo>
                    <a:pt x="42" y="135"/>
                  </a:lnTo>
                  <a:cubicBezTo>
                    <a:pt x="42" y="135"/>
                    <a:pt x="1" y="135"/>
                    <a:pt x="1" y="176"/>
                  </a:cubicBezTo>
                  <a:lnTo>
                    <a:pt x="259" y="259"/>
                  </a:lnTo>
                  <a:lnTo>
                    <a:pt x="394"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39"/>
            <p:cNvSpPr/>
            <p:nvPr/>
          </p:nvSpPr>
          <p:spPr>
            <a:xfrm>
              <a:off x="4582575" y="4229275"/>
              <a:ext cx="14225" cy="9650"/>
            </a:xfrm>
            <a:custGeom>
              <a:rect b="b" l="l" r="r" t="t"/>
              <a:pathLst>
                <a:path extrusionOk="0" h="386" w="569">
                  <a:moveTo>
                    <a:pt x="236" y="1"/>
                  </a:moveTo>
                  <a:cubicBezTo>
                    <a:pt x="135" y="1"/>
                    <a:pt x="38" y="71"/>
                    <a:pt x="0" y="168"/>
                  </a:cubicBezTo>
                  <a:lnTo>
                    <a:pt x="517" y="385"/>
                  </a:lnTo>
                  <a:cubicBezTo>
                    <a:pt x="569" y="251"/>
                    <a:pt x="476" y="86"/>
                    <a:pt x="352" y="34"/>
                  </a:cubicBezTo>
                  <a:cubicBezTo>
                    <a:pt x="315" y="11"/>
                    <a:pt x="275" y="1"/>
                    <a:pt x="23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39"/>
            <p:cNvSpPr/>
            <p:nvPr/>
          </p:nvSpPr>
          <p:spPr>
            <a:xfrm>
              <a:off x="4672000" y="4191750"/>
              <a:ext cx="9850" cy="13825"/>
            </a:xfrm>
            <a:custGeom>
              <a:rect b="b" l="l" r="r" t="t"/>
              <a:pathLst>
                <a:path extrusionOk="0" h="553" w="394">
                  <a:moveTo>
                    <a:pt x="263" y="1"/>
                  </a:moveTo>
                  <a:cubicBezTo>
                    <a:pt x="202" y="1"/>
                    <a:pt x="141" y="24"/>
                    <a:pt x="94" y="77"/>
                  </a:cubicBezTo>
                  <a:cubicBezTo>
                    <a:pt x="94" y="118"/>
                    <a:pt x="42" y="118"/>
                    <a:pt x="42" y="160"/>
                  </a:cubicBezTo>
                  <a:cubicBezTo>
                    <a:pt x="1" y="201"/>
                    <a:pt x="1" y="294"/>
                    <a:pt x="1" y="336"/>
                  </a:cubicBezTo>
                  <a:cubicBezTo>
                    <a:pt x="42" y="336"/>
                    <a:pt x="42" y="377"/>
                    <a:pt x="42" y="377"/>
                  </a:cubicBezTo>
                  <a:cubicBezTo>
                    <a:pt x="42" y="418"/>
                    <a:pt x="94" y="460"/>
                    <a:pt x="135" y="501"/>
                  </a:cubicBezTo>
                  <a:cubicBezTo>
                    <a:pt x="176" y="501"/>
                    <a:pt x="176" y="501"/>
                    <a:pt x="176" y="553"/>
                  </a:cubicBezTo>
                  <a:lnTo>
                    <a:pt x="394" y="36"/>
                  </a:lnTo>
                  <a:cubicBezTo>
                    <a:pt x="354" y="14"/>
                    <a:pt x="308" y="1"/>
                    <a:pt x="26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39"/>
            <p:cNvSpPr/>
            <p:nvPr/>
          </p:nvSpPr>
          <p:spPr>
            <a:xfrm>
              <a:off x="4607375" y="4165125"/>
              <a:ext cx="15275" cy="13800"/>
            </a:xfrm>
            <a:custGeom>
              <a:rect b="b" l="l" r="r" t="t"/>
              <a:pathLst>
                <a:path extrusionOk="0" h="552" w="611">
                  <a:moveTo>
                    <a:pt x="320" y="0"/>
                  </a:moveTo>
                  <a:cubicBezTo>
                    <a:pt x="203" y="0"/>
                    <a:pt x="114" y="56"/>
                    <a:pt x="42" y="191"/>
                  </a:cubicBezTo>
                  <a:cubicBezTo>
                    <a:pt x="1" y="325"/>
                    <a:pt x="42" y="491"/>
                    <a:pt x="218" y="532"/>
                  </a:cubicBezTo>
                  <a:cubicBezTo>
                    <a:pt x="251" y="545"/>
                    <a:pt x="286" y="551"/>
                    <a:pt x="321" y="551"/>
                  </a:cubicBezTo>
                  <a:cubicBezTo>
                    <a:pt x="427" y="551"/>
                    <a:pt x="528" y="491"/>
                    <a:pt x="559" y="367"/>
                  </a:cubicBezTo>
                  <a:cubicBezTo>
                    <a:pt x="611" y="232"/>
                    <a:pt x="559" y="67"/>
                    <a:pt x="435" y="15"/>
                  </a:cubicBezTo>
                  <a:cubicBezTo>
                    <a:pt x="394" y="5"/>
                    <a:pt x="356" y="0"/>
                    <a:pt x="32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39"/>
            <p:cNvSpPr/>
            <p:nvPr/>
          </p:nvSpPr>
          <p:spPr>
            <a:xfrm>
              <a:off x="4562150" y="4184050"/>
              <a:ext cx="15275" cy="14150"/>
            </a:xfrm>
            <a:custGeom>
              <a:rect b="b" l="l" r="r" t="t"/>
              <a:pathLst>
                <a:path extrusionOk="0" h="566" w="611">
                  <a:moveTo>
                    <a:pt x="294" y="0"/>
                  </a:moveTo>
                  <a:cubicBezTo>
                    <a:pt x="176" y="0"/>
                    <a:pt x="79" y="71"/>
                    <a:pt x="42" y="168"/>
                  </a:cubicBezTo>
                  <a:cubicBezTo>
                    <a:pt x="1" y="292"/>
                    <a:pt x="42" y="468"/>
                    <a:pt x="218" y="550"/>
                  </a:cubicBezTo>
                  <a:cubicBezTo>
                    <a:pt x="244" y="560"/>
                    <a:pt x="271" y="565"/>
                    <a:pt x="298" y="565"/>
                  </a:cubicBezTo>
                  <a:cubicBezTo>
                    <a:pt x="411" y="565"/>
                    <a:pt x="526" y="485"/>
                    <a:pt x="559" y="385"/>
                  </a:cubicBezTo>
                  <a:cubicBezTo>
                    <a:pt x="611" y="251"/>
                    <a:pt x="559" y="85"/>
                    <a:pt x="435" y="34"/>
                  </a:cubicBezTo>
                  <a:cubicBezTo>
                    <a:pt x="386" y="11"/>
                    <a:pt x="338" y="0"/>
                    <a:pt x="29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39"/>
            <p:cNvSpPr/>
            <p:nvPr/>
          </p:nvSpPr>
          <p:spPr>
            <a:xfrm>
              <a:off x="4625725" y="4210350"/>
              <a:ext cx="16325" cy="13825"/>
            </a:xfrm>
            <a:custGeom>
              <a:rect b="b" l="l" r="r" t="t"/>
              <a:pathLst>
                <a:path extrusionOk="0" h="553" w="653">
                  <a:moveTo>
                    <a:pt x="338" y="1"/>
                  </a:moveTo>
                  <a:cubicBezTo>
                    <a:pt x="230" y="1"/>
                    <a:pt x="123" y="56"/>
                    <a:pt x="84" y="191"/>
                  </a:cubicBezTo>
                  <a:cubicBezTo>
                    <a:pt x="1" y="326"/>
                    <a:pt x="84" y="491"/>
                    <a:pt x="218" y="532"/>
                  </a:cubicBezTo>
                  <a:cubicBezTo>
                    <a:pt x="264" y="546"/>
                    <a:pt x="306" y="552"/>
                    <a:pt x="345" y="552"/>
                  </a:cubicBezTo>
                  <a:cubicBezTo>
                    <a:pt x="456" y="552"/>
                    <a:pt x="539" y="500"/>
                    <a:pt x="601" y="408"/>
                  </a:cubicBezTo>
                  <a:cubicBezTo>
                    <a:pt x="652" y="233"/>
                    <a:pt x="559" y="67"/>
                    <a:pt x="435" y="15"/>
                  </a:cubicBezTo>
                  <a:cubicBezTo>
                    <a:pt x="404" y="6"/>
                    <a:pt x="371" y="1"/>
                    <a:pt x="33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39"/>
            <p:cNvSpPr/>
            <p:nvPr/>
          </p:nvSpPr>
          <p:spPr>
            <a:xfrm>
              <a:off x="4588000" y="4119875"/>
              <a:ext cx="16300" cy="13800"/>
            </a:xfrm>
            <a:custGeom>
              <a:rect b="b" l="l" r="r" t="t"/>
              <a:pathLst>
                <a:path extrusionOk="0" h="552" w="652">
                  <a:moveTo>
                    <a:pt x="332" y="0"/>
                  </a:moveTo>
                  <a:cubicBezTo>
                    <a:pt x="226" y="0"/>
                    <a:pt x="125" y="49"/>
                    <a:pt x="94" y="150"/>
                  </a:cubicBezTo>
                  <a:cubicBezTo>
                    <a:pt x="0" y="326"/>
                    <a:pt x="94" y="491"/>
                    <a:pt x="218" y="533"/>
                  </a:cubicBezTo>
                  <a:cubicBezTo>
                    <a:pt x="251" y="545"/>
                    <a:pt x="286" y="552"/>
                    <a:pt x="321" y="552"/>
                  </a:cubicBezTo>
                  <a:cubicBezTo>
                    <a:pt x="429" y="552"/>
                    <a:pt x="540" y="492"/>
                    <a:pt x="610" y="367"/>
                  </a:cubicBezTo>
                  <a:cubicBezTo>
                    <a:pt x="652" y="233"/>
                    <a:pt x="559" y="67"/>
                    <a:pt x="435" y="16"/>
                  </a:cubicBezTo>
                  <a:cubicBezTo>
                    <a:pt x="402" y="6"/>
                    <a:pt x="367" y="0"/>
                    <a:pt x="33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39"/>
            <p:cNvSpPr/>
            <p:nvPr/>
          </p:nvSpPr>
          <p:spPr>
            <a:xfrm>
              <a:off x="4652625" y="4146450"/>
              <a:ext cx="16300" cy="13550"/>
            </a:xfrm>
            <a:custGeom>
              <a:rect b="b" l="l" r="r" t="t"/>
              <a:pathLst>
                <a:path extrusionOk="0" h="542" w="652">
                  <a:moveTo>
                    <a:pt x="297" y="1"/>
                  </a:moveTo>
                  <a:cubicBezTo>
                    <a:pt x="191" y="1"/>
                    <a:pt x="108" y="74"/>
                    <a:pt x="42" y="162"/>
                  </a:cubicBezTo>
                  <a:cubicBezTo>
                    <a:pt x="0" y="297"/>
                    <a:pt x="42" y="462"/>
                    <a:pt x="217" y="504"/>
                  </a:cubicBezTo>
                  <a:cubicBezTo>
                    <a:pt x="255" y="530"/>
                    <a:pt x="296" y="541"/>
                    <a:pt x="336" y="541"/>
                  </a:cubicBezTo>
                  <a:cubicBezTo>
                    <a:pt x="436" y="541"/>
                    <a:pt x="529" y="468"/>
                    <a:pt x="559" y="380"/>
                  </a:cubicBezTo>
                  <a:cubicBezTo>
                    <a:pt x="652" y="245"/>
                    <a:pt x="559" y="80"/>
                    <a:pt x="434" y="38"/>
                  </a:cubicBezTo>
                  <a:cubicBezTo>
                    <a:pt x="385" y="12"/>
                    <a:pt x="339" y="1"/>
                    <a:pt x="29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39"/>
            <p:cNvSpPr/>
            <p:nvPr/>
          </p:nvSpPr>
          <p:spPr>
            <a:xfrm>
              <a:off x="4524425" y="4203225"/>
              <a:ext cx="6475" cy="9850"/>
            </a:xfrm>
            <a:custGeom>
              <a:rect b="b" l="l" r="r" t="t"/>
              <a:pathLst>
                <a:path extrusionOk="0" h="394" w="259">
                  <a:moveTo>
                    <a:pt x="93" y="1"/>
                  </a:moveTo>
                  <a:lnTo>
                    <a:pt x="0" y="259"/>
                  </a:lnTo>
                  <a:lnTo>
                    <a:pt x="259" y="393"/>
                  </a:lnTo>
                  <a:lnTo>
                    <a:pt x="259" y="259"/>
                  </a:lnTo>
                  <a:cubicBezTo>
                    <a:pt x="259" y="176"/>
                    <a:pt x="217" y="42"/>
                    <a:pt x="9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39"/>
            <p:cNvSpPr/>
            <p:nvPr/>
          </p:nvSpPr>
          <p:spPr>
            <a:xfrm>
              <a:off x="4548200" y="4139650"/>
              <a:ext cx="10875" cy="12850"/>
            </a:xfrm>
            <a:custGeom>
              <a:rect b="b" l="l" r="r" t="t"/>
              <a:pathLst>
                <a:path extrusionOk="0" h="514" w="435">
                  <a:moveTo>
                    <a:pt x="217" y="0"/>
                  </a:moveTo>
                  <a:lnTo>
                    <a:pt x="0" y="476"/>
                  </a:lnTo>
                  <a:cubicBezTo>
                    <a:pt x="38" y="502"/>
                    <a:pt x="79" y="514"/>
                    <a:pt x="120" y="514"/>
                  </a:cubicBezTo>
                  <a:cubicBezTo>
                    <a:pt x="223" y="514"/>
                    <a:pt x="326" y="441"/>
                    <a:pt x="393" y="352"/>
                  </a:cubicBezTo>
                  <a:cubicBezTo>
                    <a:pt x="435" y="217"/>
                    <a:pt x="341" y="52"/>
                    <a:pt x="21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39"/>
            <p:cNvSpPr/>
            <p:nvPr/>
          </p:nvSpPr>
          <p:spPr>
            <a:xfrm>
              <a:off x="4698875" y="4131100"/>
              <a:ext cx="6500" cy="9850"/>
            </a:xfrm>
            <a:custGeom>
              <a:rect b="b" l="l" r="r" t="t"/>
              <a:pathLst>
                <a:path extrusionOk="0" h="394" w="260">
                  <a:moveTo>
                    <a:pt x="1" y="1"/>
                  </a:moveTo>
                  <a:lnTo>
                    <a:pt x="1" y="177"/>
                  </a:lnTo>
                  <a:lnTo>
                    <a:pt x="1" y="218"/>
                  </a:lnTo>
                  <a:cubicBezTo>
                    <a:pt x="53" y="301"/>
                    <a:pt x="94" y="342"/>
                    <a:pt x="177" y="394"/>
                  </a:cubicBezTo>
                  <a:lnTo>
                    <a:pt x="259" y="135"/>
                  </a:lnTo>
                  <a:lnTo>
                    <a:pt x="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39"/>
            <p:cNvSpPr/>
            <p:nvPr/>
          </p:nvSpPr>
          <p:spPr>
            <a:xfrm>
              <a:off x="4633225" y="4105275"/>
              <a:ext cx="15275" cy="9825"/>
            </a:xfrm>
            <a:custGeom>
              <a:rect b="b" l="l" r="r" t="t"/>
              <a:pathLst>
                <a:path extrusionOk="0" h="393" w="611">
                  <a:moveTo>
                    <a:pt x="94" y="0"/>
                  </a:moveTo>
                  <a:cubicBezTo>
                    <a:pt x="1" y="134"/>
                    <a:pt x="94" y="300"/>
                    <a:pt x="218" y="341"/>
                  </a:cubicBezTo>
                  <a:cubicBezTo>
                    <a:pt x="259" y="393"/>
                    <a:pt x="259" y="393"/>
                    <a:pt x="301" y="393"/>
                  </a:cubicBezTo>
                  <a:lnTo>
                    <a:pt x="352" y="393"/>
                  </a:lnTo>
                  <a:cubicBezTo>
                    <a:pt x="394" y="393"/>
                    <a:pt x="435" y="341"/>
                    <a:pt x="476" y="341"/>
                  </a:cubicBezTo>
                  <a:cubicBezTo>
                    <a:pt x="518" y="300"/>
                    <a:pt x="559" y="259"/>
                    <a:pt x="611" y="217"/>
                  </a:cubicBezTo>
                  <a:lnTo>
                    <a:pt x="94"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39"/>
            <p:cNvSpPr/>
            <p:nvPr/>
          </p:nvSpPr>
          <p:spPr>
            <a:xfrm>
              <a:off x="4575075" y="4081475"/>
              <a:ext cx="8825" cy="6500"/>
            </a:xfrm>
            <a:custGeom>
              <a:rect b="b" l="l" r="r" t="t"/>
              <a:pathLst>
                <a:path extrusionOk="0" h="260" w="353">
                  <a:moveTo>
                    <a:pt x="94" y="1"/>
                  </a:moveTo>
                  <a:lnTo>
                    <a:pt x="1" y="259"/>
                  </a:lnTo>
                  <a:lnTo>
                    <a:pt x="94" y="259"/>
                  </a:lnTo>
                  <a:cubicBezTo>
                    <a:pt x="218" y="259"/>
                    <a:pt x="300" y="218"/>
                    <a:pt x="352" y="94"/>
                  </a:cubicBezTo>
                  <a:lnTo>
                    <a:pt x="94"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39"/>
            <p:cNvSpPr/>
            <p:nvPr/>
          </p:nvSpPr>
          <p:spPr>
            <a:xfrm>
              <a:off x="4593425" y="4384150"/>
              <a:ext cx="9850" cy="6500"/>
            </a:xfrm>
            <a:custGeom>
              <a:rect b="b" l="l" r="r" t="t"/>
              <a:pathLst>
                <a:path extrusionOk="0" h="260" w="394">
                  <a:moveTo>
                    <a:pt x="176" y="1"/>
                  </a:moveTo>
                  <a:lnTo>
                    <a:pt x="135" y="42"/>
                  </a:lnTo>
                  <a:cubicBezTo>
                    <a:pt x="83" y="42"/>
                    <a:pt x="42" y="94"/>
                    <a:pt x="42" y="135"/>
                  </a:cubicBezTo>
                  <a:lnTo>
                    <a:pt x="1" y="177"/>
                  </a:lnTo>
                  <a:lnTo>
                    <a:pt x="259" y="259"/>
                  </a:lnTo>
                  <a:lnTo>
                    <a:pt x="39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39"/>
            <p:cNvSpPr/>
            <p:nvPr/>
          </p:nvSpPr>
          <p:spPr>
            <a:xfrm>
              <a:off x="4529850" y="4357925"/>
              <a:ext cx="12950" cy="9200"/>
            </a:xfrm>
            <a:custGeom>
              <a:rect b="b" l="l" r="r" t="t"/>
              <a:pathLst>
                <a:path extrusionOk="0" h="368" w="518">
                  <a:moveTo>
                    <a:pt x="248" y="1"/>
                  </a:moveTo>
                  <a:cubicBezTo>
                    <a:pt x="139" y="1"/>
                    <a:pt x="31" y="49"/>
                    <a:pt x="0" y="150"/>
                  </a:cubicBezTo>
                  <a:lnTo>
                    <a:pt x="476" y="368"/>
                  </a:lnTo>
                  <a:cubicBezTo>
                    <a:pt x="517" y="368"/>
                    <a:pt x="517" y="316"/>
                    <a:pt x="517" y="316"/>
                  </a:cubicBezTo>
                  <a:cubicBezTo>
                    <a:pt x="517" y="192"/>
                    <a:pt x="476" y="57"/>
                    <a:pt x="352" y="16"/>
                  </a:cubicBezTo>
                  <a:cubicBezTo>
                    <a:pt x="319" y="6"/>
                    <a:pt x="283" y="1"/>
                    <a:pt x="24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39"/>
            <p:cNvSpPr/>
            <p:nvPr/>
          </p:nvSpPr>
          <p:spPr>
            <a:xfrm>
              <a:off x="4619275" y="4319550"/>
              <a:ext cx="9850" cy="13975"/>
            </a:xfrm>
            <a:custGeom>
              <a:rect b="b" l="l" r="r" t="t"/>
              <a:pathLst>
                <a:path extrusionOk="0" h="559" w="394">
                  <a:moveTo>
                    <a:pt x="300" y="0"/>
                  </a:moveTo>
                  <a:cubicBezTo>
                    <a:pt x="176" y="0"/>
                    <a:pt x="83" y="93"/>
                    <a:pt x="42" y="176"/>
                  </a:cubicBezTo>
                  <a:cubicBezTo>
                    <a:pt x="0" y="259"/>
                    <a:pt x="0" y="393"/>
                    <a:pt x="42" y="434"/>
                  </a:cubicBezTo>
                  <a:cubicBezTo>
                    <a:pt x="83" y="476"/>
                    <a:pt x="135" y="517"/>
                    <a:pt x="176" y="558"/>
                  </a:cubicBezTo>
                  <a:lnTo>
                    <a:pt x="393" y="41"/>
                  </a:lnTo>
                  <a:cubicBezTo>
                    <a:pt x="342" y="0"/>
                    <a:pt x="300" y="0"/>
                    <a:pt x="30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39"/>
            <p:cNvSpPr/>
            <p:nvPr/>
          </p:nvSpPr>
          <p:spPr>
            <a:xfrm>
              <a:off x="4554650" y="4293425"/>
              <a:ext cx="15025" cy="14150"/>
            </a:xfrm>
            <a:custGeom>
              <a:rect b="b" l="l" r="r" t="t"/>
              <a:pathLst>
                <a:path extrusionOk="0" h="566" w="601">
                  <a:moveTo>
                    <a:pt x="343" y="1"/>
                  </a:moveTo>
                  <a:cubicBezTo>
                    <a:pt x="202" y="1"/>
                    <a:pt x="76" y="76"/>
                    <a:pt x="42" y="187"/>
                  </a:cubicBezTo>
                  <a:cubicBezTo>
                    <a:pt x="1" y="311"/>
                    <a:pt x="42" y="487"/>
                    <a:pt x="218" y="528"/>
                  </a:cubicBezTo>
                  <a:cubicBezTo>
                    <a:pt x="253" y="555"/>
                    <a:pt x="292" y="566"/>
                    <a:pt x="332" y="566"/>
                  </a:cubicBezTo>
                  <a:cubicBezTo>
                    <a:pt x="431" y="566"/>
                    <a:pt x="529" y="493"/>
                    <a:pt x="559" y="404"/>
                  </a:cubicBezTo>
                  <a:cubicBezTo>
                    <a:pt x="600" y="228"/>
                    <a:pt x="559" y="104"/>
                    <a:pt x="435" y="11"/>
                  </a:cubicBezTo>
                  <a:cubicBezTo>
                    <a:pt x="404" y="4"/>
                    <a:pt x="373" y="1"/>
                    <a:pt x="34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39"/>
            <p:cNvSpPr/>
            <p:nvPr/>
          </p:nvSpPr>
          <p:spPr>
            <a:xfrm>
              <a:off x="4509425" y="4312250"/>
              <a:ext cx="15025" cy="14150"/>
            </a:xfrm>
            <a:custGeom>
              <a:rect b="b" l="l" r="r" t="t"/>
              <a:pathLst>
                <a:path extrusionOk="0" h="566" w="601">
                  <a:moveTo>
                    <a:pt x="276" y="1"/>
                  </a:moveTo>
                  <a:cubicBezTo>
                    <a:pt x="172" y="1"/>
                    <a:pt x="72" y="71"/>
                    <a:pt x="42" y="168"/>
                  </a:cubicBezTo>
                  <a:cubicBezTo>
                    <a:pt x="0" y="333"/>
                    <a:pt x="42" y="468"/>
                    <a:pt x="218" y="551"/>
                  </a:cubicBezTo>
                  <a:cubicBezTo>
                    <a:pt x="247" y="560"/>
                    <a:pt x="279" y="566"/>
                    <a:pt x="312" y="566"/>
                  </a:cubicBezTo>
                  <a:cubicBezTo>
                    <a:pt x="417" y="566"/>
                    <a:pt x="527" y="512"/>
                    <a:pt x="559" y="385"/>
                  </a:cubicBezTo>
                  <a:cubicBezTo>
                    <a:pt x="600" y="251"/>
                    <a:pt x="559" y="75"/>
                    <a:pt x="393" y="34"/>
                  </a:cubicBezTo>
                  <a:cubicBezTo>
                    <a:pt x="356" y="11"/>
                    <a:pt x="316" y="1"/>
                    <a:pt x="27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39"/>
            <p:cNvSpPr/>
            <p:nvPr/>
          </p:nvSpPr>
          <p:spPr>
            <a:xfrm>
              <a:off x="4573000" y="4338650"/>
              <a:ext cx="16050" cy="14175"/>
            </a:xfrm>
            <a:custGeom>
              <a:rect b="b" l="l" r="r" t="t"/>
              <a:pathLst>
                <a:path extrusionOk="0" h="567" w="642">
                  <a:moveTo>
                    <a:pt x="361" y="1"/>
                  </a:moveTo>
                  <a:cubicBezTo>
                    <a:pt x="243" y="1"/>
                    <a:pt x="118" y="77"/>
                    <a:pt x="84" y="187"/>
                  </a:cubicBezTo>
                  <a:cubicBezTo>
                    <a:pt x="1" y="311"/>
                    <a:pt x="84" y="487"/>
                    <a:pt x="218" y="529"/>
                  </a:cubicBezTo>
                  <a:cubicBezTo>
                    <a:pt x="253" y="555"/>
                    <a:pt x="292" y="566"/>
                    <a:pt x="333" y="566"/>
                  </a:cubicBezTo>
                  <a:cubicBezTo>
                    <a:pt x="434" y="566"/>
                    <a:pt x="541" y="493"/>
                    <a:pt x="600" y="404"/>
                  </a:cubicBezTo>
                  <a:cubicBezTo>
                    <a:pt x="642" y="229"/>
                    <a:pt x="559" y="105"/>
                    <a:pt x="435" y="12"/>
                  </a:cubicBezTo>
                  <a:cubicBezTo>
                    <a:pt x="411" y="4"/>
                    <a:pt x="387" y="1"/>
                    <a:pt x="36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39"/>
            <p:cNvSpPr/>
            <p:nvPr/>
          </p:nvSpPr>
          <p:spPr>
            <a:xfrm>
              <a:off x="4535275" y="4248100"/>
              <a:ext cx="16300" cy="13700"/>
            </a:xfrm>
            <a:custGeom>
              <a:rect b="b" l="l" r="r" t="t"/>
              <a:pathLst>
                <a:path extrusionOk="0" h="548" w="652">
                  <a:moveTo>
                    <a:pt x="337" y="0"/>
                  </a:moveTo>
                  <a:cubicBezTo>
                    <a:pt x="229" y="0"/>
                    <a:pt x="123" y="56"/>
                    <a:pt x="83" y="191"/>
                  </a:cubicBezTo>
                  <a:cubicBezTo>
                    <a:pt x="0" y="315"/>
                    <a:pt x="83" y="490"/>
                    <a:pt x="217" y="532"/>
                  </a:cubicBezTo>
                  <a:cubicBezTo>
                    <a:pt x="248" y="542"/>
                    <a:pt x="283" y="547"/>
                    <a:pt x="318" y="547"/>
                  </a:cubicBezTo>
                  <a:cubicBezTo>
                    <a:pt x="424" y="547"/>
                    <a:pt x="538" y="501"/>
                    <a:pt x="600" y="408"/>
                  </a:cubicBezTo>
                  <a:cubicBezTo>
                    <a:pt x="652" y="232"/>
                    <a:pt x="559" y="108"/>
                    <a:pt x="435" y="15"/>
                  </a:cubicBezTo>
                  <a:cubicBezTo>
                    <a:pt x="403" y="5"/>
                    <a:pt x="370" y="0"/>
                    <a:pt x="33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39"/>
            <p:cNvSpPr/>
            <p:nvPr/>
          </p:nvSpPr>
          <p:spPr>
            <a:xfrm>
              <a:off x="4599900" y="4274525"/>
              <a:ext cx="15000" cy="14125"/>
            </a:xfrm>
            <a:custGeom>
              <a:rect b="b" l="l" r="r" t="t"/>
              <a:pathLst>
                <a:path extrusionOk="0" h="565" w="600">
                  <a:moveTo>
                    <a:pt x="300" y="0"/>
                  </a:moveTo>
                  <a:cubicBezTo>
                    <a:pt x="192" y="0"/>
                    <a:pt x="109" y="70"/>
                    <a:pt x="41" y="168"/>
                  </a:cubicBezTo>
                  <a:cubicBezTo>
                    <a:pt x="0" y="343"/>
                    <a:pt x="41" y="467"/>
                    <a:pt x="217" y="550"/>
                  </a:cubicBezTo>
                  <a:cubicBezTo>
                    <a:pt x="241" y="560"/>
                    <a:pt x="267" y="565"/>
                    <a:pt x="294" y="565"/>
                  </a:cubicBezTo>
                  <a:cubicBezTo>
                    <a:pt x="404" y="565"/>
                    <a:pt x="525" y="485"/>
                    <a:pt x="558" y="385"/>
                  </a:cubicBezTo>
                  <a:cubicBezTo>
                    <a:pt x="600" y="250"/>
                    <a:pt x="558" y="85"/>
                    <a:pt x="434" y="33"/>
                  </a:cubicBezTo>
                  <a:cubicBezTo>
                    <a:pt x="386" y="10"/>
                    <a:pt x="341" y="0"/>
                    <a:pt x="30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39"/>
            <p:cNvSpPr/>
            <p:nvPr/>
          </p:nvSpPr>
          <p:spPr>
            <a:xfrm>
              <a:off x="4471675" y="4331425"/>
              <a:ext cx="6500" cy="9850"/>
            </a:xfrm>
            <a:custGeom>
              <a:rect b="b" l="l" r="r" t="t"/>
              <a:pathLst>
                <a:path extrusionOk="0" h="394" w="260">
                  <a:moveTo>
                    <a:pt x="94" y="1"/>
                  </a:moveTo>
                  <a:lnTo>
                    <a:pt x="1" y="259"/>
                  </a:lnTo>
                  <a:lnTo>
                    <a:pt x="259" y="394"/>
                  </a:lnTo>
                  <a:lnTo>
                    <a:pt x="259" y="259"/>
                  </a:lnTo>
                  <a:cubicBezTo>
                    <a:pt x="259" y="176"/>
                    <a:pt x="218" y="83"/>
                    <a:pt x="177" y="42"/>
                  </a:cubicBezTo>
                  <a:cubicBezTo>
                    <a:pt x="135" y="42"/>
                    <a:pt x="135" y="42"/>
                    <a:pt x="9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39"/>
            <p:cNvSpPr/>
            <p:nvPr/>
          </p:nvSpPr>
          <p:spPr>
            <a:xfrm>
              <a:off x="4495475" y="4267850"/>
              <a:ext cx="10875" cy="13225"/>
            </a:xfrm>
            <a:custGeom>
              <a:rect b="b" l="l" r="r" t="t"/>
              <a:pathLst>
                <a:path extrusionOk="0" h="529" w="435">
                  <a:moveTo>
                    <a:pt x="217" y="0"/>
                  </a:moveTo>
                  <a:lnTo>
                    <a:pt x="0" y="517"/>
                  </a:lnTo>
                  <a:cubicBezTo>
                    <a:pt x="22" y="525"/>
                    <a:pt x="46" y="528"/>
                    <a:pt x="70" y="528"/>
                  </a:cubicBezTo>
                  <a:cubicBezTo>
                    <a:pt x="182" y="528"/>
                    <a:pt x="307" y="454"/>
                    <a:pt x="341" y="352"/>
                  </a:cubicBezTo>
                  <a:cubicBezTo>
                    <a:pt x="434" y="217"/>
                    <a:pt x="383" y="93"/>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39"/>
            <p:cNvSpPr/>
            <p:nvPr/>
          </p:nvSpPr>
          <p:spPr>
            <a:xfrm>
              <a:off x="4646150" y="4260350"/>
              <a:ext cx="6500" cy="8550"/>
            </a:xfrm>
            <a:custGeom>
              <a:rect b="b" l="l" r="r" t="t"/>
              <a:pathLst>
                <a:path extrusionOk="0" h="342" w="260">
                  <a:moveTo>
                    <a:pt x="1" y="0"/>
                  </a:moveTo>
                  <a:lnTo>
                    <a:pt x="1" y="83"/>
                  </a:lnTo>
                  <a:lnTo>
                    <a:pt x="1" y="218"/>
                  </a:lnTo>
                  <a:cubicBezTo>
                    <a:pt x="42" y="259"/>
                    <a:pt x="94" y="300"/>
                    <a:pt x="177" y="342"/>
                  </a:cubicBezTo>
                  <a:lnTo>
                    <a:pt x="259" y="83"/>
                  </a:lnTo>
                  <a:lnTo>
                    <a:pt x="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39"/>
            <p:cNvSpPr/>
            <p:nvPr/>
          </p:nvSpPr>
          <p:spPr>
            <a:xfrm>
              <a:off x="4580500" y="4233475"/>
              <a:ext cx="15025" cy="9575"/>
            </a:xfrm>
            <a:custGeom>
              <a:rect b="b" l="l" r="r" t="t"/>
              <a:pathLst>
                <a:path extrusionOk="0" h="383" w="601">
                  <a:moveTo>
                    <a:pt x="83" y="0"/>
                  </a:moveTo>
                  <a:lnTo>
                    <a:pt x="83" y="0"/>
                  </a:lnTo>
                  <a:cubicBezTo>
                    <a:pt x="1" y="124"/>
                    <a:pt x="83" y="300"/>
                    <a:pt x="218" y="383"/>
                  </a:cubicBezTo>
                  <a:cubicBezTo>
                    <a:pt x="300" y="383"/>
                    <a:pt x="394" y="383"/>
                    <a:pt x="476" y="341"/>
                  </a:cubicBezTo>
                  <a:lnTo>
                    <a:pt x="600" y="217"/>
                  </a:lnTo>
                  <a:lnTo>
                    <a:pt x="83"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39"/>
            <p:cNvSpPr/>
            <p:nvPr/>
          </p:nvSpPr>
          <p:spPr>
            <a:xfrm>
              <a:off x="4522350" y="4209700"/>
              <a:ext cx="8550" cy="7500"/>
            </a:xfrm>
            <a:custGeom>
              <a:rect b="b" l="l" r="r" t="t"/>
              <a:pathLst>
                <a:path extrusionOk="0" h="300" w="342">
                  <a:moveTo>
                    <a:pt x="83" y="0"/>
                  </a:moveTo>
                  <a:lnTo>
                    <a:pt x="0" y="259"/>
                  </a:lnTo>
                  <a:lnTo>
                    <a:pt x="42" y="259"/>
                  </a:lnTo>
                  <a:cubicBezTo>
                    <a:pt x="42" y="300"/>
                    <a:pt x="83" y="300"/>
                    <a:pt x="83" y="300"/>
                  </a:cubicBezTo>
                  <a:lnTo>
                    <a:pt x="135" y="259"/>
                  </a:lnTo>
                  <a:lnTo>
                    <a:pt x="176" y="259"/>
                  </a:lnTo>
                  <a:cubicBezTo>
                    <a:pt x="217" y="259"/>
                    <a:pt x="259" y="217"/>
                    <a:pt x="300" y="217"/>
                  </a:cubicBezTo>
                  <a:cubicBezTo>
                    <a:pt x="300" y="176"/>
                    <a:pt x="342" y="134"/>
                    <a:pt x="342" y="134"/>
                  </a:cubicBezTo>
                  <a:lnTo>
                    <a:pt x="83"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39"/>
            <p:cNvSpPr/>
            <p:nvPr/>
          </p:nvSpPr>
          <p:spPr>
            <a:xfrm>
              <a:off x="4540700" y="4512375"/>
              <a:ext cx="9575" cy="7500"/>
            </a:xfrm>
            <a:custGeom>
              <a:rect b="b" l="l" r="r" t="t"/>
              <a:pathLst>
                <a:path extrusionOk="0" h="300" w="383">
                  <a:moveTo>
                    <a:pt x="218" y="0"/>
                  </a:moveTo>
                  <a:cubicBezTo>
                    <a:pt x="125" y="41"/>
                    <a:pt x="83" y="83"/>
                    <a:pt x="42" y="134"/>
                  </a:cubicBezTo>
                  <a:cubicBezTo>
                    <a:pt x="0" y="134"/>
                    <a:pt x="0" y="176"/>
                    <a:pt x="0" y="176"/>
                  </a:cubicBezTo>
                  <a:lnTo>
                    <a:pt x="259" y="300"/>
                  </a:lnTo>
                  <a:lnTo>
                    <a:pt x="383" y="41"/>
                  </a:lnTo>
                  <a:cubicBezTo>
                    <a:pt x="300" y="0"/>
                    <a:pt x="259" y="0"/>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39"/>
            <p:cNvSpPr/>
            <p:nvPr/>
          </p:nvSpPr>
          <p:spPr>
            <a:xfrm>
              <a:off x="4476075" y="4486100"/>
              <a:ext cx="13975" cy="10275"/>
            </a:xfrm>
            <a:custGeom>
              <a:rect b="b" l="l" r="r" t="t"/>
              <a:pathLst>
                <a:path extrusionOk="0" h="411" w="559">
                  <a:moveTo>
                    <a:pt x="282" y="1"/>
                  </a:moveTo>
                  <a:cubicBezTo>
                    <a:pt x="191" y="1"/>
                    <a:pt x="103" y="39"/>
                    <a:pt x="42" y="100"/>
                  </a:cubicBezTo>
                  <a:cubicBezTo>
                    <a:pt x="42" y="152"/>
                    <a:pt x="42" y="152"/>
                    <a:pt x="1" y="193"/>
                  </a:cubicBezTo>
                  <a:lnTo>
                    <a:pt x="518" y="410"/>
                  </a:lnTo>
                  <a:cubicBezTo>
                    <a:pt x="559" y="358"/>
                    <a:pt x="559" y="358"/>
                    <a:pt x="559" y="317"/>
                  </a:cubicBezTo>
                  <a:cubicBezTo>
                    <a:pt x="559" y="193"/>
                    <a:pt x="518" y="58"/>
                    <a:pt x="383" y="17"/>
                  </a:cubicBezTo>
                  <a:cubicBezTo>
                    <a:pt x="350" y="6"/>
                    <a:pt x="316" y="1"/>
                    <a:pt x="28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39"/>
            <p:cNvSpPr/>
            <p:nvPr/>
          </p:nvSpPr>
          <p:spPr>
            <a:xfrm>
              <a:off x="4566550" y="4448775"/>
              <a:ext cx="9575" cy="12950"/>
            </a:xfrm>
            <a:custGeom>
              <a:rect b="b" l="l" r="r" t="t"/>
              <a:pathLst>
                <a:path extrusionOk="0" h="518" w="383">
                  <a:moveTo>
                    <a:pt x="176" y="1"/>
                  </a:moveTo>
                  <a:cubicBezTo>
                    <a:pt x="176" y="1"/>
                    <a:pt x="124" y="1"/>
                    <a:pt x="124" y="42"/>
                  </a:cubicBezTo>
                  <a:cubicBezTo>
                    <a:pt x="83" y="42"/>
                    <a:pt x="42" y="94"/>
                    <a:pt x="42" y="176"/>
                  </a:cubicBezTo>
                  <a:cubicBezTo>
                    <a:pt x="0" y="218"/>
                    <a:pt x="0" y="259"/>
                    <a:pt x="0" y="300"/>
                  </a:cubicBezTo>
                  <a:cubicBezTo>
                    <a:pt x="42" y="394"/>
                    <a:pt x="83" y="476"/>
                    <a:pt x="176" y="518"/>
                  </a:cubicBezTo>
                  <a:lnTo>
                    <a:pt x="3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39"/>
            <p:cNvSpPr/>
            <p:nvPr/>
          </p:nvSpPr>
          <p:spPr>
            <a:xfrm>
              <a:off x="4501925" y="4422100"/>
              <a:ext cx="15025" cy="13575"/>
            </a:xfrm>
            <a:custGeom>
              <a:rect b="b" l="l" r="r" t="t"/>
              <a:pathLst>
                <a:path extrusionOk="0" h="543" w="601">
                  <a:moveTo>
                    <a:pt x="272" y="1"/>
                  </a:moveTo>
                  <a:cubicBezTo>
                    <a:pt x="172" y="1"/>
                    <a:pt x="72" y="71"/>
                    <a:pt x="42" y="168"/>
                  </a:cubicBezTo>
                  <a:cubicBezTo>
                    <a:pt x="1" y="292"/>
                    <a:pt x="42" y="468"/>
                    <a:pt x="218" y="509"/>
                  </a:cubicBezTo>
                  <a:cubicBezTo>
                    <a:pt x="252" y="532"/>
                    <a:pt x="291" y="543"/>
                    <a:pt x="330" y="543"/>
                  </a:cubicBezTo>
                  <a:cubicBezTo>
                    <a:pt x="429" y="543"/>
                    <a:pt x="529" y="475"/>
                    <a:pt x="559" y="385"/>
                  </a:cubicBezTo>
                  <a:cubicBezTo>
                    <a:pt x="600" y="251"/>
                    <a:pt x="559" y="75"/>
                    <a:pt x="383" y="34"/>
                  </a:cubicBezTo>
                  <a:cubicBezTo>
                    <a:pt x="349" y="11"/>
                    <a:pt x="311" y="1"/>
                    <a:pt x="27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39"/>
            <p:cNvSpPr/>
            <p:nvPr/>
          </p:nvSpPr>
          <p:spPr>
            <a:xfrm>
              <a:off x="4456700" y="4440925"/>
              <a:ext cx="15000" cy="13675"/>
            </a:xfrm>
            <a:custGeom>
              <a:rect b="b" l="l" r="r" t="t"/>
              <a:pathLst>
                <a:path extrusionOk="0" h="547" w="600">
                  <a:moveTo>
                    <a:pt x="290" y="0"/>
                  </a:moveTo>
                  <a:cubicBezTo>
                    <a:pt x="184" y="0"/>
                    <a:pt x="73" y="56"/>
                    <a:pt x="42" y="191"/>
                  </a:cubicBezTo>
                  <a:cubicBezTo>
                    <a:pt x="0" y="315"/>
                    <a:pt x="42" y="490"/>
                    <a:pt x="176" y="532"/>
                  </a:cubicBezTo>
                  <a:cubicBezTo>
                    <a:pt x="215" y="541"/>
                    <a:pt x="254" y="547"/>
                    <a:pt x="292" y="547"/>
                  </a:cubicBezTo>
                  <a:cubicBezTo>
                    <a:pt x="416" y="547"/>
                    <a:pt x="527" y="491"/>
                    <a:pt x="559" y="356"/>
                  </a:cubicBezTo>
                  <a:cubicBezTo>
                    <a:pt x="600" y="232"/>
                    <a:pt x="559" y="56"/>
                    <a:pt x="383" y="15"/>
                  </a:cubicBezTo>
                  <a:cubicBezTo>
                    <a:pt x="354" y="5"/>
                    <a:pt x="322" y="0"/>
                    <a:pt x="29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39"/>
            <p:cNvSpPr/>
            <p:nvPr/>
          </p:nvSpPr>
          <p:spPr>
            <a:xfrm>
              <a:off x="4520275" y="4467325"/>
              <a:ext cx="16050" cy="14050"/>
            </a:xfrm>
            <a:custGeom>
              <a:rect b="b" l="l" r="r" t="t"/>
              <a:pathLst>
                <a:path extrusionOk="0" h="562" w="642">
                  <a:moveTo>
                    <a:pt x="314" y="1"/>
                  </a:moveTo>
                  <a:cubicBezTo>
                    <a:pt x="214" y="1"/>
                    <a:pt x="113" y="71"/>
                    <a:pt x="83" y="168"/>
                  </a:cubicBezTo>
                  <a:cubicBezTo>
                    <a:pt x="1" y="293"/>
                    <a:pt x="83" y="468"/>
                    <a:pt x="218" y="551"/>
                  </a:cubicBezTo>
                  <a:cubicBezTo>
                    <a:pt x="240" y="558"/>
                    <a:pt x="263" y="562"/>
                    <a:pt x="288" y="562"/>
                  </a:cubicBezTo>
                  <a:cubicBezTo>
                    <a:pt x="400" y="562"/>
                    <a:pt x="525" y="488"/>
                    <a:pt x="559" y="386"/>
                  </a:cubicBezTo>
                  <a:cubicBezTo>
                    <a:pt x="642" y="251"/>
                    <a:pt x="559" y="75"/>
                    <a:pt x="425" y="34"/>
                  </a:cubicBezTo>
                  <a:cubicBezTo>
                    <a:pt x="390" y="11"/>
                    <a:pt x="352" y="1"/>
                    <a:pt x="31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39"/>
            <p:cNvSpPr/>
            <p:nvPr/>
          </p:nvSpPr>
          <p:spPr>
            <a:xfrm>
              <a:off x="4482550" y="4376400"/>
              <a:ext cx="16050" cy="14050"/>
            </a:xfrm>
            <a:custGeom>
              <a:rect b="b" l="l" r="r" t="t"/>
              <a:pathLst>
                <a:path extrusionOk="0" h="562" w="642">
                  <a:moveTo>
                    <a:pt x="360" y="0"/>
                  </a:moveTo>
                  <a:cubicBezTo>
                    <a:pt x="241" y="0"/>
                    <a:pt x="110" y="76"/>
                    <a:pt x="42" y="187"/>
                  </a:cubicBezTo>
                  <a:cubicBezTo>
                    <a:pt x="0" y="311"/>
                    <a:pt x="83" y="487"/>
                    <a:pt x="217" y="528"/>
                  </a:cubicBezTo>
                  <a:cubicBezTo>
                    <a:pt x="252" y="551"/>
                    <a:pt x="291" y="561"/>
                    <a:pt x="329" y="561"/>
                  </a:cubicBezTo>
                  <a:cubicBezTo>
                    <a:pt x="429" y="561"/>
                    <a:pt x="529" y="493"/>
                    <a:pt x="558" y="404"/>
                  </a:cubicBezTo>
                  <a:cubicBezTo>
                    <a:pt x="641" y="270"/>
                    <a:pt x="558" y="94"/>
                    <a:pt x="434" y="11"/>
                  </a:cubicBezTo>
                  <a:cubicBezTo>
                    <a:pt x="411" y="4"/>
                    <a:pt x="386" y="0"/>
                    <a:pt x="36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39"/>
            <p:cNvSpPr/>
            <p:nvPr/>
          </p:nvSpPr>
          <p:spPr>
            <a:xfrm>
              <a:off x="4547150" y="4403150"/>
              <a:ext cx="15025" cy="13725"/>
            </a:xfrm>
            <a:custGeom>
              <a:rect b="b" l="l" r="r" t="t"/>
              <a:pathLst>
                <a:path extrusionOk="0" h="549" w="601">
                  <a:moveTo>
                    <a:pt x="307" y="1"/>
                  </a:moveTo>
                  <a:cubicBezTo>
                    <a:pt x="181" y="1"/>
                    <a:pt x="73" y="49"/>
                    <a:pt x="42" y="151"/>
                  </a:cubicBezTo>
                  <a:cubicBezTo>
                    <a:pt x="1" y="316"/>
                    <a:pt x="42" y="492"/>
                    <a:pt x="218" y="533"/>
                  </a:cubicBezTo>
                  <a:cubicBezTo>
                    <a:pt x="247" y="543"/>
                    <a:pt x="279" y="548"/>
                    <a:pt x="312" y="548"/>
                  </a:cubicBezTo>
                  <a:cubicBezTo>
                    <a:pt x="418" y="548"/>
                    <a:pt x="528" y="494"/>
                    <a:pt x="559" y="368"/>
                  </a:cubicBezTo>
                  <a:cubicBezTo>
                    <a:pt x="601" y="233"/>
                    <a:pt x="559" y="58"/>
                    <a:pt x="435" y="16"/>
                  </a:cubicBezTo>
                  <a:cubicBezTo>
                    <a:pt x="392" y="6"/>
                    <a:pt x="349" y="1"/>
                    <a:pt x="30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39"/>
            <p:cNvSpPr/>
            <p:nvPr/>
          </p:nvSpPr>
          <p:spPr>
            <a:xfrm>
              <a:off x="4418950" y="4460675"/>
              <a:ext cx="6500" cy="8550"/>
            </a:xfrm>
            <a:custGeom>
              <a:rect b="b" l="l" r="r" t="t"/>
              <a:pathLst>
                <a:path extrusionOk="0" h="342" w="260">
                  <a:moveTo>
                    <a:pt x="83" y="0"/>
                  </a:moveTo>
                  <a:lnTo>
                    <a:pt x="1" y="259"/>
                  </a:lnTo>
                  <a:lnTo>
                    <a:pt x="259" y="341"/>
                  </a:lnTo>
                  <a:lnTo>
                    <a:pt x="259" y="217"/>
                  </a:lnTo>
                  <a:cubicBezTo>
                    <a:pt x="259" y="135"/>
                    <a:pt x="218" y="42"/>
                    <a:pt x="8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39"/>
            <p:cNvSpPr/>
            <p:nvPr/>
          </p:nvSpPr>
          <p:spPr>
            <a:xfrm>
              <a:off x="4442725" y="4396050"/>
              <a:ext cx="10625" cy="13375"/>
            </a:xfrm>
            <a:custGeom>
              <a:rect b="b" l="l" r="r" t="t"/>
              <a:pathLst>
                <a:path extrusionOk="0" h="535" w="425">
                  <a:moveTo>
                    <a:pt x="218" y="0"/>
                  </a:moveTo>
                  <a:lnTo>
                    <a:pt x="1" y="517"/>
                  </a:lnTo>
                  <a:lnTo>
                    <a:pt x="42" y="517"/>
                  </a:lnTo>
                  <a:cubicBezTo>
                    <a:pt x="67" y="530"/>
                    <a:pt x="92" y="535"/>
                    <a:pt x="117" y="535"/>
                  </a:cubicBezTo>
                  <a:cubicBezTo>
                    <a:pt x="179" y="535"/>
                    <a:pt x="242" y="505"/>
                    <a:pt x="301" y="476"/>
                  </a:cubicBezTo>
                  <a:lnTo>
                    <a:pt x="342" y="435"/>
                  </a:lnTo>
                  <a:lnTo>
                    <a:pt x="342" y="342"/>
                  </a:lnTo>
                  <a:cubicBezTo>
                    <a:pt x="425" y="218"/>
                    <a:pt x="342" y="83"/>
                    <a:pt x="259" y="42"/>
                  </a:cubicBezTo>
                  <a:cubicBezTo>
                    <a:pt x="259" y="0"/>
                    <a:pt x="218" y="0"/>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39"/>
            <p:cNvSpPr/>
            <p:nvPr/>
          </p:nvSpPr>
          <p:spPr>
            <a:xfrm>
              <a:off x="4593425" y="4388550"/>
              <a:ext cx="6500" cy="8550"/>
            </a:xfrm>
            <a:custGeom>
              <a:rect b="b" l="l" r="r" t="t"/>
              <a:pathLst>
                <a:path extrusionOk="0" h="342" w="260">
                  <a:moveTo>
                    <a:pt x="1" y="1"/>
                  </a:moveTo>
                  <a:lnTo>
                    <a:pt x="1" y="176"/>
                  </a:lnTo>
                  <a:cubicBezTo>
                    <a:pt x="1" y="218"/>
                    <a:pt x="42" y="300"/>
                    <a:pt x="135" y="342"/>
                  </a:cubicBezTo>
                  <a:lnTo>
                    <a:pt x="176" y="342"/>
                  </a:lnTo>
                  <a:lnTo>
                    <a:pt x="259" y="83"/>
                  </a:lnTo>
                  <a:lnTo>
                    <a:pt x="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39"/>
            <p:cNvSpPr/>
            <p:nvPr/>
          </p:nvSpPr>
          <p:spPr>
            <a:xfrm>
              <a:off x="4528800" y="4361675"/>
              <a:ext cx="12950" cy="10025"/>
            </a:xfrm>
            <a:custGeom>
              <a:rect b="b" l="l" r="r" t="t"/>
              <a:pathLst>
                <a:path extrusionOk="0" h="401" w="518">
                  <a:moveTo>
                    <a:pt x="42" y="0"/>
                  </a:moveTo>
                  <a:cubicBezTo>
                    <a:pt x="1" y="42"/>
                    <a:pt x="1" y="83"/>
                    <a:pt x="1" y="124"/>
                  </a:cubicBezTo>
                  <a:cubicBezTo>
                    <a:pt x="1" y="166"/>
                    <a:pt x="1" y="218"/>
                    <a:pt x="42" y="218"/>
                  </a:cubicBezTo>
                  <a:lnTo>
                    <a:pt x="42" y="259"/>
                  </a:lnTo>
                  <a:lnTo>
                    <a:pt x="177" y="383"/>
                  </a:lnTo>
                  <a:cubicBezTo>
                    <a:pt x="201" y="395"/>
                    <a:pt x="225" y="400"/>
                    <a:pt x="250" y="400"/>
                  </a:cubicBezTo>
                  <a:cubicBezTo>
                    <a:pt x="309" y="400"/>
                    <a:pt x="369" y="371"/>
                    <a:pt x="435" y="342"/>
                  </a:cubicBezTo>
                  <a:cubicBezTo>
                    <a:pt x="476" y="342"/>
                    <a:pt x="518" y="300"/>
                    <a:pt x="518" y="218"/>
                  </a:cubicBez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39"/>
            <p:cNvSpPr/>
            <p:nvPr/>
          </p:nvSpPr>
          <p:spPr>
            <a:xfrm>
              <a:off x="4468575" y="4337900"/>
              <a:ext cx="9600" cy="7525"/>
            </a:xfrm>
            <a:custGeom>
              <a:rect b="b" l="l" r="r" t="t"/>
              <a:pathLst>
                <a:path extrusionOk="0" h="301" w="384">
                  <a:moveTo>
                    <a:pt x="125" y="0"/>
                  </a:moveTo>
                  <a:lnTo>
                    <a:pt x="1" y="259"/>
                  </a:lnTo>
                  <a:cubicBezTo>
                    <a:pt x="42" y="259"/>
                    <a:pt x="42" y="300"/>
                    <a:pt x="84" y="300"/>
                  </a:cubicBezTo>
                  <a:lnTo>
                    <a:pt x="166" y="300"/>
                  </a:lnTo>
                  <a:cubicBezTo>
                    <a:pt x="259" y="259"/>
                    <a:pt x="342" y="217"/>
                    <a:pt x="383" y="135"/>
                  </a:cubicBezTo>
                  <a:lnTo>
                    <a:pt x="12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39"/>
            <p:cNvSpPr/>
            <p:nvPr/>
          </p:nvSpPr>
          <p:spPr>
            <a:xfrm>
              <a:off x="4487975" y="4640825"/>
              <a:ext cx="8550" cy="7275"/>
            </a:xfrm>
            <a:custGeom>
              <a:rect b="b" l="l" r="r" t="t"/>
              <a:pathLst>
                <a:path extrusionOk="0" h="291" w="342">
                  <a:moveTo>
                    <a:pt x="279" y="1"/>
                  </a:moveTo>
                  <a:cubicBezTo>
                    <a:pt x="259" y="1"/>
                    <a:pt x="238" y="11"/>
                    <a:pt x="217" y="32"/>
                  </a:cubicBezTo>
                  <a:cubicBezTo>
                    <a:pt x="124" y="32"/>
                    <a:pt x="83" y="32"/>
                    <a:pt x="42" y="73"/>
                  </a:cubicBezTo>
                  <a:lnTo>
                    <a:pt x="42" y="114"/>
                  </a:lnTo>
                  <a:lnTo>
                    <a:pt x="0" y="166"/>
                  </a:lnTo>
                  <a:lnTo>
                    <a:pt x="259" y="290"/>
                  </a:lnTo>
                  <a:lnTo>
                    <a:pt x="341" y="32"/>
                  </a:lnTo>
                  <a:cubicBezTo>
                    <a:pt x="321" y="11"/>
                    <a:pt x="300" y="1"/>
                    <a:pt x="27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39"/>
            <p:cNvSpPr/>
            <p:nvPr/>
          </p:nvSpPr>
          <p:spPr>
            <a:xfrm>
              <a:off x="4423350" y="4614325"/>
              <a:ext cx="15025" cy="9975"/>
            </a:xfrm>
            <a:custGeom>
              <a:rect b="b" l="l" r="r" t="t"/>
              <a:pathLst>
                <a:path extrusionOk="0" h="399" w="601">
                  <a:moveTo>
                    <a:pt x="289" y="1"/>
                  </a:moveTo>
                  <a:cubicBezTo>
                    <a:pt x="195" y="1"/>
                    <a:pt x="104" y="47"/>
                    <a:pt x="42" y="140"/>
                  </a:cubicBezTo>
                  <a:lnTo>
                    <a:pt x="1" y="192"/>
                  </a:lnTo>
                  <a:lnTo>
                    <a:pt x="517" y="399"/>
                  </a:lnTo>
                  <a:cubicBezTo>
                    <a:pt x="600" y="233"/>
                    <a:pt x="517" y="99"/>
                    <a:pt x="383" y="16"/>
                  </a:cubicBezTo>
                  <a:cubicBezTo>
                    <a:pt x="352" y="6"/>
                    <a:pt x="320" y="1"/>
                    <a:pt x="28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39"/>
            <p:cNvSpPr/>
            <p:nvPr/>
          </p:nvSpPr>
          <p:spPr>
            <a:xfrm>
              <a:off x="4512775" y="4576625"/>
              <a:ext cx="10625" cy="13300"/>
            </a:xfrm>
            <a:custGeom>
              <a:rect b="b" l="l" r="r" t="t"/>
              <a:pathLst>
                <a:path extrusionOk="0" h="532" w="425">
                  <a:moveTo>
                    <a:pt x="332" y="0"/>
                  </a:moveTo>
                  <a:cubicBezTo>
                    <a:pt x="226" y="0"/>
                    <a:pt x="115" y="56"/>
                    <a:pt x="84" y="191"/>
                  </a:cubicBezTo>
                  <a:cubicBezTo>
                    <a:pt x="1" y="315"/>
                    <a:pt x="84" y="490"/>
                    <a:pt x="208" y="532"/>
                  </a:cubicBezTo>
                  <a:lnTo>
                    <a:pt x="425" y="15"/>
                  </a:lnTo>
                  <a:cubicBezTo>
                    <a:pt x="396" y="5"/>
                    <a:pt x="364" y="0"/>
                    <a:pt x="33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39"/>
            <p:cNvSpPr/>
            <p:nvPr/>
          </p:nvSpPr>
          <p:spPr>
            <a:xfrm>
              <a:off x="4449200" y="4550300"/>
              <a:ext cx="15025" cy="14050"/>
            </a:xfrm>
            <a:custGeom>
              <a:rect b="b" l="l" r="r" t="t"/>
              <a:pathLst>
                <a:path extrusionOk="0" h="562" w="601">
                  <a:moveTo>
                    <a:pt x="272" y="1"/>
                  </a:moveTo>
                  <a:cubicBezTo>
                    <a:pt x="172" y="1"/>
                    <a:pt x="72" y="71"/>
                    <a:pt x="42" y="168"/>
                  </a:cubicBezTo>
                  <a:cubicBezTo>
                    <a:pt x="0" y="334"/>
                    <a:pt x="42" y="468"/>
                    <a:pt x="166" y="551"/>
                  </a:cubicBezTo>
                  <a:cubicBezTo>
                    <a:pt x="197" y="558"/>
                    <a:pt x="228" y="562"/>
                    <a:pt x="258" y="562"/>
                  </a:cubicBezTo>
                  <a:cubicBezTo>
                    <a:pt x="399" y="562"/>
                    <a:pt x="525" y="486"/>
                    <a:pt x="559" y="375"/>
                  </a:cubicBezTo>
                  <a:cubicBezTo>
                    <a:pt x="600" y="251"/>
                    <a:pt x="559" y="75"/>
                    <a:pt x="383" y="34"/>
                  </a:cubicBezTo>
                  <a:cubicBezTo>
                    <a:pt x="349" y="11"/>
                    <a:pt x="310" y="1"/>
                    <a:pt x="27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39"/>
            <p:cNvSpPr/>
            <p:nvPr/>
          </p:nvSpPr>
          <p:spPr>
            <a:xfrm>
              <a:off x="4403975" y="4569125"/>
              <a:ext cx="15000" cy="14125"/>
            </a:xfrm>
            <a:custGeom>
              <a:rect b="b" l="l" r="r" t="t"/>
              <a:pathLst>
                <a:path extrusionOk="0" h="565" w="600">
                  <a:moveTo>
                    <a:pt x="290" y="0"/>
                  </a:moveTo>
                  <a:cubicBezTo>
                    <a:pt x="184" y="0"/>
                    <a:pt x="73" y="56"/>
                    <a:pt x="41" y="191"/>
                  </a:cubicBezTo>
                  <a:cubicBezTo>
                    <a:pt x="0" y="315"/>
                    <a:pt x="41" y="491"/>
                    <a:pt x="166" y="532"/>
                  </a:cubicBezTo>
                  <a:cubicBezTo>
                    <a:pt x="214" y="555"/>
                    <a:pt x="259" y="565"/>
                    <a:pt x="301" y="565"/>
                  </a:cubicBezTo>
                  <a:cubicBezTo>
                    <a:pt x="412" y="565"/>
                    <a:pt x="499" y="495"/>
                    <a:pt x="558" y="398"/>
                  </a:cubicBezTo>
                  <a:cubicBezTo>
                    <a:pt x="600" y="232"/>
                    <a:pt x="558" y="98"/>
                    <a:pt x="383" y="15"/>
                  </a:cubicBezTo>
                  <a:cubicBezTo>
                    <a:pt x="354" y="5"/>
                    <a:pt x="322" y="0"/>
                    <a:pt x="29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39"/>
            <p:cNvSpPr/>
            <p:nvPr/>
          </p:nvSpPr>
          <p:spPr>
            <a:xfrm>
              <a:off x="4467550" y="4595550"/>
              <a:ext cx="16050" cy="14125"/>
            </a:xfrm>
            <a:custGeom>
              <a:rect b="b" l="l" r="r" t="t"/>
              <a:pathLst>
                <a:path extrusionOk="0" h="565" w="642">
                  <a:moveTo>
                    <a:pt x="313" y="0"/>
                  </a:moveTo>
                  <a:cubicBezTo>
                    <a:pt x="210" y="0"/>
                    <a:pt x="102" y="70"/>
                    <a:pt x="42" y="168"/>
                  </a:cubicBezTo>
                  <a:cubicBezTo>
                    <a:pt x="0" y="333"/>
                    <a:pt x="83" y="467"/>
                    <a:pt x="207" y="550"/>
                  </a:cubicBezTo>
                  <a:cubicBezTo>
                    <a:pt x="239" y="560"/>
                    <a:pt x="272" y="565"/>
                    <a:pt x="306" y="565"/>
                  </a:cubicBezTo>
                  <a:cubicBezTo>
                    <a:pt x="416" y="565"/>
                    <a:pt x="527" y="509"/>
                    <a:pt x="559" y="374"/>
                  </a:cubicBezTo>
                  <a:cubicBezTo>
                    <a:pt x="642" y="250"/>
                    <a:pt x="559" y="75"/>
                    <a:pt x="424" y="33"/>
                  </a:cubicBezTo>
                  <a:cubicBezTo>
                    <a:pt x="390" y="10"/>
                    <a:pt x="352" y="0"/>
                    <a:pt x="31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39"/>
            <p:cNvSpPr/>
            <p:nvPr/>
          </p:nvSpPr>
          <p:spPr>
            <a:xfrm>
              <a:off x="4429800" y="4505075"/>
              <a:ext cx="16050" cy="14050"/>
            </a:xfrm>
            <a:custGeom>
              <a:rect b="b" l="l" r="r" t="t"/>
              <a:pathLst>
                <a:path extrusionOk="0" h="562" w="642">
                  <a:moveTo>
                    <a:pt x="313" y="0"/>
                  </a:moveTo>
                  <a:cubicBezTo>
                    <a:pt x="211" y="0"/>
                    <a:pt x="102" y="71"/>
                    <a:pt x="42" y="168"/>
                  </a:cubicBezTo>
                  <a:cubicBezTo>
                    <a:pt x="1" y="292"/>
                    <a:pt x="84" y="468"/>
                    <a:pt x="218" y="551"/>
                  </a:cubicBezTo>
                  <a:cubicBezTo>
                    <a:pt x="240" y="558"/>
                    <a:pt x="263" y="561"/>
                    <a:pt x="287" y="561"/>
                  </a:cubicBezTo>
                  <a:cubicBezTo>
                    <a:pt x="400" y="561"/>
                    <a:pt x="525" y="486"/>
                    <a:pt x="559" y="375"/>
                  </a:cubicBezTo>
                  <a:cubicBezTo>
                    <a:pt x="642" y="251"/>
                    <a:pt x="559" y="75"/>
                    <a:pt x="425" y="34"/>
                  </a:cubicBezTo>
                  <a:cubicBezTo>
                    <a:pt x="391" y="11"/>
                    <a:pt x="352" y="0"/>
                    <a:pt x="31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39"/>
            <p:cNvSpPr/>
            <p:nvPr/>
          </p:nvSpPr>
          <p:spPr>
            <a:xfrm>
              <a:off x="4494425" y="4531375"/>
              <a:ext cx="15025" cy="13700"/>
            </a:xfrm>
            <a:custGeom>
              <a:rect b="b" l="l" r="r" t="t"/>
              <a:pathLst>
                <a:path extrusionOk="0" h="548" w="601">
                  <a:moveTo>
                    <a:pt x="290" y="1"/>
                  </a:moveTo>
                  <a:cubicBezTo>
                    <a:pt x="185" y="1"/>
                    <a:pt x="74" y="56"/>
                    <a:pt x="42" y="191"/>
                  </a:cubicBezTo>
                  <a:cubicBezTo>
                    <a:pt x="1" y="315"/>
                    <a:pt x="42" y="491"/>
                    <a:pt x="218" y="532"/>
                  </a:cubicBezTo>
                  <a:cubicBezTo>
                    <a:pt x="249" y="543"/>
                    <a:pt x="283" y="548"/>
                    <a:pt x="318" y="548"/>
                  </a:cubicBezTo>
                  <a:cubicBezTo>
                    <a:pt x="421" y="548"/>
                    <a:pt x="528" y="501"/>
                    <a:pt x="559" y="408"/>
                  </a:cubicBezTo>
                  <a:cubicBezTo>
                    <a:pt x="600" y="233"/>
                    <a:pt x="559" y="98"/>
                    <a:pt x="383" y="15"/>
                  </a:cubicBezTo>
                  <a:cubicBezTo>
                    <a:pt x="354" y="6"/>
                    <a:pt x="323" y="1"/>
                    <a:pt x="29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39"/>
            <p:cNvSpPr/>
            <p:nvPr/>
          </p:nvSpPr>
          <p:spPr>
            <a:xfrm>
              <a:off x="4366225" y="4588875"/>
              <a:ext cx="6500" cy="8550"/>
            </a:xfrm>
            <a:custGeom>
              <a:rect b="b" l="l" r="r" t="t"/>
              <a:pathLst>
                <a:path extrusionOk="0" h="342" w="260">
                  <a:moveTo>
                    <a:pt x="83" y="0"/>
                  </a:moveTo>
                  <a:lnTo>
                    <a:pt x="1" y="259"/>
                  </a:lnTo>
                  <a:lnTo>
                    <a:pt x="259" y="342"/>
                  </a:lnTo>
                  <a:lnTo>
                    <a:pt x="259" y="300"/>
                  </a:lnTo>
                  <a:lnTo>
                    <a:pt x="259" y="259"/>
                  </a:lnTo>
                  <a:cubicBezTo>
                    <a:pt x="259" y="124"/>
                    <a:pt x="218" y="42"/>
                    <a:pt x="8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39"/>
            <p:cNvSpPr/>
            <p:nvPr/>
          </p:nvSpPr>
          <p:spPr>
            <a:xfrm>
              <a:off x="4390000" y="4524250"/>
              <a:ext cx="10625" cy="13325"/>
            </a:xfrm>
            <a:custGeom>
              <a:rect b="b" l="l" r="r" t="t"/>
              <a:pathLst>
                <a:path extrusionOk="0" h="533" w="425">
                  <a:moveTo>
                    <a:pt x="208" y="1"/>
                  </a:moveTo>
                  <a:lnTo>
                    <a:pt x="1" y="518"/>
                  </a:lnTo>
                  <a:cubicBezTo>
                    <a:pt x="31" y="528"/>
                    <a:pt x="65" y="533"/>
                    <a:pt x="99" y="533"/>
                  </a:cubicBezTo>
                  <a:cubicBezTo>
                    <a:pt x="203" y="533"/>
                    <a:pt x="311" y="484"/>
                    <a:pt x="342" y="383"/>
                  </a:cubicBezTo>
                  <a:cubicBezTo>
                    <a:pt x="425" y="218"/>
                    <a:pt x="342" y="83"/>
                    <a:pt x="20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39"/>
            <p:cNvSpPr/>
            <p:nvPr/>
          </p:nvSpPr>
          <p:spPr>
            <a:xfrm>
              <a:off x="4539675" y="4516750"/>
              <a:ext cx="7500" cy="9600"/>
            </a:xfrm>
            <a:custGeom>
              <a:rect b="b" l="l" r="r" t="t"/>
              <a:pathLst>
                <a:path extrusionOk="0" h="384" w="300">
                  <a:moveTo>
                    <a:pt x="41" y="1"/>
                  </a:moveTo>
                  <a:cubicBezTo>
                    <a:pt x="41" y="42"/>
                    <a:pt x="0" y="125"/>
                    <a:pt x="41" y="166"/>
                  </a:cubicBezTo>
                  <a:cubicBezTo>
                    <a:pt x="41" y="259"/>
                    <a:pt x="124" y="342"/>
                    <a:pt x="217" y="383"/>
                  </a:cubicBezTo>
                  <a:lnTo>
                    <a:pt x="300" y="125"/>
                  </a:lnTo>
                  <a:lnTo>
                    <a:pt x="4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39"/>
            <p:cNvSpPr/>
            <p:nvPr/>
          </p:nvSpPr>
          <p:spPr>
            <a:xfrm>
              <a:off x="4476075" y="4490900"/>
              <a:ext cx="12950" cy="9000"/>
            </a:xfrm>
            <a:custGeom>
              <a:rect b="b" l="l" r="r" t="t"/>
              <a:pathLst>
                <a:path extrusionOk="0" h="360" w="518">
                  <a:moveTo>
                    <a:pt x="1" y="1"/>
                  </a:moveTo>
                  <a:lnTo>
                    <a:pt x="1" y="84"/>
                  </a:lnTo>
                  <a:lnTo>
                    <a:pt x="1" y="218"/>
                  </a:lnTo>
                  <a:cubicBezTo>
                    <a:pt x="42" y="218"/>
                    <a:pt x="42" y="218"/>
                    <a:pt x="42" y="259"/>
                  </a:cubicBezTo>
                  <a:cubicBezTo>
                    <a:pt x="83" y="301"/>
                    <a:pt x="125" y="342"/>
                    <a:pt x="176" y="342"/>
                  </a:cubicBezTo>
                  <a:cubicBezTo>
                    <a:pt x="201" y="354"/>
                    <a:pt x="228" y="359"/>
                    <a:pt x="258" y="359"/>
                  </a:cubicBezTo>
                  <a:cubicBezTo>
                    <a:pt x="329" y="359"/>
                    <a:pt x="410" y="330"/>
                    <a:pt x="476" y="301"/>
                  </a:cubicBezTo>
                  <a:cubicBezTo>
                    <a:pt x="518" y="259"/>
                    <a:pt x="518" y="218"/>
                    <a:pt x="518" y="218"/>
                  </a:cubicBezTo>
                  <a:lnTo>
                    <a:pt x="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39"/>
            <p:cNvSpPr/>
            <p:nvPr/>
          </p:nvSpPr>
          <p:spPr>
            <a:xfrm>
              <a:off x="4415850" y="4467125"/>
              <a:ext cx="9600" cy="6500"/>
            </a:xfrm>
            <a:custGeom>
              <a:rect b="b" l="l" r="r" t="t"/>
              <a:pathLst>
                <a:path extrusionOk="0" h="260" w="384">
                  <a:moveTo>
                    <a:pt x="125" y="1"/>
                  </a:moveTo>
                  <a:lnTo>
                    <a:pt x="1" y="218"/>
                  </a:lnTo>
                  <a:cubicBezTo>
                    <a:pt x="42" y="259"/>
                    <a:pt x="42" y="259"/>
                    <a:pt x="83" y="259"/>
                  </a:cubicBezTo>
                  <a:lnTo>
                    <a:pt x="166" y="259"/>
                  </a:lnTo>
                  <a:cubicBezTo>
                    <a:pt x="207" y="259"/>
                    <a:pt x="207" y="259"/>
                    <a:pt x="207" y="218"/>
                  </a:cubicBezTo>
                  <a:cubicBezTo>
                    <a:pt x="259" y="218"/>
                    <a:pt x="301" y="176"/>
                    <a:pt x="342" y="135"/>
                  </a:cubicBezTo>
                  <a:lnTo>
                    <a:pt x="383" y="83"/>
                  </a:lnTo>
                  <a:lnTo>
                    <a:pt x="125"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39"/>
            <p:cNvSpPr/>
            <p:nvPr/>
          </p:nvSpPr>
          <p:spPr>
            <a:xfrm>
              <a:off x="4461100" y="4705175"/>
              <a:ext cx="9575" cy="12950"/>
            </a:xfrm>
            <a:custGeom>
              <a:rect b="b" l="l" r="r" t="t"/>
              <a:pathLst>
                <a:path extrusionOk="0" h="518" w="383">
                  <a:moveTo>
                    <a:pt x="258" y="1"/>
                  </a:moveTo>
                  <a:cubicBezTo>
                    <a:pt x="165" y="1"/>
                    <a:pt x="41" y="84"/>
                    <a:pt x="0" y="177"/>
                  </a:cubicBezTo>
                  <a:cubicBezTo>
                    <a:pt x="0" y="259"/>
                    <a:pt x="0" y="342"/>
                    <a:pt x="41" y="435"/>
                  </a:cubicBezTo>
                  <a:cubicBezTo>
                    <a:pt x="83" y="477"/>
                    <a:pt x="124" y="518"/>
                    <a:pt x="165" y="518"/>
                  </a:cubicBezTo>
                  <a:lnTo>
                    <a:pt x="3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39"/>
            <p:cNvSpPr/>
            <p:nvPr/>
          </p:nvSpPr>
          <p:spPr>
            <a:xfrm>
              <a:off x="4396475" y="4678950"/>
              <a:ext cx="15000" cy="13700"/>
            </a:xfrm>
            <a:custGeom>
              <a:rect b="b" l="l" r="r" t="t"/>
              <a:pathLst>
                <a:path extrusionOk="0" h="548" w="600">
                  <a:moveTo>
                    <a:pt x="283" y="1"/>
                  </a:moveTo>
                  <a:cubicBezTo>
                    <a:pt x="179" y="1"/>
                    <a:pt x="73" y="47"/>
                    <a:pt x="42" y="140"/>
                  </a:cubicBezTo>
                  <a:cubicBezTo>
                    <a:pt x="0" y="316"/>
                    <a:pt x="42" y="492"/>
                    <a:pt x="166" y="533"/>
                  </a:cubicBezTo>
                  <a:cubicBezTo>
                    <a:pt x="207" y="543"/>
                    <a:pt x="245" y="548"/>
                    <a:pt x="280" y="548"/>
                  </a:cubicBezTo>
                  <a:cubicBezTo>
                    <a:pt x="398" y="548"/>
                    <a:pt x="487" y="492"/>
                    <a:pt x="559" y="357"/>
                  </a:cubicBezTo>
                  <a:cubicBezTo>
                    <a:pt x="600" y="233"/>
                    <a:pt x="559" y="57"/>
                    <a:pt x="383" y="16"/>
                  </a:cubicBezTo>
                  <a:cubicBezTo>
                    <a:pt x="352" y="6"/>
                    <a:pt x="318" y="1"/>
                    <a:pt x="28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39"/>
            <p:cNvSpPr/>
            <p:nvPr/>
          </p:nvSpPr>
          <p:spPr>
            <a:xfrm>
              <a:off x="4414550" y="4724200"/>
              <a:ext cx="16325" cy="13700"/>
            </a:xfrm>
            <a:custGeom>
              <a:rect b="b" l="l" r="r" t="t"/>
              <a:pathLst>
                <a:path extrusionOk="0" h="548" w="653">
                  <a:moveTo>
                    <a:pt x="342" y="1"/>
                  </a:moveTo>
                  <a:cubicBezTo>
                    <a:pt x="234" y="1"/>
                    <a:pt x="116" y="56"/>
                    <a:pt x="53" y="191"/>
                  </a:cubicBezTo>
                  <a:cubicBezTo>
                    <a:pt x="1" y="315"/>
                    <a:pt x="94" y="491"/>
                    <a:pt x="218" y="532"/>
                  </a:cubicBezTo>
                  <a:cubicBezTo>
                    <a:pt x="249" y="542"/>
                    <a:pt x="282" y="547"/>
                    <a:pt x="315" y="547"/>
                  </a:cubicBezTo>
                  <a:cubicBezTo>
                    <a:pt x="423" y="547"/>
                    <a:pt x="530" y="491"/>
                    <a:pt x="570" y="357"/>
                  </a:cubicBezTo>
                  <a:cubicBezTo>
                    <a:pt x="652" y="232"/>
                    <a:pt x="570" y="57"/>
                    <a:pt x="435" y="15"/>
                  </a:cubicBezTo>
                  <a:cubicBezTo>
                    <a:pt x="406" y="6"/>
                    <a:pt x="375" y="1"/>
                    <a:pt x="34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39"/>
            <p:cNvSpPr/>
            <p:nvPr/>
          </p:nvSpPr>
          <p:spPr>
            <a:xfrm>
              <a:off x="4377075" y="4633725"/>
              <a:ext cx="16050" cy="13700"/>
            </a:xfrm>
            <a:custGeom>
              <a:rect b="b" l="l" r="r" t="t"/>
              <a:pathLst>
                <a:path extrusionOk="0" h="548" w="642">
                  <a:moveTo>
                    <a:pt x="307" y="0"/>
                  </a:moveTo>
                  <a:cubicBezTo>
                    <a:pt x="195" y="0"/>
                    <a:pt x="104" y="47"/>
                    <a:pt x="42" y="140"/>
                  </a:cubicBezTo>
                  <a:cubicBezTo>
                    <a:pt x="1" y="316"/>
                    <a:pt x="84" y="450"/>
                    <a:pt x="208" y="533"/>
                  </a:cubicBezTo>
                  <a:cubicBezTo>
                    <a:pt x="239" y="542"/>
                    <a:pt x="272" y="547"/>
                    <a:pt x="306" y="547"/>
                  </a:cubicBezTo>
                  <a:cubicBezTo>
                    <a:pt x="417" y="547"/>
                    <a:pt x="527" y="492"/>
                    <a:pt x="559" y="357"/>
                  </a:cubicBezTo>
                  <a:cubicBezTo>
                    <a:pt x="642" y="233"/>
                    <a:pt x="559" y="57"/>
                    <a:pt x="425" y="16"/>
                  </a:cubicBezTo>
                  <a:cubicBezTo>
                    <a:pt x="383" y="5"/>
                    <a:pt x="344" y="0"/>
                    <a:pt x="30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39"/>
            <p:cNvSpPr/>
            <p:nvPr/>
          </p:nvSpPr>
          <p:spPr>
            <a:xfrm>
              <a:off x="4441700" y="4659675"/>
              <a:ext cx="15025" cy="14050"/>
            </a:xfrm>
            <a:custGeom>
              <a:rect b="b" l="l" r="r" t="t"/>
              <a:pathLst>
                <a:path extrusionOk="0" h="562" w="601">
                  <a:moveTo>
                    <a:pt x="314" y="1"/>
                  </a:moveTo>
                  <a:cubicBezTo>
                    <a:pt x="201" y="1"/>
                    <a:pt x="76" y="77"/>
                    <a:pt x="42" y="187"/>
                  </a:cubicBezTo>
                  <a:cubicBezTo>
                    <a:pt x="1" y="311"/>
                    <a:pt x="42" y="487"/>
                    <a:pt x="166" y="529"/>
                  </a:cubicBezTo>
                  <a:cubicBezTo>
                    <a:pt x="215" y="551"/>
                    <a:pt x="263" y="562"/>
                    <a:pt x="309" y="562"/>
                  </a:cubicBezTo>
                  <a:cubicBezTo>
                    <a:pt x="429" y="562"/>
                    <a:pt x="529" y="491"/>
                    <a:pt x="559" y="394"/>
                  </a:cubicBezTo>
                  <a:cubicBezTo>
                    <a:pt x="600" y="270"/>
                    <a:pt x="559" y="94"/>
                    <a:pt x="383" y="12"/>
                  </a:cubicBezTo>
                  <a:cubicBezTo>
                    <a:pt x="361" y="4"/>
                    <a:pt x="338" y="1"/>
                    <a:pt x="31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39"/>
            <p:cNvSpPr/>
            <p:nvPr/>
          </p:nvSpPr>
          <p:spPr>
            <a:xfrm>
              <a:off x="4339350" y="4652450"/>
              <a:ext cx="8550" cy="11925"/>
            </a:xfrm>
            <a:custGeom>
              <a:rect b="b" l="l" r="r" t="t"/>
              <a:pathLst>
                <a:path extrusionOk="0" h="477" w="342">
                  <a:moveTo>
                    <a:pt x="124" y="1"/>
                  </a:moveTo>
                  <a:lnTo>
                    <a:pt x="0" y="259"/>
                  </a:lnTo>
                  <a:lnTo>
                    <a:pt x="217" y="476"/>
                  </a:lnTo>
                  <a:cubicBezTo>
                    <a:pt x="217" y="425"/>
                    <a:pt x="259" y="425"/>
                    <a:pt x="259" y="383"/>
                  </a:cubicBezTo>
                  <a:cubicBezTo>
                    <a:pt x="342" y="259"/>
                    <a:pt x="259" y="83"/>
                    <a:pt x="12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39"/>
            <p:cNvSpPr/>
            <p:nvPr/>
          </p:nvSpPr>
          <p:spPr>
            <a:xfrm>
              <a:off x="4487975" y="4644950"/>
              <a:ext cx="6475" cy="9600"/>
            </a:xfrm>
            <a:custGeom>
              <a:rect b="b" l="l" r="r" t="t"/>
              <a:pathLst>
                <a:path extrusionOk="0" h="384" w="259">
                  <a:moveTo>
                    <a:pt x="0" y="1"/>
                  </a:moveTo>
                  <a:lnTo>
                    <a:pt x="0" y="125"/>
                  </a:lnTo>
                  <a:cubicBezTo>
                    <a:pt x="0" y="208"/>
                    <a:pt x="42" y="342"/>
                    <a:pt x="166" y="383"/>
                  </a:cubicBezTo>
                  <a:lnTo>
                    <a:pt x="259" y="125"/>
                  </a:lnTo>
                  <a:lnTo>
                    <a:pt x="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39"/>
            <p:cNvSpPr/>
            <p:nvPr/>
          </p:nvSpPr>
          <p:spPr>
            <a:xfrm>
              <a:off x="4423350" y="4619125"/>
              <a:ext cx="12950" cy="9225"/>
            </a:xfrm>
            <a:custGeom>
              <a:rect b="b" l="l" r="r" t="t"/>
              <a:pathLst>
                <a:path extrusionOk="0" h="369" w="518">
                  <a:moveTo>
                    <a:pt x="1" y="0"/>
                  </a:moveTo>
                  <a:lnTo>
                    <a:pt x="1" y="83"/>
                  </a:lnTo>
                  <a:cubicBezTo>
                    <a:pt x="1" y="207"/>
                    <a:pt x="42" y="300"/>
                    <a:pt x="166" y="341"/>
                  </a:cubicBezTo>
                  <a:cubicBezTo>
                    <a:pt x="204" y="358"/>
                    <a:pt x="248" y="368"/>
                    <a:pt x="293" y="368"/>
                  </a:cubicBezTo>
                  <a:cubicBezTo>
                    <a:pt x="356" y="368"/>
                    <a:pt x="422" y="348"/>
                    <a:pt x="476" y="300"/>
                  </a:cubicBezTo>
                  <a:cubicBezTo>
                    <a:pt x="476" y="259"/>
                    <a:pt x="517" y="259"/>
                    <a:pt x="517" y="207"/>
                  </a:cubicBezTo>
                  <a:lnTo>
                    <a:pt x="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39"/>
            <p:cNvSpPr/>
            <p:nvPr/>
          </p:nvSpPr>
          <p:spPr>
            <a:xfrm>
              <a:off x="4362875" y="4595325"/>
              <a:ext cx="9850" cy="6500"/>
            </a:xfrm>
            <a:custGeom>
              <a:rect b="b" l="l" r="r" t="t"/>
              <a:pathLst>
                <a:path extrusionOk="0" h="260" w="394">
                  <a:moveTo>
                    <a:pt x="135" y="1"/>
                  </a:moveTo>
                  <a:lnTo>
                    <a:pt x="0" y="259"/>
                  </a:lnTo>
                  <a:lnTo>
                    <a:pt x="176" y="259"/>
                  </a:lnTo>
                  <a:cubicBezTo>
                    <a:pt x="259" y="259"/>
                    <a:pt x="310" y="218"/>
                    <a:pt x="352" y="125"/>
                  </a:cubicBezTo>
                  <a:cubicBezTo>
                    <a:pt x="352" y="125"/>
                    <a:pt x="393" y="125"/>
                    <a:pt x="393" y="84"/>
                  </a:cubicBezTo>
                  <a:lnTo>
                    <a:pt x="135"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39"/>
            <p:cNvSpPr/>
            <p:nvPr/>
          </p:nvSpPr>
          <p:spPr>
            <a:xfrm>
              <a:off x="4676400" y="3817325"/>
              <a:ext cx="9575" cy="7000"/>
            </a:xfrm>
            <a:custGeom>
              <a:rect b="b" l="l" r="r" t="t"/>
              <a:pathLst>
                <a:path extrusionOk="0" h="280" w="383">
                  <a:moveTo>
                    <a:pt x="288" y="0"/>
                  </a:moveTo>
                  <a:cubicBezTo>
                    <a:pt x="212" y="0"/>
                    <a:pt x="150" y="44"/>
                    <a:pt x="83" y="104"/>
                  </a:cubicBezTo>
                  <a:lnTo>
                    <a:pt x="42" y="145"/>
                  </a:lnTo>
                  <a:lnTo>
                    <a:pt x="0" y="187"/>
                  </a:lnTo>
                  <a:lnTo>
                    <a:pt x="259" y="280"/>
                  </a:lnTo>
                  <a:lnTo>
                    <a:pt x="383" y="21"/>
                  </a:lnTo>
                  <a:cubicBezTo>
                    <a:pt x="349" y="7"/>
                    <a:pt x="317" y="0"/>
                    <a:pt x="28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39"/>
            <p:cNvSpPr/>
            <p:nvPr/>
          </p:nvSpPr>
          <p:spPr>
            <a:xfrm>
              <a:off x="4623675" y="3945775"/>
              <a:ext cx="9575" cy="7800"/>
            </a:xfrm>
            <a:custGeom>
              <a:rect b="b" l="l" r="r" t="t"/>
              <a:pathLst>
                <a:path extrusionOk="0" h="312" w="383">
                  <a:moveTo>
                    <a:pt x="300" y="1"/>
                  </a:moveTo>
                  <a:cubicBezTo>
                    <a:pt x="166" y="1"/>
                    <a:pt x="42" y="53"/>
                    <a:pt x="0" y="177"/>
                  </a:cubicBezTo>
                  <a:lnTo>
                    <a:pt x="259" y="311"/>
                  </a:lnTo>
                  <a:lnTo>
                    <a:pt x="383" y="53"/>
                  </a:lnTo>
                  <a:cubicBezTo>
                    <a:pt x="341" y="53"/>
                    <a:pt x="341" y="1"/>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39"/>
            <p:cNvSpPr/>
            <p:nvPr/>
          </p:nvSpPr>
          <p:spPr>
            <a:xfrm>
              <a:off x="4560075" y="3919950"/>
              <a:ext cx="14000" cy="9825"/>
            </a:xfrm>
            <a:custGeom>
              <a:rect b="b" l="l" r="r" t="t"/>
              <a:pathLst>
                <a:path extrusionOk="0" h="393" w="560">
                  <a:moveTo>
                    <a:pt x="125" y="0"/>
                  </a:moveTo>
                  <a:lnTo>
                    <a:pt x="84" y="52"/>
                  </a:lnTo>
                  <a:cubicBezTo>
                    <a:pt x="42" y="52"/>
                    <a:pt x="42" y="93"/>
                    <a:pt x="1" y="93"/>
                  </a:cubicBezTo>
                  <a:lnTo>
                    <a:pt x="1" y="176"/>
                  </a:lnTo>
                  <a:lnTo>
                    <a:pt x="518" y="393"/>
                  </a:lnTo>
                  <a:cubicBezTo>
                    <a:pt x="559" y="258"/>
                    <a:pt x="518" y="93"/>
                    <a:pt x="383" y="52"/>
                  </a:cubicBezTo>
                  <a:lnTo>
                    <a:pt x="3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39"/>
            <p:cNvSpPr/>
            <p:nvPr/>
          </p:nvSpPr>
          <p:spPr>
            <a:xfrm>
              <a:off x="4648475" y="3881975"/>
              <a:ext cx="10625" cy="13425"/>
            </a:xfrm>
            <a:custGeom>
              <a:rect b="b" l="l" r="r" t="t"/>
              <a:pathLst>
                <a:path extrusionOk="0" h="537" w="425">
                  <a:moveTo>
                    <a:pt x="326" y="1"/>
                  </a:moveTo>
                  <a:cubicBezTo>
                    <a:pt x="222" y="1"/>
                    <a:pt x="115" y="61"/>
                    <a:pt x="84" y="185"/>
                  </a:cubicBezTo>
                  <a:cubicBezTo>
                    <a:pt x="1" y="320"/>
                    <a:pt x="84" y="485"/>
                    <a:pt x="208" y="537"/>
                  </a:cubicBezTo>
                  <a:lnTo>
                    <a:pt x="425" y="20"/>
                  </a:lnTo>
                  <a:cubicBezTo>
                    <a:pt x="394" y="7"/>
                    <a:pt x="360" y="1"/>
                    <a:pt x="32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39"/>
            <p:cNvSpPr/>
            <p:nvPr/>
          </p:nvSpPr>
          <p:spPr>
            <a:xfrm>
              <a:off x="4584900" y="3855675"/>
              <a:ext cx="15025" cy="13550"/>
            </a:xfrm>
            <a:custGeom>
              <a:rect b="b" l="l" r="r" t="t"/>
              <a:pathLst>
                <a:path extrusionOk="0" h="542" w="601">
                  <a:moveTo>
                    <a:pt x="292" y="0"/>
                  </a:moveTo>
                  <a:cubicBezTo>
                    <a:pt x="187" y="0"/>
                    <a:pt x="101" y="73"/>
                    <a:pt x="42" y="162"/>
                  </a:cubicBezTo>
                  <a:cubicBezTo>
                    <a:pt x="0" y="296"/>
                    <a:pt x="42" y="462"/>
                    <a:pt x="218" y="503"/>
                  </a:cubicBezTo>
                  <a:cubicBezTo>
                    <a:pt x="253" y="530"/>
                    <a:pt x="292" y="541"/>
                    <a:pt x="331" y="541"/>
                  </a:cubicBezTo>
                  <a:cubicBezTo>
                    <a:pt x="430" y="541"/>
                    <a:pt x="529" y="468"/>
                    <a:pt x="559" y="379"/>
                  </a:cubicBezTo>
                  <a:cubicBezTo>
                    <a:pt x="600" y="245"/>
                    <a:pt x="559" y="79"/>
                    <a:pt x="424" y="38"/>
                  </a:cubicBezTo>
                  <a:cubicBezTo>
                    <a:pt x="377" y="12"/>
                    <a:pt x="333" y="0"/>
                    <a:pt x="29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39"/>
            <p:cNvSpPr/>
            <p:nvPr/>
          </p:nvSpPr>
          <p:spPr>
            <a:xfrm>
              <a:off x="4539675" y="3874325"/>
              <a:ext cx="15000" cy="13800"/>
            </a:xfrm>
            <a:custGeom>
              <a:rect b="b" l="l" r="r" t="t"/>
              <a:pathLst>
                <a:path extrusionOk="0" h="552" w="600">
                  <a:moveTo>
                    <a:pt x="290" y="1"/>
                  </a:moveTo>
                  <a:cubicBezTo>
                    <a:pt x="184" y="1"/>
                    <a:pt x="73" y="57"/>
                    <a:pt x="41" y="191"/>
                  </a:cubicBezTo>
                  <a:cubicBezTo>
                    <a:pt x="0" y="326"/>
                    <a:pt x="41" y="491"/>
                    <a:pt x="217" y="533"/>
                  </a:cubicBezTo>
                  <a:cubicBezTo>
                    <a:pt x="248" y="545"/>
                    <a:pt x="282" y="552"/>
                    <a:pt x="316" y="552"/>
                  </a:cubicBezTo>
                  <a:cubicBezTo>
                    <a:pt x="420" y="552"/>
                    <a:pt x="527" y="492"/>
                    <a:pt x="558" y="367"/>
                  </a:cubicBezTo>
                  <a:cubicBezTo>
                    <a:pt x="600" y="233"/>
                    <a:pt x="558" y="67"/>
                    <a:pt x="383" y="16"/>
                  </a:cubicBezTo>
                  <a:cubicBezTo>
                    <a:pt x="354" y="6"/>
                    <a:pt x="322" y="1"/>
                    <a:pt x="29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39"/>
            <p:cNvSpPr/>
            <p:nvPr/>
          </p:nvSpPr>
          <p:spPr>
            <a:xfrm>
              <a:off x="4603250" y="3900900"/>
              <a:ext cx="16050" cy="14150"/>
            </a:xfrm>
            <a:custGeom>
              <a:rect b="b" l="l" r="r" t="t"/>
              <a:pathLst>
                <a:path extrusionOk="0" h="566" w="642">
                  <a:moveTo>
                    <a:pt x="311" y="0"/>
                  </a:moveTo>
                  <a:cubicBezTo>
                    <a:pt x="211" y="0"/>
                    <a:pt x="113" y="73"/>
                    <a:pt x="83" y="162"/>
                  </a:cubicBezTo>
                  <a:cubicBezTo>
                    <a:pt x="0" y="297"/>
                    <a:pt x="83" y="462"/>
                    <a:pt x="207" y="555"/>
                  </a:cubicBezTo>
                  <a:cubicBezTo>
                    <a:pt x="229" y="562"/>
                    <a:pt x="253" y="565"/>
                    <a:pt x="276" y="565"/>
                  </a:cubicBezTo>
                  <a:cubicBezTo>
                    <a:pt x="397" y="565"/>
                    <a:pt x="531" y="483"/>
                    <a:pt x="600" y="379"/>
                  </a:cubicBezTo>
                  <a:cubicBezTo>
                    <a:pt x="641" y="245"/>
                    <a:pt x="559" y="80"/>
                    <a:pt x="424" y="38"/>
                  </a:cubicBezTo>
                  <a:cubicBezTo>
                    <a:pt x="389" y="12"/>
                    <a:pt x="350" y="0"/>
                    <a:pt x="31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39"/>
            <p:cNvSpPr/>
            <p:nvPr/>
          </p:nvSpPr>
          <p:spPr>
            <a:xfrm>
              <a:off x="4630125" y="3836750"/>
              <a:ext cx="16050" cy="13800"/>
            </a:xfrm>
            <a:custGeom>
              <a:rect b="b" l="l" r="r" t="t"/>
              <a:pathLst>
                <a:path extrusionOk="0" h="552" w="642">
                  <a:moveTo>
                    <a:pt x="308" y="0"/>
                  </a:moveTo>
                  <a:cubicBezTo>
                    <a:pt x="196" y="0"/>
                    <a:pt x="104" y="60"/>
                    <a:pt x="42" y="185"/>
                  </a:cubicBezTo>
                  <a:cubicBezTo>
                    <a:pt x="1" y="319"/>
                    <a:pt x="42" y="485"/>
                    <a:pt x="218" y="536"/>
                  </a:cubicBezTo>
                  <a:cubicBezTo>
                    <a:pt x="247" y="546"/>
                    <a:pt x="278" y="551"/>
                    <a:pt x="311" y="551"/>
                  </a:cubicBezTo>
                  <a:cubicBezTo>
                    <a:pt x="417" y="551"/>
                    <a:pt x="527" y="496"/>
                    <a:pt x="559" y="361"/>
                  </a:cubicBezTo>
                  <a:cubicBezTo>
                    <a:pt x="642" y="226"/>
                    <a:pt x="559" y="61"/>
                    <a:pt x="425" y="20"/>
                  </a:cubicBezTo>
                  <a:cubicBezTo>
                    <a:pt x="384" y="7"/>
                    <a:pt x="345" y="0"/>
                    <a:pt x="30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39"/>
            <p:cNvSpPr/>
            <p:nvPr/>
          </p:nvSpPr>
          <p:spPr>
            <a:xfrm>
              <a:off x="4501925" y="3894100"/>
              <a:ext cx="6500" cy="8800"/>
            </a:xfrm>
            <a:custGeom>
              <a:rect b="b" l="l" r="r" t="t"/>
              <a:pathLst>
                <a:path extrusionOk="0" h="352" w="260">
                  <a:moveTo>
                    <a:pt x="83" y="0"/>
                  </a:moveTo>
                  <a:lnTo>
                    <a:pt x="1" y="259"/>
                  </a:lnTo>
                  <a:lnTo>
                    <a:pt x="259" y="352"/>
                  </a:lnTo>
                  <a:lnTo>
                    <a:pt x="259" y="310"/>
                  </a:lnTo>
                  <a:lnTo>
                    <a:pt x="259" y="259"/>
                  </a:lnTo>
                  <a:cubicBezTo>
                    <a:pt x="259" y="135"/>
                    <a:pt x="218" y="52"/>
                    <a:pt x="8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39"/>
            <p:cNvSpPr/>
            <p:nvPr/>
          </p:nvSpPr>
          <p:spPr>
            <a:xfrm>
              <a:off x="4676400" y="3821975"/>
              <a:ext cx="6475" cy="8825"/>
            </a:xfrm>
            <a:custGeom>
              <a:rect b="b" l="l" r="r" t="t"/>
              <a:pathLst>
                <a:path extrusionOk="0" h="353" w="259">
                  <a:moveTo>
                    <a:pt x="0" y="1"/>
                  </a:moveTo>
                  <a:lnTo>
                    <a:pt x="0" y="176"/>
                  </a:lnTo>
                  <a:cubicBezTo>
                    <a:pt x="0" y="259"/>
                    <a:pt x="83" y="352"/>
                    <a:pt x="176" y="352"/>
                  </a:cubicBezTo>
                  <a:lnTo>
                    <a:pt x="259" y="94"/>
                  </a:lnTo>
                  <a:lnTo>
                    <a:pt x="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39"/>
            <p:cNvSpPr/>
            <p:nvPr/>
          </p:nvSpPr>
          <p:spPr>
            <a:xfrm>
              <a:off x="4570950" y="4074250"/>
              <a:ext cx="9575" cy="7250"/>
            </a:xfrm>
            <a:custGeom>
              <a:rect b="b" l="l" r="r" t="t"/>
              <a:pathLst>
                <a:path extrusionOk="0" h="290" w="383">
                  <a:moveTo>
                    <a:pt x="257" y="0"/>
                  </a:moveTo>
                  <a:cubicBezTo>
                    <a:pt x="246" y="0"/>
                    <a:pt x="233" y="11"/>
                    <a:pt x="207" y="31"/>
                  </a:cubicBezTo>
                  <a:cubicBezTo>
                    <a:pt x="166" y="31"/>
                    <a:pt x="83" y="31"/>
                    <a:pt x="83" y="83"/>
                  </a:cubicBezTo>
                  <a:cubicBezTo>
                    <a:pt x="41" y="124"/>
                    <a:pt x="0" y="166"/>
                    <a:pt x="0" y="166"/>
                  </a:cubicBezTo>
                  <a:lnTo>
                    <a:pt x="259" y="290"/>
                  </a:lnTo>
                  <a:lnTo>
                    <a:pt x="383" y="31"/>
                  </a:lnTo>
                  <a:lnTo>
                    <a:pt x="300" y="31"/>
                  </a:lnTo>
                  <a:cubicBezTo>
                    <a:pt x="279" y="11"/>
                    <a:pt x="269" y="0"/>
                    <a:pt x="25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39"/>
            <p:cNvSpPr/>
            <p:nvPr/>
          </p:nvSpPr>
          <p:spPr>
            <a:xfrm>
              <a:off x="4507350" y="4048150"/>
              <a:ext cx="12950" cy="9850"/>
            </a:xfrm>
            <a:custGeom>
              <a:rect b="b" l="l" r="r" t="t"/>
              <a:pathLst>
                <a:path extrusionOk="0" h="394" w="518">
                  <a:moveTo>
                    <a:pt x="125" y="0"/>
                  </a:moveTo>
                  <a:cubicBezTo>
                    <a:pt x="125" y="42"/>
                    <a:pt x="83" y="42"/>
                    <a:pt x="83" y="42"/>
                  </a:cubicBezTo>
                  <a:cubicBezTo>
                    <a:pt x="42" y="42"/>
                    <a:pt x="42" y="93"/>
                    <a:pt x="1" y="135"/>
                  </a:cubicBezTo>
                  <a:lnTo>
                    <a:pt x="1" y="176"/>
                  </a:lnTo>
                  <a:lnTo>
                    <a:pt x="476" y="393"/>
                  </a:lnTo>
                  <a:lnTo>
                    <a:pt x="518" y="352"/>
                  </a:lnTo>
                  <a:lnTo>
                    <a:pt x="518" y="217"/>
                  </a:lnTo>
                  <a:cubicBezTo>
                    <a:pt x="518" y="217"/>
                    <a:pt x="518" y="176"/>
                    <a:pt x="476" y="176"/>
                  </a:cubicBezTo>
                  <a:cubicBezTo>
                    <a:pt x="476" y="135"/>
                    <a:pt x="476" y="93"/>
                    <a:pt x="425" y="93"/>
                  </a:cubicBezTo>
                  <a:cubicBezTo>
                    <a:pt x="383" y="42"/>
                    <a:pt x="383" y="42"/>
                    <a:pt x="34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39"/>
            <p:cNvSpPr/>
            <p:nvPr/>
          </p:nvSpPr>
          <p:spPr>
            <a:xfrm>
              <a:off x="4595500" y="4010400"/>
              <a:ext cx="10875" cy="12950"/>
            </a:xfrm>
            <a:custGeom>
              <a:rect b="b" l="l" r="r" t="t"/>
              <a:pathLst>
                <a:path extrusionOk="0" h="518" w="435">
                  <a:moveTo>
                    <a:pt x="259" y="1"/>
                  </a:moveTo>
                  <a:cubicBezTo>
                    <a:pt x="217" y="1"/>
                    <a:pt x="176" y="52"/>
                    <a:pt x="135" y="94"/>
                  </a:cubicBezTo>
                  <a:cubicBezTo>
                    <a:pt x="135" y="94"/>
                    <a:pt x="93" y="135"/>
                    <a:pt x="93" y="176"/>
                  </a:cubicBezTo>
                  <a:cubicBezTo>
                    <a:pt x="0" y="311"/>
                    <a:pt x="93" y="476"/>
                    <a:pt x="217" y="518"/>
                  </a:cubicBezTo>
                  <a:lnTo>
                    <a:pt x="435"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39"/>
            <p:cNvSpPr/>
            <p:nvPr/>
          </p:nvSpPr>
          <p:spPr>
            <a:xfrm>
              <a:off x="4532175" y="3983725"/>
              <a:ext cx="15000" cy="14150"/>
            </a:xfrm>
            <a:custGeom>
              <a:rect b="b" l="l" r="r" t="t"/>
              <a:pathLst>
                <a:path extrusionOk="0" h="566" w="600">
                  <a:moveTo>
                    <a:pt x="272" y="1"/>
                  </a:moveTo>
                  <a:cubicBezTo>
                    <a:pt x="172" y="1"/>
                    <a:pt x="72" y="71"/>
                    <a:pt x="42" y="168"/>
                  </a:cubicBezTo>
                  <a:cubicBezTo>
                    <a:pt x="0" y="344"/>
                    <a:pt x="42" y="468"/>
                    <a:pt x="207" y="551"/>
                  </a:cubicBezTo>
                  <a:cubicBezTo>
                    <a:pt x="233" y="561"/>
                    <a:pt x="261" y="565"/>
                    <a:pt x="288" y="565"/>
                  </a:cubicBezTo>
                  <a:cubicBezTo>
                    <a:pt x="404" y="565"/>
                    <a:pt x="525" y="485"/>
                    <a:pt x="559" y="385"/>
                  </a:cubicBezTo>
                  <a:cubicBezTo>
                    <a:pt x="600" y="251"/>
                    <a:pt x="559" y="85"/>
                    <a:pt x="383" y="34"/>
                  </a:cubicBezTo>
                  <a:cubicBezTo>
                    <a:pt x="349" y="11"/>
                    <a:pt x="310" y="1"/>
                    <a:pt x="27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39"/>
            <p:cNvSpPr/>
            <p:nvPr/>
          </p:nvSpPr>
          <p:spPr>
            <a:xfrm>
              <a:off x="4486925" y="4002650"/>
              <a:ext cx="15025" cy="14150"/>
            </a:xfrm>
            <a:custGeom>
              <a:rect b="b" l="l" r="r" t="t"/>
              <a:pathLst>
                <a:path extrusionOk="0" h="566" w="601">
                  <a:moveTo>
                    <a:pt x="314" y="0"/>
                  </a:moveTo>
                  <a:cubicBezTo>
                    <a:pt x="202" y="0"/>
                    <a:pt x="76" y="76"/>
                    <a:pt x="42" y="187"/>
                  </a:cubicBezTo>
                  <a:cubicBezTo>
                    <a:pt x="1" y="311"/>
                    <a:pt x="42" y="486"/>
                    <a:pt x="208" y="528"/>
                  </a:cubicBezTo>
                  <a:cubicBezTo>
                    <a:pt x="246" y="554"/>
                    <a:pt x="287" y="566"/>
                    <a:pt x="328" y="566"/>
                  </a:cubicBezTo>
                  <a:cubicBezTo>
                    <a:pt x="431" y="566"/>
                    <a:pt x="530" y="493"/>
                    <a:pt x="559" y="404"/>
                  </a:cubicBezTo>
                  <a:cubicBezTo>
                    <a:pt x="601" y="228"/>
                    <a:pt x="559" y="104"/>
                    <a:pt x="383" y="11"/>
                  </a:cubicBezTo>
                  <a:cubicBezTo>
                    <a:pt x="362" y="4"/>
                    <a:pt x="338" y="0"/>
                    <a:pt x="31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39"/>
            <p:cNvSpPr/>
            <p:nvPr/>
          </p:nvSpPr>
          <p:spPr>
            <a:xfrm>
              <a:off x="4550250" y="4028975"/>
              <a:ext cx="16325" cy="14250"/>
            </a:xfrm>
            <a:custGeom>
              <a:rect b="b" l="l" r="r" t="t"/>
              <a:pathLst>
                <a:path extrusionOk="0" h="570" w="653">
                  <a:moveTo>
                    <a:pt x="324" y="0"/>
                  </a:moveTo>
                  <a:cubicBezTo>
                    <a:pt x="224" y="0"/>
                    <a:pt x="124" y="70"/>
                    <a:pt x="94" y="168"/>
                  </a:cubicBezTo>
                  <a:cubicBezTo>
                    <a:pt x="1" y="343"/>
                    <a:pt x="94" y="467"/>
                    <a:pt x="218" y="550"/>
                  </a:cubicBezTo>
                  <a:cubicBezTo>
                    <a:pt x="251" y="563"/>
                    <a:pt x="286" y="569"/>
                    <a:pt x="322" y="569"/>
                  </a:cubicBezTo>
                  <a:cubicBezTo>
                    <a:pt x="430" y="569"/>
                    <a:pt x="541" y="509"/>
                    <a:pt x="611" y="385"/>
                  </a:cubicBezTo>
                  <a:cubicBezTo>
                    <a:pt x="652" y="250"/>
                    <a:pt x="570" y="85"/>
                    <a:pt x="435" y="33"/>
                  </a:cubicBezTo>
                  <a:cubicBezTo>
                    <a:pt x="401" y="10"/>
                    <a:pt x="363" y="0"/>
                    <a:pt x="32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39"/>
            <p:cNvSpPr/>
            <p:nvPr/>
          </p:nvSpPr>
          <p:spPr>
            <a:xfrm>
              <a:off x="4512775" y="3938500"/>
              <a:ext cx="16050" cy="14125"/>
            </a:xfrm>
            <a:custGeom>
              <a:rect b="b" l="l" r="r" t="t"/>
              <a:pathLst>
                <a:path extrusionOk="0" h="565" w="642">
                  <a:moveTo>
                    <a:pt x="314" y="0"/>
                  </a:moveTo>
                  <a:cubicBezTo>
                    <a:pt x="214" y="0"/>
                    <a:pt x="113" y="71"/>
                    <a:pt x="84" y="168"/>
                  </a:cubicBezTo>
                  <a:cubicBezTo>
                    <a:pt x="1" y="292"/>
                    <a:pt x="84" y="468"/>
                    <a:pt x="208" y="550"/>
                  </a:cubicBezTo>
                  <a:cubicBezTo>
                    <a:pt x="234" y="560"/>
                    <a:pt x="261" y="565"/>
                    <a:pt x="289" y="565"/>
                  </a:cubicBezTo>
                  <a:cubicBezTo>
                    <a:pt x="405" y="565"/>
                    <a:pt x="526" y="485"/>
                    <a:pt x="559" y="385"/>
                  </a:cubicBezTo>
                  <a:cubicBezTo>
                    <a:pt x="642" y="251"/>
                    <a:pt x="559" y="85"/>
                    <a:pt x="425" y="33"/>
                  </a:cubicBezTo>
                  <a:cubicBezTo>
                    <a:pt x="390" y="11"/>
                    <a:pt x="352" y="0"/>
                    <a:pt x="31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39"/>
            <p:cNvSpPr/>
            <p:nvPr/>
          </p:nvSpPr>
          <p:spPr>
            <a:xfrm>
              <a:off x="4577400" y="3964800"/>
              <a:ext cx="15025" cy="13825"/>
            </a:xfrm>
            <a:custGeom>
              <a:rect b="b" l="l" r="r" t="t"/>
              <a:pathLst>
                <a:path extrusionOk="0" h="553" w="601">
                  <a:moveTo>
                    <a:pt x="314" y="1"/>
                  </a:moveTo>
                  <a:cubicBezTo>
                    <a:pt x="199" y="1"/>
                    <a:pt x="105" y="56"/>
                    <a:pt x="42" y="191"/>
                  </a:cubicBezTo>
                  <a:cubicBezTo>
                    <a:pt x="1" y="326"/>
                    <a:pt x="42" y="491"/>
                    <a:pt x="207" y="532"/>
                  </a:cubicBezTo>
                  <a:cubicBezTo>
                    <a:pt x="242" y="546"/>
                    <a:pt x="280" y="552"/>
                    <a:pt x="318" y="552"/>
                  </a:cubicBezTo>
                  <a:cubicBezTo>
                    <a:pt x="424" y="552"/>
                    <a:pt x="528" y="500"/>
                    <a:pt x="559" y="408"/>
                  </a:cubicBezTo>
                  <a:cubicBezTo>
                    <a:pt x="600" y="232"/>
                    <a:pt x="559" y="108"/>
                    <a:pt x="424" y="15"/>
                  </a:cubicBezTo>
                  <a:cubicBezTo>
                    <a:pt x="386" y="6"/>
                    <a:pt x="349" y="1"/>
                    <a:pt x="31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39"/>
            <p:cNvSpPr/>
            <p:nvPr/>
          </p:nvSpPr>
          <p:spPr>
            <a:xfrm>
              <a:off x="4449200" y="4022300"/>
              <a:ext cx="6475" cy="8800"/>
            </a:xfrm>
            <a:custGeom>
              <a:rect b="b" l="l" r="r" t="t"/>
              <a:pathLst>
                <a:path extrusionOk="0" h="352" w="259">
                  <a:moveTo>
                    <a:pt x="83" y="0"/>
                  </a:moveTo>
                  <a:lnTo>
                    <a:pt x="0" y="259"/>
                  </a:lnTo>
                  <a:lnTo>
                    <a:pt x="259" y="352"/>
                  </a:lnTo>
                  <a:lnTo>
                    <a:pt x="259" y="259"/>
                  </a:lnTo>
                  <a:cubicBezTo>
                    <a:pt x="259" y="176"/>
                    <a:pt x="218" y="93"/>
                    <a:pt x="12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39"/>
            <p:cNvSpPr/>
            <p:nvPr/>
          </p:nvSpPr>
          <p:spPr>
            <a:xfrm>
              <a:off x="4472725" y="3957675"/>
              <a:ext cx="10875" cy="13325"/>
            </a:xfrm>
            <a:custGeom>
              <a:rect b="b" l="l" r="r" t="t"/>
              <a:pathLst>
                <a:path extrusionOk="0" h="533" w="435">
                  <a:moveTo>
                    <a:pt x="217" y="1"/>
                  </a:moveTo>
                  <a:lnTo>
                    <a:pt x="0" y="517"/>
                  </a:lnTo>
                  <a:cubicBezTo>
                    <a:pt x="34" y="528"/>
                    <a:pt x="70" y="533"/>
                    <a:pt x="106" y="533"/>
                  </a:cubicBezTo>
                  <a:cubicBezTo>
                    <a:pt x="214" y="533"/>
                    <a:pt x="321" y="486"/>
                    <a:pt x="352" y="393"/>
                  </a:cubicBezTo>
                  <a:cubicBezTo>
                    <a:pt x="435" y="218"/>
                    <a:pt x="352" y="94"/>
                    <a:pt x="21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39"/>
            <p:cNvSpPr/>
            <p:nvPr/>
          </p:nvSpPr>
          <p:spPr>
            <a:xfrm>
              <a:off x="4623675" y="3950175"/>
              <a:ext cx="6475" cy="9850"/>
            </a:xfrm>
            <a:custGeom>
              <a:rect b="b" l="l" r="r" t="t"/>
              <a:pathLst>
                <a:path extrusionOk="0" h="394" w="259">
                  <a:moveTo>
                    <a:pt x="0" y="1"/>
                  </a:moveTo>
                  <a:lnTo>
                    <a:pt x="0" y="135"/>
                  </a:lnTo>
                  <a:cubicBezTo>
                    <a:pt x="0" y="218"/>
                    <a:pt x="42" y="342"/>
                    <a:pt x="166" y="394"/>
                  </a:cubicBezTo>
                  <a:lnTo>
                    <a:pt x="259" y="135"/>
                  </a:lnTo>
                  <a:lnTo>
                    <a:pt x="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39"/>
            <p:cNvSpPr/>
            <p:nvPr/>
          </p:nvSpPr>
          <p:spPr>
            <a:xfrm>
              <a:off x="4559050" y="3924325"/>
              <a:ext cx="13975" cy="9100"/>
            </a:xfrm>
            <a:custGeom>
              <a:rect b="b" l="l" r="r" t="t"/>
              <a:pathLst>
                <a:path extrusionOk="0" h="364" w="559">
                  <a:moveTo>
                    <a:pt x="42" y="1"/>
                  </a:moveTo>
                  <a:cubicBezTo>
                    <a:pt x="1" y="1"/>
                    <a:pt x="1" y="42"/>
                    <a:pt x="1" y="83"/>
                  </a:cubicBezTo>
                  <a:cubicBezTo>
                    <a:pt x="1" y="218"/>
                    <a:pt x="83" y="301"/>
                    <a:pt x="166" y="342"/>
                  </a:cubicBezTo>
                  <a:cubicBezTo>
                    <a:pt x="206" y="357"/>
                    <a:pt x="242" y="364"/>
                    <a:pt x="274" y="364"/>
                  </a:cubicBezTo>
                  <a:cubicBezTo>
                    <a:pt x="351" y="364"/>
                    <a:pt x="411" y="330"/>
                    <a:pt x="476" y="301"/>
                  </a:cubicBezTo>
                  <a:cubicBezTo>
                    <a:pt x="517" y="259"/>
                    <a:pt x="517" y="218"/>
                    <a:pt x="559" y="218"/>
                  </a:cubicBez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39"/>
            <p:cNvSpPr/>
            <p:nvPr/>
          </p:nvSpPr>
          <p:spPr>
            <a:xfrm>
              <a:off x="4499850" y="3900550"/>
              <a:ext cx="8575" cy="6500"/>
            </a:xfrm>
            <a:custGeom>
              <a:rect b="b" l="l" r="r" t="t"/>
              <a:pathLst>
                <a:path extrusionOk="0" h="260" w="343">
                  <a:moveTo>
                    <a:pt x="84" y="1"/>
                  </a:moveTo>
                  <a:lnTo>
                    <a:pt x="1" y="259"/>
                  </a:lnTo>
                  <a:lnTo>
                    <a:pt x="125" y="259"/>
                  </a:lnTo>
                  <a:cubicBezTo>
                    <a:pt x="208" y="259"/>
                    <a:pt x="259" y="218"/>
                    <a:pt x="301" y="135"/>
                  </a:cubicBezTo>
                  <a:cubicBezTo>
                    <a:pt x="342" y="135"/>
                    <a:pt x="342" y="94"/>
                    <a:pt x="342" y="94"/>
                  </a:cubicBezTo>
                  <a:lnTo>
                    <a:pt x="84"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39"/>
            <p:cNvSpPr/>
            <p:nvPr/>
          </p:nvSpPr>
          <p:spPr>
            <a:xfrm>
              <a:off x="4517950" y="4203225"/>
              <a:ext cx="8825" cy="6500"/>
            </a:xfrm>
            <a:custGeom>
              <a:rect b="b" l="l" r="r" t="t"/>
              <a:pathLst>
                <a:path extrusionOk="0" h="260" w="353">
                  <a:moveTo>
                    <a:pt x="176" y="1"/>
                  </a:moveTo>
                  <a:cubicBezTo>
                    <a:pt x="135" y="1"/>
                    <a:pt x="135" y="1"/>
                    <a:pt x="94" y="42"/>
                  </a:cubicBezTo>
                  <a:cubicBezTo>
                    <a:pt x="52" y="42"/>
                    <a:pt x="52" y="94"/>
                    <a:pt x="1" y="176"/>
                  </a:cubicBezTo>
                  <a:lnTo>
                    <a:pt x="259" y="259"/>
                  </a:lnTo>
                  <a:lnTo>
                    <a:pt x="35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39"/>
            <p:cNvSpPr/>
            <p:nvPr/>
          </p:nvSpPr>
          <p:spPr>
            <a:xfrm>
              <a:off x="4453325" y="4176350"/>
              <a:ext cx="14250" cy="9850"/>
            </a:xfrm>
            <a:custGeom>
              <a:rect b="b" l="l" r="r" t="t"/>
              <a:pathLst>
                <a:path extrusionOk="0" h="394" w="570">
                  <a:moveTo>
                    <a:pt x="259" y="0"/>
                  </a:moveTo>
                  <a:cubicBezTo>
                    <a:pt x="259" y="0"/>
                    <a:pt x="218" y="0"/>
                    <a:pt x="177" y="42"/>
                  </a:cubicBezTo>
                  <a:lnTo>
                    <a:pt x="135" y="42"/>
                  </a:lnTo>
                  <a:lnTo>
                    <a:pt x="53" y="135"/>
                  </a:lnTo>
                  <a:cubicBezTo>
                    <a:pt x="53" y="135"/>
                    <a:pt x="53" y="176"/>
                    <a:pt x="1" y="176"/>
                  </a:cubicBezTo>
                  <a:lnTo>
                    <a:pt x="518" y="393"/>
                  </a:lnTo>
                  <a:cubicBezTo>
                    <a:pt x="569" y="342"/>
                    <a:pt x="569" y="259"/>
                    <a:pt x="569" y="217"/>
                  </a:cubicBezTo>
                  <a:cubicBezTo>
                    <a:pt x="518" y="135"/>
                    <a:pt x="476" y="42"/>
                    <a:pt x="394" y="42"/>
                  </a:cubicBezTo>
                  <a:cubicBezTo>
                    <a:pt x="352" y="0"/>
                    <a:pt x="311"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39"/>
            <p:cNvSpPr/>
            <p:nvPr/>
          </p:nvSpPr>
          <p:spPr>
            <a:xfrm>
              <a:off x="4543800" y="4138600"/>
              <a:ext cx="9850" cy="12950"/>
            </a:xfrm>
            <a:custGeom>
              <a:rect b="b" l="l" r="r" t="t"/>
              <a:pathLst>
                <a:path extrusionOk="0" h="518" w="394">
                  <a:moveTo>
                    <a:pt x="259" y="1"/>
                  </a:moveTo>
                  <a:cubicBezTo>
                    <a:pt x="176" y="1"/>
                    <a:pt x="94" y="94"/>
                    <a:pt x="52" y="177"/>
                  </a:cubicBezTo>
                  <a:cubicBezTo>
                    <a:pt x="1" y="259"/>
                    <a:pt x="1" y="352"/>
                    <a:pt x="52" y="435"/>
                  </a:cubicBezTo>
                  <a:cubicBezTo>
                    <a:pt x="94" y="476"/>
                    <a:pt x="135" y="518"/>
                    <a:pt x="176" y="518"/>
                  </a:cubicBezTo>
                  <a:lnTo>
                    <a:pt x="393" y="42"/>
                  </a:lnTo>
                  <a:cubicBezTo>
                    <a:pt x="352" y="1"/>
                    <a:pt x="311"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39"/>
            <p:cNvSpPr/>
            <p:nvPr/>
          </p:nvSpPr>
          <p:spPr>
            <a:xfrm>
              <a:off x="4479175" y="4112375"/>
              <a:ext cx="15275" cy="13700"/>
            </a:xfrm>
            <a:custGeom>
              <a:rect b="b" l="l" r="r" t="t"/>
              <a:pathLst>
                <a:path extrusionOk="0" h="548" w="611">
                  <a:moveTo>
                    <a:pt x="291" y="1"/>
                  </a:moveTo>
                  <a:cubicBezTo>
                    <a:pt x="185" y="1"/>
                    <a:pt x="84" y="49"/>
                    <a:pt x="52" y="150"/>
                  </a:cubicBezTo>
                  <a:cubicBezTo>
                    <a:pt x="1" y="316"/>
                    <a:pt x="52" y="492"/>
                    <a:pt x="177" y="533"/>
                  </a:cubicBezTo>
                  <a:cubicBezTo>
                    <a:pt x="218" y="543"/>
                    <a:pt x="259" y="548"/>
                    <a:pt x="298" y="548"/>
                  </a:cubicBezTo>
                  <a:cubicBezTo>
                    <a:pt x="424" y="548"/>
                    <a:pt x="530" y="494"/>
                    <a:pt x="569" y="367"/>
                  </a:cubicBezTo>
                  <a:cubicBezTo>
                    <a:pt x="611" y="233"/>
                    <a:pt x="569" y="57"/>
                    <a:pt x="394" y="16"/>
                  </a:cubicBezTo>
                  <a:cubicBezTo>
                    <a:pt x="361" y="6"/>
                    <a:pt x="326" y="1"/>
                    <a:pt x="29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39"/>
            <p:cNvSpPr/>
            <p:nvPr/>
          </p:nvSpPr>
          <p:spPr>
            <a:xfrm>
              <a:off x="4433950" y="4131325"/>
              <a:ext cx="15275" cy="13575"/>
            </a:xfrm>
            <a:custGeom>
              <a:rect b="b" l="l" r="r" t="t"/>
              <a:pathLst>
                <a:path extrusionOk="0" h="543" w="611">
                  <a:moveTo>
                    <a:pt x="278" y="0"/>
                  </a:moveTo>
                  <a:cubicBezTo>
                    <a:pt x="177" y="0"/>
                    <a:pt x="82" y="70"/>
                    <a:pt x="52" y="168"/>
                  </a:cubicBezTo>
                  <a:cubicBezTo>
                    <a:pt x="0" y="292"/>
                    <a:pt x="52" y="468"/>
                    <a:pt x="176" y="509"/>
                  </a:cubicBezTo>
                  <a:cubicBezTo>
                    <a:pt x="225" y="532"/>
                    <a:pt x="270" y="542"/>
                    <a:pt x="312" y="542"/>
                  </a:cubicBezTo>
                  <a:cubicBezTo>
                    <a:pt x="419" y="542"/>
                    <a:pt x="502" y="474"/>
                    <a:pt x="569" y="385"/>
                  </a:cubicBezTo>
                  <a:cubicBezTo>
                    <a:pt x="610" y="250"/>
                    <a:pt x="569" y="75"/>
                    <a:pt x="393" y="33"/>
                  </a:cubicBezTo>
                  <a:cubicBezTo>
                    <a:pt x="356" y="11"/>
                    <a:pt x="317" y="0"/>
                    <a:pt x="27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39"/>
            <p:cNvSpPr/>
            <p:nvPr/>
          </p:nvSpPr>
          <p:spPr>
            <a:xfrm>
              <a:off x="4497525" y="4157625"/>
              <a:ext cx="16325" cy="13700"/>
            </a:xfrm>
            <a:custGeom>
              <a:rect b="b" l="l" r="r" t="t"/>
              <a:pathLst>
                <a:path extrusionOk="0" h="548" w="653">
                  <a:moveTo>
                    <a:pt x="338" y="0"/>
                  </a:moveTo>
                  <a:cubicBezTo>
                    <a:pt x="230" y="0"/>
                    <a:pt x="126" y="56"/>
                    <a:pt x="94" y="191"/>
                  </a:cubicBezTo>
                  <a:cubicBezTo>
                    <a:pt x="1" y="315"/>
                    <a:pt x="94" y="491"/>
                    <a:pt x="218" y="532"/>
                  </a:cubicBezTo>
                  <a:cubicBezTo>
                    <a:pt x="250" y="542"/>
                    <a:pt x="283" y="547"/>
                    <a:pt x="316" y="547"/>
                  </a:cubicBezTo>
                  <a:cubicBezTo>
                    <a:pt x="424" y="547"/>
                    <a:pt x="528" y="493"/>
                    <a:pt x="559" y="367"/>
                  </a:cubicBezTo>
                  <a:cubicBezTo>
                    <a:pt x="652" y="232"/>
                    <a:pt x="559" y="57"/>
                    <a:pt x="435" y="15"/>
                  </a:cubicBezTo>
                  <a:cubicBezTo>
                    <a:pt x="404" y="6"/>
                    <a:pt x="371" y="0"/>
                    <a:pt x="33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39"/>
            <p:cNvSpPr/>
            <p:nvPr/>
          </p:nvSpPr>
          <p:spPr>
            <a:xfrm>
              <a:off x="4459800" y="4067150"/>
              <a:ext cx="16300" cy="13700"/>
            </a:xfrm>
            <a:custGeom>
              <a:rect b="b" l="l" r="r" t="t"/>
              <a:pathLst>
                <a:path extrusionOk="0" h="548" w="652">
                  <a:moveTo>
                    <a:pt x="336" y="0"/>
                  </a:moveTo>
                  <a:cubicBezTo>
                    <a:pt x="230" y="0"/>
                    <a:pt x="114" y="49"/>
                    <a:pt x="52" y="150"/>
                  </a:cubicBezTo>
                  <a:cubicBezTo>
                    <a:pt x="0" y="315"/>
                    <a:pt x="93" y="450"/>
                    <a:pt x="217" y="533"/>
                  </a:cubicBezTo>
                  <a:cubicBezTo>
                    <a:pt x="249" y="542"/>
                    <a:pt x="283" y="547"/>
                    <a:pt x="316" y="547"/>
                  </a:cubicBezTo>
                  <a:cubicBezTo>
                    <a:pt x="424" y="547"/>
                    <a:pt x="529" y="493"/>
                    <a:pt x="569" y="367"/>
                  </a:cubicBezTo>
                  <a:cubicBezTo>
                    <a:pt x="652" y="233"/>
                    <a:pt x="569" y="57"/>
                    <a:pt x="435" y="16"/>
                  </a:cubicBezTo>
                  <a:cubicBezTo>
                    <a:pt x="404" y="5"/>
                    <a:pt x="370" y="0"/>
                    <a:pt x="33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39"/>
            <p:cNvSpPr/>
            <p:nvPr/>
          </p:nvSpPr>
          <p:spPr>
            <a:xfrm>
              <a:off x="4524425" y="4093100"/>
              <a:ext cx="15275" cy="14175"/>
            </a:xfrm>
            <a:custGeom>
              <a:rect b="b" l="l" r="r" t="t"/>
              <a:pathLst>
                <a:path extrusionOk="0" h="567" w="611">
                  <a:moveTo>
                    <a:pt x="320" y="1"/>
                  </a:moveTo>
                  <a:cubicBezTo>
                    <a:pt x="204" y="1"/>
                    <a:pt x="86" y="76"/>
                    <a:pt x="52" y="187"/>
                  </a:cubicBezTo>
                  <a:cubicBezTo>
                    <a:pt x="0" y="311"/>
                    <a:pt x="52" y="487"/>
                    <a:pt x="217" y="528"/>
                  </a:cubicBezTo>
                  <a:cubicBezTo>
                    <a:pt x="255" y="555"/>
                    <a:pt x="296" y="566"/>
                    <a:pt x="336" y="566"/>
                  </a:cubicBezTo>
                  <a:cubicBezTo>
                    <a:pt x="436" y="566"/>
                    <a:pt x="532" y="493"/>
                    <a:pt x="569" y="404"/>
                  </a:cubicBezTo>
                  <a:cubicBezTo>
                    <a:pt x="610" y="270"/>
                    <a:pt x="569" y="105"/>
                    <a:pt x="393" y="11"/>
                  </a:cubicBezTo>
                  <a:cubicBezTo>
                    <a:pt x="369" y="4"/>
                    <a:pt x="345" y="1"/>
                    <a:pt x="32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39"/>
            <p:cNvSpPr/>
            <p:nvPr/>
          </p:nvSpPr>
          <p:spPr>
            <a:xfrm>
              <a:off x="4396475" y="4150500"/>
              <a:ext cx="7525" cy="8550"/>
            </a:xfrm>
            <a:custGeom>
              <a:rect b="b" l="l" r="r" t="t"/>
              <a:pathLst>
                <a:path extrusionOk="0" h="342" w="301">
                  <a:moveTo>
                    <a:pt x="83" y="0"/>
                  </a:moveTo>
                  <a:lnTo>
                    <a:pt x="0" y="259"/>
                  </a:lnTo>
                  <a:lnTo>
                    <a:pt x="259" y="342"/>
                  </a:lnTo>
                  <a:lnTo>
                    <a:pt x="259" y="300"/>
                  </a:lnTo>
                  <a:cubicBezTo>
                    <a:pt x="300" y="176"/>
                    <a:pt x="207" y="42"/>
                    <a:pt x="8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39"/>
            <p:cNvSpPr/>
            <p:nvPr/>
          </p:nvSpPr>
          <p:spPr>
            <a:xfrm>
              <a:off x="4420000" y="4085875"/>
              <a:ext cx="9825" cy="13975"/>
            </a:xfrm>
            <a:custGeom>
              <a:rect b="b" l="l" r="r" t="t"/>
              <a:pathLst>
                <a:path extrusionOk="0" h="559" w="393">
                  <a:moveTo>
                    <a:pt x="217" y="1"/>
                  </a:moveTo>
                  <a:lnTo>
                    <a:pt x="0" y="518"/>
                  </a:lnTo>
                  <a:cubicBezTo>
                    <a:pt x="0" y="559"/>
                    <a:pt x="41" y="559"/>
                    <a:pt x="41" y="559"/>
                  </a:cubicBezTo>
                  <a:cubicBezTo>
                    <a:pt x="176" y="559"/>
                    <a:pt x="300" y="518"/>
                    <a:pt x="352" y="394"/>
                  </a:cubicBezTo>
                  <a:cubicBezTo>
                    <a:pt x="393" y="259"/>
                    <a:pt x="352" y="135"/>
                    <a:pt x="259" y="42"/>
                  </a:cubicBezTo>
                  <a:cubicBezTo>
                    <a:pt x="259" y="42"/>
                    <a:pt x="217" y="42"/>
                    <a:pt x="21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39"/>
            <p:cNvSpPr/>
            <p:nvPr/>
          </p:nvSpPr>
          <p:spPr>
            <a:xfrm>
              <a:off x="4570950" y="4078375"/>
              <a:ext cx="6475" cy="9600"/>
            </a:xfrm>
            <a:custGeom>
              <a:rect b="b" l="l" r="r" t="t"/>
              <a:pathLst>
                <a:path extrusionOk="0" h="384" w="259">
                  <a:moveTo>
                    <a:pt x="0" y="1"/>
                  </a:moveTo>
                  <a:lnTo>
                    <a:pt x="0" y="84"/>
                  </a:lnTo>
                  <a:lnTo>
                    <a:pt x="0" y="177"/>
                  </a:lnTo>
                  <a:lnTo>
                    <a:pt x="0" y="218"/>
                  </a:lnTo>
                  <a:cubicBezTo>
                    <a:pt x="0" y="259"/>
                    <a:pt x="41" y="301"/>
                    <a:pt x="83" y="301"/>
                  </a:cubicBezTo>
                  <a:lnTo>
                    <a:pt x="83" y="342"/>
                  </a:lnTo>
                  <a:cubicBezTo>
                    <a:pt x="124" y="342"/>
                    <a:pt x="124" y="383"/>
                    <a:pt x="166" y="383"/>
                  </a:cubicBezTo>
                  <a:lnTo>
                    <a:pt x="259" y="125"/>
                  </a:lnTo>
                  <a:lnTo>
                    <a:pt x="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39"/>
            <p:cNvSpPr/>
            <p:nvPr/>
          </p:nvSpPr>
          <p:spPr>
            <a:xfrm>
              <a:off x="4506325" y="4052525"/>
              <a:ext cx="12950" cy="9250"/>
            </a:xfrm>
            <a:custGeom>
              <a:rect b="b" l="l" r="r" t="t"/>
              <a:pathLst>
                <a:path extrusionOk="0" h="370" w="518">
                  <a:moveTo>
                    <a:pt x="42" y="1"/>
                  </a:moveTo>
                  <a:cubicBezTo>
                    <a:pt x="0" y="42"/>
                    <a:pt x="0" y="84"/>
                    <a:pt x="0" y="84"/>
                  </a:cubicBezTo>
                  <a:cubicBezTo>
                    <a:pt x="0" y="218"/>
                    <a:pt x="83" y="301"/>
                    <a:pt x="166" y="342"/>
                  </a:cubicBezTo>
                  <a:cubicBezTo>
                    <a:pt x="221" y="359"/>
                    <a:pt x="268" y="369"/>
                    <a:pt x="310" y="369"/>
                  </a:cubicBezTo>
                  <a:cubicBezTo>
                    <a:pt x="369" y="369"/>
                    <a:pt x="417" y="349"/>
                    <a:pt x="466" y="301"/>
                  </a:cubicBezTo>
                  <a:cubicBezTo>
                    <a:pt x="517" y="259"/>
                    <a:pt x="517" y="259"/>
                    <a:pt x="517" y="218"/>
                  </a:cubicBez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39"/>
            <p:cNvSpPr/>
            <p:nvPr/>
          </p:nvSpPr>
          <p:spPr>
            <a:xfrm>
              <a:off x="4445850" y="4028750"/>
              <a:ext cx="9825" cy="6500"/>
            </a:xfrm>
            <a:custGeom>
              <a:rect b="b" l="l" r="r" t="t"/>
              <a:pathLst>
                <a:path extrusionOk="0" h="260" w="393">
                  <a:moveTo>
                    <a:pt x="134" y="1"/>
                  </a:moveTo>
                  <a:lnTo>
                    <a:pt x="0" y="259"/>
                  </a:lnTo>
                  <a:lnTo>
                    <a:pt x="176" y="259"/>
                  </a:lnTo>
                  <a:cubicBezTo>
                    <a:pt x="258" y="259"/>
                    <a:pt x="352" y="177"/>
                    <a:pt x="393" y="94"/>
                  </a:cubicBezTo>
                  <a:lnTo>
                    <a:pt x="134"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39"/>
            <p:cNvSpPr/>
            <p:nvPr/>
          </p:nvSpPr>
          <p:spPr>
            <a:xfrm>
              <a:off x="4465225" y="4331425"/>
              <a:ext cx="8800" cy="6500"/>
            </a:xfrm>
            <a:custGeom>
              <a:rect b="b" l="l" r="r" t="t"/>
              <a:pathLst>
                <a:path extrusionOk="0" h="260" w="352">
                  <a:moveTo>
                    <a:pt x="218" y="1"/>
                  </a:moveTo>
                  <a:cubicBezTo>
                    <a:pt x="176" y="1"/>
                    <a:pt x="135" y="1"/>
                    <a:pt x="93" y="42"/>
                  </a:cubicBezTo>
                  <a:lnTo>
                    <a:pt x="42" y="83"/>
                  </a:lnTo>
                  <a:cubicBezTo>
                    <a:pt x="42" y="83"/>
                    <a:pt x="0" y="135"/>
                    <a:pt x="0" y="176"/>
                  </a:cubicBezTo>
                  <a:lnTo>
                    <a:pt x="259" y="259"/>
                  </a:lnTo>
                  <a:lnTo>
                    <a:pt x="35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39"/>
            <p:cNvSpPr/>
            <p:nvPr/>
          </p:nvSpPr>
          <p:spPr>
            <a:xfrm>
              <a:off x="4400600" y="4305175"/>
              <a:ext cx="15275" cy="8950"/>
            </a:xfrm>
            <a:custGeom>
              <a:rect b="b" l="l" r="r" t="t"/>
              <a:pathLst>
                <a:path extrusionOk="0" h="358" w="611">
                  <a:moveTo>
                    <a:pt x="288" y="1"/>
                  </a:moveTo>
                  <a:cubicBezTo>
                    <a:pt x="195" y="1"/>
                    <a:pt x="110" y="39"/>
                    <a:pt x="42" y="100"/>
                  </a:cubicBezTo>
                  <a:cubicBezTo>
                    <a:pt x="42" y="151"/>
                    <a:pt x="42" y="151"/>
                    <a:pt x="1" y="151"/>
                  </a:cubicBezTo>
                  <a:lnTo>
                    <a:pt x="518" y="358"/>
                  </a:lnTo>
                  <a:cubicBezTo>
                    <a:pt x="611" y="234"/>
                    <a:pt x="518" y="58"/>
                    <a:pt x="394" y="17"/>
                  </a:cubicBezTo>
                  <a:cubicBezTo>
                    <a:pt x="358" y="6"/>
                    <a:pt x="322" y="1"/>
                    <a:pt x="28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39"/>
            <p:cNvSpPr/>
            <p:nvPr/>
          </p:nvSpPr>
          <p:spPr>
            <a:xfrm>
              <a:off x="4490025" y="4267025"/>
              <a:ext cx="10900" cy="13775"/>
            </a:xfrm>
            <a:custGeom>
              <a:rect b="b" l="l" r="r" t="t"/>
              <a:pathLst>
                <a:path extrusionOk="0" h="551" w="436">
                  <a:moveTo>
                    <a:pt x="320" y="0"/>
                  </a:moveTo>
                  <a:cubicBezTo>
                    <a:pt x="218" y="0"/>
                    <a:pt x="121" y="70"/>
                    <a:pt x="84" y="168"/>
                  </a:cubicBezTo>
                  <a:cubicBezTo>
                    <a:pt x="1" y="333"/>
                    <a:pt x="84" y="468"/>
                    <a:pt x="218" y="550"/>
                  </a:cubicBezTo>
                  <a:lnTo>
                    <a:pt x="435" y="33"/>
                  </a:lnTo>
                  <a:cubicBezTo>
                    <a:pt x="398" y="10"/>
                    <a:pt x="359" y="0"/>
                    <a:pt x="32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39"/>
            <p:cNvSpPr/>
            <p:nvPr/>
          </p:nvSpPr>
          <p:spPr>
            <a:xfrm>
              <a:off x="4426450" y="4240600"/>
              <a:ext cx="15275" cy="13700"/>
            </a:xfrm>
            <a:custGeom>
              <a:rect b="b" l="l" r="r" t="t"/>
              <a:pathLst>
                <a:path extrusionOk="0" h="548" w="611">
                  <a:moveTo>
                    <a:pt x="296" y="0"/>
                  </a:moveTo>
                  <a:cubicBezTo>
                    <a:pt x="188" y="0"/>
                    <a:pt x="82" y="56"/>
                    <a:pt x="42" y="191"/>
                  </a:cubicBezTo>
                  <a:cubicBezTo>
                    <a:pt x="1" y="315"/>
                    <a:pt x="42" y="491"/>
                    <a:pt x="176" y="532"/>
                  </a:cubicBezTo>
                  <a:cubicBezTo>
                    <a:pt x="220" y="542"/>
                    <a:pt x="261" y="548"/>
                    <a:pt x="299" y="548"/>
                  </a:cubicBezTo>
                  <a:cubicBezTo>
                    <a:pt x="412" y="548"/>
                    <a:pt x="497" y="501"/>
                    <a:pt x="559" y="408"/>
                  </a:cubicBezTo>
                  <a:cubicBezTo>
                    <a:pt x="611" y="232"/>
                    <a:pt x="559" y="98"/>
                    <a:pt x="393" y="15"/>
                  </a:cubicBezTo>
                  <a:cubicBezTo>
                    <a:pt x="362" y="5"/>
                    <a:pt x="329" y="0"/>
                    <a:pt x="29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39"/>
            <p:cNvSpPr/>
            <p:nvPr/>
          </p:nvSpPr>
          <p:spPr>
            <a:xfrm>
              <a:off x="4380175" y="4259525"/>
              <a:ext cx="16325" cy="14050"/>
            </a:xfrm>
            <a:custGeom>
              <a:rect b="b" l="l" r="r" t="t"/>
              <a:pathLst>
                <a:path extrusionOk="0" h="562" w="653">
                  <a:moveTo>
                    <a:pt x="320" y="0"/>
                  </a:moveTo>
                  <a:cubicBezTo>
                    <a:pt x="218" y="0"/>
                    <a:pt x="121" y="71"/>
                    <a:pt x="84" y="168"/>
                  </a:cubicBezTo>
                  <a:cubicBezTo>
                    <a:pt x="1" y="333"/>
                    <a:pt x="84" y="468"/>
                    <a:pt x="218" y="550"/>
                  </a:cubicBezTo>
                  <a:cubicBezTo>
                    <a:pt x="249" y="558"/>
                    <a:pt x="278" y="561"/>
                    <a:pt x="306" y="561"/>
                  </a:cubicBezTo>
                  <a:cubicBezTo>
                    <a:pt x="436" y="561"/>
                    <a:pt x="532" y="485"/>
                    <a:pt x="601" y="375"/>
                  </a:cubicBezTo>
                  <a:cubicBezTo>
                    <a:pt x="652" y="251"/>
                    <a:pt x="601" y="75"/>
                    <a:pt x="435" y="33"/>
                  </a:cubicBezTo>
                  <a:cubicBezTo>
                    <a:pt x="398" y="11"/>
                    <a:pt x="359" y="0"/>
                    <a:pt x="32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39"/>
            <p:cNvSpPr/>
            <p:nvPr/>
          </p:nvSpPr>
          <p:spPr>
            <a:xfrm>
              <a:off x="4444800" y="4285825"/>
              <a:ext cx="16300" cy="14150"/>
            </a:xfrm>
            <a:custGeom>
              <a:rect b="b" l="l" r="r" t="t"/>
              <a:pathLst>
                <a:path extrusionOk="0" h="566" w="652">
                  <a:moveTo>
                    <a:pt x="337" y="1"/>
                  </a:moveTo>
                  <a:cubicBezTo>
                    <a:pt x="227" y="1"/>
                    <a:pt x="113" y="56"/>
                    <a:pt x="42" y="191"/>
                  </a:cubicBezTo>
                  <a:cubicBezTo>
                    <a:pt x="1" y="315"/>
                    <a:pt x="83" y="491"/>
                    <a:pt x="218" y="532"/>
                  </a:cubicBezTo>
                  <a:cubicBezTo>
                    <a:pt x="252" y="555"/>
                    <a:pt x="291" y="566"/>
                    <a:pt x="330" y="566"/>
                  </a:cubicBezTo>
                  <a:cubicBezTo>
                    <a:pt x="430" y="566"/>
                    <a:pt x="529" y="498"/>
                    <a:pt x="559" y="408"/>
                  </a:cubicBezTo>
                  <a:cubicBezTo>
                    <a:pt x="652" y="233"/>
                    <a:pt x="559" y="98"/>
                    <a:pt x="435" y="15"/>
                  </a:cubicBezTo>
                  <a:cubicBezTo>
                    <a:pt x="404" y="6"/>
                    <a:pt x="371" y="1"/>
                    <a:pt x="33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39"/>
            <p:cNvSpPr/>
            <p:nvPr/>
          </p:nvSpPr>
          <p:spPr>
            <a:xfrm>
              <a:off x="4407075" y="4195350"/>
              <a:ext cx="16300" cy="13725"/>
            </a:xfrm>
            <a:custGeom>
              <a:rect b="b" l="l" r="r" t="t"/>
              <a:pathLst>
                <a:path extrusionOk="0" h="549" w="652">
                  <a:moveTo>
                    <a:pt x="320" y="1"/>
                  </a:moveTo>
                  <a:cubicBezTo>
                    <a:pt x="202" y="1"/>
                    <a:pt x="113" y="57"/>
                    <a:pt x="42" y="192"/>
                  </a:cubicBezTo>
                  <a:cubicBezTo>
                    <a:pt x="0" y="316"/>
                    <a:pt x="93" y="491"/>
                    <a:pt x="217" y="533"/>
                  </a:cubicBezTo>
                  <a:cubicBezTo>
                    <a:pt x="251" y="543"/>
                    <a:pt x="286" y="548"/>
                    <a:pt x="321" y="548"/>
                  </a:cubicBezTo>
                  <a:cubicBezTo>
                    <a:pt x="427" y="548"/>
                    <a:pt x="527" y="502"/>
                    <a:pt x="558" y="409"/>
                  </a:cubicBezTo>
                  <a:cubicBezTo>
                    <a:pt x="652" y="233"/>
                    <a:pt x="558" y="57"/>
                    <a:pt x="434" y="16"/>
                  </a:cubicBezTo>
                  <a:cubicBezTo>
                    <a:pt x="393" y="6"/>
                    <a:pt x="355" y="1"/>
                    <a:pt x="32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39"/>
            <p:cNvSpPr/>
            <p:nvPr/>
          </p:nvSpPr>
          <p:spPr>
            <a:xfrm>
              <a:off x="4471675" y="4221775"/>
              <a:ext cx="15275" cy="14050"/>
            </a:xfrm>
            <a:custGeom>
              <a:rect b="b" l="l" r="r" t="t"/>
              <a:pathLst>
                <a:path extrusionOk="0" h="562" w="611">
                  <a:moveTo>
                    <a:pt x="278" y="1"/>
                  </a:moveTo>
                  <a:cubicBezTo>
                    <a:pt x="177" y="1"/>
                    <a:pt x="80" y="71"/>
                    <a:pt x="42" y="168"/>
                  </a:cubicBezTo>
                  <a:cubicBezTo>
                    <a:pt x="1" y="292"/>
                    <a:pt x="42" y="468"/>
                    <a:pt x="177" y="551"/>
                  </a:cubicBezTo>
                  <a:cubicBezTo>
                    <a:pt x="208" y="558"/>
                    <a:pt x="239" y="562"/>
                    <a:pt x="268" y="562"/>
                  </a:cubicBezTo>
                  <a:cubicBezTo>
                    <a:pt x="407" y="562"/>
                    <a:pt x="525" y="488"/>
                    <a:pt x="559" y="386"/>
                  </a:cubicBezTo>
                  <a:cubicBezTo>
                    <a:pt x="611" y="251"/>
                    <a:pt x="559" y="75"/>
                    <a:pt x="394" y="34"/>
                  </a:cubicBezTo>
                  <a:cubicBezTo>
                    <a:pt x="357" y="11"/>
                    <a:pt x="317" y="1"/>
                    <a:pt x="27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39"/>
            <p:cNvSpPr/>
            <p:nvPr/>
          </p:nvSpPr>
          <p:spPr>
            <a:xfrm>
              <a:off x="4343475" y="4278700"/>
              <a:ext cx="7775" cy="9600"/>
            </a:xfrm>
            <a:custGeom>
              <a:rect b="b" l="l" r="r" t="t"/>
              <a:pathLst>
                <a:path extrusionOk="0" h="384" w="311">
                  <a:moveTo>
                    <a:pt x="94" y="1"/>
                  </a:moveTo>
                  <a:lnTo>
                    <a:pt x="1" y="259"/>
                  </a:lnTo>
                  <a:lnTo>
                    <a:pt x="259" y="383"/>
                  </a:lnTo>
                  <a:lnTo>
                    <a:pt x="259" y="300"/>
                  </a:lnTo>
                  <a:cubicBezTo>
                    <a:pt x="311" y="218"/>
                    <a:pt x="218" y="83"/>
                    <a:pt x="135" y="42"/>
                  </a:cubicBezTo>
                  <a:cubicBezTo>
                    <a:pt x="135" y="42"/>
                    <a:pt x="135" y="1"/>
                    <a:pt x="9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39"/>
            <p:cNvSpPr/>
            <p:nvPr/>
          </p:nvSpPr>
          <p:spPr>
            <a:xfrm>
              <a:off x="4367250" y="4215125"/>
              <a:ext cx="9850" cy="12950"/>
            </a:xfrm>
            <a:custGeom>
              <a:rect b="b" l="l" r="r" t="t"/>
              <a:pathLst>
                <a:path extrusionOk="0" h="518" w="394">
                  <a:moveTo>
                    <a:pt x="218" y="0"/>
                  </a:moveTo>
                  <a:lnTo>
                    <a:pt x="1" y="517"/>
                  </a:lnTo>
                  <a:lnTo>
                    <a:pt x="177" y="517"/>
                  </a:lnTo>
                  <a:cubicBezTo>
                    <a:pt x="259" y="517"/>
                    <a:pt x="301" y="434"/>
                    <a:pt x="342" y="341"/>
                  </a:cubicBezTo>
                  <a:lnTo>
                    <a:pt x="394" y="300"/>
                  </a:lnTo>
                  <a:cubicBezTo>
                    <a:pt x="394" y="176"/>
                    <a:pt x="342" y="42"/>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39"/>
            <p:cNvSpPr/>
            <p:nvPr/>
          </p:nvSpPr>
          <p:spPr>
            <a:xfrm>
              <a:off x="4516925" y="4207625"/>
              <a:ext cx="7525" cy="8550"/>
            </a:xfrm>
            <a:custGeom>
              <a:rect b="b" l="l" r="r" t="t"/>
              <a:pathLst>
                <a:path extrusionOk="0" h="342" w="301">
                  <a:moveTo>
                    <a:pt x="42" y="0"/>
                  </a:moveTo>
                  <a:lnTo>
                    <a:pt x="42" y="42"/>
                  </a:lnTo>
                  <a:cubicBezTo>
                    <a:pt x="0" y="124"/>
                    <a:pt x="42" y="259"/>
                    <a:pt x="135" y="300"/>
                  </a:cubicBezTo>
                  <a:cubicBezTo>
                    <a:pt x="176" y="342"/>
                    <a:pt x="176" y="342"/>
                    <a:pt x="217" y="342"/>
                  </a:cubicBezTo>
                  <a:lnTo>
                    <a:pt x="300" y="83"/>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39"/>
            <p:cNvSpPr/>
            <p:nvPr/>
          </p:nvSpPr>
          <p:spPr>
            <a:xfrm>
              <a:off x="4453325" y="4180750"/>
              <a:ext cx="12950" cy="9575"/>
            </a:xfrm>
            <a:custGeom>
              <a:rect b="b" l="l" r="r" t="t"/>
              <a:pathLst>
                <a:path extrusionOk="0" h="383" w="518">
                  <a:moveTo>
                    <a:pt x="1" y="0"/>
                  </a:moveTo>
                  <a:lnTo>
                    <a:pt x="1" y="41"/>
                  </a:lnTo>
                  <a:lnTo>
                    <a:pt x="1" y="217"/>
                  </a:lnTo>
                  <a:cubicBezTo>
                    <a:pt x="53" y="217"/>
                    <a:pt x="53" y="259"/>
                    <a:pt x="53" y="259"/>
                  </a:cubicBezTo>
                  <a:cubicBezTo>
                    <a:pt x="94" y="300"/>
                    <a:pt x="135" y="341"/>
                    <a:pt x="177" y="383"/>
                  </a:cubicBezTo>
                  <a:lnTo>
                    <a:pt x="352" y="383"/>
                  </a:lnTo>
                  <a:cubicBezTo>
                    <a:pt x="352" y="383"/>
                    <a:pt x="394" y="383"/>
                    <a:pt x="394" y="341"/>
                  </a:cubicBezTo>
                  <a:cubicBezTo>
                    <a:pt x="435" y="341"/>
                    <a:pt x="435" y="341"/>
                    <a:pt x="476" y="300"/>
                  </a:cubicBezTo>
                  <a:cubicBezTo>
                    <a:pt x="518" y="300"/>
                    <a:pt x="518" y="259"/>
                    <a:pt x="518" y="217"/>
                  </a:cubicBezTo>
                  <a:lnTo>
                    <a:pt x="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39"/>
            <p:cNvSpPr/>
            <p:nvPr/>
          </p:nvSpPr>
          <p:spPr>
            <a:xfrm>
              <a:off x="4393100" y="4156950"/>
              <a:ext cx="9850" cy="6950"/>
            </a:xfrm>
            <a:custGeom>
              <a:rect b="b" l="l" r="r" t="t"/>
              <a:pathLst>
                <a:path extrusionOk="0" h="278" w="394">
                  <a:moveTo>
                    <a:pt x="135" y="1"/>
                  </a:moveTo>
                  <a:lnTo>
                    <a:pt x="1" y="259"/>
                  </a:lnTo>
                  <a:lnTo>
                    <a:pt x="84" y="259"/>
                  </a:lnTo>
                  <a:cubicBezTo>
                    <a:pt x="101" y="273"/>
                    <a:pt x="117" y="278"/>
                    <a:pt x="132" y="278"/>
                  </a:cubicBezTo>
                  <a:cubicBezTo>
                    <a:pt x="163" y="278"/>
                    <a:pt x="190" y="259"/>
                    <a:pt x="218" y="259"/>
                  </a:cubicBezTo>
                  <a:cubicBezTo>
                    <a:pt x="301" y="218"/>
                    <a:pt x="342" y="177"/>
                    <a:pt x="394" y="84"/>
                  </a:cubicBezTo>
                  <a:lnTo>
                    <a:pt x="135"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39"/>
            <p:cNvSpPr/>
            <p:nvPr/>
          </p:nvSpPr>
          <p:spPr>
            <a:xfrm>
              <a:off x="4412500" y="4459625"/>
              <a:ext cx="8550" cy="7525"/>
            </a:xfrm>
            <a:custGeom>
              <a:rect b="b" l="l" r="r" t="t"/>
              <a:pathLst>
                <a:path extrusionOk="0" h="301" w="342">
                  <a:moveTo>
                    <a:pt x="217" y="1"/>
                  </a:moveTo>
                  <a:cubicBezTo>
                    <a:pt x="176" y="1"/>
                    <a:pt x="135" y="42"/>
                    <a:pt x="83" y="42"/>
                  </a:cubicBezTo>
                  <a:lnTo>
                    <a:pt x="42" y="84"/>
                  </a:lnTo>
                  <a:cubicBezTo>
                    <a:pt x="42" y="125"/>
                    <a:pt x="0" y="125"/>
                    <a:pt x="0" y="177"/>
                  </a:cubicBezTo>
                  <a:lnTo>
                    <a:pt x="259" y="301"/>
                  </a:lnTo>
                  <a:lnTo>
                    <a:pt x="341" y="42"/>
                  </a:lnTo>
                  <a:cubicBezTo>
                    <a:pt x="300" y="1"/>
                    <a:pt x="259" y="1"/>
                    <a:pt x="21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39"/>
            <p:cNvSpPr/>
            <p:nvPr/>
          </p:nvSpPr>
          <p:spPr>
            <a:xfrm>
              <a:off x="4347875" y="4433375"/>
              <a:ext cx="15025" cy="8975"/>
            </a:xfrm>
            <a:custGeom>
              <a:rect b="b" l="l" r="r" t="t"/>
              <a:pathLst>
                <a:path extrusionOk="0" h="359" w="601">
                  <a:moveTo>
                    <a:pt x="288" y="1"/>
                  </a:moveTo>
                  <a:cubicBezTo>
                    <a:pt x="195" y="1"/>
                    <a:pt x="110" y="39"/>
                    <a:pt x="42" y="100"/>
                  </a:cubicBezTo>
                  <a:cubicBezTo>
                    <a:pt x="42" y="141"/>
                    <a:pt x="1" y="141"/>
                    <a:pt x="1" y="193"/>
                  </a:cubicBezTo>
                  <a:lnTo>
                    <a:pt x="517" y="358"/>
                  </a:lnTo>
                  <a:cubicBezTo>
                    <a:pt x="600" y="234"/>
                    <a:pt x="517" y="58"/>
                    <a:pt x="393" y="17"/>
                  </a:cubicBezTo>
                  <a:cubicBezTo>
                    <a:pt x="357" y="6"/>
                    <a:pt x="322" y="1"/>
                    <a:pt x="28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39"/>
            <p:cNvSpPr/>
            <p:nvPr/>
          </p:nvSpPr>
          <p:spPr>
            <a:xfrm>
              <a:off x="4438350" y="4395275"/>
              <a:ext cx="9850" cy="13725"/>
            </a:xfrm>
            <a:custGeom>
              <a:rect b="b" l="l" r="r" t="t"/>
              <a:pathLst>
                <a:path extrusionOk="0" h="549" w="394">
                  <a:moveTo>
                    <a:pt x="301" y="0"/>
                  </a:moveTo>
                  <a:cubicBezTo>
                    <a:pt x="269" y="0"/>
                    <a:pt x="238" y="11"/>
                    <a:pt x="217" y="31"/>
                  </a:cubicBezTo>
                  <a:cubicBezTo>
                    <a:pt x="135" y="31"/>
                    <a:pt x="83" y="73"/>
                    <a:pt x="42" y="114"/>
                  </a:cubicBezTo>
                  <a:cubicBezTo>
                    <a:pt x="42" y="166"/>
                    <a:pt x="42" y="166"/>
                    <a:pt x="0" y="166"/>
                  </a:cubicBezTo>
                  <a:lnTo>
                    <a:pt x="0" y="373"/>
                  </a:lnTo>
                  <a:cubicBezTo>
                    <a:pt x="42" y="466"/>
                    <a:pt x="83" y="507"/>
                    <a:pt x="135" y="507"/>
                  </a:cubicBezTo>
                  <a:cubicBezTo>
                    <a:pt x="135" y="548"/>
                    <a:pt x="176" y="548"/>
                    <a:pt x="176" y="548"/>
                  </a:cubicBezTo>
                  <a:lnTo>
                    <a:pt x="393" y="31"/>
                  </a:lnTo>
                  <a:cubicBezTo>
                    <a:pt x="367" y="11"/>
                    <a:pt x="334" y="0"/>
                    <a:pt x="30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39"/>
            <p:cNvSpPr/>
            <p:nvPr/>
          </p:nvSpPr>
          <p:spPr>
            <a:xfrm>
              <a:off x="4372700" y="4368900"/>
              <a:ext cx="16050" cy="14050"/>
            </a:xfrm>
            <a:custGeom>
              <a:rect b="b" l="l" r="r" t="t"/>
              <a:pathLst>
                <a:path extrusionOk="0" h="562" w="642">
                  <a:moveTo>
                    <a:pt x="361" y="1"/>
                  </a:moveTo>
                  <a:cubicBezTo>
                    <a:pt x="242" y="1"/>
                    <a:pt x="117" y="76"/>
                    <a:pt x="83" y="187"/>
                  </a:cubicBezTo>
                  <a:cubicBezTo>
                    <a:pt x="0" y="311"/>
                    <a:pt x="83" y="487"/>
                    <a:pt x="217" y="528"/>
                  </a:cubicBezTo>
                  <a:cubicBezTo>
                    <a:pt x="263" y="551"/>
                    <a:pt x="306" y="561"/>
                    <a:pt x="347" y="561"/>
                  </a:cubicBezTo>
                  <a:cubicBezTo>
                    <a:pt x="453" y="561"/>
                    <a:pt x="540" y="491"/>
                    <a:pt x="600" y="394"/>
                  </a:cubicBezTo>
                  <a:cubicBezTo>
                    <a:pt x="641" y="270"/>
                    <a:pt x="600" y="94"/>
                    <a:pt x="434" y="11"/>
                  </a:cubicBezTo>
                  <a:cubicBezTo>
                    <a:pt x="411" y="4"/>
                    <a:pt x="386" y="1"/>
                    <a:pt x="36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39"/>
            <p:cNvSpPr/>
            <p:nvPr/>
          </p:nvSpPr>
          <p:spPr>
            <a:xfrm>
              <a:off x="4327450" y="4388175"/>
              <a:ext cx="16050" cy="13700"/>
            </a:xfrm>
            <a:custGeom>
              <a:rect b="b" l="l" r="r" t="t"/>
              <a:pathLst>
                <a:path extrusionOk="0" h="548" w="642">
                  <a:moveTo>
                    <a:pt x="329" y="0"/>
                  </a:moveTo>
                  <a:cubicBezTo>
                    <a:pt x="221" y="0"/>
                    <a:pt x="114" y="47"/>
                    <a:pt x="83" y="140"/>
                  </a:cubicBezTo>
                  <a:cubicBezTo>
                    <a:pt x="1" y="315"/>
                    <a:pt x="83" y="491"/>
                    <a:pt x="218" y="533"/>
                  </a:cubicBezTo>
                  <a:cubicBezTo>
                    <a:pt x="256" y="542"/>
                    <a:pt x="293" y="547"/>
                    <a:pt x="328" y="547"/>
                  </a:cubicBezTo>
                  <a:cubicBezTo>
                    <a:pt x="443" y="547"/>
                    <a:pt x="537" y="492"/>
                    <a:pt x="600" y="357"/>
                  </a:cubicBezTo>
                  <a:cubicBezTo>
                    <a:pt x="642" y="233"/>
                    <a:pt x="559" y="57"/>
                    <a:pt x="435" y="16"/>
                  </a:cubicBezTo>
                  <a:cubicBezTo>
                    <a:pt x="401" y="5"/>
                    <a:pt x="365" y="0"/>
                    <a:pt x="32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39"/>
            <p:cNvSpPr/>
            <p:nvPr/>
          </p:nvSpPr>
          <p:spPr>
            <a:xfrm>
              <a:off x="4392075" y="4414125"/>
              <a:ext cx="16050" cy="14050"/>
            </a:xfrm>
            <a:custGeom>
              <a:rect b="b" l="l" r="r" t="t"/>
              <a:pathLst>
                <a:path extrusionOk="0" h="562" w="642">
                  <a:moveTo>
                    <a:pt x="346" y="1"/>
                  </a:moveTo>
                  <a:cubicBezTo>
                    <a:pt x="213" y="1"/>
                    <a:pt x="110" y="77"/>
                    <a:pt x="42" y="187"/>
                  </a:cubicBezTo>
                  <a:cubicBezTo>
                    <a:pt x="0" y="311"/>
                    <a:pt x="83" y="487"/>
                    <a:pt x="218" y="529"/>
                  </a:cubicBezTo>
                  <a:cubicBezTo>
                    <a:pt x="252" y="551"/>
                    <a:pt x="290" y="562"/>
                    <a:pt x="328" y="562"/>
                  </a:cubicBezTo>
                  <a:cubicBezTo>
                    <a:pt x="429" y="562"/>
                    <a:pt x="529" y="491"/>
                    <a:pt x="559" y="394"/>
                  </a:cubicBezTo>
                  <a:cubicBezTo>
                    <a:pt x="642" y="270"/>
                    <a:pt x="559" y="94"/>
                    <a:pt x="435" y="12"/>
                  </a:cubicBezTo>
                  <a:cubicBezTo>
                    <a:pt x="404" y="4"/>
                    <a:pt x="374" y="1"/>
                    <a:pt x="34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39"/>
            <p:cNvSpPr/>
            <p:nvPr/>
          </p:nvSpPr>
          <p:spPr>
            <a:xfrm>
              <a:off x="4354325" y="4323675"/>
              <a:ext cx="16325" cy="14025"/>
            </a:xfrm>
            <a:custGeom>
              <a:rect b="b" l="l" r="r" t="t"/>
              <a:pathLst>
                <a:path extrusionOk="0" h="561" w="653">
                  <a:moveTo>
                    <a:pt x="347" y="0"/>
                  </a:moveTo>
                  <a:cubicBezTo>
                    <a:pt x="217" y="0"/>
                    <a:pt x="119" y="76"/>
                    <a:pt x="42" y="187"/>
                  </a:cubicBezTo>
                  <a:cubicBezTo>
                    <a:pt x="1" y="311"/>
                    <a:pt x="42" y="486"/>
                    <a:pt x="218" y="528"/>
                  </a:cubicBezTo>
                  <a:cubicBezTo>
                    <a:pt x="252" y="551"/>
                    <a:pt x="291" y="561"/>
                    <a:pt x="329" y="561"/>
                  </a:cubicBezTo>
                  <a:cubicBezTo>
                    <a:pt x="429" y="561"/>
                    <a:pt x="529" y="491"/>
                    <a:pt x="559" y="393"/>
                  </a:cubicBezTo>
                  <a:cubicBezTo>
                    <a:pt x="652" y="228"/>
                    <a:pt x="559" y="94"/>
                    <a:pt x="435" y="11"/>
                  </a:cubicBezTo>
                  <a:cubicBezTo>
                    <a:pt x="404" y="4"/>
                    <a:pt x="375" y="0"/>
                    <a:pt x="34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39"/>
            <p:cNvSpPr/>
            <p:nvPr/>
          </p:nvSpPr>
          <p:spPr>
            <a:xfrm>
              <a:off x="4418950" y="4350425"/>
              <a:ext cx="15025" cy="13700"/>
            </a:xfrm>
            <a:custGeom>
              <a:rect b="b" l="l" r="r" t="t"/>
              <a:pathLst>
                <a:path extrusionOk="0" h="548" w="601">
                  <a:moveTo>
                    <a:pt x="289" y="1"/>
                  </a:moveTo>
                  <a:cubicBezTo>
                    <a:pt x="181" y="1"/>
                    <a:pt x="73" y="49"/>
                    <a:pt x="42" y="151"/>
                  </a:cubicBezTo>
                  <a:cubicBezTo>
                    <a:pt x="1" y="316"/>
                    <a:pt x="42" y="450"/>
                    <a:pt x="177" y="533"/>
                  </a:cubicBezTo>
                  <a:cubicBezTo>
                    <a:pt x="215" y="543"/>
                    <a:pt x="252" y="548"/>
                    <a:pt x="287" y="548"/>
                  </a:cubicBezTo>
                  <a:cubicBezTo>
                    <a:pt x="402" y="548"/>
                    <a:pt x="496" y="492"/>
                    <a:pt x="559" y="357"/>
                  </a:cubicBezTo>
                  <a:cubicBezTo>
                    <a:pt x="600" y="233"/>
                    <a:pt x="559" y="58"/>
                    <a:pt x="394" y="16"/>
                  </a:cubicBezTo>
                  <a:cubicBezTo>
                    <a:pt x="361" y="6"/>
                    <a:pt x="325" y="1"/>
                    <a:pt x="28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39"/>
            <p:cNvSpPr/>
            <p:nvPr/>
          </p:nvSpPr>
          <p:spPr>
            <a:xfrm>
              <a:off x="4290750" y="4406900"/>
              <a:ext cx="6500" cy="9600"/>
            </a:xfrm>
            <a:custGeom>
              <a:rect b="b" l="l" r="r" t="t"/>
              <a:pathLst>
                <a:path extrusionOk="0" h="384" w="260">
                  <a:moveTo>
                    <a:pt x="94" y="1"/>
                  </a:moveTo>
                  <a:lnTo>
                    <a:pt x="1" y="259"/>
                  </a:lnTo>
                  <a:lnTo>
                    <a:pt x="259" y="383"/>
                  </a:lnTo>
                  <a:lnTo>
                    <a:pt x="259" y="342"/>
                  </a:lnTo>
                  <a:cubicBezTo>
                    <a:pt x="259" y="218"/>
                    <a:pt x="218" y="125"/>
                    <a:pt x="135" y="42"/>
                  </a:cubicBezTo>
                  <a:cubicBezTo>
                    <a:pt x="135" y="42"/>
                    <a:pt x="94" y="42"/>
                    <a:pt x="9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39"/>
            <p:cNvSpPr/>
            <p:nvPr/>
          </p:nvSpPr>
          <p:spPr>
            <a:xfrm>
              <a:off x="4314525" y="4343325"/>
              <a:ext cx="9600" cy="13325"/>
            </a:xfrm>
            <a:custGeom>
              <a:rect b="b" l="l" r="r" t="t"/>
              <a:pathLst>
                <a:path extrusionOk="0" h="533" w="384">
                  <a:moveTo>
                    <a:pt x="218" y="0"/>
                  </a:moveTo>
                  <a:lnTo>
                    <a:pt x="1" y="517"/>
                  </a:lnTo>
                  <a:cubicBezTo>
                    <a:pt x="30" y="527"/>
                    <a:pt x="61" y="532"/>
                    <a:pt x="94" y="532"/>
                  </a:cubicBezTo>
                  <a:cubicBezTo>
                    <a:pt x="199" y="532"/>
                    <a:pt x="310" y="476"/>
                    <a:pt x="342" y="342"/>
                  </a:cubicBezTo>
                  <a:cubicBezTo>
                    <a:pt x="383" y="217"/>
                    <a:pt x="342" y="42"/>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39"/>
            <p:cNvSpPr/>
            <p:nvPr/>
          </p:nvSpPr>
          <p:spPr>
            <a:xfrm>
              <a:off x="4464200" y="4335825"/>
              <a:ext cx="7500" cy="8550"/>
            </a:xfrm>
            <a:custGeom>
              <a:rect b="b" l="l" r="r" t="t"/>
              <a:pathLst>
                <a:path extrusionOk="0" h="342" w="300">
                  <a:moveTo>
                    <a:pt x="41" y="0"/>
                  </a:moveTo>
                  <a:lnTo>
                    <a:pt x="41" y="42"/>
                  </a:lnTo>
                  <a:cubicBezTo>
                    <a:pt x="0" y="83"/>
                    <a:pt x="0" y="125"/>
                    <a:pt x="41" y="166"/>
                  </a:cubicBezTo>
                  <a:lnTo>
                    <a:pt x="41" y="218"/>
                  </a:lnTo>
                  <a:cubicBezTo>
                    <a:pt x="41" y="259"/>
                    <a:pt x="83" y="259"/>
                    <a:pt x="83" y="300"/>
                  </a:cubicBezTo>
                  <a:cubicBezTo>
                    <a:pt x="134" y="300"/>
                    <a:pt x="176" y="342"/>
                    <a:pt x="176" y="342"/>
                  </a:cubicBezTo>
                  <a:lnTo>
                    <a:pt x="300" y="83"/>
                  </a:lnTo>
                  <a:lnTo>
                    <a:pt x="4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39"/>
            <p:cNvSpPr/>
            <p:nvPr/>
          </p:nvSpPr>
          <p:spPr>
            <a:xfrm>
              <a:off x="4400600" y="4308950"/>
              <a:ext cx="12950" cy="9975"/>
            </a:xfrm>
            <a:custGeom>
              <a:rect b="b" l="l" r="r" t="t"/>
              <a:pathLst>
                <a:path extrusionOk="0" h="399" w="518">
                  <a:moveTo>
                    <a:pt x="1" y="0"/>
                  </a:moveTo>
                  <a:lnTo>
                    <a:pt x="1" y="124"/>
                  </a:lnTo>
                  <a:lnTo>
                    <a:pt x="1" y="207"/>
                  </a:lnTo>
                  <a:lnTo>
                    <a:pt x="42" y="259"/>
                  </a:lnTo>
                  <a:cubicBezTo>
                    <a:pt x="94" y="300"/>
                    <a:pt x="135" y="341"/>
                    <a:pt x="176" y="383"/>
                  </a:cubicBezTo>
                  <a:cubicBezTo>
                    <a:pt x="199" y="394"/>
                    <a:pt x="224" y="399"/>
                    <a:pt x="252" y="399"/>
                  </a:cubicBezTo>
                  <a:cubicBezTo>
                    <a:pt x="327" y="399"/>
                    <a:pt x="416" y="361"/>
                    <a:pt x="476" y="300"/>
                  </a:cubicBezTo>
                  <a:cubicBezTo>
                    <a:pt x="476" y="300"/>
                    <a:pt x="518" y="259"/>
                    <a:pt x="518" y="207"/>
                  </a:cubicBezTo>
                  <a:lnTo>
                    <a:pt x="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39"/>
            <p:cNvSpPr/>
            <p:nvPr/>
          </p:nvSpPr>
          <p:spPr>
            <a:xfrm>
              <a:off x="4340375" y="4285175"/>
              <a:ext cx="9600" cy="7500"/>
            </a:xfrm>
            <a:custGeom>
              <a:rect b="b" l="l" r="r" t="t"/>
              <a:pathLst>
                <a:path extrusionOk="0" h="300" w="384">
                  <a:moveTo>
                    <a:pt x="125" y="0"/>
                  </a:moveTo>
                  <a:lnTo>
                    <a:pt x="1" y="259"/>
                  </a:lnTo>
                  <a:cubicBezTo>
                    <a:pt x="42" y="259"/>
                    <a:pt x="42" y="259"/>
                    <a:pt x="83" y="300"/>
                  </a:cubicBezTo>
                  <a:lnTo>
                    <a:pt x="176" y="300"/>
                  </a:lnTo>
                  <a:cubicBezTo>
                    <a:pt x="259" y="259"/>
                    <a:pt x="342" y="217"/>
                    <a:pt x="383" y="124"/>
                  </a:cubicBezTo>
                  <a:lnTo>
                    <a:pt x="12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39"/>
            <p:cNvSpPr/>
            <p:nvPr/>
          </p:nvSpPr>
          <p:spPr>
            <a:xfrm>
              <a:off x="4359775" y="4587850"/>
              <a:ext cx="8550" cy="7500"/>
            </a:xfrm>
            <a:custGeom>
              <a:rect b="b" l="l" r="r" t="t"/>
              <a:pathLst>
                <a:path extrusionOk="0" h="300" w="342">
                  <a:moveTo>
                    <a:pt x="259" y="0"/>
                  </a:moveTo>
                  <a:cubicBezTo>
                    <a:pt x="176" y="0"/>
                    <a:pt x="83" y="41"/>
                    <a:pt x="0" y="124"/>
                  </a:cubicBezTo>
                  <a:lnTo>
                    <a:pt x="0" y="165"/>
                  </a:lnTo>
                  <a:lnTo>
                    <a:pt x="259" y="300"/>
                  </a:lnTo>
                  <a:lnTo>
                    <a:pt x="341" y="41"/>
                  </a:lnTo>
                  <a:cubicBezTo>
                    <a:pt x="300" y="0"/>
                    <a:pt x="300"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39"/>
            <p:cNvSpPr/>
            <p:nvPr/>
          </p:nvSpPr>
          <p:spPr>
            <a:xfrm>
              <a:off x="4295150" y="4561600"/>
              <a:ext cx="13975" cy="9975"/>
            </a:xfrm>
            <a:custGeom>
              <a:rect b="b" l="l" r="r" t="t"/>
              <a:pathLst>
                <a:path extrusionOk="0" h="399" w="559">
                  <a:moveTo>
                    <a:pt x="283" y="1"/>
                  </a:moveTo>
                  <a:cubicBezTo>
                    <a:pt x="179" y="1"/>
                    <a:pt x="73" y="47"/>
                    <a:pt x="42" y="140"/>
                  </a:cubicBezTo>
                  <a:cubicBezTo>
                    <a:pt x="42" y="140"/>
                    <a:pt x="0" y="140"/>
                    <a:pt x="0" y="182"/>
                  </a:cubicBezTo>
                  <a:lnTo>
                    <a:pt x="517" y="399"/>
                  </a:lnTo>
                  <a:cubicBezTo>
                    <a:pt x="517" y="357"/>
                    <a:pt x="559" y="316"/>
                    <a:pt x="559" y="275"/>
                  </a:cubicBezTo>
                  <a:cubicBezTo>
                    <a:pt x="559" y="182"/>
                    <a:pt x="476" y="57"/>
                    <a:pt x="383" y="16"/>
                  </a:cubicBezTo>
                  <a:cubicBezTo>
                    <a:pt x="352" y="6"/>
                    <a:pt x="318" y="1"/>
                    <a:pt x="28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39"/>
            <p:cNvSpPr/>
            <p:nvPr/>
          </p:nvSpPr>
          <p:spPr>
            <a:xfrm>
              <a:off x="4384575" y="4524250"/>
              <a:ext cx="10625" cy="12950"/>
            </a:xfrm>
            <a:custGeom>
              <a:rect b="b" l="l" r="r" t="t"/>
              <a:pathLst>
                <a:path extrusionOk="0" h="518" w="425">
                  <a:moveTo>
                    <a:pt x="300" y="1"/>
                  </a:moveTo>
                  <a:cubicBezTo>
                    <a:pt x="218" y="1"/>
                    <a:pt x="83" y="42"/>
                    <a:pt x="42" y="176"/>
                  </a:cubicBezTo>
                  <a:cubicBezTo>
                    <a:pt x="1" y="259"/>
                    <a:pt x="42" y="342"/>
                    <a:pt x="83" y="435"/>
                  </a:cubicBezTo>
                  <a:cubicBezTo>
                    <a:pt x="125" y="476"/>
                    <a:pt x="166" y="518"/>
                    <a:pt x="218" y="518"/>
                  </a:cubicBezTo>
                  <a:lnTo>
                    <a:pt x="425"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39"/>
            <p:cNvSpPr/>
            <p:nvPr/>
          </p:nvSpPr>
          <p:spPr>
            <a:xfrm>
              <a:off x="4319950" y="4497575"/>
              <a:ext cx="16050" cy="14050"/>
            </a:xfrm>
            <a:custGeom>
              <a:rect b="b" l="l" r="r" t="t"/>
              <a:pathLst>
                <a:path extrusionOk="0" h="562" w="642">
                  <a:moveTo>
                    <a:pt x="313" y="0"/>
                  </a:moveTo>
                  <a:cubicBezTo>
                    <a:pt x="213" y="0"/>
                    <a:pt x="113" y="68"/>
                    <a:pt x="84" y="158"/>
                  </a:cubicBezTo>
                  <a:cubicBezTo>
                    <a:pt x="1" y="292"/>
                    <a:pt x="84" y="468"/>
                    <a:pt x="218" y="551"/>
                  </a:cubicBezTo>
                  <a:cubicBezTo>
                    <a:pt x="247" y="558"/>
                    <a:pt x="275" y="561"/>
                    <a:pt x="302" y="561"/>
                  </a:cubicBezTo>
                  <a:cubicBezTo>
                    <a:pt x="429" y="561"/>
                    <a:pt x="532" y="486"/>
                    <a:pt x="601" y="375"/>
                  </a:cubicBezTo>
                  <a:cubicBezTo>
                    <a:pt x="642" y="251"/>
                    <a:pt x="559" y="75"/>
                    <a:pt x="425" y="34"/>
                  </a:cubicBezTo>
                  <a:cubicBezTo>
                    <a:pt x="390" y="11"/>
                    <a:pt x="351" y="0"/>
                    <a:pt x="31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39"/>
            <p:cNvSpPr/>
            <p:nvPr/>
          </p:nvSpPr>
          <p:spPr>
            <a:xfrm>
              <a:off x="4274725" y="4516375"/>
              <a:ext cx="16050" cy="13725"/>
            </a:xfrm>
            <a:custGeom>
              <a:rect b="b" l="l" r="r" t="t"/>
              <a:pathLst>
                <a:path extrusionOk="0" h="549" w="642">
                  <a:moveTo>
                    <a:pt x="330" y="1"/>
                  </a:moveTo>
                  <a:cubicBezTo>
                    <a:pt x="225" y="1"/>
                    <a:pt x="115" y="55"/>
                    <a:pt x="83" y="181"/>
                  </a:cubicBezTo>
                  <a:cubicBezTo>
                    <a:pt x="1" y="316"/>
                    <a:pt x="83" y="491"/>
                    <a:pt x="218" y="533"/>
                  </a:cubicBezTo>
                  <a:cubicBezTo>
                    <a:pt x="248" y="543"/>
                    <a:pt x="282" y="548"/>
                    <a:pt x="317" y="548"/>
                  </a:cubicBezTo>
                  <a:cubicBezTo>
                    <a:pt x="423" y="548"/>
                    <a:pt x="538" y="500"/>
                    <a:pt x="600" y="398"/>
                  </a:cubicBezTo>
                  <a:cubicBezTo>
                    <a:pt x="642" y="233"/>
                    <a:pt x="559" y="99"/>
                    <a:pt x="424" y="16"/>
                  </a:cubicBezTo>
                  <a:cubicBezTo>
                    <a:pt x="395" y="6"/>
                    <a:pt x="363" y="1"/>
                    <a:pt x="33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39"/>
            <p:cNvSpPr/>
            <p:nvPr/>
          </p:nvSpPr>
          <p:spPr>
            <a:xfrm>
              <a:off x="4339350" y="4542800"/>
              <a:ext cx="16050" cy="14050"/>
            </a:xfrm>
            <a:custGeom>
              <a:rect b="b" l="l" r="r" t="t"/>
              <a:pathLst>
                <a:path extrusionOk="0" h="562" w="642">
                  <a:moveTo>
                    <a:pt x="293" y="1"/>
                  </a:moveTo>
                  <a:cubicBezTo>
                    <a:pt x="188" y="1"/>
                    <a:pt x="101" y="69"/>
                    <a:pt x="42" y="158"/>
                  </a:cubicBezTo>
                  <a:cubicBezTo>
                    <a:pt x="0" y="334"/>
                    <a:pt x="42" y="468"/>
                    <a:pt x="217" y="551"/>
                  </a:cubicBezTo>
                  <a:cubicBezTo>
                    <a:pt x="239" y="558"/>
                    <a:pt x="263" y="562"/>
                    <a:pt x="287" y="562"/>
                  </a:cubicBezTo>
                  <a:cubicBezTo>
                    <a:pt x="399" y="562"/>
                    <a:pt x="525" y="486"/>
                    <a:pt x="559" y="375"/>
                  </a:cubicBezTo>
                  <a:cubicBezTo>
                    <a:pt x="641" y="251"/>
                    <a:pt x="559" y="75"/>
                    <a:pt x="424" y="34"/>
                  </a:cubicBezTo>
                  <a:cubicBezTo>
                    <a:pt x="378" y="11"/>
                    <a:pt x="334" y="1"/>
                    <a:pt x="29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39"/>
            <p:cNvSpPr/>
            <p:nvPr/>
          </p:nvSpPr>
          <p:spPr>
            <a:xfrm>
              <a:off x="4301600" y="4452350"/>
              <a:ext cx="15025" cy="13575"/>
            </a:xfrm>
            <a:custGeom>
              <a:rect b="b" l="l" r="r" t="t"/>
              <a:pathLst>
                <a:path extrusionOk="0" h="543" w="601">
                  <a:moveTo>
                    <a:pt x="298" y="0"/>
                  </a:moveTo>
                  <a:cubicBezTo>
                    <a:pt x="188" y="0"/>
                    <a:pt x="102" y="68"/>
                    <a:pt x="42" y="157"/>
                  </a:cubicBezTo>
                  <a:cubicBezTo>
                    <a:pt x="1" y="292"/>
                    <a:pt x="42" y="468"/>
                    <a:pt x="218" y="509"/>
                  </a:cubicBezTo>
                  <a:cubicBezTo>
                    <a:pt x="252" y="532"/>
                    <a:pt x="290" y="542"/>
                    <a:pt x="329" y="542"/>
                  </a:cubicBezTo>
                  <a:cubicBezTo>
                    <a:pt x="429" y="542"/>
                    <a:pt x="529" y="472"/>
                    <a:pt x="559" y="375"/>
                  </a:cubicBezTo>
                  <a:cubicBezTo>
                    <a:pt x="600" y="251"/>
                    <a:pt x="559" y="75"/>
                    <a:pt x="435" y="33"/>
                  </a:cubicBezTo>
                  <a:cubicBezTo>
                    <a:pt x="386" y="10"/>
                    <a:pt x="340" y="0"/>
                    <a:pt x="29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39"/>
            <p:cNvSpPr/>
            <p:nvPr/>
          </p:nvSpPr>
          <p:spPr>
            <a:xfrm>
              <a:off x="4365200" y="4478650"/>
              <a:ext cx="16050" cy="13700"/>
            </a:xfrm>
            <a:custGeom>
              <a:rect b="b" l="l" r="r" t="t"/>
              <a:pathLst>
                <a:path extrusionOk="0" h="548" w="642">
                  <a:moveTo>
                    <a:pt x="331" y="1"/>
                  </a:moveTo>
                  <a:cubicBezTo>
                    <a:pt x="225" y="1"/>
                    <a:pt x="115" y="56"/>
                    <a:pt x="83" y="191"/>
                  </a:cubicBezTo>
                  <a:cubicBezTo>
                    <a:pt x="0" y="315"/>
                    <a:pt x="83" y="491"/>
                    <a:pt x="217" y="532"/>
                  </a:cubicBezTo>
                  <a:cubicBezTo>
                    <a:pt x="258" y="542"/>
                    <a:pt x="297" y="548"/>
                    <a:pt x="334" y="548"/>
                  </a:cubicBezTo>
                  <a:cubicBezTo>
                    <a:pt x="446" y="548"/>
                    <a:pt x="538" y="499"/>
                    <a:pt x="600" y="398"/>
                  </a:cubicBezTo>
                  <a:cubicBezTo>
                    <a:pt x="641" y="232"/>
                    <a:pt x="600" y="57"/>
                    <a:pt x="424" y="15"/>
                  </a:cubicBezTo>
                  <a:cubicBezTo>
                    <a:pt x="395" y="6"/>
                    <a:pt x="364" y="1"/>
                    <a:pt x="33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39"/>
            <p:cNvSpPr/>
            <p:nvPr/>
          </p:nvSpPr>
          <p:spPr>
            <a:xfrm>
              <a:off x="4261800" y="4471525"/>
              <a:ext cx="9600" cy="13325"/>
            </a:xfrm>
            <a:custGeom>
              <a:rect b="b" l="l" r="r" t="t"/>
              <a:pathLst>
                <a:path extrusionOk="0" h="533" w="384">
                  <a:moveTo>
                    <a:pt x="218" y="0"/>
                  </a:moveTo>
                  <a:lnTo>
                    <a:pt x="1" y="517"/>
                  </a:lnTo>
                  <a:cubicBezTo>
                    <a:pt x="31" y="528"/>
                    <a:pt x="65" y="533"/>
                    <a:pt x="99" y="533"/>
                  </a:cubicBezTo>
                  <a:cubicBezTo>
                    <a:pt x="203" y="533"/>
                    <a:pt x="311" y="484"/>
                    <a:pt x="342" y="383"/>
                  </a:cubicBezTo>
                  <a:cubicBezTo>
                    <a:pt x="383" y="259"/>
                    <a:pt x="342" y="83"/>
                    <a:pt x="259" y="42"/>
                  </a:cubicBezTo>
                  <a:lnTo>
                    <a:pt x="218"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39"/>
            <p:cNvSpPr/>
            <p:nvPr/>
          </p:nvSpPr>
          <p:spPr>
            <a:xfrm>
              <a:off x="4411450" y="4464025"/>
              <a:ext cx="7525" cy="8550"/>
            </a:xfrm>
            <a:custGeom>
              <a:rect b="b" l="l" r="r" t="t"/>
              <a:pathLst>
                <a:path extrusionOk="0" h="342" w="301">
                  <a:moveTo>
                    <a:pt x="42" y="1"/>
                  </a:moveTo>
                  <a:lnTo>
                    <a:pt x="42" y="42"/>
                  </a:lnTo>
                  <a:cubicBezTo>
                    <a:pt x="1" y="83"/>
                    <a:pt x="1" y="83"/>
                    <a:pt x="1" y="125"/>
                  </a:cubicBezTo>
                  <a:cubicBezTo>
                    <a:pt x="1" y="125"/>
                    <a:pt x="42" y="166"/>
                    <a:pt x="42" y="207"/>
                  </a:cubicBezTo>
                  <a:cubicBezTo>
                    <a:pt x="84" y="300"/>
                    <a:pt x="125" y="342"/>
                    <a:pt x="177" y="342"/>
                  </a:cubicBezTo>
                  <a:lnTo>
                    <a:pt x="301" y="125"/>
                  </a:ln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39"/>
            <p:cNvSpPr/>
            <p:nvPr/>
          </p:nvSpPr>
          <p:spPr>
            <a:xfrm>
              <a:off x="4347875" y="4438175"/>
              <a:ext cx="12950" cy="9025"/>
            </a:xfrm>
            <a:custGeom>
              <a:rect b="b" l="l" r="r" t="t"/>
              <a:pathLst>
                <a:path extrusionOk="0" h="361" w="518">
                  <a:moveTo>
                    <a:pt x="1" y="1"/>
                  </a:moveTo>
                  <a:lnTo>
                    <a:pt x="1" y="83"/>
                  </a:lnTo>
                  <a:cubicBezTo>
                    <a:pt x="1" y="208"/>
                    <a:pt x="42" y="301"/>
                    <a:pt x="176" y="342"/>
                  </a:cubicBezTo>
                  <a:cubicBezTo>
                    <a:pt x="204" y="342"/>
                    <a:pt x="231" y="360"/>
                    <a:pt x="271" y="360"/>
                  </a:cubicBezTo>
                  <a:cubicBezTo>
                    <a:pt x="291" y="360"/>
                    <a:pt x="314" y="356"/>
                    <a:pt x="342" y="342"/>
                  </a:cubicBezTo>
                  <a:lnTo>
                    <a:pt x="393" y="342"/>
                  </a:lnTo>
                  <a:cubicBezTo>
                    <a:pt x="393" y="342"/>
                    <a:pt x="435" y="301"/>
                    <a:pt x="476" y="301"/>
                  </a:cubicBezTo>
                  <a:cubicBezTo>
                    <a:pt x="476" y="259"/>
                    <a:pt x="517" y="208"/>
                    <a:pt x="517" y="166"/>
                  </a:cubicBezTo>
                  <a:lnTo>
                    <a:pt x="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39"/>
            <p:cNvSpPr/>
            <p:nvPr/>
          </p:nvSpPr>
          <p:spPr>
            <a:xfrm>
              <a:off x="4287650" y="4413375"/>
              <a:ext cx="9600" cy="7525"/>
            </a:xfrm>
            <a:custGeom>
              <a:rect b="b" l="l" r="r" t="t"/>
              <a:pathLst>
                <a:path extrusionOk="0" h="301" w="384">
                  <a:moveTo>
                    <a:pt x="125" y="0"/>
                  </a:moveTo>
                  <a:lnTo>
                    <a:pt x="1" y="259"/>
                  </a:lnTo>
                  <a:lnTo>
                    <a:pt x="42" y="300"/>
                  </a:lnTo>
                  <a:cubicBezTo>
                    <a:pt x="166" y="300"/>
                    <a:pt x="300" y="259"/>
                    <a:pt x="383" y="124"/>
                  </a:cubicBezTo>
                  <a:lnTo>
                    <a:pt x="12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39"/>
            <p:cNvSpPr/>
            <p:nvPr/>
          </p:nvSpPr>
          <p:spPr>
            <a:xfrm>
              <a:off x="4335975" y="4652450"/>
              <a:ext cx="6500" cy="6500"/>
            </a:xfrm>
            <a:custGeom>
              <a:rect b="b" l="l" r="r" t="t"/>
              <a:pathLst>
                <a:path extrusionOk="0" h="260" w="260">
                  <a:moveTo>
                    <a:pt x="259" y="1"/>
                  </a:moveTo>
                  <a:cubicBezTo>
                    <a:pt x="177" y="1"/>
                    <a:pt x="42" y="1"/>
                    <a:pt x="1" y="42"/>
                  </a:cubicBezTo>
                  <a:cubicBezTo>
                    <a:pt x="42" y="125"/>
                    <a:pt x="94" y="166"/>
                    <a:pt x="135" y="2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39"/>
            <p:cNvSpPr/>
            <p:nvPr/>
          </p:nvSpPr>
          <p:spPr>
            <a:xfrm>
              <a:off x="4312475" y="4606950"/>
              <a:ext cx="16050" cy="14050"/>
            </a:xfrm>
            <a:custGeom>
              <a:rect b="b" l="l" r="r" t="t"/>
              <a:pathLst>
                <a:path extrusionOk="0" h="562" w="642">
                  <a:moveTo>
                    <a:pt x="354" y="1"/>
                  </a:moveTo>
                  <a:cubicBezTo>
                    <a:pt x="242" y="1"/>
                    <a:pt x="117" y="75"/>
                    <a:pt x="83" y="177"/>
                  </a:cubicBezTo>
                  <a:cubicBezTo>
                    <a:pt x="0" y="311"/>
                    <a:pt x="83" y="487"/>
                    <a:pt x="207" y="528"/>
                  </a:cubicBezTo>
                  <a:cubicBezTo>
                    <a:pt x="255" y="551"/>
                    <a:pt x="301" y="561"/>
                    <a:pt x="343" y="561"/>
                  </a:cubicBezTo>
                  <a:cubicBezTo>
                    <a:pt x="453" y="561"/>
                    <a:pt x="540" y="491"/>
                    <a:pt x="600" y="394"/>
                  </a:cubicBezTo>
                  <a:cubicBezTo>
                    <a:pt x="641" y="229"/>
                    <a:pt x="558" y="94"/>
                    <a:pt x="424" y="11"/>
                  </a:cubicBezTo>
                  <a:cubicBezTo>
                    <a:pt x="402" y="4"/>
                    <a:pt x="378" y="1"/>
                    <a:pt x="35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39"/>
            <p:cNvSpPr/>
            <p:nvPr/>
          </p:nvSpPr>
          <p:spPr>
            <a:xfrm>
              <a:off x="4358725" y="4591975"/>
              <a:ext cx="7525" cy="9850"/>
            </a:xfrm>
            <a:custGeom>
              <a:rect b="b" l="l" r="r" t="t"/>
              <a:pathLst>
                <a:path extrusionOk="0" h="394" w="301">
                  <a:moveTo>
                    <a:pt x="42" y="0"/>
                  </a:moveTo>
                  <a:cubicBezTo>
                    <a:pt x="1" y="94"/>
                    <a:pt x="1" y="135"/>
                    <a:pt x="1" y="176"/>
                  </a:cubicBezTo>
                  <a:cubicBezTo>
                    <a:pt x="42" y="259"/>
                    <a:pt x="83" y="311"/>
                    <a:pt x="125" y="352"/>
                  </a:cubicBezTo>
                  <a:cubicBezTo>
                    <a:pt x="166" y="352"/>
                    <a:pt x="166" y="393"/>
                    <a:pt x="166" y="393"/>
                  </a:cubicBezTo>
                  <a:lnTo>
                    <a:pt x="301" y="135"/>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39"/>
            <p:cNvSpPr/>
            <p:nvPr/>
          </p:nvSpPr>
          <p:spPr>
            <a:xfrm>
              <a:off x="4294125" y="4566125"/>
              <a:ext cx="13975" cy="9850"/>
            </a:xfrm>
            <a:custGeom>
              <a:rect b="b" l="l" r="r" t="t"/>
              <a:pathLst>
                <a:path extrusionOk="0" h="394" w="559">
                  <a:moveTo>
                    <a:pt x="41" y="1"/>
                  </a:moveTo>
                  <a:cubicBezTo>
                    <a:pt x="0" y="135"/>
                    <a:pt x="41" y="259"/>
                    <a:pt x="165" y="352"/>
                  </a:cubicBezTo>
                  <a:lnTo>
                    <a:pt x="217" y="352"/>
                  </a:lnTo>
                  <a:cubicBezTo>
                    <a:pt x="258" y="393"/>
                    <a:pt x="300" y="393"/>
                    <a:pt x="341" y="393"/>
                  </a:cubicBezTo>
                  <a:cubicBezTo>
                    <a:pt x="383" y="352"/>
                    <a:pt x="383" y="352"/>
                    <a:pt x="424" y="352"/>
                  </a:cubicBezTo>
                  <a:cubicBezTo>
                    <a:pt x="424" y="352"/>
                    <a:pt x="476" y="311"/>
                    <a:pt x="517" y="311"/>
                  </a:cubicBezTo>
                  <a:cubicBezTo>
                    <a:pt x="517" y="259"/>
                    <a:pt x="558" y="218"/>
                    <a:pt x="558" y="218"/>
                  </a:cubicBezTo>
                  <a:lnTo>
                    <a:pt x="4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39"/>
            <p:cNvSpPr/>
            <p:nvPr/>
          </p:nvSpPr>
          <p:spPr>
            <a:xfrm>
              <a:off x="4495475" y="3893050"/>
              <a:ext cx="8550" cy="7525"/>
            </a:xfrm>
            <a:custGeom>
              <a:rect b="b" l="l" r="r" t="t"/>
              <a:pathLst>
                <a:path extrusionOk="0" h="301" w="342">
                  <a:moveTo>
                    <a:pt x="259" y="1"/>
                  </a:moveTo>
                  <a:cubicBezTo>
                    <a:pt x="176" y="1"/>
                    <a:pt x="83" y="42"/>
                    <a:pt x="41" y="135"/>
                  </a:cubicBezTo>
                  <a:cubicBezTo>
                    <a:pt x="0" y="135"/>
                    <a:pt x="0" y="177"/>
                    <a:pt x="0" y="177"/>
                  </a:cubicBezTo>
                  <a:lnTo>
                    <a:pt x="259" y="301"/>
                  </a:lnTo>
                  <a:lnTo>
                    <a:pt x="341" y="42"/>
                  </a:lnTo>
                  <a:cubicBezTo>
                    <a:pt x="341" y="1"/>
                    <a:pt x="300"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39"/>
            <p:cNvSpPr/>
            <p:nvPr/>
          </p:nvSpPr>
          <p:spPr>
            <a:xfrm>
              <a:off x="4442725" y="4021250"/>
              <a:ext cx="8575" cy="7525"/>
            </a:xfrm>
            <a:custGeom>
              <a:rect b="b" l="l" r="r" t="t"/>
              <a:pathLst>
                <a:path extrusionOk="0" h="301" w="343">
                  <a:moveTo>
                    <a:pt x="218" y="1"/>
                  </a:moveTo>
                  <a:cubicBezTo>
                    <a:pt x="125" y="42"/>
                    <a:pt x="42" y="84"/>
                    <a:pt x="42" y="135"/>
                  </a:cubicBezTo>
                  <a:lnTo>
                    <a:pt x="1" y="177"/>
                  </a:lnTo>
                  <a:lnTo>
                    <a:pt x="259" y="301"/>
                  </a:lnTo>
                  <a:lnTo>
                    <a:pt x="342" y="42"/>
                  </a:lnTo>
                  <a:cubicBezTo>
                    <a:pt x="301" y="1"/>
                    <a:pt x="259" y="1"/>
                    <a:pt x="2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39"/>
            <p:cNvSpPr/>
            <p:nvPr/>
          </p:nvSpPr>
          <p:spPr>
            <a:xfrm>
              <a:off x="4378125" y="3995050"/>
              <a:ext cx="13975" cy="10200"/>
            </a:xfrm>
            <a:custGeom>
              <a:rect b="b" l="l" r="r" t="t"/>
              <a:pathLst>
                <a:path extrusionOk="0" h="408" w="559">
                  <a:moveTo>
                    <a:pt x="272" y="0"/>
                  </a:moveTo>
                  <a:cubicBezTo>
                    <a:pt x="157" y="0"/>
                    <a:pt x="64" y="56"/>
                    <a:pt x="0" y="191"/>
                  </a:cubicBezTo>
                  <a:lnTo>
                    <a:pt x="517" y="408"/>
                  </a:lnTo>
                  <a:cubicBezTo>
                    <a:pt x="558" y="356"/>
                    <a:pt x="558" y="315"/>
                    <a:pt x="558" y="273"/>
                  </a:cubicBezTo>
                  <a:cubicBezTo>
                    <a:pt x="558" y="191"/>
                    <a:pt x="476" y="56"/>
                    <a:pt x="383" y="15"/>
                  </a:cubicBezTo>
                  <a:cubicBezTo>
                    <a:pt x="344" y="5"/>
                    <a:pt x="307" y="0"/>
                    <a:pt x="27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39"/>
            <p:cNvSpPr/>
            <p:nvPr/>
          </p:nvSpPr>
          <p:spPr>
            <a:xfrm>
              <a:off x="4468575" y="3957675"/>
              <a:ext cx="9600" cy="12950"/>
            </a:xfrm>
            <a:custGeom>
              <a:rect b="b" l="l" r="r" t="t"/>
              <a:pathLst>
                <a:path extrusionOk="0" h="518" w="384">
                  <a:moveTo>
                    <a:pt x="166" y="1"/>
                  </a:moveTo>
                  <a:lnTo>
                    <a:pt x="125" y="42"/>
                  </a:lnTo>
                  <a:cubicBezTo>
                    <a:pt x="84" y="42"/>
                    <a:pt x="42" y="94"/>
                    <a:pt x="1" y="176"/>
                  </a:cubicBezTo>
                  <a:lnTo>
                    <a:pt x="1" y="300"/>
                  </a:lnTo>
                  <a:lnTo>
                    <a:pt x="1" y="393"/>
                  </a:lnTo>
                  <a:cubicBezTo>
                    <a:pt x="42" y="435"/>
                    <a:pt x="84" y="476"/>
                    <a:pt x="125" y="517"/>
                  </a:cubicBezTo>
                  <a:lnTo>
                    <a:pt x="166" y="517"/>
                  </a:lnTo>
                  <a:lnTo>
                    <a:pt x="3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39"/>
            <p:cNvSpPr/>
            <p:nvPr/>
          </p:nvSpPr>
          <p:spPr>
            <a:xfrm>
              <a:off x="4403975" y="3931000"/>
              <a:ext cx="15000" cy="14050"/>
            </a:xfrm>
            <a:custGeom>
              <a:rect b="b" l="l" r="r" t="t"/>
              <a:pathLst>
                <a:path extrusionOk="0" h="562" w="600">
                  <a:moveTo>
                    <a:pt x="272" y="1"/>
                  </a:moveTo>
                  <a:cubicBezTo>
                    <a:pt x="172" y="1"/>
                    <a:pt x="71" y="71"/>
                    <a:pt x="41" y="168"/>
                  </a:cubicBezTo>
                  <a:cubicBezTo>
                    <a:pt x="0" y="292"/>
                    <a:pt x="41" y="468"/>
                    <a:pt x="166" y="551"/>
                  </a:cubicBezTo>
                  <a:cubicBezTo>
                    <a:pt x="197" y="558"/>
                    <a:pt x="226" y="561"/>
                    <a:pt x="255" y="561"/>
                  </a:cubicBezTo>
                  <a:cubicBezTo>
                    <a:pt x="387" y="561"/>
                    <a:pt x="490" y="487"/>
                    <a:pt x="558" y="385"/>
                  </a:cubicBezTo>
                  <a:cubicBezTo>
                    <a:pt x="600" y="251"/>
                    <a:pt x="558" y="75"/>
                    <a:pt x="383" y="34"/>
                  </a:cubicBezTo>
                  <a:cubicBezTo>
                    <a:pt x="348" y="11"/>
                    <a:pt x="310" y="1"/>
                    <a:pt x="27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39"/>
            <p:cNvSpPr/>
            <p:nvPr/>
          </p:nvSpPr>
          <p:spPr>
            <a:xfrm>
              <a:off x="4422325" y="3976225"/>
              <a:ext cx="16050" cy="14050"/>
            </a:xfrm>
            <a:custGeom>
              <a:rect b="b" l="l" r="r" t="t"/>
              <a:pathLst>
                <a:path extrusionOk="0" h="562" w="642">
                  <a:moveTo>
                    <a:pt x="312" y="1"/>
                  </a:moveTo>
                  <a:cubicBezTo>
                    <a:pt x="210" y="1"/>
                    <a:pt x="101" y="71"/>
                    <a:pt x="42" y="168"/>
                  </a:cubicBezTo>
                  <a:cubicBezTo>
                    <a:pt x="0" y="334"/>
                    <a:pt x="83" y="468"/>
                    <a:pt x="207" y="551"/>
                  </a:cubicBezTo>
                  <a:cubicBezTo>
                    <a:pt x="231" y="558"/>
                    <a:pt x="256" y="562"/>
                    <a:pt x="281" y="562"/>
                  </a:cubicBezTo>
                  <a:cubicBezTo>
                    <a:pt x="399" y="562"/>
                    <a:pt x="524" y="488"/>
                    <a:pt x="558" y="385"/>
                  </a:cubicBezTo>
                  <a:cubicBezTo>
                    <a:pt x="641" y="251"/>
                    <a:pt x="558" y="75"/>
                    <a:pt x="424" y="34"/>
                  </a:cubicBezTo>
                  <a:cubicBezTo>
                    <a:pt x="390" y="11"/>
                    <a:pt x="352" y="1"/>
                    <a:pt x="31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39"/>
            <p:cNvSpPr/>
            <p:nvPr/>
          </p:nvSpPr>
          <p:spPr>
            <a:xfrm>
              <a:off x="4449200" y="3912075"/>
              <a:ext cx="15025" cy="13700"/>
            </a:xfrm>
            <a:custGeom>
              <a:rect b="b" l="l" r="r" t="t"/>
              <a:pathLst>
                <a:path extrusionOk="0" h="548" w="601">
                  <a:moveTo>
                    <a:pt x="290" y="0"/>
                  </a:moveTo>
                  <a:cubicBezTo>
                    <a:pt x="184" y="0"/>
                    <a:pt x="73" y="56"/>
                    <a:pt x="42" y="191"/>
                  </a:cubicBezTo>
                  <a:cubicBezTo>
                    <a:pt x="0" y="315"/>
                    <a:pt x="42" y="491"/>
                    <a:pt x="166" y="532"/>
                  </a:cubicBezTo>
                  <a:cubicBezTo>
                    <a:pt x="210" y="542"/>
                    <a:pt x="251" y="548"/>
                    <a:pt x="290" y="548"/>
                  </a:cubicBezTo>
                  <a:cubicBezTo>
                    <a:pt x="406" y="548"/>
                    <a:pt x="497" y="501"/>
                    <a:pt x="559" y="408"/>
                  </a:cubicBezTo>
                  <a:cubicBezTo>
                    <a:pt x="600" y="232"/>
                    <a:pt x="559" y="57"/>
                    <a:pt x="383" y="15"/>
                  </a:cubicBezTo>
                  <a:cubicBezTo>
                    <a:pt x="354" y="6"/>
                    <a:pt x="322" y="0"/>
                    <a:pt x="29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39"/>
            <p:cNvSpPr/>
            <p:nvPr/>
          </p:nvSpPr>
          <p:spPr>
            <a:xfrm>
              <a:off x="4494425" y="3897450"/>
              <a:ext cx="7525" cy="9600"/>
            </a:xfrm>
            <a:custGeom>
              <a:rect b="b" l="l" r="r" t="t"/>
              <a:pathLst>
                <a:path extrusionOk="0" h="384" w="301">
                  <a:moveTo>
                    <a:pt x="42" y="1"/>
                  </a:moveTo>
                  <a:cubicBezTo>
                    <a:pt x="1" y="42"/>
                    <a:pt x="1" y="125"/>
                    <a:pt x="42" y="176"/>
                  </a:cubicBezTo>
                  <a:cubicBezTo>
                    <a:pt x="42" y="218"/>
                    <a:pt x="83" y="300"/>
                    <a:pt x="125" y="342"/>
                  </a:cubicBezTo>
                  <a:cubicBezTo>
                    <a:pt x="166" y="342"/>
                    <a:pt x="166" y="342"/>
                    <a:pt x="218" y="383"/>
                  </a:cubicBezTo>
                  <a:lnTo>
                    <a:pt x="301" y="125"/>
                  </a:ln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39"/>
            <p:cNvSpPr/>
            <p:nvPr/>
          </p:nvSpPr>
          <p:spPr>
            <a:xfrm>
              <a:off x="4390000" y="4150500"/>
              <a:ext cx="8550" cy="6475"/>
            </a:xfrm>
            <a:custGeom>
              <a:rect b="b" l="l" r="r" t="t"/>
              <a:pathLst>
                <a:path extrusionOk="0" h="259" w="342">
                  <a:moveTo>
                    <a:pt x="166" y="0"/>
                  </a:moveTo>
                  <a:cubicBezTo>
                    <a:pt x="125" y="0"/>
                    <a:pt x="83" y="42"/>
                    <a:pt x="42" y="42"/>
                  </a:cubicBezTo>
                  <a:lnTo>
                    <a:pt x="1" y="83"/>
                  </a:lnTo>
                  <a:lnTo>
                    <a:pt x="1" y="176"/>
                  </a:lnTo>
                  <a:lnTo>
                    <a:pt x="259" y="259"/>
                  </a:lnTo>
                  <a:lnTo>
                    <a:pt x="3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39"/>
            <p:cNvSpPr/>
            <p:nvPr/>
          </p:nvSpPr>
          <p:spPr>
            <a:xfrm>
              <a:off x="4325400" y="4123825"/>
              <a:ext cx="15000" cy="9375"/>
            </a:xfrm>
            <a:custGeom>
              <a:rect b="b" l="l" r="r" t="t"/>
              <a:pathLst>
                <a:path extrusionOk="0" h="375" w="600">
                  <a:moveTo>
                    <a:pt x="249" y="0"/>
                  </a:moveTo>
                  <a:cubicBezTo>
                    <a:pt x="141" y="0"/>
                    <a:pt x="60" y="71"/>
                    <a:pt x="0" y="168"/>
                  </a:cubicBezTo>
                  <a:lnTo>
                    <a:pt x="517" y="375"/>
                  </a:lnTo>
                  <a:cubicBezTo>
                    <a:pt x="600" y="251"/>
                    <a:pt x="517" y="75"/>
                    <a:pt x="383" y="34"/>
                  </a:cubicBezTo>
                  <a:cubicBezTo>
                    <a:pt x="334" y="11"/>
                    <a:pt x="289" y="0"/>
                    <a:pt x="24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39"/>
            <p:cNvSpPr/>
            <p:nvPr/>
          </p:nvSpPr>
          <p:spPr>
            <a:xfrm>
              <a:off x="4415850" y="4085475"/>
              <a:ext cx="9600" cy="13350"/>
            </a:xfrm>
            <a:custGeom>
              <a:rect b="b" l="l" r="r" t="t"/>
              <a:pathLst>
                <a:path extrusionOk="0" h="534" w="384">
                  <a:moveTo>
                    <a:pt x="290" y="0"/>
                  </a:moveTo>
                  <a:cubicBezTo>
                    <a:pt x="210" y="0"/>
                    <a:pt x="144" y="39"/>
                    <a:pt x="83" y="99"/>
                  </a:cubicBezTo>
                  <a:cubicBezTo>
                    <a:pt x="42" y="99"/>
                    <a:pt x="42" y="151"/>
                    <a:pt x="1" y="192"/>
                  </a:cubicBezTo>
                  <a:lnTo>
                    <a:pt x="1" y="358"/>
                  </a:lnTo>
                  <a:cubicBezTo>
                    <a:pt x="1" y="451"/>
                    <a:pt x="83" y="534"/>
                    <a:pt x="166" y="534"/>
                  </a:cubicBezTo>
                  <a:lnTo>
                    <a:pt x="383" y="17"/>
                  </a:lnTo>
                  <a:cubicBezTo>
                    <a:pt x="350" y="6"/>
                    <a:pt x="319" y="0"/>
                    <a:pt x="29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39"/>
            <p:cNvSpPr/>
            <p:nvPr/>
          </p:nvSpPr>
          <p:spPr>
            <a:xfrm>
              <a:off x="4349950" y="4059650"/>
              <a:ext cx="16300" cy="13700"/>
            </a:xfrm>
            <a:custGeom>
              <a:rect b="b" l="l" r="r" t="t"/>
              <a:pathLst>
                <a:path extrusionOk="0" h="548" w="652">
                  <a:moveTo>
                    <a:pt x="336" y="0"/>
                  </a:moveTo>
                  <a:cubicBezTo>
                    <a:pt x="232" y="0"/>
                    <a:pt x="124" y="49"/>
                    <a:pt x="93" y="150"/>
                  </a:cubicBezTo>
                  <a:cubicBezTo>
                    <a:pt x="0" y="316"/>
                    <a:pt x="93" y="450"/>
                    <a:pt x="217" y="533"/>
                  </a:cubicBezTo>
                  <a:cubicBezTo>
                    <a:pt x="258" y="542"/>
                    <a:pt x="296" y="547"/>
                    <a:pt x="332" y="547"/>
                  </a:cubicBezTo>
                  <a:cubicBezTo>
                    <a:pt x="449" y="547"/>
                    <a:pt x="539" y="492"/>
                    <a:pt x="610" y="357"/>
                  </a:cubicBezTo>
                  <a:cubicBezTo>
                    <a:pt x="652" y="233"/>
                    <a:pt x="569" y="57"/>
                    <a:pt x="434" y="16"/>
                  </a:cubicBezTo>
                  <a:cubicBezTo>
                    <a:pt x="404" y="6"/>
                    <a:pt x="370" y="0"/>
                    <a:pt x="33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39"/>
            <p:cNvSpPr/>
            <p:nvPr/>
          </p:nvSpPr>
          <p:spPr>
            <a:xfrm>
              <a:off x="4304700" y="4078125"/>
              <a:ext cx="16325" cy="14025"/>
            </a:xfrm>
            <a:custGeom>
              <a:rect b="b" l="l" r="r" t="t"/>
              <a:pathLst>
                <a:path extrusionOk="0" h="561" w="653">
                  <a:moveTo>
                    <a:pt x="366" y="0"/>
                  </a:moveTo>
                  <a:cubicBezTo>
                    <a:pt x="253" y="0"/>
                    <a:pt x="128" y="76"/>
                    <a:pt x="94" y="187"/>
                  </a:cubicBezTo>
                  <a:cubicBezTo>
                    <a:pt x="1" y="311"/>
                    <a:pt x="94" y="486"/>
                    <a:pt x="218" y="528"/>
                  </a:cubicBezTo>
                  <a:cubicBezTo>
                    <a:pt x="255" y="551"/>
                    <a:pt x="295" y="561"/>
                    <a:pt x="334" y="561"/>
                  </a:cubicBezTo>
                  <a:cubicBezTo>
                    <a:pt x="438" y="561"/>
                    <a:pt x="544" y="491"/>
                    <a:pt x="611" y="393"/>
                  </a:cubicBezTo>
                  <a:cubicBezTo>
                    <a:pt x="652" y="269"/>
                    <a:pt x="570" y="94"/>
                    <a:pt x="435" y="11"/>
                  </a:cubicBezTo>
                  <a:cubicBezTo>
                    <a:pt x="413" y="4"/>
                    <a:pt x="390" y="0"/>
                    <a:pt x="36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39"/>
            <p:cNvSpPr/>
            <p:nvPr/>
          </p:nvSpPr>
          <p:spPr>
            <a:xfrm>
              <a:off x="4369325" y="4104875"/>
              <a:ext cx="16325" cy="13700"/>
            </a:xfrm>
            <a:custGeom>
              <a:rect b="b" l="l" r="r" t="t"/>
              <a:pathLst>
                <a:path extrusionOk="0" h="548" w="653">
                  <a:moveTo>
                    <a:pt x="314" y="1"/>
                  </a:moveTo>
                  <a:cubicBezTo>
                    <a:pt x="201" y="1"/>
                    <a:pt x="115" y="49"/>
                    <a:pt x="52" y="150"/>
                  </a:cubicBezTo>
                  <a:cubicBezTo>
                    <a:pt x="1" y="316"/>
                    <a:pt x="94" y="492"/>
                    <a:pt x="218" y="533"/>
                  </a:cubicBezTo>
                  <a:cubicBezTo>
                    <a:pt x="249" y="543"/>
                    <a:pt x="282" y="548"/>
                    <a:pt x="315" y="548"/>
                  </a:cubicBezTo>
                  <a:cubicBezTo>
                    <a:pt x="423" y="548"/>
                    <a:pt x="530" y="492"/>
                    <a:pt x="569" y="357"/>
                  </a:cubicBezTo>
                  <a:cubicBezTo>
                    <a:pt x="652" y="233"/>
                    <a:pt x="569" y="57"/>
                    <a:pt x="435" y="16"/>
                  </a:cubicBezTo>
                  <a:cubicBezTo>
                    <a:pt x="392" y="6"/>
                    <a:pt x="351" y="1"/>
                    <a:pt x="31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39"/>
            <p:cNvSpPr/>
            <p:nvPr/>
          </p:nvSpPr>
          <p:spPr>
            <a:xfrm>
              <a:off x="4331850" y="4013975"/>
              <a:ext cx="16050" cy="14150"/>
            </a:xfrm>
            <a:custGeom>
              <a:rect b="b" l="l" r="r" t="t"/>
              <a:pathLst>
                <a:path extrusionOk="0" h="566" w="642">
                  <a:moveTo>
                    <a:pt x="295" y="0"/>
                  </a:moveTo>
                  <a:cubicBezTo>
                    <a:pt x="189" y="0"/>
                    <a:pt x="102" y="71"/>
                    <a:pt x="42" y="168"/>
                  </a:cubicBezTo>
                  <a:cubicBezTo>
                    <a:pt x="1" y="333"/>
                    <a:pt x="42" y="468"/>
                    <a:pt x="207" y="550"/>
                  </a:cubicBezTo>
                  <a:cubicBezTo>
                    <a:pt x="239" y="560"/>
                    <a:pt x="272" y="565"/>
                    <a:pt x="306" y="565"/>
                  </a:cubicBezTo>
                  <a:cubicBezTo>
                    <a:pt x="416" y="565"/>
                    <a:pt x="527" y="509"/>
                    <a:pt x="559" y="375"/>
                  </a:cubicBezTo>
                  <a:cubicBezTo>
                    <a:pt x="642" y="251"/>
                    <a:pt x="559" y="75"/>
                    <a:pt x="424" y="33"/>
                  </a:cubicBezTo>
                  <a:cubicBezTo>
                    <a:pt x="379" y="11"/>
                    <a:pt x="335" y="0"/>
                    <a:pt x="29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39"/>
            <p:cNvSpPr/>
            <p:nvPr/>
          </p:nvSpPr>
          <p:spPr>
            <a:xfrm>
              <a:off x="4395175" y="4040375"/>
              <a:ext cx="16300" cy="14050"/>
            </a:xfrm>
            <a:custGeom>
              <a:rect b="b" l="l" r="r" t="t"/>
              <a:pathLst>
                <a:path extrusionOk="0" h="562" w="652">
                  <a:moveTo>
                    <a:pt x="366" y="1"/>
                  </a:moveTo>
                  <a:cubicBezTo>
                    <a:pt x="253" y="1"/>
                    <a:pt x="128" y="76"/>
                    <a:pt x="94" y="187"/>
                  </a:cubicBezTo>
                  <a:cubicBezTo>
                    <a:pt x="1" y="311"/>
                    <a:pt x="94" y="487"/>
                    <a:pt x="218" y="528"/>
                  </a:cubicBezTo>
                  <a:cubicBezTo>
                    <a:pt x="267" y="551"/>
                    <a:pt x="312" y="562"/>
                    <a:pt x="353" y="562"/>
                  </a:cubicBezTo>
                  <a:cubicBezTo>
                    <a:pt x="460" y="562"/>
                    <a:pt x="543" y="494"/>
                    <a:pt x="611" y="404"/>
                  </a:cubicBezTo>
                  <a:cubicBezTo>
                    <a:pt x="652" y="228"/>
                    <a:pt x="611" y="94"/>
                    <a:pt x="435" y="11"/>
                  </a:cubicBezTo>
                  <a:cubicBezTo>
                    <a:pt x="413" y="4"/>
                    <a:pt x="390" y="1"/>
                    <a:pt x="36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39"/>
            <p:cNvSpPr/>
            <p:nvPr/>
          </p:nvSpPr>
          <p:spPr>
            <a:xfrm>
              <a:off x="4273700" y="4103200"/>
              <a:ext cx="1050" cy="3125"/>
            </a:xfrm>
            <a:custGeom>
              <a:rect b="b" l="l" r="r" t="t"/>
              <a:pathLst>
                <a:path extrusionOk="0" h="125" w="42">
                  <a:moveTo>
                    <a:pt x="42" y="0"/>
                  </a:moveTo>
                  <a:cubicBezTo>
                    <a:pt x="0" y="42"/>
                    <a:pt x="0" y="83"/>
                    <a:pt x="0" y="124"/>
                  </a:cubicBezTo>
                  <a:lnTo>
                    <a:pt x="42" y="124"/>
                  </a:lnTo>
                  <a:lnTo>
                    <a:pt x="42" y="42"/>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39"/>
            <p:cNvSpPr/>
            <p:nvPr/>
          </p:nvSpPr>
          <p:spPr>
            <a:xfrm>
              <a:off x="4441700" y="4025650"/>
              <a:ext cx="7525" cy="9600"/>
            </a:xfrm>
            <a:custGeom>
              <a:rect b="b" l="l" r="r" t="t"/>
              <a:pathLst>
                <a:path extrusionOk="0" h="384" w="301">
                  <a:moveTo>
                    <a:pt x="42" y="1"/>
                  </a:moveTo>
                  <a:cubicBezTo>
                    <a:pt x="1" y="83"/>
                    <a:pt x="1" y="125"/>
                    <a:pt x="42" y="166"/>
                  </a:cubicBezTo>
                  <a:cubicBezTo>
                    <a:pt x="42" y="259"/>
                    <a:pt x="83" y="342"/>
                    <a:pt x="166" y="383"/>
                  </a:cubicBezTo>
                  <a:lnTo>
                    <a:pt x="300" y="125"/>
                  </a:ln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39"/>
            <p:cNvSpPr/>
            <p:nvPr/>
          </p:nvSpPr>
          <p:spPr>
            <a:xfrm>
              <a:off x="4377075" y="3999800"/>
              <a:ext cx="14000" cy="9325"/>
            </a:xfrm>
            <a:custGeom>
              <a:rect b="b" l="l" r="r" t="t"/>
              <a:pathLst>
                <a:path extrusionOk="0" h="373" w="560">
                  <a:moveTo>
                    <a:pt x="42" y="1"/>
                  </a:moveTo>
                  <a:cubicBezTo>
                    <a:pt x="1" y="125"/>
                    <a:pt x="84" y="301"/>
                    <a:pt x="208" y="342"/>
                  </a:cubicBezTo>
                  <a:cubicBezTo>
                    <a:pt x="254" y="363"/>
                    <a:pt x="298" y="373"/>
                    <a:pt x="341" y="373"/>
                  </a:cubicBezTo>
                  <a:cubicBezTo>
                    <a:pt x="383" y="373"/>
                    <a:pt x="425" y="363"/>
                    <a:pt x="466" y="342"/>
                  </a:cubicBezTo>
                  <a:cubicBezTo>
                    <a:pt x="518" y="301"/>
                    <a:pt x="559" y="259"/>
                    <a:pt x="559" y="218"/>
                  </a:cubicBez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39"/>
            <p:cNvSpPr/>
            <p:nvPr/>
          </p:nvSpPr>
          <p:spPr>
            <a:xfrm>
              <a:off x="4337025" y="4278700"/>
              <a:ext cx="8800" cy="6500"/>
            </a:xfrm>
            <a:custGeom>
              <a:rect b="b" l="l" r="r" t="t"/>
              <a:pathLst>
                <a:path extrusionOk="0" h="260" w="352">
                  <a:moveTo>
                    <a:pt x="135" y="1"/>
                  </a:moveTo>
                  <a:lnTo>
                    <a:pt x="93" y="42"/>
                  </a:lnTo>
                  <a:cubicBezTo>
                    <a:pt x="52" y="42"/>
                    <a:pt x="52" y="83"/>
                    <a:pt x="0" y="125"/>
                  </a:cubicBezTo>
                  <a:lnTo>
                    <a:pt x="0" y="176"/>
                  </a:lnTo>
                  <a:lnTo>
                    <a:pt x="259" y="259"/>
                  </a:lnTo>
                  <a:lnTo>
                    <a:pt x="35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39"/>
            <p:cNvSpPr/>
            <p:nvPr/>
          </p:nvSpPr>
          <p:spPr>
            <a:xfrm>
              <a:off x="4272400" y="4252450"/>
              <a:ext cx="14250" cy="8950"/>
            </a:xfrm>
            <a:custGeom>
              <a:rect b="b" l="l" r="r" t="t"/>
              <a:pathLst>
                <a:path extrusionOk="0" h="358" w="570">
                  <a:moveTo>
                    <a:pt x="282" y="0"/>
                  </a:moveTo>
                  <a:cubicBezTo>
                    <a:pt x="179" y="0"/>
                    <a:pt x="82" y="39"/>
                    <a:pt x="52" y="99"/>
                  </a:cubicBezTo>
                  <a:lnTo>
                    <a:pt x="1" y="141"/>
                  </a:lnTo>
                  <a:lnTo>
                    <a:pt x="517" y="358"/>
                  </a:lnTo>
                  <a:lnTo>
                    <a:pt x="517" y="316"/>
                  </a:lnTo>
                  <a:cubicBezTo>
                    <a:pt x="569" y="192"/>
                    <a:pt x="476" y="58"/>
                    <a:pt x="393" y="17"/>
                  </a:cubicBezTo>
                  <a:cubicBezTo>
                    <a:pt x="357" y="6"/>
                    <a:pt x="319" y="0"/>
                    <a:pt x="28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39"/>
            <p:cNvSpPr/>
            <p:nvPr/>
          </p:nvSpPr>
          <p:spPr>
            <a:xfrm>
              <a:off x="4361825" y="4214075"/>
              <a:ext cx="10900" cy="14000"/>
            </a:xfrm>
            <a:custGeom>
              <a:rect b="b" l="l" r="r" t="t"/>
              <a:pathLst>
                <a:path extrusionOk="0" h="560" w="436">
                  <a:moveTo>
                    <a:pt x="301" y="1"/>
                  </a:moveTo>
                  <a:cubicBezTo>
                    <a:pt x="218" y="1"/>
                    <a:pt x="94" y="84"/>
                    <a:pt x="42" y="177"/>
                  </a:cubicBezTo>
                  <a:cubicBezTo>
                    <a:pt x="1" y="259"/>
                    <a:pt x="42" y="342"/>
                    <a:pt x="94" y="435"/>
                  </a:cubicBezTo>
                  <a:lnTo>
                    <a:pt x="218" y="559"/>
                  </a:lnTo>
                  <a:lnTo>
                    <a:pt x="435" y="42"/>
                  </a:lnTo>
                  <a:cubicBezTo>
                    <a:pt x="394" y="1"/>
                    <a:pt x="352" y="1"/>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39"/>
            <p:cNvSpPr/>
            <p:nvPr/>
          </p:nvSpPr>
          <p:spPr>
            <a:xfrm>
              <a:off x="4297225" y="4187875"/>
              <a:ext cx="16300" cy="13700"/>
            </a:xfrm>
            <a:custGeom>
              <a:rect b="b" l="l" r="r" t="t"/>
              <a:pathLst>
                <a:path extrusionOk="0" h="548" w="652">
                  <a:moveTo>
                    <a:pt x="337" y="0"/>
                  </a:moveTo>
                  <a:cubicBezTo>
                    <a:pt x="230" y="0"/>
                    <a:pt x="125" y="56"/>
                    <a:pt x="93" y="191"/>
                  </a:cubicBezTo>
                  <a:cubicBezTo>
                    <a:pt x="0" y="315"/>
                    <a:pt x="93" y="491"/>
                    <a:pt x="217" y="532"/>
                  </a:cubicBezTo>
                  <a:cubicBezTo>
                    <a:pt x="250" y="542"/>
                    <a:pt x="285" y="547"/>
                    <a:pt x="321" y="547"/>
                  </a:cubicBezTo>
                  <a:cubicBezTo>
                    <a:pt x="429" y="547"/>
                    <a:pt x="540" y="499"/>
                    <a:pt x="610" y="397"/>
                  </a:cubicBezTo>
                  <a:cubicBezTo>
                    <a:pt x="651" y="232"/>
                    <a:pt x="558" y="56"/>
                    <a:pt x="434" y="15"/>
                  </a:cubicBezTo>
                  <a:cubicBezTo>
                    <a:pt x="403" y="5"/>
                    <a:pt x="370" y="0"/>
                    <a:pt x="33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39"/>
            <p:cNvSpPr/>
            <p:nvPr/>
          </p:nvSpPr>
          <p:spPr>
            <a:xfrm>
              <a:off x="4251975" y="4206800"/>
              <a:ext cx="16325" cy="14025"/>
            </a:xfrm>
            <a:custGeom>
              <a:rect b="b" l="l" r="r" t="t"/>
              <a:pathLst>
                <a:path extrusionOk="0" h="561" w="653">
                  <a:moveTo>
                    <a:pt x="319" y="0"/>
                  </a:moveTo>
                  <a:cubicBezTo>
                    <a:pt x="218" y="0"/>
                    <a:pt x="124" y="68"/>
                    <a:pt x="94" y="157"/>
                  </a:cubicBezTo>
                  <a:cubicBezTo>
                    <a:pt x="1" y="292"/>
                    <a:pt x="94" y="468"/>
                    <a:pt x="218" y="550"/>
                  </a:cubicBezTo>
                  <a:cubicBezTo>
                    <a:pt x="241" y="558"/>
                    <a:pt x="266" y="561"/>
                    <a:pt x="291" y="561"/>
                  </a:cubicBezTo>
                  <a:cubicBezTo>
                    <a:pt x="408" y="561"/>
                    <a:pt x="534" y="485"/>
                    <a:pt x="611" y="375"/>
                  </a:cubicBezTo>
                  <a:cubicBezTo>
                    <a:pt x="652" y="250"/>
                    <a:pt x="559" y="75"/>
                    <a:pt x="435" y="33"/>
                  </a:cubicBezTo>
                  <a:cubicBezTo>
                    <a:pt x="397" y="10"/>
                    <a:pt x="357" y="0"/>
                    <a:pt x="31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39"/>
            <p:cNvSpPr/>
            <p:nvPr/>
          </p:nvSpPr>
          <p:spPr>
            <a:xfrm>
              <a:off x="4316600" y="4233100"/>
              <a:ext cx="15275" cy="13700"/>
            </a:xfrm>
            <a:custGeom>
              <a:rect b="b" l="l" r="r" t="t"/>
              <a:pathLst>
                <a:path extrusionOk="0" h="548" w="611">
                  <a:moveTo>
                    <a:pt x="320" y="0"/>
                  </a:moveTo>
                  <a:cubicBezTo>
                    <a:pt x="203" y="0"/>
                    <a:pt x="113" y="56"/>
                    <a:pt x="42" y="191"/>
                  </a:cubicBezTo>
                  <a:cubicBezTo>
                    <a:pt x="0" y="315"/>
                    <a:pt x="42" y="491"/>
                    <a:pt x="218" y="532"/>
                  </a:cubicBezTo>
                  <a:cubicBezTo>
                    <a:pt x="251" y="542"/>
                    <a:pt x="286" y="548"/>
                    <a:pt x="320" y="548"/>
                  </a:cubicBezTo>
                  <a:cubicBezTo>
                    <a:pt x="426" y="548"/>
                    <a:pt x="528" y="499"/>
                    <a:pt x="559" y="398"/>
                  </a:cubicBezTo>
                  <a:cubicBezTo>
                    <a:pt x="611" y="232"/>
                    <a:pt x="559" y="98"/>
                    <a:pt x="435" y="15"/>
                  </a:cubicBezTo>
                  <a:cubicBezTo>
                    <a:pt x="394" y="6"/>
                    <a:pt x="356" y="0"/>
                    <a:pt x="32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39"/>
            <p:cNvSpPr/>
            <p:nvPr/>
          </p:nvSpPr>
          <p:spPr>
            <a:xfrm>
              <a:off x="4278875" y="4142625"/>
              <a:ext cx="15250" cy="13700"/>
            </a:xfrm>
            <a:custGeom>
              <a:rect b="b" l="l" r="r" t="t"/>
              <a:pathLst>
                <a:path extrusionOk="0" h="548" w="610">
                  <a:moveTo>
                    <a:pt x="320" y="1"/>
                  </a:moveTo>
                  <a:cubicBezTo>
                    <a:pt x="203" y="1"/>
                    <a:pt x="115" y="57"/>
                    <a:pt x="52" y="191"/>
                  </a:cubicBezTo>
                  <a:cubicBezTo>
                    <a:pt x="0" y="315"/>
                    <a:pt x="52" y="491"/>
                    <a:pt x="217" y="533"/>
                  </a:cubicBezTo>
                  <a:cubicBezTo>
                    <a:pt x="248" y="542"/>
                    <a:pt x="281" y="547"/>
                    <a:pt x="314" y="547"/>
                  </a:cubicBezTo>
                  <a:cubicBezTo>
                    <a:pt x="422" y="547"/>
                    <a:pt x="529" y="492"/>
                    <a:pt x="569" y="357"/>
                  </a:cubicBezTo>
                  <a:cubicBezTo>
                    <a:pt x="610" y="233"/>
                    <a:pt x="569" y="57"/>
                    <a:pt x="434" y="16"/>
                  </a:cubicBezTo>
                  <a:cubicBezTo>
                    <a:pt x="393" y="6"/>
                    <a:pt x="355" y="1"/>
                    <a:pt x="32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39"/>
            <p:cNvSpPr/>
            <p:nvPr/>
          </p:nvSpPr>
          <p:spPr>
            <a:xfrm>
              <a:off x="4342450" y="4169050"/>
              <a:ext cx="16300" cy="14050"/>
            </a:xfrm>
            <a:custGeom>
              <a:rect b="b" l="l" r="r" t="t"/>
              <a:pathLst>
                <a:path extrusionOk="0" h="562" w="652">
                  <a:moveTo>
                    <a:pt x="319" y="1"/>
                  </a:moveTo>
                  <a:cubicBezTo>
                    <a:pt x="218" y="1"/>
                    <a:pt x="123" y="71"/>
                    <a:pt x="93" y="168"/>
                  </a:cubicBezTo>
                  <a:cubicBezTo>
                    <a:pt x="0" y="292"/>
                    <a:pt x="93" y="468"/>
                    <a:pt x="218" y="551"/>
                  </a:cubicBezTo>
                  <a:cubicBezTo>
                    <a:pt x="248" y="558"/>
                    <a:pt x="278" y="561"/>
                    <a:pt x="305" y="561"/>
                  </a:cubicBezTo>
                  <a:cubicBezTo>
                    <a:pt x="436" y="561"/>
                    <a:pt x="534" y="486"/>
                    <a:pt x="610" y="375"/>
                  </a:cubicBezTo>
                  <a:cubicBezTo>
                    <a:pt x="652" y="251"/>
                    <a:pt x="559" y="75"/>
                    <a:pt x="435" y="34"/>
                  </a:cubicBezTo>
                  <a:cubicBezTo>
                    <a:pt x="398" y="11"/>
                    <a:pt x="358" y="1"/>
                    <a:pt x="31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39"/>
            <p:cNvSpPr/>
            <p:nvPr/>
          </p:nvSpPr>
          <p:spPr>
            <a:xfrm>
              <a:off x="4388725" y="4154900"/>
              <a:ext cx="7775" cy="8550"/>
            </a:xfrm>
            <a:custGeom>
              <a:rect b="b" l="l" r="r" t="t"/>
              <a:pathLst>
                <a:path extrusionOk="0" h="342" w="311">
                  <a:moveTo>
                    <a:pt x="52" y="0"/>
                  </a:moveTo>
                  <a:cubicBezTo>
                    <a:pt x="0" y="0"/>
                    <a:pt x="0" y="42"/>
                    <a:pt x="0" y="83"/>
                  </a:cubicBezTo>
                  <a:cubicBezTo>
                    <a:pt x="0" y="217"/>
                    <a:pt x="93" y="300"/>
                    <a:pt x="176" y="341"/>
                  </a:cubicBezTo>
                  <a:lnTo>
                    <a:pt x="310" y="83"/>
                  </a:lnTo>
                  <a:lnTo>
                    <a:pt x="5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39"/>
            <p:cNvSpPr/>
            <p:nvPr/>
          </p:nvSpPr>
          <p:spPr>
            <a:xfrm>
              <a:off x="4324100" y="4128000"/>
              <a:ext cx="14225" cy="9350"/>
            </a:xfrm>
            <a:custGeom>
              <a:rect b="b" l="l" r="r" t="t"/>
              <a:pathLst>
                <a:path extrusionOk="0" h="374" w="569">
                  <a:moveTo>
                    <a:pt x="52" y="1"/>
                  </a:moveTo>
                  <a:lnTo>
                    <a:pt x="52" y="1"/>
                  </a:lnTo>
                  <a:cubicBezTo>
                    <a:pt x="0" y="125"/>
                    <a:pt x="52" y="301"/>
                    <a:pt x="217" y="342"/>
                  </a:cubicBezTo>
                  <a:cubicBezTo>
                    <a:pt x="264" y="363"/>
                    <a:pt x="308" y="373"/>
                    <a:pt x="351" y="373"/>
                  </a:cubicBezTo>
                  <a:cubicBezTo>
                    <a:pt x="393" y="373"/>
                    <a:pt x="435" y="363"/>
                    <a:pt x="476" y="342"/>
                  </a:cubicBezTo>
                  <a:cubicBezTo>
                    <a:pt x="517" y="301"/>
                    <a:pt x="569" y="259"/>
                    <a:pt x="569" y="208"/>
                  </a:cubicBezTo>
                  <a:lnTo>
                    <a:pt x="5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39"/>
            <p:cNvSpPr/>
            <p:nvPr/>
          </p:nvSpPr>
          <p:spPr>
            <a:xfrm>
              <a:off x="4271375" y="4106300"/>
              <a:ext cx="3375" cy="3375"/>
            </a:xfrm>
            <a:custGeom>
              <a:rect b="b" l="l" r="r" t="t"/>
              <a:pathLst>
                <a:path extrusionOk="0" h="135" w="135">
                  <a:moveTo>
                    <a:pt x="93" y="0"/>
                  </a:moveTo>
                  <a:cubicBezTo>
                    <a:pt x="42" y="42"/>
                    <a:pt x="42" y="93"/>
                    <a:pt x="0" y="135"/>
                  </a:cubicBezTo>
                  <a:lnTo>
                    <a:pt x="42" y="135"/>
                  </a:lnTo>
                  <a:cubicBezTo>
                    <a:pt x="93" y="93"/>
                    <a:pt x="93" y="42"/>
                    <a:pt x="13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39"/>
            <p:cNvSpPr/>
            <p:nvPr/>
          </p:nvSpPr>
          <p:spPr>
            <a:xfrm>
              <a:off x="4284300" y="4406500"/>
              <a:ext cx="8800" cy="6900"/>
            </a:xfrm>
            <a:custGeom>
              <a:rect b="b" l="l" r="r" t="t"/>
              <a:pathLst>
                <a:path extrusionOk="0" h="276" w="352">
                  <a:moveTo>
                    <a:pt x="271" y="0"/>
                  </a:moveTo>
                  <a:cubicBezTo>
                    <a:pt x="194" y="0"/>
                    <a:pt x="110" y="39"/>
                    <a:pt x="41" y="99"/>
                  </a:cubicBezTo>
                  <a:lnTo>
                    <a:pt x="0" y="141"/>
                  </a:lnTo>
                  <a:lnTo>
                    <a:pt x="0" y="182"/>
                  </a:lnTo>
                  <a:lnTo>
                    <a:pt x="259" y="275"/>
                  </a:lnTo>
                  <a:lnTo>
                    <a:pt x="352" y="17"/>
                  </a:lnTo>
                  <a:cubicBezTo>
                    <a:pt x="327" y="6"/>
                    <a:pt x="300" y="0"/>
                    <a:pt x="27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39"/>
            <p:cNvSpPr/>
            <p:nvPr/>
          </p:nvSpPr>
          <p:spPr>
            <a:xfrm>
              <a:off x="4226125" y="4380025"/>
              <a:ext cx="7525" cy="9575"/>
            </a:xfrm>
            <a:custGeom>
              <a:rect b="b" l="l" r="r" t="t"/>
              <a:pathLst>
                <a:path extrusionOk="0" h="383" w="301">
                  <a:moveTo>
                    <a:pt x="1" y="0"/>
                  </a:moveTo>
                  <a:cubicBezTo>
                    <a:pt x="1" y="125"/>
                    <a:pt x="42" y="207"/>
                    <a:pt x="42" y="300"/>
                  </a:cubicBezTo>
                  <a:lnTo>
                    <a:pt x="259" y="383"/>
                  </a:lnTo>
                  <a:lnTo>
                    <a:pt x="259" y="342"/>
                  </a:lnTo>
                  <a:cubicBezTo>
                    <a:pt x="301" y="207"/>
                    <a:pt x="218" y="83"/>
                    <a:pt x="94" y="42"/>
                  </a:cubicBezTo>
                  <a:cubicBezTo>
                    <a:pt x="94" y="42"/>
                    <a:pt x="42"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39"/>
            <p:cNvSpPr/>
            <p:nvPr/>
          </p:nvSpPr>
          <p:spPr>
            <a:xfrm>
              <a:off x="4310150" y="4342275"/>
              <a:ext cx="9825" cy="14000"/>
            </a:xfrm>
            <a:custGeom>
              <a:rect b="b" l="l" r="r" t="t"/>
              <a:pathLst>
                <a:path extrusionOk="0" h="560" w="393">
                  <a:moveTo>
                    <a:pt x="258" y="1"/>
                  </a:moveTo>
                  <a:cubicBezTo>
                    <a:pt x="176" y="1"/>
                    <a:pt x="41" y="84"/>
                    <a:pt x="0" y="166"/>
                  </a:cubicBezTo>
                  <a:lnTo>
                    <a:pt x="0" y="342"/>
                  </a:lnTo>
                  <a:cubicBezTo>
                    <a:pt x="0" y="425"/>
                    <a:pt x="93" y="518"/>
                    <a:pt x="176" y="559"/>
                  </a:cubicBezTo>
                  <a:lnTo>
                    <a:pt x="393" y="42"/>
                  </a:lnTo>
                  <a:cubicBezTo>
                    <a:pt x="352" y="42"/>
                    <a:pt x="300" y="1"/>
                    <a:pt x="25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39"/>
            <p:cNvSpPr/>
            <p:nvPr/>
          </p:nvSpPr>
          <p:spPr>
            <a:xfrm>
              <a:off x="4244475" y="4316175"/>
              <a:ext cx="16325" cy="14050"/>
            </a:xfrm>
            <a:custGeom>
              <a:rect b="b" l="l" r="r" t="t"/>
              <a:pathLst>
                <a:path extrusionOk="0" h="562" w="653">
                  <a:moveTo>
                    <a:pt x="362" y="0"/>
                  </a:moveTo>
                  <a:cubicBezTo>
                    <a:pt x="246" y="0"/>
                    <a:pt x="126" y="74"/>
                    <a:pt x="84" y="176"/>
                  </a:cubicBezTo>
                  <a:cubicBezTo>
                    <a:pt x="1" y="311"/>
                    <a:pt x="84" y="487"/>
                    <a:pt x="218" y="528"/>
                  </a:cubicBezTo>
                  <a:cubicBezTo>
                    <a:pt x="252" y="551"/>
                    <a:pt x="291" y="561"/>
                    <a:pt x="330" y="561"/>
                  </a:cubicBezTo>
                  <a:cubicBezTo>
                    <a:pt x="432" y="561"/>
                    <a:pt x="541" y="491"/>
                    <a:pt x="601" y="394"/>
                  </a:cubicBezTo>
                  <a:cubicBezTo>
                    <a:pt x="652" y="228"/>
                    <a:pt x="559" y="94"/>
                    <a:pt x="435" y="11"/>
                  </a:cubicBezTo>
                  <a:cubicBezTo>
                    <a:pt x="411" y="4"/>
                    <a:pt x="387" y="0"/>
                    <a:pt x="36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39"/>
            <p:cNvSpPr/>
            <p:nvPr/>
          </p:nvSpPr>
          <p:spPr>
            <a:xfrm>
              <a:off x="4263875" y="4361400"/>
              <a:ext cx="15000" cy="14050"/>
            </a:xfrm>
            <a:custGeom>
              <a:rect b="b" l="l" r="r" t="t"/>
              <a:pathLst>
                <a:path extrusionOk="0" h="562" w="600">
                  <a:moveTo>
                    <a:pt x="342" y="1"/>
                  </a:moveTo>
                  <a:cubicBezTo>
                    <a:pt x="201" y="1"/>
                    <a:pt x="76" y="75"/>
                    <a:pt x="42" y="177"/>
                  </a:cubicBezTo>
                  <a:cubicBezTo>
                    <a:pt x="0" y="311"/>
                    <a:pt x="42" y="487"/>
                    <a:pt x="217" y="528"/>
                  </a:cubicBezTo>
                  <a:cubicBezTo>
                    <a:pt x="252" y="551"/>
                    <a:pt x="290" y="561"/>
                    <a:pt x="328" y="561"/>
                  </a:cubicBezTo>
                  <a:cubicBezTo>
                    <a:pt x="428" y="561"/>
                    <a:pt x="529" y="491"/>
                    <a:pt x="559" y="394"/>
                  </a:cubicBezTo>
                  <a:cubicBezTo>
                    <a:pt x="600" y="270"/>
                    <a:pt x="559" y="94"/>
                    <a:pt x="435" y="11"/>
                  </a:cubicBezTo>
                  <a:cubicBezTo>
                    <a:pt x="403" y="4"/>
                    <a:pt x="372" y="1"/>
                    <a:pt x="34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39"/>
            <p:cNvSpPr/>
            <p:nvPr/>
          </p:nvSpPr>
          <p:spPr>
            <a:xfrm>
              <a:off x="4226125" y="4270825"/>
              <a:ext cx="15275" cy="14150"/>
            </a:xfrm>
            <a:custGeom>
              <a:rect b="b" l="l" r="r" t="t"/>
              <a:pathLst>
                <a:path extrusionOk="0" h="566" w="611">
                  <a:moveTo>
                    <a:pt x="295" y="1"/>
                  </a:moveTo>
                  <a:cubicBezTo>
                    <a:pt x="188" y="1"/>
                    <a:pt x="82" y="55"/>
                    <a:pt x="42" y="181"/>
                  </a:cubicBezTo>
                  <a:cubicBezTo>
                    <a:pt x="1" y="316"/>
                    <a:pt x="42" y="491"/>
                    <a:pt x="218" y="533"/>
                  </a:cubicBezTo>
                  <a:cubicBezTo>
                    <a:pt x="255" y="556"/>
                    <a:pt x="295" y="566"/>
                    <a:pt x="333" y="566"/>
                  </a:cubicBezTo>
                  <a:cubicBezTo>
                    <a:pt x="434" y="566"/>
                    <a:pt x="529" y="496"/>
                    <a:pt x="559" y="398"/>
                  </a:cubicBezTo>
                  <a:cubicBezTo>
                    <a:pt x="611" y="233"/>
                    <a:pt x="559" y="98"/>
                    <a:pt x="394" y="16"/>
                  </a:cubicBezTo>
                  <a:cubicBezTo>
                    <a:pt x="362" y="6"/>
                    <a:pt x="329" y="1"/>
                    <a:pt x="29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39"/>
            <p:cNvSpPr/>
            <p:nvPr/>
          </p:nvSpPr>
          <p:spPr>
            <a:xfrm>
              <a:off x="4289725" y="4297250"/>
              <a:ext cx="16300" cy="14150"/>
            </a:xfrm>
            <a:custGeom>
              <a:rect b="b" l="l" r="r" t="t"/>
              <a:pathLst>
                <a:path extrusionOk="0" h="566" w="652">
                  <a:moveTo>
                    <a:pt x="318" y="1"/>
                  </a:moveTo>
                  <a:cubicBezTo>
                    <a:pt x="217" y="1"/>
                    <a:pt x="120" y="69"/>
                    <a:pt x="83" y="158"/>
                  </a:cubicBezTo>
                  <a:cubicBezTo>
                    <a:pt x="0" y="334"/>
                    <a:pt x="83" y="468"/>
                    <a:pt x="217" y="551"/>
                  </a:cubicBezTo>
                  <a:cubicBezTo>
                    <a:pt x="246" y="561"/>
                    <a:pt x="278" y="566"/>
                    <a:pt x="311" y="566"/>
                  </a:cubicBezTo>
                  <a:cubicBezTo>
                    <a:pt x="418" y="566"/>
                    <a:pt x="536" y="510"/>
                    <a:pt x="600" y="375"/>
                  </a:cubicBezTo>
                  <a:cubicBezTo>
                    <a:pt x="652" y="251"/>
                    <a:pt x="559" y="75"/>
                    <a:pt x="434" y="34"/>
                  </a:cubicBezTo>
                  <a:cubicBezTo>
                    <a:pt x="397" y="11"/>
                    <a:pt x="357" y="1"/>
                    <a:pt x="3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39"/>
            <p:cNvSpPr/>
            <p:nvPr/>
          </p:nvSpPr>
          <p:spPr>
            <a:xfrm>
              <a:off x="4335975" y="4283100"/>
              <a:ext cx="7525" cy="8550"/>
            </a:xfrm>
            <a:custGeom>
              <a:rect b="b" l="l" r="r" t="t"/>
              <a:pathLst>
                <a:path extrusionOk="0" h="342" w="301">
                  <a:moveTo>
                    <a:pt x="42" y="0"/>
                  </a:moveTo>
                  <a:cubicBezTo>
                    <a:pt x="1" y="42"/>
                    <a:pt x="1" y="83"/>
                    <a:pt x="1" y="166"/>
                  </a:cubicBezTo>
                  <a:cubicBezTo>
                    <a:pt x="42" y="207"/>
                    <a:pt x="94" y="300"/>
                    <a:pt x="135" y="342"/>
                  </a:cubicBezTo>
                  <a:lnTo>
                    <a:pt x="177" y="342"/>
                  </a:lnTo>
                  <a:lnTo>
                    <a:pt x="301" y="83"/>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39"/>
            <p:cNvSpPr/>
            <p:nvPr/>
          </p:nvSpPr>
          <p:spPr>
            <a:xfrm>
              <a:off x="4272400" y="4255950"/>
              <a:ext cx="12950" cy="10250"/>
            </a:xfrm>
            <a:custGeom>
              <a:rect b="b" l="l" r="r" t="t"/>
              <a:pathLst>
                <a:path extrusionOk="0" h="410" w="518">
                  <a:moveTo>
                    <a:pt x="1" y="1"/>
                  </a:moveTo>
                  <a:lnTo>
                    <a:pt x="1" y="135"/>
                  </a:lnTo>
                  <a:lnTo>
                    <a:pt x="1" y="218"/>
                  </a:lnTo>
                  <a:cubicBezTo>
                    <a:pt x="1" y="259"/>
                    <a:pt x="52" y="259"/>
                    <a:pt x="52" y="259"/>
                  </a:cubicBezTo>
                  <a:cubicBezTo>
                    <a:pt x="52" y="311"/>
                    <a:pt x="94" y="352"/>
                    <a:pt x="176" y="394"/>
                  </a:cubicBezTo>
                  <a:cubicBezTo>
                    <a:pt x="198" y="405"/>
                    <a:pt x="224" y="410"/>
                    <a:pt x="252" y="410"/>
                  </a:cubicBezTo>
                  <a:cubicBezTo>
                    <a:pt x="327" y="410"/>
                    <a:pt x="416" y="371"/>
                    <a:pt x="476" y="311"/>
                  </a:cubicBezTo>
                  <a:cubicBezTo>
                    <a:pt x="476" y="311"/>
                    <a:pt x="517" y="259"/>
                    <a:pt x="517" y="218"/>
                  </a:cubicBezTo>
                  <a:lnTo>
                    <a:pt x="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39"/>
            <p:cNvSpPr/>
            <p:nvPr/>
          </p:nvSpPr>
          <p:spPr>
            <a:xfrm>
              <a:off x="4256375" y="4471150"/>
              <a:ext cx="10875" cy="13325"/>
            </a:xfrm>
            <a:custGeom>
              <a:rect b="b" l="l" r="r" t="t"/>
              <a:pathLst>
                <a:path extrusionOk="0" h="533" w="435">
                  <a:moveTo>
                    <a:pt x="312" y="1"/>
                  </a:moveTo>
                  <a:cubicBezTo>
                    <a:pt x="183" y="1"/>
                    <a:pt x="73" y="55"/>
                    <a:pt x="42" y="181"/>
                  </a:cubicBezTo>
                  <a:cubicBezTo>
                    <a:pt x="1" y="315"/>
                    <a:pt x="42" y="491"/>
                    <a:pt x="218" y="532"/>
                  </a:cubicBezTo>
                  <a:lnTo>
                    <a:pt x="435" y="15"/>
                  </a:lnTo>
                  <a:cubicBezTo>
                    <a:pt x="393" y="6"/>
                    <a:pt x="352" y="1"/>
                    <a:pt x="31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39"/>
            <p:cNvSpPr/>
            <p:nvPr/>
          </p:nvSpPr>
          <p:spPr>
            <a:xfrm>
              <a:off x="4237000" y="4425925"/>
              <a:ext cx="16050" cy="13675"/>
            </a:xfrm>
            <a:custGeom>
              <a:rect b="b" l="l" r="r" t="t"/>
              <a:pathLst>
                <a:path extrusionOk="0" h="547" w="642">
                  <a:moveTo>
                    <a:pt x="335" y="0"/>
                  </a:moveTo>
                  <a:cubicBezTo>
                    <a:pt x="224" y="0"/>
                    <a:pt x="114" y="54"/>
                    <a:pt x="83" y="181"/>
                  </a:cubicBezTo>
                  <a:cubicBezTo>
                    <a:pt x="0" y="315"/>
                    <a:pt x="83" y="491"/>
                    <a:pt x="217" y="532"/>
                  </a:cubicBezTo>
                  <a:cubicBezTo>
                    <a:pt x="246" y="542"/>
                    <a:pt x="278" y="547"/>
                    <a:pt x="311" y="547"/>
                  </a:cubicBezTo>
                  <a:cubicBezTo>
                    <a:pt x="418" y="547"/>
                    <a:pt x="536" y="491"/>
                    <a:pt x="600" y="356"/>
                  </a:cubicBezTo>
                  <a:cubicBezTo>
                    <a:pt x="641" y="232"/>
                    <a:pt x="558" y="57"/>
                    <a:pt x="434" y="15"/>
                  </a:cubicBezTo>
                  <a:cubicBezTo>
                    <a:pt x="403" y="5"/>
                    <a:pt x="369" y="0"/>
                    <a:pt x="33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39"/>
            <p:cNvSpPr/>
            <p:nvPr/>
          </p:nvSpPr>
          <p:spPr>
            <a:xfrm>
              <a:off x="4283250" y="4411050"/>
              <a:ext cx="7525" cy="8800"/>
            </a:xfrm>
            <a:custGeom>
              <a:rect b="b" l="l" r="r" t="t"/>
              <a:pathLst>
                <a:path extrusionOk="0" h="352" w="301">
                  <a:moveTo>
                    <a:pt x="42" y="0"/>
                  </a:moveTo>
                  <a:cubicBezTo>
                    <a:pt x="1" y="52"/>
                    <a:pt x="1" y="135"/>
                    <a:pt x="1" y="176"/>
                  </a:cubicBezTo>
                  <a:cubicBezTo>
                    <a:pt x="42" y="259"/>
                    <a:pt x="83" y="352"/>
                    <a:pt x="177" y="352"/>
                  </a:cubicBezTo>
                  <a:lnTo>
                    <a:pt x="301" y="93"/>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39"/>
            <p:cNvSpPr/>
            <p:nvPr/>
          </p:nvSpPr>
          <p:spPr>
            <a:xfrm>
              <a:off x="4227175" y="4387525"/>
              <a:ext cx="5450" cy="6475"/>
            </a:xfrm>
            <a:custGeom>
              <a:rect b="b" l="l" r="r" t="t"/>
              <a:pathLst>
                <a:path extrusionOk="0" h="259" w="218">
                  <a:moveTo>
                    <a:pt x="0" y="0"/>
                  </a:moveTo>
                  <a:lnTo>
                    <a:pt x="0" y="259"/>
                  </a:lnTo>
                  <a:cubicBezTo>
                    <a:pt x="93" y="259"/>
                    <a:pt x="135" y="217"/>
                    <a:pt x="176" y="166"/>
                  </a:cubicBezTo>
                  <a:cubicBezTo>
                    <a:pt x="176" y="166"/>
                    <a:pt x="217" y="124"/>
                    <a:pt x="217" y="83"/>
                  </a:cubicBezTo>
                  <a:lnTo>
                    <a:pt x="0"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7" name="Google Shape;5017;p39"/>
          <p:cNvSpPr/>
          <p:nvPr/>
        </p:nvSpPr>
        <p:spPr>
          <a:xfrm flipH="1" rot="-3995471">
            <a:off x="243872" y="4079430"/>
            <a:ext cx="837809" cy="964292"/>
          </a:xfrm>
          <a:custGeom>
            <a:rect b="b" l="l" r="r" t="t"/>
            <a:pathLst>
              <a:path extrusionOk="0" h="28216" w="24515">
                <a:moveTo>
                  <a:pt x="24380" y="0"/>
                </a:moveTo>
                <a:lnTo>
                  <a:pt x="0" y="14216"/>
                </a:lnTo>
                <a:lnTo>
                  <a:pt x="24514" y="28215"/>
                </a:lnTo>
                <a:lnTo>
                  <a:pt x="24380"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39"/>
          <p:cNvSpPr/>
          <p:nvPr/>
        </p:nvSpPr>
        <p:spPr>
          <a:xfrm rot="3271766">
            <a:off x="3302687" y="4372903"/>
            <a:ext cx="332855" cy="420667"/>
          </a:xfrm>
          <a:custGeom>
            <a:rect b="b" l="l" r="r" t="t"/>
            <a:pathLst>
              <a:path extrusionOk="0" h="9578" w="7579">
                <a:moveTo>
                  <a:pt x="6887" y="0"/>
                </a:moveTo>
                <a:cubicBezTo>
                  <a:pt x="6859" y="0"/>
                  <a:pt x="6831" y="3"/>
                  <a:pt x="6803" y="8"/>
                </a:cubicBezTo>
                <a:cubicBezTo>
                  <a:pt x="6597" y="8"/>
                  <a:pt x="6421" y="225"/>
                  <a:pt x="6462" y="442"/>
                </a:cubicBezTo>
                <a:lnTo>
                  <a:pt x="6679" y="1952"/>
                </a:lnTo>
                <a:lnTo>
                  <a:pt x="5211" y="2210"/>
                </a:lnTo>
                <a:cubicBezTo>
                  <a:pt x="4953" y="2210"/>
                  <a:pt x="4829" y="2417"/>
                  <a:pt x="4870" y="2634"/>
                </a:cubicBezTo>
                <a:lnTo>
                  <a:pt x="5087" y="4144"/>
                </a:lnTo>
                <a:lnTo>
                  <a:pt x="3578" y="4402"/>
                </a:lnTo>
                <a:cubicBezTo>
                  <a:pt x="3360" y="4402"/>
                  <a:pt x="3236" y="4619"/>
                  <a:pt x="3236" y="4836"/>
                </a:cubicBezTo>
                <a:lnTo>
                  <a:pt x="3495" y="6346"/>
                </a:lnTo>
                <a:lnTo>
                  <a:pt x="1985" y="6604"/>
                </a:lnTo>
                <a:cubicBezTo>
                  <a:pt x="1768" y="6604"/>
                  <a:pt x="1592" y="6811"/>
                  <a:pt x="1634" y="7028"/>
                </a:cubicBezTo>
                <a:lnTo>
                  <a:pt x="1892" y="8538"/>
                </a:lnTo>
                <a:lnTo>
                  <a:pt x="393" y="8796"/>
                </a:lnTo>
                <a:cubicBezTo>
                  <a:pt x="176" y="8796"/>
                  <a:pt x="0" y="9013"/>
                  <a:pt x="42" y="9230"/>
                </a:cubicBezTo>
                <a:cubicBezTo>
                  <a:pt x="79" y="9425"/>
                  <a:pt x="257" y="9578"/>
                  <a:pt x="450" y="9578"/>
                </a:cubicBezTo>
                <a:cubicBezTo>
                  <a:pt x="472" y="9578"/>
                  <a:pt x="495" y="9576"/>
                  <a:pt x="517" y="9572"/>
                </a:cubicBezTo>
                <a:lnTo>
                  <a:pt x="2409" y="9272"/>
                </a:lnTo>
                <a:cubicBezTo>
                  <a:pt x="2626" y="9230"/>
                  <a:pt x="2761" y="9055"/>
                  <a:pt x="2761" y="8796"/>
                </a:cubicBezTo>
                <a:lnTo>
                  <a:pt x="2502" y="7328"/>
                </a:lnTo>
                <a:lnTo>
                  <a:pt x="4012" y="7070"/>
                </a:lnTo>
                <a:cubicBezTo>
                  <a:pt x="4219" y="7028"/>
                  <a:pt x="4394" y="6863"/>
                  <a:pt x="4353" y="6604"/>
                </a:cubicBezTo>
                <a:lnTo>
                  <a:pt x="4095" y="5136"/>
                </a:lnTo>
                <a:lnTo>
                  <a:pt x="5604" y="4878"/>
                </a:lnTo>
                <a:cubicBezTo>
                  <a:pt x="5821" y="4836"/>
                  <a:pt x="5987" y="4661"/>
                  <a:pt x="5945" y="4402"/>
                </a:cubicBezTo>
                <a:lnTo>
                  <a:pt x="5728" y="2934"/>
                </a:lnTo>
                <a:lnTo>
                  <a:pt x="7196" y="2675"/>
                </a:lnTo>
                <a:cubicBezTo>
                  <a:pt x="7320" y="2675"/>
                  <a:pt x="7413" y="2593"/>
                  <a:pt x="7455" y="2510"/>
                </a:cubicBezTo>
                <a:cubicBezTo>
                  <a:pt x="7537" y="2417"/>
                  <a:pt x="7579" y="2334"/>
                  <a:pt x="7537" y="2210"/>
                </a:cubicBezTo>
                <a:lnTo>
                  <a:pt x="7238" y="308"/>
                </a:lnTo>
                <a:cubicBezTo>
                  <a:pt x="7238" y="119"/>
                  <a:pt x="7073" y="0"/>
                  <a:pt x="6887" y="0"/>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39"/>
          <p:cNvSpPr txBox="1"/>
          <p:nvPr>
            <p:ph type="title"/>
          </p:nvPr>
        </p:nvSpPr>
        <p:spPr>
          <a:xfrm>
            <a:off x="2828541" y="3010800"/>
            <a:ext cx="3912600" cy="240900"/>
          </a:xfrm>
          <a:prstGeom prst="rect">
            <a:avLst/>
          </a:prstGeom>
        </p:spPr>
        <p:txBody>
          <a:bodyPr anchorCtr="0" anchor="t" bIns="91425" lIns="91425" spcFirstLastPara="1" rIns="91425" wrap="square" tIns="91425">
            <a:normAutofit/>
          </a:bodyPr>
          <a:lstStyle>
            <a:lvl1pPr lvl="0" rtl="0" algn="r">
              <a:spcBef>
                <a:spcPts val="0"/>
              </a:spcBef>
              <a:spcAft>
                <a:spcPts val="0"/>
              </a:spcAft>
              <a:buClr>
                <a:srgbClr val="FFFFFF"/>
              </a:buClr>
              <a:buSzPts val="1200"/>
              <a:buNone/>
              <a:defRPr sz="1200">
                <a:solidFill>
                  <a:srgbClr val="FFFFFF"/>
                </a:solidFill>
              </a:defRPr>
            </a:lvl1pPr>
            <a:lvl2pPr lvl="1" rtl="0" algn="r">
              <a:spcBef>
                <a:spcPts val="0"/>
              </a:spcBef>
              <a:spcAft>
                <a:spcPts val="0"/>
              </a:spcAft>
              <a:buClr>
                <a:srgbClr val="FFFFFF"/>
              </a:buClr>
              <a:buSzPts val="1200"/>
              <a:buNone/>
              <a:defRPr sz="1200">
                <a:solidFill>
                  <a:srgbClr val="FFFFFF"/>
                </a:solidFill>
              </a:defRPr>
            </a:lvl2pPr>
            <a:lvl3pPr lvl="2" rtl="0" algn="r">
              <a:spcBef>
                <a:spcPts val="0"/>
              </a:spcBef>
              <a:spcAft>
                <a:spcPts val="0"/>
              </a:spcAft>
              <a:buClr>
                <a:srgbClr val="FFFFFF"/>
              </a:buClr>
              <a:buSzPts val="1200"/>
              <a:buNone/>
              <a:defRPr sz="1200">
                <a:solidFill>
                  <a:srgbClr val="FFFFFF"/>
                </a:solidFill>
              </a:defRPr>
            </a:lvl3pPr>
            <a:lvl4pPr lvl="3" rtl="0" algn="r">
              <a:spcBef>
                <a:spcPts val="0"/>
              </a:spcBef>
              <a:spcAft>
                <a:spcPts val="0"/>
              </a:spcAft>
              <a:buClr>
                <a:srgbClr val="FFFFFF"/>
              </a:buClr>
              <a:buSzPts val="1200"/>
              <a:buNone/>
              <a:defRPr sz="1200">
                <a:solidFill>
                  <a:srgbClr val="FFFFFF"/>
                </a:solidFill>
              </a:defRPr>
            </a:lvl4pPr>
            <a:lvl5pPr lvl="4" rtl="0" algn="r">
              <a:spcBef>
                <a:spcPts val="0"/>
              </a:spcBef>
              <a:spcAft>
                <a:spcPts val="0"/>
              </a:spcAft>
              <a:buClr>
                <a:srgbClr val="FFFFFF"/>
              </a:buClr>
              <a:buSzPts val="1200"/>
              <a:buNone/>
              <a:defRPr sz="1200">
                <a:solidFill>
                  <a:srgbClr val="FFFFFF"/>
                </a:solidFill>
              </a:defRPr>
            </a:lvl5pPr>
            <a:lvl6pPr lvl="5" rtl="0" algn="r">
              <a:spcBef>
                <a:spcPts val="0"/>
              </a:spcBef>
              <a:spcAft>
                <a:spcPts val="0"/>
              </a:spcAft>
              <a:buClr>
                <a:srgbClr val="FFFFFF"/>
              </a:buClr>
              <a:buSzPts val="1200"/>
              <a:buNone/>
              <a:defRPr sz="1200">
                <a:solidFill>
                  <a:srgbClr val="FFFFFF"/>
                </a:solidFill>
              </a:defRPr>
            </a:lvl6pPr>
            <a:lvl7pPr lvl="6" rtl="0" algn="r">
              <a:spcBef>
                <a:spcPts val="0"/>
              </a:spcBef>
              <a:spcAft>
                <a:spcPts val="0"/>
              </a:spcAft>
              <a:buClr>
                <a:srgbClr val="FFFFFF"/>
              </a:buClr>
              <a:buSzPts val="1200"/>
              <a:buNone/>
              <a:defRPr sz="1200">
                <a:solidFill>
                  <a:srgbClr val="FFFFFF"/>
                </a:solidFill>
              </a:defRPr>
            </a:lvl7pPr>
            <a:lvl8pPr lvl="7" rtl="0" algn="r">
              <a:spcBef>
                <a:spcPts val="0"/>
              </a:spcBef>
              <a:spcAft>
                <a:spcPts val="0"/>
              </a:spcAft>
              <a:buClr>
                <a:srgbClr val="FFFFFF"/>
              </a:buClr>
              <a:buSzPts val="1200"/>
              <a:buNone/>
              <a:defRPr sz="1200">
                <a:solidFill>
                  <a:srgbClr val="FFFFFF"/>
                </a:solidFill>
              </a:defRPr>
            </a:lvl8pPr>
            <a:lvl9pPr lvl="8" rtl="0" algn="r">
              <a:spcBef>
                <a:spcPts val="0"/>
              </a:spcBef>
              <a:spcAft>
                <a:spcPts val="0"/>
              </a:spcAft>
              <a:buClr>
                <a:srgbClr val="FFFFFF"/>
              </a:buClr>
              <a:buSzPts val="1200"/>
              <a:buNone/>
              <a:defRPr sz="1200">
                <a:solidFill>
                  <a:srgbClr val="FFFFFF"/>
                </a:solidFill>
              </a:defRPr>
            </a:lvl9pPr>
          </a:lstStyle>
          <a:p/>
        </p:txBody>
      </p:sp>
      <p:sp>
        <p:nvSpPr>
          <p:cNvPr id="5020" name="Google Shape;5020;p39"/>
          <p:cNvSpPr txBox="1"/>
          <p:nvPr>
            <p:ph idx="1" type="subTitle"/>
          </p:nvPr>
        </p:nvSpPr>
        <p:spPr>
          <a:xfrm>
            <a:off x="2339750" y="1567425"/>
            <a:ext cx="4515900" cy="13302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rgbClr val="FFFFFF"/>
              </a:buClr>
              <a:buSzPts val="1800"/>
              <a:buNone/>
              <a:defRPr>
                <a:solidFill>
                  <a:srgbClr val="FFFFFF"/>
                </a:solidFill>
              </a:defRPr>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p:txBody>
      </p:sp>
    </p:spTree>
  </p:cSld>
  <p:clrMapOvr>
    <a:masterClrMapping/>
  </p:clrMapOvr>
  <p:extLst>
    <p:ext uri="{DCECCB84-F9BA-43D5-87BE-67443E8EF086}">
      <p15:sldGuideLst>
        <p15:guide id="1" orient="horz" pos="1701">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TITLE_AND_BODY_3">
    <p:spTree>
      <p:nvGrpSpPr>
        <p:cNvPr id="5021" name="Shape 5021"/>
        <p:cNvGrpSpPr/>
        <p:nvPr/>
      </p:nvGrpSpPr>
      <p:grpSpPr>
        <a:xfrm>
          <a:off x="0" y="0"/>
          <a:ext cx="0" cy="0"/>
          <a:chOff x="0" y="0"/>
          <a:chExt cx="0" cy="0"/>
        </a:xfrm>
      </p:grpSpPr>
      <p:sp>
        <p:nvSpPr>
          <p:cNvPr id="5022" name="Google Shape;5022;p40"/>
          <p:cNvSpPr/>
          <p:nvPr/>
        </p:nvSpPr>
        <p:spPr>
          <a:xfrm>
            <a:off x="0" y="-19188"/>
            <a:ext cx="9144000" cy="5162700"/>
          </a:xfrm>
          <a:prstGeom prst="rect">
            <a:avLst/>
          </a:pr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40"/>
          <p:cNvSpPr/>
          <p:nvPr/>
        </p:nvSpPr>
        <p:spPr>
          <a:xfrm flipH="1" rot="-1800000">
            <a:off x="5822761" y="-1384605"/>
            <a:ext cx="4114352" cy="4735490"/>
          </a:xfrm>
          <a:custGeom>
            <a:rect b="b" l="l" r="r" t="t"/>
            <a:pathLst>
              <a:path extrusionOk="0" h="28216" w="24515">
                <a:moveTo>
                  <a:pt x="24380" y="0"/>
                </a:moveTo>
                <a:lnTo>
                  <a:pt x="0" y="14216"/>
                </a:lnTo>
                <a:lnTo>
                  <a:pt x="24514" y="28215"/>
                </a:lnTo>
                <a:lnTo>
                  <a:pt x="24380"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4" name="Google Shape;5024;p40"/>
          <p:cNvGrpSpPr/>
          <p:nvPr/>
        </p:nvGrpSpPr>
        <p:grpSpPr>
          <a:xfrm rot="-531996">
            <a:off x="418683" y="-609929"/>
            <a:ext cx="2228348" cy="2396409"/>
            <a:chOff x="238125" y="1915725"/>
            <a:chExt cx="1247150" cy="1376400"/>
          </a:xfrm>
        </p:grpSpPr>
        <p:sp>
          <p:nvSpPr>
            <p:cNvPr id="5025" name="Google Shape;5025;p40"/>
            <p:cNvSpPr/>
            <p:nvPr/>
          </p:nvSpPr>
          <p:spPr>
            <a:xfrm>
              <a:off x="431975" y="3193100"/>
              <a:ext cx="13975" cy="11925"/>
            </a:xfrm>
            <a:custGeom>
              <a:rect b="b" l="l" r="r" t="t"/>
              <a:pathLst>
                <a:path extrusionOk="0" h="477" w="559">
                  <a:moveTo>
                    <a:pt x="300" y="1"/>
                  </a:moveTo>
                  <a:cubicBezTo>
                    <a:pt x="135" y="1"/>
                    <a:pt x="0" y="125"/>
                    <a:pt x="42" y="301"/>
                  </a:cubicBezTo>
                  <a:cubicBezTo>
                    <a:pt x="42" y="383"/>
                    <a:pt x="83" y="435"/>
                    <a:pt x="135" y="476"/>
                  </a:cubicBezTo>
                  <a:lnTo>
                    <a:pt x="559" y="259"/>
                  </a:lnTo>
                  <a:cubicBezTo>
                    <a:pt x="559" y="83"/>
                    <a:pt x="435" y="1"/>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40"/>
            <p:cNvSpPr/>
            <p:nvPr/>
          </p:nvSpPr>
          <p:spPr>
            <a:xfrm>
              <a:off x="401725" y="3167250"/>
              <a:ext cx="7775" cy="7525"/>
            </a:xfrm>
            <a:custGeom>
              <a:rect b="b" l="l" r="r" t="t"/>
              <a:pathLst>
                <a:path extrusionOk="0" h="301" w="311">
                  <a:moveTo>
                    <a:pt x="311" y="1"/>
                  </a:moveTo>
                  <a:lnTo>
                    <a:pt x="1" y="42"/>
                  </a:lnTo>
                  <a:lnTo>
                    <a:pt x="52" y="301"/>
                  </a:lnTo>
                  <a:cubicBezTo>
                    <a:pt x="176" y="301"/>
                    <a:pt x="311" y="177"/>
                    <a:pt x="31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40"/>
            <p:cNvSpPr/>
            <p:nvPr/>
          </p:nvSpPr>
          <p:spPr>
            <a:xfrm>
              <a:off x="464275" y="3161825"/>
              <a:ext cx="13975" cy="7800"/>
            </a:xfrm>
            <a:custGeom>
              <a:rect b="b" l="l" r="r" t="t"/>
              <a:pathLst>
                <a:path extrusionOk="0" h="312" w="559">
                  <a:moveTo>
                    <a:pt x="559" y="1"/>
                  </a:moveTo>
                  <a:lnTo>
                    <a:pt x="1" y="42"/>
                  </a:lnTo>
                  <a:cubicBezTo>
                    <a:pt x="1" y="83"/>
                    <a:pt x="1" y="83"/>
                    <a:pt x="42" y="135"/>
                  </a:cubicBezTo>
                  <a:cubicBezTo>
                    <a:pt x="42" y="237"/>
                    <a:pt x="133" y="311"/>
                    <a:pt x="234" y="311"/>
                  </a:cubicBezTo>
                  <a:cubicBezTo>
                    <a:pt x="256" y="311"/>
                    <a:pt x="279" y="308"/>
                    <a:pt x="300" y="301"/>
                  </a:cubicBezTo>
                  <a:cubicBezTo>
                    <a:pt x="476" y="301"/>
                    <a:pt x="559" y="176"/>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40"/>
            <p:cNvSpPr/>
            <p:nvPr/>
          </p:nvSpPr>
          <p:spPr>
            <a:xfrm>
              <a:off x="268350" y="3240400"/>
              <a:ext cx="7525" cy="14000"/>
            </a:xfrm>
            <a:custGeom>
              <a:rect b="b" l="l" r="r" t="t"/>
              <a:pathLst>
                <a:path extrusionOk="0" h="560" w="301">
                  <a:moveTo>
                    <a:pt x="1" y="1"/>
                  </a:moveTo>
                  <a:lnTo>
                    <a:pt x="42" y="559"/>
                  </a:lnTo>
                  <a:lnTo>
                    <a:pt x="125" y="559"/>
                  </a:lnTo>
                  <a:cubicBezTo>
                    <a:pt x="166" y="559"/>
                    <a:pt x="218" y="518"/>
                    <a:pt x="259" y="476"/>
                  </a:cubicBezTo>
                  <a:lnTo>
                    <a:pt x="259" y="435"/>
                  </a:lnTo>
                  <a:cubicBezTo>
                    <a:pt x="300" y="394"/>
                    <a:pt x="300" y="352"/>
                    <a:pt x="300" y="259"/>
                  </a:cubicBezTo>
                  <a:cubicBezTo>
                    <a:pt x="300" y="177"/>
                    <a:pt x="259" y="94"/>
                    <a:pt x="166" y="42"/>
                  </a:cubicBezTo>
                  <a:lnTo>
                    <a:pt x="125" y="42"/>
                  </a:lnTo>
                  <a:cubicBezTo>
                    <a:pt x="83" y="1"/>
                    <a:pt x="42"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40"/>
            <p:cNvSpPr/>
            <p:nvPr/>
          </p:nvSpPr>
          <p:spPr>
            <a:xfrm>
              <a:off x="330650" y="3234975"/>
              <a:ext cx="15275" cy="14425"/>
            </a:xfrm>
            <a:custGeom>
              <a:rect b="b" l="l" r="r" t="t"/>
              <a:pathLst>
                <a:path extrusionOk="0" h="577" w="611">
                  <a:moveTo>
                    <a:pt x="311" y="1"/>
                  </a:moveTo>
                  <a:cubicBezTo>
                    <a:pt x="135" y="52"/>
                    <a:pt x="0" y="176"/>
                    <a:pt x="52" y="311"/>
                  </a:cubicBezTo>
                  <a:cubicBezTo>
                    <a:pt x="52" y="456"/>
                    <a:pt x="147" y="577"/>
                    <a:pt x="289" y="577"/>
                  </a:cubicBezTo>
                  <a:cubicBezTo>
                    <a:pt x="309" y="577"/>
                    <a:pt x="330" y="574"/>
                    <a:pt x="352" y="569"/>
                  </a:cubicBezTo>
                  <a:cubicBezTo>
                    <a:pt x="476" y="569"/>
                    <a:pt x="610" y="435"/>
                    <a:pt x="569" y="259"/>
                  </a:cubicBezTo>
                  <a:cubicBezTo>
                    <a:pt x="569" y="135"/>
                    <a:pt x="435" y="1"/>
                    <a:pt x="31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40"/>
            <p:cNvSpPr/>
            <p:nvPr/>
          </p:nvSpPr>
          <p:spPr>
            <a:xfrm>
              <a:off x="294200" y="3203950"/>
              <a:ext cx="13975" cy="14000"/>
            </a:xfrm>
            <a:custGeom>
              <a:rect b="b" l="l" r="r" t="t"/>
              <a:pathLst>
                <a:path extrusionOk="0" h="560" w="559">
                  <a:moveTo>
                    <a:pt x="259" y="1"/>
                  </a:moveTo>
                  <a:cubicBezTo>
                    <a:pt x="83" y="1"/>
                    <a:pt x="1" y="125"/>
                    <a:pt x="1" y="301"/>
                  </a:cubicBezTo>
                  <a:cubicBezTo>
                    <a:pt x="1" y="425"/>
                    <a:pt x="125" y="559"/>
                    <a:pt x="300" y="559"/>
                  </a:cubicBezTo>
                  <a:cubicBezTo>
                    <a:pt x="476" y="518"/>
                    <a:pt x="559" y="383"/>
                    <a:pt x="559" y="259"/>
                  </a:cubicBezTo>
                  <a:cubicBezTo>
                    <a:pt x="559" y="84"/>
                    <a:pt x="42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40"/>
            <p:cNvSpPr/>
            <p:nvPr/>
          </p:nvSpPr>
          <p:spPr>
            <a:xfrm>
              <a:off x="362950" y="3198525"/>
              <a:ext cx="14250" cy="14000"/>
            </a:xfrm>
            <a:custGeom>
              <a:rect b="b" l="l" r="r" t="t"/>
              <a:pathLst>
                <a:path extrusionOk="0" h="560" w="570">
                  <a:moveTo>
                    <a:pt x="259" y="1"/>
                  </a:moveTo>
                  <a:cubicBezTo>
                    <a:pt x="135" y="1"/>
                    <a:pt x="1" y="125"/>
                    <a:pt x="1" y="301"/>
                  </a:cubicBezTo>
                  <a:cubicBezTo>
                    <a:pt x="52" y="425"/>
                    <a:pt x="177" y="559"/>
                    <a:pt x="311" y="559"/>
                  </a:cubicBezTo>
                  <a:cubicBezTo>
                    <a:pt x="476" y="518"/>
                    <a:pt x="569" y="383"/>
                    <a:pt x="569" y="259"/>
                  </a:cubicBezTo>
                  <a:cubicBezTo>
                    <a:pt x="569" y="84"/>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40"/>
            <p:cNvSpPr/>
            <p:nvPr/>
          </p:nvSpPr>
          <p:spPr>
            <a:xfrm>
              <a:off x="263950" y="3178125"/>
              <a:ext cx="7525" cy="7500"/>
            </a:xfrm>
            <a:custGeom>
              <a:rect b="b" l="l" r="r" t="t"/>
              <a:pathLst>
                <a:path extrusionOk="0" h="300" w="301">
                  <a:moveTo>
                    <a:pt x="259" y="0"/>
                  </a:moveTo>
                  <a:lnTo>
                    <a:pt x="1" y="41"/>
                  </a:lnTo>
                  <a:lnTo>
                    <a:pt x="1" y="300"/>
                  </a:lnTo>
                  <a:cubicBezTo>
                    <a:pt x="177" y="300"/>
                    <a:pt x="301" y="165"/>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40"/>
            <p:cNvSpPr/>
            <p:nvPr/>
          </p:nvSpPr>
          <p:spPr>
            <a:xfrm>
              <a:off x="326500" y="3172675"/>
              <a:ext cx="14000" cy="7525"/>
            </a:xfrm>
            <a:custGeom>
              <a:rect b="b" l="l" r="r" t="t"/>
              <a:pathLst>
                <a:path extrusionOk="0" h="301" w="560">
                  <a:moveTo>
                    <a:pt x="559" y="1"/>
                  </a:moveTo>
                  <a:lnTo>
                    <a:pt x="1" y="42"/>
                  </a:lnTo>
                  <a:cubicBezTo>
                    <a:pt x="1" y="218"/>
                    <a:pt x="125" y="301"/>
                    <a:pt x="301" y="301"/>
                  </a:cubicBezTo>
                  <a:cubicBezTo>
                    <a:pt x="425" y="301"/>
                    <a:pt x="559" y="166"/>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40"/>
            <p:cNvSpPr/>
            <p:nvPr/>
          </p:nvSpPr>
          <p:spPr>
            <a:xfrm>
              <a:off x="395275" y="3168300"/>
              <a:ext cx="7775" cy="6475"/>
            </a:xfrm>
            <a:custGeom>
              <a:rect b="b" l="l" r="r" t="t"/>
              <a:pathLst>
                <a:path extrusionOk="0" h="259" w="311">
                  <a:moveTo>
                    <a:pt x="0" y="0"/>
                  </a:moveTo>
                  <a:cubicBezTo>
                    <a:pt x="0" y="83"/>
                    <a:pt x="52" y="176"/>
                    <a:pt x="93" y="217"/>
                  </a:cubicBezTo>
                  <a:cubicBezTo>
                    <a:pt x="176" y="259"/>
                    <a:pt x="217" y="259"/>
                    <a:pt x="310" y="259"/>
                  </a:cubicBez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40"/>
            <p:cNvSpPr/>
            <p:nvPr/>
          </p:nvSpPr>
          <p:spPr>
            <a:xfrm>
              <a:off x="238125" y="3278150"/>
              <a:ext cx="6475" cy="13975"/>
            </a:xfrm>
            <a:custGeom>
              <a:rect b="b" l="l" r="r" t="t"/>
              <a:pathLst>
                <a:path extrusionOk="0" h="559" w="259">
                  <a:moveTo>
                    <a:pt x="41" y="0"/>
                  </a:moveTo>
                  <a:lnTo>
                    <a:pt x="0" y="559"/>
                  </a:lnTo>
                  <a:cubicBezTo>
                    <a:pt x="134" y="517"/>
                    <a:pt x="258" y="393"/>
                    <a:pt x="258" y="259"/>
                  </a:cubicBezTo>
                  <a:cubicBezTo>
                    <a:pt x="217" y="135"/>
                    <a:pt x="134" y="42"/>
                    <a:pt x="4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40"/>
            <p:cNvSpPr/>
            <p:nvPr/>
          </p:nvSpPr>
          <p:spPr>
            <a:xfrm>
              <a:off x="261900" y="3240400"/>
              <a:ext cx="7525" cy="14000"/>
            </a:xfrm>
            <a:custGeom>
              <a:rect b="b" l="l" r="r" t="t"/>
              <a:pathLst>
                <a:path extrusionOk="0" h="560" w="301">
                  <a:moveTo>
                    <a:pt x="259" y="1"/>
                  </a:moveTo>
                  <a:cubicBezTo>
                    <a:pt x="217" y="1"/>
                    <a:pt x="166" y="42"/>
                    <a:pt x="124" y="94"/>
                  </a:cubicBezTo>
                  <a:cubicBezTo>
                    <a:pt x="42" y="135"/>
                    <a:pt x="0" y="218"/>
                    <a:pt x="0" y="301"/>
                  </a:cubicBezTo>
                  <a:cubicBezTo>
                    <a:pt x="0" y="352"/>
                    <a:pt x="42" y="394"/>
                    <a:pt x="42" y="435"/>
                  </a:cubicBezTo>
                  <a:lnTo>
                    <a:pt x="83" y="476"/>
                  </a:lnTo>
                  <a:cubicBezTo>
                    <a:pt x="124" y="518"/>
                    <a:pt x="217" y="559"/>
                    <a:pt x="300" y="5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40"/>
            <p:cNvSpPr/>
            <p:nvPr/>
          </p:nvSpPr>
          <p:spPr>
            <a:xfrm>
              <a:off x="256475" y="3179150"/>
              <a:ext cx="7500" cy="6475"/>
            </a:xfrm>
            <a:custGeom>
              <a:rect b="b" l="l" r="r" t="t"/>
              <a:pathLst>
                <a:path extrusionOk="0" h="259" w="300">
                  <a:moveTo>
                    <a:pt x="0" y="0"/>
                  </a:moveTo>
                  <a:lnTo>
                    <a:pt x="41" y="42"/>
                  </a:lnTo>
                  <a:cubicBezTo>
                    <a:pt x="41" y="124"/>
                    <a:pt x="83" y="166"/>
                    <a:pt x="124" y="166"/>
                  </a:cubicBezTo>
                  <a:cubicBezTo>
                    <a:pt x="176" y="218"/>
                    <a:pt x="259" y="259"/>
                    <a:pt x="300" y="259"/>
                  </a:cubicBezTo>
                  <a:lnTo>
                    <a:pt x="300"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40"/>
            <p:cNvSpPr/>
            <p:nvPr/>
          </p:nvSpPr>
          <p:spPr>
            <a:xfrm>
              <a:off x="806750" y="2997175"/>
              <a:ext cx="7525" cy="7525"/>
            </a:xfrm>
            <a:custGeom>
              <a:rect b="b" l="l" r="r" t="t"/>
              <a:pathLst>
                <a:path extrusionOk="0" h="301" w="301">
                  <a:moveTo>
                    <a:pt x="301" y="1"/>
                  </a:moveTo>
                  <a:lnTo>
                    <a:pt x="1" y="42"/>
                  </a:lnTo>
                  <a:lnTo>
                    <a:pt x="42" y="301"/>
                  </a:lnTo>
                  <a:cubicBezTo>
                    <a:pt x="177" y="301"/>
                    <a:pt x="301" y="166"/>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40"/>
            <p:cNvSpPr/>
            <p:nvPr/>
          </p:nvSpPr>
          <p:spPr>
            <a:xfrm>
              <a:off x="673125" y="3070600"/>
              <a:ext cx="7775" cy="12675"/>
            </a:xfrm>
            <a:custGeom>
              <a:rect b="b" l="l" r="r" t="t"/>
              <a:pathLst>
                <a:path extrusionOk="0" h="507" w="311">
                  <a:moveTo>
                    <a:pt x="46" y="0"/>
                  </a:moveTo>
                  <a:cubicBezTo>
                    <a:pt x="39" y="0"/>
                    <a:pt x="26" y="10"/>
                    <a:pt x="1" y="31"/>
                  </a:cubicBezTo>
                  <a:lnTo>
                    <a:pt x="52" y="507"/>
                  </a:lnTo>
                  <a:lnTo>
                    <a:pt x="311" y="372"/>
                  </a:lnTo>
                  <a:lnTo>
                    <a:pt x="311" y="248"/>
                  </a:lnTo>
                  <a:cubicBezTo>
                    <a:pt x="311" y="207"/>
                    <a:pt x="311" y="165"/>
                    <a:pt x="259" y="114"/>
                  </a:cubicBezTo>
                  <a:lnTo>
                    <a:pt x="218" y="72"/>
                  </a:lnTo>
                  <a:cubicBezTo>
                    <a:pt x="176" y="31"/>
                    <a:pt x="135" y="31"/>
                    <a:pt x="52" y="31"/>
                  </a:cubicBezTo>
                  <a:cubicBezTo>
                    <a:pt x="52" y="10"/>
                    <a:pt x="52" y="0"/>
                    <a:pt x="4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40"/>
            <p:cNvSpPr/>
            <p:nvPr/>
          </p:nvSpPr>
          <p:spPr>
            <a:xfrm>
              <a:off x="698975" y="3033625"/>
              <a:ext cx="14250" cy="13975"/>
            </a:xfrm>
            <a:custGeom>
              <a:rect b="b" l="l" r="r" t="t"/>
              <a:pathLst>
                <a:path extrusionOk="0" h="559" w="570">
                  <a:moveTo>
                    <a:pt x="259" y="1"/>
                  </a:moveTo>
                  <a:cubicBezTo>
                    <a:pt x="94" y="1"/>
                    <a:pt x="0" y="135"/>
                    <a:pt x="0" y="300"/>
                  </a:cubicBezTo>
                  <a:cubicBezTo>
                    <a:pt x="0" y="435"/>
                    <a:pt x="135" y="559"/>
                    <a:pt x="311" y="559"/>
                  </a:cubicBezTo>
                  <a:cubicBezTo>
                    <a:pt x="435" y="559"/>
                    <a:pt x="569" y="393"/>
                    <a:pt x="569" y="259"/>
                  </a:cubicBezTo>
                  <a:cubicBezTo>
                    <a:pt x="569" y="94"/>
                    <a:pt x="39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40"/>
            <p:cNvSpPr/>
            <p:nvPr/>
          </p:nvSpPr>
          <p:spPr>
            <a:xfrm>
              <a:off x="768000" y="3028200"/>
              <a:ext cx="11900" cy="7775"/>
            </a:xfrm>
            <a:custGeom>
              <a:rect b="b" l="l" r="r" t="t"/>
              <a:pathLst>
                <a:path extrusionOk="0" h="311" w="476">
                  <a:moveTo>
                    <a:pt x="258" y="0"/>
                  </a:moveTo>
                  <a:cubicBezTo>
                    <a:pt x="134" y="0"/>
                    <a:pt x="0" y="135"/>
                    <a:pt x="0" y="311"/>
                  </a:cubicBezTo>
                  <a:lnTo>
                    <a:pt x="476" y="52"/>
                  </a:lnTo>
                  <a:cubicBezTo>
                    <a:pt x="393" y="0"/>
                    <a:pt x="341" y="0"/>
                    <a:pt x="25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40"/>
            <p:cNvSpPr/>
            <p:nvPr/>
          </p:nvSpPr>
          <p:spPr>
            <a:xfrm>
              <a:off x="669000" y="3007775"/>
              <a:ext cx="6475" cy="7525"/>
            </a:xfrm>
            <a:custGeom>
              <a:rect b="b" l="l" r="r" t="t"/>
              <a:pathLst>
                <a:path extrusionOk="0" h="301" w="259">
                  <a:moveTo>
                    <a:pt x="259" y="1"/>
                  </a:moveTo>
                  <a:lnTo>
                    <a:pt x="0" y="42"/>
                  </a:lnTo>
                  <a:lnTo>
                    <a:pt x="0" y="300"/>
                  </a:lnTo>
                  <a:cubicBezTo>
                    <a:pt x="166" y="300"/>
                    <a:pt x="259" y="176"/>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40"/>
            <p:cNvSpPr/>
            <p:nvPr/>
          </p:nvSpPr>
          <p:spPr>
            <a:xfrm>
              <a:off x="731275" y="3002350"/>
              <a:ext cx="14250" cy="7775"/>
            </a:xfrm>
            <a:custGeom>
              <a:rect b="b" l="l" r="r" t="t"/>
              <a:pathLst>
                <a:path extrusionOk="0" h="311" w="570">
                  <a:moveTo>
                    <a:pt x="570" y="1"/>
                  </a:moveTo>
                  <a:lnTo>
                    <a:pt x="1" y="52"/>
                  </a:lnTo>
                  <a:cubicBezTo>
                    <a:pt x="1" y="218"/>
                    <a:pt x="135" y="311"/>
                    <a:pt x="311" y="311"/>
                  </a:cubicBezTo>
                  <a:cubicBezTo>
                    <a:pt x="435" y="311"/>
                    <a:pt x="570" y="176"/>
                    <a:pt x="57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40"/>
            <p:cNvSpPr/>
            <p:nvPr/>
          </p:nvSpPr>
          <p:spPr>
            <a:xfrm>
              <a:off x="800300" y="2998225"/>
              <a:ext cx="7525" cy="6475"/>
            </a:xfrm>
            <a:custGeom>
              <a:rect b="b" l="l" r="r" t="t"/>
              <a:pathLst>
                <a:path extrusionOk="0" h="259" w="301">
                  <a:moveTo>
                    <a:pt x="0" y="0"/>
                  </a:moveTo>
                  <a:cubicBezTo>
                    <a:pt x="0" y="124"/>
                    <a:pt x="42" y="166"/>
                    <a:pt x="135" y="217"/>
                  </a:cubicBezTo>
                  <a:cubicBezTo>
                    <a:pt x="176" y="259"/>
                    <a:pt x="259" y="259"/>
                    <a:pt x="300" y="259"/>
                  </a:cubicBez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40"/>
            <p:cNvSpPr/>
            <p:nvPr/>
          </p:nvSpPr>
          <p:spPr>
            <a:xfrm>
              <a:off x="540800" y="3150975"/>
              <a:ext cx="1050" cy="1325"/>
            </a:xfrm>
            <a:custGeom>
              <a:rect b="b" l="l" r="r" t="t"/>
              <a:pathLst>
                <a:path extrusionOk="0" h="53" w="42">
                  <a:moveTo>
                    <a:pt x="0" y="0"/>
                  </a:moveTo>
                  <a:lnTo>
                    <a:pt x="0" y="52"/>
                  </a:lnTo>
                  <a:lnTo>
                    <a:pt x="4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40"/>
            <p:cNvSpPr/>
            <p:nvPr/>
          </p:nvSpPr>
          <p:spPr>
            <a:xfrm>
              <a:off x="535350" y="3081175"/>
              <a:ext cx="7525" cy="14000"/>
            </a:xfrm>
            <a:custGeom>
              <a:rect b="b" l="l" r="r" t="t"/>
              <a:pathLst>
                <a:path extrusionOk="0" h="560" w="301">
                  <a:moveTo>
                    <a:pt x="1" y="1"/>
                  </a:moveTo>
                  <a:lnTo>
                    <a:pt x="42" y="559"/>
                  </a:lnTo>
                  <a:cubicBezTo>
                    <a:pt x="177" y="559"/>
                    <a:pt x="301" y="425"/>
                    <a:pt x="301" y="259"/>
                  </a:cubicBezTo>
                  <a:cubicBezTo>
                    <a:pt x="259" y="208"/>
                    <a:pt x="259" y="166"/>
                    <a:pt x="218" y="125"/>
                  </a:cubicBezTo>
                  <a:lnTo>
                    <a:pt x="177" y="84"/>
                  </a:lnTo>
                  <a:cubicBezTo>
                    <a:pt x="135" y="42"/>
                    <a:pt x="84" y="1"/>
                    <a:pt x="4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40"/>
            <p:cNvSpPr/>
            <p:nvPr/>
          </p:nvSpPr>
          <p:spPr>
            <a:xfrm>
              <a:off x="597900" y="3075750"/>
              <a:ext cx="14000" cy="14200"/>
            </a:xfrm>
            <a:custGeom>
              <a:rect b="b" l="l" r="r" t="t"/>
              <a:pathLst>
                <a:path extrusionOk="0" h="568" w="560">
                  <a:moveTo>
                    <a:pt x="259" y="1"/>
                  </a:moveTo>
                  <a:cubicBezTo>
                    <a:pt x="84" y="42"/>
                    <a:pt x="1" y="166"/>
                    <a:pt x="1" y="301"/>
                  </a:cubicBezTo>
                  <a:cubicBezTo>
                    <a:pt x="1" y="453"/>
                    <a:pt x="95" y="567"/>
                    <a:pt x="235" y="567"/>
                  </a:cubicBezTo>
                  <a:cubicBezTo>
                    <a:pt x="256" y="567"/>
                    <a:pt x="278" y="565"/>
                    <a:pt x="301" y="559"/>
                  </a:cubicBezTo>
                  <a:cubicBezTo>
                    <a:pt x="425" y="559"/>
                    <a:pt x="559" y="425"/>
                    <a:pt x="559" y="259"/>
                  </a:cubicBezTo>
                  <a:cubicBezTo>
                    <a:pt x="559" y="125"/>
                    <a:pt x="38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40"/>
            <p:cNvSpPr/>
            <p:nvPr/>
          </p:nvSpPr>
          <p:spPr>
            <a:xfrm>
              <a:off x="560175" y="3044275"/>
              <a:ext cx="15025" cy="14200"/>
            </a:xfrm>
            <a:custGeom>
              <a:rect b="b" l="l" r="r" t="t"/>
              <a:pathLst>
                <a:path extrusionOk="0" h="568" w="601">
                  <a:moveTo>
                    <a:pt x="325" y="1"/>
                  </a:moveTo>
                  <a:cubicBezTo>
                    <a:pt x="304" y="1"/>
                    <a:pt x="282" y="3"/>
                    <a:pt x="259" y="9"/>
                  </a:cubicBezTo>
                  <a:cubicBezTo>
                    <a:pt x="124" y="9"/>
                    <a:pt x="0" y="133"/>
                    <a:pt x="0" y="309"/>
                  </a:cubicBezTo>
                  <a:cubicBezTo>
                    <a:pt x="42" y="443"/>
                    <a:pt x="176" y="567"/>
                    <a:pt x="300" y="567"/>
                  </a:cubicBezTo>
                  <a:cubicBezTo>
                    <a:pt x="476" y="526"/>
                    <a:pt x="600" y="391"/>
                    <a:pt x="559" y="267"/>
                  </a:cubicBezTo>
                  <a:cubicBezTo>
                    <a:pt x="559" y="114"/>
                    <a:pt x="465" y="1"/>
                    <a:pt x="3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40"/>
            <p:cNvSpPr/>
            <p:nvPr/>
          </p:nvSpPr>
          <p:spPr>
            <a:xfrm>
              <a:off x="565600" y="3113500"/>
              <a:ext cx="13975" cy="13975"/>
            </a:xfrm>
            <a:custGeom>
              <a:rect b="b" l="l" r="r" t="t"/>
              <a:pathLst>
                <a:path extrusionOk="0" h="559" w="559">
                  <a:moveTo>
                    <a:pt x="259" y="0"/>
                  </a:moveTo>
                  <a:cubicBezTo>
                    <a:pt x="125" y="0"/>
                    <a:pt x="1" y="124"/>
                    <a:pt x="1" y="300"/>
                  </a:cubicBezTo>
                  <a:cubicBezTo>
                    <a:pt x="42" y="424"/>
                    <a:pt x="166" y="559"/>
                    <a:pt x="300" y="559"/>
                  </a:cubicBezTo>
                  <a:cubicBezTo>
                    <a:pt x="476" y="559"/>
                    <a:pt x="559" y="383"/>
                    <a:pt x="559" y="259"/>
                  </a:cubicBezTo>
                  <a:cubicBezTo>
                    <a:pt x="559" y="83"/>
                    <a:pt x="42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40"/>
            <p:cNvSpPr/>
            <p:nvPr/>
          </p:nvSpPr>
          <p:spPr>
            <a:xfrm>
              <a:off x="629175" y="3039050"/>
              <a:ext cx="15025" cy="13975"/>
            </a:xfrm>
            <a:custGeom>
              <a:rect b="b" l="l" r="r" t="t"/>
              <a:pathLst>
                <a:path extrusionOk="0" h="559" w="601">
                  <a:moveTo>
                    <a:pt x="301" y="1"/>
                  </a:moveTo>
                  <a:cubicBezTo>
                    <a:pt x="125" y="1"/>
                    <a:pt x="1" y="135"/>
                    <a:pt x="42" y="300"/>
                  </a:cubicBezTo>
                  <a:cubicBezTo>
                    <a:pt x="42" y="435"/>
                    <a:pt x="166" y="559"/>
                    <a:pt x="342" y="559"/>
                  </a:cubicBezTo>
                  <a:cubicBezTo>
                    <a:pt x="466" y="518"/>
                    <a:pt x="601" y="394"/>
                    <a:pt x="601" y="259"/>
                  </a:cubicBezTo>
                  <a:cubicBezTo>
                    <a:pt x="559" y="83"/>
                    <a:pt x="425" y="1"/>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40"/>
            <p:cNvSpPr/>
            <p:nvPr/>
          </p:nvSpPr>
          <p:spPr>
            <a:xfrm>
              <a:off x="529925" y="3018625"/>
              <a:ext cx="7525" cy="7525"/>
            </a:xfrm>
            <a:custGeom>
              <a:rect b="b" l="l" r="r" t="t"/>
              <a:pathLst>
                <a:path extrusionOk="0" h="301" w="301">
                  <a:moveTo>
                    <a:pt x="1" y="1"/>
                  </a:moveTo>
                  <a:lnTo>
                    <a:pt x="42" y="301"/>
                  </a:lnTo>
                  <a:cubicBezTo>
                    <a:pt x="177" y="301"/>
                    <a:pt x="301" y="125"/>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40"/>
            <p:cNvSpPr/>
            <p:nvPr/>
          </p:nvSpPr>
          <p:spPr>
            <a:xfrm>
              <a:off x="592475" y="3013200"/>
              <a:ext cx="14000" cy="7525"/>
            </a:xfrm>
            <a:custGeom>
              <a:rect b="b" l="l" r="r" t="t"/>
              <a:pathLst>
                <a:path extrusionOk="0" h="301" w="560">
                  <a:moveTo>
                    <a:pt x="559" y="1"/>
                  </a:moveTo>
                  <a:lnTo>
                    <a:pt x="1" y="42"/>
                  </a:lnTo>
                  <a:cubicBezTo>
                    <a:pt x="1" y="218"/>
                    <a:pt x="125" y="301"/>
                    <a:pt x="301" y="301"/>
                  </a:cubicBezTo>
                  <a:cubicBezTo>
                    <a:pt x="476" y="301"/>
                    <a:pt x="559" y="177"/>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40"/>
            <p:cNvSpPr/>
            <p:nvPr/>
          </p:nvSpPr>
          <p:spPr>
            <a:xfrm>
              <a:off x="666675" y="3071375"/>
              <a:ext cx="7775" cy="12925"/>
            </a:xfrm>
            <a:custGeom>
              <a:rect b="b" l="l" r="r" t="t"/>
              <a:pathLst>
                <a:path extrusionOk="0" h="517" w="311">
                  <a:moveTo>
                    <a:pt x="217" y="0"/>
                  </a:moveTo>
                  <a:cubicBezTo>
                    <a:pt x="93" y="41"/>
                    <a:pt x="0" y="134"/>
                    <a:pt x="0" y="259"/>
                  </a:cubicBezTo>
                  <a:cubicBezTo>
                    <a:pt x="0" y="393"/>
                    <a:pt x="93" y="476"/>
                    <a:pt x="217" y="517"/>
                  </a:cubicBezTo>
                  <a:lnTo>
                    <a:pt x="310" y="476"/>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40"/>
            <p:cNvSpPr/>
            <p:nvPr/>
          </p:nvSpPr>
          <p:spPr>
            <a:xfrm>
              <a:off x="661500" y="3008800"/>
              <a:ext cx="7525" cy="6500"/>
            </a:xfrm>
            <a:custGeom>
              <a:rect b="b" l="l" r="r" t="t"/>
              <a:pathLst>
                <a:path extrusionOk="0" h="260" w="301">
                  <a:moveTo>
                    <a:pt x="0" y="1"/>
                  </a:moveTo>
                  <a:cubicBezTo>
                    <a:pt x="0" y="53"/>
                    <a:pt x="0" y="53"/>
                    <a:pt x="42" y="53"/>
                  </a:cubicBezTo>
                  <a:cubicBezTo>
                    <a:pt x="42" y="135"/>
                    <a:pt x="83" y="177"/>
                    <a:pt x="166" y="218"/>
                  </a:cubicBezTo>
                  <a:cubicBezTo>
                    <a:pt x="207" y="259"/>
                    <a:pt x="259" y="259"/>
                    <a:pt x="300" y="259"/>
                  </a:cubicBezTo>
                  <a:lnTo>
                    <a:pt x="30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40"/>
            <p:cNvSpPr/>
            <p:nvPr/>
          </p:nvSpPr>
          <p:spPr>
            <a:xfrm>
              <a:off x="401725" y="3160800"/>
              <a:ext cx="7775" cy="7525"/>
            </a:xfrm>
            <a:custGeom>
              <a:rect b="b" l="l" r="r" t="t"/>
              <a:pathLst>
                <a:path extrusionOk="0" h="301" w="311">
                  <a:moveTo>
                    <a:pt x="1" y="0"/>
                  </a:moveTo>
                  <a:lnTo>
                    <a:pt x="1" y="300"/>
                  </a:lnTo>
                  <a:lnTo>
                    <a:pt x="311" y="259"/>
                  </a:lnTo>
                  <a:cubicBezTo>
                    <a:pt x="311" y="217"/>
                    <a:pt x="311" y="217"/>
                    <a:pt x="259" y="176"/>
                  </a:cubicBezTo>
                  <a:lnTo>
                    <a:pt x="259" y="124"/>
                  </a:lnTo>
                  <a:lnTo>
                    <a:pt x="218" y="83"/>
                  </a:lnTo>
                  <a:cubicBezTo>
                    <a:pt x="176" y="42"/>
                    <a:pt x="135" y="42"/>
                    <a:pt x="94" y="42"/>
                  </a:cubicBezTo>
                  <a:cubicBezTo>
                    <a:pt x="94" y="0"/>
                    <a:pt x="52"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40"/>
            <p:cNvSpPr/>
            <p:nvPr/>
          </p:nvSpPr>
          <p:spPr>
            <a:xfrm>
              <a:off x="396550" y="3091775"/>
              <a:ext cx="7525" cy="14000"/>
            </a:xfrm>
            <a:custGeom>
              <a:rect b="b" l="l" r="r" t="t"/>
              <a:pathLst>
                <a:path extrusionOk="0" h="560" w="301">
                  <a:moveTo>
                    <a:pt x="1" y="1"/>
                  </a:moveTo>
                  <a:lnTo>
                    <a:pt x="42" y="559"/>
                  </a:lnTo>
                  <a:cubicBezTo>
                    <a:pt x="84" y="559"/>
                    <a:pt x="125" y="559"/>
                    <a:pt x="166" y="518"/>
                  </a:cubicBezTo>
                  <a:lnTo>
                    <a:pt x="208" y="518"/>
                  </a:lnTo>
                  <a:cubicBezTo>
                    <a:pt x="259" y="435"/>
                    <a:pt x="301" y="352"/>
                    <a:pt x="301" y="259"/>
                  </a:cubicBezTo>
                  <a:cubicBezTo>
                    <a:pt x="301" y="218"/>
                    <a:pt x="259" y="135"/>
                    <a:pt x="259" y="94"/>
                  </a:cubicBezTo>
                  <a:lnTo>
                    <a:pt x="208" y="94"/>
                  </a:lnTo>
                  <a:cubicBezTo>
                    <a:pt x="166" y="42"/>
                    <a:pt x="125" y="1"/>
                    <a:pt x="4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40"/>
            <p:cNvSpPr/>
            <p:nvPr/>
          </p:nvSpPr>
          <p:spPr>
            <a:xfrm>
              <a:off x="464275" y="3155375"/>
              <a:ext cx="13975" cy="7525"/>
            </a:xfrm>
            <a:custGeom>
              <a:rect b="b" l="l" r="r" t="t"/>
              <a:pathLst>
                <a:path extrusionOk="0" h="301" w="559">
                  <a:moveTo>
                    <a:pt x="259" y="0"/>
                  </a:moveTo>
                  <a:cubicBezTo>
                    <a:pt x="176" y="42"/>
                    <a:pt x="83" y="83"/>
                    <a:pt x="42" y="176"/>
                  </a:cubicBezTo>
                  <a:cubicBezTo>
                    <a:pt x="42" y="217"/>
                    <a:pt x="1" y="259"/>
                    <a:pt x="1" y="300"/>
                  </a:cubicBezTo>
                  <a:lnTo>
                    <a:pt x="559" y="259"/>
                  </a:lnTo>
                  <a:cubicBezTo>
                    <a:pt x="559" y="135"/>
                    <a:pt x="476" y="42"/>
                    <a:pt x="34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40"/>
            <p:cNvSpPr/>
            <p:nvPr/>
          </p:nvSpPr>
          <p:spPr>
            <a:xfrm>
              <a:off x="458850" y="3086350"/>
              <a:ext cx="15275" cy="14250"/>
            </a:xfrm>
            <a:custGeom>
              <a:rect b="b" l="l" r="r" t="t"/>
              <a:pathLst>
                <a:path extrusionOk="0" h="570" w="611">
                  <a:moveTo>
                    <a:pt x="259" y="1"/>
                  </a:moveTo>
                  <a:cubicBezTo>
                    <a:pt x="135" y="1"/>
                    <a:pt x="1" y="176"/>
                    <a:pt x="1" y="311"/>
                  </a:cubicBezTo>
                  <a:cubicBezTo>
                    <a:pt x="42" y="476"/>
                    <a:pt x="176" y="569"/>
                    <a:pt x="300" y="569"/>
                  </a:cubicBezTo>
                  <a:cubicBezTo>
                    <a:pt x="476" y="569"/>
                    <a:pt x="611" y="435"/>
                    <a:pt x="559" y="259"/>
                  </a:cubicBezTo>
                  <a:cubicBezTo>
                    <a:pt x="559" y="13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40"/>
            <p:cNvSpPr/>
            <p:nvPr/>
          </p:nvSpPr>
          <p:spPr>
            <a:xfrm>
              <a:off x="422400" y="3054050"/>
              <a:ext cx="14000" cy="14425"/>
            </a:xfrm>
            <a:custGeom>
              <a:rect b="b" l="l" r="r" t="t"/>
              <a:pathLst>
                <a:path extrusionOk="0" h="577" w="560">
                  <a:moveTo>
                    <a:pt x="259" y="0"/>
                  </a:moveTo>
                  <a:cubicBezTo>
                    <a:pt x="83" y="52"/>
                    <a:pt x="1" y="176"/>
                    <a:pt x="1" y="310"/>
                  </a:cubicBezTo>
                  <a:cubicBezTo>
                    <a:pt x="1" y="455"/>
                    <a:pt x="96" y="577"/>
                    <a:pt x="238" y="577"/>
                  </a:cubicBezTo>
                  <a:cubicBezTo>
                    <a:pt x="258" y="577"/>
                    <a:pt x="279" y="574"/>
                    <a:pt x="301" y="569"/>
                  </a:cubicBezTo>
                  <a:cubicBezTo>
                    <a:pt x="425" y="569"/>
                    <a:pt x="559" y="435"/>
                    <a:pt x="559" y="259"/>
                  </a:cubicBezTo>
                  <a:cubicBezTo>
                    <a:pt x="518" y="135"/>
                    <a:pt x="38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40"/>
            <p:cNvSpPr/>
            <p:nvPr/>
          </p:nvSpPr>
          <p:spPr>
            <a:xfrm>
              <a:off x="426550" y="3123900"/>
              <a:ext cx="15275" cy="14175"/>
            </a:xfrm>
            <a:custGeom>
              <a:rect b="b" l="l" r="r" t="t"/>
              <a:pathLst>
                <a:path extrusionOk="0" h="567" w="611">
                  <a:moveTo>
                    <a:pt x="349" y="1"/>
                  </a:moveTo>
                  <a:cubicBezTo>
                    <a:pt x="333" y="1"/>
                    <a:pt x="317" y="3"/>
                    <a:pt x="300" y="8"/>
                  </a:cubicBezTo>
                  <a:cubicBezTo>
                    <a:pt x="135" y="8"/>
                    <a:pt x="0" y="143"/>
                    <a:pt x="42" y="308"/>
                  </a:cubicBezTo>
                  <a:cubicBezTo>
                    <a:pt x="42" y="442"/>
                    <a:pt x="176" y="567"/>
                    <a:pt x="352" y="567"/>
                  </a:cubicBezTo>
                  <a:cubicBezTo>
                    <a:pt x="476" y="525"/>
                    <a:pt x="610" y="401"/>
                    <a:pt x="610" y="267"/>
                  </a:cubicBezTo>
                  <a:cubicBezTo>
                    <a:pt x="565" y="122"/>
                    <a:pt x="464" y="1"/>
                    <a:pt x="34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40"/>
            <p:cNvSpPr/>
            <p:nvPr/>
          </p:nvSpPr>
          <p:spPr>
            <a:xfrm>
              <a:off x="491150" y="3049700"/>
              <a:ext cx="14000" cy="13350"/>
            </a:xfrm>
            <a:custGeom>
              <a:rect b="b" l="l" r="r" t="t"/>
              <a:pathLst>
                <a:path extrusionOk="0" h="534" w="560">
                  <a:moveTo>
                    <a:pt x="326" y="1"/>
                  </a:moveTo>
                  <a:cubicBezTo>
                    <a:pt x="305" y="1"/>
                    <a:pt x="282" y="3"/>
                    <a:pt x="259" y="9"/>
                  </a:cubicBezTo>
                  <a:cubicBezTo>
                    <a:pt x="94" y="9"/>
                    <a:pt x="1" y="133"/>
                    <a:pt x="1" y="267"/>
                  </a:cubicBezTo>
                  <a:cubicBezTo>
                    <a:pt x="1" y="412"/>
                    <a:pt x="104" y="533"/>
                    <a:pt x="241" y="533"/>
                  </a:cubicBezTo>
                  <a:cubicBezTo>
                    <a:pt x="260" y="533"/>
                    <a:pt x="280" y="531"/>
                    <a:pt x="301" y="526"/>
                  </a:cubicBezTo>
                  <a:cubicBezTo>
                    <a:pt x="477" y="526"/>
                    <a:pt x="559" y="391"/>
                    <a:pt x="559" y="267"/>
                  </a:cubicBezTo>
                  <a:cubicBezTo>
                    <a:pt x="559" y="115"/>
                    <a:pt x="465" y="1"/>
                    <a:pt x="32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40"/>
            <p:cNvSpPr/>
            <p:nvPr/>
          </p:nvSpPr>
          <p:spPr>
            <a:xfrm>
              <a:off x="496600" y="3118675"/>
              <a:ext cx="13975" cy="14225"/>
            </a:xfrm>
            <a:custGeom>
              <a:rect b="b" l="l" r="r" t="t"/>
              <a:pathLst>
                <a:path extrusionOk="0" h="569" w="559">
                  <a:moveTo>
                    <a:pt x="259" y="0"/>
                  </a:moveTo>
                  <a:cubicBezTo>
                    <a:pt x="83" y="0"/>
                    <a:pt x="0" y="134"/>
                    <a:pt x="0" y="310"/>
                  </a:cubicBezTo>
                  <a:cubicBezTo>
                    <a:pt x="0" y="434"/>
                    <a:pt x="134" y="569"/>
                    <a:pt x="300" y="569"/>
                  </a:cubicBezTo>
                  <a:cubicBezTo>
                    <a:pt x="434" y="517"/>
                    <a:pt x="558" y="393"/>
                    <a:pt x="558" y="259"/>
                  </a:cubicBezTo>
                  <a:cubicBezTo>
                    <a:pt x="558" y="93"/>
                    <a:pt x="39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40"/>
            <p:cNvSpPr/>
            <p:nvPr/>
          </p:nvSpPr>
          <p:spPr>
            <a:xfrm>
              <a:off x="392175" y="3029500"/>
              <a:ext cx="6475" cy="7500"/>
            </a:xfrm>
            <a:custGeom>
              <a:rect b="b" l="l" r="r" t="t"/>
              <a:pathLst>
                <a:path extrusionOk="0" h="300" w="259">
                  <a:moveTo>
                    <a:pt x="0" y="0"/>
                  </a:moveTo>
                  <a:lnTo>
                    <a:pt x="0" y="300"/>
                  </a:lnTo>
                  <a:cubicBezTo>
                    <a:pt x="176" y="259"/>
                    <a:pt x="259" y="124"/>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40"/>
            <p:cNvSpPr/>
            <p:nvPr/>
          </p:nvSpPr>
          <p:spPr>
            <a:xfrm>
              <a:off x="454725" y="3024050"/>
              <a:ext cx="13975" cy="7525"/>
            </a:xfrm>
            <a:custGeom>
              <a:rect b="b" l="l" r="r" t="t"/>
              <a:pathLst>
                <a:path extrusionOk="0" h="301" w="559">
                  <a:moveTo>
                    <a:pt x="517" y="1"/>
                  </a:moveTo>
                  <a:lnTo>
                    <a:pt x="0" y="42"/>
                  </a:lnTo>
                  <a:cubicBezTo>
                    <a:pt x="0" y="166"/>
                    <a:pt x="124" y="301"/>
                    <a:pt x="259" y="301"/>
                  </a:cubicBezTo>
                  <a:cubicBezTo>
                    <a:pt x="424" y="259"/>
                    <a:pt x="558" y="125"/>
                    <a:pt x="51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40"/>
            <p:cNvSpPr/>
            <p:nvPr/>
          </p:nvSpPr>
          <p:spPr>
            <a:xfrm>
              <a:off x="534325" y="3150975"/>
              <a:ext cx="6475" cy="3375"/>
            </a:xfrm>
            <a:custGeom>
              <a:rect b="b" l="l" r="r" t="t"/>
              <a:pathLst>
                <a:path extrusionOk="0" h="135" w="259">
                  <a:moveTo>
                    <a:pt x="176" y="0"/>
                  </a:moveTo>
                  <a:cubicBezTo>
                    <a:pt x="125" y="0"/>
                    <a:pt x="125" y="0"/>
                    <a:pt x="83" y="52"/>
                  </a:cubicBezTo>
                  <a:lnTo>
                    <a:pt x="42" y="94"/>
                  </a:lnTo>
                  <a:lnTo>
                    <a:pt x="1" y="135"/>
                  </a:lnTo>
                  <a:lnTo>
                    <a:pt x="259" y="52"/>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40"/>
            <p:cNvSpPr/>
            <p:nvPr/>
          </p:nvSpPr>
          <p:spPr>
            <a:xfrm>
              <a:off x="527875" y="3081175"/>
              <a:ext cx="8550" cy="14000"/>
            </a:xfrm>
            <a:custGeom>
              <a:rect b="b" l="l" r="r" t="t"/>
              <a:pathLst>
                <a:path extrusionOk="0" h="560" w="342">
                  <a:moveTo>
                    <a:pt x="300" y="1"/>
                  </a:moveTo>
                  <a:cubicBezTo>
                    <a:pt x="259" y="1"/>
                    <a:pt x="259" y="1"/>
                    <a:pt x="217" y="42"/>
                  </a:cubicBezTo>
                  <a:cubicBezTo>
                    <a:pt x="83" y="42"/>
                    <a:pt x="0" y="166"/>
                    <a:pt x="41" y="301"/>
                  </a:cubicBezTo>
                  <a:cubicBezTo>
                    <a:pt x="41" y="425"/>
                    <a:pt x="124" y="518"/>
                    <a:pt x="217" y="559"/>
                  </a:cubicBezTo>
                  <a:lnTo>
                    <a:pt x="341" y="559"/>
                  </a:lnTo>
                  <a:lnTo>
                    <a:pt x="30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40"/>
            <p:cNvSpPr/>
            <p:nvPr/>
          </p:nvSpPr>
          <p:spPr>
            <a:xfrm>
              <a:off x="523475" y="3018625"/>
              <a:ext cx="7525" cy="7525"/>
            </a:xfrm>
            <a:custGeom>
              <a:rect b="b" l="l" r="r" t="t"/>
              <a:pathLst>
                <a:path extrusionOk="0" h="301" w="301">
                  <a:moveTo>
                    <a:pt x="259" y="1"/>
                  </a:moveTo>
                  <a:lnTo>
                    <a:pt x="0" y="42"/>
                  </a:lnTo>
                  <a:cubicBezTo>
                    <a:pt x="0" y="125"/>
                    <a:pt x="42" y="218"/>
                    <a:pt x="135" y="259"/>
                  </a:cubicBezTo>
                  <a:cubicBezTo>
                    <a:pt x="176" y="301"/>
                    <a:pt x="217" y="301"/>
                    <a:pt x="300" y="301"/>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40"/>
            <p:cNvSpPr/>
            <p:nvPr/>
          </p:nvSpPr>
          <p:spPr>
            <a:xfrm>
              <a:off x="262925" y="3171650"/>
              <a:ext cx="7525" cy="7525"/>
            </a:xfrm>
            <a:custGeom>
              <a:rect b="b" l="l" r="r" t="t"/>
              <a:pathLst>
                <a:path extrusionOk="0" h="301" w="301">
                  <a:moveTo>
                    <a:pt x="1" y="1"/>
                  </a:moveTo>
                  <a:lnTo>
                    <a:pt x="42" y="300"/>
                  </a:lnTo>
                  <a:lnTo>
                    <a:pt x="300" y="259"/>
                  </a:lnTo>
                  <a:lnTo>
                    <a:pt x="300" y="166"/>
                  </a:lnTo>
                  <a:cubicBezTo>
                    <a:pt x="259" y="125"/>
                    <a:pt x="259" y="83"/>
                    <a:pt x="218" y="83"/>
                  </a:cubicBezTo>
                  <a:cubicBezTo>
                    <a:pt x="176" y="42"/>
                    <a:pt x="176" y="42"/>
                    <a:pt x="1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40"/>
            <p:cNvSpPr/>
            <p:nvPr/>
          </p:nvSpPr>
          <p:spPr>
            <a:xfrm>
              <a:off x="258525" y="3102650"/>
              <a:ext cx="7525" cy="13975"/>
            </a:xfrm>
            <a:custGeom>
              <a:rect b="b" l="l" r="r" t="t"/>
              <a:pathLst>
                <a:path extrusionOk="0" h="559" w="301">
                  <a:moveTo>
                    <a:pt x="1" y="0"/>
                  </a:moveTo>
                  <a:lnTo>
                    <a:pt x="1" y="558"/>
                  </a:lnTo>
                  <a:cubicBezTo>
                    <a:pt x="42" y="558"/>
                    <a:pt x="94" y="517"/>
                    <a:pt x="135" y="517"/>
                  </a:cubicBezTo>
                  <a:cubicBezTo>
                    <a:pt x="135" y="517"/>
                    <a:pt x="177" y="517"/>
                    <a:pt x="177" y="476"/>
                  </a:cubicBezTo>
                  <a:cubicBezTo>
                    <a:pt x="259" y="434"/>
                    <a:pt x="301" y="341"/>
                    <a:pt x="259" y="259"/>
                  </a:cubicBezTo>
                  <a:cubicBezTo>
                    <a:pt x="259" y="83"/>
                    <a:pt x="135"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40"/>
            <p:cNvSpPr/>
            <p:nvPr/>
          </p:nvSpPr>
          <p:spPr>
            <a:xfrm>
              <a:off x="325475" y="3166225"/>
              <a:ext cx="15025" cy="7525"/>
            </a:xfrm>
            <a:custGeom>
              <a:rect b="b" l="l" r="r" t="t"/>
              <a:pathLst>
                <a:path extrusionOk="0" h="301" w="601">
                  <a:moveTo>
                    <a:pt x="300" y="0"/>
                  </a:moveTo>
                  <a:cubicBezTo>
                    <a:pt x="125" y="0"/>
                    <a:pt x="1" y="166"/>
                    <a:pt x="42" y="300"/>
                  </a:cubicBezTo>
                  <a:lnTo>
                    <a:pt x="600" y="259"/>
                  </a:lnTo>
                  <a:cubicBezTo>
                    <a:pt x="559" y="166"/>
                    <a:pt x="518" y="83"/>
                    <a:pt x="424" y="42"/>
                  </a:cubicBezTo>
                  <a:cubicBezTo>
                    <a:pt x="383" y="0"/>
                    <a:pt x="342" y="0"/>
                    <a:pt x="30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40"/>
            <p:cNvSpPr/>
            <p:nvPr/>
          </p:nvSpPr>
          <p:spPr>
            <a:xfrm>
              <a:off x="321075" y="3097200"/>
              <a:ext cx="14000" cy="14000"/>
            </a:xfrm>
            <a:custGeom>
              <a:rect b="b" l="l" r="r" t="t"/>
              <a:pathLst>
                <a:path extrusionOk="0" h="560" w="560">
                  <a:moveTo>
                    <a:pt x="259" y="1"/>
                  </a:moveTo>
                  <a:cubicBezTo>
                    <a:pt x="84" y="1"/>
                    <a:pt x="1" y="135"/>
                    <a:pt x="1" y="301"/>
                  </a:cubicBezTo>
                  <a:cubicBezTo>
                    <a:pt x="1" y="435"/>
                    <a:pt x="125" y="559"/>
                    <a:pt x="301" y="559"/>
                  </a:cubicBezTo>
                  <a:cubicBezTo>
                    <a:pt x="435" y="559"/>
                    <a:pt x="559" y="394"/>
                    <a:pt x="559" y="259"/>
                  </a:cubicBezTo>
                  <a:cubicBezTo>
                    <a:pt x="518" y="84"/>
                    <a:pt x="38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40"/>
            <p:cNvSpPr/>
            <p:nvPr/>
          </p:nvSpPr>
          <p:spPr>
            <a:xfrm>
              <a:off x="283350" y="3064900"/>
              <a:ext cx="13975" cy="13975"/>
            </a:xfrm>
            <a:custGeom>
              <a:rect b="b" l="l" r="r" t="t"/>
              <a:pathLst>
                <a:path extrusionOk="0" h="559" w="559">
                  <a:moveTo>
                    <a:pt x="259" y="1"/>
                  </a:moveTo>
                  <a:cubicBezTo>
                    <a:pt x="135" y="42"/>
                    <a:pt x="0" y="176"/>
                    <a:pt x="0" y="300"/>
                  </a:cubicBezTo>
                  <a:cubicBezTo>
                    <a:pt x="42" y="476"/>
                    <a:pt x="176" y="559"/>
                    <a:pt x="300" y="559"/>
                  </a:cubicBezTo>
                  <a:cubicBezTo>
                    <a:pt x="476" y="559"/>
                    <a:pt x="559" y="435"/>
                    <a:pt x="559" y="259"/>
                  </a:cubicBezTo>
                  <a:cubicBezTo>
                    <a:pt x="559" y="13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40"/>
            <p:cNvSpPr/>
            <p:nvPr/>
          </p:nvSpPr>
          <p:spPr>
            <a:xfrm>
              <a:off x="288775" y="3134750"/>
              <a:ext cx="13975" cy="13350"/>
            </a:xfrm>
            <a:custGeom>
              <a:rect b="b" l="l" r="r" t="t"/>
              <a:pathLst>
                <a:path extrusionOk="0" h="534" w="559">
                  <a:moveTo>
                    <a:pt x="326" y="0"/>
                  </a:moveTo>
                  <a:cubicBezTo>
                    <a:pt x="305" y="0"/>
                    <a:pt x="282" y="3"/>
                    <a:pt x="259" y="8"/>
                  </a:cubicBezTo>
                  <a:cubicBezTo>
                    <a:pt x="125" y="8"/>
                    <a:pt x="0" y="133"/>
                    <a:pt x="0" y="267"/>
                  </a:cubicBezTo>
                  <a:cubicBezTo>
                    <a:pt x="0" y="420"/>
                    <a:pt x="133" y="533"/>
                    <a:pt x="249" y="533"/>
                  </a:cubicBezTo>
                  <a:cubicBezTo>
                    <a:pt x="267" y="533"/>
                    <a:pt x="284" y="531"/>
                    <a:pt x="300" y="525"/>
                  </a:cubicBezTo>
                  <a:cubicBezTo>
                    <a:pt x="476" y="525"/>
                    <a:pt x="559" y="391"/>
                    <a:pt x="559" y="226"/>
                  </a:cubicBezTo>
                  <a:cubicBezTo>
                    <a:pt x="559" y="109"/>
                    <a:pt x="466" y="0"/>
                    <a:pt x="32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40"/>
            <p:cNvSpPr/>
            <p:nvPr/>
          </p:nvSpPr>
          <p:spPr>
            <a:xfrm>
              <a:off x="352350" y="3059475"/>
              <a:ext cx="15025" cy="13975"/>
            </a:xfrm>
            <a:custGeom>
              <a:rect b="b" l="l" r="r" t="t"/>
              <a:pathLst>
                <a:path extrusionOk="0" h="559" w="601">
                  <a:moveTo>
                    <a:pt x="259" y="0"/>
                  </a:moveTo>
                  <a:cubicBezTo>
                    <a:pt x="125" y="42"/>
                    <a:pt x="1" y="176"/>
                    <a:pt x="42" y="300"/>
                  </a:cubicBezTo>
                  <a:cubicBezTo>
                    <a:pt x="42" y="476"/>
                    <a:pt x="166" y="559"/>
                    <a:pt x="301" y="559"/>
                  </a:cubicBezTo>
                  <a:cubicBezTo>
                    <a:pt x="476" y="559"/>
                    <a:pt x="601" y="435"/>
                    <a:pt x="559" y="259"/>
                  </a:cubicBezTo>
                  <a:cubicBezTo>
                    <a:pt x="559" y="135"/>
                    <a:pt x="42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40"/>
            <p:cNvSpPr/>
            <p:nvPr/>
          </p:nvSpPr>
          <p:spPr>
            <a:xfrm>
              <a:off x="357775" y="3129325"/>
              <a:ext cx="15025" cy="13350"/>
            </a:xfrm>
            <a:custGeom>
              <a:rect b="b" l="l" r="r" t="t"/>
              <a:pathLst>
                <a:path extrusionOk="0" h="534" w="601">
                  <a:moveTo>
                    <a:pt x="323" y="0"/>
                  </a:moveTo>
                  <a:cubicBezTo>
                    <a:pt x="302" y="0"/>
                    <a:pt x="281" y="3"/>
                    <a:pt x="259" y="8"/>
                  </a:cubicBezTo>
                  <a:cubicBezTo>
                    <a:pt x="125" y="8"/>
                    <a:pt x="1" y="143"/>
                    <a:pt x="1" y="308"/>
                  </a:cubicBezTo>
                  <a:cubicBezTo>
                    <a:pt x="37" y="425"/>
                    <a:pt x="135" y="533"/>
                    <a:pt x="248" y="533"/>
                  </a:cubicBezTo>
                  <a:cubicBezTo>
                    <a:pt x="265" y="533"/>
                    <a:pt x="283" y="531"/>
                    <a:pt x="301" y="525"/>
                  </a:cubicBezTo>
                  <a:cubicBezTo>
                    <a:pt x="466" y="525"/>
                    <a:pt x="601" y="401"/>
                    <a:pt x="559" y="267"/>
                  </a:cubicBezTo>
                  <a:cubicBezTo>
                    <a:pt x="559" y="114"/>
                    <a:pt x="458" y="0"/>
                    <a:pt x="32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40"/>
            <p:cNvSpPr/>
            <p:nvPr/>
          </p:nvSpPr>
          <p:spPr>
            <a:xfrm>
              <a:off x="253100" y="3039050"/>
              <a:ext cx="7775" cy="7525"/>
            </a:xfrm>
            <a:custGeom>
              <a:rect b="b" l="l" r="r" t="t"/>
              <a:pathLst>
                <a:path extrusionOk="0" h="301" w="311">
                  <a:moveTo>
                    <a:pt x="311" y="1"/>
                  </a:moveTo>
                  <a:lnTo>
                    <a:pt x="1" y="42"/>
                  </a:lnTo>
                  <a:lnTo>
                    <a:pt x="52" y="300"/>
                  </a:lnTo>
                  <a:lnTo>
                    <a:pt x="135" y="300"/>
                  </a:lnTo>
                  <a:lnTo>
                    <a:pt x="218" y="218"/>
                  </a:lnTo>
                  <a:cubicBezTo>
                    <a:pt x="259" y="176"/>
                    <a:pt x="311" y="83"/>
                    <a:pt x="31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40"/>
            <p:cNvSpPr/>
            <p:nvPr/>
          </p:nvSpPr>
          <p:spPr>
            <a:xfrm>
              <a:off x="315650" y="3034650"/>
              <a:ext cx="14000" cy="7800"/>
            </a:xfrm>
            <a:custGeom>
              <a:rect b="b" l="l" r="r" t="t"/>
              <a:pathLst>
                <a:path extrusionOk="0" h="312" w="560">
                  <a:moveTo>
                    <a:pt x="559" y="1"/>
                  </a:moveTo>
                  <a:lnTo>
                    <a:pt x="1" y="53"/>
                  </a:lnTo>
                  <a:cubicBezTo>
                    <a:pt x="1" y="135"/>
                    <a:pt x="83" y="218"/>
                    <a:pt x="176" y="259"/>
                  </a:cubicBezTo>
                  <a:cubicBezTo>
                    <a:pt x="218" y="259"/>
                    <a:pt x="259" y="311"/>
                    <a:pt x="301" y="311"/>
                  </a:cubicBezTo>
                  <a:cubicBezTo>
                    <a:pt x="301" y="259"/>
                    <a:pt x="342" y="259"/>
                    <a:pt x="342" y="259"/>
                  </a:cubicBezTo>
                  <a:cubicBezTo>
                    <a:pt x="476" y="218"/>
                    <a:pt x="559" y="135"/>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40"/>
            <p:cNvSpPr/>
            <p:nvPr/>
          </p:nvSpPr>
          <p:spPr>
            <a:xfrm>
              <a:off x="395275" y="3160800"/>
              <a:ext cx="6475" cy="7525"/>
            </a:xfrm>
            <a:custGeom>
              <a:rect b="b" l="l" r="r" t="t"/>
              <a:pathLst>
                <a:path extrusionOk="0" h="301" w="259">
                  <a:moveTo>
                    <a:pt x="259" y="0"/>
                  </a:moveTo>
                  <a:cubicBezTo>
                    <a:pt x="217" y="0"/>
                    <a:pt x="135" y="42"/>
                    <a:pt x="93" y="83"/>
                  </a:cubicBezTo>
                  <a:lnTo>
                    <a:pt x="93" y="124"/>
                  </a:lnTo>
                  <a:cubicBezTo>
                    <a:pt x="0" y="176"/>
                    <a:pt x="0" y="217"/>
                    <a:pt x="0" y="300"/>
                  </a:cubicBezTo>
                  <a:lnTo>
                    <a:pt x="259"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40"/>
            <p:cNvSpPr/>
            <p:nvPr/>
          </p:nvSpPr>
          <p:spPr>
            <a:xfrm>
              <a:off x="390100" y="3091775"/>
              <a:ext cx="7525" cy="14000"/>
            </a:xfrm>
            <a:custGeom>
              <a:rect b="b" l="l" r="r" t="t"/>
              <a:pathLst>
                <a:path extrusionOk="0" h="560" w="301">
                  <a:moveTo>
                    <a:pt x="207" y="1"/>
                  </a:moveTo>
                  <a:cubicBezTo>
                    <a:pt x="83" y="42"/>
                    <a:pt x="0" y="177"/>
                    <a:pt x="0" y="301"/>
                  </a:cubicBezTo>
                  <a:cubicBezTo>
                    <a:pt x="0" y="435"/>
                    <a:pt x="83" y="518"/>
                    <a:pt x="207" y="559"/>
                  </a:cubicBezTo>
                  <a:lnTo>
                    <a:pt x="30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40"/>
            <p:cNvSpPr/>
            <p:nvPr/>
          </p:nvSpPr>
          <p:spPr>
            <a:xfrm>
              <a:off x="384675" y="3029500"/>
              <a:ext cx="7525" cy="7500"/>
            </a:xfrm>
            <a:custGeom>
              <a:rect b="b" l="l" r="r" t="t"/>
              <a:pathLst>
                <a:path extrusionOk="0" h="300" w="301">
                  <a:moveTo>
                    <a:pt x="300" y="0"/>
                  </a:moveTo>
                  <a:lnTo>
                    <a:pt x="0" y="41"/>
                  </a:lnTo>
                  <a:cubicBezTo>
                    <a:pt x="0" y="124"/>
                    <a:pt x="83" y="207"/>
                    <a:pt x="124" y="259"/>
                  </a:cubicBezTo>
                  <a:cubicBezTo>
                    <a:pt x="217" y="259"/>
                    <a:pt x="259" y="300"/>
                    <a:pt x="300" y="300"/>
                  </a:cubicBezTo>
                  <a:lnTo>
                    <a:pt x="300"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40"/>
            <p:cNvSpPr/>
            <p:nvPr/>
          </p:nvSpPr>
          <p:spPr>
            <a:xfrm>
              <a:off x="256475" y="3171650"/>
              <a:ext cx="7500" cy="7525"/>
            </a:xfrm>
            <a:custGeom>
              <a:rect b="b" l="l" r="r" t="t"/>
              <a:pathLst>
                <a:path extrusionOk="0" h="301" w="300">
                  <a:moveTo>
                    <a:pt x="259" y="1"/>
                  </a:moveTo>
                  <a:cubicBezTo>
                    <a:pt x="217" y="1"/>
                    <a:pt x="176" y="42"/>
                    <a:pt x="124" y="42"/>
                  </a:cubicBezTo>
                  <a:cubicBezTo>
                    <a:pt x="83" y="125"/>
                    <a:pt x="41" y="166"/>
                    <a:pt x="0" y="259"/>
                  </a:cubicBezTo>
                  <a:lnTo>
                    <a:pt x="0" y="300"/>
                  </a:lnTo>
                  <a:lnTo>
                    <a:pt x="300" y="300"/>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40"/>
            <p:cNvSpPr/>
            <p:nvPr/>
          </p:nvSpPr>
          <p:spPr>
            <a:xfrm>
              <a:off x="251025" y="3102650"/>
              <a:ext cx="7525" cy="13975"/>
            </a:xfrm>
            <a:custGeom>
              <a:rect b="b" l="l" r="r" t="t"/>
              <a:pathLst>
                <a:path extrusionOk="0" h="559" w="301">
                  <a:moveTo>
                    <a:pt x="218" y="0"/>
                  </a:moveTo>
                  <a:cubicBezTo>
                    <a:pt x="84" y="41"/>
                    <a:pt x="1" y="176"/>
                    <a:pt x="42" y="300"/>
                  </a:cubicBezTo>
                  <a:cubicBezTo>
                    <a:pt x="42" y="383"/>
                    <a:pt x="135" y="517"/>
                    <a:pt x="218" y="517"/>
                  </a:cubicBezTo>
                  <a:cubicBezTo>
                    <a:pt x="259" y="558"/>
                    <a:pt x="301" y="558"/>
                    <a:pt x="301" y="558"/>
                  </a:cubicBezTo>
                  <a:lnTo>
                    <a:pt x="30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40"/>
            <p:cNvSpPr/>
            <p:nvPr/>
          </p:nvSpPr>
          <p:spPr>
            <a:xfrm>
              <a:off x="251025" y="3040100"/>
              <a:ext cx="3400" cy="6475"/>
            </a:xfrm>
            <a:custGeom>
              <a:rect b="b" l="l" r="r" t="t"/>
              <a:pathLst>
                <a:path extrusionOk="0" h="259" w="136">
                  <a:moveTo>
                    <a:pt x="1" y="0"/>
                  </a:moveTo>
                  <a:lnTo>
                    <a:pt x="1" y="258"/>
                  </a:lnTo>
                  <a:lnTo>
                    <a:pt x="135" y="258"/>
                  </a:lnTo>
                  <a:lnTo>
                    <a:pt x="84"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40"/>
            <p:cNvSpPr/>
            <p:nvPr/>
          </p:nvSpPr>
          <p:spPr>
            <a:xfrm>
              <a:off x="1073775" y="2837700"/>
              <a:ext cx="6475" cy="7525"/>
            </a:xfrm>
            <a:custGeom>
              <a:rect b="b" l="l" r="r" t="t"/>
              <a:pathLst>
                <a:path extrusionOk="0" h="301" w="259">
                  <a:moveTo>
                    <a:pt x="259" y="1"/>
                  </a:moveTo>
                  <a:lnTo>
                    <a:pt x="0" y="42"/>
                  </a:lnTo>
                  <a:lnTo>
                    <a:pt x="0" y="300"/>
                  </a:lnTo>
                  <a:lnTo>
                    <a:pt x="52" y="300"/>
                  </a:lnTo>
                  <a:cubicBezTo>
                    <a:pt x="176" y="259"/>
                    <a:pt x="259" y="125"/>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40"/>
            <p:cNvSpPr/>
            <p:nvPr/>
          </p:nvSpPr>
          <p:spPr>
            <a:xfrm>
              <a:off x="1136325" y="2832275"/>
              <a:ext cx="13975" cy="7800"/>
            </a:xfrm>
            <a:custGeom>
              <a:rect b="b" l="l" r="r" t="t"/>
              <a:pathLst>
                <a:path extrusionOk="0" h="312" w="559">
                  <a:moveTo>
                    <a:pt x="517" y="0"/>
                  </a:moveTo>
                  <a:lnTo>
                    <a:pt x="0" y="42"/>
                  </a:lnTo>
                  <a:lnTo>
                    <a:pt x="0" y="135"/>
                  </a:lnTo>
                  <a:cubicBezTo>
                    <a:pt x="34" y="237"/>
                    <a:pt x="103" y="311"/>
                    <a:pt x="196" y="311"/>
                  </a:cubicBezTo>
                  <a:cubicBezTo>
                    <a:pt x="216" y="311"/>
                    <a:pt x="237" y="308"/>
                    <a:pt x="259" y="300"/>
                  </a:cubicBezTo>
                  <a:cubicBezTo>
                    <a:pt x="434" y="300"/>
                    <a:pt x="558" y="176"/>
                    <a:pt x="51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40"/>
            <p:cNvSpPr/>
            <p:nvPr/>
          </p:nvSpPr>
          <p:spPr>
            <a:xfrm>
              <a:off x="940400" y="2910850"/>
              <a:ext cx="7500" cy="13975"/>
            </a:xfrm>
            <a:custGeom>
              <a:rect b="b" l="l" r="r" t="t"/>
              <a:pathLst>
                <a:path extrusionOk="0" h="559" w="300">
                  <a:moveTo>
                    <a:pt x="0" y="1"/>
                  </a:moveTo>
                  <a:lnTo>
                    <a:pt x="41" y="559"/>
                  </a:lnTo>
                  <a:cubicBezTo>
                    <a:pt x="166" y="559"/>
                    <a:pt x="300" y="435"/>
                    <a:pt x="259" y="259"/>
                  </a:cubicBezTo>
                  <a:cubicBezTo>
                    <a:pt x="259" y="135"/>
                    <a:pt x="124" y="1"/>
                    <a:pt x="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40"/>
            <p:cNvSpPr/>
            <p:nvPr/>
          </p:nvSpPr>
          <p:spPr>
            <a:xfrm>
              <a:off x="1002675" y="2906350"/>
              <a:ext cx="12950" cy="9950"/>
            </a:xfrm>
            <a:custGeom>
              <a:rect b="b" l="l" r="r" t="t"/>
              <a:pathLst>
                <a:path extrusionOk="0" h="398" w="518">
                  <a:moveTo>
                    <a:pt x="318" y="0"/>
                  </a:moveTo>
                  <a:cubicBezTo>
                    <a:pt x="298" y="0"/>
                    <a:pt x="278" y="5"/>
                    <a:pt x="259" y="15"/>
                  </a:cubicBezTo>
                  <a:cubicBezTo>
                    <a:pt x="94" y="15"/>
                    <a:pt x="1" y="139"/>
                    <a:pt x="1" y="274"/>
                  </a:cubicBezTo>
                  <a:lnTo>
                    <a:pt x="1" y="398"/>
                  </a:lnTo>
                  <a:lnTo>
                    <a:pt x="518" y="139"/>
                  </a:lnTo>
                  <a:cubicBezTo>
                    <a:pt x="485" y="73"/>
                    <a:pt x="399" y="0"/>
                    <a:pt x="3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40"/>
            <p:cNvSpPr/>
            <p:nvPr/>
          </p:nvSpPr>
          <p:spPr>
            <a:xfrm>
              <a:off x="965200" y="2874400"/>
              <a:ext cx="13975" cy="14000"/>
            </a:xfrm>
            <a:custGeom>
              <a:rect b="b" l="l" r="r" t="t"/>
              <a:pathLst>
                <a:path extrusionOk="0" h="560" w="559">
                  <a:moveTo>
                    <a:pt x="259" y="1"/>
                  </a:moveTo>
                  <a:cubicBezTo>
                    <a:pt x="125" y="1"/>
                    <a:pt x="1" y="125"/>
                    <a:pt x="1" y="301"/>
                  </a:cubicBezTo>
                  <a:cubicBezTo>
                    <a:pt x="42" y="425"/>
                    <a:pt x="166" y="559"/>
                    <a:pt x="301" y="559"/>
                  </a:cubicBezTo>
                  <a:cubicBezTo>
                    <a:pt x="466" y="518"/>
                    <a:pt x="559" y="383"/>
                    <a:pt x="559" y="259"/>
                  </a:cubicBezTo>
                  <a:cubicBezTo>
                    <a:pt x="559" y="83"/>
                    <a:pt x="42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40"/>
            <p:cNvSpPr/>
            <p:nvPr/>
          </p:nvSpPr>
          <p:spPr>
            <a:xfrm>
              <a:off x="1033950" y="2868975"/>
              <a:ext cx="15275" cy="13975"/>
            </a:xfrm>
            <a:custGeom>
              <a:rect b="b" l="l" r="r" t="t"/>
              <a:pathLst>
                <a:path extrusionOk="0" h="559" w="611">
                  <a:moveTo>
                    <a:pt x="301" y="1"/>
                  </a:moveTo>
                  <a:cubicBezTo>
                    <a:pt x="135" y="1"/>
                    <a:pt x="1" y="125"/>
                    <a:pt x="42" y="300"/>
                  </a:cubicBezTo>
                  <a:cubicBezTo>
                    <a:pt x="42" y="424"/>
                    <a:pt x="177" y="559"/>
                    <a:pt x="301" y="559"/>
                  </a:cubicBezTo>
                  <a:cubicBezTo>
                    <a:pt x="476" y="559"/>
                    <a:pt x="611" y="383"/>
                    <a:pt x="559" y="259"/>
                  </a:cubicBezTo>
                  <a:cubicBezTo>
                    <a:pt x="559" y="83"/>
                    <a:pt x="435" y="1"/>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40"/>
            <p:cNvSpPr/>
            <p:nvPr/>
          </p:nvSpPr>
          <p:spPr>
            <a:xfrm>
              <a:off x="934975" y="2848550"/>
              <a:ext cx="7500" cy="7525"/>
            </a:xfrm>
            <a:custGeom>
              <a:rect b="b" l="l" r="r" t="t"/>
              <a:pathLst>
                <a:path extrusionOk="0" h="301" w="300">
                  <a:moveTo>
                    <a:pt x="300" y="1"/>
                  </a:moveTo>
                  <a:lnTo>
                    <a:pt x="0" y="42"/>
                  </a:lnTo>
                  <a:lnTo>
                    <a:pt x="41" y="301"/>
                  </a:lnTo>
                  <a:lnTo>
                    <a:pt x="83" y="301"/>
                  </a:lnTo>
                  <a:cubicBezTo>
                    <a:pt x="217" y="259"/>
                    <a:pt x="300" y="125"/>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40"/>
            <p:cNvSpPr/>
            <p:nvPr/>
          </p:nvSpPr>
          <p:spPr>
            <a:xfrm>
              <a:off x="997525" y="2843125"/>
              <a:ext cx="13975" cy="7525"/>
            </a:xfrm>
            <a:custGeom>
              <a:rect b="b" l="l" r="r" t="t"/>
              <a:pathLst>
                <a:path extrusionOk="0" h="301" w="559">
                  <a:moveTo>
                    <a:pt x="558" y="1"/>
                  </a:moveTo>
                  <a:lnTo>
                    <a:pt x="0" y="42"/>
                  </a:lnTo>
                  <a:cubicBezTo>
                    <a:pt x="0" y="218"/>
                    <a:pt x="124" y="301"/>
                    <a:pt x="300" y="301"/>
                  </a:cubicBezTo>
                  <a:cubicBezTo>
                    <a:pt x="424" y="301"/>
                    <a:pt x="558" y="166"/>
                    <a:pt x="55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40"/>
            <p:cNvSpPr/>
            <p:nvPr/>
          </p:nvSpPr>
          <p:spPr>
            <a:xfrm>
              <a:off x="1066275" y="2838725"/>
              <a:ext cx="7525" cy="6500"/>
            </a:xfrm>
            <a:custGeom>
              <a:rect b="b" l="l" r="r" t="t"/>
              <a:pathLst>
                <a:path extrusionOk="0" h="260" w="301">
                  <a:moveTo>
                    <a:pt x="0" y="1"/>
                  </a:moveTo>
                  <a:cubicBezTo>
                    <a:pt x="0" y="84"/>
                    <a:pt x="93" y="177"/>
                    <a:pt x="176" y="218"/>
                  </a:cubicBezTo>
                  <a:cubicBezTo>
                    <a:pt x="217" y="259"/>
                    <a:pt x="259" y="259"/>
                    <a:pt x="300" y="259"/>
                  </a:cubicBezTo>
                  <a:lnTo>
                    <a:pt x="30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40"/>
            <p:cNvSpPr/>
            <p:nvPr/>
          </p:nvSpPr>
          <p:spPr>
            <a:xfrm>
              <a:off x="806750" y="2990725"/>
              <a:ext cx="7525" cy="7525"/>
            </a:xfrm>
            <a:custGeom>
              <a:rect b="b" l="l" r="r" t="t"/>
              <a:pathLst>
                <a:path extrusionOk="0" h="301" w="301">
                  <a:moveTo>
                    <a:pt x="1" y="0"/>
                  </a:moveTo>
                  <a:lnTo>
                    <a:pt x="1" y="300"/>
                  </a:lnTo>
                  <a:lnTo>
                    <a:pt x="301" y="259"/>
                  </a:lnTo>
                  <a:cubicBezTo>
                    <a:pt x="301" y="166"/>
                    <a:pt x="218" y="83"/>
                    <a:pt x="177" y="42"/>
                  </a:cubicBezTo>
                  <a:cubicBezTo>
                    <a:pt x="84" y="42"/>
                    <a:pt x="42"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40"/>
            <p:cNvSpPr/>
            <p:nvPr/>
          </p:nvSpPr>
          <p:spPr>
            <a:xfrm>
              <a:off x="801325" y="2921700"/>
              <a:ext cx="7525" cy="14000"/>
            </a:xfrm>
            <a:custGeom>
              <a:rect b="b" l="l" r="r" t="t"/>
              <a:pathLst>
                <a:path extrusionOk="0" h="560" w="301">
                  <a:moveTo>
                    <a:pt x="1" y="1"/>
                  </a:moveTo>
                  <a:lnTo>
                    <a:pt x="42" y="559"/>
                  </a:lnTo>
                  <a:cubicBezTo>
                    <a:pt x="218" y="559"/>
                    <a:pt x="301" y="435"/>
                    <a:pt x="301" y="259"/>
                  </a:cubicBezTo>
                  <a:cubicBezTo>
                    <a:pt x="301" y="125"/>
                    <a:pt x="177"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40"/>
            <p:cNvSpPr/>
            <p:nvPr/>
          </p:nvSpPr>
          <p:spPr>
            <a:xfrm>
              <a:off x="863875" y="2916275"/>
              <a:ext cx="14000" cy="13975"/>
            </a:xfrm>
            <a:custGeom>
              <a:rect b="b" l="l" r="r" t="t"/>
              <a:pathLst>
                <a:path extrusionOk="0" h="559" w="560">
                  <a:moveTo>
                    <a:pt x="259" y="1"/>
                  </a:moveTo>
                  <a:cubicBezTo>
                    <a:pt x="125" y="42"/>
                    <a:pt x="1" y="176"/>
                    <a:pt x="1" y="300"/>
                  </a:cubicBezTo>
                  <a:cubicBezTo>
                    <a:pt x="42" y="476"/>
                    <a:pt x="177" y="559"/>
                    <a:pt x="301" y="559"/>
                  </a:cubicBezTo>
                  <a:cubicBezTo>
                    <a:pt x="476" y="559"/>
                    <a:pt x="559" y="435"/>
                    <a:pt x="559" y="259"/>
                  </a:cubicBezTo>
                  <a:cubicBezTo>
                    <a:pt x="559" y="13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40"/>
            <p:cNvSpPr/>
            <p:nvPr/>
          </p:nvSpPr>
          <p:spPr>
            <a:xfrm>
              <a:off x="826150" y="2884825"/>
              <a:ext cx="15000" cy="13325"/>
            </a:xfrm>
            <a:custGeom>
              <a:rect b="b" l="l" r="r" t="t"/>
              <a:pathLst>
                <a:path extrusionOk="0" h="533" w="600">
                  <a:moveTo>
                    <a:pt x="349" y="0"/>
                  </a:moveTo>
                  <a:cubicBezTo>
                    <a:pt x="333" y="0"/>
                    <a:pt x="317" y="2"/>
                    <a:pt x="300" y="8"/>
                  </a:cubicBezTo>
                  <a:cubicBezTo>
                    <a:pt x="135" y="8"/>
                    <a:pt x="0" y="142"/>
                    <a:pt x="42" y="307"/>
                  </a:cubicBezTo>
                  <a:cubicBezTo>
                    <a:pt x="42" y="424"/>
                    <a:pt x="143" y="533"/>
                    <a:pt x="277" y="533"/>
                  </a:cubicBezTo>
                  <a:cubicBezTo>
                    <a:pt x="298" y="533"/>
                    <a:pt x="319" y="530"/>
                    <a:pt x="341" y="525"/>
                  </a:cubicBezTo>
                  <a:cubicBezTo>
                    <a:pt x="476" y="525"/>
                    <a:pt x="600" y="400"/>
                    <a:pt x="600" y="266"/>
                  </a:cubicBezTo>
                  <a:cubicBezTo>
                    <a:pt x="564" y="121"/>
                    <a:pt x="464" y="0"/>
                    <a:pt x="34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40"/>
            <p:cNvSpPr/>
            <p:nvPr/>
          </p:nvSpPr>
          <p:spPr>
            <a:xfrm>
              <a:off x="831575" y="2954025"/>
              <a:ext cx="15025" cy="13975"/>
            </a:xfrm>
            <a:custGeom>
              <a:rect b="b" l="l" r="r" t="t"/>
              <a:pathLst>
                <a:path extrusionOk="0" h="559" w="601">
                  <a:moveTo>
                    <a:pt x="300" y="0"/>
                  </a:moveTo>
                  <a:cubicBezTo>
                    <a:pt x="124" y="0"/>
                    <a:pt x="0" y="124"/>
                    <a:pt x="42" y="300"/>
                  </a:cubicBezTo>
                  <a:cubicBezTo>
                    <a:pt x="42" y="434"/>
                    <a:pt x="176" y="558"/>
                    <a:pt x="342" y="558"/>
                  </a:cubicBezTo>
                  <a:cubicBezTo>
                    <a:pt x="476" y="517"/>
                    <a:pt x="600" y="383"/>
                    <a:pt x="559" y="259"/>
                  </a:cubicBezTo>
                  <a:cubicBezTo>
                    <a:pt x="559" y="83"/>
                    <a:pt x="435" y="0"/>
                    <a:pt x="30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40"/>
            <p:cNvSpPr/>
            <p:nvPr/>
          </p:nvSpPr>
          <p:spPr>
            <a:xfrm>
              <a:off x="896200" y="2879375"/>
              <a:ext cx="13975" cy="14450"/>
            </a:xfrm>
            <a:custGeom>
              <a:rect b="b" l="l" r="r" t="t"/>
              <a:pathLst>
                <a:path extrusionOk="0" h="578" w="559">
                  <a:moveTo>
                    <a:pt x="321" y="1"/>
                  </a:moveTo>
                  <a:cubicBezTo>
                    <a:pt x="301" y="1"/>
                    <a:pt x="280" y="3"/>
                    <a:pt x="259" y="8"/>
                  </a:cubicBezTo>
                  <a:cubicBezTo>
                    <a:pt x="83" y="8"/>
                    <a:pt x="0" y="143"/>
                    <a:pt x="0" y="319"/>
                  </a:cubicBezTo>
                  <a:cubicBezTo>
                    <a:pt x="0" y="443"/>
                    <a:pt x="124" y="577"/>
                    <a:pt x="300" y="577"/>
                  </a:cubicBezTo>
                  <a:cubicBezTo>
                    <a:pt x="434" y="525"/>
                    <a:pt x="558" y="401"/>
                    <a:pt x="558" y="267"/>
                  </a:cubicBezTo>
                  <a:cubicBezTo>
                    <a:pt x="558" y="122"/>
                    <a:pt x="463" y="1"/>
                    <a:pt x="32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40"/>
            <p:cNvSpPr/>
            <p:nvPr/>
          </p:nvSpPr>
          <p:spPr>
            <a:xfrm>
              <a:off x="901625" y="2948600"/>
              <a:ext cx="13975" cy="13975"/>
            </a:xfrm>
            <a:custGeom>
              <a:rect b="b" l="l" r="r" t="t"/>
              <a:pathLst>
                <a:path extrusionOk="0" h="559" w="559">
                  <a:moveTo>
                    <a:pt x="259" y="0"/>
                  </a:moveTo>
                  <a:cubicBezTo>
                    <a:pt x="83" y="0"/>
                    <a:pt x="0" y="134"/>
                    <a:pt x="0" y="300"/>
                  </a:cubicBezTo>
                  <a:cubicBezTo>
                    <a:pt x="0" y="434"/>
                    <a:pt x="124" y="558"/>
                    <a:pt x="300" y="558"/>
                  </a:cubicBezTo>
                  <a:cubicBezTo>
                    <a:pt x="424" y="558"/>
                    <a:pt x="559" y="393"/>
                    <a:pt x="559" y="258"/>
                  </a:cubicBezTo>
                  <a:cubicBezTo>
                    <a:pt x="517" y="83"/>
                    <a:pt x="38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40"/>
            <p:cNvSpPr/>
            <p:nvPr/>
          </p:nvSpPr>
          <p:spPr>
            <a:xfrm>
              <a:off x="797200" y="2859150"/>
              <a:ext cx="6475" cy="7525"/>
            </a:xfrm>
            <a:custGeom>
              <a:rect b="b" l="l" r="r" t="t"/>
              <a:pathLst>
                <a:path extrusionOk="0" h="301" w="259">
                  <a:moveTo>
                    <a:pt x="0" y="1"/>
                  </a:moveTo>
                  <a:lnTo>
                    <a:pt x="0" y="301"/>
                  </a:lnTo>
                  <a:lnTo>
                    <a:pt x="42" y="301"/>
                  </a:lnTo>
                  <a:cubicBezTo>
                    <a:pt x="166" y="259"/>
                    <a:pt x="259" y="135"/>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40"/>
            <p:cNvSpPr/>
            <p:nvPr/>
          </p:nvSpPr>
          <p:spPr>
            <a:xfrm>
              <a:off x="858450" y="2853725"/>
              <a:ext cx="15025" cy="7775"/>
            </a:xfrm>
            <a:custGeom>
              <a:rect b="b" l="l" r="r" t="t"/>
              <a:pathLst>
                <a:path extrusionOk="0" h="311" w="601">
                  <a:moveTo>
                    <a:pt x="559" y="1"/>
                  </a:moveTo>
                  <a:lnTo>
                    <a:pt x="1" y="52"/>
                  </a:lnTo>
                  <a:lnTo>
                    <a:pt x="42" y="94"/>
                  </a:lnTo>
                  <a:cubicBezTo>
                    <a:pt x="42" y="218"/>
                    <a:pt x="176" y="311"/>
                    <a:pt x="300" y="311"/>
                  </a:cubicBezTo>
                  <a:cubicBezTo>
                    <a:pt x="476" y="311"/>
                    <a:pt x="600" y="135"/>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40"/>
            <p:cNvSpPr/>
            <p:nvPr/>
          </p:nvSpPr>
          <p:spPr>
            <a:xfrm>
              <a:off x="932900" y="2910850"/>
              <a:ext cx="8550" cy="13975"/>
            </a:xfrm>
            <a:custGeom>
              <a:rect b="b" l="l" r="r" t="t"/>
              <a:pathLst>
                <a:path extrusionOk="0" h="559" w="342">
                  <a:moveTo>
                    <a:pt x="300" y="1"/>
                  </a:moveTo>
                  <a:cubicBezTo>
                    <a:pt x="207" y="1"/>
                    <a:pt x="166" y="42"/>
                    <a:pt x="124" y="94"/>
                  </a:cubicBezTo>
                  <a:cubicBezTo>
                    <a:pt x="42" y="135"/>
                    <a:pt x="0" y="218"/>
                    <a:pt x="42" y="300"/>
                  </a:cubicBezTo>
                  <a:cubicBezTo>
                    <a:pt x="42" y="435"/>
                    <a:pt x="124" y="517"/>
                    <a:pt x="207" y="559"/>
                  </a:cubicBezTo>
                  <a:lnTo>
                    <a:pt x="341" y="559"/>
                  </a:lnTo>
                  <a:lnTo>
                    <a:pt x="30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40"/>
            <p:cNvSpPr/>
            <p:nvPr/>
          </p:nvSpPr>
          <p:spPr>
            <a:xfrm>
              <a:off x="928500" y="2849600"/>
              <a:ext cx="7525" cy="6475"/>
            </a:xfrm>
            <a:custGeom>
              <a:rect b="b" l="l" r="r" t="t"/>
              <a:pathLst>
                <a:path extrusionOk="0" h="259" w="301">
                  <a:moveTo>
                    <a:pt x="1" y="0"/>
                  </a:moveTo>
                  <a:lnTo>
                    <a:pt x="1" y="42"/>
                  </a:lnTo>
                  <a:cubicBezTo>
                    <a:pt x="1" y="124"/>
                    <a:pt x="83" y="166"/>
                    <a:pt x="125" y="217"/>
                  </a:cubicBezTo>
                  <a:cubicBezTo>
                    <a:pt x="176" y="259"/>
                    <a:pt x="218" y="259"/>
                    <a:pt x="300" y="259"/>
                  </a:cubicBez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40"/>
            <p:cNvSpPr/>
            <p:nvPr/>
          </p:nvSpPr>
          <p:spPr>
            <a:xfrm>
              <a:off x="667950" y="3001325"/>
              <a:ext cx="7525" cy="7500"/>
            </a:xfrm>
            <a:custGeom>
              <a:rect b="b" l="l" r="r" t="t"/>
              <a:pathLst>
                <a:path extrusionOk="0" h="300" w="301">
                  <a:moveTo>
                    <a:pt x="1" y="0"/>
                  </a:moveTo>
                  <a:lnTo>
                    <a:pt x="42" y="300"/>
                  </a:lnTo>
                  <a:lnTo>
                    <a:pt x="301" y="259"/>
                  </a:lnTo>
                  <a:cubicBezTo>
                    <a:pt x="301" y="217"/>
                    <a:pt x="301" y="176"/>
                    <a:pt x="259" y="135"/>
                  </a:cubicBezTo>
                  <a:cubicBezTo>
                    <a:pt x="208" y="42"/>
                    <a:pt x="125"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40"/>
            <p:cNvSpPr/>
            <p:nvPr/>
          </p:nvSpPr>
          <p:spPr>
            <a:xfrm>
              <a:off x="662525" y="2932550"/>
              <a:ext cx="8550" cy="14000"/>
            </a:xfrm>
            <a:custGeom>
              <a:rect b="b" l="l" r="r" t="t"/>
              <a:pathLst>
                <a:path extrusionOk="0" h="560" w="342">
                  <a:moveTo>
                    <a:pt x="1" y="1"/>
                  </a:moveTo>
                  <a:lnTo>
                    <a:pt x="42" y="559"/>
                  </a:lnTo>
                  <a:cubicBezTo>
                    <a:pt x="218" y="559"/>
                    <a:pt x="342" y="384"/>
                    <a:pt x="301" y="259"/>
                  </a:cubicBezTo>
                  <a:cubicBezTo>
                    <a:pt x="301" y="84"/>
                    <a:pt x="166"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40"/>
            <p:cNvSpPr/>
            <p:nvPr/>
          </p:nvSpPr>
          <p:spPr>
            <a:xfrm>
              <a:off x="731275" y="2995900"/>
              <a:ext cx="14250" cy="7775"/>
            </a:xfrm>
            <a:custGeom>
              <a:rect b="b" l="l" r="r" t="t"/>
              <a:pathLst>
                <a:path extrusionOk="0" h="311" w="570">
                  <a:moveTo>
                    <a:pt x="259" y="0"/>
                  </a:moveTo>
                  <a:cubicBezTo>
                    <a:pt x="135" y="52"/>
                    <a:pt x="53" y="93"/>
                    <a:pt x="1" y="217"/>
                  </a:cubicBezTo>
                  <a:lnTo>
                    <a:pt x="1" y="310"/>
                  </a:lnTo>
                  <a:lnTo>
                    <a:pt x="570" y="259"/>
                  </a:lnTo>
                  <a:cubicBezTo>
                    <a:pt x="518" y="134"/>
                    <a:pt x="435" y="52"/>
                    <a:pt x="31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40"/>
            <p:cNvSpPr/>
            <p:nvPr/>
          </p:nvSpPr>
          <p:spPr>
            <a:xfrm>
              <a:off x="724825" y="2927125"/>
              <a:ext cx="15275" cy="14000"/>
            </a:xfrm>
            <a:custGeom>
              <a:rect b="b" l="l" r="r" t="t"/>
              <a:pathLst>
                <a:path extrusionOk="0" h="560" w="611">
                  <a:moveTo>
                    <a:pt x="311" y="1"/>
                  </a:moveTo>
                  <a:cubicBezTo>
                    <a:pt x="135" y="1"/>
                    <a:pt x="0" y="125"/>
                    <a:pt x="52" y="301"/>
                  </a:cubicBezTo>
                  <a:cubicBezTo>
                    <a:pt x="52" y="476"/>
                    <a:pt x="176" y="559"/>
                    <a:pt x="352" y="559"/>
                  </a:cubicBezTo>
                  <a:cubicBezTo>
                    <a:pt x="476" y="559"/>
                    <a:pt x="610" y="425"/>
                    <a:pt x="610" y="259"/>
                  </a:cubicBezTo>
                  <a:cubicBezTo>
                    <a:pt x="569" y="84"/>
                    <a:pt x="435" y="1"/>
                    <a:pt x="31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40"/>
            <p:cNvSpPr/>
            <p:nvPr/>
          </p:nvSpPr>
          <p:spPr>
            <a:xfrm>
              <a:off x="688375" y="2894825"/>
              <a:ext cx="13975" cy="13975"/>
            </a:xfrm>
            <a:custGeom>
              <a:rect b="b" l="l" r="r" t="t"/>
              <a:pathLst>
                <a:path extrusionOk="0" h="559" w="559">
                  <a:moveTo>
                    <a:pt x="259" y="0"/>
                  </a:moveTo>
                  <a:cubicBezTo>
                    <a:pt x="125" y="42"/>
                    <a:pt x="1" y="166"/>
                    <a:pt x="1" y="300"/>
                  </a:cubicBezTo>
                  <a:cubicBezTo>
                    <a:pt x="1" y="476"/>
                    <a:pt x="166" y="559"/>
                    <a:pt x="300" y="559"/>
                  </a:cubicBezTo>
                  <a:cubicBezTo>
                    <a:pt x="476" y="559"/>
                    <a:pt x="559" y="424"/>
                    <a:pt x="559" y="259"/>
                  </a:cubicBezTo>
                  <a:cubicBezTo>
                    <a:pt x="559" y="125"/>
                    <a:pt x="42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40"/>
            <p:cNvSpPr/>
            <p:nvPr/>
          </p:nvSpPr>
          <p:spPr>
            <a:xfrm>
              <a:off x="693800" y="2964600"/>
              <a:ext cx="14000" cy="13400"/>
            </a:xfrm>
            <a:custGeom>
              <a:rect b="b" l="l" r="r" t="t"/>
              <a:pathLst>
                <a:path extrusionOk="0" h="536" w="560">
                  <a:moveTo>
                    <a:pt x="330" y="0"/>
                  </a:moveTo>
                  <a:cubicBezTo>
                    <a:pt x="307" y="0"/>
                    <a:pt x="284" y="4"/>
                    <a:pt x="259" y="11"/>
                  </a:cubicBezTo>
                  <a:cubicBezTo>
                    <a:pt x="83" y="11"/>
                    <a:pt x="1" y="135"/>
                    <a:pt x="1" y="311"/>
                  </a:cubicBezTo>
                  <a:cubicBezTo>
                    <a:pt x="1" y="420"/>
                    <a:pt x="95" y="536"/>
                    <a:pt x="237" y="536"/>
                  </a:cubicBezTo>
                  <a:cubicBezTo>
                    <a:pt x="257" y="536"/>
                    <a:pt x="278" y="534"/>
                    <a:pt x="301" y="528"/>
                  </a:cubicBezTo>
                  <a:cubicBezTo>
                    <a:pt x="466" y="528"/>
                    <a:pt x="559" y="394"/>
                    <a:pt x="559" y="270"/>
                  </a:cubicBezTo>
                  <a:cubicBezTo>
                    <a:pt x="559" y="120"/>
                    <a:pt x="461" y="0"/>
                    <a:pt x="33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40"/>
            <p:cNvSpPr/>
            <p:nvPr/>
          </p:nvSpPr>
          <p:spPr>
            <a:xfrm>
              <a:off x="757125" y="2889400"/>
              <a:ext cx="15275" cy="14175"/>
            </a:xfrm>
            <a:custGeom>
              <a:rect b="b" l="l" r="r" t="t"/>
              <a:pathLst>
                <a:path extrusionOk="0" h="567" w="611">
                  <a:moveTo>
                    <a:pt x="259" y="0"/>
                  </a:moveTo>
                  <a:cubicBezTo>
                    <a:pt x="135" y="42"/>
                    <a:pt x="1" y="176"/>
                    <a:pt x="1" y="300"/>
                  </a:cubicBezTo>
                  <a:cubicBezTo>
                    <a:pt x="46" y="453"/>
                    <a:pt x="145" y="567"/>
                    <a:pt x="259" y="567"/>
                  </a:cubicBezTo>
                  <a:cubicBezTo>
                    <a:pt x="276" y="567"/>
                    <a:pt x="293" y="564"/>
                    <a:pt x="311" y="559"/>
                  </a:cubicBezTo>
                  <a:cubicBezTo>
                    <a:pt x="476" y="559"/>
                    <a:pt x="611" y="435"/>
                    <a:pt x="569" y="259"/>
                  </a:cubicBezTo>
                  <a:cubicBezTo>
                    <a:pt x="569" y="124"/>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40"/>
            <p:cNvSpPr/>
            <p:nvPr/>
          </p:nvSpPr>
          <p:spPr>
            <a:xfrm>
              <a:off x="762550" y="2959250"/>
              <a:ext cx="14000" cy="14175"/>
            </a:xfrm>
            <a:custGeom>
              <a:rect b="b" l="l" r="r" t="t"/>
              <a:pathLst>
                <a:path extrusionOk="0" h="567" w="560">
                  <a:moveTo>
                    <a:pt x="326" y="0"/>
                  </a:moveTo>
                  <a:cubicBezTo>
                    <a:pt x="304" y="0"/>
                    <a:pt x="282" y="3"/>
                    <a:pt x="259" y="8"/>
                  </a:cubicBezTo>
                  <a:cubicBezTo>
                    <a:pt x="135" y="8"/>
                    <a:pt x="1" y="132"/>
                    <a:pt x="1" y="308"/>
                  </a:cubicBezTo>
                  <a:cubicBezTo>
                    <a:pt x="42" y="432"/>
                    <a:pt x="177" y="567"/>
                    <a:pt x="301" y="567"/>
                  </a:cubicBezTo>
                  <a:cubicBezTo>
                    <a:pt x="476" y="525"/>
                    <a:pt x="559" y="391"/>
                    <a:pt x="559" y="267"/>
                  </a:cubicBezTo>
                  <a:cubicBezTo>
                    <a:pt x="559" y="114"/>
                    <a:pt x="465" y="0"/>
                    <a:pt x="32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40"/>
            <p:cNvSpPr/>
            <p:nvPr/>
          </p:nvSpPr>
          <p:spPr>
            <a:xfrm>
              <a:off x="658125" y="2870000"/>
              <a:ext cx="7525" cy="7525"/>
            </a:xfrm>
            <a:custGeom>
              <a:rect b="b" l="l" r="r" t="t"/>
              <a:pathLst>
                <a:path extrusionOk="0" h="301" w="301">
                  <a:moveTo>
                    <a:pt x="1" y="1"/>
                  </a:moveTo>
                  <a:lnTo>
                    <a:pt x="42" y="301"/>
                  </a:lnTo>
                  <a:cubicBezTo>
                    <a:pt x="42" y="259"/>
                    <a:pt x="42" y="259"/>
                    <a:pt x="84" y="259"/>
                  </a:cubicBezTo>
                  <a:cubicBezTo>
                    <a:pt x="218" y="218"/>
                    <a:pt x="301" y="125"/>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40"/>
            <p:cNvSpPr/>
            <p:nvPr/>
          </p:nvSpPr>
          <p:spPr>
            <a:xfrm>
              <a:off x="720675" y="2864575"/>
              <a:ext cx="14000" cy="7525"/>
            </a:xfrm>
            <a:custGeom>
              <a:rect b="b" l="l" r="r" t="t"/>
              <a:pathLst>
                <a:path extrusionOk="0" h="301" w="560">
                  <a:moveTo>
                    <a:pt x="559" y="1"/>
                  </a:moveTo>
                  <a:lnTo>
                    <a:pt x="1" y="42"/>
                  </a:lnTo>
                  <a:cubicBezTo>
                    <a:pt x="1" y="177"/>
                    <a:pt x="125" y="301"/>
                    <a:pt x="301" y="301"/>
                  </a:cubicBezTo>
                  <a:cubicBezTo>
                    <a:pt x="425" y="259"/>
                    <a:pt x="559" y="135"/>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40"/>
            <p:cNvSpPr/>
            <p:nvPr/>
          </p:nvSpPr>
          <p:spPr>
            <a:xfrm>
              <a:off x="800300" y="2990725"/>
              <a:ext cx="6475" cy="7525"/>
            </a:xfrm>
            <a:custGeom>
              <a:rect b="b" l="l" r="r" t="t"/>
              <a:pathLst>
                <a:path extrusionOk="0" h="301" w="259">
                  <a:moveTo>
                    <a:pt x="259" y="0"/>
                  </a:moveTo>
                  <a:cubicBezTo>
                    <a:pt x="176" y="42"/>
                    <a:pt x="135" y="42"/>
                    <a:pt x="42" y="124"/>
                  </a:cubicBezTo>
                  <a:cubicBezTo>
                    <a:pt x="0" y="166"/>
                    <a:pt x="0" y="259"/>
                    <a:pt x="0" y="300"/>
                  </a:cubicBezTo>
                  <a:lnTo>
                    <a:pt x="259"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40"/>
            <p:cNvSpPr/>
            <p:nvPr/>
          </p:nvSpPr>
          <p:spPr>
            <a:xfrm>
              <a:off x="794875" y="2921700"/>
              <a:ext cx="7525" cy="14000"/>
            </a:xfrm>
            <a:custGeom>
              <a:rect b="b" l="l" r="r" t="t"/>
              <a:pathLst>
                <a:path extrusionOk="0" h="560" w="301">
                  <a:moveTo>
                    <a:pt x="259" y="1"/>
                  </a:moveTo>
                  <a:cubicBezTo>
                    <a:pt x="217" y="1"/>
                    <a:pt x="135" y="42"/>
                    <a:pt x="93" y="83"/>
                  </a:cubicBezTo>
                  <a:cubicBezTo>
                    <a:pt x="42" y="125"/>
                    <a:pt x="0" y="218"/>
                    <a:pt x="0" y="301"/>
                  </a:cubicBezTo>
                  <a:cubicBezTo>
                    <a:pt x="0" y="435"/>
                    <a:pt x="93" y="518"/>
                    <a:pt x="176" y="559"/>
                  </a:cubicBezTo>
                  <a:lnTo>
                    <a:pt x="30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40"/>
            <p:cNvSpPr/>
            <p:nvPr/>
          </p:nvSpPr>
          <p:spPr>
            <a:xfrm>
              <a:off x="789450" y="2859150"/>
              <a:ext cx="7775" cy="7525"/>
            </a:xfrm>
            <a:custGeom>
              <a:rect b="b" l="l" r="r" t="t"/>
              <a:pathLst>
                <a:path extrusionOk="0" h="301" w="311">
                  <a:moveTo>
                    <a:pt x="310" y="1"/>
                  </a:moveTo>
                  <a:lnTo>
                    <a:pt x="0" y="42"/>
                  </a:lnTo>
                  <a:cubicBezTo>
                    <a:pt x="0" y="135"/>
                    <a:pt x="93" y="218"/>
                    <a:pt x="135" y="259"/>
                  </a:cubicBezTo>
                  <a:cubicBezTo>
                    <a:pt x="176" y="301"/>
                    <a:pt x="259" y="301"/>
                    <a:pt x="310" y="301"/>
                  </a:cubicBezTo>
                  <a:lnTo>
                    <a:pt x="31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40"/>
            <p:cNvSpPr/>
            <p:nvPr/>
          </p:nvSpPr>
          <p:spPr>
            <a:xfrm>
              <a:off x="529925" y="3012175"/>
              <a:ext cx="7525" cy="6475"/>
            </a:xfrm>
            <a:custGeom>
              <a:rect b="b" l="l" r="r" t="t"/>
              <a:pathLst>
                <a:path extrusionOk="0" h="259" w="301">
                  <a:moveTo>
                    <a:pt x="1" y="0"/>
                  </a:moveTo>
                  <a:lnTo>
                    <a:pt x="1" y="259"/>
                  </a:lnTo>
                  <a:lnTo>
                    <a:pt x="301" y="259"/>
                  </a:lnTo>
                  <a:cubicBezTo>
                    <a:pt x="259" y="83"/>
                    <a:pt x="135"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40"/>
            <p:cNvSpPr/>
            <p:nvPr/>
          </p:nvSpPr>
          <p:spPr>
            <a:xfrm>
              <a:off x="524500" y="2942975"/>
              <a:ext cx="7775" cy="14175"/>
            </a:xfrm>
            <a:custGeom>
              <a:rect b="b" l="l" r="r" t="t"/>
              <a:pathLst>
                <a:path extrusionOk="0" h="567" w="311">
                  <a:moveTo>
                    <a:pt x="52" y="0"/>
                  </a:moveTo>
                  <a:cubicBezTo>
                    <a:pt x="35" y="0"/>
                    <a:pt x="17" y="3"/>
                    <a:pt x="1" y="8"/>
                  </a:cubicBezTo>
                  <a:lnTo>
                    <a:pt x="52" y="566"/>
                  </a:lnTo>
                  <a:cubicBezTo>
                    <a:pt x="176" y="525"/>
                    <a:pt x="311" y="401"/>
                    <a:pt x="311" y="266"/>
                  </a:cubicBezTo>
                  <a:cubicBezTo>
                    <a:pt x="311" y="121"/>
                    <a:pt x="176" y="0"/>
                    <a:pt x="5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40"/>
            <p:cNvSpPr/>
            <p:nvPr/>
          </p:nvSpPr>
          <p:spPr>
            <a:xfrm>
              <a:off x="592475" y="3006750"/>
              <a:ext cx="14000" cy="7525"/>
            </a:xfrm>
            <a:custGeom>
              <a:rect b="b" l="l" r="r" t="t"/>
              <a:pathLst>
                <a:path extrusionOk="0" h="301" w="560">
                  <a:moveTo>
                    <a:pt x="259" y="0"/>
                  </a:moveTo>
                  <a:cubicBezTo>
                    <a:pt x="84" y="0"/>
                    <a:pt x="1" y="135"/>
                    <a:pt x="1" y="300"/>
                  </a:cubicBezTo>
                  <a:lnTo>
                    <a:pt x="559" y="259"/>
                  </a:lnTo>
                  <a:cubicBezTo>
                    <a:pt x="559" y="176"/>
                    <a:pt x="476" y="83"/>
                    <a:pt x="435" y="42"/>
                  </a:cubicBezTo>
                  <a:cubicBezTo>
                    <a:pt x="383" y="0"/>
                    <a:pt x="301"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40"/>
            <p:cNvSpPr/>
            <p:nvPr/>
          </p:nvSpPr>
          <p:spPr>
            <a:xfrm>
              <a:off x="587050" y="2937725"/>
              <a:ext cx="13975" cy="14250"/>
            </a:xfrm>
            <a:custGeom>
              <a:rect b="b" l="l" r="r" t="t"/>
              <a:pathLst>
                <a:path extrusionOk="0" h="570" w="559">
                  <a:moveTo>
                    <a:pt x="259" y="1"/>
                  </a:moveTo>
                  <a:cubicBezTo>
                    <a:pt x="135" y="1"/>
                    <a:pt x="1" y="135"/>
                    <a:pt x="1" y="311"/>
                  </a:cubicBezTo>
                  <a:cubicBezTo>
                    <a:pt x="1" y="435"/>
                    <a:pt x="176" y="569"/>
                    <a:pt x="301" y="569"/>
                  </a:cubicBezTo>
                  <a:cubicBezTo>
                    <a:pt x="476" y="518"/>
                    <a:pt x="559" y="394"/>
                    <a:pt x="559" y="259"/>
                  </a:cubicBezTo>
                  <a:cubicBezTo>
                    <a:pt x="559" y="94"/>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40"/>
            <p:cNvSpPr/>
            <p:nvPr/>
          </p:nvSpPr>
          <p:spPr>
            <a:xfrm>
              <a:off x="549325" y="2905425"/>
              <a:ext cx="15275" cy="14250"/>
            </a:xfrm>
            <a:custGeom>
              <a:rect b="b" l="l" r="r" t="t"/>
              <a:pathLst>
                <a:path extrusionOk="0" h="570" w="611">
                  <a:moveTo>
                    <a:pt x="300" y="0"/>
                  </a:moveTo>
                  <a:cubicBezTo>
                    <a:pt x="135" y="0"/>
                    <a:pt x="0" y="135"/>
                    <a:pt x="42" y="311"/>
                  </a:cubicBezTo>
                  <a:cubicBezTo>
                    <a:pt x="42" y="476"/>
                    <a:pt x="176" y="569"/>
                    <a:pt x="352" y="569"/>
                  </a:cubicBezTo>
                  <a:cubicBezTo>
                    <a:pt x="476" y="569"/>
                    <a:pt x="610" y="435"/>
                    <a:pt x="558" y="259"/>
                  </a:cubicBezTo>
                  <a:cubicBezTo>
                    <a:pt x="558" y="135"/>
                    <a:pt x="434" y="0"/>
                    <a:pt x="30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40"/>
            <p:cNvSpPr/>
            <p:nvPr/>
          </p:nvSpPr>
          <p:spPr>
            <a:xfrm>
              <a:off x="554750" y="2974425"/>
              <a:ext cx="15000" cy="14200"/>
            </a:xfrm>
            <a:custGeom>
              <a:rect b="b" l="l" r="r" t="t"/>
              <a:pathLst>
                <a:path extrusionOk="0" h="568" w="600">
                  <a:moveTo>
                    <a:pt x="259" y="1"/>
                  </a:moveTo>
                  <a:cubicBezTo>
                    <a:pt x="135" y="42"/>
                    <a:pt x="0" y="177"/>
                    <a:pt x="42" y="301"/>
                  </a:cubicBezTo>
                  <a:cubicBezTo>
                    <a:pt x="42" y="453"/>
                    <a:pt x="143" y="567"/>
                    <a:pt x="251" y="567"/>
                  </a:cubicBezTo>
                  <a:cubicBezTo>
                    <a:pt x="267" y="567"/>
                    <a:pt x="284" y="565"/>
                    <a:pt x="300" y="559"/>
                  </a:cubicBezTo>
                  <a:cubicBezTo>
                    <a:pt x="476" y="559"/>
                    <a:pt x="600" y="435"/>
                    <a:pt x="559" y="259"/>
                  </a:cubicBezTo>
                  <a:cubicBezTo>
                    <a:pt x="559" y="13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40"/>
            <p:cNvSpPr/>
            <p:nvPr/>
          </p:nvSpPr>
          <p:spPr>
            <a:xfrm>
              <a:off x="619375" y="2900250"/>
              <a:ext cx="13975" cy="13975"/>
            </a:xfrm>
            <a:custGeom>
              <a:rect b="b" l="l" r="r" t="t"/>
              <a:pathLst>
                <a:path extrusionOk="0" h="559" w="559">
                  <a:moveTo>
                    <a:pt x="259" y="1"/>
                  </a:moveTo>
                  <a:cubicBezTo>
                    <a:pt x="83" y="42"/>
                    <a:pt x="0" y="166"/>
                    <a:pt x="0" y="300"/>
                  </a:cubicBezTo>
                  <a:cubicBezTo>
                    <a:pt x="0" y="466"/>
                    <a:pt x="134" y="559"/>
                    <a:pt x="300" y="559"/>
                  </a:cubicBezTo>
                  <a:cubicBezTo>
                    <a:pt x="434" y="559"/>
                    <a:pt x="558" y="425"/>
                    <a:pt x="558" y="259"/>
                  </a:cubicBezTo>
                  <a:cubicBezTo>
                    <a:pt x="517" y="125"/>
                    <a:pt x="39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40"/>
            <p:cNvSpPr/>
            <p:nvPr/>
          </p:nvSpPr>
          <p:spPr>
            <a:xfrm>
              <a:off x="624800" y="2969850"/>
              <a:ext cx="13975" cy="13425"/>
            </a:xfrm>
            <a:custGeom>
              <a:rect b="b" l="l" r="r" t="t"/>
              <a:pathLst>
                <a:path extrusionOk="0" h="537" w="559">
                  <a:moveTo>
                    <a:pt x="306" y="1"/>
                  </a:moveTo>
                  <a:cubicBezTo>
                    <a:pt x="290" y="1"/>
                    <a:pt x="274" y="3"/>
                    <a:pt x="259" y="8"/>
                  </a:cubicBezTo>
                  <a:cubicBezTo>
                    <a:pt x="83" y="8"/>
                    <a:pt x="0" y="143"/>
                    <a:pt x="0" y="267"/>
                  </a:cubicBezTo>
                  <a:cubicBezTo>
                    <a:pt x="0" y="416"/>
                    <a:pt x="90" y="536"/>
                    <a:pt x="226" y="536"/>
                  </a:cubicBezTo>
                  <a:cubicBezTo>
                    <a:pt x="249" y="536"/>
                    <a:pt x="274" y="533"/>
                    <a:pt x="300" y="525"/>
                  </a:cubicBezTo>
                  <a:cubicBezTo>
                    <a:pt x="434" y="525"/>
                    <a:pt x="558" y="401"/>
                    <a:pt x="558" y="225"/>
                  </a:cubicBezTo>
                  <a:cubicBezTo>
                    <a:pt x="522" y="117"/>
                    <a:pt x="415" y="1"/>
                    <a:pt x="30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40"/>
            <p:cNvSpPr/>
            <p:nvPr/>
          </p:nvSpPr>
          <p:spPr>
            <a:xfrm>
              <a:off x="519325" y="2879575"/>
              <a:ext cx="7525" cy="7775"/>
            </a:xfrm>
            <a:custGeom>
              <a:rect b="b" l="l" r="r" t="t"/>
              <a:pathLst>
                <a:path extrusionOk="0" h="311" w="301">
                  <a:moveTo>
                    <a:pt x="301" y="0"/>
                  </a:moveTo>
                  <a:lnTo>
                    <a:pt x="1" y="52"/>
                  </a:lnTo>
                  <a:lnTo>
                    <a:pt x="42" y="311"/>
                  </a:lnTo>
                  <a:lnTo>
                    <a:pt x="84" y="311"/>
                  </a:lnTo>
                  <a:cubicBezTo>
                    <a:pt x="208" y="259"/>
                    <a:pt x="301" y="135"/>
                    <a:pt x="30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40"/>
            <p:cNvSpPr/>
            <p:nvPr/>
          </p:nvSpPr>
          <p:spPr>
            <a:xfrm>
              <a:off x="581625" y="2874400"/>
              <a:ext cx="13975" cy="7950"/>
            </a:xfrm>
            <a:custGeom>
              <a:rect b="b" l="l" r="r" t="t"/>
              <a:pathLst>
                <a:path extrusionOk="0" h="318" w="559">
                  <a:moveTo>
                    <a:pt x="559" y="1"/>
                  </a:moveTo>
                  <a:lnTo>
                    <a:pt x="1" y="42"/>
                  </a:lnTo>
                  <a:cubicBezTo>
                    <a:pt x="1" y="83"/>
                    <a:pt x="1" y="83"/>
                    <a:pt x="42" y="125"/>
                  </a:cubicBezTo>
                  <a:cubicBezTo>
                    <a:pt x="42" y="166"/>
                    <a:pt x="42" y="166"/>
                    <a:pt x="94" y="207"/>
                  </a:cubicBezTo>
                  <a:lnTo>
                    <a:pt x="135" y="259"/>
                  </a:lnTo>
                  <a:cubicBezTo>
                    <a:pt x="164" y="288"/>
                    <a:pt x="193" y="318"/>
                    <a:pt x="237" y="318"/>
                  </a:cubicBezTo>
                  <a:cubicBezTo>
                    <a:pt x="255" y="318"/>
                    <a:pt x="276" y="313"/>
                    <a:pt x="300" y="301"/>
                  </a:cubicBezTo>
                  <a:cubicBezTo>
                    <a:pt x="393" y="301"/>
                    <a:pt x="476" y="259"/>
                    <a:pt x="518" y="166"/>
                  </a:cubicBezTo>
                  <a:cubicBezTo>
                    <a:pt x="559" y="125"/>
                    <a:pt x="559" y="83"/>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40"/>
            <p:cNvSpPr/>
            <p:nvPr/>
          </p:nvSpPr>
          <p:spPr>
            <a:xfrm>
              <a:off x="661500" y="3001325"/>
              <a:ext cx="7525" cy="7500"/>
            </a:xfrm>
            <a:custGeom>
              <a:rect b="b" l="l" r="r" t="t"/>
              <a:pathLst>
                <a:path extrusionOk="0" h="300" w="301">
                  <a:moveTo>
                    <a:pt x="259" y="0"/>
                  </a:moveTo>
                  <a:cubicBezTo>
                    <a:pt x="207" y="0"/>
                    <a:pt x="166" y="42"/>
                    <a:pt x="124" y="93"/>
                  </a:cubicBezTo>
                  <a:cubicBezTo>
                    <a:pt x="42" y="135"/>
                    <a:pt x="42" y="176"/>
                    <a:pt x="0" y="259"/>
                  </a:cubicBezTo>
                  <a:lnTo>
                    <a:pt x="0" y="300"/>
                  </a:lnTo>
                  <a:lnTo>
                    <a:pt x="300"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40"/>
            <p:cNvSpPr/>
            <p:nvPr/>
          </p:nvSpPr>
          <p:spPr>
            <a:xfrm>
              <a:off x="656075" y="2932550"/>
              <a:ext cx="7525" cy="14000"/>
            </a:xfrm>
            <a:custGeom>
              <a:rect b="b" l="l" r="r" t="t"/>
              <a:pathLst>
                <a:path extrusionOk="0" h="560" w="301">
                  <a:moveTo>
                    <a:pt x="259" y="1"/>
                  </a:moveTo>
                  <a:cubicBezTo>
                    <a:pt x="217" y="1"/>
                    <a:pt x="166" y="42"/>
                    <a:pt x="124" y="42"/>
                  </a:cubicBezTo>
                  <a:cubicBezTo>
                    <a:pt x="42" y="125"/>
                    <a:pt x="0" y="208"/>
                    <a:pt x="0" y="301"/>
                  </a:cubicBezTo>
                  <a:cubicBezTo>
                    <a:pt x="42" y="425"/>
                    <a:pt x="83" y="518"/>
                    <a:pt x="217" y="518"/>
                  </a:cubicBezTo>
                  <a:cubicBezTo>
                    <a:pt x="259" y="559"/>
                    <a:pt x="300" y="559"/>
                    <a:pt x="300" y="5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40"/>
            <p:cNvSpPr/>
            <p:nvPr/>
          </p:nvSpPr>
          <p:spPr>
            <a:xfrm>
              <a:off x="651675" y="2870000"/>
              <a:ext cx="7525" cy="7525"/>
            </a:xfrm>
            <a:custGeom>
              <a:rect b="b" l="l" r="r" t="t"/>
              <a:pathLst>
                <a:path extrusionOk="0" h="301" w="301">
                  <a:moveTo>
                    <a:pt x="259" y="1"/>
                  </a:moveTo>
                  <a:lnTo>
                    <a:pt x="0" y="42"/>
                  </a:lnTo>
                  <a:lnTo>
                    <a:pt x="0" y="84"/>
                  </a:lnTo>
                  <a:cubicBezTo>
                    <a:pt x="0" y="177"/>
                    <a:pt x="42" y="218"/>
                    <a:pt x="135" y="259"/>
                  </a:cubicBezTo>
                  <a:cubicBezTo>
                    <a:pt x="176" y="259"/>
                    <a:pt x="218" y="301"/>
                    <a:pt x="300" y="301"/>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40"/>
            <p:cNvSpPr/>
            <p:nvPr/>
          </p:nvSpPr>
          <p:spPr>
            <a:xfrm>
              <a:off x="391125" y="3023025"/>
              <a:ext cx="7525" cy="6500"/>
            </a:xfrm>
            <a:custGeom>
              <a:rect b="b" l="l" r="r" t="t"/>
              <a:pathLst>
                <a:path extrusionOk="0" h="260" w="301">
                  <a:moveTo>
                    <a:pt x="1" y="1"/>
                  </a:moveTo>
                  <a:lnTo>
                    <a:pt x="42" y="259"/>
                  </a:lnTo>
                  <a:lnTo>
                    <a:pt x="301" y="259"/>
                  </a:lnTo>
                  <a:cubicBezTo>
                    <a:pt x="301" y="166"/>
                    <a:pt x="259" y="125"/>
                    <a:pt x="259" y="83"/>
                  </a:cubicBezTo>
                  <a:cubicBezTo>
                    <a:pt x="166" y="42"/>
                    <a:pt x="83"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40"/>
            <p:cNvSpPr/>
            <p:nvPr/>
          </p:nvSpPr>
          <p:spPr>
            <a:xfrm>
              <a:off x="385700" y="2952975"/>
              <a:ext cx="7525" cy="14000"/>
            </a:xfrm>
            <a:custGeom>
              <a:rect b="b" l="l" r="r" t="t"/>
              <a:pathLst>
                <a:path extrusionOk="0" h="560" w="301">
                  <a:moveTo>
                    <a:pt x="1" y="1"/>
                  </a:moveTo>
                  <a:lnTo>
                    <a:pt x="42" y="559"/>
                  </a:lnTo>
                  <a:cubicBezTo>
                    <a:pt x="218" y="559"/>
                    <a:pt x="300" y="425"/>
                    <a:pt x="300" y="259"/>
                  </a:cubicBezTo>
                  <a:cubicBezTo>
                    <a:pt x="300" y="218"/>
                    <a:pt x="300" y="166"/>
                    <a:pt x="259" y="125"/>
                  </a:cubicBezTo>
                  <a:lnTo>
                    <a:pt x="218" y="83"/>
                  </a:lnTo>
                  <a:cubicBezTo>
                    <a:pt x="176" y="42"/>
                    <a:pt x="83"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40"/>
            <p:cNvSpPr/>
            <p:nvPr/>
          </p:nvSpPr>
          <p:spPr>
            <a:xfrm>
              <a:off x="453425" y="3017600"/>
              <a:ext cx="14250" cy="7525"/>
            </a:xfrm>
            <a:custGeom>
              <a:rect b="b" l="l" r="r" t="t"/>
              <a:pathLst>
                <a:path extrusionOk="0" h="301" w="570">
                  <a:moveTo>
                    <a:pt x="259" y="1"/>
                  </a:moveTo>
                  <a:cubicBezTo>
                    <a:pt x="176" y="1"/>
                    <a:pt x="93" y="83"/>
                    <a:pt x="52" y="166"/>
                  </a:cubicBezTo>
                  <a:cubicBezTo>
                    <a:pt x="52" y="218"/>
                    <a:pt x="0" y="259"/>
                    <a:pt x="52" y="300"/>
                  </a:cubicBezTo>
                  <a:lnTo>
                    <a:pt x="569" y="259"/>
                  </a:lnTo>
                  <a:cubicBezTo>
                    <a:pt x="569" y="125"/>
                    <a:pt x="476" y="1"/>
                    <a:pt x="35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40"/>
            <p:cNvSpPr/>
            <p:nvPr/>
          </p:nvSpPr>
          <p:spPr>
            <a:xfrm>
              <a:off x="448250" y="2948400"/>
              <a:ext cx="15025" cy="13350"/>
            </a:xfrm>
            <a:custGeom>
              <a:rect b="b" l="l" r="r" t="t"/>
              <a:pathLst>
                <a:path extrusionOk="0" h="534" w="601">
                  <a:moveTo>
                    <a:pt x="349" y="0"/>
                  </a:moveTo>
                  <a:cubicBezTo>
                    <a:pt x="333" y="0"/>
                    <a:pt x="317" y="3"/>
                    <a:pt x="300" y="8"/>
                  </a:cubicBezTo>
                  <a:cubicBezTo>
                    <a:pt x="125" y="8"/>
                    <a:pt x="1" y="142"/>
                    <a:pt x="42" y="308"/>
                  </a:cubicBezTo>
                  <a:cubicBezTo>
                    <a:pt x="42" y="424"/>
                    <a:pt x="135" y="533"/>
                    <a:pt x="274" y="533"/>
                  </a:cubicBezTo>
                  <a:cubicBezTo>
                    <a:pt x="296" y="533"/>
                    <a:pt x="318" y="530"/>
                    <a:pt x="342" y="525"/>
                  </a:cubicBezTo>
                  <a:cubicBezTo>
                    <a:pt x="466" y="525"/>
                    <a:pt x="600" y="401"/>
                    <a:pt x="559" y="266"/>
                  </a:cubicBezTo>
                  <a:cubicBezTo>
                    <a:pt x="559" y="114"/>
                    <a:pt x="457" y="0"/>
                    <a:pt x="34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40"/>
            <p:cNvSpPr/>
            <p:nvPr/>
          </p:nvSpPr>
          <p:spPr>
            <a:xfrm>
              <a:off x="411550" y="2916275"/>
              <a:ext cx="13975" cy="13975"/>
            </a:xfrm>
            <a:custGeom>
              <a:rect b="b" l="l" r="r" t="t"/>
              <a:pathLst>
                <a:path extrusionOk="0" h="559" w="559">
                  <a:moveTo>
                    <a:pt x="259" y="1"/>
                  </a:moveTo>
                  <a:cubicBezTo>
                    <a:pt x="83" y="1"/>
                    <a:pt x="0" y="135"/>
                    <a:pt x="0" y="300"/>
                  </a:cubicBezTo>
                  <a:cubicBezTo>
                    <a:pt x="0" y="435"/>
                    <a:pt x="125" y="559"/>
                    <a:pt x="300" y="559"/>
                  </a:cubicBezTo>
                  <a:cubicBezTo>
                    <a:pt x="476" y="518"/>
                    <a:pt x="559" y="394"/>
                    <a:pt x="559" y="259"/>
                  </a:cubicBezTo>
                  <a:cubicBezTo>
                    <a:pt x="559" y="83"/>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40"/>
            <p:cNvSpPr/>
            <p:nvPr/>
          </p:nvSpPr>
          <p:spPr>
            <a:xfrm>
              <a:off x="416975" y="2985300"/>
              <a:ext cx="13975" cy="13975"/>
            </a:xfrm>
            <a:custGeom>
              <a:rect b="b" l="l" r="r" t="t"/>
              <a:pathLst>
                <a:path extrusionOk="0" h="559" w="559">
                  <a:moveTo>
                    <a:pt x="259" y="0"/>
                  </a:moveTo>
                  <a:cubicBezTo>
                    <a:pt x="83" y="0"/>
                    <a:pt x="1" y="166"/>
                    <a:pt x="1" y="300"/>
                  </a:cubicBezTo>
                  <a:cubicBezTo>
                    <a:pt x="1" y="476"/>
                    <a:pt x="125" y="558"/>
                    <a:pt x="300" y="558"/>
                  </a:cubicBezTo>
                  <a:cubicBezTo>
                    <a:pt x="425" y="558"/>
                    <a:pt x="559" y="424"/>
                    <a:pt x="559" y="259"/>
                  </a:cubicBezTo>
                  <a:cubicBezTo>
                    <a:pt x="559" y="124"/>
                    <a:pt x="38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40"/>
            <p:cNvSpPr/>
            <p:nvPr/>
          </p:nvSpPr>
          <p:spPr>
            <a:xfrm>
              <a:off x="480575" y="2910850"/>
              <a:ext cx="13975" cy="13975"/>
            </a:xfrm>
            <a:custGeom>
              <a:rect b="b" l="l" r="r" t="t"/>
              <a:pathLst>
                <a:path extrusionOk="0" h="559" w="559">
                  <a:moveTo>
                    <a:pt x="258" y="1"/>
                  </a:moveTo>
                  <a:cubicBezTo>
                    <a:pt x="124" y="1"/>
                    <a:pt x="0" y="135"/>
                    <a:pt x="0" y="300"/>
                  </a:cubicBezTo>
                  <a:cubicBezTo>
                    <a:pt x="41" y="435"/>
                    <a:pt x="165" y="559"/>
                    <a:pt x="300" y="559"/>
                  </a:cubicBezTo>
                  <a:cubicBezTo>
                    <a:pt x="465" y="559"/>
                    <a:pt x="558" y="435"/>
                    <a:pt x="558" y="259"/>
                  </a:cubicBezTo>
                  <a:cubicBezTo>
                    <a:pt x="558" y="94"/>
                    <a:pt x="424" y="1"/>
                    <a:pt x="25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40"/>
            <p:cNvSpPr/>
            <p:nvPr/>
          </p:nvSpPr>
          <p:spPr>
            <a:xfrm>
              <a:off x="485725" y="2979875"/>
              <a:ext cx="14250" cy="13975"/>
            </a:xfrm>
            <a:custGeom>
              <a:rect b="b" l="l" r="r" t="t"/>
              <a:pathLst>
                <a:path extrusionOk="0" h="559" w="570">
                  <a:moveTo>
                    <a:pt x="259" y="0"/>
                  </a:moveTo>
                  <a:cubicBezTo>
                    <a:pt x="135" y="41"/>
                    <a:pt x="1" y="176"/>
                    <a:pt x="1" y="300"/>
                  </a:cubicBezTo>
                  <a:cubicBezTo>
                    <a:pt x="1" y="476"/>
                    <a:pt x="177" y="558"/>
                    <a:pt x="311" y="558"/>
                  </a:cubicBezTo>
                  <a:cubicBezTo>
                    <a:pt x="476" y="558"/>
                    <a:pt x="569" y="434"/>
                    <a:pt x="569" y="259"/>
                  </a:cubicBezTo>
                  <a:cubicBezTo>
                    <a:pt x="569" y="124"/>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40"/>
            <p:cNvSpPr/>
            <p:nvPr/>
          </p:nvSpPr>
          <p:spPr>
            <a:xfrm>
              <a:off x="381300" y="2890425"/>
              <a:ext cx="7525" cy="7525"/>
            </a:xfrm>
            <a:custGeom>
              <a:rect b="b" l="l" r="r" t="t"/>
              <a:pathLst>
                <a:path extrusionOk="0" h="301" w="301">
                  <a:moveTo>
                    <a:pt x="259" y="1"/>
                  </a:moveTo>
                  <a:lnTo>
                    <a:pt x="1" y="42"/>
                  </a:lnTo>
                  <a:lnTo>
                    <a:pt x="1" y="301"/>
                  </a:lnTo>
                  <a:lnTo>
                    <a:pt x="94" y="301"/>
                  </a:lnTo>
                  <a:cubicBezTo>
                    <a:pt x="218" y="259"/>
                    <a:pt x="301" y="135"/>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40"/>
            <p:cNvSpPr/>
            <p:nvPr/>
          </p:nvSpPr>
          <p:spPr>
            <a:xfrm>
              <a:off x="443850" y="2885000"/>
              <a:ext cx="14000" cy="7525"/>
            </a:xfrm>
            <a:custGeom>
              <a:rect b="b" l="l" r="r" t="t"/>
              <a:pathLst>
                <a:path extrusionOk="0" h="301" w="560">
                  <a:moveTo>
                    <a:pt x="559" y="1"/>
                  </a:moveTo>
                  <a:lnTo>
                    <a:pt x="1" y="42"/>
                  </a:lnTo>
                  <a:cubicBezTo>
                    <a:pt x="1" y="218"/>
                    <a:pt x="125" y="300"/>
                    <a:pt x="301" y="300"/>
                  </a:cubicBezTo>
                  <a:cubicBezTo>
                    <a:pt x="435" y="300"/>
                    <a:pt x="559" y="176"/>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40"/>
            <p:cNvSpPr/>
            <p:nvPr/>
          </p:nvSpPr>
          <p:spPr>
            <a:xfrm>
              <a:off x="523475" y="3012175"/>
              <a:ext cx="6475" cy="7525"/>
            </a:xfrm>
            <a:custGeom>
              <a:rect b="b" l="l" r="r" t="t"/>
              <a:pathLst>
                <a:path extrusionOk="0" h="301" w="259">
                  <a:moveTo>
                    <a:pt x="259" y="0"/>
                  </a:moveTo>
                  <a:cubicBezTo>
                    <a:pt x="176" y="0"/>
                    <a:pt x="135" y="42"/>
                    <a:pt x="93" y="42"/>
                  </a:cubicBezTo>
                  <a:cubicBezTo>
                    <a:pt x="42" y="124"/>
                    <a:pt x="0" y="218"/>
                    <a:pt x="0" y="300"/>
                  </a:cubicBezTo>
                  <a:lnTo>
                    <a:pt x="259"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40"/>
            <p:cNvSpPr/>
            <p:nvPr/>
          </p:nvSpPr>
          <p:spPr>
            <a:xfrm>
              <a:off x="518050" y="2943150"/>
              <a:ext cx="7775" cy="14000"/>
            </a:xfrm>
            <a:custGeom>
              <a:rect b="b" l="l" r="r" t="t"/>
              <a:pathLst>
                <a:path extrusionOk="0" h="560" w="311">
                  <a:moveTo>
                    <a:pt x="217" y="1"/>
                  </a:moveTo>
                  <a:cubicBezTo>
                    <a:pt x="93" y="42"/>
                    <a:pt x="0" y="177"/>
                    <a:pt x="0" y="301"/>
                  </a:cubicBezTo>
                  <a:cubicBezTo>
                    <a:pt x="0" y="394"/>
                    <a:pt x="93" y="476"/>
                    <a:pt x="176" y="518"/>
                  </a:cubicBezTo>
                  <a:cubicBezTo>
                    <a:pt x="217" y="559"/>
                    <a:pt x="259" y="559"/>
                    <a:pt x="310" y="5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40"/>
            <p:cNvSpPr/>
            <p:nvPr/>
          </p:nvSpPr>
          <p:spPr>
            <a:xfrm>
              <a:off x="512875" y="2880875"/>
              <a:ext cx="7525" cy="6675"/>
            </a:xfrm>
            <a:custGeom>
              <a:rect b="b" l="l" r="r" t="t"/>
              <a:pathLst>
                <a:path extrusionOk="0" h="267" w="301">
                  <a:moveTo>
                    <a:pt x="0" y="0"/>
                  </a:moveTo>
                  <a:cubicBezTo>
                    <a:pt x="0" y="145"/>
                    <a:pt x="96" y="266"/>
                    <a:pt x="237" y="266"/>
                  </a:cubicBezTo>
                  <a:cubicBezTo>
                    <a:pt x="257" y="266"/>
                    <a:pt x="278" y="264"/>
                    <a:pt x="300" y="259"/>
                  </a:cubicBez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40"/>
            <p:cNvSpPr/>
            <p:nvPr/>
          </p:nvSpPr>
          <p:spPr>
            <a:xfrm>
              <a:off x="253100" y="3033425"/>
              <a:ext cx="7775" cy="6700"/>
            </a:xfrm>
            <a:custGeom>
              <a:rect b="b" l="l" r="r" t="t"/>
              <a:pathLst>
                <a:path extrusionOk="0" h="268" w="311">
                  <a:moveTo>
                    <a:pt x="51" y="1"/>
                  </a:moveTo>
                  <a:cubicBezTo>
                    <a:pt x="34" y="1"/>
                    <a:pt x="18" y="3"/>
                    <a:pt x="1" y="9"/>
                  </a:cubicBezTo>
                  <a:lnTo>
                    <a:pt x="1" y="267"/>
                  </a:lnTo>
                  <a:lnTo>
                    <a:pt x="311" y="226"/>
                  </a:lnTo>
                  <a:cubicBezTo>
                    <a:pt x="266" y="117"/>
                    <a:pt x="165" y="1"/>
                    <a:pt x="5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40"/>
            <p:cNvSpPr/>
            <p:nvPr/>
          </p:nvSpPr>
          <p:spPr>
            <a:xfrm>
              <a:off x="255425" y="2970050"/>
              <a:ext cx="25" cy="2350"/>
            </a:xfrm>
            <a:custGeom>
              <a:rect b="b" l="l" r="r" t="t"/>
              <a:pathLst>
                <a:path extrusionOk="0" h="94" w="1">
                  <a:moveTo>
                    <a:pt x="1" y="0"/>
                  </a:moveTo>
                  <a:lnTo>
                    <a:pt x="1" y="93"/>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40"/>
            <p:cNvSpPr/>
            <p:nvPr/>
          </p:nvSpPr>
          <p:spPr>
            <a:xfrm>
              <a:off x="315650" y="3028200"/>
              <a:ext cx="14000" cy="7775"/>
            </a:xfrm>
            <a:custGeom>
              <a:rect b="b" l="l" r="r" t="t"/>
              <a:pathLst>
                <a:path extrusionOk="0" h="311" w="560">
                  <a:moveTo>
                    <a:pt x="259" y="0"/>
                  </a:moveTo>
                  <a:cubicBezTo>
                    <a:pt x="83" y="0"/>
                    <a:pt x="1" y="135"/>
                    <a:pt x="1" y="311"/>
                  </a:cubicBezTo>
                  <a:lnTo>
                    <a:pt x="559" y="259"/>
                  </a:lnTo>
                  <a:cubicBezTo>
                    <a:pt x="559" y="135"/>
                    <a:pt x="476" y="93"/>
                    <a:pt x="43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40"/>
            <p:cNvSpPr/>
            <p:nvPr/>
          </p:nvSpPr>
          <p:spPr>
            <a:xfrm>
              <a:off x="310225" y="2958400"/>
              <a:ext cx="13975" cy="14175"/>
            </a:xfrm>
            <a:custGeom>
              <a:rect b="b" l="l" r="r" t="t"/>
              <a:pathLst>
                <a:path extrusionOk="0" h="567" w="559">
                  <a:moveTo>
                    <a:pt x="259" y="1"/>
                  </a:moveTo>
                  <a:cubicBezTo>
                    <a:pt x="94" y="42"/>
                    <a:pt x="1" y="166"/>
                    <a:pt x="1" y="301"/>
                  </a:cubicBezTo>
                  <a:cubicBezTo>
                    <a:pt x="1" y="446"/>
                    <a:pt x="104" y="567"/>
                    <a:pt x="241" y="567"/>
                  </a:cubicBezTo>
                  <a:cubicBezTo>
                    <a:pt x="260" y="567"/>
                    <a:pt x="280" y="564"/>
                    <a:pt x="300" y="559"/>
                  </a:cubicBezTo>
                  <a:cubicBezTo>
                    <a:pt x="476" y="559"/>
                    <a:pt x="559" y="425"/>
                    <a:pt x="559" y="259"/>
                  </a:cubicBezTo>
                  <a:cubicBezTo>
                    <a:pt x="559" y="12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40"/>
            <p:cNvSpPr/>
            <p:nvPr/>
          </p:nvSpPr>
          <p:spPr>
            <a:xfrm>
              <a:off x="272500" y="2926925"/>
              <a:ext cx="15275" cy="14200"/>
            </a:xfrm>
            <a:custGeom>
              <a:rect b="b" l="l" r="r" t="t"/>
              <a:pathLst>
                <a:path extrusionOk="0" h="568" w="611">
                  <a:moveTo>
                    <a:pt x="325" y="1"/>
                  </a:moveTo>
                  <a:cubicBezTo>
                    <a:pt x="304" y="1"/>
                    <a:pt x="282" y="3"/>
                    <a:pt x="259" y="9"/>
                  </a:cubicBezTo>
                  <a:cubicBezTo>
                    <a:pt x="134" y="9"/>
                    <a:pt x="0" y="133"/>
                    <a:pt x="0" y="309"/>
                  </a:cubicBezTo>
                  <a:cubicBezTo>
                    <a:pt x="52" y="433"/>
                    <a:pt x="176" y="567"/>
                    <a:pt x="310" y="567"/>
                  </a:cubicBezTo>
                  <a:cubicBezTo>
                    <a:pt x="476" y="526"/>
                    <a:pt x="610" y="391"/>
                    <a:pt x="569" y="267"/>
                  </a:cubicBezTo>
                  <a:cubicBezTo>
                    <a:pt x="569" y="115"/>
                    <a:pt x="467" y="1"/>
                    <a:pt x="3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40"/>
            <p:cNvSpPr/>
            <p:nvPr/>
          </p:nvSpPr>
          <p:spPr>
            <a:xfrm>
              <a:off x="277925" y="2995900"/>
              <a:ext cx="15275" cy="14225"/>
            </a:xfrm>
            <a:custGeom>
              <a:rect b="b" l="l" r="r" t="t"/>
              <a:pathLst>
                <a:path extrusionOk="0" h="569" w="611">
                  <a:moveTo>
                    <a:pt x="259" y="0"/>
                  </a:moveTo>
                  <a:cubicBezTo>
                    <a:pt x="135" y="0"/>
                    <a:pt x="0" y="134"/>
                    <a:pt x="0" y="310"/>
                  </a:cubicBezTo>
                  <a:cubicBezTo>
                    <a:pt x="42" y="434"/>
                    <a:pt x="176" y="569"/>
                    <a:pt x="300" y="569"/>
                  </a:cubicBezTo>
                  <a:cubicBezTo>
                    <a:pt x="476" y="569"/>
                    <a:pt x="610" y="393"/>
                    <a:pt x="559" y="259"/>
                  </a:cubicBezTo>
                  <a:cubicBezTo>
                    <a:pt x="559" y="93"/>
                    <a:pt x="43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40"/>
            <p:cNvSpPr/>
            <p:nvPr/>
          </p:nvSpPr>
          <p:spPr>
            <a:xfrm>
              <a:off x="342525" y="2921700"/>
              <a:ext cx="14000" cy="14000"/>
            </a:xfrm>
            <a:custGeom>
              <a:rect b="b" l="l" r="r" t="t"/>
              <a:pathLst>
                <a:path extrusionOk="0" h="560" w="560">
                  <a:moveTo>
                    <a:pt x="259" y="1"/>
                  </a:moveTo>
                  <a:cubicBezTo>
                    <a:pt x="94" y="1"/>
                    <a:pt x="1" y="125"/>
                    <a:pt x="1" y="301"/>
                  </a:cubicBezTo>
                  <a:cubicBezTo>
                    <a:pt x="1" y="435"/>
                    <a:pt x="135" y="559"/>
                    <a:pt x="301" y="559"/>
                  </a:cubicBezTo>
                  <a:cubicBezTo>
                    <a:pt x="435" y="518"/>
                    <a:pt x="559" y="383"/>
                    <a:pt x="559" y="259"/>
                  </a:cubicBezTo>
                  <a:cubicBezTo>
                    <a:pt x="518" y="83"/>
                    <a:pt x="39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40"/>
            <p:cNvSpPr/>
            <p:nvPr/>
          </p:nvSpPr>
          <p:spPr>
            <a:xfrm>
              <a:off x="346925" y="2990725"/>
              <a:ext cx="15025" cy="13975"/>
            </a:xfrm>
            <a:custGeom>
              <a:rect b="b" l="l" r="r" t="t"/>
              <a:pathLst>
                <a:path extrusionOk="0" h="559" w="601">
                  <a:moveTo>
                    <a:pt x="301" y="0"/>
                  </a:moveTo>
                  <a:cubicBezTo>
                    <a:pt x="125" y="0"/>
                    <a:pt x="1" y="124"/>
                    <a:pt x="42" y="300"/>
                  </a:cubicBezTo>
                  <a:cubicBezTo>
                    <a:pt x="42" y="466"/>
                    <a:pt x="176" y="559"/>
                    <a:pt x="342" y="559"/>
                  </a:cubicBezTo>
                  <a:cubicBezTo>
                    <a:pt x="476" y="559"/>
                    <a:pt x="600" y="424"/>
                    <a:pt x="600" y="259"/>
                  </a:cubicBezTo>
                  <a:cubicBezTo>
                    <a:pt x="559" y="83"/>
                    <a:pt x="435" y="0"/>
                    <a:pt x="30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40"/>
            <p:cNvSpPr/>
            <p:nvPr/>
          </p:nvSpPr>
          <p:spPr>
            <a:xfrm>
              <a:off x="304800" y="2895850"/>
              <a:ext cx="14250" cy="7525"/>
            </a:xfrm>
            <a:custGeom>
              <a:rect b="b" l="l" r="r" t="t"/>
              <a:pathLst>
                <a:path extrusionOk="0" h="301" w="570">
                  <a:moveTo>
                    <a:pt x="569" y="1"/>
                  </a:moveTo>
                  <a:lnTo>
                    <a:pt x="0" y="42"/>
                  </a:lnTo>
                  <a:cubicBezTo>
                    <a:pt x="0" y="218"/>
                    <a:pt x="176" y="301"/>
                    <a:pt x="311" y="301"/>
                  </a:cubicBezTo>
                  <a:cubicBezTo>
                    <a:pt x="476" y="301"/>
                    <a:pt x="569" y="177"/>
                    <a:pt x="56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40"/>
            <p:cNvSpPr/>
            <p:nvPr/>
          </p:nvSpPr>
          <p:spPr>
            <a:xfrm>
              <a:off x="384675" y="3023025"/>
              <a:ext cx="7525" cy="7525"/>
            </a:xfrm>
            <a:custGeom>
              <a:rect b="b" l="l" r="r" t="t"/>
              <a:pathLst>
                <a:path extrusionOk="0" h="301" w="301">
                  <a:moveTo>
                    <a:pt x="259" y="1"/>
                  </a:moveTo>
                  <a:cubicBezTo>
                    <a:pt x="217" y="1"/>
                    <a:pt x="166" y="1"/>
                    <a:pt x="124" y="42"/>
                  </a:cubicBezTo>
                  <a:cubicBezTo>
                    <a:pt x="42" y="83"/>
                    <a:pt x="0" y="166"/>
                    <a:pt x="0" y="207"/>
                  </a:cubicBezTo>
                  <a:lnTo>
                    <a:pt x="0" y="300"/>
                  </a:lnTo>
                  <a:lnTo>
                    <a:pt x="300" y="2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40"/>
            <p:cNvSpPr/>
            <p:nvPr/>
          </p:nvSpPr>
          <p:spPr>
            <a:xfrm>
              <a:off x="379250" y="2952975"/>
              <a:ext cx="7500" cy="14000"/>
            </a:xfrm>
            <a:custGeom>
              <a:rect b="b" l="l" r="r" t="t"/>
              <a:pathLst>
                <a:path extrusionOk="0" h="560" w="300">
                  <a:moveTo>
                    <a:pt x="259" y="1"/>
                  </a:moveTo>
                  <a:cubicBezTo>
                    <a:pt x="217" y="42"/>
                    <a:pt x="176" y="42"/>
                    <a:pt x="124" y="83"/>
                  </a:cubicBezTo>
                  <a:cubicBezTo>
                    <a:pt x="41" y="125"/>
                    <a:pt x="0" y="218"/>
                    <a:pt x="0" y="301"/>
                  </a:cubicBezTo>
                  <a:cubicBezTo>
                    <a:pt x="41" y="425"/>
                    <a:pt x="83" y="518"/>
                    <a:pt x="217" y="559"/>
                  </a:cubicBezTo>
                  <a:lnTo>
                    <a:pt x="30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40"/>
            <p:cNvSpPr/>
            <p:nvPr/>
          </p:nvSpPr>
          <p:spPr>
            <a:xfrm>
              <a:off x="373800" y="2891475"/>
              <a:ext cx="7525" cy="6475"/>
            </a:xfrm>
            <a:custGeom>
              <a:rect b="b" l="l" r="r" t="t"/>
              <a:pathLst>
                <a:path extrusionOk="0" h="259" w="301">
                  <a:moveTo>
                    <a:pt x="1" y="0"/>
                  </a:moveTo>
                  <a:lnTo>
                    <a:pt x="42" y="41"/>
                  </a:lnTo>
                  <a:cubicBezTo>
                    <a:pt x="42" y="134"/>
                    <a:pt x="84" y="176"/>
                    <a:pt x="177" y="217"/>
                  </a:cubicBezTo>
                  <a:cubicBezTo>
                    <a:pt x="218" y="259"/>
                    <a:pt x="259" y="259"/>
                    <a:pt x="301" y="259"/>
                  </a:cubicBezTo>
                  <a:lnTo>
                    <a:pt x="30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40"/>
            <p:cNvSpPr/>
            <p:nvPr/>
          </p:nvSpPr>
          <p:spPr>
            <a:xfrm>
              <a:off x="251025" y="3033625"/>
              <a:ext cx="2100" cy="6500"/>
            </a:xfrm>
            <a:custGeom>
              <a:rect b="b" l="l" r="r" t="t"/>
              <a:pathLst>
                <a:path extrusionOk="0" h="260" w="84">
                  <a:moveTo>
                    <a:pt x="42" y="1"/>
                  </a:moveTo>
                  <a:lnTo>
                    <a:pt x="1" y="259"/>
                  </a:lnTo>
                  <a:lnTo>
                    <a:pt x="84" y="259"/>
                  </a:lnTo>
                  <a:lnTo>
                    <a:pt x="84"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40"/>
            <p:cNvSpPr/>
            <p:nvPr/>
          </p:nvSpPr>
          <p:spPr>
            <a:xfrm>
              <a:off x="1478800" y="2667625"/>
              <a:ext cx="6475" cy="6475"/>
            </a:xfrm>
            <a:custGeom>
              <a:rect b="b" l="l" r="r" t="t"/>
              <a:pathLst>
                <a:path extrusionOk="0" h="259" w="259">
                  <a:moveTo>
                    <a:pt x="259" y="0"/>
                  </a:moveTo>
                  <a:lnTo>
                    <a:pt x="0" y="42"/>
                  </a:lnTo>
                  <a:lnTo>
                    <a:pt x="0" y="259"/>
                  </a:lnTo>
                  <a:lnTo>
                    <a:pt x="259" y="125"/>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40"/>
            <p:cNvSpPr/>
            <p:nvPr/>
          </p:nvSpPr>
          <p:spPr>
            <a:xfrm>
              <a:off x="1344125" y="2741350"/>
              <a:ext cx="2350" cy="475"/>
            </a:xfrm>
            <a:custGeom>
              <a:rect b="b" l="l" r="r" t="t"/>
              <a:pathLst>
                <a:path extrusionOk="0" h="19" w="94">
                  <a:moveTo>
                    <a:pt x="32" y="0"/>
                  </a:moveTo>
                  <a:cubicBezTo>
                    <a:pt x="24" y="0"/>
                    <a:pt x="14" y="5"/>
                    <a:pt x="1" y="19"/>
                  </a:cubicBezTo>
                  <a:lnTo>
                    <a:pt x="94" y="19"/>
                  </a:lnTo>
                  <a:cubicBezTo>
                    <a:pt x="59" y="19"/>
                    <a:pt x="48" y="0"/>
                    <a:pt x="3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40"/>
            <p:cNvSpPr/>
            <p:nvPr/>
          </p:nvSpPr>
          <p:spPr>
            <a:xfrm>
              <a:off x="1369975" y="2704075"/>
              <a:ext cx="13975" cy="13975"/>
            </a:xfrm>
            <a:custGeom>
              <a:rect b="b" l="l" r="r" t="t"/>
              <a:pathLst>
                <a:path extrusionOk="0" h="559" w="559">
                  <a:moveTo>
                    <a:pt x="259" y="0"/>
                  </a:moveTo>
                  <a:cubicBezTo>
                    <a:pt x="135" y="0"/>
                    <a:pt x="1" y="135"/>
                    <a:pt x="1" y="300"/>
                  </a:cubicBezTo>
                  <a:cubicBezTo>
                    <a:pt x="1" y="435"/>
                    <a:pt x="176" y="559"/>
                    <a:pt x="300" y="559"/>
                  </a:cubicBezTo>
                  <a:cubicBezTo>
                    <a:pt x="476" y="559"/>
                    <a:pt x="559" y="393"/>
                    <a:pt x="559" y="259"/>
                  </a:cubicBezTo>
                  <a:cubicBezTo>
                    <a:pt x="559" y="93"/>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40"/>
            <p:cNvSpPr/>
            <p:nvPr/>
          </p:nvSpPr>
          <p:spPr>
            <a:xfrm>
              <a:off x="1340000" y="2678225"/>
              <a:ext cx="7525" cy="7525"/>
            </a:xfrm>
            <a:custGeom>
              <a:rect b="b" l="l" r="r" t="t"/>
              <a:pathLst>
                <a:path extrusionOk="0" h="301" w="301">
                  <a:moveTo>
                    <a:pt x="259" y="0"/>
                  </a:moveTo>
                  <a:lnTo>
                    <a:pt x="0" y="42"/>
                  </a:lnTo>
                  <a:lnTo>
                    <a:pt x="42" y="300"/>
                  </a:lnTo>
                  <a:lnTo>
                    <a:pt x="83" y="300"/>
                  </a:lnTo>
                  <a:cubicBezTo>
                    <a:pt x="124" y="259"/>
                    <a:pt x="207" y="218"/>
                    <a:pt x="259" y="176"/>
                  </a:cubicBezTo>
                  <a:cubicBezTo>
                    <a:pt x="259" y="135"/>
                    <a:pt x="300" y="93"/>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40"/>
            <p:cNvSpPr/>
            <p:nvPr/>
          </p:nvSpPr>
          <p:spPr>
            <a:xfrm>
              <a:off x="1402275" y="2672800"/>
              <a:ext cx="14000" cy="7775"/>
            </a:xfrm>
            <a:custGeom>
              <a:rect b="b" l="l" r="r" t="t"/>
              <a:pathLst>
                <a:path extrusionOk="0" h="311" w="560">
                  <a:moveTo>
                    <a:pt x="559" y="0"/>
                  </a:moveTo>
                  <a:lnTo>
                    <a:pt x="1" y="52"/>
                  </a:lnTo>
                  <a:lnTo>
                    <a:pt x="1" y="135"/>
                  </a:lnTo>
                  <a:cubicBezTo>
                    <a:pt x="42" y="217"/>
                    <a:pt x="177" y="310"/>
                    <a:pt x="301" y="310"/>
                  </a:cubicBezTo>
                  <a:cubicBezTo>
                    <a:pt x="435" y="310"/>
                    <a:pt x="559" y="176"/>
                    <a:pt x="5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40"/>
            <p:cNvSpPr/>
            <p:nvPr/>
          </p:nvSpPr>
          <p:spPr>
            <a:xfrm>
              <a:off x="1471300" y="2668650"/>
              <a:ext cx="7525" cy="6500"/>
            </a:xfrm>
            <a:custGeom>
              <a:rect b="b" l="l" r="r" t="t"/>
              <a:pathLst>
                <a:path extrusionOk="0" h="260" w="301">
                  <a:moveTo>
                    <a:pt x="0" y="1"/>
                  </a:moveTo>
                  <a:cubicBezTo>
                    <a:pt x="0" y="125"/>
                    <a:pt x="83" y="218"/>
                    <a:pt x="218" y="259"/>
                  </a:cubicBezTo>
                  <a:lnTo>
                    <a:pt x="300" y="218"/>
                  </a:lnTo>
                  <a:lnTo>
                    <a:pt x="30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40"/>
            <p:cNvSpPr/>
            <p:nvPr/>
          </p:nvSpPr>
          <p:spPr>
            <a:xfrm>
              <a:off x="1206350" y="2751625"/>
              <a:ext cx="7525" cy="13975"/>
            </a:xfrm>
            <a:custGeom>
              <a:rect b="b" l="l" r="r" t="t"/>
              <a:pathLst>
                <a:path extrusionOk="0" h="559" w="301">
                  <a:moveTo>
                    <a:pt x="1" y="1"/>
                  </a:moveTo>
                  <a:lnTo>
                    <a:pt x="42" y="559"/>
                  </a:lnTo>
                  <a:lnTo>
                    <a:pt x="84" y="559"/>
                  </a:lnTo>
                  <a:cubicBezTo>
                    <a:pt x="218" y="518"/>
                    <a:pt x="301" y="383"/>
                    <a:pt x="301" y="259"/>
                  </a:cubicBezTo>
                  <a:cubicBezTo>
                    <a:pt x="301" y="125"/>
                    <a:pt x="125"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40"/>
            <p:cNvSpPr/>
            <p:nvPr/>
          </p:nvSpPr>
          <p:spPr>
            <a:xfrm>
              <a:off x="1268925" y="2746200"/>
              <a:ext cx="13975" cy="14175"/>
            </a:xfrm>
            <a:custGeom>
              <a:rect b="b" l="l" r="r" t="t"/>
              <a:pathLst>
                <a:path extrusionOk="0" h="567" w="559">
                  <a:moveTo>
                    <a:pt x="259" y="1"/>
                  </a:moveTo>
                  <a:cubicBezTo>
                    <a:pt x="124" y="42"/>
                    <a:pt x="0" y="166"/>
                    <a:pt x="0" y="300"/>
                  </a:cubicBezTo>
                  <a:cubicBezTo>
                    <a:pt x="0" y="453"/>
                    <a:pt x="125" y="567"/>
                    <a:pt x="246" y="567"/>
                  </a:cubicBezTo>
                  <a:cubicBezTo>
                    <a:pt x="264" y="567"/>
                    <a:pt x="282" y="564"/>
                    <a:pt x="300" y="559"/>
                  </a:cubicBezTo>
                  <a:cubicBezTo>
                    <a:pt x="465" y="559"/>
                    <a:pt x="558" y="424"/>
                    <a:pt x="558" y="259"/>
                  </a:cubicBezTo>
                  <a:cubicBezTo>
                    <a:pt x="558" y="125"/>
                    <a:pt x="42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40"/>
            <p:cNvSpPr/>
            <p:nvPr/>
          </p:nvSpPr>
          <p:spPr>
            <a:xfrm>
              <a:off x="1231175" y="2714725"/>
              <a:ext cx="15025" cy="14175"/>
            </a:xfrm>
            <a:custGeom>
              <a:rect b="b" l="l" r="r" t="t"/>
              <a:pathLst>
                <a:path extrusionOk="0" h="567" w="601">
                  <a:moveTo>
                    <a:pt x="349" y="1"/>
                  </a:moveTo>
                  <a:cubicBezTo>
                    <a:pt x="333" y="1"/>
                    <a:pt x="317" y="3"/>
                    <a:pt x="300" y="9"/>
                  </a:cubicBezTo>
                  <a:cubicBezTo>
                    <a:pt x="125" y="9"/>
                    <a:pt x="1" y="133"/>
                    <a:pt x="42" y="308"/>
                  </a:cubicBezTo>
                  <a:cubicBezTo>
                    <a:pt x="42" y="443"/>
                    <a:pt x="166" y="567"/>
                    <a:pt x="342" y="567"/>
                  </a:cubicBezTo>
                  <a:cubicBezTo>
                    <a:pt x="476" y="525"/>
                    <a:pt x="600" y="391"/>
                    <a:pt x="600" y="267"/>
                  </a:cubicBezTo>
                  <a:cubicBezTo>
                    <a:pt x="564" y="114"/>
                    <a:pt x="458" y="1"/>
                    <a:pt x="34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40"/>
            <p:cNvSpPr/>
            <p:nvPr/>
          </p:nvSpPr>
          <p:spPr>
            <a:xfrm>
              <a:off x="1236600" y="2783950"/>
              <a:ext cx="13975" cy="11650"/>
            </a:xfrm>
            <a:custGeom>
              <a:rect b="b" l="l" r="r" t="t"/>
              <a:pathLst>
                <a:path extrusionOk="0" h="466" w="559">
                  <a:moveTo>
                    <a:pt x="259" y="0"/>
                  </a:moveTo>
                  <a:cubicBezTo>
                    <a:pt x="125" y="0"/>
                    <a:pt x="1" y="124"/>
                    <a:pt x="42" y="300"/>
                  </a:cubicBezTo>
                  <a:cubicBezTo>
                    <a:pt x="42" y="383"/>
                    <a:pt x="42" y="424"/>
                    <a:pt x="125" y="465"/>
                  </a:cubicBezTo>
                  <a:lnTo>
                    <a:pt x="559" y="259"/>
                  </a:lnTo>
                  <a:cubicBezTo>
                    <a:pt x="559" y="83"/>
                    <a:pt x="42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40"/>
            <p:cNvSpPr/>
            <p:nvPr/>
          </p:nvSpPr>
          <p:spPr>
            <a:xfrm>
              <a:off x="1301225" y="2709500"/>
              <a:ext cx="13975" cy="13975"/>
            </a:xfrm>
            <a:custGeom>
              <a:rect b="b" l="l" r="r" t="t"/>
              <a:pathLst>
                <a:path extrusionOk="0" h="559" w="559">
                  <a:moveTo>
                    <a:pt x="259" y="0"/>
                  </a:moveTo>
                  <a:cubicBezTo>
                    <a:pt x="83" y="0"/>
                    <a:pt x="0" y="135"/>
                    <a:pt x="0" y="300"/>
                  </a:cubicBezTo>
                  <a:cubicBezTo>
                    <a:pt x="0" y="435"/>
                    <a:pt x="124" y="559"/>
                    <a:pt x="300" y="559"/>
                  </a:cubicBezTo>
                  <a:cubicBezTo>
                    <a:pt x="424" y="517"/>
                    <a:pt x="559" y="393"/>
                    <a:pt x="559" y="259"/>
                  </a:cubicBezTo>
                  <a:cubicBezTo>
                    <a:pt x="559" y="83"/>
                    <a:pt x="38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40"/>
            <p:cNvSpPr/>
            <p:nvPr/>
          </p:nvSpPr>
          <p:spPr>
            <a:xfrm>
              <a:off x="1200925" y="2689075"/>
              <a:ext cx="7525" cy="7525"/>
            </a:xfrm>
            <a:custGeom>
              <a:rect b="b" l="l" r="r" t="t"/>
              <a:pathLst>
                <a:path extrusionOk="0" h="301" w="301">
                  <a:moveTo>
                    <a:pt x="1" y="1"/>
                  </a:moveTo>
                  <a:lnTo>
                    <a:pt x="42" y="300"/>
                  </a:lnTo>
                  <a:lnTo>
                    <a:pt x="84" y="300"/>
                  </a:lnTo>
                  <a:cubicBezTo>
                    <a:pt x="218" y="259"/>
                    <a:pt x="301" y="125"/>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40"/>
            <p:cNvSpPr/>
            <p:nvPr/>
          </p:nvSpPr>
          <p:spPr>
            <a:xfrm>
              <a:off x="1263475" y="2683650"/>
              <a:ext cx="14000" cy="7525"/>
            </a:xfrm>
            <a:custGeom>
              <a:rect b="b" l="l" r="r" t="t"/>
              <a:pathLst>
                <a:path extrusionOk="0" h="301" w="560">
                  <a:moveTo>
                    <a:pt x="559" y="1"/>
                  </a:moveTo>
                  <a:lnTo>
                    <a:pt x="1" y="42"/>
                  </a:lnTo>
                  <a:cubicBezTo>
                    <a:pt x="42" y="218"/>
                    <a:pt x="166" y="300"/>
                    <a:pt x="301" y="300"/>
                  </a:cubicBezTo>
                  <a:cubicBezTo>
                    <a:pt x="477" y="300"/>
                    <a:pt x="559" y="176"/>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40"/>
            <p:cNvSpPr/>
            <p:nvPr/>
          </p:nvSpPr>
          <p:spPr>
            <a:xfrm>
              <a:off x="1338700" y="2741800"/>
              <a:ext cx="6500" cy="3400"/>
            </a:xfrm>
            <a:custGeom>
              <a:rect b="b" l="l" r="r" t="t"/>
              <a:pathLst>
                <a:path extrusionOk="0" h="136" w="260">
                  <a:moveTo>
                    <a:pt x="218" y="1"/>
                  </a:moveTo>
                  <a:cubicBezTo>
                    <a:pt x="176" y="1"/>
                    <a:pt x="135" y="1"/>
                    <a:pt x="94" y="42"/>
                  </a:cubicBezTo>
                  <a:cubicBezTo>
                    <a:pt x="52" y="42"/>
                    <a:pt x="52" y="84"/>
                    <a:pt x="1" y="135"/>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40"/>
            <p:cNvSpPr/>
            <p:nvPr/>
          </p:nvSpPr>
          <p:spPr>
            <a:xfrm>
              <a:off x="1333525" y="2679250"/>
              <a:ext cx="7525" cy="6500"/>
            </a:xfrm>
            <a:custGeom>
              <a:rect b="b" l="l" r="r" t="t"/>
              <a:pathLst>
                <a:path extrusionOk="0" h="260" w="301">
                  <a:moveTo>
                    <a:pt x="1" y="1"/>
                  </a:moveTo>
                  <a:cubicBezTo>
                    <a:pt x="1" y="177"/>
                    <a:pt x="125" y="259"/>
                    <a:pt x="301" y="2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40"/>
            <p:cNvSpPr/>
            <p:nvPr/>
          </p:nvSpPr>
          <p:spPr>
            <a:xfrm>
              <a:off x="1072725" y="2831250"/>
              <a:ext cx="7525" cy="7500"/>
            </a:xfrm>
            <a:custGeom>
              <a:rect b="b" l="l" r="r" t="t"/>
              <a:pathLst>
                <a:path extrusionOk="0" h="300" w="301">
                  <a:moveTo>
                    <a:pt x="1" y="0"/>
                  </a:moveTo>
                  <a:lnTo>
                    <a:pt x="42" y="300"/>
                  </a:lnTo>
                  <a:lnTo>
                    <a:pt x="301" y="259"/>
                  </a:lnTo>
                  <a:cubicBezTo>
                    <a:pt x="301" y="176"/>
                    <a:pt x="259" y="83"/>
                    <a:pt x="176" y="41"/>
                  </a:cubicBezTo>
                  <a:cubicBezTo>
                    <a:pt x="135" y="41"/>
                    <a:pt x="94"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40"/>
            <p:cNvSpPr/>
            <p:nvPr/>
          </p:nvSpPr>
          <p:spPr>
            <a:xfrm>
              <a:off x="1067300" y="2762225"/>
              <a:ext cx="7775" cy="13975"/>
            </a:xfrm>
            <a:custGeom>
              <a:rect b="b" l="l" r="r" t="t"/>
              <a:pathLst>
                <a:path extrusionOk="0" h="559" w="311">
                  <a:moveTo>
                    <a:pt x="1" y="1"/>
                  </a:moveTo>
                  <a:lnTo>
                    <a:pt x="52" y="559"/>
                  </a:lnTo>
                  <a:lnTo>
                    <a:pt x="135" y="559"/>
                  </a:lnTo>
                  <a:cubicBezTo>
                    <a:pt x="218" y="518"/>
                    <a:pt x="311" y="393"/>
                    <a:pt x="311" y="259"/>
                  </a:cubicBezTo>
                  <a:cubicBezTo>
                    <a:pt x="311" y="94"/>
                    <a:pt x="176"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40"/>
            <p:cNvSpPr/>
            <p:nvPr/>
          </p:nvSpPr>
          <p:spPr>
            <a:xfrm>
              <a:off x="1135275" y="2825800"/>
              <a:ext cx="14000" cy="7525"/>
            </a:xfrm>
            <a:custGeom>
              <a:rect b="b" l="l" r="r" t="t"/>
              <a:pathLst>
                <a:path extrusionOk="0" h="301" w="560">
                  <a:moveTo>
                    <a:pt x="259" y="1"/>
                  </a:moveTo>
                  <a:cubicBezTo>
                    <a:pt x="218" y="42"/>
                    <a:pt x="125" y="42"/>
                    <a:pt x="83" y="135"/>
                  </a:cubicBezTo>
                  <a:cubicBezTo>
                    <a:pt x="42" y="177"/>
                    <a:pt x="1" y="259"/>
                    <a:pt x="42" y="301"/>
                  </a:cubicBezTo>
                  <a:lnTo>
                    <a:pt x="559" y="259"/>
                  </a:lnTo>
                  <a:cubicBezTo>
                    <a:pt x="559" y="218"/>
                    <a:pt x="559" y="177"/>
                    <a:pt x="518" y="135"/>
                  </a:cubicBezTo>
                  <a:cubicBezTo>
                    <a:pt x="476" y="42"/>
                    <a:pt x="38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40"/>
            <p:cNvSpPr/>
            <p:nvPr/>
          </p:nvSpPr>
          <p:spPr>
            <a:xfrm>
              <a:off x="1129850" y="2756800"/>
              <a:ext cx="15025" cy="14250"/>
            </a:xfrm>
            <a:custGeom>
              <a:rect b="b" l="l" r="r" t="t"/>
              <a:pathLst>
                <a:path extrusionOk="0" h="570" w="601">
                  <a:moveTo>
                    <a:pt x="300" y="0"/>
                  </a:moveTo>
                  <a:cubicBezTo>
                    <a:pt x="135" y="0"/>
                    <a:pt x="1" y="176"/>
                    <a:pt x="42" y="311"/>
                  </a:cubicBezTo>
                  <a:cubicBezTo>
                    <a:pt x="42" y="476"/>
                    <a:pt x="176" y="569"/>
                    <a:pt x="342" y="569"/>
                  </a:cubicBezTo>
                  <a:cubicBezTo>
                    <a:pt x="476" y="569"/>
                    <a:pt x="600" y="435"/>
                    <a:pt x="600" y="259"/>
                  </a:cubicBezTo>
                  <a:cubicBezTo>
                    <a:pt x="559" y="135"/>
                    <a:pt x="435" y="0"/>
                    <a:pt x="30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40"/>
            <p:cNvSpPr/>
            <p:nvPr/>
          </p:nvSpPr>
          <p:spPr>
            <a:xfrm>
              <a:off x="1093150" y="2724500"/>
              <a:ext cx="14250" cy="14425"/>
            </a:xfrm>
            <a:custGeom>
              <a:rect b="b" l="l" r="r" t="t"/>
              <a:pathLst>
                <a:path extrusionOk="0" h="577" w="570">
                  <a:moveTo>
                    <a:pt x="259" y="0"/>
                  </a:moveTo>
                  <a:cubicBezTo>
                    <a:pt x="94" y="52"/>
                    <a:pt x="0" y="176"/>
                    <a:pt x="0" y="310"/>
                  </a:cubicBezTo>
                  <a:cubicBezTo>
                    <a:pt x="0" y="455"/>
                    <a:pt x="104" y="576"/>
                    <a:pt x="247" y="576"/>
                  </a:cubicBezTo>
                  <a:cubicBezTo>
                    <a:pt x="268" y="576"/>
                    <a:pt x="289" y="574"/>
                    <a:pt x="311" y="569"/>
                  </a:cubicBezTo>
                  <a:cubicBezTo>
                    <a:pt x="476" y="569"/>
                    <a:pt x="569" y="434"/>
                    <a:pt x="569" y="259"/>
                  </a:cubicBezTo>
                  <a:cubicBezTo>
                    <a:pt x="569" y="134"/>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40"/>
            <p:cNvSpPr/>
            <p:nvPr/>
          </p:nvSpPr>
          <p:spPr>
            <a:xfrm>
              <a:off x="1098575" y="2794350"/>
              <a:ext cx="13975" cy="14175"/>
            </a:xfrm>
            <a:custGeom>
              <a:rect b="b" l="l" r="r" t="t"/>
              <a:pathLst>
                <a:path extrusionOk="0" h="567" w="559">
                  <a:moveTo>
                    <a:pt x="310" y="0"/>
                  </a:moveTo>
                  <a:cubicBezTo>
                    <a:pt x="293" y="0"/>
                    <a:pt x="276" y="3"/>
                    <a:pt x="259" y="8"/>
                  </a:cubicBezTo>
                  <a:cubicBezTo>
                    <a:pt x="94" y="8"/>
                    <a:pt x="1" y="142"/>
                    <a:pt x="1" y="308"/>
                  </a:cubicBezTo>
                  <a:cubicBezTo>
                    <a:pt x="1" y="442"/>
                    <a:pt x="135" y="566"/>
                    <a:pt x="300" y="566"/>
                  </a:cubicBezTo>
                  <a:cubicBezTo>
                    <a:pt x="435" y="525"/>
                    <a:pt x="559" y="401"/>
                    <a:pt x="559" y="266"/>
                  </a:cubicBezTo>
                  <a:cubicBezTo>
                    <a:pt x="559" y="122"/>
                    <a:pt x="432" y="0"/>
                    <a:pt x="31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40"/>
            <p:cNvSpPr/>
            <p:nvPr/>
          </p:nvSpPr>
          <p:spPr>
            <a:xfrm>
              <a:off x="1162175" y="2720150"/>
              <a:ext cx="13975" cy="13350"/>
            </a:xfrm>
            <a:custGeom>
              <a:rect b="b" l="l" r="r" t="t"/>
              <a:pathLst>
                <a:path extrusionOk="0" h="534" w="559">
                  <a:moveTo>
                    <a:pt x="325" y="1"/>
                  </a:moveTo>
                  <a:cubicBezTo>
                    <a:pt x="304" y="1"/>
                    <a:pt x="282" y="3"/>
                    <a:pt x="258" y="9"/>
                  </a:cubicBezTo>
                  <a:cubicBezTo>
                    <a:pt x="134" y="9"/>
                    <a:pt x="0" y="133"/>
                    <a:pt x="0" y="308"/>
                  </a:cubicBezTo>
                  <a:cubicBezTo>
                    <a:pt x="36" y="417"/>
                    <a:pt x="143" y="533"/>
                    <a:pt x="253" y="533"/>
                  </a:cubicBezTo>
                  <a:cubicBezTo>
                    <a:pt x="268" y="533"/>
                    <a:pt x="284" y="531"/>
                    <a:pt x="300" y="526"/>
                  </a:cubicBezTo>
                  <a:cubicBezTo>
                    <a:pt x="476" y="526"/>
                    <a:pt x="558" y="391"/>
                    <a:pt x="558" y="267"/>
                  </a:cubicBezTo>
                  <a:cubicBezTo>
                    <a:pt x="558" y="114"/>
                    <a:pt x="465" y="1"/>
                    <a:pt x="3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40"/>
            <p:cNvSpPr/>
            <p:nvPr/>
          </p:nvSpPr>
          <p:spPr>
            <a:xfrm>
              <a:off x="1167600" y="2789100"/>
              <a:ext cx="13975" cy="14250"/>
            </a:xfrm>
            <a:custGeom>
              <a:rect b="b" l="l" r="r" t="t"/>
              <a:pathLst>
                <a:path extrusionOk="0" h="570" w="559">
                  <a:moveTo>
                    <a:pt x="259" y="1"/>
                  </a:moveTo>
                  <a:cubicBezTo>
                    <a:pt x="124" y="1"/>
                    <a:pt x="0" y="135"/>
                    <a:pt x="0" y="311"/>
                  </a:cubicBezTo>
                  <a:cubicBezTo>
                    <a:pt x="41" y="435"/>
                    <a:pt x="176" y="569"/>
                    <a:pt x="300" y="569"/>
                  </a:cubicBezTo>
                  <a:cubicBezTo>
                    <a:pt x="476" y="518"/>
                    <a:pt x="558" y="394"/>
                    <a:pt x="558" y="259"/>
                  </a:cubicBezTo>
                  <a:cubicBezTo>
                    <a:pt x="558" y="94"/>
                    <a:pt x="43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40"/>
            <p:cNvSpPr/>
            <p:nvPr/>
          </p:nvSpPr>
          <p:spPr>
            <a:xfrm>
              <a:off x="1063175" y="2699925"/>
              <a:ext cx="7525" cy="7525"/>
            </a:xfrm>
            <a:custGeom>
              <a:rect b="b" l="l" r="r" t="t"/>
              <a:pathLst>
                <a:path extrusionOk="0" h="301" w="301">
                  <a:moveTo>
                    <a:pt x="0" y="1"/>
                  </a:moveTo>
                  <a:lnTo>
                    <a:pt x="0" y="301"/>
                  </a:lnTo>
                  <a:cubicBezTo>
                    <a:pt x="42" y="301"/>
                    <a:pt x="42" y="301"/>
                    <a:pt x="83" y="259"/>
                  </a:cubicBezTo>
                  <a:cubicBezTo>
                    <a:pt x="217" y="259"/>
                    <a:pt x="300" y="125"/>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40"/>
            <p:cNvSpPr/>
            <p:nvPr/>
          </p:nvSpPr>
          <p:spPr>
            <a:xfrm>
              <a:off x="1125450" y="2694500"/>
              <a:ext cx="14250" cy="7525"/>
            </a:xfrm>
            <a:custGeom>
              <a:rect b="b" l="l" r="r" t="t"/>
              <a:pathLst>
                <a:path extrusionOk="0" h="301" w="570">
                  <a:moveTo>
                    <a:pt x="570" y="1"/>
                  </a:moveTo>
                  <a:lnTo>
                    <a:pt x="1" y="42"/>
                  </a:lnTo>
                  <a:lnTo>
                    <a:pt x="1" y="83"/>
                  </a:lnTo>
                  <a:cubicBezTo>
                    <a:pt x="53" y="218"/>
                    <a:pt x="177" y="301"/>
                    <a:pt x="311" y="301"/>
                  </a:cubicBezTo>
                  <a:cubicBezTo>
                    <a:pt x="435" y="259"/>
                    <a:pt x="570" y="125"/>
                    <a:pt x="57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40"/>
            <p:cNvSpPr/>
            <p:nvPr/>
          </p:nvSpPr>
          <p:spPr>
            <a:xfrm>
              <a:off x="1199900" y="2751625"/>
              <a:ext cx="7525" cy="13975"/>
            </a:xfrm>
            <a:custGeom>
              <a:rect b="b" l="l" r="r" t="t"/>
              <a:pathLst>
                <a:path extrusionOk="0" h="559" w="301">
                  <a:moveTo>
                    <a:pt x="259" y="1"/>
                  </a:moveTo>
                  <a:cubicBezTo>
                    <a:pt x="218" y="1"/>
                    <a:pt x="125" y="42"/>
                    <a:pt x="83" y="83"/>
                  </a:cubicBezTo>
                  <a:cubicBezTo>
                    <a:pt x="42" y="125"/>
                    <a:pt x="1" y="207"/>
                    <a:pt x="1" y="301"/>
                  </a:cubicBezTo>
                  <a:cubicBezTo>
                    <a:pt x="1" y="425"/>
                    <a:pt x="83" y="518"/>
                    <a:pt x="176" y="559"/>
                  </a:cubicBezTo>
                  <a:lnTo>
                    <a:pt x="30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40"/>
            <p:cNvSpPr/>
            <p:nvPr/>
          </p:nvSpPr>
          <p:spPr>
            <a:xfrm>
              <a:off x="1194475" y="2689075"/>
              <a:ext cx="7525" cy="7525"/>
            </a:xfrm>
            <a:custGeom>
              <a:rect b="b" l="l" r="r" t="t"/>
              <a:pathLst>
                <a:path extrusionOk="0" h="301" w="301">
                  <a:moveTo>
                    <a:pt x="259" y="1"/>
                  </a:moveTo>
                  <a:lnTo>
                    <a:pt x="0" y="42"/>
                  </a:lnTo>
                  <a:lnTo>
                    <a:pt x="0" y="83"/>
                  </a:lnTo>
                  <a:cubicBezTo>
                    <a:pt x="42" y="218"/>
                    <a:pt x="176" y="300"/>
                    <a:pt x="300" y="300"/>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40"/>
            <p:cNvSpPr/>
            <p:nvPr/>
          </p:nvSpPr>
          <p:spPr>
            <a:xfrm>
              <a:off x="934975" y="2842100"/>
              <a:ext cx="7500" cy="7525"/>
            </a:xfrm>
            <a:custGeom>
              <a:rect b="b" l="l" r="r" t="t"/>
              <a:pathLst>
                <a:path extrusionOk="0" h="301" w="300">
                  <a:moveTo>
                    <a:pt x="0" y="0"/>
                  </a:moveTo>
                  <a:lnTo>
                    <a:pt x="0" y="300"/>
                  </a:lnTo>
                  <a:lnTo>
                    <a:pt x="300" y="259"/>
                  </a:lnTo>
                  <a:cubicBezTo>
                    <a:pt x="258" y="124"/>
                    <a:pt x="176" y="42"/>
                    <a:pt x="4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40"/>
            <p:cNvSpPr/>
            <p:nvPr/>
          </p:nvSpPr>
          <p:spPr>
            <a:xfrm>
              <a:off x="929525" y="2773075"/>
              <a:ext cx="7525" cy="14000"/>
            </a:xfrm>
            <a:custGeom>
              <a:rect b="b" l="l" r="r" t="t"/>
              <a:pathLst>
                <a:path extrusionOk="0" h="560" w="301">
                  <a:moveTo>
                    <a:pt x="1" y="1"/>
                  </a:moveTo>
                  <a:lnTo>
                    <a:pt x="42" y="559"/>
                  </a:lnTo>
                  <a:cubicBezTo>
                    <a:pt x="42" y="559"/>
                    <a:pt x="84" y="559"/>
                    <a:pt x="84" y="518"/>
                  </a:cubicBezTo>
                  <a:cubicBezTo>
                    <a:pt x="218" y="518"/>
                    <a:pt x="301" y="383"/>
                    <a:pt x="301" y="259"/>
                  </a:cubicBezTo>
                  <a:cubicBezTo>
                    <a:pt x="259" y="84"/>
                    <a:pt x="135"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40"/>
            <p:cNvSpPr/>
            <p:nvPr/>
          </p:nvSpPr>
          <p:spPr>
            <a:xfrm>
              <a:off x="997525" y="2836675"/>
              <a:ext cx="13975" cy="7525"/>
            </a:xfrm>
            <a:custGeom>
              <a:rect b="b" l="l" r="r" t="t"/>
              <a:pathLst>
                <a:path extrusionOk="0" h="301" w="559">
                  <a:moveTo>
                    <a:pt x="259" y="0"/>
                  </a:moveTo>
                  <a:cubicBezTo>
                    <a:pt x="207" y="0"/>
                    <a:pt x="124" y="42"/>
                    <a:pt x="83" y="83"/>
                  </a:cubicBezTo>
                  <a:cubicBezTo>
                    <a:pt x="41" y="83"/>
                    <a:pt x="41" y="124"/>
                    <a:pt x="0" y="217"/>
                  </a:cubicBezTo>
                  <a:lnTo>
                    <a:pt x="0" y="300"/>
                  </a:lnTo>
                  <a:lnTo>
                    <a:pt x="558" y="259"/>
                  </a:lnTo>
                  <a:cubicBezTo>
                    <a:pt x="558" y="166"/>
                    <a:pt x="465" y="83"/>
                    <a:pt x="424" y="42"/>
                  </a:cubicBezTo>
                  <a:cubicBezTo>
                    <a:pt x="383" y="0"/>
                    <a:pt x="300"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40"/>
            <p:cNvSpPr/>
            <p:nvPr/>
          </p:nvSpPr>
          <p:spPr>
            <a:xfrm>
              <a:off x="992075" y="2767650"/>
              <a:ext cx="14000" cy="13975"/>
            </a:xfrm>
            <a:custGeom>
              <a:rect b="b" l="l" r="r" t="t"/>
              <a:pathLst>
                <a:path extrusionOk="0" h="559" w="560">
                  <a:moveTo>
                    <a:pt x="259" y="1"/>
                  </a:moveTo>
                  <a:cubicBezTo>
                    <a:pt x="84" y="1"/>
                    <a:pt x="1" y="135"/>
                    <a:pt x="1" y="301"/>
                  </a:cubicBezTo>
                  <a:cubicBezTo>
                    <a:pt x="1" y="435"/>
                    <a:pt x="125" y="559"/>
                    <a:pt x="301" y="559"/>
                  </a:cubicBezTo>
                  <a:cubicBezTo>
                    <a:pt x="477" y="559"/>
                    <a:pt x="559" y="394"/>
                    <a:pt x="559" y="259"/>
                  </a:cubicBezTo>
                  <a:cubicBezTo>
                    <a:pt x="559" y="83"/>
                    <a:pt x="42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40"/>
            <p:cNvSpPr/>
            <p:nvPr/>
          </p:nvSpPr>
          <p:spPr>
            <a:xfrm>
              <a:off x="954350" y="2735350"/>
              <a:ext cx="15025" cy="13975"/>
            </a:xfrm>
            <a:custGeom>
              <a:rect b="b" l="l" r="r" t="t"/>
              <a:pathLst>
                <a:path extrusionOk="0" h="559" w="601">
                  <a:moveTo>
                    <a:pt x="259" y="0"/>
                  </a:moveTo>
                  <a:cubicBezTo>
                    <a:pt x="125" y="42"/>
                    <a:pt x="0" y="176"/>
                    <a:pt x="42" y="300"/>
                  </a:cubicBezTo>
                  <a:cubicBezTo>
                    <a:pt x="42" y="476"/>
                    <a:pt x="176" y="559"/>
                    <a:pt x="300" y="559"/>
                  </a:cubicBezTo>
                  <a:cubicBezTo>
                    <a:pt x="476" y="559"/>
                    <a:pt x="600" y="435"/>
                    <a:pt x="559" y="259"/>
                  </a:cubicBezTo>
                  <a:cubicBezTo>
                    <a:pt x="559" y="135"/>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40"/>
            <p:cNvSpPr/>
            <p:nvPr/>
          </p:nvSpPr>
          <p:spPr>
            <a:xfrm>
              <a:off x="959775" y="2805200"/>
              <a:ext cx="15025" cy="13350"/>
            </a:xfrm>
            <a:custGeom>
              <a:rect b="b" l="l" r="r" t="t"/>
              <a:pathLst>
                <a:path extrusionOk="0" h="534" w="601">
                  <a:moveTo>
                    <a:pt x="323" y="0"/>
                  </a:moveTo>
                  <a:cubicBezTo>
                    <a:pt x="303" y="0"/>
                    <a:pt x="281" y="3"/>
                    <a:pt x="259" y="8"/>
                  </a:cubicBezTo>
                  <a:cubicBezTo>
                    <a:pt x="125" y="8"/>
                    <a:pt x="1" y="132"/>
                    <a:pt x="1" y="267"/>
                  </a:cubicBezTo>
                  <a:cubicBezTo>
                    <a:pt x="37" y="419"/>
                    <a:pt x="135" y="533"/>
                    <a:pt x="248" y="533"/>
                  </a:cubicBezTo>
                  <a:cubicBezTo>
                    <a:pt x="265" y="533"/>
                    <a:pt x="283" y="531"/>
                    <a:pt x="300" y="525"/>
                  </a:cubicBezTo>
                  <a:cubicBezTo>
                    <a:pt x="476" y="525"/>
                    <a:pt x="600" y="391"/>
                    <a:pt x="559" y="225"/>
                  </a:cubicBezTo>
                  <a:cubicBezTo>
                    <a:pt x="559" y="109"/>
                    <a:pt x="458" y="0"/>
                    <a:pt x="32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40"/>
            <p:cNvSpPr/>
            <p:nvPr/>
          </p:nvSpPr>
          <p:spPr>
            <a:xfrm>
              <a:off x="1024400" y="2729925"/>
              <a:ext cx="13975" cy="13975"/>
            </a:xfrm>
            <a:custGeom>
              <a:rect b="b" l="l" r="r" t="t"/>
              <a:pathLst>
                <a:path extrusionOk="0" h="559" w="559">
                  <a:moveTo>
                    <a:pt x="259" y="0"/>
                  </a:moveTo>
                  <a:cubicBezTo>
                    <a:pt x="83" y="42"/>
                    <a:pt x="0" y="176"/>
                    <a:pt x="0" y="300"/>
                  </a:cubicBezTo>
                  <a:cubicBezTo>
                    <a:pt x="0" y="476"/>
                    <a:pt x="124" y="559"/>
                    <a:pt x="300" y="559"/>
                  </a:cubicBezTo>
                  <a:cubicBezTo>
                    <a:pt x="424" y="559"/>
                    <a:pt x="559" y="434"/>
                    <a:pt x="559" y="259"/>
                  </a:cubicBezTo>
                  <a:cubicBezTo>
                    <a:pt x="517" y="135"/>
                    <a:pt x="38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40"/>
            <p:cNvSpPr/>
            <p:nvPr/>
          </p:nvSpPr>
          <p:spPr>
            <a:xfrm>
              <a:off x="1028525" y="2799775"/>
              <a:ext cx="15275" cy="14175"/>
            </a:xfrm>
            <a:custGeom>
              <a:rect b="b" l="l" r="r" t="t"/>
              <a:pathLst>
                <a:path extrusionOk="0" h="567" w="611">
                  <a:moveTo>
                    <a:pt x="360" y="0"/>
                  </a:moveTo>
                  <a:cubicBezTo>
                    <a:pt x="344" y="0"/>
                    <a:pt x="327" y="3"/>
                    <a:pt x="311" y="8"/>
                  </a:cubicBezTo>
                  <a:cubicBezTo>
                    <a:pt x="135" y="8"/>
                    <a:pt x="1" y="142"/>
                    <a:pt x="52" y="308"/>
                  </a:cubicBezTo>
                  <a:cubicBezTo>
                    <a:pt x="52" y="442"/>
                    <a:pt x="177" y="566"/>
                    <a:pt x="352" y="566"/>
                  </a:cubicBezTo>
                  <a:cubicBezTo>
                    <a:pt x="476" y="525"/>
                    <a:pt x="611" y="401"/>
                    <a:pt x="611" y="267"/>
                  </a:cubicBezTo>
                  <a:cubicBezTo>
                    <a:pt x="575" y="114"/>
                    <a:pt x="469" y="0"/>
                    <a:pt x="36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40"/>
            <p:cNvSpPr/>
            <p:nvPr/>
          </p:nvSpPr>
          <p:spPr>
            <a:xfrm>
              <a:off x="924100" y="2709500"/>
              <a:ext cx="7525" cy="7525"/>
            </a:xfrm>
            <a:custGeom>
              <a:rect b="b" l="l" r="r" t="t"/>
              <a:pathLst>
                <a:path extrusionOk="0" h="301" w="301">
                  <a:moveTo>
                    <a:pt x="301" y="0"/>
                  </a:moveTo>
                  <a:lnTo>
                    <a:pt x="1" y="42"/>
                  </a:lnTo>
                  <a:lnTo>
                    <a:pt x="42" y="300"/>
                  </a:lnTo>
                  <a:lnTo>
                    <a:pt x="94" y="300"/>
                  </a:lnTo>
                  <a:cubicBezTo>
                    <a:pt x="218" y="259"/>
                    <a:pt x="301" y="176"/>
                    <a:pt x="30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40"/>
            <p:cNvSpPr/>
            <p:nvPr/>
          </p:nvSpPr>
          <p:spPr>
            <a:xfrm>
              <a:off x="986650" y="2705100"/>
              <a:ext cx="14000" cy="7775"/>
            </a:xfrm>
            <a:custGeom>
              <a:rect b="b" l="l" r="r" t="t"/>
              <a:pathLst>
                <a:path extrusionOk="0" h="311" w="560">
                  <a:moveTo>
                    <a:pt x="559" y="1"/>
                  </a:moveTo>
                  <a:lnTo>
                    <a:pt x="1" y="52"/>
                  </a:lnTo>
                  <a:cubicBezTo>
                    <a:pt x="1" y="176"/>
                    <a:pt x="177" y="311"/>
                    <a:pt x="301" y="311"/>
                  </a:cubicBezTo>
                  <a:cubicBezTo>
                    <a:pt x="476" y="259"/>
                    <a:pt x="559" y="135"/>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40"/>
            <p:cNvSpPr/>
            <p:nvPr/>
          </p:nvSpPr>
          <p:spPr>
            <a:xfrm>
              <a:off x="1066275" y="2831250"/>
              <a:ext cx="7525" cy="7500"/>
            </a:xfrm>
            <a:custGeom>
              <a:rect b="b" l="l" r="r" t="t"/>
              <a:pathLst>
                <a:path extrusionOk="0" h="300" w="301">
                  <a:moveTo>
                    <a:pt x="259" y="0"/>
                  </a:moveTo>
                  <a:cubicBezTo>
                    <a:pt x="259" y="0"/>
                    <a:pt x="217" y="0"/>
                    <a:pt x="217" y="41"/>
                  </a:cubicBezTo>
                  <a:cubicBezTo>
                    <a:pt x="93" y="41"/>
                    <a:pt x="0" y="176"/>
                    <a:pt x="0" y="300"/>
                  </a:cubicBezTo>
                  <a:lnTo>
                    <a:pt x="300"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40"/>
            <p:cNvSpPr/>
            <p:nvPr/>
          </p:nvSpPr>
          <p:spPr>
            <a:xfrm>
              <a:off x="1060850" y="2762225"/>
              <a:ext cx="7775" cy="13975"/>
            </a:xfrm>
            <a:custGeom>
              <a:rect b="b" l="l" r="r" t="t"/>
              <a:pathLst>
                <a:path extrusionOk="0" h="559" w="311">
                  <a:moveTo>
                    <a:pt x="259" y="1"/>
                  </a:moveTo>
                  <a:cubicBezTo>
                    <a:pt x="217" y="1"/>
                    <a:pt x="176" y="42"/>
                    <a:pt x="135" y="42"/>
                  </a:cubicBezTo>
                  <a:cubicBezTo>
                    <a:pt x="52" y="135"/>
                    <a:pt x="0" y="218"/>
                    <a:pt x="0" y="300"/>
                  </a:cubicBezTo>
                  <a:cubicBezTo>
                    <a:pt x="52" y="435"/>
                    <a:pt x="93" y="518"/>
                    <a:pt x="217" y="559"/>
                  </a:cubicBezTo>
                  <a:lnTo>
                    <a:pt x="31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40"/>
            <p:cNvSpPr/>
            <p:nvPr/>
          </p:nvSpPr>
          <p:spPr>
            <a:xfrm>
              <a:off x="1056700" y="2699925"/>
              <a:ext cx="6500" cy="7525"/>
            </a:xfrm>
            <a:custGeom>
              <a:rect b="b" l="l" r="r" t="t"/>
              <a:pathLst>
                <a:path extrusionOk="0" h="301" w="260">
                  <a:moveTo>
                    <a:pt x="259" y="1"/>
                  </a:moveTo>
                  <a:lnTo>
                    <a:pt x="1" y="42"/>
                  </a:lnTo>
                  <a:cubicBezTo>
                    <a:pt x="1" y="166"/>
                    <a:pt x="125" y="301"/>
                    <a:pt x="259" y="301"/>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40"/>
            <p:cNvSpPr/>
            <p:nvPr/>
          </p:nvSpPr>
          <p:spPr>
            <a:xfrm>
              <a:off x="795900" y="2852700"/>
              <a:ext cx="7775" cy="6475"/>
            </a:xfrm>
            <a:custGeom>
              <a:rect b="b" l="l" r="r" t="t"/>
              <a:pathLst>
                <a:path extrusionOk="0" h="259" w="311">
                  <a:moveTo>
                    <a:pt x="1" y="0"/>
                  </a:moveTo>
                  <a:lnTo>
                    <a:pt x="52" y="259"/>
                  </a:lnTo>
                  <a:lnTo>
                    <a:pt x="311" y="259"/>
                  </a:lnTo>
                  <a:cubicBezTo>
                    <a:pt x="311" y="176"/>
                    <a:pt x="259" y="93"/>
                    <a:pt x="176" y="42"/>
                  </a:cubicBezTo>
                  <a:cubicBezTo>
                    <a:pt x="135" y="0"/>
                    <a:pt x="52"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40"/>
            <p:cNvSpPr/>
            <p:nvPr/>
          </p:nvSpPr>
          <p:spPr>
            <a:xfrm>
              <a:off x="790725" y="2783650"/>
              <a:ext cx="7525" cy="13225"/>
            </a:xfrm>
            <a:custGeom>
              <a:rect b="b" l="l" r="r" t="t"/>
              <a:pathLst>
                <a:path extrusionOk="0" h="529" w="301">
                  <a:moveTo>
                    <a:pt x="72" y="1"/>
                  </a:moveTo>
                  <a:cubicBezTo>
                    <a:pt x="49" y="1"/>
                    <a:pt x="25" y="4"/>
                    <a:pt x="1" y="12"/>
                  </a:cubicBezTo>
                  <a:lnTo>
                    <a:pt x="42" y="529"/>
                  </a:lnTo>
                  <a:lnTo>
                    <a:pt x="84" y="529"/>
                  </a:lnTo>
                  <a:cubicBezTo>
                    <a:pt x="208" y="477"/>
                    <a:pt x="301" y="395"/>
                    <a:pt x="301" y="271"/>
                  </a:cubicBezTo>
                  <a:cubicBezTo>
                    <a:pt x="301" y="121"/>
                    <a:pt x="203" y="1"/>
                    <a:pt x="7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40"/>
            <p:cNvSpPr/>
            <p:nvPr/>
          </p:nvSpPr>
          <p:spPr>
            <a:xfrm>
              <a:off x="858450" y="2847275"/>
              <a:ext cx="13975" cy="7775"/>
            </a:xfrm>
            <a:custGeom>
              <a:rect b="b" l="l" r="r" t="t"/>
              <a:pathLst>
                <a:path extrusionOk="0" h="311" w="559">
                  <a:moveTo>
                    <a:pt x="259" y="0"/>
                  </a:moveTo>
                  <a:cubicBezTo>
                    <a:pt x="218" y="0"/>
                    <a:pt x="135" y="52"/>
                    <a:pt x="83" y="93"/>
                  </a:cubicBezTo>
                  <a:cubicBezTo>
                    <a:pt x="42" y="135"/>
                    <a:pt x="1" y="217"/>
                    <a:pt x="1" y="310"/>
                  </a:cubicBezTo>
                  <a:lnTo>
                    <a:pt x="559" y="259"/>
                  </a:lnTo>
                  <a:cubicBezTo>
                    <a:pt x="559" y="217"/>
                    <a:pt x="559" y="135"/>
                    <a:pt x="518" y="93"/>
                  </a:cubicBezTo>
                  <a:cubicBezTo>
                    <a:pt x="476" y="52"/>
                    <a:pt x="39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40"/>
            <p:cNvSpPr/>
            <p:nvPr/>
          </p:nvSpPr>
          <p:spPr>
            <a:xfrm>
              <a:off x="853025" y="2778300"/>
              <a:ext cx="15275" cy="14200"/>
            </a:xfrm>
            <a:custGeom>
              <a:rect b="b" l="l" r="r" t="t"/>
              <a:pathLst>
                <a:path extrusionOk="0" h="568" w="611">
                  <a:moveTo>
                    <a:pt x="325" y="1"/>
                  </a:moveTo>
                  <a:cubicBezTo>
                    <a:pt x="304" y="1"/>
                    <a:pt x="282" y="4"/>
                    <a:pt x="259" y="9"/>
                  </a:cubicBezTo>
                  <a:cubicBezTo>
                    <a:pt x="135" y="9"/>
                    <a:pt x="1" y="133"/>
                    <a:pt x="42" y="309"/>
                  </a:cubicBezTo>
                  <a:cubicBezTo>
                    <a:pt x="42" y="433"/>
                    <a:pt x="176" y="567"/>
                    <a:pt x="300" y="567"/>
                  </a:cubicBezTo>
                  <a:cubicBezTo>
                    <a:pt x="476" y="526"/>
                    <a:pt x="611" y="391"/>
                    <a:pt x="559" y="267"/>
                  </a:cubicBezTo>
                  <a:cubicBezTo>
                    <a:pt x="559" y="115"/>
                    <a:pt x="465" y="1"/>
                    <a:pt x="3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40"/>
            <p:cNvSpPr/>
            <p:nvPr/>
          </p:nvSpPr>
          <p:spPr>
            <a:xfrm>
              <a:off x="816575" y="2746200"/>
              <a:ext cx="14000" cy="13975"/>
            </a:xfrm>
            <a:custGeom>
              <a:rect b="b" l="l" r="r" t="t"/>
              <a:pathLst>
                <a:path extrusionOk="0" h="559" w="560">
                  <a:moveTo>
                    <a:pt x="259" y="1"/>
                  </a:moveTo>
                  <a:cubicBezTo>
                    <a:pt x="83" y="1"/>
                    <a:pt x="1" y="125"/>
                    <a:pt x="1" y="300"/>
                  </a:cubicBezTo>
                  <a:cubicBezTo>
                    <a:pt x="1" y="424"/>
                    <a:pt x="125" y="559"/>
                    <a:pt x="301" y="559"/>
                  </a:cubicBezTo>
                  <a:cubicBezTo>
                    <a:pt x="425" y="559"/>
                    <a:pt x="559" y="424"/>
                    <a:pt x="559" y="259"/>
                  </a:cubicBezTo>
                  <a:cubicBezTo>
                    <a:pt x="559" y="83"/>
                    <a:pt x="38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40"/>
            <p:cNvSpPr/>
            <p:nvPr/>
          </p:nvSpPr>
          <p:spPr>
            <a:xfrm>
              <a:off x="821750" y="2814950"/>
              <a:ext cx="14250" cy="14250"/>
            </a:xfrm>
            <a:custGeom>
              <a:rect b="b" l="l" r="r" t="t"/>
              <a:pathLst>
                <a:path extrusionOk="0" h="570" w="570">
                  <a:moveTo>
                    <a:pt x="259" y="1"/>
                  </a:moveTo>
                  <a:cubicBezTo>
                    <a:pt x="94" y="52"/>
                    <a:pt x="1" y="176"/>
                    <a:pt x="1" y="311"/>
                  </a:cubicBezTo>
                  <a:cubicBezTo>
                    <a:pt x="1" y="476"/>
                    <a:pt x="135" y="569"/>
                    <a:pt x="311" y="569"/>
                  </a:cubicBezTo>
                  <a:cubicBezTo>
                    <a:pt x="435" y="569"/>
                    <a:pt x="569" y="435"/>
                    <a:pt x="569" y="259"/>
                  </a:cubicBezTo>
                  <a:cubicBezTo>
                    <a:pt x="517" y="135"/>
                    <a:pt x="39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40"/>
            <p:cNvSpPr/>
            <p:nvPr/>
          </p:nvSpPr>
          <p:spPr>
            <a:xfrm>
              <a:off x="885325" y="2740775"/>
              <a:ext cx="14000" cy="13975"/>
            </a:xfrm>
            <a:custGeom>
              <a:rect b="b" l="l" r="r" t="t"/>
              <a:pathLst>
                <a:path extrusionOk="0" h="559" w="560">
                  <a:moveTo>
                    <a:pt x="259" y="0"/>
                  </a:moveTo>
                  <a:cubicBezTo>
                    <a:pt x="135" y="0"/>
                    <a:pt x="1" y="176"/>
                    <a:pt x="1" y="300"/>
                  </a:cubicBezTo>
                  <a:cubicBezTo>
                    <a:pt x="42" y="476"/>
                    <a:pt x="177" y="559"/>
                    <a:pt x="301" y="559"/>
                  </a:cubicBezTo>
                  <a:cubicBezTo>
                    <a:pt x="477" y="559"/>
                    <a:pt x="559" y="435"/>
                    <a:pt x="559" y="259"/>
                  </a:cubicBezTo>
                  <a:cubicBezTo>
                    <a:pt x="559" y="125"/>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40"/>
            <p:cNvSpPr/>
            <p:nvPr/>
          </p:nvSpPr>
          <p:spPr>
            <a:xfrm>
              <a:off x="890775" y="2809775"/>
              <a:ext cx="13975" cy="14175"/>
            </a:xfrm>
            <a:custGeom>
              <a:rect b="b" l="l" r="r" t="t"/>
              <a:pathLst>
                <a:path extrusionOk="0" h="567" w="559">
                  <a:moveTo>
                    <a:pt x="259" y="1"/>
                  </a:moveTo>
                  <a:cubicBezTo>
                    <a:pt x="134" y="42"/>
                    <a:pt x="0" y="166"/>
                    <a:pt x="0" y="301"/>
                  </a:cubicBezTo>
                  <a:cubicBezTo>
                    <a:pt x="0" y="446"/>
                    <a:pt x="103" y="567"/>
                    <a:pt x="240" y="567"/>
                  </a:cubicBezTo>
                  <a:cubicBezTo>
                    <a:pt x="259" y="567"/>
                    <a:pt x="279" y="564"/>
                    <a:pt x="300" y="559"/>
                  </a:cubicBezTo>
                  <a:cubicBezTo>
                    <a:pt x="476" y="559"/>
                    <a:pt x="558" y="425"/>
                    <a:pt x="558" y="259"/>
                  </a:cubicBezTo>
                  <a:cubicBezTo>
                    <a:pt x="558" y="125"/>
                    <a:pt x="43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40"/>
            <p:cNvSpPr/>
            <p:nvPr/>
          </p:nvSpPr>
          <p:spPr>
            <a:xfrm>
              <a:off x="786350" y="2720350"/>
              <a:ext cx="6475" cy="7525"/>
            </a:xfrm>
            <a:custGeom>
              <a:rect b="b" l="l" r="r" t="t"/>
              <a:pathLst>
                <a:path extrusionOk="0" h="301" w="259">
                  <a:moveTo>
                    <a:pt x="259" y="1"/>
                  </a:moveTo>
                  <a:lnTo>
                    <a:pt x="0" y="42"/>
                  </a:lnTo>
                  <a:lnTo>
                    <a:pt x="0" y="300"/>
                  </a:lnTo>
                  <a:lnTo>
                    <a:pt x="83" y="300"/>
                  </a:lnTo>
                  <a:cubicBezTo>
                    <a:pt x="176" y="259"/>
                    <a:pt x="259" y="125"/>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40"/>
            <p:cNvSpPr/>
            <p:nvPr/>
          </p:nvSpPr>
          <p:spPr>
            <a:xfrm>
              <a:off x="848900" y="2714925"/>
              <a:ext cx="13975" cy="7800"/>
            </a:xfrm>
            <a:custGeom>
              <a:rect b="b" l="l" r="r" t="t"/>
              <a:pathLst>
                <a:path extrusionOk="0" h="312" w="559">
                  <a:moveTo>
                    <a:pt x="558" y="1"/>
                  </a:moveTo>
                  <a:lnTo>
                    <a:pt x="0" y="42"/>
                  </a:lnTo>
                  <a:lnTo>
                    <a:pt x="0" y="125"/>
                  </a:lnTo>
                  <a:cubicBezTo>
                    <a:pt x="34" y="235"/>
                    <a:pt x="96" y="311"/>
                    <a:pt x="216" y="311"/>
                  </a:cubicBezTo>
                  <a:cubicBezTo>
                    <a:pt x="241" y="311"/>
                    <a:pt x="269" y="308"/>
                    <a:pt x="300" y="300"/>
                  </a:cubicBezTo>
                  <a:cubicBezTo>
                    <a:pt x="424" y="300"/>
                    <a:pt x="558" y="176"/>
                    <a:pt x="55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40"/>
            <p:cNvSpPr/>
            <p:nvPr/>
          </p:nvSpPr>
          <p:spPr>
            <a:xfrm>
              <a:off x="928500" y="2842100"/>
              <a:ext cx="6500" cy="7525"/>
            </a:xfrm>
            <a:custGeom>
              <a:rect b="b" l="l" r="r" t="t"/>
              <a:pathLst>
                <a:path extrusionOk="0" h="301" w="260">
                  <a:moveTo>
                    <a:pt x="176" y="0"/>
                  </a:moveTo>
                  <a:cubicBezTo>
                    <a:pt x="83" y="42"/>
                    <a:pt x="1" y="124"/>
                    <a:pt x="1" y="259"/>
                  </a:cubicBezTo>
                  <a:lnTo>
                    <a:pt x="1" y="300"/>
                  </a:lnTo>
                  <a:lnTo>
                    <a:pt x="259"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40"/>
            <p:cNvSpPr/>
            <p:nvPr/>
          </p:nvSpPr>
          <p:spPr>
            <a:xfrm>
              <a:off x="923075" y="2773075"/>
              <a:ext cx="7525" cy="14000"/>
            </a:xfrm>
            <a:custGeom>
              <a:rect b="b" l="l" r="r" t="t"/>
              <a:pathLst>
                <a:path extrusionOk="0" h="560" w="301">
                  <a:moveTo>
                    <a:pt x="259" y="1"/>
                  </a:moveTo>
                  <a:cubicBezTo>
                    <a:pt x="176" y="1"/>
                    <a:pt x="135" y="1"/>
                    <a:pt x="83" y="42"/>
                  </a:cubicBezTo>
                  <a:cubicBezTo>
                    <a:pt x="42" y="84"/>
                    <a:pt x="0" y="218"/>
                    <a:pt x="0" y="301"/>
                  </a:cubicBezTo>
                  <a:cubicBezTo>
                    <a:pt x="0" y="383"/>
                    <a:pt x="83" y="518"/>
                    <a:pt x="176" y="518"/>
                  </a:cubicBezTo>
                  <a:cubicBezTo>
                    <a:pt x="218" y="559"/>
                    <a:pt x="259" y="559"/>
                    <a:pt x="300" y="5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40"/>
            <p:cNvSpPr/>
            <p:nvPr/>
          </p:nvSpPr>
          <p:spPr>
            <a:xfrm>
              <a:off x="917650" y="2710525"/>
              <a:ext cx="7525" cy="6950"/>
            </a:xfrm>
            <a:custGeom>
              <a:rect b="b" l="l" r="r" t="t"/>
              <a:pathLst>
                <a:path extrusionOk="0" h="278" w="301">
                  <a:moveTo>
                    <a:pt x="0" y="1"/>
                  </a:moveTo>
                  <a:lnTo>
                    <a:pt x="0" y="94"/>
                  </a:lnTo>
                  <a:cubicBezTo>
                    <a:pt x="42" y="135"/>
                    <a:pt x="93" y="218"/>
                    <a:pt x="135" y="259"/>
                  </a:cubicBezTo>
                  <a:cubicBezTo>
                    <a:pt x="162" y="259"/>
                    <a:pt x="208" y="278"/>
                    <a:pt x="248" y="278"/>
                  </a:cubicBezTo>
                  <a:cubicBezTo>
                    <a:pt x="268" y="278"/>
                    <a:pt x="286" y="273"/>
                    <a:pt x="300" y="2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40"/>
            <p:cNvSpPr/>
            <p:nvPr/>
          </p:nvSpPr>
          <p:spPr>
            <a:xfrm>
              <a:off x="658125" y="2863550"/>
              <a:ext cx="6500" cy="6475"/>
            </a:xfrm>
            <a:custGeom>
              <a:rect b="b" l="l" r="r" t="t"/>
              <a:pathLst>
                <a:path extrusionOk="0" h="259" w="260">
                  <a:moveTo>
                    <a:pt x="1" y="0"/>
                  </a:moveTo>
                  <a:lnTo>
                    <a:pt x="1" y="259"/>
                  </a:lnTo>
                  <a:lnTo>
                    <a:pt x="259" y="259"/>
                  </a:lnTo>
                  <a:cubicBezTo>
                    <a:pt x="259" y="83"/>
                    <a:pt x="177" y="0"/>
                    <a:pt x="4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40"/>
            <p:cNvSpPr/>
            <p:nvPr/>
          </p:nvSpPr>
          <p:spPr>
            <a:xfrm>
              <a:off x="652700" y="2793500"/>
              <a:ext cx="7525" cy="13975"/>
            </a:xfrm>
            <a:custGeom>
              <a:rect b="b" l="l" r="r" t="t"/>
              <a:pathLst>
                <a:path extrusionOk="0" h="559" w="301">
                  <a:moveTo>
                    <a:pt x="1" y="1"/>
                  </a:moveTo>
                  <a:lnTo>
                    <a:pt x="42" y="559"/>
                  </a:lnTo>
                  <a:cubicBezTo>
                    <a:pt x="177" y="559"/>
                    <a:pt x="301" y="435"/>
                    <a:pt x="301" y="259"/>
                  </a:cubicBezTo>
                  <a:cubicBezTo>
                    <a:pt x="259" y="135"/>
                    <a:pt x="135"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40"/>
            <p:cNvSpPr/>
            <p:nvPr/>
          </p:nvSpPr>
          <p:spPr>
            <a:xfrm>
              <a:off x="720675" y="2858125"/>
              <a:ext cx="14000" cy="7525"/>
            </a:xfrm>
            <a:custGeom>
              <a:rect b="b" l="l" r="r" t="t"/>
              <a:pathLst>
                <a:path extrusionOk="0" h="301" w="560">
                  <a:moveTo>
                    <a:pt x="259" y="0"/>
                  </a:moveTo>
                  <a:cubicBezTo>
                    <a:pt x="166" y="0"/>
                    <a:pt x="125" y="0"/>
                    <a:pt x="84" y="42"/>
                  </a:cubicBezTo>
                  <a:cubicBezTo>
                    <a:pt x="42" y="83"/>
                    <a:pt x="42" y="135"/>
                    <a:pt x="1" y="176"/>
                  </a:cubicBezTo>
                  <a:lnTo>
                    <a:pt x="1" y="300"/>
                  </a:lnTo>
                  <a:lnTo>
                    <a:pt x="559" y="259"/>
                  </a:lnTo>
                  <a:cubicBezTo>
                    <a:pt x="518" y="83"/>
                    <a:pt x="38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40"/>
            <p:cNvSpPr/>
            <p:nvPr/>
          </p:nvSpPr>
          <p:spPr>
            <a:xfrm>
              <a:off x="715250" y="2788925"/>
              <a:ext cx="14000" cy="13400"/>
            </a:xfrm>
            <a:custGeom>
              <a:rect b="b" l="l" r="r" t="t"/>
              <a:pathLst>
                <a:path extrusionOk="0" h="536" w="560">
                  <a:moveTo>
                    <a:pt x="308" y="0"/>
                  </a:moveTo>
                  <a:cubicBezTo>
                    <a:pt x="291" y="0"/>
                    <a:pt x="275" y="3"/>
                    <a:pt x="259" y="8"/>
                  </a:cubicBezTo>
                  <a:cubicBezTo>
                    <a:pt x="84" y="8"/>
                    <a:pt x="1" y="142"/>
                    <a:pt x="1" y="266"/>
                  </a:cubicBezTo>
                  <a:cubicBezTo>
                    <a:pt x="1" y="416"/>
                    <a:pt x="91" y="536"/>
                    <a:pt x="227" y="536"/>
                  </a:cubicBezTo>
                  <a:cubicBezTo>
                    <a:pt x="250" y="536"/>
                    <a:pt x="275" y="532"/>
                    <a:pt x="301" y="525"/>
                  </a:cubicBezTo>
                  <a:cubicBezTo>
                    <a:pt x="435" y="525"/>
                    <a:pt x="559" y="401"/>
                    <a:pt x="559" y="225"/>
                  </a:cubicBezTo>
                  <a:cubicBezTo>
                    <a:pt x="559" y="117"/>
                    <a:pt x="425" y="0"/>
                    <a:pt x="30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40"/>
            <p:cNvSpPr/>
            <p:nvPr/>
          </p:nvSpPr>
          <p:spPr>
            <a:xfrm>
              <a:off x="677525" y="2756800"/>
              <a:ext cx="15025" cy="14250"/>
            </a:xfrm>
            <a:custGeom>
              <a:rect b="b" l="l" r="r" t="t"/>
              <a:pathLst>
                <a:path extrusionOk="0" h="570" w="601">
                  <a:moveTo>
                    <a:pt x="259" y="0"/>
                  </a:moveTo>
                  <a:cubicBezTo>
                    <a:pt x="135" y="0"/>
                    <a:pt x="0" y="135"/>
                    <a:pt x="0" y="311"/>
                  </a:cubicBezTo>
                  <a:cubicBezTo>
                    <a:pt x="42" y="435"/>
                    <a:pt x="176" y="569"/>
                    <a:pt x="300" y="569"/>
                  </a:cubicBezTo>
                  <a:cubicBezTo>
                    <a:pt x="476" y="517"/>
                    <a:pt x="600" y="393"/>
                    <a:pt x="559" y="259"/>
                  </a:cubicBezTo>
                  <a:cubicBezTo>
                    <a:pt x="559" y="94"/>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40"/>
            <p:cNvSpPr/>
            <p:nvPr/>
          </p:nvSpPr>
          <p:spPr>
            <a:xfrm>
              <a:off x="682950" y="2825800"/>
              <a:ext cx="13975" cy="14000"/>
            </a:xfrm>
            <a:custGeom>
              <a:rect b="b" l="l" r="r" t="t"/>
              <a:pathLst>
                <a:path extrusionOk="0" h="560" w="559">
                  <a:moveTo>
                    <a:pt x="259" y="1"/>
                  </a:moveTo>
                  <a:cubicBezTo>
                    <a:pt x="125" y="1"/>
                    <a:pt x="0" y="135"/>
                    <a:pt x="0" y="301"/>
                  </a:cubicBezTo>
                  <a:cubicBezTo>
                    <a:pt x="42" y="477"/>
                    <a:pt x="176" y="559"/>
                    <a:pt x="300" y="559"/>
                  </a:cubicBezTo>
                  <a:cubicBezTo>
                    <a:pt x="476" y="559"/>
                    <a:pt x="559" y="435"/>
                    <a:pt x="559" y="259"/>
                  </a:cubicBezTo>
                  <a:cubicBezTo>
                    <a:pt x="559" y="84"/>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40"/>
            <p:cNvSpPr/>
            <p:nvPr/>
          </p:nvSpPr>
          <p:spPr>
            <a:xfrm>
              <a:off x="746525" y="2751625"/>
              <a:ext cx="15025" cy="13975"/>
            </a:xfrm>
            <a:custGeom>
              <a:rect b="b" l="l" r="r" t="t"/>
              <a:pathLst>
                <a:path extrusionOk="0" h="559" w="601">
                  <a:moveTo>
                    <a:pt x="301" y="1"/>
                  </a:moveTo>
                  <a:cubicBezTo>
                    <a:pt x="125" y="1"/>
                    <a:pt x="1" y="125"/>
                    <a:pt x="42" y="301"/>
                  </a:cubicBezTo>
                  <a:cubicBezTo>
                    <a:pt x="42" y="425"/>
                    <a:pt x="166" y="559"/>
                    <a:pt x="342" y="559"/>
                  </a:cubicBezTo>
                  <a:cubicBezTo>
                    <a:pt x="476" y="559"/>
                    <a:pt x="601" y="383"/>
                    <a:pt x="601" y="259"/>
                  </a:cubicBezTo>
                  <a:cubicBezTo>
                    <a:pt x="559" y="83"/>
                    <a:pt x="425" y="1"/>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40"/>
            <p:cNvSpPr/>
            <p:nvPr/>
          </p:nvSpPr>
          <p:spPr>
            <a:xfrm>
              <a:off x="751950" y="2820375"/>
              <a:ext cx="15025" cy="14000"/>
            </a:xfrm>
            <a:custGeom>
              <a:rect b="b" l="l" r="r" t="t"/>
              <a:pathLst>
                <a:path extrusionOk="0" h="560" w="601">
                  <a:moveTo>
                    <a:pt x="301" y="1"/>
                  </a:moveTo>
                  <a:cubicBezTo>
                    <a:pt x="125" y="1"/>
                    <a:pt x="1" y="177"/>
                    <a:pt x="42" y="301"/>
                  </a:cubicBezTo>
                  <a:cubicBezTo>
                    <a:pt x="42" y="476"/>
                    <a:pt x="166" y="559"/>
                    <a:pt x="301" y="559"/>
                  </a:cubicBezTo>
                  <a:cubicBezTo>
                    <a:pt x="466" y="559"/>
                    <a:pt x="601" y="435"/>
                    <a:pt x="559" y="259"/>
                  </a:cubicBezTo>
                  <a:cubicBezTo>
                    <a:pt x="559" y="135"/>
                    <a:pt x="425" y="1"/>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40"/>
            <p:cNvSpPr/>
            <p:nvPr/>
          </p:nvSpPr>
          <p:spPr>
            <a:xfrm>
              <a:off x="647275" y="2730950"/>
              <a:ext cx="7775" cy="7775"/>
            </a:xfrm>
            <a:custGeom>
              <a:rect b="b" l="l" r="r" t="t"/>
              <a:pathLst>
                <a:path extrusionOk="0" h="311" w="311">
                  <a:moveTo>
                    <a:pt x="311" y="1"/>
                  </a:moveTo>
                  <a:lnTo>
                    <a:pt x="1" y="52"/>
                  </a:lnTo>
                  <a:lnTo>
                    <a:pt x="52" y="311"/>
                  </a:lnTo>
                  <a:lnTo>
                    <a:pt x="94" y="311"/>
                  </a:lnTo>
                  <a:cubicBezTo>
                    <a:pt x="218" y="259"/>
                    <a:pt x="311" y="135"/>
                    <a:pt x="31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40"/>
            <p:cNvSpPr/>
            <p:nvPr/>
          </p:nvSpPr>
          <p:spPr>
            <a:xfrm>
              <a:off x="709825" y="2725775"/>
              <a:ext cx="14000" cy="7525"/>
            </a:xfrm>
            <a:custGeom>
              <a:rect b="b" l="l" r="r" t="t"/>
              <a:pathLst>
                <a:path extrusionOk="0" h="301" w="560">
                  <a:moveTo>
                    <a:pt x="559" y="1"/>
                  </a:moveTo>
                  <a:lnTo>
                    <a:pt x="1" y="42"/>
                  </a:lnTo>
                  <a:cubicBezTo>
                    <a:pt x="1" y="208"/>
                    <a:pt x="135" y="301"/>
                    <a:pt x="301" y="301"/>
                  </a:cubicBezTo>
                  <a:cubicBezTo>
                    <a:pt x="476" y="301"/>
                    <a:pt x="559" y="166"/>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40"/>
            <p:cNvSpPr/>
            <p:nvPr/>
          </p:nvSpPr>
          <p:spPr>
            <a:xfrm>
              <a:off x="789450" y="2852700"/>
              <a:ext cx="7775" cy="7525"/>
            </a:xfrm>
            <a:custGeom>
              <a:rect b="b" l="l" r="r" t="t"/>
              <a:pathLst>
                <a:path extrusionOk="0" h="301" w="311">
                  <a:moveTo>
                    <a:pt x="217" y="0"/>
                  </a:moveTo>
                  <a:cubicBezTo>
                    <a:pt x="93" y="42"/>
                    <a:pt x="0" y="176"/>
                    <a:pt x="0" y="300"/>
                  </a:cubicBezTo>
                  <a:lnTo>
                    <a:pt x="310"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40"/>
            <p:cNvSpPr/>
            <p:nvPr/>
          </p:nvSpPr>
          <p:spPr>
            <a:xfrm>
              <a:off x="784275" y="2783950"/>
              <a:ext cx="7525" cy="13400"/>
            </a:xfrm>
            <a:custGeom>
              <a:rect b="b" l="l" r="r" t="t"/>
              <a:pathLst>
                <a:path extrusionOk="0" h="536" w="301">
                  <a:moveTo>
                    <a:pt x="259" y="0"/>
                  </a:moveTo>
                  <a:cubicBezTo>
                    <a:pt x="207" y="0"/>
                    <a:pt x="166" y="0"/>
                    <a:pt x="124" y="41"/>
                  </a:cubicBezTo>
                  <a:cubicBezTo>
                    <a:pt x="42" y="83"/>
                    <a:pt x="0" y="165"/>
                    <a:pt x="0" y="300"/>
                  </a:cubicBezTo>
                  <a:cubicBezTo>
                    <a:pt x="0" y="383"/>
                    <a:pt x="83" y="465"/>
                    <a:pt x="207" y="517"/>
                  </a:cubicBezTo>
                  <a:cubicBezTo>
                    <a:pt x="207" y="517"/>
                    <a:pt x="230" y="535"/>
                    <a:pt x="258" y="535"/>
                  </a:cubicBezTo>
                  <a:cubicBezTo>
                    <a:pt x="271" y="535"/>
                    <a:pt x="286" y="531"/>
                    <a:pt x="300" y="517"/>
                  </a:cubicBez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40"/>
            <p:cNvSpPr/>
            <p:nvPr/>
          </p:nvSpPr>
          <p:spPr>
            <a:xfrm>
              <a:off x="778850" y="2721400"/>
              <a:ext cx="7525" cy="6475"/>
            </a:xfrm>
            <a:custGeom>
              <a:rect b="b" l="l" r="r" t="t"/>
              <a:pathLst>
                <a:path extrusionOk="0" h="259" w="301">
                  <a:moveTo>
                    <a:pt x="0" y="0"/>
                  </a:moveTo>
                  <a:cubicBezTo>
                    <a:pt x="42" y="83"/>
                    <a:pt x="83" y="176"/>
                    <a:pt x="166" y="217"/>
                  </a:cubicBezTo>
                  <a:cubicBezTo>
                    <a:pt x="217" y="258"/>
                    <a:pt x="259" y="258"/>
                    <a:pt x="300" y="258"/>
                  </a:cubicBezTo>
                  <a:lnTo>
                    <a:pt x="300"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40"/>
            <p:cNvSpPr/>
            <p:nvPr/>
          </p:nvSpPr>
          <p:spPr>
            <a:xfrm>
              <a:off x="519325" y="2873125"/>
              <a:ext cx="7525" cy="7775"/>
            </a:xfrm>
            <a:custGeom>
              <a:rect b="b" l="l" r="r" t="t"/>
              <a:pathLst>
                <a:path extrusionOk="0" h="311" w="301">
                  <a:moveTo>
                    <a:pt x="1" y="0"/>
                  </a:moveTo>
                  <a:lnTo>
                    <a:pt x="1" y="310"/>
                  </a:lnTo>
                  <a:lnTo>
                    <a:pt x="301" y="258"/>
                  </a:lnTo>
                  <a:cubicBezTo>
                    <a:pt x="301" y="176"/>
                    <a:pt x="208" y="93"/>
                    <a:pt x="166" y="52"/>
                  </a:cubicBezTo>
                  <a:cubicBezTo>
                    <a:pt x="125" y="52"/>
                    <a:pt x="42"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40"/>
            <p:cNvSpPr/>
            <p:nvPr/>
          </p:nvSpPr>
          <p:spPr>
            <a:xfrm>
              <a:off x="513900" y="2804350"/>
              <a:ext cx="7525" cy="14000"/>
            </a:xfrm>
            <a:custGeom>
              <a:rect b="b" l="l" r="r" t="t"/>
              <a:pathLst>
                <a:path extrusionOk="0" h="560" w="301">
                  <a:moveTo>
                    <a:pt x="1" y="1"/>
                  </a:moveTo>
                  <a:lnTo>
                    <a:pt x="42" y="559"/>
                  </a:lnTo>
                  <a:cubicBezTo>
                    <a:pt x="218" y="559"/>
                    <a:pt x="301" y="425"/>
                    <a:pt x="301" y="259"/>
                  </a:cubicBezTo>
                  <a:cubicBezTo>
                    <a:pt x="301" y="125"/>
                    <a:pt x="166"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40"/>
            <p:cNvSpPr/>
            <p:nvPr/>
          </p:nvSpPr>
          <p:spPr>
            <a:xfrm>
              <a:off x="581625" y="2868575"/>
              <a:ext cx="13975" cy="6900"/>
            </a:xfrm>
            <a:custGeom>
              <a:rect b="b" l="l" r="r" t="t"/>
              <a:pathLst>
                <a:path extrusionOk="0" h="276" w="559">
                  <a:moveTo>
                    <a:pt x="338" y="0"/>
                  </a:moveTo>
                  <a:cubicBezTo>
                    <a:pt x="311" y="0"/>
                    <a:pt x="284" y="6"/>
                    <a:pt x="259" y="17"/>
                  </a:cubicBezTo>
                  <a:cubicBezTo>
                    <a:pt x="176" y="17"/>
                    <a:pt x="135" y="58"/>
                    <a:pt x="94" y="99"/>
                  </a:cubicBezTo>
                  <a:cubicBezTo>
                    <a:pt x="42" y="141"/>
                    <a:pt x="1" y="234"/>
                    <a:pt x="1" y="275"/>
                  </a:cubicBezTo>
                  <a:lnTo>
                    <a:pt x="559" y="234"/>
                  </a:lnTo>
                  <a:cubicBezTo>
                    <a:pt x="559" y="182"/>
                    <a:pt x="559" y="141"/>
                    <a:pt x="518" y="99"/>
                  </a:cubicBezTo>
                  <a:cubicBezTo>
                    <a:pt x="487" y="39"/>
                    <a:pt x="413" y="0"/>
                    <a:pt x="33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40"/>
            <p:cNvSpPr/>
            <p:nvPr/>
          </p:nvSpPr>
          <p:spPr>
            <a:xfrm>
              <a:off x="576200" y="2798925"/>
              <a:ext cx="15275" cy="14000"/>
            </a:xfrm>
            <a:custGeom>
              <a:rect b="b" l="l" r="r" t="t"/>
              <a:pathLst>
                <a:path extrusionOk="0" h="560" w="611">
                  <a:moveTo>
                    <a:pt x="259" y="1"/>
                  </a:moveTo>
                  <a:cubicBezTo>
                    <a:pt x="135" y="42"/>
                    <a:pt x="0" y="176"/>
                    <a:pt x="0" y="301"/>
                  </a:cubicBezTo>
                  <a:cubicBezTo>
                    <a:pt x="52" y="476"/>
                    <a:pt x="176" y="559"/>
                    <a:pt x="311" y="559"/>
                  </a:cubicBezTo>
                  <a:cubicBezTo>
                    <a:pt x="476" y="559"/>
                    <a:pt x="610" y="435"/>
                    <a:pt x="569" y="259"/>
                  </a:cubicBezTo>
                  <a:cubicBezTo>
                    <a:pt x="569" y="12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40"/>
            <p:cNvSpPr/>
            <p:nvPr/>
          </p:nvSpPr>
          <p:spPr>
            <a:xfrm>
              <a:off x="539750" y="2767450"/>
              <a:ext cx="13975" cy="13350"/>
            </a:xfrm>
            <a:custGeom>
              <a:rect b="b" l="l" r="r" t="t"/>
              <a:pathLst>
                <a:path extrusionOk="0" h="534" w="559">
                  <a:moveTo>
                    <a:pt x="308" y="1"/>
                  </a:moveTo>
                  <a:cubicBezTo>
                    <a:pt x="292" y="1"/>
                    <a:pt x="275" y="3"/>
                    <a:pt x="259" y="9"/>
                  </a:cubicBezTo>
                  <a:cubicBezTo>
                    <a:pt x="83" y="9"/>
                    <a:pt x="1" y="143"/>
                    <a:pt x="1" y="267"/>
                  </a:cubicBezTo>
                  <a:cubicBezTo>
                    <a:pt x="1" y="420"/>
                    <a:pt x="94" y="534"/>
                    <a:pt x="234" y="534"/>
                  </a:cubicBezTo>
                  <a:cubicBezTo>
                    <a:pt x="255" y="534"/>
                    <a:pt x="277" y="531"/>
                    <a:pt x="300" y="526"/>
                  </a:cubicBezTo>
                  <a:cubicBezTo>
                    <a:pt x="425" y="526"/>
                    <a:pt x="559" y="402"/>
                    <a:pt x="559" y="267"/>
                  </a:cubicBezTo>
                  <a:cubicBezTo>
                    <a:pt x="523" y="114"/>
                    <a:pt x="417" y="1"/>
                    <a:pt x="30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40"/>
            <p:cNvSpPr/>
            <p:nvPr/>
          </p:nvSpPr>
          <p:spPr>
            <a:xfrm>
              <a:off x="543900" y="2836675"/>
              <a:ext cx="15275" cy="13975"/>
            </a:xfrm>
            <a:custGeom>
              <a:rect b="b" l="l" r="r" t="t"/>
              <a:pathLst>
                <a:path extrusionOk="0" h="559" w="611">
                  <a:moveTo>
                    <a:pt x="310" y="0"/>
                  </a:moveTo>
                  <a:cubicBezTo>
                    <a:pt x="134" y="0"/>
                    <a:pt x="0" y="124"/>
                    <a:pt x="52" y="300"/>
                  </a:cubicBezTo>
                  <a:cubicBezTo>
                    <a:pt x="52" y="424"/>
                    <a:pt x="176" y="559"/>
                    <a:pt x="352" y="559"/>
                  </a:cubicBezTo>
                  <a:cubicBezTo>
                    <a:pt x="476" y="517"/>
                    <a:pt x="610" y="383"/>
                    <a:pt x="610" y="259"/>
                  </a:cubicBezTo>
                  <a:cubicBezTo>
                    <a:pt x="569" y="83"/>
                    <a:pt x="434" y="0"/>
                    <a:pt x="31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40"/>
            <p:cNvSpPr/>
            <p:nvPr/>
          </p:nvSpPr>
          <p:spPr>
            <a:xfrm>
              <a:off x="608500" y="2762050"/>
              <a:ext cx="14250" cy="14150"/>
            </a:xfrm>
            <a:custGeom>
              <a:rect b="b" l="l" r="r" t="t"/>
              <a:pathLst>
                <a:path extrusionOk="0" h="566" w="570">
                  <a:moveTo>
                    <a:pt x="323" y="0"/>
                  </a:moveTo>
                  <a:cubicBezTo>
                    <a:pt x="302" y="0"/>
                    <a:pt x="281" y="2"/>
                    <a:pt x="259" y="8"/>
                  </a:cubicBezTo>
                  <a:cubicBezTo>
                    <a:pt x="135" y="8"/>
                    <a:pt x="1" y="142"/>
                    <a:pt x="1" y="307"/>
                  </a:cubicBezTo>
                  <a:cubicBezTo>
                    <a:pt x="1" y="442"/>
                    <a:pt x="135" y="566"/>
                    <a:pt x="311" y="566"/>
                  </a:cubicBezTo>
                  <a:cubicBezTo>
                    <a:pt x="476" y="525"/>
                    <a:pt x="569" y="400"/>
                    <a:pt x="569" y="266"/>
                  </a:cubicBezTo>
                  <a:cubicBezTo>
                    <a:pt x="569" y="121"/>
                    <a:pt x="466" y="0"/>
                    <a:pt x="32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40"/>
            <p:cNvSpPr/>
            <p:nvPr/>
          </p:nvSpPr>
          <p:spPr>
            <a:xfrm>
              <a:off x="613925" y="2831250"/>
              <a:ext cx="14000" cy="13975"/>
            </a:xfrm>
            <a:custGeom>
              <a:rect b="b" l="l" r="r" t="t"/>
              <a:pathLst>
                <a:path extrusionOk="0" h="559" w="560">
                  <a:moveTo>
                    <a:pt x="259" y="0"/>
                  </a:moveTo>
                  <a:cubicBezTo>
                    <a:pt x="94" y="0"/>
                    <a:pt x="1" y="124"/>
                    <a:pt x="1" y="300"/>
                  </a:cubicBezTo>
                  <a:cubicBezTo>
                    <a:pt x="1" y="434"/>
                    <a:pt x="135" y="558"/>
                    <a:pt x="301" y="558"/>
                  </a:cubicBezTo>
                  <a:cubicBezTo>
                    <a:pt x="435" y="558"/>
                    <a:pt x="559" y="383"/>
                    <a:pt x="559" y="259"/>
                  </a:cubicBezTo>
                  <a:cubicBezTo>
                    <a:pt x="559" y="83"/>
                    <a:pt x="39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40"/>
            <p:cNvSpPr/>
            <p:nvPr/>
          </p:nvSpPr>
          <p:spPr>
            <a:xfrm>
              <a:off x="509500" y="2741800"/>
              <a:ext cx="6500" cy="7525"/>
            </a:xfrm>
            <a:custGeom>
              <a:rect b="b" l="l" r="r" t="t"/>
              <a:pathLst>
                <a:path extrusionOk="0" h="301" w="260">
                  <a:moveTo>
                    <a:pt x="1" y="1"/>
                  </a:moveTo>
                  <a:lnTo>
                    <a:pt x="1" y="301"/>
                  </a:lnTo>
                  <a:lnTo>
                    <a:pt x="42" y="301"/>
                  </a:lnTo>
                  <a:cubicBezTo>
                    <a:pt x="177" y="259"/>
                    <a:pt x="259" y="135"/>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40"/>
            <p:cNvSpPr/>
            <p:nvPr/>
          </p:nvSpPr>
          <p:spPr>
            <a:xfrm>
              <a:off x="572075" y="2736375"/>
              <a:ext cx="12925" cy="7525"/>
            </a:xfrm>
            <a:custGeom>
              <a:rect b="b" l="l" r="r" t="t"/>
              <a:pathLst>
                <a:path extrusionOk="0" h="301" w="517">
                  <a:moveTo>
                    <a:pt x="517" y="1"/>
                  </a:moveTo>
                  <a:lnTo>
                    <a:pt x="0" y="42"/>
                  </a:lnTo>
                  <a:lnTo>
                    <a:pt x="0" y="94"/>
                  </a:lnTo>
                  <a:cubicBezTo>
                    <a:pt x="41" y="218"/>
                    <a:pt x="124" y="301"/>
                    <a:pt x="258" y="301"/>
                  </a:cubicBezTo>
                  <a:cubicBezTo>
                    <a:pt x="383" y="301"/>
                    <a:pt x="476" y="218"/>
                    <a:pt x="517" y="176"/>
                  </a:cubicBezTo>
                  <a:lnTo>
                    <a:pt x="517"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40"/>
            <p:cNvSpPr/>
            <p:nvPr/>
          </p:nvSpPr>
          <p:spPr>
            <a:xfrm>
              <a:off x="651675" y="2863550"/>
              <a:ext cx="6475" cy="7525"/>
            </a:xfrm>
            <a:custGeom>
              <a:rect b="b" l="l" r="r" t="t"/>
              <a:pathLst>
                <a:path extrusionOk="0" h="301" w="259">
                  <a:moveTo>
                    <a:pt x="176" y="0"/>
                  </a:moveTo>
                  <a:cubicBezTo>
                    <a:pt x="83" y="42"/>
                    <a:pt x="0" y="125"/>
                    <a:pt x="0" y="218"/>
                  </a:cubicBezTo>
                  <a:lnTo>
                    <a:pt x="0" y="300"/>
                  </a:lnTo>
                  <a:lnTo>
                    <a:pt x="259"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40"/>
            <p:cNvSpPr/>
            <p:nvPr/>
          </p:nvSpPr>
          <p:spPr>
            <a:xfrm>
              <a:off x="646250" y="2793500"/>
              <a:ext cx="7525" cy="13975"/>
            </a:xfrm>
            <a:custGeom>
              <a:rect b="b" l="l" r="r" t="t"/>
              <a:pathLst>
                <a:path extrusionOk="0" h="559" w="301">
                  <a:moveTo>
                    <a:pt x="259" y="1"/>
                  </a:moveTo>
                  <a:cubicBezTo>
                    <a:pt x="176" y="1"/>
                    <a:pt x="135" y="42"/>
                    <a:pt x="93" y="83"/>
                  </a:cubicBezTo>
                  <a:cubicBezTo>
                    <a:pt x="42" y="135"/>
                    <a:pt x="0" y="218"/>
                    <a:pt x="0" y="300"/>
                  </a:cubicBezTo>
                  <a:cubicBezTo>
                    <a:pt x="0" y="435"/>
                    <a:pt x="93" y="518"/>
                    <a:pt x="176" y="559"/>
                  </a:cubicBezTo>
                  <a:lnTo>
                    <a:pt x="30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40"/>
            <p:cNvSpPr/>
            <p:nvPr/>
          </p:nvSpPr>
          <p:spPr>
            <a:xfrm>
              <a:off x="640825" y="2732250"/>
              <a:ext cx="7775" cy="6475"/>
            </a:xfrm>
            <a:custGeom>
              <a:rect b="b" l="l" r="r" t="t"/>
              <a:pathLst>
                <a:path extrusionOk="0" h="259" w="311">
                  <a:moveTo>
                    <a:pt x="0" y="0"/>
                  </a:moveTo>
                  <a:lnTo>
                    <a:pt x="0" y="42"/>
                  </a:lnTo>
                  <a:cubicBezTo>
                    <a:pt x="52" y="124"/>
                    <a:pt x="93" y="166"/>
                    <a:pt x="135" y="207"/>
                  </a:cubicBezTo>
                  <a:cubicBezTo>
                    <a:pt x="176" y="259"/>
                    <a:pt x="217" y="259"/>
                    <a:pt x="310" y="259"/>
                  </a:cubicBez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40"/>
            <p:cNvSpPr/>
            <p:nvPr/>
          </p:nvSpPr>
          <p:spPr>
            <a:xfrm>
              <a:off x="380275" y="2883975"/>
              <a:ext cx="7525" cy="7525"/>
            </a:xfrm>
            <a:custGeom>
              <a:rect b="b" l="l" r="r" t="t"/>
              <a:pathLst>
                <a:path extrusionOk="0" h="301" w="301">
                  <a:moveTo>
                    <a:pt x="0" y="0"/>
                  </a:moveTo>
                  <a:lnTo>
                    <a:pt x="42" y="300"/>
                  </a:lnTo>
                  <a:lnTo>
                    <a:pt x="300" y="259"/>
                  </a:lnTo>
                  <a:cubicBezTo>
                    <a:pt x="300" y="217"/>
                    <a:pt x="300" y="176"/>
                    <a:pt x="259" y="135"/>
                  </a:cubicBezTo>
                  <a:cubicBezTo>
                    <a:pt x="218" y="42"/>
                    <a:pt x="135" y="0"/>
                    <a:pt x="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40"/>
            <p:cNvSpPr/>
            <p:nvPr/>
          </p:nvSpPr>
          <p:spPr>
            <a:xfrm>
              <a:off x="375875" y="2814950"/>
              <a:ext cx="7775" cy="14250"/>
            </a:xfrm>
            <a:custGeom>
              <a:rect b="b" l="l" r="r" t="t"/>
              <a:pathLst>
                <a:path extrusionOk="0" h="570" w="311">
                  <a:moveTo>
                    <a:pt x="1" y="1"/>
                  </a:moveTo>
                  <a:lnTo>
                    <a:pt x="1" y="569"/>
                  </a:lnTo>
                  <a:cubicBezTo>
                    <a:pt x="176" y="569"/>
                    <a:pt x="311" y="394"/>
                    <a:pt x="259" y="259"/>
                  </a:cubicBezTo>
                  <a:cubicBezTo>
                    <a:pt x="259" y="94"/>
                    <a:pt x="135"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40"/>
            <p:cNvSpPr/>
            <p:nvPr/>
          </p:nvSpPr>
          <p:spPr>
            <a:xfrm>
              <a:off x="443850" y="2878550"/>
              <a:ext cx="14000" cy="7500"/>
            </a:xfrm>
            <a:custGeom>
              <a:rect b="b" l="l" r="r" t="t"/>
              <a:pathLst>
                <a:path extrusionOk="0" h="300" w="560">
                  <a:moveTo>
                    <a:pt x="259" y="0"/>
                  </a:moveTo>
                  <a:cubicBezTo>
                    <a:pt x="125" y="41"/>
                    <a:pt x="42" y="93"/>
                    <a:pt x="1" y="217"/>
                  </a:cubicBezTo>
                  <a:lnTo>
                    <a:pt x="1" y="300"/>
                  </a:lnTo>
                  <a:lnTo>
                    <a:pt x="559" y="259"/>
                  </a:lnTo>
                  <a:cubicBezTo>
                    <a:pt x="518" y="135"/>
                    <a:pt x="435" y="41"/>
                    <a:pt x="30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40"/>
            <p:cNvSpPr/>
            <p:nvPr/>
          </p:nvSpPr>
          <p:spPr>
            <a:xfrm>
              <a:off x="438425" y="2809775"/>
              <a:ext cx="14000" cy="14000"/>
            </a:xfrm>
            <a:custGeom>
              <a:rect b="b" l="l" r="r" t="t"/>
              <a:pathLst>
                <a:path extrusionOk="0" h="560" w="560">
                  <a:moveTo>
                    <a:pt x="259" y="1"/>
                  </a:moveTo>
                  <a:cubicBezTo>
                    <a:pt x="83" y="1"/>
                    <a:pt x="1" y="125"/>
                    <a:pt x="1" y="301"/>
                  </a:cubicBezTo>
                  <a:cubicBezTo>
                    <a:pt x="1" y="466"/>
                    <a:pt x="135" y="559"/>
                    <a:pt x="301" y="559"/>
                  </a:cubicBezTo>
                  <a:cubicBezTo>
                    <a:pt x="435" y="559"/>
                    <a:pt x="559" y="425"/>
                    <a:pt x="559" y="259"/>
                  </a:cubicBezTo>
                  <a:cubicBezTo>
                    <a:pt x="518" y="84"/>
                    <a:pt x="39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40"/>
            <p:cNvSpPr/>
            <p:nvPr/>
          </p:nvSpPr>
          <p:spPr>
            <a:xfrm>
              <a:off x="400700" y="2777475"/>
              <a:ext cx="13975" cy="13975"/>
            </a:xfrm>
            <a:custGeom>
              <a:rect b="b" l="l" r="r" t="t"/>
              <a:pathLst>
                <a:path extrusionOk="0" h="559" w="559">
                  <a:moveTo>
                    <a:pt x="259" y="1"/>
                  </a:moveTo>
                  <a:cubicBezTo>
                    <a:pt x="135" y="42"/>
                    <a:pt x="0" y="166"/>
                    <a:pt x="0" y="300"/>
                  </a:cubicBezTo>
                  <a:cubicBezTo>
                    <a:pt x="42" y="466"/>
                    <a:pt x="176" y="559"/>
                    <a:pt x="300" y="559"/>
                  </a:cubicBezTo>
                  <a:cubicBezTo>
                    <a:pt x="476" y="559"/>
                    <a:pt x="559" y="424"/>
                    <a:pt x="559" y="259"/>
                  </a:cubicBezTo>
                  <a:cubicBezTo>
                    <a:pt x="559" y="125"/>
                    <a:pt x="43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40"/>
            <p:cNvSpPr/>
            <p:nvPr/>
          </p:nvSpPr>
          <p:spPr>
            <a:xfrm>
              <a:off x="406125" y="2847075"/>
              <a:ext cx="13975" cy="13425"/>
            </a:xfrm>
            <a:custGeom>
              <a:rect b="b" l="l" r="r" t="t"/>
              <a:pathLst>
                <a:path extrusionOk="0" h="537" w="559">
                  <a:moveTo>
                    <a:pt x="322" y="1"/>
                  </a:moveTo>
                  <a:cubicBezTo>
                    <a:pt x="302" y="1"/>
                    <a:pt x="281" y="3"/>
                    <a:pt x="259" y="8"/>
                  </a:cubicBezTo>
                  <a:cubicBezTo>
                    <a:pt x="135" y="8"/>
                    <a:pt x="0" y="143"/>
                    <a:pt x="0" y="318"/>
                  </a:cubicBezTo>
                  <a:cubicBezTo>
                    <a:pt x="0" y="424"/>
                    <a:pt x="127" y="536"/>
                    <a:pt x="241" y="536"/>
                  </a:cubicBezTo>
                  <a:cubicBezTo>
                    <a:pt x="262" y="536"/>
                    <a:pt x="281" y="533"/>
                    <a:pt x="300" y="525"/>
                  </a:cubicBezTo>
                  <a:cubicBezTo>
                    <a:pt x="476" y="525"/>
                    <a:pt x="559" y="401"/>
                    <a:pt x="559" y="267"/>
                  </a:cubicBezTo>
                  <a:cubicBezTo>
                    <a:pt x="559" y="122"/>
                    <a:pt x="463" y="1"/>
                    <a:pt x="32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40"/>
            <p:cNvSpPr/>
            <p:nvPr/>
          </p:nvSpPr>
          <p:spPr>
            <a:xfrm>
              <a:off x="469700" y="2772050"/>
              <a:ext cx="15025" cy="14175"/>
            </a:xfrm>
            <a:custGeom>
              <a:rect b="b" l="l" r="r" t="t"/>
              <a:pathLst>
                <a:path extrusionOk="0" h="567" w="601">
                  <a:moveTo>
                    <a:pt x="259" y="0"/>
                  </a:moveTo>
                  <a:cubicBezTo>
                    <a:pt x="125" y="42"/>
                    <a:pt x="1" y="166"/>
                    <a:pt x="42" y="300"/>
                  </a:cubicBezTo>
                  <a:cubicBezTo>
                    <a:pt x="42" y="453"/>
                    <a:pt x="144" y="567"/>
                    <a:pt x="252" y="567"/>
                  </a:cubicBezTo>
                  <a:cubicBezTo>
                    <a:pt x="268" y="567"/>
                    <a:pt x="284" y="564"/>
                    <a:pt x="301" y="559"/>
                  </a:cubicBezTo>
                  <a:cubicBezTo>
                    <a:pt x="476" y="559"/>
                    <a:pt x="600" y="424"/>
                    <a:pt x="559" y="259"/>
                  </a:cubicBezTo>
                  <a:cubicBezTo>
                    <a:pt x="559" y="125"/>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40"/>
            <p:cNvSpPr/>
            <p:nvPr/>
          </p:nvSpPr>
          <p:spPr>
            <a:xfrm>
              <a:off x="475125" y="2841825"/>
              <a:ext cx="15025" cy="14250"/>
            </a:xfrm>
            <a:custGeom>
              <a:rect b="b" l="l" r="r" t="t"/>
              <a:pathLst>
                <a:path extrusionOk="0" h="570" w="601">
                  <a:moveTo>
                    <a:pt x="330" y="0"/>
                  </a:moveTo>
                  <a:cubicBezTo>
                    <a:pt x="307" y="0"/>
                    <a:pt x="284" y="4"/>
                    <a:pt x="259" y="11"/>
                  </a:cubicBezTo>
                  <a:cubicBezTo>
                    <a:pt x="125" y="11"/>
                    <a:pt x="1" y="135"/>
                    <a:pt x="1" y="311"/>
                  </a:cubicBezTo>
                  <a:cubicBezTo>
                    <a:pt x="42" y="435"/>
                    <a:pt x="166" y="570"/>
                    <a:pt x="301" y="570"/>
                  </a:cubicBezTo>
                  <a:cubicBezTo>
                    <a:pt x="476" y="528"/>
                    <a:pt x="601" y="394"/>
                    <a:pt x="559" y="270"/>
                  </a:cubicBezTo>
                  <a:cubicBezTo>
                    <a:pt x="559" y="120"/>
                    <a:pt x="461" y="0"/>
                    <a:pt x="33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40"/>
            <p:cNvSpPr/>
            <p:nvPr/>
          </p:nvSpPr>
          <p:spPr>
            <a:xfrm>
              <a:off x="370700" y="2752675"/>
              <a:ext cx="7525" cy="7500"/>
            </a:xfrm>
            <a:custGeom>
              <a:rect b="b" l="l" r="r" t="t"/>
              <a:pathLst>
                <a:path extrusionOk="0" h="300" w="301">
                  <a:moveTo>
                    <a:pt x="1" y="0"/>
                  </a:moveTo>
                  <a:lnTo>
                    <a:pt x="42" y="300"/>
                  </a:lnTo>
                  <a:cubicBezTo>
                    <a:pt x="42" y="259"/>
                    <a:pt x="42" y="259"/>
                    <a:pt x="84" y="259"/>
                  </a:cubicBezTo>
                  <a:cubicBezTo>
                    <a:pt x="208" y="217"/>
                    <a:pt x="301" y="124"/>
                    <a:pt x="30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40"/>
            <p:cNvSpPr/>
            <p:nvPr/>
          </p:nvSpPr>
          <p:spPr>
            <a:xfrm>
              <a:off x="433000" y="2747225"/>
              <a:ext cx="13975" cy="7525"/>
            </a:xfrm>
            <a:custGeom>
              <a:rect b="b" l="l" r="r" t="t"/>
              <a:pathLst>
                <a:path extrusionOk="0" h="301" w="559">
                  <a:moveTo>
                    <a:pt x="559" y="1"/>
                  </a:moveTo>
                  <a:lnTo>
                    <a:pt x="1" y="42"/>
                  </a:lnTo>
                  <a:cubicBezTo>
                    <a:pt x="1" y="177"/>
                    <a:pt x="135" y="301"/>
                    <a:pt x="300" y="301"/>
                  </a:cubicBezTo>
                  <a:cubicBezTo>
                    <a:pt x="435" y="259"/>
                    <a:pt x="559" y="125"/>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40"/>
            <p:cNvSpPr/>
            <p:nvPr/>
          </p:nvSpPr>
          <p:spPr>
            <a:xfrm>
              <a:off x="512875" y="2873125"/>
              <a:ext cx="6475" cy="7775"/>
            </a:xfrm>
            <a:custGeom>
              <a:rect b="b" l="l" r="r" t="t"/>
              <a:pathLst>
                <a:path extrusionOk="0" h="311" w="259">
                  <a:moveTo>
                    <a:pt x="259" y="0"/>
                  </a:moveTo>
                  <a:lnTo>
                    <a:pt x="207" y="52"/>
                  </a:lnTo>
                  <a:cubicBezTo>
                    <a:pt x="83" y="52"/>
                    <a:pt x="0" y="176"/>
                    <a:pt x="0" y="310"/>
                  </a:cubicBezTo>
                  <a:lnTo>
                    <a:pt x="259" y="31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40"/>
            <p:cNvSpPr/>
            <p:nvPr/>
          </p:nvSpPr>
          <p:spPr>
            <a:xfrm>
              <a:off x="507450" y="2804350"/>
              <a:ext cx="7525" cy="14000"/>
            </a:xfrm>
            <a:custGeom>
              <a:rect b="b" l="l" r="r" t="t"/>
              <a:pathLst>
                <a:path extrusionOk="0" h="560" w="301">
                  <a:moveTo>
                    <a:pt x="259" y="1"/>
                  </a:moveTo>
                  <a:cubicBezTo>
                    <a:pt x="217" y="1"/>
                    <a:pt x="166" y="42"/>
                    <a:pt x="124" y="84"/>
                  </a:cubicBezTo>
                  <a:cubicBezTo>
                    <a:pt x="42" y="125"/>
                    <a:pt x="0" y="218"/>
                    <a:pt x="0" y="301"/>
                  </a:cubicBezTo>
                  <a:cubicBezTo>
                    <a:pt x="0" y="425"/>
                    <a:pt x="83" y="518"/>
                    <a:pt x="217" y="559"/>
                  </a:cubicBezTo>
                  <a:lnTo>
                    <a:pt x="30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40"/>
            <p:cNvSpPr/>
            <p:nvPr/>
          </p:nvSpPr>
          <p:spPr>
            <a:xfrm>
              <a:off x="502025" y="2741800"/>
              <a:ext cx="7500" cy="7525"/>
            </a:xfrm>
            <a:custGeom>
              <a:rect b="b" l="l" r="r" t="t"/>
              <a:pathLst>
                <a:path extrusionOk="0" h="301" w="300">
                  <a:moveTo>
                    <a:pt x="300" y="1"/>
                  </a:moveTo>
                  <a:lnTo>
                    <a:pt x="0" y="42"/>
                  </a:lnTo>
                  <a:cubicBezTo>
                    <a:pt x="0" y="135"/>
                    <a:pt x="83" y="218"/>
                    <a:pt x="124" y="259"/>
                  </a:cubicBezTo>
                  <a:cubicBezTo>
                    <a:pt x="217" y="301"/>
                    <a:pt x="259" y="301"/>
                    <a:pt x="300" y="301"/>
                  </a:cubicBezTo>
                  <a:lnTo>
                    <a:pt x="30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40"/>
            <p:cNvSpPr/>
            <p:nvPr/>
          </p:nvSpPr>
          <p:spPr>
            <a:xfrm>
              <a:off x="304800" y="2889400"/>
              <a:ext cx="14250" cy="7525"/>
            </a:xfrm>
            <a:custGeom>
              <a:rect b="b" l="l" r="r" t="t"/>
              <a:pathLst>
                <a:path extrusionOk="0" h="301" w="570">
                  <a:moveTo>
                    <a:pt x="259" y="0"/>
                  </a:moveTo>
                  <a:cubicBezTo>
                    <a:pt x="135" y="0"/>
                    <a:pt x="0" y="124"/>
                    <a:pt x="0" y="300"/>
                  </a:cubicBezTo>
                  <a:lnTo>
                    <a:pt x="569" y="259"/>
                  </a:lnTo>
                  <a:cubicBezTo>
                    <a:pt x="569" y="176"/>
                    <a:pt x="517" y="83"/>
                    <a:pt x="435" y="42"/>
                  </a:cubicBezTo>
                  <a:cubicBezTo>
                    <a:pt x="393" y="0"/>
                    <a:pt x="311"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40"/>
            <p:cNvSpPr/>
            <p:nvPr/>
          </p:nvSpPr>
          <p:spPr>
            <a:xfrm>
              <a:off x="299625" y="2820375"/>
              <a:ext cx="13975" cy="14000"/>
            </a:xfrm>
            <a:custGeom>
              <a:rect b="b" l="l" r="r" t="t"/>
              <a:pathLst>
                <a:path extrusionOk="0" h="560" w="559">
                  <a:moveTo>
                    <a:pt x="259" y="1"/>
                  </a:moveTo>
                  <a:cubicBezTo>
                    <a:pt x="125" y="1"/>
                    <a:pt x="1" y="135"/>
                    <a:pt x="1" y="301"/>
                  </a:cubicBezTo>
                  <a:cubicBezTo>
                    <a:pt x="42" y="435"/>
                    <a:pt x="166" y="559"/>
                    <a:pt x="301" y="559"/>
                  </a:cubicBezTo>
                  <a:cubicBezTo>
                    <a:pt x="466" y="518"/>
                    <a:pt x="559" y="394"/>
                    <a:pt x="559" y="259"/>
                  </a:cubicBezTo>
                  <a:cubicBezTo>
                    <a:pt x="559" y="94"/>
                    <a:pt x="42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40"/>
            <p:cNvSpPr/>
            <p:nvPr/>
          </p:nvSpPr>
          <p:spPr>
            <a:xfrm>
              <a:off x="263950" y="2788075"/>
              <a:ext cx="12950" cy="13975"/>
            </a:xfrm>
            <a:custGeom>
              <a:rect b="b" l="l" r="r" t="t"/>
              <a:pathLst>
                <a:path extrusionOk="0" h="559" w="518">
                  <a:moveTo>
                    <a:pt x="218" y="0"/>
                  </a:moveTo>
                  <a:cubicBezTo>
                    <a:pt x="135" y="0"/>
                    <a:pt x="42" y="42"/>
                    <a:pt x="1" y="94"/>
                  </a:cubicBezTo>
                  <a:lnTo>
                    <a:pt x="1" y="435"/>
                  </a:lnTo>
                  <a:cubicBezTo>
                    <a:pt x="42" y="517"/>
                    <a:pt x="135" y="559"/>
                    <a:pt x="259" y="559"/>
                  </a:cubicBezTo>
                  <a:cubicBezTo>
                    <a:pt x="394" y="559"/>
                    <a:pt x="518" y="435"/>
                    <a:pt x="518" y="259"/>
                  </a:cubicBezTo>
                  <a:cubicBezTo>
                    <a:pt x="476" y="135"/>
                    <a:pt x="342" y="0"/>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40"/>
            <p:cNvSpPr/>
            <p:nvPr/>
          </p:nvSpPr>
          <p:spPr>
            <a:xfrm>
              <a:off x="267325" y="2857075"/>
              <a:ext cx="15000" cy="14200"/>
            </a:xfrm>
            <a:custGeom>
              <a:rect b="b" l="l" r="r" t="t"/>
              <a:pathLst>
                <a:path extrusionOk="0" h="568" w="600">
                  <a:moveTo>
                    <a:pt x="300" y="1"/>
                  </a:moveTo>
                  <a:cubicBezTo>
                    <a:pt x="124" y="42"/>
                    <a:pt x="0" y="177"/>
                    <a:pt x="42" y="301"/>
                  </a:cubicBezTo>
                  <a:cubicBezTo>
                    <a:pt x="42" y="454"/>
                    <a:pt x="135" y="567"/>
                    <a:pt x="275" y="567"/>
                  </a:cubicBezTo>
                  <a:cubicBezTo>
                    <a:pt x="296" y="567"/>
                    <a:pt x="318" y="565"/>
                    <a:pt x="341" y="559"/>
                  </a:cubicBezTo>
                  <a:cubicBezTo>
                    <a:pt x="466" y="559"/>
                    <a:pt x="600" y="435"/>
                    <a:pt x="559" y="259"/>
                  </a:cubicBezTo>
                  <a:cubicBezTo>
                    <a:pt x="559" y="125"/>
                    <a:pt x="424" y="1"/>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40"/>
            <p:cNvSpPr/>
            <p:nvPr/>
          </p:nvSpPr>
          <p:spPr>
            <a:xfrm>
              <a:off x="331950" y="2782650"/>
              <a:ext cx="13975" cy="14225"/>
            </a:xfrm>
            <a:custGeom>
              <a:rect b="b" l="l" r="r" t="t"/>
              <a:pathLst>
                <a:path extrusionOk="0" h="569" w="559">
                  <a:moveTo>
                    <a:pt x="259" y="0"/>
                  </a:moveTo>
                  <a:cubicBezTo>
                    <a:pt x="83" y="52"/>
                    <a:pt x="0" y="176"/>
                    <a:pt x="0" y="311"/>
                  </a:cubicBezTo>
                  <a:cubicBezTo>
                    <a:pt x="0" y="476"/>
                    <a:pt x="124" y="569"/>
                    <a:pt x="300" y="569"/>
                  </a:cubicBezTo>
                  <a:cubicBezTo>
                    <a:pt x="424" y="569"/>
                    <a:pt x="558" y="435"/>
                    <a:pt x="558" y="259"/>
                  </a:cubicBezTo>
                  <a:cubicBezTo>
                    <a:pt x="558" y="135"/>
                    <a:pt x="38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40"/>
            <p:cNvSpPr/>
            <p:nvPr/>
          </p:nvSpPr>
          <p:spPr>
            <a:xfrm>
              <a:off x="337100" y="2852500"/>
              <a:ext cx="14250" cy="13350"/>
            </a:xfrm>
            <a:custGeom>
              <a:rect b="b" l="l" r="r" t="t"/>
              <a:pathLst>
                <a:path extrusionOk="0" h="534" w="570">
                  <a:moveTo>
                    <a:pt x="310" y="1"/>
                  </a:moveTo>
                  <a:cubicBezTo>
                    <a:pt x="293" y="1"/>
                    <a:pt x="276" y="3"/>
                    <a:pt x="259" y="8"/>
                  </a:cubicBezTo>
                  <a:cubicBezTo>
                    <a:pt x="94" y="8"/>
                    <a:pt x="1" y="143"/>
                    <a:pt x="1" y="267"/>
                  </a:cubicBezTo>
                  <a:cubicBezTo>
                    <a:pt x="1" y="419"/>
                    <a:pt x="102" y="533"/>
                    <a:pt x="244" y="533"/>
                  </a:cubicBezTo>
                  <a:cubicBezTo>
                    <a:pt x="266" y="533"/>
                    <a:pt x="288" y="531"/>
                    <a:pt x="311" y="525"/>
                  </a:cubicBezTo>
                  <a:cubicBezTo>
                    <a:pt x="435" y="525"/>
                    <a:pt x="569" y="401"/>
                    <a:pt x="569" y="225"/>
                  </a:cubicBezTo>
                  <a:cubicBezTo>
                    <a:pt x="524" y="117"/>
                    <a:pt x="424" y="1"/>
                    <a:pt x="31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40"/>
            <p:cNvSpPr/>
            <p:nvPr/>
          </p:nvSpPr>
          <p:spPr>
            <a:xfrm>
              <a:off x="294200" y="2756800"/>
              <a:ext cx="13975" cy="8025"/>
            </a:xfrm>
            <a:custGeom>
              <a:rect b="b" l="l" r="r" t="t"/>
              <a:pathLst>
                <a:path extrusionOk="0" h="321" w="559">
                  <a:moveTo>
                    <a:pt x="559" y="0"/>
                  </a:moveTo>
                  <a:lnTo>
                    <a:pt x="1" y="52"/>
                  </a:lnTo>
                  <a:cubicBezTo>
                    <a:pt x="1" y="94"/>
                    <a:pt x="42" y="94"/>
                    <a:pt x="42" y="135"/>
                  </a:cubicBezTo>
                  <a:cubicBezTo>
                    <a:pt x="42" y="239"/>
                    <a:pt x="129" y="321"/>
                    <a:pt x="236" y="321"/>
                  </a:cubicBezTo>
                  <a:cubicBezTo>
                    <a:pt x="257" y="321"/>
                    <a:pt x="278" y="317"/>
                    <a:pt x="300" y="311"/>
                  </a:cubicBezTo>
                  <a:cubicBezTo>
                    <a:pt x="424" y="311"/>
                    <a:pt x="476" y="259"/>
                    <a:pt x="518" y="176"/>
                  </a:cubicBezTo>
                  <a:cubicBezTo>
                    <a:pt x="559" y="135"/>
                    <a:pt x="559" y="94"/>
                    <a:pt x="5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40"/>
            <p:cNvSpPr/>
            <p:nvPr/>
          </p:nvSpPr>
          <p:spPr>
            <a:xfrm>
              <a:off x="373800" y="2883975"/>
              <a:ext cx="7525" cy="7525"/>
            </a:xfrm>
            <a:custGeom>
              <a:rect b="b" l="l" r="r" t="t"/>
              <a:pathLst>
                <a:path extrusionOk="0" h="301" w="301">
                  <a:moveTo>
                    <a:pt x="218" y="0"/>
                  </a:moveTo>
                  <a:cubicBezTo>
                    <a:pt x="135" y="42"/>
                    <a:pt x="42" y="135"/>
                    <a:pt x="42" y="259"/>
                  </a:cubicBezTo>
                  <a:cubicBezTo>
                    <a:pt x="1" y="259"/>
                    <a:pt x="1" y="300"/>
                    <a:pt x="1" y="300"/>
                  </a:cubicBezTo>
                  <a:lnTo>
                    <a:pt x="301"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40"/>
            <p:cNvSpPr/>
            <p:nvPr/>
          </p:nvSpPr>
          <p:spPr>
            <a:xfrm>
              <a:off x="368375" y="2814950"/>
              <a:ext cx="7525" cy="14250"/>
            </a:xfrm>
            <a:custGeom>
              <a:rect b="b" l="l" r="r" t="t"/>
              <a:pathLst>
                <a:path extrusionOk="0" h="570" w="301">
                  <a:moveTo>
                    <a:pt x="301" y="1"/>
                  </a:moveTo>
                  <a:cubicBezTo>
                    <a:pt x="218" y="1"/>
                    <a:pt x="177" y="52"/>
                    <a:pt x="135" y="52"/>
                  </a:cubicBezTo>
                  <a:cubicBezTo>
                    <a:pt x="42" y="135"/>
                    <a:pt x="1" y="218"/>
                    <a:pt x="42" y="311"/>
                  </a:cubicBezTo>
                  <a:cubicBezTo>
                    <a:pt x="42" y="435"/>
                    <a:pt x="135" y="518"/>
                    <a:pt x="218" y="518"/>
                  </a:cubicBezTo>
                  <a:cubicBezTo>
                    <a:pt x="259" y="569"/>
                    <a:pt x="301" y="569"/>
                    <a:pt x="301" y="569"/>
                  </a:cubicBezTo>
                  <a:lnTo>
                    <a:pt x="30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40"/>
            <p:cNvSpPr/>
            <p:nvPr/>
          </p:nvSpPr>
          <p:spPr>
            <a:xfrm>
              <a:off x="364250" y="2752675"/>
              <a:ext cx="7525" cy="7500"/>
            </a:xfrm>
            <a:custGeom>
              <a:rect b="b" l="l" r="r" t="t"/>
              <a:pathLst>
                <a:path extrusionOk="0" h="300" w="301">
                  <a:moveTo>
                    <a:pt x="259" y="0"/>
                  </a:moveTo>
                  <a:lnTo>
                    <a:pt x="0" y="41"/>
                  </a:lnTo>
                  <a:lnTo>
                    <a:pt x="0" y="83"/>
                  </a:lnTo>
                  <a:cubicBezTo>
                    <a:pt x="0" y="165"/>
                    <a:pt x="42" y="217"/>
                    <a:pt x="125" y="259"/>
                  </a:cubicBezTo>
                  <a:cubicBezTo>
                    <a:pt x="166" y="259"/>
                    <a:pt x="207" y="300"/>
                    <a:pt x="300" y="300"/>
                  </a:cubicBez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40"/>
            <p:cNvSpPr/>
            <p:nvPr/>
          </p:nvSpPr>
          <p:spPr>
            <a:xfrm>
              <a:off x="1477750" y="2661175"/>
              <a:ext cx="7525" cy="7500"/>
            </a:xfrm>
            <a:custGeom>
              <a:rect b="b" l="l" r="r" t="t"/>
              <a:pathLst>
                <a:path extrusionOk="0" h="300" w="301">
                  <a:moveTo>
                    <a:pt x="1" y="0"/>
                  </a:moveTo>
                  <a:lnTo>
                    <a:pt x="42" y="300"/>
                  </a:lnTo>
                  <a:lnTo>
                    <a:pt x="301" y="258"/>
                  </a:lnTo>
                  <a:cubicBezTo>
                    <a:pt x="301" y="124"/>
                    <a:pt x="177"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40"/>
            <p:cNvSpPr/>
            <p:nvPr/>
          </p:nvSpPr>
          <p:spPr>
            <a:xfrm>
              <a:off x="1340000" y="2671750"/>
              <a:ext cx="6475" cy="7525"/>
            </a:xfrm>
            <a:custGeom>
              <a:rect b="b" l="l" r="r" t="t"/>
              <a:pathLst>
                <a:path extrusionOk="0" h="301" w="259">
                  <a:moveTo>
                    <a:pt x="0" y="1"/>
                  </a:moveTo>
                  <a:lnTo>
                    <a:pt x="0" y="301"/>
                  </a:lnTo>
                  <a:lnTo>
                    <a:pt x="259" y="259"/>
                  </a:lnTo>
                  <a:cubicBezTo>
                    <a:pt x="259" y="218"/>
                    <a:pt x="259" y="177"/>
                    <a:pt x="207" y="135"/>
                  </a:cubicBezTo>
                  <a:cubicBezTo>
                    <a:pt x="166" y="42"/>
                    <a:pt x="83" y="1"/>
                    <a:pt x="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40"/>
            <p:cNvSpPr/>
            <p:nvPr/>
          </p:nvSpPr>
          <p:spPr>
            <a:xfrm>
              <a:off x="1334575" y="2603000"/>
              <a:ext cx="7500" cy="14000"/>
            </a:xfrm>
            <a:custGeom>
              <a:rect b="b" l="l" r="r" t="t"/>
              <a:pathLst>
                <a:path extrusionOk="0" h="560" w="300">
                  <a:moveTo>
                    <a:pt x="0" y="1"/>
                  </a:moveTo>
                  <a:lnTo>
                    <a:pt x="42" y="559"/>
                  </a:lnTo>
                  <a:lnTo>
                    <a:pt x="83" y="559"/>
                  </a:lnTo>
                  <a:cubicBezTo>
                    <a:pt x="166" y="518"/>
                    <a:pt x="259" y="425"/>
                    <a:pt x="259" y="342"/>
                  </a:cubicBezTo>
                  <a:cubicBezTo>
                    <a:pt x="300" y="342"/>
                    <a:pt x="300" y="301"/>
                    <a:pt x="300" y="259"/>
                  </a:cubicBezTo>
                  <a:cubicBezTo>
                    <a:pt x="259" y="166"/>
                    <a:pt x="217" y="83"/>
                    <a:pt x="124" y="42"/>
                  </a:cubicBezTo>
                  <a:cubicBezTo>
                    <a:pt x="124" y="42"/>
                    <a:pt x="124" y="1"/>
                    <a:pt x="8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40"/>
            <p:cNvSpPr/>
            <p:nvPr/>
          </p:nvSpPr>
          <p:spPr>
            <a:xfrm>
              <a:off x="1402275" y="2666325"/>
              <a:ext cx="14000" cy="7775"/>
            </a:xfrm>
            <a:custGeom>
              <a:rect b="b" l="l" r="r" t="t"/>
              <a:pathLst>
                <a:path extrusionOk="0" h="311" w="560">
                  <a:moveTo>
                    <a:pt x="259" y="1"/>
                  </a:moveTo>
                  <a:cubicBezTo>
                    <a:pt x="177" y="1"/>
                    <a:pt x="135" y="52"/>
                    <a:pt x="42" y="135"/>
                  </a:cubicBezTo>
                  <a:cubicBezTo>
                    <a:pt x="1" y="177"/>
                    <a:pt x="1" y="218"/>
                    <a:pt x="1" y="311"/>
                  </a:cubicBezTo>
                  <a:lnTo>
                    <a:pt x="559" y="259"/>
                  </a:lnTo>
                  <a:cubicBezTo>
                    <a:pt x="559" y="135"/>
                    <a:pt x="435" y="52"/>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40"/>
            <p:cNvSpPr/>
            <p:nvPr/>
          </p:nvSpPr>
          <p:spPr>
            <a:xfrm>
              <a:off x="1396850" y="2600675"/>
              <a:ext cx="12950" cy="10875"/>
            </a:xfrm>
            <a:custGeom>
              <a:rect b="b" l="l" r="r" t="t"/>
              <a:pathLst>
                <a:path extrusionOk="0" h="435" w="518">
                  <a:moveTo>
                    <a:pt x="53" y="1"/>
                  </a:moveTo>
                  <a:cubicBezTo>
                    <a:pt x="1" y="42"/>
                    <a:pt x="1" y="94"/>
                    <a:pt x="1" y="176"/>
                  </a:cubicBezTo>
                  <a:cubicBezTo>
                    <a:pt x="1" y="352"/>
                    <a:pt x="135" y="435"/>
                    <a:pt x="311" y="435"/>
                  </a:cubicBezTo>
                  <a:cubicBezTo>
                    <a:pt x="394" y="435"/>
                    <a:pt x="476" y="394"/>
                    <a:pt x="518" y="301"/>
                  </a:cubicBezTo>
                  <a:lnTo>
                    <a:pt x="5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40"/>
            <p:cNvSpPr/>
            <p:nvPr/>
          </p:nvSpPr>
          <p:spPr>
            <a:xfrm>
              <a:off x="1360425" y="2575875"/>
              <a:ext cx="5450" cy="3375"/>
            </a:xfrm>
            <a:custGeom>
              <a:rect b="b" l="l" r="r" t="t"/>
              <a:pathLst>
                <a:path extrusionOk="0" h="135" w="218">
                  <a:moveTo>
                    <a:pt x="0" y="0"/>
                  </a:moveTo>
                  <a:cubicBezTo>
                    <a:pt x="41" y="93"/>
                    <a:pt x="124" y="135"/>
                    <a:pt x="217" y="135"/>
                  </a:cubicBezTo>
                  <a:lnTo>
                    <a:pt x="0"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40"/>
            <p:cNvSpPr/>
            <p:nvPr/>
          </p:nvSpPr>
          <p:spPr>
            <a:xfrm>
              <a:off x="1364550" y="2635025"/>
              <a:ext cx="14250" cy="14275"/>
            </a:xfrm>
            <a:custGeom>
              <a:rect b="b" l="l" r="r" t="t"/>
              <a:pathLst>
                <a:path extrusionOk="0" h="571" w="570">
                  <a:moveTo>
                    <a:pt x="334" y="1"/>
                  </a:moveTo>
                  <a:cubicBezTo>
                    <a:pt x="310" y="1"/>
                    <a:pt x="285" y="5"/>
                    <a:pt x="259" y="12"/>
                  </a:cubicBezTo>
                  <a:cubicBezTo>
                    <a:pt x="135" y="12"/>
                    <a:pt x="0" y="136"/>
                    <a:pt x="0" y="312"/>
                  </a:cubicBezTo>
                  <a:cubicBezTo>
                    <a:pt x="52" y="436"/>
                    <a:pt x="176" y="570"/>
                    <a:pt x="311" y="570"/>
                  </a:cubicBezTo>
                  <a:cubicBezTo>
                    <a:pt x="476" y="529"/>
                    <a:pt x="569" y="395"/>
                    <a:pt x="569" y="271"/>
                  </a:cubicBezTo>
                  <a:cubicBezTo>
                    <a:pt x="569" y="121"/>
                    <a:pt x="471" y="1"/>
                    <a:pt x="33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40"/>
            <p:cNvSpPr/>
            <p:nvPr/>
          </p:nvSpPr>
          <p:spPr>
            <a:xfrm>
              <a:off x="1433550" y="2629900"/>
              <a:ext cx="15025" cy="13975"/>
            </a:xfrm>
            <a:custGeom>
              <a:rect b="b" l="l" r="r" t="t"/>
              <a:pathLst>
                <a:path extrusionOk="0" h="559" w="601">
                  <a:moveTo>
                    <a:pt x="301" y="0"/>
                  </a:moveTo>
                  <a:cubicBezTo>
                    <a:pt x="135" y="0"/>
                    <a:pt x="1" y="124"/>
                    <a:pt x="42" y="300"/>
                  </a:cubicBezTo>
                  <a:cubicBezTo>
                    <a:pt x="42" y="424"/>
                    <a:pt x="177" y="558"/>
                    <a:pt x="342" y="558"/>
                  </a:cubicBezTo>
                  <a:cubicBezTo>
                    <a:pt x="477" y="517"/>
                    <a:pt x="601" y="383"/>
                    <a:pt x="559" y="258"/>
                  </a:cubicBezTo>
                  <a:cubicBezTo>
                    <a:pt x="559" y="165"/>
                    <a:pt x="559" y="124"/>
                    <a:pt x="477" y="83"/>
                  </a:cubicBezTo>
                  <a:lnTo>
                    <a:pt x="394"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40"/>
            <p:cNvSpPr/>
            <p:nvPr/>
          </p:nvSpPr>
          <p:spPr>
            <a:xfrm>
              <a:off x="1471300" y="2661175"/>
              <a:ext cx="7525" cy="7500"/>
            </a:xfrm>
            <a:custGeom>
              <a:rect b="b" l="l" r="r" t="t"/>
              <a:pathLst>
                <a:path extrusionOk="0" h="300" w="301">
                  <a:moveTo>
                    <a:pt x="259" y="0"/>
                  </a:moveTo>
                  <a:lnTo>
                    <a:pt x="218" y="41"/>
                  </a:lnTo>
                  <a:cubicBezTo>
                    <a:pt x="176" y="41"/>
                    <a:pt x="125" y="41"/>
                    <a:pt x="125" y="83"/>
                  </a:cubicBezTo>
                  <a:lnTo>
                    <a:pt x="83" y="124"/>
                  </a:lnTo>
                  <a:cubicBezTo>
                    <a:pt x="42" y="124"/>
                    <a:pt x="42" y="165"/>
                    <a:pt x="0" y="207"/>
                  </a:cubicBezTo>
                  <a:lnTo>
                    <a:pt x="0" y="300"/>
                  </a:lnTo>
                  <a:lnTo>
                    <a:pt x="300"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40"/>
            <p:cNvSpPr/>
            <p:nvPr/>
          </p:nvSpPr>
          <p:spPr>
            <a:xfrm>
              <a:off x="1200925" y="2682625"/>
              <a:ext cx="7525" cy="6475"/>
            </a:xfrm>
            <a:custGeom>
              <a:rect b="b" l="l" r="r" t="t"/>
              <a:pathLst>
                <a:path extrusionOk="0" h="259" w="301">
                  <a:moveTo>
                    <a:pt x="1" y="0"/>
                  </a:moveTo>
                  <a:lnTo>
                    <a:pt x="1" y="259"/>
                  </a:lnTo>
                  <a:lnTo>
                    <a:pt x="301" y="259"/>
                  </a:lnTo>
                  <a:cubicBezTo>
                    <a:pt x="301" y="83"/>
                    <a:pt x="177"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40"/>
            <p:cNvSpPr/>
            <p:nvPr/>
          </p:nvSpPr>
          <p:spPr>
            <a:xfrm>
              <a:off x="1195500" y="2613425"/>
              <a:ext cx="7525" cy="14150"/>
            </a:xfrm>
            <a:custGeom>
              <a:rect b="b" l="l" r="r" t="t"/>
              <a:pathLst>
                <a:path extrusionOk="0" h="566" w="301">
                  <a:moveTo>
                    <a:pt x="64" y="0"/>
                  </a:moveTo>
                  <a:cubicBezTo>
                    <a:pt x="44" y="0"/>
                    <a:pt x="23" y="3"/>
                    <a:pt x="1" y="8"/>
                  </a:cubicBezTo>
                  <a:lnTo>
                    <a:pt x="42" y="566"/>
                  </a:lnTo>
                  <a:cubicBezTo>
                    <a:pt x="94" y="566"/>
                    <a:pt x="94" y="525"/>
                    <a:pt x="94" y="525"/>
                  </a:cubicBezTo>
                  <a:cubicBezTo>
                    <a:pt x="177" y="525"/>
                    <a:pt x="259" y="442"/>
                    <a:pt x="301" y="359"/>
                  </a:cubicBezTo>
                  <a:lnTo>
                    <a:pt x="301" y="266"/>
                  </a:lnTo>
                  <a:cubicBezTo>
                    <a:pt x="301" y="121"/>
                    <a:pt x="205" y="0"/>
                    <a:pt x="6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40"/>
            <p:cNvSpPr/>
            <p:nvPr/>
          </p:nvSpPr>
          <p:spPr>
            <a:xfrm>
              <a:off x="1263475" y="2677200"/>
              <a:ext cx="14000" cy="7500"/>
            </a:xfrm>
            <a:custGeom>
              <a:rect b="b" l="l" r="r" t="t"/>
              <a:pathLst>
                <a:path extrusionOk="0" h="300" w="560">
                  <a:moveTo>
                    <a:pt x="259" y="0"/>
                  </a:moveTo>
                  <a:cubicBezTo>
                    <a:pt x="125" y="0"/>
                    <a:pt x="1" y="134"/>
                    <a:pt x="1" y="300"/>
                  </a:cubicBezTo>
                  <a:lnTo>
                    <a:pt x="559" y="259"/>
                  </a:lnTo>
                  <a:cubicBezTo>
                    <a:pt x="559" y="176"/>
                    <a:pt x="518" y="83"/>
                    <a:pt x="425" y="41"/>
                  </a:cubicBezTo>
                  <a:cubicBezTo>
                    <a:pt x="383" y="0"/>
                    <a:pt x="342"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40"/>
            <p:cNvSpPr/>
            <p:nvPr/>
          </p:nvSpPr>
          <p:spPr>
            <a:xfrm>
              <a:off x="1258050" y="2608175"/>
              <a:ext cx="15025" cy="14250"/>
            </a:xfrm>
            <a:custGeom>
              <a:rect b="b" l="l" r="r" t="t"/>
              <a:pathLst>
                <a:path extrusionOk="0" h="570" w="601">
                  <a:moveTo>
                    <a:pt x="259" y="1"/>
                  </a:moveTo>
                  <a:cubicBezTo>
                    <a:pt x="125" y="1"/>
                    <a:pt x="1" y="135"/>
                    <a:pt x="1" y="311"/>
                  </a:cubicBezTo>
                  <a:cubicBezTo>
                    <a:pt x="42" y="435"/>
                    <a:pt x="177" y="569"/>
                    <a:pt x="301" y="569"/>
                  </a:cubicBezTo>
                  <a:cubicBezTo>
                    <a:pt x="476" y="517"/>
                    <a:pt x="600" y="393"/>
                    <a:pt x="559" y="259"/>
                  </a:cubicBezTo>
                  <a:cubicBezTo>
                    <a:pt x="559" y="94"/>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40"/>
            <p:cNvSpPr/>
            <p:nvPr/>
          </p:nvSpPr>
          <p:spPr>
            <a:xfrm>
              <a:off x="1221350" y="2575875"/>
              <a:ext cx="13975" cy="14225"/>
            </a:xfrm>
            <a:custGeom>
              <a:rect b="b" l="l" r="r" t="t"/>
              <a:pathLst>
                <a:path extrusionOk="0" h="569" w="559">
                  <a:moveTo>
                    <a:pt x="259" y="0"/>
                  </a:moveTo>
                  <a:cubicBezTo>
                    <a:pt x="94" y="0"/>
                    <a:pt x="1" y="176"/>
                    <a:pt x="1" y="310"/>
                  </a:cubicBezTo>
                  <a:cubicBezTo>
                    <a:pt x="1" y="476"/>
                    <a:pt x="135" y="569"/>
                    <a:pt x="300" y="569"/>
                  </a:cubicBezTo>
                  <a:cubicBezTo>
                    <a:pt x="435" y="569"/>
                    <a:pt x="559" y="434"/>
                    <a:pt x="559" y="259"/>
                  </a:cubicBezTo>
                  <a:cubicBezTo>
                    <a:pt x="518" y="135"/>
                    <a:pt x="39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40"/>
            <p:cNvSpPr/>
            <p:nvPr/>
          </p:nvSpPr>
          <p:spPr>
            <a:xfrm>
              <a:off x="1225750" y="2644875"/>
              <a:ext cx="15025" cy="14175"/>
            </a:xfrm>
            <a:custGeom>
              <a:rect b="b" l="l" r="r" t="t"/>
              <a:pathLst>
                <a:path extrusionOk="0" h="567" w="601">
                  <a:moveTo>
                    <a:pt x="300" y="1"/>
                  </a:moveTo>
                  <a:cubicBezTo>
                    <a:pt x="124" y="42"/>
                    <a:pt x="0" y="176"/>
                    <a:pt x="42" y="300"/>
                  </a:cubicBezTo>
                  <a:cubicBezTo>
                    <a:pt x="42" y="453"/>
                    <a:pt x="143" y="567"/>
                    <a:pt x="278" y="567"/>
                  </a:cubicBezTo>
                  <a:cubicBezTo>
                    <a:pt x="299" y="567"/>
                    <a:pt x="320" y="564"/>
                    <a:pt x="342" y="559"/>
                  </a:cubicBezTo>
                  <a:cubicBezTo>
                    <a:pt x="476" y="559"/>
                    <a:pt x="600" y="435"/>
                    <a:pt x="600" y="259"/>
                  </a:cubicBezTo>
                  <a:cubicBezTo>
                    <a:pt x="559" y="135"/>
                    <a:pt x="435" y="1"/>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40"/>
            <p:cNvSpPr/>
            <p:nvPr/>
          </p:nvSpPr>
          <p:spPr>
            <a:xfrm>
              <a:off x="1290375" y="2570700"/>
              <a:ext cx="13975" cy="13975"/>
            </a:xfrm>
            <a:custGeom>
              <a:rect b="b" l="l" r="r" t="t"/>
              <a:pathLst>
                <a:path extrusionOk="0" h="559" w="559">
                  <a:moveTo>
                    <a:pt x="259" y="0"/>
                  </a:moveTo>
                  <a:cubicBezTo>
                    <a:pt x="124" y="42"/>
                    <a:pt x="0" y="166"/>
                    <a:pt x="0" y="300"/>
                  </a:cubicBezTo>
                  <a:cubicBezTo>
                    <a:pt x="0" y="466"/>
                    <a:pt x="176" y="559"/>
                    <a:pt x="300" y="559"/>
                  </a:cubicBezTo>
                  <a:cubicBezTo>
                    <a:pt x="476" y="559"/>
                    <a:pt x="558" y="424"/>
                    <a:pt x="558" y="259"/>
                  </a:cubicBezTo>
                  <a:cubicBezTo>
                    <a:pt x="558" y="124"/>
                    <a:pt x="43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40"/>
            <p:cNvSpPr/>
            <p:nvPr/>
          </p:nvSpPr>
          <p:spPr>
            <a:xfrm>
              <a:off x="1295800" y="2640300"/>
              <a:ext cx="13975" cy="13425"/>
            </a:xfrm>
            <a:custGeom>
              <a:rect b="b" l="l" r="r" t="t"/>
              <a:pathLst>
                <a:path extrusionOk="0" h="537" w="559">
                  <a:moveTo>
                    <a:pt x="320" y="0"/>
                  </a:moveTo>
                  <a:cubicBezTo>
                    <a:pt x="300" y="0"/>
                    <a:pt x="280" y="3"/>
                    <a:pt x="259" y="8"/>
                  </a:cubicBezTo>
                  <a:cubicBezTo>
                    <a:pt x="83" y="8"/>
                    <a:pt x="0" y="142"/>
                    <a:pt x="0" y="266"/>
                  </a:cubicBezTo>
                  <a:cubicBezTo>
                    <a:pt x="0" y="416"/>
                    <a:pt x="90" y="536"/>
                    <a:pt x="226" y="536"/>
                  </a:cubicBezTo>
                  <a:cubicBezTo>
                    <a:pt x="249" y="536"/>
                    <a:pt x="274" y="532"/>
                    <a:pt x="300" y="525"/>
                  </a:cubicBezTo>
                  <a:cubicBezTo>
                    <a:pt x="476" y="525"/>
                    <a:pt x="559" y="401"/>
                    <a:pt x="559" y="225"/>
                  </a:cubicBezTo>
                  <a:cubicBezTo>
                    <a:pt x="559" y="117"/>
                    <a:pt x="456" y="0"/>
                    <a:pt x="32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40"/>
            <p:cNvSpPr/>
            <p:nvPr/>
          </p:nvSpPr>
          <p:spPr>
            <a:xfrm>
              <a:off x="1191375" y="2550025"/>
              <a:ext cx="6475" cy="7775"/>
            </a:xfrm>
            <a:custGeom>
              <a:rect b="b" l="l" r="r" t="t"/>
              <a:pathLst>
                <a:path extrusionOk="0" h="311" w="259">
                  <a:moveTo>
                    <a:pt x="259" y="0"/>
                  </a:moveTo>
                  <a:lnTo>
                    <a:pt x="0" y="52"/>
                  </a:lnTo>
                  <a:lnTo>
                    <a:pt x="0" y="310"/>
                  </a:lnTo>
                  <a:lnTo>
                    <a:pt x="124" y="310"/>
                  </a:lnTo>
                  <a:cubicBezTo>
                    <a:pt x="124" y="259"/>
                    <a:pt x="166" y="259"/>
                    <a:pt x="207" y="217"/>
                  </a:cubicBezTo>
                  <a:cubicBezTo>
                    <a:pt x="207" y="176"/>
                    <a:pt x="259" y="135"/>
                    <a:pt x="259" y="93"/>
                  </a:cubicBez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40"/>
            <p:cNvSpPr/>
            <p:nvPr/>
          </p:nvSpPr>
          <p:spPr>
            <a:xfrm>
              <a:off x="1253675" y="2545875"/>
              <a:ext cx="13975" cy="6500"/>
            </a:xfrm>
            <a:custGeom>
              <a:rect b="b" l="l" r="r" t="t"/>
              <a:pathLst>
                <a:path extrusionOk="0" h="260" w="559">
                  <a:moveTo>
                    <a:pt x="0" y="1"/>
                  </a:moveTo>
                  <a:cubicBezTo>
                    <a:pt x="0" y="125"/>
                    <a:pt x="93" y="218"/>
                    <a:pt x="176" y="259"/>
                  </a:cubicBezTo>
                  <a:lnTo>
                    <a:pt x="352" y="259"/>
                  </a:lnTo>
                  <a:cubicBezTo>
                    <a:pt x="476" y="218"/>
                    <a:pt x="558" y="125"/>
                    <a:pt x="51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40"/>
            <p:cNvSpPr/>
            <p:nvPr/>
          </p:nvSpPr>
          <p:spPr>
            <a:xfrm>
              <a:off x="1332250" y="2671750"/>
              <a:ext cx="7775" cy="7525"/>
            </a:xfrm>
            <a:custGeom>
              <a:rect b="b" l="l" r="r" t="t"/>
              <a:pathLst>
                <a:path extrusionOk="0" h="301" w="311">
                  <a:moveTo>
                    <a:pt x="217" y="1"/>
                  </a:moveTo>
                  <a:cubicBezTo>
                    <a:pt x="176" y="42"/>
                    <a:pt x="135" y="94"/>
                    <a:pt x="93" y="94"/>
                  </a:cubicBezTo>
                  <a:cubicBezTo>
                    <a:pt x="52" y="177"/>
                    <a:pt x="0" y="218"/>
                    <a:pt x="52" y="301"/>
                  </a:cubicBezTo>
                  <a:lnTo>
                    <a:pt x="310" y="301"/>
                  </a:lnTo>
                  <a:lnTo>
                    <a:pt x="31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40"/>
            <p:cNvSpPr/>
            <p:nvPr/>
          </p:nvSpPr>
          <p:spPr>
            <a:xfrm>
              <a:off x="1328100" y="2603000"/>
              <a:ext cx="7525" cy="14000"/>
            </a:xfrm>
            <a:custGeom>
              <a:rect b="b" l="l" r="r" t="t"/>
              <a:pathLst>
                <a:path extrusionOk="0" h="560" w="301">
                  <a:moveTo>
                    <a:pt x="259" y="1"/>
                  </a:moveTo>
                  <a:cubicBezTo>
                    <a:pt x="166" y="1"/>
                    <a:pt x="125" y="42"/>
                    <a:pt x="83" y="42"/>
                  </a:cubicBezTo>
                  <a:cubicBezTo>
                    <a:pt x="42" y="125"/>
                    <a:pt x="1" y="208"/>
                    <a:pt x="1" y="301"/>
                  </a:cubicBezTo>
                  <a:cubicBezTo>
                    <a:pt x="1" y="425"/>
                    <a:pt x="83" y="518"/>
                    <a:pt x="166" y="518"/>
                  </a:cubicBezTo>
                  <a:cubicBezTo>
                    <a:pt x="218" y="559"/>
                    <a:pt x="259" y="559"/>
                    <a:pt x="301" y="5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40"/>
            <p:cNvSpPr/>
            <p:nvPr/>
          </p:nvSpPr>
          <p:spPr>
            <a:xfrm>
              <a:off x="1062125" y="2693475"/>
              <a:ext cx="7525" cy="6475"/>
            </a:xfrm>
            <a:custGeom>
              <a:rect b="b" l="l" r="r" t="t"/>
              <a:pathLst>
                <a:path extrusionOk="0" h="259" w="301">
                  <a:moveTo>
                    <a:pt x="1" y="0"/>
                  </a:moveTo>
                  <a:lnTo>
                    <a:pt x="42" y="259"/>
                  </a:lnTo>
                  <a:lnTo>
                    <a:pt x="301" y="259"/>
                  </a:lnTo>
                  <a:cubicBezTo>
                    <a:pt x="301" y="166"/>
                    <a:pt x="259" y="83"/>
                    <a:pt x="166" y="42"/>
                  </a:cubicBezTo>
                  <a:cubicBezTo>
                    <a:pt x="125" y="0"/>
                    <a:pt x="84"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40"/>
            <p:cNvSpPr/>
            <p:nvPr/>
          </p:nvSpPr>
          <p:spPr>
            <a:xfrm>
              <a:off x="1057750" y="2624000"/>
              <a:ext cx="7500" cy="13400"/>
            </a:xfrm>
            <a:custGeom>
              <a:rect b="b" l="l" r="r" t="t"/>
              <a:pathLst>
                <a:path extrusionOk="0" h="536" w="300">
                  <a:moveTo>
                    <a:pt x="12" y="1"/>
                  </a:moveTo>
                  <a:cubicBezTo>
                    <a:pt x="5" y="1"/>
                    <a:pt x="0" y="5"/>
                    <a:pt x="0" y="19"/>
                  </a:cubicBezTo>
                  <a:lnTo>
                    <a:pt x="41" y="536"/>
                  </a:lnTo>
                  <a:lnTo>
                    <a:pt x="83" y="536"/>
                  </a:lnTo>
                  <a:cubicBezTo>
                    <a:pt x="176" y="536"/>
                    <a:pt x="217" y="453"/>
                    <a:pt x="259" y="360"/>
                  </a:cubicBezTo>
                  <a:cubicBezTo>
                    <a:pt x="259" y="319"/>
                    <a:pt x="300" y="277"/>
                    <a:pt x="259" y="236"/>
                  </a:cubicBezTo>
                  <a:cubicBezTo>
                    <a:pt x="259" y="143"/>
                    <a:pt x="217" y="60"/>
                    <a:pt x="124" y="19"/>
                  </a:cubicBezTo>
                  <a:lnTo>
                    <a:pt x="83" y="19"/>
                  </a:lnTo>
                  <a:cubicBezTo>
                    <a:pt x="55" y="19"/>
                    <a:pt x="28" y="1"/>
                    <a:pt x="1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40"/>
            <p:cNvSpPr/>
            <p:nvPr/>
          </p:nvSpPr>
          <p:spPr>
            <a:xfrm>
              <a:off x="1125450" y="2688050"/>
              <a:ext cx="14250" cy="7525"/>
            </a:xfrm>
            <a:custGeom>
              <a:rect b="b" l="l" r="r" t="t"/>
              <a:pathLst>
                <a:path extrusionOk="0" h="301" w="570">
                  <a:moveTo>
                    <a:pt x="259" y="0"/>
                  </a:moveTo>
                  <a:cubicBezTo>
                    <a:pt x="177" y="0"/>
                    <a:pt x="94" y="42"/>
                    <a:pt x="53" y="83"/>
                  </a:cubicBezTo>
                  <a:cubicBezTo>
                    <a:pt x="1" y="124"/>
                    <a:pt x="1" y="217"/>
                    <a:pt x="1" y="300"/>
                  </a:cubicBezTo>
                  <a:lnTo>
                    <a:pt x="570" y="259"/>
                  </a:lnTo>
                  <a:cubicBezTo>
                    <a:pt x="518" y="124"/>
                    <a:pt x="435" y="0"/>
                    <a:pt x="31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40"/>
            <p:cNvSpPr/>
            <p:nvPr/>
          </p:nvSpPr>
          <p:spPr>
            <a:xfrm>
              <a:off x="1120300" y="2618825"/>
              <a:ext cx="13975" cy="13350"/>
            </a:xfrm>
            <a:custGeom>
              <a:rect b="b" l="l" r="r" t="t"/>
              <a:pathLst>
                <a:path extrusionOk="0" h="534" w="559">
                  <a:moveTo>
                    <a:pt x="308" y="1"/>
                  </a:moveTo>
                  <a:cubicBezTo>
                    <a:pt x="291" y="1"/>
                    <a:pt x="275" y="3"/>
                    <a:pt x="259" y="9"/>
                  </a:cubicBezTo>
                  <a:cubicBezTo>
                    <a:pt x="83" y="9"/>
                    <a:pt x="0" y="143"/>
                    <a:pt x="0" y="309"/>
                  </a:cubicBezTo>
                  <a:cubicBezTo>
                    <a:pt x="0" y="425"/>
                    <a:pt x="93" y="534"/>
                    <a:pt x="233" y="534"/>
                  </a:cubicBezTo>
                  <a:cubicBezTo>
                    <a:pt x="254" y="534"/>
                    <a:pt x="276" y="531"/>
                    <a:pt x="300" y="526"/>
                  </a:cubicBezTo>
                  <a:cubicBezTo>
                    <a:pt x="424" y="526"/>
                    <a:pt x="558" y="402"/>
                    <a:pt x="558" y="267"/>
                  </a:cubicBezTo>
                  <a:cubicBezTo>
                    <a:pt x="522" y="114"/>
                    <a:pt x="416" y="1"/>
                    <a:pt x="30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40"/>
            <p:cNvSpPr/>
            <p:nvPr/>
          </p:nvSpPr>
          <p:spPr>
            <a:xfrm>
              <a:off x="1082550" y="2586725"/>
              <a:ext cx="13975" cy="13975"/>
            </a:xfrm>
            <a:custGeom>
              <a:rect b="b" l="l" r="r" t="t"/>
              <a:pathLst>
                <a:path extrusionOk="0" h="559" w="559">
                  <a:moveTo>
                    <a:pt x="259" y="0"/>
                  </a:moveTo>
                  <a:cubicBezTo>
                    <a:pt x="125" y="0"/>
                    <a:pt x="1" y="135"/>
                    <a:pt x="1" y="300"/>
                  </a:cubicBezTo>
                  <a:cubicBezTo>
                    <a:pt x="42" y="435"/>
                    <a:pt x="166" y="559"/>
                    <a:pt x="300" y="559"/>
                  </a:cubicBezTo>
                  <a:cubicBezTo>
                    <a:pt x="476" y="559"/>
                    <a:pt x="559" y="393"/>
                    <a:pt x="559" y="259"/>
                  </a:cubicBezTo>
                  <a:cubicBezTo>
                    <a:pt x="559" y="83"/>
                    <a:pt x="42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40"/>
            <p:cNvSpPr/>
            <p:nvPr/>
          </p:nvSpPr>
          <p:spPr>
            <a:xfrm>
              <a:off x="1087975" y="2655725"/>
              <a:ext cx="14000" cy="14000"/>
            </a:xfrm>
            <a:custGeom>
              <a:rect b="b" l="l" r="r" t="t"/>
              <a:pathLst>
                <a:path extrusionOk="0" h="560" w="560">
                  <a:moveTo>
                    <a:pt x="259" y="1"/>
                  </a:moveTo>
                  <a:cubicBezTo>
                    <a:pt x="125" y="1"/>
                    <a:pt x="1" y="166"/>
                    <a:pt x="1" y="301"/>
                  </a:cubicBezTo>
                  <a:cubicBezTo>
                    <a:pt x="1" y="476"/>
                    <a:pt x="166" y="559"/>
                    <a:pt x="301" y="559"/>
                  </a:cubicBezTo>
                  <a:cubicBezTo>
                    <a:pt x="466" y="559"/>
                    <a:pt x="559" y="425"/>
                    <a:pt x="559" y="259"/>
                  </a:cubicBezTo>
                  <a:cubicBezTo>
                    <a:pt x="559" y="125"/>
                    <a:pt x="42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40"/>
            <p:cNvSpPr/>
            <p:nvPr/>
          </p:nvSpPr>
          <p:spPr>
            <a:xfrm>
              <a:off x="1151300" y="2581300"/>
              <a:ext cx="15275" cy="13975"/>
            </a:xfrm>
            <a:custGeom>
              <a:rect b="b" l="l" r="r" t="t"/>
              <a:pathLst>
                <a:path extrusionOk="0" h="559" w="611">
                  <a:moveTo>
                    <a:pt x="311" y="0"/>
                  </a:moveTo>
                  <a:cubicBezTo>
                    <a:pt x="135" y="0"/>
                    <a:pt x="1" y="135"/>
                    <a:pt x="52" y="300"/>
                  </a:cubicBezTo>
                  <a:cubicBezTo>
                    <a:pt x="52" y="435"/>
                    <a:pt x="177" y="559"/>
                    <a:pt x="352" y="559"/>
                  </a:cubicBezTo>
                  <a:cubicBezTo>
                    <a:pt x="476" y="559"/>
                    <a:pt x="611" y="435"/>
                    <a:pt x="569" y="259"/>
                  </a:cubicBezTo>
                  <a:cubicBezTo>
                    <a:pt x="569" y="93"/>
                    <a:pt x="435" y="0"/>
                    <a:pt x="31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40"/>
            <p:cNvSpPr/>
            <p:nvPr/>
          </p:nvSpPr>
          <p:spPr>
            <a:xfrm>
              <a:off x="1156725" y="2650300"/>
              <a:ext cx="15275" cy="14000"/>
            </a:xfrm>
            <a:custGeom>
              <a:rect b="b" l="l" r="r" t="t"/>
              <a:pathLst>
                <a:path extrusionOk="0" h="560" w="611">
                  <a:moveTo>
                    <a:pt x="259" y="1"/>
                  </a:moveTo>
                  <a:cubicBezTo>
                    <a:pt x="135" y="42"/>
                    <a:pt x="1" y="177"/>
                    <a:pt x="1" y="301"/>
                  </a:cubicBezTo>
                  <a:cubicBezTo>
                    <a:pt x="42" y="476"/>
                    <a:pt x="177" y="559"/>
                    <a:pt x="301" y="559"/>
                  </a:cubicBezTo>
                  <a:cubicBezTo>
                    <a:pt x="476" y="559"/>
                    <a:pt x="611" y="435"/>
                    <a:pt x="559" y="259"/>
                  </a:cubicBezTo>
                  <a:cubicBezTo>
                    <a:pt x="559" y="12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40"/>
            <p:cNvSpPr/>
            <p:nvPr/>
          </p:nvSpPr>
          <p:spPr>
            <a:xfrm>
              <a:off x="1052300" y="2560875"/>
              <a:ext cx="7525" cy="7525"/>
            </a:xfrm>
            <a:custGeom>
              <a:rect b="b" l="l" r="r" t="t"/>
              <a:pathLst>
                <a:path extrusionOk="0" h="301" w="301">
                  <a:moveTo>
                    <a:pt x="301" y="0"/>
                  </a:moveTo>
                  <a:lnTo>
                    <a:pt x="1" y="42"/>
                  </a:lnTo>
                  <a:lnTo>
                    <a:pt x="42" y="300"/>
                  </a:lnTo>
                  <a:cubicBezTo>
                    <a:pt x="135" y="300"/>
                    <a:pt x="218" y="259"/>
                    <a:pt x="259" y="176"/>
                  </a:cubicBezTo>
                  <a:cubicBezTo>
                    <a:pt x="259" y="135"/>
                    <a:pt x="301" y="42"/>
                    <a:pt x="30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40"/>
            <p:cNvSpPr/>
            <p:nvPr/>
          </p:nvSpPr>
          <p:spPr>
            <a:xfrm>
              <a:off x="1114850" y="2555450"/>
              <a:ext cx="14000" cy="7525"/>
            </a:xfrm>
            <a:custGeom>
              <a:rect b="b" l="l" r="r" t="t"/>
              <a:pathLst>
                <a:path extrusionOk="0" h="301" w="560">
                  <a:moveTo>
                    <a:pt x="559" y="0"/>
                  </a:moveTo>
                  <a:lnTo>
                    <a:pt x="1" y="42"/>
                  </a:lnTo>
                  <a:lnTo>
                    <a:pt x="1" y="135"/>
                  </a:lnTo>
                  <a:cubicBezTo>
                    <a:pt x="42" y="217"/>
                    <a:pt x="166" y="300"/>
                    <a:pt x="301" y="300"/>
                  </a:cubicBezTo>
                  <a:cubicBezTo>
                    <a:pt x="425" y="300"/>
                    <a:pt x="559" y="176"/>
                    <a:pt x="5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40"/>
            <p:cNvSpPr/>
            <p:nvPr/>
          </p:nvSpPr>
          <p:spPr>
            <a:xfrm>
              <a:off x="1194475" y="2682625"/>
              <a:ext cx="6475" cy="7500"/>
            </a:xfrm>
            <a:custGeom>
              <a:rect b="b" l="l" r="r" t="t"/>
              <a:pathLst>
                <a:path extrusionOk="0" h="300" w="259">
                  <a:moveTo>
                    <a:pt x="218" y="0"/>
                  </a:moveTo>
                  <a:cubicBezTo>
                    <a:pt x="176" y="0"/>
                    <a:pt x="135" y="42"/>
                    <a:pt x="83" y="42"/>
                  </a:cubicBezTo>
                  <a:cubicBezTo>
                    <a:pt x="42" y="83"/>
                    <a:pt x="0" y="176"/>
                    <a:pt x="0" y="259"/>
                  </a:cubicBezTo>
                  <a:lnTo>
                    <a:pt x="0" y="300"/>
                  </a:lnTo>
                  <a:lnTo>
                    <a:pt x="259"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40"/>
            <p:cNvSpPr/>
            <p:nvPr/>
          </p:nvSpPr>
          <p:spPr>
            <a:xfrm>
              <a:off x="1189050" y="2613600"/>
              <a:ext cx="7525" cy="13975"/>
            </a:xfrm>
            <a:custGeom>
              <a:rect b="b" l="l" r="r" t="t"/>
              <a:pathLst>
                <a:path extrusionOk="0" h="559" w="301">
                  <a:moveTo>
                    <a:pt x="259" y="1"/>
                  </a:moveTo>
                  <a:cubicBezTo>
                    <a:pt x="217" y="1"/>
                    <a:pt x="176" y="1"/>
                    <a:pt x="135" y="42"/>
                  </a:cubicBezTo>
                  <a:cubicBezTo>
                    <a:pt x="42" y="94"/>
                    <a:pt x="0" y="176"/>
                    <a:pt x="0" y="300"/>
                  </a:cubicBezTo>
                  <a:cubicBezTo>
                    <a:pt x="0" y="394"/>
                    <a:pt x="93" y="476"/>
                    <a:pt x="217" y="518"/>
                  </a:cubicBezTo>
                  <a:cubicBezTo>
                    <a:pt x="217" y="559"/>
                    <a:pt x="259" y="559"/>
                    <a:pt x="300" y="5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40"/>
            <p:cNvSpPr/>
            <p:nvPr/>
          </p:nvSpPr>
          <p:spPr>
            <a:xfrm>
              <a:off x="1183625" y="2551300"/>
              <a:ext cx="7775" cy="6500"/>
            </a:xfrm>
            <a:custGeom>
              <a:rect b="b" l="l" r="r" t="t"/>
              <a:pathLst>
                <a:path extrusionOk="0" h="260" w="311">
                  <a:moveTo>
                    <a:pt x="0" y="1"/>
                  </a:moveTo>
                  <a:cubicBezTo>
                    <a:pt x="0" y="84"/>
                    <a:pt x="52" y="125"/>
                    <a:pt x="93" y="166"/>
                  </a:cubicBezTo>
                  <a:lnTo>
                    <a:pt x="135" y="208"/>
                  </a:lnTo>
                  <a:cubicBezTo>
                    <a:pt x="135" y="259"/>
                    <a:pt x="217" y="259"/>
                    <a:pt x="259" y="259"/>
                  </a:cubicBezTo>
                  <a:lnTo>
                    <a:pt x="310" y="259"/>
                  </a:lnTo>
                  <a:lnTo>
                    <a:pt x="31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40"/>
            <p:cNvSpPr/>
            <p:nvPr/>
          </p:nvSpPr>
          <p:spPr>
            <a:xfrm>
              <a:off x="924100" y="2704075"/>
              <a:ext cx="7525" cy="6475"/>
            </a:xfrm>
            <a:custGeom>
              <a:rect b="b" l="l" r="r" t="t"/>
              <a:pathLst>
                <a:path extrusionOk="0" h="259" w="301">
                  <a:moveTo>
                    <a:pt x="1" y="0"/>
                  </a:moveTo>
                  <a:lnTo>
                    <a:pt x="1" y="259"/>
                  </a:lnTo>
                  <a:lnTo>
                    <a:pt x="301" y="217"/>
                  </a:lnTo>
                  <a:cubicBezTo>
                    <a:pt x="301" y="93"/>
                    <a:pt x="177" y="0"/>
                    <a:pt x="4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40"/>
            <p:cNvSpPr/>
            <p:nvPr/>
          </p:nvSpPr>
          <p:spPr>
            <a:xfrm>
              <a:off x="918675" y="2634025"/>
              <a:ext cx="7775" cy="14250"/>
            </a:xfrm>
            <a:custGeom>
              <a:rect b="b" l="l" r="r" t="t"/>
              <a:pathLst>
                <a:path extrusionOk="0" h="570" w="311">
                  <a:moveTo>
                    <a:pt x="1" y="0"/>
                  </a:moveTo>
                  <a:lnTo>
                    <a:pt x="52" y="569"/>
                  </a:lnTo>
                  <a:lnTo>
                    <a:pt x="94" y="569"/>
                  </a:lnTo>
                  <a:cubicBezTo>
                    <a:pt x="176" y="517"/>
                    <a:pt x="259" y="476"/>
                    <a:pt x="311" y="393"/>
                  </a:cubicBezTo>
                  <a:lnTo>
                    <a:pt x="311" y="259"/>
                  </a:lnTo>
                  <a:cubicBezTo>
                    <a:pt x="311" y="176"/>
                    <a:pt x="218" y="93"/>
                    <a:pt x="176" y="52"/>
                  </a:cubicBezTo>
                  <a:lnTo>
                    <a:pt x="135" y="52"/>
                  </a:lnTo>
                  <a:cubicBezTo>
                    <a:pt x="94" y="0"/>
                    <a:pt x="52"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40"/>
            <p:cNvSpPr/>
            <p:nvPr/>
          </p:nvSpPr>
          <p:spPr>
            <a:xfrm>
              <a:off x="986650" y="2698650"/>
              <a:ext cx="14000" cy="7775"/>
            </a:xfrm>
            <a:custGeom>
              <a:rect b="b" l="l" r="r" t="t"/>
              <a:pathLst>
                <a:path extrusionOk="0" h="311" w="560">
                  <a:moveTo>
                    <a:pt x="259" y="0"/>
                  </a:moveTo>
                  <a:cubicBezTo>
                    <a:pt x="125" y="0"/>
                    <a:pt x="1" y="135"/>
                    <a:pt x="1" y="310"/>
                  </a:cubicBezTo>
                  <a:lnTo>
                    <a:pt x="559" y="259"/>
                  </a:lnTo>
                  <a:cubicBezTo>
                    <a:pt x="559" y="135"/>
                    <a:pt x="518" y="93"/>
                    <a:pt x="43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40"/>
            <p:cNvSpPr/>
            <p:nvPr/>
          </p:nvSpPr>
          <p:spPr>
            <a:xfrm>
              <a:off x="981225" y="2628850"/>
              <a:ext cx="14000" cy="14175"/>
            </a:xfrm>
            <a:custGeom>
              <a:rect b="b" l="l" r="r" t="t"/>
              <a:pathLst>
                <a:path extrusionOk="0" h="567" w="560">
                  <a:moveTo>
                    <a:pt x="259" y="1"/>
                  </a:moveTo>
                  <a:cubicBezTo>
                    <a:pt x="135" y="42"/>
                    <a:pt x="1" y="166"/>
                    <a:pt x="1" y="300"/>
                  </a:cubicBezTo>
                  <a:cubicBezTo>
                    <a:pt x="37" y="445"/>
                    <a:pt x="145" y="567"/>
                    <a:pt x="254" y="567"/>
                  </a:cubicBezTo>
                  <a:cubicBezTo>
                    <a:pt x="270" y="567"/>
                    <a:pt x="285" y="564"/>
                    <a:pt x="301" y="559"/>
                  </a:cubicBezTo>
                  <a:cubicBezTo>
                    <a:pt x="476" y="559"/>
                    <a:pt x="559" y="425"/>
                    <a:pt x="559" y="259"/>
                  </a:cubicBezTo>
                  <a:cubicBezTo>
                    <a:pt x="559" y="12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40"/>
            <p:cNvSpPr/>
            <p:nvPr/>
          </p:nvSpPr>
          <p:spPr>
            <a:xfrm>
              <a:off x="943500" y="2597375"/>
              <a:ext cx="15275" cy="14175"/>
            </a:xfrm>
            <a:custGeom>
              <a:rect b="b" l="l" r="r" t="t"/>
              <a:pathLst>
                <a:path extrusionOk="0" h="567" w="611">
                  <a:moveTo>
                    <a:pt x="352" y="1"/>
                  </a:moveTo>
                  <a:cubicBezTo>
                    <a:pt x="335" y="1"/>
                    <a:pt x="318" y="3"/>
                    <a:pt x="300" y="9"/>
                  </a:cubicBezTo>
                  <a:cubicBezTo>
                    <a:pt x="135" y="9"/>
                    <a:pt x="0" y="133"/>
                    <a:pt x="42" y="308"/>
                  </a:cubicBezTo>
                  <a:cubicBezTo>
                    <a:pt x="42" y="433"/>
                    <a:pt x="176" y="567"/>
                    <a:pt x="352" y="567"/>
                  </a:cubicBezTo>
                  <a:cubicBezTo>
                    <a:pt x="476" y="526"/>
                    <a:pt x="610" y="391"/>
                    <a:pt x="610" y="267"/>
                  </a:cubicBezTo>
                  <a:cubicBezTo>
                    <a:pt x="565" y="114"/>
                    <a:pt x="466" y="1"/>
                    <a:pt x="35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40"/>
            <p:cNvSpPr/>
            <p:nvPr/>
          </p:nvSpPr>
          <p:spPr>
            <a:xfrm>
              <a:off x="948925" y="2666325"/>
              <a:ext cx="15000" cy="14250"/>
            </a:xfrm>
            <a:custGeom>
              <a:rect b="b" l="l" r="r" t="t"/>
              <a:pathLst>
                <a:path extrusionOk="0" h="570" w="600">
                  <a:moveTo>
                    <a:pt x="300" y="1"/>
                  </a:moveTo>
                  <a:cubicBezTo>
                    <a:pt x="135" y="1"/>
                    <a:pt x="0" y="135"/>
                    <a:pt x="42" y="311"/>
                  </a:cubicBezTo>
                  <a:cubicBezTo>
                    <a:pt x="42" y="435"/>
                    <a:pt x="176" y="569"/>
                    <a:pt x="342" y="569"/>
                  </a:cubicBezTo>
                  <a:cubicBezTo>
                    <a:pt x="476" y="569"/>
                    <a:pt x="600" y="394"/>
                    <a:pt x="559" y="259"/>
                  </a:cubicBezTo>
                  <a:cubicBezTo>
                    <a:pt x="559" y="94"/>
                    <a:pt x="435" y="1"/>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40"/>
            <p:cNvSpPr/>
            <p:nvPr/>
          </p:nvSpPr>
          <p:spPr>
            <a:xfrm>
              <a:off x="1013550" y="2592150"/>
              <a:ext cx="13975" cy="13975"/>
            </a:xfrm>
            <a:custGeom>
              <a:rect b="b" l="l" r="r" t="t"/>
              <a:pathLst>
                <a:path extrusionOk="0" h="559" w="559">
                  <a:moveTo>
                    <a:pt x="259" y="1"/>
                  </a:moveTo>
                  <a:cubicBezTo>
                    <a:pt x="83" y="1"/>
                    <a:pt x="0" y="125"/>
                    <a:pt x="0" y="300"/>
                  </a:cubicBezTo>
                  <a:cubicBezTo>
                    <a:pt x="0" y="435"/>
                    <a:pt x="134" y="559"/>
                    <a:pt x="300" y="559"/>
                  </a:cubicBezTo>
                  <a:cubicBezTo>
                    <a:pt x="434" y="517"/>
                    <a:pt x="558" y="383"/>
                    <a:pt x="558" y="259"/>
                  </a:cubicBezTo>
                  <a:cubicBezTo>
                    <a:pt x="558" y="83"/>
                    <a:pt x="43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40"/>
            <p:cNvSpPr/>
            <p:nvPr/>
          </p:nvSpPr>
          <p:spPr>
            <a:xfrm>
              <a:off x="1018975" y="2661175"/>
              <a:ext cx="13975" cy="13975"/>
            </a:xfrm>
            <a:custGeom>
              <a:rect b="b" l="l" r="r" t="t"/>
              <a:pathLst>
                <a:path extrusionOk="0" h="559" w="559">
                  <a:moveTo>
                    <a:pt x="259" y="0"/>
                  </a:moveTo>
                  <a:cubicBezTo>
                    <a:pt x="83" y="0"/>
                    <a:pt x="0" y="124"/>
                    <a:pt x="0" y="300"/>
                  </a:cubicBezTo>
                  <a:cubicBezTo>
                    <a:pt x="0" y="465"/>
                    <a:pt x="124" y="558"/>
                    <a:pt x="300" y="558"/>
                  </a:cubicBezTo>
                  <a:cubicBezTo>
                    <a:pt x="434" y="558"/>
                    <a:pt x="559" y="424"/>
                    <a:pt x="559" y="258"/>
                  </a:cubicBezTo>
                  <a:cubicBezTo>
                    <a:pt x="559" y="83"/>
                    <a:pt x="38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40"/>
            <p:cNvSpPr/>
            <p:nvPr/>
          </p:nvSpPr>
          <p:spPr>
            <a:xfrm>
              <a:off x="914550" y="2571725"/>
              <a:ext cx="6475" cy="7525"/>
            </a:xfrm>
            <a:custGeom>
              <a:rect b="b" l="l" r="r" t="t"/>
              <a:pathLst>
                <a:path extrusionOk="0" h="301" w="259">
                  <a:moveTo>
                    <a:pt x="0" y="1"/>
                  </a:moveTo>
                  <a:lnTo>
                    <a:pt x="0" y="301"/>
                  </a:lnTo>
                  <a:cubicBezTo>
                    <a:pt x="166" y="301"/>
                    <a:pt x="259" y="125"/>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40"/>
            <p:cNvSpPr/>
            <p:nvPr/>
          </p:nvSpPr>
          <p:spPr>
            <a:xfrm>
              <a:off x="975800" y="2566300"/>
              <a:ext cx="15275" cy="7525"/>
            </a:xfrm>
            <a:custGeom>
              <a:rect b="b" l="l" r="r" t="t"/>
              <a:pathLst>
                <a:path extrusionOk="0" h="301" w="611">
                  <a:moveTo>
                    <a:pt x="559" y="1"/>
                  </a:moveTo>
                  <a:lnTo>
                    <a:pt x="1" y="42"/>
                  </a:lnTo>
                  <a:cubicBezTo>
                    <a:pt x="42" y="218"/>
                    <a:pt x="176" y="300"/>
                    <a:pt x="300" y="300"/>
                  </a:cubicBezTo>
                  <a:cubicBezTo>
                    <a:pt x="476" y="300"/>
                    <a:pt x="611" y="176"/>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40"/>
            <p:cNvSpPr/>
            <p:nvPr/>
          </p:nvSpPr>
          <p:spPr>
            <a:xfrm>
              <a:off x="1055675" y="2693475"/>
              <a:ext cx="7525" cy="7525"/>
            </a:xfrm>
            <a:custGeom>
              <a:rect b="b" l="l" r="r" t="t"/>
              <a:pathLst>
                <a:path extrusionOk="0" h="301" w="301">
                  <a:moveTo>
                    <a:pt x="207" y="0"/>
                  </a:moveTo>
                  <a:cubicBezTo>
                    <a:pt x="166" y="0"/>
                    <a:pt x="124" y="42"/>
                    <a:pt x="83" y="83"/>
                  </a:cubicBezTo>
                  <a:cubicBezTo>
                    <a:pt x="42" y="124"/>
                    <a:pt x="0" y="207"/>
                    <a:pt x="42" y="300"/>
                  </a:cubicBezTo>
                  <a:lnTo>
                    <a:pt x="300"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40"/>
            <p:cNvSpPr/>
            <p:nvPr/>
          </p:nvSpPr>
          <p:spPr>
            <a:xfrm>
              <a:off x="1050250" y="2624450"/>
              <a:ext cx="8550" cy="12950"/>
            </a:xfrm>
            <a:custGeom>
              <a:rect b="b" l="l" r="r" t="t"/>
              <a:pathLst>
                <a:path extrusionOk="0" h="518" w="342">
                  <a:moveTo>
                    <a:pt x="166" y="1"/>
                  </a:moveTo>
                  <a:lnTo>
                    <a:pt x="124" y="42"/>
                  </a:lnTo>
                  <a:cubicBezTo>
                    <a:pt x="42" y="84"/>
                    <a:pt x="0" y="177"/>
                    <a:pt x="42" y="259"/>
                  </a:cubicBezTo>
                  <a:cubicBezTo>
                    <a:pt x="42" y="383"/>
                    <a:pt x="124" y="476"/>
                    <a:pt x="217" y="518"/>
                  </a:cubicBezTo>
                  <a:lnTo>
                    <a:pt x="341" y="518"/>
                  </a:lnTo>
                  <a:lnTo>
                    <a:pt x="30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40"/>
            <p:cNvSpPr/>
            <p:nvPr/>
          </p:nvSpPr>
          <p:spPr>
            <a:xfrm>
              <a:off x="1045850" y="2561900"/>
              <a:ext cx="7525" cy="6500"/>
            </a:xfrm>
            <a:custGeom>
              <a:rect b="b" l="l" r="r" t="t"/>
              <a:pathLst>
                <a:path extrusionOk="0" h="260" w="301">
                  <a:moveTo>
                    <a:pt x="0" y="1"/>
                  </a:moveTo>
                  <a:lnTo>
                    <a:pt x="0" y="42"/>
                  </a:lnTo>
                  <a:cubicBezTo>
                    <a:pt x="0" y="94"/>
                    <a:pt x="42" y="135"/>
                    <a:pt x="42" y="177"/>
                  </a:cubicBezTo>
                  <a:lnTo>
                    <a:pt x="83" y="218"/>
                  </a:lnTo>
                  <a:cubicBezTo>
                    <a:pt x="135" y="218"/>
                    <a:pt x="176" y="259"/>
                    <a:pt x="218" y="259"/>
                  </a:cubicBezTo>
                  <a:lnTo>
                    <a:pt x="300" y="2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40"/>
            <p:cNvSpPr/>
            <p:nvPr/>
          </p:nvSpPr>
          <p:spPr>
            <a:xfrm>
              <a:off x="785300" y="2713900"/>
              <a:ext cx="7525" cy="7525"/>
            </a:xfrm>
            <a:custGeom>
              <a:rect b="b" l="l" r="r" t="t"/>
              <a:pathLst>
                <a:path extrusionOk="0" h="301" w="301">
                  <a:moveTo>
                    <a:pt x="1" y="0"/>
                  </a:moveTo>
                  <a:lnTo>
                    <a:pt x="42" y="300"/>
                  </a:lnTo>
                  <a:lnTo>
                    <a:pt x="301" y="259"/>
                  </a:lnTo>
                  <a:cubicBezTo>
                    <a:pt x="301" y="166"/>
                    <a:pt x="259" y="83"/>
                    <a:pt x="166" y="42"/>
                  </a:cubicBezTo>
                  <a:cubicBezTo>
                    <a:pt x="125" y="42"/>
                    <a:pt x="83"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40"/>
            <p:cNvSpPr/>
            <p:nvPr/>
          </p:nvSpPr>
          <p:spPr>
            <a:xfrm>
              <a:off x="779875" y="2644875"/>
              <a:ext cx="7525" cy="13975"/>
            </a:xfrm>
            <a:custGeom>
              <a:rect b="b" l="l" r="r" t="t"/>
              <a:pathLst>
                <a:path extrusionOk="0" h="559" w="301">
                  <a:moveTo>
                    <a:pt x="1" y="1"/>
                  </a:moveTo>
                  <a:lnTo>
                    <a:pt x="42" y="559"/>
                  </a:lnTo>
                  <a:lnTo>
                    <a:pt x="125" y="559"/>
                  </a:lnTo>
                  <a:cubicBezTo>
                    <a:pt x="218" y="518"/>
                    <a:pt x="259" y="476"/>
                    <a:pt x="300" y="394"/>
                  </a:cubicBezTo>
                  <a:lnTo>
                    <a:pt x="300" y="259"/>
                  </a:lnTo>
                  <a:cubicBezTo>
                    <a:pt x="300" y="176"/>
                    <a:pt x="259" y="83"/>
                    <a:pt x="176" y="42"/>
                  </a:cubicBezTo>
                  <a:cubicBezTo>
                    <a:pt x="176" y="42"/>
                    <a:pt x="125" y="42"/>
                    <a:pt x="1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40"/>
            <p:cNvSpPr/>
            <p:nvPr/>
          </p:nvSpPr>
          <p:spPr>
            <a:xfrm>
              <a:off x="848900" y="2708475"/>
              <a:ext cx="13975" cy="7500"/>
            </a:xfrm>
            <a:custGeom>
              <a:rect b="b" l="l" r="r" t="t"/>
              <a:pathLst>
                <a:path extrusionOk="0" h="300" w="559">
                  <a:moveTo>
                    <a:pt x="259" y="0"/>
                  </a:moveTo>
                  <a:cubicBezTo>
                    <a:pt x="166" y="41"/>
                    <a:pt x="83" y="41"/>
                    <a:pt x="41" y="124"/>
                  </a:cubicBezTo>
                  <a:cubicBezTo>
                    <a:pt x="0" y="176"/>
                    <a:pt x="0" y="259"/>
                    <a:pt x="0" y="300"/>
                  </a:cubicBezTo>
                  <a:lnTo>
                    <a:pt x="558" y="259"/>
                  </a:lnTo>
                  <a:cubicBezTo>
                    <a:pt x="517" y="217"/>
                    <a:pt x="517" y="176"/>
                    <a:pt x="465" y="124"/>
                  </a:cubicBezTo>
                  <a:cubicBezTo>
                    <a:pt x="424" y="41"/>
                    <a:pt x="341"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40"/>
            <p:cNvSpPr/>
            <p:nvPr/>
          </p:nvSpPr>
          <p:spPr>
            <a:xfrm>
              <a:off x="842425" y="2639450"/>
              <a:ext cx="15025" cy="13975"/>
            </a:xfrm>
            <a:custGeom>
              <a:rect b="b" l="l" r="r" t="t"/>
              <a:pathLst>
                <a:path extrusionOk="0" h="559" w="601">
                  <a:moveTo>
                    <a:pt x="300" y="1"/>
                  </a:moveTo>
                  <a:cubicBezTo>
                    <a:pt x="125" y="1"/>
                    <a:pt x="1" y="176"/>
                    <a:pt x="42" y="300"/>
                  </a:cubicBezTo>
                  <a:cubicBezTo>
                    <a:pt x="42" y="476"/>
                    <a:pt x="166" y="559"/>
                    <a:pt x="342" y="559"/>
                  </a:cubicBezTo>
                  <a:cubicBezTo>
                    <a:pt x="466" y="559"/>
                    <a:pt x="600" y="435"/>
                    <a:pt x="600" y="259"/>
                  </a:cubicBezTo>
                  <a:cubicBezTo>
                    <a:pt x="559" y="135"/>
                    <a:pt x="425" y="1"/>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40"/>
            <p:cNvSpPr/>
            <p:nvPr/>
          </p:nvSpPr>
          <p:spPr>
            <a:xfrm>
              <a:off x="805725" y="2607150"/>
              <a:ext cx="13975" cy="14250"/>
            </a:xfrm>
            <a:custGeom>
              <a:rect b="b" l="l" r="r" t="t"/>
              <a:pathLst>
                <a:path extrusionOk="0" h="570" w="559">
                  <a:moveTo>
                    <a:pt x="259" y="0"/>
                  </a:moveTo>
                  <a:cubicBezTo>
                    <a:pt x="125" y="42"/>
                    <a:pt x="1" y="176"/>
                    <a:pt x="1" y="300"/>
                  </a:cubicBezTo>
                  <a:cubicBezTo>
                    <a:pt x="1" y="450"/>
                    <a:pt x="128" y="570"/>
                    <a:pt x="243" y="570"/>
                  </a:cubicBezTo>
                  <a:cubicBezTo>
                    <a:pt x="263" y="570"/>
                    <a:pt x="282" y="566"/>
                    <a:pt x="300" y="558"/>
                  </a:cubicBezTo>
                  <a:cubicBezTo>
                    <a:pt x="476" y="558"/>
                    <a:pt x="559" y="434"/>
                    <a:pt x="559" y="259"/>
                  </a:cubicBezTo>
                  <a:cubicBezTo>
                    <a:pt x="559" y="135"/>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40"/>
            <p:cNvSpPr/>
            <p:nvPr/>
          </p:nvSpPr>
          <p:spPr>
            <a:xfrm>
              <a:off x="811150" y="2677000"/>
              <a:ext cx="13975" cy="14175"/>
            </a:xfrm>
            <a:custGeom>
              <a:rect b="b" l="l" r="r" t="t"/>
              <a:pathLst>
                <a:path extrusionOk="0" h="567" w="559">
                  <a:moveTo>
                    <a:pt x="322" y="0"/>
                  </a:moveTo>
                  <a:cubicBezTo>
                    <a:pt x="302" y="0"/>
                    <a:pt x="281" y="3"/>
                    <a:pt x="259" y="8"/>
                  </a:cubicBezTo>
                  <a:cubicBezTo>
                    <a:pt x="83" y="8"/>
                    <a:pt x="1" y="142"/>
                    <a:pt x="1" y="308"/>
                  </a:cubicBezTo>
                  <a:cubicBezTo>
                    <a:pt x="1" y="442"/>
                    <a:pt x="125" y="566"/>
                    <a:pt x="300" y="566"/>
                  </a:cubicBezTo>
                  <a:cubicBezTo>
                    <a:pt x="476" y="525"/>
                    <a:pt x="559" y="401"/>
                    <a:pt x="559" y="267"/>
                  </a:cubicBezTo>
                  <a:cubicBezTo>
                    <a:pt x="559" y="114"/>
                    <a:pt x="457" y="0"/>
                    <a:pt x="32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40"/>
            <p:cNvSpPr/>
            <p:nvPr/>
          </p:nvSpPr>
          <p:spPr>
            <a:xfrm>
              <a:off x="874750" y="2602725"/>
              <a:ext cx="15000" cy="13425"/>
            </a:xfrm>
            <a:custGeom>
              <a:rect b="b" l="l" r="r" t="t"/>
              <a:pathLst>
                <a:path extrusionOk="0" h="537" w="600">
                  <a:moveTo>
                    <a:pt x="329" y="1"/>
                  </a:moveTo>
                  <a:cubicBezTo>
                    <a:pt x="307" y="1"/>
                    <a:pt x="283" y="4"/>
                    <a:pt x="258" y="12"/>
                  </a:cubicBezTo>
                  <a:cubicBezTo>
                    <a:pt x="124" y="12"/>
                    <a:pt x="0" y="136"/>
                    <a:pt x="0" y="270"/>
                  </a:cubicBezTo>
                  <a:cubicBezTo>
                    <a:pt x="36" y="415"/>
                    <a:pt x="136" y="536"/>
                    <a:pt x="250" y="536"/>
                  </a:cubicBezTo>
                  <a:cubicBezTo>
                    <a:pt x="267" y="536"/>
                    <a:pt x="283" y="534"/>
                    <a:pt x="300" y="529"/>
                  </a:cubicBezTo>
                  <a:cubicBezTo>
                    <a:pt x="465" y="529"/>
                    <a:pt x="600" y="394"/>
                    <a:pt x="558" y="270"/>
                  </a:cubicBezTo>
                  <a:cubicBezTo>
                    <a:pt x="558" y="120"/>
                    <a:pt x="461" y="1"/>
                    <a:pt x="32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40"/>
            <p:cNvSpPr/>
            <p:nvPr/>
          </p:nvSpPr>
          <p:spPr>
            <a:xfrm>
              <a:off x="879900" y="2671750"/>
              <a:ext cx="14250" cy="14000"/>
            </a:xfrm>
            <a:custGeom>
              <a:rect b="b" l="l" r="r" t="t"/>
              <a:pathLst>
                <a:path extrusionOk="0" h="560" w="570">
                  <a:moveTo>
                    <a:pt x="259" y="1"/>
                  </a:moveTo>
                  <a:cubicBezTo>
                    <a:pt x="135" y="1"/>
                    <a:pt x="1" y="135"/>
                    <a:pt x="1" y="301"/>
                  </a:cubicBezTo>
                  <a:cubicBezTo>
                    <a:pt x="52" y="435"/>
                    <a:pt x="177" y="559"/>
                    <a:pt x="311" y="559"/>
                  </a:cubicBezTo>
                  <a:cubicBezTo>
                    <a:pt x="476" y="518"/>
                    <a:pt x="569" y="394"/>
                    <a:pt x="569" y="259"/>
                  </a:cubicBezTo>
                  <a:cubicBezTo>
                    <a:pt x="569" y="94"/>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40"/>
            <p:cNvSpPr/>
            <p:nvPr/>
          </p:nvSpPr>
          <p:spPr>
            <a:xfrm>
              <a:off x="775475" y="2582325"/>
              <a:ext cx="7525" cy="7775"/>
            </a:xfrm>
            <a:custGeom>
              <a:rect b="b" l="l" r="r" t="t"/>
              <a:pathLst>
                <a:path extrusionOk="0" h="311" w="301">
                  <a:moveTo>
                    <a:pt x="1" y="1"/>
                  </a:moveTo>
                  <a:lnTo>
                    <a:pt x="42" y="311"/>
                  </a:lnTo>
                  <a:cubicBezTo>
                    <a:pt x="177" y="259"/>
                    <a:pt x="301" y="135"/>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40"/>
            <p:cNvSpPr/>
            <p:nvPr/>
          </p:nvSpPr>
          <p:spPr>
            <a:xfrm>
              <a:off x="838025" y="2577150"/>
              <a:ext cx="14000" cy="7525"/>
            </a:xfrm>
            <a:custGeom>
              <a:rect b="b" l="l" r="r" t="t"/>
              <a:pathLst>
                <a:path extrusionOk="0" h="301" w="560">
                  <a:moveTo>
                    <a:pt x="559" y="1"/>
                  </a:moveTo>
                  <a:lnTo>
                    <a:pt x="1" y="42"/>
                  </a:lnTo>
                  <a:lnTo>
                    <a:pt x="1" y="84"/>
                  </a:lnTo>
                  <a:cubicBezTo>
                    <a:pt x="42" y="208"/>
                    <a:pt x="177" y="301"/>
                    <a:pt x="301" y="301"/>
                  </a:cubicBezTo>
                  <a:cubicBezTo>
                    <a:pt x="435" y="259"/>
                    <a:pt x="559" y="125"/>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40"/>
            <p:cNvSpPr/>
            <p:nvPr/>
          </p:nvSpPr>
          <p:spPr>
            <a:xfrm>
              <a:off x="917650" y="2704075"/>
              <a:ext cx="6475" cy="6475"/>
            </a:xfrm>
            <a:custGeom>
              <a:rect b="b" l="l" r="r" t="t"/>
              <a:pathLst>
                <a:path extrusionOk="0" h="259" w="259">
                  <a:moveTo>
                    <a:pt x="217" y="0"/>
                  </a:moveTo>
                  <a:cubicBezTo>
                    <a:pt x="93" y="0"/>
                    <a:pt x="0" y="135"/>
                    <a:pt x="0" y="217"/>
                  </a:cubicBezTo>
                  <a:lnTo>
                    <a:pt x="0" y="259"/>
                  </a:lnTo>
                  <a:lnTo>
                    <a:pt x="259"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40"/>
            <p:cNvSpPr/>
            <p:nvPr/>
          </p:nvSpPr>
          <p:spPr>
            <a:xfrm>
              <a:off x="912225" y="2634025"/>
              <a:ext cx="7775" cy="14250"/>
            </a:xfrm>
            <a:custGeom>
              <a:rect b="b" l="l" r="r" t="t"/>
              <a:pathLst>
                <a:path extrusionOk="0" h="570" w="311">
                  <a:moveTo>
                    <a:pt x="259" y="0"/>
                  </a:moveTo>
                  <a:cubicBezTo>
                    <a:pt x="217" y="0"/>
                    <a:pt x="135" y="52"/>
                    <a:pt x="93" y="93"/>
                  </a:cubicBezTo>
                  <a:cubicBezTo>
                    <a:pt x="52" y="135"/>
                    <a:pt x="0" y="218"/>
                    <a:pt x="0" y="311"/>
                  </a:cubicBezTo>
                  <a:cubicBezTo>
                    <a:pt x="0" y="435"/>
                    <a:pt x="93" y="517"/>
                    <a:pt x="176" y="569"/>
                  </a:cubicBezTo>
                  <a:lnTo>
                    <a:pt x="310" y="56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40"/>
            <p:cNvSpPr/>
            <p:nvPr/>
          </p:nvSpPr>
          <p:spPr>
            <a:xfrm>
              <a:off x="907050" y="2571725"/>
              <a:ext cx="7525" cy="7525"/>
            </a:xfrm>
            <a:custGeom>
              <a:rect b="b" l="l" r="r" t="t"/>
              <a:pathLst>
                <a:path extrusionOk="0" h="301" w="301">
                  <a:moveTo>
                    <a:pt x="300" y="1"/>
                  </a:moveTo>
                  <a:lnTo>
                    <a:pt x="0" y="42"/>
                  </a:lnTo>
                  <a:lnTo>
                    <a:pt x="0" y="83"/>
                  </a:lnTo>
                  <a:cubicBezTo>
                    <a:pt x="42" y="125"/>
                    <a:pt x="42" y="166"/>
                    <a:pt x="83" y="166"/>
                  </a:cubicBezTo>
                  <a:lnTo>
                    <a:pt x="83" y="218"/>
                  </a:lnTo>
                  <a:cubicBezTo>
                    <a:pt x="124" y="259"/>
                    <a:pt x="166" y="301"/>
                    <a:pt x="259" y="301"/>
                  </a:cubicBezTo>
                  <a:lnTo>
                    <a:pt x="300" y="301"/>
                  </a:lnTo>
                  <a:lnTo>
                    <a:pt x="30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40"/>
            <p:cNvSpPr/>
            <p:nvPr/>
          </p:nvSpPr>
          <p:spPr>
            <a:xfrm>
              <a:off x="647275" y="2724500"/>
              <a:ext cx="7775" cy="7775"/>
            </a:xfrm>
            <a:custGeom>
              <a:rect b="b" l="l" r="r" t="t"/>
              <a:pathLst>
                <a:path extrusionOk="0" h="311" w="311">
                  <a:moveTo>
                    <a:pt x="1" y="0"/>
                  </a:moveTo>
                  <a:lnTo>
                    <a:pt x="1" y="310"/>
                  </a:lnTo>
                  <a:lnTo>
                    <a:pt x="311" y="259"/>
                  </a:lnTo>
                  <a:cubicBezTo>
                    <a:pt x="259" y="134"/>
                    <a:pt x="176" y="52"/>
                    <a:pt x="5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40"/>
            <p:cNvSpPr/>
            <p:nvPr/>
          </p:nvSpPr>
          <p:spPr>
            <a:xfrm>
              <a:off x="642100" y="2655725"/>
              <a:ext cx="7525" cy="14000"/>
            </a:xfrm>
            <a:custGeom>
              <a:rect b="b" l="l" r="r" t="t"/>
              <a:pathLst>
                <a:path extrusionOk="0" h="560" w="301">
                  <a:moveTo>
                    <a:pt x="1" y="1"/>
                  </a:moveTo>
                  <a:lnTo>
                    <a:pt x="42" y="559"/>
                  </a:lnTo>
                  <a:cubicBezTo>
                    <a:pt x="42" y="559"/>
                    <a:pt x="84" y="559"/>
                    <a:pt x="84" y="518"/>
                  </a:cubicBezTo>
                  <a:cubicBezTo>
                    <a:pt x="166" y="518"/>
                    <a:pt x="259" y="425"/>
                    <a:pt x="259" y="342"/>
                  </a:cubicBezTo>
                  <a:cubicBezTo>
                    <a:pt x="301" y="342"/>
                    <a:pt x="301" y="301"/>
                    <a:pt x="301" y="259"/>
                  </a:cubicBezTo>
                  <a:cubicBezTo>
                    <a:pt x="301" y="166"/>
                    <a:pt x="208" y="84"/>
                    <a:pt x="166" y="42"/>
                  </a:cubicBezTo>
                  <a:cubicBezTo>
                    <a:pt x="125" y="1"/>
                    <a:pt x="125" y="1"/>
                    <a:pt x="8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40"/>
            <p:cNvSpPr/>
            <p:nvPr/>
          </p:nvSpPr>
          <p:spPr>
            <a:xfrm>
              <a:off x="709825" y="2719325"/>
              <a:ext cx="14000" cy="7525"/>
            </a:xfrm>
            <a:custGeom>
              <a:rect b="b" l="l" r="r" t="t"/>
              <a:pathLst>
                <a:path extrusionOk="0" h="301" w="560">
                  <a:moveTo>
                    <a:pt x="259" y="0"/>
                  </a:moveTo>
                  <a:cubicBezTo>
                    <a:pt x="218" y="0"/>
                    <a:pt x="135" y="42"/>
                    <a:pt x="135" y="83"/>
                  </a:cubicBezTo>
                  <a:cubicBezTo>
                    <a:pt x="83" y="83"/>
                    <a:pt x="42" y="124"/>
                    <a:pt x="1" y="207"/>
                  </a:cubicBezTo>
                  <a:lnTo>
                    <a:pt x="1" y="300"/>
                  </a:lnTo>
                  <a:lnTo>
                    <a:pt x="559" y="259"/>
                  </a:lnTo>
                  <a:cubicBezTo>
                    <a:pt x="559" y="124"/>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40"/>
            <p:cNvSpPr/>
            <p:nvPr/>
          </p:nvSpPr>
          <p:spPr>
            <a:xfrm>
              <a:off x="704400" y="2650300"/>
              <a:ext cx="13975" cy="14000"/>
            </a:xfrm>
            <a:custGeom>
              <a:rect b="b" l="l" r="r" t="t"/>
              <a:pathLst>
                <a:path extrusionOk="0" h="560" w="559">
                  <a:moveTo>
                    <a:pt x="259" y="1"/>
                  </a:moveTo>
                  <a:cubicBezTo>
                    <a:pt x="135" y="1"/>
                    <a:pt x="1" y="125"/>
                    <a:pt x="1" y="301"/>
                  </a:cubicBezTo>
                  <a:cubicBezTo>
                    <a:pt x="1" y="435"/>
                    <a:pt x="176" y="559"/>
                    <a:pt x="300" y="559"/>
                  </a:cubicBezTo>
                  <a:cubicBezTo>
                    <a:pt x="476" y="559"/>
                    <a:pt x="559" y="383"/>
                    <a:pt x="559" y="259"/>
                  </a:cubicBezTo>
                  <a:cubicBezTo>
                    <a:pt x="559" y="83"/>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40"/>
            <p:cNvSpPr/>
            <p:nvPr/>
          </p:nvSpPr>
          <p:spPr>
            <a:xfrm>
              <a:off x="666675" y="2618000"/>
              <a:ext cx="15275" cy="13975"/>
            </a:xfrm>
            <a:custGeom>
              <a:rect b="b" l="l" r="r" t="t"/>
              <a:pathLst>
                <a:path extrusionOk="0" h="559" w="611">
                  <a:moveTo>
                    <a:pt x="310" y="0"/>
                  </a:moveTo>
                  <a:cubicBezTo>
                    <a:pt x="135" y="42"/>
                    <a:pt x="0" y="176"/>
                    <a:pt x="52" y="300"/>
                  </a:cubicBezTo>
                  <a:cubicBezTo>
                    <a:pt x="52" y="476"/>
                    <a:pt x="176" y="559"/>
                    <a:pt x="352" y="559"/>
                  </a:cubicBezTo>
                  <a:cubicBezTo>
                    <a:pt x="476" y="559"/>
                    <a:pt x="610" y="435"/>
                    <a:pt x="569" y="259"/>
                  </a:cubicBezTo>
                  <a:cubicBezTo>
                    <a:pt x="569" y="124"/>
                    <a:pt x="434" y="0"/>
                    <a:pt x="31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40"/>
            <p:cNvSpPr/>
            <p:nvPr/>
          </p:nvSpPr>
          <p:spPr>
            <a:xfrm>
              <a:off x="672100" y="2687850"/>
              <a:ext cx="15275" cy="13325"/>
            </a:xfrm>
            <a:custGeom>
              <a:rect b="b" l="l" r="r" t="t"/>
              <a:pathLst>
                <a:path extrusionOk="0" h="533" w="611">
                  <a:moveTo>
                    <a:pt x="326" y="0"/>
                  </a:moveTo>
                  <a:cubicBezTo>
                    <a:pt x="305" y="0"/>
                    <a:pt x="282" y="3"/>
                    <a:pt x="259" y="8"/>
                  </a:cubicBezTo>
                  <a:cubicBezTo>
                    <a:pt x="135" y="8"/>
                    <a:pt x="0" y="132"/>
                    <a:pt x="42" y="267"/>
                  </a:cubicBezTo>
                  <a:cubicBezTo>
                    <a:pt x="42" y="412"/>
                    <a:pt x="145" y="533"/>
                    <a:pt x="254" y="533"/>
                  </a:cubicBezTo>
                  <a:cubicBezTo>
                    <a:pt x="269" y="533"/>
                    <a:pt x="285" y="530"/>
                    <a:pt x="300" y="525"/>
                  </a:cubicBezTo>
                  <a:cubicBezTo>
                    <a:pt x="476" y="525"/>
                    <a:pt x="610" y="391"/>
                    <a:pt x="559" y="225"/>
                  </a:cubicBezTo>
                  <a:cubicBezTo>
                    <a:pt x="559" y="109"/>
                    <a:pt x="465" y="0"/>
                    <a:pt x="32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40"/>
            <p:cNvSpPr/>
            <p:nvPr/>
          </p:nvSpPr>
          <p:spPr>
            <a:xfrm>
              <a:off x="736700" y="2612575"/>
              <a:ext cx="14000" cy="13975"/>
            </a:xfrm>
            <a:custGeom>
              <a:rect b="b" l="l" r="r" t="t"/>
              <a:pathLst>
                <a:path extrusionOk="0" h="559" w="560">
                  <a:moveTo>
                    <a:pt x="259" y="0"/>
                  </a:moveTo>
                  <a:cubicBezTo>
                    <a:pt x="94" y="42"/>
                    <a:pt x="1" y="176"/>
                    <a:pt x="1" y="300"/>
                  </a:cubicBezTo>
                  <a:cubicBezTo>
                    <a:pt x="1" y="476"/>
                    <a:pt x="135" y="559"/>
                    <a:pt x="301" y="559"/>
                  </a:cubicBezTo>
                  <a:cubicBezTo>
                    <a:pt x="435" y="559"/>
                    <a:pt x="559" y="435"/>
                    <a:pt x="559" y="259"/>
                  </a:cubicBezTo>
                  <a:cubicBezTo>
                    <a:pt x="518" y="135"/>
                    <a:pt x="39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40"/>
            <p:cNvSpPr/>
            <p:nvPr/>
          </p:nvSpPr>
          <p:spPr>
            <a:xfrm>
              <a:off x="742150" y="2682425"/>
              <a:ext cx="13975" cy="13350"/>
            </a:xfrm>
            <a:custGeom>
              <a:rect b="b" l="l" r="r" t="t"/>
              <a:pathLst>
                <a:path extrusionOk="0" h="534" w="559">
                  <a:moveTo>
                    <a:pt x="311" y="0"/>
                  </a:moveTo>
                  <a:cubicBezTo>
                    <a:pt x="294" y="0"/>
                    <a:pt x="276" y="3"/>
                    <a:pt x="259" y="8"/>
                  </a:cubicBezTo>
                  <a:cubicBezTo>
                    <a:pt x="83" y="8"/>
                    <a:pt x="0" y="132"/>
                    <a:pt x="0" y="308"/>
                  </a:cubicBezTo>
                  <a:cubicBezTo>
                    <a:pt x="0" y="424"/>
                    <a:pt x="101" y="533"/>
                    <a:pt x="236" y="533"/>
                  </a:cubicBezTo>
                  <a:cubicBezTo>
                    <a:pt x="256" y="533"/>
                    <a:pt x="278" y="531"/>
                    <a:pt x="300" y="525"/>
                  </a:cubicBezTo>
                  <a:cubicBezTo>
                    <a:pt x="434" y="525"/>
                    <a:pt x="558" y="391"/>
                    <a:pt x="558" y="267"/>
                  </a:cubicBezTo>
                  <a:cubicBezTo>
                    <a:pt x="522" y="114"/>
                    <a:pt x="424" y="0"/>
                    <a:pt x="31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40"/>
            <p:cNvSpPr/>
            <p:nvPr/>
          </p:nvSpPr>
          <p:spPr>
            <a:xfrm>
              <a:off x="636675" y="2592150"/>
              <a:ext cx="7525" cy="7525"/>
            </a:xfrm>
            <a:custGeom>
              <a:rect b="b" l="l" r="r" t="t"/>
              <a:pathLst>
                <a:path extrusionOk="0" h="301" w="301">
                  <a:moveTo>
                    <a:pt x="301" y="1"/>
                  </a:moveTo>
                  <a:lnTo>
                    <a:pt x="1" y="42"/>
                  </a:lnTo>
                  <a:lnTo>
                    <a:pt x="42" y="300"/>
                  </a:lnTo>
                  <a:cubicBezTo>
                    <a:pt x="218" y="300"/>
                    <a:pt x="301" y="176"/>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40"/>
            <p:cNvSpPr/>
            <p:nvPr/>
          </p:nvSpPr>
          <p:spPr>
            <a:xfrm>
              <a:off x="698975" y="2587750"/>
              <a:ext cx="14250" cy="7525"/>
            </a:xfrm>
            <a:custGeom>
              <a:rect b="b" l="l" r="r" t="t"/>
              <a:pathLst>
                <a:path extrusionOk="0" h="301" w="570">
                  <a:moveTo>
                    <a:pt x="569" y="1"/>
                  </a:moveTo>
                  <a:lnTo>
                    <a:pt x="0" y="42"/>
                  </a:lnTo>
                  <a:cubicBezTo>
                    <a:pt x="52" y="177"/>
                    <a:pt x="176" y="301"/>
                    <a:pt x="311" y="301"/>
                  </a:cubicBezTo>
                  <a:cubicBezTo>
                    <a:pt x="476" y="259"/>
                    <a:pt x="569" y="135"/>
                    <a:pt x="56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40"/>
            <p:cNvSpPr/>
            <p:nvPr/>
          </p:nvSpPr>
          <p:spPr>
            <a:xfrm>
              <a:off x="778850" y="2713900"/>
              <a:ext cx="7525" cy="7525"/>
            </a:xfrm>
            <a:custGeom>
              <a:rect b="b" l="l" r="r" t="t"/>
              <a:pathLst>
                <a:path extrusionOk="0" h="301" w="301">
                  <a:moveTo>
                    <a:pt x="259" y="0"/>
                  </a:moveTo>
                  <a:cubicBezTo>
                    <a:pt x="259" y="0"/>
                    <a:pt x="217" y="0"/>
                    <a:pt x="217" y="42"/>
                  </a:cubicBezTo>
                  <a:cubicBezTo>
                    <a:pt x="83" y="42"/>
                    <a:pt x="0" y="166"/>
                    <a:pt x="0" y="300"/>
                  </a:cubicBezTo>
                  <a:lnTo>
                    <a:pt x="300"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40"/>
            <p:cNvSpPr/>
            <p:nvPr/>
          </p:nvSpPr>
          <p:spPr>
            <a:xfrm>
              <a:off x="773425" y="2644875"/>
              <a:ext cx="7500" cy="13975"/>
            </a:xfrm>
            <a:custGeom>
              <a:rect b="b" l="l" r="r" t="t"/>
              <a:pathLst>
                <a:path extrusionOk="0" h="559" w="300">
                  <a:moveTo>
                    <a:pt x="259" y="1"/>
                  </a:moveTo>
                  <a:cubicBezTo>
                    <a:pt x="217" y="1"/>
                    <a:pt x="176" y="42"/>
                    <a:pt x="124" y="42"/>
                  </a:cubicBezTo>
                  <a:cubicBezTo>
                    <a:pt x="41" y="135"/>
                    <a:pt x="0" y="218"/>
                    <a:pt x="0" y="300"/>
                  </a:cubicBezTo>
                  <a:cubicBezTo>
                    <a:pt x="41" y="435"/>
                    <a:pt x="83" y="518"/>
                    <a:pt x="217" y="559"/>
                  </a:cubicBezTo>
                  <a:lnTo>
                    <a:pt x="30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40"/>
            <p:cNvSpPr/>
            <p:nvPr/>
          </p:nvSpPr>
          <p:spPr>
            <a:xfrm>
              <a:off x="769025" y="2582325"/>
              <a:ext cx="7525" cy="7775"/>
            </a:xfrm>
            <a:custGeom>
              <a:rect b="b" l="l" r="r" t="t"/>
              <a:pathLst>
                <a:path extrusionOk="0" h="311" w="301">
                  <a:moveTo>
                    <a:pt x="259" y="1"/>
                  </a:moveTo>
                  <a:lnTo>
                    <a:pt x="0" y="52"/>
                  </a:lnTo>
                  <a:cubicBezTo>
                    <a:pt x="0" y="176"/>
                    <a:pt x="93" y="259"/>
                    <a:pt x="217" y="311"/>
                  </a:cubicBezTo>
                  <a:lnTo>
                    <a:pt x="300" y="311"/>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40"/>
            <p:cNvSpPr/>
            <p:nvPr/>
          </p:nvSpPr>
          <p:spPr>
            <a:xfrm>
              <a:off x="508475" y="2735350"/>
              <a:ext cx="7525" cy="6475"/>
            </a:xfrm>
            <a:custGeom>
              <a:rect b="b" l="l" r="r" t="t"/>
              <a:pathLst>
                <a:path extrusionOk="0" h="259" w="301">
                  <a:moveTo>
                    <a:pt x="1" y="0"/>
                  </a:moveTo>
                  <a:lnTo>
                    <a:pt x="42" y="259"/>
                  </a:lnTo>
                  <a:lnTo>
                    <a:pt x="300" y="259"/>
                  </a:lnTo>
                  <a:cubicBezTo>
                    <a:pt x="300" y="176"/>
                    <a:pt x="259" y="83"/>
                    <a:pt x="176" y="42"/>
                  </a:cubicBezTo>
                  <a:cubicBezTo>
                    <a:pt x="125" y="0"/>
                    <a:pt x="83"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40"/>
            <p:cNvSpPr/>
            <p:nvPr/>
          </p:nvSpPr>
          <p:spPr>
            <a:xfrm>
              <a:off x="503050" y="2666325"/>
              <a:ext cx="7525" cy="12950"/>
            </a:xfrm>
            <a:custGeom>
              <a:rect b="b" l="l" r="r" t="t"/>
              <a:pathLst>
                <a:path extrusionOk="0" h="518" w="301">
                  <a:moveTo>
                    <a:pt x="1" y="1"/>
                  </a:moveTo>
                  <a:lnTo>
                    <a:pt x="42" y="518"/>
                  </a:lnTo>
                  <a:lnTo>
                    <a:pt x="135" y="518"/>
                  </a:lnTo>
                  <a:cubicBezTo>
                    <a:pt x="218" y="476"/>
                    <a:pt x="300" y="394"/>
                    <a:pt x="300" y="259"/>
                  </a:cubicBezTo>
                  <a:cubicBezTo>
                    <a:pt x="300" y="135"/>
                    <a:pt x="259" y="52"/>
                    <a:pt x="17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40"/>
            <p:cNvSpPr/>
            <p:nvPr/>
          </p:nvSpPr>
          <p:spPr>
            <a:xfrm>
              <a:off x="571025" y="2729925"/>
              <a:ext cx="13975" cy="7525"/>
            </a:xfrm>
            <a:custGeom>
              <a:rect b="b" l="l" r="r" t="t"/>
              <a:pathLst>
                <a:path extrusionOk="0" h="301" w="559">
                  <a:moveTo>
                    <a:pt x="259" y="0"/>
                  </a:moveTo>
                  <a:cubicBezTo>
                    <a:pt x="207" y="0"/>
                    <a:pt x="125" y="42"/>
                    <a:pt x="83" y="93"/>
                  </a:cubicBezTo>
                  <a:cubicBezTo>
                    <a:pt x="42" y="135"/>
                    <a:pt x="1" y="217"/>
                    <a:pt x="42" y="300"/>
                  </a:cubicBezTo>
                  <a:lnTo>
                    <a:pt x="559" y="259"/>
                  </a:lnTo>
                  <a:cubicBezTo>
                    <a:pt x="559" y="217"/>
                    <a:pt x="559" y="135"/>
                    <a:pt x="518" y="93"/>
                  </a:cubicBezTo>
                  <a:cubicBezTo>
                    <a:pt x="466" y="42"/>
                    <a:pt x="38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40"/>
            <p:cNvSpPr/>
            <p:nvPr/>
          </p:nvSpPr>
          <p:spPr>
            <a:xfrm>
              <a:off x="565600" y="2660875"/>
              <a:ext cx="15025" cy="14275"/>
            </a:xfrm>
            <a:custGeom>
              <a:rect b="b" l="l" r="r" t="t"/>
              <a:pathLst>
                <a:path extrusionOk="0" h="571" w="601">
                  <a:moveTo>
                    <a:pt x="356" y="1"/>
                  </a:moveTo>
                  <a:cubicBezTo>
                    <a:pt x="337" y="1"/>
                    <a:pt x="319" y="4"/>
                    <a:pt x="300" y="12"/>
                  </a:cubicBezTo>
                  <a:cubicBezTo>
                    <a:pt x="125" y="12"/>
                    <a:pt x="1" y="136"/>
                    <a:pt x="42" y="312"/>
                  </a:cubicBezTo>
                  <a:cubicBezTo>
                    <a:pt x="42" y="436"/>
                    <a:pt x="166" y="570"/>
                    <a:pt x="342" y="570"/>
                  </a:cubicBezTo>
                  <a:cubicBezTo>
                    <a:pt x="476" y="529"/>
                    <a:pt x="600" y="395"/>
                    <a:pt x="600" y="270"/>
                  </a:cubicBezTo>
                  <a:cubicBezTo>
                    <a:pt x="565" y="121"/>
                    <a:pt x="462" y="1"/>
                    <a:pt x="35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40"/>
            <p:cNvSpPr/>
            <p:nvPr/>
          </p:nvSpPr>
          <p:spPr>
            <a:xfrm>
              <a:off x="528900" y="2628850"/>
              <a:ext cx="13975" cy="13975"/>
            </a:xfrm>
            <a:custGeom>
              <a:rect b="b" l="l" r="r" t="t"/>
              <a:pathLst>
                <a:path extrusionOk="0" h="559" w="559">
                  <a:moveTo>
                    <a:pt x="259" y="1"/>
                  </a:moveTo>
                  <a:cubicBezTo>
                    <a:pt x="83" y="1"/>
                    <a:pt x="0" y="125"/>
                    <a:pt x="0" y="300"/>
                  </a:cubicBezTo>
                  <a:cubicBezTo>
                    <a:pt x="0" y="425"/>
                    <a:pt x="135" y="559"/>
                    <a:pt x="300" y="559"/>
                  </a:cubicBezTo>
                  <a:cubicBezTo>
                    <a:pt x="476" y="559"/>
                    <a:pt x="559" y="425"/>
                    <a:pt x="559" y="259"/>
                  </a:cubicBezTo>
                  <a:cubicBezTo>
                    <a:pt x="559" y="83"/>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40"/>
            <p:cNvSpPr/>
            <p:nvPr/>
          </p:nvSpPr>
          <p:spPr>
            <a:xfrm>
              <a:off x="534325" y="2697600"/>
              <a:ext cx="13975" cy="14000"/>
            </a:xfrm>
            <a:custGeom>
              <a:rect b="b" l="l" r="r" t="t"/>
              <a:pathLst>
                <a:path extrusionOk="0" h="560" w="559">
                  <a:moveTo>
                    <a:pt x="259" y="1"/>
                  </a:moveTo>
                  <a:cubicBezTo>
                    <a:pt x="83" y="42"/>
                    <a:pt x="1" y="177"/>
                    <a:pt x="1" y="301"/>
                  </a:cubicBezTo>
                  <a:cubicBezTo>
                    <a:pt x="1" y="476"/>
                    <a:pt x="125" y="559"/>
                    <a:pt x="300" y="559"/>
                  </a:cubicBezTo>
                  <a:cubicBezTo>
                    <a:pt x="435" y="559"/>
                    <a:pt x="559" y="435"/>
                    <a:pt x="559" y="259"/>
                  </a:cubicBezTo>
                  <a:cubicBezTo>
                    <a:pt x="559" y="135"/>
                    <a:pt x="38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40"/>
            <p:cNvSpPr/>
            <p:nvPr/>
          </p:nvSpPr>
          <p:spPr>
            <a:xfrm>
              <a:off x="597900" y="2623425"/>
              <a:ext cx="14000" cy="13975"/>
            </a:xfrm>
            <a:custGeom>
              <a:rect b="b" l="l" r="r" t="t"/>
              <a:pathLst>
                <a:path extrusionOk="0" h="559" w="560">
                  <a:moveTo>
                    <a:pt x="259" y="1"/>
                  </a:moveTo>
                  <a:cubicBezTo>
                    <a:pt x="125" y="1"/>
                    <a:pt x="1" y="125"/>
                    <a:pt x="1" y="300"/>
                  </a:cubicBezTo>
                  <a:cubicBezTo>
                    <a:pt x="42" y="476"/>
                    <a:pt x="166" y="559"/>
                    <a:pt x="301" y="559"/>
                  </a:cubicBezTo>
                  <a:cubicBezTo>
                    <a:pt x="477" y="559"/>
                    <a:pt x="559" y="424"/>
                    <a:pt x="559" y="259"/>
                  </a:cubicBezTo>
                  <a:cubicBezTo>
                    <a:pt x="559" y="125"/>
                    <a:pt x="42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40"/>
            <p:cNvSpPr/>
            <p:nvPr/>
          </p:nvSpPr>
          <p:spPr>
            <a:xfrm>
              <a:off x="603350" y="2692175"/>
              <a:ext cx="13975" cy="14425"/>
            </a:xfrm>
            <a:custGeom>
              <a:rect b="b" l="l" r="r" t="t"/>
              <a:pathLst>
                <a:path extrusionOk="0" h="577" w="559">
                  <a:moveTo>
                    <a:pt x="259" y="1"/>
                  </a:moveTo>
                  <a:cubicBezTo>
                    <a:pt x="124" y="52"/>
                    <a:pt x="0" y="176"/>
                    <a:pt x="0" y="311"/>
                  </a:cubicBezTo>
                  <a:cubicBezTo>
                    <a:pt x="0" y="456"/>
                    <a:pt x="127" y="577"/>
                    <a:pt x="249" y="577"/>
                  </a:cubicBezTo>
                  <a:cubicBezTo>
                    <a:pt x="266" y="577"/>
                    <a:pt x="283" y="574"/>
                    <a:pt x="300" y="569"/>
                  </a:cubicBezTo>
                  <a:cubicBezTo>
                    <a:pt x="465" y="569"/>
                    <a:pt x="558" y="435"/>
                    <a:pt x="558" y="259"/>
                  </a:cubicBezTo>
                  <a:cubicBezTo>
                    <a:pt x="558" y="135"/>
                    <a:pt x="42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40"/>
            <p:cNvSpPr/>
            <p:nvPr/>
          </p:nvSpPr>
          <p:spPr>
            <a:xfrm>
              <a:off x="498650" y="2603000"/>
              <a:ext cx="7775" cy="7525"/>
            </a:xfrm>
            <a:custGeom>
              <a:rect b="b" l="l" r="r" t="t"/>
              <a:pathLst>
                <a:path extrusionOk="0" h="301" w="311">
                  <a:moveTo>
                    <a:pt x="259" y="1"/>
                  </a:moveTo>
                  <a:lnTo>
                    <a:pt x="1" y="42"/>
                  </a:lnTo>
                  <a:lnTo>
                    <a:pt x="1" y="301"/>
                  </a:lnTo>
                  <a:cubicBezTo>
                    <a:pt x="177" y="301"/>
                    <a:pt x="311" y="166"/>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40"/>
            <p:cNvSpPr/>
            <p:nvPr/>
          </p:nvSpPr>
          <p:spPr>
            <a:xfrm>
              <a:off x="561200" y="2597575"/>
              <a:ext cx="14000" cy="7800"/>
            </a:xfrm>
            <a:custGeom>
              <a:rect b="b" l="l" r="r" t="t"/>
              <a:pathLst>
                <a:path extrusionOk="0" h="312" w="560">
                  <a:moveTo>
                    <a:pt x="559" y="1"/>
                  </a:moveTo>
                  <a:lnTo>
                    <a:pt x="1" y="42"/>
                  </a:lnTo>
                  <a:lnTo>
                    <a:pt x="1" y="125"/>
                  </a:lnTo>
                  <a:cubicBezTo>
                    <a:pt x="35" y="235"/>
                    <a:pt x="132" y="311"/>
                    <a:pt x="235" y="311"/>
                  </a:cubicBezTo>
                  <a:cubicBezTo>
                    <a:pt x="257" y="311"/>
                    <a:pt x="279" y="308"/>
                    <a:pt x="301" y="300"/>
                  </a:cubicBezTo>
                  <a:cubicBezTo>
                    <a:pt x="435" y="300"/>
                    <a:pt x="559" y="166"/>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40"/>
            <p:cNvSpPr/>
            <p:nvPr/>
          </p:nvSpPr>
          <p:spPr>
            <a:xfrm>
              <a:off x="640825" y="2724500"/>
              <a:ext cx="6475" cy="7775"/>
            </a:xfrm>
            <a:custGeom>
              <a:rect b="b" l="l" r="r" t="t"/>
              <a:pathLst>
                <a:path extrusionOk="0" h="311" w="259">
                  <a:moveTo>
                    <a:pt x="176" y="0"/>
                  </a:moveTo>
                  <a:cubicBezTo>
                    <a:pt x="93" y="52"/>
                    <a:pt x="0" y="134"/>
                    <a:pt x="0" y="259"/>
                  </a:cubicBezTo>
                  <a:lnTo>
                    <a:pt x="0" y="310"/>
                  </a:lnTo>
                  <a:lnTo>
                    <a:pt x="259" y="31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40"/>
            <p:cNvSpPr/>
            <p:nvPr/>
          </p:nvSpPr>
          <p:spPr>
            <a:xfrm>
              <a:off x="635650" y="2655725"/>
              <a:ext cx="7525" cy="14000"/>
            </a:xfrm>
            <a:custGeom>
              <a:rect b="b" l="l" r="r" t="t"/>
              <a:pathLst>
                <a:path extrusionOk="0" h="560" w="301">
                  <a:moveTo>
                    <a:pt x="259" y="1"/>
                  </a:moveTo>
                  <a:cubicBezTo>
                    <a:pt x="207" y="1"/>
                    <a:pt x="124" y="1"/>
                    <a:pt x="83" y="42"/>
                  </a:cubicBezTo>
                  <a:cubicBezTo>
                    <a:pt x="42" y="84"/>
                    <a:pt x="0" y="218"/>
                    <a:pt x="0" y="301"/>
                  </a:cubicBezTo>
                  <a:cubicBezTo>
                    <a:pt x="0" y="383"/>
                    <a:pt x="83" y="518"/>
                    <a:pt x="166" y="518"/>
                  </a:cubicBezTo>
                  <a:cubicBezTo>
                    <a:pt x="207" y="559"/>
                    <a:pt x="259" y="559"/>
                    <a:pt x="300" y="5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40"/>
            <p:cNvSpPr/>
            <p:nvPr/>
          </p:nvSpPr>
          <p:spPr>
            <a:xfrm>
              <a:off x="630225" y="2593175"/>
              <a:ext cx="7525" cy="6500"/>
            </a:xfrm>
            <a:custGeom>
              <a:rect b="b" l="l" r="r" t="t"/>
              <a:pathLst>
                <a:path extrusionOk="0" h="260" w="301">
                  <a:moveTo>
                    <a:pt x="0" y="1"/>
                  </a:moveTo>
                  <a:lnTo>
                    <a:pt x="0" y="84"/>
                  </a:lnTo>
                  <a:cubicBezTo>
                    <a:pt x="42" y="177"/>
                    <a:pt x="124" y="259"/>
                    <a:pt x="259" y="259"/>
                  </a:cubicBezTo>
                  <a:lnTo>
                    <a:pt x="300" y="2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40"/>
            <p:cNvSpPr/>
            <p:nvPr/>
          </p:nvSpPr>
          <p:spPr>
            <a:xfrm>
              <a:off x="370700" y="2746200"/>
              <a:ext cx="7525" cy="6500"/>
            </a:xfrm>
            <a:custGeom>
              <a:rect b="b" l="l" r="r" t="t"/>
              <a:pathLst>
                <a:path extrusionOk="0" h="260" w="301">
                  <a:moveTo>
                    <a:pt x="1" y="1"/>
                  </a:moveTo>
                  <a:lnTo>
                    <a:pt x="1" y="259"/>
                  </a:lnTo>
                  <a:lnTo>
                    <a:pt x="301" y="259"/>
                  </a:lnTo>
                  <a:cubicBezTo>
                    <a:pt x="259" y="83"/>
                    <a:pt x="166" y="1"/>
                    <a:pt x="4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40"/>
            <p:cNvSpPr/>
            <p:nvPr/>
          </p:nvSpPr>
          <p:spPr>
            <a:xfrm>
              <a:off x="365275" y="2676150"/>
              <a:ext cx="7525" cy="13975"/>
            </a:xfrm>
            <a:custGeom>
              <a:rect b="b" l="l" r="r" t="t"/>
              <a:pathLst>
                <a:path extrusionOk="0" h="559" w="301">
                  <a:moveTo>
                    <a:pt x="1" y="1"/>
                  </a:moveTo>
                  <a:lnTo>
                    <a:pt x="42" y="559"/>
                  </a:lnTo>
                  <a:lnTo>
                    <a:pt x="84" y="559"/>
                  </a:lnTo>
                  <a:cubicBezTo>
                    <a:pt x="166" y="518"/>
                    <a:pt x="259" y="476"/>
                    <a:pt x="259" y="383"/>
                  </a:cubicBezTo>
                  <a:cubicBezTo>
                    <a:pt x="301" y="342"/>
                    <a:pt x="301" y="301"/>
                    <a:pt x="301" y="259"/>
                  </a:cubicBezTo>
                  <a:cubicBezTo>
                    <a:pt x="259" y="176"/>
                    <a:pt x="218" y="83"/>
                    <a:pt x="125" y="42"/>
                  </a:cubicBezTo>
                  <a:lnTo>
                    <a:pt x="84" y="42"/>
                  </a:lnTo>
                  <a:cubicBezTo>
                    <a:pt x="42" y="1"/>
                    <a:pt x="42"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40"/>
            <p:cNvSpPr/>
            <p:nvPr/>
          </p:nvSpPr>
          <p:spPr>
            <a:xfrm>
              <a:off x="433000" y="2740775"/>
              <a:ext cx="13975" cy="7525"/>
            </a:xfrm>
            <a:custGeom>
              <a:rect b="b" l="l" r="r" t="t"/>
              <a:pathLst>
                <a:path extrusionOk="0" h="301" w="559">
                  <a:moveTo>
                    <a:pt x="259" y="0"/>
                  </a:moveTo>
                  <a:cubicBezTo>
                    <a:pt x="218" y="0"/>
                    <a:pt x="135" y="0"/>
                    <a:pt x="94" y="42"/>
                  </a:cubicBezTo>
                  <a:cubicBezTo>
                    <a:pt x="42" y="83"/>
                    <a:pt x="42" y="125"/>
                    <a:pt x="1" y="176"/>
                  </a:cubicBezTo>
                  <a:lnTo>
                    <a:pt x="1" y="300"/>
                  </a:lnTo>
                  <a:lnTo>
                    <a:pt x="559" y="259"/>
                  </a:lnTo>
                  <a:cubicBezTo>
                    <a:pt x="559" y="83"/>
                    <a:pt x="39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40"/>
            <p:cNvSpPr/>
            <p:nvPr/>
          </p:nvSpPr>
          <p:spPr>
            <a:xfrm>
              <a:off x="427575" y="2670725"/>
              <a:ext cx="14250" cy="14175"/>
            </a:xfrm>
            <a:custGeom>
              <a:rect b="b" l="l" r="r" t="t"/>
              <a:pathLst>
                <a:path extrusionOk="0" h="567" w="570">
                  <a:moveTo>
                    <a:pt x="259" y="1"/>
                  </a:moveTo>
                  <a:cubicBezTo>
                    <a:pt x="94" y="42"/>
                    <a:pt x="1" y="176"/>
                    <a:pt x="1" y="300"/>
                  </a:cubicBezTo>
                  <a:cubicBezTo>
                    <a:pt x="1" y="453"/>
                    <a:pt x="102" y="567"/>
                    <a:pt x="244" y="567"/>
                  </a:cubicBezTo>
                  <a:cubicBezTo>
                    <a:pt x="265" y="567"/>
                    <a:pt x="288" y="564"/>
                    <a:pt x="311" y="559"/>
                  </a:cubicBezTo>
                  <a:cubicBezTo>
                    <a:pt x="476" y="559"/>
                    <a:pt x="569" y="435"/>
                    <a:pt x="569" y="259"/>
                  </a:cubicBezTo>
                  <a:cubicBezTo>
                    <a:pt x="569" y="13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40"/>
            <p:cNvSpPr/>
            <p:nvPr/>
          </p:nvSpPr>
          <p:spPr>
            <a:xfrm>
              <a:off x="390100" y="2639450"/>
              <a:ext cx="15025" cy="13975"/>
            </a:xfrm>
            <a:custGeom>
              <a:rect b="b" l="l" r="r" t="t"/>
              <a:pathLst>
                <a:path extrusionOk="0" h="559" w="601">
                  <a:moveTo>
                    <a:pt x="259" y="1"/>
                  </a:moveTo>
                  <a:cubicBezTo>
                    <a:pt x="124" y="1"/>
                    <a:pt x="0" y="135"/>
                    <a:pt x="42" y="300"/>
                  </a:cubicBezTo>
                  <a:cubicBezTo>
                    <a:pt x="42" y="435"/>
                    <a:pt x="166" y="559"/>
                    <a:pt x="300" y="559"/>
                  </a:cubicBezTo>
                  <a:cubicBezTo>
                    <a:pt x="466" y="517"/>
                    <a:pt x="600" y="393"/>
                    <a:pt x="559" y="259"/>
                  </a:cubicBezTo>
                  <a:cubicBezTo>
                    <a:pt x="559" y="94"/>
                    <a:pt x="42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40"/>
            <p:cNvSpPr/>
            <p:nvPr/>
          </p:nvSpPr>
          <p:spPr>
            <a:xfrm>
              <a:off x="395275" y="2708475"/>
              <a:ext cx="15275" cy="13975"/>
            </a:xfrm>
            <a:custGeom>
              <a:rect b="b" l="l" r="r" t="t"/>
              <a:pathLst>
                <a:path extrusionOk="0" h="559" w="611">
                  <a:moveTo>
                    <a:pt x="259" y="0"/>
                  </a:moveTo>
                  <a:cubicBezTo>
                    <a:pt x="135" y="0"/>
                    <a:pt x="0" y="124"/>
                    <a:pt x="0" y="300"/>
                  </a:cubicBezTo>
                  <a:cubicBezTo>
                    <a:pt x="52" y="476"/>
                    <a:pt x="176" y="558"/>
                    <a:pt x="310" y="558"/>
                  </a:cubicBezTo>
                  <a:cubicBezTo>
                    <a:pt x="476" y="558"/>
                    <a:pt x="610" y="434"/>
                    <a:pt x="569" y="259"/>
                  </a:cubicBezTo>
                  <a:cubicBezTo>
                    <a:pt x="569" y="83"/>
                    <a:pt x="43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40"/>
            <p:cNvSpPr/>
            <p:nvPr/>
          </p:nvSpPr>
          <p:spPr>
            <a:xfrm>
              <a:off x="459875" y="2634025"/>
              <a:ext cx="14250" cy="14250"/>
            </a:xfrm>
            <a:custGeom>
              <a:rect b="b" l="l" r="r" t="t"/>
              <a:pathLst>
                <a:path extrusionOk="0" h="570" w="570">
                  <a:moveTo>
                    <a:pt x="259" y="0"/>
                  </a:moveTo>
                  <a:cubicBezTo>
                    <a:pt x="94" y="0"/>
                    <a:pt x="1" y="135"/>
                    <a:pt x="1" y="311"/>
                  </a:cubicBezTo>
                  <a:cubicBezTo>
                    <a:pt x="1" y="435"/>
                    <a:pt x="135" y="569"/>
                    <a:pt x="311" y="569"/>
                  </a:cubicBezTo>
                  <a:cubicBezTo>
                    <a:pt x="435" y="517"/>
                    <a:pt x="570" y="393"/>
                    <a:pt x="570" y="259"/>
                  </a:cubicBezTo>
                  <a:cubicBezTo>
                    <a:pt x="518" y="93"/>
                    <a:pt x="39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40"/>
            <p:cNvSpPr/>
            <p:nvPr/>
          </p:nvSpPr>
          <p:spPr>
            <a:xfrm>
              <a:off x="464275" y="2703025"/>
              <a:ext cx="15025" cy="14000"/>
            </a:xfrm>
            <a:custGeom>
              <a:rect b="b" l="l" r="r" t="t"/>
              <a:pathLst>
                <a:path extrusionOk="0" h="560" w="601">
                  <a:moveTo>
                    <a:pt x="300" y="1"/>
                  </a:moveTo>
                  <a:cubicBezTo>
                    <a:pt x="135" y="1"/>
                    <a:pt x="1" y="177"/>
                    <a:pt x="42" y="301"/>
                  </a:cubicBezTo>
                  <a:cubicBezTo>
                    <a:pt x="42" y="477"/>
                    <a:pt x="176" y="559"/>
                    <a:pt x="342" y="559"/>
                  </a:cubicBezTo>
                  <a:cubicBezTo>
                    <a:pt x="476" y="559"/>
                    <a:pt x="600" y="435"/>
                    <a:pt x="600" y="259"/>
                  </a:cubicBezTo>
                  <a:cubicBezTo>
                    <a:pt x="559" y="135"/>
                    <a:pt x="435" y="1"/>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40"/>
            <p:cNvSpPr/>
            <p:nvPr/>
          </p:nvSpPr>
          <p:spPr>
            <a:xfrm>
              <a:off x="359850" y="2613600"/>
              <a:ext cx="7525" cy="7525"/>
            </a:xfrm>
            <a:custGeom>
              <a:rect b="b" l="l" r="r" t="t"/>
              <a:pathLst>
                <a:path extrusionOk="0" h="301" w="301">
                  <a:moveTo>
                    <a:pt x="301" y="1"/>
                  </a:moveTo>
                  <a:lnTo>
                    <a:pt x="1" y="42"/>
                  </a:lnTo>
                  <a:lnTo>
                    <a:pt x="42" y="300"/>
                  </a:lnTo>
                  <a:cubicBezTo>
                    <a:pt x="176" y="300"/>
                    <a:pt x="301" y="176"/>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40"/>
            <p:cNvSpPr/>
            <p:nvPr/>
          </p:nvSpPr>
          <p:spPr>
            <a:xfrm>
              <a:off x="422400" y="2608175"/>
              <a:ext cx="14000" cy="7775"/>
            </a:xfrm>
            <a:custGeom>
              <a:rect b="b" l="l" r="r" t="t"/>
              <a:pathLst>
                <a:path extrusionOk="0" h="311" w="560">
                  <a:moveTo>
                    <a:pt x="559" y="1"/>
                  </a:moveTo>
                  <a:lnTo>
                    <a:pt x="1" y="52"/>
                  </a:lnTo>
                  <a:cubicBezTo>
                    <a:pt x="1" y="218"/>
                    <a:pt x="166" y="311"/>
                    <a:pt x="301" y="311"/>
                  </a:cubicBezTo>
                  <a:cubicBezTo>
                    <a:pt x="466" y="311"/>
                    <a:pt x="559" y="176"/>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40"/>
            <p:cNvSpPr/>
            <p:nvPr/>
          </p:nvSpPr>
          <p:spPr>
            <a:xfrm>
              <a:off x="502025" y="2735350"/>
              <a:ext cx="7500" cy="7525"/>
            </a:xfrm>
            <a:custGeom>
              <a:rect b="b" l="l" r="r" t="t"/>
              <a:pathLst>
                <a:path extrusionOk="0" h="301" w="300">
                  <a:moveTo>
                    <a:pt x="217" y="0"/>
                  </a:moveTo>
                  <a:cubicBezTo>
                    <a:pt x="83" y="42"/>
                    <a:pt x="0" y="176"/>
                    <a:pt x="0" y="300"/>
                  </a:cubicBezTo>
                  <a:lnTo>
                    <a:pt x="300"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40"/>
            <p:cNvSpPr/>
            <p:nvPr/>
          </p:nvSpPr>
          <p:spPr>
            <a:xfrm>
              <a:off x="496600" y="2666325"/>
              <a:ext cx="7500" cy="13525"/>
            </a:xfrm>
            <a:custGeom>
              <a:rect b="b" l="l" r="r" t="t"/>
              <a:pathLst>
                <a:path extrusionOk="0" h="541" w="300">
                  <a:moveTo>
                    <a:pt x="259" y="1"/>
                  </a:moveTo>
                  <a:cubicBezTo>
                    <a:pt x="217" y="1"/>
                    <a:pt x="176" y="1"/>
                    <a:pt x="134" y="52"/>
                  </a:cubicBezTo>
                  <a:cubicBezTo>
                    <a:pt x="41" y="94"/>
                    <a:pt x="0" y="177"/>
                    <a:pt x="0" y="311"/>
                  </a:cubicBezTo>
                  <a:cubicBezTo>
                    <a:pt x="41" y="394"/>
                    <a:pt x="83" y="476"/>
                    <a:pt x="217" y="518"/>
                  </a:cubicBezTo>
                  <a:cubicBezTo>
                    <a:pt x="245" y="518"/>
                    <a:pt x="254" y="541"/>
                    <a:pt x="269" y="541"/>
                  </a:cubicBezTo>
                  <a:cubicBezTo>
                    <a:pt x="277" y="541"/>
                    <a:pt x="286" y="535"/>
                    <a:pt x="300" y="518"/>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40"/>
            <p:cNvSpPr/>
            <p:nvPr/>
          </p:nvSpPr>
          <p:spPr>
            <a:xfrm>
              <a:off x="491150" y="2604050"/>
              <a:ext cx="7525" cy="6475"/>
            </a:xfrm>
            <a:custGeom>
              <a:rect b="b" l="l" r="r" t="t"/>
              <a:pathLst>
                <a:path extrusionOk="0" h="259" w="301">
                  <a:moveTo>
                    <a:pt x="1" y="0"/>
                  </a:moveTo>
                  <a:cubicBezTo>
                    <a:pt x="42" y="124"/>
                    <a:pt x="135" y="259"/>
                    <a:pt x="259" y="259"/>
                  </a:cubicBezTo>
                  <a:lnTo>
                    <a:pt x="301" y="259"/>
                  </a:lnTo>
                  <a:lnTo>
                    <a:pt x="30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40"/>
            <p:cNvSpPr/>
            <p:nvPr/>
          </p:nvSpPr>
          <p:spPr>
            <a:xfrm>
              <a:off x="294200" y="2751275"/>
              <a:ext cx="13975" cy="6850"/>
            </a:xfrm>
            <a:custGeom>
              <a:rect b="b" l="l" r="r" t="t"/>
              <a:pathLst>
                <a:path extrusionOk="0" h="274" w="559">
                  <a:moveTo>
                    <a:pt x="331" y="0"/>
                  </a:moveTo>
                  <a:cubicBezTo>
                    <a:pt x="307" y="0"/>
                    <a:pt x="283" y="5"/>
                    <a:pt x="259" y="15"/>
                  </a:cubicBezTo>
                  <a:cubicBezTo>
                    <a:pt x="218" y="15"/>
                    <a:pt x="125" y="56"/>
                    <a:pt x="83" y="97"/>
                  </a:cubicBezTo>
                  <a:cubicBezTo>
                    <a:pt x="42" y="139"/>
                    <a:pt x="1" y="221"/>
                    <a:pt x="1" y="273"/>
                  </a:cubicBezTo>
                  <a:lnTo>
                    <a:pt x="559" y="221"/>
                  </a:lnTo>
                  <a:lnTo>
                    <a:pt x="559" y="180"/>
                  </a:lnTo>
                  <a:cubicBezTo>
                    <a:pt x="526" y="80"/>
                    <a:pt x="432" y="0"/>
                    <a:pt x="33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40"/>
            <p:cNvSpPr/>
            <p:nvPr/>
          </p:nvSpPr>
          <p:spPr>
            <a:xfrm>
              <a:off x="288775" y="2681575"/>
              <a:ext cx="15025" cy="14000"/>
            </a:xfrm>
            <a:custGeom>
              <a:rect b="b" l="l" r="r" t="t"/>
              <a:pathLst>
                <a:path extrusionOk="0" h="560" w="601">
                  <a:moveTo>
                    <a:pt x="259" y="1"/>
                  </a:moveTo>
                  <a:cubicBezTo>
                    <a:pt x="125" y="42"/>
                    <a:pt x="0" y="166"/>
                    <a:pt x="42" y="301"/>
                  </a:cubicBezTo>
                  <a:cubicBezTo>
                    <a:pt x="42" y="476"/>
                    <a:pt x="176" y="559"/>
                    <a:pt x="300" y="559"/>
                  </a:cubicBezTo>
                  <a:cubicBezTo>
                    <a:pt x="476" y="559"/>
                    <a:pt x="600" y="425"/>
                    <a:pt x="559" y="259"/>
                  </a:cubicBezTo>
                  <a:cubicBezTo>
                    <a:pt x="559" y="12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40"/>
            <p:cNvSpPr/>
            <p:nvPr/>
          </p:nvSpPr>
          <p:spPr>
            <a:xfrm>
              <a:off x="267325" y="2720350"/>
              <a:ext cx="4150" cy="11925"/>
            </a:xfrm>
            <a:custGeom>
              <a:rect b="b" l="l" r="r" t="t"/>
              <a:pathLst>
                <a:path extrusionOk="0" h="477" w="166">
                  <a:moveTo>
                    <a:pt x="42" y="1"/>
                  </a:moveTo>
                  <a:lnTo>
                    <a:pt x="0" y="476"/>
                  </a:lnTo>
                  <a:cubicBezTo>
                    <a:pt x="83" y="425"/>
                    <a:pt x="166" y="300"/>
                    <a:pt x="166" y="218"/>
                  </a:cubicBezTo>
                  <a:cubicBezTo>
                    <a:pt x="166" y="125"/>
                    <a:pt x="83" y="42"/>
                    <a:pt x="4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40"/>
            <p:cNvSpPr/>
            <p:nvPr/>
          </p:nvSpPr>
          <p:spPr>
            <a:xfrm>
              <a:off x="321075" y="2644675"/>
              <a:ext cx="14000" cy="14175"/>
            </a:xfrm>
            <a:custGeom>
              <a:rect b="b" l="l" r="r" t="t"/>
              <a:pathLst>
                <a:path extrusionOk="0" h="567" w="560">
                  <a:moveTo>
                    <a:pt x="326" y="1"/>
                  </a:moveTo>
                  <a:cubicBezTo>
                    <a:pt x="304" y="1"/>
                    <a:pt x="282" y="3"/>
                    <a:pt x="259" y="9"/>
                  </a:cubicBezTo>
                  <a:cubicBezTo>
                    <a:pt x="125" y="9"/>
                    <a:pt x="1" y="143"/>
                    <a:pt x="1" y="308"/>
                  </a:cubicBezTo>
                  <a:cubicBezTo>
                    <a:pt x="1" y="443"/>
                    <a:pt x="177" y="567"/>
                    <a:pt x="301" y="567"/>
                  </a:cubicBezTo>
                  <a:cubicBezTo>
                    <a:pt x="476" y="526"/>
                    <a:pt x="559" y="402"/>
                    <a:pt x="559" y="267"/>
                  </a:cubicBezTo>
                  <a:cubicBezTo>
                    <a:pt x="559" y="114"/>
                    <a:pt x="465" y="1"/>
                    <a:pt x="32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40"/>
            <p:cNvSpPr/>
            <p:nvPr/>
          </p:nvSpPr>
          <p:spPr>
            <a:xfrm>
              <a:off x="326500" y="2713900"/>
              <a:ext cx="14000" cy="13975"/>
            </a:xfrm>
            <a:custGeom>
              <a:rect b="b" l="l" r="r" t="t"/>
              <a:pathLst>
                <a:path extrusionOk="0" h="559" w="560">
                  <a:moveTo>
                    <a:pt x="259" y="0"/>
                  </a:moveTo>
                  <a:cubicBezTo>
                    <a:pt x="84" y="0"/>
                    <a:pt x="1" y="124"/>
                    <a:pt x="1" y="300"/>
                  </a:cubicBezTo>
                  <a:cubicBezTo>
                    <a:pt x="1" y="424"/>
                    <a:pt x="125" y="558"/>
                    <a:pt x="301" y="558"/>
                  </a:cubicBezTo>
                  <a:cubicBezTo>
                    <a:pt x="477" y="558"/>
                    <a:pt x="559" y="383"/>
                    <a:pt x="559" y="259"/>
                  </a:cubicBezTo>
                  <a:cubicBezTo>
                    <a:pt x="559" y="83"/>
                    <a:pt x="42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40"/>
            <p:cNvSpPr/>
            <p:nvPr/>
          </p:nvSpPr>
          <p:spPr>
            <a:xfrm>
              <a:off x="284375" y="2619025"/>
              <a:ext cx="13975" cy="7525"/>
            </a:xfrm>
            <a:custGeom>
              <a:rect b="b" l="l" r="r" t="t"/>
              <a:pathLst>
                <a:path extrusionOk="0" h="301" w="559">
                  <a:moveTo>
                    <a:pt x="518" y="1"/>
                  </a:moveTo>
                  <a:lnTo>
                    <a:pt x="1" y="42"/>
                  </a:lnTo>
                  <a:lnTo>
                    <a:pt x="1" y="83"/>
                  </a:lnTo>
                  <a:cubicBezTo>
                    <a:pt x="42" y="218"/>
                    <a:pt x="135" y="301"/>
                    <a:pt x="301" y="301"/>
                  </a:cubicBezTo>
                  <a:cubicBezTo>
                    <a:pt x="394" y="301"/>
                    <a:pt x="476" y="218"/>
                    <a:pt x="518" y="177"/>
                  </a:cubicBezTo>
                  <a:cubicBezTo>
                    <a:pt x="518" y="135"/>
                    <a:pt x="559" y="42"/>
                    <a:pt x="5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40"/>
            <p:cNvSpPr/>
            <p:nvPr/>
          </p:nvSpPr>
          <p:spPr>
            <a:xfrm>
              <a:off x="364250" y="2746200"/>
              <a:ext cx="6475" cy="7525"/>
            </a:xfrm>
            <a:custGeom>
              <a:rect b="b" l="l" r="r" t="t"/>
              <a:pathLst>
                <a:path extrusionOk="0" h="301" w="259">
                  <a:moveTo>
                    <a:pt x="166" y="1"/>
                  </a:moveTo>
                  <a:cubicBezTo>
                    <a:pt x="83" y="42"/>
                    <a:pt x="0" y="125"/>
                    <a:pt x="0" y="218"/>
                  </a:cubicBezTo>
                  <a:lnTo>
                    <a:pt x="0" y="300"/>
                  </a:lnTo>
                  <a:lnTo>
                    <a:pt x="259" y="2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40"/>
            <p:cNvSpPr/>
            <p:nvPr/>
          </p:nvSpPr>
          <p:spPr>
            <a:xfrm>
              <a:off x="358825" y="2676150"/>
              <a:ext cx="7525" cy="13975"/>
            </a:xfrm>
            <a:custGeom>
              <a:rect b="b" l="l" r="r" t="t"/>
              <a:pathLst>
                <a:path extrusionOk="0" h="559" w="301">
                  <a:moveTo>
                    <a:pt x="259" y="1"/>
                  </a:moveTo>
                  <a:cubicBezTo>
                    <a:pt x="166" y="1"/>
                    <a:pt x="124" y="42"/>
                    <a:pt x="83" y="83"/>
                  </a:cubicBezTo>
                  <a:cubicBezTo>
                    <a:pt x="42" y="125"/>
                    <a:pt x="42" y="176"/>
                    <a:pt x="0" y="218"/>
                  </a:cubicBezTo>
                  <a:lnTo>
                    <a:pt x="0" y="301"/>
                  </a:lnTo>
                  <a:lnTo>
                    <a:pt x="0" y="383"/>
                  </a:lnTo>
                  <a:cubicBezTo>
                    <a:pt x="42" y="476"/>
                    <a:pt x="83" y="518"/>
                    <a:pt x="166" y="559"/>
                  </a:cubicBezTo>
                  <a:lnTo>
                    <a:pt x="30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40"/>
            <p:cNvSpPr/>
            <p:nvPr/>
          </p:nvSpPr>
          <p:spPr>
            <a:xfrm>
              <a:off x="353400" y="2614650"/>
              <a:ext cx="7525" cy="6475"/>
            </a:xfrm>
            <a:custGeom>
              <a:rect b="b" l="l" r="r" t="t"/>
              <a:pathLst>
                <a:path extrusionOk="0" h="259" w="301">
                  <a:moveTo>
                    <a:pt x="0" y="0"/>
                  </a:moveTo>
                  <a:lnTo>
                    <a:pt x="0" y="52"/>
                  </a:lnTo>
                  <a:cubicBezTo>
                    <a:pt x="42" y="176"/>
                    <a:pt x="124" y="258"/>
                    <a:pt x="259" y="258"/>
                  </a:cubicBezTo>
                  <a:lnTo>
                    <a:pt x="300" y="258"/>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40"/>
            <p:cNvSpPr/>
            <p:nvPr/>
          </p:nvSpPr>
          <p:spPr>
            <a:xfrm>
              <a:off x="1190075" y="2543550"/>
              <a:ext cx="7775" cy="7775"/>
            </a:xfrm>
            <a:custGeom>
              <a:rect b="b" l="l" r="r" t="t"/>
              <a:pathLst>
                <a:path extrusionOk="0" h="311" w="311">
                  <a:moveTo>
                    <a:pt x="1" y="1"/>
                  </a:moveTo>
                  <a:lnTo>
                    <a:pt x="52" y="311"/>
                  </a:lnTo>
                  <a:lnTo>
                    <a:pt x="311" y="259"/>
                  </a:lnTo>
                  <a:cubicBezTo>
                    <a:pt x="311" y="259"/>
                    <a:pt x="311" y="218"/>
                    <a:pt x="259" y="177"/>
                  </a:cubicBezTo>
                  <a:cubicBezTo>
                    <a:pt x="259" y="135"/>
                    <a:pt x="259" y="135"/>
                    <a:pt x="218" y="94"/>
                  </a:cubicBezTo>
                  <a:cubicBezTo>
                    <a:pt x="176" y="52"/>
                    <a:pt x="176" y="52"/>
                    <a:pt x="135" y="52"/>
                  </a:cubicBezTo>
                  <a:cubicBezTo>
                    <a:pt x="94" y="1"/>
                    <a:pt x="52"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40"/>
            <p:cNvSpPr/>
            <p:nvPr/>
          </p:nvSpPr>
          <p:spPr>
            <a:xfrm>
              <a:off x="1184900" y="2474800"/>
              <a:ext cx="7525" cy="13975"/>
            </a:xfrm>
            <a:custGeom>
              <a:rect b="b" l="l" r="r" t="t"/>
              <a:pathLst>
                <a:path extrusionOk="0" h="559" w="301">
                  <a:moveTo>
                    <a:pt x="1" y="1"/>
                  </a:moveTo>
                  <a:lnTo>
                    <a:pt x="42" y="559"/>
                  </a:lnTo>
                  <a:lnTo>
                    <a:pt x="125" y="559"/>
                  </a:lnTo>
                  <a:cubicBezTo>
                    <a:pt x="166" y="518"/>
                    <a:pt x="208" y="518"/>
                    <a:pt x="259" y="476"/>
                  </a:cubicBezTo>
                  <a:lnTo>
                    <a:pt x="259" y="424"/>
                  </a:lnTo>
                  <a:cubicBezTo>
                    <a:pt x="301" y="383"/>
                    <a:pt x="301" y="300"/>
                    <a:pt x="301" y="259"/>
                  </a:cubicBezTo>
                  <a:cubicBezTo>
                    <a:pt x="301" y="166"/>
                    <a:pt x="259" y="83"/>
                    <a:pt x="166" y="42"/>
                  </a:cubicBezTo>
                  <a:cubicBezTo>
                    <a:pt x="166" y="42"/>
                    <a:pt x="125" y="42"/>
                    <a:pt x="1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40"/>
            <p:cNvSpPr/>
            <p:nvPr/>
          </p:nvSpPr>
          <p:spPr>
            <a:xfrm>
              <a:off x="1252625" y="2538950"/>
              <a:ext cx="13975" cy="6950"/>
            </a:xfrm>
            <a:custGeom>
              <a:rect b="b" l="l" r="r" t="t"/>
              <a:pathLst>
                <a:path extrusionOk="0" h="278" w="559">
                  <a:moveTo>
                    <a:pt x="345" y="1"/>
                  </a:moveTo>
                  <a:cubicBezTo>
                    <a:pt x="329" y="1"/>
                    <a:pt x="314" y="6"/>
                    <a:pt x="301" y="19"/>
                  </a:cubicBezTo>
                  <a:cubicBezTo>
                    <a:pt x="135" y="19"/>
                    <a:pt x="1" y="143"/>
                    <a:pt x="42" y="278"/>
                  </a:cubicBezTo>
                  <a:lnTo>
                    <a:pt x="559" y="278"/>
                  </a:lnTo>
                  <a:cubicBezTo>
                    <a:pt x="559" y="143"/>
                    <a:pt x="518" y="61"/>
                    <a:pt x="435" y="19"/>
                  </a:cubicBezTo>
                  <a:cubicBezTo>
                    <a:pt x="407" y="19"/>
                    <a:pt x="375" y="1"/>
                    <a:pt x="34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40"/>
            <p:cNvSpPr/>
            <p:nvPr/>
          </p:nvSpPr>
          <p:spPr>
            <a:xfrm>
              <a:off x="1215925" y="2507100"/>
              <a:ext cx="14250" cy="14000"/>
            </a:xfrm>
            <a:custGeom>
              <a:rect b="b" l="l" r="r" t="t"/>
              <a:pathLst>
                <a:path extrusionOk="0" h="560" w="570">
                  <a:moveTo>
                    <a:pt x="259" y="1"/>
                  </a:moveTo>
                  <a:cubicBezTo>
                    <a:pt x="94" y="1"/>
                    <a:pt x="1" y="125"/>
                    <a:pt x="1" y="301"/>
                  </a:cubicBezTo>
                  <a:cubicBezTo>
                    <a:pt x="1" y="425"/>
                    <a:pt x="135" y="559"/>
                    <a:pt x="311" y="559"/>
                  </a:cubicBezTo>
                  <a:cubicBezTo>
                    <a:pt x="435" y="518"/>
                    <a:pt x="569" y="384"/>
                    <a:pt x="569" y="259"/>
                  </a:cubicBezTo>
                  <a:cubicBezTo>
                    <a:pt x="569" y="84"/>
                    <a:pt x="39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40"/>
            <p:cNvSpPr/>
            <p:nvPr/>
          </p:nvSpPr>
          <p:spPr>
            <a:xfrm>
              <a:off x="1052300" y="2554425"/>
              <a:ext cx="7525" cy="7500"/>
            </a:xfrm>
            <a:custGeom>
              <a:rect b="b" l="l" r="r" t="t"/>
              <a:pathLst>
                <a:path extrusionOk="0" h="300" w="301">
                  <a:moveTo>
                    <a:pt x="1" y="0"/>
                  </a:moveTo>
                  <a:lnTo>
                    <a:pt x="1" y="300"/>
                  </a:lnTo>
                  <a:lnTo>
                    <a:pt x="301" y="258"/>
                  </a:lnTo>
                  <a:cubicBezTo>
                    <a:pt x="259" y="217"/>
                    <a:pt x="259" y="176"/>
                    <a:pt x="218" y="134"/>
                  </a:cubicBezTo>
                  <a:cubicBezTo>
                    <a:pt x="177" y="83"/>
                    <a:pt x="135" y="41"/>
                    <a:pt x="84" y="41"/>
                  </a:cubicBezTo>
                  <a:cubicBezTo>
                    <a:pt x="42" y="0"/>
                    <a:pt x="42"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40"/>
            <p:cNvSpPr/>
            <p:nvPr/>
          </p:nvSpPr>
          <p:spPr>
            <a:xfrm>
              <a:off x="1046875" y="2485400"/>
              <a:ext cx="7525" cy="14250"/>
            </a:xfrm>
            <a:custGeom>
              <a:rect b="b" l="l" r="r" t="t"/>
              <a:pathLst>
                <a:path extrusionOk="0" h="570" w="301">
                  <a:moveTo>
                    <a:pt x="1" y="0"/>
                  </a:moveTo>
                  <a:lnTo>
                    <a:pt x="42" y="569"/>
                  </a:lnTo>
                  <a:lnTo>
                    <a:pt x="94" y="569"/>
                  </a:lnTo>
                  <a:cubicBezTo>
                    <a:pt x="218" y="517"/>
                    <a:pt x="301" y="393"/>
                    <a:pt x="301" y="259"/>
                  </a:cubicBezTo>
                  <a:cubicBezTo>
                    <a:pt x="301" y="176"/>
                    <a:pt x="218" y="94"/>
                    <a:pt x="135" y="52"/>
                  </a:cubicBezTo>
                  <a:cubicBezTo>
                    <a:pt x="135" y="52"/>
                    <a:pt x="135" y="0"/>
                    <a:pt x="9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40"/>
            <p:cNvSpPr/>
            <p:nvPr/>
          </p:nvSpPr>
          <p:spPr>
            <a:xfrm>
              <a:off x="1114850" y="2548975"/>
              <a:ext cx="14000" cy="7525"/>
            </a:xfrm>
            <a:custGeom>
              <a:rect b="b" l="l" r="r" t="t"/>
              <a:pathLst>
                <a:path extrusionOk="0" h="301" w="560">
                  <a:moveTo>
                    <a:pt x="259" y="1"/>
                  </a:moveTo>
                  <a:cubicBezTo>
                    <a:pt x="166" y="1"/>
                    <a:pt x="125" y="42"/>
                    <a:pt x="84" y="135"/>
                  </a:cubicBezTo>
                  <a:cubicBezTo>
                    <a:pt x="1" y="177"/>
                    <a:pt x="1" y="218"/>
                    <a:pt x="1" y="301"/>
                  </a:cubicBezTo>
                  <a:lnTo>
                    <a:pt x="559" y="259"/>
                  </a:lnTo>
                  <a:cubicBezTo>
                    <a:pt x="559" y="135"/>
                    <a:pt x="425" y="42"/>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40"/>
            <p:cNvSpPr/>
            <p:nvPr/>
          </p:nvSpPr>
          <p:spPr>
            <a:xfrm>
              <a:off x="1109425" y="2480225"/>
              <a:ext cx="14000" cy="14000"/>
            </a:xfrm>
            <a:custGeom>
              <a:rect b="b" l="l" r="r" t="t"/>
              <a:pathLst>
                <a:path extrusionOk="0" h="560" w="560">
                  <a:moveTo>
                    <a:pt x="259" y="1"/>
                  </a:moveTo>
                  <a:cubicBezTo>
                    <a:pt x="125" y="1"/>
                    <a:pt x="1" y="125"/>
                    <a:pt x="1" y="301"/>
                  </a:cubicBezTo>
                  <a:cubicBezTo>
                    <a:pt x="1" y="466"/>
                    <a:pt x="125" y="559"/>
                    <a:pt x="301" y="559"/>
                  </a:cubicBezTo>
                  <a:cubicBezTo>
                    <a:pt x="476" y="559"/>
                    <a:pt x="559" y="425"/>
                    <a:pt x="559" y="259"/>
                  </a:cubicBezTo>
                  <a:cubicBezTo>
                    <a:pt x="559" y="83"/>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40"/>
            <p:cNvSpPr/>
            <p:nvPr/>
          </p:nvSpPr>
          <p:spPr>
            <a:xfrm>
              <a:off x="1071700" y="2447925"/>
              <a:ext cx="15025" cy="13975"/>
            </a:xfrm>
            <a:custGeom>
              <a:rect b="b" l="l" r="r" t="t"/>
              <a:pathLst>
                <a:path extrusionOk="0" h="559" w="601">
                  <a:moveTo>
                    <a:pt x="259" y="0"/>
                  </a:moveTo>
                  <a:cubicBezTo>
                    <a:pt x="135" y="42"/>
                    <a:pt x="0" y="166"/>
                    <a:pt x="42" y="300"/>
                  </a:cubicBezTo>
                  <a:cubicBezTo>
                    <a:pt x="42" y="466"/>
                    <a:pt x="176" y="559"/>
                    <a:pt x="300" y="559"/>
                  </a:cubicBezTo>
                  <a:cubicBezTo>
                    <a:pt x="476" y="559"/>
                    <a:pt x="600" y="424"/>
                    <a:pt x="559" y="259"/>
                  </a:cubicBezTo>
                  <a:cubicBezTo>
                    <a:pt x="559" y="124"/>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40"/>
            <p:cNvSpPr/>
            <p:nvPr/>
          </p:nvSpPr>
          <p:spPr>
            <a:xfrm>
              <a:off x="1077125" y="2517525"/>
              <a:ext cx="15025" cy="14425"/>
            </a:xfrm>
            <a:custGeom>
              <a:rect b="b" l="l" r="r" t="t"/>
              <a:pathLst>
                <a:path extrusionOk="0" h="577" w="601">
                  <a:moveTo>
                    <a:pt x="322" y="0"/>
                  </a:moveTo>
                  <a:cubicBezTo>
                    <a:pt x="302" y="0"/>
                    <a:pt x="281" y="3"/>
                    <a:pt x="259" y="8"/>
                  </a:cubicBezTo>
                  <a:cubicBezTo>
                    <a:pt x="125" y="8"/>
                    <a:pt x="0" y="142"/>
                    <a:pt x="0" y="318"/>
                  </a:cubicBezTo>
                  <a:cubicBezTo>
                    <a:pt x="42" y="442"/>
                    <a:pt x="176" y="577"/>
                    <a:pt x="300" y="577"/>
                  </a:cubicBezTo>
                  <a:cubicBezTo>
                    <a:pt x="476" y="525"/>
                    <a:pt x="600" y="401"/>
                    <a:pt x="559" y="266"/>
                  </a:cubicBezTo>
                  <a:cubicBezTo>
                    <a:pt x="559" y="121"/>
                    <a:pt x="464" y="0"/>
                    <a:pt x="32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40"/>
            <p:cNvSpPr/>
            <p:nvPr/>
          </p:nvSpPr>
          <p:spPr>
            <a:xfrm>
              <a:off x="1141750" y="2442500"/>
              <a:ext cx="13975" cy="14175"/>
            </a:xfrm>
            <a:custGeom>
              <a:rect b="b" l="l" r="r" t="t"/>
              <a:pathLst>
                <a:path extrusionOk="0" h="567" w="559">
                  <a:moveTo>
                    <a:pt x="259" y="0"/>
                  </a:moveTo>
                  <a:cubicBezTo>
                    <a:pt x="83" y="42"/>
                    <a:pt x="0" y="166"/>
                    <a:pt x="0" y="300"/>
                  </a:cubicBezTo>
                  <a:cubicBezTo>
                    <a:pt x="0" y="453"/>
                    <a:pt x="94" y="567"/>
                    <a:pt x="234" y="567"/>
                  </a:cubicBezTo>
                  <a:cubicBezTo>
                    <a:pt x="255" y="567"/>
                    <a:pt x="277" y="564"/>
                    <a:pt x="300" y="559"/>
                  </a:cubicBezTo>
                  <a:cubicBezTo>
                    <a:pt x="434" y="559"/>
                    <a:pt x="559" y="424"/>
                    <a:pt x="559" y="259"/>
                  </a:cubicBezTo>
                  <a:cubicBezTo>
                    <a:pt x="517" y="124"/>
                    <a:pt x="38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40"/>
            <p:cNvSpPr/>
            <p:nvPr/>
          </p:nvSpPr>
          <p:spPr>
            <a:xfrm>
              <a:off x="1146150" y="2512250"/>
              <a:ext cx="15000" cy="14275"/>
            </a:xfrm>
            <a:custGeom>
              <a:rect b="b" l="l" r="r" t="t"/>
              <a:pathLst>
                <a:path extrusionOk="0" h="571" w="600">
                  <a:moveTo>
                    <a:pt x="355" y="1"/>
                  </a:moveTo>
                  <a:cubicBezTo>
                    <a:pt x="337" y="1"/>
                    <a:pt x="318" y="4"/>
                    <a:pt x="300" y="12"/>
                  </a:cubicBezTo>
                  <a:cubicBezTo>
                    <a:pt x="124" y="12"/>
                    <a:pt x="0" y="136"/>
                    <a:pt x="41" y="312"/>
                  </a:cubicBezTo>
                  <a:cubicBezTo>
                    <a:pt x="41" y="436"/>
                    <a:pt x="165" y="570"/>
                    <a:pt x="341" y="570"/>
                  </a:cubicBezTo>
                  <a:cubicBezTo>
                    <a:pt x="465" y="529"/>
                    <a:pt x="600" y="395"/>
                    <a:pt x="600" y="271"/>
                  </a:cubicBezTo>
                  <a:cubicBezTo>
                    <a:pt x="564" y="121"/>
                    <a:pt x="461" y="1"/>
                    <a:pt x="35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40"/>
            <p:cNvSpPr/>
            <p:nvPr/>
          </p:nvSpPr>
          <p:spPr>
            <a:xfrm>
              <a:off x="1041450" y="2423100"/>
              <a:ext cx="7775" cy="7525"/>
            </a:xfrm>
            <a:custGeom>
              <a:rect b="b" l="l" r="r" t="t"/>
              <a:pathLst>
                <a:path extrusionOk="0" h="301" w="311">
                  <a:moveTo>
                    <a:pt x="1" y="1"/>
                  </a:moveTo>
                  <a:lnTo>
                    <a:pt x="52" y="301"/>
                  </a:lnTo>
                  <a:cubicBezTo>
                    <a:pt x="176" y="259"/>
                    <a:pt x="311" y="125"/>
                    <a:pt x="31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40"/>
            <p:cNvSpPr/>
            <p:nvPr/>
          </p:nvSpPr>
          <p:spPr>
            <a:xfrm>
              <a:off x="1104000" y="2417675"/>
              <a:ext cx="14000" cy="7525"/>
            </a:xfrm>
            <a:custGeom>
              <a:rect b="b" l="l" r="r" t="t"/>
              <a:pathLst>
                <a:path extrusionOk="0" h="301" w="560">
                  <a:moveTo>
                    <a:pt x="518" y="1"/>
                  </a:moveTo>
                  <a:lnTo>
                    <a:pt x="1" y="42"/>
                  </a:lnTo>
                  <a:lnTo>
                    <a:pt x="1" y="83"/>
                  </a:lnTo>
                  <a:cubicBezTo>
                    <a:pt x="42" y="218"/>
                    <a:pt x="177" y="301"/>
                    <a:pt x="301" y="301"/>
                  </a:cubicBezTo>
                  <a:cubicBezTo>
                    <a:pt x="435" y="259"/>
                    <a:pt x="559" y="176"/>
                    <a:pt x="559" y="42"/>
                  </a:cubicBezTo>
                  <a:lnTo>
                    <a:pt x="518"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40"/>
            <p:cNvSpPr/>
            <p:nvPr/>
          </p:nvSpPr>
          <p:spPr>
            <a:xfrm>
              <a:off x="1183625" y="2543550"/>
              <a:ext cx="7775" cy="7775"/>
            </a:xfrm>
            <a:custGeom>
              <a:rect b="b" l="l" r="r" t="t"/>
              <a:pathLst>
                <a:path extrusionOk="0" h="311" w="311">
                  <a:moveTo>
                    <a:pt x="259" y="1"/>
                  </a:moveTo>
                  <a:lnTo>
                    <a:pt x="217" y="52"/>
                  </a:lnTo>
                  <a:cubicBezTo>
                    <a:pt x="176" y="52"/>
                    <a:pt x="135" y="52"/>
                    <a:pt x="135" y="94"/>
                  </a:cubicBezTo>
                  <a:lnTo>
                    <a:pt x="93" y="135"/>
                  </a:lnTo>
                  <a:cubicBezTo>
                    <a:pt x="52" y="135"/>
                    <a:pt x="52" y="177"/>
                    <a:pt x="52" y="218"/>
                  </a:cubicBezTo>
                  <a:cubicBezTo>
                    <a:pt x="0" y="259"/>
                    <a:pt x="0" y="259"/>
                    <a:pt x="0" y="311"/>
                  </a:cubicBezTo>
                  <a:lnTo>
                    <a:pt x="310" y="311"/>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40"/>
            <p:cNvSpPr/>
            <p:nvPr/>
          </p:nvSpPr>
          <p:spPr>
            <a:xfrm>
              <a:off x="1178450" y="2474800"/>
              <a:ext cx="7525" cy="13975"/>
            </a:xfrm>
            <a:custGeom>
              <a:rect b="b" l="l" r="r" t="t"/>
              <a:pathLst>
                <a:path extrusionOk="0" h="559" w="301">
                  <a:moveTo>
                    <a:pt x="259" y="1"/>
                  </a:moveTo>
                  <a:cubicBezTo>
                    <a:pt x="207" y="1"/>
                    <a:pt x="166" y="42"/>
                    <a:pt x="124" y="83"/>
                  </a:cubicBezTo>
                  <a:cubicBezTo>
                    <a:pt x="42" y="125"/>
                    <a:pt x="0" y="218"/>
                    <a:pt x="0" y="300"/>
                  </a:cubicBezTo>
                  <a:cubicBezTo>
                    <a:pt x="0" y="342"/>
                    <a:pt x="42" y="383"/>
                    <a:pt x="42" y="424"/>
                  </a:cubicBezTo>
                  <a:cubicBezTo>
                    <a:pt x="42" y="424"/>
                    <a:pt x="83" y="424"/>
                    <a:pt x="83" y="476"/>
                  </a:cubicBezTo>
                  <a:cubicBezTo>
                    <a:pt x="124" y="518"/>
                    <a:pt x="207" y="559"/>
                    <a:pt x="300" y="5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40"/>
            <p:cNvSpPr/>
            <p:nvPr/>
          </p:nvSpPr>
          <p:spPr>
            <a:xfrm>
              <a:off x="913500" y="2565275"/>
              <a:ext cx="7525" cy="6475"/>
            </a:xfrm>
            <a:custGeom>
              <a:rect b="b" l="l" r="r" t="t"/>
              <a:pathLst>
                <a:path extrusionOk="0" h="259" w="301">
                  <a:moveTo>
                    <a:pt x="1" y="0"/>
                  </a:moveTo>
                  <a:lnTo>
                    <a:pt x="42" y="259"/>
                  </a:lnTo>
                  <a:lnTo>
                    <a:pt x="301" y="259"/>
                  </a:lnTo>
                  <a:cubicBezTo>
                    <a:pt x="301" y="124"/>
                    <a:pt x="208" y="42"/>
                    <a:pt x="12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40"/>
            <p:cNvSpPr/>
            <p:nvPr/>
          </p:nvSpPr>
          <p:spPr>
            <a:xfrm>
              <a:off x="908075" y="2496050"/>
              <a:ext cx="7525" cy="14200"/>
            </a:xfrm>
            <a:custGeom>
              <a:rect b="b" l="l" r="r" t="t"/>
              <a:pathLst>
                <a:path extrusionOk="0" h="568" w="301">
                  <a:moveTo>
                    <a:pt x="64" y="1"/>
                  </a:moveTo>
                  <a:cubicBezTo>
                    <a:pt x="44" y="1"/>
                    <a:pt x="22" y="3"/>
                    <a:pt x="1" y="9"/>
                  </a:cubicBezTo>
                  <a:lnTo>
                    <a:pt x="42" y="567"/>
                  </a:lnTo>
                  <a:cubicBezTo>
                    <a:pt x="83" y="567"/>
                    <a:pt x="83" y="526"/>
                    <a:pt x="83" y="526"/>
                  </a:cubicBezTo>
                  <a:cubicBezTo>
                    <a:pt x="218" y="526"/>
                    <a:pt x="301" y="402"/>
                    <a:pt x="301" y="267"/>
                  </a:cubicBezTo>
                  <a:cubicBezTo>
                    <a:pt x="301" y="114"/>
                    <a:pt x="199" y="1"/>
                    <a:pt x="6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40"/>
            <p:cNvSpPr/>
            <p:nvPr/>
          </p:nvSpPr>
          <p:spPr>
            <a:xfrm>
              <a:off x="975800" y="2559850"/>
              <a:ext cx="13975" cy="7500"/>
            </a:xfrm>
            <a:custGeom>
              <a:rect b="b" l="l" r="r" t="t"/>
              <a:pathLst>
                <a:path extrusionOk="0" h="300" w="559">
                  <a:moveTo>
                    <a:pt x="259" y="0"/>
                  </a:moveTo>
                  <a:cubicBezTo>
                    <a:pt x="135" y="0"/>
                    <a:pt x="1" y="124"/>
                    <a:pt x="1" y="300"/>
                  </a:cubicBezTo>
                  <a:lnTo>
                    <a:pt x="559" y="259"/>
                  </a:lnTo>
                  <a:cubicBezTo>
                    <a:pt x="559" y="176"/>
                    <a:pt x="518" y="83"/>
                    <a:pt x="435" y="41"/>
                  </a:cubicBezTo>
                  <a:cubicBezTo>
                    <a:pt x="393" y="0"/>
                    <a:pt x="352"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40"/>
            <p:cNvSpPr/>
            <p:nvPr/>
          </p:nvSpPr>
          <p:spPr>
            <a:xfrm>
              <a:off x="970375" y="2490825"/>
              <a:ext cx="15275" cy="13975"/>
            </a:xfrm>
            <a:custGeom>
              <a:rect b="b" l="l" r="r" t="t"/>
              <a:pathLst>
                <a:path extrusionOk="0" h="559" w="611">
                  <a:moveTo>
                    <a:pt x="259" y="1"/>
                  </a:moveTo>
                  <a:cubicBezTo>
                    <a:pt x="135" y="1"/>
                    <a:pt x="0" y="135"/>
                    <a:pt x="52" y="300"/>
                  </a:cubicBezTo>
                  <a:cubicBezTo>
                    <a:pt x="52" y="435"/>
                    <a:pt x="176" y="559"/>
                    <a:pt x="311" y="559"/>
                  </a:cubicBezTo>
                  <a:cubicBezTo>
                    <a:pt x="476" y="518"/>
                    <a:pt x="610" y="393"/>
                    <a:pt x="569" y="259"/>
                  </a:cubicBezTo>
                  <a:cubicBezTo>
                    <a:pt x="569" y="94"/>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40"/>
            <p:cNvSpPr/>
            <p:nvPr/>
          </p:nvSpPr>
          <p:spPr>
            <a:xfrm>
              <a:off x="933925" y="2458525"/>
              <a:ext cx="13975" cy="13975"/>
            </a:xfrm>
            <a:custGeom>
              <a:rect b="b" l="l" r="r" t="t"/>
              <a:pathLst>
                <a:path extrusionOk="0" h="559" w="559">
                  <a:moveTo>
                    <a:pt x="259" y="0"/>
                  </a:moveTo>
                  <a:cubicBezTo>
                    <a:pt x="83" y="0"/>
                    <a:pt x="1" y="176"/>
                    <a:pt x="1" y="300"/>
                  </a:cubicBezTo>
                  <a:cubicBezTo>
                    <a:pt x="1" y="476"/>
                    <a:pt x="125" y="559"/>
                    <a:pt x="300" y="559"/>
                  </a:cubicBezTo>
                  <a:cubicBezTo>
                    <a:pt x="425" y="559"/>
                    <a:pt x="559" y="434"/>
                    <a:pt x="559" y="259"/>
                  </a:cubicBezTo>
                  <a:cubicBezTo>
                    <a:pt x="559" y="135"/>
                    <a:pt x="38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40"/>
            <p:cNvSpPr/>
            <p:nvPr/>
          </p:nvSpPr>
          <p:spPr>
            <a:xfrm>
              <a:off x="939350" y="2527525"/>
              <a:ext cx="14000" cy="14200"/>
            </a:xfrm>
            <a:custGeom>
              <a:rect b="b" l="l" r="r" t="t"/>
              <a:pathLst>
                <a:path extrusionOk="0" h="568" w="560">
                  <a:moveTo>
                    <a:pt x="259" y="1"/>
                  </a:moveTo>
                  <a:cubicBezTo>
                    <a:pt x="83" y="42"/>
                    <a:pt x="1" y="177"/>
                    <a:pt x="1" y="301"/>
                  </a:cubicBezTo>
                  <a:cubicBezTo>
                    <a:pt x="1" y="453"/>
                    <a:pt x="94" y="567"/>
                    <a:pt x="234" y="567"/>
                  </a:cubicBezTo>
                  <a:cubicBezTo>
                    <a:pt x="255" y="567"/>
                    <a:pt x="278" y="564"/>
                    <a:pt x="301" y="559"/>
                  </a:cubicBezTo>
                  <a:cubicBezTo>
                    <a:pt x="425" y="559"/>
                    <a:pt x="559" y="435"/>
                    <a:pt x="559" y="259"/>
                  </a:cubicBezTo>
                  <a:cubicBezTo>
                    <a:pt x="518" y="125"/>
                    <a:pt x="38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40"/>
            <p:cNvSpPr/>
            <p:nvPr/>
          </p:nvSpPr>
          <p:spPr>
            <a:xfrm>
              <a:off x="1002675" y="2453100"/>
              <a:ext cx="14250" cy="14225"/>
            </a:xfrm>
            <a:custGeom>
              <a:rect b="b" l="l" r="r" t="t"/>
              <a:pathLst>
                <a:path extrusionOk="0" h="569" w="570">
                  <a:moveTo>
                    <a:pt x="259" y="0"/>
                  </a:moveTo>
                  <a:cubicBezTo>
                    <a:pt x="135" y="52"/>
                    <a:pt x="1" y="176"/>
                    <a:pt x="1" y="310"/>
                  </a:cubicBezTo>
                  <a:cubicBezTo>
                    <a:pt x="53" y="476"/>
                    <a:pt x="177" y="569"/>
                    <a:pt x="311" y="569"/>
                  </a:cubicBezTo>
                  <a:cubicBezTo>
                    <a:pt x="476" y="569"/>
                    <a:pt x="569" y="434"/>
                    <a:pt x="569" y="259"/>
                  </a:cubicBezTo>
                  <a:cubicBezTo>
                    <a:pt x="569" y="135"/>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40"/>
            <p:cNvSpPr/>
            <p:nvPr/>
          </p:nvSpPr>
          <p:spPr>
            <a:xfrm>
              <a:off x="1008100" y="2522950"/>
              <a:ext cx="14000" cy="13325"/>
            </a:xfrm>
            <a:custGeom>
              <a:rect b="b" l="l" r="r" t="t"/>
              <a:pathLst>
                <a:path extrusionOk="0" h="533" w="560">
                  <a:moveTo>
                    <a:pt x="323" y="0"/>
                  </a:moveTo>
                  <a:cubicBezTo>
                    <a:pt x="303" y="0"/>
                    <a:pt x="282" y="3"/>
                    <a:pt x="259" y="8"/>
                  </a:cubicBezTo>
                  <a:cubicBezTo>
                    <a:pt x="135" y="8"/>
                    <a:pt x="1" y="142"/>
                    <a:pt x="1" y="266"/>
                  </a:cubicBezTo>
                  <a:cubicBezTo>
                    <a:pt x="1" y="419"/>
                    <a:pt x="134" y="533"/>
                    <a:pt x="250" y="533"/>
                  </a:cubicBezTo>
                  <a:cubicBezTo>
                    <a:pt x="267" y="533"/>
                    <a:pt x="285" y="530"/>
                    <a:pt x="301" y="525"/>
                  </a:cubicBezTo>
                  <a:cubicBezTo>
                    <a:pt x="477" y="525"/>
                    <a:pt x="559" y="401"/>
                    <a:pt x="559" y="225"/>
                  </a:cubicBezTo>
                  <a:cubicBezTo>
                    <a:pt x="559" y="117"/>
                    <a:pt x="465" y="0"/>
                    <a:pt x="32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40"/>
            <p:cNvSpPr/>
            <p:nvPr/>
          </p:nvSpPr>
          <p:spPr>
            <a:xfrm>
              <a:off x="903675" y="2432675"/>
              <a:ext cx="6500" cy="7525"/>
            </a:xfrm>
            <a:custGeom>
              <a:rect b="b" l="l" r="r" t="t"/>
              <a:pathLst>
                <a:path extrusionOk="0" h="301" w="260">
                  <a:moveTo>
                    <a:pt x="259" y="0"/>
                  </a:moveTo>
                  <a:lnTo>
                    <a:pt x="1" y="42"/>
                  </a:lnTo>
                  <a:lnTo>
                    <a:pt x="1" y="300"/>
                  </a:lnTo>
                  <a:cubicBezTo>
                    <a:pt x="135" y="300"/>
                    <a:pt x="259" y="217"/>
                    <a:pt x="259" y="93"/>
                  </a:cubicBez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40"/>
            <p:cNvSpPr/>
            <p:nvPr/>
          </p:nvSpPr>
          <p:spPr>
            <a:xfrm>
              <a:off x="966250" y="2427250"/>
              <a:ext cx="13975" cy="7775"/>
            </a:xfrm>
            <a:custGeom>
              <a:rect b="b" l="l" r="r" t="t"/>
              <a:pathLst>
                <a:path extrusionOk="0" h="311" w="559">
                  <a:moveTo>
                    <a:pt x="558" y="0"/>
                  </a:moveTo>
                  <a:lnTo>
                    <a:pt x="0" y="52"/>
                  </a:lnTo>
                  <a:cubicBezTo>
                    <a:pt x="0" y="176"/>
                    <a:pt x="83" y="259"/>
                    <a:pt x="165" y="310"/>
                  </a:cubicBezTo>
                  <a:lnTo>
                    <a:pt x="341" y="310"/>
                  </a:lnTo>
                  <a:cubicBezTo>
                    <a:pt x="476" y="259"/>
                    <a:pt x="558" y="176"/>
                    <a:pt x="55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40"/>
            <p:cNvSpPr/>
            <p:nvPr/>
          </p:nvSpPr>
          <p:spPr>
            <a:xfrm>
              <a:off x="1045850" y="2554425"/>
              <a:ext cx="6475" cy="7500"/>
            </a:xfrm>
            <a:custGeom>
              <a:rect b="b" l="l" r="r" t="t"/>
              <a:pathLst>
                <a:path extrusionOk="0" h="300" w="259">
                  <a:moveTo>
                    <a:pt x="259" y="0"/>
                  </a:moveTo>
                  <a:cubicBezTo>
                    <a:pt x="176" y="0"/>
                    <a:pt x="135" y="41"/>
                    <a:pt x="83" y="83"/>
                  </a:cubicBezTo>
                  <a:lnTo>
                    <a:pt x="42" y="83"/>
                  </a:lnTo>
                  <a:cubicBezTo>
                    <a:pt x="0" y="134"/>
                    <a:pt x="0" y="217"/>
                    <a:pt x="0" y="258"/>
                  </a:cubicBezTo>
                  <a:lnTo>
                    <a:pt x="0" y="300"/>
                  </a:lnTo>
                  <a:lnTo>
                    <a:pt x="259"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40"/>
            <p:cNvSpPr/>
            <p:nvPr/>
          </p:nvSpPr>
          <p:spPr>
            <a:xfrm>
              <a:off x="1040425" y="2485400"/>
              <a:ext cx="7525" cy="14250"/>
            </a:xfrm>
            <a:custGeom>
              <a:rect b="b" l="l" r="r" t="t"/>
              <a:pathLst>
                <a:path extrusionOk="0" h="570" w="301">
                  <a:moveTo>
                    <a:pt x="259" y="0"/>
                  </a:moveTo>
                  <a:cubicBezTo>
                    <a:pt x="176" y="0"/>
                    <a:pt x="135" y="52"/>
                    <a:pt x="93" y="52"/>
                  </a:cubicBezTo>
                  <a:cubicBezTo>
                    <a:pt x="42" y="135"/>
                    <a:pt x="0" y="218"/>
                    <a:pt x="0" y="311"/>
                  </a:cubicBezTo>
                  <a:cubicBezTo>
                    <a:pt x="0" y="352"/>
                    <a:pt x="0" y="393"/>
                    <a:pt x="42" y="393"/>
                  </a:cubicBezTo>
                  <a:lnTo>
                    <a:pt x="42" y="435"/>
                  </a:lnTo>
                  <a:cubicBezTo>
                    <a:pt x="93" y="517"/>
                    <a:pt x="217" y="569"/>
                    <a:pt x="300" y="569"/>
                  </a:cubicBez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40"/>
            <p:cNvSpPr/>
            <p:nvPr/>
          </p:nvSpPr>
          <p:spPr>
            <a:xfrm>
              <a:off x="1035000" y="2423100"/>
              <a:ext cx="7775" cy="7525"/>
            </a:xfrm>
            <a:custGeom>
              <a:rect b="b" l="l" r="r" t="t"/>
              <a:pathLst>
                <a:path extrusionOk="0" h="301" w="311">
                  <a:moveTo>
                    <a:pt x="259" y="1"/>
                  </a:moveTo>
                  <a:lnTo>
                    <a:pt x="0" y="42"/>
                  </a:lnTo>
                  <a:cubicBezTo>
                    <a:pt x="0" y="84"/>
                    <a:pt x="52" y="166"/>
                    <a:pt x="93" y="218"/>
                  </a:cubicBezTo>
                  <a:cubicBezTo>
                    <a:pt x="135" y="259"/>
                    <a:pt x="217" y="301"/>
                    <a:pt x="310" y="301"/>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40"/>
            <p:cNvSpPr/>
            <p:nvPr/>
          </p:nvSpPr>
          <p:spPr>
            <a:xfrm>
              <a:off x="775475" y="2575875"/>
              <a:ext cx="6500" cy="6475"/>
            </a:xfrm>
            <a:custGeom>
              <a:rect b="b" l="l" r="r" t="t"/>
              <a:pathLst>
                <a:path extrusionOk="0" h="259" w="260">
                  <a:moveTo>
                    <a:pt x="1" y="0"/>
                  </a:moveTo>
                  <a:lnTo>
                    <a:pt x="1" y="259"/>
                  </a:lnTo>
                  <a:lnTo>
                    <a:pt x="259" y="259"/>
                  </a:lnTo>
                  <a:cubicBezTo>
                    <a:pt x="259" y="135"/>
                    <a:pt x="218" y="93"/>
                    <a:pt x="135" y="52"/>
                  </a:cubicBezTo>
                  <a:cubicBezTo>
                    <a:pt x="94" y="0"/>
                    <a:pt x="42"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40"/>
            <p:cNvSpPr/>
            <p:nvPr/>
          </p:nvSpPr>
          <p:spPr>
            <a:xfrm>
              <a:off x="770050" y="2506650"/>
              <a:ext cx="7775" cy="13400"/>
            </a:xfrm>
            <a:custGeom>
              <a:rect b="b" l="l" r="r" t="t"/>
              <a:pathLst>
                <a:path extrusionOk="0" h="536" w="311">
                  <a:moveTo>
                    <a:pt x="39" y="1"/>
                  </a:moveTo>
                  <a:cubicBezTo>
                    <a:pt x="29" y="1"/>
                    <a:pt x="18" y="5"/>
                    <a:pt x="1" y="19"/>
                  </a:cubicBezTo>
                  <a:lnTo>
                    <a:pt x="52" y="536"/>
                  </a:lnTo>
                  <a:lnTo>
                    <a:pt x="94" y="536"/>
                  </a:lnTo>
                  <a:cubicBezTo>
                    <a:pt x="218" y="495"/>
                    <a:pt x="311" y="402"/>
                    <a:pt x="311" y="236"/>
                  </a:cubicBezTo>
                  <a:cubicBezTo>
                    <a:pt x="259" y="143"/>
                    <a:pt x="218" y="60"/>
                    <a:pt x="135" y="19"/>
                  </a:cubicBezTo>
                  <a:lnTo>
                    <a:pt x="94" y="19"/>
                  </a:lnTo>
                  <a:cubicBezTo>
                    <a:pt x="66" y="19"/>
                    <a:pt x="57" y="1"/>
                    <a:pt x="3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40"/>
            <p:cNvSpPr/>
            <p:nvPr/>
          </p:nvSpPr>
          <p:spPr>
            <a:xfrm>
              <a:off x="838025" y="2570700"/>
              <a:ext cx="14000" cy="7525"/>
            </a:xfrm>
            <a:custGeom>
              <a:rect b="b" l="l" r="r" t="t"/>
              <a:pathLst>
                <a:path extrusionOk="0" h="301" w="560">
                  <a:moveTo>
                    <a:pt x="259" y="0"/>
                  </a:moveTo>
                  <a:cubicBezTo>
                    <a:pt x="177" y="0"/>
                    <a:pt x="84" y="42"/>
                    <a:pt x="42" y="83"/>
                  </a:cubicBezTo>
                  <a:cubicBezTo>
                    <a:pt x="1" y="124"/>
                    <a:pt x="1" y="207"/>
                    <a:pt x="1" y="300"/>
                  </a:cubicBezTo>
                  <a:lnTo>
                    <a:pt x="559" y="259"/>
                  </a:lnTo>
                  <a:cubicBezTo>
                    <a:pt x="559" y="166"/>
                    <a:pt x="518" y="124"/>
                    <a:pt x="476" y="83"/>
                  </a:cubicBezTo>
                  <a:cubicBezTo>
                    <a:pt x="435" y="42"/>
                    <a:pt x="342"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40"/>
            <p:cNvSpPr/>
            <p:nvPr/>
          </p:nvSpPr>
          <p:spPr>
            <a:xfrm>
              <a:off x="832600" y="2501475"/>
              <a:ext cx="14000" cy="13350"/>
            </a:xfrm>
            <a:custGeom>
              <a:rect b="b" l="l" r="r" t="t"/>
              <a:pathLst>
                <a:path extrusionOk="0" h="534" w="560">
                  <a:moveTo>
                    <a:pt x="313" y="1"/>
                  </a:moveTo>
                  <a:cubicBezTo>
                    <a:pt x="295" y="1"/>
                    <a:pt x="277" y="3"/>
                    <a:pt x="259" y="9"/>
                  </a:cubicBezTo>
                  <a:cubicBezTo>
                    <a:pt x="83" y="9"/>
                    <a:pt x="1" y="133"/>
                    <a:pt x="1" y="309"/>
                  </a:cubicBezTo>
                  <a:cubicBezTo>
                    <a:pt x="1" y="425"/>
                    <a:pt x="102" y="534"/>
                    <a:pt x="236" y="534"/>
                  </a:cubicBezTo>
                  <a:cubicBezTo>
                    <a:pt x="257" y="534"/>
                    <a:pt x="279" y="531"/>
                    <a:pt x="301" y="526"/>
                  </a:cubicBezTo>
                  <a:cubicBezTo>
                    <a:pt x="435" y="526"/>
                    <a:pt x="559" y="391"/>
                    <a:pt x="559" y="267"/>
                  </a:cubicBezTo>
                  <a:cubicBezTo>
                    <a:pt x="559" y="115"/>
                    <a:pt x="434" y="1"/>
                    <a:pt x="31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40"/>
            <p:cNvSpPr/>
            <p:nvPr/>
          </p:nvSpPr>
          <p:spPr>
            <a:xfrm>
              <a:off x="794875" y="2469375"/>
              <a:ext cx="15275" cy="13975"/>
            </a:xfrm>
            <a:custGeom>
              <a:rect b="b" l="l" r="r" t="t"/>
              <a:pathLst>
                <a:path extrusionOk="0" h="559" w="611">
                  <a:moveTo>
                    <a:pt x="259" y="0"/>
                  </a:moveTo>
                  <a:cubicBezTo>
                    <a:pt x="135" y="0"/>
                    <a:pt x="0" y="125"/>
                    <a:pt x="0" y="300"/>
                  </a:cubicBezTo>
                  <a:cubicBezTo>
                    <a:pt x="42" y="435"/>
                    <a:pt x="176" y="559"/>
                    <a:pt x="300" y="559"/>
                  </a:cubicBezTo>
                  <a:cubicBezTo>
                    <a:pt x="476" y="559"/>
                    <a:pt x="610" y="383"/>
                    <a:pt x="559" y="259"/>
                  </a:cubicBezTo>
                  <a:cubicBezTo>
                    <a:pt x="559" y="83"/>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40"/>
            <p:cNvSpPr/>
            <p:nvPr/>
          </p:nvSpPr>
          <p:spPr>
            <a:xfrm>
              <a:off x="800300" y="2538375"/>
              <a:ext cx="13975" cy="14000"/>
            </a:xfrm>
            <a:custGeom>
              <a:rect b="b" l="l" r="r" t="t"/>
              <a:pathLst>
                <a:path extrusionOk="0" h="560" w="559">
                  <a:moveTo>
                    <a:pt x="259" y="1"/>
                  </a:moveTo>
                  <a:cubicBezTo>
                    <a:pt x="135" y="1"/>
                    <a:pt x="0" y="166"/>
                    <a:pt x="0" y="301"/>
                  </a:cubicBezTo>
                  <a:cubicBezTo>
                    <a:pt x="42" y="466"/>
                    <a:pt x="176" y="559"/>
                    <a:pt x="300" y="559"/>
                  </a:cubicBezTo>
                  <a:cubicBezTo>
                    <a:pt x="476" y="559"/>
                    <a:pt x="559" y="425"/>
                    <a:pt x="559" y="259"/>
                  </a:cubicBezTo>
                  <a:cubicBezTo>
                    <a:pt x="559" y="12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40"/>
            <p:cNvSpPr/>
            <p:nvPr/>
          </p:nvSpPr>
          <p:spPr>
            <a:xfrm>
              <a:off x="863875" y="2463950"/>
              <a:ext cx="15025" cy="13975"/>
            </a:xfrm>
            <a:custGeom>
              <a:rect b="b" l="l" r="r" t="t"/>
              <a:pathLst>
                <a:path extrusionOk="0" h="559" w="601">
                  <a:moveTo>
                    <a:pt x="301" y="0"/>
                  </a:moveTo>
                  <a:cubicBezTo>
                    <a:pt x="125" y="0"/>
                    <a:pt x="1" y="135"/>
                    <a:pt x="42" y="300"/>
                  </a:cubicBezTo>
                  <a:cubicBezTo>
                    <a:pt x="42" y="435"/>
                    <a:pt x="177" y="559"/>
                    <a:pt x="342" y="559"/>
                  </a:cubicBezTo>
                  <a:cubicBezTo>
                    <a:pt x="476" y="559"/>
                    <a:pt x="600" y="435"/>
                    <a:pt x="600" y="259"/>
                  </a:cubicBezTo>
                  <a:cubicBezTo>
                    <a:pt x="559" y="83"/>
                    <a:pt x="435" y="0"/>
                    <a:pt x="30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40"/>
            <p:cNvSpPr/>
            <p:nvPr/>
          </p:nvSpPr>
          <p:spPr>
            <a:xfrm>
              <a:off x="869300" y="2532950"/>
              <a:ext cx="15025" cy="14000"/>
            </a:xfrm>
            <a:custGeom>
              <a:rect b="b" l="l" r="r" t="t"/>
              <a:pathLst>
                <a:path extrusionOk="0" h="560" w="601">
                  <a:moveTo>
                    <a:pt x="301" y="1"/>
                  </a:moveTo>
                  <a:cubicBezTo>
                    <a:pt x="125" y="42"/>
                    <a:pt x="1" y="166"/>
                    <a:pt x="42" y="301"/>
                  </a:cubicBezTo>
                  <a:cubicBezTo>
                    <a:pt x="42" y="476"/>
                    <a:pt x="166" y="559"/>
                    <a:pt x="301" y="559"/>
                  </a:cubicBezTo>
                  <a:cubicBezTo>
                    <a:pt x="476" y="559"/>
                    <a:pt x="601" y="425"/>
                    <a:pt x="559" y="259"/>
                  </a:cubicBezTo>
                  <a:cubicBezTo>
                    <a:pt x="559" y="125"/>
                    <a:pt x="425" y="1"/>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40"/>
            <p:cNvSpPr/>
            <p:nvPr/>
          </p:nvSpPr>
          <p:spPr>
            <a:xfrm>
              <a:off x="764875" y="2443525"/>
              <a:ext cx="7525" cy="7525"/>
            </a:xfrm>
            <a:custGeom>
              <a:rect b="b" l="l" r="r" t="t"/>
              <a:pathLst>
                <a:path extrusionOk="0" h="301" w="301">
                  <a:moveTo>
                    <a:pt x="301" y="1"/>
                  </a:moveTo>
                  <a:lnTo>
                    <a:pt x="1" y="42"/>
                  </a:lnTo>
                  <a:lnTo>
                    <a:pt x="42" y="300"/>
                  </a:lnTo>
                  <a:cubicBezTo>
                    <a:pt x="125" y="300"/>
                    <a:pt x="208" y="259"/>
                    <a:pt x="259" y="176"/>
                  </a:cubicBezTo>
                  <a:cubicBezTo>
                    <a:pt x="259" y="125"/>
                    <a:pt x="301" y="83"/>
                    <a:pt x="301" y="42"/>
                  </a:cubicBezTo>
                  <a:lnTo>
                    <a:pt x="30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40"/>
            <p:cNvSpPr/>
            <p:nvPr/>
          </p:nvSpPr>
          <p:spPr>
            <a:xfrm>
              <a:off x="827175" y="2438100"/>
              <a:ext cx="13975" cy="7525"/>
            </a:xfrm>
            <a:custGeom>
              <a:rect b="b" l="l" r="r" t="t"/>
              <a:pathLst>
                <a:path extrusionOk="0" h="301" w="559">
                  <a:moveTo>
                    <a:pt x="559" y="0"/>
                  </a:moveTo>
                  <a:lnTo>
                    <a:pt x="1" y="42"/>
                  </a:lnTo>
                  <a:lnTo>
                    <a:pt x="1" y="135"/>
                  </a:lnTo>
                  <a:cubicBezTo>
                    <a:pt x="42" y="218"/>
                    <a:pt x="176" y="300"/>
                    <a:pt x="300" y="300"/>
                  </a:cubicBezTo>
                  <a:cubicBezTo>
                    <a:pt x="476" y="300"/>
                    <a:pt x="559" y="176"/>
                    <a:pt x="5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40"/>
            <p:cNvSpPr/>
            <p:nvPr/>
          </p:nvSpPr>
          <p:spPr>
            <a:xfrm>
              <a:off x="907050" y="2565275"/>
              <a:ext cx="7525" cy="7525"/>
            </a:xfrm>
            <a:custGeom>
              <a:rect b="b" l="l" r="r" t="t"/>
              <a:pathLst>
                <a:path extrusionOk="0" h="301" w="301">
                  <a:moveTo>
                    <a:pt x="259" y="0"/>
                  </a:moveTo>
                  <a:cubicBezTo>
                    <a:pt x="207" y="0"/>
                    <a:pt x="166" y="42"/>
                    <a:pt x="124" y="42"/>
                  </a:cubicBezTo>
                  <a:cubicBezTo>
                    <a:pt x="42" y="83"/>
                    <a:pt x="0" y="166"/>
                    <a:pt x="0" y="259"/>
                  </a:cubicBezTo>
                  <a:lnTo>
                    <a:pt x="0" y="300"/>
                  </a:lnTo>
                  <a:lnTo>
                    <a:pt x="300"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40"/>
            <p:cNvSpPr/>
            <p:nvPr/>
          </p:nvSpPr>
          <p:spPr>
            <a:xfrm>
              <a:off x="901625" y="2496250"/>
              <a:ext cx="7525" cy="14000"/>
            </a:xfrm>
            <a:custGeom>
              <a:rect b="b" l="l" r="r" t="t"/>
              <a:pathLst>
                <a:path extrusionOk="0" h="560" w="301">
                  <a:moveTo>
                    <a:pt x="259" y="1"/>
                  </a:moveTo>
                  <a:cubicBezTo>
                    <a:pt x="217" y="1"/>
                    <a:pt x="166" y="1"/>
                    <a:pt x="124" y="42"/>
                  </a:cubicBezTo>
                  <a:cubicBezTo>
                    <a:pt x="42" y="83"/>
                    <a:pt x="0" y="176"/>
                    <a:pt x="0" y="301"/>
                  </a:cubicBezTo>
                  <a:cubicBezTo>
                    <a:pt x="42" y="435"/>
                    <a:pt x="166" y="559"/>
                    <a:pt x="300" y="5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40"/>
            <p:cNvSpPr/>
            <p:nvPr/>
          </p:nvSpPr>
          <p:spPr>
            <a:xfrm>
              <a:off x="896200" y="2433700"/>
              <a:ext cx="7500" cy="6500"/>
            </a:xfrm>
            <a:custGeom>
              <a:rect b="b" l="l" r="r" t="t"/>
              <a:pathLst>
                <a:path extrusionOk="0" h="260" w="300">
                  <a:moveTo>
                    <a:pt x="0" y="1"/>
                  </a:moveTo>
                  <a:cubicBezTo>
                    <a:pt x="0" y="52"/>
                    <a:pt x="0" y="52"/>
                    <a:pt x="42" y="94"/>
                  </a:cubicBezTo>
                  <a:cubicBezTo>
                    <a:pt x="42" y="135"/>
                    <a:pt x="83" y="176"/>
                    <a:pt x="124" y="218"/>
                  </a:cubicBezTo>
                  <a:cubicBezTo>
                    <a:pt x="176" y="259"/>
                    <a:pt x="259" y="259"/>
                    <a:pt x="300" y="259"/>
                  </a:cubicBezTo>
                  <a:lnTo>
                    <a:pt x="30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40"/>
            <p:cNvSpPr/>
            <p:nvPr/>
          </p:nvSpPr>
          <p:spPr>
            <a:xfrm>
              <a:off x="636675" y="2586725"/>
              <a:ext cx="7525" cy="6475"/>
            </a:xfrm>
            <a:custGeom>
              <a:rect b="b" l="l" r="r" t="t"/>
              <a:pathLst>
                <a:path extrusionOk="0" h="259" w="301">
                  <a:moveTo>
                    <a:pt x="1" y="0"/>
                  </a:moveTo>
                  <a:lnTo>
                    <a:pt x="1" y="259"/>
                  </a:lnTo>
                  <a:lnTo>
                    <a:pt x="301" y="218"/>
                  </a:lnTo>
                  <a:cubicBezTo>
                    <a:pt x="301" y="135"/>
                    <a:pt x="218" y="42"/>
                    <a:pt x="12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40"/>
            <p:cNvSpPr/>
            <p:nvPr/>
          </p:nvSpPr>
          <p:spPr>
            <a:xfrm>
              <a:off x="631250" y="2516675"/>
              <a:ext cx="7525" cy="13975"/>
            </a:xfrm>
            <a:custGeom>
              <a:rect b="b" l="l" r="r" t="t"/>
              <a:pathLst>
                <a:path extrusionOk="0" h="559" w="301">
                  <a:moveTo>
                    <a:pt x="1" y="1"/>
                  </a:moveTo>
                  <a:lnTo>
                    <a:pt x="42" y="559"/>
                  </a:lnTo>
                  <a:lnTo>
                    <a:pt x="83" y="559"/>
                  </a:lnTo>
                  <a:cubicBezTo>
                    <a:pt x="176" y="517"/>
                    <a:pt x="259" y="476"/>
                    <a:pt x="300" y="393"/>
                  </a:cubicBezTo>
                  <a:lnTo>
                    <a:pt x="300" y="259"/>
                  </a:lnTo>
                  <a:cubicBezTo>
                    <a:pt x="300" y="176"/>
                    <a:pt x="259" y="94"/>
                    <a:pt x="176" y="42"/>
                  </a:cubicBezTo>
                  <a:lnTo>
                    <a:pt x="125" y="42"/>
                  </a:lnTo>
                  <a:cubicBezTo>
                    <a:pt x="83" y="1"/>
                    <a:pt x="42"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40"/>
            <p:cNvSpPr/>
            <p:nvPr/>
          </p:nvSpPr>
          <p:spPr>
            <a:xfrm>
              <a:off x="698975" y="2580900"/>
              <a:ext cx="14250" cy="7925"/>
            </a:xfrm>
            <a:custGeom>
              <a:rect b="b" l="l" r="r" t="t"/>
              <a:pathLst>
                <a:path extrusionOk="0" h="317" w="570">
                  <a:moveTo>
                    <a:pt x="337" y="0"/>
                  </a:moveTo>
                  <a:cubicBezTo>
                    <a:pt x="310" y="0"/>
                    <a:pt x="283" y="5"/>
                    <a:pt x="259" y="16"/>
                  </a:cubicBezTo>
                  <a:cubicBezTo>
                    <a:pt x="218" y="16"/>
                    <a:pt x="176" y="16"/>
                    <a:pt x="135" y="58"/>
                  </a:cubicBezTo>
                  <a:cubicBezTo>
                    <a:pt x="52" y="109"/>
                    <a:pt x="0" y="192"/>
                    <a:pt x="0" y="316"/>
                  </a:cubicBezTo>
                  <a:lnTo>
                    <a:pt x="569" y="275"/>
                  </a:lnTo>
                  <a:cubicBezTo>
                    <a:pt x="569" y="192"/>
                    <a:pt x="569" y="151"/>
                    <a:pt x="517" y="109"/>
                  </a:cubicBezTo>
                  <a:cubicBezTo>
                    <a:pt x="487" y="41"/>
                    <a:pt x="412" y="0"/>
                    <a:pt x="33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40"/>
            <p:cNvSpPr/>
            <p:nvPr/>
          </p:nvSpPr>
          <p:spPr>
            <a:xfrm>
              <a:off x="693800" y="2511250"/>
              <a:ext cx="15025" cy="14425"/>
            </a:xfrm>
            <a:custGeom>
              <a:rect b="b" l="l" r="r" t="t"/>
              <a:pathLst>
                <a:path extrusionOk="0" h="577" w="601">
                  <a:moveTo>
                    <a:pt x="259" y="0"/>
                  </a:moveTo>
                  <a:cubicBezTo>
                    <a:pt x="125" y="52"/>
                    <a:pt x="1" y="176"/>
                    <a:pt x="1" y="311"/>
                  </a:cubicBezTo>
                  <a:cubicBezTo>
                    <a:pt x="37" y="455"/>
                    <a:pt x="137" y="577"/>
                    <a:pt x="251" y="577"/>
                  </a:cubicBezTo>
                  <a:cubicBezTo>
                    <a:pt x="267" y="577"/>
                    <a:pt x="284" y="574"/>
                    <a:pt x="301" y="569"/>
                  </a:cubicBezTo>
                  <a:cubicBezTo>
                    <a:pt x="466" y="569"/>
                    <a:pt x="600" y="435"/>
                    <a:pt x="559" y="259"/>
                  </a:cubicBezTo>
                  <a:cubicBezTo>
                    <a:pt x="559" y="135"/>
                    <a:pt x="42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40"/>
            <p:cNvSpPr/>
            <p:nvPr/>
          </p:nvSpPr>
          <p:spPr>
            <a:xfrm>
              <a:off x="657100" y="2479950"/>
              <a:ext cx="13975" cy="14275"/>
            </a:xfrm>
            <a:custGeom>
              <a:rect b="b" l="l" r="r" t="t"/>
              <a:pathLst>
                <a:path extrusionOk="0" h="571" w="559">
                  <a:moveTo>
                    <a:pt x="314" y="1"/>
                  </a:moveTo>
                  <a:cubicBezTo>
                    <a:pt x="296" y="1"/>
                    <a:pt x="277" y="4"/>
                    <a:pt x="259" y="12"/>
                  </a:cubicBezTo>
                  <a:cubicBezTo>
                    <a:pt x="83" y="12"/>
                    <a:pt x="1" y="136"/>
                    <a:pt x="1" y="312"/>
                  </a:cubicBezTo>
                  <a:cubicBezTo>
                    <a:pt x="1" y="436"/>
                    <a:pt x="125" y="570"/>
                    <a:pt x="300" y="570"/>
                  </a:cubicBezTo>
                  <a:cubicBezTo>
                    <a:pt x="435" y="529"/>
                    <a:pt x="559" y="394"/>
                    <a:pt x="559" y="270"/>
                  </a:cubicBezTo>
                  <a:cubicBezTo>
                    <a:pt x="524" y="120"/>
                    <a:pt x="421" y="1"/>
                    <a:pt x="31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40"/>
            <p:cNvSpPr/>
            <p:nvPr/>
          </p:nvSpPr>
          <p:spPr>
            <a:xfrm>
              <a:off x="661500" y="2548975"/>
              <a:ext cx="15000" cy="14000"/>
            </a:xfrm>
            <a:custGeom>
              <a:rect b="b" l="l" r="r" t="t"/>
              <a:pathLst>
                <a:path extrusionOk="0" h="560" w="600">
                  <a:moveTo>
                    <a:pt x="300" y="1"/>
                  </a:moveTo>
                  <a:cubicBezTo>
                    <a:pt x="124" y="1"/>
                    <a:pt x="0" y="135"/>
                    <a:pt x="42" y="301"/>
                  </a:cubicBezTo>
                  <a:cubicBezTo>
                    <a:pt x="42" y="435"/>
                    <a:pt x="166" y="559"/>
                    <a:pt x="342" y="559"/>
                  </a:cubicBezTo>
                  <a:cubicBezTo>
                    <a:pt x="466" y="559"/>
                    <a:pt x="600" y="394"/>
                    <a:pt x="600" y="259"/>
                  </a:cubicBezTo>
                  <a:cubicBezTo>
                    <a:pt x="559" y="94"/>
                    <a:pt x="424" y="1"/>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40"/>
            <p:cNvSpPr/>
            <p:nvPr/>
          </p:nvSpPr>
          <p:spPr>
            <a:xfrm>
              <a:off x="726125" y="2474800"/>
              <a:ext cx="13975" cy="13975"/>
            </a:xfrm>
            <a:custGeom>
              <a:rect b="b" l="l" r="r" t="t"/>
              <a:pathLst>
                <a:path extrusionOk="0" h="559" w="559">
                  <a:moveTo>
                    <a:pt x="259" y="1"/>
                  </a:moveTo>
                  <a:cubicBezTo>
                    <a:pt x="124" y="1"/>
                    <a:pt x="0" y="125"/>
                    <a:pt x="0" y="300"/>
                  </a:cubicBezTo>
                  <a:cubicBezTo>
                    <a:pt x="0" y="424"/>
                    <a:pt x="124" y="559"/>
                    <a:pt x="300" y="559"/>
                  </a:cubicBezTo>
                  <a:cubicBezTo>
                    <a:pt x="465" y="518"/>
                    <a:pt x="558" y="383"/>
                    <a:pt x="558" y="259"/>
                  </a:cubicBezTo>
                  <a:cubicBezTo>
                    <a:pt x="558" y="83"/>
                    <a:pt x="42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40"/>
            <p:cNvSpPr/>
            <p:nvPr/>
          </p:nvSpPr>
          <p:spPr>
            <a:xfrm>
              <a:off x="731275" y="2543550"/>
              <a:ext cx="14250" cy="14250"/>
            </a:xfrm>
            <a:custGeom>
              <a:rect b="b" l="l" r="r" t="t"/>
              <a:pathLst>
                <a:path extrusionOk="0" h="570" w="570">
                  <a:moveTo>
                    <a:pt x="259" y="1"/>
                  </a:moveTo>
                  <a:cubicBezTo>
                    <a:pt x="94" y="1"/>
                    <a:pt x="1" y="135"/>
                    <a:pt x="1" y="311"/>
                  </a:cubicBezTo>
                  <a:cubicBezTo>
                    <a:pt x="1" y="476"/>
                    <a:pt x="135" y="569"/>
                    <a:pt x="311" y="569"/>
                  </a:cubicBezTo>
                  <a:cubicBezTo>
                    <a:pt x="435" y="569"/>
                    <a:pt x="570" y="435"/>
                    <a:pt x="570" y="259"/>
                  </a:cubicBezTo>
                  <a:cubicBezTo>
                    <a:pt x="570" y="94"/>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40"/>
            <p:cNvSpPr/>
            <p:nvPr/>
          </p:nvSpPr>
          <p:spPr>
            <a:xfrm>
              <a:off x="626850" y="2454375"/>
              <a:ext cx="6500" cy="7525"/>
            </a:xfrm>
            <a:custGeom>
              <a:rect b="b" l="l" r="r" t="t"/>
              <a:pathLst>
                <a:path extrusionOk="0" h="301" w="260">
                  <a:moveTo>
                    <a:pt x="1" y="1"/>
                  </a:moveTo>
                  <a:lnTo>
                    <a:pt x="1" y="301"/>
                  </a:lnTo>
                  <a:cubicBezTo>
                    <a:pt x="135" y="301"/>
                    <a:pt x="259" y="166"/>
                    <a:pt x="259" y="42"/>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40"/>
            <p:cNvSpPr/>
            <p:nvPr/>
          </p:nvSpPr>
          <p:spPr>
            <a:xfrm>
              <a:off x="689400" y="2448950"/>
              <a:ext cx="14000" cy="7525"/>
            </a:xfrm>
            <a:custGeom>
              <a:rect b="b" l="l" r="r" t="t"/>
              <a:pathLst>
                <a:path extrusionOk="0" h="301" w="560">
                  <a:moveTo>
                    <a:pt x="518" y="1"/>
                  </a:moveTo>
                  <a:lnTo>
                    <a:pt x="1" y="42"/>
                  </a:lnTo>
                  <a:cubicBezTo>
                    <a:pt x="1" y="218"/>
                    <a:pt x="125" y="301"/>
                    <a:pt x="259" y="301"/>
                  </a:cubicBezTo>
                  <a:cubicBezTo>
                    <a:pt x="435" y="301"/>
                    <a:pt x="559" y="166"/>
                    <a:pt x="5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40"/>
            <p:cNvSpPr/>
            <p:nvPr/>
          </p:nvSpPr>
          <p:spPr>
            <a:xfrm>
              <a:off x="768000" y="2575875"/>
              <a:ext cx="7500" cy="7775"/>
            </a:xfrm>
            <a:custGeom>
              <a:rect b="b" l="l" r="r" t="t"/>
              <a:pathLst>
                <a:path extrusionOk="0" h="311" w="300">
                  <a:moveTo>
                    <a:pt x="300" y="0"/>
                  </a:moveTo>
                  <a:cubicBezTo>
                    <a:pt x="217" y="0"/>
                    <a:pt x="176" y="0"/>
                    <a:pt x="134" y="52"/>
                  </a:cubicBezTo>
                  <a:lnTo>
                    <a:pt x="83" y="93"/>
                  </a:lnTo>
                  <a:cubicBezTo>
                    <a:pt x="41" y="135"/>
                    <a:pt x="0" y="217"/>
                    <a:pt x="41" y="310"/>
                  </a:cubicBezTo>
                  <a:lnTo>
                    <a:pt x="300" y="259"/>
                  </a:lnTo>
                  <a:lnTo>
                    <a:pt x="300"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40"/>
            <p:cNvSpPr/>
            <p:nvPr/>
          </p:nvSpPr>
          <p:spPr>
            <a:xfrm>
              <a:off x="763600" y="2507100"/>
              <a:ext cx="7775" cy="13150"/>
            </a:xfrm>
            <a:custGeom>
              <a:rect b="b" l="l" r="r" t="t"/>
              <a:pathLst>
                <a:path extrusionOk="0" h="526" w="311">
                  <a:moveTo>
                    <a:pt x="259" y="1"/>
                  </a:moveTo>
                  <a:cubicBezTo>
                    <a:pt x="176" y="1"/>
                    <a:pt x="135" y="1"/>
                    <a:pt x="93" y="42"/>
                  </a:cubicBezTo>
                  <a:cubicBezTo>
                    <a:pt x="52" y="84"/>
                    <a:pt x="0" y="166"/>
                    <a:pt x="0" y="259"/>
                  </a:cubicBezTo>
                  <a:cubicBezTo>
                    <a:pt x="0" y="404"/>
                    <a:pt x="103" y="525"/>
                    <a:pt x="247" y="525"/>
                  </a:cubicBezTo>
                  <a:cubicBezTo>
                    <a:pt x="267" y="525"/>
                    <a:pt x="289" y="523"/>
                    <a:pt x="310" y="518"/>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40"/>
            <p:cNvSpPr/>
            <p:nvPr/>
          </p:nvSpPr>
          <p:spPr>
            <a:xfrm>
              <a:off x="758425" y="2444550"/>
              <a:ext cx="7525" cy="6500"/>
            </a:xfrm>
            <a:custGeom>
              <a:rect b="b" l="l" r="r" t="t"/>
              <a:pathLst>
                <a:path extrusionOk="0" h="260" w="301">
                  <a:moveTo>
                    <a:pt x="0" y="1"/>
                  </a:moveTo>
                  <a:cubicBezTo>
                    <a:pt x="0" y="135"/>
                    <a:pt x="83" y="259"/>
                    <a:pt x="207" y="259"/>
                  </a:cubicBezTo>
                  <a:lnTo>
                    <a:pt x="300" y="2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40"/>
            <p:cNvSpPr/>
            <p:nvPr/>
          </p:nvSpPr>
          <p:spPr>
            <a:xfrm>
              <a:off x="497625" y="2596550"/>
              <a:ext cx="7525" cy="7525"/>
            </a:xfrm>
            <a:custGeom>
              <a:rect b="b" l="l" r="r" t="t"/>
              <a:pathLst>
                <a:path extrusionOk="0" h="301" w="301">
                  <a:moveTo>
                    <a:pt x="0" y="0"/>
                  </a:moveTo>
                  <a:lnTo>
                    <a:pt x="42" y="300"/>
                  </a:lnTo>
                  <a:lnTo>
                    <a:pt x="300" y="259"/>
                  </a:lnTo>
                  <a:cubicBezTo>
                    <a:pt x="300" y="166"/>
                    <a:pt x="259" y="83"/>
                    <a:pt x="176" y="42"/>
                  </a:cubicBezTo>
                  <a:lnTo>
                    <a:pt x="135" y="42"/>
                  </a:lnTo>
                  <a:cubicBezTo>
                    <a:pt x="93" y="0"/>
                    <a:pt x="42" y="0"/>
                    <a:pt x="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40"/>
            <p:cNvSpPr/>
            <p:nvPr/>
          </p:nvSpPr>
          <p:spPr>
            <a:xfrm>
              <a:off x="493475" y="2527525"/>
              <a:ext cx="7525" cy="14000"/>
            </a:xfrm>
            <a:custGeom>
              <a:rect b="b" l="l" r="r" t="t"/>
              <a:pathLst>
                <a:path extrusionOk="0" h="560" w="301">
                  <a:moveTo>
                    <a:pt x="1" y="1"/>
                  </a:moveTo>
                  <a:lnTo>
                    <a:pt x="42" y="559"/>
                  </a:lnTo>
                  <a:lnTo>
                    <a:pt x="84" y="559"/>
                  </a:lnTo>
                  <a:cubicBezTo>
                    <a:pt x="208" y="518"/>
                    <a:pt x="301" y="383"/>
                    <a:pt x="259" y="259"/>
                  </a:cubicBezTo>
                  <a:cubicBezTo>
                    <a:pt x="259" y="177"/>
                    <a:pt x="208" y="83"/>
                    <a:pt x="125" y="42"/>
                  </a:cubicBezTo>
                  <a:lnTo>
                    <a:pt x="84"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40"/>
            <p:cNvSpPr/>
            <p:nvPr/>
          </p:nvSpPr>
          <p:spPr>
            <a:xfrm>
              <a:off x="561200" y="2591125"/>
              <a:ext cx="14000" cy="7500"/>
            </a:xfrm>
            <a:custGeom>
              <a:rect b="b" l="l" r="r" t="t"/>
              <a:pathLst>
                <a:path extrusionOk="0" h="300" w="560">
                  <a:moveTo>
                    <a:pt x="259" y="0"/>
                  </a:moveTo>
                  <a:cubicBezTo>
                    <a:pt x="177" y="42"/>
                    <a:pt x="83" y="42"/>
                    <a:pt x="42" y="124"/>
                  </a:cubicBezTo>
                  <a:cubicBezTo>
                    <a:pt x="1" y="166"/>
                    <a:pt x="1" y="259"/>
                    <a:pt x="1" y="300"/>
                  </a:cubicBezTo>
                  <a:lnTo>
                    <a:pt x="559" y="259"/>
                  </a:lnTo>
                  <a:cubicBezTo>
                    <a:pt x="559" y="217"/>
                    <a:pt x="518" y="166"/>
                    <a:pt x="476" y="124"/>
                  </a:cubicBezTo>
                  <a:cubicBezTo>
                    <a:pt x="435" y="42"/>
                    <a:pt x="342"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40"/>
            <p:cNvSpPr/>
            <p:nvPr/>
          </p:nvSpPr>
          <p:spPr>
            <a:xfrm>
              <a:off x="555775" y="2522100"/>
              <a:ext cx="13975" cy="13975"/>
            </a:xfrm>
            <a:custGeom>
              <a:rect b="b" l="l" r="r" t="t"/>
              <a:pathLst>
                <a:path extrusionOk="0" h="559" w="559">
                  <a:moveTo>
                    <a:pt x="259" y="1"/>
                  </a:moveTo>
                  <a:cubicBezTo>
                    <a:pt x="94" y="1"/>
                    <a:pt x="1" y="176"/>
                    <a:pt x="1" y="300"/>
                  </a:cubicBezTo>
                  <a:cubicBezTo>
                    <a:pt x="1" y="476"/>
                    <a:pt x="135" y="559"/>
                    <a:pt x="300" y="559"/>
                  </a:cubicBezTo>
                  <a:cubicBezTo>
                    <a:pt x="435" y="559"/>
                    <a:pt x="559" y="435"/>
                    <a:pt x="559" y="259"/>
                  </a:cubicBezTo>
                  <a:cubicBezTo>
                    <a:pt x="518" y="135"/>
                    <a:pt x="39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40"/>
            <p:cNvSpPr/>
            <p:nvPr/>
          </p:nvSpPr>
          <p:spPr>
            <a:xfrm>
              <a:off x="518050" y="2489800"/>
              <a:ext cx="14225" cy="14175"/>
            </a:xfrm>
            <a:custGeom>
              <a:rect b="b" l="l" r="r" t="t"/>
              <a:pathLst>
                <a:path extrusionOk="0" h="567" w="569">
                  <a:moveTo>
                    <a:pt x="259" y="0"/>
                  </a:moveTo>
                  <a:cubicBezTo>
                    <a:pt x="135" y="42"/>
                    <a:pt x="0" y="176"/>
                    <a:pt x="0" y="300"/>
                  </a:cubicBezTo>
                  <a:cubicBezTo>
                    <a:pt x="45" y="453"/>
                    <a:pt x="145" y="567"/>
                    <a:pt x="258" y="567"/>
                  </a:cubicBezTo>
                  <a:cubicBezTo>
                    <a:pt x="275" y="567"/>
                    <a:pt x="293" y="564"/>
                    <a:pt x="310" y="559"/>
                  </a:cubicBezTo>
                  <a:cubicBezTo>
                    <a:pt x="476" y="559"/>
                    <a:pt x="569" y="434"/>
                    <a:pt x="569" y="259"/>
                  </a:cubicBezTo>
                  <a:cubicBezTo>
                    <a:pt x="569" y="135"/>
                    <a:pt x="43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40"/>
            <p:cNvSpPr/>
            <p:nvPr/>
          </p:nvSpPr>
          <p:spPr>
            <a:xfrm>
              <a:off x="523475" y="2559650"/>
              <a:ext cx="13975" cy="14175"/>
            </a:xfrm>
            <a:custGeom>
              <a:rect b="b" l="l" r="r" t="t"/>
              <a:pathLst>
                <a:path extrusionOk="0" h="567" w="559">
                  <a:moveTo>
                    <a:pt x="325" y="0"/>
                  </a:moveTo>
                  <a:cubicBezTo>
                    <a:pt x="304" y="0"/>
                    <a:pt x="282" y="3"/>
                    <a:pt x="259" y="8"/>
                  </a:cubicBezTo>
                  <a:cubicBezTo>
                    <a:pt x="135" y="8"/>
                    <a:pt x="0" y="132"/>
                    <a:pt x="0" y="308"/>
                  </a:cubicBezTo>
                  <a:cubicBezTo>
                    <a:pt x="0" y="442"/>
                    <a:pt x="176" y="566"/>
                    <a:pt x="300" y="566"/>
                  </a:cubicBezTo>
                  <a:cubicBezTo>
                    <a:pt x="476" y="525"/>
                    <a:pt x="559" y="391"/>
                    <a:pt x="559" y="267"/>
                  </a:cubicBezTo>
                  <a:cubicBezTo>
                    <a:pt x="559" y="114"/>
                    <a:pt x="465" y="0"/>
                    <a:pt x="32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40"/>
            <p:cNvSpPr/>
            <p:nvPr/>
          </p:nvSpPr>
          <p:spPr>
            <a:xfrm>
              <a:off x="587050" y="2485200"/>
              <a:ext cx="15025" cy="13425"/>
            </a:xfrm>
            <a:custGeom>
              <a:rect b="b" l="l" r="r" t="t"/>
              <a:pathLst>
                <a:path extrusionOk="0" h="537" w="601">
                  <a:moveTo>
                    <a:pt x="350" y="1"/>
                  </a:moveTo>
                  <a:cubicBezTo>
                    <a:pt x="334" y="1"/>
                    <a:pt x="317" y="3"/>
                    <a:pt x="301" y="8"/>
                  </a:cubicBezTo>
                  <a:cubicBezTo>
                    <a:pt x="135" y="8"/>
                    <a:pt x="1" y="143"/>
                    <a:pt x="42" y="267"/>
                  </a:cubicBezTo>
                  <a:cubicBezTo>
                    <a:pt x="42" y="417"/>
                    <a:pt x="140" y="537"/>
                    <a:pt x="245" y="537"/>
                  </a:cubicBezTo>
                  <a:cubicBezTo>
                    <a:pt x="264" y="537"/>
                    <a:pt x="282" y="533"/>
                    <a:pt x="301" y="525"/>
                  </a:cubicBezTo>
                  <a:cubicBezTo>
                    <a:pt x="476" y="525"/>
                    <a:pt x="600" y="401"/>
                    <a:pt x="559" y="267"/>
                  </a:cubicBezTo>
                  <a:cubicBezTo>
                    <a:pt x="559" y="122"/>
                    <a:pt x="464" y="1"/>
                    <a:pt x="35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40"/>
            <p:cNvSpPr/>
            <p:nvPr/>
          </p:nvSpPr>
          <p:spPr>
            <a:xfrm>
              <a:off x="592475" y="2554425"/>
              <a:ext cx="15025" cy="13975"/>
            </a:xfrm>
            <a:custGeom>
              <a:rect b="b" l="l" r="r" t="t"/>
              <a:pathLst>
                <a:path extrusionOk="0" h="559" w="601">
                  <a:moveTo>
                    <a:pt x="259" y="0"/>
                  </a:moveTo>
                  <a:cubicBezTo>
                    <a:pt x="125" y="0"/>
                    <a:pt x="1" y="134"/>
                    <a:pt x="1" y="300"/>
                  </a:cubicBezTo>
                  <a:cubicBezTo>
                    <a:pt x="42" y="434"/>
                    <a:pt x="177" y="558"/>
                    <a:pt x="301" y="558"/>
                  </a:cubicBezTo>
                  <a:cubicBezTo>
                    <a:pt x="476" y="517"/>
                    <a:pt x="600" y="393"/>
                    <a:pt x="559" y="258"/>
                  </a:cubicBezTo>
                  <a:cubicBezTo>
                    <a:pt x="559" y="83"/>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40"/>
            <p:cNvSpPr/>
            <p:nvPr/>
          </p:nvSpPr>
          <p:spPr>
            <a:xfrm>
              <a:off x="488050" y="2464975"/>
              <a:ext cx="7525" cy="7525"/>
            </a:xfrm>
            <a:custGeom>
              <a:rect b="b" l="l" r="r" t="t"/>
              <a:pathLst>
                <a:path extrusionOk="0" h="301" w="301">
                  <a:moveTo>
                    <a:pt x="1" y="1"/>
                  </a:moveTo>
                  <a:lnTo>
                    <a:pt x="42" y="301"/>
                  </a:lnTo>
                  <a:cubicBezTo>
                    <a:pt x="166" y="259"/>
                    <a:pt x="259" y="176"/>
                    <a:pt x="301" y="42"/>
                  </a:cubicBezTo>
                  <a:lnTo>
                    <a:pt x="30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40"/>
            <p:cNvSpPr/>
            <p:nvPr/>
          </p:nvSpPr>
          <p:spPr>
            <a:xfrm>
              <a:off x="550350" y="2459550"/>
              <a:ext cx="14250" cy="7775"/>
            </a:xfrm>
            <a:custGeom>
              <a:rect b="b" l="l" r="r" t="t"/>
              <a:pathLst>
                <a:path extrusionOk="0" h="311" w="570">
                  <a:moveTo>
                    <a:pt x="569" y="1"/>
                  </a:moveTo>
                  <a:lnTo>
                    <a:pt x="1" y="52"/>
                  </a:lnTo>
                  <a:lnTo>
                    <a:pt x="1" y="94"/>
                  </a:lnTo>
                  <a:cubicBezTo>
                    <a:pt x="52" y="218"/>
                    <a:pt x="176" y="311"/>
                    <a:pt x="311" y="311"/>
                  </a:cubicBezTo>
                  <a:cubicBezTo>
                    <a:pt x="435" y="259"/>
                    <a:pt x="569" y="135"/>
                    <a:pt x="56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40"/>
            <p:cNvSpPr/>
            <p:nvPr/>
          </p:nvSpPr>
          <p:spPr>
            <a:xfrm>
              <a:off x="630225" y="2586725"/>
              <a:ext cx="6475" cy="6475"/>
            </a:xfrm>
            <a:custGeom>
              <a:rect b="b" l="l" r="r" t="t"/>
              <a:pathLst>
                <a:path extrusionOk="0" h="259" w="259">
                  <a:moveTo>
                    <a:pt x="259" y="0"/>
                  </a:moveTo>
                  <a:cubicBezTo>
                    <a:pt x="217" y="0"/>
                    <a:pt x="124" y="0"/>
                    <a:pt x="83" y="42"/>
                  </a:cubicBezTo>
                  <a:cubicBezTo>
                    <a:pt x="42" y="83"/>
                    <a:pt x="0" y="135"/>
                    <a:pt x="0" y="218"/>
                  </a:cubicBezTo>
                  <a:lnTo>
                    <a:pt x="0" y="259"/>
                  </a:lnTo>
                  <a:lnTo>
                    <a:pt x="259"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40"/>
            <p:cNvSpPr/>
            <p:nvPr/>
          </p:nvSpPr>
          <p:spPr>
            <a:xfrm>
              <a:off x="624800" y="2516675"/>
              <a:ext cx="7525" cy="13975"/>
            </a:xfrm>
            <a:custGeom>
              <a:rect b="b" l="l" r="r" t="t"/>
              <a:pathLst>
                <a:path extrusionOk="0" h="559" w="301">
                  <a:moveTo>
                    <a:pt x="259" y="1"/>
                  </a:moveTo>
                  <a:cubicBezTo>
                    <a:pt x="217" y="1"/>
                    <a:pt x="176" y="42"/>
                    <a:pt x="124" y="94"/>
                  </a:cubicBezTo>
                  <a:cubicBezTo>
                    <a:pt x="42" y="135"/>
                    <a:pt x="0" y="218"/>
                    <a:pt x="0" y="300"/>
                  </a:cubicBezTo>
                  <a:cubicBezTo>
                    <a:pt x="0" y="435"/>
                    <a:pt x="83" y="517"/>
                    <a:pt x="217" y="559"/>
                  </a:cubicBezTo>
                  <a:lnTo>
                    <a:pt x="30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40"/>
            <p:cNvSpPr/>
            <p:nvPr/>
          </p:nvSpPr>
          <p:spPr>
            <a:xfrm>
              <a:off x="619375" y="2454375"/>
              <a:ext cx="7500" cy="7525"/>
            </a:xfrm>
            <a:custGeom>
              <a:rect b="b" l="l" r="r" t="t"/>
              <a:pathLst>
                <a:path extrusionOk="0" h="301" w="300">
                  <a:moveTo>
                    <a:pt x="300" y="1"/>
                  </a:moveTo>
                  <a:lnTo>
                    <a:pt x="0" y="42"/>
                  </a:lnTo>
                  <a:lnTo>
                    <a:pt x="0" y="84"/>
                  </a:lnTo>
                  <a:cubicBezTo>
                    <a:pt x="41" y="208"/>
                    <a:pt x="134" y="259"/>
                    <a:pt x="259" y="301"/>
                  </a:cubicBezTo>
                  <a:lnTo>
                    <a:pt x="300" y="301"/>
                  </a:lnTo>
                  <a:lnTo>
                    <a:pt x="30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40"/>
            <p:cNvSpPr/>
            <p:nvPr/>
          </p:nvSpPr>
          <p:spPr>
            <a:xfrm>
              <a:off x="359850" y="2607150"/>
              <a:ext cx="7525" cy="7500"/>
            </a:xfrm>
            <a:custGeom>
              <a:rect b="b" l="l" r="r" t="t"/>
              <a:pathLst>
                <a:path extrusionOk="0" h="300" w="301">
                  <a:moveTo>
                    <a:pt x="1" y="0"/>
                  </a:moveTo>
                  <a:lnTo>
                    <a:pt x="1" y="300"/>
                  </a:lnTo>
                  <a:lnTo>
                    <a:pt x="301" y="259"/>
                  </a:lnTo>
                  <a:cubicBezTo>
                    <a:pt x="301" y="135"/>
                    <a:pt x="218" y="42"/>
                    <a:pt x="8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40"/>
            <p:cNvSpPr/>
            <p:nvPr/>
          </p:nvSpPr>
          <p:spPr>
            <a:xfrm>
              <a:off x="354425" y="2538375"/>
              <a:ext cx="7525" cy="14000"/>
            </a:xfrm>
            <a:custGeom>
              <a:rect b="b" l="l" r="r" t="t"/>
              <a:pathLst>
                <a:path extrusionOk="0" h="560" w="301">
                  <a:moveTo>
                    <a:pt x="1" y="1"/>
                  </a:moveTo>
                  <a:lnTo>
                    <a:pt x="42" y="559"/>
                  </a:lnTo>
                  <a:cubicBezTo>
                    <a:pt x="42" y="559"/>
                    <a:pt x="83" y="559"/>
                    <a:pt x="83" y="518"/>
                  </a:cubicBezTo>
                  <a:cubicBezTo>
                    <a:pt x="176" y="518"/>
                    <a:pt x="259" y="425"/>
                    <a:pt x="300" y="342"/>
                  </a:cubicBezTo>
                  <a:lnTo>
                    <a:pt x="300" y="259"/>
                  </a:lnTo>
                  <a:cubicBezTo>
                    <a:pt x="300" y="166"/>
                    <a:pt x="218" y="84"/>
                    <a:pt x="176" y="42"/>
                  </a:cubicBezTo>
                  <a:lnTo>
                    <a:pt x="135"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40"/>
            <p:cNvSpPr/>
            <p:nvPr/>
          </p:nvSpPr>
          <p:spPr>
            <a:xfrm>
              <a:off x="422400" y="2601725"/>
              <a:ext cx="14000" cy="7775"/>
            </a:xfrm>
            <a:custGeom>
              <a:rect b="b" l="l" r="r" t="t"/>
              <a:pathLst>
                <a:path extrusionOk="0" h="311" w="560">
                  <a:moveTo>
                    <a:pt x="259" y="0"/>
                  </a:moveTo>
                  <a:cubicBezTo>
                    <a:pt x="208" y="0"/>
                    <a:pt x="166" y="52"/>
                    <a:pt x="125" y="93"/>
                  </a:cubicBezTo>
                  <a:cubicBezTo>
                    <a:pt x="83" y="93"/>
                    <a:pt x="42" y="134"/>
                    <a:pt x="42" y="217"/>
                  </a:cubicBezTo>
                  <a:cubicBezTo>
                    <a:pt x="1" y="217"/>
                    <a:pt x="1" y="259"/>
                    <a:pt x="1" y="310"/>
                  </a:cubicBezTo>
                  <a:lnTo>
                    <a:pt x="559" y="259"/>
                  </a:lnTo>
                  <a:cubicBezTo>
                    <a:pt x="559" y="134"/>
                    <a:pt x="42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40"/>
            <p:cNvSpPr/>
            <p:nvPr/>
          </p:nvSpPr>
          <p:spPr>
            <a:xfrm>
              <a:off x="416975" y="2532950"/>
              <a:ext cx="13975" cy="14000"/>
            </a:xfrm>
            <a:custGeom>
              <a:rect b="b" l="l" r="r" t="t"/>
              <a:pathLst>
                <a:path extrusionOk="0" h="560" w="559">
                  <a:moveTo>
                    <a:pt x="259" y="1"/>
                  </a:moveTo>
                  <a:cubicBezTo>
                    <a:pt x="125" y="1"/>
                    <a:pt x="1" y="125"/>
                    <a:pt x="1" y="301"/>
                  </a:cubicBezTo>
                  <a:cubicBezTo>
                    <a:pt x="42" y="425"/>
                    <a:pt x="166" y="559"/>
                    <a:pt x="300" y="559"/>
                  </a:cubicBezTo>
                  <a:cubicBezTo>
                    <a:pt x="476" y="559"/>
                    <a:pt x="559" y="383"/>
                    <a:pt x="559" y="259"/>
                  </a:cubicBezTo>
                  <a:cubicBezTo>
                    <a:pt x="559" y="84"/>
                    <a:pt x="42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40"/>
            <p:cNvSpPr/>
            <p:nvPr/>
          </p:nvSpPr>
          <p:spPr>
            <a:xfrm>
              <a:off x="379250" y="2500650"/>
              <a:ext cx="15000" cy="13975"/>
            </a:xfrm>
            <a:custGeom>
              <a:rect b="b" l="l" r="r" t="t"/>
              <a:pathLst>
                <a:path extrusionOk="0" h="559" w="600">
                  <a:moveTo>
                    <a:pt x="300" y="0"/>
                  </a:moveTo>
                  <a:cubicBezTo>
                    <a:pt x="124" y="42"/>
                    <a:pt x="0" y="166"/>
                    <a:pt x="41" y="300"/>
                  </a:cubicBezTo>
                  <a:cubicBezTo>
                    <a:pt x="41" y="476"/>
                    <a:pt x="176" y="559"/>
                    <a:pt x="341" y="559"/>
                  </a:cubicBezTo>
                  <a:cubicBezTo>
                    <a:pt x="476" y="559"/>
                    <a:pt x="600" y="424"/>
                    <a:pt x="600" y="259"/>
                  </a:cubicBezTo>
                  <a:cubicBezTo>
                    <a:pt x="558" y="125"/>
                    <a:pt x="434" y="0"/>
                    <a:pt x="30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40"/>
            <p:cNvSpPr/>
            <p:nvPr/>
          </p:nvSpPr>
          <p:spPr>
            <a:xfrm>
              <a:off x="384675" y="2570425"/>
              <a:ext cx="15000" cy="13400"/>
            </a:xfrm>
            <a:custGeom>
              <a:rect b="b" l="l" r="r" t="t"/>
              <a:pathLst>
                <a:path extrusionOk="0" h="536" w="600">
                  <a:moveTo>
                    <a:pt x="356" y="0"/>
                  </a:moveTo>
                  <a:cubicBezTo>
                    <a:pt x="338" y="0"/>
                    <a:pt x="319" y="4"/>
                    <a:pt x="300" y="11"/>
                  </a:cubicBezTo>
                  <a:cubicBezTo>
                    <a:pt x="124" y="11"/>
                    <a:pt x="0" y="135"/>
                    <a:pt x="42" y="270"/>
                  </a:cubicBezTo>
                  <a:cubicBezTo>
                    <a:pt x="42" y="415"/>
                    <a:pt x="137" y="536"/>
                    <a:pt x="279" y="536"/>
                  </a:cubicBezTo>
                  <a:cubicBezTo>
                    <a:pt x="299" y="536"/>
                    <a:pt x="320" y="533"/>
                    <a:pt x="341" y="528"/>
                  </a:cubicBezTo>
                  <a:cubicBezTo>
                    <a:pt x="476" y="528"/>
                    <a:pt x="600" y="394"/>
                    <a:pt x="559" y="218"/>
                  </a:cubicBezTo>
                  <a:cubicBezTo>
                    <a:pt x="559" y="113"/>
                    <a:pt x="462" y="0"/>
                    <a:pt x="35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40"/>
            <p:cNvSpPr/>
            <p:nvPr/>
          </p:nvSpPr>
          <p:spPr>
            <a:xfrm>
              <a:off x="449275" y="2495225"/>
              <a:ext cx="14000" cy="13975"/>
            </a:xfrm>
            <a:custGeom>
              <a:rect b="b" l="l" r="r" t="t"/>
              <a:pathLst>
                <a:path extrusionOk="0" h="559" w="560">
                  <a:moveTo>
                    <a:pt x="259" y="0"/>
                  </a:moveTo>
                  <a:cubicBezTo>
                    <a:pt x="84" y="42"/>
                    <a:pt x="1" y="176"/>
                    <a:pt x="1" y="300"/>
                  </a:cubicBezTo>
                  <a:cubicBezTo>
                    <a:pt x="1" y="476"/>
                    <a:pt x="125" y="559"/>
                    <a:pt x="301" y="559"/>
                  </a:cubicBezTo>
                  <a:cubicBezTo>
                    <a:pt x="425" y="559"/>
                    <a:pt x="559" y="435"/>
                    <a:pt x="559" y="259"/>
                  </a:cubicBezTo>
                  <a:cubicBezTo>
                    <a:pt x="559" y="124"/>
                    <a:pt x="38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40"/>
            <p:cNvSpPr/>
            <p:nvPr/>
          </p:nvSpPr>
          <p:spPr>
            <a:xfrm>
              <a:off x="454725" y="2565075"/>
              <a:ext cx="13975" cy="13325"/>
            </a:xfrm>
            <a:custGeom>
              <a:rect b="b" l="l" r="r" t="t"/>
              <a:pathLst>
                <a:path extrusionOk="0" h="533" w="559">
                  <a:moveTo>
                    <a:pt x="308" y="0"/>
                  </a:moveTo>
                  <a:cubicBezTo>
                    <a:pt x="291" y="0"/>
                    <a:pt x="275" y="3"/>
                    <a:pt x="259" y="8"/>
                  </a:cubicBezTo>
                  <a:cubicBezTo>
                    <a:pt x="83" y="8"/>
                    <a:pt x="0" y="132"/>
                    <a:pt x="0" y="308"/>
                  </a:cubicBezTo>
                  <a:cubicBezTo>
                    <a:pt x="0" y="417"/>
                    <a:pt x="95" y="533"/>
                    <a:pt x="236" y="533"/>
                  </a:cubicBezTo>
                  <a:cubicBezTo>
                    <a:pt x="256" y="533"/>
                    <a:pt x="278" y="530"/>
                    <a:pt x="300" y="525"/>
                  </a:cubicBezTo>
                  <a:cubicBezTo>
                    <a:pt x="424" y="525"/>
                    <a:pt x="558" y="391"/>
                    <a:pt x="558" y="267"/>
                  </a:cubicBezTo>
                  <a:cubicBezTo>
                    <a:pt x="522" y="114"/>
                    <a:pt x="416" y="0"/>
                    <a:pt x="30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40"/>
            <p:cNvSpPr/>
            <p:nvPr/>
          </p:nvSpPr>
          <p:spPr>
            <a:xfrm>
              <a:off x="350025" y="2474800"/>
              <a:ext cx="6500" cy="7525"/>
            </a:xfrm>
            <a:custGeom>
              <a:rect b="b" l="l" r="r" t="t"/>
              <a:pathLst>
                <a:path extrusionOk="0" h="301" w="260">
                  <a:moveTo>
                    <a:pt x="259" y="1"/>
                  </a:moveTo>
                  <a:lnTo>
                    <a:pt x="1" y="42"/>
                  </a:lnTo>
                  <a:lnTo>
                    <a:pt x="1" y="300"/>
                  </a:lnTo>
                  <a:cubicBezTo>
                    <a:pt x="135" y="300"/>
                    <a:pt x="259" y="218"/>
                    <a:pt x="259" y="83"/>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40"/>
            <p:cNvSpPr/>
            <p:nvPr/>
          </p:nvSpPr>
          <p:spPr>
            <a:xfrm>
              <a:off x="411550" y="2470400"/>
              <a:ext cx="15025" cy="7525"/>
            </a:xfrm>
            <a:custGeom>
              <a:rect b="b" l="l" r="r" t="t"/>
              <a:pathLst>
                <a:path extrusionOk="0" h="301" w="601">
                  <a:moveTo>
                    <a:pt x="559" y="1"/>
                  </a:moveTo>
                  <a:lnTo>
                    <a:pt x="0" y="42"/>
                  </a:lnTo>
                  <a:cubicBezTo>
                    <a:pt x="42" y="177"/>
                    <a:pt x="176" y="301"/>
                    <a:pt x="300" y="301"/>
                  </a:cubicBezTo>
                  <a:cubicBezTo>
                    <a:pt x="476" y="259"/>
                    <a:pt x="600" y="135"/>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40"/>
            <p:cNvSpPr/>
            <p:nvPr/>
          </p:nvSpPr>
          <p:spPr>
            <a:xfrm>
              <a:off x="491150" y="2596550"/>
              <a:ext cx="7525" cy="7525"/>
            </a:xfrm>
            <a:custGeom>
              <a:rect b="b" l="l" r="r" t="t"/>
              <a:pathLst>
                <a:path extrusionOk="0" h="301" w="301">
                  <a:moveTo>
                    <a:pt x="259" y="0"/>
                  </a:moveTo>
                  <a:cubicBezTo>
                    <a:pt x="218" y="0"/>
                    <a:pt x="177" y="42"/>
                    <a:pt x="135" y="83"/>
                  </a:cubicBezTo>
                  <a:cubicBezTo>
                    <a:pt x="42" y="124"/>
                    <a:pt x="1" y="207"/>
                    <a:pt x="1" y="300"/>
                  </a:cubicBezTo>
                  <a:lnTo>
                    <a:pt x="301"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40"/>
            <p:cNvSpPr/>
            <p:nvPr/>
          </p:nvSpPr>
          <p:spPr>
            <a:xfrm>
              <a:off x="485725" y="2527525"/>
              <a:ext cx="8825" cy="14000"/>
            </a:xfrm>
            <a:custGeom>
              <a:rect b="b" l="l" r="r" t="t"/>
              <a:pathLst>
                <a:path extrusionOk="0" h="560" w="353">
                  <a:moveTo>
                    <a:pt x="311" y="1"/>
                  </a:moveTo>
                  <a:cubicBezTo>
                    <a:pt x="218" y="1"/>
                    <a:pt x="177" y="42"/>
                    <a:pt x="135" y="42"/>
                  </a:cubicBezTo>
                  <a:cubicBezTo>
                    <a:pt x="52" y="125"/>
                    <a:pt x="1" y="218"/>
                    <a:pt x="52" y="301"/>
                  </a:cubicBezTo>
                  <a:cubicBezTo>
                    <a:pt x="52" y="435"/>
                    <a:pt x="135" y="518"/>
                    <a:pt x="218" y="559"/>
                  </a:cubicBezTo>
                  <a:lnTo>
                    <a:pt x="352" y="559"/>
                  </a:lnTo>
                  <a:lnTo>
                    <a:pt x="31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40"/>
            <p:cNvSpPr/>
            <p:nvPr/>
          </p:nvSpPr>
          <p:spPr>
            <a:xfrm>
              <a:off x="481600" y="2464975"/>
              <a:ext cx="7525" cy="7525"/>
            </a:xfrm>
            <a:custGeom>
              <a:rect b="b" l="l" r="r" t="t"/>
              <a:pathLst>
                <a:path extrusionOk="0" h="301" w="301">
                  <a:moveTo>
                    <a:pt x="259" y="1"/>
                  </a:moveTo>
                  <a:lnTo>
                    <a:pt x="0" y="42"/>
                  </a:lnTo>
                  <a:cubicBezTo>
                    <a:pt x="0" y="176"/>
                    <a:pt x="83" y="259"/>
                    <a:pt x="217" y="301"/>
                  </a:cubicBezTo>
                  <a:lnTo>
                    <a:pt x="300" y="301"/>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40"/>
            <p:cNvSpPr/>
            <p:nvPr/>
          </p:nvSpPr>
          <p:spPr>
            <a:xfrm>
              <a:off x="283350" y="2612575"/>
              <a:ext cx="13975" cy="7525"/>
            </a:xfrm>
            <a:custGeom>
              <a:rect b="b" l="l" r="r" t="t"/>
              <a:pathLst>
                <a:path extrusionOk="0" h="301" w="559">
                  <a:moveTo>
                    <a:pt x="300" y="0"/>
                  </a:moveTo>
                  <a:cubicBezTo>
                    <a:pt x="217" y="0"/>
                    <a:pt x="135" y="42"/>
                    <a:pt x="83" y="83"/>
                  </a:cubicBezTo>
                  <a:cubicBezTo>
                    <a:pt x="42" y="135"/>
                    <a:pt x="0" y="217"/>
                    <a:pt x="42" y="300"/>
                  </a:cubicBezTo>
                  <a:lnTo>
                    <a:pt x="559" y="259"/>
                  </a:lnTo>
                  <a:cubicBezTo>
                    <a:pt x="559" y="217"/>
                    <a:pt x="559" y="135"/>
                    <a:pt x="517" y="83"/>
                  </a:cubicBezTo>
                  <a:cubicBezTo>
                    <a:pt x="476" y="42"/>
                    <a:pt x="393" y="0"/>
                    <a:pt x="30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40"/>
            <p:cNvSpPr/>
            <p:nvPr/>
          </p:nvSpPr>
          <p:spPr>
            <a:xfrm>
              <a:off x="277925" y="2543375"/>
              <a:ext cx="15275" cy="14425"/>
            </a:xfrm>
            <a:custGeom>
              <a:rect b="b" l="l" r="r" t="t"/>
              <a:pathLst>
                <a:path extrusionOk="0" h="577" w="611">
                  <a:moveTo>
                    <a:pt x="349" y="0"/>
                  </a:moveTo>
                  <a:cubicBezTo>
                    <a:pt x="333" y="0"/>
                    <a:pt x="317" y="3"/>
                    <a:pt x="300" y="8"/>
                  </a:cubicBezTo>
                  <a:cubicBezTo>
                    <a:pt x="135" y="8"/>
                    <a:pt x="0" y="142"/>
                    <a:pt x="42" y="318"/>
                  </a:cubicBezTo>
                  <a:cubicBezTo>
                    <a:pt x="42" y="442"/>
                    <a:pt x="176" y="576"/>
                    <a:pt x="352" y="576"/>
                  </a:cubicBezTo>
                  <a:cubicBezTo>
                    <a:pt x="476" y="525"/>
                    <a:pt x="610" y="401"/>
                    <a:pt x="610" y="266"/>
                  </a:cubicBezTo>
                  <a:cubicBezTo>
                    <a:pt x="565" y="121"/>
                    <a:pt x="464" y="0"/>
                    <a:pt x="34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40"/>
            <p:cNvSpPr/>
            <p:nvPr/>
          </p:nvSpPr>
          <p:spPr>
            <a:xfrm>
              <a:off x="310225" y="2506075"/>
              <a:ext cx="15275" cy="13975"/>
            </a:xfrm>
            <a:custGeom>
              <a:rect b="b" l="l" r="r" t="t"/>
              <a:pathLst>
                <a:path extrusionOk="0" h="559" w="611">
                  <a:moveTo>
                    <a:pt x="259" y="1"/>
                  </a:moveTo>
                  <a:cubicBezTo>
                    <a:pt x="135" y="1"/>
                    <a:pt x="1" y="125"/>
                    <a:pt x="1" y="300"/>
                  </a:cubicBezTo>
                  <a:cubicBezTo>
                    <a:pt x="42" y="466"/>
                    <a:pt x="176" y="559"/>
                    <a:pt x="300" y="559"/>
                  </a:cubicBezTo>
                  <a:cubicBezTo>
                    <a:pt x="476" y="559"/>
                    <a:pt x="611" y="425"/>
                    <a:pt x="559" y="259"/>
                  </a:cubicBezTo>
                  <a:cubicBezTo>
                    <a:pt x="559" y="12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40"/>
            <p:cNvSpPr/>
            <p:nvPr/>
          </p:nvSpPr>
          <p:spPr>
            <a:xfrm>
              <a:off x="315650" y="2574825"/>
              <a:ext cx="14000" cy="14275"/>
            </a:xfrm>
            <a:custGeom>
              <a:rect b="b" l="l" r="r" t="t"/>
              <a:pathLst>
                <a:path extrusionOk="0" h="571" w="560">
                  <a:moveTo>
                    <a:pt x="259" y="1"/>
                  </a:moveTo>
                  <a:cubicBezTo>
                    <a:pt x="135" y="42"/>
                    <a:pt x="1" y="177"/>
                    <a:pt x="1" y="301"/>
                  </a:cubicBezTo>
                  <a:cubicBezTo>
                    <a:pt x="36" y="450"/>
                    <a:pt x="139" y="570"/>
                    <a:pt x="245" y="570"/>
                  </a:cubicBezTo>
                  <a:cubicBezTo>
                    <a:pt x="264" y="570"/>
                    <a:pt x="282" y="567"/>
                    <a:pt x="301" y="559"/>
                  </a:cubicBezTo>
                  <a:cubicBezTo>
                    <a:pt x="476" y="559"/>
                    <a:pt x="559" y="435"/>
                    <a:pt x="559" y="259"/>
                  </a:cubicBezTo>
                  <a:cubicBezTo>
                    <a:pt x="559" y="13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40"/>
            <p:cNvSpPr/>
            <p:nvPr/>
          </p:nvSpPr>
          <p:spPr>
            <a:xfrm>
              <a:off x="280250" y="2480225"/>
              <a:ext cx="7525" cy="7525"/>
            </a:xfrm>
            <a:custGeom>
              <a:rect b="b" l="l" r="r" t="t"/>
              <a:pathLst>
                <a:path extrusionOk="0" h="301" w="301">
                  <a:moveTo>
                    <a:pt x="300" y="1"/>
                  </a:moveTo>
                  <a:lnTo>
                    <a:pt x="42" y="42"/>
                  </a:lnTo>
                  <a:lnTo>
                    <a:pt x="0" y="301"/>
                  </a:lnTo>
                  <a:lnTo>
                    <a:pt x="42" y="301"/>
                  </a:lnTo>
                  <a:cubicBezTo>
                    <a:pt x="166" y="301"/>
                    <a:pt x="300" y="166"/>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40"/>
            <p:cNvSpPr/>
            <p:nvPr/>
          </p:nvSpPr>
          <p:spPr>
            <a:xfrm>
              <a:off x="353400" y="2607150"/>
              <a:ext cx="6475" cy="7500"/>
            </a:xfrm>
            <a:custGeom>
              <a:rect b="b" l="l" r="r" t="t"/>
              <a:pathLst>
                <a:path extrusionOk="0" h="300" w="259">
                  <a:moveTo>
                    <a:pt x="217" y="0"/>
                  </a:moveTo>
                  <a:cubicBezTo>
                    <a:pt x="83" y="42"/>
                    <a:pt x="0" y="135"/>
                    <a:pt x="0" y="259"/>
                  </a:cubicBezTo>
                  <a:lnTo>
                    <a:pt x="0" y="300"/>
                  </a:lnTo>
                  <a:lnTo>
                    <a:pt x="259"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40"/>
            <p:cNvSpPr/>
            <p:nvPr/>
          </p:nvSpPr>
          <p:spPr>
            <a:xfrm>
              <a:off x="347975" y="2538375"/>
              <a:ext cx="7500" cy="14000"/>
            </a:xfrm>
            <a:custGeom>
              <a:rect b="b" l="l" r="r" t="t"/>
              <a:pathLst>
                <a:path extrusionOk="0" h="560" w="300">
                  <a:moveTo>
                    <a:pt x="259" y="1"/>
                  </a:moveTo>
                  <a:cubicBezTo>
                    <a:pt x="217" y="1"/>
                    <a:pt x="134" y="1"/>
                    <a:pt x="83" y="42"/>
                  </a:cubicBezTo>
                  <a:cubicBezTo>
                    <a:pt x="41" y="84"/>
                    <a:pt x="0" y="208"/>
                    <a:pt x="0" y="301"/>
                  </a:cubicBezTo>
                  <a:cubicBezTo>
                    <a:pt x="0" y="384"/>
                    <a:pt x="83" y="518"/>
                    <a:pt x="176" y="518"/>
                  </a:cubicBezTo>
                  <a:cubicBezTo>
                    <a:pt x="217" y="559"/>
                    <a:pt x="259" y="559"/>
                    <a:pt x="300" y="5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40"/>
            <p:cNvSpPr/>
            <p:nvPr/>
          </p:nvSpPr>
          <p:spPr>
            <a:xfrm>
              <a:off x="342525" y="2475825"/>
              <a:ext cx="7525" cy="6500"/>
            </a:xfrm>
            <a:custGeom>
              <a:rect b="b" l="l" r="r" t="t"/>
              <a:pathLst>
                <a:path extrusionOk="0" h="260" w="301">
                  <a:moveTo>
                    <a:pt x="1" y="1"/>
                  </a:moveTo>
                  <a:lnTo>
                    <a:pt x="1" y="84"/>
                  </a:lnTo>
                  <a:cubicBezTo>
                    <a:pt x="42" y="177"/>
                    <a:pt x="135" y="259"/>
                    <a:pt x="259" y="259"/>
                  </a:cubicBezTo>
                  <a:lnTo>
                    <a:pt x="301" y="259"/>
                  </a:lnTo>
                  <a:lnTo>
                    <a:pt x="30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40"/>
            <p:cNvSpPr/>
            <p:nvPr/>
          </p:nvSpPr>
          <p:spPr>
            <a:xfrm>
              <a:off x="1041450" y="2416650"/>
              <a:ext cx="7775" cy="6475"/>
            </a:xfrm>
            <a:custGeom>
              <a:rect b="b" l="l" r="r" t="t"/>
              <a:pathLst>
                <a:path extrusionOk="0" h="259" w="311">
                  <a:moveTo>
                    <a:pt x="1" y="0"/>
                  </a:moveTo>
                  <a:lnTo>
                    <a:pt x="1" y="259"/>
                  </a:lnTo>
                  <a:lnTo>
                    <a:pt x="311" y="259"/>
                  </a:lnTo>
                  <a:cubicBezTo>
                    <a:pt x="311" y="217"/>
                    <a:pt x="259" y="166"/>
                    <a:pt x="259" y="124"/>
                  </a:cubicBezTo>
                  <a:cubicBezTo>
                    <a:pt x="259" y="124"/>
                    <a:pt x="259" y="83"/>
                    <a:pt x="218" y="83"/>
                  </a:cubicBezTo>
                  <a:lnTo>
                    <a:pt x="218" y="42"/>
                  </a:lnTo>
                  <a:cubicBezTo>
                    <a:pt x="176" y="42"/>
                    <a:pt x="135" y="0"/>
                    <a:pt x="9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40"/>
            <p:cNvSpPr/>
            <p:nvPr/>
          </p:nvSpPr>
          <p:spPr>
            <a:xfrm>
              <a:off x="1104000" y="2412250"/>
              <a:ext cx="12950" cy="6500"/>
            </a:xfrm>
            <a:custGeom>
              <a:rect b="b" l="l" r="r" t="t"/>
              <a:pathLst>
                <a:path extrusionOk="0" h="260" w="518">
                  <a:moveTo>
                    <a:pt x="135" y="1"/>
                  </a:moveTo>
                  <a:cubicBezTo>
                    <a:pt x="83" y="42"/>
                    <a:pt x="42" y="83"/>
                    <a:pt x="42" y="135"/>
                  </a:cubicBezTo>
                  <a:cubicBezTo>
                    <a:pt x="1" y="176"/>
                    <a:pt x="1" y="218"/>
                    <a:pt x="1" y="259"/>
                  </a:cubicBezTo>
                  <a:lnTo>
                    <a:pt x="518" y="218"/>
                  </a:lnTo>
                  <a:lnTo>
                    <a:pt x="177"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40"/>
            <p:cNvSpPr/>
            <p:nvPr/>
          </p:nvSpPr>
          <p:spPr>
            <a:xfrm>
              <a:off x="1067300" y="2385375"/>
              <a:ext cx="9850" cy="7525"/>
            </a:xfrm>
            <a:custGeom>
              <a:rect b="b" l="l" r="r" t="t"/>
              <a:pathLst>
                <a:path extrusionOk="0" h="301" w="394">
                  <a:moveTo>
                    <a:pt x="1" y="0"/>
                  </a:moveTo>
                  <a:lnTo>
                    <a:pt x="1" y="42"/>
                  </a:lnTo>
                  <a:cubicBezTo>
                    <a:pt x="1" y="217"/>
                    <a:pt x="135" y="300"/>
                    <a:pt x="311" y="300"/>
                  </a:cubicBezTo>
                  <a:cubicBezTo>
                    <a:pt x="352" y="300"/>
                    <a:pt x="352" y="300"/>
                    <a:pt x="393" y="259"/>
                  </a:cubicBezTo>
                  <a:lnTo>
                    <a:pt x="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40"/>
            <p:cNvSpPr/>
            <p:nvPr/>
          </p:nvSpPr>
          <p:spPr>
            <a:xfrm>
              <a:off x="902650" y="2426200"/>
              <a:ext cx="7525" cy="7525"/>
            </a:xfrm>
            <a:custGeom>
              <a:rect b="b" l="l" r="r" t="t"/>
              <a:pathLst>
                <a:path extrusionOk="0" h="301" w="301">
                  <a:moveTo>
                    <a:pt x="1" y="1"/>
                  </a:moveTo>
                  <a:lnTo>
                    <a:pt x="42" y="301"/>
                  </a:lnTo>
                  <a:lnTo>
                    <a:pt x="300" y="259"/>
                  </a:lnTo>
                  <a:lnTo>
                    <a:pt x="300" y="177"/>
                  </a:lnTo>
                  <a:cubicBezTo>
                    <a:pt x="259" y="135"/>
                    <a:pt x="259" y="135"/>
                    <a:pt x="218" y="94"/>
                  </a:cubicBezTo>
                  <a:cubicBezTo>
                    <a:pt x="176" y="42"/>
                    <a:pt x="176" y="42"/>
                    <a:pt x="125" y="42"/>
                  </a:cubicBezTo>
                  <a:cubicBezTo>
                    <a:pt x="83" y="1"/>
                    <a:pt x="42"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40"/>
            <p:cNvSpPr/>
            <p:nvPr/>
          </p:nvSpPr>
          <p:spPr>
            <a:xfrm>
              <a:off x="897225" y="2357450"/>
              <a:ext cx="8550" cy="13975"/>
            </a:xfrm>
            <a:custGeom>
              <a:rect b="b" l="l" r="r" t="t"/>
              <a:pathLst>
                <a:path extrusionOk="0" h="559" w="342">
                  <a:moveTo>
                    <a:pt x="1" y="1"/>
                  </a:moveTo>
                  <a:lnTo>
                    <a:pt x="42" y="559"/>
                  </a:lnTo>
                  <a:cubicBezTo>
                    <a:pt x="218" y="559"/>
                    <a:pt x="342" y="425"/>
                    <a:pt x="300" y="259"/>
                  </a:cubicBezTo>
                  <a:cubicBezTo>
                    <a:pt x="300" y="125"/>
                    <a:pt x="176"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40"/>
            <p:cNvSpPr/>
            <p:nvPr/>
          </p:nvSpPr>
          <p:spPr>
            <a:xfrm>
              <a:off x="965200" y="2421500"/>
              <a:ext cx="15025" cy="7050"/>
            </a:xfrm>
            <a:custGeom>
              <a:rect b="b" l="l" r="r" t="t"/>
              <a:pathLst>
                <a:path extrusionOk="0" h="282" w="601">
                  <a:moveTo>
                    <a:pt x="342" y="0"/>
                  </a:moveTo>
                  <a:cubicBezTo>
                    <a:pt x="328" y="0"/>
                    <a:pt x="314" y="6"/>
                    <a:pt x="301" y="23"/>
                  </a:cubicBezTo>
                  <a:cubicBezTo>
                    <a:pt x="125" y="23"/>
                    <a:pt x="1" y="148"/>
                    <a:pt x="42" y="282"/>
                  </a:cubicBezTo>
                  <a:lnTo>
                    <a:pt x="600" y="230"/>
                  </a:lnTo>
                  <a:cubicBezTo>
                    <a:pt x="559" y="148"/>
                    <a:pt x="518" y="65"/>
                    <a:pt x="425" y="23"/>
                  </a:cubicBezTo>
                  <a:cubicBezTo>
                    <a:pt x="397" y="23"/>
                    <a:pt x="369" y="0"/>
                    <a:pt x="34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40"/>
            <p:cNvSpPr/>
            <p:nvPr/>
          </p:nvSpPr>
          <p:spPr>
            <a:xfrm>
              <a:off x="960800" y="2352025"/>
              <a:ext cx="14000" cy="13975"/>
            </a:xfrm>
            <a:custGeom>
              <a:rect b="b" l="l" r="r" t="t"/>
              <a:pathLst>
                <a:path extrusionOk="0" h="559" w="560">
                  <a:moveTo>
                    <a:pt x="259" y="1"/>
                  </a:moveTo>
                  <a:cubicBezTo>
                    <a:pt x="84" y="42"/>
                    <a:pt x="1" y="166"/>
                    <a:pt x="1" y="300"/>
                  </a:cubicBezTo>
                  <a:cubicBezTo>
                    <a:pt x="1" y="476"/>
                    <a:pt x="125" y="559"/>
                    <a:pt x="301" y="559"/>
                  </a:cubicBezTo>
                  <a:cubicBezTo>
                    <a:pt x="435" y="559"/>
                    <a:pt x="559" y="424"/>
                    <a:pt x="559" y="259"/>
                  </a:cubicBezTo>
                  <a:cubicBezTo>
                    <a:pt x="518" y="125"/>
                    <a:pt x="38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40"/>
            <p:cNvSpPr/>
            <p:nvPr/>
          </p:nvSpPr>
          <p:spPr>
            <a:xfrm>
              <a:off x="923075" y="2320550"/>
              <a:ext cx="13975" cy="13350"/>
            </a:xfrm>
            <a:custGeom>
              <a:rect b="b" l="l" r="r" t="t"/>
              <a:pathLst>
                <a:path extrusionOk="0" h="534" w="559">
                  <a:moveTo>
                    <a:pt x="325" y="1"/>
                  </a:moveTo>
                  <a:cubicBezTo>
                    <a:pt x="304" y="1"/>
                    <a:pt x="282" y="3"/>
                    <a:pt x="259" y="9"/>
                  </a:cubicBezTo>
                  <a:cubicBezTo>
                    <a:pt x="135" y="9"/>
                    <a:pt x="0" y="133"/>
                    <a:pt x="0" y="267"/>
                  </a:cubicBezTo>
                  <a:cubicBezTo>
                    <a:pt x="0" y="420"/>
                    <a:pt x="133" y="533"/>
                    <a:pt x="249" y="533"/>
                  </a:cubicBezTo>
                  <a:cubicBezTo>
                    <a:pt x="267" y="533"/>
                    <a:pt x="284" y="531"/>
                    <a:pt x="300" y="525"/>
                  </a:cubicBezTo>
                  <a:cubicBezTo>
                    <a:pt x="476" y="525"/>
                    <a:pt x="559" y="391"/>
                    <a:pt x="559" y="267"/>
                  </a:cubicBezTo>
                  <a:cubicBezTo>
                    <a:pt x="559" y="114"/>
                    <a:pt x="465" y="1"/>
                    <a:pt x="3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40"/>
            <p:cNvSpPr/>
            <p:nvPr/>
          </p:nvSpPr>
          <p:spPr>
            <a:xfrm>
              <a:off x="928500" y="2389775"/>
              <a:ext cx="13975" cy="13975"/>
            </a:xfrm>
            <a:custGeom>
              <a:rect b="b" l="l" r="r" t="t"/>
              <a:pathLst>
                <a:path extrusionOk="0" h="559" w="559">
                  <a:moveTo>
                    <a:pt x="259" y="0"/>
                  </a:moveTo>
                  <a:cubicBezTo>
                    <a:pt x="83" y="0"/>
                    <a:pt x="1" y="124"/>
                    <a:pt x="1" y="300"/>
                  </a:cubicBezTo>
                  <a:cubicBezTo>
                    <a:pt x="1" y="424"/>
                    <a:pt x="125" y="558"/>
                    <a:pt x="300" y="558"/>
                  </a:cubicBezTo>
                  <a:cubicBezTo>
                    <a:pt x="476" y="517"/>
                    <a:pt x="559" y="383"/>
                    <a:pt x="559" y="259"/>
                  </a:cubicBezTo>
                  <a:cubicBezTo>
                    <a:pt x="559" y="83"/>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40"/>
            <p:cNvSpPr/>
            <p:nvPr/>
          </p:nvSpPr>
          <p:spPr>
            <a:xfrm>
              <a:off x="997525" y="2384325"/>
              <a:ext cx="13975" cy="14000"/>
            </a:xfrm>
            <a:custGeom>
              <a:rect b="b" l="l" r="r" t="t"/>
              <a:pathLst>
                <a:path extrusionOk="0" h="560" w="559">
                  <a:moveTo>
                    <a:pt x="259" y="1"/>
                  </a:moveTo>
                  <a:cubicBezTo>
                    <a:pt x="124" y="1"/>
                    <a:pt x="0" y="125"/>
                    <a:pt x="0" y="301"/>
                  </a:cubicBezTo>
                  <a:cubicBezTo>
                    <a:pt x="41" y="425"/>
                    <a:pt x="165" y="559"/>
                    <a:pt x="300" y="559"/>
                  </a:cubicBezTo>
                  <a:cubicBezTo>
                    <a:pt x="465" y="559"/>
                    <a:pt x="558" y="383"/>
                    <a:pt x="558" y="259"/>
                  </a:cubicBezTo>
                  <a:cubicBezTo>
                    <a:pt x="558" y="84"/>
                    <a:pt x="42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40"/>
            <p:cNvSpPr/>
            <p:nvPr/>
          </p:nvSpPr>
          <p:spPr>
            <a:xfrm>
              <a:off x="892825" y="2294900"/>
              <a:ext cx="7775" cy="7525"/>
            </a:xfrm>
            <a:custGeom>
              <a:rect b="b" l="l" r="r" t="t"/>
              <a:pathLst>
                <a:path extrusionOk="0" h="301" w="311">
                  <a:moveTo>
                    <a:pt x="1" y="1"/>
                  </a:moveTo>
                  <a:lnTo>
                    <a:pt x="52" y="300"/>
                  </a:lnTo>
                  <a:cubicBezTo>
                    <a:pt x="177" y="259"/>
                    <a:pt x="311" y="125"/>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40"/>
            <p:cNvSpPr/>
            <p:nvPr/>
          </p:nvSpPr>
          <p:spPr>
            <a:xfrm>
              <a:off x="1035000" y="2416650"/>
              <a:ext cx="6475" cy="7525"/>
            </a:xfrm>
            <a:custGeom>
              <a:rect b="b" l="l" r="r" t="t"/>
              <a:pathLst>
                <a:path extrusionOk="0" h="301" w="259">
                  <a:moveTo>
                    <a:pt x="259" y="0"/>
                  </a:moveTo>
                  <a:cubicBezTo>
                    <a:pt x="217" y="0"/>
                    <a:pt x="135" y="0"/>
                    <a:pt x="93" y="42"/>
                  </a:cubicBezTo>
                  <a:cubicBezTo>
                    <a:pt x="52" y="83"/>
                    <a:pt x="0" y="166"/>
                    <a:pt x="0" y="217"/>
                  </a:cubicBezTo>
                  <a:lnTo>
                    <a:pt x="0" y="300"/>
                  </a:lnTo>
                  <a:lnTo>
                    <a:pt x="259"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40"/>
            <p:cNvSpPr/>
            <p:nvPr/>
          </p:nvSpPr>
          <p:spPr>
            <a:xfrm>
              <a:off x="764875" y="2437075"/>
              <a:ext cx="7525" cy="7500"/>
            </a:xfrm>
            <a:custGeom>
              <a:rect b="b" l="l" r="r" t="t"/>
              <a:pathLst>
                <a:path extrusionOk="0" h="300" w="301">
                  <a:moveTo>
                    <a:pt x="1" y="0"/>
                  </a:moveTo>
                  <a:lnTo>
                    <a:pt x="1" y="300"/>
                  </a:lnTo>
                  <a:lnTo>
                    <a:pt x="301" y="259"/>
                  </a:lnTo>
                  <a:cubicBezTo>
                    <a:pt x="301" y="217"/>
                    <a:pt x="259" y="176"/>
                    <a:pt x="259" y="176"/>
                  </a:cubicBezTo>
                  <a:cubicBezTo>
                    <a:pt x="259" y="124"/>
                    <a:pt x="259" y="124"/>
                    <a:pt x="208" y="124"/>
                  </a:cubicBezTo>
                  <a:lnTo>
                    <a:pt x="166" y="83"/>
                  </a:lnTo>
                  <a:cubicBezTo>
                    <a:pt x="166" y="41"/>
                    <a:pt x="125" y="41"/>
                    <a:pt x="84" y="41"/>
                  </a:cubicBezTo>
                  <a:cubicBezTo>
                    <a:pt x="84" y="0"/>
                    <a:pt x="42"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40"/>
            <p:cNvSpPr/>
            <p:nvPr/>
          </p:nvSpPr>
          <p:spPr>
            <a:xfrm>
              <a:off x="759450" y="2368050"/>
              <a:ext cx="7525" cy="13975"/>
            </a:xfrm>
            <a:custGeom>
              <a:rect b="b" l="l" r="r" t="t"/>
              <a:pathLst>
                <a:path extrusionOk="0" h="559" w="301">
                  <a:moveTo>
                    <a:pt x="1" y="1"/>
                  </a:moveTo>
                  <a:lnTo>
                    <a:pt x="42" y="559"/>
                  </a:lnTo>
                  <a:cubicBezTo>
                    <a:pt x="84" y="559"/>
                    <a:pt x="125" y="518"/>
                    <a:pt x="125" y="518"/>
                  </a:cubicBezTo>
                  <a:cubicBezTo>
                    <a:pt x="166" y="518"/>
                    <a:pt x="166" y="518"/>
                    <a:pt x="166" y="476"/>
                  </a:cubicBezTo>
                  <a:cubicBezTo>
                    <a:pt x="259" y="435"/>
                    <a:pt x="301" y="352"/>
                    <a:pt x="301" y="259"/>
                  </a:cubicBezTo>
                  <a:cubicBezTo>
                    <a:pt x="301" y="135"/>
                    <a:pt x="166" y="1"/>
                    <a:pt x="4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40"/>
            <p:cNvSpPr/>
            <p:nvPr/>
          </p:nvSpPr>
          <p:spPr>
            <a:xfrm>
              <a:off x="827175" y="2431625"/>
              <a:ext cx="13975" cy="7525"/>
            </a:xfrm>
            <a:custGeom>
              <a:rect b="b" l="l" r="r" t="t"/>
              <a:pathLst>
                <a:path extrusionOk="0" h="301" w="559">
                  <a:moveTo>
                    <a:pt x="259" y="1"/>
                  </a:moveTo>
                  <a:cubicBezTo>
                    <a:pt x="176" y="1"/>
                    <a:pt x="135" y="42"/>
                    <a:pt x="94" y="135"/>
                  </a:cubicBezTo>
                  <a:cubicBezTo>
                    <a:pt x="42" y="177"/>
                    <a:pt x="1" y="218"/>
                    <a:pt x="1" y="301"/>
                  </a:cubicBezTo>
                  <a:lnTo>
                    <a:pt x="559" y="259"/>
                  </a:lnTo>
                  <a:cubicBezTo>
                    <a:pt x="559" y="135"/>
                    <a:pt x="435" y="42"/>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40"/>
            <p:cNvSpPr/>
            <p:nvPr/>
          </p:nvSpPr>
          <p:spPr>
            <a:xfrm>
              <a:off x="821750" y="2362625"/>
              <a:ext cx="14250" cy="14250"/>
            </a:xfrm>
            <a:custGeom>
              <a:rect b="b" l="l" r="r" t="t"/>
              <a:pathLst>
                <a:path extrusionOk="0" h="570" w="570">
                  <a:moveTo>
                    <a:pt x="259" y="0"/>
                  </a:moveTo>
                  <a:cubicBezTo>
                    <a:pt x="135" y="0"/>
                    <a:pt x="1" y="135"/>
                    <a:pt x="1" y="311"/>
                  </a:cubicBezTo>
                  <a:cubicBezTo>
                    <a:pt x="1" y="476"/>
                    <a:pt x="176" y="569"/>
                    <a:pt x="311" y="569"/>
                  </a:cubicBezTo>
                  <a:cubicBezTo>
                    <a:pt x="476" y="569"/>
                    <a:pt x="569" y="435"/>
                    <a:pt x="569" y="259"/>
                  </a:cubicBezTo>
                  <a:cubicBezTo>
                    <a:pt x="569" y="94"/>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40"/>
            <p:cNvSpPr/>
            <p:nvPr/>
          </p:nvSpPr>
          <p:spPr>
            <a:xfrm>
              <a:off x="784275" y="2330325"/>
              <a:ext cx="15025" cy="14225"/>
            </a:xfrm>
            <a:custGeom>
              <a:rect b="b" l="l" r="r" t="t"/>
              <a:pathLst>
                <a:path extrusionOk="0" h="569" w="601">
                  <a:moveTo>
                    <a:pt x="300" y="0"/>
                  </a:moveTo>
                  <a:cubicBezTo>
                    <a:pt x="124" y="52"/>
                    <a:pt x="0" y="176"/>
                    <a:pt x="42" y="310"/>
                  </a:cubicBezTo>
                  <a:cubicBezTo>
                    <a:pt x="42" y="476"/>
                    <a:pt x="166" y="569"/>
                    <a:pt x="342" y="569"/>
                  </a:cubicBezTo>
                  <a:cubicBezTo>
                    <a:pt x="466" y="569"/>
                    <a:pt x="600" y="434"/>
                    <a:pt x="559" y="259"/>
                  </a:cubicBezTo>
                  <a:cubicBezTo>
                    <a:pt x="559" y="134"/>
                    <a:pt x="424" y="0"/>
                    <a:pt x="30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40"/>
            <p:cNvSpPr/>
            <p:nvPr/>
          </p:nvSpPr>
          <p:spPr>
            <a:xfrm>
              <a:off x="789450" y="2400175"/>
              <a:ext cx="15275" cy="13325"/>
            </a:xfrm>
            <a:custGeom>
              <a:rect b="b" l="l" r="r" t="t"/>
              <a:pathLst>
                <a:path extrusionOk="0" h="533" w="611">
                  <a:moveTo>
                    <a:pt x="322" y="0"/>
                  </a:moveTo>
                  <a:cubicBezTo>
                    <a:pt x="302" y="0"/>
                    <a:pt x="280" y="3"/>
                    <a:pt x="259" y="8"/>
                  </a:cubicBezTo>
                  <a:cubicBezTo>
                    <a:pt x="135" y="8"/>
                    <a:pt x="0" y="142"/>
                    <a:pt x="52" y="308"/>
                  </a:cubicBezTo>
                  <a:cubicBezTo>
                    <a:pt x="52" y="424"/>
                    <a:pt x="145" y="533"/>
                    <a:pt x="257" y="533"/>
                  </a:cubicBezTo>
                  <a:cubicBezTo>
                    <a:pt x="275" y="533"/>
                    <a:pt x="292" y="530"/>
                    <a:pt x="310" y="525"/>
                  </a:cubicBezTo>
                  <a:cubicBezTo>
                    <a:pt x="476" y="525"/>
                    <a:pt x="610" y="401"/>
                    <a:pt x="569" y="266"/>
                  </a:cubicBezTo>
                  <a:cubicBezTo>
                    <a:pt x="569" y="122"/>
                    <a:pt x="466" y="0"/>
                    <a:pt x="32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40"/>
            <p:cNvSpPr/>
            <p:nvPr/>
          </p:nvSpPr>
          <p:spPr>
            <a:xfrm>
              <a:off x="854050" y="2325150"/>
              <a:ext cx="14250" cy="14175"/>
            </a:xfrm>
            <a:custGeom>
              <a:rect b="b" l="l" r="r" t="t"/>
              <a:pathLst>
                <a:path extrusionOk="0" h="567" w="570">
                  <a:moveTo>
                    <a:pt x="259" y="0"/>
                  </a:moveTo>
                  <a:cubicBezTo>
                    <a:pt x="94" y="42"/>
                    <a:pt x="1" y="166"/>
                    <a:pt x="1" y="300"/>
                  </a:cubicBezTo>
                  <a:cubicBezTo>
                    <a:pt x="1" y="445"/>
                    <a:pt x="104" y="566"/>
                    <a:pt x="248" y="566"/>
                  </a:cubicBezTo>
                  <a:cubicBezTo>
                    <a:pt x="268" y="566"/>
                    <a:pt x="289" y="564"/>
                    <a:pt x="311" y="559"/>
                  </a:cubicBezTo>
                  <a:cubicBezTo>
                    <a:pt x="435" y="559"/>
                    <a:pt x="570" y="424"/>
                    <a:pt x="570" y="259"/>
                  </a:cubicBezTo>
                  <a:cubicBezTo>
                    <a:pt x="570" y="124"/>
                    <a:pt x="39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40"/>
            <p:cNvSpPr/>
            <p:nvPr/>
          </p:nvSpPr>
          <p:spPr>
            <a:xfrm>
              <a:off x="859500" y="2394750"/>
              <a:ext cx="13975" cy="14425"/>
            </a:xfrm>
            <a:custGeom>
              <a:rect b="b" l="l" r="r" t="t"/>
              <a:pathLst>
                <a:path extrusionOk="0" h="577" w="559">
                  <a:moveTo>
                    <a:pt x="308" y="0"/>
                  </a:moveTo>
                  <a:cubicBezTo>
                    <a:pt x="292" y="0"/>
                    <a:pt x="275" y="3"/>
                    <a:pt x="258" y="8"/>
                  </a:cubicBezTo>
                  <a:cubicBezTo>
                    <a:pt x="93" y="8"/>
                    <a:pt x="0" y="142"/>
                    <a:pt x="0" y="318"/>
                  </a:cubicBezTo>
                  <a:cubicBezTo>
                    <a:pt x="0" y="442"/>
                    <a:pt x="134" y="576"/>
                    <a:pt x="300" y="576"/>
                  </a:cubicBezTo>
                  <a:cubicBezTo>
                    <a:pt x="434" y="525"/>
                    <a:pt x="558" y="401"/>
                    <a:pt x="558" y="266"/>
                  </a:cubicBezTo>
                  <a:cubicBezTo>
                    <a:pt x="522" y="121"/>
                    <a:pt x="422" y="0"/>
                    <a:pt x="30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40"/>
            <p:cNvSpPr/>
            <p:nvPr/>
          </p:nvSpPr>
          <p:spPr>
            <a:xfrm>
              <a:off x="754025" y="2305750"/>
              <a:ext cx="7525" cy="7525"/>
            </a:xfrm>
            <a:custGeom>
              <a:rect b="b" l="l" r="r" t="t"/>
              <a:pathLst>
                <a:path extrusionOk="0" h="301" w="301">
                  <a:moveTo>
                    <a:pt x="1" y="1"/>
                  </a:moveTo>
                  <a:lnTo>
                    <a:pt x="42" y="301"/>
                  </a:lnTo>
                  <a:cubicBezTo>
                    <a:pt x="125" y="259"/>
                    <a:pt x="218" y="208"/>
                    <a:pt x="259" y="125"/>
                  </a:cubicBezTo>
                  <a:cubicBezTo>
                    <a:pt x="301" y="84"/>
                    <a:pt x="301" y="42"/>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40"/>
            <p:cNvSpPr/>
            <p:nvPr/>
          </p:nvSpPr>
          <p:spPr>
            <a:xfrm>
              <a:off x="816575" y="2300325"/>
              <a:ext cx="14000" cy="7525"/>
            </a:xfrm>
            <a:custGeom>
              <a:rect b="b" l="l" r="r" t="t"/>
              <a:pathLst>
                <a:path extrusionOk="0" h="301" w="560">
                  <a:moveTo>
                    <a:pt x="559" y="1"/>
                  </a:moveTo>
                  <a:lnTo>
                    <a:pt x="1" y="42"/>
                  </a:lnTo>
                  <a:cubicBezTo>
                    <a:pt x="1" y="42"/>
                    <a:pt x="1" y="83"/>
                    <a:pt x="42" y="83"/>
                  </a:cubicBezTo>
                  <a:cubicBezTo>
                    <a:pt x="42" y="218"/>
                    <a:pt x="166" y="301"/>
                    <a:pt x="301" y="301"/>
                  </a:cubicBezTo>
                  <a:cubicBezTo>
                    <a:pt x="466" y="259"/>
                    <a:pt x="559" y="125"/>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40"/>
            <p:cNvSpPr/>
            <p:nvPr/>
          </p:nvSpPr>
          <p:spPr>
            <a:xfrm>
              <a:off x="896200" y="2426200"/>
              <a:ext cx="7500" cy="7525"/>
            </a:xfrm>
            <a:custGeom>
              <a:rect b="b" l="l" r="r" t="t"/>
              <a:pathLst>
                <a:path extrusionOk="0" h="301" w="300">
                  <a:moveTo>
                    <a:pt x="259" y="1"/>
                  </a:moveTo>
                  <a:cubicBezTo>
                    <a:pt x="217" y="42"/>
                    <a:pt x="176" y="42"/>
                    <a:pt x="124" y="94"/>
                  </a:cubicBezTo>
                  <a:cubicBezTo>
                    <a:pt x="83" y="135"/>
                    <a:pt x="42" y="177"/>
                    <a:pt x="42" y="218"/>
                  </a:cubicBezTo>
                  <a:cubicBezTo>
                    <a:pt x="0" y="259"/>
                    <a:pt x="0" y="259"/>
                    <a:pt x="0" y="301"/>
                  </a:cubicBezTo>
                  <a:lnTo>
                    <a:pt x="300" y="301"/>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40"/>
            <p:cNvSpPr/>
            <p:nvPr/>
          </p:nvSpPr>
          <p:spPr>
            <a:xfrm>
              <a:off x="890775" y="2357450"/>
              <a:ext cx="7500" cy="13975"/>
            </a:xfrm>
            <a:custGeom>
              <a:rect b="b" l="l" r="r" t="t"/>
              <a:pathLst>
                <a:path extrusionOk="0" h="559" w="300">
                  <a:moveTo>
                    <a:pt x="217" y="1"/>
                  </a:moveTo>
                  <a:cubicBezTo>
                    <a:pt x="176" y="42"/>
                    <a:pt x="134" y="42"/>
                    <a:pt x="83" y="83"/>
                  </a:cubicBezTo>
                  <a:lnTo>
                    <a:pt x="41" y="125"/>
                  </a:lnTo>
                  <a:cubicBezTo>
                    <a:pt x="41" y="166"/>
                    <a:pt x="0" y="259"/>
                    <a:pt x="41" y="301"/>
                  </a:cubicBezTo>
                  <a:cubicBezTo>
                    <a:pt x="41" y="425"/>
                    <a:pt x="83" y="518"/>
                    <a:pt x="217" y="559"/>
                  </a:cubicBezTo>
                  <a:lnTo>
                    <a:pt x="30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40"/>
            <p:cNvSpPr/>
            <p:nvPr/>
          </p:nvSpPr>
          <p:spPr>
            <a:xfrm>
              <a:off x="886375" y="2294900"/>
              <a:ext cx="7775" cy="7525"/>
            </a:xfrm>
            <a:custGeom>
              <a:rect b="b" l="l" r="r" t="t"/>
              <a:pathLst>
                <a:path extrusionOk="0" h="301" w="311">
                  <a:moveTo>
                    <a:pt x="259" y="1"/>
                  </a:moveTo>
                  <a:lnTo>
                    <a:pt x="0" y="42"/>
                  </a:lnTo>
                  <a:cubicBezTo>
                    <a:pt x="0" y="125"/>
                    <a:pt x="52" y="218"/>
                    <a:pt x="135" y="259"/>
                  </a:cubicBezTo>
                  <a:cubicBezTo>
                    <a:pt x="176" y="300"/>
                    <a:pt x="217" y="300"/>
                    <a:pt x="310" y="300"/>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40"/>
            <p:cNvSpPr/>
            <p:nvPr/>
          </p:nvSpPr>
          <p:spPr>
            <a:xfrm>
              <a:off x="625825" y="2447925"/>
              <a:ext cx="7525" cy="6475"/>
            </a:xfrm>
            <a:custGeom>
              <a:rect b="b" l="l" r="r" t="t"/>
              <a:pathLst>
                <a:path extrusionOk="0" h="259" w="301">
                  <a:moveTo>
                    <a:pt x="1" y="0"/>
                  </a:moveTo>
                  <a:lnTo>
                    <a:pt x="42" y="259"/>
                  </a:lnTo>
                  <a:lnTo>
                    <a:pt x="300" y="259"/>
                  </a:lnTo>
                  <a:cubicBezTo>
                    <a:pt x="300" y="207"/>
                    <a:pt x="300" y="166"/>
                    <a:pt x="259" y="124"/>
                  </a:cubicBezTo>
                  <a:cubicBezTo>
                    <a:pt x="259" y="124"/>
                    <a:pt x="259" y="83"/>
                    <a:pt x="218" y="83"/>
                  </a:cubicBezTo>
                  <a:lnTo>
                    <a:pt x="13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40"/>
            <p:cNvSpPr/>
            <p:nvPr/>
          </p:nvSpPr>
          <p:spPr>
            <a:xfrm>
              <a:off x="620400" y="2378700"/>
              <a:ext cx="7525" cy="14200"/>
            </a:xfrm>
            <a:custGeom>
              <a:rect b="b" l="l" r="r" t="t"/>
              <a:pathLst>
                <a:path extrusionOk="0" h="568" w="301">
                  <a:moveTo>
                    <a:pt x="67" y="1"/>
                  </a:moveTo>
                  <a:cubicBezTo>
                    <a:pt x="46" y="1"/>
                    <a:pt x="23" y="3"/>
                    <a:pt x="0" y="9"/>
                  </a:cubicBezTo>
                  <a:lnTo>
                    <a:pt x="42" y="567"/>
                  </a:lnTo>
                  <a:cubicBezTo>
                    <a:pt x="93" y="567"/>
                    <a:pt x="135" y="526"/>
                    <a:pt x="176" y="526"/>
                  </a:cubicBezTo>
                  <a:cubicBezTo>
                    <a:pt x="176" y="526"/>
                    <a:pt x="176" y="484"/>
                    <a:pt x="218" y="484"/>
                  </a:cubicBezTo>
                  <a:cubicBezTo>
                    <a:pt x="259" y="443"/>
                    <a:pt x="300" y="350"/>
                    <a:pt x="300" y="267"/>
                  </a:cubicBezTo>
                  <a:cubicBezTo>
                    <a:pt x="300" y="115"/>
                    <a:pt x="207" y="1"/>
                    <a:pt x="6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40"/>
            <p:cNvSpPr/>
            <p:nvPr/>
          </p:nvSpPr>
          <p:spPr>
            <a:xfrm>
              <a:off x="688375" y="2442500"/>
              <a:ext cx="13975" cy="7525"/>
            </a:xfrm>
            <a:custGeom>
              <a:rect b="b" l="l" r="r" t="t"/>
              <a:pathLst>
                <a:path extrusionOk="0" h="301" w="559">
                  <a:moveTo>
                    <a:pt x="259" y="0"/>
                  </a:moveTo>
                  <a:cubicBezTo>
                    <a:pt x="125" y="0"/>
                    <a:pt x="1" y="124"/>
                    <a:pt x="42" y="300"/>
                  </a:cubicBezTo>
                  <a:lnTo>
                    <a:pt x="559" y="259"/>
                  </a:lnTo>
                  <a:cubicBezTo>
                    <a:pt x="559" y="166"/>
                    <a:pt x="518" y="83"/>
                    <a:pt x="424" y="42"/>
                  </a:cubicBezTo>
                  <a:cubicBezTo>
                    <a:pt x="383" y="0"/>
                    <a:pt x="342"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40"/>
            <p:cNvSpPr/>
            <p:nvPr/>
          </p:nvSpPr>
          <p:spPr>
            <a:xfrm>
              <a:off x="682950" y="2373475"/>
              <a:ext cx="15025" cy="14000"/>
            </a:xfrm>
            <a:custGeom>
              <a:rect b="b" l="l" r="r" t="t"/>
              <a:pathLst>
                <a:path extrusionOk="0" h="560" w="601">
                  <a:moveTo>
                    <a:pt x="300" y="1"/>
                  </a:moveTo>
                  <a:cubicBezTo>
                    <a:pt x="125" y="1"/>
                    <a:pt x="0" y="135"/>
                    <a:pt x="42" y="301"/>
                  </a:cubicBezTo>
                  <a:cubicBezTo>
                    <a:pt x="42" y="435"/>
                    <a:pt x="176" y="559"/>
                    <a:pt x="342" y="559"/>
                  </a:cubicBezTo>
                  <a:cubicBezTo>
                    <a:pt x="476" y="518"/>
                    <a:pt x="600" y="394"/>
                    <a:pt x="600" y="259"/>
                  </a:cubicBezTo>
                  <a:cubicBezTo>
                    <a:pt x="559" y="83"/>
                    <a:pt x="435" y="1"/>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40"/>
            <p:cNvSpPr/>
            <p:nvPr/>
          </p:nvSpPr>
          <p:spPr>
            <a:xfrm>
              <a:off x="646250" y="2341175"/>
              <a:ext cx="13975" cy="13975"/>
            </a:xfrm>
            <a:custGeom>
              <a:rect b="b" l="l" r="r" t="t"/>
              <a:pathLst>
                <a:path extrusionOk="0" h="559" w="559">
                  <a:moveTo>
                    <a:pt x="259" y="0"/>
                  </a:moveTo>
                  <a:cubicBezTo>
                    <a:pt x="93" y="0"/>
                    <a:pt x="0" y="135"/>
                    <a:pt x="0" y="300"/>
                  </a:cubicBezTo>
                  <a:cubicBezTo>
                    <a:pt x="0" y="476"/>
                    <a:pt x="135" y="559"/>
                    <a:pt x="300" y="559"/>
                  </a:cubicBezTo>
                  <a:cubicBezTo>
                    <a:pt x="476" y="559"/>
                    <a:pt x="559" y="435"/>
                    <a:pt x="559" y="259"/>
                  </a:cubicBezTo>
                  <a:cubicBezTo>
                    <a:pt x="559" y="135"/>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40"/>
            <p:cNvSpPr/>
            <p:nvPr/>
          </p:nvSpPr>
          <p:spPr>
            <a:xfrm>
              <a:off x="651675" y="2410175"/>
              <a:ext cx="13975" cy="14200"/>
            </a:xfrm>
            <a:custGeom>
              <a:rect b="b" l="l" r="r" t="t"/>
              <a:pathLst>
                <a:path extrusionOk="0" h="568" w="559">
                  <a:moveTo>
                    <a:pt x="259" y="1"/>
                  </a:moveTo>
                  <a:cubicBezTo>
                    <a:pt x="83" y="42"/>
                    <a:pt x="0" y="166"/>
                    <a:pt x="0" y="301"/>
                  </a:cubicBezTo>
                  <a:cubicBezTo>
                    <a:pt x="0" y="453"/>
                    <a:pt x="102" y="567"/>
                    <a:pt x="237" y="567"/>
                  </a:cubicBezTo>
                  <a:cubicBezTo>
                    <a:pt x="258" y="567"/>
                    <a:pt x="279" y="565"/>
                    <a:pt x="300" y="559"/>
                  </a:cubicBezTo>
                  <a:cubicBezTo>
                    <a:pt x="435" y="559"/>
                    <a:pt x="559" y="425"/>
                    <a:pt x="559" y="259"/>
                  </a:cubicBezTo>
                  <a:cubicBezTo>
                    <a:pt x="559" y="125"/>
                    <a:pt x="39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40"/>
            <p:cNvSpPr/>
            <p:nvPr/>
          </p:nvSpPr>
          <p:spPr>
            <a:xfrm>
              <a:off x="715250" y="2335750"/>
              <a:ext cx="14000" cy="13975"/>
            </a:xfrm>
            <a:custGeom>
              <a:rect b="b" l="l" r="r" t="t"/>
              <a:pathLst>
                <a:path extrusionOk="0" h="559" w="560">
                  <a:moveTo>
                    <a:pt x="259" y="0"/>
                  </a:moveTo>
                  <a:cubicBezTo>
                    <a:pt x="125" y="42"/>
                    <a:pt x="1" y="176"/>
                    <a:pt x="1" y="300"/>
                  </a:cubicBezTo>
                  <a:cubicBezTo>
                    <a:pt x="42" y="476"/>
                    <a:pt x="177" y="559"/>
                    <a:pt x="301" y="559"/>
                  </a:cubicBezTo>
                  <a:cubicBezTo>
                    <a:pt x="476" y="559"/>
                    <a:pt x="559" y="434"/>
                    <a:pt x="559" y="259"/>
                  </a:cubicBezTo>
                  <a:cubicBezTo>
                    <a:pt x="559" y="135"/>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40"/>
            <p:cNvSpPr/>
            <p:nvPr/>
          </p:nvSpPr>
          <p:spPr>
            <a:xfrm>
              <a:off x="720675" y="2405575"/>
              <a:ext cx="14000" cy="13375"/>
            </a:xfrm>
            <a:custGeom>
              <a:rect b="b" l="l" r="r" t="t"/>
              <a:pathLst>
                <a:path extrusionOk="0" h="535" w="560">
                  <a:moveTo>
                    <a:pt x="324" y="1"/>
                  </a:moveTo>
                  <a:cubicBezTo>
                    <a:pt x="303" y="1"/>
                    <a:pt x="281" y="4"/>
                    <a:pt x="259" y="9"/>
                  </a:cubicBezTo>
                  <a:cubicBezTo>
                    <a:pt x="125" y="9"/>
                    <a:pt x="1" y="143"/>
                    <a:pt x="1" y="268"/>
                  </a:cubicBezTo>
                  <a:cubicBezTo>
                    <a:pt x="37" y="420"/>
                    <a:pt x="135" y="534"/>
                    <a:pt x="249" y="534"/>
                  </a:cubicBezTo>
                  <a:cubicBezTo>
                    <a:pt x="266" y="534"/>
                    <a:pt x="283" y="531"/>
                    <a:pt x="301" y="526"/>
                  </a:cubicBezTo>
                  <a:cubicBezTo>
                    <a:pt x="477" y="526"/>
                    <a:pt x="559" y="402"/>
                    <a:pt x="559" y="226"/>
                  </a:cubicBezTo>
                  <a:cubicBezTo>
                    <a:pt x="559" y="110"/>
                    <a:pt x="458" y="1"/>
                    <a:pt x="32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40"/>
            <p:cNvSpPr/>
            <p:nvPr/>
          </p:nvSpPr>
          <p:spPr>
            <a:xfrm>
              <a:off x="616250" y="2315325"/>
              <a:ext cx="7525" cy="7525"/>
            </a:xfrm>
            <a:custGeom>
              <a:rect b="b" l="l" r="r" t="t"/>
              <a:pathLst>
                <a:path extrusionOk="0" h="301" w="301">
                  <a:moveTo>
                    <a:pt x="259" y="0"/>
                  </a:moveTo>
                  <a:lnTo>
                    <a:pt x="1" y="42"/>
                  </a:lnTo>
                  <a:lnTo>
                    <a:pt x="1" y="300"/>
                  </a:lnTo>
                  <a:cubicBezTo>
                    <a:pt x="166" y="300"/>
                    <a:pt x="301" y="176"/>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40"/>
            <p:cNvSpPr/>
            <p:nvPr/>
          </p:nvSpPr>
          <p:spPr>
            <a:xfrm>
              <a:off x="678550" y="2309900"/>
              <a:ext cx="14000" cy="7525"/>
            </a:xfrm>
            <a:custGeom>
              <a:rect b="b" l="l" r="r" t="t"/>
              <a:pathLst>
                <a:path extrusionOk="0" h="301" w="560">
                  <a:moveTo>
                    <a:pt x="559" y="0"/>
                  </a:moveTo>
                  <a:lnTo>
                    <a:pt x="1" y="42"/>
                  </a:lnTo>
                  <a:cubicBezTo>
                    <a:pt x="1" y="176"/>
                    <a:pt x="94" y="259"/>
                    <a:pt x="176" y="300"/>
                  </a:cubicBezTo>
                  <a:lnTo>
                    <a:pt x="352" y="300"/>
                  </a:lnTo>
                  <a:cubicBezTo>
                    <a:pt x="476" y="259"/>
                    <a:pt x="559" y="176"/>
                    <a:pt x="5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40"/>
            <p:cNvSpPr/>
            <p:nvPr/>
          </p:nvSpPr>
          <p:spPr>
            <a:xfrm>
              <a:off x="758425" y="2437075"/>
              <a:ext cx="6475" cy="7500"/>
            </a:xfrm>
            <a:custGeom>
              <a:rect b="b" l="l" r="r" t="t"/>
              <a:pathLst>
                <a:path extrusionOk="0" h="300" w="259">
                  <a:moveTo>
                    <a:pt x="259" y="0"/>
                  </a:moveTo>
                  <a:cubicBezTo>
                    <a:pt x="166" y="0"/>
                    <a:pt x="125" y="41"/>
                    <a:pt x="83" y="83"/>
                  </a:cubicBezTo>
                  <a:lnTo>
                    <a:pt x="42" y="83"/>
                  </a:lnTo>
                  <a:cubicBezTo>
                    <a:pt x="0" y="176"/>
                    <a:pt x="0" y="217"/>
                    <a:pt x="0" y="300"/>
                  </a:cubicBezTo>
                  <a:lnTo>
                    <a:pt x="259"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40"/>
            <p:cNvSpPr/>
            <p:nvPr/>
          </p:nvSpPr>
          <p:spPr>
            <a:xfrm>
              <a:off x="753000" y="2368050"/>
              <a:ext cx="7525" cy="13975"/>
            </a:xfrm>
            <a:custGeom>
              <a:rect b="b" l="l" r="r" t="t"/>
              <a:pathLst>
                <a:path extrusionOk="0" h="559" w="301">
                  <a:moveTo>
                    <a:pt x="217" y="1"/>
                  </a:moveTo>
                  <a:cubicBezTo>
                    <a:pt x="124" y="42"/>
                    <a:pt x="83" y="42"/>
                    <a:pt x="42" y="94"/>
                  </a:cubicBezTo>
                  <a:lnTo>
                    <a:pt x="42" y="135"/>
                  </a:lnTo>
                  <a:cubicBezTo>
                    <a:pt x="0" y="176"/>
                    <a:pt x="0" y="259"/>
                    <a:pt x="0" y="300"/>
                  </a:cubicBezTo>
                  <a:cubicBezTo>
                    <a:pt x="0" y="435"/>
                    <a:pt x="83" y="518"/>
                    <a:pt x="166" y="518"/>
                  </a:cubicBezTo>
                  <a:cubicBezTo>
                    <a:pt x="217" y="559"/>
                    <a:pt x="259" y="559"/>
                    <a:pt x="300" y="5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40"/>
            <p:cNvSpPr/>
            <p:nvPr/>
          </p:nvSpPr>
          <p:spPr>
            <a:xfrm>
              <a:off x="747575" y="2305750"/>
              <a:ext cx="7525" cy="7525"/>
            </a:xfrm>
            <a:custGeom>
              <a:rect b="b" l="l" r="r" t="t"/>
              <a:pathLst>
                <a:path extrusionOk="0" h="301" w="301">
                  <a:moveTo>
                    <a:pt x="259" y="1"/>
                  </a:moveTo>
                  <a:lnTo>
                    <a:pt x="0" y="42"/>
                  </a:lnTo>
                  <a:cubicBezTo>
                    <a:pt x="0" y="125"/>
                    <a:pt x="42" y="208"/>
                    <a:pt x="124" y="259"/>
                  </a:cubicBezTo>
                  <a:cubicBezTo>
                    <a:pt x="176" y="259"/>
                    <a:pt x="259" y="301"/>
                    <a:pt x="300" y="301"/>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40"/>
            <p:cNvSpPr/>
            <p:nvPr/>
          </p:nvSpPr>
          <p:spPr>
            <a:xfrm>
              <a:off x="488050" y="2458525"/>
              <a:ext cx="7525" cy="6475"/>
            </a:xfrm>
            <a:custGeom>
              <a:rect b="b" l="l" r="r" t="t"/>
              <a:pathLst>
                <a:path extrusionOk="0" h="259" w="301">
                  <a:moveTo>
                    <a:pt x="1" y="0"/>
                  </a:moveTo>
                  <a:lnTo>
                    <a:pt x="1" y="259"/>
                  </a:lnTo>
                  <a:lnTo>
                    <a:pt x="301" y="259"/>
                  </a:lnTo>
                  <a:cubicBezTo>
                    <a:pt x="259" y="217"/>
                    <a:pt x="259" y="176"/>
                    <a:pt x="259" y="135"/>
                  </a:cubicBezTo>
                  <a:cubicBezTo>
                    <a:pt x="218" y="135"/>
                    <a:pt x="218" y="93"/>
                    <a:pt x="166" y="42"/>
                  </a:cubicBezTo>
                  <a:lnTo>
                    <a:pt x="125" y="42"/>
                  </a:lnTo>
                  <a:cubicBezTo>
                    <a:pt x="84" y="0"/>
                    <a:pt x="42"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40"/>
            <p:cNvSpPr/>
            <p:nvPr/>
          </p:nvSpPr>
          <p:spPr>
            <a:xfrm>
              <a:off x="482625" y="2388475"/>
              <a:ext cx="7525" cy="14250"/>
            </a:xfrm>
            <a:custGeom>
              <a:rect b="b" l="l" r="r" t="t"/>
              <a:pathLst>
                <a:path extrusionOk="0" h="570" w="301">
                  <a:moveTo>
                    <a:pt x="1" y="0"/>
                  </a:moveTo>
                  <a:lnTo>
                    <a:pt x="42" y="569"/>
                  </a:lnTo>
                  <a:lnTo>
                    <a:pt x="125" y="569"/>
                  </a:lnTo>
                  <a:lnTo>
                    <a:pt x="176" y="517"/>
                  </a:lnTo>
                  <a:cubicBezTo>
                    <a:pt x="259" y="476"/>
                    <a:pt x="301" y="393"/>
                    <a:pt x="301" y="259"/>
                  </a:cubicBezTo>
                  <a:cubicBezTo>
                    <a:pt x="259" y="135"/>
                    <a:pt x="176" y="52"/>
                    <a:pt x="42" y="52"/>
                  </a:cubicBezTo>
                  <a:cubicBezTo>
                    <a:pt x="42" y="0"/>
                    <a:pt x="1"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40"/>
            <p:cNvSpPr/>
            <p:nvPr/>
          </p:nvSpPr>
          <p:spPr>
            <a:xfrm>
              <a:off x="550350" y="2453100"/>
              <a:ext cx="14250" cy="7775"/>
            </a:xfrm>
            <a:custGeom>
              <a:rect b="b" l="l" r="r" t="t"/>
              <a:pathLst>
                <a:path extrusionOk="0" h="311" w="570">
                  <a:moveTo>
                    <a:pt x="259" y="0"/>
                  </a:moveTo>
                  <a:cubicBezTo>
                    <a:pt x="176" y="0"/>
                    <a:pt x="135" y="52"/>
                    <a:pt x="94" y="93"/>
                  </a:cubicBezTo>
                  <a:cubicBezTo>
                    <a:pt x="1" y="135"/>
                    <a:pt x="1" y="217"/>
                    <a:pt x="1" y="310"/>
                  </a:cubicBezTo>
                  <a:lnTo>
                    <a:pt x="569" y="259"/>
                  </a:lnTo>
                  <a:cubicBezTo>
                    <a:pt x="569" y="135"/>
                    <a:pt x="435" y="0"/>
                    <a:pt x="31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40"/>
            <p:cNvSpPr/>
            <p:nvPr/>
          </p:nvSpPr>
          <p:spPr>
            <a:xfrm>
              <a:off x="545175" y="2384125"/>
              <a:ext cx="14000" cy="13350"/>
            </a:xfrm>
            <a:custGeom>
              <a:rect b="b" l="l" r="r" t="t"/>
              <a:pathLst>
                <a:path extrusionOk="0" h="534" w="560">
                  <a:moveTo>
                    <a:pt x="322" y="1"/>
                  </a:moveTo>
                  <a:cubicBezTo>
                    <a:pt x="302" y="1"/>
                    <a:pt x="281" y="4"/>
                    <a:pt x="259" y="9"/>
                  </a:cubicBezTo>
                  <a:cubicBezTo>
                    <a:pt x="83" y="9"/>
                    <a:pt x="1" y="133"/>
                    <a:pt x="1" y="309"/>
                  </a:cubicBezTo>
                  <a:cubicBezTo>
                    <a:pt x="1" y="417"/>
                    <a:pt x="96" y="534"/>
                    <a:pt x="237" y="534"/>
                  </a:cubicBezTo>
                  <a:cubicBezTo>
                    <a:pt x="257" y="534"/>
                    <a:pt x="278" y="531"/>
                    <a:pt x="301" y="526"/>
                  </a:cubicBezTo>
                  <a:cubicBezTo>
                    <a:pt x="466" y="526"/>
                    <a:pt x="559" y="391"/>
                    <a:pt x="559" y="267"/>
                  </a:cubicBezTo>
                  <a:cubicBezTo>
                    <a:pt x="559" y="115"/>
                    <a:pt x="458" y="1"/>
                    <a:pt x="32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40"/>
            <p:cNvSpPr/>
            <p:nvPr/>
          </p:nvSpPr>
          <p:spPr>
            <a:xfrm>
              <a:off x="507450" y="2352025"/>
              <a:ext cx="15000" cy="13975"/>
            </a:xfrm>
            <a:custGeom>
              <a:rect b="b" l="l" r="r" t="t"/>
              <a:pathLst>
                <a:path extrusionOk="0" h="559" w="600">
                  <a:moveTo>
                    <a:pt x="259" y="1"/>
                  </a:moveTo>
                  <a:cubicBezTo>
                    <a:pt x="124" y="1"/>
                    <a:pt x="0" y="125"/>
                    <a:pt x="42" y="300"/>
                  </a:cubicBezTo>
                  <a:cubicBezTo>
                    <a:pt x="42" y="424"/>
                    <a:pt x="166" y="559"/>
                    <a:pt x="300" y="559"/>
                  </a:cubicBezTo>
                  <a:cubicBezTo>
                    <a:pt x="476" y="518"/>
                    <a:pt x="600" y="383"/>
                    <a:pt x="559" y="259"/>
                  </a:cubicBezTo>
                  <a:cubicBezTo>
                    <a:pt x="559" y="83"/>
                    <a:pt x="42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40"/>
            <p:cNvSpPr/>
            <p:nvPr/>
          </p:nvSpPr>
          <p:spPr>
            <a:xfrm>
              <a:off x="512875" y="2420775"/>
              <a:ext cx="15025" cy="14250"/>
            </a:xfrm>
            <a:custGeom>
              <a:rect b="b" l="l" r="r" t="t"/>
              <a:pathLst>
                <a:path extrusionOk="0" h="570" w="601">
                  <a:moveTo>
                    <a:pt x="259" y="1"/>
                  </a:moveTo>
                  <a:cubicBezTo>
                    <a:pt x="124" y="1"/>
                    <a:pt x="0" y="177"/>
                    <a:pt x="0" y="311"/>
                  </a:cubicBezTo>
                  <a:cubicBezTo>
                    <a:pt x="42" y="476"/>
                    <a:pt x="166" y="569"/>
                    <a:pt x="300" y="569"/>
                  </a:cubicBezTo>
                  <a:cubicBezTo>
                    <a:pt x="466" y="569"/>
                    <a:pt x="600" y="435"/>
                    <a:pt x="559" y="259"/>
                  </a:cubicBezTo>
                  <a:cubicBezTo>
                    <a:pt x="559" y="135"/>
                    <a:pt x="42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40"/>
            <p:cNvSpPr/>
            <p:nvPr/>
          </p:nvSpPr>
          <p:spPr>
            <a:xfrm>
              <a:off x="577500" y="2346600"/>
              <a:ext cx="13975" cy="13975"/>
            </a:xfrm>
            <a:custGeom>
              <a:rect b="b" l="l" r="r" t="t"/>
              <a:pathLst>
                <a:path extrusionOk="0" h="559" w="559">
                  <a:moveTo>
                    <a:pt x="259" y="0"/>
                  </a:moveTo>
                  <a:cubicBezTo>
                    <a:pt x="83" y="0"/>
                    <a:pt x="0" y="125"/>
                    <a:pt x="0" y="300"/>
                  </a:cubicBezTo>
                  <a:cubicBezTo>
                    <a:pt x="0" y="435"/>
                    <a:pt x="124" y="559"/>
                    <a:pt x="300" y="559"/>
                  </a:cubicBezTo>
                  <a:cubicBezTo>
                    <a:pt x="424" y="559"/>
                    <a:pt x="558" y="435"/>
                    <a:pt x="558" y="259"/>
                  </a:cubicBezTo>
                  <a:cubicBezTo>
                    <a:pt x="517" y="83"/>
                    <a:pt x="38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40"/>
            <p:cNvSpPr/>
            <p:nvPr/>
          </p:nvSpPr>
          <p:spPr>
            <a:xfrm>
              <a:off x="581625" y="2415600"/>
              <a:ext cx="15275" cy="14000"/>
            </a:xfrm>
            <a:custGeom>
              <a:rect b="b" l="l" r="r" t="t"/>
              <a:pathLst>
                <a:path extrusionOk="0" h="560" w="611">
                  <a:moveTo>
                    <a:pt x="300" y="1"/>
                  </a:moveTo>
                  <a:cubicBezTo>
                    <a:pt x="135" y="42"/>
                    <a:pt x="1" y="166"/>
                    <a:pt x="42" y="301"/>
                  </a:cubicBezTo>
                  <a:cubicBezTo>
                    <a:pt x="42" y="466"/>
                    <a:pt x="176" y="559"/>
                    <a:pt x="352" y="559"/>
                  </a:cubicBezTo>
                  <a:cubicBezTo>
                    <a:pt x="476" y="559"/>
                    <a:pt x="611" y="425"/>
                    <a:pt x="611" y="259"/>
                  </a:cubicBezTo>
                  <a:cubicBezTo>
                    <a:pt x="559" y="125"/>
                    <a:pt x="435" y="1"/>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40"/>
            <p:cNvSpPr/>
            <p:nvPr/>
          </p:nvSpPr>
          <p:spPr>
            <a:xfrm>
              <a:off x="477200" y="2326175"/>
              <a:ext cx="7525" cy="7525"/>
            </a:xfrm>
            <a:custGeom>
              <a:rect b="b" l="l" r="r" t="t"/>
              <a:pathLst>
                <a:path extrusionOk="0" h="301" w="301">
                  <a:moveTo>
                    <a:pt x="300" y="1"/>
                  </a:moveTo>
                  <a:lnTo>
                    <a:pt x="1" y="42"/>
                  </a:lnTo>
                  <a:lnTo>
                    <a:pt x="42" y="300"/>
                  </a:lnTo>
                  <a:cubicBezTo>
                    <a:pt x="135" y="300"/>
                    <a:pt x="218" y="259"/>
                    <a:pt x="259" y="166"/>
                  </a:cubicBezTo>
                  <a:cubicBezTo>
                    <a:pt x="300" y="125"/>
                    <a:pt x="300" y="42"/>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40"/>
            <p:cNvSpPr/>
            <p:nvPr/>
          </p:nvSpPr>
          <p:spPr>
            <a:xfrm>
              <a:off x="539750" y="2320750"/>
              <a:ext cx="13975" cy="7525"/>
            </a:xfrm>
            <a:custGeom>
              <a:rect b="b" l="l" r="r" t="t"/>
              <a:pathLst>
                <a:path extrusionOk="0" h="301" w="559">
                  <a:moveTo>
                    <a:pt x="559" y="1"/>
                  </a:moveTo>
                  <a:lnTo>
                    <a:pt x="1" y="42"/>
                  </a:lnTo>
                  <a:lnTo>
                    <a:pt x="1" y="125"/>
                  </a:lnTo>
                  <a:cubicBezTo>
                    <a:pt x="42" y="218"/>
                    <a:pt x="166" y="300"/>
                    <a:pt x="300" y="300"/>
                  </a:cubicBezTo>
                  <a:cubicBezTo>
                    <a:pt x="476" y="300"/>
                    <a:pt x="559" y="176"/>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40"/>
            <p:cNvSpPr/>
            <p:nvPr/>
          </p:nvSpPr>
          <p:spPr>
            <a:xfrm>
              <a:off x="619375" y="2447925"/>
              <a:ext cx="7500" cy="7525"/>
            </a:xfrm>
            <a:custGeom>
              <a:rect b="b" l="l" r="r" t="t"/>
              <a:pathLst>
                <a:path extrusionOk="0" h="301" w="300">
                  <a:moveTo>
                    <a:pt x="259" y="0"/>
                  </a:moveTo>
                  <a:cubicBezTo>
                    <a:pt x="217" y="0"/>
                    <a:pt x="176" y="42"/>
                    <a:pt x="134" y="42"/>
                  </a:cubicBezTo>
                  <a:cubicBezTo>
                    <a:pt x="41" y="83"/>
                    <a:pt x="41" y="166"/>
                    <a:pt x="0" y="259"/>
                  </a:cubicBezTo>
                  <a:lnTo>
                    <a:pt x="0" y="300"/>
                  </a:lnTo>
                  <a:lnTo>
                    <a:pt x="300"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40"/>
            <p:cNvSpPr/>
            <p:nvPr/>
          </p:nvSpPr>
          <p:spPr>
            <a:xfrm>
              <a:off x="613925" y="2378900"/>
              <a:ext cx="7525" cy="14000"/>
            </a:xfrm>
            <a:custGeom>
              <a:rect b="b" l="l" r="r" t="t"/>
              <a:pathLst>
                <a:path extrusionOk="0" h="560" w="301">
                  <a:moveTo>
                    <a:pt x="218" y="1"/>
                  </a:moveTo>
                  <a:cubicBezTo>
                    <a:pt x="177" y="1"/>
                    <a:pt x="135" y="42"/>
                    <a:pt x="94" y="84"/>
                  </a:cubicBezTo>
                  <a:lnTo>
                    <a:pt x="42" y="125"/>
                  </a:lnTo>
                  <a:cubicBezTo>
                    <a:pt x="42" y="177"/>
                    <a:pt x="1" y="218"/>
                    <a:pt x="1" y="301"/>
                  </a:cubicBezTo>
                  <a:cubicBezTo>
                    <a:pt x="42" y="383"/>
                    <a:pt x="94" y="476"/>
                    <a:pt x="218" y="518"/>
                  </a:cubicBezTo>
                  <a:cubicBezTo>
                    <a:pt x="259" y="559"/>
                    <a:pt x="259" y="559"/>
                    <a:pt x="301" y="5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40"/>
            <p:cNvSpPr/>
            <p:nvPr/>
          </p:nvSpPr>
          <p:spPr>
            <a:xfrm>
              <a:off x="608500" y="2316350"/>
              <a:ext cx="7775" cy="6500"/>
            </a:xfrm>
            <a:custGeom>
              <a:rect b="b" l="l" r="r" t="t"/>
              <a:pathLst>
                <a:path extrusionOk="0" h="260" w="311">
                  <a:moveTo>
                    <a:pt x="1" y="1"/>
                  </a:moveTo>
                  <a:cubicBezTo>
                    <a:pt x="53" y="42"/>
                    <a:pt x="53" y="42"/>
                    <a:pt x="53" y="94"/>
                  </a:cubicBezTo>
                  <a:cubicBezTo>
                    <a:pt x="53" y="135"/>
                    <a:pt x="94" y="218"/>
                    <a:pt x="177" y="218"/>
                  </a:cubicBezTo>
                  <a:cubicBezTo>
                    <a:pt x="218" y="259"/>
                    <a:pt x="259" y="259"/>
                    <a:pt x="311" y="259"/>
                  </a:cubicBezTo>
                  <a:lnTo>
                    <a:pt x="31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40"/>
            <p:cNvSpPr/>
            <p:nvPr/>
          </p:nvSpPr>
          <p:spPr>
            <a:xfrm>
              <a:off x="349000" y="2469375"/>
              <a:ext cx="7525" cy="6475"/>
            </a:xfrm>
            <a:custGeom>
              <a:rect b="b" l="l" r="r" t="t"/>
              <a:pathLst>
                <a:path extrusionOk="0" h="259" w="301">
                  <a:moveTo>
                    <a:pt x="0" y="0"/>
                  </a:moveTo>
                  <a:lnTo>
                    <a:pt x="42" y="259"/>
                  </a:lnTo>
                  <a:lnTo>
                    <a:pt x="300" y="218"/>
                  </a:lnTo>
                  <a:cubicBezTo>
                    <a:pt x="300" y="218"/>
                    <a:pt x="300" y="176"/>
                    <a:pt x="259" y="125"/>
                  </a:cubicBezTo>
                  <a:cubicBezTo>
                    <a:pt x="259" y="83"/>
                    <a:pt x="218" y="83"/>
                    <a:pt x="218" y="42"/>
                  </a:cubicBezTo>
                  <a:cubicBezTo>
                    <a:pt x="176" y="42"/>
                    <a:pt x="135" y="0"/>
                    <a:pt x="13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40"/>
            <p:cNvSpPr/>
            <p:nvPr/>
          </p:nvSpPr>
          <p:spPr>
            <a:xfrm>
              <a:off x="343575" y="2399325"/>
              <a:ext cx="7775" cy="13975"/>
            </a:xfrm>
            <a:custGeom>
              <a:rect b="b" l="l" r="r" t="t"/>
              <a:pathLst>
                <a:path extrusionOk="0" h="559" w="311">
                  <a:moveTo>
                    <a:pt x="0" y="1"/>
                  </a:moveTo>
                  <a:lnTo>
                    <a:pt x="52" y="559"/>
                  </a:lnTo>
                  <a:cubicBezTo>
                    <a:pt x="93" y="559"/>
                    <a:pt x="135" y="559"/>
                    <a:pt x="176" y="518"/>
                  </a:cubicBezTo>
                  <a:lnTo>
                    <a:pt x="217" y="518"/>
                  </a:lnTo>
                  <a:cubicBezTo>
                    <a:pt x="259" y="435"/>
                    <a:pt x="310" y="342"/>
                    <a:pt x="310" y="259"/>
                  </a:cubicBezTo>
                  <a:cubicBezTo>
                    <a:pt x="310" y="135"/>
                    <a:pt x="176" y="42"/>
                    <a:pt x="5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40"/>
            <p:cNvSpPr/>
            <p:nvPr/>
          </p:nvSpPr>
          <p:spPr>
            <a:xfrm>
              <a:off x="411550" y="2463950"/>
              <a:ext cx="13975" cy="7525"/>
            </a:xfrm>
            <a:custGeom>
              <a:rect b="b" l="l" r="r" t="t"/>
              <a:pathLst>
                <a:path extrusionOk="0" h="301" w="559">
                  <a:moveTo>
                    <a:pt x="259" y="0"/>
                  </a:moveTo>
                  <a:cubicBezTo>
                    <a:pt x="125" y="0"/>
                    <a:pt x="0" y="135"/>
                    <a:pt x="0" y="300"/>
                  </a:cubicBezTo>
                  <a:lnTo>
                    <a:pt x="559" y="259"/>
                  </a:lnTo>
                  <a:cubicBezTo>
                    <a:pt x="559" y="135"/>
                    <a:pt x="517" y="83"/>
                    <a:pt x="43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40"/>
            <p:cNvSpPr/>
            <p:nvPr/>
          </p:nvSpPr>
          <p:spPr>
            <a:xfrm>
              <a:off x="406125" y="2393900"/>
              <a:ext cx="15025" cy="14250"/>
            </a:xfrm>
            <a:custGeom>
              <a:rect b="b" l="l" r="r" t="t"/>
              <a:pathLst>
                <a:path extrusionOk="0" h="570" w="601">
                  <a:moveTo>
                    <a:pt x="259" y="0"/>
                  </a:moveTo>
                  <a:cubicBezTo>
                    <a:pt x="135" y="42"/>
                    <a:pt x="0" y="176"/>
                    <a:pt x="42" y="300"/>
                  </a:cubicBezTo>
                  <a:cubicBezTo>
                    <a:pt x="42" y="450"/>
                    <a:pt x="139" y="570"/>
                    <a:pt x="245" y="570"/>
                  </a:cubicBezTo>
                  <a:cubicBezTo>
                    <a:pt x="263" y="570"/>
                    <a:pt x="282" y="566"/>
                    <a:pt x="300" y="559"/>
                  </a:cubicBezTo>
                  <a:cubicBezTo>
                    <a:pt x="476" y="559"/>
                    <a:pt x="600" y="435"/>
                    <a:pt x="559" y="259"/>
                  </a:cubicBezTo>
                  <a:cubicBezTo>
                    <a:pt x="559" y="135"/>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40"/>
            <p:cNvSpPr/>
            <p:nvPr/>
          </p:nvSpPr>
          <p:spPr>
            <a:xfrm>
              <a:off x="369425" y="2362425"/>
              <a:ext cx="14225" cy="14450"/>
            </a:xfrm>
            <a:custGeom>
              <a:rect b="b" l="l" r="r" t="t"/>
              <a:pathLst>
                <a:path extrusionOk="0" h="578" w="569">
                  <a:moveTo>
                    <a:pt x="310" y="1"/>
                  </a:moveTo>
                  <a:cubicBezTo>
                    <a:pt x="293" y="1"/>
                    <a:pt x="275" y="3"/>
                    <a:pt x="259" y="8"/>
                  </a:cubicBezTo>
                  <a:cubicBezTo>
                    <a:pt x="93" y="8"/>
                    <a:pt x="0" y="143"/>
                    <a:pt x="0" y="319"/>
                  </a:cubicBezTo>
                  <a:cubicBezTo>
                    <a:pt x="0" y="443"/>
                    <a:pt x="135" y="577"/>
                    <a:pt x="310" y="577"/>
                  </a:cubicBezTo>
                  <a:cubicBezTo>
                    <a:pt x="434" y="525"/>
                    <a:pt x="569" y="401"/>
                    <a:pt x="569" y="267"/>
                  </a:cubicBezTo>
                  <a:cubicBezTo>
                    <a:pt x="569" y="122"/>
                    <a:pt x="434" y="1"/>
                    <a:pt x="31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40"/>
            <p:cNvSpPr/>
            <p:nvPr/>
          </p:nvSpPr>
          <p:spPr>
            <a:xfrm>
              <a:off x="374850" y="2431625"/>
              <a:ext cx="13975" cy="14000"/>
            </a:xfrm>
            <a:custGeom>
              <a:rect b="b" l="l" r="r" t="t"/>
              <a:pathLst>
                <a:path extrusionOk="0" h="560" w="559">
                  <a:moveTo>
                    <a:pt x="259" y="1"/>
                  </a:moveTo>
                  <a:cubicBezTo>
                    <a:pt x="93" y="1"/>
                    <a:pt x="0" y="135"/>
                    <a:pt x="0" y="301"/>
                  </a:cubicBezTo>
                  <a:cubicBezTo>
                    <a:pt x="0" y="435"/>
                    <a:pt x="135" y="559"/>
                    <a:pt x="300" y="559"/>
                  </a:cubicBezTo>
                  <a:cubicBezTo>
                    <a:pt x="435" y="559"/>
                    <a:pt x="559" y="394"/>
                    <a:pt x="559" y="259"/>
                  </a:cubicBezTo>
                  <a:cubicBezTo>
                    <a:pt x="517" y="84"/>
                    <a:pt x="39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40"/>
            <p:cNvSpPr/>
            <p:nvPr/>
          </p:nvSpPr>
          <p:spPr>
            <a:xfrm>
              <a:off x="438425" y="2357450"/>
              <a:ext cx="14000" cy="13975"/>
            </a:xfrm>
            <a:custGeom>
              <a:rect b="b" l="l" r="r" t="t"/>
              <a:pathLst>
                <a:path extrusionOk="0" h="559" w="560">
                  <a:moveTo>
                    <a:pt x="259" y="1"/>
                  </a:moveTo>
                  <a:cubicBezTo>
                    <a:pt x="135" y="1"/>
                    <a:pt x="1" y="125"/>
                    <a:pt x="1" y="301"/>
                  </a:cubicBezTo>
                  <a:cubicBezTo>
                    <a:pt x="1" y="425"/>
                    <a:pt x="177" y="559"/>
                    <a:pt x="301" y="559"/>
                  </a:cubicBezTo>
                  <a:cubicBezTo>
                    <a:pt x="476" y="518"/>
                    <a:pt x="559" y="383"/>
                    <a:pt x="559" y="259"/>
                  </a:cubicBezTo>
                  <a:cubicBezTo>
                    <a:pt x="559" y="83"/>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40"/>
            <p:cNvSpPr/>
            <p:nvPr/>
          </p:nvSpPr>
          <p:spPr>
            <a:xfrm>
              <a:off x="443850" y="2426200"/>
              <a:ext cx="14000" cy="14000"/>
            </a:xfrm>
            <a:custGeom>
              <a:rect b="b" l="l" r="r" t="t"/>
              <a:pathLst>
                <a:path extrusionOk="0" h="560" w="560">
                  <a:moveTo>
                    <a:pt x="259" y="1"/>
                  </a:moveTo>
                  <a:cubicBezTo>
                    <a:pt x="125" y="1"/>
                    <a:pt x="1" y="135"/>
                    <a:pt x="1" y="301"/>
                  </a:cubicBezTo>
                  <a:cubicBezTo>
                    <a:pt x="1" y="476"/>
                    <a:pt x="125" y="559"/>
                    <a:pt x="301" y="559"/>
                  </a:cubicBezTo>
                  <a:cubicBezTo>
                    <a:pt x="476" y="559"/>
                    <a:pt x="559" y="435"/>
                    <a:pt x="559" y="259"/>
                  </a:cubicBezTo>
                  <a:cubicBezTo>
                    <a:pt x="559" y="94"/>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40"/>
            <p:cNvSpPr/>
            <p:nvPr/>
          </p:nvSpPr>
          <p:spPr>
            <a:xfrm>
              <a:off x="339425" y="2336775"/>
              <a:ext cx="6500" cy="7775"/>
            </a:xfrm>
            <a:custGeom>
              <a:rect b="b" l="l" r="r" t="t"/>
              <a:pathLst>
                <a:path extrusionOk="0" h="311" w="260">
                  <a:moveTo>
                    <a:pt x="1" y="1"/>
                  </a:moveTo>
                  <a:lnTo>
                    <a:pt x="1" y="311"/>
                  </a:lnTo>
                  <a:cubicBezTo>
                    <a:pt x="166" y="311"/>
                    <a:pt x="259" y="135"/>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40"/>
            <p:cNvSpPr/>
            <p:nvPr/>
          </p:nvSpPr>
          <p:spPr>
            <a:xfrm>
              <a:off x="401725" y="2331600"/>
              <a:ext cx="14250" cy="7525"/>
            </a:xfrm>
            <a:custGeom>
              <a:rect b="b" l="l" r="r" t="t"/>
              <a:pathLst>
                <a:path extrusionOk="0" h="301" w="570">
                  <a:moveTo>
                    <a:pt x="569" y="1"/>
                  </a:moveTo>
                  <a:lnTo>
                    <a:pt x="1" y="42"/>
                  </a:lnTo>
                  <a:cubicBezTo>
                    <a:pt x="1" y="208"/>
                    <a:pt x="135" y="301"/>
                    <a:pt x="311" y="301"/>
                  </a:cubicBezTo>
                  <a:cubicBezTo>
                    <a:pt x="435" y="301"/>
                    <a:pt x="569" y="166"/>
                    <a:pt x="56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40"/>
            <p:cNvSpPr/>
            <p:nvPr/>
          </p:nvSpPr>
          <p:spPr>
            <a:xfrm>
              <a:off x="481600" y="2458525"/>
              <a:ext cx="6475" cy="7525"/>
            </a:xfrm>
            <a:custGeom>
              <a:rect b="b" l="l" r="r" t="t"/>
              <a:pathLst>
                <a:path extrusionOk="0" h="301" w="259">
                  <a:moveTo>
                    <a:pt x="259" y="0"/>
                  </a:moveTo>
                  <a:cubicBezTo>
                    <a:pt x="166" y="0"/>
                    <a:pt x="124" y="0"/>
                    <a:pt x="83" y="42"/>
                  </a:cubicBezTo>
                  <a:lnTo>
                    <a:pt x="42" y="93"/>
                  </a:lnTo>
                  <a:cubicBezTo>
                    <a:pt x="0" y="135"/>
                    <a:pt x="0" y="217"/>
                    <a:pt x="0" y="300"/>
                  </a:cubicBezTo>
                  <a:lnTo>
                    <a:pt x="259"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40"/>
            <p:cNvSpPr/>
            <p:nvPr/>
          </p:nvSpPr>
          <p:spPr>
            <a:xfrm>
              <a:off x="476175" y="2388475"/>
              <a:ext cx="7525" cy="14250"/>
            </a:xfrm>
            <a:custGeom>
              <a:rect b="b" l="l" r="r" t="t"/>
              <a:pathLst>
                <a:path extrusionOk="0" h="570" w="301">
                  <a:moveTo>
                    <a:pt x="259" y="0"/>
                  </a:moveTo>
                  <a:cubicBezTo>
                    <a:pt x="217" y="52"/>
                    <a:pt x="217" y="52"/>
                    <a:pt x="176" y="52"/>
                  </a:cubicBezTo>
                  <a:cubicBezTo>
                    <a:pt x="124" y="52"/>
                    <a:pt x="83" y="93"/>
                    <a:pt x="42" y="135"/>
                  </a:cubicBezTo>
                  <a:lnTo>
                    <a:pt x="42" y="176"/>
                  </a:lnTo>
                  <a:cubicBezTo>
                    <a:pt x="0" y="217"/>
                    <a:pt x="0" y="259"/>
                    <a:pt x="0" y="311"/>
                  </a:cubicBezTo>
                  <a:cubicBezTo>
                    <a:pt x="0" y="435"/>
                    <a:pt x="83" y="517"/>
                    <a:pt x="176" y="569"/>
                  </a:cubicBezTo>
                  <a:lnTo>
                    <a:pt x="300" y="56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40"/>
            <p:cNvSpPr/>
            <p:nvPr/>
          </p:nvSpPr>
          <p:spPr>
            <a:xfrm>
              <a:off x="470750" y="2327225"/>
              <a:ext cx="7500" cy="6475"/>
            </a:xfrm>
            <a:custGeom>
              <a:rect b="b" l="l" r="r" t="t"/>
              <a:pathLst>
                <a:path extrusionOk="0" h="259" w="300">
                  <a:moveTo>
                    <a:pt x="0" y="0"/>
                  </a:moveTo>
                  <a:cubicBezTo>
                    <a:pt x="0" y="83"/>
                    <a:pt x="41" y="176"/>
                    <a:pt x="135" y="217"/>
                  </a:cubicBezTo>
                  <a:cubicBezTo>
                    <a:pt x="176" y="258"/>
                    <a:pt x="259" y="258"/>
                    <a:pt x="300" y="258"/>
                  </a:cubicBez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40"/>
            <p:cNvSpPr/>
            <p:nvPr/>
          </p:nvSpPr>
          <p:spPr>
            <a:xfrm>
              <a:off x="281275" y="2473775"/>
              <a:ext cx="6500" cy="7525"/>
            </a:xfrm>
            <a:custGeom>
              <a:rect b="b" l="l" r="r" t="t"/>
              <a:pathLst>
                <a:path extrusionOk="0" h="301" w="260">
                  <a:moveTo>
                    <a:pt x="1" y="0"/>
                  </a:moveTo>
                  <a:lnTo>
                    <a:pt x="1" y="300"/>
                  </a:lnTo>
                  <a:lnTo>
                    <a:pt x="259" y="259"/>
                  </a:lnTo>
                  <a:cubicBezTo>
                    <a:pt x="259" y="207"/>
                    <a:pt x="218" y="166"/>
                    <a:pt x="166" y="124"/>
                  </a:cubicBezTo>
                  <a:cubicBezTo>
                    <a:pt x="125" y="83"/>
                    <a:pt x="83" y="42"/>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40"/>
            <p:cNvSpPr/>
            <p:nvPr/>
          </p:nvSpPr>
          <p:spPr>
            <a:xfrm>
              <a:off x="299625" y="2367875"/>
              <a:ext cx="15025" cy="13325"/>
            </a:xfrm>
            <a:custGeom>
              <a:rect b="b" l="l" r="r" t="t"/>
              <a:pathLst>
                <a:path extrusionOk="0" h="533" w="601">
                  <a:moveTo>
                    <a:pt x="347" y="0"/>
                  </a:moveTo>
                  <a:cubicBezTo>
                    <a:pt x="331" y="0"/>
                    <a:pt x="316" y="2"/>
                    <a:pt x="301" y="8"/>
                  </a:cubicBezTo>
                  <a:cubicBezTo>
                    <a:pt x="125" y="8"/>
                    <a:pt x="1" y="142"/>
                    <a:pt x="42" y="266"/>
                  </a:cubicBezTo>
                  <a:cubicBezTo>
                    <a:pt x="42" y="419"/>
                    <a:pt x="136" y="533"/>
                    <a:pt x="276" y="533"/>
                  </a:cubicBezTo>
                  <a:cubicBezTo>
                    <a:pt x="297" y="533"/>
                    <a:pt x="319" y="530"/>
                    <a:pt x="342" y="525"/>
                  </a:cubicBezTo>
                  <a:cubicBezTo>
                    <a:pt x="466" y="525"/>
                    <a:pt x="600" y="400"/>
                    <a:pt x="600" y="266"/>
                  </a:cubicBezTo>
                  <a:cubicBezTo>
                    <a:pt x="564" y="121"/>
                    <a:pt x="456" y="0"/>
                    <a:pt x="34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40"/>
            <p:cNvSpPr/>
            <p:nvPr/>
          </p:nvSpPr>
          <p:spPr>
            <a:xfrm>
              <a:off x="304800" y="2437075"/>
              <a:ext cx="15275" cy="13975"/>
            </a:xfrm>
            <a:custGeom>
              <a:rect b="b" l="l" r="r" t="t"/>
              <a:pathLst>
                <a:path extrusionOk="0" h="559" w="611">
                  <a:moveTo>
                    <a:pt x="259" y="0"/>
                  </a:moveTo>
                  <a:cubicBezTo>
                    <a:pt x="135" y="0"/>
                    <a:pt x="0" y="124"/>
                    <a:pt x="52" y="300"/>
                  </a:cubicBezTo>
                  <a:cubicBezTo>
                    <a:pt x="52" y="434"/>
                    <a:pt x="176" y="558"/>
                    <a:pt x="311" y="558"/>
                  </a:cubicBezTo>
                  <a:cubicBezTo>
                    <a:pt x="476" y="517"/>
                    <a:pt x="610" y="383"/>
                    <a:pt x="569" y="259"/>
                  </a:cubicBezTo>
                  <a:cubicBezTo>
                    <a:pt x="569" y="83"/>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40"/>
            <p:cNvSpPr/>
            <p:nvPr/>
          </p:nvSpPr>
          <p:spPr>
            <a:xfrm>
              <a:off x="342525" y="2469375"/>
              <a:ext cx="7525" cy="6475"/>
            </a:xfrm>
            <a:custGeom>
              <a:rect b="b" l="l" r="r" t="t"/>
              <a:pathLst>
                <a:path extrusionOk="0" h="259" w="301">
                  <a:moveTo>
                    <a:pt x="259" y="0"/>
                  </a:moveTo>
                  <a:cubicBezTo>
                    <a:pt x="218" y="0"/>
                    <a:pt x="177" y="0"/>
                    <a:pt x="135" y="42"/>
                  </a:cubicBezTo>
                  <a:cubicBezTo>
                    <a:pt x="42" y="83"/>
                    <a:pt x="1" y="125"/>
                    <a:pt x="1" y="218"/>
                  </a:cubicBezTo>
                  <a:lnTo>
                    <a:pt x="1" y="259"/>
                  </a:lnTo>
                  <a:lnTo>
                    <a:pt x="301"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40"/>
            <p:cNvSpPr/>
            <p:nvPr/>
          </p:nvSpPr>
          <p:spPr>
            <a:xfrm>
              <a:off x="337100" y="2399325"/>
              <a:ext cx="7800" cy="13975"/>
            </a:xfrm>
            <a:custGeom>
              <a:rect b="b" l="l" r="r" t="t"/>
              <a:pathLst>
                <a:path extrusionOk="0" h="559" w="312">
                  <a:moveTo>
                    <a:pt x="259" y="1"/>
                  </a:moveTo>
                  <a:cubicBezTo>
                    <a:pt x="259" y="1"/>
                    <a:pt x="218" y="1"/>
                    <a:pt x="218" y="42"/>
                  </a:cubicBezTo>
                  <a:cubicBezTo>
                    <a:pt x="94" y="42"/>
                    <a:pt x="1" y="176"/>
                    <a:pt x="1" y="300"/>
                  </a:cubicBezTo>
                  <a:cubicBezTo>
                    <a:pt x="1" y="435"/>
                    <a:pt x="94" y="518"/>
                    <a:pt x="218" y="559"/>
                  </a:cubicBezTo>
                  <a:lnTo>
                    <a:pt x="311"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40"/>
            <p:cNvSpPr/>
            <p:nvPr/>
          </p:nvSpPr>
          <p:spPr>
            <a:xfrm>
              <a:off x="331950" y="2336775"/>
              <a:ext cx="7500" cy="7775"/>
            </a:xfrm>
            <a:custGeom>
              <a:rect b="b" l="l" r="r" t="t"/>
              <a:pathLst>
                <a:path extrusionOk="0" h="311" w="300">
                  <a:moveTo>
                    <a:pt x="300" y="1"/>
                  </a:moveTo>
                  <a:lnTo>
                    <a:pt x="0" y="52"/>
                  </a:lnTo>
                  <a:cubicBezTo>
                    <a:pt x="0" y="52"/>
                    <a:pt x="0" y="94"/>
                    <a:pt x="41" y="94"/>
                  </a:cubicBezTo>
                  <a:cubicBezTo>
                    <a:pt x="41" y="176"/>
                    <a:pt x="83" y="218"/>
                    <a:pt x="165" y="259"/>
                  </a:cubicBezTo>
                  <a:cubicBezTo>
                    <a:pt x="207" y="311"/>
                    <a:pt x="259" y="311"/>
                    <a:pt x="300" y="311"/>
                  </a:cubicBezTo>
                  <a:lnTo>
                    <a:pt x="30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40"/>
            <p:cNvSpPr/>
            <p:nvPr/>
          </p:nvSpPr>
          <p:spPr>
            <a:xfrm>
              <a:off x="892825" y="2288450"/>
              <a:ext cx="6500" cy="6475"/>
            </a:xfrm>
            <a:custGeom>
              <a:rect b="b" l="l" r="r" t="t"/>
              <a:pathLst>
                <a:path extrusionOk="0" h="259" w="260">
                  <a:moveTo>
                    <a:pt x="1" y="0"/>
                  </a:moveTo>
                  <a:lnTo>
                    <a:pt x="1" y="259"/>
                  </a:lnTo>
                  <a:lnTo>
                    <a:pt x="259" y="259"/>
                  </a:lnTo>
                  <a:cubicBezTo>
                    <a:pt x="259" y="83"/>
                    <a:pt x="135"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40"/>
            <p:cNvSpPr/>
            <p:nvPr/>
          </p:nvSpPr>
          <p:spPr>
            <a:xfrm>
              <a:off x="754025" y="2298775"/>
              <a:ext cx="7525" cy="7000"/>
            </a:xfrm>
            <a:custGeom>
              <a:rect b="b" l="l" r="r" t="t"/>
              <a:pathLst>
                <a:path extrusionOk="0" h="280" w="301">
                  <a:moveTo>
                    <a:pt x="71" y="1"/>
                  </a:moveTo>
                  <a:cubicBezTo>
                    <a:pt x="47" y="1"/>
                    <a:pt x="24" y="7"/>
                    <a:pt x="1" y="21"/>
                  </a:cubicBezTo>
                  <a:lnTo>
                    <a:pt x="1" y="280"/>
                  </a:lnTo>
                  <a:lnTo>
                    <a:pt x="301" y="280"/>
                  </a:lnTo>
                  <a:cubicBezTo>
                    <a:pt x="301" y="187"/>
                    <a:pt x="259" y="145"/>
                    <a:pt x="259" y="104"/>
                  </a:cubicBezTo>
                  <a:cubicBezTo>
                    <a:pt x="199" y="44"/>
                    <a:pt x="134" y="1"/>
                    <a:pt x="7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40"/>
            <p:cNvSpPr/>
            <p:nvPr/>
          </p:nvSpPr>
          <p:spPr>
            <a:xfrm>
              <a:off x="748600" y="2229250"/>
              <a:ext cx="7525" cy="13975"/>
            </a:xfrm>
            <a:custGeom>
              <a:rect b="b" l="l" r="r" t="t"/>
              <a:pathLst>
                <a:path extrusionOk="0" h="559" w="301">
                  <a:moveTo>
                    <a:pt x="1" y="1"/>
                  </a:moveTo>
                  <a:lnTo>
                    <a:pt x="42" y="559"/>
                  </a:lnTo>
                  <a:cubicBezTo>
                    <a:pt x="218" y="559"/>
                    <a:pt x="300" y="424"/>
                    <a:pt x="300" y="259"/>
                  </a:cubicBezTo>
                  <a:cubicBezTo>
                    <a:pt x="300" y="218"/>
                    <a:pt x="259" y="166"/>
                    <a:pt x="259" y="125"/>
                  </a:cubicBezTo>
                  <a:lnTo>
                    <a:pt x="218" y="83"/>
                  </a:lnTo>
                  <a:cubicBezTo>
                    <a:pt x="176" y="42"/>
                    <a:pt x="83"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40"/>
            <p:cNvSpPr/>
            <p:nvPr/>
          </p:nvSpPr>
          <p:spPr>
            <a:xfrm>
              <a:off x="816575" y="2293875"/>
              <a:ext cx="14000" cy="7525"/>
            </a:xfrm>
            <a:custGeom>
              <a:rect b="b" l="l" r="r" t="t"/>
              <a:pathLst>
                <a:path extrusionOk="0" h="301" w="560">
                  <a:moveTo>
                    <a:pt x="259" y="0"/>
                  </a:moveTo>
                  <a:cubicBezTo>
                    <a:pt x="166" y="0"/>
                    <a:pt x="125" y="42"/>
                    <a:pt x="83" y="83"/>
                  </a:cubicBezTo>
                  <a:cubicBezTo>
                    <a:pt x="42" y="124"/>
                    <a:pt x="1" y="217"/>
                    <a:pt x="1" y="300"/>
                  </a:cubicBezTo>
                  <a:lnTo>
                    <a:pt x="1" y="300"/>
                  </a:lnTo>
                  <a:lnTo>
                    <a:pt x="559" y="259"/>
                  </a:lnTo>
                  <a:cubicBezTo>
                    <a:pt x="559" y="124"/>
                    <a:pt x="466" y="0"/>
                    <a:pt x="34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40"/>
            <p:cNvSpPr/>
            <p:nvPr/>
          </p:nvSpPr>
          <p:spPr>
            <a:xfrm>
              <a:off x="811150" y="2223825"/>
              <a:ext cx="15025" cy="14175"/>
            </a:xfrm>
            <a:custGeom>
              <a:rect b="b" l="l" r="r" t="t"/>
              <a:pathLst>
                <a:path extrusionOk="0" h="567" w="601">
                  <a:moveTo>
                    <a:pt x="259" y="0"/>
                  </a:moveTo>
                  <a:cubicBezTo>
                    <a:pt x="125" y="42"/>
                    <a:pt x="1" y="176"/>
                    <a:pt x="1" y="300"/>
                  </a:cubicBezTo>
                  <a:cubicBezTo>
                    <a:pt x="37" y="453"/>
                    <a:pt x="135" y="567"/>
                    <a:pt x="248" y="567"/>
                  </a:cubicBezTo>
                  <a:cubicBezTo>
                    <a:pt x="265" y="567"/>
                    <a:pt x="283" y="564"/>
                    <a:pt x="300" y="559"/>
                  </a:cubicBezTo>
                  <a:cubicBezTo>
                    <a:pt x="476" y="559"/>
                    <a:pt x="600" y="435"/>
                    <a:pt x="559" y="259"/>
                  </a:cubicBezTo>
                  <a:cubicBezTo>
                    <a:pt x="559" y="218"/>
                    <a:pt x="559" y="176"/>
                    <a:pt x="518" y="124"/>
                  </a:cubicBezTo>
                  <a:lnTo>
                    <a:pt x="342" y="42"/>
                  </a:lnTo>
                  <a:cubicBezTo>
                    <a:pt x="300" y="0"/>
                    <a:pt x="300"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40"/>
            <p:cNvSpPr/>
            <p:nvPr/>
          </p:nvSpPr>
          <p:spPr>
            <a:xfrm>
              <a:off x="774450" y="2195900"/>
              <a:ext cx="12950" cy="10625"/>
            </a:xfrm>
            <a:custGeom>
              <a:rect b="b" l="l" r="r" t="t"/>
              <a:pathLst>
                <a:path extrusionOk="0" h="425" w="518">
                  <a:moveTo>
                    <a:pt x="42" y="1"/>
                  </a:moveTo>
                  <a:cubicBezTo>
                    <a:pt x="0" y="42"/>
                    <a:pt x="0" y="84"/>
                    <a:pt x="0" y="166"/>
                  </a:cubicBezTo>
                  <a:cubicBezTo>
                    <a:pt x="0" y="301"/>
                    <a:pt x="135" y="425"/>
                    <a:pt x="300" y="425"/>
                  </a:cubicBezTo>
                  <a:cubicBezTo>
                    <a:pt x="393" y="425"/>
                    <a:pt x="435" y="342"/>
                    <a:pt x="517" y="301"/>
                  </a:cubicBez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40"/>
            <p:cNvSpPr/>
            <p:nvPr/>
          </p:nvSpPr>
          <p:spPr>
            <a:xfrm>
              <a:off x="778850" y="2261550"/>
              <a:ext cx="15000" cy="14000"/>
            </a:xfrm>
            <a:custGeom>
              <a:rect b="b" l="l" r="r" t="t"/>
              <a:pathLst>
                <a:path extrusionOk="0" h="560" w="600">
                  <a:moveTo>
                    <a:pt x="300" y="1"/>
                  </a:moveTo>
                  <a:cubicBezTo>
                    <a:pt x="124" y="1"/>
                    <a:pt x="0" y="125"/>
                    <a:pt x="42" y="301"/>
                  </a:cubicBezTo>
                  <a:cubicBezTo>
                    <a:pt x="42" y="477"/>
                    <a:pt x="166" y="559"/>
                    <a:pt x="341" y="559"/>
                  </a:cubicBezTo>
                  <a:cubicBezTo>
                    <a:pt x="476" y="559"/>
                    <a:pt x="600" y="425"/>
                    <a:pt x="600" y="259"/>
                  </a:cubicBezTo>
                  <a:cubicBezTo>
                    <a:pt x="559" y="84"/>
                    <a:pt x="424" y="1"/>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40"/>
            <p:cNvSpPr/>
            <p:nvPr/>
          </p:nvSpPr>
          <p:spPr>
            <a:xfrm>
              <a:off x="848900" y="2256125"/>
              <a:ext cx="13975" cy="14000"/>
            </a:xfrm>
            <a:custGeom>
              <a:rect b="b" l="l" r="r" t="t"/>
              <a:pathLst>
                <a:path extrusionOk="0" h="560" w="559">
                  <a:moveTo>
                    <a:pt x="259" y="1"/>
                  </a:moveTo>
                  <a:cubicBezTo>
                    <a:pt x="83" y="1"/>
                    <a:pt x="0" y="177"/>
                    <a:pt x="0" y="301"/>
                  </a:cubicBezTo>
                  <a:cubicBezTo>
                    <a:pt x="0" y="476"/>
                    <a:pt x="124" y="559"/>
                    <a:pt x="300" y="559"/>
                  </a:cubicBezTo>
                  <a:cubicBezTo>
                    <a:pt x="424" y="559"/>
                    <a:pt x="558" y="435"/>
                    <a:pt x="558" y="259"/>
                  </a:cubicBezTo>
                  <a:cubicBezTo>
                    <a:pt x="558" y="125"/>
                    <a:pt x="42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40"/>
            <p:cNvSpPr/>
            <p:nvPr/>
          </p:nvSpPr>
          <p:spPr>
            <a:xfrm>
              <a:off x="885325" y="2288450"/>
              <a:ext cx="7525" cy="7500"/>
            </a:xfrm>
            <a:custGeom>
              <a:rect b="b" l="l" r="r" t="t"/>
              <a:pathLst>
                <a:path extrusionOk="0" h="300" w="301">
                  <a:moveTo>
                    <a:pt x="218" y="0"/>
                  </a:moveTo>
                  <a:cubicBezTo>
                    <a:pt x="94" y="42"/>
                    <a:pt x="1" y="176"/>
                    <a:pt x="42" y="300"/>
                  </a:cubicBezTo>
                  <a:lnTo>
                    <a:pt x="301" y="259"/>
                  </a:lnTo>
                  <a:lnTo>
                    <a:pt x="30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40"/>
            <p:cNvSpPr/>
            <p:nvPr/>
          </p:nvSpPr>
          <p:spPr>
            <a:xfrm>
              <a:off x="614975" y="2308850"/>
              <a:ext cx="7775" cy="7525"/>
            </a:xfrm>
            <a:custGeom>
              <a:rect b="b" l="l" r="r" t="t"/>
              <a:pathLst>
                <a:path extrusionOk="0" h="301" w="311">
                  <a:moveTo>
                    <a:pt x="0" y="1"/>
                  </a:moveTo>
                  <a:lnTo>
                    <a:pt x="52" y="301"/>
                  </a:lnTo>
                  <a:lnTo>
                    <a:pt x="310" y="259"/>
                  </a:lnTo>
                  <a:cubicBezTo>
                    <a:pt x="310" y="135"/>
                    <a:pt x="176" y="1"/>
                    <a:pt x="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40"/>
            <p:cNvSpPr/>
            <p:nvPr/>
          </p:nvSpPr>
          <p:spPr>
            <a:xfrm>
              <a:off x="610825" y="2239850"/>
              <a:ext cx="7525" cy="14250"/>
            </a:xfrm>
            <a:custGeom>
              <a:rect b="b" l="l" r="r" t="t"/>
              <a:pathLst>
                <a:path extrusionOk="0" h="570" w="301">
                  <a:moveTo>
                    <a:pt x="1" y="0"/>
                  </a:moveTo>
                  <a:lnTo>
                    <a:pt x="42" y="569"/>
                  </a:lnTo>
                  <a:cubicBezTo>
                    <a:pt x="42" y="569"/>
                    <a:pt x="84" y="569"/>
                    <a:pt x="125" y="517"/>
                  </a:cubicBezTo>
                  <a:lnTo>
                    <a:pt x="166" y="517"/>
                  </a:lnTo>
                  <a:cubicBezTo>
                    <a:pt x="259" y="435"/>
                    <a:pt x="301" y="352"/>
                    <a:pt x="259" y="259"/>
                  </a:cubicBezTo>
                  <a:cubicBezTo>
                    <a:pt x="259" y="135"/>
                    <a:pt x="125"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40"/>
            <p:cNvSpPr/>
            <p:nvPr/>
          </p:nvSpPr>
          <p:spPr>
            <a:xfrm>
              <a:off x="677525" y="2304000"/>
              <a:ext cx="15025" cy="6950"/>
            </a:xfrm>
            <a:custGeom>
              <a:rect b="b" l="l" r="r" t="t"/>
              <a:pathLst>
                <a:path extrusionOk="0" h="278" w="601">
                  <a:moveTo>
                    <a:pt x="344" y="1"/>
                  </a:moveTo>
                  <a:cubicBezTo>
                    <a:pt x="329" y="1"/>
                    <a:pt x="314" y="5"/>
                    <a:pt x="300" y="19"/>
                  </a:cubicBezTo>
                  <a:cubicBezTo>
                    <a:pt x="135" y="19"/>
                    <a:pt x="0" y="154"/>
                    <a:pt x="42" y="278"/>
                  </a:cubicBezTo>
                  <a:lnTo>
                    <a:pt x="600" y="236"/>
                  </a:lnTo>
                  <a:cubicBezTo>
                    <a:pt x="559" y="154"/>
                    <a:pt x="517" y="71"/>
                    <a:pt x="435" y="19"/>
                  </a:cubicBezTo>
                  <a:cubicBezTo>
                    <a:pt x="407" y="19"/>
                    <a:pt x="375" y="1"/>
                    <a:pt x="34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40"/>
            <p:cNvSpPr/>
            <p:nvPr/>
          </p:nvSpPr>
          <p:spPr>
            <a:xfrm>
              <a:off x="673125" y="2234675"/>
              <a:ext cx="14250" cy="13975"/>
            </a:xfrm>
            <a:custGeom>
              <a:rect b="b" l="l" r="r" t="t"/>
              <a:pathLst>
                <a:path extrusionOk="0" h="559" w="570">
                  <a:moveTo>
                    <a:pt x="259" y="1"/>
                  </a:moveTo>
                  <a:cubicBezTo>
                    <a:pt x="94" y="42"/>
                    <a:pt x="1" y="166"/>
                    <a:pt x="1" y="300"/>
                  </a:cubicBezTo>
                  <a:cubicBezTo>
                    <a:pt x="1" y="466"/>
                    <a:pt x="135" y="559"/>
                    <a:pt x="311" y="559"/>
                  </a:cubicBezTo>
                  <a:cubicBezTo>
                    <a:pt x="435" y="559"/>
                    <a:pt x="569" y="425"/>
                    <a:pt x="569" y="259"/>
                  </a:cubicBezTo>
                  <a:cubicBezTo>
                    <a:pt x="518" y="125"/>
                    <a:pt x="39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40"/>
            <p:cNvSpPr/>
            <p:nvPr/>
          </p:nvSpPr>
          <p:spPr>
            <a:xfrm>
              <a:off x="635650" y="2203200"/>
              <a:ext cx="13975" cy="13350"/>
            </a:xfrm>
            <a:custGeom>
              <a:rect b="b" l="l" r="r" t="t"/>
              <a:pathLst>
                <a:path extrusionOk="0" h="534" w="559">
                  <a:moveTo>
                    <a:pt x="322" y="1"/>
                  </a:moveTo>
                  <a:cubicBezTo>
                    <a:pt x="302" y="1"/>
                    <a:pt x="281" y="3"/>
                    <a:pt x="259" y="9"/>
                  </a:cubicBezTo>
                  <a:cubicBezTo>
                    <a:pt x="124" y="9"/>
                    <a:pt x="0" y="133"/>
                    <a:pt x="0" y="267"/>
                  </a:cubicBezTo>
                  <a:cubicBezTo>
                    <a:pt x="37" y="412"/>
                    <a:pt x="136" y="533"/>
                    <a:pt x="251" y="533"/>
                  </a:cubicBezTo>
                  <a:cubicBezTo>
                    <a:pt x="267" y="533"/>
                    <a:pt x="284" y="531"/>
                    <a:pt x="300" y="526"/>
                  </a:cubicBezTo>
                  <a:cubicBezTo>
                    <a:pt x="466" y="526"/>
                    <a:pt x="559" y="391"/>
                    <a:pt x="559" y="267"/>
                  </a:cubicBezTo>
                  <a:cubicBezTo>
                    <a:pt x="559" y="114"/>
                    <a:pt x="457" y="1"/>
                    <a:pt x="32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40"/>
            <p:cNvSpPr/>
            <p:nvPr/>
          </p:nvSpPr>
          <p:spPr>
            <a:xfrm>
              <a:off x="640825" y="2272150"/>
              <a:ext cx="14225" cy="14250"/>
            </a:xfrm>
            <a:custGeom>
              <a:rect b="b" l="l" r="r" t="t"/>
              <a:pathLst>
                <a:path extrusionOk="0" h="570" w="569">
                  <a:moveTo>
                    <a:pt x="259" y="1"/>
                  </a:moveTo>
                  <a:cubicBezTo>
                    <a:pt x="135" y="1"/>
                    <a:pt x="0" y="135"/>
                    <a:pt x="0" y="311"/>
                  </a:cubicBezTo>
                  <a:cubicBezTo>
                    <a:pt x="0" y="435"/>
                    <a:pt x="176" y="569"/>
                    <a:pt x="310" y="569"/>
                  </a:cubicBezTo>
                  <a:cubicBezTo>
                    <a:pt x="476" y="518"/>
                    <a:pt x="569" y="394"/>
                    <a:pt x="569" y="259"/>
                  </a:cubicBezTo>
                  <a:cubicBezTo>
                    <a:pt x="569" y="94"/>
                    <a:pt x="43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40"/>
            <p:cNvSpPr/>
            <p:nvPr/>
          </p:nvSpPr>
          <p:spPr>
            <a:xfrm>
              <a:off x="704400" y="2197775"/>
              <a:ext cx="15275" cy="14175"/>
            </a:xfrm>
            <a:custGeom>
              <a:rect b="b" l="l" r="r" t="t"/>
              <a:pathLst>
                <a:path extrusionOk="0" h="567" w="611">
                  <a:moveTo>
                    <a:pt x="352" y="1"/>
                  </a:moveTo>
                  <a:cubicBezTo>
                    <a:pt x="335" y="1"/>
                    <a:pt x="318" y="3"/>
                    <a:pt x="300" y="9"/>
                  </a:cubicBezTo>
                  <a:cubicBezTo>
                    <a:pt x="135" y="9"/>
                    <a:pt x="1" y="133"/>
                    <a:pt x="42" y="308"/>
                  </a:cubicBezTo>
                  <a:cubicBezTo>
                    <a:pt x="42" y="443"/>
                    <a:pt x="176" y="567"/>
                    <a:pt x="300" y="567"/>
                  </a:cubicBezTo>
                  <a:cubicBezTo>
                    <a:pt x="476" y="525"/>
                    <a:pt x="611" y="391"/>
                    <a:pt x="559" y="267"/>
                  </a:cubicBezTo>
                  <a:cubicBezTo>
                    <a:pt x="559" y="114"/>
                    <a:pt x="465" y="1"/>
                    <a:pt x="35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40"/>
            <p:cNvSpPr/>
            <p:nvPr/>
          </p:nvSpPr>
          <p:spPr>
            <a:xfrm>
              <a:off x="709825" y="2267000"/>
              <a:ext cx="15025" cy="13975"/>
            </a:xfrm>
            <a:custGeom>
              <a:rect b="b" l="l" r="r" t="t"/>
              <a:pathLst>
                <a:path extrusionOk="0" h="559" w="601">
                  <a:moveTo>
                    <a:pt x="259" y="0"/>
                  </a:moveTo>
                  <a:cubicBezTo>
                    <a:pt x="135" y="0"/>
                    <a:pt x="1" y="124"/>
                    <a:pt x="1" y="300"/>
                  </a:cubicBezTo>
                  <a:cubicBezTo>
                    <a:pt x="42" y="424"/>
                    <a:pt x="176" y="558"/>
                    <a:pt x="301" y="558"/>
                  </a:cubicBezTo>
                  <a:cubicBezTo>
                    <a:pt x="476" y="558"/>
                    <a:pt x="600" y="383"/>
                    <a:pt x="559" y="259"/>
                  </a:cubicBezTo>
                  <a:cubicBezTo>
                    <a:pt x="559" y="83"/>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40"/>
            <p:cNvSpPr/>
            <p:nvPr/>
          </p:nvSpPr>
          <p:spPr>
            <a:xfrm>
              <a:off x="605400" y="2177550"/>
              <a:ext cx="7525" cy="7525"/>
            </a:xfrm>
            <a:custGeom>
              <a:rect b="b" l="l" r="r" t="t"/>
              <a:pathLst>
                <a:path extrusionOk="0" h="301" w="301">
                  <a:moveTo>
                    <a:pt x="1" y="1"/>
                  </a:moveTo>
                  <a:lnTo>
                    <a:pt x="42" y="301"/>
                  </a:lnTo>
                  <a:lnTo>
                    <a:pt x="83" y="301"/>
                  </a:lnTo>
                  <a:cubicBezTo>
                    <a:pt x="218" y="259"/>
                    <a:pt x="301" y="125"/>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40"/>
            <p:cNvSpPr/>
            <p:nvPr/>
          </p:nvSpPr>
          <p:spPr>
            <a:xfrm>
              <a:off x="667950" y="2172125"/>
              <a:ext cx="14000" cy="7525"/>
            </a:xfrm>
            <a:custGeom>
              <a:rect b="b" l="l" r="r" t="t"/>
              <a:pathLst>
                <a:path extrusionOk="0" h="301" w="560">
                  <a:moveTo>
                    <a:pt x="559" y="1"/>
                  </a:moveTo>
                  <a:lnTo>
                    <a:pt x="1" y="42"/>
                  </a:lnTo>
                  <a:cubicBezTo>
                    <a:pt x="1" y="176"/>
                    <a:pt x="125" y="300"/>
                    <a:pt x="301" y="300"/>
                  </a:cubicBezTo>
                  <a:cubicBezTo>
                    <a:pt x="425" y="300"/>
                    <a:pt x="559" y="125"/>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40"/>
            <p:cNvSpPr/>
            <p:nvPr/>
          </p:nvSpPr>
          <p:spPr>
            <a:xfrm>
              <a:off x="747575" y="2299300"/>
              <a:ext cx="6475" cy="7525"/>
            </a:xfrm>
            <a:custGeom>
              <a:rect b="b" l="l" r="r" t="t"/>
              <a:pathLst>
                <a:path extrusionOk="0" h="301" w="259">
                  <a:moveTo>
                    <a:pt x="259" y="0"/>
                  </a:moveTo>
                  <a:cubicBezTo>
                    <a:pt x="217" y="0"/>
                    <a:pt x="124" y="0"/>
                    <a:pt x="83" y="42"/>
                  </a:cubicBezTo>
                  <a:cubicBezTo>
                    <a:pt x="42" y="83"/>
                    <a:pt x="0" y="166"/>
                    <a:pt x="0" y="207"/>
                  </a:cubicBezTo>
                  <a:lnTo>
                    <a:pt x="0" y="300"/>
                  </a:lnTo>
                  <a:lnTo>
                    <a:pt x="259"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40"/>
            <p:cNvSpPr/>
            <p:nvPr/>
          </p:nvSpPr>
          <p:spPr>
            <a:xfrm>
              <a:off x="742150" y="2229250"/>
              <a:ext cx="7500" cy="13975"/>
            </a:xfrm>
            <a:custGeom>
              <a:rect b="b" l="l" r="r" t="t"/>
              <a:pathLst>
                <a:path extrusionOk="0" h="559" w="300">
                  <a:moveTo>
                    <a:pt x="259" y="1"/>
                  </a:moveTo>
                  <a:cubicBezTo>
                    <a:pt x="217" y="1"/>
                    <a:pt x="176" y="42"/>
                    <a:pt x="135" y="83"/>
                  </a:cubicBezTo>
                  <a:cubicBezTo>
                    <a:pt x="41" y="125"/>
                    <a:pt x="0" y="218"/>
                    <a:pt x="0" y="300"/>
                  </a:cubicBezTo>
                  <a:cubicBezTo>
                    <a:pt x="0" y="424"/>
                    <a:pt x="83" y="517"/>
                    <a:pt x="217" y="559"/>
                  </a:cubicBezTo>
                  <a:lnTo>
                    <a:pt x="30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40"/>
            <p:cNvSpPr/>
            <p:nvPr/>
          </p:nvSpPr>
          <p:spPr>
            <a:xfrm>
              <a:off x="739050" y="2172125"/>
              <a:ext cx="3125" cy="2100"/>
            </a:xfrm>
            <a:custGeom>
              <a:rect b="b" l="l" r="r" t="t"/>
              <a:pathLst>
                <a:path extrusionOk="0" h="84" w="125">
                  <a:moveTo>
                    <a:pt x="0" y="1"/>
                  </a:moveTo>
                  <a:lnTo>
                    <a:pt x="124" y="83"/>
                  </a:lnTo>
                  <a:lnTo>
                    <a:pt x="124" y="83"/>
                  </a:lnTo>
                  <a:lnTo>
                    <a:pt x="83" y="42"/>
                  </a:lnTo>
                  <a:cubicBezTo>
                    <a:pt x="41" y="42"/>
                    <a:pt x="41" y="1"/>
                    <a:pt x="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40"/>
            <p:cNvSpPr/>
            <p:nvPr/>
          </p:nvSpPr>
          <p:spPr>
            <a:xfrm>
              <a:off x="477200" y="2319725"/>
              <a:ext cx="7525" cy="7525"/>
            </a:xfrm>
            <a:custGeom>
              <a:rect b="b" l="l" r="r" t="t"/>
              <a:pathLst>
                <a:path extrusionOk="0" h="301" w="301">
                  <a:moveTo>
                    <a:pt x="1" y="0"/>
                  </a:moveTo>
                  <a:lnTo>
                    <a:pt x="1" y="300"/>
                  </a:lnTo>
                  <a:lnTo>
                    <a:pt x="300" y="259"/>
                  </a:lnTo>
                  <a:lnTo>
                    <a:pt x="300" y="217"/>
                  </a:lnTo>
                  <a:cubicBezTo>
                    <a:pt x="259" y="83"/>
                    <a:pt x="135"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40"/>
            <p:cNvSpPr/>
            <p:nvPr/>
          </p:nvSpPr>
          <p:spPr>
            <a:xfrm>
              <a:off x="471775" y="2250700"/>
              <a:ext cx="7525" cy="13975"/>
            </a:xfrm>
            <a:custGeom>
              <a:rect b="b" l="l" r="r" t="t"/>
              <a:pathLst>
                <a:path extrusionOk="0" h="559" w="301">
                  <a:moveTo>
                    <a:pt x="0" y="1"/>
                  </a:moveTo>
                  <a:lnTo>
                    <a:pt x="42" y="559"/>
                  </a:lnTo>
                  <a:cubicBezTo>
                    <a:pt x="94" y="559"/>
                    <a:pt x="135" y="518"/>
                    <a:pt x="135" y="518"/>
                  </a:cubicBezTo>
                  <a:cubicBezTo>
                    <a:pt x="176" y="518"/>
                    <a:pt x="176" y="518"/>
                    <a:pt x="176" y="476"/>
                  </a:cubicBezTo>
                  <a:cubicBezTo>
                    <a:pt x="259" y="435"/>
                    <a:pt x="300" y="342"/>
                    <a:pt x="300" y="259"/>
                  </a:cubicBezTo>
                  <a:cubicBezTo>
                    <a:pt x="300" y="135"/>
                    <a:pt x="176" y="1"/>
                    <a:pt x="4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40"/>
            <p:cNvSpPr/>
            <p:nvPr/>
          </p:nvSpPr>
          <p:spPr>
            <a:xfrm>
              <a:off x="539750" y="2314300"/>
              <a:ext cx="13975" cy="7500"/>
            </a:xfrm>
            <a:custGeom>
              <a:rect b="b" l="l" r="r" t="t"/>
              <a:pathLst>
                <a:path extrusionOk="0" h="300" w="559">
                  <a:moveTo>
                    <a:pt x="259" y="0"/>
                  </a:moveTo>
                  <a:cubicBezTo>
                    <a:pt x="166" y="0"/>
                    <a:pt x="125" y="41"/>
                    <a:pt x="83" y="124"/>
                  </a:cubicBezTo>
                  <a:cubicBezTo>
                    <a:pt x="42" y="176"/>
                    <a:pt x="1" y="217"/>
                    <a:pt x="1" y="300"/>
                  </a:cubicBezTo>
                  <a:lnTo>
                    <a:pt x="559" y="259"/>
                  </a:lnTo>
                  <a:cubicBezTo>
                    <a:pt x="559" y="124"/>
                    <a:pt x="425" y="41"/>
                    <a:pt x="30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40"/>
            <p:cNvSpPr/>
            <p:nvPr/>
          </p:nvSpPr>
          <p:spPr>
            <a:xfrm>
              <a:off x="534325" y="2245275"/>
              <a:ext cx="13975" cy="13975"/>
            </a:xfrm>
            <a:custGeom>
              <a:rect b="b" l="l" r="r" t="t"/>
              <a:pathLst>
                <a:path extrusionOk="0" h="559" w="559">
                  <a:moveTo>
                    <a:pt x="259" y="1"/>
                  </a:moveTo>
                  <a:cubicBezTo>
                    <a:pt x="125" y="1"/>
                    <a:pt x="1" y="135"/>
                    <a:pt x="1" y="300"/>
                  </a:cubicBezTo>
                  <a:cubicBezTo>
                    <a:pt x="42" y="476"/>
                    <a:pt x="176" y="559"/>
                    <a:pt x="300" y="559"/>
                  </a:cubicBezTo>
                  <a:cubicBezTo>
                    <a:pt x="476" y="559"/>
                    <a:pt x="559" y="435"/>
                    <a:pt x="559" y="259"/>
                  </a:cubicBezTo>
                  <a:cubicBezTo>
                    <a:pt x="559" y="94"/>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40"/>
            <p:cNvSpPr/>
            <p:nvPr/>
          </p:nvSpPr>
          <p:spPr>
            <a:xfrm>
              <a:off x="496600" y="2212975"/>
              <a:ext cx="15000" cy="13975"/>
            </a:xfrm>
            <a:custGeom>
              <a:rect b="b" l="l" r="r" t="t"/>
              <a:pathLst>
                <a:path extrusionOk="0" h="559" w="600">
                  <a:moveTo>
                    <a:pt x="300" y="0"/>
                  </a:moveTo>
                  <a:cubicBezTo>
                    <a:pt x="134" y="42"/>
                    <a:pt x="0" y="176"/>
                    <a:pt x="41" y="300"/>
                  </a:cubicBezTo>
                  <a:cubicBezTo>
                    <a:pt x="41" y="476"/>
                    <a:pt x="176" y="558"/>
                    <a:pt x="341" y="558"/>
                  </a:cubicBezTo>
                  <a:cubicBezTo>
                    <a:pt x="476" y="558"/>
                    <a:pt x="600" y="434"/>
                    <a:pt x="600" y="259"/>
                  </a:cubicBezTo>
                  <a:cubicBezTo>
                    <a:pt x="558" y="135"/>
                    <a:pt x="434" y="0"/>
                    <a:pt x="30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40"/>
            <p:cNvSpPr/>
            <p:nvPr/>
          </p:nvSpPr>
          <p:spPr>
            <a:xfrm>
              <a:off x="502025" y="2282825"/>
              <a:ext cx="15000" cy="13350"/>
            </a:xfrm>
            <a:custGeom>
              <a:rect b="b" l="l" r="r" t="t"/>
              <a:pathLst>
                <a:path extrusionOk="0" h="534" w="600">
                  <a:moveTo>
                    <a:pt x="352" y="0"/>
                  </a:moveTo>
                  <a:cubicBezTo>
                    <a:pt x="335" y="0"/>
                    <a:pt x="318" y="3"/>
                    <a:pt x="300" y="8"/>
                  </a:cubicBezTo>
                  <a:cubicBezTo>
                    <a:pt x="124" y="8"/>
                    <a:pt x="0" y="142"/>
                    <a:pt x="42" y="308"/>
                  </a:cubicBezTo>
                  <a:cubicBezTo>
                    <a:pt x="42" y="424"/>
                    <a:pt x="142" y="533"/>
                    <a:pt x="277" y="533"/>
                  </a:cubicBezTo>
                  <a:cubicBezTo>
                    <a:pt x="298" y="533"/>
                    <a:pt x="319" y="531"/>
                    <a:pt x="341" y="525"/>
                  </a:cubicBezTo>
                  <a:cubicBezTo>
                    <a:pt x="476" y="525"/>
                    <a:pt x="600" y="401"/>
                    <a:pt x="558" y="267"/>
                  </a:cubicBezTo>
                  <a:cubicBezTo>
                    <a:pt x="558" y="114"/>
                    <a:pt x="465" y="0"/>
                    <a:pt x="35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40"/>
            <p:cNvSpPr/>
            <p:nvPr/>
          </p:nvSpPr>
          <p:spPr>
            <a:xfrm>
              <a:off x="566625" y="2207550"/>
              <a:ext cx="14000" cy="14425"/>
            </a:xfrm>
            <a:custGeom>
              <a:rect b="b" l="l" r="r" t="t"/>
              <a:pathLst>
                <a:path extrusionOk="0" h="577" w="560">
                  <a:moveTo>
                    <a:pt x="259" y="0"/>
                  </a:moveTo>
                  <a:cubicBezTo>
                    <a:pt x="84" y="52"/>
                    <a:pt x="1" y="176"/>
                    <a:pt x="1" y="310"/>
                  </a:cubicBezTo>
                  <a:cubicBezTo>
                    <a:pt x="1" y="455"/>
                    <a:pt x="96" y="576"/>
                    <a:pt x="238" y="576"/>
                  </a:cubicBezTo>
                  <a:cubicBezTo>
                    <a:pt x="258" y="576"/>
                    <a:pt x="279" y="574"/>
                    <a:pt x="301" y="569"/>
                  </a:cubicBezTo>
                  <a:cubicBezTo>
                    <a:pt x="435" y="569"/>
                    <a:pt x="559" y="434"/>
                    <a:pt x="559" y="259"/>
                  </a:cubicBezTo>
                  <a:cubicBezTo>
                    <a:pt x="559" y="134"/>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40"/>
            <p:cNvSpPr/>
            <p:nvPr/>
          </p:nvSpPr>
          <p:spPr>
            <a:xfrm>
              <a:off x="572075" y="2277400"/>
              <a:ext cx="13975" cy="14175"/>
            </a:xfrm>
            <a:custGeom>
              <a:rect b="b" l="l" r="r" t="t"/>
              <a:pathLst>
                <a:path extrusionOk="0" h="567" w="559">
                  <a:moveTo>
                    <a:pt x="305" y="0"/>
                  </a:moveTo>
                  <a:cubicBezTo>
                    <a:pt x="289" y="0"/>
                    <a:pt x="274" y="3"/>
                    <a:pt x="258" y="8"/>
                  </a:cubicBezTo>
                  <a:cubicBezTo>
                    <a:pt x="83" y="8"/>
                    <a:pt x="0" y="142"/>
                    <a:pt x="0" y="308"/>
                  </a:cubicBezTo>
                  <a:cubicBezTo>
                    <a:pt x="0" y="442"/>
                    <a:pt x="124" y="566"/>
                    <a:pt x="300" y="566"/>
                  </a:cubicBezTo>
                  <a:cubicBezTo>
                    <a:pt x="424" y="525"/>
                    <a:pt x="558" y="401"/>
                    <a:pt x="558" y="266"/>
                  </a:cubicBezTo>
                  <a:cubicBezTo>
                    <a:pt x="522" y="121"/>
                    <a:pt x="414" y="0"/>
                    <a:pt x="30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40"/>
            <p:cNvSpPr/>
            <p:nvPr/>
          </p:nvSpPr>
          <p:spPr>
            <a:xfrm>
              <a:off x="467650" y="2188150"/>
              <a:ext cx="6475" cy="7775"/>
            </a:xfrm>
            <a:custGeom>
              <a:rect b="b" l="l" r="r" t="t"/>
              <a:pathLst>
                <a:path extrusionOk="0" h="311" w="259">
                  <a:moveTo>
                    <a:pt x="0" y="1"/>
                  </a:moveTo>
                  <a:lnTo>
                    <a:pt x="0" y="311"/>
                  </a:lnTo>
                  <a:lnTo>
                    <a:pt x="41" y="259"/>
                  </a:lnTo>
                  <a:cubicBezTo>
                    <a:pt x="165" y="259"/>
                    <a:pt x="259" y="135"/>
                    <a:pt x="259" y="52"/>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40"/>
            <p:cNvSpPr/>
            <p:nvPr/>
          </p:nvSpPr>
          <p:spPr>
            <a:xfrm>
              <a:off x="528900" y="2182975"/>
              <a:ext cx="15025" cy="7525"/>
            </a:xfrm>
            <a:custGeom>
              <a:rect b="b" l="l" r="r" t="t"/>
              <a:pathLst>
                <a:path extrusionOk="0" h="301" w="601">
                  <a:moveTo>
                    <a:pt x="559" y="1"/>
                  </a:moveTo>
                  <a:lnTo>
                    <a:pt x="0" y="42"/>
                  </a:lnTo>
                  <a:lnTo>
                    <a:pt x="42" y="84"/>
                  </a:lnTo>
                  <a:cubicBezTo>
                    <a:pt x="42" y="208"/>
                    <a:pt x="176" y="301"/>
                    <a:pt x="300" y="301"/>
                  </a:cubicBezTo>
                  <a:cubicBezTo>
                    <a:pt x="476" y="259"/>
                    <a:pt x="600" y="125"/>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40"/>
            <p:cNvSpPr/>
            <p:nvPr/>
          </p:nvSpPr>
          <p:spPr>
            <a:xfrm>
              <a:off x="608500" y="2308850"/>
              <a:ext cx="7775" cy="7525"/>
            </a:xfrm>
            <a:custGeom>
              <a:rect b="b" l="l" r="r" t="t"/>
              <a:pathLst>
                <a:path extrusionOk="0" h="301" w="311">
                  <a:moveTo>
                    <a:pt x="259" y="1"/>
                  </a:moveTo>
                  <a:cubicBezTo>
                    <a:pt x="218" y="42"/>
                    <a:pt x="177" y="42"/>
                    <a:pt x="135" y="84"/>
                  </a:cubicBezTo>
                  <a:cubicBezTo>
                    <a:pt x="94" y="135"/>
                    <a:pt x="53" y="177"/>
                    <a:pt x="53" y="259"/>
                  </a:cubicBezTo>
                  <a:cubicBezTo>
                    <a:pt x="1" y="259"/>
                    <a:pt x="1" y="301"/>
                    <a:pt x="1" y="301"/>
                  </a:cubicBezTo>
                  <a:lnTo>
                    <a:pt x="311" y="301"/>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40"/>
            <p:cNvSpPr/>
            <p:nvPr/>
          </p:nvSpPr>
          <p:spPr>
            <a:xfrm>
              <a:off x="603350" y="2239850"/>
              <a:ext cx="8550" cy="14250"/>
            </a:xfrm>
            <a:custGeom>
              <a:rect b="b" l="l" r="r" t="t"/>
              <a:pathLst>
                <a:path extrusionOk="0" h="570" w="342">
                  <a:moveTo>
                    <a:pt x="300" y="0"/>
                  </a:moveTo>
                  <a:cubicBezTo>
                    <a:pt x="207" y="0"/>
                    <a:pt x="165" y="52"/>
                    <a:pt x="124" y="93"/>
                  </a:cubicBezTo>
                  <a:cubicBezTo>
                    <a:pt x="41" y="135"/>
                    <a:pt x="0" y="218"/>
                    <a:pt x="41" y="311"/>
                  </a:cubicBezTo>
                  <a:cubicBezTo>
                    <a:pt x="41" y="435"/>
                    <a:pt x="124" y="517"/>
                    <a:pt x="207" y="569"/>
                  </a:cubicBezTo>
                  <a:lnTo>
                    <a:pt x="341" y="569"/>
                  </a:lnTo>
                  <a:lnTo>
                    <a:pt x="300"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40"/>
            <p:cNvSpPr/>
            <p:nvPr/>
          </p:nvSpPr>
          <p:spPr>
            <a:xfrm>
              <a:off x="598950" y="2177550"/>
              <a:ext cx="7525" cy="7525"/>
            </a:xfrm>
            <a:custGeom>
              <a:rect b="b" l="l" r="r" t="t"/>
              <a:pathLst>
                <a:path extrusionOk="0" h="301" w="301">
                  <a:moveTo>
                    <a:pt x="259" y="1"/>
                  </a:moveTo>
                  <a:lnTo>
                    <a:pt x="0" y="42"/>
                  </a:lnTo>
                  <a:cubicBezTo>
                    <a:pt x="0" y="125"/>
                    <a:pt x="42" y="218"/>
                    <a:pt x="124" y="259"/>
                  </a:cubicBezTo>
                  <a:cubicBezTo>
                    <a:pt x="176" y="301"/>
                    <a:pt x="217" y="301"/>
                    <a:pt x="300" y="301"/>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40"/>
            <p:cNvSpPr/>
            <p:nvPr/>
          </p:nvSpPr>
          <p:spPr>
            <a:xfrm>
              <a:off x="338400" y="2330325"/>
              <a:ext cx="7525" cy="6475"/>
            </a:xfrm>
            <a:custGeom>
              <a:rect b="b" l="l" r="r" t="t"/>
              <a:pathLst>
                <a:path extrusionOk="0" h="259" w="301">
                  <a:moveTo>
                    <a:pt x="1" y="0"/>
                  </a:moveTo>
                  <a:lnTo>
                    <a:pt x="42" y="259"/>
                  </a:lnTo>
                  <a:lnTo>
                    <a:pt x="300" y="259"/>
                  </a:lnTo>
                  <a:cubicBezTo>
                    <a:pt x="300" y="93"/>
                    <a:pt x="166"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40"/>
            <p:cNvSpPr/>
            <p:nvPr/>
          </p:nvSpPr>
          <p:spPr>
            <a:xfrm>
              <a:off x="332975" y="2261550"/>
              <a:ext cx="8550" cy="14000"/>
            </a:xfrm>
            <a:custGeom>
              <a:rect b="b" l="l" r="r" t="t"/>
              <a:pathLst>
                <a:path extrusionOk="0" h="560" w="342">
                  <a:moveTo>
                    <a:pt x="0" y="1"/>
                  </a:moveTo>
                  <a:lnTo>
                    <a:pt x="42" y="559"/>
                  </a:lnTo>
                  <a:cubicBezTo>
                    <a:pt x="83" y="559"/>
                    <a:pt x="124" y="518"/>
                    <a:pt x="166" y="518"/>
                  </a:cubicBezTo>
                  <a:lnTo>
                    <a:pt x="218" y="477"/>
                  </a:lnTo>
                  <a:cubicBezTo>
                    <a:pt x="300" y="425"/>
                    <a:pt x="342" y="342"/>
                    <a:pt x="300" y="259"/>
                  </a:cubicBezTo>
                  <a:cubicBezTo>
                    <a:pt x="300" y="166"/>
                    <a:pt x="300" y="125"/>
                    <a:pt x="259" y="84"/>
                  </a:cubicBezTo>
                  <a:lnTo>
                    <a:pt x="218" y="42"/>
                  </a:lnTo>
                  <a:cubicBezTo>
                    <a:pt x="166" y="1"/>
                    <a:pt x="124" y="1"/>
                    <a:pt x="8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40"/>
            <p:cNvSpPr/>
            <p:nvPr/>
          </p:nvSpPr>
          <p:spPr>
            <a:xfrm>
              <a:off x="400700" y="2325150"/>
              <a:ext cx="15275" cy="7525"/>
            </a:xfrm>
            <a:custGeom>
              <a:rect b="b" l="l" r="r" t="t"/>
              <a:pathLst>
                <a:path extrusionOk="0" h="301" w="611">
                  <a:moveTo>
                    <a:pt x="300" y="0"/>
                  </a:moveTo>
                  <a:cubicBezTo>
                    <a:pt x="135" y="0"/>
                    <a:pt x="0" y="124"/>
                    <a:pt x="42" y="300"/>
                  </a:cubicBezTo>
                  <a:lnTo>
                    <a:pt x="610" y="259"/>
                  </a:lnTo>
                  <a:cubicBezTo>
                    <a:pt x="559" y="166"/>
                    <a:pt x="517" y="83"/>
                    <a:pt x="434" y="42"/>
                  </a:cubicBezTo>
                  <a:cubicBezTo>
                    <a:pt x="393" y="0"/>
                    <a:pt x="352" y="0"/>
                    <a:pt x="30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40"/>
            <p:cNvSpPr/>
            <p:nvPr/>
          </p:nvSpPr>
          <p:spPr>
            <a:xfrm>
              <a:off x="395275" y="2256125"/>
              <a:ext cx="15275" cy="14000"/>
            </a:xfrm>
            <a:custGeom>
              <a:rect b="b" l="l" r="r" t="t"/>
              <a:pathLst>
                <a:path extrusionOk="0" h="560" w="611">
                  <a:moveTo>
                    <a:pt x="310" y="1"/>
                  </a:moveTo>
                  <a:cubicBezTo>
                    <a:pt x="135" y="1"/>
                    <a:pt x="0" y="125"/>
                    <a:pt x="52" y="301"/>
                  </a:cubicBezTo>
                  <a:cubicBezTo>
                    <a:pt x="52" y="435"/>
                    <a:pt x="176" y="559"/>
                    <a:pt x="352" y="559"/>
                  </a:cubicBezTo>
                  <a:cubicBezTo>
                    <a:pt x="476" y="518"/>
                    <a:pt x="610" y="383"/>
                    <a:pt x="610" y="259"/>
                  </a:cubicBezTo>
                  <a:cubicBezTo>
                    <a:pt x="569" y="84"/>
                    <a:pt x="434" y="1"/>
                    <a:pt x="31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40"/>
            <p:cNvSpPr/>
            <p:nvPr/>
          </p:nvSpPr>
          <p:spPr>
            <a:xfrm>
              <a:off x="358825" y="2223825"/>
              <a:ext cx="13975" cy="13975"/>
            </a:xfrm>
            <a:custGeom>
              <a:rect b="b" l="l" r="r" t="t"/>
              <a:pathLst>
                <a:path extrusionOk="0" h="559" w="559">
                  <a:moveTo>
                    <a:pt x="259" y="0"/>
                  </a:moveTo>
                  <a:cubicBezTo>
                    <a:pt x="124" y="0"/>
                    <a:pt x="0" y="124"/>
                    <a:pt x="0" y="300"/>
                  </a:cubicBezTo>
                  <a:cubicBezTo>
                    <a:pt x="0" y="476"/>
                    <a:pt x="166" y="559"/>
                    <a:pt x="300" y="559"/>
                  </a:cubicBezTo>
                  <a:cubicBezTo>
                    <a:pt x="476" y="559"/>
                    <a:pt x="559" y="435"/>
                    <a:pt x="559" y="259"/>
                  </a:cubicBezTo>
                  <a:cubicBezTo>
                    <a:pt x="559" y="124"/>
                    <a:pt x="424"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40"/>
            <p:cNvSpPr/>
            <p:nvPr/>
          </p:nvSpPr>
          <p:spPr>
            <a:xfrm>
              <a:off x="364250" y="2292825"/>
              <a:ext cx="13975" cy="14175"/>
            </a:xfrm>
            <a:custGeom>
              <a:rect b="b" l="l" r="r" t="t"/>
              <a:pathLst>
                <a:path extrusionOk="0" h="567" w="559">
                  <a:moveTo>
                    <a:pt x="259" y="1"/>
                  </a:moveTo>
                  <a:cubicBezTo>
                    <a:pt x="83" y="42"/>
                    <a:pt x="0" y="166"/>
                    <a:pt x="0" y="301"/>
                  </a:cubicBezTo>
                  <a:cubicBezTo>
                    <a:pt x="0" y="446"/>
                    <a:pt x="96" y="567"/>
                    <a:pt x="237" y="567"/>
                  </a:cubicBezTo>
                  <a:cubicBezTo>
                    <a:pt x="257" y="567"/>
                    <a:pt x="278" y="564"/>
                    <a:pt x="300" y="559"/>
                  </a:cubicBezTo>
                  <a:cubicBezTo>
                    <a:pt x="466" y="559"/>
                    <a:pt x="559" y="425"/>
                    <a:pt x="559" y="259"/>
                  </a:cubicBezTo>
                  <a:cubicBezTo>
                    <a:pt x="559" y="125"/>
                    <a:pt x="42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40"/>
            <p:cNvSpPr/>
            <p:nvPr/>
          </p:nvSpPr>
          <p:spPr>
            <a:xfrm>
              <a:off x="427575" y="2218400"/>
              <a:ext cx="15275" cy="13975"/>
            </a:xfrm>
            <a:custGeom>
              <a:rect b="b" l="l" r="r" t="t"/>
              <a:pathLst>
                <a:path extrusionOk="0" h="559" w="611">
                  <a:moveTo>
                    <a:pt x="259" y="0"/>
                  </a:moveTo>
                  <a:cubicBezTo>
                    <a:pt x="135" y="42"/>
                    <a:pt x="1" y="176"/>
                    <a:pt x="1" y="300"/>
                  </a:cubicBezTo>
                  <a:cubicBezTo>
                    <a:pt x="52" y="476"/>
                    <a:pt x="176" y="559"/>
                    <a:pt x="311" y="559"/>
                  </a:cubicBezTo>
                  <a:cubicBezTo>
                    <a:pt x="476" y="559"/>
                    <a:pt x="611" y="435"/>
                    <a:pt x="569" y="259"/>
                  </a:cubicBezTo>
                  <a:cubicBezTo>
                    <a:pt x="569" y="135"/>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40"/>
            <p:cNvSpPr/>
            <p:nvPr/>
          </p:nvSpPr>
          <p:spPr>
            <a:xfrm>
              <a:off x="433000" y="2288250"/>
              <a:ext cx="13975" cy="13350"/>
            </a:xfrm>
            <a:custGeom>
              <a:rect b="b" l="l" r="r" t="t"/>
              <a:pathLst>
                <a:path extrusionOk="0" h="534" w="559">
                  <a:moveTo>
                    <a:pt x="326" y="0"/>
                  </a:moveTo>
                  <a:cubicBezTo>
                    <a:pt x="305" y="0"/>
                    <a:pt x="283" y="3"/>
                    <a:pt x="259" y="8"/>
                  </a:cubicBezTo>
                  <a:cubicBezTo>
                    <a:pt x="135" y="8"/>
                    <a:pt x="1" y="132"/>
                    <a:pt x="1" y="267"/>
                  </a:cubicBezTo>
                  <a:cubicBezTo>
                    <a:pt x="37" y="419"/>
                    <a:pt x="143" y="533"/>
                    <a:pt x="251" y="533"/>
                  </a:cubicBezTo>
                  <a:cubicBezTo>
                    <a:pt x="268" y="533"/>
                    <a:pt x="284" y="531"/>
                    <a:pt x="300" y="525"/>
                  </a:cubicBezTo>
                  <a:cubicBezTo>
                    <a:pt x="476" y="525"/>
                    <a:pt x="559" y="391"/>
                    <a:pt x="559" y="225"/>
                  </a:cubicBezTo>
                  <a:cubicBezTo>
                    <a:pt x="559" y="109"/>
                    <a:pt x="466" y="0"/>
                    <a:pt x="32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40"/>
            <p:cNvSpPr/>
            <p:nvPr/>
          </p:nvSpPr>
          <p:spPr>
            <a:xfrm>
              <a:off x="328575" y="2197975"/>
              <a:ext cx="7525" cy="7525"/>
            </a:xfrm>
            <a:custGeom>
              <a:rect b="b" l="l" r="r" t="t"/>
              <a:pathLst>
                <a:path extrusionOk="0" h="301" w="301">
                  <a:moveTo>
                    <a:pt x="259" y="1"/>
                  </a:moveTo>
                  <a:lnTo>
                    <a:pt x="1" y="42"/>
                  </a:lnTo>
                  <a:lnTo>
                    <a:pt x="42" y="300"/>
                  </a:lnTo>
                  <a:lnTo>
                    <a:pt x="83" y="300"/>
                  </a:lnTo>
                  <a:cubicBezTo>
                    <a:pt x="218" y="259"/>
                    <a:pt x="300" y="125"/>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40"/>
            <p:cNvSpPr/>
            <p:nvPr/>
          </p:nvSpPr>
          <p:spPr>
            <a:xfrm>
              <a:off x="391125" y="2192550"/>
              <a:ext cx="14000" cy="7525"/>
            </a:xfrm>
            <a:custGeom>
              <a:rect b="b" l="l" r="r" t="t"/>
              <a:pathLst>
                <a:path extrusionOk="0" h="301" w="560">
                  <a:moveTo>
                    <a:pt x="559" y="0"/>
                  </a:moveTo>
                  <a:lnTo>
                    <a:pt x="1" y="42"/>
                  </a:lnTo>
                  <a:cubicBezTo>
                    <a:pt x="1" y="176"/>
                    <a:pt x="83" y="259"/>
                    <a:pt x="166" y="300"/>
                  </a:cubicBezTo>
                  <a:lnTo>
                    <a:pt x="342" y="300"/>
                  </a:lnTo>
                  <a:cubicBezTo>
                    <a:pt x="476" y="259"/>
                    <a:pt x="559" y="176"/>
                    <a:pt x="5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40"/>
            <p:cNvSpPr/>
            <p:nvPr/>
          </p:nvSpPr>
          <p:spPr>
            <a:xfrm>
              <a:off x="470750" y="2319725"/>
              <a:ext cx="6475" cy="7525"/>
            </a:xfrm>
            <a:custGeom>
              <a:rect b="b" l="l" r="r" t="t"/>
              <a:pathLst>
                <a:path extrusionOk="0" h="301" w="259">
                  <a:moveTo>
                    <a:pt x="259" y="0"/>
                  </a:moveTo>
                  <a:cubicBezTo>
                    <a:pt x="217" y="0"/>
                    <a:pt x="135" y="42"/>
                    <a:pt x="83" y="83"/>
                  </a:cubicBezTo>
                  <a:lnTo>
                    <a:pt x="41" y="83"/>
                  </a:lnTo>
                  <a:cubicBezTo>
                    <a:pt x="0" y="166"/>
                    <a:pt x="0" y="217"/>
                    <a:pt x="0" y="300"/>
                  </a:cubicBezTo>
                  <a:lnTo>
                    <a:pt x="259"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40"/>
            <p:cNvSpPr/>
            <p:nvPr/>
          </p:nvSpPr>
          <p:spPr>
            <a:xfrm>
              <a:off x="465325" y="2250700"/>
              <a:ext cx="7500" cy="13975"/>
            </a:xfrm>
            <a:custGeom>
              <a:rect b="b" l="l" r="r" t="t"/>
              <a:pathLst>
                <a:path extrusionOk="0" h="559" w="300">
                  <a:moveTo>
                    <a:pt x="258" y="1"/>
                  </a:moveTo>
                  <a:cubicBezTo>
                    <a:pt x="217" y="1"/>
                    <a:pt x="134" y="42"/>
                    <a:pt x="93" y="42"/>
                  </a:cubicBezTo>
                  <a:cubicBezTo>
                    <a:pt x="41" y="135"/>
                    <a:pt x="0" y="218"/>
                    <a:pt x="0" y="301"/>
                  </a:cubicBezTo>
                  <a:cubicBezTo>
                    <a:pt x="0" y="435"/>
                    <a:pt x="93" y="518"/>
                    <a:pt x="176" y="518"/>
                  </a:cubicBezTo>
                  <a:cubicBezTo>
                    <a:pt x="217" y="559"/>
                    <a:pt x="258" y="559"/>
                    <a:pt x="300" y="559"/>
                  </a:cubicBezTo>
                  <a:lnTo>
                    <a:pt x="258"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40"/>
            <p:cNvSpPr/>
            <p:nvPr/>
          </p:nvSpPr>
          <p:spPr>
            <a:xfrm>
              <a:off x="459875" y="2188150"/>
              <a:ext cx="7800" cy="7775"/>
            </a:xfrm>
            <a:custGeom>
              <a:rect b="b" l="l" r="r" t="t"/>
              <a:pathLst>
                <a:path extrusionOk="0" h="311" w="312">
                  <a:moveTo>
                    <a:pt x="311" y="1"/>
                  </a:moveTo>
                  <a:lnTo>
                    <a:pt x="1" y="52"/>
                  </a:lnTo>
                  <a:cubicBezTo>
                    <a:pt x="1" y="135"/>
                    <a:pt x="94" y="218"/>
                    <a:pt x="135" y="259"/>
                  </a:cubicBezTo>
                  <a:cubicBezTo>
                    <a:pt x="177" y="259"/>
                    <a:pt x="259" y="311"/>
                    <a:pt x="311" y="311"/>
                  </a:cubicBezTo>
                  <a:lnTo>
                    <a:pt x="31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40"/>
            <p:cNvSpPr/>
            <p:nvPr/>
          </p:nvSpPr>
          <p:spPr>
            <a:xfrm>
              <a:off x="293175" y="2229250"/>
              <a:ext cx="10625" cy="13975"/>
            </a:xfrm>
            <a:custGeom>
              <a:rect b="b" l="l" r="r" t="t"/>
              <a:pathLst>
                <a:path extrusionOk="0" h="559" w="425">
                  <a:moveTo>
                    <a:pt x="124" y="1"/>
                  </a:moveTo>
                  <a:cubicBezTo>
                    <a:pt x="83" y="1"/>
                    <a:pt x="42" y="1"/>
                    <a:pt x="42" y="42"/>
                  </a:cubicBezTo>
                  <a:lnTo>
                    <a:pt x="0" y="517"/>
                  </a:lnTo>
                  <a:cubicBezTo>
                    <a:pt x="42" y="559"/>
                    <a:pt x="124" y="559"/>
                    <a:pt x="166" y="559"/>
                  </a:cubicBezTo>
                  <a:cubicBezTo>
                    <a:pt x="300" y="559"/>
                    <a:pt x="424" y="424"/>
                    <a:pt x="424" y="259"/>
                  </a:cubicBezTo>
                  <a:cubicBezTo>
                    <a:pt x="383" y="83"/>
                    <a:pt x="259" y="1"/>
                    <a:pt x="12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40"/>
            <p:cNvSpPr/>
            <p:nvPr/>
          </p:nvSpPr>
          <p:spPr>
            <a:xfrm>
              <a:off x="295225" y="2298000"/>
              <a:ext cx="14000" cy="14250"/>
            </a:xfrm>
            <a:custGeom>
              <a:rect b="b" l="l" r="r" t="t"/>
              <a:pathLst>
                <a:path extrusionOk="0" h="570" w="560">
                  <a:moveTo>
                    <a:pt x="259" y="1"/>
                  </a:moveTo>
                  <a:cubicBezTo>
                    <a:pt x="84" y="52"/>
                    <a:pt x="1" y="176"/>
                    <a:pt x="1" y="311"/>
                  </a:cubicBezTo>
                  <a:cubicBezTo>
                    <a:pt x="1" y="476"/>
                    <a:pt x="125" y="569"/>
                    <a:pt x="301" y="569"/>
                  </a:cubicBezTo>
                  <a:cubicBezTo>
                    <a:pt x="435" y="569"/>
                    <a:pt x="559" y="435"/>
                    <a:pt x="559" y="259"/>
                  </a:cubicBezTo>
                  <a:cubicBezTo>
                    <a:pt x="518" y="135"/>
                    <a:pt x="38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40"/>
            <p:cNvSpPr/>
            <p:nvPr/>
          </p:nvSpPr>
          <p:spPr>
            <a:xfrm>
              <a:off x="331950" y="2330325"/>
              <a:ext cx="7500" cy="7775"/>
            </a:xfrm>
            <a:custGeom>
              <a:rect b="b" l="l" r="r" t="t"/>
              <a:pathLst>
                <a:path extrusionOk="0" h="311" w="300">
                  <a:moveTo>
                    <a:pt x="259" y="0"/>
                  </a:moveTo>
                  <a:cubicBezTo>
                    <a:pt x="207" y="0"/>
                    <a:pt x="165" y="52"/>
                    <a:pt x="124" y="52"/>
                  </a:cubicBezTo>
                  <a:cubicBezTo>
                    <a:pt x="41" y="93"/>
                    <a:pt x="41" y="176"/>
                    <a:pt x="0" y="259"/>
                  </a:cubicBezTo>
                  <a:lnTo>
                    <a:pt x="0" y="310"/>
                  </a:lnTo>
                  <a:lnTo>
                    <a:pt x="300"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40"/>
            <p:cNvSpPr/>
            <p:nvPr/>
          </p:nvSpPr>
          <p:spPr>
            <a:xfrm>
              <a:off x="326500" y="2261550"/>
              <a:ext cx="7525" cy="14000"/>
            </a:xfrm>
            <a:custGeom>
              <a:rect b="b" l="l" r="r" t="t"/>
              <a:pathLst>
                <a:path extrusionOk="0" h="560" w="301">
                  <a:moveTo>
                    <a:pt x="218" y="1"/>
                  </a:moveTo>
                  <a:cubicBezTo>
                    <a:pt x="84" y="42"/>
                    <a:pt x="1" y="166"/>
                    <a:pt x="1" y="301"/>
                  </a:cubicBezTo>
                  <a:cubicBezTo>
                    <a:pt x="42" y="383"/>
                    <a:pt x="84" y="477"/>
                    <a:pt x="218" y="518"/>
                  </a:cubicBezTo>
                  <a:cubicBezTo>
                    <a:pt x="259" y="559"/>
                    <a:pt x="301" y="559"/>
                    <a:pt x="301" y="5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40"/>
            <p:cNvSpPr/>
            <p:nvPr/>
          </p:nvSpPr>
          <p:spPr>
            <a:xfrm>
              <a:off x="322125" y="2199000"/>
              <a:ext cx="7525" cy="6500"/>
            </a:xfrm>
            <a:custGeom>
              <a:rect b="b" l="l" r="r" t="t"/>
              <a:pathLst>
                <a:path extrusionOk="0" h="260" w="301">
                  <a:moveTo>
                    <a:pt x="0" y="1"/>
                  </a:moveTo>
                  <a:lnTo>
                    <a:pt x="0" y="84"/>
                  </a:lnTo>
                  <a:cubicBezTo>
                    <a:pt x="0" y="135"/>
                    <a:pt x="42" y="218"/>
                    <a:pt x="135" y="218"/>
                  </a:cubicBezTo>
                  <a:cubicBezTo>
                    <a:pt x="176" y="259"/>
                    <a:pt x="217" y="259"/>
                    <a:pt x="300" y="2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40"/>
            <p:cNvSpPr/>
            <p:nvPr/>
          </p:nvSpPr>
          <p:spPr>
            <a:xfrm>
              <a:off x="605400" y="2171100"/>
              <a:ext cx="7525" cy="6475"/>
            </a:xfrm>
            <a:custGeom>
              <a:rect b="b" l="l" r="r" t="t"/>
              <a:pathLst>
                <a:path extrusionOk="0" h="259" w="301">
                  <a:moveTo>
                    <a:pt x="1" y="0"/>
                  </a:moveTo>
                  <a:lnTo>
                    <a:pt x="1" y="259"/>
                  </a:lnTo>
                  <a:lnTo>
                    <a:pt x="301" y="259"/>
                  </a:lnTo>
                  <a:cubicBezTo>
                    <a:pt x="259" y="83"/>
                    <a:pt x="125"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40"/>
            <p:cNvSpPr/>
            <p:nvPr/>
          </p:nvSpPr>
          <p:spPr>
            <a:xfrm>
              <a:off x="599975" y="2101875"/>
              <a:ext cx="7525" cy="13150"/>
            </a:xfrm>
            <a:custGeom>
              <a:rect b="b" l="l" r="r" t="t"/>
              <a:pathLst>
                <a:path extrusionOk="0" h="526" w="301">
                  <a:moveTo>
                    <a:pt x="53" y="1"/>
                  </a:moveTo>
                  <a:cubicBezTo>
                    <a:pt x="36" y="1"/>
                    <a:pt x="18" y="3"/>
                    <a:pt x="1" y="9"/>
                  </a:cubicBezTo>
                  <a:lnTo>
                    <a:pt x="42" y="526"/>
                  </a:lnTo>
                  <a:cubicBezTo>
                    <a:pt x="176" y="526"/>
                    <a:pt x="300" y="402"/>
                    <a:pt x="300" y="267"/>
                  </a:cubicBezTo>
                  <a:cubicBezTo>
                    <a:pt x="265" y="114"/>
                    <a:pt x="166" y="1"/>
                    <a:pt x="5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40"/>
            <p:cNvSpPr/>
            <p:nvPr/>
          </p:nvSpPr>
          <p:spPr>
            <a:xfrm>
              <a:off x="667950" y="2165675"/>
              <a:ext cx="14000" cy="7500"/>
            </a:xfrm>
            <a:custGeom>
              <a:rect b="b" l="l" r="r" t="t"/>
              <a:pathLst>
                <a:path extrusionOk="0" h="300" w="560">
                  <a:moveTo>
                    <a:pt x="259" y="0"/>
                  </a:moveTo>
                  <a:cubicBezTo>
                    <a:pt x="84" y="0"/>
                    <a:pt x="1" y="124"/>
                    <a:pt x="1" y="300"/>
                  </a:cubicBezTo>
                  <a:lnTo>
                    <a:pt x="559" y="259"/>
                  </a:lnTo>
                  <a:cubicBezTo>
                    <a:pt x="559" y="176"/>
                    <a:pt x="466" y="83"/>
                    <a:pt x="425" y="41"/>
                  </a:cubicBezTo>
                  <a:cubicBezTo>
                    <a:pt x="383" y="0"/>
                    <a:pt x="301"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40"/>
            <p:cNvSpPr/>
            <p:nvPr/>
          </p:nvSpPr>
          <p:spPr>
            <a:xfrm>
              <a:off x="630225" y="2133350"/>
              <a:ext cx="15000" cy="14000"/>
            </a:xfrm>
            <a:custGeom>
              <a:rect b="b" l="l" r="r" t="t"/>
              <a:pathLst>
                <a:path extrusionOk="0" h="560" w="600">
                  <a:moveTo>
                    <a:pt x="259" y="1"/>
                  </a:moveTo>
                  <a:cubicBezTo>
                    <a:pt x="124" y="42"/>
                    <a:pt x="0" y="177"/>
                    <a:pt x="0" y="301"/>
                  </a:cubicBezTo>
                  <a:cubicBezTo>
                    <a:pt x="42" y="476"/>
                    <a:pt x="166" y="559"/>
                    <a:pt x="300" y="559"/>
                  </a:cubicBezTo>
                  <a:cubicBezTo>
                    <a:pt x="476" y="559"/>
                    <a:pt x="600" y="435"/>
                    <a:pt x="559" y="259"/>
                  </a:cubicBezTo>
                  <a:cubicBezTo>
                    <a:pt x="559" y="125"/>
                    <a:pt x="42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40"/>
            <p:cNvSpPr/>
            <p:nvPr/>
          </p:nvSpPr>
          <p:spPr>
            <a:xfrm>
              <a:off x="466350" y="2181300"/>
              <a:ext cx="7775" cy="6875"/>
            </a:xfrm>
            <a:custGeom>
              <a:rect b="b" l="l" r="r" t="t"/>
              <a:pathLst>
                <a:path extrusionOk="0" h="275" w="311">
                  <a:moveTo>
                    <a:pt x="72" y="0"/>
                  </a:moveTo>
                  <a:cubicBezTo>
                    <a:pt x="49" y="0"/>
                    <a:pt x="25" y="5"/>
                    <a:pt x="0" y="16"/>
                  </a:cubicBezTo>
                  <a:lnTo>
                    <a:pt x="52" y="275"/>
                  </a:lnTo>
                  <a:lnTo>
                    <a:pt x="311" y="275"/>
                  </a:lnTo>
                  <a:cubicBezTo>
                    <a:pt x="311" y="192"/>
                    <a:pt x="259" y="151"/>
                    <a:pt x="259" y="109"/>
                  </a:cubicBezTo>
                  <a:cubicBezTo>
                    <a:pt x="198" y="41"/>
                    <a:pt x="137" y="0"/>
                    <a:pt x="7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40"/>
            <p:cNvSpPr/>
            <p:nvPr/>
          </p:nvSpPr>
          <p:spPr>
            <a:xfrm>
              <a:off x="461175" y="2111900"/>
              <a:ext cx="7525" cy="13975"/>
            </a:xfrm>
            <a:custGeom>
              <a:rect b="b" l="l" r="r" t="t"/>
              <a:pathLst>
                <a:path extrusionOk="0" h="559" w="301">
                  <a:moveTo>
                    <a:pt x="1" y="1"/>
                  </a:moveTo>
                  <a:lnTo>
                    <a:pt x="42" y="559"/>
                  </a:lnTo>
                  <a:cubicBezTo>
                    <a:pt x="207" y="559"/>
                    <a:pt x="300" y="425"/>
                    <a:pt x="300" y="259"/>
                  </a:cubicBezTo>
                  <a:cubicBezTo>
                    <a:pt x="300" y="125"/>
                    <a:pt x="166"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40"/>
            <p:cNvSpPr/>
            <p:nvPr/>
          </p:nvSpPr>
          <p:spPr>
            <a:xfrm>
              <a:off x="528900" y="2176525"/>
              <a:ext cx="13975" cy="7525"/>
            </a:xfrm>
            <a:custGeom>
              <a:rect b="b" l="l" r="r" t="t"/>
              <a:pathLst>
                <a:path extrusionOk="0" h="301" w="559">
                  <a:moveTo>
                    <a:pt x="259" y="0"/>
                  </a:moveTo>
                  <a:cubicBezTo>
                    <a:pt x="218" y="0"/>
                    <a:pt x="135" y="42"/>
                    <a:pt x="83" y="83"/>
                  </a:cubicBezTo>
                  <a:cubicBezTo>
                    <a:pt x="42" y="124"/>
                    <a:pt x="0" y="207"/>
                    <a:pt x="0" y="300"/>
                  </a:cubicBezTo>
                  <a:lnTo>
                    <a:pt x="559" y="259"/>
                  </a:lnTo>
                  <a:cubicBezTo>
                    <a:pt x="559" y="124"/>
                    <a:pt x="476" y="0"/>
                    <a:pt x="34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40"/>
            <p:cNvSpPr/>
            <p:nvPr/>
          </p:nvSpPr>
          <p:spPr>
            <a:xfrm>
              <a:off x="523475" y="2106475"/>
              <a:ext cx="15275" cy="14175"/>
            </a:xfrm>
            <a:custGeom>
              <a:rect b="b" l="l" r="r" t="t"/>
              <a:pathLst>
                <a:path extrusionOk="0" h="567" w="611">
                  <a:moveTo>
                    <a:pt x="259" y="1"/>
                  </a:moveTo>
                  <a:cubicBezTo>
                    <a:pt x="135" y="42"/>
                    <a:pt x="0" y="166"/>
                    <a:pt x="42" y="300"/>
                  </a:cubicBezTo>
                  <a:cubicBezTo>
                    <a:pt x="42" y="453"/>
                    <a:pt x="143" y="567"/>
                    <a:pt x="251" y="567"/>
                  </a:cubicBezTo>
                  <a:cubicBezTo>
                    <a:pt x="267" y="567"/>
                    <a:pt x="284" y="564"/>
                    <a:pt x="300" y="559"/>
                  </a:cubicBezTo>
                  <a:cubicBezTo>
                    <a:pt x="476" y="559"/>
                    <a:pt x="610" y="424"/>
                    <a:pt x="559" y="259"/>
                  </a:cubicBezTo>
                  <a:cubicBezTo>
                    <a:pt x="559" y="12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40"/>
            <p:cNvSpPr/>
            <p:nvPr/>
          </p:nvSpPr>
          <p:spPr>
            <a:xfrm>
              <a:off x="487025" y="2075200"/>
              <a:ext cx="13975" cy="13975"/>
            </a:xfrm>
            <a:custGeom>
              <a:rect b="b" l="l" r="r" t="t"/>
              <a:pathLst>
                <a:path extrusionOk="0" h="559" w="559">
                  <a:moveTo>
                    <a:pt x="259" y="0"/>
                  </a:moveTo>
                  <a:cubicBezTo>
                    <a:pt x="83" y="0"/>
                    <a:pt x="0" y="125"/>
                    <a:pt x="0" y="300"/>
                  </a:cubicBezTo>
                  <a:cubicBezTo>
                    <a:pt x="0" y="435"/>
                    <a:pt x="125" y="559"/>
                    <a:pt x="300" y="559"/>
                  </a:cubicBezTo>
                  <a:cubicBezTo>
                    <a:pt x="424" y="517"/>
                    <a:pt x="559" y="383"/>
                    <a:pt x="559" y="259"/>
                  </a:cubicBezTo>
                  <a:cubicBezTo>
                    <a:pt x="559" y="83"/>
                    <a:pt x="38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40"/>
            <p:cNvSpPr/>
            <p:nvPr/>
          </p:nvSpPr>
          <p:spPr>
            <a:xfrm>
              <a:off x="492200" y="2144200"/>
              <a:ext cx="14225" cy="14000"/>
            </a:xfrm>
            <a:custGeom>
              <a:rect b="b" l="l" r="r" t="t"/>
              <a:pathLst>
                <a:path extrusionOk="0" h="560" w="569">
                  <a:moveTo>
                    <a:pt x="259" y="1"/>
                  </a:moveTo>
                  <a:cubicBezTo>
                    <a:pt x="93" y="1"/>
                    <a:pt x="0" y="125"/>
                    <a:pt x="0" y="301"/>
                  </a:cubicBezTo>
                  <a:cubicBezTo>
                    <a:pt x="0" y="466"/>
                    <a:pt x="135" y="559"/>
                    <a:pt x="310" y="559"/>
                  </a:cubicBezTo>
                  <a:cubicBezTo>
                    <a:pt x="435" y="559"/>
                    <a:pt x="569" y="425"/>
                    <a:pt x="569" y="259"/>
                  </a:cubicBezTo>
                  <a:cubicBezTo>
                    <a:pt x="517" y="84"/>
                    <a:pt x="393"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40"/>
            <p:cNvSpPr/>
            <p:nvPr/>
          </p:nvSpPr>
          <p:spPr>
            <a:xfrm>
              <a:off x="555775" y="2069775"/>
              <a:ext cx="13975" cy="13975"/>
            </a:xfrm>
            <a:custGeom>
              <a:rect b="b" l="l" r="r" t="t"/>
              <a:pathLst>
                <a:path extrusionOk="0" h="559" w="559">
                  <a:moveTo>
                    <a:pt x="259" y="0"/>
                  </a:moveTo>
                  <a:cubicBezTo>
                    <a:pt x="135" y="0"/>
                    <a:pt x="1" y="135"/>
                    <a:pt x="1" y="300"/>
                  </a:cubicBezTo>
                  <a:cubicBezTo>
                    <a:pt x="42" y="435"/>
                    <a:pt x="176" y="559"/>
                    <a:pt x="300" y="559"/>
                  </a:cubicBezTo>
                  <a:cubicBezTo>
                    <a:pt x="476" y="517"/>
                    <a:pt x="559" y="393"/>
                    <a:pt x="559" y="259"/>
                  </a:cubicBezTo>
                  <a:cubicBezTo>
                    <a:pt x="559" y="83"/>
                    <a:pt x="435"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40"/>
            <p:cNvSpPr/>
            <p:nvPr/>
          </p:nvSpPr>
          <p:spPr>
            <a:xfrm>
              <a:off x="561200" y="2138775"/>
              <a:ext cx="14000" cy="14000"/>
            </a:xfrm>
            <a:custGeom>
              <a:rect b="b" l="l" r="r" t="t"/>
              <a:pathLst>
                <a:path extrusionOk="0" h="560" w="560">
                  <a:moveTo>
                    <a:pt x="259" y="1"/>
                  </a:moveTo>
                  <a:cubicBezTo>
                    <a:pt x="135" y="1"/>
                    <a:pt x="1" y="166"/>
                    <a:pt x="1" y="301"/>
                  </a:cubicBezTo>
                  <a:cubicBezTo>
                    <a:pt x="1" y="476"/>
                    <a:pt x="135" y="559"/>
                    <a:pt x="301" y="559"/>
                  </a:cubicBezTo>
                  <a:cubicBezTo>
                    <a:pt x="476" y="559"/>
                    <a:pt x="559" y="425"/>
                    <a:pt x="559" y="259"/>
                  </a:cubicBezTo>
                  <a:cubicBezTo>
                    <a:pt x="559" y="12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40"/>
            <p:cNvSpPr/>
            <p:nvPr/>
          </p:nvSpPr>
          <p:spPr>
            <a:xfrm>
              <a:off x="456775" y="2049350"/>
              <a:ext cx="6500" cy="7525"/>
            </a:xfrm>
            <a:custGeom>
              <a:rect b="b" l="l" r="r" t="t"/>
              <a:pathLst>
                <a:path extrusionOk="0" h="301" w="260">
                  <a:moveTo>
                    <a:pt x="259" y="1"/>
                  </a:moveTo>
                  <a:lnTo>
                    <a:pt x="1" y="42"/>
                  </a:lnTo>
                  <a:lnTo>
                    <a:pt x="1" y="300"/>
                  </a:lnTo>
                  <a:lnTo>
                    <a:pt x="84" y="300"/>
                  </a:lnTo>
                  <a:cubicBezTo>
                    <a:pt x="177" y="259"/>
                    <a:pt x="259" y="125"/>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40"/>
            <p:cNvSpPr/>
            <p:nvPr/>
          </p:nvSpPr>
          <p:spPr>
            <a:xfrm>
              <a:off x="519325" y="2043925"/>
              <a:ext cx="14000" cy="7525"/>
            </a:xfrm>
            <a:custGeom>
              <a:rect b="b" l="l" r="r" t="t"/>
              <a:pathLst>
                <a:path extrusionOk="0" h="301" w="560">
                  <a:moveTo>
                    <a:pt x="559" y="0"/>
                  </a:moveTo>
                  <a:lnTo>
                    <a:pt x="1" y="42"/>
                  </a:lnTo>
                  <a:cubicBezTo>
                    <a:pt x="1" y="218"/>
                    <a:pt x="125" y="300"/>
                    <a:pt x="301" y="300"/>
                  </a:cubicBezTo>
                  <a:cubicBezTo>
                    <a:pt x="425" y="300"/>
                    <a:pt x="559" y="176"/>
                    <a:pt x="5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40"/>
            <p:cNvSpPr/>
            <p:nvPr/>
          </p:nvSpPr>
          <p:spPr>
            <a:xfrm>
              <a:off x="598950" y="2171100"/>
              <a:ext cx="6475" cy="7525"/>
            </a:xfrm>
            <a:custGeom>
              <a:rect b="b" l="l" r="r" t="t"/>
              <a:pathLst>
                <a:path extrusionOk="0" h="301" w="259">
                  <a:moveTo>
                    <a:pt x="176" y="0"/>
                  </a:moveTo>
                  <a:cubicBezTo>
                    <a:pt x="176" y="0"/>
                    <a:pt x="124" y="42"/>
                    <a:pt x="83" y="42"/>
                  </a:cubicBezTo>
                  <a:lnTo>
                    <a:pt x="42" y="83"/>
                  </a:lnTo>
                  <a:cubicBezTo>
                    <a:pt x="42" y="124"/>
                    <a:pt x="0" y="124"/>
                    <a:pt x="0" y="166"/>
                  </a:cubicBezTo>
                  <a:lnTo>
                    <a:pt x="0" y="300"/>
                  </a:lnTo>
                  <a:lnTo>
                    <a:pt x="259"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40"/>
            <p:cNvSpPr/>
            <p:nvPr/>
          </p:nvSpPr>
          <p:spPr>
            <a:xfrm>
              <a:off x="593525" y="2102075"/>
              <a:ext cx="7500" cy="13425"/>
            </a:xfrm>
            <a:custGeom>
              <a:rect b="b" l="l" r="r" t="t"/>
              <a:pathLst>
                <a:path extrusionOk="0" h="537" w="300">
                  <a:moveTo>
                    <a:pt x="176" y="1"/>
                  </a:moveTo>
                  <a:cubicBezTo>
                    <a:pt x="83" y="42"/>
                    <a:pt x="0" y="135"/>
                    <a:pt x="0" y="301"/>
                  </a:cubicBezTo>
                  <a:cubicBezTo>
                    <a:pt x="0" y="394"/>
                    <a:pt x="83" y="476"/>
                    <a:pt x="176" y="518"/>
                  </a:cubicBezTo>
                  <a:cubicBezTo>
                    <a:pt x="203" y="518"/>
                    <a:pt x="231" y="536"/>
                    <a:pt x="259" y="536"/>
                  </a:cubicBezTo>
                  <a:cubicBezTo>
                    <a:pt x="272" y="536"/>
                    <a:pt x="286" y="531"/>
                    <a:pt x="300" y="518"/>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40"/>
            <p:cNvSpPr/>
            <p:nvPr/>
          </p:nvSpPr>
          <p:spPr>
            <a:xfrm>
              <a:off x="328575" y="2191525"/>
              <a:ext cx="6500" cy="7500"/>
            </a:xfrm>
            <a:custGeom>
              <a:rect b="b" l="l" r="r" t="t"/>
              <a:pathLst>
                <a:path extrusionOk="0" h="300" w="260">
                  <a:moveTo>
                    <a:pt x="1" y="0"/>
                  </a:moveTo>
                  <a:lnTo>
                    <a:pt x="1" y="300"/>
                  </a:lnTo>
                  <a:lnTo>
                    <a:pt x="259" y="259"/>
                  </a:lnTo>
                  <a:cubicBezTo>
                    <a:pt x="259" y="124"/>
                    <a:pt x="135"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40"/>
            <p:cNvSpPr/>
            <p:nvPr/>
          </p:nvSpPr>
          <p:spPr>
            <a:xfrm>
              <a:off x="323150" y="2122500"/>
              <a:ext cx="7525" cy="13975"/>
            </a:xfrm>
            <a:custGeom>
              <a:rect b="b" l="l" r="r" t="t"/>
              <a:pathLst>
                <a:path extrusionOk="0" h="559" w="301">
                  <a:moveTo>
                    <a:pt x="1" y="1"/>
                  </a:moveTo>
                  <a:lnTo>
                    <a:pt x="42" y="559"/>
                  </a:lnTo>
                  <a:cubicBezTo>
                    <a:pt x="176" y="559"/>
                    <a:pt x="300" y="435"/>
                    <a:pt x="300" y="259"/>
                  </a:cubicBezTo>
                  <a:cubicBezTo>
                    <a:pt x="259" y="135"/>
                    <a:pt x="135" y="1"/>
                    <a:pt x="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40"/>
            <p:cNvSpPr/>
            <p:nvPr/>
          </p:nvSpPr>
          <p:spPr>
            <a:xfrm>
              <a:off x="391125" y="2186650"/>
              <a:ext cx="14000" cy="6950"/>
            </a:xfrm>
            <a:custGeom>
              <a:rect b="b" l="l" r="r" t="t"/>
              <a:pathLst>
                <a:path extrusionOk="0" h="278" w="560">
                  <a:moveTo>
                    <a:pt x="301" y="1"/>
                  </a:moveTo>
                  <a:cubicBezTo>
                    <a:pt x="287" y="1"/>
                    <a:pt x="273" y="5"/>
                    <a:pt x="259" y="19"/>
                  </a:cubicBezTo>
                  <a:cubicBezTo>
                    <a:pt x="83" y="19"/>
                    <a:pt x="1" y="154"/>
                    <a:pt x="1" y="278"/>
                  </a:cubicBezTo>
                  <a:lnTo>
                    <a:pt x="559" y="236"/>
                  </a:lnTo>
                  <a:cubicBezTo>
                    <a:pt x="559" y="154"/>
                    <a:pt x="476" y="61"/>
                    <a:pt x="383" y="19"/>
                  </a:cubicBezTo>
                  <a:cubicBezTo>
                    <a:pt x="356" y="19"/>
                    <a:pt x="328" y="1"/>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40"/>
            <p:cNvSpPr/>
            <p:nvPr/>
          </p:nvSpPr>
          <p:spPr>
            <a:xfrm>
              <a:off x="385700" y="2117075"/>
              <a:ext cx="13975" cy="14250"/>
            </a:xfrm>
            <a:custGeom>
              <a:rect b="b" l="l" r="r" t="t"/>
              <a:pathLst>
                <a:path extrusionOk="0" h="570" w="559">
                  <a:moveTo>
                    <a:pt x="259" y="0"/>
                  </a:moveTo>
                  <a:cubicBezTo>
                    <a:pt x="83" y="52"/>
                    <a:pt x="1" y="176"/>
                    <a:pt x="1" y="311"/>
                  </a:cubicBezTo>
                  <a:cubicBezTo>
                    <a:pt x="1" y="476"/>
                    <a:pt x="125" y="569"/>
                    <a:pt x="300" y="569"/>
                  </a:cubicBezTo>
                  <a:cubicBezTo>
                    <a:pt x="435" y="569"/>
                    <a:pt x="559" y="435"/>
                    <a:pt x="559" y="259"/>
                  </a:cubicBezTo>
                  <a:cubicBezTo>
                    <a:pt x="559" y="135"/>
                    <a:pt x="383"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40"/>
            <p:cNvSpPr/>
            <p:nvPr/>
          </p:nvSpPr>
          <p:spPr>
            <a:xfrm>
              <a:off x="347975" y="2085775"/>
              <a:ext cx="15000" cy="13425"/>
            </a:xfrm>
            <a:custGeom>
              <a:rect b="b" l="l" r="r" t="t"/>
              <a:pathLst>
                <a:path extrusionOk="0" h="537" w="600">
                  <a:moveTo>
                    <a:pt x="333" y="1"/>
                  </a:moveTo>
                  <a:cubicBezTo>
                    <a:pt x="309" y="1"/>
                    <a:pt x="284" y="4"/>
                    <a:pt x="259" y="12"/>
                  </a:cubicBezTo>
                  <a:cubicBezTo>
                    <a:pt x="134" y="12"/>
                    <a:pt x="0" y="136"/>
                    <a:pt x="0" y="270"/>
                  </a:cubicBezTo>
                  <a:cubicBezTo>
                    <a:pt x="36" y="415"/>
                    <a:pt x="144" y="536"/>
                    <a:pt x="253" y="536"/>
                  </a:cubicBezTo>
                  <a:cubicBezTo>
                    <a:pt x="269" y="536"/>
                    <a:pt x="285" y="534"/>
                    <a:pt x="300" y="529"/>
                  </a:cubicBezTo>
                  <a:cubicBezTo>
                    <a:pt x="476" y="529"/>
                    <a:pt x="600" y="394"/>
                    <a:pt x="558" y="270"/>
                  </a:cubicBezTo>
                  <a:cubicBezTo>
                    <a:pt x="558" y="120"/>
                    <a:pt x="468" y="1"/>
                    <a:pt x="33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40"/>
            <p:cNvSpPr/>
            <p:nvPr/>
          </p:nvSpPr>
          <p:spPr>
            <a:xfrm>
              <a:off x="353400" y="2154800"/>
              <a:ext cx="13975" cy="14000"/>
            </a:xfrm>
            <a:custGeom>
              <a:rect b="b" l="l" r="r" t="t"/>
              <a:pathLst>
                <a:path extrusionOk="0" h="560" w="559">
                  <a:moveTo>
                    <a:pt x="259" y="1"/>
                  </a:moveTo>
                  <a:cubicBezTo>
                    <a:pt x="124" y="1"/>
                    <a:pt x="0" y="135"/>
                    <a:pt x="0" y="301"/>
                  </a:cubicBezTo>
                  <a:cubicBezTo>
                    <a:pt x="42" y="435"/>
                    <a:pt x="176" y="559"/>
                    <a:pt x="300" y="559"/>
                  </a:cubicBezTo>
                  <a:cubicBezTo>
                    <a:pt x="476" y="518"/>
                    <a:pt x="559" y="394"/>
                    <a:pt x="559" y="259"/>
                  </a:cubicBezTo>
                  <a:cubicBezTo>
                    <a:pt x="559" y="94"/>
                    <a:pt x="43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40"/>
            <p:cNvSpPr/>
            <p:nvPr/>
          </p:nvSpPr>
          <p:spPr>
            <a:xfrm>
              <a:off x="416975" y="2080425"/>
              <a:ext cx="15025" cy="14175"/>
            </a:xfrm>
            <a:custGeom>
              <a:rect b="b" l="l" r="r" t="t"/>
              <a:pathLst>
                <a:path extrusionOk="0" h="567" w="601">
                  <a:moveTo>
                    <a:pt x="349" y="1"/>
                  </a:moveTo>
                  <a:cubicBezTo>
                    <a:pt x="333" y="1"/>
                    <a:pt x="317" y="3"/>
                    <a:pt x="300" y="9"/>
                  </a:cubicBezTo>
                  <a:cubicBezTo>
                    <a:pt x="125" y="9"/>
                    <a:pt x="1" y="133"/>
                    <a:pt x="42" y="308"/>
                  </a:cubicBezTo>
                  <a:cubicBezTo>
                    <a:pt x="42" y="433"/>
                    <a:pt x="166" y="567"/>
                    <a:pt x="342" y="567"/>
                  </a:cubicBezTo>
                  <a:cubicBezTo>
                    <a:pt x="476" y="526"/>
                    <a:pt x="600" y="391"/>
                    <a:pt x="600" y="267"/>
                  </a:cubicBezTo>
                  <a:cubicBezTo>
                    <a:pt x="564" y="114"/>
                    <a:pt x="458" y="1"/>
                    <a:pt x="34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40"/>
            <p:cNvSpPr/>
            <p:nvPr/>
          </p:nvSpPr>
          <p:spPr>
            <a:xfrm>
              <a:off x="422400" y="2149375"/>
              <a:ext cx="15025" cy="14250"/>
            </a:xfrm>
            <a:custGeom>
              <a:rect b="b" l="l" r="r" t="t"/>
              <a:pathLst>
                <a:path extrusionOk="0" h="570" w="601">
                  <a:moveTo>
                    <a:pt x="301" y="1"/>
                  </a:moveTo>
                  <a:cubicBezTo>
                    <a:pt x="125" y="1"/>
                    <a:pt x="1" y="135"/>
                    <a:pt x="42" y="311"/>
                  </a:cubicBezTo>
                  <a:cubicBezTo>
                    <a:pt x="42" y="435"/>
                    <a:pt x="166" y="569"/>
                    <a:pt x="301" y="569"/>
                  </a:cubicBezTo>
                  <a:cubicBezTo>
                    <a:pt x="466" y="569"/>
                    <a:pt x="600" y="394"/>
                    <a:pt x="559" y="259"/>
                  </a:cubicBezTo>
                  <a:cubicBezTo>
                    <a:pt x="559" y="94"/>
                    <a:pt x="425" y="1"/>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40"/>
            <p:cNvSpPr/>
            <p:nvPr/>
          </p:nvSpPr>
          <p:spPr>
            <a:xfrm>
              <a:off x="317725" y="2060200"/>
              <a:ext cx="7775" cy="7525"/>
            </a:xfrm>
            <a:custGeom>
              <a:rect b="b" l="l" r="r" t="t"/>
              <a:pathLst>
                <a:path extrusionOk="0" h="301" w="311">
                  <a:moveTo>
                    <a:pt x="0" y="1"/>
                  </a:moveTo>
                  <a:lnTo>
                    <a:pt x="52" y="301"/>
                  </a:lnTo>
                  <a:lnTo>
                    <a:pt x="93" y="301"/>
                  </a:lnTo>
                  <a:cubicBezTo>
                    <a:pt x="93" y="259"/>
                    <a:pt x="135" y="259"/>
                    <a:pt x="135" y="259"/>
                  </a:cubicBezTo>
                  <a:cubicBezTo>
                    <a:pt x="176" y="259"/>
                    <a:pt x="218" y="208"/>
                    <a:pt x="218" y="208"/>
                  </a:cubicBezTo>
                  <a:cubicBezTo>
                    <a:pt x="259" y="125"/>
                    <a:pt x="311" y="84"/>
                    <a:pt x="31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40"/>
            <p:cNvSpPr/>
            <p:nvPr/>
          </p:nvSpPr>
          <p:spPr>
            <a:xfrm>
              <a:off x="380275" y="2054775"/>
              <a:ext cx="13975" cy="7525"/>
            </a:xfrm>
            <a:custGeom>
              <a:rect b="b" l="l" r="r" t="t"/>
              <a:pathLst>
                <a:path extrusionOk="0" h="301" w="559">
                  <a:moveTo>
                    <a:pt x="559" y="1"/>
                  </a:moveTo>
                  <a:lnTo>
                    <a:pt x="0" y="42"/>
                  </a:lnTo>
                  <a:cubicBezTo>
                    <a:pt x="0" y="166"/>
                    <a:pt x="135" y="301"/>
                    <a:pt x="300" y="301"/>
                  </a:cubicBezTo>
                  <a:cubicBezTo>
                    <a:pt x="476" y="301"/>
                    <a:pt x="559" y="125"/>
                    <a:pt x="5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40"/>
            <p:cNvSpPr/>
            <p:nvPr/>
          </p:nvSpPr>
          <p:spPr>
            <a:xfrm>
              <a:off x="459875" y="2181700"/>
              <a:ext cx="7800" cy="7775"/>
            </a:xfrm>
            <a:custGeom>
              <a:rect b="b" l="l" r="r" t="t"/>
              <a:pathLst>
                <a:path extrusionOk="0" h="311" w="312">
                  <a:moveTo>
                    <a:pt x="259" y="0"/>
                  </a:moveTo>
                  <a:cubicBezTo>
                    <a:pt x="177" y="0"/>
                    <a:pt x="135" y="52"/>
                    <a:pt x="94" y="93"/>
                  </a:cubicBezTo>
                  <a:cubicBezTo>
                    <a:pt x="53" y="135"/>
                    <a:pt x="1" y="217"/>
                    <a:pt x="1" y="310"/>
                  </a:cubicBezTo>
                  <a:lnTo>
                    <a:pt x="311"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40"/>
            <p:cNvSpPr/>
            <p:nvPr/>
          </p:nvSpPr>
          <p:spPr>
            <a:xfrm>
              <a:off x="454725" y="2111900"/>
              <a:ext cx="7500" cy="13975"/>
            </a:xfrm>
            <a:custGeom>
              <a:rect b="b" l="l" r="r" t="t"/>
              <a:pathLst>
                <a:path extrusionOk="0" h="559" w="300">
                  <a:moveTo>
                    <a:pt x="259" y="1"/>
                  </a:moveTo>
                  <a:cubicBezTo>
                    <a:pt x="207" y="1"/>
                    <a:pt x="166" y="42"/>
                    <a:pt x="124" y="83"/>
                  </a:cubicBezTo>
                  <a:cubicBezTo>
                    <a:pt x="41" y="125"/>
                    <a:pt x="0" y="207"/>
                    <a:pt x="0" y="300"/>
                  </a:cubicBezTo>
                  <a:cubicBezTo>
                    <a:pt x="0" y="425"/>
                    <a:pt x="83" y="518"/>
                    <a:pt x="207" y="559"/>
                  </a:cubicBezTo>
                  <a:lnTo>
                    <a:pt x="30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40"/>
            <p:cNvSpPr/>
            <p:nvPr/>
          </p:nvSpPr>
          <p:spPr>
            <a:xfrm>
              <a:off x="449275" y="2050375"/>
              <a:ext cx="7525" cy="6500"/>
            </a:xfrm>
            <a:custGeom>
              <a:rect b="b" l="l" r="r" t="t"/>
              <a:pathLst>
                <a:path extrusionOk="0" h="260" w="301">
                  <a:moveTo>
                    <a:pt x="1" y="1"/>
                  </a:moveTo>
                  <a:cubicBezTo>
                    <a:pt x="1" y="1"/>
                    <a:pt x="1" y="42"/>
                    <a:pt x="42" y="42"/>
                  </a:cubicBezTo>
                  <a:cubicBezTo>
                    <a:pt x="42" y="135"/>
                    <a:pt x="84" y="177"/>
                    <a:pt x="166" y="218"/>
                  </a:cubicBezTo>
                  <a:cubicBezTo>
                    <a:pt x="218" y="259"/>
                    <a:pt x="259" y="259"/>
                    <a:pt x="301" y="259"/>
                  </a:cubicBezTo>
                  <a:lnTo>
                    <a:pt x="30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40"/>
            <p:cNvSpPr/>
            <p:nvPr/>
          </p:nvSpPr>
          <p:spPr>
            <a:xfrm>
              <a:off x="297300" y="2163600"/>
              <a:ext cx="1050" cy="7525"/>
            </a:xfrm>
            <a:custGeom>
              <a:rect b="b" l="l" r="r" t="t"/>
              <a:pathLst>
                <a:path extrusionOk="0" h="301" w="42">
                  <a:moveTo>
                    <a:pt x="1" y="0"/>
                  </a:moveTo>
                  <a:lnTo>
                    <a:pt x="1" y="300"/>
                  </a:lnTo>
                  <a:cubicBezTo>
                    <a:pt x="42" y="259"/>
                    <a:pt x="42" y="166"/>
                    <a:pt x="42" y="124"/>
                  </a:cubicBezTo>
                  <a:cubicBezTo>
                    <a:pt x="42" y="83"/>
                    <a:pt x="42" y="42"/>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40"/>
            <p:cNvSpPr/>
            <p:nvPr/>
          </p:nvSpPr>
          <p:spPr>
            <a:xfrm>
              <a:off x="322125" y="2191525"/>
              <a:ext cx="6475" cy="7500"/>
            </a:xfrm>
            <a:custGeom>
              <a:rect b="b" l="l" r="r" t="t"/>
              <a:pathLst>
                <a:path extrusionOk="0" h="300" w="259">
                  <a:moveTo>
                    <a:pt x="259" y="0"/>
                  </a:moveTo>
                  <a:cubicBezTo>
                    <a:pt x="176" y="41"/>
                    <a:pt x="135" y="41"/>
                    <a:pt x="83" y="83"/>
                  </a:cubicBezTo>
                  <a:lnTo>
                    <a:pt x="42" y="124"/>
                  </a:lnTo>
                  <a:cubicBezTo>
                    <a:pt x="0" y="176"/>
                    <a:pt x="0" y="217"/>
                    <a:pt x="0" y="259"/>
                  </a:cubicBezTo>
                  <a:lnTo>
                    <a:pt x="0" y="300"/>
                  </a:lnTo>
                  <a:lnTo>
                    <a:pt x="259"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40"/>
            <p:cNvSpPr/>
            <p:nvPr/>
          </p:nvSpPr>
          <p:spPr>
            <a:xfrm>
              <a:off x="316700" y="2122500"/>
              <a:ext cx="7500" cy="13975"/>
            </a:xfrm>
            <a:custGeom>
              <a:rect b="b" l="l" r="r" t="t"/>
              <a:pathLst>
                <a:path extrusionOk="0" h="559" w="300">
                  <a:moveTo>
                    <a:pt x="259" y="1"/>
                  </a:moveTo>
                  <a:cubicBezTo>
                    <a:pt x="176" y="1"/>
                    <a:pt x="134" y="42"/>
                    <a:pt x="93" y="94"/>
                  </a:cubicBezTo>
                  <a:cubicBezTo>
                    <a:pt x="41" y="135"/>
                    <a:pt x="0" y="218"/>
                    <a:pt x="0" y="300"/>
                  </a:cubicBezTo>
                  <a:cubicBezTo>
                    <a:pt x="0" y="435"/>
                    <a:pt x="93" y="517"/>
                    <a:pt x="176" y="559"/>
                  </a:cubicBezTo>
                  <a:lnTo>
                    <a:pt x="300" y="559"/>
                  </a:ln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40"/>
            <p:cNvSpPr/>
            <p:nvPr/>
          </p:nvSpPr>
          <p:spPr>
            <a:xfrm>
              <a:off x="311250" y="2060200"/>
              <a:ext cx="7800" cy="7525"/>
            </a:xfrm>
            <a:custGeom>
              <a:rect b="b" l="l" r="r" t="t"/>
              <a:pathLst>
                <a:path extrusionOk="0" h="301" w="312">
                  <a:moveTo>
                    <a:pt x="259" y="1"/>
                  </a:moveTo>
                  <a:lnTo>
                    <a:pt x="1" y="42"/>
                  </a:lnTo>
                  <a:cubicBezTo>
                    <a:pt x="1" y="125"/>
                    <a:pt x="53" y="208"/>
                    <a:pt x="135" y="259"/>
                  </a:cubicBezTo>
                  <a:cubicBezTo>
                    <a:pt x="177" y="301"/>
                    <a:pt x="218" y="301"/>
                    <a:pt x="311" y="301"/>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40"/>
            <p:cNvSpPr/>
            <p:nvPr/>
          </p:nvSpPr>
          <p:spPr>
            <a:xfrm>
              <a:off x="455750" y="2042900"/>
              <a:ext cx="7525" cy="7500"/>
            </a:xfrm>
            <a:custGeom>
              <a:rect b="b" l="l" r="r" t="t"/>
              <a:pathLst>
                <a:path extrusionOk="0" h="300" w="301">
                  <a:moveTo>
                    <a:pt x="0" y="0"/>
                  </a:moveTo>
                  <a:lnTo>
                    <a:pt x="42" y="300"/>
                  </a:lnTo>
                  <a:lnTo>
                    <a:pt x="300" y="259"/>
                  </a:lnTo>
                  <a:cubicBezTo>
                    <a:pt x="300" y="217"/>
                    <a:pt x="300" y="176"/>
                    <a:pt x="259" y="124"/>
                  </a:cubicBezTo>
                  <a:cubicBezTo>
                    <a:pt x="218" y="41"/>
                    <a:pt x="125" y="0"/>
                    <a:pt x="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40"/>
            <p:cNvSpPr/>
            <p:nvPr/>
          </p:nvSpPr>
          <p:spPr>
            <a:xfrm>
              <a:off x="451350" y="1985775"/>
              <a:ext cx="3400" cy="2075"/>
            </a:xfrm>
            <a:custGeom>
              <a:rect b="b" l="l" r="r" t="t"/>
              <a:pathLst>
                <a:path extrusionOk="0" h="83" w="136">
                  <a:moveTo>
                    <a:pt x="1" y="0"/>
                  </a:moveTo>
                  <a:lnTo>
                    <a:pt x="1" y="83"/>
                  </a:lnTo>
                  <a:cubicBezTo>
                    <a:pt x="42" y="83"/>
                    <a:pt x="42" y="83"/>
                    <a:pt x="83" y="42"/>
                  </a:cubicBezTo>
                  <a:lnTo>
                    <a:pt x="135" y="42"/>
                  </a:lnTo>
                  <a:lnTo>
                    <a:pt x="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40"/>
            <p:cNvSpPr/>
            <p:nvPr/>
          </p:nvSpPr>
          <p:spPr>
            <a:xfrm>
              <a:off x="519325" y="2037450"/>
              <a:ext cx="14000" cy="7525"/>
            </a:xfrm>
            <a:custGeom>
              <a:rect b="b" l="l" r="r" t="t"/>
              <a:pathLst>
                <a:path extrusionOk="0" h="301" w="560">
                  <a:moveTo>
                    <a:pt x="259" y="1"/>
                  </a:moveTo>
                  <a:cubicBezTo>
                    <a:pt x="125" y="1"/>
                    <a:pt x="42" y="84"/>
                    <a:pt x="1" y="218"/>
                  </a:cubicBezTo>
                  <a:lnTo>
                    <a:pt x="1" y="301"/>
                  </a:lnTo>
                  <a:lnTo>
                    <a:pt x="559" y="259"/>
                  </a:lnTo>
                  <a:cubicBezTo>
                    <a:pt x="518" y="135"/>
                    <a:pt x="425" y="42"/>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40"/>
            <p:cNvSpPr/>
            <p:nvPr/>
          </p:nvSpPr>
          <p:spPr>
            <a:xfrm>
              <a:off x="481600" y="2007225"/>
              <a:ext cx="13975" cy="12100"/>
            </a:xfrm>
            <a:custGeom>
              <a:rect b="b" l="l" r="r" t="t"/>
              <a:pathLst>
                <a:path extrusionOk="0" h="484" w="559">
                  <a:moveTo>
                    <a:pt x="124" y="0"/>
                  </a:moveTo>
                  <a:cubicBezTo>
                    <a:pt x="42" y="52"/>
                    <a:pt x="0" y="135"/>
                    <a:pt x="0" y="217"/>
                  </a:cubicBezTo>
                  <a:cubicBezTo>
                    <a:pt x="0" y="370"/>
                    <a:pt x="94" y="484"/>
                    <a:pt x="234" y="484"/>
                  </a:cubicBezTo>
                  <a:cubicBezTo>
                    <a:pt x="255" y="484"/>
                    <a:pt x="277" y="481"/>
                    <a:pt x="300" y="476"/>
                  </a:cubicBezTo>
                  <a:cubicBezTo>
                    <a:pt x="424" y="476"/>
                    <a:pt x="517" y="393"/>
                    <a:pt x="559" y="259"/>
                  </a:cubicBezTo>
                  <a:lnTo>
                    <a:pt x="124"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40"/>
            <p:cNvSpPr/>
            <p:nvPr/>
          </p:nvSpPr>
          <p:spPr>
            <a:xfrm>
              <a:off x="317725" y="2053750"/>
              <a:ext cx="7775" cy="6475"/>
            </a:xfrm>
            <a:custGeom>
              <a:rect b="b" l="l" r="r" t="t"/>
              <a:pathLst>
                <a:path extrusionOk="0" h="259" w="311">
                  <a:moveTo>
                    <a:pt x="0" y="0"/>
                  </a:moveTo>
                  <a:lnTo>
                    <a:pt x="0" y="259"/>
                  </a:lnTo>
                  <a:lnTo>
                    <a:pt x="311" y="259"/>
                  </a:lnTo>
                  <a:cubicBezTo>
                    <a:pt x="259" y="83"/>
                    <a:pt x="135" y="0"/>
                    <a:pt x="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40"/>
            <p:cNvSpPr/>
            <p:nvPr/>
          </p:nvSpPr>
          <p:spPr>
            <a:xfrm>
              <a:off x="312550" y="1984525"/>
              <a:ext cx="7525" cy="13150"/>
            </a:xfrm>
            <a:custGeom>
              <a:rect b="b" l="l" r="r" t="t"/>
              <a:pathLst>
                <a:path extrusionOk="0" h="526" w="301">
                  <a:moveTo>
                    <a:pt x="52" y="1"/>
                  </a:moveTo>
                  <a:cubicBezTo>
                    <a:pt x="34" y="1"/>
                    <a:pt x="17" y="3"/>
                    <a:pt x="1" y="9"/>
                  </a:cubicBezTo>
                  <a:lnTo>
                    <a:pt x="42" y="526"/>
                  </a:lnTo>
                  <a:lnTo>
                    <a:pt x="83" y="526"/>
                  </a:lnTo>
                  <a:cubicBezTo>
                    <a:pt x="207" y="484"/>
                    <a:pt x="300" y="391"/>
                    <a:pt x="300" y="267"/>
                  </a:cubicBezTo>
                  <a:cubicBezTo>
                    <a:pt x="300" y="115"/>
                    <a:pt x="168" y="1"/>
                    <a:pt x="5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40"/>
            <p:cNvSpPr/>
            <p:nvPr/>
          </p:nvSpPr>
          <p:spPr>
            <a:xfrm>
              <a:off x="380275" y="2048325"/>
              <a:ext cx="13975" cy="7525"/>
            </a:xfrm>
            <a:custGeom>
              <a:rect b="b" l="l" r="r" t="t"/>
              <a:pathLst>
                <a:path extrusionOk="0" h="301" w="559">
                  <a:moveTo>
                    <a:pt x="259" y="0"/>
                  </a:moveTo>
                  <a:cubicBezTo>
                    <a:pt x="83" y="0"/>
                    <a:pt x="0" y="124"/>
                    <a:pt x="0" y="300"/>
                  </a:cubicBezTo>
                  <a:lnTo>
                    <a:pt x="559" y="259"/>
                  </a:lnTo>
                  <a:cubicBezTo>
                    <a:pt x="559" y="166"/>
                    <a:pt x="517" y="83"/>
                    <a:pt x="435" y="42"/>
                  </a:cubicBezTo>
                  <a:cubicBezTo>
                    <a:pt x="393" y="0"/>
                    <a:pt x="300"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40"/>
            <p:cNvSpPr/>
            <p:nvPr/>
          </p:nvSpPr>
          <p:spPr>
            <a:xfrm>
              <a:off x="374850" y="1979100"/>
              <a:ext cx="13975" cy="14200"/>
            </a:xfrm>
            <a:custGeom>
              <a:rect b="b" l="l" r="r" t="t"/>
              <a:pathLst>
                <a:path extrusionOk="0" h="568" w="559">
                  <a:moveTo>
                    <a:pt x="325" y="1"/>
                  </a:moveTo>
                  <a:cubicBezTo>
                    <a:pt x="304" y="1"/>
                    <a:pt x="282" y="3"/>
                    <a:pt x="259" y="9"/>
                  </a:cubicBezTo>
                  <a:cubicBezTo>
                    <a:pt x="135" y="9"/>
                    <a:pt x="0" y="143"/>
                    <a:pt x="0" y="309"/>
                  </a:cubicBezTo>
                  <a:cubicBezTo>
                    <a:pt x="0" y="443"/>
                    <a:pt x="176" y="567"/>
                    <a:pt x="300" y="567"/>
                  </a:cubicBezTo>
                  <a:cubicBezTo>
                    <a:pt x="476" y="526"/>
                    <a:pt x="559" y="402"/>
                    <a:pt x="559" y="267"/>
                  </a:cubicBezTo>
                  <a:cubicBezTo>
                    <a:pt x="559" y="114"/>
                    <a:pt x="465" y="1"/>
                    <a:pt x="3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40"/>
            <p:cNvSpPr/>
            <p:nvPr/>
          </p:nvSpPr>
          <p:spPr>
            <a:xfrm>
              <a:off x="337100" y="1947000"/>
              <a:ext cx="15275" cy="13975"/>
            </a:xfrm>
            <a:custGeom>
              <a:rect b="b" l="l" r="r" t="t"/>
              <a:pathLst>
                <a:path extrusionOk="0" h="559" w="611">
                  <a:moveTo>
                    <a:pt x="311" y="0"/>
                  </a:moveTo>
                  <a:cubicBezTo>
                    <a:pt x="135" y="0"/>
                    <a:pt x="1" y="135"/>
                    <a:pt x="53" y="300"/>
                  </a:cubicBezTo>
                  <a:cubicBezTo>
                    <a:pt x="53" y="435"/>
                    <a:pt x="177" y="559"/>
                    <a:pt x="352" y="559"/>
                  </a:cubicBezTo>
                  <a:cubicBezTo>
                    <a:pt x="476" y="559"/>
                    <a:pt x="611" y="435"/>
                    <a:pt x="569" y="259"/>
                  </a:cubicBezTo>
                  <a:cubicBezTo>
                    <a:pt x="569" y="83"/>
                    <a:pt x="435" y="0"/>
                    <a:pt x="31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40"/>
            <p:cNvSpPr/>
            <p:nvPr/>
          </p:nvSpPr>
          <p:spPr>
            <a:xfrm>
              <a:off x="342525" y="2016000"/>
              <a:ext cx="15275" cy="14000"/>
            </a:xfrm>
            <a:custGeom>
              <a:rect b="b" l="l" r="r" t="t"/>
              <a:pathLst>
                <a:path extrusionOk="0" h="560" w="611">
                  <a:moveTo>
                    <a:pt x="259" y="1"/>
                  </a:moveTo>
                  <a:cubicBezTo>
                    <a:pt x="135" y="42"/>
                    <a:pt x="1" y="166"/>
                    <a:pt x="42" y="301"/>
                  </a:cubicBezTo>
                  <a:cubicBezTo>
                    <a:pt x="42" y="476"/>
                    <a:pt x="177" y="559"/>
                    <a:pt x="301" y="559"/>
                  </a:cubicBezTo>
                  <a:cubicBezTo>
                    <a:pt x="477" y="559"/>
                    <a:pt x="611" y="425"/>
                    <a:pt x="559" y="259"/>
                  </a:cubicBezTo>
                  <a:cubicBezTo>
                    <a:pt x="559" y="125"/>
                    <a:pt x="435"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40"/>
            <p:cNvSpPr/>
            <p:nvPr/>
          </p:nvSpPr>
          <p:spPr>
            <a:xfrm>
              <a:off x="412575" y="2010575"/>
              <a:ext cx="14000" cy="14200"/>
            </a:xfrm>
            <a:custGeom>
              <a:rect b="b" l="l" r="r" t="t"/>
              <a:pathLst>
                <a:path extrusionOk="0" h="568" w="560">
                  <a:moveTo>
                    <a:pt x="259" y="1"/>
                  </a:moveTo>
                  <a:cubicBezTo>
                    <a:pt x="84" y="42"/>
                    <a:pt x="1" y="176"/>
                    <a:pt x="1" y="301"/>
                  </a:cubicBezTo>
                  <a:cubicBezTo>
                    <a:pt x="1" y="453"/>
                    <a:pt x="102" y="567"/>
                    <a:pt x="238" y="567"/>
                  </a:cubicBezTo>
                  <a:cubicBezTo>
                    <a:pt x="258" y="567"/>
                    <a:pt x="279" y="564"/>
                    <a:pt x="301" y="559"/>
                  </a:cubicBezTo>
                  <a:cubicBezTo>
                    <a:pt x="435" y="559"/>
                    <a:pt x="559" y="435"/>
                    <a:pt x="559" y="259"/>
                  </a:cubicBezTo>
                  <a:cubicBezTo>
                    <a:pt x="518" y="125"/>
                    <a:pt x="394"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40"/>
            <p:cNvSpPr/>
            <p:nvPr/>
          </p:nvSpPr>
          <p:spPr>
            <a:xfrm>
              <a:off x="310225" y="1921150"/>
              <a:ext cx="4425" cy="7525"/>
            </a:xfrm>
            <a:custGeom>
              <a:rect b="b" l="l" r="r" t="t"/>
              <a:pathLst>
                <a:path extrusionOk="0" h="301" w="177">
                  <a:moveTo>
                    <a:pt x="176" y="0"/>
                  </a:moveTo>
                  <a:lnTo>
                    <a:pt x="1" y="42"/>
                  </a:lnTo>
                  <a:lnTo>
                    <a:pt x="1" y="300"/>
                  </a:lnTo>
                  <a:cubicBezTo>
                    <a:pt x="94" y="259"/>
                    <a:pt x="176" y="135"/>
                    <a:pt x="17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40"/>
            <p:cNvSpPr/>
            <p:nvPr/>
          </p:nvSpPr>
          <p:spPr>
            <a:xfrm>
              <a:off x="449275" y="2042900"/>
              <a:ext cx="7525" cy="7500"/>
            </a:xfrm>
            <a:custGeom>
              <a:rect b="b" l="l" r="r" t="t"/>
              <a:pathLst>
                <a:path extrusionOk="0" h="300" w="301">
                  <a:moveTo>
                    <a:pt x="218" y="0"/>
                  </a:moveTo>
                  <a:cubicBezTo>
                    <a:pt x="125" y="41"/>
                    <a:pt x="42" y="124"/>
                    <a:pt x="1" y="259"/>
                  </a:cubicBezTo>
                  <a:lnTo>
                    <a:pt x="1" y="300"/>
                  </a:lnTo>
                  <a:lnTo>
                    <a:pt x="301" y="300"/>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40"/>
            <p:cNvSpPr/>
            <p:nvPr/>
          </p:nvSpPr>
          <p:spPr>
            <a:xfrm>
              <a:off x="443850" y="1980350"/>
              <a:ext cx="7525" cy="7500"/>
            </a:xfrm>
            <a:custGeom>
              <a:rect b="b" l="l" r="r" t="t"/>
              <a:pathLst>
                <a:path extrusionOk="0" h="300" w="301">
                  <a:moveTo>
                    <a:pt x="42" y="0"/>
                  </a:moveTo>
                  <a:lnTo>
                    <a:pt x="1" y="41"/>
                  </a:lnTo>
                  <a:cubicBezTo>
                    <a:pt x="42" y="134"/>
                    <a:pt x="84" y="259"/>
                    <a:pt x="218" y="259"/>
                  </a:cubicBezTo>
                  <a:cubicBezTo>
                    <a:pt x="259" y="300"/>
                    <a:pt x="301" y="300"/>
                    <a:pt x="301" y="300"/>
                  </a:cubicBezTo>
                  <a:lnTo>
                    <a:pt x="301" y="217"/>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40"/>
            <p:cNvSpPr/>
            <p:nvPr/>
          </p:nvSpPr>
          <p:spPr>
            <a:xfrm>
              <a:off x="311250" y="2053750"/>
              <a:ext cx="6500" cy="7525"/>
            </a:xfrm>
            <a:custGeom>
              <a:rect b="b" l="l" r="r" t="t"/>
              <a:pathLst>
                <a:path extrusionOk="0" h="301" w="260">
                  <a:moveTo>
                    <a:pt x="177" y="0"/>
                  </a:moveTo>
                  <a:cubicBezTo>
                    <a:pt x="177" y="0"/>
                    <a:pt x="135" y="42"/>
                    <a:pt x="94" y="42"/>
                  </a:cubicBezTo>
                  <a:lnTo>
                    <a:pt x="53" y="83"/>
                  </a:lnTo>
                  <a:cubicBezTo>
                    <a:pt x="53" y="124"/>
                    <a:pt x="1" y="124"/>
                    <a:pt x="1" y="166"/>
                  </a:cubicBezTo>
                  <a:lnTo>
                    <a:pt x="1" y="300"/>
                  </a:lnTo>
                  <a:lnTo>
                    <a:pt x="259" y="259"/>
                  </a:lnTo>
                  <a:lnTo>
                    <a:pt x="259"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40"/>
            <p:cNvSpPr/>
            <p:nvPr/>
          </p:nvSpPr>
          <p:spPr>
            <a:xfrm>
              <a:off x="306100" y="1984725"/>
              <a:ext cx="7500" cy="13425"/>
            </a:xfrm>
            <a:custGeom>
              <a:rect b="b" l="l" r="r" t="t"/>
              <a:pathLst>
                <a:path extrusionOk="0" h="537" w="300">
                  <a:moveTo>
                    <a:pt x="259" y="1"/>
                  </a:moveTo>
                  <a:cubicBezTo>
                    <a:pt x="207" y="1"/>
                    <a:pt x="124" y="1"/>
                    <a:pt x="83" y="42"/>
                  </a:cubicBezTo>
                  <a:cubicBezTo>
                    <a:pt x="83" y="84"/>
                    <a:pt x="42" y="84"/>
                    <a:pt x="42" y="125"/>
                  </a:cubicBezTo>
                  <a:lnTo>
                    <a:pt x="0" y="342"/>
                  </a:lnTo>
                  <a:cubicBezTo>
                    <a:pt x="42" y="435"/>
                    <a:pt x="124" y="518"/>
                    <a:pt x="166" y="518"/>
                  </a:cubicBezTo>
                  <a:cubicBezTo>
                    <a:pt x="193" y="518"/>
                    <a:pt x="225" y="536"/>
                    <a:pt x="256" y="536"/>
                  </a:cubicBezTo>
                  <a:cubicBezTo>
                    <a:pt x="271" y="536"/>
                    <a:pt x="286" y="532"/>
                    <a:pt x="300" y="518"/>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40"/>
            <p:cNvSpPr/>
            <p:nvPr/>
          </p:nvSpPr>
          <p:spPr>
            <a:xfrm>
              <a:off x="310225" y="1915725"/>
              <a:ext cx="4425" cy="6475"/>
            </a:xfrm>
            <a:custGeom>
              <a:rect b="b" l="l" r="r" t="t"/>
              <a:pathLst>
                <a:path extrusionOk="0" h="259" w="177">
                  <a:moveTo>
                    <a:pt x="1" y="0"/>
                  </a:moveTo>
                  <a:lnTo>
                    <a:pt x="1" y="259"/>
                  </a:lnTo>
                  <a:lnTo>
                    <a:pt x="176" y="217"/>
                  </a:lnTo>
                  <a:cubicBezTo>
                    <a:pt x="176" y="135"/>
                    <a:pt x="94" y="42"/>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40"/>
          <p:cNvGrpSpPr/>
          <p:nvPr/>
        </p:nvGrpSpPr>
        <p:grpSpPr>
          <a:xfrm>
            <a:off x="7035574" y="2273043"/>
            <a:ext cx="2049628" cy="2052613"/>
            <a:chOff x="4226125" y="3802600"/>
            <a:chExt cx="1046850" cy="1048375"/>
          </a:xfrm>
        </p:grpSpPr>
        <p:sp>
          <p:nvSpPr>
            <p:cNvPr id="5629" name="Google Shape;5629;p40"/>
            <p:cNvSpPr/>
            <p:nvPr/>
          </p:nvSpPr>
          <p:spPr>
            <a:xfrm>
              <a:off x="5256925" y="4319750"/>
              <a:ext cx="16050" cy="14250"/>
            </a:xfrm>
            <a:custGeom>
              <a:rect b="b" l="l" r="r" t="t"/>
              <a:pathLst>
                <a:path extrusionOk="0" h="570" w="642">
                  <a:moveTo>
                    <a:pt x="295" y="0"/>
                  </a:moveTo>
                  <a:cubicBezTo>
                    <a:pt x="189" y="0"/>
                    <a:pt x="102" y="71"/>
                    <a:pt x="42" y="168"/>
                  </a:cubicBezTo>
                  <a:cubicBezTo>
                    <a:pt x="1" y="344"/>
                    <a:pt x="84" y="468"/>
                    <a:pt x="218" y="550"/>
                  </a:cubicBezTo>
                  <a:cubicBezTo>
                    <a:pt x="249" y="563"/>
                    <a:pt x="282" y="570"/>
                    <a:pt x="317" y="570"/>
                  </a:cubicBezTo>
                  <a:cubicBezTo>
                    <a:pt x="421" y="570"/>
                    <a:pt x="528" y="510"/>
                    <a:pt x="559" y="385"/>
                  </a:cubicBezTo>
                  <a:cubicBezTo>
                    <a:pt x="642" y="251"/>
                    <a:pt x="559" y="85"/>
                    <a:pt x="425" y="33"/>
                  </a:cubicBezTo>
                  <a:cubicBezTo>
                    <a:pt x="379" y="11"/>
                    <a:pt x="336" y="0"/>
                    <a:pt x="29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40"/>
            <p:cNvSpPr/>
            <p:nvPr/>
          </p:nvSpPr>
          <p:spPr>
            <a:xfrm>
              <a:off x="5219200" y="4338925"/>
              <a:ext cx="7525" cy="9850"/>
            </a:xfrm>
            <a:custGeom>
              <a:rect b="b" l="l" r="r" t="t"/>
              <a:pathLst>
                <a:path extrusionOk="0" h="394" w="301">
                  <a:moveTo>
                    <a:pt x="124" y="1"/>
                  </a:moveTo>
                  <a:lnTo>
                    <a:pt x="0" y="259"/>
                  </a:lnTo>
                  <a:lnTo>
                    <a:pt x="259" y="393"/>
                  </a:lnTo>
                  <a:cubicBezTo>
                    <a:pt x="259" y="352"/>
                    <a:pt x="300" y="300"/>
                    <a:pt x="300" y="259"/>
                  </a:cubicBezTo>
                  <a:cubicBezTo>
                    <a:pt x="300" y="176"/>
                    <a:pt x="217" y="42"/>
                    <a:pt x="12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40"/>
            <p:cNvSpPr/>
            <p:nvPr/>
          </p:nvSpPr>
          <p:spPr>
            <a:xfrm>
              <a:off x="5242975" y="4275350"/>
              <a:ext cx="10625" cy="13300"/>
            </a:xfrm>
            <a:custGeom>
              <a:rect b="b" l="l" r="r" t="t"/>
              <a:pathLst>
                <a:path extrusionOk="0" h="532" w="425">
                  <a:moveTo>
                    <a:pt x="207" y="0"/>
                  </a:moveTo>
                  <a:lnTo>
                    <a:pt x="1" y="517"/>
                  </a:lnTo>
                  <a:cubicBezTo>
                    <a:pt x="33" y="527"/>
                    <a:pt x="63" y="532"/>
                    <a:pt x="93" y="532"/>
                  </a:cubicBezTo>
                  <a:cubicBezTo>
                    <a:pt x="216" y="532"/>
                    <a:pt x="316" y="452"/>
                    <a:pt x="383" y="352"/>
                  </a:cubicBezTo>
                  <a:cubicBezTo>
                    <a:pt x="424" y="217"/>
                    <a:pt x="383" y="93"/>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40"/>
            <p:cNvSpPr/>
            <p:nvPr/>
          </p:nvSpPr>
          <p:spPr>
            <a:xfrm>
              <a:off x="5224625" y="4493600"/>
              <a:ext cx="13975" cy="10250"/>
            </a:xfrm>
            <a:custGeom>
              <a:rect b="b" l="l" r="r" t="t"/>
              <a:pathLst>
                <a:path extrusionOk="0" h="410" w="559">
                  <a:moveTo>
                    <a:pt x="243" y="1"/>
                  </a:moveTo>
                  <a:cubicBezTo>
                    <a:pt x="151" y="1"/>
                    <a:pt x="61" y="41"/>
                    <a:pt x="0" y="110"/>
                  </a:cubicBezTo>
                  <a:lnTo>
                    <a:pt x="0" y="193"/>
                  </a:lnTo>
                  <a:lnTo>
                    <a:pt x="517" y="410"/>
                  </a:lnTo>
                  <a:cubicBezTo>
                    <a:pt x="559" y="234"/>
                    <a:pt x="476" y="58"/>
                    <a:pt x="342" y="17"/>
                  </a:cubicBezTo>
                  <a:cubicBezTo>
                    <a:pt x="309" y="6"/>
                    <a:pt x="276" y="1"/>
                    <a:pt x="24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40"/>
            <p:cNvSpPr/>
            <p:nvPr/>
          </p:nvSpPr>
          <p:spPr>
            <a:xfrm>
              <a:off x="5249450" y="4429125"/>
              <a:ext cx="16050" cy="14150"/>
            </a:xfrm>
            <a:custGeom>
              <a:rect b="b" l="l" r="r" t="t"/>
              <a:pathLst>
                <a:path extrusionOk="0" h="566" w="642">
                  <a:moveTo>
                    <a:pt x="340" y="1"/>
                  </a:moveTo>
                  <a:cubicBezTo>
                    <a:pt x="213" y="1"/>
                    <a:pt x="110" y="76"/>
                    <a:pt x="41" y="187"/>
                  </a:cubicBezTo>
                  <a:cubicBezTo>
                    <a:pt x="0" y="311"/>
                    <a:pt x="83" y="487"/>
                    <a:pt x="207" y="528"/>
                  </a:cubicBezTo>
                  <a:cubicBezTo>
                    <a:pt x="245" y="555"/>
                    <a:pt x="286" y="566"/>
                    <a:pt x="327" y="566"/>
                  </a:cubicBezTo>
                  <a:cubicBezTo>
                    <a:pt x="430" y="566"/>
                    <a:pt x="529" y="493"/>
                    <a:pt x="558" y="404"/>
                  </a:cubicBezTo>
                  <a:cubicBezTo>
                    <a:pt x="641" y="270"/>
                    <a:pt x="558" y="104"/>
                    <a:pt x="424" y="11"/>
                  </a:cubicBezTo>
                  <a:cubicBezTo>
                    <a:pt x="395" y="4"/>
                    <a:pt x="367" y="1"/>
                    <a:pt x="34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40"/>
            <p:cNvSpPr/>
            <p:nvPr/>
          </p:nvSpPr>
          <p:spPr>
            <a:xfrm>
              <a:off x="5204200" y="4448400"/>
              <a:ext cx="15025" cy="13700"/>
            </a:xfrm>
            <a:custGeom>
              <a:rect b="b" l="l" r="r" t="t"/>
              <a:pathLst>
                <a:path extrusionOk="0" h="548" w="601">
                  <a:moveTo>
                    <a:pt x="314" y="1"/>
                  </a:moveTo>
                  <a:cubicBezTo>
                    <a:pt x="199" y="1"/>
                    <a:pt x="106" y="57"/>
                    <a:pt x="42" y="191"/>
                  </a:cubicBezTo>
                  <a:cubicBezTo>
                    <a:pt x="1" y="315"/>
                    <a:pt x="42" y="491"/>
                    <a:pt x="207" y="533"/>
                  </a:cubicBezTo>
                  <a:cubicBezTo>
                    <a:pt x="239" y="542"/>
                    <a:pt x="273" y="548"/>
                    <a:pt x="307" y="548"/>
                  </a:cubicBezTo>
                  <a:cubicBezTo>
                    <a:pt x="417" y="548"/>
                    <a:pt x="527" y="494"/>
                    <a:pt x="559" y="367"/>
                  </a:cubicBezTo>
                  <a:cubicBezTo>
                    <a:pt x="600" y="233"/>
                    <a:pt x="559" y="57"/>
                    <a:pt x="425" y="16"/>
                  </a:cubicBezTo>
                  <a:cubicBezTo>
                    <a:pt x="386" y="6"/>
                    <a:pt x="349" y="1"/>
                    <a:pt x="31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40"/>
            <p:cNvSpPr/>
            <p:nvPr/>
          </p:nvSpPr>
          <p:spPr>
            <a:xfrm>
              <a:off x="5230050" y="4383900"/>
              <a:ext cx="16050" cy="14150"/>
            </a:xfrm>
            <a:custGeom>
              <a:rect b="b" l="l" r="r" t="t"/>
              <a:pathLst>
                <a:path extrusionOk="0" h="566" w="642">
                  <a:moveTo>
                    <a:pt x="355" y="0"/>
                  </a:moveTo>
                  <a:cubicBezTo>
                    <a:pt x="243" y="0"/>
                    <a:pt x="117" y="76"/>
                    <a:pt x="83" y="187"/>
                  </a:cubicBezTo>
                  <a:cubicBezTo>
                    <a:pt x="1" y="311"/>
                    <a:pt x="83" y="486"/>
                    <a:pt x="207" y="528"/>
                  </a:cubicBezTo>
                  <a:cubicBezTo>
                    <a:pt x="257" y="554"/>
                    <a:pt x="304" y="566"/>
                    <a:pt x="347" y="566"/>
                  </a:cubicBezTo>
                  <a:cubicBezTo>
                    <a:pt x="455" y="566"/>
                    <a:pt x="541" y="493"/>
                    <a:pt x="600" y="404"/>
                  </a:cubicBezTo>
                  <a:cubicBezTo>
                    <a:pt x="642" y="269"/>
                    <a:pt x="559" y="104"/>
                    <a:pt x="425" y="11"/>
                  </a:cubicBezTo>
                  <a:cubicBezTo>
                    <a:pt x="403" y="4"/>
                    <a:pt x="379" y="0"/>
                    <a:pt x="35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40"/>
            <p:cNvSpPr/>
            <p:nvPr/>
          </p:nvSpPr>
          <p:spPr>
            <a:xfrm>
              <a:off x="5166475" y="4468175"/>
              <a:ext cx="7525" cy="8800"/>
            </a:xfrm>
            <a:custGeom>
              <a:rect b="b" l="l" r="r" t="t"/>
              <a:pathLst>
                <a:path extrusionOk="0" h="352" w="301">
                  <a:moveTo>
                    <a:pt x="124" y="0"/>
                  </a:moveTo>
                  <a:lnTo>
                    <a:pt x="0" y="259"/>
                  </a:lnTo>
                  <a:lnTo>
                    <a:pt x="259" y="352"/>
                  </a:lnTo>
                  <a:cubicBezTo>
                    <a:pt x="259" y="300"/>
                    <a:pt x="300" y="259"/>
                    <a:pt x="300" y="217"/>
                  </a:cubicBezTo>
                  <a:cubicBezTo>
                    <a:pt x="300" y="134"/>
                    <a:pt x="217" y="41"/>
                    <a:pt x="12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40"/>
            <p:cNvSpPr/>
            <p:nvPr/>
          </p:nvSpPr>
          <p:spPr>
            <a:xfrm>
              <a:off x="5190000" y="4403550"/>
              <a:ext cx="10875" cy="13350"/>
            </a:xfrm>
            <a:custGeom>
              <a:rect b="b" l="l" r="r" t="t"/>
              <a:pathLst>
                <a:path extrusionOk="0" h="534" w="435">
                  <a:moveTo>
                    <a:pt x="217" y="0"/>
                  </a:moveTo>
                  <a:lnTo>
                    <a:pt x="0" y="517"/>
                  </a:lnTo>
                  <a:lnTo>
                    <a:pt x="52" y="517"/>
                  </a:lnTo>
                  <a:cubicBezTo>
                    <a:pt x="85" y="528"/>
                    <a:pt x="115" y="533"/>
                    <a:pt x="143" y="533"/>
                  </a:cubicBezTo>
                  <a:cubicBezTo>
                    <a:pt x="218" y="533"/>
                    <a:pt x="272" y="495"/>
                    <a:pt x="310" y="435"/>
                  </a:cubicBezTo>
                  <a:lnTo>
                    <a:pt x="352" y="435"/>
                  </a:lnTo>
                  <a:cubicBezTo>
                    <a:pt x="352" y="393"/>
                    <a:pt x="352" y="393"/>
                    <a:pt x="393" y="352"/>
                  </a:cubicBezTo>
                  <a:cubicBezTo>
                    <a:pt x="434" y="217"/>
                    <a:pt x="352" y="42"/>
                    <a:pt x="21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40"/>
            <p:cNvSpPr/>
            <p:nvPr/>
          </p:nvSpPr>
          <p:spPr>
            <a:xfrm>
              <a:off x="5217125" y="4345400"/>
              <a:ext cx="8550" cy="7500"/>
            </a:xfrm>
            <a:custGeom>
              <a:rect b="b" l="l" r="r" t="t"/>
              <a:pathLst>
                <a:path extrusionOk="0" h="300" w="342">
                  <a:moveTo>
                    <a:pt x="83" y="0"/>
                  </a:moveTo>
                  <a:lnTo>
                    <a:pt x="1" y="259"/>
                  </a:lnTo>
                  <a:lnTo>
                    <a:pt x="42" y="300"/>
                  </a:lnTo>
                  <a:cubicBezTo>
                    <a:pt x="83" y="300"/>
                    <a:pt x="166" y="300"/>
                    <a:pt x="207" y="259"/>
                  </a:cubicBezTo>
                  <a:cubicBezTo>
                    <a:pt x="259" y="259"/>
                    <a:pt x="300" y="176"/>
                    <a:pt x="342" y="134"/>
                  </a:cubicBezTo>
                  <a:lnTo>
                    <a:pt x="83"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40"/>
            <p:cNvSpPr/>
            <p:nvPr/>
          </p:nvSpPr>
          <p:spPr>
            <a:xfrm>
              <a:off x="5171900" y="4622225"/>
              <a:ext cx="12950" cy="8550"/>
            </a:xfrm>
            <a:custGeom>
              <a:rect b="b" l="l" r="r" t="t"/>
              <a:pathLst>
                <a:path extrusionOk="0" h="342" w="518">
                  <a:moveTo>
                    <a:pt x="124" y="0"/>
                  </a:moveTo>
                  <a:lnTo>
                    <a:pt x="83" y="41"/>
                  </a:lnTo>
                  <a:cubicBezTo>
                    <a:pt x="42" y="41"/>
                    <a:pt x="42" y="83"/>
                    <a:pt x="0" y="135"/>
                  </a:cubicBezTo>
                  <a:lnTo>
                    <a:pt x="0" y="176"/>
                  </a:lnTo>
                  <a:lnTo>
                    <a:pt x="424" y="341"/>
                  </a:lnTo>
                  <a:cubicBezTo>
                    <a:pt x="424" y="300"/>
                    <a:pt x="466" y="259"/>
                    <a:pt x="517" y="217"/>
                  </a:cubicBezTo>
                  <a:cubicBezTo>
                    <a:pt x="517" y="135"/>
                    <a:pt x="466" y="83"/>
                    <a:pt x="383" y="41"/>
                  </a:cubicBezTo>
                  <a:lnTo>
                    <a:pt x="3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40"/>
            <p:cNvSpPr/>
            <p:nvPr/>
          </p:nvSpPr>
          <p:spPr>
            <a:xfrm>
              <a:off x="5196450" y="4557800"/>
              <a:ext cx="15275" cy="14050"/>
            </a:xfrm>
            <a:custGeom>
              <a:rect b="b" l="l" r="r" t="t"/>
              <a:pathLst>
                <a:path extrusionOk="0" h="562" w="611">
                  <a:moveTo>
                    <a:pt x="301" y="1"/>
                  </a:moveTo>
                  <a:cubicBezTo>
                    <a:pt x="194" y="1"/>
                    <a:pt x="112" y="71"/>
                    <a:pt x="52" y="168"/>
                  </a:cubicBezTo>
                  <a:cubicBezTo>
                    <a:pt x="1" y="334"/>
                    <a:pt x="52" y="468"/>
                    <a:pt x="218" y="551"/>
                  </a:cubicBezTo>
                  <a:cubicBezTo>
                    <a:pt x="241" y="558"/>
                    <a:pt x="266" y="561"/>
                    <a:pt x="291" y="561"/>
                  </a:cubicBezTo>
                  <a:cubicBezTo>
                    <a:pt x="407" y="561"/>
                    <a:pt x="527" y="487"/>
                    <a:pt x="569" y="385"/>
                  </a:cubicBezTo>
                  <a:cubicBezTo>
                    <a:pt x="611" y="251"/>
                    <a:pt x="569" y="75"/>
                    <a:pt x="435" y="34"/>
                  </a:cubicBezTo>
                  <a:cubicBezTo>
                    <a:pt x="386" y="11"/>
                    <a:pt x="342" y="1"/>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40"/>
            <p:cNvSpPr/>
            <p:nvPr/>
          </p:nvSpPr>
          <p:spPr>
            <a:xfrm>
              <a:off x="5151225" y="4576625"/>
              <a:ext cx="15275" cy="14150"/>
            </a:xfrm>
            <a:custGeom>
              <a:rect b="b" l="l" r="r" t="t"/>
              <a:pathLst>
                <a:path extrusionOk="0" h="566" w="611">
                  <a:moveTo>
                    <a:pt x="315" y="0"/>
                  </a:moveTo>
                  <a:cubicBezTo>
                    <a:pt x="188" y="0"/>
                    <a:pt x="84" y="56"/>
                    <a:pt x="52" y="191"/>
                  </a:cubicBezTo>
                  <a:cubicBezTo>
                    <a:pt x="0" y="315"/>
                    <a:pt x="52" y="490"/>
                    <a:pt x="217" y="532"/>
                  </a:cubicBezTo>
                  <a:cubicBezTo>
                    <a:pt x="255" y="555"/>
                    <a:pt x="295" y="565"/>
                    <a:pt x="334" y="565"/>
                  </a:cubicBezTo>
                  <a:cubicBezTo>
                    <a:pt x="435" y="565"/>
                    <a:pt x="532" y="497"/>
                    <a:pt x="569" y="408"/>
                  </a:cubicBezTo>
                  <a:cubicBezTo>
                    <a:pt x="610" y="232"/>
                    <a:pt x="569" y="98"/>
                    <a:pt x="434" y="15"/>
                  </a:cubicBezTo>
                  <a:cubicBezTo>
                    <a:pt x="393" y="5"/>
                    <a:pt x="353" y="0"/>
                    <a:pt x="31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40"/>
            <p:cNvSpPr/>
            <p:nvPr/>
          </p:nvSpPr>
          <p:spPr>
            <a:xfrm>
              <a:off x="5177075" y="4512575"/>
              <a:ext cx="16300" cy="14050"/>
            </a:xfrm>
            <a:custGeom>
              <a:rect b="b" l="l" r="r" t="t"/>
              <a:pathLst>
                <a:path extrusionOk="0" h="562" w="652">
                  <a:moveTo>
                    <a:pt x="324" y="0"/>
                  </a:moveTo>
                  <a:cubicBezTo>
                    <a:pt x="223" y="0"/>
                    <a:pt x="123" y="71"/>
                    <a:pt x="93" y="168"/>
                  </a:cubicBezTo>
                  <a:cubicBezTo>
                    <a:pt x="0" y="292"/>
                    <a:pt x="93" y="468"/>
                    <a:pt x="217" y="550"/>
                  </a:cubicBezTo>
                  <a:cubicBezTo>
                    <a:pt x="241" y="558"/>
                    <a:pt x="266" y="561"/>
                    <a:pt x="291" y="561"/>
                  </a:cubicBezTo>
                  <a:cubicBezTo>
                    <a:pt x="408" y="561"/>
                    <a:pt x="534" y="487"/>
                    <a:pt x="610" y="385"/>
                  </a:cubicBezTo>
                  <a:cubicBezTo>
                    <a:pt x="651" y="251"/>
                    <a:pt x="569" y="75"/>
                    <a:pt x="434" y="33"/>
                  </a:cubicBezTo>
                  <a:cubicBezTo>
                    <a:pt x="400" y="11"/>
                    <a:pt x="362" y="0"/>
                    <a:pt x="32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40"/>
            <p:cNvSpPr/>
            <p:nvPr/>
          </p:nvSpPr>
          <p:spPr>
            <a:xfrm>
              <a:off x="5113750" y="4596375"/>
              <a:ext cx="6475" cy="8550"/>
            </a:xfrm>
            <a:custGeom>
              <a:rect b="b" l="l" r="r" t="t"/>
              <a:pathLst>
                <a:path extrusionOk="0" h="342" w="259">
                  <a:moveTo>
                    <a:pt x="83" y="0"/>
                  </a:moveTo>
                  <a:lnTo>
                    <a:pt x="0" y="259"/>
                  </a:lnTo>
                  <a:lnTo>
                    <a:pt x="259" y="341"/>
                  </a:lnTo>
                  <a:lnTo>
                    <a:pt x="259" y="259"/>
                  </a:lnTo>
                  <a:cubicBezTo>
                    <a:pt x="259" y="135"/>
                    <a:pt x="207" y="42"/>
                    <a:pt x="8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40"/>
            <p:cNvSpPr/>
            <p:nvPr/>
          </p:nvSpPr>
          <p:spPr>
            <a:xfrm>
              <a:off x="5137250" y="4531750"/>
              <a:ext cx="10900" cy="13325"/>
            </a:xfrm>
            <a:custGeom>
              <a:rect b="b" l="l" r="r" t="t"/>
              <a:pathLst>
                <a:path extrusionOk="0" h="533" w="436">
                  <a:moveTo>
                    <a:pt x="218" y="0"/>
                  </a:moveTo>
                  <a:lnTo>
                    <a:pt x="1" y="517"/>
                  </a:lnTo>
                  <a:cubicBezTo>
                    <a:pt x="35" y="528"/>
                    <a:pt x="70" y="533"/>
                    <a:pt x="106" y="533"/>
                  </a:cubicBezTo>
                  <a:cubicBezTo>
                    <a:pt x="214" y="533"/>
                    <a:pt x="324" y="486"/>
                    <a:pt x="394" y="393"/>
                  </a:cubicBezTo>
                  <a:cubicBezTo>
                    <a:pt x="435" y="218"/>
                    <a:pt x="352" y="83"/>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40"/>
            <p:cNvSpPr/>
            <p:nvPr/>
          </p:nvSpPr>
          <p:spPr>
            <a:xfrm>
              <a:off x="5223600" y="4498400"/>
              <a:ext cx="13975" cy="9000"/>
            </a:xfrm>
            <a:custGeom>
              <a:rect b="b" l="l" r="r" t="t"/>
              <a:pathLst>
                <a:path extrusionOk="0" h="360" w="559">
                  <a:moveTo>
                    <a:pt x="41" y="1"/>
                  </a:moveTo>
                  <a:cubicBezTo>
                    <a:pt x="0" y="1"/>
                    <a:pt x="0" y="42"/>
                    <a:pt x="0" y="83"/>
                  </a:cubicBezTo>
                  <a:cubicBezTo>
                    <a:pt x="0" y="125"/>
                    <a:pt x="0" y="176"/>
                    <a:pt x="41" y="218"/>
                  </a:cubicBezTo>
                  <a:lnTo>
                    <a:pt x="41" y="259"/>
                  </a:lnTo>
                  <a:cubicBezTo>
                    <a:pt x="83" y="301"/>
                    <a:pt x="124" y="342"/>
                    <a:pt x="166" y="342"/>
                  </a:cubicBezTo>
                  <a:cubicBezTo>
                    <a:pt x="205" y="354"/>
                    <a:pt x="240" y="359"/>
                    <a:pt x="272" y="359"/>
                  </a:cubicBezTo>
                  <a:cubicBezTo>
                    <a:pt x="348" y="359"/>
                    <a:pt x="407" y="330"/>
                    <a:pt x="465" y="301"/>
                  </a:cubicBezTo>
                  <a:cubicBezTo>
                    <a:pt x="517" y="259"/>
                    <a:pt x="517" y="218"/>
                    <a:pt x="558" y="218"/>
                  </a:cubicBezTo>
                  <a:lnTo>
                    <a:pt x="4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40"/>
            <p:cNvSpPr/>
            <p:nvPr/>
          </p:nvSpPr>
          <p:spPr>
            <a:xfrm>
              <a:off x="5164150" y="4474625"/>
              <a:ext cx="8800" cy="6475"/>
            </a:xfrm>
            <a:custGeom>
              <a:rect b="b" l="l" r="r" t="t"/>
              <a:pathLst>
                <a:path extrusionOk="0" h="259" w="352">
                  <a:moveTo>
                    <a:pt x="93" y="1"/>
                  </a:moveTo>
                  <a:lnTo>
                    <a:pt x="0" y="218"/>
                  </a:lnTo>
                  <a:cubicBezTo>
                    <a:pt x="0" y="259"/>
                    <a:pt x="0" y="259"/>
                    <a:pt x="52" y="259"/>
                  </a:cubicBezTo>
                  <a:lnTo>
                    <a:pt x="135" y="259"/>
                  </a:lnTo>
                  <a:cubicBezTo>
                    <a:pt x="176" y="259"/>
                    <a:pt x="176" y="259"/>
                    <a:pt x="217" y="218"/>
                  </a:cubicBezTo>
                  <a:cubicBezTo>
                    <a:pt x="259" y="218"/>
                    <a:pt x="310" y="176"/>
                    <a:pt x="310" y="135"/>
                  </a:cubicBezTo>
                  <a:cubicBezTo>
                    <a:pt x="352" y="135"/>
                    <a:pt x="352" y="94"/>
                    <a:pt x="352" y="94"/>
                  </a:cubicBezTo>
                  <a:lnTo>
                    <a:pt x="9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40"/>
            <p:cNvSpPr/>
            <p:nvPr/>
          </p:nvSpPr>
          <p:spPr>
            <a:xfrm>
              <a:off x="5098500" y="4704925"/>
              <a:ext cx="13975" cy="14250"/>
            </a:xfrm>
            <a:custGeom>
              <a:rect b="b" l="l" r="r" t="t"/>
              <a:pathLst>
                <a:path extrusionOk="0" h="570" w="559">
                  <a:moveTo>
                    <a:pt x="320" y="0"/>
                  </a:moveTo>
                  <a:cubicBezTo>
                    <a:pt x="204" y="0"/>
                    <a:pt x="84" y="76"/>
                    <a:pt x="41" y="187"/>
                  </a:cubicBezTo>
                  <a:cubicBezTo>
                    <a:pt x="0" y="311"/>
                    <a:pt x="41" y="487"/>
                    <a:pt x="217" y="528"/>
                  </a:cubicBezTo>
                  <a:cubicBezTo>
                    <a:pt x="217" y="569"/>
                    <a:pt x="217" y="569"/>
                    <a:pt x="259" y="569"/>
                  </a:cubicBezTo>
                  <a:cubicBezTo>
                    <a:pt x="352" y="445"/>
                    <a:pt x="476" y="352"/>
                    <a:pt x="558" y="269"/>
                  </a:cubicBezTo>
                  <a:cubicBezTo>
                    <a:pt x="558" y="135"/>
                    <a:pt x="517" y="52"/>
                    <a:pt x="393" y="11"/>
                  </a:cubicBezTo>
                  <a:cubicBezTo>
                    <a:pt x="369" y="4"/>
                    <a:pt x="345" y="0"/>
                    <a:pt x="32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40"/>
            <p:cNvSpPr/>
            <p:nvPr/>
          </p:nvSpPr>
          <p:spPr>
            <a:xfrm>
              <a:off x="5124325" y="4640775"/>
              <a:ext cx="16325" cy="14150"/>
            </a:xfrm>
            <a:custGeom>
              <a:rect b="b" l="l" r="r" t="t"/>
              <a:pathLst>
                <a:path extrusionOk="0" h="566" w="653">
                  <a:moveTo>
                    <a:pt x="320" y="0"/>
                  </a:moveTo>
                  <a:cubicBezTo>
                    <a:pt x="219" y="0"/>
                    <a:pt x="124" y="71"/>
                    <a:pt x="94" y="168"/>
                  </a:cubicBezTo>
                  <a:cubicBezTo>
                    <a:pt x="1" y="333"/>
                    <a:pt x="94" y="468"/>
                    <a:pt x="218" y="550"/>
                  </a:cubicBezTo>
                  <a:cubicBezTo>
                    <a:pt x="249" y="560"/>
                    <a:pt x="282" y="565"/>
                    <a:pt x="316" y="565"/>
                  </a:cubicBezTo>
                  <a:cubicBezTo>
                    <a:pt x="426" y="565"/>
                    <a:pt x="540" y="510"/>
                    <a:pt x="611" y="375"/>
                  </a:cubicBezTo>
                  <a:cubicBezTo>
                    <a:pt x="652" y="251"/>
                    <a:pt x="559" y="75"/>
                    <a:pt x="435" y="34"/>
                  </a:cubicBezTo>
                  <a:cubicBezTo>
                    <a:pt x="398" y="11"/>
                    <a:pt x="359" y="0"/>
                    <a:pt x="32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40"/>
            <p:cNvSpPr/>
            <p:nvPr/>
          </p:nvSpPr>
          <p:spPr>
            <a:xfrm>
              <a:off x="5060750" y="4724575"/>
              <a:ext cx="6500" cy="8550"/>
            </a:xfrm>
            <a:custGeom>
              <a:rect b="b" l="l" r="r" t="t"/>
              <a:pathLst>
                <a:path extrusionOk="0" h="342" w="260">
                  <a:moveTo>
                    <a:pt x="94" y="0"/>
                  </a:moveTo>
                  <a:lnTo>
                    <a:pt x="1" y="259"/>
                  </a:lnTo>
                  <a:lnTo>
                    <a:pt x="259" y="342"/>
                  </a:lnTo>
                  <a:lnTo>
                    <a:pt x="259" y="259"/>
                  </a:lnTo>
                  <a:lnTo>
                    <a:pt x="259" y="124"/>
                  </a:lnTo>
                  <a:lnTo>
                    <a:pt x="218" y="83"/>
                  </a:lnTo>
                  <a:lnTo>
                    <a:pt x="176" y="42"/>
                  </a:lnTo>
                  <a:cubicBezTo>
                    <a:pt x="135" y="0"/>
                    <a:pt x="135" y="0"/>
                    <a:pt x="9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40"/>
            <p:cNvSpPr/>
            <p:nvPr/>
          </p:nvSpPr>
          <p:spPr>
            <a:xfrm>
              <a:off x="5084525" y="4659950"/>
              <a:ext cx="10875" cy="13775"/>
            </a:xfrm>
            <a:custGeom>
              <a:rect b="b" l="l" r="r" t="t"/>
              <a:pathLst>
                <a:path extrusionOk="0" h="551" w="435">
                  <a:moveTo>
                    <a:pt x="218" y="1"/>
                  </a:moveTo>
                  <a:lnTo>
                    <a:pt x="1" y="518"/>
                  </a:lnTo>
                  <a:cubicBezTo>
                    <a:pt x="38" y="540"/>
                    <a:pt x="77" y="551"/>
                    <a:pt x="116" y="551"/>
                  </a:cubicBezTo>
                  <a:cubicBezTo>
                    <a:pt x="217" y="551"/>
                    <a:pt x="312" y="480"/>
                    <a:pt x="342" y="383"/>
                  </a:cubicBezTo>
                  <a:cubicBezTo>
                    <a:pt x="435" y="259"/>
                    <a:pt x="342" y="83"/>
                    <a:pt x="2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40"/>
            <p:cNvSpPr/>
            <p:nvPr/>
          </p:nvSpPr>
          <p:spPr>
            <a:xfrm>
              <a:off x="5170600" y="4626600"/>
              <a:ext cx="11925" cy="9600"/>
            </a:xfrm>
            <a:custGeom>
              <a:rect b="b" l="l" r="r" t="t"/>
              <a:pathLst>
                <a:path extrusionOk="0" h="384" w="477">
                  <a:moveTo>
                    <a:pt x="52" y="1"/>
                  </a:moveTo>
                  <a:cubicBezTo>
                    <a:pt x="1" y="42"/>
                    <a:pt x="1" y="84"/>
                    <a:pt x="1" y="84"/>
                  </a:cubicBezTo>
                  <a:cubicBezTo>
                    <a:pt x="1" y="218"/>
                    <a:pt x="94" y="301"/>
                    <a:pt x="176" y="342"/>
                  </a:cubicBezTo>
                  <a:cubicBezTo>
                    <a:pt x="218" y="383"/>
                    <a:pt x="259" y="383"/>
                    <a:pt x="311" y="383"/>
                  </a:cubicBezTo>
                  <a:cubicBezTo>
                    <a:pt x="352" y="301"/>
                    <a:pt x="435" y="259"/>
                    <a:pt x="476" y="166"/>
                  </a:cubicBezTo>
                  <a:lnTo>
                    <a:pt x="5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40"/>
            <p:cNvSpPr/>
            <p:nvPr/>
          </p:nvSpPr>
          <p:spPr>
            <a:xfrm>
              <a:off x="5111425" y="4602825"/>
              <a:ext cx="8800" cy="6500"/>
            </a:xfrm>
            <a:custGeom>
              <a:rect b="b" l="l" r="r" t="t"/>
              <a:pathLst>
                <a:path extrusionOk="0" h="260" w="352">
                  <a:moveTo>
                    <a:pt x="93" y="1"/>
                  </a:moveTo>
                  <a:lnTo>
                    <a:pt x="0" y="259"/>
                  </a:lnTo>
                  <a:lnTo>
                    <a:pt x="176" y="259"/>
                  </a:lnTo>
                  <a:cubicBezTo>
                    <a:pt x="217" y="218"/>
                    <a:pt x="258" y="218"/>
                    <a:pt x="300" y="176"/>
                  </a:cubicBezTo>
                  <a:cubicBezTo>
                    <a:pt x="300" y="176"/>
                    <a:pt x="352" y="135"/>
                    <a:pt x="352" y="83"/>
                  </a:cubicBezTo>
                  <a:lnTo>
                    <a:pt x="9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40"/>
            <p:cNvSpPr/>
            <p:nvPr/>
          </p:nvSpPr>
          <p:spPr>
            <a:xfrm>
              <a:off x="5057650" y="4731025"/>
              <a:ext cx="9600" cy="6500"/>
            </a:xfrm>
            <a:custGeom>
              <a:rect b="b" l="l" r="r" t="t"/>
              <a:pathLst>
                <a:path extrusionOk="0" h="260" w="384">
                  <a:moveTo>
                    <a:pt x="125" y="1"/>
                  </a:moveTo>
                  <a:lnTo>
                    <a:pt x="0" y="259"/>
                  </a:lnTo>
                  <a:lnTo>
                    <a:pt x="176" y="259"/>
                  </a:lnTo>
                  <a:cubicBezTo>
                    <a:pt x="259" y="259"/>
                    <a:pt x="342" y="177"/>
                    <a:pt x="383" y="84"/>
                  </a:cubicBezTo>
                  <a:lnTo>
                    <a:pt x="125"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40"/>
            <p:cNvSpPr/>
            <p:nvPr/>
          </p:nvSpPr>
          <p:spPr>
            <a:xfrm>
              <a:off x="5201875" y="4183800"/>
              <a:ext cx="12950" cy="9900"/>
            </a:xfrm>
            <a:custGeom>
              <a:rect b="b" l="l" r="r" t="t"/>
              <a:pathLst>
                <a:path extrusionOk="0" h="396" w="518">
                  <a:moveTo>
                    <a:pt x="216" y="1"/>
                  </a:moveTo>
                  <a:cubicBezTo>
                    <a:pt x="135" y="1"/>
                    <a:pt x="61" y="49"/>
                    <a:pt x="1" y="137"/>
                  </a:cubicBezTo>
                  <a:lnTo>
                    <a:pt x="1" y="178"/>
                  </a:lnTo>
                  <a:lnTo>
                    <a:pt x="518" y="395"/>
                  </a:lnTo>
                  <a:lnTo>
                    <a:pt x="518" y="219"/>
                  </a:lnTo>
                  <a:cubicBezTo>
                    <a:pt x="518" y="137"/>
                    <a:pt x="435" y="44"/>
                    <a:pt x="352" y="44"/>
                  </a:cubicBezTo>
                  <a:cubicBezTo>
                    <a:pt x="305" y="15"/>
                    <a:pt x="260" y="1"/>
                    <a:pt x="21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40"/>
            <p:cNvSpPr/>
            <p:nvPr/>
          </p:nvSpPr>
          <p:spPr>
            <a:xfrm>
              <a:off x="5226700" y="4120250"/>
              <a:ext cx="11900" cy="13500"/>
            </a:xfrm>
            <a:custGeom>
              <a:rect b="b" l="l" r="r" t="t"/>
              <a:pathLst>
                <a:path extrusionOk="0" h="540" w="476">
                  <a:moveTo>
                    <a:pt x="300" y="1"/>
                  </a:moveTo>
                  <a:cubicBezTo>
                    <a:pt x="176" y="1"/>
                    <a:pt x="83" y="52"/>
                    <a:pt x="42" y="135"/>
                  </a:cubicBezTo>
                  <a:cubicBezTo>
                    <a:pt x="0" y="311"/>
                    <a:pt x="42" y="476"/>
                    <a:pt x="217" y="518"/>
                  </a:cubicBezTo>
                  <a:cubicBezTo>
                    <a:pt x="242" y="533"/>
                    <a:pt x="271" y="539"/>
                    <a:pt x="302" y="539"/>
                  </a:cubicBezTo>
                  <a:cubicBezTo>
                    <a:pt x="372" y="539"/>
                    <a:pt x="447" y="505"/>
                    <a:pt x="476" y="476"/>
                  </a:cubicBezTo>
                  <a:cubicBezTo>
                    <a:pt x="434" y="311"/>
                    <a:pt x="341" y="135"/>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40"/>
            <p:cNvSpPr/>
            <p:nvPr/>
          </p:nvSpPr>
          <p:spPr>
            <a:xfrm>
              <a:off x="5181450" y="4138350"/>
              <a:ext cx="15025" cy="14150"/>
            </a:xfrm>
            <a:custGeom>
              <a:rect b="b" l="l" r="r" t="t"/>
              <a:pathLst>
                <a:path extrusionOk="0" h="566" w="601">
                  <a:moveTo>
                    <a:pt x="347" y="0"/>
                  </a:moveTo>
                  <a:cubicBezTo>
                    <a:pt x="217" y="0"/>
                    <a:pt x="119" y="76"/>
                    <a:pt x="42" y="187"/>
                  </a:cubicBezTo>
                  <a:cubicBezTo>
                    <a:pt x="1" y="311"/>
                    <a:pt x="42" y="486"/>
                    <a:pt x="218" y="528"/>
                  </a:cubicBezTo>
                  <a:cubicBezTo>
                    <a:pt x="253" y="554"/>
                    <a:pt x="292" y="566"/>
                    <a:pt x="332" y="566"/>
                  </a:cubicBezTo>
                  <a:cubicBezTo>
                    <a:pt x="431" y="566"/>
                    <a:pt x="530" y="493"/>
                    <a:pt x="559" y="404"/>
                  </a:cubicBezTo>
                  <a:cubicBezTo>
                    <a:pt x="601" y="269"/>
                    <a:pt x="559" y="104"/>
                    <a:pt x="435" y="11"/>
                  </a:cubicBezTo>
                  <a:cubicBezTo>
                    <a:pt x="404" y="4"/>
                    <a:pt x="375" y="0"/>
                    <a:pt x="34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40"/>
            <p:cNvSpPr/>
            <p:nvPr/>
          </p:nvSpPr>
          <p:spPr>
            <a:xfrm>
              <a:off x="5245050" y="4165500"/>
              <a:ext cx="10875" cy="13900"/>
            </a:xfrm>
            <a:custGeom>
              <a:rect b="b" l="l" r="r" t="t"/>
              <a:pathLst>
                <a:path extrusionOk="0" h="556" w="435">
                  <a:moveTo>
                    <a:pt x="259" y="0"/>
                  </a:moveTo>
                  <a:cubicBezTo>
                    <a:pt x="176" y="0"/>
                    <a:pt x="124" y="93"/>
                    <a:pt x="83" y="176"/>
                  </a:cubicBezTo>
                  <a:cubicBezTo>
                    <a:pt x="0" y="310"/>
                    <a:pt x="83" y="476"/>
                    <a:pt x="217" y="517"/>
                  </a:cubicBezTo>
                  <a:cubicBezTo>
                    <a:pt x="259" y="543"/>
                    <a:pt x="290" y="556"/>
                    <a:pt x="322" y="556"/>
                  </a:cubicBezTo>
                  <a:cubicBezTo>
                    <a:pt x="354" y="556"/>
                    <a:pt x="388" y="543"/>
                    <a:pt x="435" y="517"/>
                  </a:cubicBezTo>
                  <a:cubicBezTo>
                    <a:pt x="341" y="352"/>
                    <a:pt x="300" y="176"/>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40"/>
            <p:cNvSpPr/>
            <p:nvPr/>
          </p:nvSpPr>
          <p:spPr>
            <a:xfrm>
              <a:off x="5207300" y="4075025"/>
              <a:ext cx="10900" cy="13525"/>
            </a:xfrm>
            <a:custGeom>
              <a:rect b="b" l="l" r="r" t="t"/>
              <a:pathLst>
                <a:path extrusionOk="0" h="541" w="436">
                  <a:moveTo>
                    <a:pt x="177" y="0"/>
                  </a:moveTo>
                  <a:cubicBezTo>
                    <a:pt x="135" y="52"/>
                    <a:pt x="83" y="93"/>
                    <a:pt x="83" y="135"/>
                  </a:cubicBezTo>
                  <a:cubicBezTo>
                    <a:pt x="1" y="311"/>
                    <a:pt x="83" y="435"/>
                    <a:pt x="218" y="517"/>
                  </a:cubicBezTo>
                  <a:cubicBezTo>
                    <a:pt x="245" y="535"/>
                    <a:pt x="274" y="540"/>
                    <a:pt x="302" y="540"/>
                  </a:cubicBezTo>
                  <a:cubicBezTo>
                    <a:pt x="357" y="540"/>
                    <a:pt x="407" y="517"/>
                    <a:pt x="435" y="517"/>
                  </a:cubicBezTo>
                  <a:cubicBezTo>
                    <a:pt x="394" y="352"/>
                    <a:pt x="259" y="176"/>
                    <a:pt x="17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40"/>
            <p:cNvSpPr/>
            <p:nvPr/>
          </p:nvSpPr>
          <p:spPr>
            <a:xfrm>
              <a:off x="5143725" y="4158000"/>
              <a:ext cx="7525" cy="8800"/>
            </a:xfrm>
            <a:custGeom>
              <a:rect b="b" l="l" r="r" t="t"/>
              <a:pathLst>
                <a:path extrusionOk="0" h="352" w="301">
                  <a:moveTo>
                    <a:pt x="135" y="0"/>
                  </a:moveTo>
                  <a:lnTo>
                    <a:pt x="0" y="259"/>
                  </a:lnTo>
                  <a:lnTo>
                    <a:pt x="259" y="352"/>
                  </a:lnTo>
                  <a:lnTo>
                    <a:pt x="259" y="300"/>
                  </a:lnTo>
                  <a:cubicBezTo>
                    <a:pt x="300" y="176"/>
                    <a:pt x="218" y="42"/>
                    <a:pt x="13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40"/>
            <p:cNvSpPr/>
            <p:nvPr/>
          </p:nvSpPr>
          <p:spPr>
            <a:xfrm>
              <a:off x="5167500" y="4093375"/>
              <a:ext cx="10875" cy="13975"/>
            </a:xfrm>
            <a:custGeom>
              <a:rect b="b" l="l" r="r" t="t"/>
              <a:pathLst>
                <a:path extrusionOk="0" h="559" w="435">
                  <a:moveTo>
                    <a:pt x="218" y="0"/>
                  </a:moveTo>
                  <a:lnTo>
                    <a:pt x="1" y="517"/>
                  </a:lnTo>
                  <a:lnTo>
                    <a:pt x="42" y="559"/>
                  </a:lnTo>
                  <a:cubicBezTo>
                    <a:pt x="176" y="559"/>
                    <a:pt x="300" y="517"/>
                    <a:pt x="383" y="393"/>
                  </a:cubicBezTo>
                  <a:cubicBezTo>
                    <a:pt x="435" y="259"/>
                    <a:pt x="383" y="135"/>
                    <a:pt x="259" y="42"/>
                  </a:cubicBezTo>
                  <a:cubicBezTo>
                    <a:pt x="259" y="42"/>
                    <a:pt x="218" y="42"/>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40"/>
            <p:cNvSpPr/>
            <p:nvPr/>
          </p:nvSpPr>
          <p:spPr>
            <a:xfrm>
              <a:off x="5212725" y="4338925"/>
              <a:ext cx="9600" cy="6500"/>
            </a:xfrm>
            <a:custGeom>
              <a:rect b="b" l="l" r="r" t="t"/>
              <a:pathLst>
                <a:path extrusionOk="0" h="260" w="384">
                  <a:moveTo>
                    <a:pt x="218" y="1"/>
                  </a:moveTo>
                  <a:cubicBezTo>
                    <a:pt x="125" y="1"/>
                    <a:pt x="84" y="42"/>
                    <a:pt x="42" y="135"/>
                  </a:cubicBezTo>
                  <a:cubicBezTo>
                    <a:pt x="42" y="135"/>
                    <a:pt x="1" y="135"/>
                    <a:pt x="1" y="176"/>
                  </a:cubicBezTo>
                  <a:lnTo>
                    <a:pt x="259" y="259"/>
                  </a:lnTo>
                  <a:lnTo>
                    <a:pt x="3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40"/>
            <p:cNvSpPr/>
            <p:nvPr/>
          </p:nvSpPr>
          <p:spPr>
            <a:xfrm>
              <a:off x="5149150" y="4312675"/>
              <a:ext cx="13975" cy="9225"/>
            </a:xfrm>
            <a:custGeom>
              <a:rect b="b" l="l" r="r" t="t"/>
              <a:pathLst>
                <a:path extrusionOk="0" h="369" w="559">
                  <a:moveTo>
                    <a:pt x="243" y="1"/>
                  </a:moveTo>
                  <a:cubicBezTo>
                    <a:pt x="151" y="1"/>
                    <a:pt x="61" y="41"/>
                    <a:pt x="1" y="110"/>
                  </a:cubicBezTo>
                  <a:lnTo>
                    <a:pt x="1" y="151"/>
                  </a:lnTo>
                  <a:lnTo>
                    <a:pt x="517" y="368"/>
                  </a:lnTo>
                  <a:cubicBezTo>
                    <a:pt x="559" y="234"/>
                    <a:pt x="476" y="58"/>
                    <a:pt x="342" y="17"/>
                  </a:cubicBezTo>
                  <a:cubicBezTo>
                    <a:pt x="309" y="6"/>
                    <a:pt x="276" y="1"/>
                    <a:pt x="24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40"/>
            <p:cNvSpPr/>
            <p:nvPr/>
          </p:nvSpPr>
          <p:spPr>
            <a:xfrm>
              <a:off x="5237550" y="4274300"/>
              <a:ext cx="10625" cy="14000"/>
            </a:xfrm>
            <a:custGeom>
              <a:rect b="b" l="l" r="r" t="t"/>
              <a:pathLst>
                <a:path extrusionOk="0" h="560" w="425">
                  <a:moveTo>
                    <a:pt x="259" y="1"/>
                  </a:moveTo>
                  <a:cubicBezTo>
                    <a:pt x="218" y="42"/>
                    <a:pt x="125" y="94"/>
                    <a:pt x="83" y="135"/>
                  </a:cubicBezTo>
                  <a:lnTo>
                    <a:pt x="83" y="177"/>
                  </a:lnTo>
                  <a:cubicBezTo>
                    <a:pt x="0" y="352"/>
                    <a:pt x="83" y="476"/>
                    <a:pt x="218" y="559"/>
                  </a:cubicBezTo>
                  <a:lnTo>
                    <a:pt x="424" y="42"/>
                  </a:lnTo>
                  <a:cubicBezTo>
                    <a:pt x="383" y="1"/>
                    <a:pt x="342"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40"/>
            <p:cNvSpPr/>
            <p:nvPr/>
          </p:nvSpPr>
          <p:spPr>
            <a:xfrm>
              <a:off x="5173975" y="4248100"/>
              <a:ext cx="15000" cy="13700"/>
            </a:xfrm>
            <a:custGeom>
              <a:rect b="b" l="l" r="r" t="t"/>
              <a:pathLst>
                <a:path extrusionOk="0" h="548" w="600">
                  <a:moveTo>
                    <a:pt x="318" y="0"/>
                  </a:moveTo>
                  <a:cubicBezTo>
                    <a:pt x="199" y="0"/>
                    <a:pt x="105" y="56"/>
                    <a:pt x="41" y="191"/>
                  </a:cubicBezTo>
                  <a:cubicBezTo>
                    <a:pt x="0" y="315"/>
                    <a:pt x="41" y="490"/>
                    <a:pt x="217" y="532"/>
                  </a:cubicBezTo>
                  <a:cubicBezTo>
                    <a:pt x="248" y="542"/>
                    <a:pt x="282" y="547"/>
                    <a:pt x="317" y="547"/>
                  </a:cubicBezTo>
                  <a:cubicBezTo>
                    <a:pt x="421" y="547"/>
                    <a:pt x="527" y="501"/>
                    <a:pt x="558" y="408"/>
                  </a:cubicBezTo>
                  <a:cubicBezTo>
                    <a:pt x="600" y="232"/>
                    <a:pt x="558" y="108"/>
                    <a:pt x="434" y="15"/>
                  </a:cubicBezTo>
                  <a:cubicBezTo>
                    <a:pt x="393" y="5"/>
                    <a:pt x="355" y="0"/>
                    <a:pt x="3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40"/>
            <p:cNvSpPr/>
            <p:nvPr/>
          </p:nvSpPr>
          <p:spPr>
            <a:xfrm>
              <a:off x="5128725" y="4267025"/>
              <a:ext cx="15025" cy="14050"/>
            </a:xfrm>
            <a:custGeom>
              <a:rect b="b" l="l" r="r" t="t"/>
              <a:pathLst>
                <a:path extrusionOk="0" h="562" w="601">
                  <a:moveTo>
                    <a:pt x="292" y="0"/>
                  </a:moveTo>
                  <a:cubicBezTo>
                    <a:pt x="172" y="0"/>
                    <a:pt x="72" y="70"/>
                    <a:pt x="42" y="168"/>
                  </a:cubicBezTo>
                  <a:cubicBezTo>
                    <a:pt x="1" y="333"/>
                    <a:pt x="42" y="468"/>
                    <a:pt x="218" y="550"/>
                  </a:cubicBezTo>
                  <a:cubicBezTo>
                    <a:pt x="240" y="558"/>
                    <a:pt x="263" y="561"/>
                    <a:pt x="288" y="561"/>
                  </a:cubicBezTo>
                  <a:cubicBezTo>
                    <a:pt x="400" y="561"/>
                    <a:pt x="525" y="487"/>
                    <a:pt x="559" y="385"/>
                  </a:cubicBezTo>
                  <a:cubicBezTo>
                    <a:pt x="600" y="250"/>
                    <a:pt x="559" y="75"/>
                    <a:pt x="435" y="33"/>
                  </a:cubicBezTo>
                  <a:cubicBezTo>
                    <a:pt x="386" y="10"/>
                    <a:pt x="338" y="0"/>
                    <a:pt x="29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40"/>
            <p:cNvSpPr/>
            <p:nvPr/>
          </p:nvSpPr>
          <p:spPr>
            <a:xfrm>
              <a:off x="5192325" y="4293325"/>
              <a:ext cx="16050" cy="14250"/>
            </a:xfrm>
            <a:custGeom>
              <a:rect b="b" l="l" r="r" t="t"/>
              <a:pathLst>
                <a:path extrusionOk="0" h="570" w="642">
                  <a:moveTo>
                    <a:pt x="331" y="0"/>
                  </a:moveTo>
                  <a:cubicBezTo>
                    <a:pt x="225" y="0"/>
                    <a:pt x="115" y="56"/>
                    <a:pt x="83" y="191"/>
                  </a:cubicBezTo>
                  <a:cubicBezTo>
                    <a:pt x="0" y="315"/>
                    <a:pt x="83" y="491"/>
                    <a:pt x="217" y="532"/>
                  </a:cubicBezTo>
                  <a:cubicBezTo>
                    <a:pt x="252" y="559"/>
                    <a:pt x="292" y="570"/>
                    <a:pt x="332" y="570"/>
                  </a:cubicBezTo>
                  <a:cubicBezTo>
                    <a:pt x="433" y="570"/>
                    <a:pt x="541" y="497"/>
                    <a:pt x="600" y="408"/>
                  </a:cubicBezTo>
                  <a:cubicBezTo>
                    <a:pt x="641" y="232"/>
                    <a:pt x="558" y="108"/>
                    <a:pt x="424" y="15"/>
                  </a:cubicBezTo>
                  <a:cubicBezTo>
                    <a:pt x="395" y="6"/>
                    <a:pt x="363" y="0"/>
                    <a:pt x="33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40"/>
            <p:cNvSpPr/>
            <p:nvPr/>
          </p:nvSpPr>
          <p:spPr>
            <a:xfrm>
              <a:off x="5154575" y="4202850"/>
              <a:ext cx="16050" cy="13725"/>
            </a:xfrm>
            <a:custGeom>
              <a:rect b="b" l="l" r="r" t="t"/>
              <a:pathLst>
                <a:path extrusionOk="0" h="549" w="642">
                  <a:moveTo>
                    <a:pt x="336" y="1"/>
                  </a:moveTo>
                  <a:cubicBezTo>
                    <a:pt x="226" y="1"/>
                    <a:pt x="115" y="57"/>
                    <a:pt x="83" y="191"/>
                  </a:cubicBezTo>
                  <a:cubicBezTo>
                    <a:pt x="1" y="315"/>
                    <a:pt x="83" y="491"/>
                    <a:pt x="218" y="533"/>
                  </a:cubicBezTo>
                  <a:cubicBezTo>
                    <a:pt x="249" y="543"/>
                    <a:pt x="283" y="548"/>
                    <a:pt x="318" y="548"/>
                  </a:cubicBezTo>
                  <a:cubicBezTo>
                    <a:pt x="424" y="548"/>
                    <a:pt x="538" y="502"/>
                    <a:pt x="600" y="408"/>
                  </a:cubicBezTo>
                  <a:cubicBezTo>
                    <a:pt x="642" y="233"/>
                    <a:pt x="559" y="57"/>
                    <a:pt x="435" y="16"/>
                  </a:cubicBezTo>
                  <a:cubicBezTo>
                    <a:pt x="404" y="6"/>
                    <a:pt x="370" y="1"/>
                    <a:pt x="33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40"/>
            <p:cNvSpPr/>
            <p:nvPr/>
          </p:nvSpPr>
          <p:spPr>
            <a:xfrm>
              <a:off x="5219200" y="4229275"/>
              <a:ext cx="16050" cy="14150"/>
            </a:xfrm>
            <a:custGeom>
              <a:rect b="b" l="l" r="r" t="t"/>
              <a:pathLst>
                <a:path extrusionOk="0" h="566" w="642">
                  <a:moveTo>
                    <a:pt x="299" y="1"/>
                  </a:moveTo>
                  <a:cubicBezTo>
                    <a:pt x="189" y="1"/>
                    <a:pt x="102" y="71"/>
                    <a:pt x="42" y="168"/>
                  </a:cubicBezTo>
                  <a:cubicBezTo>
                    <a:pt x="0" y="292"/>
                    <a:pt x="42" y="468"/>
                    <a:pt x="217" y="551"/>
                  </a:cubicBezTo>
                  <a:cubicBezTo>
                    <a:pt x="241" y="561"/>
                    <a:pt x="267" y="565"/>
                    <a:pt x="294" y="565"/>
                  </a:cubicBezTo>
                  <a:cubicBezTo>
                    <a:pt x="404" y="565"/>
                    <a:pt x="525" y="485"/>
                    <a:pt x="559" y="385"/>
                  </a:cubicBezTo>
                  <a:cubicBezTo>
                    <a:pt x="641" y="251"/>
                    <a:pt x="559" y="86"/>
                    <a:pt x="435" y="34"/>
                  </a:cubicBezTo>
                  <a:cubicBezTo>
                    <a:pt x="386" y="11"/>
                    <a:pt x="341" y="1"/>
                    <a:pt x="29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40"/>
            <p:cNvSpPr/>
            <p:nvPr/>
          </p:nvSpPr>
          <p:spPr>
            <a:xfrm>
              <a:off x="5091000" y="4286200"/>
              <a:ext cx="7525" cy="9850"/>
            </a:xfrm>
            <a:custGeom>
              <a:rect b="b" l="l" r="r" t="t"/>
              <a:pathLst>
                <a:path extrusionOk="0" h="394" w="301">
                  <a:moveTo>
                    <a:pt x="83" y="0"/>
                  </a:moveTo>
                  <a:lnTo>
                    <a:pt x="0" y="259"/>
                  </a:lnTo>
                  <a:lnTo>
                    <a:pt x="259" y="393"/>
                  </a:lnTo>
                  <a:lnTo>
                    <a:pt x="259" y="300"/>
                  </a:lnTo>
                  <a:cubicBezTo>
                    <a:pt x="300" y="176"/>
                    <a:pt x="217" y="42"/>
                    <a:pt x="8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40"/>
            <p:cNvSpPr/>
            <p:nvPr/>
          </p:nvSpPr>
          <p:spPr>
            <a:xfrm>
              <a:off x="5114775" y="4222625"/>
              <a:ext cx="10625" cy="13200"/>
            </a:xfrm>
            <a:custGeom>
              <a:rect b="b" l="l" r="r" t="t"/>
              <a:pathLst>
                <a:path extrusionOk="0" h="528" w="425">
                  <a:moveTo>
                    <a:pt x="218" y="0"/>
                  </a:moveTo>
                  <a:lnTo>
                    <a:pt x="0" y="517"/>
                  </a:lnTo>
                  <a:cubicBezTo>
                    <a:pt x="22" y="524"/>
                    <a:pt x="46" y="528"/>
                    <a:pt x="70" y="528"/>
                  </a:cubicBezTo>
                  <a:cubicBezTo>
                    <a:pt x="183" y="528"/>
                    <a:pt x="308" y="454"/>
                    <a:pt x="342" y="352"/>
                  </a:cubicBezTo>
                  <a:cubicBezTo>
                    <a:pt x="424" y="217"/>
                    <a:pt x="342" y="41"/>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40"/>
            <p:cNvSpPr/>
            <p:nvPr/>
          </p:nvSpPr>
          <p:spPr>
            <a:xfrm>
              <a:off x="5265475" y="4218475"/>
              <a:ext cx="25" cy="1050"/>
            </a:xfrm>
            <a:custGeom>
              <a:rect b="b" l="l" r="r" t="t"/>
              <a:pathLst>
                <a:path extrusionOk="0" h="42" w="1">
                  <a:moveTo>
                    <a:pt x="0" y="42"/>
                  </a:moveTo>
                  <a:lnTo>
                    <a:pt x="0" y="1"/>
                  </a:lnTo>
                  <a:lnTo>
                    <a:pt x="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40"/>
            <p:cNvSpPr/>
            <p:nvPr/>
          </p:nvSpPr>
          <p:spPr>
            <a:xfrm>
              <a:off x="5200850" y="4188225"/>
              <a:ext cx="13975" cy="9600"/>
            </a:xfrm>
            <a:custGeom>
              <a:rect b="b" l="l" r="r" t="t"/>
              <a:pathLst>
                <a:path extrusionOk="0" h="384" w="559">
                  <a:moveTo>
                    <a:pt x="42" y="1"/>
                  </a:moveTo>
                  <a:cubicBezTo>
                    <a:pt x="0" y="42"/>
                    <a:pt x="0" y="84"/>
                    <a:pt x="0" y="125"/>
                  </a:cubicBezTo>
                  <a:cubicBezTo>
                    <a:pt x="0" y="125"/>
                    <a:pt x="0" y="177"/>
                    <a:pt x="42" y="218"/>
                  </a:cubicBezTo>
                  <a:lnTo>
                    <a:pt x="42" y="259"/>
                  </a:lnTo>
                  <a:cubicBezTo>
                    <a:pt x="83" y="301"/>
                    <a:pt x="135" y="342"/>
                    <a:pt x="176" y="342"/>
                  </a:cubicBezTo>
                  <a:cubicBezTo>
                    <a:pt x="217" y="383"/>
                    <a:pt x="300" y="383"/>
                    <a:pt x="341" y="383"/>
                  </a:cubicBezTo>
                  <a:cubicBezTo>
                    <a:pt x="341" y="383"/>
                    <a:pt x="393" y="383"/>
                    <a:pt x="393" y="342"/>
                  </a:cubicBezTo>
                  <a:cubicBezTo>
                    <a:pt x="435" y="342"/>
                    <a:pt x="476" y="342"/>
                    <a:pt x="476" y="301"/>
                  </a:cubicBezTo>
                  <a:cubicBezTo>
                    <a:pt x="517" y="301"/>
                    <a:pt x="517" y="259"/>
                    <a:pt x="559" y="218"/>
                  </a:cubicBez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40"/>
            <p:cNvSpPr/>
            <p:nvPr/>
          </p:nvSpPr>
          <p:spPr>
            <a:xfrm>
              <a:off x="5141650" y="4164450"/>
              <a:ext cx="8550" cy="6750"/>
            </a:xfrm>
            <a:custGeom>
              <a:rect b="b" l="l" r="r" t="t"/>
              <a:pathLst>
                <a:path extrusionOk="0" h="270" w="342">
                  <a:moveTo>
                    <a:pt x="83" y="1"/>
                  </a:moveTo>
                  <a:lnTo>
                    <a:pt x="1" y="259"/>
                  </a:lnTo>
                  <a:lnTo>
                    <a:pt x="42" y="259"/>
                  </a:lnTo>
                  <a:cubicBezTo>
                    <a:pt x="66" y="267"/>
                    <a:pt x="89" y="270"/>
                    <a:pt x="112" y="270"/>
                  </a:cubicBezTo>
                  <a:cubicBezTo>
                    <a:pt x="218" y="270"/>
                    <a:pt x="308" y="196"/>
                    <a:pt x="342" y="94"/>
                  </a:cubicBezTo>
                  <a:lnTo>
                    <a:pt x="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40"/>
            <p:cNvSpPr/>
            <p:nvPr/>
          </p:nvSpPr>
          <p:spPr>
            <a:xfrm>
              <a:off x="5160000" y="4467400"/>
              <a:ext cx="9600" cy="7250"/>
            </a:xfrm>
            <a:custGeom>
              <a:rect b="b" l="l" r="r" t="t"/>
              <a:pathLst>
                <a:path extrusionOk="0" h="290" w="384">
                  <a:moveTo>
                    <a:pt x="263" y="0"/>
                  </a:moveTo>
                  <a:cubicBezTo>
                    <a:pt x="226" y="0"/>
                    <a:pt x="192" y="10"/>
                    <a:pt x="166" y="31"/>
                  </a:cubicBezTo>
                  <a:cubicBezTo>
                    <a:pt x="83" y="31"/>
                    <a:pt x="42" y="72"/>
                    <a:pt x="42" y="124"/>
                  </a:cubicBezTo>
                  <a:lnTo>
                    <a:pt x="1" y="165"/>
                  </a:lnTo>
                  <a:lnTo>
                    <a:pt x="259" y="290"/>
                  </a:lnTo>
                  <a:lnTo>
                    <a:pt x="383" y="31"/>
                  </a:lnTo>
                  <a:cubicBezTo>
                    <a:pt x="342" y="10"/>
                    <a:pt x="301" y="0"/>
                    <a:pt x="26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40"/>
            <p:cNvSpPr/>
            <p:nvPr/>
          </p:nvSpPr>
          <p:spPr>
            <a:xfrm>
              <a:off x="5096425" y="4440925"/>
              <a:ext cx="13975" cy="8900"/>
            </a:xfrm>
            <a:custGeom>
              <a:rect b="b" l="l" r="r" t="t"/>
              <a:pathLst>
                <a:path extrusionOk="0" h="356" w="559">
                  <a:moveTo>
                    <a:pt x="249" y="0"/>
                  </a:moveTo>
                  <a:cubicBezTo>
                    <a:pt x="143" y="0"/>
                    <a:pt x="32" y="56"/>
                    <a:pt x="0" y="191"/>
                  </a:cubicBezTo>
                  <a:lnTo>
                    <a:pt x="476" y="356"/>
                  </a:lnTo>
                  <a:cubicBezTo>
                    <a:pt x="559" y="232"/>
                    <a:pt x="476" y="56"/>
                    <a:pt x="342" y="15"/>
                  </a:cubicBezTo>
                  <a:cubicBezTo>
                    <a:pt x="313" y="5"/>
                    <a:pt x="281" y="0"/>
                    <a:pt x="24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40"/>
            <p:cNvSpPr/>
            <p:nvPr/>
          </p:nvSpPr>
          <p:spPr>
            <a:xfrm>
              <a:off x="5185850" y="4402775"/>
              <a:ext cx="9600" cy="13725"/>
            </a:xfrm>
            <a:custGeom>
              <a:rect b="b" l="l" r="r" t="t"/>
              <a:pathLst>
                <a:path extrusionOk="0" h="549" w="384">
                  <a:moveTo>
                    <a:pt x="316" y="0"/>
                  </a:moveTo>
                  <a:cubicBezTo>
                    <a:pt x="290" y="0"/>
                    <a:pt x="259" y="11"/>
                    <a:pt x="218" y="31"/>
                  </a:cubicBezTo>
                  <a:cubicBezTo>
                    <a:pt x="166" y="31"/>
                    <a:pt x="125" y="31"/>
                    <a:pt x="83" y="73"/>
                  </a:cubicBezTo>
                  <a:cubicBezTo>
                    <a:pt x="83" y="124"/>
                    <a:pt x="42" y="166"/>
                    <a:pt x="42" y="166"/>
                  </a:cubicBezTo>
                  <a:cubicBezTo>
                    <a:pt x="1" y="248"/>
                    <a:pt x="1" y="331"/>
                    <a:pt x="42" y="383"/>
                  </a:cubicBezTo>
                  <a:cubicBezTo>
                    <a:pt x="42" y="466"/>
                    <a:pt x="83" y="507"/>
                    <a:pt x="125" y="507"/>
                  </a:cubicBezTo>
                  <a:lnTo>
                    <a:pt x="166" y="548"/>
                  </a:lnTo>
                  <a:lnTo>
                    <a:pt x="383" y="31"/>
                  </a:lnTo>
                  <a:cubicBezTo>
                    <a:pt x="363" y="11"/>
                    <a:pt x="342" y="0"/>
                    <a:pt x="31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40"/>
            <p:cNvSpPr/>
            <p:nvPr/>
          </p:nvSpPr>
          <p:spPr>
            <a:xfrm>
              <a:off x="5121225" y="4376400"/>
              <a:ext cx="15025" cy="14050"/>
            </a:xfrm>
            <a:custGeom>
              <a:rect b="b" l="l" r="r" t="t"/>
              <a:pathLst>
                <a:path extrusionOk="0" h="562" w="601">
                  <a:moveTo>
                    <a:pt x="314" y="0"/>
                  </a:moveTo>
                  <a:cubicBezTo>
                    <a:pt x="202" y="0"/>
                    <a:pt x="76" y="76"/>
                    <a:pt x="42" y="187"/>
                  </a:cubicBezTo>
                  <a:cubicBezTo>
                    <a:pt x="1" y="311"/>
                    <a:pt x="42" y="487"/>
                    <a:pt x="218" y="528"/>
                  </a:cubicBezTo>
                  <a:cubicBezTo>
                    <a:pt x="253" y="551"/>
                    <a:pt x="291" y="561"/>
                    <a:pt x="330" y="561"/>
                  </a:cubicBezTo>
                  <a:cubicBezTo>
                    <a:pt x="430" y="561"/>
                    <a:pt x="529" y="493"/>
                    <a:pt x="559" y="404"/>
                  </a:cubicBezTo>
                  <a:cubicBezTo>
                    <a:pt x="601" y="270"/>
                    <a:pt x="559" y="94"/>
                    <a:pt x="383" y="11"/>
                  </a:cubicBezTo>
                  <a:cubicBezTo>
                    <a:pt x="362" y="4"/>
                    <a:pt x="338" y="0"/>
                    <a:pt x="31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40"/>
            <p:cNvSpPr/>
            <p:nvPr/>
          </p:nvSpPr>
          <p:spPr>
            <a:xfrm>
              <a:off x="5076000" y="4395675"/>
              <a:ext cx="15025" cy="13700"/>
            </a:xfrm>
            <a:custGeom>
              <a:rect b="b" l="l" r="r" t="t"/>
              <a:pathLst>
                <a:path extrusionOk="0" h="548" w="601">
                  <a:moveTo>
                    <a:pt x="285" y="0"/>
                  </a:moveTo>
                  <a:cubicBezTo>
                    <a:pt x="181" y="0"/>
                    <a:pt x="73" y="49"/>
                    <a:pt x="42" y="150"/>
                  </a:cubicBezTo>
                  <a:cubicBezTo>
                    <a:pt x="1" y="315"/>
                    <a:pt x="42" y="491"/>
                    <a:pt x="218" y="532"/>
                  </a:cubicBezTo>
                  <a:cubicBezTo>
                    <a:pt x="247" y="542"/>
                    <a:pt x="278" y="547"/>
                    <a:pt x="310" y="547"/>
                  </a:cubicBezTo>
                  <a:cubicBezTo>
                    <a:pt x="416" y="547"/>
                    <a:pt x="527" y="491"/>
                    <a:pt x="559" y="357"/>
                  </a:cubicBezTo>
                  <a:cubicBezTo>
                    <a:pt x="600" y="233"/>
                    <a:pt x="559" y="57"/>
                    <a:pt x="383" y="15"/>
                  </a:cubicBezTo>
                  <a:cubicBezTo>
                    <a:pt x="353" y="5"/>
                    <a:pt x="319" y="0"/>
                    <a:pt x="28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40"/>
            <p:cNvSpPr/>
            <p:nvPr/>
          </p:nvSpPr>
          <p:spPr>
            <a:xfrm>
              <a:off x="5139575" y="4421625"/>
              <a:ext cx="16050" cy="14050"/>
            </a:xfrm>
            <a:custGeom>
              <a:rect b="b" l="l" r="r" t="t"/>
              <a:pathLst>
                <a:path extrusionOk="0" h="562" w="642">
                  <a:moveTo>
                    <a:pt x="356" y="1"/>
                  </a:moveTo>
                  <a:cubicBezTo>
                    <a:pt x="243" y="1"/>
                    <a:pt x="118" y="76"/>
                    <a:pt x="84" y="187"/>
                  </a:cubicBezTo>
                  <a:cubicBezTo>
                    <a:pt x="1" y="311"/>
                    <a:pt x="84" y="487"/>
                    <a:pt x="208" y="528"/>
                  </a:cubicBezTo>
                  <a:cubicBezTo>
                    <a:pt x="245" y="551"/>
                    <a:pt x="286" y="562"/>
                    <a:pt x="327" y="562"/>
                  </a:cubicBezTo>
                  <a:cubicBezTo>
                    <a:pt x="433" y="562"/>
                    <a:pt x="541" y="494"/>
                    <a:pt x="601" y="404"/>
                  </a:cubicBezTo>
                  <a:cubicBezTo>
                    <a:pt x="642" y="270"/>
                    <a:pt x="559" y="94"/>
                    <a:pt x="425" y="11"/>
                  </a:cubicBezTo>
                  <a:cubicBezTo>
                    <a:pt x="403" y="4"/>
                    <a:pt x="380" y="1"/>
                    <a:pt x="35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40"/>
            <p:cNvSpPr/>
            <p:nvPr/>
          </p:nvSpPr>
          <p:spPr>
            <a:xfrm>
              <a:off x="5101850" y="4331175"/>
              <a:ext cx="16050" cy="14025"/>
            </a:xfrm>
            <a:custGeom>
              <a:rect b="b" l="l" r="r" t="t"/>
              <a:pathLst>
                <a:path extrusionOk="0" h="561" w="642">
                  <a:moveTo>
                    <a:pt x="355" y="0"/>
                  </a:moveTo>
                  <a:cubicBezTo>
                    <a:pt x="243" y="0"/>
                    <a:pt x="117" y="76"/>
                    <a:pt x="83" y="186"/>
                  </a:cubicBezTo>
                  <a:cubicBezTo>
                    <a:pt x="0" y="311"/>
                    <a:pt x="83" y="486"/>
                    <a:pt x="218" y="528"/>
                  </a:cubicBezTo>
                  <a:cubicBezTo>
                    <a:pt x="252" y="551"/>
                    <a:pt x="291" y="561"/>
                    <a:pt x="330" y="561"/>
                  </a:cubicBezTo>
                  <a:cubicBezTo>
                    <a:pt x="429" y="561"/>
                    <a:pt x="529" y="493"/>
                    <a:pt x="559" y="404"/>
                  </a:cubicBezTo>
                  <a:cubicBezTo>
                    <a:pt x="641" y="228"/>
                    <a:pt x="559" y="93"/>
                    <a:pt x="424" y="11"/>
                  </a:cubicBezTo>
                  <a:cubicBezTo>
                    <a:pt x="403" y="3"/>
                    <a:pt x="379" y="0"/>
                    <a:pt x="35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40"/>
            <p:cNvSpPr/>
            <p:nvPr/>
          </p:nvSpPr>
          <p:spPr>
            <a:xfrm>
              <a:off x="5166475" y="4357925"/>
              <a:ext cx="15000" cy="13700"/>
            </a:xfrm>
            <a:custGeom>
              <a:rect b="b" l="l" r="r" t="t"/>
              <a:pathLst>
                <a:path extrusionOk="0" h="548" w="600">
                  <a:moveTo>
                    <a:pt x="308" y="1"/>
                  </a:moveTo>
                  <a:cubicBezTo>
                    <a:pt x="196" y="1"/>
                    <a:pt x="104" y="49"/>
                    <a:pt x="42" y="150"/>
                  </a:cubicBezTo>
                  <a:cubicBezTo>
                    <a:pt x="0" y="316"/>
                    <a:pt x="42" y="450"/>
                    <a:pt x="217" y="533"/>
                  </a:cubicBezTo>
                  <a:cubicBezTo>
                    <a:pt x="247" y="543"/>
                    <a:pt x="279" y="548"/>
                    <a:pt x="311" y="548"/>
                  </a:cubicBezTo>
                  <a:cubicBezTo>
                    <a:pt x="417" y="548"/>
                    <a:pt x="527" y="494"/>
                    <a:pt x="559" y="368"/>
                  </a:cubicBezTo>
                  <a:cubicBezTo>
                    <a:pt x="600" y="233"/>
                    <a:pt x="559" y="57"/>
                    <a:pt x="424" y="16"/>
                  </a:cubicBezTo>
                  <a:cubicBezTo>
                    <a:pt x="383" y="6"/>
                    <a:pt x="345" y="1"/>
                    <a:pt x="30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40"/>
            <p:cNvSpPr/>
            <p:nvPr/>
          </p:nvSpPr>
          <p:spPr>
            <a:xfrm>
              <a:off x="5038275" y="4414400"/>
              <a:ext cx="7500" cy="9600"/>
            </a:xfrm>
            <a:custGeom>
              <a:rect b="b" l="l" r="r" t="t"/>
              <a:pathLst>
                <a:path extrusionOk="0" h="384" w="300">
                  <a:moveTo>
                    <a:pt x="83" y="1"/>
                  </a:moveTo>
                  <a:lnTo>
                    <a:pt x="0" y="259"/>
                  </a:lnTo>
                  <a:lnTo>
                    <a:pt x="259" y="383"/>
                  </a:lnTo>
                  <a:lnTo>
                    <a:pt x="259" y="342"/>
                  </a:lnTo>
                  <a:cubicBezTo>
                    <a:pt x="300" y="218"/>
                    <a:pt x="259" y="125"/>
                    <a:pt x="124" y="42"/>
                  </a:cubicBezTo>
                  <a:lnTo>
                    <a:pt x="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40"/>
            <p:cNvSpPr/>
            <p:nvPr/>
          </p:nvSpPr>
          <p:spPr>
            <a:xfrm>
              <a:off x="5062050" y="4350825"/>
              <a:ext cx="10625" cy="13300"/>
            </a:xfrm>
            <a:custGeom>
              <a:rect b="b" l="l" r="r" t="t"/>
              <a:pathLst>
                <a:path extrusionOk="0" h="532" w="425">
                  <a:moveTo>
                    <a:pt x="207" y="0"/>
                  </a:moveTo>
                  <a:lnTo>
                    <a:pt x="0" y="517"/>
                  </a:lnTo>
                  <a:cubicBezTo>
                    <a:pt x="29" y="527"/>
                    <a:pt x="61" y="532"/>
                    <a:pt x="93" y="532"/>
                  </a:cubicBezTo>
                  <a:cubicBezTo>
                    <a:pt x="199" y="532"/>
                    <a:pt x="310" y="476"/>
                    <a:pt x="341" y="341"/>
                  </a:cubicBezTo>
                  <a:cubicBezTo>
                    <a:pt x="424" y="217"/>
                    <a:pt x="341" y="42"/>
                    <a:pt x="20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40"/>
            <p:cNvSpPr/>
            <p:nvPr/>
          </p:nvSpPr>
          <p:spPr>
            <a:xfrm>
              <a:off x="5212725" y="4343325"/>
              <a:ext cx="6500" cy="8550"/>
            </a:xfrm>
            <a:custGeom>
              <a:rect b="b" l="l" r="r" t="t"/>
              <a:pathLst>
                <a:path extrusionOk="0" h="342" w="260">
                  <a:moveTo>
                    <a:pt x="1" y="0"/>
                  </a:moveTo>
                  <a:lnTo>
                    <a:pt x="1" y="83"/>
                  </a:lnTo>
                  <a:lnTo>
                    <a:pt x="1" y="217"/>
                  </a:lnTo>
                  <a:cubicBezTo>
                    <a:pt x="42" y="259"/>
                    <a:pt x="84" y="342"/>
                    <a:pt x="177" y="342"/>
                  </a:cubicBezTo>
                  <a:lnTo>
                    <a:pt x="259" y="83"/>
                  </a:lnTo>
                  <a:lnTo>
                    <a:pt x="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40"/>
            <p:cNvSpPr/>
            <p:nvPr/>
          </p:nvSpPr>
          <p:spPr>
            <a:xfrm>
              <a:off x="5147075" y="4316450"/>
              <a:ext cx="15025" cy="9975"/>
            </a:xfrm>
            <a:custGeom>
              <a:rect b="b" l="l" r="r" t="t"/>
              <a:pathLst>
                <a:path extrusionOk="0" h="399" w="601">
                  <a:moveTo>
                    <a:pt x="84" y="0"/>
                  </a:moveTo>
                  <a:lnTo>
                    <a:pt x="84" y="0"/>
                  </a:lnTo>
                  <a:cubicBezTo>
                    <a:pt x="1" y="124"/>
                    <a:pt x="42" y="259"/>
                    <a:pt x="166" y="341"/>
                  </a:cubicBezTo>
                  <a:lnTo>
                    <a:pt x="218" y="383"/>
                  </a:lnTo>
                  <a:cubicBezTo>
                    <a:pt x="251" y="394"/>
                    <a:pt x="281" y="399"/>
                    <a:pt x="310" y="399"/>
                  </a:cubicBezTo>
                  <a:cubicBezTo>
                    <a:pt x="387" y="399"/>
                    <a:pt x="450" y="360"/>
                    <a:pt x="518" y="300"/>
                  </a:cubicBezTo>
                  <a:cubicBezTo>
                    <a:pt x="559" y="300"/>
                    <a:pt x="559" y="259"/>
                    <a:pt x="600" y="217"/>
                  </a:cubicBezTo>
                  <a:lnTo>
                    <a:pt x="84"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40"/>
            <p:cNvSpPr/>
            <p:nvPr/>
          </p:nvSpPr>
          <p:spPr>
            <a:xfrm>
              <a:off x="5088925" y="4292650"/>
              <a:ext cx="8550" cy="7525"/>
            </a:xfrm>
            <a:custGeom>
              <a:rect b="b" l="l" r="r" t="t"/>
              <a:pathLst>
                <a:path extrusionOk="0" h="301" w="342">
                  <a:moveTo>
                    <a:pt x="83" y="1"/>
                  </a:moveTo>
                  <a:lnTo>
                    <a:pt x="1" y="259"/>
                  </a:lnTo>
                  <a:lnTo>
                    <a:pt x="42" y="301"/>
                  </a:lnTo>
                  <a:cubicBezTo>
                    <a:pt x="166" y="301"/>
                    <a:pt x="300" y="259"/>
                    <a:pt x="342" y="135"/>
                  </a:cubicBezTo>
                  <a:lnTo>
                    <a:pt x="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40"/>
            <p:cNvSpPr/>
            <p:nvPr/>
          </p:nvSpPr>
          <p:spPr>
            <a:xfrm>
              <a:off x="5107275" y="4595325"/>
              <a:ext cx="8550" cy="7525"/>
            </a:xfrm>
            <a:custGeom>
              <a:rect b="b" l="l" r="r" t="t"/>
              <a:pathLst>
                <a:path extrusionOk="0" h="301" w="342">
                  <a:moveTo>
                    <a:pt x="259" y="1"/>
                  </a:moveTo>
                  <a:cubicBezTo>
                    <a:pt x="166" y="1"/>
                    <a:pt x="83" y="42"/>
                    <a:pt x="42" y="125"/>
                  </a:cubicBezTo>
                  <a:cubicBezTo>
                    <a:pt x="1" y="125"/>
                    <a:pt x="1" y="177"/>
                    <a:pt x="1" y="177"/>
                  </a:cubicBezTo>
                  <a:lnTo>
                    <a:pt x="259" y="301"/>
                  </a:lnTo>
                  <a:lnTo>
                    <a:pt x="342" y="42"/>
                  </a:lnTo>
                  <a:cubicBezTo>
                    <a:pt x="342" y="1"/>
                    <a:pt x="300"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40"/>
            <p:cNvSpPr/>
            <p:nvPr/>
          </p:nvSpPr>
          <p:spPr>
            <a:xfrm>
              <a:off x="5042650" y="4569125"/>
              <a:ext cx="14000" cy="9950"/>
            </a:xfrm>
            <a:custGeom>
              <a:rect b="b" l="l" r="r" t="t"/>
              <a:pathLst>
                <a:path extrusionOk="0" h="398" w="560">
                  <a:moveTo>
                    <a:pt x="290" y="0"/>
                  </a:moveTo>
                  <a:cubicBezTo>
                    <a:pt x="182" y="0"/>
                    <a:pt x="64" y="56"/>
                    <a:pt x="1" y="191"/>
                  </a:cubicBezTo>
                  <a:lnTo>
                    <a:pt x="518" y="398"/>
                  </a:lnTo>
                  <a:cubicBezTo>
                    <a:pt x="559" y="356"/>
                    <a:pt x="559" y="315"/>
                    <a:pt x="559" y="273"/>
                  </a:cubicBezTo>
                  <a:cubicBezTo>
                    <a:pt x="559" y="191"/>
                    <a:pt x="466" y="56"/>
                    <a:pt x="383" y="15"/>
                  </a:cubicBezTo>
                  <a:cubicBezTo>
                    <a:pt x="354" y="5"/>
                    <a:pt x="323" y="0"/>
                    <a:pt x="29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40"/>
            <p:cNvSpPr/>
            <p:nvPr/>
          </p:nvSpPr>
          <p:spPr>
            <a:xfrm>
              <a:off x="5131825" y="4531750"/>
              <a:ext cx="10900" cy="12950"/>
            </a:xfrm>
            <a:custGeom>
              <a:rect b="b" l="l" r="r" t="t"/>
              <a:pathLst>
                <a:path extrusionOk="0" h="518" w="436">
                  <a:moveTo>
                    <a:pt x="352" y="0"/>
                  </a:moveTo>
                  <a:cubicBezTo>
                    <a:pt x="218" y="0"/>
                    <a:pt x="135" y="42"/>
                    <a:pt x="94" y="176"/>
                  </a:cubicBezTo>
                  <a:cubicBezTo>
                    <a:pt x="1" y="300"/>
                    <a:pt x="52" y="435"/>
                    <a:pt x="177" y="476"/>
                  </a:cubicBezTo>
                  <a:cubicBezTo>
                    <a:pt x="177" y="517"/>
                    <a:pt x="218" y="517"/>
                    <a:pt x="218" y="517"/>
                  </a:cubicBezTo>
                  <a:lnTo>
                    <a:pt x="43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40"/>
            <p:cNvSpPr/>
            <p:nvPr/>
          </p:nvSpPr>
          <p:spPr>
            <a:xfrm>
              <a:off x="5068500" y="4505075"/>
              <a:ext cx="15025" cy="14050"/>
            </a:xfrm>
            <a:custGeom>
              <a:rect b="b" l="l" r="r" t="t"/>
              <a:pathLst>
                <a:path extrusionOk="0" h="562" w="601">
                  <a:moveTo>
                    <a:pt x="273" y="0"/>
                  </a:moveTo>
                  <a:cubicBezTo>
                    <a:pt x="172" y="0"/>
                    <a:pt x="72" y="71"/>
                    <a:pt x="42" y="168"/>
                  </a:cubicBezTo>
                  <a:cubicBezTo>
                    <a:pt x="1" y="292"/>
                    <a:pt x="42" y="468"/>
                    <a:pt x="166" y="551"/>
                  </a:cubicBezTo>
                  <a:cubicBezTo>
                    <a:pt x="197" y="558"/>
                    <a:pt x="228" y="561"/>
                    <a:pt x="258" y="561"/>
                  </a:cubicBezTo>
                  <a:cubicBezTo>
                    <a:pt x="400" y="561"/>
                    <a:pt x="525" y="486"/>
                    <a:pt x="559" y="375"/>
                  </a:cubicBezTo>
                  <a:cubicBezTo>
                    <a:pt x="600" y="251"/>
                    <a:pt x="559" y="75"/>
                    <a:pt x="383" y="34"/>
                  </a:cubicBezTo>
                  <a:cubicBezTo>
                    <a:pt x="349" y="11"/>
                    <a:pt x="311" y="0"/>
                    <a:pt x="27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40"/>
            <p:cNvSpPr/>
            <p:nvPr/>
          </p:nvSpPr>
          <p:spPr>
            <a:xfrm>
              <a:off x="5023275" y="4523875"/>
              <a:ext cx="15025" cy="13700"/>
            </a:xfrm>
            <a:custGeom>
              <a:rect b="b" l="l" r="r" t="t"/>
              <a:pathLst>
                <a:path extrusionOk="0" h="548" w="601">
                  <a:moveTo>
                    <a:pt x="290" y="1"/>
                  </a:moveTo>
                  <a:cubicBezTo>
                    <a:pt x="184" y="1"/>
                    <a:pt x="73" y="57"/>
                    <a:pt x="42" y="191"/>
                  </a:cubicBezTo>
                  <a:cubicBezTo>
                    <a:pt x="0" y="315"/>
                    <a:pt x="42" y="491"/>
                    <a:pt x="166" y="533"/>
                  </a:cubicBezTo>
                  <a:cubicBezTo>
                    <a:pt x="209" y="543"/>
                    <a:pt x="249" y="548"/>
                    <a:pt x="287" y="548"/>
                  </a:cubicBezTo>
                  <a:cubicBezTo>
                    <a:pt x="401" y="548"/>
                    <a:pt x="489" y="499"/>
                    <a:pt x="559" y="398"/>
                  </a:cubicBezTo>
                  <a:cubicBezTo>
                    <a:pt x="600" y="233"/>
                    <a:pt x="559" y="98"/>
                    <a:pt x="383" y="16"/>
                  </a:cubicBezTo>
                  <a:cubicBezTo>
                    <a:pt x="354" y="6"/>
                    <a:pt x="322" y="1"/>
                    <a:pt x="29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40"/>
            <p:cNvSpPr/>
            <p:nvPr/>
          </p:nvSpPr>
          <p:spPr>
            <a:xfrm>
              <a:off x="5086600" y="4550300"/>
              <a:ext cx="16300" cy="14050"/>
            </a:xfrm>
            <a:custGeom>
              <a:rect b="b" l="l" r="r" t="t"/>
              <a:pathLst>
                <a:path extrusionOk="0" h="562" w="652">
                  <a:moveTo>
                    <a:pt x="324" y="1"/>
                  </a:moveTo>
                  <a:cubicBezTo>
                    <a:pt x="224" y="1"/>
                    <a:pt x="123" y="71"/>
                    <a:pt x="94" y="168"/>
                  </a:cubicBezTo>
                  <a:cubicBezTo>
                    <a:pt x="0" y="334"/>
                    <a:pt x="94" y="468"/>
                    <a:pt x="218" y="551"/>
                  </a:cubicBezTo>
                  <a:cubicBezTo>
                    <a:pt x="241" y="558"/>
                    <a:pt x="266" y="562"/>
                    <a:pt x="290" y="562"/>
                  </a:cubicBezTo>
                  <a:cubicBezTo>
                    <a:pt x="407" y="562"/>
                    <a:pt x="526" y="486"/>
                    <a:pt x="569" y="375"/>
                  </a:cubicBezTo>
                  <a:cubicBezTo>
                    <a:pt x="652" y="251"/>
                    <a:pt x="569" y="75"/>
                    <a:pt x="435" y="34"/>
                  </a:cubicBezTo>
                  <a:cubicBezTo>
                    <a:pt x="400" y="11"/>
                    <a:pt x="362" y="1"/>
                    <a:pt x="32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40"/>
            <p:cNvSpPr/>
            <p:nvPr/>
          </p:nvSpPr>
          <p:spPr>
            <a:xfrm>
              <a:off x="5049125" y="4459850"/>
              <a:ext cx="16050" cy="13550"/>
            </a:xfrm>
            <a:custGeom>
              <a:rect b="b" l="l" r="r" t="t"/>
              <a:pathLst>
                <a:path extrusionOk="0" h="542" w="642">
                  <a:moveTo>
                    <a:pt x="313" y="0"/>
                  </a:moveTo>
                  <a:cubicBezTo>
                    <a:pt x="210" y="0"/>
                    <a:pt x="102" y="70"/>
                    <a:pt x="42" y="168"/>
                  </a:cubicBezTo>
                  <a:cubicBezTo>
                    <a:pt x="0" y="292"/>
                    <a:pt x="83" y="467"/>
                    <a:pt x="207" y="509"/>
                  </a:cubicBezTo>
                  <a:cubicBezTo>
                    <a:pt x="244" y="532"/>
                    <a:pt x="284" y="542"/>
                    <a:pt x="324" y="542"/>
                  </a:cubicBezTo>
                  <a:cubicBezTo>
                    <a:pt x="428" y="542"/>
                    <a:pt x="529" y="472"/>
                    <a:pt x="559" y="374"/>
                  </a:cubicBezTo>
                  <a:cubicBezTo>
                    <a:pt x="641" y="250"/>
                    <a:pt x="559" y="75"/>
                    <a:pt x="424" y="33"/>
                  </a:cubicBezTo>
                  <a:cubicBezTo>
                    <a:pt x="390" y="10"/>
                    <a:pt x="352" y="0"/>
                    <a:pt x="31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40"/>
            <p:cNvSpPr/>
            <p:nvPr/>
          </p:nvSpPr>
          <p:spPr>
            <a:xfrm>
              <a:off x="5113750" y="4486150"/>
              <a:ext cx="15000" cy="13700"/>
            </a:xfrm>
            <a:custGeom>
              <a:rect b="b" l="l" r="r" t="t"/>
              <a:pathLst>
                <a:path extrusionOk="0" h="548" w="600">
                  <a:moveTo>
                    <a:pt x="290" y="0"/>
                  </a:moveTo>
                  <a:cubicBezTo>
                    <a:pt x="184" y="0"/>
                    <a:pt x="73" y="56"/>
                    <a:pt x="41" y="191"/>
                  </a:cubicBezTo>
                  <a:cubicBezTo>
                    <a:pt x="0" y="315"/>
                    <a:pt x="41" y="491"/>
                    <a:pt x="207" y="532"/>
                  </a:cubicBezTo>
                  <a:cubicBezTo>
                    <a:pt x="240" y="542"/>
                    <a:pt x="277" y="548"/>
                    <a:pt x="313" y="548"/>
                  </a:cubicBezTo>
                  <a:cubicBezTo>
                    <a:pt x="421" y="548"/>
                    <a:pt x="527" y="501"/>
                    <a:pt x="558" y="408"/>
                  </a:cubicBezTo>
                  <a:cubicBezTo>
                    <a:pt x="600" y="232"/>
                    <a:pt x="558" y="56"/>
                    <a:pt x="383" y="15"/>
                  </a:cubicBezTo>
                  <a:cubicBezTo>
                    <a:pt x="354" y="5"/>
                    <a:pt x="322" y="0"/>
                    <a:pt x="29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40"/>
            <p:cNvSpPr/>
            <p:nvPr/>
          </p:nvSpPr>
          <p:spPr>
            <a:xfrm>
              <a:off x="4985525" y="4543650"/>
              <a:ext cx="7525" cy="8550"/>
            </a:xfrm>
            <a:custGeom>
              <a:rect b="b" l="l" r="r" t="t"/>
              <a:pathLst>
                <a:path extrusionOk="0" h="342" w="301">
                  <a:moveTo>
                    <a:pt x="84" y="0"/>
                  </a:moveTo>
                  <a:lnTo>
                    <a:pt x="1" y="259"/>
                  </a:lnTo>
                  <a:lnTo>
                    <a:pt x="259" y="341"/>
                  </a:lnTo>
                  <a:lnTo>
                    <a:pt x="259" y="300"/>
                  </a:lnTo>
                  <a:cubicBezTo>
                    <a:pt x="301" y="176"/>
                    <a:pt x="218" y="41"/>
                    <a:pt x="8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40"/>
            <p:cNvSpPr/>
            <p:nvPr/>
          </p:nvSpPr>
          <p:spPr>
            <a:xfrm>
              <a:off x="5009050" y="4479025"/>
              <a:ext cx="9850" cy="13200"/>
            </a:xfrm>
            <a:custGeom>
              <a:rect b="b" l="l" r="r" t="t"/>
              <a:pathLst>
                <a:path extrusionOk="0" h="528" w="394">
                  <a:moveTo>
                    <a:pt x="218" y="0"/>
                  </a:moveTo>
                  <a:lnTo>
                    <a:pt x="1" y="517"/>
                  </a:lnTo>
                  <a:lnTo>
                    <a:pt x="52" y="517"/>
                  </a:lnTo>
                  <a:cubicBezTo>
                    <a:pt x="74" y="525"/>
                    <a:pt x="96" y="528"/>
                    <a:pt x="118" y="528"/>
                  </a:cubicBezTo>
                  <a:cubicBezTo>
                    <a:pt x="221" y="528"/>
                    <a:pt x="318" y="452"/>
                    <a:pt x="352" y="341"/>
                  </a:cubicBezTo>
                  <a:cubicBezTo>
                    <a:pt x="394" y="259"/>
                    <a:pt x="352" y="83"/>
                    <a:pt x="259" y="42"/>
                  </a:cubicBezTo>
                  <a:cubicBezTo>
                    <a:pt x="259" y="0"/>
                    <a:pt x="218" y="0"/>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40"/>
            <p:cNvSpPr/>
            <p:nvPr/>
          </p:nvSpPr>
          <p:spPr>
            <a:xfrm>
              <a:off x="5160000" y="4471525"/>
              <a:ext cx="6500" cy="8550"/>
            </a:xfrm>
            <a:custGeom>
              <a:rect b="b" l="l" r="r" t="t"/>
              <a:pathLst>
                <a:path extrusionOk="0" h="342" w="260">
                  <a:moveTo>
                    <a:pt x="1" y="0"/>
                  </a:moveTo>
                  <a:lnTo>
                    <a:pt x="1" y="125"/>
                  </a:lnTo>
                  <a:lnTo>
                    <a:pt x="1" y="218"/>
                  </a:lnTo>
                  <a:cubicBezTo>
                    <a:pt x="42" y="300"/>
                    <a:pt x="83" y="342"/>
                    <a:pt x="166" y="342"/>
                  </a:cubicBezTo>
                  <a:lnTo>
                    <a:pt x="259" y="125"/>
                  </a:lnTo>
                  <a:lnTo>
                    <a:pt x="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40"/>
            <p:cNvSpPr/>
            <p:nvPr/>
          </p:nvSpPr>
          <p:spPr>
            <a:xfrm>
              <a:off x="5094350" y="4445675"/>
              <a:ext cx="13975" cy="8550"/>
            </a:xfrm>
            <a:custGeom>
              <a:rect b="b" l="l" r="r" t="t"/>
              <a:pathLst>
                <a:path extrusionOk="0" h="342" w="559">
                  <a:moveTo>
                    <a:pt x="83" y="1"/>
                  </a:moveTo>
                  <a:lnTo>
                    <a:pt x="83" y="1"/>
                  </a:lnTo>
                  <a:cubicBezTo>
                    <a:pt x="1" y="125"/>
                    <a:pt x="83" y="300"/>
                    <a:pt x="207" y="342"/>
                  </a:cubicBezTo>
                  <a:lnTo>
                    <a:pt x="342" y="342"/>
                  </a:lnTo>
                  <a:cubicBezTo>
                    <a:pt x="425" y="342"/>
                    <a:pt x="518" y="300"/>
                    <a:pt x="559" y="166"/>
                  </a:cubicBezTo>
                  <a:lnTo>
                    <a:pt x="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40"/>
            <p:cNvSpPr/>
            <p:nvPr/>
          </p:nvSpPr>
          <p:spPr>
            <a:xfrm>
              <a:off x="5034900" y="4420875"/>
              <a:ext cx="9850" cy="7500"/>
            </a:xfrm>
            <a:custGeom>
              <a:rect b="b" l="l" r="r" t="t"/>
              <a:pathLst>
                <a:path extrusionOk="0" h="300" w="394">
                  <a:moveTo>
                    <a:pt x="135" y="0"/>
                  </a:moveTo>
                  <a:lnTo>
                    <a:pt x="1" y="259"/>
                  </a:lnTo>
                  <a:cubicBezTo>
                    <a:pt x="52" y="300"/>
                    <a:pt x="52" y="300"/>
                    <a:pt x="94" y="300"/>
                  </a:cubicBezTo>
                  <a:lnTo>
                    <a:pt x="135" y="300"/>
                  </a:lnTo>
                  <a:cubicBezTo>
                    <a:pt x="218" y="300"/>
                    <a:pt x="352" y="217"/>
                    <a:pt x="394" y="124"/>
                  </a:cubicBezTo>
                  <a:lnTo>
                    <a:pt x="13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40"/>
            <p:cNvSpPr/>
            <p:nvPr/>
          </p:nvSpPr>
          <p:spPr>
            <a:xfrm>
              <a:off x="5054300" y="4723800"/>
              <a:ext cx="8800" cy="7250"/>
            </a:xfrm>
            <a:custGeom>
              <a:rect b="b" l="l" r="r" t="t"/>
              <a:pathLst>
                <a:path extrusionOk="0" h="290" w="352">
                  <a:moveTo>
                    <a:pt x="284" y="0"/>
                  </a:moveTo>
                  <a:cubicBezTo>
                    <a:pt x="261" y="0"/>
                    <a:pt x="238" y="11"/>
                    <a:pt x="217" y="31"/>
                  </a:cubicBezTo>
                  <a:cubicBezTo>
                    <a:pt x="134" y="31"/>
                    <a:pt x="93" y="31"/>
                    <a:pt x="52" y="73"/>
                  </a:cubicBezTo>
                  <a:lnTo>
                    <a:pt x="52" y="114"/>
                  </a:lnTo>
                  <a:cubicBezTo>
                    <a:pt x="0" y="155"/>
                    <a:pt x="0" y="155"/>
                    <a:pt x="0" y="207"/>
                  </a:cubicBezTo>
                  <a:lnTo>
                    <a:pt x="259" y="290"/>
                  </a:lnTo>
                  <a:lnTo>
                    <a:pt x="352" y="31"/>
                  </a:lnTo>
                  <a:cubicBezTo>
                    <a:pt x="331" y="11"/>
                    <a:pt x="308" y="0"/>
                    <a:pt x="28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40"/>
            <p:cNvSpPr/>
            <p:nvPr/>
          </p:nvSpPr>
          <p:spPr>
            <a:xfrm>
              <a:off x="4989675" y="4697425"/>
              <a:ext cx="15275" cy="9850"/>
            </a:xfrm>
            <a:custGeom>
              <a:rect b="b" l="l" r="r" t="t"/>
              <a:pathLst>
                <a:path extrusionOk="0" h="394" w="611">
                  <a:moveTo>
                    <a:pt x="305" y="0"/>
                  </a:moveTo>
                  <a:cubicBezTo>
                    <a:pt x="174" y="0"/>
                    <a:pt x="77" y="74"/>
                    <a:pt x="0" y="177"/>
                  </a:cubicBezTo>
                  <a:lnTo>
                    <a:pt x="517" y="394"/>
                  </a:lnTo>
                  <a:cubicBezTo>
                    <a:pt x="610" y="270"/>
                    <a:pt x="517" y="94"/>
                    <a:pt x="393" y="11"/>
                  </a:cubicBezTo>
                  <a:cubicBezTo>
                    <a:pt x="362" y="4"/>
                    <a:pt x="333" y="0"/>
                    <a:pt x="30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40"/>
            <p:cNvSpPr/>
            <p:nvPr/>
          </p:nvSpPr>
          <p:spPr>
            <a:xfrm>
              <a:off x="5080125" y="4659550"/>
              <a:ext cx="9850" cy="13350"/>
            </a:xfrm>
            <a:custGeom>
              <a:rect b="b" l="l" r="r" t="t"/>
              <a:pathLst>
                <a:path extrusionOk="0" h="534" w="394">
                  <a:moveTo>
                    <a:pt x="296" y="0"/>
                  </a:moveTo>
                  <a:cubicBezTo>
                    <a:pt x="215" y="0"/>
                    <a:pt x="155" y="39"/>
                    <a:pt x="94" y="99"/>
                  </a:cubicBezTo>
                  <a:cubicBezTo>
                    <a:pt x="53" y="99"/>
                    <a:pt x="53" y="141"/>
                    <a:pt x="53" y="192"/>
                  </a:cubicBezTo>
                  <a:cubicBezTo>
                    <a:pt x="1" y="234"/>
                    <a:pt x="1" y="275"/>
                    <a:pt x="1" y="358"/>
                  </a:cubicBezTo>
                  <a:lnTo>
                    <a:pt x="53" y="399"/>
                  </a:lnTo>
                  <a:cubicBezTo>
                    <a:pt x="53" y="451"/>
                    <a:pt x="94" y="492"/>
                    <a:pt x="135" y="534"/>
                  </a:cubicBezTo>
                  <a:lnTo>
                    <a:pt x="177" y="534"/>
                  </a:lnTo>
                  <a:lnTo>
                    <a:pt x="394" y="17"/>
                  </a:lnTo>
                  <a:cubicBezTo>
                    <a:pt x="358" y="6"/>
                    <a:pt x="326" y="0"/>
                    <a:pt x="29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40"/>
            <p:cNvSpPr/>
            <p:nvPr/>
          </p:nvSpPr>
          <p:spPr>
            <a:xfrm>
              <a:off x="5015525" y="4633275"/>
              <a:ext cx="15275" cy="14150"/>
            </a:xfrm>
            <a:custGeom>
              <a:rect b="b" l="l" r="r" t="t"/>
              <a:pathLst>
                <a:path extrusionOk="0" h="566" w="611">
                  <a:moveTo>
                    <a:pt x="277" y="0"/>
                  </a:moveTo>
                  <a:cubicBezTo>
                    <a:pt x="176" y="0"/>
                    <a:pt x="82" y="68"/>
                    <a:pt x="52" y="158"/>
                  </a:cubicBezTo>
                  <a:cubicBezTo>
                    <a:pt x="0" y="334"/>
                    <a:pt x="52" y="468"/>
                    <a:pt x="176" y="551"/>
                  </a:cubicBezTo>
                  <a:cubicBezTo>
                    <a:pt x="217" y="560"/>
                    <a:pt x="255" y="565"/>
                    <a:pt x="291" y="565"/>
                  </a:cubicBezTo>
                  <a:cubicBezTo>
                    <a:pt x="408" y="565"/>
                    <a:pt x="498" y="510"/>
                    <a:pt x="569" y="375"/>
                  </a:cubicBezTo>
                  <a:cubicBezTo>
                    <a:pt x="610" y="251"/>
                    <a:pt x="569" y="75"/>
                    <a:pt x="393" y="34"/>
                  </a:cubicBezTo>
                  <a:cubicBezTo>
                    <a:pt x="356" y="11"/>
                    <a:pt x="316" y="0"/>
                    <a:pt x="27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40"/>
            <p:cNvSpPr/>
            <p:nvPr/>
          </p:nvSpPr>
          <p:spPr>
            <a:xfrm>
              <a:off x="4969250" y="4652200"/>
              <a:ext cx="16300" cy="14025"/>
            </a:xfrm>
            <a:custGeom>
              <a:rect b="b" l="l" r="r" t="t"/>
              <a:pathLst>
                <a:path extrusionOk="0" h="561" w="652">
                  <a:moveTo>
                    <a:pt x="361" y="0"/>
                  </a:moveTo>
                  <a:cubicBezTo>
                    <a:pt x="246" y="0"/>
                    <a:pt x="128" y="74"/>
                    <a:pt x="94" y="176"/>
                  </a:cubicBezTo>
                  <a:cubicBezTo>
                    <a:pt x="1" y="311"/>
                    <a:pt x="94" y="486"/>
                    <a:pt x="218" y="528"/>
                  </a:cubicBezTo>
                  <a:cubicBezTo>
                    <a:pt x="266" y="551"/>
                    <a:pt x="311" y="561"/>
                    <a:pt x="352" y="561"/>
                  </a:cubicBezTo>
                  <a:cubicBezTo>
                    <a:pt x="460" y="561"/>
                    <a:pt x="543" y="491"/>
                    <a:pt x="611" y="393"/>
                  </a:cubicBezTo>
                  <a:cubicBezTo>
                    <a:pt x="652" y="269"/>
                    <a:pt x="611" y="93"/>
                    <a:pt x="435" y="11"/>
                  </a:cubicBezTo>
                  <a:cubicBezTo>
                    <a:pt x="411" y="3"/>
                    <a:pt x="386" y="0"/>
                    <a:pt x="36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40"/>
            <p:cNvSpPr/>
            <p:nvPr/>
          </p:nvSpPr>
          <p:spPr>
            <a:xfrm>
              <a:off x="5033875" y="4678950"/>
              <a:ext cx="16300" cy="13700"/>
            </a:xfrm>
            <a:custGeom>
              <a:rect b="b" l="l" r="r" t="t"/>
              <a:pathLst>
                <a:path extrusionOk="0" h="548" w="652">
                  <a:moveTo>
                    <a:pt x="330" y="1"/>
                  </a:moveTo>
                  <a:cubicBezTo>
                    <a:pt x="222" y="1"/>
                    <a:pt x="111" y="47"/>
                    <a:pt x="42" y="140"/>
                  </a:cubicBezTo>
                  <a:cubicBezTo>
                    <a:pt x="0" y="316"/>
                    <a:pt x="93" y="450"/>
                    <a:pt x="217" y="533"/>
                  </a:cubicBezTo>
                  <a:cubicBezTo>
                    <a:pt x="249" y="543"/>
                    <a:pt x="282" y="548"/>
                    <a:pt x="314" y="548"/>
                  </a:cubicBezTo>
                  <a:cubicBezTo>
                    <a:pt x="422" y="548"/>
                    <a:pt x="527" y="492"/>
                    <a:pt x="559" y="357"/>
                  </a:cubicBezTo>
                  <a:cubicBezTo>
                    <a:pt x="652" y="233"/>
                    <a:pt x="559" y="57"/>
                    <a:pt x="435" y="16"/>
                  </a:cubicBezTo>
                  <a:cubicBezTo>
                    <a:pt x="401" y="6"/>
                    <a:pt x="365" y="1"/>
                    <a:pt x="33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40"/>
            <p:cNvSpPr/>
            <p:nvPr/>
          </p:nvSpPr>
          <p:spPr>
            <a:xfrm>
              <a:off x="4996125" y="4588050"/>
              <a:ext cx="16325" cy="14050"/>
            </a:xfrm>
            <a:custGeom>
              <a:rect b="b" l="l" r="r" t="t"/>
              <a:pathLst>
                <a:path extrusionOk="0" h="562" w="653">
                  <a:moveTo>
                    <a:pt x="300" y="0"/>
                  </a:moveTo>
                  <a:cubicBezTo>
                    <a:pt x="193" y="0"/>
                    <a:pt x="112" y="68"/>
                    <a:pt x="52" y="157"/>
                  </a:cubicBezTo>
                  <a:cubicBezTo>
                    <a:pt x="1" y="333"/>
                    <a:pt x="94" y="468"/>
                    <a:pt x="218" y="550"/>
                  </a:cubicBezTo>
                  <a:cubicBezTo>
                    <a:pt x="242" y="558"/>
                    <a:pt x="266" y="561"/>
                    <a:pt x="291" y="561"/>
                  </a:cubicBezTo>
                  <a:cubicBezTo>
                    <a:pt x="407" y="561"/>
                    <a:pt x="527" y="485"/>
                    <a:pt x="569" y="375"/>
                  </a:cubicBezTo>
                  <a:cubicBezTo>
                    <a:pt x="652" y="251"/>
                    <a:pt x="569" y="75"/>
                    <a:pt x="435" y="33"/>
                  </a:cubicBezTo>
                  <a:cubicBezTo>
                    <a:pt x="386" y="10"/>
                    <a:pt x="341" y="0"/>
                    <a:pt x="30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40"/>
            <p:cNvSpPr/>
            <p:nvPr/>
          </p:nvSpPr>
          <p:spPr>
            <a:xfrm>
              <a:off x="5060750" y="4614450"/>
              <a:ext cx="15275" cy="14050"/>
            </a:xfrm>
            <a:custGeom>
              <a:rect b="b" l="l" r="r" t="t"/>
              <a:pathLst>
                <a:path extrusionOk="0" h="562" w="611">
                  <a:moveTo>
                    <a:pt x="321" y="1"/>
                  </a:moveTo>
                  <a:cubicBezTo>
                    <a:pt x="205" y="1"/>
                    <a:pt x="86" y="76"/>
                    <a:pt x="52" y="187"/>
                  </a:cubicBezTo>
                  <a:cubicBezTo>
                    <a:pt x="1" y="311"/>
                    <a:pt x="52" y="487"/>
                    <a:pt x="176" y="528"/>
                  </a:cubicBezTo>
                  <a:cubicBezTo>
                    <a:pt x="225" y="551"/>
                    <a:pt x="273" y="561"/>
                    <a:pt x="317" y="561"/>
                  </a:cubicBezTo>
                  <a:cubicBezTo>
                    <a:pt x="435" y="561"/>
                    <a:pt x="532" y="491"/>
                    <a:pt x="569" y="394"/>
                  </a:cubicBezTo>
                  <a:cubicBezTo>
                    <a:pt x="611" y="228"/>
                    <a:pt x="569" y="94"/>
                    <a:pt x="393" y="11"/>
                  </a:cubicBezTo>
                  <a:cubicBezTo>
                    <a:pt x="370" y="4"/>
                    <a:pt x="345" y="1"/>
                    <a:pt x="32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40"/>
            <p:cNvSpPr/>
            <p:nvPr/>
          </p:nvSpPr>
          <p:spPr>
            <a:xfrm>
              <a:off x="4932800" y="4671850"/>
              <a:ext cx="6500" cy="8550"/>
            </a:xfrm>
            <a:custGeom>
              <a:rect b="b" l="l" r="r" t="t"/>
              <a:pathLst>
                <a:path extrusionOk="0" h="342" w="260">
                  <a:moveTo>
                    <a:pt x="83" y="0"/>
                  </a:moveTo>
                  <a:lnTo>
                    <a:pt x="1" y="259"/>
                  </a:lnTo>
                  <a:lnTo>
                    <a:pt x="259" y="341"/>
                  </a:lnTo>
                  <a:lnTo>
                    <a:pt x="259" y="259"/>
                  </a:lnTo>
                  <a:cubicBezTo>
                    <a:pt x="259" y="124"/>
                    <a:pt x="208" y="42"/>
                    <a:pt x="8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40"/>
            <p:cNvSpPr/>
            <p:nvPr/>
          </p:nvSpPr>
          <p:spPr>
            <a:xfrm>
              <a:off x="4956325" y="4607225"/>
              <a:ext cx="10875" cy="13775"/>
            </a:xfrm>
            <a:custGeom>
              <a:rect b="b" l="l" r="r" t="t"/>
              <a:pathLst>
                <a:path extrusionOk="0" h="551" w="435">
                  <a:moveTo>
                    <a:pt x="218" y="0"/>
                  </a:moveTo>
                  <a:lnTo>
                    <a:pt x="1" y="517"/>
                  </a:lnTo>
                  <a:cubicBezTo>
                    <a:pt x="38" y="540"/>
                    <a:pt x="77" y="550"/>
                    <a:pt x="116" y="550"/>
                  </a:cubicBezTo>
                  <a:cubicBezTo>
                    <a:pt x="218" y="550"/>
                    <a:pt x="315" y="480"/>
                    <a:pt x="352" y="383"/>
                  </a:cubicBezTo>
                  <a:cubicBezTo>
                    <a:pt x="435" y="218"/>
                    <a:pt x="352" y="83"/>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40"/>
            <p:cNvSpPr/>
            <p:nvPr/>
          </p:nvSpPr>
          <p:spPr>
            <a:xfrm>
              <a:off x="5105975" y="4599725"/>
              <a:ext cx="7800" cy="9600"/>
            </a:xfrm>
            <a:custGeom>
              <a:rect b="b" l="l" r="r" t="t"/>
              <a:pathLst>
                <a:path extrusionOk="0" h="384" w="312">
                  <a:moveTo>
                    <a:pt x="53" y="1"/>
                  </a:moveTo>
                  <a:cubicBezTo>
                    <a:pt x="53" y="83"/>
                    <a:pt x="1" y="125"/>
                    <a:pt x="53" y="166"/>
                  </a:cubicBezTo>
                  <a:cubicBezTo>
                    <a:pt x="53" y="259"/>
                    <a:pt x="94" y="300"/>
                    <a:pt x="135" y="342"/>
                  </a:cubicBezTo>
                  <a:cubicBezTo>
                    <a:pt x="177" y="342"/>
                    <a:pt x="177" y="383"/>
                    <a:pt x="218" y="383"/>
                  </a:cubicBezTo>
                  <a:lnTo>
                    <a:pt x="311" y="125"/>
                  </a:lnTo>
                  <a:lnTo>
                    <a:pt x="5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40"/>
            <p:cNvSpPr/>
            <p:nvPr/>
          </p:nvSpPr>
          <p:spPr>
            <a:xfrm>
              <a:off x="5041375" y="4573875"/>
              <a:ext cx="14225" cy="9600"/>
            </a:xfrm>
            <a:custGeom>
              <a:rect b="b" l="l" r="r" t="t"/>
              <a:pathLst>
                <a:path extrusionOk="0" h="384" w="569">
                  <a:moveTo>
                    <a:pt x="52" y="1"/>
                  </a:moveTo>
                  <a:lnTo>
                    <a:pt x="52" y="1"/>
                  </a:lnTo>
                  <a:cubicBezTo>
                    <a:pt x="0" y="125"/>
                    <a:pt x="93" y="301"/>
                    <a:pt x="217" y="342"/>
                  </a:cubicBezTo>
                  <a:cubicBezTo>
                    <a:pt x="217" y="342"/>
                    <a:pt x="259" y="342"/>
                    <a:pt x="259" y="383"/>
                  </a:cubicBezTo>
                  <a:lnTo>
                    <a:pt x="310" y="383"/>
                  </a:lnTo>
                  <a:cubicBezTo>
                    <a:pt x="393" y="383"/>
                    <a:pt x="434" y="342"/>
                    <a:pt x="476" y="342"/>
                  </a:cubicBezTo>
                  <a:cubicBezTo>
                    <a:pt x="517" y="301"/>
                    <a:pt x="569" y="259"/>
                    <a:pt x="569" y="208"/>
                  </a:cubicBezTo>
                  <a:lnTo>
                    <a:pt x="5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40"/>
            <p:cNvSpPr/>
            <p:nvPr/>
          </p:nvSpPr>
          <p:spPr>
            <a:xfrm>
              <a:off x="4982175" y="4550100"/>
              <a:ext cx="9850" cy="6475"/>
            </a:xfrm>
            <a:custGeom>
              <a:rect b="b" l="l" r="r" t="t"/>
              <a:pathLst>
                <a:path extrusionOk="0" h="259" w="394">
                  <a:moveTo>
                    <a:pt x="135" y="1"/>
                  </a:moveTo>
                  <a:lnTo>
                    <a:pt x="0" y="259"/>
                  </a:lnTo>
                  <a:lnTo>
                    <a:pt x="176" y="259"/>
                  </a:lnTo>
                  <a:cubicBezTo>
                    <a:pt x="259" y="259"/>
                    <a:pt x="352" y="176"/>
                    <a:pt x="393" y="83"/>
                  </a:cubicBezTo>
                  <a:lnTo>
                    <a:pt x="135"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40"/>
            <p:cNvSpPr/>
            <p:nvPr/>
          </p:nvSpPr>
          <p:spPr>
            <a:xfrm>
              <a:off x="4961750" y="4761925"/>
              <a:ext cx="16325" cy="13700"/>
            </a:xfrm>
            <a:custGeom>
              <a:rect b="b" l="l" r="r" t="t"/>
              <a:pathLst>
                <a:path extrusionOk="0" h="548" w="653">
                  <a:moveTo>
                    <a:pt x="336" y="1"/>
                  </a:moveTo>
                  <a:cubicBezTo>
                    <a:pt x="229" y="1"/>
                    <a:pt x="123" y="55"/>
                    <a:pt x="83" y="181"/>
                  </a:cubicBezTo>
                  <a:cubicBezTo>
                    <a:pt x="1" y="316"/>
                    <a:pt x="83" y="491"/>
                    <a:pt x="218" y="533"/>
                  </a:cubicBezTo>
                  <a:cubicBezTo>
                    <a:pt x="259" y="542"/>
                    <a:pt x="297" y="548"/>
                    <a:pt x="332" y="548"/>
                  </a:cubicBezTo>
                  <a:cubicBezTo>
                    <a:pt x="449" y="548"/>
                    <a:pt x="537" y="492"/>
                    <a:pt x="600" y="357"/>
                  </a:cubicBezTo>
                  <a:cubicBezTo>
                    <a:pt x="652" y="233"/>
                    <a:pt x="600" y="57"/>
                    <a:pt x="435" y="16"/>
                  </a:cubicBezTo>
                  <a:cubicBezTo>
                    <a:pt x="403" y="6"/>
                    <a:pt x="370" y="1"/>
                    <a:pt x="33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40"/>
            <p:cNvSpPr/>
            <p:nvPr/>
          </p:nvSpPr>
          <p:spPr>
            <a:xfrm>
              <a:off x="4916525" y="4780750"/>
              <a:ext cx="16300" cy="14150"/>
            </a:xfrm>
            <a:custGeom>
              <a:rect b="b" l="l" r="r" t="t"/>
              <a:pathLst>
                <a:path extrusionOk="0" h="566" w="652">
                  <a:moveTo>
                    <a:pt x="316" y="0"/>
                  </a:moveTo>
                  <a:cubicBezTo>
                    <a:pt x="216" y="0"/>
                    <a:pt x="120" y="73"/>
                    <a:pt x="83" y="162"/>
                  </a:cubicBezTo>
                  <a:cubicBezTo>
                    <a:pt x="0" y="297"/>
                    <a:pt x="83" y="462"/>
                    <a:pt x="217" y="555"/>
                  </a:cubicBezTo>
                  <a:cubicBezTo>
                    <a:pt x="248" y="563"/>
                    <a:pt x="278" y="566"/>
                    <a:pt x="305" y="566"/>
                  </a:cubicBezTo>
                  <a:cubicBezTo>
                    <a:pt x="436" y="566"/>
                    <a:pt x="532" y="490"/>
                    <a:pt x="600" y="379"/>
                  </a:cubicBezTo>
                  <a:cubicBezTo>
                    <a:pt x="652" y="255"/>
                    <a:pt x="559" y="80"/>
                    <a:pt x="435" y="38"/>
                  </a:cubicBezTo>
                  <a:cubicBezTo>
                    <a:pt x="397" y="12"/>
                    <a:pt x="356" y="0"/>
                    <a:pt x="31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40"/>
            <p:cNvSpPr/>
            <p:nvPr/>
          </p:nvSpPr>
          <p:spPr>
            <a:xfrm>
              <a:off x="4943400" y="4716700"/>
              <a:ext cx="16300" cy="13700"/>
            </a:xfrm>
            <a:custGeom>
              <a:rect b="b" l="l" r="r" t="t"/>
              <a:pathLst>
                <a:path extrusionOk="0" h="548" w="652">
                  <a:moveTo>
                    <a:pt x="319" y="1"/>
                  </a:moveTo>
                  <a:cubicBezTo>
                    <a:pt x="202" y="1"/>
                    <a:pt x="113" y="55"/>
                    <a:pt x="42" y="181"/>
                  </a:cubicBezTo>
                  <a:cubicBezTo>
                    <a:pt x="1" y="315"/>
                    <a:pt x="42" y="491"/>
                    <a:pt x="218" y="532"/>
                  </a:cubicBezTo>
                  <a:cubicBezTo>
                    <a:pt x="249" y="542"/>
                    <a:pt x="282" y="547"/>
                    <a:pt x="315" y="547"/>
                  </a:cubicBezTo>
                  <a:cubicBezTo>
                    <a:pt x="423" y="547"/>
                    <a:pt x="527" y="492"/>
                    <a:pt x="559" y="357"/>
                  </a:cubicBezTo>
                  <a:cubicBezTo>
                    <a:pt x="652" y="233"/>
                    <a:pt x="559" y="57"/>
                    <a:pt x="435" y="16"/>
                  </a:cubicBezTo>
                  <a:cubicBezTo>
                    <a:pt x="393" y="6"/>
                    <a:pt x="355" y="1"/>
                    <a:pt x="31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40"/>
            <p:cNvSpPr/>
            <p:nvPr/>
          </p:nvSpPr>
          <p:spPr>
            <a:xfrm>
              <a:off x="5008025" y="4743125"/>
              <a:ext cx="15275" cy="13575"/>
            </a:xfrm>
            <a:custGeom>
              <a:rect b="b" l="l" r="r" t="t"/>
              <a:pathLst>
                <a:path extrusionOk="0" h="543" w="611">
                  <a:moveTo>
                    <a:pt x="277" y="0"/>
                  </a:moveTo>
                  <a:cubicBezTo>
                    <a:pt x="175" y="0"/>
                    <a:pt x="79" y="68"/>
                    <a:pt x="42" y="158"/>
                  </a:cubicBezTo>
                  <a:cubicBezTo>
                    <a:pt x="0" y="292"/>
                    <a:pt x="42" y="468"/>
                    <a:pt x="176" y="509"/>
                  </a:cubicBezTo>
                  <a:cubicBezTo>
                    <a:pt x="225" y="532"/>
                    <a:pt x="269" y="542"/>
                    <a:pt x="310" y="542"/>
                  </a:cubicBezTo>
                  <a:cubicBezTo>
                    <a:pt x="417" y="542"/>
                    <a:pt x="499" y="472"/>
                    <a:pt x="559" y="375"/>
                  </a:cubicBezTo>
                  <a:cubicBezTo>
                    <a:pt x="610" y="251"/>
                    <a:pt x="559" y="75"/>
                    <a:pt x="393" y="34"/>
                  </a:cubicBezTo>
                  <a:cubicBezTo>
                    <a:pt x="356" y="11"/>
                    <a:pt x="316" y="0"/>
                    <a:pt x="27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40"/>
            <p:cNvSpPr/>
            <p:nvPr/>
          </p:nvSpPr>
          <p:spPr>
            <a:xfrm>
              <a:off x="4879825" y="4800050"/>
              <a:ext cx="6475" cy="9575"/>
            </a:xfrm>
            <a:custGeom>
              <a:rect b="b" l="l" r="r" t="t"/>
              <a:pathLst>
                <a:path extrusionOk="0" h="383" w="259">
                  <a:moveTo>
                    <a:pt x="93" y="0"/>
                  </a:moveTo>
                  <a:lnTo>
                    <a:pt x="0" y="259"/>
                  </a:lnTo>
                  <a:lnTo>
                    <a:pt x="259" y="383"/>
                  </a:lnTo>
                  <a:lnTo>
                    <a:pt x="259" y="259"/>
                  </a:lnTo>
                  <a:cubicBezTo>
                    <a:pt x="259" y="166"/>
                    <a:pt x="217" y="83"/>
                    <a:pt x="135" y="42"/>
                  </a:cubicBezTo>
                  <a:lnTo>
                    <a:pt x="93"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40"/>
            <p:cNvSpPr/>
            <p:nvPr/>
          </p:nvSpPr>
          <p:spPr>
            <a:xfrm>
              <a:off x="4903600" y="4736450"/>
              <a:ext cx="9850" cy="12750"/>
            </a:xfrm>
            <a:custGeom>
              <a:rect b="b" l="l" r="r" t="t"/>
              <a:pathLst>
                <a:path extrusionOk="0" h="510" w="394">
                  <a:moveTo>
                    <a:pt x="218" y="1"/>
                  </a:moveTo>
                  <a:lnTo>
                    <a:pt x="0" y="477"/>
                  </a:lnTo>
                  <a:cubicBezTo>
                    <a:pt x="38" y="499"/>
                    <a:pt x="77" y="510"/>
                    <a:pt x="116" y="510"/>
                  </a:cubicBezTo>
                  <a:cubicBezTo>
                    <a:pt x="217" y="510"/>
                    <a:pt x="312" y="439"/>
                    <a:pt x="342" y="342"/>
                  </a:cubicBezTo>
                  <a:cubicBezTo>
                    <a:pt x="393" y="218"/>
                    <a:pt x="342" y="42"/>
                    <a:pt x="2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40"/>
            <p:cNvSpPr/>
            <p:nvPr/>
          </p:nvSpPr>
          <p:spPr>
            <a:xfrm>
              <a:off x="5053250" y="4728975"/>
              <a:ext cx="7525" cy="8550"/>
            </a:xfrm>
            <a:custGeom>
              <a:rect b="b" l="l" r="r" t="t"/>
              <a:pathLst>
                <a:path extrusionOk="0" h="342" w="301">
                  <a:moveTo>
                    <a:pt x="42" y="0"/>
                  </a:moveTo>
                  <a:cubicBezTo>
                    <a:pt x="1" y="41"/>
                    <a:pt x="1" y="83"/>
                    <a:pt x="42" y="124"/>
                  </a:cubicBezTo>
                  <a:cubicBezTo>
                    <a:pt x="42" y="207"/>
                    <a:pt x="94" y="300"/>
                    <a:pt x="176" y="341"/>
                  </a:cubicBezTo>
                  <a:lnTo>
                    <a:pt x="301" y="83"/>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40"/>
            <p:cNvSpPr/>
            <p:nvPr/>
          </p:nvSpPr>
          <p:spPr>
            <a:xfrm>
              <a:off x="4988625" y="4701825"/>
              <a:ext cx="14000" cy="9600"/>
            </a:xfrm>
            <a:custGeom>
              <a:rect b="b" l="l" r="r" t="t"/>
              <a:pathLst>
                <a:path extrusionOk="0" h="384" w="560">
                  <a:moveTo>
                    <a:pt x="42" y="1"/>
                  </a:moveTo>
                  <a:lnTo>
                    <a:pt x="42" y="1"/>
                  </a:lnTo>
                  <a:cubicBezTo>
                    <a:pt x="1" y="135"/>
                    <a:pt x="94" y="311"/>
                    <a:pt x="218" y="352"/>
                  </a:cubicBezTo>
                  <a:cubicBezTo>
                    <a:pt x="259" y="373"/>
                    <a:pt x="303" y="383"/>
                    <a:pt x="347" y="383"/>
                  </a:cubicBezTo>
                  <a:cubicBezTo>
                    <a:pt x="391" y="383"/>
                    <a:pt x="435" y="373"/>
                    <a:pt x="477" y="352"/>
                  </a:cubicBezTo>
                  <a:cubicBezTo>
                    <a:pt x="518" y="311"/>
                    <a:pt x="559" y="259"/>
                    <a:pt x="559" y="218"/>
                  </a:cubicBez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40"/>
            <p:cNvSpPr/>
            <p:nvPr/>
          </p:nvSpPr>
          <p:spPr>
            <a:xfrm>
              <a:off x="4929450" y="4678300"/>
              <a:ext cx="9850" cy="6500"/>
            </a:xfrm>
            <a:custGeom>
              <a:rect b="b" l="l" r="r" t="t"/>
              <a:pathLst>
                <a:path extrusionOk="0" h="260" w="394">
                  <a:moveTo>
                    <a:pt x="135" y="1"/>
                  </a:moveTo>
                  <a:lnTo>
                    <a:pt x="0" y="259"/>
                  </a:lnTo>
                  <a:lnTo>
                    <a:pt x="176" y="259"/>
                  </a:lnTo>
                  <a:cubicBezTo>
                    <a:pt x="259" y="259"/>
                    <a:pt x="342" y="166"/>
                    <a:pt x="393" y="83"/>
                  </a:cubicBezTo>
                  <a:lnTo>
                    <a:pt x="135"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40"/>
            <p:cNvSpPr/>
            <p:nvPr/>
          </p:nvSpPr>
          <p:spPr>
            <a:xfrm>
              <a:off x="4876725" y="4806500"/>
              <a:ext cx="9575" cy="7525"/>
            </a:xfrm>
            <a:custGeom>
              <a:rect b="b" l="l" r="r" t="t"/>
              <a:pathLst>
                <a:path extrusionOk="0" h="301" w="383">
                  <a:moveTo>
                    <a:pt x="124" y="1"/>
                  </a:moveTo>
                  <a:lnTo>
                    <a:pt x="0" y="259"/>
                  </a:lnTo>
                  <a:cubicBezTo>
                    <a:pt x="42" y="259"/>
                    <a:pt x="83" y="301"/>
                    <a:pt x="124" y="301"/>
                  </a:cubicBezTo>
                  <a:lnTo>
                    <a:pt x="176" y="259"/>
                  </a:lnTo>
                  <a:lnTo>
                    <a:pt x="217" y="259"/>
                  </a:lnTo>
                  <a:cubicBezTo>
                    <a:pt x="259" y="259"/>
                    <a:pt x="300" y="208"/>
                    <a:pt x="300" y="208"/>
                  </a:cubicBezTo>
                  <a:cubicBezTo>
                    <a:pt x="341" y="166"/>
                    <a:pt x="341" y="125"/>
                    <a:pt x="383" y="125"/>
                  </a:cubicBezTo>
                  <a:lnTo>
                    <a:pt x="124"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40"/>
            <p:cNvSpPr/>
            <p:nvPr/>
          </p:nvSpPr>
          <p:spPr>
            <a:xfrm>
              <a:off x="5126675" y="4002525"/>
              <a:ext cx="13975" cy="10225"/>
            </a:xfrm>
            <a:custGeom>
              <a:rect b="b" l="l" r="r" t="t"/>
              <a:pathLst>
                <a:path extrusionOk="0" h="409" w="559">
                  <a:moveTo>
                    <a:pt x="244" y="0"/>
                  </a:moveTo>
                  <a:cubicBezTo>
                    <a:pt x="148" y="0"/>
                    <a:pt x="62" y="49"/>
                    <a:pt x="0" y="150"/>
                  </a:cubicBezTo>
                  <a:lnTo>
                    <a:pt x="0" y="192"/>
                  </a:lnTo>
                  <a:lnTo>
                    <a:pt x="465" y="409"/>
                  </a:lnTo>
                  <a:cubicBezTo>
                    <a:pt x="558" y="233"/>
                    <a:pt x="465" y="109"/>
                    <a:pt x="341" y="16"/>
                  </a:cubicBezTo>
                  <a:cubicBezTo>
                    <a:pt x="308" y="6"/>
                    <a:pt x="276" y="0"/>
                    <a:pt x="24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40"/>
            <p:cNvSpPr/>
            <p:nvPr/>
          </p:nvSpPr>
          <p:spPr>
            <a:xfrm>
              <a:off x="5105975" y="3957300"/>
              <a:ext cx="15275" cy="13700"/>
            </a:xfrm>
            <a:custGeom>
              <a:rect b="b" l="l" r="r" t="t"/>
              <a:pathLst>
                <a:path extrusionOk="0" h="548" w="611">
                  <a:moveTo>
                    <a:pt x="297" y="1"/>
                  </a:moveTo>
                  <a:cubicBezTo>
                    <a:pt x="189" y="1"/>
                    <a:pt x="84" y="56"/>
                    <a:pt x="53" y="191"/>
                  </a:cubicBezTo>
                  <a:cubicBezTo>
                    <a:pt x="1" y="315"/>
                    <a:pt x="53" y="491"/>
                    <a:pt x="218" y="532"/>
                  </a:cubicBezTo>
                  <a:cubicBezTo>
                    <a:pt x="252" y="543"/>
                    <a:pt x="287" y="548"/>
                    <a:pt x="322" y="548"/>
                  </a:cubicBezTo>
                  <a:cubicBezTo>
                    <a:pt x="428" y="548"/>
                    <a:pt x="531" y="501"/>
                    <a:pt x="570" y="408"/>
                  </a:cubicBezTo>
                  <a:cubicBezTo>
                    <a:pt x="611" y="233"/>
                    <a:pt x="570" y="109"/>
                    <a:pt x="394" y="16"/>
                  </a:cubicBezTo>
                  <a:cubicBezTo>
                    <a:pt x="362" y="6"/>
                    <a:pt x="329" y="1"/>
                    <a:pt x="29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40"/>
            <p:cNvSpPr/>
            <p:nvPr/>
          </p:nvSpPr>
          <p:spPr>
            <a:xfrm>
              <a:off x="5068500" y="3977050"/>
              <a:ext cx="6500" cy="8825"/>
            </a:xfrm>
            <a:custGeom>
              <a:rect b="b" l="l" r="r" t="t"/>
              <a:pathLst>
                <a:path extrusionOk="0" h="353" w="260">
                  <a:moveTo>
                    <a:pt x="83" y="1"/>
                  </a:moveTo>
                  <a:lnTo>
                    <a:pt x="1" y="259"/>
                  </a:lnTo>
                  <a:lnTo>
                    <a:pt x="259" y="352"/>
                  </a:lnTo>
                  <a:lnTo>
                    <a:pt x="259" y="259"/>
                  </a:lnTo>
                  <a:cubicBezTo>
                    <a:pt x="259" y="135"/>
                    <a:pt x="208" y="42"/>
                    <a:pt x="8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40"/>
            <p:cNvSpPr/>
            <p:nvPr/>
          </p:nvSpPr>
          <p:spPr>
            <a:xfrm>
              <a:off x="5137250" y="4157525"/>
              <a:ext cx="9850" cy="6950"/>
            </a:xfrm>
            <a:custGeom>
              <a:rect b="b" l="l" r="r" t="t"/>
              <a:pathLst>
                <a:path extrusionOk="0" h="278" w="394">
                  <a:moveTo>
                    <a:pt x="261" y="1"/>
                  </a:moveTo>
                  <a:cubicBezTo>
                    <a:pt x="246" y="1"/>
                    <a:pt x="232" y="5"/>
                    <a:pt x="218" y="19"/>
                  </a:cubicBezTo>
                  <a:cubicBezTo>
                    <a:pt x="177" y="19"/>
                    <a:pt x="94" y="61"/>
                    <a:pt x="94" y="61"/>
                  </a:cubicBezTo>
                  <a:lnTo>
                    <a:pt x="42" y="112"/>
                  </a:lnTo>
                  <a:cubicBezTo>
                    <a:pt x="1" y="154"/>
                    <a:pt x="1" y="154"/>
                    <a:pt x="1" y="195"/>
                  </a:cubicBezTo>
                  <a:lnTo>
                    <a:pt x="259" y="278"/>
                  </a:lnTo>
                  <a:lnTo>
                    <a:pt x="394" y="19"/>
                  </a:lnTo>
                  <a:cubicBezTo>
                    <a:pt x="332" y="19"/>
                    <a:pt x="293" y="1"/>
                    <a:pt x="26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40"/>
            <p:cNvSpPr/>
            <p:nvPr/>
          </p:nvSpPr>
          <p:spPr>
            <a:xfrm>
              <a:off x="5072650" y="4130725"/>
              <a:ext cx="15275" cy="10225"/>
            </a:xfrm>
            <a:custGeom>
              <a:rect b="b" l="l" r="r" t="t"/>
              <a:pathLst>
                <a:path extrusionOk="0" h="409" w="611">
                  <a:moveTo>
                    <a:pt x="296" y="1"/>
                  </a:moveTo>
                  <a:cubicBezTo>
                    <a:pt x="199" y="1"/>
                    <a:pt x="112" y="49"/>
                    <a:pt x="42" y="150"/>
                  </a:cubicBezTo>
                  <a:cubicBezTo>
                    <a:pt x="42" y="150"/>
                    <a:pt x="42" y="192"/>
                    <a:pt x="0" y="192"/>
                  </a:cubicBezTo>
                  <a:lnTo>
                    <a:pt x="517" y="409"/>
                  </a:lnTo>
                  <a:cubicBezTo>
                    <a:pt x="610" y="274"/>
                    <a:pt x="517" y="99"/>
                    <a:pt x="393" y="16"/>
                  </a:cubicBezTo>
                  <a:cubicBezTo>
                    <a:pt x="360" y="6"/>
                    <a:pt x="327" y="1"/>
                    <a:pt x="29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40"/>
            <p:cNvSpPr/>
            <p:nvPr/>
          </p:nvSpPr>
          <p:spPr>
            <a:xfrm>
              <a:off x="5163100" y="4093100"/>
              <a:ext cx="9850" cy="13225"/>
            </a:xfrm>
            <a:custGeom>
              <a:rect b="b" l="l" r="r" t="t"/>
              <a:pathLst>
                <a:path extrusionOk="0" h="529" w="394">
                  <a:moveTo>
                    <a:pt x="321" y="1"/>
                  </a:moveTo>
                  <a:cubicBezTo>
                    <a:pt x="205" y="1"/>
                    <a:pt x="85" y="76"/>
                    <a:pt x="42" y="187"/>
                  </a:cubicBezTo>
                  <a:cubicBezTo>
                    <a:pt x="1" y="270"/>
                    <a:pt x="1" y="311"/>
                    <a:pt x="42" y="404"/>
                  </a:cubicBezTo>
                  <a:cubicBezTo>
                    <a:pt x="42" y="446"/>
                    <a:pt x="94" y="487"/>
                    <a:pt x="135" y="528"/>
                  </a:cubicBezTo>
                  <a:lnTo>
                    <a:pt x="177" y="528"/>
                  </a:lnTo>
                  <a:lnTo>
                    <a:pt x="394" y="11"/>
                  </a:lnTo>
                  <a:cubicBezTo>
                    <a:pt x="370" y="4"/>
                    <a:pt x="346" y="1"/>
                    <a:pt x="32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40"/>
            <p:cNvSpPr/>
            <p:nvPr/>
          </p:nvSpPr>
          <p:spPr>
            <a:xfrm>
              <a:off x="5098500" y="4067150"/>
              <a:ext cx="15275" cy="13700"/>
            </a:xfrm>
            <a:custGeom>
              <a:rect b="b" l="l" r="r" t="t"/>
              <a:pathLst>
                <a:path extrusionOk="0" h="548" w="611">
                  <a:moveTo>
                    <a:pt x="290" y="0"/>
                  </a:moveTo>
                  <a:cubicBezTo>
                    <a:pt x="184" y="0"/>
                    <a:pt x="80" y="49"/>
                    <a:pt x="41" y="150"/>
                  </a:cubicBezTo>
                  <a:cubicBezTo>
                    <a:pt x="0" y="315"/>
                    <a:pt x="41" y="450"/>
                    <a:pt x="217" y="533"/>
                  </a:cubicBezTo>
                  <a:cubicBezTo>
                    <a:pt x="249" y="542"/>
                    <a:pt x="282" y="547"/>
                    <a:pt x="316" y="547"/>
                  </a:cubicBezTo>
                  <a:cubicBezTo>
                    <a:pt x="423" y="547"/>
                    <a:pt x="527" y="493"/>
                    <a:pt x="558" y="367"/>
                  </a:cubicBezTo>
                  <a:cubicBezTo>
                    <a:pt x="610" y="233"/>
                    <a:pt x="558" y="57"/>
                    <a:pt x="393" y="16"/>
                  </a:cubicBezTo>
                  <a:cubicBezTo>
                    <a:pt x="360" y="5"/>
                    <a:pt x="325" y="0"/>
                    <a:pt x="29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40"/>
            <p:cNvSpPr/>
            <p:nvPr/>
          </p:nvSpPr>
          <p:spPr>
            <a:xfrm>
              <a:off x="5053250" y="4085600"/>
              <a:ext cx="15275" cy="14050"/>
            </a:xfrm>
            <a:custGeom>
              <a:rect b="b" l="l" r="r" t="t"/>
              <a:pathLst>
                <a:path extrusionOk="0" h="562" w="611">
                  <a:moveTo>
                    <a:pt x="321" y="1"/>
                  </a:moveTo>
                  <a:cubicBezTo>
                    <a:pt x="205" y="1"/>
                    <a:pt x="85" y="77"/>
                    <a:pt x="42" y="187"/>
                  </a:cubicBezTo>
                  <a:cubicBezTo>
                    <a:pt x="1" y="311"/>
                    <a:pt x="42" y="487"/>
                    <a:pt x="176" y="529"/>
                  </a:cubicBezTo>
                  <a:cubicBezTo>
                    <a:pt x="226" y="552"/>
                    <a:pt x="274" y="562"/>
                    <a:pt x="319" y="562"/>
                  </a:cubicBezTo>
                  <a:cubicBezTo>
                    <a:pt x="435" y="562"/>
                    <a:pt x="529" y="494"/>
                    <a:pt x="559" y="405"/>
                  </a:cubicBezTo>
                  <a:cubicBezTo>
                    <a:pt x="611" y="270"/>
                    <a:pt x="559" y="94"/>
                    <a:pt x="394" y="12"/>
                  </a:cubicBezTo>
                  <a:cubicBezTo>
                    <a:pt x="370" y="4"/>
                    <a:pt x="345" y="1"/>
                    <a:pt x="32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40"/>
            <p:cNvSpPr/>
            <p:nvPr/>
          </p:nvSpPr>
          <p:spPr>
            <a:xfrm>
              <a:off x="5116850" y="4112375"/>
              <a:ext cx="16300" cy="13700"/>
            </a:xfrm>
            <a:custGeom>
              <a:rect b="b" l="l" r="r" t="t"/>
              <a:pathLst>
                <a:path extrusionOk="0" h="548" w="652">
                  <a:moveTo>
                    <a:pt x="332" y="1"/>
                  </a:moveTo>
                  <a:cubicBezTo>
                    <a:pt x="225" y="1"/>
                    <a:pt x="122" y="49"/>
                    <a:pt x="83" y="150"/>
                  </a:cubicBezTo>
                  <a:cubicBezTo>
                    <a:pt x="0" y="316"/>
                    <a:pt x="83" y="492"/>
                    <a:pt x="217" y="533"/>
                  </a:cubicBezTo>
                  <a:cubicBezTo>
                    <a:pt x="247" y="543"/>
                    <a:pt x="279" y="548"/>
                    <a:pt x="311" y="548"/>
                  </a:cubicBezTo>
                  <a:cubicBezTo>
                    <a:pt x="417" y="548"/>
                    <a:pt x="527" y="494"/>
                    <a:pt x="558" y="367"/>
                  </a:cubicBezTo>
                  <a:cubicBezTo>
                    <a:pt x="651" y="233"/>
                    <a:pt x="558" y="57"/>
                    <a:pt x="434" y="16"/>
                  </a:cubicBezTo>
                  <a:cubicBezTo>
                    <a:pt x="401" y="6"/>
                    <a:pt x="366" y="1"/>
                    <a:pt x="33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40"/>
            <p:cNvSpPr/>
            <p:nvPr/>
          </p:nvSpPr>
          <p:spPr>
            <a:xfrm>
              <a:off x="5079100" y="4021475"/>
              <a:ext cx="16300" cy="14150"/>
            </a:xfrm>
            <a:custGeom>
              <a:rect b="b" l="l" r="r" t="t"/>
              <a:pathLst>
                <a:path extrusionOk="0" h="566" w="652">
                  <a:moveTo>
                    <a:pt x="319" y="0"/>
                  </a:moveTo>
                  <a:cubicBezTo>
                    <a:pt x="215" y="0"/>
                    <a:pt x="109" y="70"/>
                    <a:pt x="42" y="168"/>
                  </a:cubicBezTo>
                  <a:cubicBezTo>
                    <a:pt x="1" y="333"/>
                    <a:pt x="94" y="468"/>
                    <a:pt x="218" y="550"/>
                  </a:cubicBezTo>
                  <a:cubicBezTo>
                    <a:pt x="249" y="560"/>
                    <a:pt x="283" y="565"/>
                    <a:pt x="316" y="565"/>
                  </a:cubicBezTo>
                  <a:cubicBezTo>
                    <a:pt x="423" y="565"/>
                    <a:pt x="527" y="511"/>
                    <a:pt x="559" y="385"/>
                  </a:cubicBezTo>
                  <a:cubicBezTo>
                    <a:pt x="652" y="250"/>
                    <a:pt x="559" y="75"/>
                    <a:pt x="435" y="33"/>
                  </a:cubicBezTo>
                  <a:cubicBezTo>
                    <a:pt x="398" y="10"/>
                    <a:pt x="358" y="0"/>
                    <a:pt x="31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40"/>
            <p:cNvSpPr/>
            <p:nvPr/>
          </p:nvSpPr>
          <p:spPr>
            <a:xfrm>
              <a:off x="5143725" y="4047875"/>
              <a:ext cx="15275" cy="14150"/>
            </a:xfrm>
            <a:custGeom>
              <a:rect b="b" l="l" r="r" t="t"/>
              <a:pathLst>
                <a:path extrusionOk="0" h="566" w="611">
                  <a:moveTo>
                    <a:pt x="344" y="0"/>
                  </a:moveTo>
                  <a:cubicBezTo>
                    <a:pt x="204" y="0"/>
                    <a:pt x="84" y="76"/>
                    <a:pt x="42" y="187"/>
                  </a:cubicBezTo>
                  <a:cubicBezTo>
                    <a:pt x="0" y="311"/>
                    <a:pt x="42" y="487"/>
                    <a:pt x="218" y="528"/>
                  </a:cubicBezTo>
                  <a:cubicBezTo>
                    <a:pt x="256" y="554"/>
                    <a:pt x="296" y="566"/>
                    <a:pt x="336" y="566"/>
                  </a:cubicBezTo>
                  <a:cubicBezTo>
                    <a:pt x="436" y="566"/>
                    <a:pt x="529" y="493"/>
                    <a:pt x="559" y="404"/>
                  </a:cubicBezTo>
                  <a:cubicBezTo>
                    <a:pt x="610" y="228"/>
                    <a:pt x="559" y="104"/>
                    <a:pt x="435" y="11"/>
                  </a:cubicBezTo>
                  <a:cubicBezTo>
                    <a:pt x="404" y="4"/>
                    <a:pt x="373" y="0"/>
                    <a:pt x="34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40"/>
            <p:cNvSpPr/>
            <p:nvPr/>
          </p:nvSpPr>
          <p:spPr>
            <a:xfrm>
              <a:off x="5015525" y="4105275"/>
              <a:ext cx="6475" cy="8550"/>
            </a:xfrm>
            <a:custGeom>
              <a:rect b="b" l="l" r="r" t="t"/>
              <a:pathLst>
                <a:path extrusionOk="0" h="342" w="259">
                  <a:moveTo>
                    <a:pt x="93" y="0"/>
                  </a:moveTo>
                  <a:lnTo>
                    <a:pt x="0" y="259"/>
                  </a:lnTo>
                  <a:lnTo>
                    <a:pt x="259" y="341"/>
                  </a:lnTo>
                  <a:lnTo>
                    <a:pt x="259" y="259"/>
                  </a:lnTo>
                  <a:cubicBezTo>
                    <a:pt x="259" y="134"/>
                    <a:pt x="217" y="41"/>
                    <a:pt x="9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40"/>
            <p:cNvSpPr/>
            <p:nvPr/>
          </p:nvSpPr>
          <p:spPr>
            <a:xfrm>
              <a:off x="5039300" y="4040650"/>
              <a:ext cx="10875" cy="13775"/>
            </a:xfrm>
            <a:custGeom>
              <a:rect b="b" l="l" r="r" t="t"/>
              <a:pathLst>
                <a:path extrusionOk="0" h="551" w="435">
                  <a:moveTo>
                    <a:pt x="218" y="0"/>
                  </a:moveTo>
                  <a:lnTo>
                    <a:pt x="0" y="517"/>
                  </a:lnTo>
                  <a:cubicBezTo>
                    <a:pt x="38" y="540"/>
                    <a:pt x="78" y="551"/>
                    <a:pt x="117" y="551"/>
                  </a:cubicBezTo>
                  <a:cubicBezTo>
                    <a:pt x="218" y="551"/>
                    <a:pt x="312" y="483"/>
                    <a:pt x="342" y="393"/>
                  </a:cubicBezTo>
                  <a:cubicBezTo>
                    <a:pt x="435" y="217"/>
                    <a:pt x="342" y="83"/>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40"/>
            <p:cNvSpPr/>
            <p:nvPr/>
          </p:nvSpPr>
          <p:spPr>
            <a:xfrm>
              <a:off x="5125375" y="4007300"/>
              <a:ext cx="12950" cy="9325"/>
            </a:xfrm>
            <a:custGeom>
              <a:rect b="b" l="l" r="r" t="t"/>
              <a:pathLst>
                <a:path extrusionOk="0" h="373" w="518">
                  <a:moveTo>
                    <a:pt x="52" y="1"/>
                  </a:moveTo>
                  <a:cubicBezTo>
                    <a:pt x="0" y="42"/>
                    <a:pt x="0" y="42"/>
                    <a:pt x="0" y="83"/>
                  </a:cubicBezTo>
                  <a:cubicBezTo>
                    <a:pt x="0" y="125"/>
                    <a:pt x="0" y="176"/>
                    <a:pt x="52" y="218"/>
                  </a:cubicBezTo>
                  <a:lnTo>
                    <a:pt x="52" y="259"/>
                  </a:lnTo>
                  <a:cubicBezTo>
                    <a:pt x="93" y="300"/>
                    <a:pt x="135" y="342"/>
                    <a:pt x="176" y="342"/>
                  </a:cubicBezTo>
                  <a:cubicBezTo>
                    <a:pt x="217" y="362"/>
                    <a:pt x="261" y="373"/>
                    <a:pt x="305" y="373"/>
                  </a:cubicBezTo>
                  <a:cubicBezTo>
                    <a:pt x="349" y="373"/>
                    <a:pt x="393" y="362"/>
                    <a:pt x="435" y="342"/>
                  </a:cubicBezTo>
                  <a:cubicBezTo>
                    <a:pt x="476" y="300"/>
                    <a:pt x="517" y="259"/>
                    <a:pt x="517" y="218"/>
                  </a:cubicBezTo>
                  <a:lnTo>
                    <a:pt x="5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40"/>
            <p:cNvSpPr/>
            <p:nvPr/>
          </p:nvSpPr>
          <p:spPr>
            <a:xfrm>
              <a:off x="5065150" y="3983525"/>
              <a:ext cx="9850" cy="6475"/>
            </a:xfrm>
            <a:custGeom>
              <a:rect b="b" l="l" r="r" t="t"/>
              <a:pathLst>
                <a:path extrusionOk="0" h="259" w="394">
                  <a:moveTo>
                    <a:pt x="135" y="0"/>
                  </a:moveTo>
                  <a:lnTo>
                    <a:pt x="0" y="259"/>
                  </a:lnTo>
                  <a:lnTo>
                    <a:pt x="135" y="259"/>
                  </a:lnTo>
                  <a:cubicBezTo>
                    <a:pt x="217" y="259"/>
                    <a:pt x="300" y="218"/>
                    <a:pt x="342" y="135"/>
                  </a:cubicBezTo>
                  <a:cubicBezTo>
                    <a:pt x="393" y="135"/>
                    <a:pt x="393" y="135"/>
                    <a:pt x="393" y="93"/>
                  </a:cubicBezTo>
                  <a:lnTo>
                    <a:pt x="13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40"/>
            <p:cNvSpPr/>
            <p:nvPr/>
          </p:nvSpPr>
          <p:spPr>
            <a:xfrm>
              <a:off x="5084525" y="4286200"/>
              <a:ext cx="8550" cy="6475"/>
            </a:xfrm>
            <a:custGeom>
              <a:rect b="b" l="l" r="r" t="t"/>
              <a:pathLst>
                <a:path extrusionOk="0" h="259" w="342">
                  <a:moveTo>
                    <a:pt x="135" y="0"/>
                  </a:moveTo>
                  <a:cubicBezTo>
                    <a:pt x="135" y="0"/>
                    <a:pt x="135" y="42"/>
                    <a:pt x="83" y="42"/>
                  </a:cubicBezTo>
                  <a:cubicBezTo>
                    <a:pt x="83" y="42"/>
                    <a:pt x="42" y="83"/>
                    <a:pt x="42" y="135"/>
                  </a:cubicBezTo>
                  <a:cubicBezTo>
                    <a:pt x="1" y="135"/>
                    <a:pt x="1" y="135"/>
                    <a:pt x="1" y="176"/>
                  </a:cubicBezTo>
                  <a:lnTo>
                    <a:pt x="259" y="259"/>
                  </a:lnTo>
                  <a:lnTo>
                    <a:pt x="3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40"/>
            <p:cNvSpPr/>
            <p:nvPr/>
          </p:nvSpPr>
          <p:spPr>
            <a:xfrm>
              <a:off x="5019900" y="4259325"/>
              <a:ext cx="14000" cy="9575"/>
            </a:xfrm>
            <a:custGeom>
              <a:rect b="b" l="l" r="r" t="t"/>
              <a:pathLst>
                <a:path extrusionOk="0" h="383" w="560">
                  <a:moveTo>
                    <a:pt x="259" y="0"/>
                  </a:moveTo>
                  <a:cubicBezTo>
                    <a:pt x="218" y="0"/>
                    <a:pt x="218" y="0"/>
                    <a:pt x="177" y="41"/>
                  </a:cubicBezTo>
                  <a:lnTo>
                    <a:pt x="135" y="41"/>
                  </a:lnTo>
                  <a:cubicBezTo>
                    <a:pt x="84" y="83"/>
                    <a:pt x="42" y="83"/>
                    <a:pt x="42" y="124"/>
                  </a:cubicBezTo>
                  <a:cubicBezTo>
                    <a:pt x="42" y="124"/>
                    <a:pt x="42" y="176"/>
                    <a:pt x="1" y="176"/>
                  </a:cubicBezTo>
                  <a:lnTo>
                    <a:pt x="518" y="383"/>
                  </a:lnTo>
                  <a:lnTo>
                    <a:pt x="559" y="341"/>
                  </a:lnTo>
                  <a:cubicBezTo>
                    <a:pt x="559" y="217"/>
                    <a:pt x="518" y="83"/>
                    <a:pt x="394" y="41"/>
                  </a:cubicBezTo>
                  <a:cubicBezTo>
                    <a:pt x="342" y="0"/>
                    <a:pt x="301"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40"/>
            <p:cNvSpPr/>
            <p:nvPr/>
          </p:nvSpPr>
          <p:spPr>
            <a:xfrm>
              <a:off x="5110375" y="4221575"/>
              <a:ext cx="9850" cy="13975"/>
            </a:xfrm>
            <a:custGeom>
              <a:rect b="b" l="l" r="r" t="t"/>
              <a:pathLst>
                <a:path extrusionOk="0" h="559" w="394">
                  <a:moveTo>
                    <a:pt x="259" y="1"/>
                  </a:moveTo>
                  <a:cubicBezTo>
                    <a:pt x="176" y="1"/>
                    <a:pt x="83" y="83"/>
                    <a:pt x="42" y="176"/>
                  </a:cubicBezTo>
                  <a:cubicBezTo>
                    <a:pt x="1" y="259"/>
                    <a:pt x="1" y="342"/>
                    <a:pt x="42" y="435"/>
                  </a:cubicBezTo>
                  <a:lnTo>
                    <a:pt x="176" y="559"/>
                  </a:lnTo>
                  <a:lnTo>
                    <a:pt x="394" y="42"/>
                  </a:lnTo>
                  <a:cubicBezTo>
                    <a:pt x="342" y="1"/>
                    <a:pt x="300"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40"/>
            <p:cNvSpPr/>
            <p:nvPr/>
          </p:nvSpPr>
          <p:spPr>
            <a:xfrm>
              <a:off x="5045750" y="4195350"/>
              <a:ext cx="15025" cy="13725"/>
            </a:xfrm>
            <a:custGeom>
              <a:rect b="b" l="l" r="r" t="t"/>
              <a:pathLst>
                <a:path extrusionOk="0" h="549" w="601">
                  <a:moveTo>
                    <a:pt x="295" y="1"/>
                  </a:moveTo>
                  <a:cubicBezTo>
                    <a:pt x="185" y="1"/>
                    <a:pt x="74" y="57"/>
                    <a:pt x="42" y="192"/>
                  </a:cubicBezTo>
                  <a:cubicBezTo>
                    <a:pt x="1" y="316"/>
                    <a:pt x="42" y="491"/>
                    <a:pt x="177" y="533"/>
                  </a:cubicBezTo>
                  <a:cubicBezTo>
                    <a:pt x="218" y="543"/>
                    <a:pt x="260" y="548"/>
                    <a:pt x="300" y="548"/>
                  </a:cubicBezTo>
                  <a:cubicBezTo>
                    <a:pt x="422" y="548"/>
                    <a:pt x="528" y="502"/>
                    <a:pt x="559" y="409"/>
                  </a:cubicBezTo>
                  <a:cubicBezTo>
                    <a:pt x="601" y="233"/>
                    <a:pt x="559" y="57"/>
                    <a:pt x="394" y="16"/>
                  </a:cubicBezTo>
                  <a:cubicBezTo>
                    <a:pt x="362" y="6"/>
                    <a:pt x="329" y="1"/>
                    <a:pt x="29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40"/>
            <p:cNvSpPr/>
            <p:nvPr/>
          </p:nvSpPr>
          <p:spPr>
            <a:xfrm>
              <a:off x="5000525" y="4214300"/>
              <a:ext cx="15025" cy="14025"/>
            </a:xfrm>
            <a:custGeom>
              <a:rect b="b" l="l" r="r" t="t"/>
              <a:pathLst>
                <a:path extrusionOk="0" h="561" w="601">
                  <a:moveTo>
                    <a:pt x="276" y="0"/>
                  </a:moveTo>
                  <a:cubicBezTo>
                    <a:pt x="172" y="0"/>
                    <a:pt x="72" y="70"/>
                    <a:pt x="42" y="168"/>
                  </a:cubicBezTo>
                  <a:cubicBezTo>
                    <a:pt x="1" y="292"/>
                    <a:pt x="42" y="467"/>
                    <a:pt x="176" y="550"/>
                  </a:cubicBezTo>
                  <a:cubicBezTo>
                    <a:pt x="205" y="557"/>
                    <a:pt x="233" y="561"/>
                    <a:pt x="261" y="561"/>
                  </a:cubicBezTo>
                  <a:cubicBezTo>
                    <a:pt x="387" y="561"/>
                    <a:pt x="491" y="485"/>
                    <a:pt x="559" y="374"/>
                  </a:cubicBezTo>
                  <a:cubicBezTo>
                    <a:pt x="600" y="250"/>
                    <a:pt x="559" y="75"/>
                    <a:pt x="393" y="33"/>
                  </a:cubicBezTo>
                  <a:cubicBezTo>
                    <a:pt x="356" y="10"/>
                    <a:pt x="316" y="0"/>
                    <a:pt x="27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40"/>
            <p:cNvSpPr/>
            <p:nvPr/>
          </p:nvSpPr>
          <p:spPr>
            <a:xfrm>
              <a:off x="5064100" y="4240600"/>
              <a:ext cx="16050" cy="13700"/>
            </a:xfrm>
            <a:custGeom>
              <a:rect b="b" l="l" r="r" t="t"/>
              <a:pathLst>
                <a:path extrusionOk="0" h="548" w="642">
                  <a:moveTo>
                    <a:pt x="336" y="0"/>
                  </a:moveTo>
                  <a:cubicBezTo>
                    <a:pt x="224" y="0"/>
                    <a:pt x="106" y="56"/>
                    <a:pt x="42" y="191"/>
                  </a:cubicBezTo>
                  <a:cubicBezTo>
                    <a:pt x="1" y="315"/>
                    <a:pt x="84" y="491"/>
                    <a:pt x="218" y="532"/>
                  </a:cubicBezTo>
                  <a:cubicBezTo>
                    <a:pt x="249" y="542"/>
                    <a:pt x="283" y="548"/>
                    <a:pt x="318" y="548"/>
                  </a:cubicBezTo>
                  <a:cubicBezTo>
                    <a:pt x="422" y="548"/>
                    <a:pt x="528" y="501"/>
                    <a:pt x="559" y="408"/>
                  </a:cubicBezTo>
                  <a:cubicBezTo>
                    <a:pt x="642" y="232"/>
                    <a:pt x="559" y="98"/>
                    <a:pt x="435" y="15"/>
                  </a:cubicBezTo>
                  <a:cubicBezTo>
                    <a:pt x="404" y="5"/>
                    <a:pt x="370" y="0"/>
                    <a:pt x="33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40"/>
            <p:cNvSpPr/>
            <p:nvPr/>
          </p:nvSpPr>
          <p:spPr>
            <a:xfrm>
              <a:off x="5026375" y="4150125"/>
              <a:ext cx="16300" cy="13700"/>
            </a:xfrm>
            <a:custGeom>
              <a:rect b="b" l="l" r="r" t="t"/>
              <a:pathLst>
                <a:path extrusionOk="0" h="548" w="652">
                  <a:moveTo>
                    <a:pt x="337" y="1"/>
                  </a:moveTo>
                  <a:cubicBezTo>
                    <a:pt x="227" y="1"/>
                    <a:pt x="113" y="56"/>
                    <a:pt x="42" y="191"/>
                  </a:cubicBezTo>
                  <a:cubicBezTo>
                    <a:pt x="0" y="315"/>
                    <a:pt x="83" y="491"/>
                    <a:pt x="218" y="532"/>
                  </a:cubicBezTo>
                  <a:cubicBezTo>
                    <a:pt x="246" y="542"/>
                    <a:pt x="278" y="547"/>
                    <a:pt x="310" y="547"/>
                  </a:cubicBezTo>
                  <a:cubicBezTo>
                    <a:pt x="416" y="547"/>
                    <a:pt x="527" y="491"/>
                    <a:pt x="559" y="357"/>
                  </a:cubicBezTo>
                  <a:cubicBezTo>
                    <a:pt x="652" y="233"/>
                    <a:pt x="559" y="57"/>
                    <a:pt x="435" y="15"/>
                  </a:cubicBezTo>
                  <a:cubicBezTo>
                    <a:pt x="403" y="6"/>
                    <a:pt x="370" y="1"/>
                    <a:pt x="33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40"/>
            <p:cNvSpPr/>
            <p:nvPr/>
          </p:nvSpPr>
          <p:spPr>
            <a:xfrm>
              <a:off x="5091000" y="4176550"/>
              <a:ext cx="15000" cy="13575"/>
            </a:xfrm>
            <a:custGeom>
              <a:rect b="b" l="l" r="r" t="t"/>
              <a:pathLst>
                <a:path extrusionOk="0" h="543" w="600">
                  <a:moveTo>
                    <a:pt x="276" y="1"/>
                  </a:moveTo>
                  <a:cubicBezTo>
                    <a:pt x="172" y="1"/>
                    <a:pt x="72" y="71"/>
                    <a:pt x="42" y="168"/>
                  </a:cubicBezTo>
                  <a:cubicBezTo>
                    <a:pt x="0" y="292"/>
                    <a:pt x="42" y="468"/>
                    <a:pt x="217" y="509"/>
                  </a:cubicBezTo>
                  <a:cubicBezTo>
                    <a:pt x="252" y="532"/>
                    <a:pt x="291" y="543"/>
                    <a:pt x="329" y="543"/>
                  </a:cubicBezTo>
                  <a:cubicBezTo>
                    <a:pt x="429" y="543"/>
                    <a:pt x="529" y="475"/>
                    <a:pt x="559" y="385"/>
                  </a:cubicBezTo>
                  <a:cubicBezTo>
                    <a:pt x="600" y="251"/>
                    <a:pt x="559" y="75"/>
                    <a:pt x="393" y="34"/>
                  </a:cubicBezTo>
                  <a:cubicBezTo>
                    <a:pt x="356" y="11"/>
                    <a:pt x="316" y="1"/>
                    <a:pt x="27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40"/>
            <p:cNvSpPr/>
            <p:nvPr/>
          </p:nvSpPr>
          <p:spPr>
            <a:xfrm>
              <a:off x="4962800" y="4233475"/>
              <a:ext cx="6475" cy="9575"/>
            </a:xfrm>
            <a:custGeom>
              <a:rect b="b" l="l" r="r" t="t"/>
              <a:pathLst>
                <a:path extrusionOk="0" h="383" w="259">
                  <a:moveTo>
                    <a:pt x="93" y="0"/>
                  </a:moveTo>
                  <a:lnTo>
                    <a:pt x="0" y="259"/>
                  </a:lnTo>
                  <a:lnTo>
                    <a:pt x="259" y="383"/>
                  </a:lnTo>
                  <a:lnTo>
                    <a:pt x="259" y="259"/>
                  </a:lnTo>
                  <a:cubicBezTo>
                    <a:pt x="259" y="176"/>
                    <a:pt x="217" y="83"/>
                    <a:pt x="134" y="42"/>
                  </a:cubicBezTo>
                  <a:cubicBezTo>
                    <a:pt x="134" y="42"/>
                    <a:pt x="134" y="0"/>
                    <a:pt x="9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40"/>
            <p:cNvSpPr/>
            <p:nvPr/>
          </p:nvSpPr>
          <p:spPr>
            <a:xfrm>
              <a:off x="4986575" y="4169875"/>
              <a:ext cx="9575" cy="12750"/>
            </a:xfrm>
            <a:custGeom>
              <a:rect b="b" l="l" r="r" t="t"/>
              <a:pathLst>
                <a:path extrusionOk="0" h="510" w="383">
                  <a:moveTo>
                    <a:pt x="217" y="1"/>
                  </a:moveTo>
                  <a:lnTo>
                    <a:pt x="0" y="476"/>
                  </a:lnTo>
                  <a:cubicBezTo>
                    <a:pt x="35" y="499"/>
                    <a:pt x="73" y="510"/>
                    <a:pt x="111" y="510"/>
                  </a:cubicBezTo>
                  <a:cubicBezTo>
                    <a:pt x="211" y="510"/>
                    <a:pt x="312" y="439"/>
                    <a:pt x="341" y="342"/>
                  </a:cubicBezTo>
                  <a:cubicBezTo>
                    <a:pt x="383" y="218"/>
                    <a:pt x="341" y="84"/>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40"/>
            <p:cNvSpPr/>
            <p:nvPr/>
          </p:nvSpPr>
          <p:spPr>
            <a:xfrm>
              <a:off x="5137250" y="4162400"/>
              <a:ext cx="6500" cy="8550"/>
            </a:xfrm>
            <a:custGeom>
              <a:rect b="b" l="l" r="r" t="t"/>
              <a:pathLst>
                <a:path extrusionOk="0" h="342" w="260">
                  <a:moveTo>
                    <a:pt x="1" y="0"/>
                  </a:moveTo>
                  <a:lnTo>
                    <a:pt x="1" y="83"/>
                  </a:lnTo>
                  <a:cubicBezTo>
                    <a:pt x="1" y="217"/>
                    <a:pt x="42" y="300"/>
                    <a:pt x="177" y="341"/>
                  </a:cubicBezTo>
                  <a:lnTo>
                    <a:pt x="259" y="83"/>
                  </a:lnTo>
                  <a:lnTo>
                    <a:pt x="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40"/>
            <p:cNvSpPr/>
            <p:nvPr/>
          </p:nvSpPr>
          <p:spPr>
            <a:xfrm>
              <a:off x="5072650" y="4135500"/>
              <a:ext cx="12950" cy="9250"/>
            </a:xfrm>
            <a:custGeom>
              <a:rect b="b" l="l" r="r" t="t"/>
              <a:pathLst>
                <a:path extrusionOk="0" h="370" w="518">
                  <a:moveTo>
                    <a:pt x="0" y="1"/>
                  </a:moveTo>
                  <a:lnTo>
                    <a:pt x="0" y="125"/>
                  </a:lnTo>
                  <a:cubicBezTo>
                    <a:pt x="0" y="218"/>
                    <a:pt x="93" y="301"/>
                    <a:pt x="176" y="342"/>
                  </a:cubicBezTo>
                  <a:cubicBezTo>
                    <a:pt x="210" y="359"/>
                    <a:pt x="253" y="369"/>
                    <a:pt x="298" y="369"/>
                  </a:cubicBezTo>
                  <a:cubicBezTo>
                    <a:pt x="361" y="369"/>
                    <a:pt x="427" y="349"/>
                    <a:pt x="476" y="301"/>
                  </a:cubicBezTo>
                  <a:cubicBezTo>
                    <a:pt x="517" y="259"/>
                    <a:pt x="517" y="259"/>
                    <a:pt x="517" y="218"/>
                  </a:cubicBezTo>
                  <a:lnTo>
                    <a:pt x="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40"/>
            <p:cNvSpPr/>
            <p:nvPr/>
          </p:nvSpPr>
          <p:spPr>
            <a:xfrm>
              <a:off x="5012425" y="4111725"/>
              <a:ext cx="9575" cy="6500"/>
            </a:xfrm>
            <a:custGeom>
              <a:rect b="b" l="l" r="r" t="t"/>
              <a:pathLst>
                <a:path extrusionOk="0" h="260" w="383">
                  <a:moveTo>
                    <a:pt x="124" y="1"/>
                  </a:moveTo>
                  <a:lnTo>
                    <a:pt x="0" y="259"/>
                  </a:lnTo>
                  <a:lnTo>
                    <a:pt x="217" y="259"/>
                  </a:lnTo>
                  <a:cubicBezTo>
                    <a:pt x="259" y="259"/>
                    <a:pt x="300" y="218"/>
                    <a:pt x="300" y="176"/>
                  </a:cubicBezTo>
                  <a:cubicBezTo>
                    <a:pt x="341" y="176"/>
                    <a:pt x="341" y="135"/>
                    <a:pt x="383" y="83"/>
                  </a:cubicBezTo>
                  <a:lnTo>
                    <a:pt x="124"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40"/>
            <p:cNvSpPr/>
            <p:nvPr/>
          </p:nvSpPr>
          <p:spPr>
            <a:xfrm>
              <a:off x="5031800" y="4414400"/>
              <a:ext cx="8550" cy="6500"/>
            </a:xfrm>
            <a:custGeom>
              <a:rect b="b" l="l" r="r" t="t"/>
              <a:pathLst>
                <a:path extrusionOk="0" h="260" w="342">
                  <a:moveTo>
                    <a:pt x="218" y="1"/>
                  </a:moveTo>
                  <a:cubicBezTo>
                    <a:pt x="125" y="1"/>
                    <a:pt x="83" y="42"/>
                    <a:pt x="42" y="83"/>
                  </a:cubicBezTo>
                  <a:cubicBezTo>
                    <a:pt x="42" y="83"/>
                    <a:pt x="1" y="125"/>
                    <a:pt x="1" y="176"/>
                  </a:cubicBezTo>
                  <a:lnTo>
                    <a:pt x="259" y="259"/>
                  </a:lnTo>
                  <a:lnTo>
                    <a:pt x="3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40"/>
            <p:cNvSpPr/>
            <p:nvPr/>
          </p:nvSpPr>
          <p:spPr>
            <a:xfrm>
              <a:off x="4967175" y="4388150"/>
              <a:ext cx="14000" cy="8950"/>
            </a:xfrm>
            <a:custGeom>
              <a:rect b="b" l="l" r="r" t="t"/>
              <a:pathLst>
                <a:path extrusionOk="0" h="358" w="560">
                  <a:moveTo>
                    <a:pt x="283" y="0"/>
                  </a:moveTo>
                  <a:cubicBezTo>
                    <a:pt x="191" y="0"/>
                    <a:pt x="103" y="39"/>
                    <a:pt x="42" y="99"/>
                  </a:cubicBezTo>
                  <a:cubicBezTo>
                    <a:pt x="42" y="141"/>
                    <a:pt x="1" y="141"/>
                    <a:pt x="1" y="141"/>
                  </a:cubicBezTo>
                  <a:lnTo>
                    <a:pt x="518" y="358"/>
                  </a:lnTo>
                  <a:cubicBezTo>
                    <a:pt x="518" y="358"/>
                    <a:pt x="559" y="358"/>
                    <a:pt x="559" y="316"/>
                  </a:cubicBezTo>
                  <a:lnTo>
                    <a:pt x="559" y="234"/>
                  </a:lnTo>
                  <a:cubicBezTo>
                    <a:pt x="559" y="192"/>
                    <a:pt x="518" y="192"/>
                    <a:pt x="518" y="141"/>
                  </a:cubicBezTo>
                  <a:cubicBezTo>
                    <a:pt x="518" y="141"/>
                    <a:pt x="476" y="99"/>
                    <a:pt x="476" y="58"/>
                  </a:cubicBezTo>
                  <a:lnTo>
                    <a:pt x="435" y="58"/>
                  </a:lnTo>
                  <a:cubicBezTo>
                    <a:pt x="435" y="17"/>
                    <a:pt x="383" y="17"/>
                    <a:pt x="383" y="17"/>
                  </a:cubicBezTo>
                  <a:cubicBezTo>
                    <a:pt x="350" y="6"/>
                    <a:pt x="316" y="0"/>
                    <a:pt x="28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40"/>
            <p:cNvSpPr/>
            <p:nvPr/>
          </p:nvSpPr>
          <p:spPr>
            <a:xfrm>
              <a:off x="5057650" y="4349775"/>
              <a:ext cx="9600" cy="14000"/>
            </a:xfrm>
            <a:custGeom>
              <a:rect b="b" l="l" r="r" t="t"/>
              <a:pathLst>
                <a:path extrusionOk="0" h="560" w="384">
                  <a:moveTo>
                    <a:pt x="259" y="1"/>
                  </a:moveTo>
                  <a:cubicBezTo>
                    <a:pt x="259" y="1"/>
                    <a:pt x="218" y="42"/>
                    <a:pt x="176" y="42"/>
                  </a:cubicBezTo>
                  <a:lnTo>
                    <a:pt x="125" y="42"/>
                  </a:lnTo>
                  <a:cubicBezTo>
                    <a:pt x="83" y="84"/>
                    <a:pt x="42" y="125"/>
                    <a:pt x="0" y="177"/>
                  </a:cubicBezTo>
                  <a:lnTo>
                    <a:pt x="0" y="342"/>
                  </a:lnTo>
                  <a:cubicBezTo>
                    <a:pt x="42" y="435"/>
                    <a:pt x="83" y="518"/>
                    <a:pt x="176" y="559"/>
                  </a:cubicBezTo>
                  <a:lnTo>
                    <a:pt x="383" y="42"/>
                  </a:lnTo>
                  <a:cubicBezTo>
                    <a:pt x="342" y="42"/>
                    <a:pt x="300"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40"/>
            <p:cNvSpPr/>
            <p:nvPr/>
          </p:nvSpPr>
          <p:spPr>
            <a:xfrm>
              <a:off x="4993025" y="4323675"/>
              <a:ext cx="15025" cy="14025"/>
            </a:xfrm>
            <a:custGeom>
              <a:rect b="b" l="l" r="r" t="t"/>
              <a:pathLst>
                <a:path extrusionOk="0" h="561" w="601">
                  <a:moveTo>
                    <a:pt x="314" y="0"/>
                  </a:moveTo>
                  <a:cubicBezTo>
                    <a:pt x="202" y="0"/>
                    <a:pt x="76" y="76"/>
                    <a:pt x="42" y="187"/>
                  </a:cubicBezTo>
                  <a:cubicBezTo>
                    <a:pt x="1" y="311"/>
                    <a:pt x="42" y="486"/>
                    <a:pt x="176" y="528"/>
                  </a:cubicBezTo>
                  <a:cubicBezTo>
                    <a:pt x="222" y="551"/>
                    <a:pt x="266" y="561"/>
                    <a:pt x="306" y="561"/>
                  </a:cubicBezTo>
                  <a:cubicBezTo>
                    <a:pt x="412" y="561"/>
                    <a:pt x="499" y="491"/>
                    <a:pt x="559" y="393"/>
                  </a:cubicBezTo>
                  <a:cubicBezTo>
                    <a:pt x="600" y="228"/>
                    <a:pt x="559" y="94"/>
                    <a:pt x="383" y="11"/>
                  </a:cubicBezTo>
                  <a:cubicBezTo>
                    <a:pt x="361" y="4"/>
                    <a:pt x="338" y="0"/>
                    <a:pt x="31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40"/>
            <p:cNvSpPr/>
            <p:nvPr/>
          </p:nvSpPr>
          <p:spPr>
            <a:xfrm>
              <a:off x="4946775" y="4342500"/>
              <a:ext cx="16050" cy="14150"/>
            </a:xfrm>
            <a:custGeom>
              <a:rect b="b" l="l" r="r" t="t"/>
              <a:pathLst>
                <a:path extrusionOk="0" h="566" w="642">
                  <a:moveTo>
                    <a:pt x="312" y="0"/>
                  </a:moveTo>
                  <a:cubicBezTo>
                    <a:pt x="212" y="0"/>
                    <a:pt x="113" y="68"/>
                    <a:pt x="83" y="157"/>
                  </a:cubicBezTo>
                  <a:cubicBezTo>
                    <a:pt x="0" y="333"/>
                    <a:pt x="83" y="468"/>
                    <a:pt x="217" y="550"/>
                  </a:cubicBezTo>
                  <a:cubicBezTo>
                    <a:pt x="256" y="560"/>
                    <a:pt x="293" y="565"/>
                    <a:pt x="327" y="565"/>
                  </a:cubicBezTo>
                  <a:cubicBezTo>
                    <a:pt x="442" y="565"/>
                    <a:pt x="536" y="509"/>
                    <a:pt x="600" y="375"/>
                  </a:cubicBezTo>
                  <a:cubicBezTo>
                    <a:pt x="641" y="250"/>
                    <a:pt x="558" y="75"/>
                    <a:pt x="424" y="33"/>
                  </a:cubicBezTo>
                  <a:cubicBezTo>
                    <a:pt x="389" y="10"/>
                    <a:pt x="351" y="0"/>
                    <a:pt x="31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40"/>
            <p:cNvSpPr/>
            <p:nvPr/>
          </p:nvSpPr>
          <p:spPr>
            <a:xfrm>
              <a:off x="5011375" y="4368900"/>
              <a:ext cx="16050" cy="14050"/>
            </a:xfrm>
            <a:custGeom>
              <a:rect b="b" l="l" r="r" t="t"/>
              <a:pathLst>
                <a:path extrusionOk="0" h="562" w="642">
                  <a:moveTo>
                    <a:pt x="355" y="1"/>
                  </a:moveTo>
                  <a:cubicBezTo>
                    <a:pt x="242" y="1"/>
                    <a:pt x="110" y="76"/>
                    <a:pt x="42" y="187"/>
                  </a:cubicBezTo>
                  <a:cubicBezTo>
                    <a:pt x="1" y="311"/>
                    <a:pt x="84" y="487"/>
                    <a:pt x="218" y="528"/>
                  </a:cubicBezTo>
                  <a:cubicBezTo>
                    <a:pt x="252" y="551"/>
                    <a:pt x="290" y="561"/>
                    <a:pt x="329" y="561"/>
                  </a:cubicBezTo>
                  <a:cubicBezTo>
                    <a:pt x="429" y="561"/>
                    <a:pt x="529" y="491"/>
                    <a:pt x="559" y="394"/>
                  </a:cubicBezTo>
                  <a:cubicBezTo>
                    <a:pt x="642" y="270"/>
                    <a:pt x="559" y="94"/>
                    <a:pt x="425" y="11"/>
                  </a:cubicBezTo>
                  <a:cubicBezTo>
                    <a:pt x="403" y="4"/>
                    <a:pt x="380" y="1"/>
                    <a:pt x="35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40"/>
            <p:cNvSpPr/>
            <p:nvPr/>
          </p:nvSpPr>
          <p:spPr>
            <a:xfrm>
              <a:off x="4973650" y="4278325"/>
              <a:ext cx="16050" cy="14150"/>
            </a:xfrm>
            <a:custGeom>
              <a:rect b="b" l="l" r="r" t="t"/>
              <a:pathLst>
                <a:path extrusionOk="0" h="566" w="642">
                  <a:moveTo>
                    <a:pt x="319" y="1"/>
                  </a:moveTo>
                  <a:cubicBezTo>
                    <a:pt x="199" y="1"/>
                    <a:pt x="105" y="57"/>
                    <a:pt x="42" y="191"/>
                  </a:cubicBezTo>
                  <a:cubicBezTo>
                    <a:pt x="0" y="315"/>
                    <a:pt x="83" y="491"/>
                    <a:pt x="217" y="533"/>
                  </a:cubicBezTo>
                  <a:cubicBezTo>
                    <a:pt x="252" y="555"/>
                    <a:pt x="290" y="566"/>
                    <a:pt x="328" y="566"/>
                  </a:cubicBezTo>
                  <a:cubicBezTo>
                    <a:pt x="428" y="566"/>
                    <a:pt x="529" y="495"/>
                    <a:pt x="559" y="398"/>
                  </a:cubicBezTo>
                  <a:cubicBezTo>
                    <a:pt x="641" y="233"/>
                    <a:pt x="559" y="98"/>
                    <a:pt x="435" y="16"/>
                  </a:cubicBezTo>
                  <a:cubicBezTo>
                    <a:pt x="394" y="6"/>
                    <a:pt x="355" y="1"/>
                    <a:pt x="31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40"/>
            <p:cNvSpPr/>
            <p:nvPr/>
          </p:nvSpPr>
          <p:spPr>
            <a:xfrm>
              <a:off x="5038275" y="4304750"/>
              <a:ext cx="15000" cy="14050"/>
            </a:xfrm>
            <a:custGeom>
              <a:rect b="b" l="l" r="r" t="t"/>
              <a:pathLst>
                <a:path extrusionOk="0" h="562" w="600">
                  <a:moveTo>
                    <a:pt x="272" y="1"/>
                  </a:moveTo>
                  <a:cubicBezTo>
                    <a:pt x="172" y="1"/>
                    <a:pt x="71" y="71"/>
                    <a:pt x="41" y="168"/>
                  </a:cubicBezTo>
                  <a:cubicBezTo>
                    <a:pt x="0" y="334"/>
                    <a:pt x="41" y="468"/>
                    <a:pt x="176" y="551"/>
                  </a:cubicBezTo>
                  <a:cubicBezTo>
                    <a:pt x="205" y="558"/>
                    <a:pt x="234" y="561"/>
                    <a:pt x="263" y="561"/>
                  </a:cubicBezTo>
                  <a:cubicBezTo>
                    <a:pt x="399" y="561"/>
                    <a:pt x="524" y="486"/>
                    <a:pt x="558" y="375"/>
                  </a:cubicBezTo>
                  <a:cubicBezTo>
                    <a:pt x="600" y="251"/>
                    <a:pt x="558" y="75"/>
                    <a:pt x="383" y="34"/>
                  </a:cubicBezTo>
                  <a:cubicBezTo>
                    <a:pt x="348" y="11"/>
                    <a:pt x="310" y="1"/>
                    <a:pt x="27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40"/>
            <p:cNvSpPr/>
            <p:nvPr/>
          </p:nvSpPr>
          <p:spPr>
            <a:xfrm>
              <a:off x="4910050" y="4361675"/>
              <a:ext cx="6500" cy="9575"/>
            </a:xfrm>
            <a:custGeom>
              <a:rect b="b" l="l" r="r" t="t"/>
              <a:pathLst>
                <a:path extrusionOk="0" h="383" w="260">
                  <a:moveTo>
                    <a:pt x="84" y="0"/>
                  </a:moveTo>
                  <a:lnTo>
                    <a:pt x="1" y="259"/>
                  </a:lnTo>
                  <a:lnTo>
                    <a:pt x="259" y="383"/>
                  </a:lnTo>
                  <a:lnTo>
                    <a:pt x="259" y="259"/>
                  </a:lnTo>
                  <a:cubicBezTo>
                    <a:pt x="259" y="166"/>
                    <a:pt x="218" y="42"/>
                    <a:pt x="8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40"/>
            <p:cNvSpPr/>
            <p:nvPr/>
          </p:nvSpPr>
          <p:spPr>
            <a:xfrm>
              <a:off x="4933850" y="4298075"/>
              <a:ext cx="9575" cy="12950"/>
            </a:xfrm>
            <a:custGeom>
              <a:rect b="b" l="l" r="r" t="t"/>
              <a:pathLst>
                <a:path extrusionOk="0" h="518" w="383">
                  <a:moveTo>
                    <a:pt x="217" y="1"/>
                  </a:moveTo>
                  <a:lnTo>
                    <a:pt x="0" y="518"/>
                  </a:lnTo>
                  <a:lnTo>
                    <a:pt x="41" y="518"/>
                  </a:lnTo>
                  <a:cubicBezTo>
                    <a:pt x="124" y="518"/>
                    <a:pt x="217" y="518"/>
                    <a:pt x="300" y="435"/>
                  </a:cubicBezTo>
                  <a:lnTo>
                    <a:pt x="341" y="384"/>
                  </a:lnTo>
                  <a:lnTo>
                    <a:pt x="341" y="342"/>
                  </a:lnTo>
                  <a:cubicBezTo>
                    <a:pt x="383" y="218"/>
                    <a:pt x="341" y="84"/>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40"/>
            <p:cNvSpPr/>
            <p:nvPr/>
          </p:nvSpPr>
          <p:spPr>
            <a:xfrm>
              <a:off x="5083500" y="4290600"/>
              <a:ext cx="7525" cy="8550"/>
            </a:xfrm>
            <a:custGeom>
              <a:rect b="b" l="l" r="r" t="t"/>
              <a:pathLst>
                <a:path extrusionOk="0" h="342" w="301">
                  <a:moveTo>
                    <a:pt x="42" y="0"/>
                  </a:moveTo>
                  <a:cubicBezTo>
                    <a:pt x="42" y="42"/>
                    <a:pt x="0" y="83"/>
                    <a:pt x="42" y="166"/>
                  </a:cubicBezTo>
                  <a:cubicBezTo>
                    <a:pt x="42" y="217"/>
                    <a:pt x="83" y="300"/>
                    <a:pt x="124" y="341"/>
                  </a:cubicBezTo>
                  <a:lnTo>
                    <a:pt x="218" y="341"/>
                  </a:lnTo>
                  <a:lnTo>
                    <a:pt x="300" y="83"/>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40"/>
            <p:cNvSpPr/>
            <p:nvPr/>
          </p:nvSpPr>
          <p:spPr>
            <a:xfrm>
              <a:off x="5019900" y="4263700"/>
              <a:ext cx="12950" cy="10000"/>
            </a:xfrm>
            <a:custGeom>
              <a:rect b="b" l="l" r="r" t="t"/>
              <a:pathLst>
                <a:path extrusionOk="0" h="400" w="518">
                  <a:moveTo>
                    <a:pt x="1" y="1"/>
                  </a:moveTo>
                  <a:lnTo>
                    <a:pt x="1" y="125"/>
                  </a:lnTo>
                  <a:lnTo>
                    <a:pt x="1" y="208"/>
                  </a:lnTo>
                  <a:lnTo>
                    <a:pt x="42" y="259"/>
                  </a:lnTo>
                  <a:cubicBezTo>
                    <a:pt x="84" y="301"/>
                    <a:pt x="135" y="342"/>
                    <a:pt x="177" y="383"/>
                  </a:cubicBezTo>
                  <a:cubicBezTo>
                    <a:pt x="199" y="395"/>
                    <a:pt x="225" y="400"/>
                    <a:pt x="252" y="400"/>
                  </a:cubicBezTo>
                  <a:cubicBezTo>
                    <a:pt x="328" y="400"/>
                    <a:pt x="416" y="361"/>
                    <a:pt x="477" y="301"/>
                  </a:cubicBezTo>
                  <a:cubicBezTo>
                    <a:pt x="477" y="301"/>
                    <a:pt x="518" y="259"/>
                    <a:pt x="518" y="208"/>
                  </a:cubicBezTo>
                  <a:lnTo>
                    <a:pt x="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40"/>
            <p:cNvSpPr/>
            <p:nvPr/>
          </p:nvSpPr>
          <p:spPr>
            <a:xfrm>
              <a:off x="4959675" y="4239925"/>
              <a:ext cx="9600" cy="7275"/>
            </a:xfrm>
            <a:custGeom>
              <a:rect b="b" l="l" r="r" t="t"/>
              <a:pathLst>
                <a:path extrusionOk="0" h="291" w="384">
                  <a:moveTo>
                    <a:pt x="125" y="1"/>
                  </a:moveTo>
                  <a:lnTo>
                    <a:pt x="1" y="259"/>
                  </a:lnTo>
                  <a:lnTo>
                    <a:pt x="84" y="259"/>
                  </a:lnTo>
                  <a:cubicBezTo>
                    <a:pt x="84" y="280"/>
                    <a:pt x="94" y="290"/>
                    <a:pt x="110" y="290"/>
                  </a:cubicBezTo>
                  <a:cubicBezTo>
                    <a:pt x="125" y="290"/>
                    <a:pt x="146" y="280"/>
                    <a:pt x="166" y="259"/>
                  </a:cubicBezTo>
                  <a:cubicBezTo>
                    <a:pt x="259" y="259"/>
                    <a:pt x="342" y="218"/>
                    <a:pt x="384" y="125"/>
                  </a:cubicBezTo>
                  <a:lnTo>
                    <a:pt x="125"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40"/>
            <p:cNvSpPr/>
            <p:nvPr/>
          </p:nvSpPr>
          <p:spPr>
            <a:xfrm>
              <a:off x="4979075" y="4542600"/>
              <a:ext cx="8550" cy="7525"/>
            </a:xfrm>
            <a:custGeom>
              <a:rect b="b" l="l" r="r" t="t"/>
              <a:pathLst>
                <a:path extrusionOk="0" h="301" w="342">
                  <a:moveTo>
                    <a:pt x="218" y="1"/>
                  </a:moveTo>
                  <a:cubicBezTo>
                    <a:pt x="124" y="42"/>
                    <a:pt x="83" y="42"/>
                    <a:pt x="42" y="83"/>
                  </a:cubicBezTo>
                  <a:cubicBezTo>
                    <a:pt x="42" y="125"/>
                    <a:pt x="0" y="125"/>
                    <a:pt x="0" y="166"/>
                  </a:cubicBezTo>
                  <a:lnTo>
                    <a:pt x="259" y="301"/>
                  </a:lnTo>
                  <a:lnTo>
                    <a:pt x="342" y="42"/>
                  </a:lnTo>
                  <a:cubicBezTo>
                    <a:pt x="300" y="1"/>
                    <a:pt x="259" y="1"/>
                    <a:pt x="2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40"/>
            <p:cNvSpPr/>
            <p:nvPr/>
          </p:nvSpPr>
          <p:spPr>
            <a:xfrm>
              <a:off x="4914450" y="4516750"/>
              <a:ext cx="13975" cy="9600"/>
            </a:xfrm>
            <a:custGeom>
              <a:rect b="b" l="l" r="r" t="t"/>
              <a:pathLst>
                <a:path extrusionOk="0" h="384" w="559">
                  <a:moveTo>
                    <a:pt x="166" y="1"/>
                  </a:moveTo>
                  <a:cubicBezTo>
                    <a:pt x="125" y="1"/>
                    <a:pt x="125" y="42"/>
                    <a:pt x="125" y="42"/>
                  </a:cubicBezTo>
                  <a:cubicBezTo>
                    <a:pt x="83" y="42"/>
                    <a:pt x="42" y="84"/>
                    <a:pt x="42" y="125"/>
                  </a:cubicBezTo>
                  <a:cubicBezTo>
                    <a:pt x="42" y="125"/>
                    <a:pt x="1" y="125"/>
                    <a:pt x="1" y="166"/>
                  </a:cubicBezTo>
                  <a:lnTo>
                    <a:pt x="518" y="383"/>
                  </a:lnTo>
                  <a:cubicBezTo>
                    <a:pt x="559" y="259"/>
                    <a:pt x="518" y="84"/>
                    <a:pt x="425" y="42"/>
                  </a:cubicBezTo>
                  <a:cubicBezTo>
                    <a:pt x="383" y="42"/>
                    <a:pt x="383" y="1"/>
                    <a:pt x="38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40"/>
            <p:cNvSpPr/>
            <p:nvPr/>
          </p:nvSpPr>
          <p:spPr>
            <a:xfrm>
              <a:off x="5003875" y="4478650"/>
              <a:ext cx="10625" cy="13325"/>
            </a:xfrm>
            <a:custGeom>
              <a:rect b="b" l="l" r="r" t="t"/>
              <a:pathLst>
                <a:path extrusionOk="0" h="533" w="425">
                  <a:moveTo>
                    <a:pt x="332" y="1"/>
                  </a:moveTo>
                  <a:cubicBezTo>
                    <a:pt x="224" y="1"/>
                    <a:pt x="106" y="56"/>
                    <a:pt x="42" y="191"/>
                  </a:cubicBezTo>
                  <a:cubicBezTo>
                    <a:pt x="1" y="315"/>
                    <a:pt x="84" y="491"/>
                    <a:pt x="208" y="532"/>
                  </a:cubicBezTo>
                  <a:lnTo>
                    <a:pt x="425" y="15"/>
                  </a:lnTo>
                  <a:cubicBezTo>
                    <a:pt x="396" y="6"/>
                    <a:pt x="364" y="1"/>
                    <a:pt x="33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40"/>
            <p:cNvSpPr/>
            <p:nvPr/>
          </p:nvSpPr>
          <p:spPr>
            <a:xfrm>
              <a:off x="4939275" y="4452350"/>
              <a:ext cx="16050" cy="13575"/>
            </a:xfrm>
            <a:custGeom>
              <a:rect b="b" l="l" r="r" t="t"/>
              <a:pathLst>
                <a:path extrusionOk="0" h="543" w="642">
                  <a:moveTo>
                    <a:pt x="312" y="0"/>
                  </a:moveTo>
                  <a:cubicBezTo>
                    <a:pt x="212" y="0"/>
                    <a:pt x="113" y="68"/>
                    <a:pt x="83" y="157"/>
                  </a:cubicBezTo>
                  <a:cubicBezTo>
                    <a:pt x="0" y="292"/>
                    <a:pt x="83" y="468"/>
                    <a:pt x="207" y="509"/>
                  </a:cubicBezTo>
                  <a:cubicBezTo>
                    <a:pt x="256" y="532"/>
                    <a:pt x="301" y="542"/>
                    <a:pt x="343" y="542"/>
                  </a:cubicBezTo>
                  <a:cubicBezTo>
                    <a:pt x="453" y="542"/>
                    <a:pt x="540" y="472"/>
                    <a:pt x="600" y="375"/>
                  </a:cubicBezTo>
                  <a:cubicBezTo>
                    <a:pt x="641" y="251"/>
                    <a:pt x="559" y="75"/>
                    <a:pt x="424" y="33"/>
                  </a:cubicBezTo>
                  <a:cubicBezTo>
                    <a:pt x="389" y="10"/>
                    <a:pt x="351" y="0"/>
                    <a:pt x="31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40"/>
            <p:cNvSpPr/>
            <p:nvPr/>
          </p:nvSpPr>
          <p:spPr>
            <a:xfrm>
              <a:off x="4894025" y="4471150"/>
              <a:ext cx="16050" cy="13700"/>
            </a:xfrm>
            <a:custGeom>
              <a:rect b="b" l="l" r="r" t="t"/>
              <a:pathLst>
                <a:path extrusionOk="0" h="548" w="642">
                  <a:moveTo>
                    <a:pt x="331" y="1"/>
                  </a:moveTo>
                  <a:cubicBezTo>
                    <a:pt x="225" y="1"/>
                    <a:pt x="115" y="55"/>
                    <a:pt x="84" y="181"/>
                  </a:cubicBezTo>
                  <a:cubicBezTo>
                    <a:pt x="1" y="315"/>
                    <a:pt x="84" y="491"/>
                    <a:pt x="208" y="532"/>
                  </a:cubicBezTo>
                  <a:cubicBezTo>
                    <a:pt x="239" y="542"/>
                    <a:pt x="273" y="547"/>
                    <a:pt x="307" y="547"/>
                  </a:cubicBezTo>
                  <a:cubicBezTo>
                    <a:pt x="419" y="547"/>
                    <a:pt x="537" y="491"/>
                    <a:pt x="601" y="357"/>
                  </a:cubicBezTo>
                  <a:cubicBezTo>
                    <a:pt x="642" y="233"/>
                    <a:pt x="559" y="57"/>
                    <a:pt x="425" y="15"/>
                  </a:cubicBezTo>
                  <a:cubicBezTo>
                    <a:pt x="395" y="6"/>
                    <a:pt x="363" y="1"/>
                    <a:pt x="33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40"/>
            <p:cNvSpPr/>
            <p:nvPr/>
          </p:nvSpPr>
          <p:spPr>
            <a:xfrm>
              <a:off x="4958650" y="4497575"/>
              <a:ext cx="16050" cy="14050"/>
            </a:xfrm>
            <a:custGeom>
              <a:rect b="b" l="l" r="r" t="t"/>
              <a:pathLst>
                <a:path extrusionOk="0" h="562" w="642">
                  <a:moveTo>
                    <a:pt x="294" y="0"/>
                  </a:moveTo>
                  <a:cubicBezTo>
                    <a:pt x="188" y="0"/>
                    <a:pt x="102" y="68"/>
                    <a:pt x="42" y="158"/>
                  </a:cubicBezTo>
                  <a:cubicBezTo>
                    <a:pt x="1" y="292"/>
                    <a:pt x="83" y="468"/>
                    <a:pt x="207" y="551"/>
                  </a:cubicBezTo>
                  <a:cubicBezTo>
                    <a:pt x="231" y="558"/>
                    <a:pt x="256" y="561"/>
                    <a:pt x="281" y="561"/>
                  </a:cubicBezTo>
                  <a:cubicBezTo>
                    <a:pt x="399" y="561"/>
                    <a:pt x="525" y="486"/>
                    <a:pt x="559" y="375"/>
                  </a:cubicBezTo>
                  <a:cubicBezTo>
                    <a:pt x="642" y="251"/>
                    <a:pt x="559" y="75"/>
                    <a:pt x="425" y="34"/>
                  </a:cubicBezTo>
                  <a:cubicBezTo>
                    <a:pt x="378" y="11"/>
                    <a:pt x="335" y="0"/>
                    <a:pt x="29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40"/>
            <p:cNvSpPr/>
            <p:nvPr/>
          </p:nvSpPr>
          <p:spPr>
            <a:xfrm>
              <a:off x="4920925" y="4406625"/>
              <a:ext cx="16050" cy="14050"/>
            </a:xfrm>
            <a:custGeom>
              <a:rect b="b" l="l" r="r" t="t"/>
              <a:pathLst>
                <a:path extrusionOk="0" h="562" w="642">
                  <a:moveTo>
                    <a:pt x="339" y="1"/>
                  </a:moveTo>
                  <a:cubicBezTo>
                    <a:pt x="213" y="1"/>
                    <a:pt x="110" y="75"/>
                    <a:pt x="41" y="177"/>
                  </a:cubicBezTo>
                  <a:cubicBezTo>
                    <a:pt x="0" y="312"/>
                    <a:pt x="41" y="487"/>
                    <a:pt x="217" y="529"/>
                  </a:cubicBezTo>
                  <a:cubicBezTo>
                    <a:pt x="252" y="552"/>
                    <a:pt x="290" y="562"/>
                    <a:pt x="328" y="562"/>
                  </a:cubicBezTo>
                  <a:cubicBezTo>
                    <a:pt x="428" y="562"/>
                    <a:pt x="529" y="492"/>
                    <a:pt x="558" y="394"/>
                  </a:cubicBezTo>
                  <a:cubicBezTo>
                    <a:pt x="641" y="270"/>
                    <a:pt x="558" y="94"/>
                    <a:pt x="424" y="12"/>
                  </a:cubicBezTo>
                  <a:cubicBezTo>
                    <a:pt x="395" y="4"/>
                    <a:pt x="366" y="1"/>
                    <a:pt x="33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40"/>
            <p:cNvSpPr/>
            <p:nvPr/>
          </p:nvSpPr>
          <p:spPr>
            <a:xfrm>
              <a:off x="4984500" y="4433425"/>
              <a:ext cx="16050" cy="13675"/>
            </a:xfrm>
            <a:custGeom>
              <a:rect b="b" l="l" r="r" t="t"/>
              <a:pathLst>
                <a:path extrusionOk="0" h="547" w="642">
                  <a:moveTo>
                    <a:pt x="332" y="0"/>
                  </a:moveTo>
                  <a:cubicBezTo>
                    <a:pt x="226" y="0"/>
                    <a:pt x="115" y="56"/>
                    <a:pt x="83" y="191"/>
                  </a:cubicBezTo>
                  <a:cubicBezTo>
                    <a:pt x="1" y="315"/>
                    <a:pt x="83" y="491"/>
                    <a:pt x="207" y="532"/>
                  </a:cubicBezTo>
                  <a:cubicBezTo>
                    <a:pt x="248" y="542"/>
                    <a:pt x="287" y="547"/>
                    <a:pt x="323" y="547"/>
                  </a:cubicBezTo>
                  <a:cubicBezTo>
                    <a:pt x="443" y="547"/>
                    <a:pt x="537" y="491"/>
                    <a:pt x="600" y="356"/>
                  </a:cubicBezTo>
                  <a:cubicBezTo>
                    <a:pt x="642" y="232"/>
                    <a:pt x="600" y="56"/>
                    <a:pt x="424" y="15"/>
                  </a:cubicBezTo>
                  <a:cubicBezTo>
                    <a:pt x="396" y="5"/>
                    <a:pt x="364" y="0"/>
                    <a:pt x="33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40"/>
            <p:cNvSpPr/>
            <p:nvPr/>
          </p:nvSpPr>
          <p:spPr>
            <a:xfrm>
              <a:off x="4857325" y="4490900"/>
              <a:ext cx="6500" cy="8575"/>
            </a:xfrm>
            <a:custGeom>
              <a:rect b="b" l="l" r="r" t="t"/>
              <a:pathLst>
                <a:path extrusionOk="0" h="343" w="260">
                  <a:moveTo>
                    <a:pt x="83" y="1"/>
                  </a:moveTo>
                  <a:lnTo>
                    <a:pt x="1" y="259"/>
                  </a:lnTo>
                  <a:lnTo>
                    <a:pt x="259" y="342"/>
                  </a:lnTo>
                  <a:lnTo>
                    <a:pt x="259" y="301"/>
                  </a:lnTo>
                  <a:lnTo>
                    <a:pt x="259" y="259"/>
                  </a:lnTo>
                  <a:cubicBezTo>
                    <a:pt x="259" y="125"/>
                    <a:pt x="218" y="42"/>
                    <a:pt x="1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40"/>
            <p:cNvSpPr/>
            <p:nvPr/>
          </p:nvSpPr>
          <p:spPr>
            <a:xfrm>
              <a:off x="4881100" y="4426300"/>
              <a:ext cx="9600" cy="12950"/>
            </a:xfrm>
            <a:custGeom>
              <a:rect b="b" l="l" r="r" t="t"/>
              <a:pathLst>
                <a:path extrusionOk="0" h="518" w="384">
                  <a:moveTo>
                    <a:pt x="208" y="0"/>
                  </a:moveTo>
                  <a:lnTo>
                    <a:pt x="1" y="517"/>
                  </a:lnTo>
                  <a:lnTo>
                    <a:pt x="125" y="517"/>
                  </a:lnTo>
                  <a:cubicBezTo>
                    <a:pt x="208" y="517"/>
                    <a:pt x="301" y="424"/>
                    <a:pt x="342" y="341"/>
                  </a:cubicBezTo>
                  <a:lnTo>
                    <a:pt x="342" y="300"/>
                  </a:lnTo>
                  <a:cubicBezTo>
                    <a:pt x="383" y="166"/>
                    <a:pt x="301" y="42"/>
                    <a:pt x="20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40"/>
            <p:cNvSpPr/>
            <p:nvPr/>
          </p:nvSpPr>
          <p:spPr>
            <a:xfrm>
              <a:off x="5030775" y="4418800"/>
              <a:ext cx="7525" cy="8550"/>
            </a:xfrm>
            <a:custGeom>
              <a:rect b="b" l="l" r="r" t="t"/>
              <a:pathLst>
                <a:path extrusionOk="0" h="342" w="301">
                  <a:moveTo>
                    <a:pt x="42" y="0"/>
                  </a:moveTo>
                  <a:cubicBezTo>
                    <a:pt x="0" y="42"/>
                    <a:pt x="0" y="124"/>
                    <a:pt x="42" y="166"/>
                  </a:cubicBezTo>
                  <a:cubicBezTo>
                    <a:pt x="42" y="207"/>
                    <a:pt x="83" y="300"/>
                    <a:pt x="124" y="342"/>
                  </a:cubicBezTo>
                  <a:lnTo>
                    <a:pt x="166" y="342"/>
                  </a:lnTo>
                  <a:lnTo>
                    <a:pt x="300" y="83"/>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40"/>
            <p:cNvSpPr/>
            <p:nvPr/>
          </p:nvSpPr>
          <p:spPr>
            <a:xfrm>
              <a:off x="4967175" y="4391650"/>
              <a:ext cx="12950" cy="10250"/>
            </a:xfrm>
            <a:custGeom>
              <a:rect b="b" l="l" r="r" t="t"/>
              <a:pathLst>
                <a:path extrusionOk="0" h="410" w="518">
                  <a:moveTo>
                    <a:pt x="1" y="1"/>
                  </a:moveTo>
                  <a:lnTo>
                    <a:pt x="1" y="135"/>
                  </a:lnTo>
                  <a:lnTo>
                    <a:pt x="1" y="218"/>
                  </a:lnTo>
                  <a:cubicBezTo>
                    <a:pt x="1" y="259"/>
                    <a:pt x="42" y="259"/>
                    <a:pt x="42" y="259"/>
                  </a:cubicBezTo>
                  <a:cubicBezTo>
                    <a:pt x="84" y="311"/>
                    <a:pt x="125" y="352"/>
                    <a:pt x="177" y="394"/>
                  </a:cubicBezTo>
                  <a:cubicBezTo>
                    <a:pt x="199" y="405"/>
                    <a:pt x="224" y="410"/>
                    <a:pt x="251" y="410"/>
                  </a:cubicBezTo>
                  <a:cubicBezTo>
                    <a:pt x="324" y="410"/>
                    <a:pt x="408" y="371"/>
                    <a:pt x="476" y="311"/>
                  </a:cubicBezTo>
                  <a:cubicBezTo>
                    <a:pt x="476" y="311"/>
                    <a:pt x="518" y="259"/>
                    <a:pt x="518" y="218"/>
                  </a:cubicBezTo>
                  <a:lnTo>
                    <a:pt x="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40"/>
            <p:cNvSpPr/>
            <p:nvPr/>
          </p:nvSpPr>
          <p:spPr>
            <a:xfrm>
              <a:off x="4906950" y="4368125"/>
              <a:ext cx="9600" cy="7525"/>
            </a:xfrm>
            <a:custGeom>
              <a:rect b="b" l="l" r="r" t="t"/>
              <a:pathLst>
                <a:path extrusionOk="0" h="301" w="384">
                  <a:moveTo>
                    <a:pt x="125" y="1"/>
                  </a:moveTo>
                  <a:lnTo>
                    <a:pt x="1" y="259"/>
                  </a:lnTo>
                  <a:cubicBezTo>
                    <a:pt x="42" y="259"/>
                    <a:pt x="42" y="301"/>
                    <a:pt x="42" y="301"/>
                  </a:cubicBezTo>
                  <a:lnTo>
                    <a:pt x="166" y="301"/>
                  </a:lnTo>
                  <a:lnTo>
                    <a:pt x="208" y="259"/>
                  </a:lnTo>
                  <a:cubicBezTo>
                    <a:pt x="259" y="259"/>
                    <a:pt x="301" y="218"/>
                    <a:pt x="342" y="166"/>
                  </a:cubicBezTo>
                  <a:cubicBezTo>
                    <a:pt x="342" y="166"/>
                    <a:pt x="342" y="125"/>
                    <a:pt x="383" y="125"/>
                  </a:cubicBezTo>
                  <a:lnTo>
                    <a:pt x="125"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40"/>
            <p:cNvSpPr/>
            <p:nvPr/>
          </p:nvSpPr>
          <p:spPr>
            <a:xfrm>
              <a:off x="4926350" y="4670800"/>
              <a:ext cx="8550" cy="7525"/>
            </a:xfrm>
            <a:custGeom>
              <a:rect b="b" l="l" r="r" t="t"/>
              <a:pathLst>
                <a:path extrusionOk="0" h="301" w="342">
                  <a:moveTo>
                    <a:pt x="259" y="1"/>
                  </a:moveTo>
                  <a:cubicBezTo>
                    <a:pt x="207" y="1"/>
                    <a:pt x="166" y="42"/>
                    <a:pt x="124" y="42"/>
                  </a:cubicBezTo>
                  <a:cubicBezTo>
                    <a:pt x="124" y="42"/>
                    <a:pt x="83" y="42"/>
                    <a:pt x="83" y="84"/>
                  </a:cubicBezTo>
                  <a:cubicBezTo>
                    <a:pt x="42" y="84"/>
                    <a:pt x="0" y="125"/>
                    <a:pt x="0" y="166"/>
                  </a:cubicBezTo>
                  <a:lnTo>
                    <a:pt x="259" y="301"/>
                  </a:lnTo>
                  <a:lnTo>
                    <a:pt x="341" y="42"/>
                  </a:lnTo>
                  <a:cubicBezTo>
                    <a:pt x="300" y="42"/>
                    <a:pt x="259"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40"/>
            <p:cNvSpPr/>
            <p:nvPr/>
          </p:nvSpPr>
          <p:spPr>
            <a:xfrm>
              <a:off x="4861725" y="4644950"/>
              <a:ext cx="13975" cy="9600"/>
            </a:xfrm>
            <a:custGeom>
              <a:rect b="b" l="l" r="r" t="t"/>
              <a:pathLst>
                <a:path extrusionOk="0" h="384" w="559">
                  <a:moveTo>
                    <a:pt x="166" y="1"/>
                  </a:moveTo>
                  <a:lnTo>
                    <a:pt x="125" y="42"/>
                  </a:lnTo>
                  <a:cubicBezTo>
                    <a:pt x="83" y="42"/>
                    <a:pt x="42" y="84"/>
                    <a:pt x="42" y="125"/>
                  </a:cubicBezTo>
                  <a:cubicBezTo>
                    <a:pt x="42" y="125"/>
                    <a:pt x="1" y="125"/>
                    <a:pt x="1" y="166"/>
                  </a:cubicBezTo>
                  <a:lnTo>
                    <a:pt x="517" y="383"/>
                  </a:lnTo>
                  <a:cubicBezTo>
                    <a:pt x="559" y="342"/>
                    <a:pt x="559" y="259"/>
                    <a:pt x="517" y="208"/>
                  </a:cubicBezTo>
                  <a:cubicBezTo>
                    <a:pt x="517" y="166"/>
                    <a:pt x="517" y="125"/>
                    <a:pt x="466" y="84"/>
                  </a:cubicBezTo>
                  <a:cubicBezTo>
                    <a:pt x="424" y="42"/>
                    <a:pt x="383" y="42"/>
                    <a:pt x="38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40"/>
            <p:cNvSpPr/>
            <p:nvPr/>
          </p:nvSpPr>
          <p:spPr>
            <a:xfrm>
              <a:off x="4950900" y="4607225"/>
              <a:ext cx="10875" cy="12950"/>
            </a:xfrm>
            <a:custGeom>
              <a:rect b="b" l="l" r="r" t="t"/>
              <a:pathLst>
                <a:path extrusionOk="0" h="518" w="435">
                  <a:moveTo>
                    <a:pt x="311" y="0"/>
                  </a:moveTo>
                  <a:cubicBezTo>
                    <a:pt x="218" y="0"/>
                    <a:pt x="94" y="42"/>
                    <a:pt x="52" y="166"/>
                  </a:cubicBezTo>
                  <a:cubicBezTo>
                    <a:pt x="0" y="259"/>
                    <a:pt x="52" y="342"/>
                    <a:pt x="94" y="424"/>
                  </a:cubicBezTo>
                  <a:cubicBezTo>
                    <a:pt x="135" y="476"/>
                    <a:pt x="176" y="517"/>
                    <a:pt x="218" y="517"/>
                  </a:cubicBezTo>
                  <a:lnTo>
                    <a:pt x="43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40"/>
            <p:cNvSpPr/>
            <p:nvPr/>
          </p:nvSpPr>
          <p:spPr>
            <a:xfrm>
              <a:off x="4886275" y="4580425"/>
              <a:ext cx="16325" cy="14175"/>
            </a:xfrm>
            <a:custGeom>
              <a:rect b="b" l="l" r="r" t="t"/>
              <a:pathLst>
                <a:path extrusionOk="0" h="567" w="653">
                  <a:moveTo>
                    <a:pt x="321" y="1"/>
                  </a:moveTo>
                  <a:cubicBezTo>
                    <a:pt x="222" y="1"/>
                    <a:pt x="123" y="74"/>
                    <a:pt x="94" y="163"/>
                  </a:cubicBezTo>
                  <a:cubicBezTo>
                    <a:pt x="1" y="338"/>
                    <a:pt x="94" y="462"/>
                    <a:pt x="218" y="556"/>
                  </a:cubicBezTo>
                  <a:cubicBezTo>
                    <a:pt x="241" y="563"/>
                    <a:pt x="266" y="566"/>
                    <a:pt x="291" y="566"/>
                  </a:cubicBezTo>
                  <a:cubicBezTo>
                    <a:pt x="408" y="566"/>
                    <a:pt x="534" y="491"/>
                    <a:pt x="611" y="380"/>
                  </a:cubicBezTo>
                  <a:cubicBezTo>
                    <a:pt x="652" y="256"/>
                    <a:pt x="569" y="80"/>
                    <a:pt x="435" y="39"/>
                  </a:cubicBezTo>
                  <a:cubicBezTo>
                    <a:pt x="400" y="12"/>
                    <a:pt x="360" y="1"/>
                    <a:pt x="32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40"/>
            <p:cNvSpPr/>
            <p:nvPr/>
          </p:nvSpPr>
          <p:spPr>
            <a:xfrm>
              <a:off x="4841050" y="4599375"/>
              <a:ext cx="16300" cy="14125"/>
            </a:xfrm>
            <a:custGeom>
              <a:rect b="b" l="l" r="r" t="t"/>
              <a:pathLst>
                <a:path extrusionOk="0" h="565" w="652">
                  <a:moveTo>
                    <a:pt x="358" y="0"/>
                  </a:moveTo>
                  <a:cubicBezTo>
                    <a:pt x="248" y="0"/>
                    <a:pt x="127" y="80"/>
                    <a:pt x="93" y="180"/>
                  </a:cubicBezTo>
                  <a:cubicBezTo>
                    <a:pt x="0" y="314"/>
                    <a:pt x="93" y="480"/>
                    <a:pt x="218" y="532"/>
                  </a:cubicBezTo>
                  <a:cubicBezTo>
                    <a:pt x="255" y="554"/>
                    <a:pt x="294" y="565"/>
                    <a:pt x="334" y="565"/>
                  </a:cubicBezTo>
                  <a:cubicBezTo>
                    <a:pt x="438" y="565"/>
                    <a:pt x="543" y="494"/>
                    <a:pt x="610" y="397"/>
                  </a:cubicBezTo>
                  <a:cubicBezTo>
                    <a:pt x="652" y="221"/>
                    <a:pt x="569" y="97"/>
                    <a:pt x="435" y="15"/>
                  </a:cubicBezTo>
                  <a:cubicBezTo>
                    <a:pt x="411" y="5"/>
                    <a:pt x="385" y="0"/>
                    <a:pt x="35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40"/>
            <p:cNvSpPr/>
            <p:nvPr/>
          </p:nvSpPr>
          <p:spPr>
            <a:xfrm>
              <a:off x="4905675" y="4625675"/>
              <a:ext cx="15275" cy="14250"/>
            </a:xfrm>
            <a:custGeom>
              <a:rect b="b" l="l" r="r" t="t"/>
              <a:pathLst>
                <a:path extrusionOk="0" h="570" w="611">
                  <a:moveTo>
                    <a:pt x="297" y="0"/>
                  </a:moveTo>
                  <a:cubicBezTo>
                    <a:pt x="192" y="0"/>
                    <a:pt x="111" y="73"/>
                    <a:pt x="52" y="162"/>
                  </a:cubicBezTo>
                  <a:cubicBezTo>
                    <a:pt x="0" y="338"/>
                    <a:pt x="52" y="462"/>
                    <a:pt x="217" y="555"/>
                  </a:cubicBezTo>
                  <a:cubicBezTo>
                    <a:pt x="249" y="564"/>
                    <a:pt x="282" y="570"/>
                    <a:pt x="314" y="570"/>
                  </a:cubicBezTo>
                  <a:cubicBezTo>
                    <a:pt x="423" y="570"/>
                    <a:pt x="529" y="514"/>
                    <a:pt x="569" y="379"/>
                  </a:cubicBezTo>
                  <a:cubicBezTo>
                    <a:pt x="610" y="255"/>
                    <a:pt x="569" y="79"/>
                    <a:pt x="434" y="38"/>
                  </a:cubicBezTo>
                  <a:cubicBezTo>
                    <a:pt x="385" y="12"/>
                    <a:pt x="339" y="0"/>
                    <a:pt x="29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40"/>
            <p:cNvSpPr/>
            <p:nvPr/>
          </p:nvSpPr>
          <p:spPr>
            <a:xfrm>
              <a:off x="4868175" y="4535200"/>
              <a:ext cx="15025" cy="14150"/>
            </a:xfrm>
            <a:custGeom>
              <a:rect b="b" l="l" r="r" t="t"/>
              <a:pathLst>
                <a:path extrusionOk="0" h="566" w="601">
                  <a:moveTo>
                    <a:pt x="292" y="0"/>
                  </a:moveTo>
                  <a:cubicBezTo>
                    <a:pt x="187" y="0"/>
                    <a:pt x="102" y="73"/>
                    <a:pt x="42" y="162"/>
                  </a:cubicBezTo>
                  <a:cubicBezTo>
                    <a:pt x="1" y="297"/>
                    <a:pt x="42" y="462"/>
                    <a:pt x="208" y="555"/>
                  </a:cubicBezTo>
                  <a:cubicBezTo>
                    <a:pt x="231" y="562"/>
                    <a:pt x="256" y="566"/>
                    <a:pt x="281" y="566"/>
                  </a:cubicBezTo>
                  <a:cubicBezTo>
                    <a:pt x="400" y="566"/>
                    <a:pt x="525" y="490"/>
                    <a:pt x="559" y="379"/>
                  </a:cubicBezTo>
                  <a:cubicBezTo>
                    <a:pt x="601" y="255"/>
                    <a:pt x="559" y="80"/>
                    <a:pt x="425" y="38"/>
                  </a:cubicBezTo>
                  <a:cubicBezTo>
                    <a:pt x="378" y="12"/>
                    <a:pt x="334" y="0"/>
                    <a:pt x="29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40"/>
            <p:cNvSpPr/>
            <p:nvPr/>
          </p:nvSpPr>
          <p:spPr>
            <a:xfrm>
              <a:off x="4931525" y="4561625"/>
              <a:ext cx="16300" cy="14150"/>
            </a:xfrm>
            <a:custGeom>
              <a:rect b="b" l="l" r="r" t="t"/>
              <a:pathLst>
                <a:path extrusionOk="0" h="566" w="652">
                  <a:moveTo>
                    <a:pt x="340" y="0"/>
                  </a:moveTo>
                  <a:cubicBezTo>
                    <a:pt x="235" y="0"/>
                    <a:pt x="125" y="54"/>
                    <a:pt x="93" y="181"/>
                  </a:cubicBezTo>
                  <a:cubicBezTo>
                    <a:pt x="0" y="315"/>
                    <a:pt x="93" y="491"/>
                    <a:pt x="217" y="532"/>
                  </a:cubicBezTo>
                  <a:cubicBezTo>
                    <a:pt x="266" y="555"/>
                    <a:pt x="310" y="565"/>
                    <a:pt x="351" y="565"/>
                  </a:cubicBezTo>
                  <a:cubicBezTo>
                    <a:pt x="459" y="565"/>
                    <a:pt x="543" y="495"/>
                    <a:pt x="610" y="398"/>
                  </a:cubicBezTo>
                  <a:cubicBezTo>
                    <a:pt x="651" y="232"/>
                    <a:pt x="569" y="98"/>
                    <a:pt x="434" y="15"/>
                  </a:cubicBezTo>
                  <a:cubicBezTo>
                    <a:pt x="405" y="5"/>
                    <a:pt x="373" y="0"/>
                    <a:pt x="34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40"/>
            <p:cNvSpPr/>
            <p:nvPr/>
          </p:nvSpPr>
          <p:spPr>
            <a:xfrm>
              <a:off x="4803575" y="4619125"/>
              <a:ext cx="7525" cy="8550"/>
            </a:xfrm>
            <a:custGeom>
              <a:rect b="b" l="l" r="r" t="t"/>
              <a:pathLst>
                <a:path extrusionOk="0" h="342" w="301">
                  <a:moveTo>
                    <a:pt x="124" y="0"/>
                  </a:moveTo>
                  <a:lnTo>
                    <a:pt x="0" y="259"/>
                  </a:lnTo>
                  <a:lnTo>
                    <a:pt x="259" y="341"/>
                  </a:lnTo>
                  <a:cubicBezTo>
                    <a:pt x="300" y="341"/>
                    <a:pt x="300" y="300"/>
                    <a:pt x="300" y="300"/>
                  </a:cubicBezTo>
                  <a:cubicBezTo>
                    <a:pt x="300" y="259"/>
                    <a:pt x="300" y="165"/>
                    <a:pt x="259" y="124"/>
                  </a:cubicBezTo>
                  <a:lnTo>
                    <a:pt x="259" y="83"/>
                  </a:lnTo>
                  <a:cubicBezTo>
                    <a:pt x="207" y="83"/>
                    <a:pt x="207" y="41"/>
                    <a:pt x="16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40"/>
            <p:cNvSpPr/>
            <p:nvPr/>
          </p:nvSpPr>
          <p:spPr>
            <a:xfrm>
              <a:off x="4828125" y="4554500"/>
              <a:ext cx="9850" cy="13775"/>
            </a:xfrm>
            <a:custGeom>
              <a:rect b="b" l="l" r="r" t="t"/>
              <a:pathLst>
                <a:path extrusionOk="0" h="551" w="394">
                  <a:moveTo>
                    <a:pt x="176" y="0"/>
                  </a:moveTo>
                  <a:lnTo>
                    <a:pt x="0" y="517"/>
                  </a:lnTo>
                  <a:cubicBezTo>
                    <a:pt x="38" y="540"/>
                    <a:pt x="78" y="550"/>
                    <a:pt x="118" y="550"/>
                  </a:cubicBezTo>
                  <a:cubicBezTo>
                    <a:pt x="222" y="550"/>
                    <a:pt x="322" y="480"/>
                    <a:pt x="352" y="383"/>
                  </a:cubicBezTo>
                  <a:cubicBezTo>
                    <a:pt x="393" y="207"/>
                    <a:pt x="352" y="83"/>
                    <a:pt x="17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40"/>
            <p:cNvSpPr/>
            <p:nvPr/>
          </p:nvSpPr>
          <p:spPr>
            <a:xfrm>
              <a:off x="4978050" y="4546750"/>
              <a:ext cx="7500" cy="9825"/>
            </a:xfrm>
            <a:custGeom>
              <a:rect b="b" l="l" r="r" t="t"/>
              <a:pathLst>
                <a:path extrusionOk="0" h="393" w="300">
                  <a:moveTo>
                    <a:pt x="41" y="0"/>
                  </a:moveTo>
                  <a:cubicBezTo>
                    <a:pt x="41" y="52"/>
                    <a:pt x="41" y="52"/>
                    <a:pt x="0" y="52"/>
                  </a:cubicBezTo>
                  <a:lnTo>
                    <a:pt x="0" y="135"/>
                  </a:lnTo>
                  <a:cubicBezTo>
                    <a:pt x="0" y="217"/>
                    <a:pt x="83" y="352"/>
                    <a:pt x="165" y="393"/>
                  </a:cubicBezTo>
                  <a:lnTo>
                    <a:pt x="300" y="135"/>
                  </a:lnTo>
                  <a:lnTo>
                    <a:pt x="4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40"/>
            <p:cNvSpPr/>
            <p:nvPr/>
          </p:nvSpPr>
          <p:spPr>
            <a:xfrm>
              <a:off x="4914450" y="4520900"/>
              <a:ext cx="12950" cy="9225"/>
            </a:xfrm>
            <a:custGeom>
              <a:rect b="b" l="l" r="r" t="t"/>
              <a:pathLst>
                <a:path extrusionOk="0" h="369" w="518">
                  <a:moveTo>
                    <a:pt x="1" y="0"/>
                  </a:moveTo>
                  <a:lnTo>
                    <a:pt x="1" y="93"/>
                  </a:lnTo>
                  <a:cubicBezTo>
                    <a:pt x="1" y="217"/>
                    <a:pt x="42" y="310"/>
                    <a:pt x="166" y="352"/>
                  </a:cubicBezTo>
                  <a:cubicBezTo>
                    <a:pt x="193" y="364"/>
                    <a:pt x="223" y="369"/>
                    <a:pt x="254" y="369"/>
                  </a:cubicBezTo>
                  <a:cubicBezTo>
                    <a:pt x="329" y="369"/>
                    <a:pt x="410" y="340"/>
                    <a:pt x="476" y="310"/>
                  </a:cubicBezTo>
                  <a:cubicBezTo>
                    <a:pt x="476" y="259"/>
                    <a:pt x="518" y="217"/>
                    <a:pt x="518" y="217"/>
                  </a:cubicBezTo>
                  <a:lnTo>
                    <a:pt x="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40"/>
            <p:cNvSpPr/>
            <p:nvPr/>
          </p:nvSpPr>
          <p:spPr>
            <a:xfrm>
              <a:off x="4853975" y="4497375"/>
              <a:ext cx="9850" cy="6475"/>
            </a:xfrm>
            <a:custGeom>
              <a:rect b="b" l="l" r="r" t="t"/>
              <a:pathLst>
                <a:path extrusionOk="0" h="259" w="394">
                  <a:moveTo>
                    <a:pt x="135" y="0"/>
                  </a:moveTo>
                  <a:lnTo>
                    <a:pt x="0" y="259"/>
                  </a:lnTo>
                  <a:lnTo>
                    <a:pt x="176" y="259"/>
                  </a:lnTo>
                  <a:cubicBezTo>
                    <a:pt x="259" y="259"/>
                    <a:pt x="311" y="217"/>
                    <a:pt x="352" y="124"/>
                  </a:cubicBezTo>
                  <a:cubicBezTo>
                    <a:pt x="352" y="124"/>
                    <a:pt x="352" y="83"/>
                    <a:pt x="393" y="83"/>
                  </a:cubicBezTo>
                  <a:lnTo>
                    <a:pt x="13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40"/>
            <p:cNvSpPr/>
            <p:nvPr/>
          </p:nvSpPr>
          <p:spPr>
            <a:xfrm>
              <a:off x="4873350" y="4799525"/>
              <a:ext cx="8825" cy="7000"/>
            </a:xfrm>
            <a:custGeom>
              <a:rect b="b" l="l" r="r" t="t"/>
              <a:pathLst>
                <a:path extrusionOk="0" h="280" w="353">
                  <a:moveTo>
                    <a:pt x="269" y="1"/>
                  </a:moveTo>
                  <a:cubicBezTo>
                    <a:pt x="194" y="1"/>
                    <a:pt x="112" y="44"/>
                    <a:pt x="52" y="104"/>
                  </a:cubicBezTo>
                  <a:cubicBezTo>
                    <a:pt x="1" y="104"/>
                    <a:pt x="1" y="145"/>
                    <a:pt x="1" y="187"/>
                  </a:cubicBezTo>
                  <a:lnTo>
                    <a:pt x="259" y="280"/>
                  </a:lnTo>
                  <a:lnTo>
                    <a:pt x="352" y="21"/>
                  </a:lnTo>
                  <a:cubicBezTo>
                    <a:pt x="327" y="7"/>
                    <a:pt x="298" y="1"/>
                    <a:pt x="26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40"/>
            <p:cNvSpPr/>
            <p:nvPr/>
          </p:nvSpPr>
          <p:spPr>
            <a:xfrm>
              <a:off x="4808750" y="4773225"/>
              <a:ext cx="14225" cy="9525"/>
            </a:xfrm>
            <a:custGeom>
              <a:rect b="b" l="l" r="r" t="t"/>
              <a:pathLst>
                <a:path extrusionOk="0" h="381" w="569">
                  <a:moveTo>
                    <a:pt x="264" y="1"/>
                  </a:moveTo>
                  <a:cubicBezTo>
                    <a:pt x="230" y="1"/>
                    <a:pt x="196" y="14"/>
                    <a:pt x="176" y="39"/>
                  </a:cubicBezTo>
                  <a:lnTo>
                    <a:pt x="93" y="39"/>
                  </a:lnTo>
                  <a:cubicBezTo>
                    <a:pt x="93" y="81"/>
                    <a:pt x="52" y="81"/>
                    <a:pt x="52" y="122"/>
                  </a:cubicBezTo>
                  <a:cubicBezTo>
                    <a:pt x="0" y="122"/>
                    <a:pt x="0" y="164"/>
                    <a:pt x="0" y="164"/>
                  </a:cubicBezTo>
                  <a:lnTo>
                    <a:pt x="517" y="381"/>
                  </a:lnTo>
                  <a:cubicBezTo>
                    <a:pt x="517" y="339"/>
                    <a:pt x="569" y="246"/>
                    <a:pt x="517" y="205"/>
                  </a:cubicBezTo>
                  <a:cubicBezTo>
                    <a:pt x="517" y="122"/>
                    <a:pt x="476" y="39"/>
                    <a:pt x="352" y="39"/>
                  </a:cubicBezTo>
                  <a:cubicBezTo>
                    <a:pt x="331" y="14"/>
                    <a:pt x="297" y="1"/>
                    <a:pt x="26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40"/>
            <p:cNvSpPr/>
            <p:nvPr/>
          </p:nvSpPr>
          <p:spPr>
            <a:xfrm>
              <a:off x="4899200" y="4735425"/>
              <a:ext cx="9850" cy="12950"/>
            </a:xfrm>
            <a:custGeom>
              <a:rect b="b" l="l" r="r" t="t"/>
              <a:pathLst>
                <a:path extrusionOk="0" h="518" w="394">
                  <a:moveTo>
                    <a:pt x="259" y="1"/>
                  </a:moveTo>
                  <a:cubicBezTo>
                    <a:pt x="176" y="1"/>
                    <a:pt x="52" y="83"/>
                    <a:pt x="1" y="166"/>
                  </a:cubicBezTo>
                  <a:lnTo>
                    <a:pt x="1" y="342"/>
                  </a:lnTo>
                  <a:cubicBezTo>
                    <a:pt x="1" y="425"/>
                    <a:pt x="94" y="518"/>
                    <a:pt x="176" y="518"/>
                  </a:cubicBezTo>
                  <a:lnTo>
                    <a:pt x="394" y="42"/>
                  </a:lnTo>
                  <a:cubicBezTo>
                    <a:pt x="352" y="1"/>
                    <a:pt x="311"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40"/>
            <p:cNvSpPr/>
            <p:nvPr/>
          </p:nvSpPr>
          <p:spPr>
            <a:xfrm>
              <a:off x="4833550" y="4709075"/>
              <a:ext cx="16300" cy="13825"/>
            </a:xfrm>
            <a:custGeom>
              <a:rect b="b" l="l" r="r" t="t"/>
              <a:pathLst>
                <a:path extrusionOk="0" h="553" w="652">
                  <a:moveTo>
                    <a:pt x="326" y="1"/>
                  </a:moveTo>
                  <a:cubicBezTo>
                    <a:pt x="223" y="1"/>
                    <a:pt x="124" y="53"/>
                    <a:pt x="94" y="145"/>
                  </a:cubicBezTo>
                  <a:cubicBezTo>
                    <a:pt x="1" y="321"/>
                    <a:pt x="94" y="486"/>
                    <a:pt x="218" y="538"/>
                  </a:cubicBezTo>
                  <a:cubicBezTo>
                    <a:pt x="249" y="547"/>
                    <a:pt x="282" y="552"/>
                    <a:pt x="315" y="552"/>
                  </a:cubicBezTo>
                  <a:cubicBezTo>
                    <a:pt x="425" y="552"/>
                    <a:pt x="539" y="497"/>
                    <a:pt x="611" y="362"/>
                  </a:cubicBezTo>
                  <a:cubicBezTo>
                    <a:pt x="652" y="227"/>
                    <a:pt x="559" y="62"/>
                    <a:pt x="435" y="21"/>
                  </a:cubicBezTo>
                  <a:cubicBezTo>
                    <a:pt x="400" y="7"/>
                    <a:pt x="363" y="1"/>
                    <a:pt x="32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40"/>
            <p:cNvSpPr/>
            <p:nvPr/>
          </p:nvSpPr>
          <p:spPr>
            <a:xfrm>
              <a:off x="4788325" y="4728025"/>
              <a:ext cx="16300" cy="13550"/>
            </a:xfrm>
            <a:custGeom>
              <a:rect b="b" l="l" r="r" t="t"/>
              <a:pathLst>
                <a:path extrusionOk="0" h="542" w="652">
                  <a:moveTo>
                    <a:pt x="316" y="0"/>
                  </a:moveTo>
                  <a:cubicBezTo>
                    <a:pt x="216" y="0"/>
                    <a:pt x="123" y="73"/>
                    <a:pt x="93" y="162"/>
                  </a:cubicBezTo>
                  <a:cubicBezTo>
                    <a:pt x="0" y="297"/>
                    <a:pt x="93" y="462"/>
                    <a:pt x="217" y="503"/>
                  </a:cubicBezTo>
                  <a:cubicBezTo>
                    <a:pt x="255" y="530"/>
                    <a:pt x="296" y="541"/>
                    <a:pt x="336" y="541"/>
                  </a:cubicBezTo>
                  <a:cubicBezTo>
                    <a:pt x="436" y="541"/>
                    <a:pt x="529" y="468"/>
                    <a:pt x="559" y="379"/>
                  </a:cubicBezTo>
                  <a:cubicBezTo>
                    <a:pt x="652" y="245"/>
                    <a:pt x="559" y="79"/>
                    <a:pt x="434" y="38"/>
                  </a:cubicBezTo>
                  <a:cubicBezTo>
                    <a:pt x="396" y="12"/>
                    <a:pt x="356" y="0"/>
                    <a:pt x="31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40"/>
            <p:cNvSpPr/>
            <p:nvPr/>
          </p:nvSpPr>
          <p:spPr>
            <a:xfrm>
              <a:off x="4852925" y="4754325"/>
              <a:ext cx="15275" cy="13800"/>
            </a:xfrm>
            <a:custGeom>
              <a:rect b="b" l="l" r="r" t="t"/>
              <a:pathLst>
                <a:path extrusionOk="0" h="552" w="611">
                  <a:moveTo>
                    <a:pt x="308" y="1"/>
                  </a:moveTo>
                  <a:cubicBezTo>
                    <a:pt x="185" y="1"/>
                    <a:pt x="81" y="61"/>
                    <a:pt x="42" y="185"/>
                  </a:cubicBezTo>
                  <a:cubicBezTo>
                    <a:pt x="1" y="320"/>
                    <a:pt x="42" y="485"/>
                    <a:pt x="218" y="537"/>
                  </a:cubicBezTo>
                  <a:cubicBezTo>
                    <a:pt x="249" y="547"/>
                    <a:pt x="282" y="552"/>
                    <a:pt x="315" y="552"/>
                  </a:cubicBezTo>
                  <a:cubicBezTo>
                    <a:pt x="423" y="552"/>
                    <a:pt x="528" y="496"/>
                    <a:pt x="559" y="361"/>
                  </a:cubicBezTo>
                  <a:cubicBezTo>
                    <a:pt x="611" y="227"/>
                    <a:pt x="559" y="61"/>
                    <a:pt x="435" y="20"/>
                  </a:cubicBezTo>
                  <a:cubicBezTo>
                    <a:pt x="392" y="7"/>
                    <a:pt x="349" y="1"/>
                    <a:pt x="30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40"/>
            <p:cNvSpPr/>
            <p:nvPr/>
          </p:nvSpPr>
          <p:spPr>
            <a:xfrm>
              <a:off x="4815200" y="4663850"/>
              <a:ext cx="15275" cy="13825"/>
            </a:xfrm>
            <a:custGeom>
              <a:rect b="b" l="l" r="r" t="t"/>
              <a:pathLst>
                <a:path extrusionOk="0" h="553" w="611">
                  <a:moveTo>
                    <a:pt x="285" y="0"/>
                  </a:moveTo>
                  <a:cubicBezTo>
                    <a:pt x="181" y="0"/>
                    <a:pt x="83" y="53"/>
                    <a:pt x="52" y="144"/>
                  </a:cubicBezTo>
                  <a:cubicBezTo>
                    <a:pt x="0" y="320"/>
                    <a:pt x="52" y="444"/>
                    <a:pt x="218" y="537"/>
                  </a:cubicBezTo>
                  <a:cubicBezTo>
                    <a:pt x="249" y="547"/>
                    <a:pt x="282" y="552"/>
                    <a:pt x="315" y="552"/>
                  </a:cubicBezTo>
                  <a:cubicBezTo>
                    <a:pt x="423" y="552"/>
                    <a:pt x="529" y="496"/>
                    <a:pt x="569" y="362"/>
                  </a:cubicBezTo>
                  <a:cubicBezTo>
                    <a:pt x="610" y="227"/>
                    <a:pt x="569" y="62"/>
                    <a:pt x="393" y="20"/>
                  </a:cubicBezTo>
                  <a:cubicBezTo>
                    <a:pt x="358" y="7"/>
                    <a:pt x="321" y="0"/>
                    <a:pt x="28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40"/>
            <p:cNvSpPr/>
            <p:nvPr/>
          </p:nvSpPr>
          <p:spPr>
            <a:xfrm>
              <a:off x="4878775" y="4689825"/>
              <a:ext cx="16325" cy="14150"/>
            </a:xfrm>
            <a:custGeom>
              <a:rect b="b" l="l" r="r" t="t"/>
              <a:pathLst>
                <a:path extrusionOk="0" h="566" w="653">
                  <a:moveTo>
                    <a:pt x="355" y="1"/>
                  </a:moveTo>
                  <a:cubicBezTo>
                    <a:pt x="241" y="1"/>
                    <a:pt x="127" y="81"/>
                    <a:pt x="94" y="181"/>
                  </a:cubicBezTo>
                  <a:cubicBezTo>
                    <a:pt x="1" y="315"/>
                    <a:pt x="94" y="481"/>
                    <a:pt x="218" y="532"/>
                  </a:cubicBezTo>
                  <a:cubicBezTo>
                    <a:pt x="255" y="555"/>
                    <a:pt x="295" y="565"/>
                    <a:pt x="334" y="565"/>
                  </a:cubicBezTo>
                  <a:cubicBezTo>
                    <a:pt x="438" y="565"/>
                    <a:pt x="544" y="495"/>
                    <a:pt x="611" y="398"/>
                  </a:cubicBezTo>
                  <a:cubicBezTo>
                    <a:pt x="652" y="274"/>
                    <a:pt x="559" y="98"/>
                    <a:pt x="435" y="15"/>
                  </a:cubicBezTo>
                  <a:cubicBezTo>
                    <a:pt x="409" y="5"/>
                    <a:pt x="382" y="1"/>
                    <a:pt x="35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40"/>
            <p:cNvSpPr/>
            <p:nvPr/>
          </p:nvSpPr>
          <p:spPr>
            <a:xfrm>
              <a:off x="4750575" y="4747050"/>
              <a:ext cx="7775" cy="8825"/>
            </a:xfrm>
            <a:custGeom>
              <a:rect b="b" l="l" r="r" t="t"/>
              <a:pathLst>
                <a:path extrusionOk="0" h="353" w="311">
                  <a:moveTo>
                    <a:pt x="135" y="1"/>
                  </a:moveTo>
                  <a:lnTo>
                    <a:pt x="1" y="259"/>
                  </a:lnTo>
                  <a:lnTo>
                    <a:pt x="259" y="352"/>
                  </a:lnTo>
                  <a:cubicBezTo>
                    <a:pt x="311" y="352"/>
                    <a:pt x="311" y="352"/>
                    <a:pt x="311" y="311"/>
                  </a:cubicBezTo>
                  <a:cubicBezTo>
                    <a:pt x="311" y="177"/>
                    <a:pt x="259" y="53"/>
                    <a:pt x="13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40"/>
            <p:cNvSpPr/>
            <p:nvPr/>
          </p:nvSpPr>
          <p:spPr>
            <a:xfrm>
              <a:off x="4774350" y="4682450"/>
              <a:ext cx="10900" cy="14225"/>
            </a:xfrm>
            <a:custGeom>
              <a:rect b="b" l="l" r="r" t="t"/>
              <a:pathLst>
                <a:path extrusionOk="0" h="569" w="436">
                  <a:moveTo>
                    <a:pt x="218" y="0"/>
                  </a:moveTo>
                  <a:lnTo>
                    <a:pt x="1" y="517"/>
                  </a:lnTo>
                  <a:cubicBezTo>
                    <a:pt x="42" y="569"/>
                    <a:pt x="42" y="569"/>
                    <a:pt x="84" y="569"/>
                  </a:cubicBezTo>
                  <a:cubicBezTo>
                    <a:pt x="218" y="569"/>
                    <a:pt x="342" y="517"/>
                    <a:pt x="394" y="393"/>
                  </a:cubicBezTo>
                  <a:cubicBezTo>
                    <a:pt x="435" y="259"/>
                    <a:pt x="394" y="135"/>
                    <a:pt x="301" y="52"/>
                  </a:cubicBezTo>
                  <a:cubicBezTo>
                    <a:pt x="259" y="52"/>
                    <a:pt x="259" y="52"/>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40"/>
            <p:cNvSpPr/>
            <p:nvPr/>
          </p:nvSpPr>
          <p:spPr>
            <a:xfrm>
              <a:off x="4925050" y="4674950"/>
              <a:ext cx="7775" cy="9850"/>
            </a:xfrm>
            <a:custGeom>
              <a:rect b="b" l="l" r="r" t="t"/>
              <a:pathLst>
                <a:path extrusionOk="0" h="394" w="311">
                  <a:moveTo>
                    <a:pt x="52" y="0"/>
                  </a:moveTo>
                  <a:cubicBezTo>
                    <a:pt x="52" y="42"/>
                    <a:pt x="1" y="42"/>
                    <a:pt x="1" y="93"/>
                  </a:cubicBezTo>
                  <a:cubicBezTo>
                    <a:pt x="1" y="176"/>
                    <a:pt x="52" y="300"/>
                    <a:pt x="135" y="352"/>
                  </a:cubicBezTo>
                  <a:lnTo>
                    <a:pt x="176" y="393"/>
                  </a:lnTo>
                  <a:lnTo>
                    <a:pt x="311" y="135"/>
                  </a:lnTo>
                  <a:lnTo>
                    <a:pt x="5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40"/>
            <p:cNvSpPr/>
            <p:nvPr/>
          </p:nvSpPr>
          <p:spPr>
            <a:xfrm>
              <a:off x="4861725" y="4649100"/>
              <a:ext cx="12950" cy="9850"/>
            </a:xfrm>
            <a:custGeom>
              <a:rect b="b" l="l" r="r" t="t"/>
              <a:pathLst>
                <a:path extrusionOk="0" h="394" w="518">
                  <a:moveTo>
                    <a:pt x="1" y="0"/>
                  </a:moveTo>
                  <a:lnTo>
                    <a:pt x="1" y="93"/>
                  </a:lnTo>
                  <a:lnTo>
                    <a:pt x="1" y="217"/>
                  </a:lnTo>
                  <a:lnTo>
                    <a:pt x="42" y="259"/>
                  </a:lnTo>
                  <a:cubicBezTo>
                    <a:pt x="42" y="300"/>
                    <a:pt x="83" y="352"/>
                    <a:pt x="166" y="352"/>
                  </a:cubicBezTo>
                  <a:cubicBezTo>
                    <a:pt x="207" y="393"/>
                    <a:pt x="259" y="393"/>
                    <a:pt x="300" y="393"/>
                  </a:cubicBezTo>
                  <a:cubicBezTo>
                    <a:pt x="342" y="393"/>
                    <a:pt x="342" y="352"/>
                    <a:pt x="383" y="352"/>
                  </a:cubicBezTo>
                  <a:cubicBezTo>
                    <a:pt x="383" y="352"/>
                    <a:pt x="424" y="352"/>
                    <a:pt x="466" y="300"/>
                  </a:cubicBezTo>
                  <a:cubicBezTo>
                    <a:pt x="466" y="259"/>
                    <a:pt x="517" y="259"/>
                    <a:pt x="517" y="217"/>
                  </a:cubicBezTo>
                  <a:lnTo>
                    <a:pt x="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40"/>
            <p:cNvSpPr/>
            <p:nvPr/>
          </p:nvSpPr>
          <p:spPr>
            <a:xfrm>
              <a:off x="4801250" y="4625575"/>
              <a:ext cx="8800" cy="6475"/>
            </a:xfrm>
            <a:custGeom>
              <a:rect b="b" l="l" r="r" t="t"/>
              <a:pathLst>
                <a:path extrusionOk="0" h="259" w="352">
                  <a:moveTo>
                    <a:pt x="93" y="1"/>
                  </a:moveTo>
                  <a:lnTo>
                    <a:pt x="0" y="259"/>
                  </a:lnTo>
                  <a:lnTo>
                    <a:pt x="176" y="259"/>
                  </a:lnTo>
                  <a:cubicBezTo>
                    <a:pt x="259" y="259"/>
                    <a:pt x="352" y="166"/>
                    <a:pt x="352" y="83"/>
                  </a:cubicBezTo>
                  <a:lnTo>
                    <a:pt x="9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40"/>
            <p:cNvSpPr/>
            <p:nvPr/>
          </p:nvSpPr>
          <p:spPr>
            <a:xfrm>
              <a:off x="4780825" y="4837150"/>
              <a:ext cx="16300" cy="13825"/>
            </a:xfrm>
            <a:custGeom>
              <a:rect b="b" l="l" r="r" t="t"/>
              <a:pathLst>
                <a:path extrusionOk="0" h="553" w="652">
                  <a:moveTo>
                    <a:pt x="337" y="1"/>
                  </a:moveTo>
                  <a:cubicBezTo>
                    <a:pt x="229" y="1"/>
                    <a:pt x="123" y="56"/>
                    <a:pt x="83" y="191"/>
                  </a:cubicBezTo>
                  <a:cubicBezTo>
                    <a:pt x="0" y="326"/>
                    <a:pt x="83" y="491"/>
                    <a:pt x="218" y="532"/>
                  </a:cubicBezTo>
                  <a:cubicBezTo>
                    <a:pt x="250" y="546"/>
                    <a:pt x="286" y="552"/>
                    <a:pt x="322" y="552"/>
                  </a:cubicBezTo>
                  <a:cubicBezTo>
                    <a:pt x="424" y="552"/>
                    <a:pt x="528" y="500"/>
                    <a:pt x="559" y="408"/>
                  </a:cubicBezTo>
                  <a:cubicBezTo>
                    <a:pt x="652" y="233"/>
                    <a:pt x="559" y="109"/>
                    <a:pt x="435" y="16"/>
                  </a:cubicBezTo>
                  <a:cubicBezTo>
                    <a:pt x="403" y="6"/>
                    <a:pt x="370" y="1"/>
                    <a:pt x="33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40"/>
            <p:cNvSpPr/>
            <p:nvPr/>
          </p:nvSpPr>
          <p:spPr>
            <a:xfrm>
              <a:off x="4762475" y="4791925"/>
              <a:ext cx="15275" cy="13825"/>
            </a:xfrm>
            <a:custGeom>
              <a:rect b="b" l="l" r="r" t="t"/>
              <a:pathLst>
                <a:path extrusionOk="0" h="553" w="611">
                  <a:moveTo>
                    <a:pt x="296" y="0"/>
                  </a:moveTo>
                  <a:cubicBezTo>
                    <a:pt x="188" y="0"/>
                    <a:pt x="81" y="56"/>
                    <a:pt x="42" y="191"/>
                  </a:cubicBezTo>
                  <a:cubicBezTo>
                    <a:pt x="0" y="325"/>
                    <a:pt x="42" y="491"/>
                    <a:pt x="176" y="532"/>
                  </a:cubicBezTo>
                  <a:cubicBezTo>
                    <a:pt x="222" y="546"/>
                    <a:pt x="267" y="552"/>
                    <a:pt x="309" y="552"/>
                  </a:cubicBezTo>
                  <a:cubicBezTo>
                    <a:pt x="430" y="552"/>
                    <a:pt x="528" y="500"/>
                    <a:pt x="559" y="408"/>
                  </a:cubicBezTo>
                  <a:cubicBezTo>
                    <a:pt x="610" y="232"/>
                    <a:pt x="559" y="67"/>
                    <a:pt x="393" y="15"/>
                  </a:cubicBezTo>
                  <a:cubicBezTo>
                    <a:pt x="362" y="6"/>
                    <a:pt x="329" y="0"/>
                    <a:pt x="29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40"/>
            <p:cNvSpPr/>
            <p:nvPr/>
          </p:nvSpPr>
          <p:spPr>
            <a:xfrm>
              <a:off x="4826050" y="4818475"/>
              <a:ext cx="16325" cy="14150"/>
            </a:xfrm>
            <a:custGeom>
              <a:rect b="b" l="l" r="r" t="t"/>
              <a:pathLst>
                <a:path extrusionOk="0" h="566" w="653">
                  <a:moveTo>
                    <a:pt x="316" y="1"/>
                  </a:moveTo>
                  <a:cubicBezTo>
                    <a:pt x="216" y="1"/>
                    <a:pt x="120" y="74"/>
                    <a:pt x="83" y="163"/>
                  </a:cubicBezTo>
                  <a:cubicBezTo>
                    <a:pt x="1" y="297"/>
                    <a:pt x="83" y="463"/>
                    <a:pt x="218" y="556"/>
                  </a:cubicBezTo>
                  <a:cubicBezTo>
                    <a:pt x="238" y="563"/>
                    <a:pt x="260" y="566"/>
                    <a:pt x="283" y="566"/>
                  </a:cubicBezTo>
                  <a:cubicBezTo>
                    <a:pt x="397" y="566"/>
                    <a:pt x="531" y="484"/>
                    <a:pt x="600" y="380"/>
                  </a:cubicBezTo>
                  <a:cubicBezTo>
                    <a:pt x="652" y="246"/>
                    <a:pt x="559" y="80"/>
                    <a:pt x="435" y="39"/>
                  </a:cubicBezTo>
                  <a:cubicBezTo>
                    <a:pt x="397" y="12"/>
                    <a:pt x="356" y="1"/>
                    <a:pt x="31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40"/>
            <p:cNvSpPr/>
            <p:nvPr/>
          </p:nvSpPr>
          <p:spPr>
            <a:xfrm>
              <a:off x="4721625" y="4811675"/>
              <a:ext cx="10875" cy="13325"/>
            </a:xfrm>
            <a:custGeom>
              <a:rect b="b" l="l" r="r" t="t"/>
              <a:pathLst>
                <a:path extrusionOk="0" h="533" w="435">
                  <a:moveTo>
                    <a:pt x="218" y="1"/>
                  </a:moveTo>
                  <a:lnTo>
                    <a:pt x="1" y="518"/>
                  </a:lnTo>
                  <a:cubicBezTo>
                    <a:pt x="35" y="528"/>
                    <a:pt x="67" y="532"/>
                    <a:pt x="97" y="532"/>
                  </a:cubicBezTo>
                  <a:cubicBezTo>
                    <a:pt x="223" y="532"/>
                    <a:pt x="317" y="452"/>
                    <a:pt x="383" y="352"/>
                  </a:cubicBezTo>
                  <a:lnTo>
                    <a:pt x="383" y="311"/>
                  </a:lnTo>
                  <a:cubicBezTo>
                    <a:pt x="435" y="176"/>
                    <a:pt x="342" y="52"/>
                    <a:pt x="2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40"/>
            <p:cNvSpPr/>
            <p:nvPr/>
          </p:nvSpPr>
          <p:spPr>
            <a:xfrm>
              <a:off x="4872325" y="4804175"/>
              <a:ext cx="7525" cy="8825"/>
            </a:xfrm>
            <a:custGeom>
              <a:rect b="b" l="l" r="r" t="t"/>
              <a:pathLst>
                <a:path extrusionOk="0" h="353" w="301">
                  <a:moveTo>
                    <a:pt x="42" y="1"/>
                  </a:moveTo>
                  <a:cubicBezTo>
                    <a:pt x="0" y="1"/>
                    <a:pt x="0" y="1"/>
                    <a:pt x="0" y="42"/>
                  </a:cubicBezTo>
                  <a:lnTo>
                    <a:pt x="0" y="135"/>
                  </a:lnTo>
                  <a:cubicBezTo>
                    <a:pt x="0" y="177"/>
                    <a:pt x="42" y="177"/>
                    <a:pt x="42" y="218"/>
                  </a:cubicBezTo>
                  <a:cubicBezTo>
                    <a:pt x="42" y="259"/>
                    <a:pt x="135" y="301"/>
                    <a:pt x="176" y="352"/>
                  </a:cubicBezTo>
                  <a:lnTo>
                    <a:pt x="300" y="94"/>
                  </a:ln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40"/>
            <p:cNvSpPr/>
            <p:nvPr/>
          </p:nvSpPr>
          <p:spPr>
            <a:xfrm>
              <a:off x="4808750" y="4777300"/>
              <a:ext cx="12925" cy="9850"/>
            </a:xfrm>
            <a:custGeom>
              <a:rect b="b" l="l" r="r" t="t"/>
              <a:pathLst>
                <a:path extrusionOk="0" h="394" w="517">
                  <a:moveTo>
                    <a:pt x="0" y="1"/>
                  </a:moveTo>
                  <a:lnTo>
                    <a:pt x="0" y="135"/>
                  </a:lnTo>
                  <a:lnTo>
                    <a:pt x="0" y="218"/>
                  </a:lnTo>
                  <a:cubicBezTo>
                    <a:pt x="0" y="218"/>
                    <a:pt x="0" y="259"/>
                    <a:pt x="52" y="259"/>
                  </a:cubicBezTo>
                  <a:cubicBezTo>
                    <a:pt x="52" y="300"/>
                    <a:pt x="93" y="342"/>
                    <a:pt x="176" y="393"/>
                  </a:cubicBezTo>
                  <a:lnTo>
                    <a:pt x="352" y="393"/>
                  </a:lnTo>
                  <a:cubicBezTo>
                    <a:pt x="393" y="342"/>
                    <a:pt x="434" y="342"/>
                    <a:pt x="476" y="300"/>
                  </a:cubicBezTo>
                  <a:cubicBezTo>
                    <a:pt x="476" y="300"/>
                    <a:pt x="517" y="259"/>
                    <a:pt x="517" y="218"/>
                  </a:cubicBezTo>
                  <a:lnTo>
                    <a:pt x="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40"/>
            <p:cNvSpPr/>
            <p:nvPr/>
          </p:nvSpPr>
          <p:spPr>
            <a:xfrm>
              <a:off x="4748525" y="4753525"/>
              <a:ext cx="8550" cy="7050"/>
            </a:xfrm>
            <a:custGeom>
              <a:rect b="b" l="l" r="r" t="t"/>
              <a:pathLst>
                <a:path extrusionOk="0" h="282" w="342">
                  <a:moveTo>
                    <a:pt x="83" y="0"/>
                  </a:moveTo>
                  <a:lnTo>
                    <a:pt x="0" y="259"/>
                  </a:lnTo>
                  <a:lnTo>
                    <a:pt x="41" y="259"/>
                  </a:lnTo>
                  <a:cubicBezTo>
                    <a:pt x="55" y="276"/>
                    <a:pt x="75" y="282"/>
                    <a:pt x="96" y="282"/>
                  </a:cubicBezTo>
                  <a:cubicBezTo>
                    <a:pt x="139" y="282"/>
                    <a:pt x="190" y="259"/>
                    <a:pt x="217" y="259"/>
                  </a:cubicBezTo>
                  <a:cubicBezTo>
                    <a:pt x="258" y="217"/>
                    <a:pt x="341" y="176"/>
                    <a:pt x="341" y="93"/>
                  </a:cubicBezTo>
                  <a:lnTo>
                    <a:pt x="83"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40"/>
            <p:cNvSpPr/>
            <p:nvPr/>
          </p:nvSpPr>
          <p:spPr>
            <a:xfrm>
              <a:off x="5062050" y="3976225"/>
              <a:ext cx="8550" cy="7325"/>
            </a:xfrm>
            <a:custGeom>
              <a:rect b="b" l="l" r="r" t="t"/>
              <a:pathLst>
                <a:path extrusionOk="0" h="293" w="342">
                  <a:moveTo>
                    <a:pt x="226" y="1"/>
                  </a:moveTo>
                  <a:cubicBezTo>
                    <a:pt x="125" y="1"/>
                    <a:pt x="30" y="71"/>
                    <a:pt x="0" y="168"/>
                  </a:cubicBezTo>
                  <a:lnTo>
                    <a:pt x="259" y="292"/>
                  </a:lnTo>
                  <a:lnTo>
                    <a:pt x="341" y="34"/>
                  </a:lnTo>
                  <a:cubicBezTo>
                    <a:pt x="304" y="11"/>
                    <a:pt x="265" y="1"/>
                    <a:pt x="22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40"/>
            <p:cNvSpPr/>
            <p:nvPr/>
          </p:nvSpPr>
          <p:spPr>
            <a:xfrm>
              <a:off x="4997425" y="3949800"/>
              <a:ext cx="13975" cy="10225"/>
            </a:xfrm>
            <a:custGeom>
              <a:rect b="b" l="l" r="r" t="t"/>
              <a:pathLst>
                <a:path extrusionOk="0" h="409" w="559">
                  <a:moveTo>
                    <a:pt x="290" y="0"/>
                  </a:moveTo>
                  <a:cubicBezTo>
                    <a:pt x="196" y="0"/>
                    <a:pt x="104" y="49"/>
                    <a:pt x="42" y="150"/>
                  </a:cubicBezTo>
                  <a:lnTo>
                    <a:pt x="0" y="191"/>
                  </a:lnTo>
                  <a:lnTo>
                    <a:pt x="517" y="409"/>
                  </a:lnTo>
                  <a:cubicBezTo>
                    <a:pt x="559" y="316"/>
                    <a:pt x="559" y="274"/>
                    <a:pt x="559" y="233"/>
                  </a:cubicBezTo>
                  <a:cubicBezTo>
                    <a:pt x="517" y="150"/>
                    <a:pt x="466" y="57"/>
                    <a:pt x="383" y="16"/>
                  </a:cubicBezTo>
                  <a:cubicBezTo>
                    <a:pt x="352" y="6"/>
                    <a:pt x="321" y="0"/>
                    <a:pt x="29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40"/>
            <p:cNvSpPr/>
            <p:nvPr/>
          </p:nvSpPr>
          <p:spPr>
            <a:xfrm>
              <a:off x="5023275" y="3885775"/>
              <a:ext cx="15025" cy="13575"/>
            </a:xfrm>
            <a:custGeom>
              <a:rect b="b" l="l" r="r" t="t"/>
              <a:pathLst>
                <a:path extrusionOk="0" h="543" w="601">
                  <a:moveTo>
                    <a:pt x="272" y="0"/>
                  </a:moveTo>
                  <a:cubicBezTo>
                    <a:pt x="172" y="0"/>
                    <a:pt x="72" y="70"/>
                    <a:pt x="42" y="168"/>
                  </a:cubicBezTo>
                  <a:cubicBezTo>
                    <a:pt x="0" y="292"/>
                    <a:pt x="42" y="468"/>
                    <a:pt x="166" y="509"/>
                  </a:cubicBezTo>
                  <a:cubicBezTo>
                    <a:pt x="215" y="532"/>
                    <a:pt x="260" y="542"/>
                    <a:pt x="301" y="542"/>
                  </a:cubicBezTo>
                  <a:cubicBezTo>
                    <a:pt x="408" y="542"/>
                    <a:pt x="492" y="474"/>
                    <a:pt x="559" y="385"/>
                  </a:cubicBezTo>
                  <a:cubicBezTo>
                    <a:pt x="600" y="250"/>
                    <a:pt x="559" y="75"/>
                    <a:pt x="383" y="33"/>
                  </a:cubicBezTo>
                  <a:cubicBezTo>
                    <a:pt x="349" y="10"/>
                    <a:pt x="310" y="0"/>
                    <a:pt x="27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40"/>
            <p:cNvSpPr/>
            <p:nvPr/>
          </p:nvSpPr>
          <p:spPr>
            <a:xfrm>
              <a:off x="4976750" y="3904575"/>
              <a:ext cx="16300" cy="13700"/>
            </a:xfrm>
            <a:custGeom>
              <a:rect b="b" l="l" r="r" t="t"/>
              <a:pathLst>
                <a:path extrusionOk="0" h="548" w="652">
                  <a:moveTo>
                    <a:pt x="342" y="1"/>
                  </a:moveTo>
                  <a:cubicBezTo>
                    <a:pt x="236" y="1"/>
                    <a:pt x="125" y="56"/>
                    <a:pt x="93" y="191"/>
                  </a:cubicBezTo>
                  <a:cubicBezTo>
                    <a:pt x="0" y="315"/>
                    <a:pt x="93" y="491"/>
                    <a:pt x="217" y="532"/>
                  </a:cubicBezTo>
                  <a:cubicBezTo>
                    <a:pt x="261" y="543"/>
                    <a:pt x="302" y="548"/>
                    <a:pt x="340" y="548"/>
                  </a:cubicBezTo>
                  <a:cubicBezTo>
                    <a:pt x="453" y="548"/>
                    <a:pt x="541" y="501"/>
                    <a:pt x="610" y="408"/>
                  </a:cubicBezTo>
                  <a:cubicBezTo>
                    <a:pt x="652" y="232"/>
                    <a:pt x="610" y="57"/>
                    <a:pt x="435" y="15"/>
                  </a:cubicBezTo>
                  <a:cubicBezTo>
                    <a:pt x="406" y="6"/>
                    <a:pt x="374" y="1"/>
                    <a:pt x="34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40"/>
            <p:cNvSpPr/>
            <p:nvPr/>
          </p:nvSpPr>
          <p:spPr>
            <a:xfrm>
              <a:off x="5041375" y="3931000"/>
              <a:ext cx="16300" cy="14050"/>
            </a:xfrm>
            <a:custGeom>
              <a:rect b="b" l="l" r="r" t="t"/>
              <a:pathLst>
                <a:path extrusionOk="0" h="562" w="652">
                  <a:moveTo>
                    <a:pt x="323" y="1"/>
                  </a:moveTo>
                  <a:cubicBezTo>
                    <a:pt x="220" y="1"/>
                    <a:pt x="112" y="71"/>
                    <a:pt x="52" y="168"/>
                  </a:cubicBezTo>
                  <a:cubicBezTo>
                    <a:pt x="0" y="292"/>
                    <a:pt x="93" y="468"/>
                    <a:pt x="217" y="551"/>
                  </a:cubicBezTo>
                  <a:cubicBezTo>
                    <a:pt x="241" y="558"/>
                    <a:pt x="266" y="561"/>
                    <a:pt x="291" y="561"/>
                  </a:cubicBezTo>
                  <a:cubicBezTo>
                    <a:pt x="407" y="561"/>
                    <a:pt x="526" y="487"/>
                    <a:pt x="569" y="385"/>
                  </a:cubicBezTo>
                  <a:cubicBezTo>
                    <a:pt x="651" y="251"/>
                    <a:pt x="569" y="75"/>
                    <a:pt x="434" y="34"/>
                  </a:cubicBezTo>
                  <a:cubicBezTo>
                    <a:pt x="400" y="11"/>
                    <a:pt x="362" y="1"/>
                    <a:pt x="32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40"/>
            <p:cNvSpPr/>
            <p:nvPr/>
          </p:nvSpPr>
          <p:spPr>
            <a:xfrm>
              <a:off x="4940300" y="3924325"/>
              <a:ext cx="7525" cy="8550"/>
            </a:xfrm>
            <a:custGeom>
              <a:rect b="b" l="l" r="r" t="t"/>
              <a:pathLst>
                <a:path extrusionOk="0" h="342" w="301">
                  <a:moveTo>
                    <a:pt x="83" y="1"/>
                  </a:moveTo>
                  <a:lnTo>
                    <a:pt x="1" y="259"/>
                  </a:lnTo>
                  <a:lnTo>
                    <a:pt x="259" y="342"/>
                  </a:lnTo>
                  <a:lnTo>
                    <a:pt x="259" y="301"/>
                  </a:lnTo>
                  <a:cubicBezTo>
                    <a:pt x="300" y="177"/>
                    <a:pt x="218" y="83"/>
                    <a:pt x="1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40"/>
            <p:cNvSpPr/>
            <p:nvPr/>
          </p:nvSpPr>
          <p:spPr>
            <a:xfrm>
              <a:off x="4963825" y="3859725"/>
              <a:ext cx="10875" cy="13300"/>
            </a:xfrm>
            <a:custGeom>
              <a:rect b="b" l="l" r="r" t="t"/>
              <a:pathLst>
                <a:path extrusionOk="0" h="532" w="435">
                  <a:moveTo>
                    <a:pt x="218" y="0"/>
                  </a:moveTo>
                  <a:lnTo>
                    <a:pt x="0" y="517"/>
                  </a:lnTo>
                  <a:cubicBezTo>
                    <a:pt x="32" y="527"/>
                    <a:pt x="65" y="532"/>
                    <a:pt x="99" y="532"/>
                  </a:cubicBezTo>
                  <a:cubicBezTo>
                    <a:pt x="209" y="532"/>
                    <a:pt x="320" y="476"/>
                    <a:pt x="352" y="341"/>
                  </a:cubicBezTo>
                  <a:cubicBezTo>
                    <a:pt x="435" y="217"/>
                    <a:pt x="352" y="41"/>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40"/>
            <p:cNvSpPr/>
            <p:nvPr/>
          </p:nvSpPr>
          <p:spPr>
            <a:xfrm>
              <a:off x="5009050" y="4104225"/>
              <a:ext cx="8825" cy="7525"/>
            </a:xfrm>
            <a:custGeom>
              <a:rect b="b" l="l" r="r" t="t"/>
              <a:pathLst>
                <a:path extrusionOk="0" h="301" w="353">
                  <a:moveTo>
                    <a:pt x="259" y="1"/>
                  </a:moveTo>
                  <a:cubicBezTo>
                    <a:pt x="218" y="1"/>
                    <a:pt x="177" y="42"/>
                    <a:pt x="135" y="42"/>
                  </a:cubicBezTo>
                  <a:lnTo>
                    <a:pt x="94" y="83"/>
                  </a:lnTo>
                  <a:cubicBezTo>
                    <a:pt x="52" y="83"/>
                    <a:pt x="1" y="125"/>
                    <a:pt x="1" y="176"/>
                  </a:cubicBezTo>
                  <a:lnTo>
                    <a:pt x="259" y="301"/>
                  </a:lnTo>
                  <a:lnTo>
                    <a:pt x="352" y="42"/>
                  </a:lnTo>
                  <a:cubicBezTo>
                    <a:pt x="311" y="42"/>
                    <a:pt x="311"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40"/>
            <p:cNvSpPr/>
            <p:nvPr/>
          </p:nvSpPr>
          <p:spPr>
            <a:xfrm>
              <a:off x="4944425" y="4078000"/>
              <a:ext cx="14250" cy="9975"/>
            </a:xfrm>
            <a:custGeom>
              <a:rect b="b" l="l" r="r" t="t"/>
              <a:pathLst>
                <a:path extrusionOk="0" h="399" w="570">
                  <a:moveTo>
                    <a:pt x="295" y="0"/>
                  </a:moveTo>
                  <a:cubicBezTo>
                    <a:pt x="200" y="0"/>
                    <a:pt x="115" y="47"/>
                    <a:pt x="53" y="140"/>
                  </a:cubicBezTo>
                  <a:cubicBezTo>
                    <a:pt x="53" y="140"/>
                    <a:pt x="1" y="140"/>
                    <a:pt x="1" y="192"/>
                  </a:cubicBezTo>
                  <a:lnTo>
                    <a:pt x="518" y="398"/>
                  </a:lnTo>
                  <a:cubicBezTo>
                    <a:pt x="570" y="357"/>
                    <a:pt x="570" y="316"/>
                    <a:pt x="570" y="274"/>
                  </a:cubicBezTo>
                  <a:cubicBezTo>
                    <a:pt x="570" y="192"/>
                    <a:pt x="477" y="57"/>
                    <a:pt x="394" y="16"/>
                  </a:cubicBezTo>
                  <a:cubicBezTo>
                    <a:pt x="360" y="5"/>
                    <a:pt x="327" y="0"/>
                    <a:pt x="29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40"/>
            <p:cNvSpPr/>
            <p:nvPr/>
          </p:nvSpPr>
          <p:spPr>
            <a:xfrm>
              <a:off x="5034900" y="4040650"/>
              <a:ext cx="9850" cy="12950"/>
            </a:xfrm>
            <a:custGeom>
              <a:rect b="b" l="l" r="r" t="t"/>
              <a:pathLst>
                <a:path extrusionOk="0" h="518" w="394">
                  <a:moveTo>
                    <a:pt x="259" y="0"/>
                  </a:moveTo>
                  <a:cubicBezTo>
                    <a:pt x="176" y="0"/>
                    <a:pt x="52" y="42"/>
                    <a:pt x="1" y="176"/>
                  </a:cubicBezTo>
                  <a:cubicBezTo>
                    <a:pt x="1" y="259"/>
                    <a:pt x="1" y="342"/>
                    <a:pt x="52" y="435"/>
                  </a:cubicBezTo>
                  <a:cubicBezTo>
                    <a:pt x="94" y="476"/>
                    <a:pt x="135" y="517"/>
                    <a:pt x="176" y="517"/>
                  </a:cubicBezTo>
                  <a:lnTo>
                    <a:pt x="394"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40"/>
            <p:cNvSpPr/>
            <p:nvPr/>
          </p:nvSpPr>
          <p:spPr>
            <a:xfrm>
              <a:off x="4969250" y="4013975"/>
              <a:ext cx="16300" cy="14050"/>
            </a:xfrm>
            <a:custGeom>
              <a:rect b="b" l="l" r="r" t="t"/>
              <a:pathLst>
                <a:path extrusionOk="0" h="562" w="652">
                  <a:moveTo>
                    <a:pt x="320" y="0"/>
                  </a:moveTo>
                  <a:cubicBezTo>
                    <a:pt x="218" y="0"/>
                    <a:pt x="124" y="71"/>
                    <a:pt x="94" y="168"/>
                  </a:cubicBezTo>
                  <a:cubicBezTo>
                    <a:pt x="1" y="333"/>
                    <a:pt x="94" y="468"/>
                    <a:pt x="218" y="550"/>
                  </a:cubicBezTo>
                  <a:cubicBezTo>
                    <a:pt x="249" y="558"/>
                    <a:pt x="278" y="561"/>
                    <a:pt x="306" y="561"/>
                  </a:cubicBezTo>
                  <a:cubicBezTo>
                    <a:pt x="436" y="561"/>
                    <a:pt x="534" y="485"/>
                    <a:pt x="611" y="375"/>
                  </a:cubicBezTo>
                  <a:cubicBezTo>
                    <a:pt x="652" y="251"/>
                    <a:pt x="611" y="75"/>
                    <a:pt x="435" y="33"/>
                  </a:cubicBezTo>
                  <a:cubicBezTo>
                    <a:pt x="398" y="11"/>
                    <a:pt x="358" y="0"/>
                    <a:pt x="32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40"/>
            <p:cNvSpPr/>
            <p:nvPr/>
          </p:nvSpPr>
          <p:spPr>
            <a:xfrm>
              <a:off x="4924025" y="4032875"/>
              <a:ext cx="16300" cy="14050"/>
            </a:xfrm>
            <a:custGeom>
              <a:rect b="b" l="l" r="r" t="t"/>
              <a:pathLst>
                <a:path extrusionOk="0" h="562" w="652">
                  <a:moveTo>
                    <a:pt x="362" y="1"/>
                  </a:moveTo>
                  <a:cubicBezTo>
                    <a:pt x="246" y="1"/>
                    <a:pt x="127" y="76"/>
                    <a:pt x="93" y="187"/>
                  </a:cubicBezTo>
                  <a:cubicBezTo>
                    <a:pt x="0" y="311"/>
                    <a:pt x="93" y="487"/>
                    <a:pt x="217" y="528"/>
                  </a:cubicBezTo>
                  <a:cubicBezTo>
                    <a:pt x="266" y="551"/>
                    <a:pt x="310" y="562"/>
                    <a:pt x="352" y="562"/>
                  </a:cubicBezTo>
                  <a:cubicBezTo>
                    <a:pt x="459" y="562"/>
                    <a:pt x="543" y="491"/>
                    <a:pt x="610" y="394"/>
                  </a:cubicBezTo>
                  <a:cubicBezTo>
                    <a:pt x="652" y="229"/>
                    <a:pt x="559" y="94"/>
                    <a:pt x="434" y="12"/>
                  </a:cubicBezTo>
                  <a:cubicBezTo>
                    <a:pt x="411" y="4"/>
                    <a:pt x="386" y="1"/>
                    <a:pt x="36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40"/>
            <p:cNvSpPr/>
            <p:nvPr/>
          </p:nvSpPr>
          <p:spPr>
            <a:xfrm>
              <a:off x="4988625" y="4059650"/>
              <a:ext cx="16325" cy="13700"/>
            </a:xfrm>
            <a:custGeom>
              <a:rect b="b" l="l" r="r" t="t"/>
              <a:pathLst>
                <a:path extrusionOk="0" h="548" w="653">
                  <a:moveTo>
                    <a:pt x="314" y="0"/>
                  </a:moveTo>
                  <a:cubicBezTo>
                    <a:pt x="200" y="0"/>
                    <a:pt x="112" y="49"/>
                    <a:pt x="42" y="150"/>
                  </a:cubicBezTo>
                  <a:cubicBezTo>
                    <a:pt x="1" y="316"/>
                    <a:pt x="94" y="450"/>
                    <a:pt x="218" y="533"/>
                  </a:cubicBezTo>
                  <a:cubicBezTo>
                    <a:pt x="249" y="542"/>
                    <a:pt x="282" y="547"/>
                    <a:pt x="315" y="547"/>
                  </a:cubicBezTo>
                  <a:cubicBezTo>
                    <a:pt x="423" y="547"/>
                    <a:pt x="528" y="492"/>
                    <a:pt x="559" y="357"/>
                  </a:cubicBezTo>
                  <a:cubicBezTo>
                    <a:pt x="652" y="233"/>
                    <a:pt x="559" y="57"/>
                    <a:pt x="435" y="16"/>
                  </a:cubicBezTo>
                  <a:cubicBezTo>
                    <a:pt x="392" y="6"/>
                    <a:pt x="352" y="0"/>
                    <a:pt x="31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40"/>
            <p:cNvSpPr/>
            <p:nvPr/>
          </p:nvSpPr>
          <p:spPr>
            <a:xfrm>
              <a:off x="4950900" y="3968750"/>
              <a:ext cx="16300" cy="14025"/>
            </a:xfrm>
            <a:custGeom>
              <a:rect b="b" l="l" r="r" t="t"/>
              <a:pathLst>
                <a:path extrusionOk="0" h="561" w="652">
                  <a:moveTo>
                    <a:pt x="301" y="0"/>
                  </a:moveTo>
                  <a:cubicBezTo>
                    <a:pt x="194" y="0"/>
                    <a:pt x="112" y="70"/>
                    <a:pt x="52" y="168"/>
                  </a:cubicBezTo>
                  <a:cubicBezTo>
                    <a:pt x="0" y="333"/>
                    <a:pt x="52" y="467"/>
                    <a:pt x="218" y="550"/>
                  </a:cubicBezTo>
                  <a:cubicBezTo>
                    <a:pt x="241" y="557"/>
                    <a:pt x="266" y="561"/>
                    <a:pt x="291" y="561"/>
                  </a:cubicBezTo>
                  <a:cubicBezTo>
                    <a:pt x="407" y="561"/>
                    <a:pt x="527" y="485"/>
                    <a:pt x="569" y="374"/>
                  </a:cubicBezTo>
                  <a:cubicBezTo>
                    <a:pt x="652" y="250"/>
                    <a:pt x="569" y="74"/>
                    <a:pt x="435" y="33"/>
                  </a:cubicBezTo>
                  <a:cubicBezTo>
                    <a:pt x="386" y="10"/>
                    <a:pt x="342" y="0"/>
                    <a:pt x="30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40"/>
            <p:cNvSpPr/>
            <p:nvPr/>
          </p:nvSpPr>
          <p:spPr>
            <a:xfrm>
              <a:off x="5015525" y="3995050"/>
              <a:ext cx="15275" cy="14150"/>
            </a:xfrm>
            <a:custGeom>
              <a:rect b="b" l="l" r="r" t="t"/>
              <a:pathLst>
                <a:path extrusionOk="0" h="566" w="611">
                  <a:moveTo>
                    <a:pt x="296" y="0"/>
                  </a:moveTo>
                  <a:cubicBezTo>
                    <a:pt x="188" y="0"/>
                    <a:pt x="84" y="56"/>
                    <a:pt x="52" y="191"/>
                  </a:cubicBezTo>
                  <a:cubicBezTo>
                    <a:pt x="0" y="315"/>
                    <a:pt x="52" y="491"/>
                    <a:pt x="176" y="532"/>
                  </a:cubicBezTo>
                  <a:cubicBezTo>
                    <a:pt x="225" y="555"/>
                    <a:pt x="270" y="565"/>
                    <a:pt x="312" y="565"/>
                  </a:cubicBezTo>
                  <a:cubicBezTo>
                    <a:pt x="419" y="565"/>
                    <a:pt x="502" y="497"/>
                    <a:pt x="569" y="408"/>
                  </a:cubicBezTo>
                  <a:cubicBezTo>
                    <a:pt x="610" y="232"/>
                    <a:pt x="569" y="98"/>
                    <a:pt x="393" y="15"/>
                  </a:cubicBezTo>
                  <a:cubicBezTo>
                    <a:pt x="362" y="5"/>
                    <a:pt x="329" y="0"/>
                    <a:pt x="29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40"/>
            <p:cNvSpPr/>
            <p:nvPr/>
          </p:nvSpPr>
          <p:spPr>
            <a:xfrm>
              <a:off x="4887575" y="4052525"/>
              <a:ext cx="7525" cy="8575"/>
            </a:xfrm>
            <a:custGeom>
              <a:rect b="b" l="l" r="r" t="t"/>
              <a:pathLst>
                <a:path extrusionOk="0" h="343" w="301">
                  <a:moveTo>
                    <a:pt x="83" y="1"/>
                  </a:moveTo>
                  <a:lnTo>
                    <a:pt x="0" y="259"/>
                  </a:lnTo>
                  <a:lnTo>
                    <a:pt x="259" y="342"/>
                  </a:lnTo>
                  <a:lnTo>
                    <a:pt x="259" y="301"/>
                  </a:lnTo>
                  <a:cubicBezTo>
                    <a:pt x="300" y="177"/>
                    <a:pt x="207" y="42"/>
                    <a:pt x="8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40"/>
            <p:cNvSpPr/>
            <p:nvPr/>
          </p:nvSpPr>
          <p:spPr>
            <a:xfrm>
              <a:off x="4911100" y="3987925"/>
              <a:ext cx="9850" cy="13975"/>
            </a:xfrm>
            <a:custGeom>
              <a:rect b="b" l="l" r="r" t="t"/>
              <a:pathLst>
                <a:path extrusionOk="0" h="559" w="394">
                  <a:moveTo>
                    <a:pt x="217" y="0"/>
                  </a:moveTo>
                  <a:lnTo>
                    <a:pt x="0" y="517"/>
                  </a:lnTo>
                  <a:cubicBezTo>
                    <a:pt x="0" y="517"/>
                    <a:pt x="42" y="517"/>
                    <a:pt x="42" y="558"/>
                  </a:cubicBezTo>
                  <a:cubicBezTo>
                    <a:pt x="176" y="558"/>
                    <a:pt x="300" y="517"/>
                    <a:pt x="352" y="383"/>
                  </a:cubicBezTo>
                  <a:cubicBezTo>
                    <a:pt x="393" y="259"/>
                    <a:pt x="352" y="124"/>
                    <a:pt x="259" y="42"/>
                  </a:cubicBezTo>
                  <a:cubicBezTo>
                    <a:pt x="217" y="42"/>
                    <a:pt x="217" y="0"/>
                    <a:pt x="21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40"/>
            <p:cNvSpPr/>
            <p:nvPr/>
          </p:nvSpPr>
          <p:spPr>
            <a:xfrm>
              <a:off x="5060750" y="3980425"/>
              <a:ext cx="7775" cy="9575"/>
            </a:xfrm>
            <a:custGeom>
              <a:rect b="b" l="l" r="r" t="t"/>
              <a:pathLst>
                <a:path extrusionOk="0" h="383" w="311">
                  <a:moveTo>
                    <a:pt x="52" y="0"/>
                  </a:moveTo>
                  <a:lnTo>
                    <a:pt x="52" y="42"/>
                  </a:lnTo>
                  <a:cubicBezTo>
                    <a:pt x="52" y="83"/>
                    <a:pt x="1" y="83"/>
                    <a:pt x="1" y="124"/>
                  </a:cubicBezTo>
                  <a:cubicBezTo>
                    <a:pt x="1" y="166"/>
                    <a:pt x="52" y="166"/>
                    <a:pt x="52" y="217"/>
                  </a:cubicBezTo>
                  <a:cubicBezTo>
                    <a:pt x="52" y="259"/>
                    <a:pt x="94" y="300"/>
                    <a:pt x="94" y="300"/>
                  </a:cubicBezTo>
                  <a:cubicBezTo>
                    <a:pt x="135" y="342"/>
                    <a:pt x="176" y="342"/>
                    <a:pt x="176" y="383"/>
                  </a:cubicBezTo>
                  <a:lnTo>
                    <a:pt x="311" y="124"/>
                  </a:lnTo>
                  <a:lnTo>
                    <a:pt x="5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40"/>
            <p:cNvSpPr/>
            <p:nvPr/>
          </p:nvSpPr>
          <p:spPr>
            <a:xfrm>
              <a:off x="4997425" y="3954575"/>
              <a:ext cx="12950" cy="9325"/>
            </a:xfrm>
            <a:custGeom>
              <a:rect b="b" l="l" r="r" t="t"/>
              <a:pathLst>
                <a:path extrusionOk="0" h="373" w="518">
                  <a:moveTo>
                    <a:pt x="0" y="0"/>
                  </a:moveTo>
                  <a:lnTo>
                    <a:pt x="0" y="83"/>
                  </a:lnTo>
                  <a:cubicBezTo>
                    <a:pt x="0" y="218"/>
                    <a:pt x="42" y="300"/>
                    <a:pt x="166" y="342"/>
                  </a:cubicBezTo>
                  <a:cubicBezTo>
                    <a:pt x="187" y="362"/>
                    <a:pt x="210" y="373"/>
                    <a:pt x="238" y="373"/>
                  </a:cubicBezTo>
                  <a:cubicBezTo>
                    <a:pt x="267" y="373"/>
                    <a:pt x="300" y="362"/>
                    <a:pt x="342" y="342"/>
                  </a:cubicBezTo>
                  <a:lnTo>
                    <a:pt x="383" y="342"/>
                  </a:lnTo>
                  <a:cubicBezTo>
                    <a:pt x="424" y="342"/>
                    <a:pt x="424" y="300"/>
                    <a:pt x="466" y="300"/>
                  </a:cubicBezTo>
                  <a:cubicBezTo>
                    <a:pt x="466" y="259"/>
                    <a:pt x="517" y="218"/>
                    <a:pt x="517" y="218"/>
                  </a:cubicBezTo>
                  <a:lnTo>
                    <a:pt x="0"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40"/>
            <p:cNvSpPr/>
            <p:nvPr/>
          </p:nvSpPr>
          <p:spPr>
            <a:xfrm>
              <a:off x="4936950" y="3930800"/>
              <a:ext cx="9850" cy="6475"/>
            </a:xfrm>
            <a:custGeom>
              <a:rect b="b" l="l" r="r" t="t"/>
              <a:pathLst>
                <a:path extrusionOk="0" h="259" w="394">
                  <a:moveTo>
                    <a:pt x="135" y="0"/>
                  </a:moveTo>
                  <a:lnTo>
                    <a:pt x="0" y="259"/>
                  </a:lnTo>
                  <a:lnTo>
                    <a:pt x="93" y="259"/>
                  </a:lnTo>
                  <a:cubicBezTo>
                    <a:pt x="176" y="259"/>
                    <a:pt x="300" y="217"/>
                    <a:pt x="393" y="83"/>
                  </a:cubicBezTo>
                  <a:lnTo>
                    <a:pt x="13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40"/>
            <p:cNvSpPr/>
            <p:nvPr/>
          </p:nvSpPr>
          <p:spPr>
            <a:xfrm>
              <a:off x="4956325" y="4233475"/>
              <a:ext cx="8825" cy="6475"/>
            </a:xfrm>
            <a:custGeom>
              <a:rect b="b" l="l" r="r" t="t"/>
              <a:pathLst>
                <a:path extrusionOk="0" h="259" w="353">
                  <a:moveTo>
                    <a:pt x="176" y="0"/>
                  </a:moveTo>
                  <a:cubicBezTo>
                    <a:pt x="135" y="0"/>
                    <a:pt x="42" y="42"/>
                    <a:pt x="1" y="124"/>
                  </a:cubicBezTo>
                  <a:lnTo>
                    <a:pt x="1" y="176"/>
                  </a:lnTo>
                  <a:lnTo>
                    <a:pt x="259" y="259"/>
                  </a:lnTo>
                  <a:lnTo>
                    <a:pt x="35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40"/>
            <p:cNvSpPr/>
            <p:nvPr/>
          </p:nvSpPr>
          <p:spPr>
            <a:xfrm>
              <a:off x="4891700" y="4206800"/>
              <a:ext cx="14000" cy="9375"/>
            </a:xfrm>
            <a:custGeom>
              <a:rect b="b" l="l" r="r" t="t"/>
              <a:pathLst>
                <a:path extrusionOk="0" h="375" w="560">
                  <a:moveTo>
                    <a:pt x="258" y="0"/>
                  </a:moveTo>
                  <a:cubicBezTo>
                    <a:pt x="151" y="0"/>
                    <a:pt x="68" y="68"/>
                    <a:pt x="1" y="157"/>
                  </a:cubicBezTo>
                  <a:lnTo>
                    <a:pt x="518" y="375"/>
                  </a:lnTo>
                  <a:cubicBezTo>
                    <a:pt x="559" y="250"/>
                    <a:pt x="518" y="75"/>
                    <a:pt x="394" y="33"/>
                  </a:cubicBezTo>
                  <a:cubicBezTo>
                    <a:pt x="345" y="10"/>
                    <a:pt x="300" y="0"/>
                    <a:pt x="25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40"/>
            <p:cNvSpPr/>
            <p:nvPr/>
          </p:nvSpPr>
          <p:spPr>
            <a:xfrm>
              <a:off x="4981150" y="4169050"/>
              <a:ext cx="10875" cy="12750"/>
            </a:xfrm>
            <a:custGeom>
              <a:rect b="b" l="l" r="r" t="t"/>
              <a:pathLst>
                <a:path extrusionOk="0" h="510" w="435">
                  <a:moveTo>
                    <a:pt x="300" y="1"/>
                  </a:moveTo>
                  <a:cubicBezTo>
                    <a:pt x="192" y="1"/>
                    <a:pt x="109" y="71"/>
                    <a:pt x="41" y="168"/>
                  </a:cubicBezTo>
                  <a:cubicBezTo>
                    <a:pt x="0" y="292"/>
                    <a:pt x="83" y="468"/>
                    <a:pt x="217" y="509"/>
                  </a:cubicBezTo>
                  <a:lnTo>
                    <a:pt x="434" y="34"/>
                  </a:lnTo>
                  <a:cubicBezTo>
                    <a:pt x="386" y="11"/>
                    <a:pt x="341" y="1"/>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40"/>
            <p:cNvSpPr/>
            <p:nvPr/>
          </p:nvSpPr>
          <p:spPr>
            <a:xfrm>
              <a:off x="4916525" y="4142625"/>
              <a:ext cx="16300" cy="13700"/>
            </a:xfrm>
            <a:custGeom>
              <a:rect b="b" l="l" r="r" t="t"/>
              <a:pathLst>
                <a:path extrusionOk="0" h="548" w="652">
                  <a:moveTo>
                    <a:pt x="337" y="1"/>
                  </a:moveTo>
                  <a:cubicBezTo>
                    <a:pt x="229" y="1"/>
                    <a:pt x="123" y="57"/>
                    <a:pt x="83" y="191"/>
                  </a:cubicBezTo>
                  <a:cubicBezTo>
                    <a:pt x="0" y="315"/>
                    <a:pt x="83" y="491"/>
                    <a:pt x="217" y="533"/>
                  </a:cubicBezTo>
                  <a:cubicBezTo>
                    <a:pt x="258" y="542"/>
                    <a:pt x="297" y="547"/>
                    <a:pt x="332" y="547"/>
                  </a:cubicBezTo>
                  <a:cubicBezTo>
                    <a:pt x="449" y="547"/>
                    <a:pt x="537" y="492"/>
                    <a:pt x="600" y="357"/>
                  </a:cubicBezTo>
                  <a:cubicBezTo>
                    <a:pt x="652" y="233"/>
                    <a:pt x="559" y="57"/>
                    <a:pt x="435" y="16"/>
                  </a:cubicBezTo>
                  <a:cubicBezTo>
                    <a:pt x="403" y="6"/>
                    <a:pt x="370" y="1"/>
                    <a:pt x="33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40"/>
            <p:cNvSpPr/>
            <p:nvPr/>
          </p:nvSpPr>
          <p:spPr>
            <a:xfrm>
              <a:off x="4871300" y="4161550"/>
              <a:ext cx="16300" cy="13575"/>
            </a:xfrm>
            <a:custGeom>
              <a:rect b="b" l="l" r="r" t="t"/>
              <a:pathLst>
                <a:path extrusionOk="0" h="543" w="652">
                  <a:moveTo>
                    <a:pt x="318" y="1"/>
                  </a:moveTo>
                  <a:cubicBezTo>
                    <a:pt x="216" y="1"/>
                    <a:pt x="120" y="69"/>
                    <a:pt x="83" y="158"/>
                  </a:cubicBezTo>
                  <a:cubicBezTo>
                    <a:pt x="0" y="292"/>
                    <a:pt x="83" y="468"/>
                    <a:pt x="217" y="510"/>
                  </a:cubicBezTo>
                  <a:cubicBezTo>
                    <a:pt x="251" y="532"/>
                    <a:pt x="290" y="543"/>
                    <a:pt x="329" y="543"/>
                  </a:cubicBezTo>
                  <a:cubicBezTo>
                    <a:pt x="431" y="543"/>
                    <a:pt x="540" y="472"/>
                    <a:pt x="600" y="375"/>
                  </a:cubicBezTo>
                  <a:cubicBezTo>
                    <a:pt x="651" y="251"/>
                    <a:pt x="558" y="75"/>
                    <a:pt x="434" y="34"/>
                  </a:cubicBezTo>
                  <a:cubicBezTo>
                    <a:pt x="397" y="11"/>
                    <a:pt x="357" y="1"/>
                    <a:pt x="3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40"/>
            <p:cNvSpPr/>
            <p:nvPr/>
          </p:nvSpPr>
          <p:spPr>
            <a:xfrm>
              <a:off x="4935900" y="4187875"/>
              <a:ext cx="16325" cy="13700"/>
            </a:xfrm>
            <a:custGeom>
              <a:rect b="b" l="l" r="r" t="t"/>
              <a:pathLst>
                <a:path extrusionOk="0" h="548" w="653">
                  <a:moveTo>
                    <a:pt x="320" y="0"/>
                  </a:moveTo>
                  <a:cubicBezTo>
                    <a:pt x="203" y="0"/>
                    <a:pt x="114" y="56"/>
                    <a:pt x="42" y="191"/>
                  </a:cubicBezTo>
                  <a:cubicBezTo>
                    <a:pt x="1" y="315"/>
                    <a:pt x="42" y="491"/>
                    <a:pt x="218" y="532"/>
                  </a:cubicBezTo>
                  <a:cubicBezTo>
                    <a:pt x="248" y="542"/>
                    <a:pt x="282" y="547"/>
                    <a:pt x="316" y="547"/>
                  </a:cubicBezTo>
                  <a:cubicBezTo>
                    <a:pt x="420" y="547"/>
                    <a:pt x="528" y="499"/>
                    <a:pt x="559" y="397"/>
                  </a:cubicBezTo>
                  <a:cubicBezTo>
                    <a:pt x="652" y="232"/>
                    <a:pt x="559" y="56"/>
                    <a:pt x="435" y="15"/>
                  </a:cubicBezTo>
                  <a:cubicBezTo>
                    <a:pt x="394" y="5"/>
                    <a:pt x="356" y="0"/>
                    <a:pt x="32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40"/>
            <p:cNvSpPr/>
            <p:nvPr/>
          </p:nvSpPr>
          <p:spPr>
            <a:xfrm>
              <a:off x="4898175" y="4097375"/>
              <a:ext cx="15275" cy="13700"/>
            </a:xfrm>
            <a:custGeom>
              <a:rect b="b" l="l" r="r" t="t"/>
              <a:pathLst>
                <a:path extrusionOk="0" h="548" w="611">
                  <a:moveTo>
                    <a:pt x="312" y="1"/>
                  </a:moveTo>
                  <a:cubicBezTo>
                    <a:pt x="199" y="1"/>
                    <a:pt x="111" y="47"/>
                    <a:pt x="42" y="140"/>
                  </a:cubicBezTo>
                  <a:cubicBezTo>
                    <a:pt x="0" y="316"/>
                    <a:pt x="42" y="450"/>
                    <a:pt x="217" y="533"/>
                  </a:cubicBezTo>
                  <a:cubicBezTo>
                    <a:pt x="249" y="543"/>
                    <a:pt x="282" y="548"/>
                    <a:pt x="314" y="548"/>
                  </a:cubicBezTo>
                  <a:cubicBezTo>
                    <a:pt x="422" y="548"/>
                    <a:pt x="527" y="492"/>
                    <a:pt x="559" y="357"/>
                  </a:cubicBezTo>
                  <a:cubicBezTo>
                    <a:pt x="610" y="233"/>
                    <a:pt x="559" y="58"/>
                    <a:pt x="435" y="16"/>
                  </a:cubicBezTo>
                  <a:cubicBezTo>
                    <a:pt x="391" y="6"/>
                    <a:pt x="350" y="1"/>
                    <a:pt x="31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40"/>
            <p:cNvSpPr/>
            <p:nvPr/>
          </p:nvSpPr>
          <p:spPr>
            <a:xfrm>
              <a:off x="4961750" y="4123350"/>
              <a:ext cx="16325" cy="14050"/>
            </a:xfrm>
            <a:custGeom>
              <a:rect b="b" l="l" r="r" t="t"/>
              <a:pathLst>
                <a:path extrusionOk="0" h="562" w="653">
                  <a:moveTo>
                    <a:pt x="362" y="0"/>
                  </a:moveTo>
                  <a:cubicBezTo>
                    <a:pt x="246" y="0"/>
                    <a:pt x="126" y="76"/>
                    <a:pt x="83" y="187"/>
                  </a:cubicBezTo>
                  <a:cubicBezTo>
                    <a:pt x="1" y="311"/>
                    <a:pt x="83" y="487"/>
                    <a:pt x="218" y="528"/>
                  </a:cubicBezTo>
                  <a:cubicBezTo>
                    <a:pt x="266" y="551"/>
                    <a:pt x="311" y="561"/>
                    <a:pt x="352" y="561"/>
                  </a:cubicBezTo>
                  <a:cubicBezTo>
                    <a:pt x="459" y="561"/>
                    <a:pt x="541" y="491"/>
                    <a:pt x="600" y="394"/>
                  </a:cubicBezTo>
                  <a:cubicBezTo>
                    <a:pt x="652" y="270"/>
                    <a:pt x="600" y="94"/>
                    <a:pt x="435" y="11"/>
                  </a:cubicBezTo>
                  <a:cubicBezTo>
                    <a:pt x="411" y="4"/>
                    <a:pt x="387" y="0"/>
                    <a:pt x="36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40"/>
            <p:cNvSpPr/>
            <p:nvPr/>
          </p:nvSpPr>
          <p:spPr>
            <a:xfrm>
              <a:off x="4834575" y="4180750"/>
              <a:ext cx="6500" cy="8550"/>
            </a:xfrm>
            <a:custGeom>
              <a:rect b="b" l="l" r="r" t="t"/>
              <a:pathLst>
                <a:path extrusionOk="0" h="342" w="260">
                  <a:moveTo>
                    <a:pt x="94" y="0"/>
                  </a:moveTo>
                  <a:lnTo>
                    <a:pt x="1" y="259"/>
                  </a:lnTo>
                  <a:lnTo>
                    <a:pt x="218" y="341"/>
                  </a:lnTo>
                  <a:cubicBezTo>
                    <a:pt x="259" y="341"/>
                    <a:pt x="259" y="341"/>
                    <a:pt x="259" y="300"/>
                  </a:cubicBezTo>
                  <a:cubicBezTo>
                    <a:pt x="259" y="166"/>
                    <a:pt x="218" y="41"/>
                    <a:pt x="9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40"/>
            <p:cNvSpPr/>
            <p:nvPr/>
          </p:nvSpPr>
          <p:spPr>
            <a:xfrm>
              <a:off x="4858375" y="4116125"/>
              <a:ext cx="9825" cy="13775"/>
            </a:xfrm>
            <a:custGeom>
              <a:rect b="b" l="l" r="r" t="t"/>
              <a:pathLst>
                <a:path extrusionOk="0" h="551" w="393">
                  <a:moveTo>
                    <a:pt x="217" y="0"/>
                  </a:moveTo>
                  <a:lnTo>
                    <a:pt x="0" y="517"/>
                  </a:lnTo>
                  <a:cubicBezTo>
                    <a:pt x="37" y="540"/>
                    <a:pt x="77" y="550"/>
                    <a:pt x="115" y="550"/>
                  </a:cubicBezTo>
                  <a:cubicBezTo>
                    <a:pt x="216" y="550"/>
                    <a:pt x="311" y="480"/>
                    <a:pt x="341" y="383"/>
                  </a:cubicBezTo>
                  <a:cubicBezTo>
                    <a:pt x="393" y="259"/>
                    <a:pt x="341" y="83"/>
                    <a:pt x="21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40"/>
            <p:cNvSpPr/>
            <p:nvPr/>
          </p:nvSpPr>
          <p:spPr>
            <a:xfrm>
              <a:off x="5008025" y="4108625"/>
              <a:ext cx="7525" cy="9600"/>
            </a:xfrm>
            <a:custGeom>
              <a:rect b="b" l="l" r="r" t="t"/>
              <a:pathLst>
                <a:path extrusionOk="0" h="384" w="301">
                  <a:moveTo>
                    <a:pt x="42" y="0"/>
                  </a:moveTo>
                  <a:cubicBezTo>
                    <a:pt x="42" y="42"/>
                    <a:pt x="0" y="83"/>
                    <a:pt x="0" y="125"/>
                  </a:cubicBezTo>
                  <a:cubicBezTo>
                    <a:pt x="0" y="207"/>
                    <a:pt x="42" y="300"/>
                    <a:pt x="135" y="342"/>
                  </a:cubicBezTo>
                  <a:cubicBezTo>
                    <a:pt x="176" y="342"/>
                    <a:pt x="176" y="383"/>
                    <a:pt x="176" y="383"/>
                  </a:cubicBezTo>
                  <a:lnTo>
                    <a:pt x="300" y="125"/>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40"/>
            <p:cNvSpPr/>
            <p:nvPr/>
          </p:nvSpPr>
          <p:spPr>
            <a:xfrm>
              <a:off x="4943400" y="4082775"/>
              <a:ext cx="13975" cy="9600"/>
            </a:xfrm>
            <a:custGeom>
              <a:rect b="b" l="l" r="r" t="t"/>
              <a:pathLst>
                <a:path extrusionOk="0" h="384" w="559">
                  <a:moveTo>
                    <a:pt x="42" y="1"/>
                  </a:moveTo>
                  <a:lnTo>
                    <a:pt x="42" y="1"/>
                  </a:lnTo>
                  <a:cubicBezTo>
                    <a:pt x="1" y="125"/>
                    <a:pt x="42" y="259"/>
                    <a:pt x="176" y="342"/>
                  </a:cubicBezTo>
                  <a:lnTo>
                    <a:pt x="218" y="342"/>
                  </a:lnTo>
                  <a:cubicBezTo>
                    <a:pt x="259" y="383"/>
                    <a:pt x="300" y="383"/>
                    <a:pt x="394" y="383"/>
                  </a:cubicBezTo>
                  <a:cubicBezTo>
                    <a:pt x="394" y="383"/>
                    <a:pt x="394" y="342"/>
                    <a:pt x="435" y="342"/>
                  </a:cubicBezTo>
                  <a:cubicBezTo>
                    <a:pt x="435" y="342"/>
                    <a:pt x="476" y="342"/>
                    <a:pt x="518" y="300"/>
                  </a:cubicBezTo>
                  <a:cubicBezTo>
                    <a:pt x="518" y="259"/>
                    <a:pt x="559" y="259"/>
                    <a:pt x="559" y="207"/>
                  </a:cubicBez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40"/>
            <p:cNvSpPr/>
            <p:nvPr/>
          </p:nvSpPr>
          <p:spPr>
            <a:xfrm>
              <a:off x="4884200" y="4059000"/>
              <a:ext cx="9850" cy="6750"/>
            </a:xfrm>
            <a:custGeom>
              <a:rect b="b" l="l" r="r" t="t"/>
              <a:pathLst>
                <a:path extrusionOk="0" h="270" w="394">
                  <a:moveTo>
                    <a:pt x="135" y="0"/>
                  </a:moveTo>
                  <a:lnTo>
                    <a:pt x="1" y="259"/>
                  </a:lnTo>
                  <a:lnTo>
                    <a:pt x="42" y="259"/>
                  </a:lnTo>
                  <a:cubicBezTo>
                    <a:pt x="66" y="266"/>
                    <a:pt x="89" y="270"/>
                    <a:pt x="112" y="270"/>
                  </a:cubicBezTo>
                  <a:cubicBezTo>
                    <a:pt x="219" y="270"/>
                    <a:pt x="317" y="194"/>
                    <a:pt x="394" y="83"/>
                  </a:cubicBezTo>
                  <a:lnTo>
                    <a:pt x="13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40"/>
            <p:cNvSpPr/>
            <p:nvPr/>
          </p:nvSpPr>
          <p:spPr>
            <a:xfrm>
              <a:off x="4903600" y="4361675"/>
              <a:ext cx="8550" cy="6475"/>
            </a:xfrm>
            <a:custGeom>
              <a:rect b="b" l="l" r="r" t="t"/>
              <a:pathLst>
                <a:path extrusionOk="0" h="259" w="342">
                  <a:moveTo>
                    <a:pt x="176" y="0"/>
                  </a:moveTo>
                  <a:cubicBezTo>
                    <a:pt x="135" y="0"/>
                    <a:pt x="42" y="42"/>
                    <a:pt x="0" y="124"/>
                  </a:cubicBezTo>
                  <a:lnTo>
                    <a:pt x="0" y="166"/>
                  </a:lnTo>
                  <a:lnTo>
                    <a:pt x="259" y="259"/>
                  </a:lnTo>
                  <a:lnTo>
                    <a:pt x="3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40"/>
            <p:cNvSpPr/>
            <p:nvPr/>
          </p:nvSpPr>
          <p:spPr>
            <a:xfrm>
              <a:off x="4838975" y="4334875"/>
              <a:ext cx="13975" cy="9500"/>
            </a:xfrm>
            <a:custGeom>
              <a:rect b="b" l="l" r="r" t="t"/>
              <a:pathLst>
                <a:path extrusionOk="0" h="380" w="559">
                  <a:moveTo>
                    <a:pt x="247" y="1"/>
                  </a:moveTo>
                  <a:cubicBezTo>
                    <a:pt x="129" y="1"/>
                    <a:pt x="30" y="74"/>
                    <a:pt x="1" y="163"/>
                  </a:cubicBezTo>
                  <a:lnTo>
                    <a:pt x="518" y="380"/>
                  </a:lnTo>
                  <a:cubicBezTo>
                    <a:pt x="559" y="256"/>
                    <a:pt x="518" y="80"/>
                    <a:pt x="394" y="38"/>
                  </a:cubicBezTo>
                  <a:cubicBezTo>
                    <a:pt x="344" y="12"/>
                    <a:pt x="294" y="1"/>
                    <a:pt x="24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40"/>
            <p:cNvSpPr/>
            <p:nvPr/>
          </p:nvSpPr>
          <p:spPr>
            <a:xfrm>
              <a:off x="4929450" y="4297400"/>
              <a:ext cx="9850" cy="13625"/>
            </a:xfrm>
            <a:custGeom>
              <a:rect b="b" l="l" r="r" t="t"/>
              <a:pathLst>
                <a:path extrusionOk="0" h="545" w="394">
                  <a:moveTo>
                    <a:pt x="236" y="1"/>
                  </a:moveTo>
                  <a:cubicBezTo>
                    <a:pt x="168" y="1"/>
                    <a:pt x="113" y="21"/>
                    <a:pt x="83" y="69"/>
                  </a:cubicBezTo>
                  <a:cubicBezTo>
                    <a:pt x="42" y="111"/>
                    <a:pt x="42" y="111"/>
                    <a:pt x="0" y="152"/>
                  </a:cubicBezTo>
                  <a:lnTo>
                    <a:pt x="0" y="328"/>
                  </a:lnTo>
                  <a:lnTo>
                    <a:pt x="0" y="369"/>
                  </a:lnTo>
                  <a:cubicBezTo>
                    <a:pt x="42" y="411"/>
                    <a:pt x="83" y="462"/>
                    <a:pt x="135" y="504"/>
                  </a:cubicBezTo>
                  <a:cubicBezTo>
                    <a:pt x="135" y="504"/>
                    <a:pt x="135" y="545"/>
                    <a:pt x="176" y="545"/>
                  </a:cubicBezTo>
                  <a:lnTo>
                    <a:pt x="393" y="28"/>
                  </a:lnTo>
                  <a:cubicBezTo>
                    <a:pt x="338" y="11"/>
                    <a:pt x="284" y="1"/>
                    <a:pt x="23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40"/>
            <p:cNvSpPr/>
            <p:nvPr/>
          </p:nvSpPr>
          <p:spPr>
            <a:xfrm>
              <a:off x="4863800" y="4270825"/>
              <a:ext cx="16050" cy="14150"/>
            </a:xfrm>
            <a:custGeom>
              <a:rect b="b" l="l" r="r" t="t"/>
              <a:pathLst>
                <a:path extrusionOk="0" h="566" w="642">
                  <a:moveTo>
                    <a:pt x="335" y="1"/>
                  </a:moveTo>
                  <a:cubicBezTo>
                    <a:pt x="225" y="1"/>
                    <a:pt x="115" y="55"/>
                    <a:pt x="83" y="181"/>
                  </a:cubicBezTo>
                  <a:cubicBezTo>
                    <a:pt x="0" y="316"/>
                    <a:pt x="83" y="491"/>
                    <a:pt x="217" y="533"/>
                  </a:cubicBezTo>
                  <a:cubicBezTo>
                    <a:pt x="252" y="556"/>
                    <a:pt x="290" y="566"/>
                    <a:pt x="329" y="566"/>
                  </a:cubicBezTo>
                  <a:cubicBezTo>
                    <a:pt x="431" y="566"/>
                    <a:pt x="540" y="496"/>
                    <a:pt x="600" y="398"/>
                  </a:cubicBezTo>
                  <a:cubicBezTo>
                    <a:pt x="641" y="233"/>
                    <a:pt x="559" y="98"/>
                    <a:pt x="434" y="16"/>
                  </a:cubicBezTo>
                  <a:cubicBezTo>
                    <a:pt x="403" y="6"/>
                    <a:pt x="369" y="1"/>
                    <a:pt x="33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40"/>
            <p:cNvSpPr/>
            <p:nvPr/>
          </p:nvSpPr>
          <p:spPr>
            <a:xfrm>
              <a:off x="4818550" y="4289650"/>
              <a:ext cx="16050" cy="14150"/>
            </a:xfrm>
            <a:custGeom>
              <a:rect b="b" l="l" r="r" t="t"/>
              <a:pathLst>
                <a:path extrusionOk="0" h="566" w="642">
                  <a:moveTo>
                    <a:pt x="315" y="0"/>
                  </a:moveTo>
                  <a:cubicBezTo>
                    <a:pt x="212" y="0"/>
                    <a:pt x="113" y="73"/>
                    <a:pt x="84" y="162"/>
                  </a:cubicBezTo>
                  <a:cubicBezTo>
                    <a:pt x="1" y="338"/>
                    <a:pt x="84" y="462"/>
                    <a:pt x="218" y="555"/>
                  </a:cubicBezTo>
                  <a:cubicBezTo>
                    <a:pt x="240" y="562"/>
                    <a:pt x="263" y="566"/>
                    <a:pt x="287" y="566"/>
                  </a:cubicBezTo>
                  <a:cubicBezTo>
                    <a:pt x="400" y="566"/>
                    <a:pt x="525" y="490"/>
                    <a:pt x="559" y="379"/>
                  </a:cubicBezTo>
                  <a:cubicBezTo>
                    <a:pt x="642" y="255"/>
                    <a:pt x="559" y="80"/>
                    <a:pt x="435" y="38"/>
                  </a:cubicBezTo>
                  <a:cubicBezTo>
                    <a:pt x="397" y="12"/>
                    <a:pt x="356" y="0"/>
                    <a:pt x="31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40"/>
            <p:cNvSpPr/>
            <p:nvPr/>
          </p:nvSpPr>
          <p:spPr>
            <a:xfrm>
              <a:off x="4883175" y="4316175"/>
              <a:ext cx="15025" cy="14050"/>
            </a:xfrm>
            <a:custGeom>
              <a:rect b="b" l="l" r="r" t="t"/>
              <a:pathLst>
                <a:path extrusionOk="0" h="562" w="601">
                  <a:moveTo>
                    <a:pt x="345" y="0"/>
                  </a:moveTo>
                  <a:cubicBezTo>
                    <a:pt x="213" y="0"/>
                    <a:pt x="110" y="74"/>
                    <a:pt x="42" y="176"/>
                  </a:cubicBezTo>
                  <a:cubicBezTo>
                    <a:pt x="1" y="311"/>
                    <a:pt x="42" y="487"/>
                    <a:pt x="218" y="528"/>
                  </a:cubicBezTo>
                  <a:cubicBezTo>
                    <a:pt x="252" y="551"/>
                    <a:pt x="290" y="561"/>
                    <a:pt x="328" y="561"/>
                  </a:cubicBezTo>
                  <a:cubicBezTo>
                    <a:pt x="429" y="561"/>
                    <a:pt x="529" y="491"/>
                    <a:pt x="559" y="394"/>
                  </a:cubicBezTo>
                  <a:cubicBezTo>
                    <a:pt x="600" y="228"/>
                    <a:pt x="559" y="94"/>
                    <a:pt x="435" y="11"/>
                  </a:cubicBezTo>
                  <a:cubicBezTo>
                    <a:pt x="404" y="4"/>
                    <a:pt x="374" y="0"/>
                    <a:pt x="34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40"/>
            <p:cNvSpPr/>
            <p:nvPr/>
          </p:nvSpPr>
          <p:spPr>
            <a:xfrm>
              <a:off x="4845450" y="4225600"/>
              <a:ext cx="15000" cy="13700"/>
            </a:xfrm>
            <a:custGeom>
              <a:rect b="b" l="l" r="r" t="t"/>
              <a:pathLst>
                <a:path extrusionOk="0" h="548" w="600">
                  <a:moveTo>
                    <a:pt x="312" y="0"/>
                  </a:moveTo>
                  <a:cubicBezTo>
                    <a:pt x="183" y="0"/>
                    <a:pt x="73" y="54"/>
                    <a:pt x="42" y="181"/>
                  </a:cubicBezTo>
                  <a:cubicBezTo>
                    <a:pt x="0" y="315"/>
                    <a:pt x="42" y="491"/>
                    <a:pt x="217" y="532"/>
                  </a:cubicBezTo>
                  <a:cubicBezTo>
                    <a:pt x="248" y="543"/>
                    <a:pt x="281" y="548"/>
                    <a:pt x="316" y="548"/>
                  </a:cubicBezTo>
                  <a:cubicBezTo>
                    <a:pt x="420" y="548"/>
                    <a:pt x="527" y="499"/>
                    <a:pt x="558" y="398"/>
                  </a:cubicBezTo>
                  <a:cubicBezTo>
                    <a:pt x="600" y="233"/>
                    <a:pt x="558" y="98"/>
                    <a:pt x="434" y="15"/>
                  </a:cubicBezTo>
                  <a:cubicBezTo>
                    <a:pt x="393" y="6"/>
                    <a:pt x="351" y="0"/>
                    <a:pt x="31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40"/>
            <p:cNvSpPr/>
            <p:nvPr/>
          </p:nvSpPr>
          <p:spPr>
            <a:xfrm>
              <a:off x="4909025" y="4252025"/>
              <a:ext cx="16050" cy="14050"/>
            </a:xfrm>
            <a:custGeom>
              <a:rect b="b" l="l" r="r" t="t"/>
              <a:pathLst>
                <a:path extrusionOk="0" h="562" w="642">
                  <a:moveTo>
                    <a:pt x="316" y="0"/>
                  </a:moveTo>
                  <a:cubicBezTo>
                    <a:pt x="213" y="0"/>
                    <a:pt x="113" y="68"/>
                    <a:pt x="83" y="158"/>
                  </a:cubicBezTo>
                  <a:cubicBezTo>
                    <a:pt x="1" y="292"/>
                    <a:pt x="83" y="468"/>
                    <a:pt x="218" y="551"/>
                  </a:cubicBezTo>
                  <a:cubicBezTo>
                    <a:pt x="247" y="558"/>
                    <a:pt x="275" y="561"/>
                    <a:pt x="302" y="561"/>
                  </a:cubicBezTo>
                  <a:cubicBezTo>
                    <a:pt x="429" y="561"/>
                    <a:pt x="532" y="486"/>
                    <a:pt x="600" y="375"/>
                  </a:cubicBezTo>
                  <a:cubicBezTo>
                    <a:pt x="642" y="251"/>
                    <a:pt x="559" y="75"/>
                    <a:pt x="435" y="34"/>
                  </a:cubicBezTo>
                  <a:cubicBezTo>
                    <a:pt x="397" y="11"/>
                    <a:pt x="356" y="0"/>
                    <a:pt x="31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40"/>
            <p:cNvSpPr/>
            <p:nvPr/>
          </p:nvSpPr>
          <p:spPr>
            <a:xfrm>
              <a:off x="4780825" y="4308950"/>
              <a:ext cx="7525" cy="9575"/>
            </a:xfrm>
            <a:custGeom>
              <a:rect b="b" l="l" r="r" t="t"/>
              <a:pathLst>
                <a:path extrusionOk="0" h="383" w="301">
                  <a:moveTo>
                    <a:pt x="135" y="0"/>
                  </a:moveTo>
                  <a:lnTo>
                    <a:pt x="0" y="259"/>
                  </a:lnTo>
                  <a:lnTo>
                    <a:pt x="259" y="383"/>
                  </a:lnTo>
                  <a:cubicBezTo>
                    <a:pt x="300" y="341"/>
                    <a:pt x="300" y="341"/>
                    <a:pt x="300" y="300"/>
                  </a:cubicBezTo>
                  <a:cubicBezTo>
                    <a:pt x="300" y="207"/>
                    <a:pt x="259" y="83"/>
                    <a:pt x="176" y="42"/>
                  </a:cubicBezTo>
                  <a:lnTo>
                    <a:pt x="13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40"/>
            <p:cNvSpPr/>
            <p:nvPr/>
          </p:nvSpPr>
          <p:spPr>
            <a:xfrm>
              <a:off x="4805625" y="4245350"/>
              <a:ext cx="9600" cy="13225"/>
            </a:xfrm>
            <a:custGeom>
              <a:rect b="b" l="l" r="r" t="t"/>
              <a:pathLst>
                <a:path extrusionOk="0" h="529" w="384">
                  <a:moveTo>
                    <a:pt x="177" y="1"/>
                  </a:moveTo>
                  <a:lnTo>
                    <a:pt x="1" y="518"/>
                  </a:lnTo>
                  <a:cubicBezTo>
                    <a:pt x="23" y="525"/>
                    <a:pt x="46" y="528"/>
                    <a:pt x="70" y="528"/>
                  </a:cubicBezTo>
                  <a:cubicBezTo>
                    <a:pt x="183" y="528"/>
                    <a:pt x="308" y="453"/>
                    <a:pt x="342" y="342"/>
                  </a:cubicBezTo>
                  <a:cubicBezTo>
                    <a:pt x="383" y="218"/>
                    <a:pt x="342" y="42"/>
                    <a:pt x="17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40"/>
            <p:cNvSpPr/>
            <p:nvPr/>
          </p:nvSpPr>
          <p:spPr>
            <a:xfrm>
              <a:off x="4955300" y="4237875"/>
              <a:ext cx="7525" cy="8550"/>
            </a:xfrm>
            <a:custGeom>
              <a:rect b="b" l="l" r="r" t="t"/>
              <a:pathLst>
                <a:path extrusionOk="0" h="342" w="301">
                  <a:moveTo>
                    <a:pt x="42" y="0"/>
                  </a:moveTo>
                  <a:cubicBezTo>
                    <a:pt x="0" y="0"/>
                    <a:pt x="0" y="41"/>
                    <a:pt x="0" y="83"/>
                  </a:cubicBezTo>
                  <a:lnTo>
                    <a:pt x="0" y="124"/>
                  </a:lnTo>
                  <a:cubicBezTo>
                    <a:pt x="42" y="165"/>
                    <a:pt x="42" y="165"/>
                    <a:pt x="42" y="207"/>
                  </a:cubicBezTo>
                  <a:cubicBezTo>
                    <a:pt x="42" y="258"/>
                    <a:pt x="135" y="300"/>
                    <a:pt x="176" y="341"/>
                  </a:cubicBezTo>
                  <a:lnTo>
                    <a:pt x="300" y="83"/>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40"/>
            <p:cNvSpPr/>
            <p:nvPr/>
          </p:nvSpPr>
          <p:spPr>
            <a:xfrm>
              <a:off x="4890675" y="4210725"/>
              <a:ext cx="13975" cy="9850"/>
            </a:xfrm>
            <a:custGeom>
              <a:rect b="b" l="l" r="r" t="t"/>
              <a:pathLst>
                <a:path extrusionOk="0" h="394" w="559">
                  <a:moveTo>
                    <a:pt x="42" y="0"/>
                  </a:moveTo>
                  <a:lnTo>
                    <a:pt x="42" y="0"/>
                  </a:lnTo>
                  <a:cubicBezTo>
                    <a:pt x="0" y="135"/>
                    <a:pt x="42" y="259"/>
                    <a:pt x="176" y="352"/>
                  </a:cubicBezTo>
                  <a:lnTo>
                    <a:pt x="218" y="393"/>
                  </a:lnTo>
                  <a:lnTo>
                    <a:pt x="342" y="393"/>
                  </a:lnTo>
                  <a:cubicBezTo>
                    <a:pt x="393" y="393"/>
                    <a:pt x="435" y="352"/>
                    <a:pt x="476" y="352"/>
                  </a:cubicBezTo>
                  <a:cubicBezTo>
                    <a:pt x="517" y="311"/>
                    <a:pt x="559" y="259"/>
                    <a:pt x="559" y="218"/>
                  </a:cubicBez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40"/>
            <p:cNvSpPr/>
            <p:nvPr/>
          </p:nvSpPr>
          <p:spPr>
            <a:xfrm>
              <a:off x="4831475" y="4187200"/>
              <a:ext cx="8575" cy="6750"/>
            </a:xfrm>
            <a:custGeom>
              <a:rect b="b" l="l" r="r" t="t"/>
              <a:pathLst>
                <a:path extrusionOk="0" h="270" w="343">
                  <a:moveTo>
                    <a:pt x="125" y="1"/>
                  </a:moveTo>
                  <a:lnTo>
                    <a:pt x="1" y="259"/>
                  </a:lnTo>
                  <a:lnTo>
                    <a:pt x="42" y="259"/>
                  </a:lnTo>
                  <a:cubicBezTo>
                    <a:pt x="66" y="266"/>
                    <a:pt x="89" y="270"/>
                    <a:pt x="112" y="270"/>
                  </a:cubicBezTo>
                  <a:cubicBezTo>
                    <a:pt x="218" y="270"/>
                    <a:pt x="308" y="194"/>
                    <a:pt x="342" y="83"/>
                  </a:cubicBezTo>
                  <a:lnTo>
                    <a:pt x="125"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40"/>
            <p:cNvSpPr/>
            <p:nvPr/>
          </p:nvSpPr>
          <p:spPr>
            <a:xfrm>
              <a:off x="4850875" y="4489875"/>
              <a:ext cx="8550" cy="7525"/>
            </a:xfrm>
            <a:custGeom>
              <a:rect b="b" l="l" r="r" t="t"/>
              <a:pathLst>
                <a:path extrusionOk="0" h="301" w="342">
                  <a:moveTo>
                    <a:pt x="176" y="1"/>
                  </a:moveTo>
                  <a:cubicBezTo>
                    <a:pt x="176" y="1"/>
                    <a:pt x="124" y="1"/>
                    <a:pt x="124" y="42"/>
                  </a:cubicBezTo>
                  <a:lnTo>
                    <a:pt x="83" y="42"/>
                  </a:lnTo>
                  <a:cubicBezTo>
                    <a:pt x="42" y="83"/>
                    <a:pt x="42" y="83"/>
                    <a:pt x="0" y="125"/>
                  </a:cubicBezTo>
                  <a:lnTo>
                    <a:pt x="0" y="166"/>
                  </a:lnTo>
                  <a:lnTo>
                    <a:pt x="259" y="300"/>
                  </a:lnTo>
                  <a:lnTo>
                    <a:pt x="341" y="42"/>
                  </a:lnTo>
                  <a:cubicBezTo>
                    <a:pt x="300" y="1"/>
                    <a:pt x="259"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40"/>
            <p:cNvSpPr/>
            <p:nvPr/>
          </p:nvSpPr>
          <p:spPr>
            <a:xfrm>
              <a:off x="4786250" y="4463550"/>
              <a:ext cx="12950" cy="9025"/>
            </a:xfrm>
            <a:custGeom>
              <a:rect b="b" l="l" r="r" t="t"/>
              <a:pathLst>
                <a:path extrusionOk="0" h="361" w="518">
                  <a:moveTo>
                    <a:pt x="243" y="0"/>
                  </a:moveTo>
                  <a:cubicBezTo>
                    <a:pt x="139" y="0"/>
                    <a:pt x="32" y="60"/>
                    <a:pt x="1" y="185"/>
                  </a:cubicBezTo>
                  <a:lnTo>
                    <a:pt x="517" y="361"/>
                  </a:lnTo>
                  <a:lnTo>
                    <a:pt x="517" y="278"/>
                  </a:lnTo>
                  <a:cubicBezTo>
                    <a:pt x="517" y="144"/>
                    <a:pt x="476" y="61"/>
                    <a:pt x="342" y="20"/>
                  </a:cubicBezTo>
                  <a:cubicBezTo>
                    <a:pt x="311" y="7"/>
                    <a:pt x="277" y="0"/>
                    <a:pt x="24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40"/>
            <p:cNvSpPr/>
            <p:nvPr/>
          </p:nvSpPr>
          <p:spPr>
            <a:xfrm>
              <a:off x="4875675" y="4426300"/>
              <a:ext cx="10625" cy="12950"/>
            </a:xfrm>
            <a:custGeom>
              <a:rect b="b" l="l" r="r" t="t"/>
              <a:pathLst>
                <a:path extrusionOk="0" h="518" w="425">
                  <a:moveTo>
                    <a:pt x="301" y="0"/>
                  </a:moveTo>
                  <a:cubicBezTo>
                    <a:pt x="218" y="0"/>
                    <a:pt x="84" y="42"/>
                    <a:pt x="42" y="166"/>
                  </a:cubicBezTo>
                  <a:cubicBezTo>
                    <a:pt x="1" y="259"/>
                    <a:pt x="42" y="424"/>
                    <a:pt x="166" y="476"/>
                  </a:cubicBezTo>
                  <a:cubicBezTo>
                    <a:pt x="166" y="517"/>
                    <a:pt x="166" y="517"/>
                    <a:pt x="218" y="517"/>
                  </a:cubicBezTo>
                  <a:lnTo>
                    <a:pt x="42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40"/>
            <p:cNvSpPr/>
            <p:nvPr/>
          </p:nvSpPr>
          <p:spPr>
            <a:xfrm>
              <a:off x="4811075" y="4399050"/>
              <a:ext cx="16050" cy="14125"/>
            </a:xfrm>
            <a:custGeom>
              <a:rect b="b" l="l" r="r" t="t"/>
              <a:pathLst>
                <a:path extrusionOk="0" h="565" w="642">
                  <a:moveTo>
                    <a:pt x="348" y="0"/>
                  </a:moveTo>
                  <a:cubicBezTo>
                    <a:pt x="237" y="0"/>
                    <a:pt x="116" y="80"/>
                    <a:pt x="83" y="180"/>
                  </a:cubicBezTo>
                  <a:cubicBezTo>
                    <a:pt x="0" y="315"/>
                    <a:pt x="83" y="480"/>
                    <a:pt x="217" y="532"/>
                  </a:cubicBezTo>
                  <a:cubicBezTo>
                    <a:pt x="251" y="555"/>
                    <a:pt x="290" y="565"/>
                    <a:pt x="328" y="565"/>
                  </a:cubicBezTo>
                  <a:cubicBezTo>
                    <a:pt x="428" y="565"/>
                    <a:pt x="528" y="495"/>
                    <a:pt x="558" y="397"/>
                  </a:cubicBezTo>
                  <a:cubicBezTo>
                    <a:pt x="641" y="273"/>
                    <a:pt x="558" y="98"/>
                    <a:pt x="424" y="15"/>
                  </a:cubicBezTo>
                  <a:cubicBezTo>
                    <a:pt x="400" y="5"/>
                    <a:pt x="374" y="0"/>
                    <a:pt x="34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40"/>
            <p:cNvSpPr/>
            <p:nvPr/>
          </p:nvSpPr>
          <p:spPr>
            <a:xfrm>
              <a:off x="4765825" y="4418300"/>
              <a:ext cx="16050" cy="13825"/>
            </a:xfrm>
            <a:custGeom>
              <a:rect b="b" l="l" r="r" t="t"/>
              <a:pathLst>
                <a:path extrusionOk="0" h="553" w="642">
                  <a:moveTo>
                    <a:pt x="320" y="0"/>
                  </a:moveTo>
                  <a:cubicBezTo>
                    <a:pt x="215" y="0"/>
                    <a:pt x="103" y="53"/>
                    <a:pt x="42" y="144"/>
                  </a:cubicBezTo>
                  <a:cubicBezTo>
                    <a:pt x="1" y="320"/>
                    <a:pt x="83" y="486"/>
                    <a:pt x="218" y="537"/>
                  </a:cubicBezTo>
                  <a:cubicBezTo>
                    <a:pt x="247" y="547"/>
                    <a:pt x="278" y="552"/>
                    <a:pt x="311" y="552"/>
                  </a:cubicBezTo>
                  <a:cubicBezTo>
                    <a:pt x="417" y="552"/>
                    <a:pt x="527" y="496"/>
                    <a:pt x="559" y="362"/>
                  </a:cubicBezTo>
                  <a:cubicBezTo>
                    <a:pt x="642" y="227"/>
                    <a:pt x="559" y="62"/>
                    <a:pt x="425" y="20"/>
                  </a:cubicBezTo>
                  <a:cubicBezTo>
                    <a:pt x="392" y="7"/>
                    <a:pt x="357" y="0"/>
                    <a:pt x="32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40"/>
            <p:cNvSpPr/>
            <p:nvPr/>
          </p:nvSpPr>
          <p:spPr>
            <a:xfrm>
              <a:off x="4830450" y="4444725"/>
              <a:ext cx="15025" cy="13700"/>
            </a:xfrm>
            <a:custGeom>
              <a:rect b="b" l="l" r="r" t="t"/>
              <a:pathLst>
                <a:path extrusionOk="0" h="548" w="601">
                  <a:moveTo>
                    <a:pt x="285" y="1"/>
                  </a:moveTo>
                  <a:cubicBezTo>
                    <a:pt x="170" y="1"/>
                    <a:pt x="71" y="74"/>
                    <a:pt x="42" y="163"/>
                  </a:cubicBezTo>
                  <a:cubicBezTo>
                    <a:pt x="0" y="297"/>
                    <a:pt x="42" y="462"/>
                    <a:pt x="218" y="514"/>
                  </a:cubicBezTo>
                  <a:cubicBezTo>
                    <a:pt x="252" y="537"/>
                    <a:pt x="290" y="547"/>
                    <a:pt x="328" y="547"/>
                  </a:cubicBezTo>
                  <a:cubicBezTo>
                    <a:pt x="429" y="547"/>
                    <a:pt x="529" y="477"/>
                    <a:pt x="559" y="380"/>
                  </a:cubicBezTo>
                  <a:cubicBezTo>
                    <a:pt x="600" y="256"/>
                    <a:pt x="559" y="80"/>
                    <a:pt x="424" y="39"/>
                  </a:cubicBezTo>
                  <a:cubicBezTo>
                    <a:pt x="377" y="12"/>
                    <a:pt x="330" y="1"/>
                    <a:pt x="28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40"/>
            <p:cNvSpPr/>
            <p:nvPr/>
          </p:nvSpPr>
          <p:spPr>
            <a:xfrm>
              <a:off x="4792700" y="4353800"/>
              <a:ext cx="15025" cy="14150"/>
            </a:xfrm>
            <a:custGeom>
              <a:rect b="b" l="l" r="r" t="t"/>
              <a:pathLst>
                <a:path extrusionOk="0" h="566" w="601">
                  <a:moveTo>
                    <a:pt x="307" y="1"/>
                  </a:moveTo>
                  <a:cubicBezTo>
                    <a:pt x="197" y="1"/>
                    <a:pt x="76" y="81"/>
                    <a:pt x="42" y="181"/>
                  </a:cubicBezTo>
                  <a:cubicBezTo>
                    <a:pt x="1" y="315"/>
                    <a:pt x="42" y="481"/>
                    <a:pt x="218" y="533"/>
                  </a:cubicBezTo>
                  <a:cubicBezTo>
                    <a:pt x="252" y="555"/>
                    <a:pt x="291" y="566"/>
                    <a:pt x="329" y="566"/>
                  </a:cubicBezTo>
                  <a:cubicBezTo>
                    <a:pt x="429" y="566"/>
                    <a:pt x="529" y="495"/>
                    <a:pt x="559" y="398"/>
                  </a:cubicBezTo>
                  <a:cubicBezTo>
                    <a:pt x="601" y="222"/>
                    <a:pt x="559" y="98"/>
                    <a:pt x="384" y="16"/>
                  </a:cubicBezTo>
                  <a:cubicBezTo>
                    <a:pt x="360" y="6"/>
                    <a:pt x="334" y="1"/>
                    <a:pt x="30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40"/>
            <p:cNvSpPr/>
            <p:nvPr/>
          </p:nvSpPr>
          <p:spPr>
            <a:xfrm>
              <a:off x="4856300" y="4380675"/>
              <a:ext cx="16050" cy="13700"/>
            </a:xfrm>
            <a:custGeom>
              <a:rect b="b" l="l" r="r" t="t"/>
              <a:pathLst>
                <a:path extrusionOk="0" h="548" w="642">
                  <a:moveTo>
                    <a:pt x="324" y="0"/>
                  </a:moveTo>
                  <a:cubicBezTo>
                    <a:pt x="221" y="0"/>
                    <a:pt x="114" y="47"/>
                    <a:pt x="83" y="140"/>
                  </a:cubicBezTo>
                  <a:cubicBezTo>
                    <a:pt x="0" y="316"/>
                    <a:pt x="83" y="440"/>
                    <a:pt x="218" y="533"/>
                  </a:cubicBezTo>
                  <a:cubicBezTo>
                    <a:pt x="246" y="542"/>
                    <a:pt x="278" y="548"/>
                    <a:pt x="311" y="548"/>
                  </a:cubicBezTo>
                  <a:cubicBezTo>
                    <a:pt x="418" y="548"/>
                    <a:pt x="537" y="492"/>
                    <a:pt x="600" y="357"/>
                  </a:cubicBezTo>
                  <a:cubicBezTo>
                    <a:pt x="641" y="233"/>
                    <a:pt x="559" y="57"/>
                    <a:pt x="424" y="16"/>
                  </a:cubicBezTo>
                  <a:cubicBezTo>
                    <a:pt x="393" y="5"/>
                    <a:pt x="359" y="0"/>
                    <a:pt x="32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40"/>
            <p:cNvSpPr/>
            <p:nvPr/>
          </p:nvSpPr>
          <p:spPr>
            <a:xfrm>
              <a:off x="4728100" y="4438175"/>
              <a:ext cx="7525" cy="8550"/>
            </a:xfrm>
            <a:custGeom>
              <a:rect b="b" l="l" r="r" t="t"/>
              <a:pathLst>
                <a:path extrusionOk="0" h="342" w="301">
                  <a:moveTo>
                    <a:pt x="124" y="1"/>
                  </a:moveTo>
                  <a:lnTo>
                    <a:pt x="0" y="208"/>
                  </a:lnTo>
                  <a:lnTo>
                    <a:pt x="259" y="342"/>
                  </a:lnTo>
                  <a:cubicBezTo>
                    <a:pt x="300" y="301"/>
                    <a:pt x="300" y="259"/>
                    <a:pt x="300" y="208"/>
                  </a:cubicBezTo>
                  <a:cubicBezTo>
                    <a:pt x="300" y="125"/>
                    <a:pt x="217" y="42"/>
                    <a:pt x="12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40"/>
            <p:cNvSpPr/>
            <p:nvPr/>
          </p:nvSpPr>
          <p:spPr>
            <a:xfrm>
              <a:off x="4751875" y="4373550"/>
              <a:ext cx="10625" cy="13325"/>
            </a:xfrm>
            <a:custGeom>
              <a:rect b="b" l="l" r="r" t="t"/>
              <a:pathLst>
                <a:path extrusionOk="0" h="533" w="425">
                  <a:moveTo>
                    <a:pt x="207" y="1"/>
                  </a:moveTo>
                  <a:lnTo>
                    <a:pt x="0" y="518"/>
                  </a:lnTo>
                  <a:cubicBezTo>
                    <a:pt x="39" y="528"/>
                    <a:pt x="78" y="533"/>
                    <a:pt x="116" y="533"/>
                  </a:cubicBezTo>
                  <a:cubicBezTo>
                    <a:pt x="240" y="533"/>
                    <a:pt x="351" y="477"/>
                    <a:pt x="383" y="342"/>
                  </a:cubicBezTo>
                  <a:cubicBezTo>
                    <a:pt x="424" y="208"/>
                    <a:pt x="383" y="84"/>
                    <a:pt x="300" y="42"/>
                  </a:cubicBezTo>
                  <a:cubicBezTo>
                    <a:pt x="259" y="1"/>
                    <a:pt x="259" y="1"/>
                    <a:pt x="20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40"/>
            <p:cNvSpPr/>
            <p:nvPr/>
          </p:nvSpPr>
          <p:spPr>
            <a:xfrm>
              <a:off x="4902575" y="4365800"/>
              <a:ext cx="7500" cy="8825"/>
            </a:xfrm>
            <a:custGeom>
              <a:rect b="b" l="l" r="r" t="t"/>
              <a:pathLst>
                <a:path extrusionOk="0" h="353" w="300">
                  <a:moveTo>
                    <a:pt x="41" y="1"/>
                  </a:moveTo>
                  <a:cubicBezTo>
                    <a:pt x="0" y="53"/>
                    <a:pt x="0" y="94"/>
                    <a:pt x="0" y="94"/>
                  </a:cubicBezTo>
                  <a:cubicBezTo>
                    <a:pt x="0" y="135"/>
                    <a:pt x="0" y="177"/>
                    <a:pt x="41" y="218"/>
                  </a:cubicBezTo>
                  <a:cubicBezTo>
                    <a:pt x="41" y="259"/>
                    <a:pt x="124" y="352"/>
                    <a:pt x="176" y="352"/>
                  </a:cubicBezTo>
                  <a:lnTo>
                    <a:pt x="300" y="94"/>
                  </a:lnTo>
                  <a:lnTo>
                    <a:pt x="4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40"/>
            <p:cNvSpPr/>
            <p:nvPr/>
          </p:nvSpPr>
          <p:spPr>
            <a:xfrm>
              <a:off x="4837950" y="4338925"/>
              <a:ext cx="13975" cy="10275"/>
            </a:xfrm>
            <a:custGeom>
              <a:rect b="b" l="l" r="r" t="t"/>
              <a:pathLst>
                <a:path extrusionOk="0" h="411" w="559">
                  <a:moveTo>
                    <a:pt x="42" y="1"/>
                  </a:moveTo>
                  <a:lnTo>
                    <a:pt x="42" y="1"/>
                  </a:lnTo>
                  <a:cubicBezTo>
                    <a:pt x="0" y="176"/>
                    <a:pt x="42" y="300"/>
                    <a:pt x="217" y="393"/>
                  </a:cubicBezTo>
                  <a:cubicBezTo>
                    <a:pt x="242" y="406"/>
                    <a:pt x="266" y="411"/>
                    <a:pt x="290" y="411"/>
                  </a:cubicBezTo>
                  <a:cubicBezTo>
                    <a:pt x="349" y="411"/>
                    <a:pt x="410" y="381"/>
                    <a:pt x="476" y="352"/>
                  </a:cubicBezTo>
                  <a:cubicBezTo>
                    <a:pt x="517" y="300"/>
                    <a:pt x="559" y="259"/>
                    <a:pt x="559" y="218"/>
                  </a:cubicBez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40"/>
            <p:cNvSpPr/>
            <p:nvPr/>
          </p:nvSpPr>
          <p:spPr>
            <a:xfrm>
              <a:off x="4778750" y="4315400"/>
              <a:ext cx="8550" cy="7525"/>
            </a:xfrm>
            <a:custGeom>
              <a:rect b="b" l="l" r="r" t="t"/>
              <a:pathLst>
                <a:path extrusionOk="0" h="301" w="342">
                  <a:moveTo>
                    <a:pt x="83" y="1"/>
                  </a:moveTo>
                  <a:lnTo>
                    <a:pt x="1" y="259"/>
                  </a:lnTo>
                  <a:lnTo>
                    <a:pt x="42" y="301"/>
                  </a:lnTo>
                  <a:lnTo>
                    <a:pt x="125" y="301"/>
                  </a:lnTo>
                  <a:cubicBezTo>
                    <a:pt x="218" y="301"/>
                    <a:pt x="301" y="207"/>
                    <a:pt x="342" y="125"/>
                  </a:cubicBezTo>
                  <a:lnTo>
                    <a:pt x="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40"/>
            <p:cNvSpPr/>
            <p:nvPr/>
          </p:nvSpPr>
          <p:spPr>
            <a:xfrm>
              <a:off x="4798150" y="4617825"/>
              <a:ext cx="8550" cy="7775"/>
            </a:xfrm>
            <a:custGeom>
              <a:rect b="b" l="l" r="r" t="t"/>
              <a:pathLst>
                <a:path extrusionOk="0" h="311" w="342">
                  <a:moveTo>
                    <a:pt x="166" y="0"/>
                  </a:moveTo>
                  <a:cubicBezTo>
                    <a:pt x="124" y="52"/>
                    <a:pt x="41" y="93"/>
                    <a:pt x="0" y="135"/>
                  </a:cubicBezTo>
                  <a:lnTo>
                    <a:pt x="0" y="176"/>
                  </a:lnTo>
                  <a:lnTo>
                    <a:pt x="217" y="311"/>
                  </a:lnTo>
                  <a:lnTo>
                    <a:pt x="341" y="52"/>
                  </a:lnTo>
                  <a:cubicBezTo>
                    <a:pt x="300" y="0"/>
                    <a:pt x="217" y="0"/>
                    <a:pt x="16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40"/>
            <p:cNvSpPr/>
            <p:nvPr/>
          </p:nvSpPr>
          <p:spPr>
            <a:xfrm>
              <a:off x="4733525" y="4591725"/>
              <a:ext cx="13975" cy="10100"/>
            </a:xfrm>
            <a:custGeom>
              <a:rect b="b" l="l" r="r" t="t"/>
              <a:pathLst>
                <a:path extrusionOk="0" h="404" w="559">
                  <a:moveTo>
                    <a:pt x="277" y="0"/>
                  </a:moveTo>
                  <a:cubicBezTo>
                    <a:pt x="163" y="0"/>
                    <a:pt x="35" y="83"/>
                    <a:pt x="0" y="186"/>
                  </a:cubicBezTo>
                  <a:lnTo>
                    <a:pt x="517" y="403"/>
                  </a:lnTo>
                  <a:cubicBezTo>
                    <a:pt x="559" y="228"/>
                    <a:pt x="517" y="104"/>
                    <a:pt x="342" y="10"/>
                  </a:cubicBezTo>
                  <a:cubicBezTo>
                    <a:pt x="321" y="4"/>
                    <a:pt x="299" y="0"/>
                    <a:pt x="27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40"/>
            <p:cNvSpPr/>
            <p:nvPr/>
          </p:nvSpPr>
          <p:spPr>
            <a:xfrm>
              <a:off x="4822950" y="4554500"/>
              <a:ext cx="9600" cy="12950"/>
            </a:xfrm>
            <a:custGeom>
              <a:rect b="b" l="l" r="r" t="t"/>
              <a:pathLst>
                <a:path extrusionOk="0" h="518" w="384">
                  <a:moveTo>
                    <a:pt x="207" y="0"/>
                  </a:moveTo>
                  <a:cubicBezTo>
                    <a:pt x="166" y="0"/>
                    <a:pt x="166" y="42"/>
                    <a:pt x="125" y="42"/>
                  </a:cubicBezTo>
                  <a:cubicBezTo>
                    <a:pt x="83" y="42"/>
                    <a:pt x="83" y="83"/>
                    <a:pt x="42" y="166"/>
                  </a:cubicBezTo>
                  <a:cubicBezTo>
                    <a:pt x="42" y="207"/>
                    <a:pt x="1" y="259"/>
                    <a:pt x="42" y="300"/>
                  </a:cubicBezTo>
                  <a:cubicBezTo>
                    <a:pt x="42" y="424"/>
                    <a:pt x="125" y="466"/>
                    <a:pt x="207" y="517"/>
                  </a:cubicBezTo>
                  <a:lnTo>
                    <a:pt x="383"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40"/>
            <p:cNvSpPr/>
            <p:nvPr/>
          </p:nvSpPr>
          <p:spPr>
            <a:xfrm>
              <a:off x="4758325" y="4527700"/>
              <a:ext cx="16050" cy="14150"/>
            </a:xfrm>
            <a:custGeom>
              <a:rect b="b" l="l" r="r" t="t"/>
              <a:pathLst>
                <a:path extrusionOk="0" h="566" w="642">
                  <a:moveTo>
                    <a:pt x="310" y="1"/>
                  </a:moveTo>
                  <a:cubicBezTo>
                    <a:pt x="209" y="1"/>
                    <a:pt x="102" y="74"/>
                    <a:pt x="42" y="162"/>
                  </a:cubicBezTo>
                  <a:cubicBezTo>
                    <a:pt x="1" y="297"/>
                    <a:pt x="84" y="462"/>
                    <a:pt x="208" y="555"/>
                  </a:cubicBezTo>
                  <a:cubicBezTo>
                    <a:pt x="230" y="562"/>
                    <a:pt x="253" y="565"/>
                    <a:pt x="276" y="565"/>
                  </a:cubicBezTo>
                  <a:cubicBezTo>
                    <a:pt x="396" y="565"/>
                    <a:pt x="525" y="483"/>
                    <a:pt x="559" y="380"/>
                  </a:cubicBezTo>
                  <a:cubicBezTo>
                    <a:pt x="642" y="245"/>
                    <a:pt x="559" y="80"/>
                    <a:pt x="425" y="38"/>
                  </a:cubicBezTo>
                  <a:cubicBezTo>
                    <a:pt x="390" y="12"/>
                    <a:pt x="350" y="1"/>
                    <a:pt x="31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40"/>
            <p:cNvSpPr/>
            <p:nvPr/>
          </p:nvSpPr>
          <p:spPr>
            <a:xfrm>
              <a:off x="4713100" y="4546375"/>
              <a:ext cx="16050" cy="13800"/>
            </a:xfrm>
            <a:custGeom>
              <a:rect b="b" l="l" r="r" t="t"/>
              <a:pathLst>
                <a:path extrusionOk="0" h="552" w="642">
                  <a:moveTo>
                    <a:pt x="331" y="0"/>
                  </a:moveTo>
                  <a:cubicBezTo>
                    <a:pt x="224" y="0"/>
                    <a:pt x="105" y="56"/>
                    <a:pt x="42" y="191"/>
                  </a:cubicBezTo>
                  <a:cubicBezTo>
                    <a:pt x="1" y="325"/>
                    <a:pt x="83" y="491"/>
                    <a:pt x="207" y="532"/>
                  </a:cubicBezTo>
                  <a:cubicBezTo>
                    <a:pt x="242" y="546"/>
                    <a:pt x="280" y="552"/>
                    <a:pt x="318" y="552"/>
                  </a:cubicBezTo>
                  <a:cubicBezTo>
                    <a:pt x="424" y="552"/>
                    <a:pt x="528" y="500"/>
                    <a:pt x="559" y="408"/>
                  </a:cubicBezTo>
                  <a:cubicBezTo>
                    <a:pt x="642" y="232"/>
                    <a:pt x="559" y="108"/>
                    <a:pt x="424" y="15"/>
                  </a:cubicBezTo>
                  <a:cubicBezTo>
                    <a:pt x="396" y="5"/>
                    <a:pt x="364" y="0"/>
                    <a:pt x="33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40"/>
            <p:cNvSpPr/>
            <p:nvPr/>
          </p:nvSpPr>
          <p:spPr>
            <a:xfrm>
              <a:off x="4777725" y="4572925"/>
              <a:ext cx="15000" cy="14150"/>
            </a:xfrm>
            <a:custGeom>
              <a:rect b="b" l="l" r="r" t="t"/>
              <a:pathLst>
                <a:path extrusionOk="0" h="566" w="600">
                  <a:moveTo>
                    <a:pt x="269" y="1"/>
                  </a:moveTo>
                  <a:cubicBezTo>
                    <a:pt x="170" y="1"/>
                    <a:pt x="71" y="74"/>
                    <a:pt x="42" y="163"/>
                  </a:cubicBezTo>
                  <a:cubicBezTo>
                    <a:pt x="0" y="339"/>
                    <a:pt x="42" y="463"/>
                    <a:pt x="207" y="556"/>
                  </a:cubicBezTo>
                  <a:cubicBezTo>
                    <a:pt x="229" y="562"/>
                    <a:pt x="252" y="566"/>
                    <a:pt x="276" y="566"/>
                  </a:cubicBezTo>
                  <a:cubicBezTo>
                    <a:pt x="396" y="566"/>
                    <a:pt x="524" y="484"/>
                    <a:pt x="559" y="380"/>
                  </a:cubicBezTo>
                  <a:cubicBezTo>
                    <a:pt x="600" y="246"/>
                    <a:pt x="559" y="80"/>
                    <a:pt x="383" y="39"/>
                  </a:cubicBezTo>
                  <a:cubicBezTo>
                    <a:pt x="348" y="12"/>
                    <a:pt x="308" y="1"/>
                    <a:pt x="26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40"/>
            <p:cNvSpPr/>
            <p:nvPr/>
          </p:nvSpPr>
          <p:spPr>
            <a:xfrm>
              <a:off x="4739975" y="4482475"/>
              <a:ext cx="15025" cy="14125"/>
            </a:xfrm>
            <a:custGeom>
              <a:rect b="b" l="l" r="r" t="t"/>
              <a:pathLst>
                <a:path extrusionOk="0" h="565" w="601">
                  <a:moveTo>
                    <a:pt x="270" y="0"/>
                  </a:moveTo>
                  <a:cubicBezTo>
                    <a:pt x="170" y="0"/>
                    <a:pt x="72" y="73"/>
                    <a:pt x="42" y="162"/>
                  </a:cubicBezTo>
                  <a:cubicBezTo>
                    <a:pt x="1" y="297"/>
                    <a:pt x="42" y="462"/>
                    <a:pt x="166" y="555"/>
                  </a:cubicBezTo>
                  <a:cubicBezTo>
                    <a:pt x="195" y="562"/>
                    <a:pt x="224" y="565"/>
                    <a:pt x="252" y="565"/>
                  </a:cubicBezTo>
                  <a:cubicBezTo>
                    <a:pt x="396" y="565"/>
                    <a:pt x="525" y="483"/>
                    <a:pt x="559" y="379"/>
                  </a:cubicBezTo>
                  <a:cubicBezTo>
                    <a:pt x="600" y="245"/>
                    <a:pt x="559" y="79"/>
                    <a:pt x="383" y="38"/>
                  </a:cubicBezTo>
                  <a:cubicBezTo>
                    <a:pt x="348" y="12"/>
                    <a:pt x="309" y="0"/>
                    <a:pt x="27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40"/>
            <p:cNvSpPr/>
            <p:nvPr/>
          </p:nvSpPr>
          <p:spPr>
            <a:xfrm>
              <a:off x="4803575" y="4508775"/>
              <a:ext cx="16050" cy="13825"/>
            </a:xfrm>
            <a:custGeom>
              <a:rect b="b" l="l" r="r" t="t"/>
              <a:pathLst>
                <a:path extrusionOk="0" h="553" w="642">
                  <a:moveTo>
                    <a:pt x="326" y="1"/>
                  </a:moveTo>
                  <a:cubicBezTo>
                    <a:pt x="221" y="1"/>
                    <a:pt x="114" y="61"/>
                    <a:pt x="83" y="185"/>
                  </a:cubicBezTo>
                  <a:cubicBezTo>
                    <a:pt x="0" y="320"/>
                    <a:pt x="83" y="485"/>
                    <a:pt x="207" y="537"/>
                  </a:cubicBezTo>
                  <a:cubicBezTo>
                    <a:pt x="240" y="547"/>
                    <a:pt x="276" y="552"/>
                    <a:pt x="311" y="552"/>
                  </a:cubicBezTo>
                  <a:cubicBezTo>
                    <a:pt x="420" y="552"/>
                    <a:pt x="527" y="504"/>
                    <a:pt x="559" y="403"/>
                  </a:cubicBezTo>
                  <a:cubicBezTo>
                    <a:pt x="641" y="227"/>
                    <a:pt x="559" y="61"/>
                    <a:pt x="424" y="20"/>
                  </a:cubicBezTo>
                  <a:cubicBezTo>
                    <a:pt x="393" y="7"/>
                    <a:pt x="360" y="1"/>
                    <a:pt x="32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40"/>
            <p:cNvSpPr/>
            <p:nvPr/>
          </p:nvSpPr>
          <p:spPr>
            <a:xfrm>
              <a:off x="4675375" y="4566125"/>
              <a:ext cx="7500" cy="8825"/>
            </a:xfrm>
            <a:custGeom>
              <a:rect b="b" l="l" r="r" t="t"/>
              <a:pathLst>
                <a:path extrusionOk="0" h="353" w="300">
                  <a:moveTo>
                    <a:pt x="124" y="1"/>
                  </a:moveTo>
                  <a:lnTo>
                    <a:pt x="0" y="259"/>
                  </a:lnTo>
                  <a:lnTo>
                    <a:pt x="259" y="352"/>
                  </a:lnTo>
                  <a:cubicBezTo>
                    <a:pt x="300" y="311"/>
                    <a:pt x="300" y="259"/>
                    <a:pt x="300" y="259"/>
                  </a:cubicBezTo>
                  <a:cubicBezTo>
                    <a:pt x="300" y="135"/>
                    <a:pt x="217" y="52"/>
                    <a:pt x="12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40"/>
            <p:cNvSpPr/>
            <p:nvPr/>
          </p:nvSpPr>
          <p:spPr>
            <a:xfrm>
              <a:off x="4698875" y="4501500"/>
              <a:ext cx="10900" cy="13500"/>
            </a:xfrm>
            <a:custGeom>
              <a:rect b="b" l="l" r="r" t="t"/>
              <a:pathLst>
                <a:path extrusionOk="0" h="540" w="436">
                  <a:moveTo>
                    <a:pt x="218" y="1"/>
                  </a:moveTo>
                  <a:lnTo>
                    <a:pt x="1" y="518"/>
                  </a:lnTo>
                  <a:lnTo>
                    <a:pt x="94" y="518"/>
                  </a:lnTo>
                  <a:cubicBezTo>
                    <a:pt x="119" y="533"/>
                    <a:pt x="143" y="539"/>
                    <a:pt x="167" y="539"/>
                  </a:cubicBezTo>
                  <a:cubicBezTo>
                    <a:pt x="223" y="539"/>
                    <a:pt x="275" y="505"/>
                    <a:pt x="311" y="476"/>
                  </a:cubicBezTo>
                  <a:lnTo>
                    <a:pt x="352" y="435"/>
                  </a:lnTo>
                  <a:cubicBezTo>
                    <a:pt x="352" y="394"/>
                    <a:pt x="394" y="394"/>
                    <a:pt x="394" y="394"/>
                  </a:cubicBezTo>
                  <a:cubicBezTo>
                    <a:pt x="435" y="218"/>
                    <a:pt x="394" y="52"/>
                    <a:pt x="2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40"/>
            <p:cNvSpPr/>
            <p:nvPr/>
          </p:nvSpPr>
          <p:spPr>
            <a:xfrm>
              <a:off x="4849825" y="4494000"/>
              <a:ext cx="7525" cy="9850"/>
            </a:xfrm>
            <a:custGeom>
              <a:rect b="b" l="l" r="r" t="t"/>
              <a:pathLst>
                <a:path extrusionOk="0" h="394" w="301">
                  <a:moveTo>
                    <a:pt x="42" y="1"/>
                  </a:moveTo>
                  <a:cubicBezTo>
                    <a:pt x="1" y="42"/>
                    <a:pt x="1" y="135"/>
                    <a:pt x="1" y="177"/>
                  </a:cubicBezTo>
                  <a:cubicBezTo>
                    <a:pt x="42" y="218"/>
                    <a:pt x="84" y="301"/>
                    <a:pt x="125" y="352"/>
                  </a:cubicBezTo>
                  <a:cubicBezTo>
                    <a:pt x="125" y="352"/>
                    <a:pt x="166" y="352"/>
                    <a:pt x="166" y="394"/>
                  </a:cubicBezTo>
                  <a:lnTo>
                    <a:pt x="301" y="135"/>
                  </a:ln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40"/>
            <p:cNvSpPr/>
            <p:nvPr/>
          </p:nvSpPr>
          <p:spPr>
            <a:xfrm>
              <a:off x="4785225" y="4468175"/>
              <a:ext cx="13975" cy="9475"/>
            </a:xfrm>
            <a:custGeom>
              <a:rect b="b" l="l" r="r" t="t"/>
              <a:pathLst>
                <a:path extrusionOk="0" h="379" w="559">
                  <a:moveTo>
                    <a:pt x="42" y="0"/>
                  </a:moveTo>
                  <a:lnTo>
                    <a:pt x="42" y="0"/>
                  </a:lnTo>
                  <a:cubicBezTo>
                    <a:pt x="0" y="134"/>
                    <a:pt x="42" y="300"/>
                    <a:pt x="217" y="352"/>
                  </a:cubicBezTo>
                  <a:cubicBezTo>
                    <a:pt x="250" y="368"/>
                    <a:pt x="283" y="378"/>
                    <a:pt x="317" y="378"/>
                  </a:cubicBezTo>
                  <a:cubicBezTo>
                    <a:pt x="368" y="378"/>
                    <a:pt x="420" y="356"/>
                    <a:pt x="476" y="300"/>
                  </a:cubicBezTo>
                  <a:cubicBezTo>
                    <a:pt x="517" y="300"/>
                    <a:pt x="517" y="259"/>
                    <a:pt x="558" y="176"/>
                  </a:cubicBez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40"/>
            <p:cNvSpPr/>
            <p:nvPr/>
          </p:nvSpPr>
          <p:spPr>
            <a:xfrm>
              <a:off x="4726025" y="4443350"/>
              <a:ext cx="8550" cy="7775"/>
            </a:xfrm>
            <a:custGeom>
              <a:rect b="b" l="l" r="r" t="t"/>
              <a:pathLst>
                <a:path extrusionOk="0" h="311" w="342">
                  <a:moveTo>
                    <a:pt x="83" y="1"/>
                  </a:moveTo>
                  <a:lnTo>
                    <a:pt x="1" y="259"/>
                  </a:lnTo>
                  <a:cubicBezTo>
                    <a:pt x="1" y="311"/>
                    <a:pt x="42" y="311"/>
                    <a:pt x="42" y="311"/>
                  </a:cubicBezTo>
                  <a:cubicBezTo>
                    <a:pt x="83" y="311"/>
                    <a:pt x="166" y="311"/>
                    <a:pt x="207" y="259"/>
                  </a:cubicBezTo>
                  <a:cubicBezTo>
                    <a:pt x="259" y="259"/>
                    <a:pt x="342" y="218"/>
                    <a:pt x="342" y="135"/>
                  </a:cubicBezTo>
                  <a:lnTo>
                    <a:pt x="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40"/>
            <p:cNvSpPr/>
            <p:nvPr/>
          </p:nvSpPr>
          <p:spPr>
            <a:xfrm>
              <a:off x="4744125" y="4746600"/>
              <a:ext cx="9850" cy="6950"/>
            </a:xfrm>
            <a:custGeom>
              <a:rect b="b" l="l" r="r" t="t"/>
              <a:pathLst>
                <a:path extrusionOk="0" h="278" w="394">
                  <a:moveTo>
                    <a:pt x="272" y="0"/>
                  </a:moveTo>
                  <a:cubicBezTo>
                    <a:pt x="251" y="0"/>
                    <a:pt x="231" y="5"/>
                    <a:pt x="217" y="19"/>
                  </a:cubicBezTo>
                  <a:cubicBezTo>
                    <a:pt x="176" y="19"/>
                    <a:pt x="135" y="71"/>
                    <a:pt x="93" y="71"/>
                  </a:cubicBezTo>
                  <a:lnTo>
                    <a:pt x="52" y="112"/>
                  </a:lnTo>
                  <a:cubicBezTo>
                    <a:pt x="52" y="153"/>
                    <a:pt x="52" y="153"/>
                    <a:pt x="0" y="195"/>
                  </a:cubicBezTo>
                  <a:lnTo>
                    <a:pt x="259" y="277"/>
                  </a:lnTo>
                  <a:lnTo>
                    <a:pt x="393" y="19"/>
                  </a:lnTo>
                  <a:cubicBezTo>
                    <a:pt x="366" y="19"/>
                    <a:pt x="315" y="0"/>
                    <a:pt x="27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40"/>
            <p:cNvSpPr/>
            <p:nvPr/>
          </p:nvSpPr>
          <p:spPr>
            <a:xfrm>
              <a:off x="4680800" y="4720150"/>
              <a:ext cx="13975" cy="9875"/>
            </a:xfrm>
            <a:custGeom>
              <a:rect b="b" l="l" r="r" t="t"/>
              <a:pathLst>
                <a:path extrusionOk="0" h="395" w="559">
                  <a:moveTo>
                    <a:pt x="206" y="0"/>
                  </a:moveTo>
                  <a:cubicBezTo>
                    <a:pt x="126" y="0"/>
                    <a:pt x="54" y="48"/>
                    <a:pt x="0" y="136"/>
                  </a:cubicBezTo>
                  <a:lnTo>
                    <a:pt x="0" y="177"/>
                  </a:lnTo>
                  <a:lnTo>
                    <a:pt x="517" y="394"/>
                  </a:lnTo>
                  <a:cubicBezTo>
                    <a:pt x="558" y="260"/>
                    <a:pt x="517" y="95"/>
                    <a:pt x="341" y="43"/>
                  </a:cubicBezTo>
                  <a:cubicBezTo>
                    <a:pt x="295" y="14"/>
                    <a:pt x="249" y="0"/>
                    <a:pt x="20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40"/>
            <p:cNvSpPr/>
            <p:nvPr/>
          </p:nvSpPr>
          <p:spPr>
            <a:xfrm>
              <a:off x="4769975" y="4682200"/>
              <a:ext cx="9850" cy="13200"/>
            </a:xfrm>
            <a:custGeom>
              <a:rect b="b" l="l" r="r" t="t"/>
              <a:pathLst>
                <a:path extrusionOk="0" h="528" w="394">
                  <a:moveTo>
                    <a:pt x="325" y="0"/>
                  </a:moveTo>
                  <a:cubicBezTo>
                    <a:pt x="208" y="0"/>
                    <a:pt x="86" y="82"/>
                    <a:pt x="52" y="186"/>
                  </a:cubicBezTo>
                  <a:cubicBezTo>
                    <a:pt x="0" y="269"/>
                    <a:pt x="0" y="320"/>
                    <a:pt x="52" y="403"/>
                  </a:cubicBezTo>
                  <a:cubicBezTo>
                    <a:pt x="52" y="444"/>
                    <a:pt x="93" y="486"/>
                    <a:pt x="135" y="527"/>
                  </a:cubicBezTo>
                  <a:lnTo>
                    <a:pt x="176" y="527"/>
                  </a:lnTo>
                  <a:lnTo>
                    <a:pt x="393" y="10"/>
                  </a:lnTo>
                  <a:cubicBezTo>
                    <a:pt x="371" y="3"/>
                    <a:pt x="348" y="0"/>
                    <a:pt x="32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40"/>
            <p:cNvSpPr/>
            <p:nvPr/>
          </p:nvSpPr>
          <p:spPr>
            <a:xfrm>
              <a:off x="4705350" y="4656200"/>
              <a:ext cx="16300" cy="13825"/>
            </a:xfrm>
            <a:custGeom>
              <a:rect b="b" l="l" r="r" t="t"/>
              <a:pathLst>
                <a:path extrusionOk="0" h="553" w="652">
                  <a:moveTo>
                    <a:pt x="336" y="1"/>
                  </a:moveTo>
                  <a:cubicBezTo>
                    <a:pt x="230" y="1"/>
                    <a:pt x="114" y="49"/>
                    <a:pt x="52" y="151"/>
                  </a:cubicBezTo>
                  <a:cubicBezTo>
                    <a:pt x="0" y="326"/>
                    <a:pt x="93" y="450"/>
                    <a:pt x="218" y="533"/>
                  </a:cubicBezTo>
                  <a:cubicBezTo>
                    <a:pt x="251" y="546"/>
                    <a:pt x="286" y="552"/>
                    <a:pt x="321" y="552"/>
                  </a:cubicBezTo>
                  <a:cubicBezTo>
                    <a:pt x="427" y="552"/>
                    <a:pt x="530" y="492"/>
                    <a:pt x="569" y="368"/>
                  </a:cubicBezTo>
                  <a:cubicBezTo>
                    <a:pt x="652" y="233"/>
                    <a:pt x="569" y="68"/>
                    <a:pt x="435" y="16"/>
                  </a:cubicBezTo>
                  <a:cubicBezTo>
                    <a:pt x="404" y="6"/>
                    <a:pt x="370" y="1"/>
                    <a:pt x="33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40"/>
            <p:cNvSpPr/>
            <p:nvPr/>
          </p:nvSpPr>
          <p:spPr>
            <a:xfrm>
              <a:off x="4660125" y="4674675"/>
              <a:ext cx="16300" cy="14175"/>
            </a:xfrm>
            <a:custGeom>
              <a:rect b="b" l="l" r="r" t="t"/>
              <a:pathLst>
                <a:path extrusionOk="0" h="567" w="652">
                  <a:moveTo>
                    <a:pt x="346" y="1"/>
                  </a:moveTo>
                  <a:cubicBezTo>
                    <a:pt x="216" y="1"/>
                    <a:pt x="120" y="76"/>
                    <a:pt x="52" y="187"/>
                  </a:cubicBezTo>
                  <a:cubicBezTo>
                    <a:pt x="0" y="311"/>
                    <a:pt x="93" y="487"/>
                    <a:pt x="217" y="528"/>
                  </a:cubicBezTo>
                  <a:cubicBezTo>
                    <a:pt x="255" y="555"/>
                    <a:pt x="296" y="566"/>
                    <a:pt x="336" y="566"/>
                  </a:cubicBezTo>
                  <a:cubicBezTo>
                    <a:pt x="436" y="566"/>
                    <a:pt x="532" y="493"/>
                    <a:pt x="569" y="404"/>
                  </a:cubicBezTo>
                  <a:cubicBezTo>
                    <a:pt x="651" y="270"/>
                    <a:pt x="569" y="104"/>
                    <a:pt x="434" y="11"/>
                  </a:cubicBezTo>
                  <a:cubicBezTo>
                    <a:pt x="403" y="4"/>
                    <a:pt x="374" y="1"/>
                    <a:pt x="34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40"/>
            <p:cNvSpPr/>
            <p:nvPr/>
          </p:nvSpPr>
          <p:spPr>
            <a:xfrm>
              <a:off x="4724725" y="4701450"/>
              <a:ext cx="15275" cy="13800"/>
            </a:xfrm>
            <a:custGeom>
              <a:rect b="b" l="l" r="r" t="t"/>
              <a:pathLst>
                <a:path extrusionOk="0" h="552" w="611">
                  <a:moveTo>
                    <a:pt x="291" y="0"/>
                  </a:moveTo>
                  <a:cubicBezTo>
                    <a:pt x="185" y="0"/>
                    <a:pt x="84" y="49"/>
                    <a:pt x="53" y="150"/>
                  </a:cubicBezTo>
                  <a:cubicBezTo>
                    <a:pt x="1" y="326"/>
                    <a:pt x="53" y="491"/>
                    <a:pt x="177" y="532"/>
                  </a:cubicBezTo>
                  <a:cubicBezTo>
                    <a:pt x="220" y="545"/>
                    <a:pt x="260" y="552"/>
                    <a:pt x="298" y="552"/>
                  </a:cubicBezTo>
                  <a:cubicBezTo>
                    <a:pt x="412" y="552"/>
                    <a:pt x="499" y="492"/>
                    <a:pt x="569" y="367"/>
                  </a:cubicBezTo>
                  <a:cubicBezTo>
                    <a:pt x="611" y="233"/>
                    <a:pt x="569" y="67"/>
                    <a:pt x="394" y="16"/>
                  </a:cubicBezTo>
                  <a:cubicBezTo>
                    <a:pt x="361" y="5"/>
                    <a:pt x="326" y="0"/>
                    <a:pt x="29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40"/>
            <p:cNvSpPr/>
            <p:nvPr/>
          </p:nvSpPr>
          <p:spPr>
            <a:xfrm>
              <a:off x="4685950" y="4610525"/>
              <a:ext cx="16325" cy="14275"/>
            </a:xfrm>
            <a:custGeom>
              <a:rect b="b" l="l" r="r" t="t"/>
              <a:pathLst>
                <a:path extrusionOk="0" h="571" w="653">
                  <a:moveTo>
                    <a:pt x="324" y="1"/>
                  </a:moveTo>
                  <a:cubicBezTo>
                    <a:pt x="224" y="1"/>
                    <a:pt x="124" y="71"/>
                    <a:pt x="94" y="168"/>
                  </a:cubicBezTo>
                  <a:cubicBezTo>
                    <a:pt x="1" y="344"/>
                    <a:pt x="94" y="468"/>
                    <a:pt x="218" y="551"/>
                  </a:cubicBezTo>
                  <a:cubicBezTo>
                    <a:pt x="261" y="564"/>
                    <a:pt x="302" y="570"/>
                    <a:pt x="339" y="570"/>
                  </a:cubicBezTo>
                  <a:cubicBezTo>
                    <a:pt x="453" y="570"/>
                    <a:pt x="541" y="510"/>
                    <a:pt x="611" y="385"/>
                  </a:cubicBezTo>
                  <a:cubicBezTo>
                    <a:pt x="652" y="251"/>
                    <a:pt x="611" y="86"/>
                    <a:pt x="435" y="34"/>
                  </a:cubicBezTo>
                  <a:cubicBezTo>
                    <a:pt x="401" y="11"/>
                    <a:pt x="363" y="1"/>
                    <a:pt x="32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40"/>
            <p:cNvSpPr/>
            <p:nvPr/>
          </p:nvSpPr>
          <p:spPr>
            <a:xfrm>
              <a:off x="4750575" y="4636950"/>
              <a:ext cx="16325" cy="14150"/>
            </a:xfrm>
            <a:custGeom>
              <a:rect b="b" l="l" r="r" t="t"/>
              <a:pathLst>
                <a:path extrusionOk="0" h="566" w="653">
                  <a:moveTo>
                    <a:pt x="370" y="1"/>
                  </a:moveTo>
                  <a:cubicBezTo>
                    <a:pt x="256" y="1"/>
                    <a:pt x="122" y="83"/>
                    <a:pt x="52" y="187"/>
                  </a:cubicBezTo>
                  <a:cubicBezTo>
                    <a:pt x="1" y="321"/>
                    <a:pt x="94" y="486"/>
                    <a:pt x="218" y="528"/>
                  </a:cubicBezTo>
                  <a:cubicBezTo>
                    <a:pt x="256" y="554"/>
                    <a:pt x="297" y="566"/>
                    <a:pt x="336" y="566"/>
                  </a:cubicBezTo>
                  <a:cubicBezTo>
                    <a:pt x="437" y="566"/>
                    <a:pt x="532" y="493"/>
                    <a:pt x="569" y="404"/>
                  </a:cubicBezTo>
                  <a:cubicBezTo>
                    <a:pt x="652" y="228"/>
                    <a:pt x="569" y="104"/>
                    <a:pt x="435" y="11"/>
                  </a:cubicBezTo>
                  <a:cubicBezTo>
                    <a:pt x="415" y="4"/>
                    <a:pt x="393" y="1"/>
                    <a:pt x="37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40"/>
            <p:cNvSpPr/>
            <p:nvPr/>
          </p:nvSpPr>
          <p:spPr>
            <a:xfrm>
              <a:off x="4622625" y="4694325"/>
              <a:ext cx="7525" cy="8825"/>
            </a:xfrm>
            <a:custGeom>
              <a:rect b="b" l="l" r="r" t="t"/>
              <a:pathLst>
                <a:path extrusionOk="0" h="353" w="301">
                  <a:moveTo>
                    <a:pt x="125" y="1"/>
                  </a:moveTo>
                  <a:lnTo>
                    <a:pt x="1" y="259"/>
                  </a:lnTo>
                  <a:lnTo>
                    <a:pt x="259" y="352"/>
                  </a:lnTo>
                  <a:cubicBezTo>
                    <a:pt x="259" y="352"/>
                    <a:pt x="301" y="301"/>
                    <a:pt x="301" y="259"/>
                  </a:cubicBezTo>
                  <a:cubicBezTo>
                    <a:pt x="301" y="135"/>
                    <a:pt x="208" y="42"/>
                    <a:pt x="1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40"/>
            <p:cNvSpPr/>
            <p:nvPr/>
          </p:nvSpPr>
          <p:spPr>
            <a:xfrm>
              <a:off x="4646150" y="4629700"/>
              <a:ext cx="10875" cy="13900"/>
            </a:xfrm>
            <a:custGeom>
              <a:rect b="b" l="l" r="r" t="t"/>
              <a:pathLst>
                <a:path extrusionOk="0" h="556" w="435">
                  <a:moveTo>
                    <a:pt x="218" y="1"/>
                  </a:moveTo>
                  <a:lnTo>
                    <a:pt x="1" y="518"/>
                  </a:lnTo>
                  <a:cubicBezTo>
                    <a:pt x="51" y="544"/>
                    <a:pt x="96" y="556"/>
                    <a:pt x="138" y="556"/>
                  </a:cubicBezTo>
                  <a:cubicBezTo>
                    <a:pt x="244" y="556"/>
                    <a:pt x="327" y="483"/>
                    <a:pt x="394" y="394"/>
                  </a:cubicBezTo>
                  <a:cubicBezTo>
                    <a:pt x="435" y="218"/>
                    <a:pt x="352" y="94"/>
                    <a:pt x="2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40"/>
            <p:cNvSpPr/>
            <p:nvPr/>
          </p:nvSpPr>
          <p:spPr>
            <a:xfrm>
              <a:off x="4797100" y="4622225"/>
              <a:ext cx="6500" cy="9825"/>
            </a:xfrm>
            <a:custGeom>
              <a:rect b="b" l="l" r="r" t="t"/>
              <a:pathLst>
                <a:path extrusionOk="0" h="393" w="260">
                  <a:moveTo>
                    <a:pt x="42" y="0"/>
                  </a:moveTo>
                  <a:cubicBezTo>
                    <a:pt x="1" y="83"/>
                    <a:pt x="1" y="135"/>
                    <a:pt x="1" y="176"/>
                  </a:cubicBezTo>
                  <a:cubicBezTo>
                    <a:pt x="42" y="259"/>
                    <a:pt x="83" y="341"/>
                    <a:pt x="166" y="393"/>
                  </a:cubicBezTo>
                  <a:lnTo>
                    <a:pt x="259" y="135"/>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40"/>
            <p:cNvSpPr/>
            <p:nvPr/>
          </p:nvSpPr>
          <p:spPr>
            <a:xfrm>
              <a:off x="4732475" y="4596375"/>
              <a:ext cx="14000" cy="9525"/>
            </a:xfrm>
            <a:custGeom>
              <a:rect b="b" l="l" r="r" t="t"/>
              <a:pathLst>
                <a:path extrusionOk="0" h="381" w="560">
                  <a:moveTo>
                    <a:pt x="42" y="0"/>
                  </a:moveTo>
                  <a:cubicBezTo>
                    <a:pt x="42" y="42"/>
                    <a:pt x="1" y="42"/>
                    <a:pt x="1" y="83"/>
                  </a:cubicBezTo>
                  <a:cubicBezTo>
                    <a:pt x="1" y="135"/>
                    <a:pt x="42" y="176"/>
                    <a:pt x="42" y="217"/>
                  </a:cubicBezTo>
                  <a:lnTo>
                    <a:pt x="84" y="259"/>
                  </a:lnTo>
                  <a:cubicBezTo>
                    <a:pt x="84" y="300"/>
                    <a:pt x="125" y="341"/>
                    <a:pt x="166" y="341"/>
                  </a:cubicBezTo>
                  <a:cubicBezTo>
                    <a:pt x="213" y="367"/>
                    <a:pt x="267" y="380"/>
                    <a:pt x="315" y="380"/>
                  </a:cubicBezTo>
                  <a:cubicBezTo>
                    <a:pt x="363" y="380"/>
                    <a:pt x="404" y="367"/>
                    <a:pt x="425" y="341"/>
                  </a:cubicBezTo>
                  <a:lnTo>
                    <a:pt x="559" y="217"/>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40"/>
            <p:cNvSpPr/>
            <p:nvPr/>
          </p:nvSpPr>
          <p:spPr>
            <a:xfrm>
              <a:off x="4673050" y="4572600"/>
              <a:ext cx="8800" cy="6475"/>
            </a:xfrm>
            <a:custGeom>
              <a:rect b="b" l="l" r="r" t="t"/>
              <a:pathLst>
                <a:path extrusionOk="0" h="259" w="352">
                  <a:moveTo>
                    <a:pt x="93" y="0"/>
                  </a:moveTo>
                  <a:lnTo>
                    <a:pt x="0" y="259"/>
                  </a:lnTo>
                  <a:lnTo>
                    <a:pt x="93" y="259"/>
                  </a:lnTo>
                  <a:cubicBezTo>
                    <a:pt x="176" y="259"/>
                    <a:pt x="258" y="217"/>
                    <a:pt x="352" y="134"/>
                  </a:cubicBezTo>
                  <a:lnTo>
                    <a:pt x="352" y="93"/>
                  </a:lnTo>
                  <a:lnTo>
                    <a:pt x="93"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40"/>
            <p:cNvSpPr/>
            <p:nvPr/>
          </p:nvSpPr>
          <p:spPr>
            <a:xfrm>
              <a:off x="4717225" y="4810850"/>
              <a:ext cx="9850" cy="13775"/>
            </a:xfrm>
            <a:custGeom>
              <a:rect b="b" l="l" r="r" t="t"/>
              <a:pathLst>
                <a:path extrusionOk="0" h="551" w="394">
                  <a:moveTo>
                    <a:pt x="278" y="1"/>
                  </a:moveTo>
                  <a:cubicBezTo>
                    <a:pt x="177" y="1"/>
                    <a:pt x="80" y="71"/>
                    <a:pt x="42" y="168"/>
                  </a:cubicBezTo>
                  <a:cubicBezTo>
                    <a:pt x="1" y="251"/>
                    <a:pt x="1" y="344"/>
                    <a:pt x="42" y="426"/>
                  </a:cubicBezTo>
                  <a:lnTo>
                    <a:pt x="177" y="551"/>
                  </a:lnTo>
                  <a:lnTo>
                    <a:pt x="394" y="34"/>
                  </a:lnTo>
                  <a:cubicBezTo>
                    <a:pt x="357" y="11"/>
                    <a:pt x="317" y="1"/>
                    <a:pt x="27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40"/>
            <p:cNvSpPr/>
            <p:nvPr/>
          </p:nvSpPr>
          <p:spPr>
            <a:xfrm>
              <a:off x="4652625" y="4784425"/>
              <a:ext cx="16300" cy="13700"/>
            </a:xfrm>
            <a:custGeom>
              <a:rect b="b" l="l" r="r" t="t"/>
              <a:pathLst>
                <a:path extrusionOk="0" h="548" w="652">
                  <a:moveTo>
                    <a:pt x="320" y="1"/>
                  </a:moveTo>
                  <a:cubicBezTo>
                    <a:pt x="203" y="1"/>
                    <a:pt x="113" y="56"/>
                    <a:pt x="42" y="191"/>
                  </a:cubicBezTo>
                  <a:cubicBezTo>
                    <a:pt x="0" y="315"/>
                    <a:pt x="93" y="491"/>
                    <a:pt x="217" y="532"/>
                  </a:cubicBezTo>
                  <a:cubicBezTo>
                    <a:pt x="251" y="543"/>
                    <a:pt x="286" y="548"/>
                    <a:pt x="322" y="548"/>
                  </a:cubicBezTo>
                  <a:cubicBezTo>
                    <a:pt x="427" y="548"/>
                    <a:pt x="528" y="501"/>
                    <a:pt x="559" y="408"/>
                  </a:cubicBezTo>
                  <a:cubicBezTo>
                    <a:pt x="652" y="232"/>
                    <a:pt x="559" y="57"/>
                    <a:pt x="434" y="15"/>
                  </a:cubicBezTo>
                  <a:cubicBezTo>
                    <a:pt x="394" y="6"/>
                    <a:pt x="355" y="1"/>
                    <a:pt x="32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40"/>
            <p:cNvSpPr/>
            <p:nvPr/>
          </p:nvSpPr>
          <p:spPr>
            <a:xfrm>
              <a:off x="4607375" y="4803350"/>
              <a:ext cx="15275" cy="14050"/>
            </a:xfrm>
            <a:custGeom>
              <a:rect b="b" l="l" r="r" t="t"/>
              <a:pathLst>
                <a:path extrusionOk="0" h="562" w="611">
                  <a:moveTo>
                    <a:pt x="301" y="1"/>
                  </a:moveTo>
                  <a:cubicBezTo>
                    <a:pt x="193" y="1"/>
                    <a:pt x="110" y="71"/>
                    <a:pt x="42" y="168"/>
                  </a:cubicBezTo>
                  <a:cubicBezTo>
                    <a:pt x="1" y="292"/>
                    <a:pt x="42" y="468"/>
                    <a:pt x="218" y="551"/>
                  </a:cubicBezTo>
                  <a:cubicBezTo>
                    <a:pt x="242" y="558"/>
                    <a:pt x="267" y="561"/>
                    <a:pt x="292" y="561"/>
                  </a:cubicBezTo>
                  <a:cubicBezTo>
                    <a:pt x="407" y="561"/>
                    <a:pt x="525" y="487"/>
                    <a:pt x="559" y="385"/>
                  </a:cubicBezTo>
                  <a:cubicBezTo>
                    <a:pt x="611" y="251"/>
                    <a:pt x="559" y="75"/>
                    <a:pt x="435" y="34"/>
                  </a:cubicBezTo>
                  <a:cubicBezTo>
                    <a:pt x="387" y="11"/>
                    <a:pt x="342" y="1"/>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40"/>
            <p:cNvSpPr/>
            <p:nvPr/>
          </p:nvSpPr>
          <p:spPr>
            <a:xfrm>
              <a:off x="4670975" y="4829650"/>
              <a:ext cx="16300" cy="13725"/>
            </a:xfrm>
            <a:custGeom>
              <a:rect b="b" l="l" r="r" t="t"/>
              <a:pathLst>
                <a:path extrusionOk="0" h="549" w="652">
                  <a:moveTo>
                    <a:pt x="337" y="1"/>
                  </a:moveTo>
                  <a:cubicBezTo>
                    <a:pt x="229" y="1"/>
                    <a:pt x="123" y="57"/>
                    <a:pt x="83" y="191"/>
                  </a:cubicBezTo>
                  <a:cubicBezTo>
                    <a:pt x="0" y="316"/>
                    <a:pt x="83" y="491"/>
                    <a:pt x="217" y="533"/>
                  </a:cubicBezTo>
                  <a:cubicBezTo>
                    <a:pt x="261" y="543"/>
                    <a:pt x="302" y="548"/>
                    <a:pt x="340" y="548"/>
                  </a:cubicBezTo>
                  <a:cubicBezTo>
                    <a:pt x="453" y="548"/>
                    <a:pt x="538" y="502"/>
                    <a:pt x="600" y="409"/>
                  </a:cubicBezTo>
                  <a:cubicBezTo>
                    <a:pt x="652" y="233"/>
                    <a:pt x="600" y="109"/>
                    <a:pt x="435" y="16"/>
                  </a:cubicBezTo>
                  <a:cubicBezTo>
                    <a:pt x="403" y="6"/>
                    <a:pt x="370" y="1"/>
                    <a:pt x="33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40"/>
            <p:cNvSpPr/>
            <p:nvPr/>
          </p:nvSpPr>
          <p:spPr>
            <a:xfrm>
              <a:off x="4633225" y="4739200"/>
              <a:ext cx="16325" cy="13675"/>
            </a:xfrm>
            <a:custGeom>
              <a:rect b="b" l="l" r="r" t="t"/>
              <a:pathLst>
                <a:path extrusionOk="0" h="547" w="653">
                  <a:moveTo>
                    <a:pt x="338" y="0"/>
                  </a:moveTo>
                  <a:cubicBezTo>
                    <a:pt x="230" y="0"/>
                    <a:pt x="126" y="56"/>
                    <a:pt x="94" y="191"/>
                  </a:cubicBezTo>
                  <a:cubicBezTo>
                    <a:pt x="1" y="315"/>
                    <a:pt x="94" y="491"/>
                    <a:pt x="218" y="532"/>
                  </a:cubicBezTo>
                  <a:cubicBezTo>
                    <a:pt x="259" y="542"/>
                    <a:pt x="298" y="547"/>
                    <a:pt x="334" y="547"/>
                  </a:cubicBezTo>
                  <a:cubicBezTo>
                    <a:pt x="451" y="547"/>
                    <a:pt x="540" y="493"/>
                    <a:pt x="611" y="367"/>
                  </a:cubicBezTo>
                  <a:cubicBezTo>
                    <a:pt x="652" y="232"/>
                    <a:pt x="559" y="56"/>
                    <a:pt x="435" y="15"/>
                  </a:cubicBezTo>
                  <a:cubicBezTo>
                    <a:pt x="404" y="5"/>
                    <a:pt x="371" y="0"/>
                    <a:pt x="33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40"/>
            <p:cNvSpPr/>
            <p:nvPr/>
          </p:nvSpPr>
          <p:spPr>
            <a:xfrm>
              <a:off x="4697850" y="4765625"/>
              <a:ext cx="16300" cy="14125"/>
            </a:xfrm>
            <a:custGeom>
              <a:rect b="b" l="l" r="r" t="t"/>
              <a:pathLst>
                <a:path extrusionOk="0" h="565" w="652">
                  <a:moveTo>
                    <a:pt x="301" y="0"/>
                  </a:moveTo>
                  <a:cubicBezTo>
                    <a:pt x="193" y="0"/>
                    <a:pt x="109" y="70"/>
                    <a:pt x="42" y="168"/>
                  </a:cubicBezTo>
                  <a:cubicBezTo>
                    <a:pt x="1" y="292"/>
                    <a:pt x="94" y="468"/>
                    <a:pt x="218" y="550"/>
                  </a:cubicBezTo>
                  <a:cubicBezTo>
                    <a:pt x="244" y="560"/>
                    <a:pt x="271" y="565"/>
                    <a:pt x="298" y="565"/>
                  </a:cubicBezTo>
                  <a:cubicBezTo>
                    <a:pt x="411" y="565"/>
                    <a:pt x="526" y="485"/>
                    <a:pt x="559" y="385"/>
                  </a:cubicBezTo>
                  <a:cubicBezTo>
                    <a:pt x="652" y="250"/>
                    <a:pt x="559" y="85"/>
                    <a:pt x="435" y="33"/>
                  </a:cubicBezTo>
                  <a:cubicBezTo>
                    <a:pt x="386" y="10"/>
                    <a:pt x="342" y="0"/>
                    <a:pt x="30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40"/>
            <p:cNvSpPr/>
            <p:nvPr/>
          </p:nvSpPr>
          <p:spPr>
            <a:xfrm>
              <a:off x="4571975" y="4822525"/>
              <a:ext cx="4150" cy="3400"/>
            </a:xfrm>
            <a:custGeom>
              <a:rect b="b" l="l" r="r" t="t"/>
              <a:pathLst>
                <a:path extrusionOk="0" h="136" w="166">
                  <a:moveTo>
                    <a:pt x="42" y="1"/>
                  </a:moveTo>
                  <a:lnTo>
                    <a:pt x="0" y="84"/>
                  </a:lnTo>
                  <a:cubicBezTo>
                    <a:pt x="42" y="84"/>
                    <a:pt x="125" y="135"/>
                    <a:pt x="166" y="135"/>
                  </a:cubicBezTo>
                  <a:cubicBezTo>
                    <a:pt x="125" y="84"/>
                    <a:pt x="125" y="42"/>
                    <a:pt x="83" y="42"/>
                  </a:cubicBezTo>
                  <a:cubicBezTo>
                    <a:pt x="42" y="42"/>
                    <a:pt x="42" y="1"/>
                    <a:pt x="4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40"/>
            <p:cNvSpPr/>
            <p:nvPr/>
          </p:nvSpPr>
          <p:spPr>
            <a:xfrm>
              <a:off x="4593425" y="4758950"/>
              <a:ext cx="10875" cy="13225"/>
            </a:xfrm>
            <a:custGeom>
              <a:rect b="b" l="l" r="r" t="t"/>
              <a:pathLst>
                <a:path extrusionOk="0" h="529" w="435">
                  <a:moveTo>
                    <a:pt x="218" y="0"/>
                  </a:moveTo>
                  <a:lnTo>
                    <a:pt x="1" y="517"/>
                  </a:lnTo>
                  <a:cubicBezTo>
                    <a:pt x="24" y="525"/>
                    <a:pt x="49" y="528"/>
                    <a:pt x="74" y="528"/>
                  </a:cubicBezTo>
                  <a:cubicBezTo>
                    <a:pt x="191" y="528"/>
                    <a:pt x="317" y="454"/>
                    <a:pt x="393" y="352"/>
                  </a:cubicBezTo>
                  <a:cubicBezTo>
                    <a:pt x="435" y="218"/>
                    <a:pt x="393" y="94"/>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40"/>
            <p:cNvSpPr/>
            <p:nvPr/>
          </p:nvSpPr>
          <p:spPr>
            <a:xfrm>
              <a:off x="4744125" y="4751450"/>
              <a:ext cx="6475" cy="8550"/>
            </a:xfrm>
            <a:custGeom>
              <a:rect b="b" l="l" r="r" t="t"/>
              <a:pathLst>
                <a:path extrusionOk="0" h="342" w="259">
                  <a:moveTo>
                    <a:pt x="0" y="1"/>
                  </a:moveTo>
                  <a:lnTo>
                    <a:pt x="0" y="83"/>
                  </a:lnTo>
                  <a:cubicBezTo>
                    <a:pt x="0" y="218"/>
                    <a:pt x="52" y="300"/>
                    <a:pt x="176" y="342"/>
                  </a:cubicBezTo>
                  <a:lnTo>
                    <a:pt x="259" y="83"/>
                  </a:lnTo>
                  <a:lnTo>
                    <a:pt x="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40"/>
            <p:cNvSpPr/>
            <p:nvPr/>
          </p:nvSpPr>
          <p:spPr>
            <a:xfrm>
              <a:off x="4679500" y="4724575"/>
              <a:ext cx="14250" cy="9225"/>
            </a:xfrm>
            <a:custGeom>
              <a:rect b="b" l="l" r="r" t="t"/>
              <a:pathLst>
                <a:path extrusionOk="0" h="369" w="570">
                  <a:moveTo>
                    <a:pt x="52" y="0"/>
                  </a:moveTo>
                  <a:cubicBezTo>
                    <a:pt x="52" y="42"/>
                    <a:pt x="0" y="83"/>
                    <a:pt x="0" y="124"/>
                  </a:cubicBezTo>
                  <a:cubicBezTo>
                    <a:pt x="0" y="217"/>
                    <a:pt x="94" y="300"/>
                    <a:pt x="176" y="342"/>
                  </a:cubicBezTo>
                  <a:cubicBezTo>
                    <a:pt x="232" y="359"/>
                    <a:pt x="286" y="369"/>
                    <a:pt x="333" y="369"/>
                  </a:cubicBezTo>
                  <a:cubicBezTo>
                    <a:pt x="399" y="369"/>
                    <a:pt x="452" y="349"/>
                    <a:pt x="476" y="300"/>
                  </a:cubicBezTo>
                  <a:cubicBezTo>
                    <a:pt x="517" y="259"/>
                    <a:pt x="517" y="259"/>
                    <a:pt x="569" y="217"/>
                  </a:cubicBezTo>
                  <a:lnTo>
                    <a:pt x="5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40"/>
            <p:cNvSpPr/>
            <p:nvPr/>
          </p:nvSpPr>
          <p:spPr>
            <a:xfrm>
              <a:off x="4620300" y="4700800"/>
              <a:ext cx="8825" cy="6475"/>
            </a:xfrm>
            <a:custGeom>
              <a:rect b="b" l="l" r="r" t="t"/>
              <a:pathLst>
                <a:path extrusionOk="0" h="259" w="353">
                  <a:moveTo>
                    <a:pt x="94" y="0"/>
                  </a:moveTo>
                  <a:lnTo>
                    <a:pt x="1" y="259"/>
                  </a:lnTo>
                  <a:lnTo>
                    <a:pt x="218" y="259"/>
                  </a:lnTo>
                  <a:cubicBezTo>
                    <a:pt x="218" y="259"/>
                    <a:pt x="259" y="217"/>
                    <a:pt x="301" y="217"/>
                  </a:cubicBezTo>
                  <a:cubicBezTo>
                    <a:pt x="301" y="176"/>
                    <a:pt x="352" y="135"/>
                    <a:pt x="352" y="93"/>
                  </a:cubicBezTo>
                  <a:lnTo>
                    <a:pt x="94"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40"/>
            <p:cNvSpPr/>
            <p:nvPr/>
          </p:nvSpPr>
          <p:spPr>
            <a:xfrm>
              <a:off x="4933850" y="3923300"/>
              <a:ext cx="8550" cy="7525"/>
            </a:xfrm>
            <a:custGeom>
              <a:rect b="b" l="l" r="r" t="t"/>
              <a:pathLst>
                <a:path extrusionOk="0" h="301" w="342">
                  <a:moveTo>
                    <a:pt x="166" y="0"/>
                  </a:moveTo>
                  <a:cubicBezTo>
                    <a:pt x="124" y="42"/>
                    <a:pt x="41" y="83"/>
                    <a:pt x="0" y="124"/>
                  </a:cubicBezTo>
                  <a:lnTo>
                    <a:pt x="0" y="176"/>
                  </a:lnTo>
                  <a:lnTo>
                    <a:pt x="259" y="300"/>
                  </a:lnTo>
                  <a:lnTo>
                    <a:pt x="341" y="42"/>
                  </a:lnTo>
                  <a:cubicBezTo>
                    <a:pt x="300" y="0"/>
                    <a:pt x="259" y="0"/>
                    <a:pt x="16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40"/>
            <p:cNvSpPr/>
            <p:nvPr/>
          </p:nvSpPr>
          <p:spPr>
            <a:xfrm>
              <a:off x="4869225" y="3897050"/>
              <a:ext cx="13975" cy="10000"/>
            </a:xfrm>
            <a:custGeom>
              <a:rect b="b" l="l" r="r" t="t"/>
              <a:pathLst>
                <a:path extrusionOk="0" h="400" w="559">
                  <a:moveTo>
                    <a:pt x="276" y="0"/>
                  </a:moveTo>
                  <a:cubicBezTo>
                    <a:pt x="174" y="0"/>
                    <a:pt x="72" y="39"/>
                    <a:pt x="42" y="99"/>
                  </a:cubicBezTo>
                  <a:cubicBezTo>
                    <a:pt x="42" y="141"/>
                    <a:pt x="0" y="141"/>
                    <a:pt x="0" y="192"/>
                  </a:cubicBezTo>
                  <a:lnTo>
                    <a:pt x="517" y="399"/>
                  </a:lnTo>
                  <a:lnTo>
                    <a:pt x="517" y="316"/>
                  </a:lnTo>
                  <a:cubicBezTo>
                    <a:pt x="559" y="192"/>
                    <a:pt x="476" y="58"/>
                    <a:pt x="383" y="17"/>
                  </a:cubicBezTo>
                  <a:cubicBezTo>
                    <a:pt x="350" y="5"/>
                    <a:pt x="313" y="0"/>
                    <a:pt x="27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40"/>
            <p:cNvSpPr/>
            <p:nvPr/>
          </p:nvSpPr>
          <p:spPr>
            <a:xfrm>
              <a:off x="4959675" y="3859725"/>
              <a:ext cx="9600" cy="12925"/>
            </a:xfrm>
            <a:custGeom>
              <a:rect b="b" l="l" r="r" t="t"/>
              <a:pathLst>
                <a:path extrusionOk="0" h="517" w="384">
                  <a:moveTo>
                    <a:pt x="166" y="0"/>
                  </a:moveTo>
                  <a:cubicBezTo>
                    <a:pt x="125" y="0"/>
                    <a:pt x="125" y="0"/>
                    <a:pt x="125" y="41"/>
                  </a:cubicBezTo>
                  <a:cubicBezTo>
                    <a:pt x="84" y="41"/>
                    <a:pt x="42" y="83"/>
                    <a:pt x="1" y="176"/>
                  </a:cubicBezTo>
                  <a:lnTo>
                    <a:pt x="1" y="300"/>
                  </a:lnTo>
                  <a:cubicBezTo>
                    <a:pt x="1" y="393"/>
                    <a:pt x="84" y="476"/>
                    <a:pt x="166" y="517"/>
                  </a:cubicBezTo>
                  <a:lnTo>
                    <a:pt x="384"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40"/>
            <p:cNvSpPr/>
            <p:nvPr/>
          </p:nvSpPr>
          <p:spPr>
            <a:xfrm>
              <a:off x="4894025" y="3832575"/>
              <a:ext cx="16050" cy="14025"/>
            </a:xfrm>
            <a:custGeom>
              <a:rect b="b" l="l" r="r" t="t"/>
              <a:pathLst>
                <a:path extrusionOk="0" h="561" w="642">
                  <a:moveTo>
                    <a:pt x="356" y="0"/>
                  </a:moveTo>
                  <a:cubicBezTo>
                    <a:pt x="243" y="0"/>
                    <a:pt x="118" y="76"/>
                    <a:pt x="84" y="187"/>
                  </a:cubicBezTo>
                  <a:cubicBezTo>
                    <a:pt x="1" y="311"/>
                    <a:pt x="84" y="486"/>
                    <a:pt x="208" y="528"/>
                  </a:cubicBezTo>
                  <a:cubicBezTo>
                    <a:pt x="245" y="551"/>
                    <a:pt x="285" y="561"/>
                    <a:pt x="326" y="561"/>
                  </a:cubicBezTo>
                  <a:cubicBezTo>
                    <a:pt x="432" y="561"/>
                    <a:pt x="541" y="491"/>
                    <a:pt x="601" y="393"/>
                  </a:cubicBezTo>
                  <a:cubicBezTo>
                    <a:pt x="642" y="269"/>
                    <a:pt x="559" y="93"/>
                    <a:pt x="425" y="11"/>
                  </a:cubicBezTo>
                  <a:cubicBezTo>
                    <a:pt x="403" y="4"/>
                    <a:pt x="380" y="0"/>
                    <a:pt x="35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40"/>
            <p:cNvSpPr/>
            <p:nvPr/>
          </p:nvSpPr>
          <p:spPr>
            <a:xfrm>
              <a:off x="4848800" y="3851850"/>
              <a:ext cx="16050" cy="13675"/>
            </a:xfrm>
            <a:custGeom>
              <a:rect b="b" l="l" r="r" t="t"/>
              <a:pathLst>
                <a:path extrusionOk="0" h="547" w="642">
                  <a:moveTo>
                    <a:pt x="332" y="0"/>
                  </a:moveTo>
                  <a:cubicBezTo>
                    <a:pt x="226" y="0"/>
                    <a:pt x="115" y="56"/>
                    <a:pt x="83" y="191"/>
                  </a:cubicBezTo>
                  <a:cubicBezTo>
                    <a:pt x="1" y="315"/>
                    <a:pt x="83" y="491"/>
                    <a:pt x="207" y="532"/>
                  </a:cubicBezTo>
                  <a:cubicBezTo>
                    <a:pt x="239" y="542"/>
                    <a:pt x="272" y="547"/>
                    <a:pt x="306" y="547"/>
                  </a:cubicBezTo>
                  <a:cubicBezTo>
                    <a:pt x="419" y="547"/>
                    <a:pt x="537" y="491"/>
                    <a:pt x="600" y="356"/>
                  </a:cubicBezTo>
                  <a:cubicBezTo>
                    <a:pt x="642" y="232"/>
                    <a:pt x="559" y="57"/>
                    <a:pt x="424" y="15"/>
                  </a:cubicBezTo>
                  <a:cubicBezTo>
                    <a:pt x="396" y="6"/>
                    <a:pt x="364" y="0"/>
                    <a:pt x="33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40"/>
            <p:cNvSpPr/>
            <p:nvPr/>
          </p:nvSpPr>
          <p:spPr>
            <a:xfrm>
              <a:off x="4913425" y="3878275"/>
              <a:ext cx="15000" cy="13575"/>
            </a:xfrm>
            <a:custGeom>
              <a:rect b="b" l="l" r="r" t="t"/>
              <a:pathLst>
                <a:path extrusionOk="0" h="543" w="600">
                  <a:moveTo>
                    <a:pt x="295" y="0"/>
                  </a:moveTo>
                  <a:cubicBezTo>
                    <a:pt x="188" y="0"/>
                    <a:pt x="102" y="71"/>
                    <a:pt x="42" y="168"/>
                  </a:cubicBezTo>
                  <a:cubicBezTo>
                    <a:pt x="0" y="292"/>
                    <a:pt x="42" y="468"/>
                    <a:pt x="207" y="509"/>
                  </a:cubicBezTo>
                  <a:cubicBezTo>
                    <a:pt x="244" y="532"/>
                    <a:pt x="285" y="542"/>
                    <a:pt x="324" y="542"/>
                  </a:cubicBezTo>
                  <a:cubicBezTo>
                    <a:pt x="428" y="542"/>
                    <a:pt x="529" y="472"/>
                    <a:pt x="559" y="375"/>
                  </a:cubicBezTo>
                  <a:cubicBezTo>
                    <a:pt x="600" y="251"/>
                    <a:pt x="559" y="75"/>
                    <a:pt x="424" y="33"/>
                  </a:cubicBezTo>
                  <a:cubicBezTo>
                    <a:pt x="379" y="11"/>
                    <a:pt x="335" y="0"/>
                    <a:pt x="29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40"/>
            <p:cNvSpPr/>
            <p:nvPr/>
          </p:nvSpPr>
          <p:spPr>
            <a:xfrm>
              <a:off x="4811075" y="3871600"/>
              <a:ext cx="7500" cy="8550"/>
            </a:xfrm>
            <a:custGeom>
              <a:rect b="b" l="l" r="r" t="t"/>
              <a:pathLst>
                <a:path extrusionOk="0" h="342" w="300">
                  <a:moveTo>
                    <a:pt x="124" y="1"/>
                  </a:moveTo>
                  <a:lnTo>
                    <a:pt x="0" y="259"/>
                  </a:lnTo>
                  <a:lnTo>
                    <a:pt x="259" y="342"/>
                  </a:lnTo>
                  <a:cubicBezTo>
                    <a:pt x="300" y="300"/>
                    <a:pt x="300" y="259"/>
                    <a:pt x="300" y="218"/>
                  </a:cubicBezTo>
                  <a:cubicBezTo>
                    <a:pt x="300" y="125"/>
                    <a:pt x="217" y="42"/>
                    <a:pt x="12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40"/>
            <p:cNvSpPr/>
            <p:nvPr/>
          </p:nvSpPr>
          <p:spPr>
            <a:xfrm>
              <a:off x="4835875" y="3810075"/>
              <a:ext cx="9600" cy="10275"/>
            </a:xfrm>
            <a:custGeom>
              <a:rect b="b" l="l" r="r" t="t"/>
              <a:pathLst>
                <a:path extrusionOk="0" h="411" w="384">
                  <a:moveTo>
                    <a:pt x="125" y="1"/>
                  </a:moveTo>
                  <a:lnTo>
                    <a:pt x="1" y="394"/>
                  </a:lnTo>
                  <a:lnTo>
                    <a:pt x="42" y="394"/>
                  </a:lnTo>
                  <a:cubicBezTo>
                    <a:pt x="64" y="405"/>
                    <a:pt x="86" y="410"/>
                    <a:pt x="109" y="410"/>
                  </a:cubicBezTo>
                  <a:cubicBezTo>
                    <a:pt x="170" y="410"/>
                    <a:pt x="232" y="372"/>
                    <a:pt x="300" y="311"/>
                  </a:cubicBezTo>
                  <a:cubicBezTo>
                    <a:pt x="342" y="259"/>
                    <a:pt x="342" y="259"/>
                    <a:pt x="342" y="218"/>
                  </a:cubicBezTo>
                  <a:cubicBezTo>
                    <a:pt x="383" y="177"/>
                    <a:pt x="383" y="94"/>
                    <a:pt x="342" y="53"/>
                  </a:cubicBezTo>
                  <a:cubicBezTo>
                    <a:pt x="259" y="1"/>
                    <a:pt x="207" y="1"/>
                    <a:pt x="1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40"/>
            <p:cNvSpPr/>
            <p:nvPr/>
          </p:nvSpPr>
          <p:spPr>
            <a:xfrm>
              <a:off x="4881100" y="4051500"/>
              <a:ext cx="8575" cy="7525"/>
            </a:xfrm>
            <a:custGeom>
              <a:rect b="b" l="l" r="r" t="t"/>
              <a:pathLst>
                <a:path extrusionOk="0" h="301" w="343">
                  <a:moveTo>
                    <a:pt x="259" y="1"/>
                  </a:moveTo>
                  <a:cubicBezTo>
                    <a:pt x="208" y="1"/>
                    <a:pt x="208" y="1"/>
                    <a:pt x="166" y="42"/>
                  </a:cubicBezTo>
                  <a:cubicBezTo>
                    <a:pt x="125" y="42"/>
                    <a:pt x="84" y="42"/>
                    <a:pt x="42" y="83"/>
                  </a:cubicBezTo>
                  <a:lnTo>
                    <a:pt x="1" y="125"/>
                  </a:lnTo>
                  <a:lnTo>
                    <a:pt x="1" y="166"/>
                  </a:lnTo>
                  <a:lnTo>
                    <a:pt x="259" y="300"/>
                  </a:lnTo>
                  <a:lnTo>
                    <a:pt x="342" y="42"/>
                  </a:lnTo>
                  <a:cubicBezTo>
                    <a:pt x="342" y="42"/>
                    <a:pt x="301" y="42"/>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40"/>
            <p:cNvSpPr/>
            <p:nvPr/>
          </p:nvSpPr>
          <p:spPr>
            <a:xfrm>
              <a:off x="4816500" y="4025650"/>
              <a:ext cx="13975" cy="9600"/>
            </a:xfrm>
            <a:custGeom>
              <a:rect b="b" l="l" r="r" t="t"/>
              <a:pathLst>
                <a:path extrusionOk="0" h="384" w="559">
                  <a:moveTo>
                    <a:pt x="166" y="1"/>
                  </a:moveTo>
                  <a:cubicBezTo>
                    <a:pt x="124" y="1"/>
                    <a:pt x="124" y="42"/>
                    <a:pt x="83" y="42"/>
                  </a:cubicBezTo>
                  <a:cubicBezTo>
                    <a:pt x="83" y="42"/>
                    <a:pt x="42" y="83"/>
                    <a:pt x="42" y="125"/>
                  </a:cubicBezTo>
                  <a:cubicBezTo>
                    <a:pt x="0" y="125"/>
                    <a:pt x="0" y="125"/>
                    <a:pt x="0" y="166"/>
                  </a:cubicBezTo>
                  <a:lnTo>
                    <a:pt x="517" y="383"/>
                  </a:lnTo>
                  <a:cubicBezTo>
                    <a:pt x="558" y="259"/>
                    <a:pt x="517" y="125"/>
                    <a:pt x="424" y="42"/>
                  </a:cubicBezTo>
                  <a:cubicBezTo>
                    <a:pt x="383" y="42"/>
                    <a:pt x="383" y="1"/>
                    <a:pt x="34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40"/>
            <p:cNvSpPr/>
            <p:nvPr/>
          </p:nvSpPr>
          <p:spPr>
            <a:xfrm>
              <a:off x="4905675" y="3987550"/>
              <a:ext cx="10875" cy="13325"/>
            </a:xfrm>
            <a:custGeom>
              <a:rect b="b" l="l" r="r" t="t"/>
              <a:pathLst>
                <a:path extrusionOk="0" h="533" w="435">
                  <a:moveTo>
                    <a:pt x="320" y="0"/>
                  </a:moveTo>
                  <a:cubicBezTo>
                    <a:pt x="203" y="0"/>
                    <a:pt x="115" y="56"/>
                    <a:pt x="52" y="191"/>
                  </a:cubicBezTo>
                  <a:cubicBezTo>
                    <a:pt x="0" y="315"/>
                    <a:pt x="52" y="491"/>
                    <a:pt x="217" y="532"/>
                  </a:cubicBezTo>
                  <a:lnTo>
                    <a:pt x="434" y="15"/>
                  </a:lnTo>
                  <a:cubicBezTo>
                    <a:pt x="393" y="6"/>
                    <a:pt x="355" y="0"/>
                    <a:pt x="32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40"/>
            <p:cNvSpPr/>
            <p:nvPr/>
          </p:nvSpPr>
          <p:spPr>
            <a:xfrm>
              <a:off x="4841050" y="3961225"/>
              <a:ext cx="16300" cy="14050"/>
            </a:xfrm>
            <a:custGeom>
              <a:rect b="b" l="l" r="r" t="t"/>
              <a:pathLst>
                <a:path extrusionOk="0" h="562" w="652">
                  <a:moveTo>
                    <a:pt x="323" y="1"/>
                  </a:moveTo>
                  <a:cubicBezTo>
                    <a:pt x="223" y="1"/>
                    <a:pt x="123" y="69"/>
                    <a:pt x="93" y="158"/>
                  </a:cubicBezTo>
                  <a:cubicBezTo>
                    <a:pt x="0" y="293"/>
                    <a:pt x="93" y="469"/>
                    <a:pt x="218" y="551"/>
                  </a:cubicBezTo>
                  <a:cubicBezTo>
                    <a:pt x="241" y="558"/>
                    <a:pt x="266" y="562"/>
                    <a:pt x="291" y="562"/>
                  </a:cubicBezTo>
                  <a:cubicBezTo>
                    <a:pt x="408" y="562"/>
                    <a:pt x="534" y="486"/>
                    <a:pt x="610" y="375"/>
                  </a:cubicBezTo>
                  <a:cubicBezTo>
                    <a:pt x="652" y="251"/>
                    <a:pt x="569" y="76"/>
                    <a:pt x="435" y="34"/>
                  </a:cubicBezTo>
                  <a:cubicBezTo>
                    <a:pt x="400" y="11"/>
                    <a:pt x="361" y="1"/>
                    <a:pt x="32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40"/>
            <p:cNvSpPr/>
            <p:nvPr/>
          </p:nvSpPr>
          <p:spPr>
            <a:xfrm>
              <a:off x="4795825" y="3980050"/>
              <a:ext cx="16300" cy="14150"/>
            </a:xfrm>
            <a:custGeom>
              <a:rect b="b" l="l" r="r" t="t"/>
              <a:pathLst>
                <a:path extrusionOk="0" h="566" w="652">
                  <a:moveTo>
                    <a:pt x="340" y="0"/>
                  </a:moveTo>
                  <a:cubicBezTo>
                    <a:pt x="235" y="0"/>
                    <a:pt x="125" y="54"/>
                    <a:pt x="93" y="181"/>
                  </a:cubicBezTo>
                  <a:cubicBezTo>
                    <a:pt x="0" y="315"/>
                    <a:pt x="93" y="491"/>
                    <a:pt x="217" y="532"/>
                  </a:cubicBezTo>
                  <a:cubicBezTo>
                    <a:pt x="254" y="555"/>
                    <a:pt x="294" y="565"/>
                    <a:pt x="333" y="565"/>
                  </a:cubicBezTo>
                  <a:cubicBezTo>
                    <a:pt x="434" y="565"/>
                    <a:pt x="531" y="495"/>
                    <a:pt x="569" y="398"/>
                  </a:cubicBezTo>
                  <a:cubicBezTo>
                    <a:pt x="651" y="232"/>
                    <a:pt x="569" y="98"/>
                    <a:pt x="434" y="15"/>
                  </a:cubicBezTo>
                  <a:cubicBezTo>
                    <a:pt x="405" y="6"/>
                    <a:pt x="373" y="0"/>
                    <a:pt x="34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40"/>
            <p:cNvSpPr/>
            <p:nvPr/>
          </p:nvSpPr>
          <p:spPr>
            <a:xfrm>
              <a:off x="4860425" y="4006475"/>
              <a:ext cx="15275" cy="14050"/>
            </a:xfrm>
            <a:custGeom>
              <a:rect b="b" l="l" r="r" t="t"/>
              <a:pathLst>
                <a:path extrusionOk="0" h="562" w="611">
                  <a:moveTo>
                    <a:pt x="293" y="0"/>
                  </a:moveTo>
                  <a:cubicBezTo>
                    <a:pt x="177" y="0"/>
                    <a:pt x="82" y="68"/>
                    <a:pt x="53" y="158"/>
                  </a:cubicBezTo>
                  <a:cubicBezTo>
                    <a:pt x="1" y="333"/>
                    <a:pt x="53" y="468"/>
                    <a:pt x="218" y="551"/>
                  </a:cubicBezTo>
                  <a:cubicBezTo>
                    <a:pt x="242" y="558"/>
                    <a:pt x="266" y="561"/>
                    <a:pt x="291" y="561"/>
                  </a:cubicBezTo>
                  <a:cubicBezTo>
                    <a:pt x="407" y="561"/>
                    <a:pt x="527" y="486"/>
                    <a:pt x="569" y="375"/>
                  </a:cubicBezTo>
                  <a:cubicBezTo>
                    <a:pt x="611" y="251"/>
                    <a:pt x="569" y="75"/>
                    <a:pt x="435" y="34"/>
                  </a:cubicBezTo>
                  <a:cubicBezTo>
                    <a:pt x="386" y="11"/>
                    <a:pt x="338" y="0"/>
                    <a:pt x="29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40"/>
            <p:cNvSpPr/>
            <p:nvPr/>
          </p:nvSpPr>
          <p:spPr>
            <a:xfrm>
              <a:off x="4822950" y="3916000"/>
              <a:ext cx="15025" cy="14050"/>
            </a:xfrm>
            <a:custGeom>
              <a:rect b="b" l="l" r="r" t="t"/>
              <a:pathLst>
                <a:path extrusionOk="0" h="562" w="601">
                  <a:moveTo>
                    <a:pt x="271" y="1"/>
                  </a:moveTo>
                  <a:cubicBezTo>
                    <a:pt x="171" y="1"/>
                    <a:pt x="72" y="69"/>
                    <a:pt x="42" y="158"/>
                  </a:cubicBezTo>
                  <a:cubicBezTo>
                    <a:pt x="1" y="292"/>
                    <a:pt x="42" y="468"/>
                    <a:pt x="207" y="551"/>
                  </a:cubicBezTo>
                  <a:cubicBezTo>
                    <a:pt x="231" y="558"/>
                    <a:pt x="256" y="562"/>
                    <a:pt x="281" y="562"/>
                  </a:cubicBezTo>
                  <a:cubicBezTo>
                    <a:pt x="399" y="562"/>
                    <a:pt x="525" y="486"/>
                    <a:pt x="559" y="375"/>
                  </a:cubicBezTo>
                  <a:cubicBezTo>
                    <a:pt x="600" y="251"/>
                    <a:pt x="559" y="75"/>
                    <a:pt x="383" y="34"/>
                  </a:cubicBezTo>
                  <a:cubicBezTo>
                    <a:pt x="349" y="11"/>
                    <a:pt x="310" y="1"/>
                    <a:pt x="27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40"/>
            <p:cNvSpPr/>
            <p:nvPr/>
          </p:nvSpPr>
          <p:spPr>
            <a:xfrm>
              <a:off x="4886275" y="3942325"/>
              <a:ext cx="16325" cy="13700"/>
            </a:xfrm>
            <a:custGeom>
              <a:rect b="b" l="l" r="r" t="t"/>
              <a:pathLst>
                <a:path extrusionOk="0" h="548" w="653">
                  <a:moveTo>
                    <a:pt x="342" y="0"/>
                  </a:moveTo>
                  <a:cubicBezTo>
                    <a:pt x="236" y="0"/>
                    <a:pt x="125" y="56"/>
                    <a:pt x="94" y="191"/>
                  </a:cubicBezTo>
                  <a:cubicBezTo>
                    <a:pt x="1" y="315"/>
                    <a:pt x="94" y="490"/>
                    <a:pt x="218" y="532"/>
                  </a:cubicBezTo>
                  <a:cubicBezTo>
                    <a:pt x="251" y="542"/>
                    <a:pt x="286" y="547"/>
                    <a:pt x="321" y="547"/>
                  </a:cubicBezTo>
                  <a:cubicBezTo>
                    <a:pt x="429" y="547"/>
                    <a:pt x="541" y="499"/>
                    <a:pt x="611" y="397"/>
                  </a:cubicBezTo>
                  <a:cubicBezTo>
                    <a:pt x="652" y="232"/>
                    <a:pt x="569" y="98"/>
                    <a:pt x="435" y="15"/>
                  </a:cubicBezTo>
                  <a:cubicBezTo>
                    <a:pt x="406" y="5"/>
                    <a:pt x="374" y="0"/>
                    <a:pt x="34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40"/>
            <p:cNvSpPr/>
            <p:nvPr/>
          </p:nvSpPr>
          <p:spPr>
            <a:xfrm>
              <a:off x="4758325" y="3999800"/>
              <a:ext cx="7525" cy="8550"/>
            </a:xfrm>
            <a:custGeom>
              <a:rect b="b" l="l" r="r" t="t"/>
              <a:pathLst>
                <a:path extrusionOk="0" h="342" w="301">
                  <a:moveTo>
                    <a:pt x="125" y="1"/>
                  </a:moveTo>
                  <a:lnTo>
                    <a:pt x="1" y="259"/>
                  </a:lnTo>
                  <a:lnTo>
                    <a:pt x="259" y="342"/>
                  </a:lnTo>
                  <a:cubicBezTo>
                    <a:pt x="301" y="342"/>
                    <a:pt x="301" y="301"/>
                    <a:pt x="301" y="301"/>
                  </a:cubicBezTo>
                  <a:lnTo>
                    <a:pt x="301" y="259"/>
                  </a:lnTo>
                  <a:cubicBezTo>
                    <a:pt x="301" y="125"/>
                    <a:pt x="208" y="42"/>
                    <a:pt x="1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40"/>
            <p:cNvSpPr/>
            <p:nvPr/>
          </p:nvSpPr>
          <p:spPr>
            <a:xfrm>
              <a:off x="4781850" y="3935200"/>
              <a:ext cx="10875" cy="13325"/>
            </a:xfrm>
            <a:custGeom>
              <a:rect b="b" l="l" r="r" t="t"/>
              <a:pathLst>
                <a:path extrusionOk="0" h="533" w="435">
                  <a:moveTo>
                    <a:pt x="218" y="0"/>
                  </a:moveTo>
                  <a:lnTo>
                    <a:pt x="1" y="517"/>
                  </a:lnTo>
                  <a:cubicBezTo>
                    <a:pt x="44" y="527"/>
                    <a:pt x="87" y="532"/>
                    <a:pt x="129" y="532"/>
                  </a:cubicBezTo>
                  <a:cubicBezTo>
                    <a:pt x="255" y="532"/>
                    <a:pt x="362" y="484"/>
                    <a:pt x="394" y="383"/>
                  </a:cubicBezTo>
                  <a:cubicBezTo>
                    <a:pt x="435" y="217"/>
                    <a:pt x="394" y="83"/>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40"/>
            <p:cNvSpPr/>
            <p:nvPr/>
          </p:nvSpPr>
          <p:spPr>
            <a:xfrm>
              <a:off x="4932800" y="3927700"/>
              <a:ext cx="7525" cy="9575"/>
            </a:xfrm>
            <a:custGeom>
              <a:rect b="b" l="l" r="r" t="t"/>
              <a:pathLst>
                <a:path extrusionOk="0" h="383" w="301">
                  <a:moveTo>
                    <a:pt x="42" y="0"/>
                  </a:moveTo>
                  <a:cubicBezTo>
                    <a:pt x="1" y="42"/>
                    <a:pt x="1" y="124"/>
                    <a:pt x="1" y="166"/>
                  </a:cubicBezTo>
                  <a:cubicBezTo>
                    <a:pt x="42" y="259"/>
                    <a:pt x="83" y="341"/>
                    <a:pt x="166" y="383"/>
                  </a:cubicBezTo>
                  <a:lnTo>
                    <a:pt x="301" y="124"/>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40"/>
            <p:cNvSpPr/>
            <p:nvPr/>
          </p:nvSpPr>
          <p:spPr>
            <a:xfrm>
              <a:off x="4869225" y="3901850"/>
              <a:ext cx="12950" cy="8975"/>
            </a:xfrm>
            <a:custGeom>
              <a:rect b="b" l="l" r="r" t="t"/>
              <a:pathLst>
                <a:path extrusionOk="0" h="359" w="518">
                  <a:moveTo>
                    <a:pt x="0" y="0"/>
                  </a:moveTo>
                  <a:lnTo>
                    <a:pt x="0" y="83"/>
                  </a:lnTo>
                  <a:lnTo>
                    <a:pt x="0" y="207"/>
                  </a:lnTo>
                  <a:cubicBezTo>
                    <a:pt x="0" y="207"/>
                    <a:pt x="42" y="207"/>
                    <a:pt x="42" y="259"/>
                  </a:cubicBezTo>
                  <a:cubicBezTo>
                    <a:pt x="42" y="300"/>
                    <a:pt x="83" y="341"/>
                    <a:pt x="166" y="341"/>
                  </a:cubicBezTo>
                  <a:cubicBezTo>
                    <a:pt x="193" y="354"/>
                    <a:pt x="223" y="359"/>
                    <a:pt x="254" y="359"/>
                  </a:cubicBezTo>
                  <a:cubicBezTo>
                    <a:pt x="329" y="359"/>
                    <a:pt x="410" y="329"/>
                    <a:pt x="476" y="300"/>
                  </a:cubicBezTo>
                  <a:cubicBezTo>
                    <a:pt x="476" y="259"/>
                    <a:pt x="517" y="207"/>
                    <a:pt x="517" y="207"/>
                  </a:cubicBezTo>
                  <a:lnTo>
                    <a:pt x="0"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40"/>
            <p:cNvSpPr/>
            <p:nvPr/>
          </p:nvSpPr>
          <p:spPr>
            <a:xfrm>
              <a:off x="4808750" y="3878075"/>
              <a:ext cx="8800" cy="6475"/>
            </a:xfrm>
            <a:custGeom>
              <a:rect b="b" l="l" r="r" t="t"/>
              <a:pathLst>
                <a:path extrusionOk="0" h="259" w="352">
                  <a:moveTo>
                    <a:pt x="93" y="0"/>
                  </a:moveTo>
                  <a:lnTo>
                    <a:pt x="0" y="217"/>
                  </a:lnTo>
                  <a:cubicBezTo>
                    <a:pt x="0" y="259"/>
                    <a:pt x="52" y="259"/>
                    <a:pt x="52" y="259"/>
                  </a:cubicBezTo>
                  <a:lnTo>
                    <a:pt x="176" y="259"/>
                  </a:lnTo>
                  <a:cubicBezTo>
                    <a:pt x="176" y="259"/>
                    <a:pt x="217" y="259"/>
                    <a:pt x="217" y="217"/>
                  </a:cubicBezTo>
                  <a:cubicBezTo>
                    <a:pt x="258" y="217"/>
                    <a:pt x="310" y="176"/>
                    <a:pt x="352" y="124"/>
                  </a:cubicBezTo>
                  <a:lnTo>
                    <a:pt x="352" y="83"/>
                  </a:lnTo>
                  <a:lnTo>
                    <a:pt x="93"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40"/>
            <p:cNvSpPr/>
            <p:nvPr/>
          </p:nvSpPr>
          <p:spPr>
            <a:xfrm>
              <a:off x="4828125" y="4180275"/>
              <a:ext cx="8800" cy="6950"/>
            </a:xfrm>
            <a:custGeom>
              <a:rect b="b" l="l" r="r" t="t"/>
              <a:pathLst>
                <a:path extrusionOk="0" h="278" w="352">
                  <a:moveTo>
                    <a:pt x="233" y="1"/>
                  </a:moveTo>
                  <a:cubicBezTo>
                    <a:pt x="190" y="1"/>
                    <a:pt x="162" y="19"/>
                    <a:pt x="135" y="19"/>
                  </a:cubicBezTo>
                  <a:cubicBezTo>
                    <a:pt x="135" y="19"/>
                    <a:pt x="93" y="19"/>
                    <a:pt x="93" y="60"/>
                  </a:cubicBezTo>
                  <a:cubicBezTo>
                    <a:pt x="52" y="60"/>
                    <a:pt x="0" y="102"/>
                    <a:pt x="0" y="185"/>
                  </a:cubicBezTo>
                  <a:lnTo>
                    <a:pt x="259" y="278"/>
                  </a:lnTo>
                  <a:lnTo>
                    <a:pt x="352" y="19"/>
                  </a:lnTo>
                  <a:lnTo>
                    <a:pt x="311" y="19"/>
                  </a:lnTo>
                  <a:cubicBezTo>
                    <a:pt x="280" y="5"/>
                    <a:pt x="254" y="1"/>
                    <a:pt x="23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40"/>
            <p:cNvSpPr/>
            <p:nvPr/>
          </p:nvSpPr>
          <p:spPr>
            <a:xfrm>
              <a:off x="4763500" y="4153850"/>
              <a:ext cx="14250" cy="9600"/>
            </a:xfrm>
            <a:custGeom>
              <a:rect b="b" l="l" r="r" t="t"/>
              <a:pathLst>
                <a:path extrusionOk="0" h="384" w="570">
                  <a:moveTo>
                    <a:pt x="259" y="1"/>
                  </a:moveTo>
                  <a:cubicBezTo>
                    <a:pt x="218" y="1"/>
                    <a:pt x="176" y="1"/>
                    <a:pt x="135" y="42"/>
                  </a:cubicBezTo>
                  <a:lnTo>
                    <a:pt x="94" y="42"/>
                  </a:lnTo>
                  <a:cubicBezTo>
                    <a:pt x="94" y="84"/>
                    <a:pt x="52" y="84"/>
                    <a:pt x="52" y="125"/>
                  </a:cubicBezTo>
                  <a:cubicBezTo>
                    <a:pt x="1" y="125"/>
                    <a:pt x="1" y="166"/>
                    <a:pt x="1" y="166"/>
                  </a:cubicBezTo>
                  <a:lnTo>
                    <a:pt x="518" y="383"/>
                  </a:lnTo>
                  <a:lnTo>
                    <a:pt x="518" y="342"/>
                  </a:lnTo>
                  <a:cubicBezTo>
                    <a:pt x="569" y="208"/>
                    <a:pt x="518" y="125"/>
                    <a:pt x="435" y="42"/>
                  </a:cubicBezTo>
                  <a:lnTo>
                    <a:pt x="352" y="42"/>
                  </a:lnTo>
                  <a:cubicBezTo>
                    <a:pt x="352" y="1"/>
                    <a:pt x="311"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40"/>
            <p:cNvSpPr/>
            <p:nvPr/>
          </p:nvSpPr>
          <p:spPr>
            <a:xfrm>
              <a:off x="4852925" y="4116125"/>
              <a:ext cx="10900" cy="12950"/>
            </a:xfrm>
            <a:custGeom>
              <a:rect b="b" l="l" r="r" t="t"/>
              <a:pathLst>
                <a:path extrusionOk="0" h="518" w="436">
                  <a:moveTo>
                    <a:pt x="301" y="0"/>
                  </a:moveTo>
                  <a:cubicBezTo>
                    <a:pt x="218" y="0"/>
                    <a:pt x="94" y="83"/>
                    <a:pt x="42" y="166"/>
                  </a:cubicBezTo>
                  <a:cubicBezTo>
                    <a:pt x="1" y="259"/>
                    <a:pt x="42" y="342"/>
                    <a:pt x="94" y="424"/>
                  </a:cubicBezTo>
                  <a:cubicBezTo>
                    <a:pt x="94" y="476"/>
                    <a:pt x="135" y="517"/>
                    <a:pt x="218" y="517"/>
                  </a:cubicBezTo>
                  <a:lnTo>
                    <a:pt x="43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40"/>
            <p:cNvSpPr/>
            <p:nvPr/>
          </p:nvSpPr>
          <p:spPr>
            <a:xfrm>
              <a:off x="4788325" y="4089875"/>
              <a:ext cx="16300" cy="13725"/>
            </a:xfrm>
            <a:custGeom>
              <a:rect b="b" l="l" r="r" t="t"/>
              <a:pathLst>
                <a:path extrusionOk="0" h="549" w="652">
                  <a:moveTo>
                    <a:pt x="330" y="1"/>
                  </a:moveTo>
                  <a:cubicBezTo>
                    <a:pt x="225" y="1"/>
                    <a:pt x="124" y="47"/>
                    <a:pt x="93" y="140"/>
                  </a:cubicBezTo>
                  <a:cubicBezTo>
                    <a:pt x="0" y="316"/>
                    <a:pt x="93" y="440"/>
                    <a:pt x="217" y="533"/>
                  </a:cubicBezTo>
                  <a:cubicBezTo>
                    <a:pt x="249" y="543"/>
                    <a:pt x="282" y="548"/>
                    <a:pt x="314" y="548"/>
                  </a:cubicBezTo>
                  <a:cubicBezTo>
                    <a:pt x="422" y="548"/>
                    <a:pt x="527" y="492"/>
                    <a:pt x="559" y="358"/>
                  </a:cubicBezTo>
                  <a:cubicBezTo>
                    <a:pt x="652" y="234"/>
                    <a:pt x="559" y="58"/>
                    <a:pt x="434" y="16"/>
                  </a:cubicBezTo>
                  <a:cubicBezTo>
                    <a:pt x="401" y="6"/>
                    <a:pt x="365" y="1"/>
                    <a:pt x="33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40"/>
            <p:cNvSpPr/>
            <p:nvPr/>
          </p:nvSpPr>
          <p:spPr>
            <a:xfrm>
              <a:off x="4743075" y="4108250"/>
              <a:ext cx="16325" cy="14150"/>
            </a:xfrm>
            <a:custGeom>
              <a:rect b="b" l="l" r="r" t="t"/>
              <a:pathLst>
                <a:path extrusionOk="0" h="566" w="653">
                  <a:moveTo>
                    <a:pt x="354" y="1"/>
                  </a:moveTo>
                  <a:cubicBezTo>
                    <a:pt x="239" y="1"/>
                    <a:pt x="117" y="81"/>
                    <a:pt x="42" y="181"/>
                  </a:cubicBezTo>
                  <a:cubicBezTo>
                    <a:pt x="1" y="315"/>
                    <a:pt x="94" y="481"/>
                    <a:pt x="218" y="532"/>
                  </a:cubicBezTo>
                  <a:cubicBezTo>
                    <a:pt x="255" y="555"/>
                    <a:pt x="295" y="566"/>
                    <a:pt x="333" y="566"/>
                  </a:cubicBezTo>
                  <a:cubicBezTo>
                    <a:pt x="434" y="566"/>
                    <a:pt x="529" y="495"/>
                    <a:pt x="559" y="398"/>
                  </a:cubicBezTo>
                  <a:cubicBezTo>
                    <a:pt x="652" y="274"/>
                    <a:pt x="559" y="98"/>
                    <a:pt x="435" y="15"/>
                  </a:cubicBezTo>
                  <a:cubicBezTo>
                    <a:pt x="409" y="6"/>
                    <a:pt x="382" y="1"/>
                    <a:pt x="35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40"/>
            <p:cNvSpPr/>
            <p:nvPr/>
          </p:nvSpPr>
          <p:spPr>
            <a:xfrm>
              <a:off x="4807700" y="4135125"/>
              <a:ext cx="15275" cy="13700"/>
            </a:xfrm>
            <a:custGeom>
              <a:rect b="b" l="l" r="r" t="t"/>
              <a:pathLst>
                <a:path extrusionOk="0" h="548" w="611">
                  <a:moveTo>
                    <a:pt x="295" y="1"/>
                  </a:moveTo>
                  <a:cubicBezTo>
                    <a:pt x="187" y="1"/>
                    <a:pt x="81" y="55"/>
                    <a:pt x="42" y="181"/>
                  </a:cubicBezTo>
                  <a:cubicBezTo>
                    <a:pt x="1" y="316"/>
                    <a:pt x="42" y="491"/>
                    <a:pt x="218" y="533"/>
                  </a:cubicBezTo>
                  <a:cubicBezTo>
                    <a:pt x="249" y="542"/>
                    <a:pt x="282" y="547"/>
                    <a:pt x="315" y="547"/>
                  </a:cubicBezTo>
                  <a:cubicBezTo>
                    <a:pt x="423" y="547"/>
                    <a:pt x="527" y="492"/>
                    <a:pt x="559" y="357"/>
                  </a:cubicBezTo>
                  <a:cubicBezTo>
                    <a:pt x="611" y="233"/>
                    <a:pt x="559" y="57"/>
                    <a:pt x="394" y="16"/>
                  </a:cubicBezTo>
                  <a:cubicBezTo>
                    <a:pt x="362" y="6"/>
                    <a:pt x="328" y="1"/>
                    <a:pt x="29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40"/>
            <p:cNvSpPr/>
            <p:nvPr/>
          </p:nvSpPr>
          <p:spPr>
            <a:xfrm>
              <a:off x="4769975" y="4044100"/>
              <a:ext cx="15275" cy="14250"/>
            </a:xfrm>
            <a:custGeom>
              <a:rect b="b" l="l" r="r" t="t"/>
              <a:pathLst>
                <a:path extrusionOk="0" h="570" w="611">
                  <a:moveTo>
                    <a:pt x="275" y="0"/>
                  </a:moveTo>
                  <a:cubicBezTo>
                    <a:pt x="175" y="0"/>
                    <a:pt x="81" y="73"/>
                    <a:pt x="52" y="162"/>
                  </a:cubicBezTo>
                  <a:cubicBezTo>
                    <a:pt x="0" y="338"/>
                    <a:pt x="52" y="462"/>
                    <a:pt x="176" y="555"/>
                  </a:cubicBezTo>
                  <a:cubicBezTo>
                    <a:pt x="217" y="565"/>
                    <a:pt x="257" y="570"/>
                    <a:pt x="296" y="570"/>
                  </a:cubicBezTo>
                  <a:cubicBezTo>
                    <a:pt x="423" y="570"/>
                    <a:pt x="529" y="514"/>
                    <a:pt x="569" y="379"/>
                  </a:cubicBezTo>
                  <a:cubicBezTo>
                    <a:pt x="610" y="255"/>
                    <a:pt x="569" y="79"/>
                    <a:pt x="393" y="38"/>
                  </a:cubicBezTo>
                  <a:cubicBezTo>
                    <a:pt x="355" y="12"/>
                    <a:pt x="314" y="0"/>
                    <a:pt x="27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40"/>
            <p:cNvSpPr/>
            <p:nvPr/>
          </p:nvSpPr>
          <p:spPr>
            <a:xfrm>
              <a:off x="4833550" y="4070625"/>
              <a:ext cx="16300" cy="14050"/>
            </a:xfrm>
            <a:custGeom>
              <a:rect b="b" l="l" r="r" t="t"/>
              <a:pathLst>
                <a:path extrusionOk="0" h="562" w="652">
                  <a:moveTo>
                    <a:pt x="361" y="0"/>
                  </a:moveTo>
                  <a:cubicBezTo>
                    <a:pt x="246" y="0"/>
                    <a:pt x="128" y="74"/>
                    <a:pt x="94" y="176"/>
                  </a:cubicBezTo>
                  <a:cubicBezTo>
                    <a:pt x="1" y="311"/>
                    <a:pt x="94" y="487"/>
                    <a:pt x="218" y="528"/>
                  </a:cubicBezTo>
                  <a:cubicBezTo>
                    <a:pt x="255" y="551"/>
                    <a:pt x="294" y="561"/>
                    <a:pt x="334" y="561"/>
                  </a:cubicBezTo>
                  <a:cubicBezTo>
                    <a:pt x="438" y="561"/>
                    <a:pt x="543" y="491"/>
                    <a:pt x="611" y="394"/>
                  </a:cubicBezTo>
                  <a:cubicBezTo>
                    <a:pt x="652" y="269"/>
                    <a:pt x="559" y="94"/>
                    <a:pt x="435" y="11"/>
                  </a:cubicBezTo>
                  <a:cubicBezTo>
                    <a:pt x="411" y="4"/>
                    <a:pt x="386" y="0"/>
                    <a:pt x="36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40"/>
            <p:cNvSpPr/>
            <p:nvPr/>
          </p:nvSpPr>
          <p:spPr>
            <a:xfrm>
              <a:off x="4705350" y="4128000"/>
              <a:ext cx="7775" cy="8575"/>
            </a:xfrm>
            <a:custGeom>
              <a:rect b="b" l="l" r="r" t="t"/>
              <a:pathLst>
                <a:path extrusionOk="0" h="343" w="311">
                  <a:moveTo>
                    <a:pt x="135" y="1"/>
                  </a:moveTo>
                  <a:lnTo>
                    <a:pt x="0" y="259"/>
                  </a:lnTo>
                  <a:lnTo>
                    <a:pt x="259" y="342"/>
                  </a:lnTo>
                  <a:cubicBezTo>
                    <a:pt x="311" y="342"/>
                    <a:pt x="311" y="301"/>
                    <a:pt x="311" y="259"/>
                  </a:cubicBezTo>
                  <a:cubicBezTo>
                    <a:pt x="311" y="166"/>
                    <a:pt x="259" y="84"/>
                    <a:pt x="176" y="42"/>
                  </a:cubicBezTo>
                  <a:cubicBezTo>
                    <a:pt x="176" y="1"/>
                    <a:pt x="135" y="1"/>
                    <a:pt x="13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40"/>
            <p:cNvSpPr/>
            <p:nvPr/>
          </p:nvSpPr>
          <p:spPr>
            <a:xfrm>
              <a:off x="4729125" y="4063400"/>
              <a:ext cx="10875" cy="13775"/>
            </a:xfrm>
            <a:custGeom>
              <a:rect b="b" l="l" r="r" t="t"/>
              <a:pathLst>
                <a:path extrusionOk="0" h="551" w="435">
                  <a:moveTo>
                    <a:pt x="218" y="0"/>
                  </a:moveTo>
                  <a:lnTo>
                    <a:pt x="1" y="517"/>
                  </a:lnTo>
                  <a:cubicBezTo>
                    <a:pt x="49" y="540"/>
                    <a:pt x="94" y="550"/>
                    <a:pt x="135" y="550"/>
                  </a:cubicBezTo>
                  <a:cubicBezTo>
                    <a:pt x="243" y="550"/>
                    <a:pt x="326" y="480"/>
                    <a:pt x="393" y="383"/>
                  </a:cubicBezTo>
                  <a:cubicBezTo>
                    <a:pt x="435" y="259"/>
                    <a:pt x="393" y="83"/>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40"/>
            <p:cNvSpPr/>
            <p:nvPr/>
          </p:nvSpPr>
          <p:spPr>
            <a:xfrm>
              <a:off x="4879825" y="4055650"/>
              <a:ext cx="7775" cy="9825"/>
            </a:xfrm>
            <a:custGeom>
              <a:rect b="b" l="l" r="r" t="t"/>
              <a:pathLst>
                <a:path extrusionOk="0" h="393" w="311">
                  <a:moveTo>
                    <a:pt x="52" y="0"/>
                  </a:moveTo>
                  <a:cubicBezTo>
                    <a:pt x="0" y="52"/>
                    <a:pt x="0" y="93"/>
                    <a:pt x="0" y="134"/>
                  </a:cubicBezTo>
                  <a:cubicBezTo>
                    <a:pt x="0" y="217"/>
                    <a:pt x="93" y="352"/>
                    <a:pt x="176" y="393"/>
                  </a:cubicBezTo>
                  <a:lnTo>
                    <a:pt x="310" y="134"/>
                  </a:lnTo>
                  <a:lnTo>
                    <a:pt x="5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40"/>
            <p:cNvSpPr/>
            <p:nvPr/>
          </p:nvSpPr>
          <p:spPr>
            <a:xfrm>
              <a:off x="4816500" y="4029800"/>
              <a:ext cx="12950" cy="9475"/>
            </a:xfrm>
            <a:custGeom>
              <a:rect b="b" l="l" r="r" t="t"/>
              <a:pathLst>
                <a:path extrusionOk="0" h="379" w="518">
                  <a:moveTo>
                    <a:pt x="0" y="0"/>
                  </a:moveTo>
                  <a:lnTo>
                    <a:pt x="0" y="93"/>
                  </a:lnTo>
                  <a:cubicBezTo>
                    <a:pt x="0" y="217"/>
                    <a:pt x="42" y="310"/>
                    <a:pt x="166" y="352"/>
                  </a:cubicBezTo>
                  <a:cubicBezTo>
                    <a:pt x="204" y="369"/>
                    <a:pt x="248" y="379"/>
                    <a:pt x="292" y="379"/>
                  </a:cubicBezTo>
                  <a:cubicBezTo>
                    <a:pt x="354" y="379"/>
                    <a:pt x="417" y="359"/>
                    <a:pt x="465" y="310"/>
                  </a:cubicBezTo>
                  <a:cubicBezTo>
                    <a:pt x="465" y="259"/>
                    <a:pt x="517" y="259"/>
                    <a:pt x="517" y="217"/>
                  </a:cubicBezTo>
                  <a:lnTo>
                    <a:pt x="0"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40"/>
            <p:cNvSpPr/>
            <p:nvPr/>
          </p:nvSpPr>
          <p:spPr>
            <a:xfrm>
              <a:off x="4756000" y="4006275"/>
              <a:ext cx="8825" cy="6475"/>
            </a:xfrm>
            <a:custGeom>
              <a:rect b="b" l="l" r="r" t="t"/>
              <a:pathLst>
                <a:path extrusionOk="0" h="259" w="353">
                  <a:moveTo>
                    <a:pt x="94" y="0"/>
                  </a:moveTo>
                  <a:lnTo>
                    <a:pt x="1" y="259"/>
                  </a:lnTo>
                  <a:lnTo>
                    <a:pt x="177" y="259"/>
                  </a:lnTo>
                  <a:cubicBezTo>
                    <a:pt x="218" y="259"/>
                    <a:pt x="301" y="217"/>
                    <a:pt x="352" y="124"/>
                  </a:cubicBezTo>
                  <a:lnTo>
                    <a:pt x="352" y="83"/>
                  </a:lnTo>
                  <a:lnTo>
                    <a:pt x="94"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40"/>
            <p:cNvSpPr/>
            <p:nvPr/>
          </p:nvSpPr>
          <p:spPr>
            <a:xfrm>
              <a:off x="4774350" y="4308950"/>
              <a:ext cx="9850" cy="6475"/>
            </a:xfrm>
            <a:custGeom>
              <a:rect b="b" l="l" r="r" t="t"/>
              <a:pathLst>
                <a:path extrusionOk="0" h="259" w="394">
                  <a:moveTo>
                    <a:pt x="218" y="0"/>
                  </a:moveTo>
                  <a:cubicBezTo>
                    <a:pt x="177" y="0"/>
                    <a:pt x="135" y="42"/>
                    <a:pt x="84" y="83"/>
                  </a:cubicBezTo>
                  <a:cubicBezTo>
                    <a:pt x="42" y="83"/>
                    <a:pt x="42" y="124"/>
                    <a:pt x="1" y="166"/>
                  </a:cubicBezTo>
                  <a:lnTo>
                    <a:pt x="259" y="259"/>
                  </a:lnTo>
                  <a:lnTo>
                    <a:pt x="394"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40"/>
            <p:cNvSpPr/>
            <p:nvPr/>
          </p:nvSpPr>
          <p:spPr>
            <a:xfrm>
              <a:off x="4710775" y="4282125"/>
              <a:ext cx="13975" cy="9525"/>
            </a:xfrm>
            <a:custGeom>
              <a:rect b="b" l="l" r="r" t="t"/>
              <a:pathLst>
                <a:path extrusionOk="0" h="381" w="559">
                  <a:moveTo>
                    <a:pt x="255" y="1"/>
                  </a:moveTo>
                  <a:cubicBezTo>
                    <a:pt x="218" y="1"/>
                    <a:pt x="176" y="13"/>
                    <a:pt x="135" y="39"/>
                  </a:cubicBezTo>
                  <a:lnTo>
                    <a:pt x="94" y="39"/>
                  </a:lnTo>
                  <a:cubicBezTo>
                    <a:pt x="94" y="81"/>
                    <a:pt x="42" y="81"/>
                    <a:pt x="1" y="122"/>
                  </a:cubicBezTo>
                  <a:lnTo>
                    <a:pt x="1" y="163"/>
                  </a:lnTo>
                  <a:lnTo>
                    <a:pt x="517" y="381"/>
                  </a:lnTo>
                  <a:lnTo>
                    <a:pt x="517" y="339"/>
                  </a:lnTo>
                  <a:cubicBezTo>
                    <a:pt x="559" y="205"/>
                    <a:pt x="476" y="81"/>
                    <a:pt x="352" y="39"/>
                  </a:cubicBezTo>
                  <a:cubicBezTo>
                    <a:pt x="326" y="13"/>
                    <a:pt x="293" y="1"/>
                    <a:pt x="25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40"/>
            <p:cNvSpPr/>
            <p:nvPr/>
          </p:nvSpPr>
          <p:spPr>
            <a:xfrm>
              <a:off x="4800200" y="4244325"/>
              <a:ext cx="9850" cy="13975"/>
            </a:xfrm>
            <a:custGeom>
              <a:rect b="b" l="l" r="r" t="t"/>
              <a:pathLst>
                <a:path extrusionOk="0" h="559" w="394">
                  <a:moveTo>
                    <a:pt x="301" y="0"/>
                  </a:moveTo>
                  <a:cubicBezTo>
                    <a:pt x="177" y="0"/>
                    <a:pt x="84" y="83"/>
                    <a:pt x="42" y="166"/>
                  </a:cubicBezTo>
                  <a:cubicBezTo>
                    <a:pt x="42" y="207"/>
                    <a:pt x="1" y="300"/>
                    <a:pt x="42" y="342"/>
                  </a:cubicBezTo>
                  <a:cubicBezTo>
                    <a:pt x="42" y="424"/>
                    <a:pt x="84" y="517"/>
                    <a:pt x="218" y="559"/>
                  </a:cubicBezTo>
                  <a:lnTo>
                    <a:pt x="394" y="42"/>
                  </a:lnTo>
                  <a:cubicBezTo>
                    <a:pt x="394" y="0"/>
                    <a:pt x="342" y="0"/>
                    <a:pt x="30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40"/>
            <p:cNvSpPr/>
            <p:nvPr/>
          </p:nvSpPr>
          <p:spPr>
            <a:xfrm>
              <a:off x="4735600" y="4218000"/>
              <a:ext cx="16300" cy="13800"/>
            </a:xfrm>
            <a:custGeom>
              <a:rect b="b" l="l" r="r" t="t"/>
              <a:pathLst>
                <a:path extrusionOk="0" h="552" w="652">
                  <a:moveTo>
                    <a:pt x="331" y="0"/>
                  </a:moveTo>
                  <a:cubicBezTo>
                    <a:pt x="223" y="0"/>
                    <a:pt x="111" y="60"/>
                    <a:pt x="41" y="185"/>
                  </a:cubicBezTo>
                  <a:cubicBezTo>
                    <a:pt x="0" y="319"/>
                    <a:pt x="83" y="485"/>
                    <a:pt x="217" y="537"/>
                  </a:cubicBezTo>
                  <a:cubicBezTo>
                    <a:pt x="248" y="547"/>
                    <a:pt x="281" y="552"/>
                    <a:pt x="315" y="552"/>
                  </a:cubicBezTo>
                  <a:cubicBezTo>
                    <a:pt x="420" y="552"/>
                    <a:pt x="527" y="503"/>
                    <a:pt x="558" y="402"/>
                  </a:cubicBezTo>
                  <a:cubicBezTo>
                    <a:pt x="651" y="226"/>
                    <a:pt x="558" y="102"/>
                    <a:pt x="434" y="20"/>
                  </a:cubicBezTo>
                  <a:cubicBezTo>
                    <a:pt x="401" y="7"/>
                    <a:pt x="366" y="0"/>
                    <a:pt x="33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40"/>
            <p:cNvSpPr/>
            <p:nvPr/>
          </p:nvSpPr>
          <p:spPr>
            <a:xfrm>
              <a:off x="4690350" y="4236925"/>
              <a:ext cx="16325" cy="14125"/>
            </a:xfrm>
            <a:custGeom>
              <a:rect b="b" l="l" r="r" t="t"/>
              <a:pathLst>
                <a:path extrusionOk="0" h="565" w="653">
                  <a:moveTo>
                    <a:pt x="297" y="0"/>
                  </a:moveTo>
                  <a:cubicBezTo>
                    <a:pt x="191" y="0"/>
                    <a:pt x="109" y="73"/>
                    <a:pt x="42" y="162"/>
                  </a:cubicBezTo>
                  <a:cubicBezTo>
                    <a:pt x="1" y="296"/>
                    <a:pt x="83" y="462"/>
                    <a:pt x="218" y="555"/>
                  </a:cubicBezTo>
                  <a:cubicBezTo>
                    <a:pt x="238" y="562"/>
                    <a:pt x="260" y="565"/>
                    <a:pt x="282" y="565"/>
                  </a:cubicBezTo>
                  <a:cubicBezTo>
                    <a:pt x="396" y="565"/>
                    <a:pt x="524" y="483"/>
                    <a:pt x="559" y="379"/>
                  </a:cubicBezTo>
                  <a:cubicBezTo>
                    <a:pt x="652" y="245"/>
                    <a:pt x="559" y="79"/>
                    <a:pt x="435" y="38"/>
                  </a:cubicBezTo>
                  <a:cubicBezTo>
                    <a:pt x="385" y="12"/>
                    <a:pt x="339" y="0"/>
                    <a:pt x="29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40"/>
            <p:cNvSpPr/>
            <p:nvPr/>
          </p:nvSpPr>
          <p:spPr>
            <a:xfrm>
              <a:off x="4754975" y="4263225"/>
              <a:ext cx="15025" cy="14250"/>
            </a:xfrm>
            <a:custGeom>
              <a:rect b="b" l="l" r="r" t="t"/>
              <a:pathLst>
                <a:path extrusionOk="0" h="570" w="601">
                  <a:moveTo>
                    <a:pt x="289" y="1"/>
                  </a:moveTo>
                  <a:cubicBezTo>
                    <a:pt x="180" y="1"/>
                    <a:pt x="73" y="61"/>
                    <a:pt x="42" y="185"/>
                  </a:cubicBezTo>
                  <a:cubicBezTo>
                    <a:pt x="0" y="320"/>
                    <a:pt x="42" y="485"/>
                    <a:pt x="176" y="537"/>
                  </a:cubicBezTo>
                  <a:cubicBezTo>
                    <a:pt x="222" y="560"/>
                    <a:pt x="268" y="570"/>
                    <a:pt x="313" y="570"/>
                  </a:cubicBezTo>
                  <a:cubicBezTo>
                    <a:pt x="429" y="570"/>
                    <a:pt x="529" y="500"/>
                    <a:pt x="559" y="402"/>
                  </a:cubicBezTo>
                  <a:cubicBezTo>
                    <a:pt x="600" y="227"/>
                    <a:pt x="559" y="103"/>
                    <a:pt x="393" y="20"/>
                  </a:cubicBezTo>
                  <a:cubicBezTo>
                    <a:pt x="360" y="7"/>
                    <a:pt x="324" y="1"/>
                    <a:pt x="28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40"/>
            <p:cNvSpPr/>
            <p:nvPr/>
          </p:nvSpPr>
          <p:spPr>
            <a:xfrm>
              <a:off x="4717225" y="4172775"/>
              <a:ext cx="15275" cy="13775"/>
            </a:xfrm>
            <a:custGeom>
              <a:rect b="b" l="l" r="r" t="t"/>
              <a:pathLst>
                <a:path extrusionOk="0" h="551" w="611">
                  <a:moveTo>
                    <a:pt x="291" y="0"/>
                  </a:moveTo>
                  <a:cubicBezTo>
                    <a:pt x="185" y="0"/>
                    <a:pt x="81" y="60"/>
                    <a:pt x="42" y="185"/>
                  </a:cubicBezTo>
                  <a:cubicBezTo>
                    <a:pt x="1" y="319"/>
                    <a:pt x="42" y="485"/>
                    <a:pt x="177" y="536"/>
                  </a:cubicBezTo>
                  <a:cubicBezTo>
                    <a:pt x="218" y="546"/>
                    <a:pt x="256" y="551"/>
                    <a:pt x="291" y="551"/>
                  </a:cubicBezTo>
                  <a:cubicBezTo>
                    <a:pt x="408" y="551"/>
                    <a:pt x="496" y="495"/>
                    <a:pt x="559" y="360"/>
                  </a:cubicBezTo>
                  <a:cubicBezTo>
                    <a:pt x="611" y="226"/>
                    <a:pt x="559" y="61"/>
                    <a:pt x="394" y="19"/>
                  </a:cubicBezTo>
                  <a:cubicBezTo>
                    <a:pt x="361" y="6"/>
                    <a:pt x="326" y="0"/>
                    <a:pt x="29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40"/>
            <p:cNvSpPr/>
            <p:nvPr/>
          </p:nvSpPr>
          <p:spPr>
            <a:xfrm>
              <a:off x="4780825" y="4199175"/>
              <a:ext cx="16300" cy="14175"/>
            </a:xfrm>
            <a:custGeom>
              <a:rect b="b" l="l" r="r" t="t"/>
              <a:pathLst>
                <a:path extrusionOk="0" h="567" w="652">
                  <a:moveTo>
                    <a:pt x="315" y="1"/>
                  </a:moveTo>
                  <a:cubicBezTo>
                    <a:pt x="212" y="1"/>
                    <a:pt x="108" y="74"/>
                    <a:pt x="42" y="163"/>
                  </a:cubicBezTo>
                  <a:cubicBezTo>
                    <a:pt x="0" y="297"/>
                    <a:pt x="83" y="462"/>
                    <a:pt x="218" y="555"/>
                  </a:cubicBezTo>
                  <a:cubicBezTo>
                    <a:pt x="239" y="563"/>
                    <a:pt x="263" y="566"/>
                    <a:pt x="287" y="566"/>
                  </a:cubicBezTo>
                  <a:cubicBezTo>
                    <a:pt x="399" y="566"/>
                    <a:pt x="525" y="490"/>
                    <a:pt x="559" y="380"/>
                  </a:cubicBezTo>
                  <a:cubicBezTo>
                    <a:pt x="652" y="256"/>
                    <a:pt x="559" y="80"/>
                    <a:pt x="435" y="39"/>
                  </a:cubicBezTo>
                  <a:cubicBezTo>
                    <a:pt x="397" y="12"/>
                    <a:pt x="356" y="1"/>
                    <a:pt x="31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40"/>
            <p:cNvSpPr/>
            <p:nvPr/>
          </p:nvSpPr>
          <p:spPr>
            <a:xfrm>
              <a:off x="4652625" y="4255950"/>
              <a:ext cx="7525" cy="9850"/>
            </a:xfrm>
            <a:custGeom>
              <a:rect b="b" l="l" r="r" t="t"/>
              <a:pathLst>
                <a:path extrusionOk="0" h="394" w="301">
                  <a:moveTo>
                    <a:pt x="135" y="1"/>
                  </a:moveTo>
                  <a:lnTo>
                    <a:pt x="0" y="259"/>
                  </a:lnTo>
                  <a:lnTo>
                    <a:pt x="259" y="394"/>
                  </a:lnTo>
                  <a:cubicBezTo>
                    <a:pt x="300" y="352"/>
                    <a:pt x="300" y="311"/>
                    <a:pt x="300" y="259"/>
                  </a:cubicBezTo>
                  <a:cubicBezTo>
                    <a:pt x="300" y="176"/>
                    <a:pt x="217" y="52"/>
                    <a:pt x="13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40"/>
            <p:cNvSpPr/>
            <p:nvPr/>
          </p:nvSpPr>
          <p:spPr>
            <a:xfrm>
              <a:off x="4676400" y="4192625"/>
              <a:ext cx="10875" cy="12950"/>
            </a:xfrm>
            <a:custGeom>
              <a:rect b="b" l="l" r="r" t="t"/>
              <a:pathLst>
                <a:path extrusionOk="0" h="518" w="435">
                  <a:moveTo>
                    <a:pt x="218" y="1"/>
                  </a:moveTo>
                  <a:lnTo>
                    <a:pt x="0" y="518"/>
                  </a:lnTo>
                  <a:lnTo>
                    <a:pt x="83" y="518"/>
                  </a:lnTo>
                  <a:cubicBezTo>
                    <a:pt x="218" y="518"/>
                    <a:pt x="342" y="466"/>
                    <a:pt x="383" y="342"/>
                  </a:cubicBezTo>
                  <a:cubicBezTo>
                    <a:pt x="435" y="207"/>
                    <a:pt x="383" y="83"/>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40"/>
            <p:cNvSpPr/>
            <p:nvPr/>
          </p:nvSpPr>
          <p:spPr>
            <a:xfrm>
              <a:off x="4827100" y="4184875"/>
              <a:ext cx="7500" cy="8825"/>
            </a:xfrm>
            <a:custGeom>
              <a:rect b="b" l="l" r="r" t="t"/>
              <a:pathLst>
                <a:path extrusionOk="0" h="353" w="300">
                  <a:moveTo>
                    <a:pt x="41" y="1"/>
                  </a:moveTo>
                  <a:cubicBezTo>
                    <a:pt x="0" y="52"/>
                    <a:pt x="0" y="94"/>
                    <a:pt x="0" y="135"/>
                  </a:cubicBezTo>
                  <a:cubicBezTo>
                    <a:pt x="41" y="218"/>
                    <a:pt x="93" y="259"/>
                    <a:pt x="134" y="311"/>
                  </a:cubicBezTo>
                  <a:cubicBezTo>
                    <a:pt x="134" y="352"/>
                    <a:pt x="176" y="352"/>
                    <a:pt x="176" y="352"/>
                  </a:cubicBezTo>
                  <a:lnTo>
                    <a:pt x="300" y="94"/>
                  </a:lnTo>
                  <a:lnTo>
                    <a:pt x="4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40"/>
            <p:cNvSpPr/>
            <p:nvPr/>
          </p:nvSpPr>
          <p:spPr>
            <a:xfrm>
              <a:off x="4762475" y="4158000"/>
              <a:ext cx="13975" cy="9475"/>
            </a:xfrm>
            <a:custGeom>
              <a:rect b="b" l="l" r="r" t="t"/>
              <a:pathLst>
                <a:path extrusionOk="0" h="379" w="559">
                  <a:moveTo>
                    <a:pt x="42" y="0"/>
                  </a:moveTo>
                  <a:cubicBezTo>
                    <a:pt x="42" y="42"/>
                    <a:pt x="0" y="93"/>
                    <a:pt x="0" y="135"/>
                  </a:cubicBezTo>
                  <a:cubicBezTo>
                    <a:pt x="0" y="135"/>
                    <a:pt x="42" y="176"/>
                    <a:pt x="42" y="217"/>
                  </a:cubicBezTo>
                  <a:cubicBezTo>
                    <a:pt x="42" y="217"/>
                    <a:pt x="42" y="259"/>
                    <a:pt x="93" y="259"/>
                  </a:cubicBezTo>
                  <a:cubicBezTo>
                    <a:pt x="93" y="300"/>
                    <a:pt x="135" y="352"/>
                    <a:pt x="176" y="352"/>
                  </a:cubicBezTo>
                  <a:cubicBezTo>
                    <a:pt x="226" y="368"/>
                    <a:pt x="277" y="378"/>
                    <a:pt x="323" y="378"/>
                  </a:cubicBezTo>
                  <a:cubicBezTo>
                    <a:pt x="393" y="378"/>
                    <a:pt x="451" y="356"/>
                    <a:pt x="476" y="300"/>
                  </a:cubicBezTo>
                  <a:cubicBezTo>
                    <a:pt x="517" y="259"/>
                    <a:pt x="559" y="259"/>
                    <a:pt x="559" y="217"/>
                  </a:cubicBez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40"/>
            <p:cNvSpPr/>
            <p:nvPr/>
          </p:nvSpPr>
          <p:spPr>
            <a:xfrm>
              <a:off x="4703275" y="4134475"/>
              <a:ext cx="8550" cy="6475"/>
            </a:xfrm>
            <a:custGeom>
              <a:rect b="b" l="l" r="r" t="t"/>
              <a:pathLst>
                <a:path extrusionOk="0" h="259" w="342">
                  <a:moveTo>
                    <a:pt x="83" y="0"/>
                  </a:moveTo>
                  <a:lnTo>
                    <a:pt x="1" y="259"/>
                  </a:lnTo>
                  <a:lnTo>
                    <a:pt x="176" y="259"/>
                  </a:lnTo>
                  <a:cubicBezTo>
                    <a:pt x="259" y="259"/>
                    <a:pt x="301" y="166"/>
                    <a:pt x="342" y="83"/>
                  </a:cubicBezTo>
                  <a:lnTo>
                    <a:pt x="83"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40"/>
            <p:cNvSpPr/>
            <p:nvPr/>
          </p:nvSpPr>
          <p:spPr>
            <a:xfrm>
              <a:off x="4721625" y="4436900"/>
              <a:ext cx="9600" cy="6475"/>
            </a:xfrm>
            <a:custGeom>
              <a:rect b="b" l="l" r="r" t="t"/>
              <a:pathLst>
                <a:path extrusionOk="0" h="259" w="384">
                  <a:moveTo>
                    <a:pt x="218" y="0"/>
                  </a:moveTo>
                  <a:cubicBezTo>
                    <a:pt x="177" y="0"/>
                    <a:pt x="125" y="52"/>
                    <a:pt x="125" y="52"/>
                  </a:cubicBezTo>
                  <a:lnTo>
                    <a:pt x="83" y="93"/>
                  </a:lnTo>
                  <a:cubicBezTo>
                    <a:pt x="42" y="93"/>
                    <a:pt x="42" y="134"/>
                    <a:pt x="1" y="176"/>
                  </a:cubicBezTo>
                  <a:lnTo>
                    <a:pt x="259" y="259"/>
                  </a:lnTo>
                  <a:lnTo>
                    <a:pt x="383" y="52"/>
                  </a:lnTo>
                  <a:cubicBezTo>
                    <a:pt x="342" y="0"/>
                    <a:pt x="259" y="0"/>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40"/>
            <p:cNvSpPr/>
            <p:nvPr/>
          </p:nvSpPr>
          <p:spPr>
            <a:xfrm>
              <a:off x="4658050" y="4410000"/>
              <a:ext cx="13975" cy="9850"/>
            </a:xfrm>
            <a:custGeom>
              <a:rect b="b" l="l" r="r" t="t"/>
              <a:pathLst>
                <a:path extrusionOk="0" h="394" w="559">
                  <a:moveTo>
                    <a:pt x="259" y="1"/>
                  </a:moveTo>
                  <a:cubicBezTo>
                    <a:pt x="217" y="42"/>
                    <a:pt x="176" y="42"/>
                    <a:pt x="135" y="42"/>
                  </a:cubicBezTo>
                  <a:lnTo>
                    <a:pt x="83" y="94"/>
                  </a:lnTo>
                  <a:cubicBezTo>
                    <a:pt x="42" y="94"/>
                    <a:pt x="42" y="135"/>
                    <a:pt x="0" y="135"/>
                  </a:cubicBezTo>
                  <a:lnTo>
                    <a:pt x="0" y="177"/>
                  </a:lnTo>
                  <a:lnTo>
                    <a:pt x="517" y="394"/>
                  </a:lnTo>
                  <a:cubicBezTo>
                    <a:pt x="559" y="301"/>
                    <a:pt x="517" y="135"/>
                    <a:pt x="393" y="94"/>
                  </a:cubicBezTo>
                  <a:cubicBezTo>
                    <a:pt x="393" y="42"/>
                    <a:pt x="393" y="42"/>
                    <a:pt x="342" y="42"/>
                  </a:cubicBezTo>
                  <a:cubicBezTo>
                    <a:pt x="300" y="42"/>
                    <a:pt x="300"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40"/>
            <p:cNvSpPr/>
            <p:nvPr/>
          </p:nvSpPr>
          <p:spPr>
            <a:xfrm>
              <a:off x="4747475" y="4373075"/>
              <a:ext cx="9600" cy="13425"/>
            </a:xfrm>
            <a:custGeom>
              <a:rect b="b" l="l" r="r" t="t"/>
              <a:pathLst>
                <a:path extrusionOk="0" h="537" w="384">
                  <a:moveTo>
                    <a:pt x="279" y="0"/>
                  </a:moveTo>
                  <a:cubicBezTo>
                    <a:pt x="177" y="0"/>
                    <a:pt x="73" y="52"/>
                    <a:pt x="42" y="144"/>
                  </a:cubicBezTo>
                  <a:cubicBezTo>
                    <a:pt x="1" y="320"/>
                    <a:pt x="42" y="444"/>
                    <a:pt x="176" y="537"/>
                  </a:cubicBezTo>
                  <a:lnTo>
                    <a:pt x="383" y="20"/>
                  </a:lnTo>
                  <a:cubicBezTo>
                    <a:pt x="351" y="7"/>
                    <a:pt x="315" y="0"/>
                    <a:pt x="27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40"/>
            <p:cNvSpPr/>
            <p:nvPr/>
          </p:nvSpPr>
          <p:spPr>
            <a:xfrm>
              <a:off x="4682850" y="4346175"/>
              <a:ext cx="16050" cy="14150"/>
            </a:xfrm>
            <a:custGeom>
              <a:rect b="b" l="l" r="r" t="t"/>
              <a:pathLst>
                <a:path extrusionOk="0" h="566" w="642">
                  <a:moveTo>
                    <a:pt x="352" y="0"/>
                  </a:moveTo>
                  <a:cubicBezTo>
                    <a:pt x="217" y="0"/>
                    <a:pt x="111" y="82"/>
                    <a:pt x="42" y="186"/>
                  </a:cubicBezTo>
                  <a:cubicBezTo>
                    <a:pt x="1" y="321"/>
                    <a:pt x="84" y="486"/>
                    <a:pt x="218" y="527"/>
                  </a:cubicBezTo>
                  <a:cubicBezTo>
                    <a:pt x="253" y="554"/>
                    <a:pt x="293" y="565"/>
                    <a:pt x="332" y="565"/>
                  </a:cubicBezTo>
                  <a:cubicBezTo>
                    <a:pt x="431" y="565"/>
                    <a:pt x="530" y="492"/>
                    <a:pt x="559" y="403"/>
                  </a:cubicBezTo>
                  <a:cubicBezTo>
                    <a:pt x="642" y="228"/>
                    <a:pt x="559" y="103"/>
                    <a:pt x="435" y="10"/>
                  </a:cubicBezTo>
                  <a:cubicBezTo>
                    <a:pt x="406" y="4"/>
                    <a:pt x="379" y="0"/>
                    <a:pt x="35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40"/>
            <p:cNvSpPr/>
            <p:nvPr/>
          </p:nvSpPr>
          <p:spPr>
            <a:xfrm>
              <a:off x="4637625" y="4365425"/>
              <a:ext cx="16050" cy="13800"/>
            </a:xfrm>
            <a:custGeom>
              <a:rect b="b" l="l" r="r" t="t"/>
              <a:pathLst>
                <a:path extrusionOk="0" h="552" w="642">
                  <a:moveTo>
                    <a:pt x="313" y="0"/>
                  </a:moveTo>
                  <a:cubicBezTo>
                    <a:pt x="196" y="0"/>
                    <a:pt x="104" y="49"/>
                    <a:pt x="42" y="150"/>
                  </a:cubicBezTo>
                  <a:cubicBezTo>
                    <a:pt x="1" y="326"/>
                    <a:pt x="42" y="450"/>
                    <a:pt x="218" y="533"/>
                  </a:cubicBezTo>
                  <a:cubicBezTo>
                    <a:pt x="248" y="546"/>
                    <a:pt x="282" y="552"/>
                    <a:pt x="316" y="552"/>
                  </a:cubicBezTo>
                  <a:cubicBezTo>
                    <a:pt x="420" y="552"/>
                    <a:pt x="528" y="492"/>
                    <a:pt x="559" y="367"/>
                  </a:cubicBezTo>
                  <a:cubicBezTo>
                    <a:pt x="642" y="233"/>
                    <a:pt x="559" y="68"/>
                    <a:pt x="435" y="16"/>
                  </a:cubicBezTo>
                  <a:cubicBezTo>
                    <a:pt x="392" y="6"/>
                    <a:pt x="351" y="0"/>
                    <a:pt x="31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40"/>
            <p:cNvSpPr/>
            <p:nvPr/>
          </p:nvSpPr>
          <p:spPr>
            <a:xfrm>
              <a:off x="4702250" y="4391400"/>
              <a:ext cx="15000" cy="14150"/>
            </a:xfrm>
            <a:custGeom>
              <a:rect b="b" l="l" r="r" t="t"/>
              <a:pathLst>
                <a:path extrusionOk="0" h="566" w="600">
                  <a:moveTo>
                    <a:pt x="318" y="1"/>
                  </a:moveTo>
                  <a:cubicBezTo>
                    <a:pt x="205" y="1"/>
                    <a:pt x="76" y="83"/>
                    <a:pt x="42" y="186"/>
                  </a:cubicBezTo>
                  <a:cubicBezTo>
                    <a:pt x="0" y="321"/>
                    <a:pt x="42" y="486"/>
                    <a:pt x="176" y="528"/>
                  </a:cubicBezTo>
                  <a:cubicBezTo>
                    <a:pt x="223" y="554"/>
                    <a:pt x="267" y="565"/>
                    <a:pt x="309" y="565"/>
                  </a:cubicBezTo>
                  <a:cubicBezTo>
                    <a:pt x="414" y="565"/>
                    <a:pt x="499" y="492"/>
                    <a:pt x="559" y="404"/>
                  </a:cubicBezTo>
                  <a:cubicBezTo>
                    <a:pt x="600" y="269"/>
                    <a:pt x="559" y="104"/>
                    <a:pt x="383" y="11"/>
                  </a:cubicBezTo>
                  <a:cubicBezTo>
                    <a:pt x="362" y="4"/>
                    <a:pt x="341" y="1"/>
                    <a:pt x="3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40"/>
            <p:cNvSpPr/>
            <p:nvPr/>
          </p:nvSpPr>
          <p:spPr>
            <a:xfrm>
              <a:off x="4663475" y="4300950"/>
              <a:ext cx="16050" cy="14125"/>
            </a:xfrm>
            <a:custGeom>
              <a:rect b="b" l="l" r="r" t="t"/>
              <a:pathLst>
                <a:path extrusionOk="0" h="565" w="642">
                  <a:moveTo>
                    <a:pt x="366" y="0"/>
                  </a:moveTo>
                  <a:cubicBezTo>
                    <a:pt x="246" y="0"/>
                    <a:pt x="118" y="82"/>
                    <a:pt x="83" y="186"/>
                  </a:cubicBezTo>
                  <a:cubicBezTo>
                    <a:pt x="0" y="320"/>
                    <a:pt x="83" y="486"/>
                    <a:pt x="218" y="527"/>
                  </a:cubicBezTo>
                  <a:cubicBezTo>
                    <a:pt x="264" y="553"/>
                    <a:pt x="309" y="565"/>
                    <a:pt x="350" y="565"/>
                  </a:cubicBezTo>
                  <a:cubicBezTo>
                    <a:pt x="455" y="565"/>
                    <a:pt x="541" y="492"/>
                    <a:pt x="600" y="403"/>
                  </a:cubicBezTo>
                  <a:cubicBezTo>
                    <a:pt x="641" y="227"/>
                    <a:pt x="600" y="103"/>
                    <a:pt x="435" y="10"/>
                  </a:cubicBezTo>
                  <a:cubicBezTo>
                    <a:pt x="413" y="3"/>
                    <a:pt x="389" y="0"/>
                    <a:pt x="36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40"/>
            <p:cNvSpPr/>
            <p:nvPr/>
          </p:nvSpPr>
          <p:spPr>
            <a:xfrm>
              <a:off x="4728100" y="4327375"/>
              <a:ext cx="16050" cy="14275"/>
            </a:xfrm>
            <a:custGeom>
              <a:rect b="b" l="l" r="r" t="t"/>
              <a:pathLst>
                <a:path extrusionOk="0" h="571" w="642">
                  <a:moveTo>
                    <a:pt x="313" y="1"/>
                  </a:moveTo>
                  <a:cubicBezTo>
                    <a:pt x="208" y="1"/>
                    <a:pt x="101" y="74"/>
                    <a:pt x="42" y="163"/>
                  </a:cubicBezTo>
                  <a:cubicBezTo>
                    <a:pt x="0" y="338"/>
                    <a:pt x="83" y="463"/>
                    <a:pt x="217" y="556"/>
                  </a:cubicBezTo>
                  <a:cubicBezTo>
                    <a:pt x="246" y="565"/>
                    <a:pt x="278" y="570"/>
                    <a:pt x="310" y="570"/>
                  </a:cubicBezTo>
                  <a:cubicBezTo>
                    <a:pt x="416" y="570"/>
                    <a:pt x="527" y="515"/>
                    <a:pt x="559" y="380"/>
                  </a:cubicBezTo>
                  <a:cubicBezTo>
                    <a:pt x="641" y="245"/>
                    <a:pt x="559" y="80"/>
                    <a:pt x="434" y="39"/>
                  </a:cubicBezTo>
                  <a:cubicBezTo>
                    <a:pt x="396" y="12"/>
                    <a:pt x="355" y="1"/>
                    <a:pt x="31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40"/>
            <p:cNvSpPr/>
            <p:nvPr/>
          </p:nvSpPr>
          <p:spPr>
            <a:xfrm>
              <a:off x="4599900" y="4384150"/>
              <a:ext cx="7500" cy="9850"/>
            </a:xfrm>
            <a:custGeom>
              <a:rect b="b" l="l" r="r" t="t"/>
              <a:pathLst>
                <a:path extrusionOk="0" h="394" w="300">
                  <a:moveTo>
                    <a:pt x="134" y="1"/>
                  </a:moveTo>
                  <a:lnTo>
                    <a:pt x="0" y="259"/>
                  </a:lnTo>
                  <a:lnTo>
                    <a:pt x="259" y="394"/>
                  </a:lnTo>
                  <a:lnTo>
                    <a:pt x="259" y="352"/>
                  </a:lnTo>
                  <a:cubicBezTo>
                    <a:pt x="300" y="301"/>
                    <a:pt x="300" y="301"/>
                    <a:pt x="300" y="259"/>
                  </a:cubicBezTo>
                  <a:cubicBezTo>
                    <a:pt x="300" y="177"/>
                    <a:pt x="259" y="94"/>
                    <a:pt x="176" y="42"/>
                  </a:cubicBezTo>
                  <a:cubicBezTo>
                    <a:pt x="134" y="42"/>
                    <a:pt x="134" y="42"/>
                    <a:pt x="13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40"/>
            <p:cNvSpPr/>
            <p:nvPr/>
          </p:nvSpPr>
          <p:spPr>
            <a:xfrm>
              <a:off x="4623675" y="4320575"/>
              <a:ext cx="10625" cy="12950"/>
            </a:xfrm>
            <a:custGeom>
              <a:rect b="b" l="l" r="r" t="t"/>
              <a:pathLst>
                <a:path extrusionOk="0" h="518" w="425">
                  <a:moveTo>
                    <a:pt x="217" y="0"/>
                  </a:moveTo>
                  <a:lnTo>
                    <a:pt x="0" y="517"/>
                  </a:lnTo>
                  <a:lnTo>
                    <a:pt x="166" y="517"/>
                  </a:lnTo>
                  <a:cubicBezTo>
                    <a:pt x="259" y="517"/>
                    <a:pt x="341" y="435"/>
                    <a:pt x="383" y="352"/>
                  </a:cubicBezTo>
                  <a:lnTo>
                    <a:pt x="383" y="311"/>
                  </a:lnTo>
                  <a:cubicBezTo>
                    <a:pt x="424" y="176"/>
                    <a:pt x="341" y="52"/>
                    <a:pt x="21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40"/>
            <p:cNvSpPr/>
            <p:nvPr/>
          </p:nvSpPr>
          <p:spPr>
            <a:xfrm>
              <a:off x="4774350" y="4313075"/>
              <a:ext cx="6500" cy="8825"/>
            </a:xfrm>
            <a:custGeom>
              <a:rect b="b" l="l" r="r" t="t"/>
              <a:pathLst>
                <a:path extrusionOk="0" h="353" w="260">
                  <a:moveTo>
                    <a:pt x="1" y="1"/>
                  </a:moveTo>
                  <a:lnTo>
                    <a:pt x="1" y="42"/>
                  </a:lnTo>
                  <a:lnTo>
                    <a:pt x="1" y="176"/>
                  </a:lnTo>
                  <a:cubicBezTo>
                    <a:pt x="1" y="218"/>
                    <a:pt x="42" y="300"/>
                    <a:pt x="135" y="352"/>
                  </a:cubicBezTo>
                  <a:lnTo>
                    <a:pt x="177" y="352"/>
                  </a:lnTo>
                  <a:lnTo>
                    <a:pt x="259" y="94"/>
                  </a:lnTo>
                  <a:lnTo>
                    <a:pt x="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40"/>
            <p:cNvSpPr/>
            <p:nvPr/>
          </p:nvSpPr>
          <p:spPr>
            <a:xfrm>
              <a:off x="4709750" y="4286200"/>
              <a:ext cx="13975" cy="10250"/>
            </a:xfrm>
            <a:custGeom>
              <a:rect b="b" l="l" r="r" t="t"/>
              <a:pathLst>
                <a:path extrusionOk="0" h="410" w="559">
                  <a:moveTo>
                    <a:pt x="42" y="0"/>
                  </a:moveTo>
                  <a:cubicBezTo>
                    <a:pt x="42" y="42"/>
                    <a:pt x="0" y="83"/>
                    <a:pt x="0" y="135"/>
                  </a:cubicBezTo>
                  <a:cubicBezTo>
                    <a:pt x="0" y="176"/>
                    <a:pt x="42" y="176"/>
                    <a:pt x="42" y="218"/>
                  </a:cubicBezTo>
                  <a:lnTo>
                    <a:pt x="42" y="259"/>
                  </a:lnTo>
                  <a:cubicBezTo>
                    <a:pt x="83" y="300"/>
                    <a:pt x="135" y="342"/>
                    <a:pt x="176" y="393"/>
                  </a:cubicBezTo>
                  <a:cubicBezTo>
                    <a:pt x="209" y="404"/>
                    <a:pt x="242" y="409"/>
                    <a:pt x="274" y="409"/>
                  </a:cubicBezTo>
                  <a:cubicBezTo>
                    <a:pt x="364" y="409"/>
                    <a:pt x="445" y="369"/>
                    <a:pt x="476" y="300"/>
                  </a:cubicBezTo>
                  <a:cubicBezTo>
                    <a:pt x="517" y="300"/>
                    <a:pt x="517" y="259"/>
                    <a:pt x="558" y="218"/>
                  </a:cubicBez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40"/>
            <p:cNvSpPr/>
            <p:nvPr/>
          </p:nvSpPr>
          <p:spPr>
            <a:xfrm>
              <a:off x="4650550" y="4262425"/>
              <a:ext cx="8550" cy="7775"/>
            </a:xfrm>
            <a:custGeom>
              <a:rect b="b" l="l" r="r" t="t"/>
              <a:pathLst>
                <a:path extrusionOk="0" h="311" w="342">
                  <a:moveTo>
                    <a:pt x="83" y="0"/>
                  </a:moveTo>
                  <a:lnTo>
                    <a:pt x="1" y="259"/>
                  </a:lnTo>
                  <a:cubicBezTo>
                    <a:pt x="1" y="259"/>
                    <a:pt x="42" y="259"/>
                    <a:pt x="42" y="310"/>
                  </a:cubicBezTo>
                  <a:cubicBezTo>
                    <a:pt x="83" y="310"/>
                    <a:pt x="176" y="310"/>
                    <a:pt x="218" y="259"/>
                  </a:cubicBezTo>
                  <a:cubicBezTo>
                    <a:pt x="259" y="217"/>
                    <a:pt x="342" y="176"/>
                    <a:pt x="342" y="135"/>
                  </a:cubicBezTo>
                  <a:lnTo>
                    <a:pt x="83"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40"/>
            <p:cNvSpPr/>
            <p:nvPr/>
          </p:nvSpPr>
          <p:spPr>
            <a:xfrm>
              <a:off x="4668900" y="4565300"/>
              <a:ext cx="9600" cy="7325"/>
            </a:xfrm>
            <a:custGeom>
              <a:rect b="b" l="l" r="r" t="t"/>
              <a:pathLst>
                <a:path extrusionOk="0" h="293" w="384">
                  <a:moveTo>
                    <a:pt x="254" y="0"/>
                  </a:moveTo>
                  <a:cubicBezTo>
                    <a:pt x="147" y="0"/>
                    <a:pt x="60" y="71"/>
                    <a:pt x="1" y="168"/>
                  </a:cubicBezTo>
                  <a:lnTo>
                    <a:pt x="259" y="292"/>
                  </a:lnTo>
                  <a:lnTo>
                    <a:pt x="383" y="34"/>
                  </a:lnTo>
                  <a:cubicBezTo>
                    <a:pt x="337" y="11"/>
                    <a:pt x="294" y="0"/>
                    <a:pt x="25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40"/>
            <p:cNvSpPr/>
            <p:nvPr/>
          </p:nvSpPr>
          <p:spPr>
            <a:xfrm>
              <a:off x="4605325" y="4539250"/>
              <a:ext cx="12950" cy="9850"/>
            </a:xfrm>
            <a:custGeom>
              <a:rect b="b" l="l" r="r" t="t"/>
              <a:pathLst>
                <a:path extrusionOk="0" h="394" w="518">
                  <a:moveTo>
                    <a:pt x="124" y="0"/>
                  </a:moveTo>
                  <a:lnTo>
                    <a:pt x="83" y="42"/>
                  </a:lnTo>
                  <a:cubicBezTo>
                    <a:pt x="42" y="42"/>
                    <a:pt x="42" y="93"/>
                    <a:pt x="0" y="135"/>
                  </a:cubicBezTo>
                  <a:lnTo>
                    <a:pt x="0" y="176"/>
                  </a:lnTo>
                  <a:lnTo>
                    <a:pt x="517" y="393"/>
                  </a:lnTo>
                  <a:lnTo>
                    <a:pt x="517" y="217"/>
                  </a:lnTo>
                  <a:cubicBezTo>
                    <a:pt x="517" y="135"/>
                    <a:pt x="434" y="42"/>
                    <a:pt x="34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40"/>
            <p:cNvSpPr/>
            <p:nvPr/>
          </p:nvSpPr>
          <p:spPr>
            <a:xfrm>
              <a:off x="4694750" y="4501500"/>
              <a:ext cx="9600" cy="12950"/>
            </a:xfrm>
            <a:custGeom>
              <a:rect b="b" l="l" r="r" t="t"/>
              <a:pathLst>
                <a:path extrusionOk="0" h="518" w="384">
                  <a:moveTo>
                    <a:pt x="259" y="1"/>
                  </a:moveTo>
                  <a:cubicBezTo>
                    <a:pt x="166" y="1"/>
                    <a:pt x="83" y="52"/>
                    <a:pt x="42" y="94"/>
                  </a:cubicBezTo>
                  <a:lnTo>
                    <a:pt x="42" y="177"/>
                  </a:lnTo>
                  <a:cubicBezTo>
                    <a:pt x="0" y="218"/>
                    <a:pt x="0" y="311"/>
                    <a:pt x="42" y="394"/>
                  </a:cubicBezTo>
                  <a:cubicBezTo>
                    <a:pt x="42" y="435"/>
                    <a:pt x="83" y="476"/>
                    <a:pt x="125" y="476"/>
                  </a:cubicBezTo>
                  <a:lnTo>
                    <a:pt x="166" y="518"/>
                  </a:lnTo>
                  <a:lnTo>
                    <a:pt x="3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40"/>
            <p:cNvSpPr/>
            <p:nvPr/>
          </p:nvSpPr>
          <p:spPr>
            <a:xfrm>
              <a:off x="4630125" y="4474825"/>
              <a:ext cx="16050" cy="14150"/>
            </a:xfrm>
            <a:custGeom>
              <a:rect b="b" l="l" r="r" t="t"/>
              <a:pathLst>
                <a:path extrusionOk="0" h="566" w="642">
                  <a:moveTo>
                    <a:pt x="295" y="1"/>
                  </a:moveTo>
                  <a:cubicBezTo>
                    <a:pt x="189" y="1"/>
                    <a:pt x="102" y="71"/>
                    <a:pt x="42" y="168"/>
                  </a:cubicBezTo>
                  <a:cubicBezTo>
                    <a:pt x="1" y="292"/>
                    <a:pt x="42" y="468"/>
                    <a:pt x="218" y="551"/>
                  </a:cubicBezTo>
                  <a:cubicBezTo>
                    <a:pt x="242" y="561"/>
                    <a:pt x="268" y="565"/>
                    <a:pt x="294" y="565"/>
                  </a:cubicBezTo>
                  <a:cubicBezTo>
                    <a:pt x="405" y="565"/>
                    <a:pt x="526" y="486"/>
                    <a:pt x="559" y="385"/>
                  </a:cubicBezTo>
                  <a:cubicBezTo>
                    <a:pt x="642" y="251"/>
                    <a:pt x="559" y="86"/>
                    <a:pt x="425" y="34"/>
                  </a:cubicBezTo>
                  <a:cubicBezTo>
                    <a:pt x="379" y="11"/>
                    <a:pt x="336" y="1"/>
                    <a:pt x="29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40"/>
            <p:cNvSpPr/>
            <p:nvPr/>
          </p:nvSpPr>
          <p:spPr>
            <a:xfrm>
              <a:off x="4584900" y="4493650"/>
              <a:ext cx="15025" cy="13700"/>
            </a:xfrm>
            <a:custGeom>
              <a:rect b="b" l="l" r="r" t="t"/>
              <a:pathLst>
                <a:path extrusionOk="0" h="548" w="601">
                  <a:moveTo>
                    <a:pt x="314" y="0"/>
                  </a:moveTo>
                  <a:cubicBezTo>
                    <a:pt x="199" y="0"/>
                    <a:pt x="105" y="56"/>
                    <a:pt x="42" y="191"/>
                  </a:cubicBezTo>
                  <a:cubicBezTo>
                    <a:pt x="0" y="315"/>
                    <a:pt x="42" y="491"/>
                    <a:pt x="218" y="532"/>
                  </a:cubicBezTo>
                  <a:cubicBezTo>
                    <a:pt x="249" y="542"/>
                    <a:pt x="283" y="547"/>
                    <a:pt x="317" y="547"/>
                  </a:cubicBezTo>
                  <a:cubicBezTo>
                    <a:pt x="421" y="547"/>
                    <a:pt x="528" y="501"/>
                    <a:pt x="559" y="408"/>
                  </a:cubicBezTo>
                  <a:cubicBezTo>
                    <a:pt x="600" y="232"/>
                    <a:pt x="559" y="56"/>
                    <a:pt x="424" y="15"/>
                  </a:cubicBezTo>
                  <a:cubicBezTo>
                    <a:pt x="386" y="5"/>
                    <a:pt x="349" y="0"/>
                    <a:pt x="31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40"/>
            <p:cNvSpPr/>
            <p:nvPr/>
          </p:nvSpPr>
          <p:spPr>
            <a:xfrm>
              <a:off x="4648475" y="4520075"/>
              <a:ext cx="16050" cy="14125"/>
            </a:xfrm>
            <a:custGeom>
              <a:rect b="b" l="l" r="r" t="t"/>
              <a:pathLst>
                <a:path extrusionOk="0" h="565" w="642">
                  <a:moveTo>
                    <a:pt x="314" y="0"/>
                  </a:moveTo>
                  <a:cubicBezTo>
                    <a:pt x="214" y="0"/>
                    <a:pt x="113" y="70"/>
                    <a:pt x="84" y="168"/>
                  </a:cubicBezTo>
                  <a:cubicBezTo>
                    <a:pt x="1" y="292"/>
                    <a:pt x="84" y="467"/>
                    <a:pt x="208" y="550"/>
                  </a:cubicBezTo>
                  <a:cubicBezTo>
                    <a:pt x="242" y="560"/>
                    <a:pt x="274" y="565"/>
                    <a:pt x="305" y="565"/>
                  </a:cubicBezTo>
                  <a:cubicBezTo>
                    <a:pt x="433" y="565"/>
                    <a:pt x="534" y="485"/>
                    <a:pt x="600" y="385"/>
                  </a:cubicBezTo>
                  <a:cubicBezTo>
                    <a:pt x="642" y="250"/>
                    <a:pt x="559" y="85"/>
                    <a:pt x="425" y="33"/>
                  </a:cubicBezTo>
                  <a:cubicBezTo>
                    <a:pt x="390" y="10"/>
                    <a:pt x="352" y="0"/>
                    <a:pt x="31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40"/>
            <p:cNvSpPr/>
            <p:nvPr/>
          </p:nvSpPr>
          <p:spPr>
            <a:xfrm>
              <a:off x="4610750" y="4429600"/>
              <a:ext cx="16050" cy="13675"/>
            </a:xfrm>
            <a:custGeom>
              <a:rect b="b" l="l" r="r" t="t"/>
              <a:pathLst>
                <a:path extrusionOk="0" h="547" w="642">
                  <a:moveTo>
                    <a:pt x="313" y="0"/>
                  </a:moveTo>
                  <a:cubicBezTo>
                    <a:pt x="213" y="0"/>
                    <a:pt x="113" y="71"/>
                    <a:pt x="83" y="168"/>
                  </a:cubicBezTo>
                  <a:cubicBezTo>
                    <a:pt x="0" y="292"/>
                    <a:pt x="83" y="468"/>
                    <a:pt x="217" y="509"/>
                  </a:cubicBezTo>
                  <a:cubicBezTo>
                    <a:pt x="264" y="536"/>
                    <a:pt x="309" y="547"/>
                    <a:pt x="350" y="547"/>
                  </a:cubicBezTo>
                  <a:cubicBezTo>
                    <a:pt x="455" y="547"/>
                    <a:pt x="541" y="474"/>
                    <a:pt x="600" y="385"/>
                  </a:cubicBezTo>
                  <a:cubicBezTo>
                    <a:pt x="641" y="251"/>
                    <a:pt x="559" y="85"/>
                    <a:pt x="424" y="34"/>
                  </a:cubicBezTo>
                  <a:cubicBezTo>
                    <a:pt x="390" y="11"/>
                    <a:pt x="352" y="0"/>
                    <a:pt x="31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40"/>
            <p:cNvSpPr/>
            <p:nvPr/>
          </p:nvSpPr>
          <p:spPr>
            <a:xfrm>
              <a:off x="4675375" y="4455900"/>
              <a:ext cx="16050" cy="13800"/>
            </a:xfrm>
            <a:custGeom>
              <a:rect b="b" l="l" r="r" t="t"/>
              <a:pathLst>
                <a:path extrusionOk="0" h="552" w="642">
                  <a:moveTo>
                    <a:pt x="314" y="1"/>
                  </a:moveTo>
                  <a:cubicBezTo>
                    <a:pt x="199" y="1"/>
                    <a:pt x="105" y="56"/>
                    <a:pt x="41" y="191"/>
                  </a:cubicBezTo>
                  <a:cubicBezTo>
                    <a:pt x="0" y="326"/>
                    <a:pt x="83" y="491"/>
                    <a:pt x="217" y="532"/>
                  </a:cubicBezTo>
                  <a:cubicBezTo>
                    <a:pt x="248" y="545"/>
                    <a:pt x="282" y="552"/>
                    <a:pt x="316" y="552"/>
                  </a:cubicBezTo>
                  <a:cubicBezTo>
                    <a:pt x="420" y="552"/>
                    <a:pt x="527" y="492"/>
                    <a:pt x="558" y="367"/>
                  </a:cubicBezTo>
                  <a:cubicBezTo>
                    <a:pt x="641" y="233"/>
                    <a:pt x="558" y="67"/>
                    <a:pt x="424" y="15"/>
                  </a:cubicBezTo>
                  <a:cubicBezTo>
                    <a:pt x="385" y="6"/>
                    <a:pt x="349" y="1"/>
                    <a:pt x="31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40"/>
            <p:cNvSpPr/>
            <p:nvPr/>
          </p:nvSpPr>
          <p:spPr>
            <a:xfrm>
              <a:off x="4547150" y="4513400"/>
              <a:ext cx="7525" cy="8800"/>
            </a:xfrm>
            <a:custGeom>
              <a:rect b="b" l="l" r="r" t="t"/>
              <a:pathLst>
                <a:path extrusionOk="0" h="352" w="301">
                  <a:moveTo>
                    <a:pt x="125" y="0"/>
                  </a:moveTo>
                  <a:lnTo>
                    <a:pt x="1" y="259"/>
                  </a:lnTo>
                  <a:lnTo>
                    <a:pt x="259" y="352"/>
                  </a:lnTo>
                  <a:lnTo>
                    <a:pt x="259" y="300"/>
                  </a:lnTo>
                  <a:cubicBezTo>
                    <a:pt x="301" y="176"/>
                    <a:pt x="259" y="93"/>
                    <a:pt x="17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40"/>
            <p:cNvSpPr/>
            <p:nvPr/>
          </p:nvSpPr>
          <p:spPr>
            <a:xfrm>
              <a:off x="4570950" y="4448775"/>
              <a:ext cx="10600" cy="13325"/>
            </a:xfrm>
            <a:custGeom>
              <a:rect b="b" l="l" r="r" t="t"/>
              <a:pathLst>
                <a:path extrusionOk="0" h="533" w="424">
                  <a:moveTo>
                    <a:pt x="207" y="1"/>
                  </a:moveTo>
                  <a:lnTo>
                    <a:pt x="0" y="518"/>
                  </a:lnTo>
                  <a:cubicBezTo>
                    <a:pt x="29" y="527"/>
                    <a:pt x="62" y="533"/>
                    <a:pt x="95" y="533"/>
                  </a:cubicBezTo>
                  <a:cubicBezTo>
                    <a:pt x="202" y="533"/>
                    <a:pt x="319" y="479"/>
                    <a:pt x="383" y="352"/>
                  </a:cubicBezTo>
                  <a:cubicBezTo>
                    <a:pt x="424" y="218"/>
                    <a:pt x="341" y="42"/>
                    <a:pt x="20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40"/>
            <p:cNvSpPr/>
            <p:nvPr/>
          </p:nvSpPr>
          <p:spPr>
            <a:xfrm>
              <a:off x="4721625" y="4441275"/>
              <a:ext cx="6500" cy="8550"/>
            </a:xfrm>
            <a:custGeom>
              <a:rect b="b" l="l" r="r" t="t"/>
              <a:pathLst>
                <a:path extrusionOk="0" h="342" w="260">
                  <a:moveTo>
                    <a:pt x="1" y="1"/>
                  </a:moveTo>
                  <a:lnTo>
                    <a:pt x="1" y="42"/>
                  </a:lnTo>
                  <a:lnTo>
                    <a:pt x="1" y="135"/>
                  </a:lnTo>
                  <a:cubicBezTo>
                    <a:pt x="1" y="218"/>
                    <a:pt x="42" y="301"/>
                    <a:pt x="177" y="342"/>
                  </a:cubicBezTo>
                  <a:lnTo>
                    <a:pt x="259" y="84"/>
                  </a:lnTo>
                  <a:lnTo>
                    <a:pt x="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40"/>
            <p:cNvSpPr/>
            <p:nvPr/>
          </p:nvSpPr>
          <p:spPr>
            <a:xfrm>
              <a:off x="4657000" y="4414400"/>
              <a:ext cx="14000" cy="10125"/>
            </a:xfrm>
            <a:custGeom>
              <a:rect b="b" l="l" r="r" t="t"/>
              <a:pathLst>
                <a:path extrusionOk="0" h="405" w="560">
                  <a:moveTo>
                    <a:pt x="42" y="1"/>
                  </a:moveTo>
                  <a:cubicBezTo>
                    <a:pt x="1" y="42"/>
                    <a:pt x="1" y="83"/>
                    <a:pt x="1" y="125"/>
                  </a:cubicBezTo>
                  <a:cubicBezTo>
                    <a:pt x="1" y="259"/>
                    <a:pt x="84" y="342"/>
                    <a:pt x="177" y="383"/>
                  </a:cubicBezTo>
                  <a:cubicBezTo>
                    <a:pt x="214" y="399"/>
                    <a:pt x="252" y="405"/>
                    <a:pt x="288" y="405"/>
                  </a:cubicBezTo>
                  <a:cubicBezTo>
                    <a:pt x="373" y="405"/>
                    <a:pt x="448" y="371"/>
                    <a:pt x="477" y="342"/>
                  </a:cubicBezTo>
                  <a:cubicBezTo>
                    <a:pt x="518" y="300"/>
                    <a:pt x="518" y="259"/>
                    <a:pt x="559" y="218"/>
                  </a:cubicBez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40"/>
            <p:cNvSpPr/>
            <p:nvPr/>
          </p:nvSpPr>
          <p:spPr>
            <a:xfrm>
              <a:off x="4597825" y="4390625"/>
              <a:ext cx="8550" cy="7525"/>
            </a:xfrm>
            <a:custGeom>
              <a:rect b="b" l="l" r="r" t="t"/>
              <a:pathLst>
                <a:path extrusionOk="0" h="301" w="342">
                  <a:moveTo>
                    <a:pt x="83" y="0"/>
                  </a:moveTo>
                  <a:lnTo>
                    <a:pt x="0" y="259"/>
                  </a:lnTo>
                  <a:cubicBezTo>
                    <a:pt x="42" y="300"/>
                    <a:pt x="42" y="300"/>
                    <a:pt x="83" y="300"/>
                  </a:cubicBezTo>
                  <a:lnTo>
                    <a:pt x="124" y="300"/>
                  </a:lnTo>
                  <a:cubicBezTo>
                    <a:pt x="217" y="259"/>
                    <a:pt x="300" y="217"/>
                    <a:pt x="300" y="176"/>
                  </a:cubicBezTo>
                  <a:cubicBezTo>
                    <a:pt x="342" y="176"/>
                    <a:pt x="342" y="135"/>
                    <a:pt x="342" y="135"/>
                  </a:cubicBezTo>
                  <a:lnTo>
                    <a:pt x="83"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40"/>
            <p:cNvSpPr/>
            <p:nvPr/>
          </p:nvSpPr>
          <p:spPr>
            <a:xfrm>
              <a:off x="4616175" y="4693300"/>
              <a:ext cx="9575" cy="7525"/>
            </a:xfrm>
            <a:custGeom>
              <a:rect b="b" l="l" r="r" t="t"/>
              <a:pathLst>
                <a:path extrusionOk="0" h="301" w="383">
                  <a:moveTo>
                    <a:pt x="259" y="0"/>
                  </a:moveTo>
                  <a:cubicBezTo>
                    <a:pt x="207" y="0"/>
                    <a:pt x="166" y="42"/>
                    <a:pt x="166" y="42"/>
                  </a:cubicBezTo>
                  <a:cubicBezTo>
                    <a:pt x="124" y="42"/>
                    <a:pt x="124" y="42"/>
                    <a:pt x="124" y="83"/>
                  </a:cubicBezTo>
                  <a:cubicBezTo>
                    <a:pt x="83" y="83"/>
                    <a:pt x="42" y="135"/>
                    <a:pt x="0" y="176"/>
                  </a:cubicBezTo>
                  <a:lnTo>
                    <a:pt x="259" y="300"/>
                  </a:lnTo>
                  <a:lnTo>
                    <a:pt x="383" y="42"/>
                  </a:lnTo>
                  <a:cubicBezTo>
                    <a:pt x="342" y="42"/>
                    <a:pt x="300"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40"/>
            <p:cNvSpPr/>
            <p:nvPr/>
          </p:nvSpPr>
          <p:spPr>
            <a:xfrm>
              <a:off x="4552600" y="4667075"/>
              <a:ext cx="12925" cy="10225"/>
            </a:xfrm>
            <a:custGeom>
              <a:rect b="b" l="l" r="r" t="t"/>
              <a:pathLst>
                <a:path extrusionOk="0" h="409" w="517">
                  <a:moveTo>
                    <a:pt x="249" y="0"/>
                  </a:moveTo>
                  <a:cubicBezTo>
                    <a:pt x="154" y="0"/>
                    <a:pt x="62" y="49"/>
                    <a:pt x="0" y="150"/>
                  </a:cubicBezTo>
                  <a:lnTo>
                    <a:pt x="0" y="191"/>
                  </a:lnTo>
                  <a:lnTo>
                    <a:pt x="517" y="408"/>
                  </a:lnTo>
                  <a:lnTo>
                    <a:pt x="517" y="274"/>
                  </a:lnTo>
                  <a:cubicBezTo>
                    <a:pt x="517" y="191"/>
                    <a:pt x="476" y="57"/>
                    <a:pt x="341" y="15"/>
                  </a:cubicBezTo>
                  <a:cubicBezTo>
                    <a:pt x="311" y="5"/>
                    <a:pt x="279" y="0"/>
                    <a:pt x="24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40"/>
            <p:cNvSpPr/>
            <p:nvPr/>
          </p:nvSpPr>
          <p:spPr>
            <a:xfrm>
              <a:off x="4642025" y="4629700"/>
              <a:ext cx="9575" cy="12950"/>
            </a:xfrm>
            <a:custGeom>
              <a:rect b="b" l="l" r="r" t="t"/>
              <a:pathLst>
                <a:path extrusionOk="0" h="518" w="383">
                  <a:moveTo>
                    <a:pt x="300" y="1"/>
                  </a:moveTo>
                  <a:cubicBezTo>
                    <a:pt x="166" y="1"/>
                    <a:pt x="83" y="42"/>
                    <a:pt x="42" y="177"/>
                  </a:cubicBezTo>
                  <a:cubicBezTo>
                    <a:pt x="0" y="259"/>
                    <a:pt x="0" y="352"/>
                    <a:pt x="42" y="435"/>
                  </a:cubicBezTo>
                  <a:cubicBezTo>
                    <a:pt x="83" y="477"/>
                    <a:pt x="124" y="518"/>
                    <a:pt x="166" y="518"/>
                  </a:cubicBezTo>
                  <a:lnTo>
                    <a:pt x="3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40"/>
            <p:cNvSpPr/>
            <p:nvPr/>
          </p:nvSpPr>
          <p:spPr>
            <a:xfrm>
              <a:off x="4577400" y="4603025"/>
              <a:ext cx="15025" cy="14150"/>
            </a:xfrm>
            <a:custGeom>
              <a:rect b="b" l="l" r="r" t="t"/>
              <a:pathLst>
                <a:path extrusionOk="0" h="566" w="601">
                  <a:moveTo>
                    <a:pt x="295" y="1"/>
                  </a:moveTo>
                  <a:cubicBezTo>
                    <a:pt x="189" y="1"/>
                    <a:pt x="102" y="71"/>
                    <a:pt x="42" y="168"/>
                  </a:cubicBezTo>
                  <a:cubicBezTo>
                    <a:pt x="1" y="334"/>
                    <a:pt x="42" y="468"/>
                    <a:pt x="207" y="551"/>
                  </a:cubicBezTo>
                  <a:cubicBezTo>
                    <a:pt x="239" y="561"/>
                    <a:pt x="273" y="566"/>
                    <a:pt x="307" y="566"/>
                  </a:cubicBezTo>
                  <a:cubicBezTo>
                    <a:pt x="417" y="566"/>
                    <a:pt x="527" y="512"/>
                    <a:pt x="559" y="386"/>
                  </a:cubicBezTo>
                  <a:cubicBezTo>
                    <a:pt x="600" y="251"/>
                    <a:pt x="559" y="75"/>
                    <a:pt x="424" y="34"/>
                  </a:cubicBezTo>
                  <a:cubicBezTo>
                    <a:pt x="379" y="11"/>
                    <a:pt x="335" y="1"/>
                    <a:pt x="29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40"/>
            <p:cNvSpPr/>
            <p:nvPr/>
          </p:nvSpPr>
          <p:spPr>
            <a:xfrm>
              <a:off x="4532175" y="4621950"/>
              <a:ext cx="15000" cy="14050"/>
            </a:xfrm>
            <a:custGeom>
              <a:rect b="b" l="l" r="r" t="t"/>
              <a:pathLst>
                <a:path extrusionOk="0" h="562" w="600">
                  <a:moveTo>
                    <a:pt x="337" y="0"/>
                  </a:moveTo>
                  <a:cubicBezTo>
                    <a:pt x="201" y="0"/>
                    <a:pt x="76" y="76"/>
                    <a:pt x="42" y="187"/>
                  </a:cubicBezTo>
                  <a:cubicBezTo>
                    <a:pt x="0" y="311"/>
                    <a:pt x="42" y="487"/>
                    <a:pt x="207" y="528"/>
                  </a:cubicBezTo>
                  <a:cubicBezTo>
                    <a:pt x="245" y="551"/>
                    <a:pt x="285" y="561"/>
                    <a:pt x="325" y="561"/>
                  </a:cubicBezTo>
                  <a:cubicBezTo>
                    <a:pt x="429" y="561"/>
                    <a:pt x="529" y="493"/>
                    <a:pt x="559" y="404"/>
                  </a:cubicBezTo>
                  <a:cubicBezTo>
                    <a:pt x="600" y="228"/>
                    <a:pt x="559" y="94"/>
                    <a:pt x="424" y="11"/>
                  </a:cubicBezTo>
                  <a:cubicBezTo>
                    <a:pt x="395" y="4"/>
                    <a:pt x="366" y="0"/>
                    <a:pt x="33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40"/>
            <p:cNvSpPr/>
            <p:nvPr/>
          </p:nvSpPr>
          <p:spPr>
            <a:xfrm>
              <a:off x="4595500" y="4648725"/>
              <a:ext cx="16300" cy="13700"/>
            </a:xfrm>
            <a:custGeom>
              <a:rect b="b" l="l" r="r" t="t"/>
              <a:pathLst>
                <a:path extrusionOk="0" h="548" w="652">
                  <a:moveTo>
                    <a:pt x="336" y="0"/>
                  </a:moveTo>
                  <a:cubicBezTo>
                    <a:pt x="232" y="0"/>
                    <a:pt x="125" y="48"/>
                    <a:pt x="93" y="150"/>
                  </a:cubicBezTo>
                  <a:cubicBezTo>
                    <a:pt x="0" y="315"/>
                    <a:pt x="93" y="450"/>
                    <a:pt x="217" y="532"/>
                  </a:cubicBezTo>
                  <a:cubicBezTo>
                    <a:pt x="249" y="542"/>
                    <a:pt x="283" y="547"/>
                    <a:pt x="316" y="547"/>
                  </a:cubicBezTo>
                  <a:cubicBezTo>
                    <a:pt x="426" y="547"/>
                    <a:pt x="539" y="493"/>
                    <a:pt x="610" y="367"/>
                  </a:cubicBezTo>
                  <a:cubicBezTo>
                    <a:pt x="652" y="232"/>
                    <a:pt x="569" y="57"/>
                    <a:pt x="435" y="15"/>
                  </a:cubicBezTo>
                  <a:cubicBezTo>
                    <a:pt x="404" y="5"/>
                    <a:pt x="370" y="0"/>
                    <a:pt x="33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40"/>
            <p:cNvSpPr/>
            <p:nvPr/>
          </p:nvSpPr>
          <p:spPr>
            <a:xfrm>
              <a:off x="4558025" y="4557800"/>
              <a:ext cx="16050" cy="14050"/>
            </a:xfrm>
            <a:custGeom>
              <a:rect b="b" l="l" r="r" t="t"/>
              <a:pathLst>
                <a:path extrusionOk="0" h="562" w="642">
                  <a:moveTo>
                    <a:pt x="313" y="1"/>
                  </a:moveTo>
                  <a:cubicBezTo>
                    <a:pt x="213" y="1"/>
                    <a:pt x="113" y="71"/>
                    <a:pt x="83" y="168"/>
                  </a:cubicBezTo>
                  <a:cubicBezTo>
                    <a:pt x="0" y="334"/>
                    <a:pt x="83" y="468"/>
                    <a:pt x="207" y="551"/>
                  </a:cubicBezTo>
                  <a:cubicBezTo>
                    <a:pt x="231" y="558"/>
                    <a:pt x="256" y="561"/>
                    <a:pt x="281" y="561"/>
                  </a:cubicBezTo>
                  <a:cubicBezTo>
                    <a:pt x="401" y="561"/>
                    <a:pt x="532" y="487"/>
                    <a:pt x="600" y="385"/>
                  </a:cubicBezTo>
                  <a:cubicBezTo>
                    <a:pt x="641" y="251"/>
                    <a:pt x="558" y="75"/>
                    <a:pt x="424" y="34"/>
                  </a:cubicBezTo>
                  <a:cubicBezTo>
                    <a:pt x="390" y="11"/>
                    <a:pt x="352" y="1"/>
                    <a:pt x="31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40"/>
            <p:cNvSpPr/>
            <p:nvPr/>
          </p:nvSpPr>
          <p:spPr>
            <a:xfrm>
              <a:off x="4622625" y="4584100"/>
              <a:ext cx="16050" cy="14275"/>
            </a:xfrm>
            <a:custGeom>
              <a:rect b="b" l="l" r="r" t="t"/>
              <a:pathLst>
                <a:path extrusionOk="0" h="571" w="642">
                  <a:moveTo>
                    <a:pt x="314" y="1"/>
                  </a:moveTo>
                  <a:cubicBezTo>
                    <a:pt x="200" y="1"/>
                    <a:pt x="106" y="57"/>
                    <a:pt x="42" y="191"/>
                  </a:cubicBezTo>
                  <a:cubicBezTo>
                    <a:pt x="1" y="315"/>
                    <a:pt x="42" y="491"/>
                    <a:pt x="208" y="533"/>
                  </a:cubicBezTo>
                  <a:cubicBezTo>
                    <a:pt x="246" y="559"/>
                    <a:pt x="287" y="570"/>
                    <a:pt x="328" y="570"/>
                  </a:cubicBezTo>
                  <a:cubicBezTo>
                    <a:pt x="431" y="570"/>
                    <a:pt x="530" y="497"/>
                    <a:pt x="559" y="409"/>
                  </a:cubicBezTo>
                  <a:cubicBezTo>
                    <a:pt x="642" y="233"/>
                    <a:pt x="559" y="109"/>
                    <a:pt x="425" y="16"/>
                  </a:cubicBezTo>
                  <a:cubicBezTo>
                    <a:pt x="386" y="6"/>
                    <a:pt x="349" y="1"/>
                    <a:pt x="31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40"/>
            <p:cNvSpPr/>
            <p:nvPr/>
          </p:nvSpPr>
          <p:spPr>
            <a:xfrm>
              <a:off x="4494425" y="4641600"/>
              <a:ext cx="7525" cy="8550"/>
            </a:xfrm>
            <a:custGeom>
              <a:rect b="b" l="l" r="r" t="t"/>
              <a:pathLst>
                <a:path extrusionOk="0" h="342" w="301">
                  <a:moveTo>
                    <a:pt x="83" y="1"/>
                  </a:moveTo>
                  <a:lnTo>
                    <a:pt x="1" y="259"/>
                  </a:lnTo>
                  <a:lnTo>
                    <a:pt x="259" y="342"/>
                  </a:lnTo>
                  <a:lnTo>
                    <a:pt x="259" y="300"/>
                  </a:lnTo>
                  <a:cubicBezTo>
                    <a:pt x="301" y="176"/>
                    <a:pt x="218" y="42"/>
                    <a:pt x="8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40"/>
            <p:cNvSpPr/>
            <p:nvPr/>
          </p:nvSpPr>
          <p:spPr>
            <a:xfrm>
              <a:off x="4517950" y="4576975"/>
              <a:ext cx="10875" cy="14000"/>
            </a:xfrm>
            <a:custGeom>
              <a:rect b="b" l="l" r="r" t="t"/>
              <a:pathLst>
                <a:path extrusionOk="0" h="560" w="435">
                  <a:moveTo>
                    <a:pt x="218" y="1"/>
                  </a:moveTo>
                  <a:lnTo>
                    <a:pt x="1" y="518"/>
                  </a:lnTo>
                  <a:cubicBezTo>
                    <a:pt x="1" y="518"/>
                    <a:pt x="52" y="518"/>
                    <a:pt x="52" y="559"/>
                  </a:cubicBezTo>
                  <a:cubicBezTo>
                    <a:pt x="176" y="559"/>
                    <a:pt x="311" y="518"/>
                    <a:pt x="352" y="394"/>
                  </a:cubicBezTo>
                  <a:cubicBezTo>
                    <a:pt x="435" y="259"/>
                    <a:pt x="393" y="135"/>
                    <a:pt x="259" y="42"/>
                  </a:cubicBezTo>
                  <a:lnTo>
                    <a:pt x="218"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40"/>
            <p:cNvSpPr/>
            <p:nvPr/>
          </p:nvSpPr>
          <p:spPr>
            <a:xfrm>
              <a:off x="4668900" y="4569475"/>
              <a:ext cx="6500" cy="9600"/>
            </a:xfrm>
            <a:custGeom>
              <a:rect b="b" l="l" r="r" t="t"/>
              <a:pathLst>
                <a:path extrusionOk="0" h="384" w="260">
                  <a:moveTo>
                    <a:pt x="1" y="1"/>
                  </a:moveTo>
                  <a:lnTo>
                    <a:pt x="1" y="84"/>
                  </a:lnTo>
                  <a:lnTo>
                    <a:pt x="1" y="125"/>
                  </a:lnTo>
                  <a:lnTo>
                    <a:pt x="1" y="218"/>
                  </a:lnTo>
                  <a:cubicBezTo>
                    <a:pt x="42" y="259"/>
                    <a:pt x="42" y="301"/>
                    <a:pt x="83" y="301"/>
                  </a:cubicBezTo>
                  <a:cubicBezTo>
                    <a:pt x="83" y="342"/>
                    <a:pt x="125" y="342"/>
                    <a:pt x="166" y="384"/>
                  </a:cubicBezTo>
                  <a:lnTo>
                    <a:pt x="259" y="125"/>
                  </a:lnTo>
                  <a:lnTo>
                    <a:pt x="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40"/>
            <p:cNvSpPr/>
            <p:nvPr/>
          </p:nvSpPr>
          <p:spPr>
            <a:xfrm>
              <a:off x="4604275" y="4543650"/>
              <a:ext cx="14000" cy="9325"/>
            </a:xfrm>
            <a:custGeom>
              <a:rect b="b" l="l" r="r" t="t"/>
              <a:pathLst>
                <a:path extrusionOk="0" h="373" w="560">
                  <a:moveTo>
                    <a:pt x="42" y="0"/>
                  </a:moveTo>
                  <a:cubicBezTo>
                    <a:pt x="1" y="41"/>
                    <a:pt x="1" y="41"/>
                    <a:pt x="1" y="83"/>
                  </a:cubicBezTo>
                  <a:cubicBezTo>
                    <a:pt x="1" y="217"/>
                    <a:pt x="84" y="300"/>
                    <a:pt x="166" y="341"/>
                  </a:cubicBezTo>
                  <a:cubicBezTo>
                    <a:pt x="192" y="362"/>
                    <a:pt x="226" y="372"/>
                    <a:pt x="258" y="372"/>
                  </a:cubicBezTo>
                  <a:cubicBezTo>
                    <a:pt x="290" y="372"/>
                    <a:pt x="321" y="362"/>
                    <a:pt x="342" y="341"/>
                  </a:cubicBezTo>
                  <a:lnTo>
                    <a:pt x="383" y="341"/>
                  </a:lnTo>
                  <a:cubicBezTo>
                    <a:pt x="425" y="341"/>
                    <a:pt x="476" y="300"/>
                    <a:pt x="476" y="300"/>
                  </a:cubicBezTo>
                  <a:cubicBezTo>
                    <a:pt x="518" y="259"/>
                    <a:pt x="518" y="217"/>
                    <a:pt x="559" y="217"/>
                  </a:cubicBez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40"/>
            <p:cNvSpPr/>
            <p:nvPr/>
          </p:nvSpPr>
          <p:spPr>
            <a:xfrm>
              <a:off x="4545100" y="4519850"/>
              <a:ext cx="8550" cy="6500"/>
            </a:xfrm>
            <a:custGeom>
              <a:rect b="b" l="l" r="r" t="t"/>
              <a:pathLst>
                <a:path extrusionOk="0" h="260" w="342">
                  <a:moveTo>
                    <a:pt x="83" y="1"/>
                  </a:moveTo>
                  <a:lnTo>
                    <a:pt x="0" y="259"/>
                  </a:lnTo>
                  <a:lnTo>
                    <a:pt x="207" y="259"/>
                  </a:lnTo>
                  <a:cubicBezTo>
                    <a:pt x="259" y="218"/>
                    <a:pt x="300" y="177"/>
                    <a:pt x="341" y="94"/>
                  </a:cubicBezTo>
                  <a:lnTo>
                    <a:pt x="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40"/>
            <p:cNvSpPr/>
            <p:nvPr/>
          </p:nvSpPr>
          <p:spPr>
            <a:xfrm>
              <a:off x="4566550" y="4822525"/>
              <a:ext cx="6475" cy="2100"/>
            </a:xfrm>
            <a:custGeom>
              <a:rect b="b" l="l" r="r" t="t"/>
              <a:pathLst>
                <a:path extrusionOk="0" h="84" w="259">
                  <a:moveTo>
                    <a:pt x="0" y="1"/>
                  </a:moveTo>
                  <a:cubicBezTo>
                    <a:pt x="83" y="42"/>
                    <a:pt x="124" y="42"/>
                    <a:pt x="217" y="84"/>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40"/>
            <p:cNvSpPr/>
            <p:nvPr/>
          </p:nvSpPr>
          <p:spPr>
            <a:xfrm>
              <a:off x="4506325" y="4795650"/>
              <a:ext cx="4150" cy="3125"/>
            </a:xfrm>
            <a:custGeom>
              <a:rect b="b" l="l" r="r" t="t"/>
              <a:pathLst>
                <a:path extrusionOk="0" h="125" w="166">
                  <a:moveTo>
                    <a:pt x="0" y="1"/>
                  </a:moveTo>
                  <a:cubicBezTo>
                    <a:pt x="83" y="42"/>
                    <a:pt x="124" y="83"/>
                    <a:pt x="166" y="125"/>
                  </a:cubicBezTo>
                  <a:cubicBezTo>
                    <a:pt x="166" y="83"/>
                    <a:pt x="124" y="42"/>
                    <a:pt x="83" y="42"/>
                  </a:cubicBezTo>
                  <a:cubicBezTo>
                    <a:pt x="42" y="1"/>
                    <a:pt x="42" y="1"/>
                    <a:pt x="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40"/>
            <p:cNvSpPr/>
            <p:nvPr/>
          </p:nvSpPr>
          <p:spPr>
            <a:xfrm>
              <a:off x="4588000" y="4757925"/>
              <a:ext cx="10875" cy="13975"/>
            </a:xfrm>
            <a:custGeom>
              <a:rect b="b" l="l" r="r" t="t"/>
              <a:pathLst>
                <a:path extrusionOk="0" h="559" w="435">
                  <a:moveTo>
                    <a:pt x="259" y="0"/>
                  </a:moveTo>
                  <a:cubicBezTo>
                    <a:pt x="218" y="41"/>
                    <a:pt x="135" y="83"/>
                    <a:pt x="94" y="135"/>
                  </a:cubicBezTo>
                  <a:lnTo>
                    <a:pt x="94" y="176"/>
                  </a:lnTo>
                  <a:cubicBezTo>
                    <a:pt x="0" y="300"/>
                    <a:pt x="94" y="476"/>
                    <a:pt x="218" y="558"/>
                  </a:cubicBezTo>
                  <a:lnTo>
                    <a:pt x="435" y="41"/>
                  </a:lnTo>
                  <a:cubicBezTo>
                    <a:pt x="393" y="0"/>
                    <a:pt x="352"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40"/>
            <p:cNvSpPr/>
            <p:nvPr/>
          </p:nvSpPr>
          <p:spPr>
            <a:xfrm>
              <a:off x="4524425" y="4731700"/>
              <a:ext cx="15275" cy="13675"/>
            </a:xfrm>
            <a:custGeom>
              <a:rect b="b" l="l" r="r" t="t"/>
              <a:pathLst>
                <a:path extrusionOk="0" h="547" w="611">
                  <a:moveTo>
                    <a:pt x="296" y="0"/>
                  </a:moveTo>
                  <a:cubicBezTo>
                    <a:pt x="188" y="0"/>
                    <a:pt x="83" y="56"/>
                    <a:pt x="52" y="191"/>
                  </a:cubicBezTo>
                  <a:cubicBezTo>
                    <a:pt x="0" y="315"/>
                    <a:pt x="52" y="491"/>
                    <a:pt x="217" y="532"/>
                  </a:cubicBezTo>
                  <a:cubicBezTo>
                    <a:pt x="249" y="542"/>
                    <a:pt x="282" y="547"/>
                    <a:pt x="314" y="547"/>
                  </a:cubicBezTo>
                  <a:cubicBezTo>
                    <a:pt x="423" y="547"/>
                    <a:pt x="529" y="491"/>
                    <a:pt x="569" y="356"/>
                  </a:cubicBezTo>
                  <a:cubicBezTo>
                    <a:pt x="610" y="232"/>
                    <a:pt x="569" y="57"/>
                    <a:pt x="393" y="15"/>
                  </a:cubicBezTo>
                  <a:cubicBezTo>
                    <a:pt x="362" y="6"/>
                    <a:pt x="329" y="0"/>
                    <a:pt x="29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40"/>
            <p:cNvSpPr/>
            <p:nvPr/>
          </p:nvSpPr>
          <p:spPr>
            <a:xfrm>
              <a:off x="4479175" y="4750625"/>
              <a:ext cx="15275" cy="13575"/>
            </a:xfrm>
            <a:custGeom>
              <a:rect b="b" l="l" r="r" t="t"/>
              <a:pathLst>
                <a:path extrusionOk="0" h="543" w="611">
                  <a:moveTo>
                    <a:pt x="278" y="1"/>
                  </a:moveTo>
                  <a:cubicBezTo>
                    <a:pt x="177" y="1"/>
                    <a:pt x="82" y="71"/>
                    <a:pt x="52" y="168"/>
                  </a:cubicBezTo>
                  <a:cubicBezTo>
                    <a:pt x="1" y="292"/>
                    <a:pt x="52" y="468"/>
                    <a:pt x="218" y="509"/>
                  </a:cubicBezTo>
                  <a:cubicBezTo>
                    <a:pt x="255" y="532"/>
                    <a:pt x="294" y="542"/>
                    <a:pt x="333" y="542"/>
                  </a:cubicBezTo>
                  <a:cubicBezTo>
                    <a:pt x="435" y="542"/>
                    <a:pt x="532" y="472"/>
                    <a:pt x="569" y="375"/>
                  </a:cubicBezTo>
                  <a:cubicBezTo>
                    <a:pt x="611" y="251"/>
                    <a:pt x="569" y="75"/>
                    <a:pt x="394" y="34"/>
                  </a:cubicBezTo>
                  <a:cubicBezTo>
                    <a:pt x="357" y="11"/>
                    <a:pt x="317" y="1"/>
                    <a:pt x="27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40"/>
            <p:cNvSpPr/>
            <p:nvPr/>
          </p:nvSpPr>
          <p:spPr>
            <a:xfrm>
              <a:off x="4542775" y="4776925"/>
              <a:ext cx="16300" cy="13700"/>
            </a:xfrm>
            <a:custGeom>
              <a:rect b="b" l="l" r="r" t="t"/>
              <a:pathLst>
                <a:path extrusionOk="0" h="548" w="652">
                  <a:moveTo>
                    <a:pt x="337" y="1"/>
                  </a:moveTo>
                  <a:cubicBezTo>
                    <a:pt x="230" y="1"/>
                    <a:pt x="125" y="56"/>
                    <a:pt x="93" y="191"/>
                  </a:cubicBezTo>
                  <a:cubicBezTo>
                    <a:pt x="0" y="315"/>
                    <a:pt x="93" y="491"/>
                    <a:pt x="217" y="532"/>
                  </a:cubicBezTo>
                  <a:cubicBezTo>
                    <a:pt x="251" y="543"/>
                    <a:pt x="286" y="548"/>
                    <a:pt x="322" y="548"/>
                  </a:cubicBezTo>
                  <a:cubicBezTo>
                    <a:pt x="430" y="548"/>
                    <a:pt x="540" y="501"/>
                    <a:pt x="610" y="408"/>
                  </a:cubicBezTo>
                  <a:cubicBezTo>
                    <a:pt x="652" y="233"/>
                    <a:pt x="558" y="57"/>
                    <a:pt x="434" y="16"/>
                  </a:cubicBezTo>
                  <a:cubicBezTo>
                    <a:pt x="403" y="6"/>
                    <a:pt x="370" y="1"/>
                    <a:pt x="33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40"/>
            <p:cNvSpPr/>
            <p:nvPr/>
          </p:nvSpPr>
          <p:spPr>
            <a:xfrm>
              <a:off x="4505025" y="4686450"/>
              <a:ext cx="16300" cy="13700"/>
            </a:xfrm>
            <a:custGeom>
              <a:rect b="b" l="l" r="r" t="t"/>
              <a:pathLst>
                <a:path extrusionOk="0" h="548" w="652">
                  <a:moveTo>
                    <a:pt x="337" y="1"/>
                  </a:moveTo>
                  <a:cubicBezTo>
                    <a:pt x="232" y="1"/>
                    <a:pt x="125" y="49"/>
                    <a:pt x="94" y="150"/>
                  </a:cubicBezTo>
                  <a:cubicBezTo>
                    <a:pt x="1" y="316"/>
                    <a:pt x="94" y="491"/>
                    <a:pt x="218" y="533"/>
                  </a:cubicBezTo>
                  <a:cubicBezTo>
                    <a:pt x="249" y="542"/>
                    <a:pt x="282" y="548"/>
                    <a:pt x="315" y="548"/>
                  </a:cubicBezTo>
                  <a:cubicBezTo>
                    <a:pt x="423" y="548"/>
                    <a:pt x="530" y="492"/>
                    <a:pt x="569" y="357"/>
                  </a:cubicBezTo>
                  <a:cubicBezTo>
                    <a:pt x="652" y="233"/>
                    <a:pt x="569" y="57"/>
                    <a:pt x="435" y="16"/>
                  </a:cubicBezTo>
                  <a:cubicBezTo>
                    <a:pt x="404" y="6"/>
                    <a:pt x="371" y="1"/>
                    <a:pt x="33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40"/>
            <p:cNvSpPr/>
            <p:nvPr/>
          </p:nvSpPr>
          <p:spPr>
            <a:xfrm>
              <a:off x="4569650" y="4712900"/>
              <a:ext cx="15275" cy="13550"/>
            </a:xfrm>
            <a:custGeom>
              <a:rect b="b" l="l" r="r" t="t"/>
              <a:pathLst>
                <a:path extrusionOk="0" h="542" w="611">
                  <a:moveTo>
                    <a:pt x="301" y="0"/>
                  </a:moveTo>
                  <a:cubicBezTo>
                    <a:pt x="193" y="0"/>
                    <a:pt x="112" y="70"/>
                    <a:pt x="52" y="168"/>
                  </a:cubicBezTo>
                  <a:cubicBezTo>
                    <a:pt x="0" y="292"/>
                    <a:pt x="52" y="467"/>
                    <a:pt x="218" y="509"/>
                  </a:cubicBezTo>
                  <a:cubicBezTo>
                    <a:pt x="255" y="532"/>
                    <a:pt x="295" y="542"/>
                    <a:pt x="334" y="542"/>
                  </a:cubicBezTo>
                  <a:cubicBezTo>
                    <a:pt x="435" y="542"/>
                    <a:pt x="532" y="474"/>
                    <a:pt x="569" y="385"/>
                  </a:cubicBezTo>
                  <a:cubicBezTo>
                    <a:pt x="610" y="250"/>
                    <a:pt x="569" y="74"/>
                    <a:pt x="435" y="33"/>
                  </a:cubicBezTo>
                  <a:cubicBezTo>
                    <a:pt x="386" y="10"/>
                    <a:pt x="341" y="0"/>
                    <a:pt x="30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40"/>
            <p:cNvSpPr/>
            <p:nvPr/>
          </p:nvSpPr>
          <p:spPr>
            <a:xfrm>
              <a:off x="4465225" y="4705175"/>
              <a:ext cx="10875" cy="13775"/>
            </a:xfrm>
            <a:custGeom>
              <a:rect b="b" l="l" r="r" t="t"/>
              <a:pathLst>
                <a:path extrusionOk="0" h="551" w="435">
                  <a:moveTo>
                    <a:pt x="218" y="1"/>
                  </a:moveTo>
                  <a:lnTo>
                    <a:pt x="0" y="518"/>
                  </a:lnTo>
                  <a:cubicBezTo>
                    <a:pt x="38" y="541"/>
                    <a:pt x="77" y="551"/>
                    <a:pt x="116" y="551"/>
                  </a:cubicBezTo>
                  <a:cubicBezTo>
                    <a:pt x="218" y="551"/>
                    <a:pt x="315" y="481"/>
                    <a:pt x="352" y="383"/>
                  </a:cubicBezTo>
                  <a:cubicBezTo>
                    <a:pt x="435" y="259"/>
                    <a:pt x="352" y="84"/>
                    <a:pt x="2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40"/>
            <p:cNvSpPr/>
            <p:nvPr/>
          </p:nvSpPr>
          <p:spPr>
            <a:xfrm>
              <a:off x="4614875" y="4697700"/>
              <a:ext cx="7775" cy="9575"/>
            </a:xfrm>
            <a:custGeom>
              <a:rect b="b" l="l" r="r" t="t"/>
              <a:pathLst>
                <a:path extrusionOk="0" h="383" w="311">
                  <a:moveTo>
                    <a:pt x="52" y="0"/>
                  </a:moveTo>
                  <a:lnTo>
                    <a:pt x="52" y="83"/>
                  </a:lnTo>
                  <a:cubicBezTo>
                    <a:pt x="1" y="166"/>
                    <a:pt x="52" y="300"/>
                    <a:pt x="176" y="341"/>
                  </a:cubicBezTo>
                  <a:cubicBezTo>
                    <a:pt x="176" y="383"/>
                    <a:pt x="176" y="383"/>
                    <a:pt x="218" y="383"/>
                  </a:cubicBezTo>
                  <a:lnTo>
                    <a:pt x="311" y="124"/>
                  </a:lnTo>
                  <a:lnTo>
                    <a:pt x="5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40"/>
            <p:cNvSpPr/>
            <p:nvPr/>
          </p:nvSpPr>
          <p:spPr>
            <a:xfrm>
              <a:off x="4551550" y="4671850"/>
              <a:ext cx="13975" cy="9575"/>
            </a:xfrm>
            <a:custGeom>
              <a:rect b="b" l="l" r="r" t="t"/>
              <a:pathLst>
                <a:path extrusionOk="0" h="383" w="559">
                  <a:moveTo>
                    <a:pt x="42" y="0"/>
                  </a:moveTo>
                  <a:cubicBezTo>
                    <a:pt x="1" y="0"/>
                    <a:pt x="1" y="42"/>
                    <a:pt x="1" y="42"/>
                  </a:cubicBezTo>
                  <a:cubicBezTo>
                    <a:pt x="1" y="83"/>
                    <a:pt x="1" y="166"/>
                    <a:pt x="42" y="217"/>
                  </a:cubicBezTo>
                  <a:lnTo>
                    <a:pt x="42" y="259"/>
                  </a:lnTo>
                  <a:lnTo>
                    <a:pt x="125" y="341"/>
                  </a:lnTo>
                  <a:lnTo>
                    <a:pt x="166" y="341"/>
                  </a:lnTo>
                  <a:cubicBezTo>
                    <a:pt x="207" y="383"/>
                    <a:pt x="301" y="383"/>
                    <a:pt x="342" y="383"/>
                  </a:cubicBezTo>
                  <a:lnTo>
                    <a:pt x="383" y="341"/>
                  </a:lnTo>
                  <a:cubicBezTo>
                    <a:pt x="425" y="341"/>
                    <a:pt x="466" y="341"/>
                    <a:pt x="466" y="300"/>
                  </a:cubicBezTo>
                  <a:cubicBezTo>
                    <a:pt x="518" y="259"/>
                    <a:pt x="518" y="259"/>
                    <a:pt x="559" y="217"/>
                  </a:cubicBez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40"/>
            <p:cNvSpPr/>
            <p:nvPr/>
          </p:nvSpPr>
          <p:spPr>
            <a:xfrm>
              <a:off x="4492100" y="4648075"/>
              <a:ext cx="8825" cy="6750"/>
            </a:xfrm>
            <a:custGeom>
              <a:rect b="b" l="l" r="r" t="t"/>
              <a:pathLst>
                <a:path extrusionOk="0" h="270" w="353">
                  <a:moveTo>
                    <a:pt x="94" y="0"/>
                  </a:moveTo>
                  <a:lnTo>
                    <a:pt x="1" y="258"/>
                  </a:lnTo>
                  <a:lnTo>
                    <a:pt x="52" y="258"/>
                  </a:lnTo>
                  <a:cubicBezTo>
                    <a:pt x="74" y="266"/>
                    <a:pt x="96" y="269"/>
                    <a:pt x="118" y="269"/>
                  </a:cubicBezTo>
                  <a:cubicBezTo>
                    <a:pt x="221" y="269"/>
                    <a:pt x="318" y="194"/>
                    <a:pt x="352" y="83"/>
                  </a:cubicBezTo>
                  <a:lnTo>
                    <a:pt x="94"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40"/>
            <p:cNvSpPr/>
            <p:nvPr/>
          </p:nvSpPr>
          <p:spPr>
            <a:xfrm>
              <a:off x="4805625" y="3870575"/>
              <a:ext cx="8575" cy="7525"/>
            </a:xfrm>
            <a:custGeom>
              <a:rect b="b" l="l" r="r" t="t"/>
              <a:pathLst>
                <a:path extrusionOk="0" h="301" w="343">
                  <a:moveTo>
                    <a:pt x="177" y="0"/>
                  </a:moveTo>
                  <a:cubicBezTo>
                    <a:pt x="125" y="0"/>
                    <a:pt x="125" y="42"/>
                    <a:pt x="84" y="42"/>
                  </a:cubicBezTo>
                  <a:lnTo>
                    <a:pt x="42" y="83"/>
                  </a:lnTo>
                  <a:cubicBezTo>
                    <a:pt x="1" y="124"/>
                    <a:pt x="1" y="124"/>
                    <a:pt x="1" y="166"/>
                  </a:cubicBezTo>
                  <a:lnTo>
                    <a:pt x="218" y="300"/>
                  </a:lnTo>
                  <a:lnTo>
                    <a:pt x="342" y="42"/>
                  </a:lnTo>
                  <a:cubicBezTo>
                    <a:pt x="301" y="0"/>
                    <a:pt x="218" y="0"/>
                    <a:pt x="17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40"/>
            <p:cNvSpPr/>
            <p:nvPr/>
          </p:nvSpPr>
          <p:spPr>
            <a:xfrm>
              <a:off x="4741025" y="3844325"/>
              <a:ext cx="13975" cy="8950"/>
            </a:xfrm>
            <a:custGeom>
              <a:rect b="b" l="l" r="r" t="t"/>
              <a:pathLst>
                <a:path extrusionOk="0" h="358" w="559">
                  <a:moveTo>
                    <a:pt x="241" y="0"/>
                  </a:moveTo>
                  <a:cubicBezTo>
                    <a:pt x="152" y="0"/>
                    <a:pt x="72" y="39"/>
                    <a:pt x="42" y="99"/>
                  </a:cubicBezTo>
                  <a:cubicBezTo>
                    <a:pt x="0" y="140"/>
                    <a:pt x="0" y="140"/>
                    <a:pt x="0" y="182"/>
                  </a:cubicBezTo>
                  <a:lnTo>
                    <a:pt x="517" y="358"/>
                  </a:lnTo>
                  <a:cubicBezTo>
                    <a:pt x="558" y="233"/>
                    <a:pt x="517" y="58"/>
                    <a:pt x="341" y="16"/>
                  </a:cubicBezTo>
                  <a:cubicBezTo>
                    <a:pt x="308" y="5"/>
                    <a:pt x="274" y="0"/>
                    <a:pt x="24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40"/>
            <p:cNvSpPr/>
            <p:nvPr/>
          </p:nvSpPr>
          <p:spPr>
            <a:xfrm>
              <a:off x="4830450" y="3809050"/>
              <a:ext cx="8550" cy="10875"/>
            </a:xfrm>
            <a:custGeom>
              <a:rect b="b" l="l" r="r" t="t"/>
              <a:pathLst>
                <a:path extrusionOk="0" h="435" w="342">
                  <a:moveTo>
                    <a:pt x="83" y="1"/>
                  </a:moveTo>
                  <a:lnTo>
                    <a:pt x="42" y="42"/>
                  </a:lnTo>
                  <a:cubicBezTo>
                    <a:pt x="0" y="135"/>
                    <a:pt x="0" y="218"/>
                    <a:pt x="42" y="259"/>
                  </a:cubicBezTo>
                  <a:cubicBezTo>
                    <a:pt x="83" y="352"/>
                    <a:pt x="83" y="393"/>
                    <a:pt x="125" y="393"/>
                  </a:cubicBezTo>
                  <a:cubicBezTo>
                    <a:pt x="166" y="393"/>
                    <a:pt x="166" y="435"/>
                    <a:pt x="218" y="435"/>
                  </a:cubicBezTo>
                  <a:lnTo>
                    <a:pt x="342" y="42"/>
                  </a:lnTo>
                  <a:cubicBezTo>
                    <a:pt x="259" y="1"/>
                    <a:pt x="166" y="1"/>
                    <a:pt x="8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40"/>
            <p:cNvSpPr/>
            <p:nvPr/>
          </p:nvSpPr>
          <p:spPr>
            <a:xfrm>
              <a:off x="4720600" y="3802600"/>
              <a:ext cx="15025" cy="10200"/>
            </a:xfrm>
            <a:custGeom>
              <a:rect b="b" l="l" r="r" t="t"/>
              <a:pathLst>
                <a:path extrusionOk="0" h="408" w="601">
                  <a:moveTo>
                    <a:pt x="559" y="0"/>
                  </a:moveTo>
                  <a:cubicBezTo>
                    <a:pt x="383" y="0"/>
                    <a:pt x="218" y="0"/>
                    <a:pt x="42" y="41"/>
                  </a:cubicBezTo>
                  <a:cubicBezTo>
                    <a:pt x="0" y="176"/>
                    <a:pt x="83" y="352"/>
                    <a:pt x="218" y="393"/>
                  </a:cubicBezTo>
                  <a:cubicBezTo>
                    <a:pt x="246" y="403"/>
                    <a:pt x="278" y="408"/>
                    <a:pt x="310" y="408"/>
                  </a:cubicBezTo>
                  <a:cubicBezTo>
                    <a:pt x="416" y="408"/>
                    <a:pt x="527" y="352"/>
                    <a:pt x="559" y="217"/>
                  </a:cubicBezTo>
                  <a:cubicBezTo>
                    <a:pt x="600" y="176"/>
                    <a:pt x="600" y="93"/>
                    <a:pt x="5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40"/>
            <p:cNvSpPr/>
            <p:nvPr/>
          </p:nvSpPr>
          <p:spPr>
            <a:xfrm>
              <a:off x="4785225" y="3825075"/>
              <a:ext cx="15000" cy="14025"/>
            </a:xfrm>
            <a:custGeom>
              <a:rect b="b" l="l" r="r" t="t"/>
              <a:pathLst>
                <a:path extrusionOk="0" h="561" w="600">
                  <a:moveTo>
                    <a:pt x="313" y="0"/>
                  </a:moveTo>
                  <a:cubicBezTo>
                    <a:pt x="201" y="0"/>
                    <a:pt x="76" y="74"/>
                    <a:pt x="42" y="176"/>
                  </a:cubicBezTo>
                  <a:cubicBezTo>
                    <a:pt x="0" y="311"/>
                    <a:pt x="42" y="487"/>
                    <a:pt x="217" y="528"/>
                  </a:cubicBezTo>
                  <a:cubicBezTo>
                    <a:pt x="252" y="551"/>
                    <a:pt x="290" y="561"/>
                    <a:pt x="328" y="561"/>
                  </a:cubicBezTo>
                  <a:cubicBezTo>
                    <a:pt x="428" y="561"/>
                    <a:pt x="529" y="491"/>
                    <a:pt x="558" y="393"/>
                  </a:cubicBezTo>
                  <a:cubicBezTo>
                    <a:pt x="600" y="269"/>
                    <a:pt x="558" y="94"/>
                    <a:pt x="383" y="11"/>
                  </a:cubicBezTo>
                  <a:cubicBezTo>
                    <a:pt x="361" y="4"/>
                    <a:pt x="337" y="0"/>
                    <a:pt x="31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40"/>
            <p:cNvSpPr/>
            <p:nvPr/>
          </p:nvSpPr>
          <p:spPr>
            <a:xfrm>
              <a:off x="4682850" y="3817850"/>
              <a:ext cx="7525" cy="9575"/>
            </a:xfrm>
            <a:custGeom>
              <a:rect b="b" l="l" r="r" t="t"/>
              <a:pathLst>
                <a:path extrusionOk="0" h="383" w="301">
                  <a:moveTo>
                    <a:pt x="125" y="0"/>
                  </a:moveTo>
                  <a:lnTo>
                    <a:pt x="1" y="259"/>
                  </a:lnTo>
                  <a:lnTo>
                    <a:pt x="259" y="383"/>
                  </a:lnTo>
                  <a:cubicBezTo>
                    <a:pt x="259" y="341"/>
                    <a:pt x="301" y="341"/>
                    <a:pt x="301" y="341"/>
                  </a:cubicBezTo>
                  <a:cubicBezTo>
                    <a:pt x="301" y="207"/>
                    <a:pt x="259" y="124"/>
                    <a:pt x="177" y="41"/>
                  </a:cubicBezTo>
                  <a:cubicBezTo>
                    <a:pt x="177" y="41"/>
                    <a:pt x="125" y="41"/>
                    <a:pt x="12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40"/>
            <p:cNvSpPr/>
            <p:nvPr/>
          </p:nvSpPr>
          <p:spPr>
            <a:xfrm>
              <a:off x="4751875" y="3998775"/>
              <a:ext cx="9575" cy="7525"/>
            </a:xfrm>
            <a:custGeom>
              <a:rect b="b" l="l" r="r" t="t"/>
              <a:pathLst>
                <a:path extrusionOk="0" h="301" w="383">
                  <a:moveTo>
                    <a:pt x="259" y="0"/>
                  </a:moveTo>
                  <a:cubicBezTo>
                    <a:pt x="166" y="0"/>
                    <a:pt x="83" y="42"/>
                    <a:pt x="42" y="124"/>
                  </a:cubicBezTo>
                  <a:cubicBezTo>
                    <a:pt x="42" y="124"/>
                    <a:pt x="42" y="166"/>
                    <a:pt x="0" y="166"/>
                  </a:cubicBezTo>
                  <a:lnTo>
                    <a:pt x="259" y="300"/>
                  </a:lnTo>
                  <a:lnTo>
                    <a:pt x="383" y="42"/>
                  </a:lnTo>
                  <a:cubicBezTo>
                    <a:pt x="342" y="0"/>
                    <a:pt x="300"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40"/>
            <p:cNvSpPr/>
            <p:nvPr/>
          </p:nvSpPr>
          <p:spPr>
            <a:xfrm>
              <a:off x="4688300" y="3972450"/>
              <a:ext cx="12925" cy="10075"/>
            </a:xfrm>
            <a:custGeom>
              <a:rect b="b" l="l" r="r" t="t"/>
              <a:pathLst>
                <a:path extrusionOk="0" h="403" w="517">
                  <a:moveTo>
                    <a:pt x="243" y="0"/>
                  </a:moveTo>
                  <a:cubicBezTo>
                    <a:pt x="139" y="0"/>
                    <a:pt x="31" y="60"/>
                    <a:pt x="0" y="185"/>
                  </a:cubicBezTo>
                  <a:lnTo>
                    <a:pt x="517" y="402"/>
                  </a:lnTo>
                  <a:lnTo>
                    <a:pt x="517" y="278"/>
                  </a:lnTo>
                  <a:cubicBezTo>
                    <a:pt x="517" y="185"/>
                    <a:pt x="476" y="61"/>
                    <a:pt x="341" y="20"/>
                  </a:cubicBezTo>
                  <a:cubicBezTo>
                    <a:pt x="311" y="7"/>
                    <a:pt x="277" y="0"/>
                    <a:pt x="24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40"/>
            <p:cNvSpPr/>
            <p:nvPr/>
          </p:nvSpPr>
          <p:spPr>
            <a:xfrm>
              <a:off x="4777725" y="3935200"/>
              <a:ext cx="9575" cy="12925"/>
            </a:xfrm>
            <a:custGeom>
              <a:rect b="b" l="l" r="r" t="t"/>
              <a:pathLst>
                <a:path extrusionOk="0" h="517" w="383">
                  <a:moveTo>
                    <a:pt x="300" y="0"/>
                  </a:moveTo>
                  <a:cubicBezTo>
                    <a:pt x="166" y="0"/>
                    <a:pt x="83" y="41"/>
                    <a:pt x="42" y="165"/>
                  </a:cubicBezTo>
                  <a:cubicBezTo>
                    <a:pt x="0" y="258"/>
                    <a:pt x="0" y="341"/>
                    <a:pt x="83" y="424"/>
                  </a:cubicBezTo>
                  <a:cubicBezTo>
                    <a:pt x="83" y="476"/>
                    <a:pt x="124" y="517"/>
                    <a:pt x="166" y="517"/>
                  </a:cubicBezTo>
                  <a:lnTo>
                    <a:pt x="383"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40"/>
            <p:cNvSpPr/>
            <p:nvPr/>
          </p:nvSpPr>
          <p:spPr>
            <a:xfrm>
              <a:off x="4713100" y="3908400"/>
              <a:ext cx="16050" cy="14150"/>
            </a:xfrm>
            <a:custGeom>
              <a:rect b="b" l="l" r="r" t="t"/>
              <a:pathLst>
                <a:path extrusionOk="0" h="566" w="642">
                  <a:moveTo>
                    <a:pt x="292" y="0"/>
                  </a:moveTo>
                  <a:cubicBezTo>
                    <a:pt x="187" y="0"/>
                    <a:pt x="101" y="73"/>
                    <a:pt x="42" y="162"/>
                  </a:cubicBezTo>
                  <a:cubicBezTo>
                    <a:pt x="1" y="297"/>
                    <a:pt x="83" y="462"/>
                    <a:pt x="207" y="555"/>
                  </a:cubicBezTo>
                  <a:cubicBezTo>
                    <a:pt x="231" y="562"/>
                    <a:pt x="256" y="566"/>
                    <a:pt x="281" y="566"/>
                  </a:cubicBezTo>
                  <a:cubicBezTo>
                    <a:pt x="399" y="566"/>
                    <a:pt x="525" y="490"/>
                    <a:pt x="559" y="379"/>
                  </a:cubicBezTo>
                  <a:cubicBezTo>
                    <a:pt x="642" y="255"/>
                    <a:pt x="559" y="79"/>
                    <a:pt x="424" y="38"/>
                  </a:cubicBezTo>
                  <a:cubicBezTo>
                    <a:pt x="378" y="12"/>
                    <a:pt x="333" y="0"/>
                    <a:pt x="29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40"/>
            <p:cNvSpPr/>
            <p:nvPr/>
          </p:nvSpPr>
          <p:spPr>
            <a:xfrm>
              <a:off x="4667875" y="3927200"/>
              <a:ext cx="16050" cy="13825"/>
            </a:xfrm>
            <a:custGeom>
              <a:rect b="b" l="l" r="r" t="t"/>
              <a:pathLst>
                <a:path extrusionOk="0" h="553" w="642">
                  <a:moveTo>
                    <a:pt x="308" y="1"/>
                  </a:moveTo>
                  <a:cubicBezTo>
                    <a:pt x="195" y="1"/>
                    <a:pt x="104" y="61"/>
                    <a:pt x="42" y="186"/>
                  </a:cubicBezTo>
                  <a:cubicBezTo>
                    <a:pt x="0" y="320"/>
                    <a:pt x="83" y="485"/>
                    <a:pt x="207" y="537"/>
                  </a:cubicBezTo>
                  <a:cubicBezTo>
                    <a:pt x="240" y="547"/>
                    <a:pt x="276" y="552"/>
                    <a:pt x="311" y="552"/>
                  </a:cubicBezTo>
                  <a:cubicBezTo>
                    <a:pt x="420" y="552"/>
                    <a:pt x="527" y="504"/>
                    <a:pt x="559" y="403"/>
                  </a:cubicBezTo>
                  <a:cubicBezTo>
                    <a:pt x="641" y="227"/>
                    <a:pt x="559" y="103"/>
                    <a:pt x="424" y="20"/>
                  </a:cubicBezTo>
                  <a:cubicBezTo>
                    <a:pt x="383" y="7"/>
                    <a:pt x="344" y="1"/>
                    <a:pt x="30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40"/>
            <p:cNvSpPr/>
            <p:nvPr/>
          </p:nvSpPr>
          <p:spPr>
            <a:xfrm>
              <a:off x="4732475" y="3953625"/>
              <a:ext cx="15025" cy="14175"/>
            </a:xfrm>
            <a:custGeom>
              <a:rect b="b" l="l" r="r" t="t"/>
              <a:pathLst>
                <a:path extrusionOk="0" h="567" w="601">
                  <a:moveTo>
                    <a:pt x="270" y="1"/>
                  </a:moveTo>
                  <a:cubicBezTo>
                    <a:pt x="171" y="1"/>
                    <a:pt x="72" y="74"/>
                    <a:pt x="42" y="163"/>
                  </a:cubicBezTo>
                  <a:cubicBezTo>
                    <a:pt x="1" y="297"/>
                    <a:pt x="42" y="462"/>
                    <a:pt x="166" y="555"/>
                  </a:cubicBezTo>
                  <a:cubicBezTo>
                    <a:pt x="197" y="563"/>
                    <a:pt x="227" y="566"/>
                    <a:pt x="254" y="566"/>
                  </a:cubicBezTo>
                  <a:cubicBezTo>
                    <a:pt x="385" y="566"/>
                    <a:pt x="483" y="490"/>
                    <a:pt x="559" y="380"/>
                  </a:cubicBezTo>
                  <a:cubicBezTo>
                    <a:pt x="601" y="256"/>
                    <a:pt x="559" y="80"/>
                    <a:pt x="384" y="38"/>
                  </a:cubicBezTo>
                  <a:cubicBezTo>
                    <a:pt x="348" y="12"/>
                    <a:pt x="309" y="1"/>
                    <a:pt x="27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40"/>
            <p:cNvSpPr/>
            <p:nvPr/>
          </p:nvSpPr>
          <p:spPr>
            <a:xfrm>
              <a:off x="4693725" y="3863150"/>
              <a:ext cx="16050" cy="13700"/>
            </a:xfrm>
            <a:custGeom>
              <a:rect b="b" l="l" r="r" t="t"/>
              <a:pathLst>
                <a:path extrusionOk="0" h="548" w="642">
                  <a:moveTo>
                    <a:pt x="310" y="1"/>
                  </a:moveTo>
                  <a:cubicBezTo>
                    <a:pt x="211" y="1"/>
                    <a:pt x="112" y="74"/>
                    <a:pt x="83" y="163"/>
                  </a:cubicBezTo>
                  <a:cubicBezTo>
                    <a:pt x="0" y="297"/>
                    <a:pt x="83" y="463"/>
                    <a:pt x="207" y="514"/>
                  </a:cubicBezTo>
                  <a:cubicBezTo>
                    <a:pt x="255" y="537"/>
                    <a:pt x="301" y="547"/>
                    <a:pt x="343" y="547"/>
                  </a:cubicBezTo>
                  <a:cubicBezTo>
                    <a:pt x="453" y="547"/>
                    <a:pt x="540" y="477"/>
                    <a:pt x="600" y="380"/>
                  </a:cubicBezTo>
                  <a:cubicBezTo>
                    <a:pt x="641" y="256"/>
                    <a:pt x="600" y="80"/>
                    <a:pt x="424" y="39"/>
                  </a:cubicBezTo>
                  <a:cubicBezTo>
                    <a:pt x="389" y="12"/>
                    <a:pt x="350" y="1"/>
                    <a:pt x="31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40"/>
            <p:cNvSpPr/>
            <p:nvPr/>
          </p:nvSpPr>
          <p:spPr>
            <a:xfrm>
              <a:off x="4758325" y="3889575"/>
              <a:ext cx="16050" cy="13700"/>
            </a:xfrm>
            <a:custGeom>
              <a:rect b="b" l="l" r="r" t="t"/>
              <a:pathLst>
                <a:path extrusionOk="0" h="548" w="642">
                  <a:moveTo>
                    <a:pt x="330" y="1"/>
                  </a:moveTo>
                  <a:cubicBezTo>
                    <a:pt x="223" y="1"/>
                    <a:pt x="105" y="55"/>
                    <a:pt x="42" y="181"/>
                  </a:cubicBezTo>
                  <a:cubicBezTo>
                    <a:pt x="1" y="316"/>
                    <a:pt x="84" y="491"/>
                    <a:pt x="208" y="533"/>
                  </a:cubicBezTo>
                  <a:cubicBezTo>
                    <a:pt x="241" y="543"/>
                    <a:pt x="276" y="548"/>
                    <a:pt x="312" y="548"/>
                  </a:cubicBezTo>
                  <a:cubicBezTo>
                    <a:pt x="420" y="548"/>
                    <a:pt x="528" y="500"/>
                    <a:pt x="559" y="398"/>
                  </a:cubicBezTo>
                  <a:cubicBezTo>
                    <a:pt x="642" y="233"/>
                    <a:pt x="559" y="57"/>
                    <a:pt x="425" y="16"/>
                  </a:cubicBezTo>
                  <a:cubicBezTo>
                    <a:pt x="396" y="6"/>
                    <a:pt x="363" y="1"/>
                    <a:pt x="33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40"/>
            <p:cNvSpPr/>
            <p:nvPr/>
          </p:nvSpPr>
          <p:spPr>
            <a:xfrm>
              <a:off x="4630125" y="3947075"/>
              <a:ext cx="7525" cy="8550"/>
            </a:xfrm>
            <a:custGeom>
              <a:rect b="b" l="l" r="r" t="t"/>
              <a:pathLst>
                <a:path extrusionOk="0" h="342" w="301">
                  <a:moveTo>
                    <a:pt x="125" y="1"/>
                  </a:moveTo>
                  <a:lnTo>
                    <a:pt x="1" y="259"/>
                  </a:lnTo>
                  <a:lnTo>
                    <a:pt x="259" y="342"/>
                  </a:lnTo>
                  <a:cubicBezTo>
                    <a:pt x="259" y="342"/>
                    <a:pt x="259" y="300"/>
                    <a:pt x="301" y="300"/>
                  </a:cubicBezTo>
                  <a:cubicBezTo>
                    <a:pt x="301" y="166"/>
                    <a:pt x="259" y="42"/>
                    <a:pt x="12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40"/>
            <p:cNvSpPr/>
            <p:nvPr/>
          </p:nvSpPr>
          <p:spPr>
            <a:xfrm>
              <a:off x="4653650" y="3882450"/>
              <a:ext cx="10875" cy="13325"/>
            </a:xfrm>
            <a:custGeom>
              <a:rect b="b" l="l" r="r" t="t"/>
              <a:pathLst>
                <a:path extrusionOk="0" h="533" w="435">
                  <a:moveTo>
                    <a:pt x="218" y="1"/>
                  </a:moveTo>
                  <a:lnTo>
                    <a:pt x="1" y="518"/>
                  </a:lnTo>
                  <a:cubicBezTo>
                    <a:pt x="42" y="527"/>
                    <a:pt x="80" y="533"/>
                    <a:pt x="117" y="533"/>
                  </a:cubicBezTo>
                  <a:cubicBezTo>
                    <a:pt x="236" y="533"/>
                    <a:pt x="330" y="477"/>
                    <a:pt x="393" y="342"/>
                  </a:cubicBezTo>
                  <a:cubicBezTo>
                    <a:pt x="435" y="259"/>
                    <a:pt x="393" y="84"/>
                    <a:pt x="259" y="42"/>
                  </a:cubicBezTo>
                  <a:cubicBezTo>
                    <a:pt x="259" y="1"/>
                    <a:pt x="259" y="1"/>
                    <a:pt x="2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40"/>
            <p:cNvSpPr/>
            <p:nvPr/>
          </p:nvSpPr>
          <p:spPr>
            <a:xfrm>
              <a:off x="4804600" y="3874700"/>
              <a:ext cx="6500" cy="8825"/>
            </a:xfrm>
            <a:custGeom>
              <a:rect b="b" l="l" r="r" t="t"/>
              <a:pathLst>
                <a:path extrusionOk="0" h="353" w="260">
                  <a:moveTo>
                    <a:pt x="42" y="1"/>
                  </a:moveTo>
                  <a:cubicBezTo>
                    <a:pt x="1" y="1"/>
                    <a:pt x="1" y="52"/>
                    <a:pt x="1" y="52"/>
                  </a:cubicBezTo>
                  <a:lnTo>
                    <a:pt x="1" y="135"/>
                  </a:lnTo>
                  <a:cubicBezTo>
                    <a:pt x="1" y="135"/>
                    <a:pt x="1" y="176"/>
                    <a:pt x="42" y="218"/>
                  </a:cubicBezTo>
                  <a:cubicBezTo>
                    <a:pt x="42" y="311"/>
                    <a:pt x="83" y="352"/>
                    <a:pt x="166" y="352"/>
                  </a:cubicBezTo>
                  <a:lnTo>
                    <a:pt x="259" y="135"/>
                  </a:ln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40"/>
            <p:cNvSpPr/>
            <p:nvPr/>
          </p:nvSpPr>
          <p:spPr>
            <a:xfrm>
              <a:off x="4739975" y="3848850"/>
              <a:ext cx="14000" cy="9275"/>
            </a:xfrm>
            <a:custGeom>
              <a:rect b="b" l="l" r="r" t="t"/>
              <a:pathLst>
                <a:path extrusionOk="0" h="371" w="560">
                  <a:moveTo>
                    <a:pt x="42" y="1"/>
                  </a:moveTo>
                  <a:cubicBezTo>
                    <a:pt x="1" y="52"/>
                    <a:pt x="1" y="94"/>
                    <a:pt x="42" y="135"/>
                  </a:cubicBezTo>
                  <a:cubicBezTo>
                    <a:pt x="42" y="218"/>
                    <a:pt x="84" y="311"/>
                    <a:pt x="166" y="352"/>
                  </a:cubicBezTo>
                  <a:cubicBezTo>
                    <a:pt x="228" y="352"/>
                    <a:pt x="267" y="371"/>
                    <a:pt x="299" y="371"/>
                  </a:cubicBezTo>
                  <a:cubicBezTo>
                    <a:pt x="314" y="371"/>
                    <a:pt x="328" y="366"/>
                    <a:pt x="342" y="352"/>
                  </a:cubicBezTo>
                  <a:lnTo>
                    <a:pt x="383" y="352"/>
                  </a:lnTo>
                  <a:cubicBezTo>
                    <a:pt x="425" y="352"/>
                    <a:pt x="476" y="311"/>
                    <a:pt x="476" y="311"/>
                  </a:cubicBezTo>
                  <a:cubicBezTo>
                    <a:pt x="518" y="259"/>
                    <a:pt x="559" y="218"/>
                    <a:pt x="559" y="177"/>
                  </a:cubicBez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40"/>
            <p:cNvSpPr/>
            <p:nvPr/>
          </p:nvSpPr>
          <p:spPr>
            <a:xfrm>
              <a:off x="4680800" y="3824300"/>
              <a:ext cx="8550" cy="7525"/>
            </a:xfrm>
            <a:custGeom>
              <a:rect b="b" l="l" r="r" t="t"/>
              <a:pathLst>
                <a:path extrusionOk="0" h="301" w="342">
                  <a:moveTo>
                    <a:pt x="83" y="1"/>
                  </a:moveTo>
                  <a:lnTo>
                    <a:pt x="0" y="259"/>
                  </a:lnTo>
                  <a:cubicBezTo>
                    <a:pt x="0" y="300"/>
                    <a:pt x="42" y="300"/>
                    <a:pt x="42" y="300"/>
                  </a:cubicBezTo>
                  <a:cubicBezTo>
                    <a:pt x="166" y="300"/>
                    <a:pt x="300" y="259"/>
                    <a:pt x="341" y="125"/>
                  </a:cubicBezTo>
                  <a:lnTo>
                    <a:pt x="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40"/>
            <p:cNvSpPr/>
            <p:nvPr/>
          </p:nvSpPr>
          <p:spPr>
            <a:xfrm>
              <a:off x="4698875" y="4127050"/>
              <a:ext cx="9850" cy="7450"/>
            </a:xfrm>
            <a:custGeom>
              <a:rect b="b" l="l" r="r" t="t"/>
              <a:pathLst>
                <a:path extrusionOk="0" h="298" w="394">
                  <a:moveTo>
                    <a:pt x="306" y="0"/>
                  </a:moveTo>
                  <a:cubicBezTo>
                    <a:pt x="272" y="0"/>
                    <a:pt x="239" y="13"/>
                    <a:pt x="218" y="39"/>
                  </a:cubicBezTo>
                  <a:cubicBezTo>
                    <a:pt x="135" y="39"/>
                    <a:pt x="94" y="80"/>
                    <a:pt x="53" y="122"/>
                  </a:cubicBezTo>
                  <a:cubicBezTo>
                    <a:pt x="53" y="163"/>
                    <a:pt x="53" y="163"/>
                    <a:pt x="1" y="163"/>
                  </a:cubicBezTo>
                  <a:lnTo>
                    <a:pt x="259" y="297"/>
                  </a:lnTo>
                  <a:lnTo>
                    <a:pt x="394" y="39"/>
                  </a:lnTo>
                  <a:cubicBezTo>
                    <a:pt x="373" y="13"/>
                    <a:pt x="340" y="0"/>
                    <a:pt x="30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40"/>
            <p:cNvSpPr/>
            <p:nvPr/>
          </p:nvSpPr>
          <p:spPr>
            <a:xfrm>
              <a:off x="4635550" y="4100625"/>
              <a:ext cx="14000" cy="10100"/>
            </a:xfrm>
            <a:custGeom>
              <a:rect b="b" l="l" r="r" t="t"/>
              <a:pathLst>
                <a:path extrusionOk="0" h="404" w="560">
                  <a:moveTo>
                    <a:pt x="274" y="0"/>
                  </a:moveTo>
                  <a:cubicBezTo>
                    <a:pt x="157" y="0"/>
                    <a:pt x="35" y="82"/>
                    <a:pt x="1" y="186"/>
                  </a:cubicBezTo>
                  <a:lnTo>
                    <a:pt x="518" y="403"/>
                  </a:lnTo>
                  <a:cubicBezTo>
                    <a:pt x="559" y="269"/>
                    <a:pt x="466" y="103"/>
                    <a:pt x="342" y="10"/>
                  </a:cubicBezTo>
                  <a:cubicBezTo>
                    <a:pt x="320" y="4"/>
                    <a:pt x="297" y="0"/>
                    <a:pt x="27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40"/>
            <p:cNvSpPr/>
            <p:nvPr/>
          </p:nvSpPr>
          <p:spPr>
            <a:xfrm>
              <a:off x="4724725" y="4062875"/>
              <a:ext cx="9850" cy="13475"/>
            </a:xfrm>
            <a:custGeom>
              <a:rect b="b" l="l" r="r" t="t"/>
              <a:pathLst>
                <a:path extrusionOk="0" h="539" w="394">
                  <a:moveTo>
                    <a:pt x="315" y="0"/>
                  </a:moveTo>
                  <a:cubicBezTo>
                    <a:pt x="241" y="0"/>
                    <a:pt x="154" y="44"/>
                    <a:pt x="94" y="104"/>
                  </a:cubicBezTo>
                  <a:cubicBezTo>
                    <a:pt x="94" y="104"/>
                    <a:pt x="53" y="145"/>
                    <a:pt x="53" y="187"/>
                  </a:cubicBezTo>
                  <a:cubicBezTo>
                    <a:pt x="1" y="228"/>
                    <a:pt x="1" y="280"/>
                    <a:pt x="53" y="362"/>
                  </a:cubicBezTo>
                  <a:lnTo>
                    <a:pt x="53" y="404"/>
                  </a:lnTo>
                  <a:cubicBezTo>
                    <a:pt x="53" y="445"/>
                    <a:pt x="94" y="486"/>
                    <a:pt x="135" y="538"/>
                  </a:cubicBezTo>
                  <a:lnTo>
                    <a:pt x="177" y="538"/>
                  </a:lnTo>
                  <a:lnTo>
                    <a:pt x="394" y="21"/>
                  </a:lnTo>
                  <a:cubicBezTo>
                    <a:pt x="371" y="7"/>
                    <a:pt x="344" y="0"/>
                    <a:pt x="31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40"/>
            <p:cNvSpPr/>
            <p:nvPr/>
          </p:nvSpPr>
          <p:spPr>
            <a:xfrm>
              <a:off x="4660125" y="4036600"/>
              <a:ext cx="16300" cy="14250"/>
            </a:xfrm>
            <a:custGeom>
              <a:rect b="b" l="l" r="r" t="t"/>
              <a:pathLst>
                <a:path extrusionOk="0" h="570" w="652">
                  <a:moveTo>
                    <a:pt x="297" y="0"/>
                  </a:moveTo>
                  <a:cubicBezTo>
                    <a:pt x="192" y="0"/>
                    <a:pt x="111" y="73"/>
                    <a:pt x="52" y="162"/>
                  </a:cubicBezTo>
                  <a:cubicBezTo>
                    <a:pt x="0" y="338"/>
                    <a:pt x="52" y="462"/>
                    <a:pt x="217" y="555"/>
                  </a:cubicBezTo>
                  <a:cubicBezTo>
                    <a:pt x="249" y="565"/>
                    <a:pt x="282" y="570"/>
                    <a:pt x="314" y="570"/>
                  </a:cubicBezTo>
                  <a:cubicBezTo>
                    <a:pt x="423" y="570"/>
                    <a:pt x="529" y="514"/>
                    <a:pt x="569" y="379"/>
                  </a:cubicBezTo>
                  <a:cubicBezTo>
                    <a:pt x="651" y="245"/>
                    <a:pt x="569" y="80"/>
                    <a:pt x="434" y="38"/>
                  </a:cubicBezTo>
                  <a:cubicBezTo>
                    <a:pt x="384" y="12"/>
                    <a:pt x="339" y="0"/>
                    <a:pt x="29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40"/>
            <p:cNvSpPr/>
            <p:nvPr/>
          </p:nvSpPr>
          <p:spPr>
            <a:xfrm>
              <a:off x="4614875" y="4055400"/>
              <a:ext cx="15275" cy="14125"/>
            </a:xfrm>
            <a:custGeom>
              <a:rect b="b" l="l" r="r" t="t"/>
              <a:pathLst>
                <a:path extrusionOk="0" h="565" w="611">
                  <a:moveTo>
                    <a:pt x="353" y="0"/>
                  </a:moveTo>
                  <a:cubicBezTo>
                    <a:pt x="220" y="0"/>
                    <a:pt x="122" y="82"/>
                    <a:pt x="52" y="186"/>
                  </a:cubicBezTo>
                  <a:cubicBezTo>
                    <a:pt x="1" y="320"/>
                    <a:pt x="52" y="486"/>
                    <a:pt x="218" y="527"/>
                  </a:cubicBezTo>
                  <a:cubicBezTo>
                    <a:pt x="256" y="553"/>
                    <a:pt x="297" y="565"/>
                    <a:pt x="336" y="565"/>
                  </a:cubicBezTo>
                  <a:cubicBezTo>
                    <a:pt x="437" y="565"/>
                    <a:pt x="532" y="492"/>
                    <a:pt x="569" y="403"/>
                  </a:cubicBezTo>
                  <a:cubicBezTo>
                    <a:pt x="611" y="227"/>
                    <a:pt x="569" y="103"/>
                    <a:pt x="435" y="10"/>
                  </a:cubicBezTo>
                  <a:cubicBezTo>
                    <a:pt x="406" y="3"/>
                    <a:pt x="379" y="0"/>
                    <a:pt x="35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40"/>
            <p:cNvSpPr/>
            <p:nvPr/>
          </p:nvSpPr>
          <p:spPr>
            <a:xfrm>
              <a:off x="4678475" y="4082275"/>
              <a:ext cx="16300" cy="13825"/>
            </a:xfrm>
            <a:custGeom>
              <a:rect b="b" l="l" r="r" t="t"/>
              <a:pathLst>
                <a:path extrusionOk="0" h="553" w="652">
                  <a:moveTo>
                    <a:pt x="326" y="1"/>
                  </a:moveTo>
                  <a:cubicBezTo>
                    <a:pt x="222" y="1"/>
                    <a:pt x="124" y="53"/>
                    <a:pt x="93" y="145"/>
                  </a:cubicBezTo>
                  <a:cubicBezTo>
                    <a:pt x="0" y="320"/>
                    <a:pt x="93" y="444"/>
                    <a:pt x="217" y="538"/>
                  </a:cubicBezTo>
                  <a:cubicBezTo>
                    <a:pt x="258" y="547"/>
                    <a:pt x="296" y="552"/>
                    <a:pt x="332" y="552"/>
                  </a:cubicBezTo>
                  <a:cubicBezTo>
                    <a:pt x="449" y="552"/>
                    <a:pt x="539" y="497"/>
                    <a:pt x="610" y="362"/>
                  </a:cubicBezTo>
                  <a:cubicBezTo>
                    <a:pt x="651" y="227"/>
                    <a:pt x="610" y="62"/>
                    <a:pt x="434" y="21"/>
                  </a:cubicBezTo>
                  <a:cubicBezTo>
                    <a:pt x="399" y="7"/>
                    <a:pt x="362" y="1"/>
                    <a:pt x="32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40"/>
            <p:cNvSpPr/>
            <p:nvPr/>
          </p:nvSpPr>
          <p:spPr>
            <a:xfrm>
              <a:off x="4640725" y="3991375"/>
              <a:ext cx="16300" cy="14125"/>
            </a:xfrm>
            <a:custGeom>
              <a:rect b="b" l="l" r="r" t="t"/>
              <a:pathLst>
                <a:path extrusionOk="0" h="565" w="652">
                  <a:moveTo>
                    <a:pt x="321" y="0"/>
                  </a:moveTo>
                  <a:cubicBezTo>
                    <a:pt x="222" y="0"/>
                    <a:pt x="123" y="73"/>
                    <a:pt x="94" y="162"/>
                  </a:cubicBezTo>
                  <a:cubicBezTo>
                    <a:pt x="1" y="338"/>
                    <a:pt x="94" y="462"/>
                    <a:pt x="218" y="555"/>
                  </a:cubicBezTo>
                  <a:cubicBezTo>
                    <a:pt x="247" y="562"/>
                    <a:pt x="274" y="565"/>
                    <a:pt x="300" y="565"/>
                  </a:cubicBezTo>
                  <a:cubicBezTo>
                    <a:pt x="433" y="565"/>
                    <a:pt x="533" y="483"/>
                    <a:pt x="611" y="379"/>
                  </a:cubicBezTo>
                  <a:cubicBezTo>
                    <a:pt x="652" y="245"/>
                    <a:pt x="569" y="79"/>
                    <a:pt x="435" y="38"/>
                  </a:cubicBezTo>
                  <a:cubicBezTo>
                    <a:pt x="400" y="12"/>
                    <a:pt x="360" y="0"/>
                    <a:pt x="32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40"/>
            <p:cNvSpPr/>
            <p:nvPr/>
          </p:nvSpPr>
          <p:spPr>
            <a:xfrm>
              <a:off x="4705350" y="4017800"/>
              <a:ext cx="16300" cy="14125"/>
            </a:xfrm>
            <a:custGeom>
              <a:rect b="b" l="l" r="r" t="t"/>
              <a:pathLst>
                <a:path extrusionOk="0" h="565" w="652">
                  <a:moveTo>
                    <a:pt x="338" y="0"/>
                  </a:moveTo>
                  <a:cubicBezTo>
                    <a:pt x="212" y="0"/>
                    <a:pt x="119" y="80"/>
                    <a:pt x="52" y="180"/>
                  </a:cubicBezTo>
                  <a:cubicBezTo>
                    <a:pt x="0" y="315"/>
                    <a:pt x="93" y="480"/>
                    <a:pt x="218" y="532"/>
                  </a:cubicBezTo>
                  <a:cubicBezTo>
                    <a:pt x="255" y="555"/>
                    <a:pt x="294" y="565"/>
                    <a:pt x="333" y="565"/>
                  </a:cubicBezTo>
                  <a:cubicBezTo>
                    <a:pt x="435" y="565"/>
                    <a:pt x="532" y="495"/>
                    <a:pt x="569" y="397"/>
                  </a:cubicBezTo>
                  <a:cubicBezTo>
                    <a:pt x="652" y="222"/>
                    <a:pt x="569" y="98"/>
                    <a:pt x="435" y="15"/>
                  </a:cubicBezTo>
                  <a:cubicBezTo>
                    <a:pt x="401" y="5"/>
                    <a:pt x="369" y="0"/>
                    <a:pt x="33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40"/>
            <p:cNvSpPr/>
            <p:nvPr/>
          </p:nvSpPr>
          <p:spPr>
            <a:xfrm>
              <a:off x="4577400" y="4075025"/>
              <a:ext cx="7525" cy="8800"/>
            </a:xfrm>
            <a:custGeom>
              <a:rect b="b" l="l" r="r" t="t"/>
              <a:pathLst>
                <a:path extrusionOk="0" h="352" w="301">
                  <a:moveTo>
                    <a:pt x="125" y="0"/>
                  </a:moveTo>
                  <a:lnTo>
                    <a:pt x="1" y="259"/>
                  </a:lnTo>
                  <a:lnTo>
                    <a:pt x="259" y="352"/>
                  </a:lnTo>
                  <a:lnTo>
                    <a:pt x="259" y="311"/>
                  </a:lnTo>
                  <a:cubicBezTo>
                    <a:pt x="300" y="176"/>
                    <a:pt x="207" y="52"/>
                    <a:pt x="12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40"/>
            <p:cNvSpPr/>
            <p:nvPr/>
          </p:nvSpPr>
          <p:spPr>
            <a:xfrm>
              <a:off x="4600925" y="4010400"/>
              <a:ext cx="10875" cy="13925"/>
            </a:xfrm>
            <a:custGeom>
              <a:rect b="b" l="l" r="r" t="t"/>
              <a:pathLst>
                <a:path extrusionOk="0" h="557" w="435">
                  <a:moveTo>
                    <a:pt x="218" y="1"/>
                  </a:moveTo>
                  <a:lnTo>
                    <a:pt x="0" y="518"/>
                  </a:lnTo>
                  <a:cubicBezTo>
                    <a:pt x="47" y="543"/>
                    <a:pt x="91" y="556"/>
                    <a:pt x="128" y="556"/>
                  </a:cubicBezTo>
                  <a:cubicBezTo>
                    <a:pt x="166" y="556"/>
                    <a:pt x="197" y="543"/>
                    <a:pt x="218" y="518"/>
                  </a:cubicBezTo>
                  <a:lnTo>
                    <a:pt x="259" y="518"/>
                  </a:lnTo>
                  <a:cubicBezTo>
                    <a:pt x="300" y="476"/>
                    <a:pt x="352" y="435"/>
                    <a:pt x="393" y="394"/>
                  </a:cubicBezTo>
                  <a:cubicBezTo>
                    <a:pt x="435" y="218"/>
                    <a:pt x="352" y="94"/>
                    <a:pt x="2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40"/>
            <p:cNvSpPr/>
            <p:nvPr/>
          </p:nvSpPr>
          <p:spPr>
            <a:xfrm>
              <a:off x="4751875" y="4002900"/>
              <a:ext cx="6475" cy="9850"/>
            </a:xfrm>
            <a:custGeom>
              <a:rect b="b" l="l" r="r" t="t"/>
              <a:pathLst>
                <a:path extrusionOk="0" h="394" w="259">
                  <a:moveTo>
                    <a:pt x="0" y="1"/>
                  </a:moveTo>
                  <a:lnTo>
                    <a:pt x="0" y="177"/>
                  </a:lnTo>
                  <a:cubicBezTo>
                    <a:pt x="0" y="259"/>
                    <a:pt x="42" y="301"/>
                    <a:pt x="124" y="352"/>
                  </a:cubicBezTo>
                  <a:lnTo>
                    <a:pt x="166" y="394"/>
                  </a:lnTo>
                  <a:lnTo>
                    <a:pt x="259" y="135"/>
                  </a:lnTo>
                  <a:lnTo>
                    <a:pt x="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40"/>
            <p:cNvSpPr/>
            <p:nvPr/>
          </p:nvSpPr>
          <p:spPr>
            <a:xfrm>
              <a:off x="4687250" y="3977050"/>
              <a:ext cx="13975" cy="9650"/>
            </a:xfrm>
            <a:custGeom>
              <a:rect b="b" l="l" r="r" t="t"/>
              <a:pathLst>
                <a:path extrusionOk="0" h="386" w="559">
                  <a:moveTo>
                    <a:pt x="42" y="1"/>
                  </a:moveTo>
                  <a:lnTo>
                    <a:pt x="42" y="1"/>
                  </a:lnTo>
                  <a:cubicBezTo>
                    <a:pt x="1" y="135"/>
                    <a:pt x="42" y="259"/>
                    <a:pt x="125" y="352"/>
                  </a:cubicBezTo>
                  <a:lnTo>
                    <a:pt x="166" y="352"/>
                  </a:lnTo>
                  <a:cubicBezTo>
                    <a:pt x="215" y="375"/>
                    <a:pt x="259" y="386"/>
                    <a:pt x="300" y="386"/>
                  </a:cubicBezTo>
                  <a:cubicBezTo>
                    <a:pt x="408" y="386"/>
                    <a:pt x="492" y="315"/>
                    <a:pt x="559" y="218"/>
                  </a:cubicBez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40"/>
            <p:cNvSpPr/>
            <p:nvPr/>
          </p:nvSpPr>
          <p:spPr>
            <a:xfrm>
              <a:off x="4627800" y="3953550"/>
              <a:ext cx="8825" cy="6725"/>
            </a:xfrm>
            <a:custGeom>
              <a:rect b="b" l="l" r="r" t="t"/>
              <a:pathLst>
                <a:path extrusionOk="0" h="269" w="353">
                  <a:moveTo>
                    <a:pt x="94" y="0"/>
                  </a:moveTo>
                  <a:lnTo>
                    <a:pt x="1" y="259"/>
                  </a:lnTo>
                  <a:lnTo>
                    <a:pt x="52" y="259"/>
                  </a:lnTo>
                  <a:cubicBezTo>
                    <a:pt x="73" y="265"/>
                    <a:pt x="93" y="269"/>
                    <a:pt x="114" y="269"/>
                  </a:cubicBezTo>
                  <a:cubicBezTo>
                    <a:pt x="218" y="269"/>
                    <a:pt x="318" y="186"/>
                    <a:pt x="352" y="83"/>
                  </a:cubicBezTo>
                  <a:lnTo>
                    <a:pt x="94"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40"/>
            <p:cNvSpPr/>
            <p:nvPr/>
          </p:nvSpPr>
          <p:spPr>
            <a:xfrm>
              <a:off x="4646150" y="4255950"/>
              <a:ext cx="9850" cy="6500"/>
            </a:xfrm>
            <a:custGeom>
              <a:rect b="b" l="l" r="r" t="t"/>
              <a:pathLst>
                <a:path extrusionOk="0" h="260" w="394">
                  <a:moveTo>
                    <a:pt x="218" y="1"/>
                  </a:moveTo>
                  <a:cubicBezTo>
                    <a:pt x="177" y="1"/>
                    <a:pt x="135" y="52"/>
                    <a:pt x="94" y="94"/>
                  </a:cubicBezTo>
                  <a:lnTo>
                    <a:pt x="42" y="135"/>
                  </a:lnTo>
                  <a:cubicBezTo>
                    <a:pt x="42" y="135"/>
                    <a:pt x="1" y="135"/>
                    <a:pt x="1" y="176"/>
                  </a:cubicBezTo>
                  <a:lnTo>
                    <a:pt x="259" y="259"/>
                  </a:lnTo>
                  <a:lnTo>
                    <a:pt x="394"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40"/>
            <p:cNvSpPr/>
            <p:nvPr/>
          </p:nvSpPr>
          <p:spPr>
            <a:xfrm>
              <a:off x="4582575" y="4229275"/>
              <a:ext cx="14225" cy="9650"/>
            </a:xfrm>
            <a:custGeom>
              <a:rect b="b" l="l" r="r" t="t"/>
              <a:pathLst>
                <a:path extrusionOk="0" h="386" w="569">
                  <a:moveTo>
                    <a:pt x="236" y="1"/>
                  </a:moveTo>
                  <a:cubicBezTo>
                    <a:pt x="135" y="1"/>
                    <a:pt x="38" y="71"/>
                    <a:pt x="0" y="168"/>
                  </a:cubicBezTo>
                  <a:lnTo>
                    <a:pt x="517" y="385"/>
                  </a:lnTo>
                  <a:cubicBezTo>
                    <a:pt x="569" y="251"/>
                    <a:pt x="476" y="86"/>
                    <a:pt x="352" y="34"/>
                  </a:cubicBezTo>
                  <a:cubicBezTo>
                    <a:pt x="315" y="11"/>
                    <a:pt x="275" y="1"/>
                    <a:pt x="23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40"/>
            <p:cNvSpPr/>
            <p:nvPr/>
          </p:nvSpPr>
          <p:spPr>
            <a:xfrm>
              <a:off x="4672000" y="4191750"/>
              <a:ext cx="9850" cy="13825"/>
            </a:xfrm>
            <a:custGeom>
              <a:rect b="b" l="l" r="r" t="t"/>
              <a:pathLst>
                <a:path extrusionOk="0" h="553" w="394">
                  <a:moveTo>
                    <a:pt x="263" y="1"/>
                  </a:moveTo>
                  <a:cubicBezTo>
                    <a:pt x="202" y="1"/>
                    <a:pt x="141" y="24"/>
                    <a:pt x="94" y="77"/>
                  </a:cubicBezTo>
                  <a:cubicBezTo>
                    <a:pt x="94" y="118"/>
                    <a:pt x="42" y="118"/>
                    <a:pt x="42" y="160"/>
                  </a:cubicBezTo>
                  <a:cubicBezTo>
                    <a:pt x="1" y="201"/>
                    <a:pt x="1" y="294"/>
                    <a:pt x="1" y="336"/>
                  </a:cubicBezTo>
                  <a:cubicBezTo>
                    <a:pt x="42" y="336"/>
                    <a:pt x="42" y="377"/>
                    <a:pt x="42" y="377"/>
                  </a:cubicBezTo>
                  <a:cubicBezTo>
                    <a:pt x="42" y="418"/>
                    <a:pt x="94" y="460"/>
                    <a:pt x="135" y="501"/>
                  </a:cubicBezTo>
                  <a:cubicBezTo>
                    <a:pt x="176" y="501"/>
                    <a:pt x="176" y="501"/>
                    <a:pt x="176" y="553"/>
                  </a:cubicBezTo>
                  <a:lnTo>
                    <a:pt x="394" y="36"/>
                  </a:lnTo>
                  <a:cubicBezTo>
                    <a:pt x="354" y="14"/>
                    <a:pt x="308" y="1"/>
                    <a:pt x="26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40"/>
            <p:cNvSpPr/>
            <p:nvPr/>
          </p:nvSpPr>
          <p:spPr>
            <a:xfrm>
              <a:off x="4607375" y="4165125"/>
              <a:ext cx="15275" cy="13800"/>
            </a:xfrm>
            <a:custGeom>
              <a:rect b="b" l="l" r="r" t="t"/>
              <a:pathLst>
                <a:path extrusionOk="0" h="552" w="611">
                  <a:moveTo>
                    <a:pt x="320" y="0"/>
                  </a:moveTo>
                  <a:cubicBezTo>
                    <a:pt x="203" y="0"/>
                    <a:pt x="114" y="56"/>
                    <a:pt x="42" y="191"/>
                  </a:cubicBezTo>
                  <a:cubicBezTo>
                    <a:pt x="1" y="325"/>
                    <a:pt x="42" y="491"/>
                    <a:pt x="218" y="532"/>
                  </a:cubicBezTo>
                  <a:cubicBezTo>
                    <a:pt x="251" y="545"/>
                    <a:pt x="286" y="551"/>
                    <a:pt x="321" y="551"/>
                  </a:cubicBezTo>
                  <a:cubicBezTo>
                    <a:pt x="427" y="551"/>
                    <a:pt x="528" y="491"/>
                    <a:pt x="559" y="367"/>
                  </a:cubicBezTo>
                  <a:cubicBezTo>
                    <a:pt x="611" y="232"/>
                    <a:pt x="559" y="67"/>
                    <a:pt x="435" y="15"/>
                  </a:cubicBezTo>
                  <a:cubicBezTo>
                    <a:pt x="394" y="5"/>
                    <a:pt x="356" y="0"/>
                    <a:pt x="32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40"/>
            <p:cNvSpPr/>
            <p:nvPr/>
          </p:nvSpPr>
          <p:spPr>
            <a:xfrm>
              <a:off x="4562150" y="4184050"/>
              <a:ext cx="15275" cy="14150"/>
            </a:xfrm>
            <a:custGeom>
              <a:rect b="b" l="l" r="r" t="t"/>
              <a:pathLst>
                <a:path extrusionOk="0" h="566" w="611">
                  <a:moveTo>
                    <a:pt x="294" y="0"/>
                  </a:moveTo>
                  <a:cubicBezTo>
                    <a:pt x="176" y="0"/>
                    <a:pt x="79" y="71"/>
                    <a:pt x="42" y="168"/>
                  </a:cubicBezTo>
                  <a:cubicBezTo>
                    <a:pt x="1" y="292"/>
                    <a:pt x="42" y="468"/>
                    <a:pt x="218" y="550"/>
                  </a:cubicBezTo>
                  <a:cubicBezTo>
                    <a:pt x="244" y="560"/>
                    <a:pt x="271" y="565"/>
                    <a:pt x="298" y="565"/>
                  </a:cubicBezTo>
                  <a:cubicBezTo>
                    <a:pt x="411" y="565"/>
                    <a:pt x="526" y="485"/>
                    <a:pt x="559" y="385"/>
                  </a:cubicBezTo>
                  <a:cubicBezTo>
                    <a:pt x="611" y="251"/>
                    <a:pt x="559" y="85"/>
                    <a:pt x="435" y="34"/>
                  </a:cubicBezTo>
                  <a:cubicBezTo>
                    <a:pt x="386" y="11"/>
                    <a:pt x="338" y="0"/>
                    <a:pt x="29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40"/>
            <p:cNvSpPr/>
            <p:nvPr/>
          </p:nvSpPr>
          <p:spPr>
            <a:xfrm>
              <a:off x="4625725" y="4210350"/>
              <a:ext cx="16325" cy="13825"/>
            </a:xfrm>
            <a:custGeom>
              <a:rect b="b" l="l" r="r" t="t"/>
              <a:pathLst>
                <a:path extrusionOk="0" h="553" w="653">
                  <a:moveTo>
                    <a:pt x="338" y="1"/>
                  </a:moveTo>
                  <a:cubicBezTo>
                    <a:pt x="230" y="1"/>
                    <a:pt x="123" y="56"/>
                    <a:pt x="84" y="191"/>
                  </a:cubicBezTo>
                  <a:cubicBezTo>
                    <a:pt x="1" y="326"/>
                    <a:pt x="84" y="491"/>
                    <a:pt x="218" y="532"/>
                  </a:cubicBezTo>
                  <a:cubicBezTo>
                    <a:pt x="264" y="546"/>
                    <a:pt x="306" y="552"/>
                    <a:pt x="345" y="552"/>
                  </a:cubicBezTo>
                  <a:cubicBezTo>
                    <a:pt x="456" y="552"/>
                    <a:pt x="539" y="500"/>
                    <a:pt x="601" y="408"/>
                  </a:cubicBezTo>
                  <a:cubicBezTo>
                    <a:pt x="652" y="233"/>
                    <a:pt x="559" y="67"/>
                    <a:pt x="435" y="15"/>
                  </a:cubicBezTo>
                  <a:cubicBezTo>
                    <a:pt x="404" y="6"/>
                    <a:pt x="371" y="1"/>
                    <a:pt x="33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40"/>
            <p:cNvSpPr/>
            <p:nvPr/>
          </p:nvSpPr>
          <p:spPr>
            <a:xfrm>
              <a:off x="4588000" y="4119875"/>
              <a:ext cx="16300" cy="13800"/>
            </a:xfrm>
            <a:custGeom>
              <a:rect b="b" l="l" r="r" t="t"/>
              <a:pathLst>
                <a:path extrusionOk="0" h="552" w="652">
                  <a:moveTo>
                    <a:pt x="332" y="0"/>
                  </a:moveTo>
                  <a:cubicBezTo>
                    <a:pt x="226" y="0"/>
                    <a:pt x="125" y="49"/>
                    <a:pt x="94" y="150"/>
                  </a:cubicBezTo>
                  <a:cubicBezTo>
                    <a:pt x="0" y="326"/>
                    <a:pt x="94" y="491"/>
                    <a:pt x="218" y="533"/>
                  </a:cubicBezTo>
                  <a:cubicBezTo>
                    <a:pt x="251" y="545"/>
                    <a:pt x="286" y="552"/>
                    <a:pt x="321" y="552"/>
                  </a:cubicBezTo>
                  <a:cubicBezTo>
                    <a:pt x="429" y="552"/>
                    <a:pt x="540" y="492"/>
                    <a:pt x="610" y="367"/>
                  </a:cubicBezTo>
                  <a:cubicBezTo>
                    <a:pt x="652" y="233"/>
                    <a:pt x="559" y="67"/>
                    <a:pt x="435" y="16"/>
                  </a:cubicBezTo>
                  <a:cubicBezTo>
                    <a:pt x="402" y="6"/>
                    <a:pt x="367" y="0"/>
                    <a:pt x="33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40"/>
            <p:cNvSpPr/>
            <p:nvPr/>
          </p:nvSpPr>
          <p:spPr>
            <a:xfrm>
              <a:off x="4652625" y="4146450"/>
              <a:ext cx="16300" cy="13550"/>
            </a:xfrm>
            <a:custGeom>
              <a:rect b="b" l="l" r="r" t="t"/>
              <a:pathLst>
                <a:path extrusionOk="0" h="542" w="652">
                  <a:moveTo>
                    <a:pt x="297" y="1"/>
                  </a:moveTo>
                  <a:cubicBezTo>
                    <a:pt x="191" y="1"/>
                    <a:pt x="108" y="74"/>
                    <a:pt x="42" y="162"/>
                  </a:cubicBezTo>
                  <a:cubicBezTo>
                    <a:pt x="0" y="297"/>
                    <a:pt x="42" y="462"/>
                    <a:pt x="217" y="504"/>
                  </a:cubicBezTo>
                  <a:cubicBezTo>
                    <a:pt x="255" y="530"/>
                    <a:pt x="296" y="541"/>
                    <a:pt x="336" y="541"/>
                  </a:cubicBezTo>
                  <a:cubicBezTo>
                    <a:pt x="436" y="541"/>
                    <a:pt x="529" y="468"/>
                    <a:pt x="559" y="380"/>
                  </a:cubicBezTo>
                  <a:cubicBezTo>
                    <a:pt x="652" y="245"/>
                    <a:pt x="559" y="80"/>
                    <a:pt x="434" y="38"/>
                  </a:cubicBezTo>
                  <a:cubicBezTo>
                    <a:pt x="385" y="12"/>
                    <a:pt x="339" y="1"/>
                    <a:pt x="29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40"/>
            <p:cNvSpPr/>
            <p:nvPr/>
          </p:nvSpPr>
          <p:spPr>
            <a:xfrm>
              <a:off x="4524425" y="4203225"/>
              <a:ext cx="6475" cy="9850"/>
            </a:xfrm>
            <a:custGeom>
              <a:rect b="b" l="l" r="r" t="t"/>
              <a:pathLst>
                <a:path extrusionOk="0" h="394" w="259">
                  <a:moveTo>
                    <a:pt x="93" y="1"/>
                  </a:moveTo>
                  <a:lnTo>
                    <a:pt x="0" y="259"/>
                  </a:lnTo>
                  <a:lnTo>
                    <a:pt x="259" y="393"/>
                  </a:lnTo>
                  <a:lnTo>
                    <a:pt x="259" y="259"/>
                  </a:lnTo>
                  <a:cubicBezTo>
                    <a:pt x="259" y="176"/>
                    <a:pt x="217" y="42"/>
                    <a:pt x="9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40"/>
            <p:cNvSpPr/>
            <p:nvPr/>
          </p:nvSpPr>
          <p:spPr>
            <a:xfrm>
              <a:off x="4548200" y="4139650"/>
              <a:ext cx="10875" cy="12850"/>
            </a:xfrm>
            <a:custGeom>
              <a:rect b="b" l="l" r="r" t="t"/>
              <a:pathLst>
                <a:path extrusionOk="0" h="514" w="435">
                  <a:moveTo>
                    <a:pt x="217" y="0"/>
                  </a:moveTo>
                  <a:lnTo>
                    <a:pt x="0" y="476"/>
                  </a:lnTo>
                  <a:cubicBezTo>
                    <a:pt x="38" y="502"/>
                    <a:pt x="79" y="514"/>
                    <a:pt x="120" y="514"/>
                  </a:cubicBezTo>
                  <a:cubicBezTo>
                    <a:pt x="223" y="514"/>
                    <a:pt x="326" y="441"/>
                    <a:pt x="393" y="352"/>
                  </a:cubicBezTo>
                  <a:cubicBezTo>
                    <a:pt x="435" y="217"/>
                    <a:pt x="341" y="52"/>
                    <a:pt x="21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40"/>
            <p:cNvSpPr/>
            <p:nvPr/>
          </p:nvSpPr>
          <p:spPr>
            <a:xfrm>
              <a:off x="4698875" y="4131100"/>
              <a:ext cx="6500" cy="9850"/>
            </a:xfrm>
            <a:custGeom>
              <a:rect b="b" l="l" r="r" t="t"/>
              <a:pathLst>
                <a:path extrusionOk="0" h="394" w="260">
                  <a:moveTo>
                    <a:pt x="1" y="1"/>
                  </a:moveTo>
                  <a:lnTo>
                    <a:pt x="1" y="177"/>
                  </a:lnTo>
                  <a:lnTo>
                    <a:pt x="1" y="218"/>
                  </a:lnTo>
                  <a:cubicBezTo>
                    <a:pt x="53" y="301"/>
                    <a:pt x="94" y="342"/>
                    <a:pt x="177" y="394"/>
                  </a:cubicBezTo>
                  <a:lnTo>
                    <a:pt x="259" y="135"/>
                  </a:lnTo>
                  <a:lnTo>
                    <a:pt x="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40"/>
            <p:cNvSpPr/>
            <p:nvPr/>
          </p:nvSpPr>
          <p:spPr>
            <a:xfrm>
              <a:off x="4633225" y="4105275"/>
              <a:ext cx="15275" cy="9825"/>
            </a:xfrm>
            <a:custGeom>
              <a:rect b="b" l="l" r="r" t="t"/>
              <a:pathLst>
                <a:path extrusionOk="0" h="393" w="611">
                  <a:moveTo>
                    <a:pt x="94" y="0"/>
                  </a:moveTo>
                  <a:cubicBezTo>
                    <a:pt x="1" y="134"/>
                    <a:pt x="94" y="300"/>
                    <a:pt x="218" y="341"/>
                  </a:cubicBezTo>
                  <a:cubicBezTo>
                    <a:pt x="259" y="393"/>
                    <a:pt x="259" y="393"/>
                    <a:pt x="301" y="393"/>
                  </a:cubicBezTo>
                  <a:lnTo>
                    <a:pt x="352" y="393"/>
                  </a:lnTo>
                  <a:cubicBezTo>
                    <a:pt x="394" y="393"/>
                    <a:pt x="435" y="341"/>
                    <a:pt x="476" y="341"/>
                  </a:cubicBezTo>
                  <a:cubicBezTo>
                    <a:pt x="518" y="300"/>
                    <a:pt x="559" y="259"/>
                    <a:pt x="611" y="217"/>
                  </a:cubicBezTo>
                  <a:lnTo>
                    <a:pt x="94"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40"/>
            <p:cNvSpPr/>
            <p:nvPr/>
          </p:nvSpPr>
          <p:spPr>
            <a:xfrm>
              <a:off x="4575075" y="4081475"/>
              <a:ext cx="8825" cy="6500"/>
            </a:xfrm>
            <a:custGeom>
              <a:rect b="b" l="l" r="r" t="t"/>
              <a:pathLst>
                <a:path extrusionOk="0" h="260" w="353">
                  <a:moveTo>
                    <a:pt x="94" y="1"/>
                  </a:moveTo>
                  <a:lnTo>
                    <a:pt x="1" y="259"/>
                  </a:lnTo>
                  <a:lnTo>
                    <a:pt x="94" y="259"/>
                  </a:lnTo>
                  <a:cubicBezTo>
                    <a:pt x="218" y="259"/>
                    <a:pt x="300" y="218"/>
                    <a:pt x="352" y="94"/>
                  </a:cubicBezTo>
                  <a:lnTo>
                    <a:pt x="94"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40"/>
            <p:cNvSpPr/>
            <p:nvPr/>
          </p:nvSpPr>
          <p:spPr>
            <a:xfrm>
              <a:off x="4593425" y="4384150"/>
              <a:ext cx="9850" cy="6500"/>
            </a:xfrm>
            <a:custGeom>
              <a:rect b="b" l="l" r="r" t="t"/>
              <a:pathLst>
                <a:path extrusionOk="0" h="260" w="394">
                  <a:moveTo>
                    <a:pt x="176" y="1"/>
                  </a:moveTo>
                  <a:lnTo>
                    <a:pt x="135" y="42"/>
                  </a:lnTo>
                  <a:cubicBezTo>
                    <a:pt x="83" y="42"/>
                    <a:pt x="42" y="94"/>
                    <a:pt x="42" y="135"/>
                  </a:cubicBezTo>
                  <a:lnTo>
                    <a:pt x="1" y="177"/>
                  </a:lnTo>
                  <a:lnTo>
                    <a:pt x="259" y="259"/>
                  </a:lnTo>
                  <a:lnTo>
                    <a:pt x="39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40"/>
            <p:cNvSpPr/>
            <p:nvPr/>
          </p:nvSpPr>
          <p:spPr>
            <a:xfrm>
              <a:off x="4529850" y="4357925"/>
              <a:ext cx="12950" cy="9200"/>
            </a:xfrm>
            <a:custGeom>
              <a:rect b="b" l="l" r="r" t="t"/>
              <a:pathLst>
                <a:path extrusionOk="0" h="368" w="518">
                  <a:moveTo>
                    <a:pt x="248" y="1"/>
                  </a:moveTo>
                  <a:cubicBezTo>
                    <a:pt x="139" y="1"/>
                    <a:pt x="31" y="49"/>
                    <a:pt x="0" y="150"/>
                  </a:cubicBezTo>
                  <a:lnTo>
                    <a:pt x="476" y="368"/>
                  </a:lnTo>
                  <a:cubicBezTo>
                    <a:pt x="517" y="368"/>
                    <a:pt x="517" y="316"/>
                    <a:pt x="517" y="316"/>
                  </a:cubicBezTo>
                  <a:cubicBezTo>
                    <a:pt x="517" y="192"/>
                    <a:pt x="476" y="57"/>
                    <a:pt x="352" y="16"/>
                  </a:cubicBezTo>
                  <a:cubicBezTo>
                    <a:pt x="319" y="6"/>
                    <a:pt x="283" y="1"/>
                    <a:pt x="24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40"/>
            <p:cNvSpPr/>
            <p:nvPr/>
          </p:nvSpPr>
          <p:spPr>
            <a:xfrm>
              <a:off x="4619275" y="4319550"/>
              <a:ext cx="9850" cy="13975"/>
            </a:xfrm>
            <a:custGeom>
              <a:rect b="b" l="l" r="r" t="t"/>
              <a:pathLst>
                <a:path extrusionOk="0" h="559" w="394">
                  <a:moveTo>
                    <a:pt x="300" y="0"/>
                  </a:moveTo>
                  <a:cubicBezTo>
                    <a:pt x="176" y="0"/>
                    <a:pt x="83" y="93"/>
                    <a:pt x="42" y="176"/>
                  </a:cubicBezTo>
                  <a:cubicBezTo>
                    <a:pt x="0" y="259"/>
                    <a:pt x="0" y="393"/>
                    <a:pt x="42" y="434"/>
                  </a:cubicBezTo>
                  <a:cubicBezTo>
                    <a:pt x="83" y="476"/>
                    <a:pt x="135" y="517"/>
                    <a:pt x="176" y="558"/>
                  </a:cubicBezTo>
                  <a:lnTo>
                    <a:pt x="393" y="41"/>
                  </a:lnTo>
                  <a:cubicBezTo>
                    <a:pt x="342" y="0"/>
                    <a:pt x="300" y="0"/>
                    <a:pt x="30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40"/>
            <p:cNvSpPr/>
            <p:nvPr/>
          </p:nvSpPr>
          <p:spPr>
            <a:xfrm>
              <a:off x="4554650" y="4293425"/>
              <a:ext cx="15025" cy="14150"/>
            </a:xfrm>
            <a:custGeom>
              <a:rect b="b" l="l" r="r" t="t"/>
              <a:pathLst>
                <a:path extrusionOk="0" h="566" w="601">
                  <a:moveTo>
                    <a:pt x="343" y="1"/>
                  </a:moveTo>
                  <a:cubicBezTo>
                    <a:pt x="202" y="1"/>
                    <a:pt x="76" y="76"/>
                    <a:pt x="42" y="187"/>
                  </a:cubicBezTo>
                  <a:cubicBezTo>
                    <a:pt x="1" y="311"/>
                    <a:pt x="42" y="487"/>
                    <a:pt x="218" y="528"/>
                  </a:cubicBezTo>
                  <a:cubicBezTo>
                    <a:pt x="253" y="555"/>
                    <a:pt x="292" y="566"/>
                    <a:pt x="332" y="566"/>
                  </a:cubicBezTo>
                  <a:cubicBezTo>
                    <a:pt x="431" y="566"/>
                    <a:pt x="529" y="493"/>
                    <a:pt x="559" y="404"/>
                  </a:cubicBezTo>
                  <a:cubicBezTo>
                    <a:pt x="600" y="228"/>
                    <a:pt x="559" y="104"/>
                    <a:pt x="435" y="11"/>
                  </a:cubicBezTo>
                  <a:cubicBezTo>
                    <a:pt x="404" y="4"/>
                    <a:pt x="373" y="1"/>
                    <a:pt x="34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40"/>
            <p:cNvSpPr/>
            <p:nvPr/>
          </p:nvSpPr>
          <p:spPr>
            <a:xfrm>
              <a:off x="4509425" y="4312250"/>
              <a:ext cx="15025" cy="14150"/>
            </a:xfrm>
            <a:custGeom>
              <a:rect b="b" l="l" r="r" t="t"/>
              <a:pathLst>
                <a:path extrusionOk="0" h="566" w="601">
                  <a:moveTo>
                    <a:pt x="276" y="1"/>
                  </a:moveTo>
                  <a:cubicBezTo>
                    <a:pt x="172" y="1"/>
                    <a:pt x="72" y="71"/>
                    <a:pt x="42" y="168"/>
                  </a:cubicBezTo>
                  <a:cubicBezTo>
                    <a:pt x="0" y="333"/>
                    <a:pt x="42" y="468"/>
                    <a:pt x="218" y="551"/>
                  </a:cubicBezTo>
                  <a:cubicBezTo>
                    <a:pt x="247" y="560"/>
                    <a:pt x="279" y="566"/>
                    <a:pt x="312" y="566"/>
                  </a:cubicBezTo>
                  <a:cubicBezTo>
                    <a:pt x="417" y="566"/>
                    <a:pt x="527" y="512"/>
                    <a:pt x="559" y="385"/>
                  </a:cubicBezTo>
                  <a:cubicBezTo>
                    <a:pt x="600" y="251"/>
                    <a:pt x="559" y="75"/>
                    <a:pt x="393" y="34"/>
                  </a:cubicBezTo>
                  <a:cubicBezTo>
                    <a:pt x="356" y="11"/>
                    <a:pt x="316" y="1"/>
                    <a:pt x="27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40"/>
            <p:cNvSpPr/>
            <p:nvPr/>
          </p:nvSpPr>
          <p:spPr>
            <a:xfrm>
              <a:off x="4573000" y="4338650"/>
              <a:ext cx="16050" cy="14175"/>
            </a:xfrm>
            <a:custGeom>
              <a:rect b="b" l="l" r="r" t="t"/>
              <a:pathLst>
                <a:path extrusionOk="0" h="567" w="642">
                  <a:moveTo>
                    <a:pt x="361" y="1"/>
                  </a:moveTo>
                  <a:cubicBezTo>
                    <a:pt x="243" y="1"/>
                    <a:pt x="118" y="77"/>
                    <a:pt x="84" y="187"/>
                  </a:cubicBezTo>
                  <a:cubicBezTo>
                    <a:pt x="1" y="311"/>
                    <a:pt x="84" y="487"/>
                    <a:pt x="218" y="529"/>
                  </a:cubicBezTo>
                  <a:cubicBezTo>
                    <a:pt x="253" y="555"/>
                    <a:pt x="292" y="566"/>
                    <a:pt x="333" y="566"/>
                  </a:cubicBezTo>
                  <a:cubicBezTo>
                    <a:pt x="434" y="566"/>
                    <a:pt x="541" y="493"/>
                    <a:pt x="600" y="404"/>
                  </a:cubicBezTo>
                  <a:cubicBezTo>
                    <a:pt x="642" y="229"/>
                    <a:pt x="559" y="105"/>
                    <a:pt x="435" y="12"/>
                  </a:cubicBezTo>
                  <a:cubicBezTo>
                    <a:pt x="411" y="4"/>
                    <a:pt x="387" y="1"/>
                    <a:pt x="36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40"/>
            <p:cNvSpPr/>
            <p:nvPr/>
          </p:nvSpPr>
          <p:spPr>
            <a:xfrm>
              <a:off x="4535275" y="4248100"/>
              <a:ext cx="16300" cy="13700"/>
            </a:xfrm>
            <a:custGeom>
              <a:rect b="b" l="l" r="r" t="t"/>
              <a:pathLst>
                <a:path extrusionOk="0" h="548" w="652">
                  <a:moveTo>
                    <a:pt x="337" y="0"/>
                  </a:moveTo>
                  <a:cubicBezTo>
                    <a:pt x="229" y="0"/>
                    <a:pt x="123" y="56"/>
                    <a:pt x="83" y="191"/>
                  </a:cubicBezTo>
                  <a:cubicBezTo>
                    <a:pt x="0" y="315"/>
                    <a:pt x="83" y="490"/>
                    <a:pt x="217" y="532"/>
                  </a:cubicBezTo>
                  <a:cubicBezTo>
                    <a:pt x="248" y="542"/>
                    <a:pt x="283" y="547"/>
                    <a:pt x="318" y="547"/>
                  </a:cubicBezTo>
                  <a:cubicBezTo>
                    <a:pt x="424" y="547"/>
                    <a:pt x="538" y="501"/>
                    <a:pt x="600" y="408"/>
                  </a:cubicBezTo>
                  <a:cubicBezTo>
                    <a:pt x="652" y="232"/>
                    <a:pt x="559" y="108"/>
                    <a:pt x="435" y="15"/>
                  </a:cubicBezTo>
                  <a:cubicBezTo>
                    <a:pt x="403" y="5"/>
                    <a:pt x="370" y="0"/>
                    <a:pt x="33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40"/>
            <p:cNvSpPr/>
            <p:nvPr/>
          </p:nvSpPr>
          <p:spPr>
            <a:xfrm>
              <a:off x="4599900" y="4274525"/>
              <a:ext cx="15000" cy="14125"/>
            </a:xfrm>
            <a:custGeom>
              <a:rect b="b" l="l" r="r" t="t"/>
              <a:pathLst>
                <a:path extrusionOk="0" h="565" w="600">
                  <a:moveTo>
                    <a:pt x="300" y="0"/>
                  </a:moveTo>
                  <a:cubicBezTo>
                    <a:pt x="192" y="0"/>
                    <a:pt x="109" y="70"/>
                    <a:pt x="41" y="168"/>
                  </a:cubicBezTo>
                  <a:cubicBezTo>
                    <a:pt x="0" y="343"/>
                    <a:pt x="41" y="467"/>
                    <a:pt x="217" y="550"/>
                  </a:cubicBezTo>
                  <a:cubicBezTo>
                    <a:pt x="241" y="560"/>
                    <a:pt x="267" y="565"/>
                    <a:pt x="294" y="565"/>
                  </a:cubicBezTo>
                  <a:cubicBezTo>
                    <a:pt x="404" y="565"/>
                    <a:pt x="525" y="485"/>
                    <a:pt x="558" y="385"/>
                  </a:cubicBezTo>
                  <a:cubicBezTo>
                    <a:pt x="600" y="250"/>
                    <a:pt x="558" y="85"/>
                    <a:pt x="434" y="33"/>
                  </a:cubicBezTo>
                  <a:cubicBezTo>
                    <a:pt x="386" y="10"/>
                    <a:pt x="341" y="0"/>
                    <a:pt x="30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40"/>
            <p:cNvSpPr/>
            <p:nvPr/>
          </p:nvSpPr>
          <p:spPr>
            <a:xfrm>
              <a:off x="4471675" y="4331425"/>
              <a:ext cx="6500" cy="9850"/>
            </a:xfrm>
            <a:custGeom>
              <a:rect b="b" l="l" r="r" t="t"/>
              <a:pathLst>
                <a:path extrusionOk="0" h="394" w="260">
                  <a:moveTo>
                    <a:pt x="94" y="1"/>
                  </a:moveTo>
                  <a:lnTo>
                    <a:pt x="1" y="259"/>
                  </a:lnTo>
                  <a:lnTo>
                    <a:pt x="259" y="394"/>
                  </a:lnTo>
                  <a:lnTo>
                    <a:pt x="259" y="259"/>
                  </a:lnTo>
                  <a:cubicBezTo>
                    <a:pt x="259" y="176"/>
                    <a:pt x="218" y="83"/>
                    <a:pt x="177" y="42"/>
                  </a:cubicBezTo>
                  <a:cubicBezTo>
                    <a:pt x="135" y="42"/>
                    <a:pt x="135" y="42"/>
                    <a:pt x="9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40"/>
            <p:cNvSpPr/>
            <p:nvPr/>
          </p:nvSpPr>
          <p:spPr>
            <a:xfrm>
              <a:off x="4495475" y="4267850"/>
              <a:ext cx="10875" cy="13225"/>
            </a:xfrm>
            <a:custGeom>
              <a:rect b="b" l="l" r="r" t="t"/>
              <a:pathLst>
                <a:path extrusionOk="0" h="529" w="435">
                  <a:moveTo>
                    <a:pt x="217" y="0"/>
                  </a:moveTo>
                  <a:lnTo>
                    <a:pt x="0" y="517"/>
                  </a:lnTo>
                  <a:cubicBezTo>
                    <a:pt x="22" y="525"/>
                    <a:pt x="46" y="528"/>
                    <a:pt x="70" y="528"/>
                  </a:cubicBezTo>
                  <a:cubicBezTo>
                    <a:pt x="182" y="528"/>
                    <a:pt x="307" y="454"/>
                    <a:pt x="341" y="352"/>
                  </a:cubicBezTo>
                  <a:cubicBezTo>
                    <a:pt x="434" y="217"/>
                    <a:pt x="383" y="93"/>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40"/>
            <p:cNvSpPr/>
            <p:nvPr/>
          </p:nvSpPr>
          <p:spPr>
            <a:xfrm>
              <a:off x="4646150" y="4260350"/>
              <a:ext cx="6500" cy="8550"/>
            </a:xfrm>
            <a:custGeom>
              <a:rect b="b" l="l" r="r" t="t"/>
              <a:pathLst>
                <a:path extrusionOk="0" h="342" w="260">
                  <a:moveTo>
                    <a:pt x="1" y="0"/>
                  </a:moveTo>
                  <a:lnTo>
                    <a:pt x="1" y="83"/>
                  </a:lnTo>
                  <a:lnTo>
                    <a:pt x="1" y="218"/>
                  </a:lnTo>
                  <a:cubicBezTo>
                    <a:pt x="42" y="259"/>
                    <a:pt x="94" y="300"/>
                    <a:pt x="177" y="342"/>
                  </a:cubicBezTo>
                  <a:lnTo>
                    <a:pt x="259" y="83"/>
                  </a:lnTo>
                  <a:lnTo>
                    <a:pt x="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40"/>
            <p:cNvSpPr/>
            <p:nvPr/>
          </p:nvSpPr>
          <p:spPr>
            <a:xfrm>
              <a:off x="4580500" y="4233475"/>
              <a:ext cx="15025" cy="9575"/>
            </a:xfrm>
            <a:custGeom>
              <a:rect b="b" l="l" r="r" t="t"/>
              <a:pathLst>
                <a:path extrusionOk="0" h="383" w="601">
                  <a:moveTo>
                    <a:pt x="83" y="0"/>
                  </a:moveTo>
                  <a:lnTo>
                    <a:pt x="83" y="0"/>
                  </a:lnTo>
                  <a:cubicBezTo>
                    <a:pt x="1" y="124"/>
                    <a:pt x="83" y="300"/>
                    <a:pt x="218" y="383"/>
                  </a:cubicBezTo>
                  <a:cubicBezTo>
                    <a:pt x="300" y="383"/>
                    <a:pt x="394" y="383"/>
                    <a:pt x="476" y="341"/>
                  </a:cubicBezTo>
                  <a:lnTo>
                    <a:pt x="600" y="217"/>
                  </a:lnTo>
                  <a:lnTo>
                    <a:pt x="83"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40"/>
            <p:cNvSpPr/>
            <p:nvPr/>
          </p:nvSpPr>
          <p:spPr>
            <a:xfrm>
              <a:off x="4522350" y="4209700"/>
              <a:ext cx="8550" cy="7500"/>
            </a:xfrm>
            <a:custGeom>
              <a:rect b="b" l="l" r="r" t="t"/>
              <a:pathLst>
                <a:path extrusionOk="0" h="300" w="342">
                  <a:moveTo>
                    <a:pt x="83" y="0"/>
                  </a:moveTo>
                  <a:lnTo>
                    <a:pt x="0" y="259"/>
                  </a:lnTo>
                  <a:lnTo>
                    <a:pt x="42" y="259"/>
                  </a:lnTo>
                  <a:cubicBezTo>
                    <a:pt x="42" y="300"/>
                    <a:pt x="83" y="300"/>
                    <a:pt x="83" y="300"/>
                  </a:cubicBezTo>
                  <a:lnTo>
                    <a:pt x="135" y="259"/>
                  </a:lnTo>
                  <a:lnTo>
                    <a:pt x="176" y="259"/>
                  </a:lnTo>
                  <a:cubicBezTo>
                    <a:pt x="217" y="259"/>
                    <a:pt x="259" y="217"/>
                    <a:pt x="300" y="217"/>
                  </a:cubicBezTo>
                  <a:cubicBezTo>
                    <a:pt x="300" y="176"/>
                    <a:pt x="342" y="134"/>
                    <a:pt x="342" y="134"/>
                  </a:cubicBezTo>
                  <a:lnTo>
                    <a:pt x="83"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40"/>
            <p:cNvSpPr/>
            <p:nvPr/>
          </p:nvSpPr>
          <p:spPr>
            <a:xfrm>
              <a:off x="4540700" y="4512375"/>
              <a:ext cx="9575" cy="7500"/>
            </a:xfrm>
            <a:custGeom>
              <a:rect b="b" l="l" r="r" t="t"/>
              <a:pathLst>
                <a:path extrusionOk="0" h="300" w="383">
                  <a:moveTo>
                    <a:pt x="218" y="0"/>
                  </a:moveTo>
                  <a:cubicBezTo>
                    <a:pt x="125" y="41"/>
                    <a:pt x="83" y="83"/>
                    <a:pt x="42" y="134"/>
                  </a:cubicBezTo>
                  <a:cubicBezTo>
                    <a:pt x="0" y="134"/>
                    <a:pt x="0" y="176"/>
                    <a:pt x="0" y="176"/>
                  </a:cubicBezTo>
                  <a:lnTo>
                    <a:pt x="259" y="300"/>
                  </a:lnTo>
                  <a:lnTo>
                    <a:pt x="383" y="41"/>
                  </a:lnTo>
                  <a:cubicBezTo>
                    <a:pt x="300" y="0"/>
                    <a:pt x="259" y="0"/>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40"/>
            <p:cNvSpPr/>
            <p:nvPr/>
          </p:nvSpPr>
          <p:spPr>
            <a:xfrm>
              <a:off x="4476075" y="4486100"/>
              <a:ext cx="13975" cy="10275"/>
            </a:xfrm>
            <a:custGeom>
              <a:rect b="b" l="l" r="r" t="t"/>
              <a:pathLst>
                <a:path extrusionOk="0" h="411" w="559">
                  <a:moveTo>
                    <a:pt x="282" y="1"/>
                  </a:moveTo>
                  <a:cubicBezTo>
                    <a:pt x="191" y="1"/>
                    <a:pt x="103" y="39"/>
                    <a:pt x="42" y="100"/>
                  </a:cubicBezTo>
                  <a:cubicBezTo>
                    <a:pt x="42" y="152"/>
                    <a:pt x="42" y="152"/>
                    <a:pt x="1" y="193"/>
                  </a:cubicBezTo>
                  <a:lnTo>
                    <a:pt x="518" y="410"/>
                  </a:lnTo>
                  <a:cubicBezTo>
                    <a:pt x="559" y="358"/>
                    <a:pt x="559" y="358"/>
                    <a:pt x="559" y="317"/>
                  </a:cubicBezTo>
                  <a:cubicBezTo>
                    <a:pt x="559" y="193"/>
                    <a:pt x="518" y="58"/>
                    <a:pt x="383" y="17"/>
                  </a:cubicBezTo>
                  <a:cubicBezTo>
                    <a:pt x="350" y="6"/>
                    <a:pt x="316" y="1"/>
                    <a:pt x="28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40"/>
            <p:cNvSpPr/>
            <p:nvPr/>
          </p:nvSpPr>
          <p:spPr>
            <a:xfrm>
              <a:off x="4566550" y="4448775"/>
              <a:ext cx="9575" cy="12950"/>
            </a:xfrm>
            <a:custGeom>
              <a:rect b="b" l="l" r="r" t="t"/>
              <a:pathLst>
                <a:path extrusionOk="0" h="518" w="383">
                  <a:moveTo>
                    <a:pt x="176" y="1"/>
                  </a:moveTo>
                  <a:cubicBezTo>
                    <a:pt x="176" y="1"/>
                    <a:pt x="124" y="1"/>
                    <a:pt x="124" y="42"/>
                  </a:cubicBezTo>
                  <a:cubicBezTo>
                    <a:pt x="83" y="42"/>
                    <a:pt x="42" y="94"/>
                    <a:pt x="42" y="176"/>
                  </a:cubicBezTo>
                  <a:cubicBezTo>
                    <a:pt x="0" y="218"/>
                    <a:pt x="0" y="259"/>
                    <a:pt x="0" y="300"/>
                  </a:cubicBezTo>
                  <a:cubicBezTo>
                    <a:pt x="42" y="394"/>
                    <a:pt x="83" y="476"/>
                    <a:pt x="176" y="518"/>
                  </a:cubicBezTo>
                  <a:lnTo>
                    <a:pt x="3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40"/>
            <p:cNvSpPr/>
            <p:nvPr/>
          </p:nvSpPr>
          <p:spPr>
            <a:xfrm>
              <a:off x="4501925" y="4422100"/>
              <a:ext cx="15025" cy="13575"/>
            </a:xfrm>
            <a:custGeom>
              <a:rect b="b" l="l" r="r" t="t"/>
              <a:pathLst>
                <a:path extrusionOk="0" h="543" w="601">
                  <a:moveTo>
                    <a:pt x="272" y="1"/>
                  </a:moveTo>
                  <a:cubicBezTo>
                    <a:pt x="172" y="1"/>
                    <a:pt x="72" y="71"/>
                    <a:pt x="42" y="168"/>
                  </a:cubicBezTo>
                  <a:cubicBezTo>
                    <a:pt x="1" y="292"/>
                    <a:pt x="42" y="468"/>
                    <a:pt x="218" y="509"/>
                  </a:cubicBezTo>
                  <a:cubicBezTo>
                    <a:pt x="252" y="532"/>
                    <a:pt x="291" y="543"/>
                    <a:pt x="330" y="543"/>
                  </a:cubicBezTo>
                  <a:cubicBezTo>
                    <a:pt x="429" y="543"/>
                    <a:pt x="529" y="475"/>
                    <a:pt x="559" y="385"/>
                  </a:cubicBezTo>
                  <a:cubicBezTo>
                    <a:pt x="600" y="251"/>
                    <a:pt x="559" y="75"/>
                    <a:pt x="383" y="34"/>
                  </a:cubicBezTo>
                  <a:cubicBezTo>
                    <a:pt x="349" y="11"/>
                    <a:pt x="311" y="1"/>
                    <a:pt x="27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40"/>
            <p:cNvSpPr/>
            <p:nvPr/>
          </p:nvSpPr>
          <p:spPr>
            <a:xfrm>
              <a:off x="4456700" y="4440925"/>
              <a:ext cx="15000" cy="13675"/>
            </a:xfrm>
            <a:custGeom>
              <a:rect b="b" l="l" r="r" t="t"/>
              <a:pathLst>
                <a:path extrusionOk="0" h="547" w="600">
                  <a:moveTo>
                    <a:pt x="290" y="0"/>
                  </a:moveTo>
                  <a:cubicBezTo>
                    <a:pt x="184" y="0"/>
                    <a:pt x="73" y="56"/>
                    <a:pt x="42" y="191"/>
                  </a:cubicBezTo>
                  <a:cubicBezTo>
                    <a:pt x="0" y="315"/>
                    <a:pt x="42" y="490"/>
                    <a:pt x="176" y="532"/>
                  </a:cubicBezTo>
                  <a:cubicBezTo>
                    <a:pt x="215" y="541"/>
                    <a:pt x="254" y="547"/>
                    <a:pt x="292" y="547"/>
                  </a:cubicBezTo>
                  <a:cubicBezTo>
                    <a:pt x="416" y="547"/>
                    <a:pt x="527" y="491"/>
                    <a:pt x="559" y="356"/>
                  </a:cubicBezTo>
                  <a:cubicBezTo>
                    <a:pt x="600" y="232"/>
                    <a:pt x="559" y="56"/>
                    <a:pt x="383" y="15"/>
                  </a:cubicBezTo>
                  <a:cubicBezTo>
                    <a:pt x="354" y="5"/>
                    <a:pt x="322" y="0"/>
                    <a:pt x="29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40"/>
            <p:cNvSpPr/>
            <p:nvPr/>
          </p:nvSpPr>
          <p:spPr>
            <a:xfrm>
              <a:off x="4520275" y="4467325"/>
              <a:ext cx="16050" cy="14050"/>
            </a:xfrm>
            <a:custGeom>
              <a:rect b="b" l="l" r="r" t="t"/>
              <a:pathLst>
                <a:path extrusionOk="0" h="562" w="642">
                  <a:moveTo>
                    <a:pt x="314" y="1"/>
                  </a:moveTo>
                  <a:cubicBezTo>
                    <a:pt x="214" y="1"/>
                    <a:pt x="113" y="71"/>
                    <a:pt x="83" y="168"/>
                  </a:cubicBezTo>
                  <a:cubicBezTo>
                    <a:pt x="1" y="293"/>
                    <a:pt x="83" y="468"/>
                    <a:pt x="218" y="551"/>
                  </a:cubicBezTo>
                  <a:cubicBezTo>
                    <a:pt x="240" y="558"/>
                    <a:pt x="263" y="562"/>
                    <a:pt x="288" y="562"/>
                  </a:cubicBezTo>
                  <a:cubicBezTo>
                    <a:pt x="400" y="562"/>
                    <a:pt x="525" y="488"/>
                    <a:pt x="559" y="386"/>
                  </a:cubicBezTo>
                  <a:cubicBezTo>
                    <a:pt x="642" y="251"/>
                    <a:pt x="559" y="75"/>
                    <a:pt x="425" y="34"/>
                  </a:cubicBezTo>
                  <a:cubicBezTo>
                    <a:pt x="390" y="11"/>
                    <a:pt x="352" y="1"/>
                    <a:pt x="31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40"/>
            <p:cNvSpPr/>
            <p:nvPr/>
          </p:nvSpPr>
          <p:spPr>
            <a:xfrm>
              <a:off x="4482550" y="4376400"/>
              <a:ext cx="16050" cy="14050"/>
            </a:xfrm>
            <a:custGeom>
              <a:rect b="b" l="l" r="r" t="t"/>
              <a:pathLst>
                <a:path extrusionOk="0" h="562" w="642">
                  <a:moveTo>
                    <a:pt x="360" y="0"/>
                  </a:moveTo>
                  <a:cubicBezTo>
                    <a:pt x="241" y="0"/>
                    <a:pt x="110" y="76"/>
                    <a:pt x="42" y="187"/>
                  </a:cubicBezTo>
                  <a:cubicBezTo>
                    <a:pt x="0" y="311"/>
                    <a:pt x="83" y="487"/>
                    <a:pt x="217" y="528"/>
                  </a:cubicBezTo>
                  <a:cubicBezTo>
                    <a:pt x="252" y="551"/>
                    <a:pt x="291" y="561"/>
                    <a:pt x="329" y="561"/>
                  </a:cubicBezTo>
                  <a:cubicBezTo>
                    <a:pt x="429" y="561"/>
                    <a:pt x="529" y="493"/>
                    <a:pt x="558" y="404"/>
                  </a:cubicBezTo>
                  <a:cubicBezTo>
                    <a:pt x="641" y="270"/>
                    <a:pt x="558" y="94"/>
                    <a:pt x="434" y="11"/>
                  </a:cubicBezTo>
                  <a:cubicBezTo>
                    <a:pt x="411" y="4"/>
                    <a:pt x="386" y="0"/>
                    <a:pt x="36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40"/>
            <p:cNvSpPr/>
            <p:nvPr/>
          </p:nvSpPr>
          <p:spPr>
            <a:xfrm>
              <a:off x="4547150" y="4403150"/>
              <a:ext cx="15025" cy="13725"/>
            </a:xfrm>
            <a:custGeom>
              <a:rect b="b" l="l" r="r" t="t"/>
              <a:pathLst>
                <a:path extrusionOk="0" h="549" w="601">
                  <a:moveTo>
                    <a:pt x="307" y="1"/>
                  </a:moveTo>
                  <a:cubicBezTo>
                    <a:pt x="181" y="1"/>
                    <a:pt x="73" y="49"/>
                    <a:pt x="42" y="151"/>
                  </a:cubicBezTo>
                  <a:cubicBezTo>
                    <a:pt x="1" y="316"/>
                    <a:pt x="42" y="492"/>
                    <a:pt x="218" y="533"/>
                  </a:cubicBezTo>
                  <a:cubicBezTo>
                    <a:pt x="247" y="543"/>
                    <a:pt x="279" y="548"/>
                    <a:pt x="312" y="548"/>
                  </a:cubicBezTo>
                  <a:cubicBezTo>
                    <a:pt x="418" y="548"/>
                    <a:pt x="528" y="494"/>
                    <a:pt x="559" y="368"/>
                  </a:cubicBezTo>
                  <a:cubicBezTo>
                    <a:pt x="601" y="233"/>
                    <a:pt x="559" y="58"/>
                    <a:pt x="435" y="16"/>
                  </a:cubicBezTo>
                  <a:cubicBezTo>
                    <a:pt x="392" y="6"/>
                    <a:pt x="349" y="1"/>
                    <a:pt x="30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40"/>
            <p:cNvSpPr/>
            <p:nvPr/>
          </p:nvSpPr>
          <p:spPr>
            <a:xfrm>
              <a:off x="4418950" y="4460675"/>
              <a:ext cx="6500" cy="8550"/>
            </a:xfrm>
            <a:custGeom>
              <a:rect b="b" l="l" r="r" t="t"/>
              <a:pathLst>
                <a:path extrusionOk="0" h="342" w="260">
                  <a:moveTo>
                    <a:pt x="83" y="0"/>
                  </a:moveTo>
                  <a:lnTo>
                    <a:pt x="1" y="259"/>
                  </a:lnTo>
                  <a:lnTo>
                    <a:pt x="259" y="341"/>
                  </a:lnTo>
                  <a:lnTo>
                    <a:pt x="259" y="217"/>
                  </a:lnTo>
                  <a:cubicBezTo>
                    <a:pt x="259" y="135"/>
                    <a:pt x="218" y="42"/>
                    <a:pt x="8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40"/>
            <p:cNvSpPr/>
            <p:nvPr/>
          </p:nvSpPr>
          <p:spPr>
            <a:xfrm>
              <a:off x="4442725" y="4396050"/>
              <a:ext cx="10625" cy="13375"/>
            </a:xfrm>
            <a:custGeom>
              <a:rect b="b" l="l" r="r" t="t"/>
              <a:pathLst>
                <a:path extrusionOk="0" h="535" w="425">
                  <a:moveTo>
                    <a:pt x="218" y="0"/>
                  </a:moveTo>
                  <a:lnTo>
                    <a:pt x="1" y="517"/>
                  </a:lnTo>
                  <a:lnTo>
                    <a:pt x="42" y="517"/>
                  </a:lnTo>
                  <a:cubicBezTo>
                    <a:pt x="67" y="530"/>
                    <a:pt x="92" y="535"/>
                    <a:pt x="117" y="535"/>
                  </a:cubicBezTo>
                  <a:cubicBezTo>
                    <a:pt x="179" y="535"/>
                    <a:pt x="242" y="505"/>
                    <a:pt x="301" y="476"/>
                  </a:cubicBezTo>
                  <a:lnTo>
                    <a:pt x="342" y="435"/>
                  </a:lnTo>
                  <a:lnTo>
                    <a:pt x="342" y="342"/>
                  </a:lnTo>
                  <a:cubicBezTo>
                    <a:pt x="425" y="218"/>
                    <a:pt x="342" y="83"/>
                    <a:pt x="259" y="42"/>
                  </a:cubicBezTo>
                  <a:cubicBezTo>
                    <a:pt x="259" y="0"/>
                    <a:pt x="218" y="0"/>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40"/>
            <p:cNvSpPr/>
            <p:nvPr/>
          </p:nvSpPr>
          <p:spPr>
            <a:xfrm>
              <a:off x="4593425" y="4388550"/>
              <a:ext cx="6500" cy="8550"/>
            </a:xfrm>
            <a:custGeom>
              <a:rect b="b" l="l" r="r" t="t"/>
              <a:pathLst>
                <a:path extrusionOk="0" h="342" w="260">
                  <a:moveTo>
                    <a:pt x="1" y="1"/>
                  </a:moveTo>
                  <a:lnTo>
                    <a:pt x="1" y="176"/>
                  </a:lnTo>
                  <a:cubicBezTo>
                    <a:pt x="1" y="218"/>
                    <a:pt x="42" y="300"/>
                    <a:pt x="135" y="342"/>
                  </a:cubicBezTo>
                  <a:lnTo>
                    <a:pt x="176" y="342"/>
                  </a:lnTo>
                  <a:lnTo>
                    <a:pt x="259" y="83"/>
                  </a:lnTo>
                  <a:lnTo>
                    <a:pt x="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40"/>
            <p:cNvSpPr/>
            <p:nvPr/>
          </p:nvSpPr>
          <p:spPr>
            <a:xfrm>
              <a:off x="4528800" y="4361675"/>
              <a:ext cx="12950" cy="10025"/>
            </a:xfrm>
            <a:custGeom>
              <a:rect b="b" l="l" r="r" t="t"/>
              <a:pathLst>
                <a:path extrusionOk="0" h="401" w="518">
                  <a:moveTo>
                    <a:pt x="42" y="0"/>
                  </a:moveTo>
                  <a:cubicBezTo>
                    <a:pt x="1" y="42"/>
                    <a:pt x="1" y="83"/>
                    <a:pt x="1" y="124"/>
                  </a:cubicBezTo>
                  <a:cubicBezTo>
                    <a:pt x="1" y="166"/>
                    <a:pt x="1" y="218"/>
                    <a:pt x="42" y="218"/>
                  </a:cubicBezTo>
                  <a:lnTo>
                    <a:pt x="42" y="259"/>
                  </a:lnTo>
                  <a:lnTo>
                    <a:pt x="177" y="383"/>
                  </a:lnTo>
                  <a:cubicBezTo>
                    <a:pt x="201" y="395"/>
                    <a:pt x="225" y="400"/>
                    <a:pt x="250" y="400"/>
                  </a:cubicBezTo>
                  <a:cubicBezTo>
                    <a:pt x="309" y="400"/>
                    <a:pt x="369" y="371"/>
                    <a:pt x="435" y="342"/>
                  </a:cubicBezTo>
                  <a:cubicBezTo>
                    <a:pt x="476" y="342"/>
                    <a:pt x="518" y="300"/>
                    <a:pt x="518" y="218"/>
                  </a:cubicBez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40"/>
            <p:cNvSpPr/>
            <p:nvPr/>
          </p:nvSpPr>
          <p:spPr>
            <a:xfrm>
              <a:off x="4468575" y="4337900"/>
              <a:ext cx="9600" cy="7525"/>
            </a:xfrm>
            <a:custGeom>
              <a:rect b="b" l="l" r="r" t="t"/>
              <a:pathLst>
                <a:path extrusionOk="0" h="301" w="384">
                  <a:moveTo>
                    <a:pt x="125" y="0"/>
                  </a:moveTo>
                  <a:lnTo>
                    <a:pt x="1" y="259"/>
                  </a:lnTo>
                  <a:cubicBezTo>
                    <a:pt x="42" y="259"/>
                    <a:pt x="42" y="300"/>
                    <a:pt x="84" y="300"/>
                  </a:cubicBezTo>
                  <a:lnTo>
                    <a:pt x="166" y="300"/>
                  </a:lnTo>
                  <a:cubicBezTo>
                    <a:pt x="259" y="259"/>
                    <a:pt x="342" y="217"/>
                    <a:pt x="383" y="135"/>
                  </a:cubicBezTo>
                  <a:lnTo>
                    <a:pt x="12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40"/>
            <p:cNvSpPr/>
            <p:nvPr/>
          </p:nvSpPr>
          <p:spPr>
            <a:xfrm>
              <a:off x="4487975" y="4640825"/>
              <a:ext cx="8550" cy="7275"/>
            </a:xfrm>
            <a:custGeom>
              <a:rect b="b" l="l" r="r" t="t"/>
              <a:pathLst>
                <a:path extrusionOk="0" h="291" w="342">
                  <a:moveTo>
                    <a:pt x="279" y="1"/>
                  </a:moveTo>
                  <a:cubicBezTo>
                    <a:pt x="259" y="1"/>
                    <a:pt x="238" y="11"/>
                    <a:pt x="217" y="32"/>
                  </a:cubicBezTo>
                  <a:cubicBezTo>
                    <a:pt x="124" y="32"/>
                    <a:pt x="83" y="32"/>
                    <a:pt x="42" y="73"/>
                  </a:cubicBezTo>
                  <a:lnTo>
                    <a:pt x="42" y="114"/>
                  </a:lnTo>
                  <a:lnTo>
                    <a:pt x="0" y="166"/>
                  </a:lnTo>
                  <a:lnTo>
                    <a:pt x="259" y="290"/>
                  </a:lnTo>
                  <a:lnTo>
                    <a:pt x="341" y="32"/>
                  </a:lnTo>
                  <a:cubicBezTo>
                    <a:pt x="321" y="11"/>
                    <a:pt x="300" y="1"/>
                    <a:pt x="27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40"/>
            <p:cNvSpPr/>
            <p:nvPr/>
          </p:nvSpPr>
          <p:spPr>
            <a:xfrm>
              <a:off x="4423350" y="4614325"/>
              <a:ext cx="15025" cy="9975"/>
            </a:xfrm>
            <a:custGeom>
              <a:rect b="b" l="l" r="r" t="t"/>
              <a:pathLst>
                <a:path extrusionOk="0" h="399" w="601">
                  <a:moveTo>
                    <a:pt x="289" y="1"/>
                  </a:moveTo>
                  <a:cubicBezTo>
                    <a:pt x="195" y="1"/>
                    <a:pt x="104" y="47"/>
                    <a:pt x="42" y="140"/>
                  </a:cubicBezTo>
                  <a:lnTo>
                    <a:pt x="1" y="192"/>
                  </a:lnTo>
                  <a:lnTo>
                    <a:pt x="517" y="399"/>
                  </a:lnTo>
                  <a:cubicBezTo>
                    <a:pt x="600" y="233"/>
                    <a:pt x="517" y="99"/>
                    <a:pt x="383" y="16"/>
                  </a:cubicBezTo>
                  <a:cubicBezTo>
                    <a:pt x="352" y="6"/>
                    <a:pt x="320" y="1"/>
                    <a:pt x="28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40"/>
            <p:cNvSpPr/>
            <p:nvPr/>
          </p:nvSpPr>
          <p:spPr>
            <a:xfrm>
              <a:off x="4512775" y="4576625"/>
              <a:ext cx="10625" cy="13300"/>
            </a:xfrm>
            <a:custGeom>
              <a:rect b="b" l="l" r="r" t="t"/>
              <a:pathLst>
                <a:path extrusionOk="0" h="532" w="425">
                  <a:moveTo>
                    <a:pt x="332" y="0"/>
                  </a:moveTo>
                  <a:cubicBezTo>
                    <a:pt x="226" y="0"/>
                    <a:pt x="115" y="56"/>
                    <a:pt x="84" y="191"/>
                  </a:cubicBezTo>
                  <a:cubicBezTo>
                    <a:pt x="1" y="315"/>
                    <a:pt x="84" y="490"/>
                    <a:pt x="208" y="532"/>
                  </a:cubicBezTo>
                  <a:lnTo>
                    <a:pt x="425" y="15"/>
                  </a:lnTo>
                  <a:cubicBezTo>
                    <a:pt x="396" y="5"/>
                    <a:pt x="364" y="0"/>
                    <a:pt x="33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40"/>
            <p:cNvSpPr/>
            <p:nvPr/>
          </p:nvSpPr>
          <p:spPr>
            <a:xfrm>
              <a:off x="4449200" y="4550300"/>
              <a:ext cx="15025" cy="14050"/>
            </a:xfrm>
            <a:custGeom>
              <a:rect b="b" l="l" r="r" t="t"/>
              <a:pathLst>
                <a:path extrusionOk="0" h="562" w="601">
                  <a:moveTo>
                    <a:pt x="272" y="1"/>
                  </a:moveTo>
                  <a:cubicBezTo>
                    <a:pt x="172" y="1"/>
                    <a:pt x="72" y="71"/>
                    <a:pt x="42" y="168"/>
                  </a:cubicBezTo>
                  <a:cubicBezTo>
                    <a:pt x="0" y="334"/>
                    <a:pt x="42" y="468"/>
                    <a:pt x="166" y="551"/>
                  </a:cubicBezTo>
                  <a:cubicBezTo>
                    <a:pt x="197" y="558"/>
                    <a:pt x="228" y="562"/>
                    <a:pt x="258" y="562"/>
                  </a:cubicBezTo>
                  <a:cubicBezTo>
                    <a:pt x="399" y="562"/>
                    <a:pt x="525" y="486"/>
                    <a:pt x="559" y="375"/>
                  </a:cubicBezTo>
                  <a:cubicBezTo>
                    <a:pt x="600" y="251"/>
                    <a:pt x="559" y="75"/>
                    <a:pt x="383" y="34"/>
                  </a:cubicBezTo>
                  <a:cubicBezTo>
                    <a:pt x="349" y="11"/>
                    <a:pt x="310" y="1"/>
                    <a:pt x="27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40"/>
            <p:cNvSpPr/>
            <p:nvPr/>
          </p:nvSpPr>
          <p:spPr>
            <a:xfrm>
              <a:off x="4403975" y="4569125"/>
              <a:ext cx="15000" cy="14125"/>
            </a:xfrm>
            <a:custGeom>
              <a:rect b="b" l="l" r="r" t="t"/>
              <a:pathLst>
                <a:path extrusionOk="0" h="565" w="600">
                  <a:moveTo>
                    <a:pt x="290" y="0"/>
                  </a:moveTo>
                  <a:cubicBezTo>
                    <a:pt x="184" y="0"/>
                    <a:pt x="73" y="56"/>
                    <a:pt x="41" y="191"/>
                  </a:cubicBezTo>
                  <a:cubicBezTo>
                    <a:pt x="0" y="315"/>
                    <a:pt x="41" y="491"/>
                    <a:pt x="166" y="532"/>
                  </a:cubicBezTo>
                  <a:cubicBezTo>
                    <a:pt x="214" y="555"/>
                    <a:pt x="259" y="565"/>
                    <a:pt x="301" y="565"/>
                  </a:cubicBezTo>
                  <a:cubicBezTo>
                    <a:pt x="412" y="565"/>
                    <a:pt x="499" y="495"/>
                    <a:pt x="558" y="398"/>
                  </a:cubicBezTo>
                  <a:cubicBezTo>
                    <a:pt x="600" y="232"/>
                    <a:pt x="558" y="98"/>
                    <a:pt x="383" y="15"/>
                  </a:cubicBezTo>
                  <a:cubicBezTo>
                    <a:pt x="354" y="5"/>
                    <a:pt x="322" y="0"/>
                    <a:pt x="29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40"/>
            <p:cNvSpPr/>
            <p:nvPr/>
          </p:nvSpPr>
          <p:spPr>
            <a:xfrm>
              <a:off x="4467550" y="4595550"/>
              <a:ext cx="16050" cy="14125"/>
            </a:xfrm>
            <a:custGeom>
              <a:rect b="b" l="l" r="r" t="t"/>
              <a:pathLst>
                <a:path extrusionOk="0" h="565" w="642">
                  <a:moveTo>
                    <a:pt x="313" y="0"/>
                  </a:moveTo>
                  <a:cubicBezTo>
                    <a:pt x="210" y="0"/>
                    <a:pt x="102" y="70"/>
                    <a:pt x="42" y="168"/>
                  </a:cubicBezTo>
                  <a:cubicBezTo>
                    <a:pt x="0" y="333"/>
                    <a:pt x="83" y="467"/>
                    <a:pt x="207" y="550"/>
                  </a:cubicBezTo>
                  <a:cubicBezTo>
                    <a:pt x="239" y="560"/>
                    <a:pt x="272" y="565"/>
                    <a:pt x="306" y="565"/>
                  </a:cubicBezTo>
                  <a:cubicBezTo>
                    <a:pt x="416" y="565"/>
                    <a:pt x="527" y="509"/>
                    <a:pt x="559" y="374"/>
                  </a:cubicBezTo>
                  <a:cubicBezTo>
                    <a:pt x="642" y="250"/>
                    <a:pt x="559" y="75"/>
                    <a:pt x="424" y="33"/>
                  </a:cubicBezTo>
                  <a:cubicBezTo>
                    <a:pt x="390" y="10"/>
                    <a:pt x="352" y="0"/>
                    <a:pt x="31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40"/>
            <p:cNvSpPr/>
            <p:nvPr/>
          </p:nvSpPr>
          <p:spPr>
            <a:xfrm>
              <a:off x="4429800" y="4505075"/>
              <a:ext cx="16050" cy="14050"/>
            </a:xfrm>
            <a:custGeom>
              <a:rect b="b" l="l" r="r" t="t"/>
              <a:pathLst>
                <a:path extrusionOk="0" h="562" w="642">
                  <a:moveTo>
                    <a:pt x="313" y="0"/>
                  </a:moveTo>
                  <a:cubicBezTo>
                    <a:pt x="211" y="0"/>
                    <a:pt x="102" y="71"/>
                    <a:pt x="42" y="168"/>
                  </a:cubicBezTo>
                  <a:cubicBezTo>
                    <a:pt x="1" y="292"/>
                    <a:pt x="84" y="468"/>
                    <a:pt x="218" y="551"/>
                  </a:cubicBezTo>
                  <a:cubicBezTo>
                    <a:pt x="240" y="558"/>
                    <a:pt x="263" y="561"/>
                    <a:pt x="287" y="561"/>
                  </a:cubicBezTo>
                  <a:cubicBezTo>
                    <a:pt x="400" y="561"/>
                    <a:pt x="525" y="486"/>
                    <a:pt x="559" y="375"/>
                  </a:cubicBezTo>
                  <a:cubicBezTo>
                    <a:pt x="642" y="251"/>
                    <a:pt x="559" y="75"/>
                    <a:pt x="425" y="34"/>
                  </a:cubicBezTo>
                  <a:cubicBezTo>
                    <a:pt x="391" y="11"/>
                    <a:pt x="352" y="0"/>
                    <a:pt x="31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40"/>
            <p:cNvSpPr/>
            <p:nvPr/>
          </p:nvSpPr>
          <p:spPr>
            <a:xfrm>
              <a:off x="4494425" y="4531375"/>
              <a:ext cx="15025" cy="13700"/>
            </a:xfrm>
            <a:custGeom>
              <a:rect b="b" l="l" r="r" t="t"/>
              <a:pathLst>
                <a:path extrusionOk="0" h="548" w="601">
                  <a:moveTo>
                    <a:pt x="290" y="1"/>
                  </a:moveTo>
                  <a:cubicBezTo>
                    <a:pt x="185" y="1"/>
                    <a:pt x="74" y="56"/>
                    <a:pt x="42" y="191"/>
                  </a:cubicBezTo>
                  <a:cubicBezTo>
                    <a:pt x="1" y="315"/>
                    <a:pt x="42" y="491"/>
                    <a:pt x="218" y="532"/>
                  </a:cubicBezTo>
                  <a:cubicBezTo>
                    <a:pt x="249" y="543"/>
                    <a:pt x="283" y="548"/>
                    <a:pt x="318" y="548"/>
                  </a:cubicBezTo>
                  <a:cubicBezTo>
                    <a:pt x="421" y="548"/>
                    <a:pt x="528" y="501"/>
                    <a:pt x="559" y="408"/>
                  </a:cubicBezTo>
                  <a:cubicBezTo>
                    <a:pt x="600" y="233"/>
                    <a:pt x="559" y="98"/>
                    <a:pt x="383" y="15"/>
                  </a:cubicBezTo>
                  <a:cubicBezTo>
                    <a:pt x="354" y="6"/>
                    <a:pt x="323" y="1"/>
                    <a:pt x="29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40"/>
            <p:cNvSpPr/>
            <p:nvPr/>
          </p:nvSpPr>
          <p:spPr>
            <a:xfrm>
              <a:off x="4366225" y="4588875"/>
              <a:ext cx="6500" cy="8550"/>
            </a:xfrm>
            <a:custGeom>
              <a:rect b="b" l="l" r="r" t="t"/>
              <a:pathLst>
                <a:path extrusionOk="0" h="342" w="260">
                  <a:moveTo>
                    <a:pt x="83" y="0"/>
                  </a:moveTo>
                  <a:lnTo>
                    <a:pt x="1" y="259"/>
                  </a:lnTo>
                  <a:lnTo>
                    <a:pt x="259" y="342"/>
                  </a:lnTo>
                  <a:lnTo>
                    <a:pt x="259" y="300"/>
                  </a:lnTo>
                  <a:lnTo>
                    <a:pt x="259" y="259"/>
                  </a:lnTo>
                  <a:cubicBezTo>
                    <a:pt x="259" y="124"/>
                    <a:pt x="218" y="42"/>
                    <a:pt x="8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40"/>
            <p:cNvSpPr/>
            <p:nvPr/>
          </p:nvSpPr>
          <p:spPr>
            <a:xfrm>
              <a:off x="4390000" y="4524250"/>
              <a:ext cx="10625" cy="13325"/>
            </a:xfrm>
            <a:custGeom>
              <a:rect b="b" l="l" r="r" t="t"/>
              <a:pathLst>
                <a:path extrusionOk="0" h="533" w="425">
                  <a:moveTo>
                    <a:pt x="208" y="1"/>
                  </a:moveTo>
                  <a:lnTo>
                    <a:pt x="1" y="518"/>
                  </a:lnTo>
                  <a:cubicBezTo>
                    <a:pt x="31" y="528"/>
                    <a:pt x="65" y="533"/>
                    <a:pt x="99" y="533"/>
                  </a:cubicBezTo>
                  <a:cubicBezTo>
                    <a:pt x="203" y="533"/>
                    <a:pt x="311" y="484"/>
                    <a:pt x="342" y="383"/>
                  </a:cubicBezTo>
                  <a:cubicBezTo>
                    <a:pt x="425" y="218"/>
                    <a:pt x="342" y="83"/>
                    <a:pt x="20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40"/>
            <p:cNvSpPr/>
            <p:nvPr/>
          </p:nvSpPr>
          <p:spPr>
            <a:xfrm>
              <a:off x="4539675" y="4516750"/>
              <a:ext cx="7500" cy="9600"/>
            </a:xfrm>
            <a:custGeom>
              <a:rect b="b" l="l" r="r" t="t"/>
              <a:pathLst>
                <a:path extrusionOk="0" h="384" w="300">
                  <a:moveTo>
                    <a:pt x="41" y="1"/>
                  </a:moveTo>
                  <a:cubicBezTo>
                    <a:pt x="41" y="42"/>
                    <a:pt x="0" y="125"/>
                    <a:pt x="41" y="166"/>
                  </a:cubicBezTo>
                  <a:cubicBezTo>
                    <a:pt x="41" y="259"/>
                    <a:pt x="124" y="342"/>
                    <a:pt x="217" y="383"/>
                  </a:cubicBezTo>
                  <a:lnTo>
                    <a:pt x="300" y="125"/>
                  </a:lnTo>
                  <a:lnTo>
                    <a:pt x="4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40"/>
            <p:cNvSpPr/>
            <p:nvPr/>
          </p:nvSpPr>
          <p:spPr>
            <a:xfrm>
              <a:off x="4476075" y="4490900"/>
              <a:ext cx="12950" cy="9000"/>
            </a:xfrm>
            <a:custGeom>
              <a:rect b="b" l="l" r="r" t="t"/>
              <a:pathLst>
                <a:path extrusionOk="0" h="360" w="518">
                  <a:moveTo>
                    <a:pt x="1" y="1"/>
                  </a:moveTo>
                  <a:lnTo>
                    <a:pt x="1" y="84"/>
                  </a:lnTo>
                  <a:lnTo>
                    <a:pt x="1" y="218"/>
                  </a:lnTo>
                  <a:cubicBezTo>
                    <a:pt x="42" y="218"/>
                    <a:pt x="42" y="218"/>
                    <a:pt x="42" y="259"/>
                  </a:cubicBezTo>
                  <a:cubicBezTo>
                    <a:pt x="83" y="301"/>
                    <a:pt x="125" y="342"/>
                    <a:pt x="176" y="342"/>
                  </a:cubicBezTo>
                  <a:cubicBezTo>
                    <a:pt x="201" y="354"/>
                    <a:pt x="228" y="359"/>
                    <a:pt x="258" y="359"/>
                  </a:cubicBezTo>
                  <a:cubicBezTo>
                    <a:pt x="329" y="359"/>
                    <a:pt x="410" y="330"/>
                    <a:pt x="476" y="301"/>
                  </a:cubicBezTo>
                  <a:cubicBezTo>
                    <a:pt x="518" y="259"/>
                    <a:pt x="518" y="218"/>
                    <a:pt x="518" y="218"/>
                  </a:cubicBezTo>
                  <a:lnTo>
                    <a:pt x="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40"/>
            <p:cNvSpPr/>
            <p:nvPr/>
          </p:nvSpPr>
          <p:spPr>
            <a:xfrm>
              <a:off x="4415850" y="4467125"/>
              <a:ext cx="9600" cy="6500"/>
            </a:xfrm>
            <a:custGeom>
              <a:rect b="b" l="l" r="r" t="t"/>
              <a:pathLst>
                <a:path extrusionOk="0" h="260" w="384">
                  <a:moveTo>
                    <a:pt x="125" y="1"/>
                  </a:moveTo>
                  <a:lnTo>
                    <a:pt x="1" y="218"/>
                  </a:lnTo>
                  <a:cubicBezTo>
                    <a:pt x="42" y="259"/>
                    <a:pt x="42" y="259"/>
                    <a:pt x="83" y="259"/>
                  </a:cubicBezTo>
                  <a:lnTo>
                    <a:pt x="166" y="259"/>
                  </a:lnTo>
                  <a:cubicBezTo>
                    <a:pt x="207" y="259"/>
                    <a:pt x="207" y="259"/>
                    <a:pt x="207" y="218"/>
                  </a:cubicBezTo>
                  <a:cubicBezTo>
                    <a:pt x="259" y="218"/>
                    <a:pt x="301" y="176"/>
                    <a:pt x="342" y="135"/>
                  </a:cubicBezTo>
                  <a:lnTo>
                    <a:pt x="383" y="83"/>
                  </a:lnTo>
                  <a:lnTo>
                    <a:pt x="125"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40"/>
            <p:cNvSpPr/>
            <p:nvPr/>
          </p:nvSpPr>
          <p:spPr>
            <a:xfrm>
              <a:off x="4461100" y="4705175"/>
              <a:ext cx="9575" cy="12950"/>
            </a:xfrm>
            <a:custGeom>
              <a:rect b="b" l="l" r="r" t="t"/>
              <a:pathLst>
                <a:path extrusionOk="0" h="518" w="383">
                  <a:moveTo>
                    <a:pt x="258" y="1"/>
                  </a:moveTo>
                  <a:cubicBezTo>
                    <a:pt x="165" y="1"/>
                    <a:pt x="41" y="84"/>
                    <a:pt x="0" y="177"/>
                  </a:cubicBezTo>
                  <a:cubicBezTo>
                    <a:pt x="0" y="259"/>
                    <a:pt x="0" y="342"/>
                    <a:pt x="41" y="435"/>
                  </a:cubicBezTo>
                  <a:cubicBezTo>
                    <a:pt x="83" y="477"/>
                    <a:pt x="124" y="518"/>
                    <a:pt x="165" y="518"/>
                  </a:cubicBezTo>
                  <a:lnTo>
                    <a:pt x="3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40"/>
            <p:cNvSpPr/>
            <p:nvPr/>
          </p:nvSpPr>
          <p:spPr>
            <a:xfrm>
              <a:off x="4396475" y="4678950"/>
              <a:ext cx="15000" cy="13700"/>
            </a:xfrm>
            <a:custGeom>
              <a:rect b="b" l="l" r="r" t="t"/>
              <a:pathLst>
                <a:path extrusionOk="0" h="548" w="600">
                  <a:moveTo>
                    <a:pt x="283" y="1"/>
                  </a:moveTo>
                  <a:cubicBezTo>
                    <a:pt x="179" y="1"/>
                    <a:pt x="73" y="47"/>
                    <a:pt x="42" y="140"/>
                  </a:cubicBezTo>
                  <a:cubicBezTo>
                    <a:pt x="0" y="316"/>
                    <a:pt x="42" y="492"/>
                    <a:pt x="166" y="533"/>
                  </a:cubicBezTo>
                  <a:cubicBezTo>
                    <a:pt x="207" y="543"/>
                    <a:pt x="245" y="548"/>
                    <a:pt x="280" y="548"/>
                  </a:cubicBezTo>
                  <a:cubicBezTo>
                    <a:pt x="398" y="548"/>
                    <a:pt x="487" y="492"/>
                    <a:pt x="559" y="357"/>
                  </a:cubicBezTo>
                  <a:cubicBezTo>
                    <a:pt x="600" y="233"/>
                    <a:pt x="559" y="57"/>
                    <a:pt x="383" y="16"/>
                  </a:cubicBezTo>
                  <a:cubicBezTo>
                    <a:pt x="352" y="6"/>
                    <a:pt x="318" y="1"/>
                    <a:pt x="28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40"/>
            <p:cNvSpPr/>
            <p:nvPr/>
          </p:nvSpPr>
          <p:spPr>
            <a:xfrm>
              <a:off x="4414550" y="4724200"/>
              <a:ext cx="16325" cy="13700"/>
            </a:xfrm>
            <a:custGeom>
              <a:rect b="b" l="l" r="r" t="t"/>
              <a:pathLst>
                <a:path extrusionOk="0" h="548" w="653">
                  <a:moveTo>
                    <a:pt x="342" y="1"/>
                  </a:moveTo>
                  <a:cubicBezTo>
                    <a:pt x="234" y="1"/>
                    <a:pt x="116" y="56"/>
                    <a:pt x="53" y="191"/>
                  </a:cubicBezTo>
                  <a:cubicBezTo>
                    <a:pt x="1" y="315"/>
                    <a:pt x="94" y="491"/>
                    <a:pt x="218" y="532"/>
                  </a:cubicBezTo>
                  <a:cubicBezTo>
                    <a:pt x="249" y="542"/>
                    <a:pt x="282" y="547"/>
                    <a:pt x="315" y="547"/>
                  </a:cubicBezTo>
                  <a:cubicBezTo>
                    <a:pt x="423" y="547"/>
                    <a:pt x="530" y="491"/>
                    <a:pt x="570" y="357"/>
                  </a:cubicBezTo>
                  <a:cubicBezTo>
                    <a:pt x="652" y="232"/>
                    <a:pt x="570" y="57"/>
                    <a:pt x="435" y="15"/>
                  </a:cubicBezTo>
                  <a:cubicBezTo>
                    <a:pt x="406" y="6"/>
                    <a:pt x="375" y="1"/>
                    <a:pt x="34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40"/>
            <p:cNvSpPr/>
            <p:nvPr/>
          </p:nvSpPr>
          <p:spPr>
            <a:xfrm>
              <a:off x="4377075" y="4633725"/>
              <a:ext cx="16050" cy="13700"/>
            </a:xfrm>
            <a:custGeom>
              <a:rect b="b" l="l" r="r" t="t"/>
              <a:pathLst>
                <a:path extrusionOk="0" h="548" w="642">
                  <a:moveTo>
                    <a:pt x="307" y="0"/>
                  </a:moveTo>
                  <a:cubicBezTo>
                    <a:pt x="195" y="0"/>
                    <a:pt x="104" y="47"/>
                    <a:pt x="42" y="140"/>
                  </a:cubicBezTo>
                  <a:cubicBezTo>
                    <a:pt x="1" y="316"/>
                    <a:pt x="84" y="450"/>
                    <a:pt x="208" y="533"/>
                  </a:cubicBezTo>
                  <a:cubicBezTo>
                    <a:pt x="239" y="542"/>
                    <a:pt x="272" y="547"/>
                    <a:pt x="306" y="547"/>
                  </a:cubicBezTo>
                  <a:cubicBezTo>
                    <a:pt x="417" y="547"/>
                    <a:pt x="527" y="492"/>
                    <a:pt x="559" y="357"/>
                  </a:cubicBezTo>
                  <a:cubicBezTo>
                    <a:pt x="642" y="233"/>
                    <a:pt x="559" y="57"/>
                    <a:pt x="425" y="16"/>
                  </a:cubicBezTo>
                  <a:cubicBezTo>
                    <a:pt x="383" y="5"/>
                    <a:pt x="344" y="0"/>
                    <a:pt x="30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40"/>
            <p:cNvSpPr/>
            <p:nvPr/>
          </p:nvSpPr>
          <p:spPr>
            <a:xfrm>
              <a:off x="4441700" y="4659675"/>
              <a:ext cx="15025" cy="14050"/>
            </a:xfrm>
            <a:custGeom>
              <a:rect b="b" l="l" r="r" t="t"/>
              <a:pathLst>
                <a:path extrusionOk="0" h="562" w="601">
                  <a:moveTo>
                    <a:pt x="314" y="1"/>
                  </a:moveTo>
                  <a:cubicBezTo>
                    <a:pt x="201" y="1"/>
                    <a:pt x="76" y="77"/>
                    <a:pt x="42" y="187"/>
                  </a:cubicBezTo>
                  <a:cubicBezTo>
                    <a:pt x="1" y="311"/>
                    <a:pt x="42" y="487"/>
                    <a:pt x="166" y="529"/>
                  </a:cubicBezTo>
                  <a:cubicBezTo>
                    <a:pt x="215" y="551"/>
                    <a:pt x="263" y="562"/>
                    <a:pt x="309" y="562"/>
                  </a:cubicBezTo>
                  <a:cubicBezTo>
                    <a:pt x="429" y="562"/>
                    <a:pt x="529" y="491"/>
                    <a:pt x="559" y="394"/>
                  </a:cubicBezTo>
                  <a:cubicBezTo>
                    <a:pt x="600" y="270"/>
                    <a:pt x="559" y="94"/>
                    <a:pt x="383" y="12"/>
                  </a:cubicBezTo>
                  <a:cubicBezTo>
                    <a:pt x="361" y="4"/>
                    <a:pt x="338" y="1"/>
                    <a:pt x="31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40"/>
            <p:cNvSpPr/>
            <p:nvPr/>
          </p:nvSpPr>
          <p:spPr>
            <a:xfrm>
              <a:off x="4339350" y="4652450"/>
              <a:ext cx="8550" cy="11925"/>
            </a:xfrm>
            <a:custGeom>
              <a:rect b="b" l="l" r="r" t="t"/>
              <a:pathLst>
                <a:path extrusionOk="0" h="477" w="342">
                  <a:moveTo>
                    <a:pt x="124" y="1"/>
                  </a:moveTo>
                  <a:lnTo>
                    <a:pt x="0" y="259"/>
                  </a:lnTo>
                  <a:lnTo>
                    <a:pt x="217" y="476"/>
                  </a:lnTo>
                  <a:cubicBezTo>
                    <a:pt x="217" y="425"/>
                    <a:pt x="259" y="425"/>
                    <a:pt x="259" y="383"/>
                  </a:cubicBezTo>
                  <a:cubicBezTo>
                    <a:pt x="342" y="259"/>
                    <a:pt x="259" y="83"/>
                    <a:pt x="12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40"/>
            <p:cNvSpPr/>
            <p:nvPr/>
          </p:nvSpPr>
          <p:spPr>
            <a:xfrm>
              <a:off x="4487975" y="4644950"/>
              <a:ext cx="6475" cy="9600"/>
            </a:xfrm>
            <a:custGeom>
              <a:rect b="b" l="l" r="r" t="t"/>
              <a:pathLst>
                <a:path extrusionOk="0" h="384" w="259">
                  <a:moveTo>
                    <a:pt x="0" y="1"/>
                  </a:moveTo>
                  <a:lnTo>
                    <a:pt x="0" y="125"/>
                  </a:lnTo>
                  <a:cubicBezTo>
                    <a:pt x="0" y="208"/>
                    <a:pt x="42" y="342"/>
                    <a:pt x="166" y="383"/>
                  </a:cubicBezTo>
                  <a:lnTo>
                    <a:pt x="259" y="125"/>
                  </a:lnTo>
                  <a:lnTo>
                    <a:pt x="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40"/>
            <p:cNvSpPr/>
            <p:nvPr/>
          </p:nvSpPr>
          <p:spPr>
            <a:xfrm>
              <a:off x="4423350" y="4619125"/>
              <a:ext cx="12950" cy="9225"/>
            </a:xfrm>
            <a:custGeom>
              <a:rect b="b" l="l" r="r" t="t"/>
              <a:pathLst>
                <a:path extrusionOk="0" h="369" w="518">
                  <a:moveTo>
                    <a:pt x="1" y="0"/>
                  </a:moveTo>
                  <a:lnTo>
                    <a:pt x="1" y="83"/>
                  </a:lnTo>
                  <a:cubicBezTo>
                    <a:pt x="1" y="207"/>
                    <a:pt x="42" y="300"/>
                    <a:pt x="166" y="341"/>
                  </a:cubicBezTo>
                  <a:cubicBezTo>
                    <a:pt x="204" y="358"/>
                    <a:pt x="248" y="368"/>
                    <a:pt x="293" y="368"/>
                  </a:cubicBezTo>
                  <a:cubicBezTo>
                    <a:pt x="356" y="368"/>
                    <a:pt x="422" y="348"/>
                    <a:pt x="476" y="300"/>
                  </a:cubicBezTo>
                  <a:cubicBezTo>
                    <a:pt x="476" y="259"/>
                    <a:pt x="517" y="259"/>
                    <a:pt x="517" y="207"/>
                  </a:cubicBezTo>
                  <a:lnTo>
                    <a:pt x="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40"/>
            <p:cNvSpPr/>
            <p:nvPr/>
          </p:nvSpPr>
          <p:spPr>
            <a:xfrm>
              <a:off x="4362875" y="4595325"/>
              <a:ext cx="9850" cy="6500"/>
            </a:xfrm>
            <a:custGeom>
              <a:rect b="b" l="l" r="r" t="t"/>
              <a:pathLst>
                <a:path extrusionOk="0" h="260" w="394">
                  <a:moveTo>
                    <a:pt x="135" y="1"/>
                  </a:moveTo>
                  <a:lnTo>
                    <a:pt x="0" y="259"/>
                  </a:lnTo>
                  <a:lnTo>
                    <a:pt x="176" y="259"/>
                  </a:lnTo>
                  <a:cubicBezTo>
                    <a:pt x="259" y="259"/>
                    <a:pt x="310" y="218"/>
                    <a:pt x="352" y="125"/>
                  </a:cubicBezTo>
                  <a:cubicBezTo>
                    <a:pt x="352" y="125"/>
                    <a:pt x="393" y="125"/>
                    <a:pt x="393" y="84"/>
                  </a:cubicBezTo>
                  <a:lnTo>
                    <a:pt x="135"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40"/>
            <p:cNvSpPr/>
            <p:nvPr/>
          </p:nvSpPr>
          <p:spPr>
            <a:xfrm>
              <a:off x="4676400" y="3817325"/>
              <a:ext cx="9575" cy="7000"/>
            </a:xfrm>
            <a:custGeom>
              <a:rect b="b" l="l" r="r" t="t"/>
              <a:pathLst>
                <a:path extrusionOk="0" h="280" w="383">
                  <a:moveTo>
                    <a:pt x="288" y="0"/>
                  </a:moveTo>
                  <a:cubicBezTo>
                    <a:pt x="212" y="0"/>
                    <a:pt x="150" y="44"/>
                    <a:pt x="83" y="104"/>
                  </a:cubicBezTo>
                  <a:lnTo>
                    <a:pt x="42" y="145"/>
                  </a:lnTo>
                  <a:lnTo>
                    <a:pt x="0" y="187"/>
                  </a:lnTo>
                  <a:lnTo>
                    <a:pt x="259" y="280"/>
                  </a:lnTo>
                  <a:lnTo>
                    <a:pt x="383" y="21"/>
                  </a:lnTo>
                  <a:cubicBezTo>
                    <a:pt x="349" y="7"/>
                    <a:pt x="317" y="0"/>
                    <a:pt x="28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40"/>
            <p:cNvSpPr/>
            <p:nvPr/>
          </p:nvSpPr>
          <p:spPr>
            <a:xfrm>
              <a:off x="4623675" y="3945775"/>
              <a:ext cx="9575" cy="7800"/>
            </a:xfrm>
            <a:custGeom>
              <a:rect b="b" l="l" r="r" t="t"/>
              <a:pathLst>
                <a:path extrusionOk="0" h="312" w="383">
                  <a:moveTo>
                    <a:pt x="300" y="1"/>
                  </a:moveTo>
                  <a:cubicBezTo>
                    <a:pt x="166" y="1"/>
                    <a:pt x="42" y="53"/>
                    <a:pt x="0" y="177"/>
                  </a:cubicBezTo>
                  <a:lnTo>
                    <a:pt x="259" y="311"/>
                  </a:lnTo>
                  <a:lnTo>
                    <a:pt x="383" y="53"/>
                  </a:lnTo>
                  <a:cubicBezTo>
                    <a:pt x="341" y="53"/>
                    <a:pt x="341" y="1"/>
                    <a:pt x="30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40"/>
            <p:cNvSpPr/>
            <p:nvPr/>
          </p:nvSpPr>
          <p:spPr>
            <a:xfrm>
              <a:off x="4560075" y="3919950"/>
              <a:ext cx="14000" cy="9825"/>
            </a:xfrm>
            <a:custGeom>
              <a:rect b="b" l="l" r="r" t="t"/>
              <a:pathLst>
                <a:path extrusionOk="0" h="393" w="560">
                  <a:moveTo>
                    <a:pt x="125" y="0"/>
                  </a:moveTo>
                  <a:lnTo>
                    <a:pt x="84" y="52"/>
                  </a:lnTo>
                  <a:cubicBezTo>
                    <a:pt x="42" y="52"/>
                    <a:pt x="42" y="93"/>
                    <a:pt x="1" y="93"/>
                  </a:cubicBezTo>
                  <a:lnTo>
                    <a:pt x="1" y="176"/>
                  </a:lnTo>
                  <a:lnTo>
                    <a:pt x="518" y="393"/>
                  </a:lnTo>
                  <a:cubicBezTo>
                    <a:pt x="559" y="258"/>
                    <a:pt x="518" y="93"/>
                    <a:pt x="383" y="52"/>
                  </a:cubicBezTo>
                  <a:lnTo>
                    <a:pt x="3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40"/>
            <p:cNvSpPr/>
            <p:nvPr/>
          </p:nvSpPr>
          <p:spPr>
            <a:xfrm>
              <a:off x="4648475" y="3881975"/>
              <a:ext cx="10625" cy="13425"/>
            </a:xfrm>
            <a:custGeom>
              <a:rect b="b" l="l" r="r" t="t"/>
              <a:pathLst>
                <a:path extrusionOk="0" h="537" w="425">
                  <a:moveTo>
                    <a:pt x="326" y="1"/>
                  </a:moveTo>
                  <a:cubicBezTo>
                    <a:pt x="222" y="1"/>
                    <a:pt x="115" y="61"/>
                    <a:pt x="84" y="185"/>
                  </a:cubicBezTo>
                  <a:cubicBezTo>
                    <a:pt x="1" y="320"/>
                    <a:pt x="84" y="485"/>
                    <a:pt x="208" y="537"/>
                  </a:cubicBezTo>
                  <a:lnTo>
                    <a:pt x="425" y="20"/>
                  </a:lnTo>
                  <a:cubicBezTo>
                    <a:pt x="394" y="7"/>
                    <a:pt x="360" y="1"/>
                    <a:pt x="32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40"/>
            <p:cNvSpPr/>
            <p:nvPr/>
          </p:nvSpPr>
          <p:spPr>
            <a:xfrm>
              <a:off x="4584900" y="3855675"/>
              <a:ext cx="15025" cy="13550"/>
            </a:xfrm>
            <a:custGeom>
              <a:rect b="b" l="l" r="r" t="t"/>
              <a:pathLst>
                <a:path extrusionOk="0" h="542" w="601">
                  <a:moveTo>
                    <a:pt x="292" y="0"/>
                  </a:moveTo>
                  <a:cubicBezTo>
                    <a:pt x="187" y="0"/>
                    <a:pt x="101" y="73"/>
                    <a:pt x="42" y="162"/>
                  </a:cubicBezTo>
                  <a:cubicBezTo>
                    <a:pt x="0" y="296"/>
                    <a:pt x="42" y="462"/>
                    <a:pt x="218" y="503"/>
                  </a:cubicBezTo>
                  <a:cubicBezTo>
                    <a:pt x="253" y="530"/>
                    <a:pt x="292" y="541"/>
                    <a:pt x="331" y="541"/>
                  </a:cubicBezTo>
                  <a:cubicBezTo>
                    <a:pt x="430" y="541"/>
                    <a:pt x="529" y="468"/>
                    <a:pt x="559" y="379"/>
                  </a:cubicBezTo>
                  <a:cubicBezTo>
                    <a:pt x="600" y="245"/>
                    <a:pt x="559" y="79"/>
                    <a:pt x="424" y="38"/>
                  </a:cubicBezTo>
                  <a:cubicBezTo>
                    <a:pt x="377" y="12"/>
                    <a:pt x="333" y="0"/>
                    <a:pt x="29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40"/>
            <p:cNvSpPr/>
            <p:nvPr/>
          </p:nvSpPr>
          <p:spPr>
            <a:xfrm>
              <a:off x="4539675" y="3874325"/>
              <a:ext cx="15000" cy="13800"/>
            </a:xfrm>
            <a:custGeom>
              <a:rect b="b" l="l" r="r" t="t"/>
              <a:pathLst>
                <a:path extrusionOk="0" h="552" w="600">
                  <a:moveTo>
                    <a:pt x="290" y="1"/>
                  </a:moveTo>
                  <a:cubicBezTo>
                    <a:pt x="184" y="1"/>
                    <a:pt x="73" y="57"/>
                    <a:pt x="41" y="191"/>
                  </a:cubicBezTo>
                  <a:cubicBezTo>
                    <a:pt x="0" y="326"/>
                    <a:pt x="41" y="491"/>
                    <a:pt x="217" y="533"/>
                  </a:cubicBezTo>
                  <a:cubicBezTo>
                    <a:pt x="248" y="545"/>
                    <a:pt x="282" y="552"/>
                    <a:pt x="316" y="552"/>
                  </a:cubicBezTo>
                  <a:cubicBezTo>
                    <a:pt x="420" y="552"/>
                    <a:pt x="527" y="492"/>
                    <a:pt x="558" y="367"/>
                  </a:cubicBezTo>
                  <a:cubicBezTo>
                    <a:pt x="600" y="233"/>
                    <a:pt x="558" y="67"/>
                    <a:pt x="383" y="16"/>
                  </a:cubicBezTo>
                  <a:cubicBezTo>
                    <a:pt x="354" y="6"/>
                    <a:pt x="322" y="1"/>
                    <a:pt x="29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40"/>
            <p:cNvSpPr/>
            <p:nvPr/>
          </p:nvSpPr>
          <p:spPr>
            <a:xfrm>
              <a:off x="4603250" y="3900900"/>
              <a:ext cx="16050" cy="14150"/>
            </a:xfrm>
            <a:custGeom>
              <a:rect b="b" l="l" r="r" t="t"/>
              <a:pathLst>
                <a:path extrusionOk="0" h="566" w="642">
                  <a:moveTo>
                    <a:pt x="311" y="0"/>
                  </a:moveTo>
                  <a:cubicBezTo>
                    <a:pt x="211" y="0"/>
                    <a:pt x="113" y="73"/>
                    <a:pt x="83" y="162"/>
                  </a:cubicBezTo>
                  <a:cubicBezTo>
                    <a:pt x="0" y="297"/>
                    <a:pt x="83" y="462"/>
                    <a:pt x="207" y="555"/>
                  </a:cubicBezTo>
                  <a:cubicBezTo>
                    <a:pt x="229" y="562"/>
                    <a:pt x="253" y="565"/>
                    <a:pt x="276" y="565"/>
                  </a:cubicBezTo>
                  <a:cubicBezTo>
                    <a:pt x="397" y="565"/>
                    <a:pt x="531" y="483"/>
                    <a:pt x="600" y="379"/>
                  </a:cubicBezTo>
                  <a:cubicBezTo>
                    <a:pt x="641" y="245"/>
                    <a:pt x="559" y="80"/>
                    <a:pt x="424" y="38"/>
                  </a:cubicBezTo>
                  <a:cubicBezTo>
                    <a:pt x="389" y="12"/>
                    <a:pt x="350" y="0"/>
                    <a:pt x="31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40"/>
            <p:cNvSpPr/>
            <p:nvPr/>
          </p:nvSpPr>
          <p:spPr>
            <a:xfrm>
              <a:off x="4630125" y="3836750"/>
              <a:ext cx="16050" cy="13800"/>
            </a:xfrm>
            <a:custGeom>
              <a:rect b="b" l="l" r="r" t="t"/>
              <a:pathLst>
                <a:path extrusionOk="0" h="552" w="642">
                  <a:moveTo>
                    <a:pt x="308" y="0"/>
                  </a:moveTo>
                  <a:cubicBezTo>
                    <a:pt x="196" y="0"/>
                    <a:pt x="104" y="60"/>
                    <a:pt x="42" y="185"/>
                  </a:cubicBezTo>
                  <a:cubicBezTo>
                    <a:pt x="1" y="319"/>
                    <a:pt x="42" y="485"/>
                    <a:pt x="218" y="536"/>
                  </a:cubicBezTo>
                  <a:cubicBezTo>
                    <a:pt x="247" y="546"/>
                    <a:pt x="278" y="551"/>
                    <a:pt x="311" y="551"/>
                  </a:cubicBezTo>
                  <a:cubicBezTo>
                    <a:pt x="417" y="551"/>
                    <a:pt x="527" y="496"/>
                    <a:pt x="559" y="361"/>
                  </a:cubicBezTo>
                  <a:cubicBezTo>
                    <a:pt x="642" y="226"/>
                    <a:pt x="559" y="61"/>
                    <a:pt x="425" y="20"/>
                  </a:cubicBezTo>
                  <a:cubicBezTo>
                    <a:pt x="384" y="7"/>
                    <a:pt x="345" y="0"/>
                    <a:pt x="30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40"/>
            <p:cNvSpPr/>
            <p:nvPr/>
          </p:nvSpPr>
          <p:spPr>
            <a:xfrm>
              <a:off x="4501925" y="3894100"/>
              <a:ext cx="6500" cy="8800"/>
            </a:xfrm>
            <a:custGeom>
              <a:rect b="b" l="l" r="r" t="t"/>
              <a:pathLst>
                <a:path extrusionOk="0" h="352" w="260">
                  <a:moveTo>
                    <a:pt x="83" y="0"/>
                  </a:moveTo>
                  <a:lnTo>
                    <a:pt x="1" y="259"/>
                  </a:lnTo>
                  <a:lnTo>
                    <a:pt x="259" y="352"/>
                  </a:lnTo>
                  <a:lnTo>
                    <a:pt x="259" y="310"/>
                  </a:lnTo>
                  <a:lnTo>
                    <a:pt x="259" y="259"/>
                  </a:lnTo>
                  <a:cubicBezTo>
                    <a:pt x="259" y="135"/>
                    <a:pt x="218" y="52"/>
                    <a:pt x="8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40"/>
            <p:cNvSpPr/>
            <p:nvPr/>
          </p:nvSpPr>
          <p:spPr>
            <a:xfrm>
              <a:off x="4676400" y="3821975"/>
              <a:ext cx="6475" cy="8825"/>
            </a:xfrm>
            <a:custGeom>
              <a:rect b="b" l="l" r="r" t="t"/>
              <a:pathLst>
                <a:path extrusionOk="0" h="353" w="259">
                  <a:moveTo>
                    <a:pt x="0" y="1"/>
                  </a:moveTo>
                  <a:lnTo>
                    <a:pt x="0" y="176"/>
                  </a:lnTo>
                  <a:cubicBezTo>
                    <a:pt x="0" y="259"/>
                    <a:pt x="83" y="352"/>
                    <a:pt x="176" y="352"/>
                  </a:cubicBezTo>
                  <a:lnTo>
                    <a:pt x="259" y="94"/>
                  </a:lnTo>
                  <a:lnTo>
                    <a:pt x="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40"/>
            <p:cNvSpPr/>
            <p:nvPr/>
          </p:nvSpPr>
          <p:spPr>
            <a:xfrm>
              <a:off x="4570950" y="4074250"/>
              <a:ext cx="9575" cy="7250"/>
            </a:xfrm>
            <a:custGeom>
              <a:rect b="b" l="l" r="r" t="t"/>
              <a:pathLst>
                <a:path extrusionOk="0" h="290" w="383">
                  <a:moveTo>
                    <a:pt x="257" y="0"/>
                  </a:moveTo>
                  <a:cubicBezTo>
                    <a:pt x="246" y="0"/>
                    <a:pt x="233" y="11"/>
                    <a:pt x="207" y="31"/>
                  </a:cubicBezTo>
                  <a:cubicBezTo>
                    <a:pt x="166" y="31"/>
                    <a:pt x="83" y="31"/>
                    <a:pt x="83" y="83"/>
                  </a:cubicBezTo>
                  <a:cubicBezTo>
                    <a:pt x="41" y="124"/>
                    <a:pt x="0" y="166"/>
                    <a:pt x="0" y="166"/>
                  </a:cubicBezTo>
                  <a:lnTo>
                    <a:pt x="259" y="290"/>
                  </a:lnTo>
                  <a:lnTo>
                    <a:pt x="383" y="31"/>
                  </a:lnTo>
                  <a:lnTo>
                    <a:pt x="300" y="31"/>
                  </a:lnTo>
                  <a:cubicBezTo>
                    <a:pt x="279" y="11"/>
                    <a:pt x="269" y="0"/>
                    <a:pt x="25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40"/>
            <p:cNvSpPr/>
            <p:nvPr/>
          </p:nvSpPr>
          <p:spPr>
            <a:xfrm>
              <a:off x="4507350" y="4048150"/>
              <a:ext cx="12950" cy="9850"/>
            </a:xfrm>
            <a:custGeom>
              <a:rect b="b" l="l" r="r" t="t"/>
              <a:pathLst>
                <a:path extrusionOk="0" h="394" w="518">
                  <a:moveTo>
                    <a:pt x="125" y="0"/>
                  </a:moveTo>
                  <a:cubicBezTo>
                    <a:pt x="125" y="42"/>
                    <a:pt x="83" y="42"/>
                    <a:pt x="83" y="42"/>
                  </a:cubicBezTo>
                  <a:cubicBezTo>
                    <a:pt x="42" y="42"/>
                    <a:pt x="42" y="93"/>
                    <a:pt x="1" y="135"/>
                  </a:cubicBezTo>
                  <a:lnTo>
                    <a:pt x="1" y="176"/>
                  </a:lnTo>
                  <a:lnTo>
                    <a:pt x="476" y="393"/>
                  </a:lnTo>
                  <a:lnTo>
                    <a:pt x="518" y="352"/>
                  </a:lnTo>
                  <a:lnTo>
                    <a:pt x="518" y="217"/>
                  </a:lnTo>
                  <a:cubicBezTo>
                    <a:pt x="518" y="217"/>
                    <a:pt x="518" y="176"/>
                    <a:pt x="476" y="176"/>
                  </a:cubicBezTo>
                  <a:cubicBezTo>
                    <a:pt x="476" y="135"/>
                    <a:pt x="476" y="93"/>
                    <a:pt x="425" y="93"/>
                  </a:cubicBezTo>
                  <a:cubicBezTo>
                    <a:pt x="383" y="42"/>
                    <a:pt x="383" y="42"/>
                    <a:pt x="34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40"/>
            <p:cNvSpPr/>
            <p:nvPr/>
          </p:nvSpPr>
          <p:spPr>
            <a:xfrm>
              <a:off x="4595500" y="4010400"/>
              <a:ext cx="10875" cy="12950"/>
            </a:xfrm>
            <a:custGeom>
              <a:rect b="b" l="l" r="r" t="t"/>
              <a:pathLst>
                <a:path extrusionOk="0" h="518" w="435">
                  <a:moveTo>
                    <a:pt x="259" y="1"/>
                  </a:moveTo>
                  <a:cubicBezTo>
                    <a:pt x="217" y="1"/>
                    <a:pt x="176" y="52"/>
                    <a:pt x="135" y="94"/>
                  </a:cubicBezTo>
                  <a:cubicBezTo>
                    <a:pt x="135" y="94"/>
                    <a:pt x="93" y="135"/>
                    <a:pt x="93" y="176"/>
                  </a:cubicBezTo>
                  <a:cubicBezTo>
                    <a:pt x="0" y="311"/>
                    <a:pt x="93" y="476"/>
                    <a:pt x="217" y="518"/>
                  </a:cubicBezTo>
                  <a:lnTo>
                    <a:pt x="435"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40"/>
            <p:cNvSpPr/>
            <p:nvPr/>
          </p:nvSpPr>
          <p:spPr>
            <a:xfrm>
              <a:off x="4532175" y="3983725"/>
              <a:ext cx="15000" cy="14150"/>
            </a:xfrm>
            <a:custGeom>
              <a:rect b="b" l="l" r="r" t="t"/>
              <a:pathLst>
                <a:path extrusionOk="0" h="566" w="600">
                  <a:moveTo>
                    <a:pt x="272" y="1"/>
                  </a:moveTo>
                  <a:cubicBezTo>
                    <a:pt x="172" y="1"/>
                    <a:pt x="72" y="71"/>
                    <a:pt x="42" y="168"/>
                  </a:cubicBezTo>
                  <a:cubicBezTo>
                    <a:pt x="0" y="344"/>
                    <a:pt x="42" y="468"/>
                    <a:pt x="207" y="551"/>
                  </a:cubicBezTo>
                  <a:cubicBezTo>
                    <a:pt x="233" y="561"/>
                    <a:pt x="261" y="565"/>
                    <a:pt x="288" y="565"/>
                  </a:cubicBezTo>
                  <a:cubicBezTo>
                    <a:pt x="404" y="565"/>
                    <a:pt x="525" y="485"/>
                    <a:pt x="559" y="385"/>
                  </a:cubicBezTo>
                  <a:cubicBezTo>
                    <a:pt x="600" y="251"/>
                    <a:pt x="559" y="85"/>
                    <a:pt x="383" y="34"/>
                  </a:cubicBezTo>
                  <a:cubicBezTo>
                    <a:pt x="349" y="11"/>
                    <a:pt x="310" y="1"/>
                    <a:pt x="27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40"/>
            <p:cNvSpPr/>
            <p:nvPr/>
          </p:nvSpPr>
          <p:spPr>
            <a:xfrm>
              <a:off x="4486925" y="4002650"/>
              <a:ext cx="15025" cy="14150"/>
            </a:xfrm>
            <a:custGeom>
              <a:rect b="b" l="l" r="r" t="t"/>
              <a:pathLst>
                <a:path extrusionOk="0" h="566" w="601">
                  <a:moveTo>
                    <a:pt x="314" y="0"/>
                  </a:moveTo>
                  <a:cubicBezTo>
                    <a:pt x="202" y="0"/>
                    <a:pt x="76" y="76"/>
                    <a:pt x="42" y="187"/>
                  </a:cubicBezTo>
                  <a:cubicBezTo>
                    <a:pt x="1" y="311"/>
                    <a:pt x="42" y="486"/>
                    <a:pt x="208" y="528"/>
                  </a:cubicBezTo>
                  <a:cubicBezTo>
                    <a:pt x="246" y="554"/>
                    <a:pt x="287" y="566"/>
                    <a:pt x="328" y="566"/>
                  </a:cubicBezTo>
                  <a:cubicBezTo>
                    <a:pt x="431" y="566"/>
                    <a:pt x="530" y="493"/>
                    <a:pt x="559" y="404"/>
                  </a:cubicBezTo>
                  <a:cubicBezTo>
                    <a:pt x="601" y="228"/>
                    <a:pt x="559" y="104"/>
                    <a:pt x="383" y="11"/>
                  </a:cubicBezTo>
                  <a:cubicBezTo>
                    <a:pt x="362" y="4"/>
                    <a:pt x="338" y="0"/>
                    <a:pt x="31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40"/>
            <p:cNvSpPr/>
            <p:nvPr/>
          </p:nvSpPr>
          <p:spPr>
            <a:xfrm>
              <a:off x="4550250" y="4028975"/>
              <a:ext cx="16325" cy="14250"/>
            </a:xfrm>
            <a:custGeom>
              <a:rect b="b" l="l" r="r" t="t"/>
              <a:pathLst>
                <a:path extrusionOk="0" h="570" w="653">
                  <a:moveTo>
                    <a:pt x="324" y="0"/>
                  </a:moveTo>
                  <a:cubicBezTo>
                    <a:pt x="224" y="0"/>
                    <a:pt x="124" y="70"/>
                    <a:pt x="94" y="168"/>
                  </a:cubicBezTo>
                  <a:cubicBezTo>
                    <a:pt x="1" y="343"/>
                    <a:pt x="94" y="467"/>
                    <a:pt x="218" y="550"/>
                  </a:cubicBezTo>
                  <a:cubicBezTo>
                    <a:pt x="251" y="563"/>
                    <a:pt x="286" y="569"/>
                    <a:pt x="322" y="569"/>
                  </a:cubicBezTo>
                  <a:cubicBezTo>
                    <a:pt x="430" y="569"/>
                    <a:pt x="541" y="509"/>
                    <a:pt x="611" y="385"/>
                  </a:cubicBezTo>
                  <a:cubicBezTo>
                    <a:pt x="652" y="250"/>
                    <a:pt x="570" y="85"/>
                    <a:pt x="435" y="33"/>
                  </a:cubicBezTo>
                  <a:cubicBezTo>
                    <a:pt x="401" y="10"/>
                    <a:pt x="363" y="0"/>
                    <a:pt x="32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40"/>
            <p:cNvSpPr/>
            <p:nvPr/>
          </p:nvSpPr>
          <p:spPr>
            <a:xfrm>
              <a:off x="4512775" y="3938500"/>
              <a:ext cx="16050" cy="14125"/>
            </a:xfrm>
            <a:custGeom>
              <a:rect b="b" l="l" r="r" t="t"/>
              <a:pathLst>
                <a:path extrusionOk="0" h="565" w="642">
                  <a:moveTo>
                    <a:pt x="314" y="0"/>
                  </a:moveTo>
                  <a:cubicBezTo>
                    <a:pt x="214" y="0"/>
                    <a:pt x="113" y="71"/>
                    <a:pt x="84" y="168"/>
                  </a:cubicBezTo>
                  <a:cubicBezTo>
                    <a:pt x="1" y="292"/>
                    <a:pt x="84" y="468"/>
                    <a:pt x="208" y="550"/>
                  </a:cubicBezTo>
                  <a:cubicBezTo>
                    <a:pt x="234" y="560"/>
                    <a:pt x="261" y="565"/>
                    <a:pt x="289" y="565"/>
                  </a:cubicBezTo>
                  <a:cubicBezTo>
                    <a:pt x="405" y="565"/>
                    <a:pt x="526" y="485"/>
                    <a:pt x="559" y="385"/>
                  </a:cubicBezTo>
                  <a:cubicBezTo>
                    <a:pt x="642" y="251"/>
                    <a:pt x="559" y="85"/>
                    <a:pt x="425" y="33"/>
                  </a:cubicBezTo>
                  <a:cubicBezTo>
                    <a:pt x="390" y="11"/>
                    <a:pt x="352" y="0"/>
                    <a:pt x="31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40"/>
            <p:cNvSpPr/>
            <p:nvPr/>
          </p:nvSpPr>
          <p:spPr>
            <a:xfrm>
              <a:off x="4577400" y="3964800"/>
              <a:ext cx="15025" cy="13825"/>
            </a:xfrm>
            <a:custGeom>
              <a:rect b="b" l="l" r="r" t="t"/>
              <a:pathLst>
                <a:path extrusionOk="0" h="553" w="601">
                  <a:moveTo>
                    <a:pt x="314" y="1"/>
                  </a:moveTo>
                  <a:cubicBezTo>
                    <a:pt x="199" y="1"/>
                    <a:pt x="105" y="56"/>
                    <a:pt x="42" y="191"/>
                  </a:cubicBezTo>
                  <a:cubicBezTo>
                    <a:pt x="1" y="326"/>
                    <a:pt x="42" y="491"/>
                    <a:pt x="207" y="532"/>
                  </a:cubicBezTo>
                  <a:cubicBezTo>
                    <a:pt x="242" y="546"/>
                    <a:pt x="280" y="552"/>
                    <a:pt x="318" y="552"/>
                  </a:cubicBezTo>
                  <a:cubicBezTo>
                    <a:pt x="424" y="552"/>
                    <a:pt x="528" y="500"/>
                    <a:pt x="559" y="408"/>
                  </a:cubicBezTo>
                  <a:cubicBezTo>
                    <a:pt x="600" y="232"/>
                    <a:pt x="559" y="108"/>
                    <a:pt x="424" y="15"/>
                  </a:cubicBezTo>
                  <a:cubicBezTo>
                    <a:pt x="386" y="6"/>
                    <a:pt x="349" y="1"/>
                    <a:pt x="31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40"/>
            <p:cNvSpPr/>
            <p:nvPr/>
          </p:nvSpPr>
          <p:spPr>
            <a:xfrm>
              <a:off x="4449200" y="4022300"/>
              <a:ext cx="6475" cy="8800"/>
            </a:xfrm>
            <a:custGeom>
              <a:rect b="b" l="l" r="r" t="t"/>
              <a:pathLst>
                <a:path extrusionOk="0" h="352" w="259">
                  <a:moveTo>
                    <a:pt x="83" y="0"/>
                  </a:moveTo>
                  <a:lnTo>
                    <a:pt x="0" y="259"/>
                  </a:lnTo>
                  <a:lnTo>
                    <a:pt x="259" y="352"/>
                  </a:lnTo>
                  <a:lnTo>
                    <a:pt x="259" y="259"/>
                  </a:lnTo>
                  <a:cubicBezTo>
                    <a:pt x="259" y="176"/>
                    <a:pt x="218" y="93"/>
                    <a:pt x="124"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40"/>
            <p:cNvSpPr/>
            <p:nvPr/>
          </p:nvSpPr>
          <p:spPr>
            <a:xfrm>
              <a:off x="4472725" y="3957675"/>
              <a:ext cx="10875" cy="13325"/>
            </a:xfrm>
            <a:custGeom>
              <a:rect b="b" l="l" r="r" t="t"/>
              <a:pathLst>
                <a:path extrusionOk="0" h="533" w="435">
                  <a:moveTo>
                    <a:pt x="217" y="1"/>
                  </a:moveTo>
                  <a:lnTo>
                    <a:pt x="0" y="517"/>
                  </a:lnTo>
                  <a:cubicBezTo>
                    <a:pt x="34" y="528"/>
                    <a:pt x="70" y="533"/>
                    <a:pt x="106" y="533"/>
                  </a:cubicBezTo>
                  <a:cubicBezTo>
                    <a:pt x="214" y="533"/>
                    <a:pt x="321" y="486"/>
                    <a:pt x="352" y="393"/>
                  </a:cubicBezTo>
                  <a:cubicBezTo>
                    <a:pt x="435" y="218"/>
                    <a:pt x="352" y="94"/>
                    <a:pt x="21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40"/>
            <p:cNvSpPr/>
            <p:nvPr/>
          </p:nvSpPr>
          <p:spPr>
            <a:xfrm>
              <a:off x="4623675" y="3950175"/>
              <a:ext cx="6475" cy="9850"/>
            </a:xfrm>
            <a:custGeom>
              <a:rect b="b" l="l" r="r" t="t"/>
              <a:pathLst>
                <a:path extrusionOk="0" h="394" w="259">
                  <a:moveTo>
                    <a:pt x="0" y="1"/>
                  </a:moveTo>
                  <a:lnTo>
                    <a:pt x="0" y="135"/>
                  </a:lnTo>
                  <a:cubicBezTo>
                    <a:pt x="0" y="218"/>
                    <a:pt x="42" y="342"/>
                    <a:pt x="166" y="394"/>
                  </a:cubicBezTo>
                  <a:lnTo>
                    <a:pt x="259" y="135"/>
                  </a:lnTo>
                  <a:lnTo>
                    <a:pt x="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40"/>
            <p:cNvSpPr/>
            <p:nvPr/>
          </p:nvSpPr>
          <p:spPr>
            <a:xfrm>
              <a:off x="4559050" y="3924325"/>
              <a:ext cx="13975" cy="9100"/>
            </a:xfrm>
            <a:custGeom>
              <a:rect b="b" l="l" r="r" t="t"/>
              <a:pathLst>
                <a:path extrusionOk="0" h="364" w="559">
                  <a:moveTo>
                    <a:pt x="42" y="1"/>
                  </a:moveTo>
                  <a:cubicBezTo>
                    <a:pt x="1" y="1"/>
                    <a:pt x="1" y="42"/>
                    <a:pt x="1" y="83"/>
                  </a:cubicBezTo>
                  <a:cubicBezTo>
                    <a:pt x="1" y="218"/>
                    <a:pt x="83" y="301"/>
                    <a:pt x="166" y="342"/>
                  </a:cubicBezTo>
                  <a:cubicBezTo>
                    <a:pt x="206" y="357"/>
                    <a:pt x="242" y="364"/>
                    <a:pt x="274" y="364"/>
                  </a:cubicBezTo>
                  <a:cubicBezTo>
                    <a:pt x="351" y="364"/>
                    <a:pt x="411" y="330"/>
                    <a:pt x="476" y="301"/>
                  </a:cubicBezTo>
                  <a:cubicBezTo>
                    <a:pt x="517" y="259"/>
                    <a:pt x="517" y="218"/>
                    <a:pt x="559" y="218"/>
                  </a:cubicBez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40"/>
            <p:cNvSpPr/>
            <p:nvPr/>
          </p:nvSpPr>
          <p:spPr>
            <a:xfrm>
              <a:off x="4499850" y="3900550"/>
              <a:ext cx="8575" cy="6500"/>
            </a:xfrm>
            <a:custGeom>
              <a:rect b="b" l="l" r="r" t="t"/>
              <a:pathLst>
                <a:path extrusionOk="0" h="260" w="343">
                  <a:moveTo>
                    <a:pt x="84" y="1"/>
                  </a:moveTo>
                  <a:lnTo>
                    <a:pt x="1" y="259"/>
                  </a:lnTo>
                  <a:lnTo>
                    <a:pt x="125" y="259"/>
                  </a:lnTo>
                  <a:cubicBezTo>
                    <a:pt x="208" y="259"/>
                    <a:pt x="259" y="218"/>
                    <a:pt x="301" y="135"/>
                  </a:cubicBezTo>
                  <a:cubicBezTo>
                    <a:pt x="342" y="135"/>
                    <a:pt x="342" y="94"/>
                    <a:pt x="342" y="94"/>
                  </a:cubicBezTo>
                  <a:lnTo>
                    <a:pt x="84"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40"/>
            <p:cNvSpPr/>
            <p:nvPr/>
          </p:nvSpPr>
          <p:spPr>
            <a:xfrm>
              <a:off x="4517950" y="4203225"/>
              <a:ext cx="8825" cy="6500"/>
            </a:xfrm>
            <a:custGeom>
              <a:rect b="b" l="l" r="r" t="t"/>
              <a:pathLst>
                <a:path extrusionOk="0" h="260" w="353">
                  <a:moveTo>
                    <a:pt x="176" y="1"/>
                  </a:moveTo>
                  <a:cubicBezTo>
                    <a:pt x="135" y="1"/>
                    <a:pt x="135" y="1"/>
                    <a:pt x="94" y="42"/>
                  </a:cubicBezTo>
                  <a:cubicBezTo>
                    <a:pt x="52" y="42"/>
                    <a:pt x="52" y="94"/>
                    <a:pt x="1" y="176"/>
                  </a:cubicBezTo>
                  <a:lnTo>
                    <a:pt x="259" y="259"/>
                  </a:lnTo>
                  <a:lnTo>
                    <a:pt x="35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40"/>
            <p:cNvSpPr/>
            <p:nvPr/>
          </p:nvSpPr>
          <p:spPr>
            <a:xfrm>
              <a:off x="4453325" y="4176350"/>
              <a:ext cx="14250" cy="9850"/>
            </a:xfrm>
            <a:custGeom>
              <a:rect b="b" l="l" r="r" t="t"/>
              <a:pathLst>
                <a:path extrusionOk="0" h="394" w="570">
                  <a:moveTo>
                    <a:pt x="259" y="0"/>
                  </a:moveTo>
                  <a:cubicBezTo>
                    <a:pt x="259" y="0"/>
                    <a:pt x="218" y="0"/>
                    <a:pt x="177" y="42"/>
                  </a:cubicBezTo>
                  <a:lnTo>
                    <a:pt x="135" y="42"/>
                  </a:lnTo>
                  <a:lnTo>
                    <a:pt x="53" y="135"/>
                  </a:lnTo>
                  <a:cubicBezTo>
                    <a:pt x="53" y="135"/>
                    <a:pt x="53" y="176"/>
                    <a:pt x="1" y="176"/>
                  </a:cubicBezTo>
                  <a:lnTo>
                    <a:pt x="518" y="393"/>
                  </a:lnTo>
                  <a:cubicBezTo>
                    <a:pt x="569" y="342"/>
                    <a:pt x="569" y="259"/>
                    <a:pt x="569" y="217"/>
                  </a:cubicBezTo>
                  <a:cubicBezTo>
                    <a:pt x="518" y="135"/>
                    <a:pt x="476" y="42"/>
                    <a:pt x="394" y="42"/>
                  </a:cubicBezTo>
                  <a:cubicBezTo>
                    <a:pt x="352" y="0"/>
                    <a:pt x="311"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40"/>
            <p:cNvSpPr/>
            <p:nvPr/>
          </p:nvSpPr>
          <p:spPr>
            <a:xfrm>
              <a:off x="4543800" y="4138600"/>
              <a:ext cx="9850" cy="12950"/>
            </a:xfrm>
            <a:custGeom>
              <a:rect b="b" l="l" r="r" t="t"/>
              <a:pathLst>
                <a:path extrusionOk="0" h="518" w="394">
                  <a:moveTo>
                    <a:pt x="259" y="1"/>
                  </a:moveTo>
                  <a:cubicBezTo>
                    <a:pt x="176" y="1"/>
                    <a:pt x="94" y="94"/>
                    <a:pt x="52" y="177"/>
                  </a:cubicBezTo>
                  <a:cubicBezTo>
                    <a:pt x="1" y="259"/>
                    <a:pt x="1" y="352"/>
                    <a:pt x="52" y="435"/>
                  </a:cubicBezTo>
                  <a:cubicBezTo>
                    <a:pt x="94" y="476"/>
                    <a:pt x="135" y="518"/>
                    <a:pt x="176" y="518"/>
                  </a:cubicBezTo>
                  <a:lnTo>
                    <a:pt x="393" y="42"/>
                  </a:lnTo>
                  <a:cubicBezTo>
                    <a:pt x="352" y="1"/>
                    <a:pt x="311"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40"/>
            <p:cNvSpPr/>
            <p:nvPr/>
          </p:nvSpPr>
          <p:spPr>
            <a:xfrm>
              <a:off x="4479175" y="4112375"/>
              <a:ext cx="15275" cy="13700"/>
            </a:xfrm>
            <a:custGeom>
              <a:rect b="b" l="l" r="r" t="t"/>
              <a:pathLst>
                <a:path extrusionOk="0" h="548" w="611">
                  <a:moveTo>
                    <a:pt x="291" y="1"/>
                  </a:moveTo>
                  <a:cubicBezTo>
                    <a:pt x="185" y="1"/>
                    <a:pt x="84" y="49"/>
                    <a:pt x="52" y="150"/>
                  </a:cubicBezTo>
                  <a:cubicBezTo>
                    <a:pt x="1" y="316"/>
                    <a:pt x="52" y="492"/>
                    <a:pt x="177" y="533"/>
                  </a:cubicBezTo>
                  <a:cubicBezTo>
                    <a:pt x="218" y="543"/>
                    <a:pt x="259" y="548"/>
                    <a:pt x="298" y="548"/>
                  </a:cubicBezTo>
                  <a:cubicBezTo>
                    <a:pt x="424" y="548"/>
                    <a:pt x="530" y="494"/>
                    <a:pt x="569" y="367"/>
                  </a:cubicBezTo>
                  <a:cubicBezTo>
                    <a:pt x="611" y="233"/>
                    <a:pt x="569" y="57"/>
                    <a:pt x="394" y="16"/>
                  </a:cubicBezTo>
                  <a:cubicBezTo>
                    <a:pt x="361" y="6"/>
                    <a:pt x="326" y="1"/>
                    <a:pt x="29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40"/>
            <p:cNvSpPr/>
            <p:nvPr/>
          </p:nvSpPr>
          <p:spPr>
            <a:xfrm>
              <a:off x="4433950" y="4131325"/>
              <a:ext cx="15275" cy="13575"/>
            </a:xfrm>
            <a:custGeom>
              <a:rect b="b" l="l" r="r" t="t"/>
              <a:pathLst>
                <a:path extrusionOk="0" h="543" w="611">
                  <a:moveTo>
                    <a:pt x="278" y="0"/>
                  </a:moveTo>
                  <a:cubicBezTo>
                    <a:pt x="177" y="0"/>
                    <a:pt x="82" y="70"/>
                    <a:pt x="52" y="168"/>
                  </a:cubicBezTo>
                  <a:cubicBezTo>
                    <a:pt x="0" y="292"/>
                    <a:pt x="52" y="468"/>
                    <a:pt x="176" y="509"/>
                  </a:cubicBezTo>
                  <a:cubicBezTo>
                    <a:pt x="225" y="532"/>
                    <a:pt x="270" y="542"/>
                    <a:pt x="312" y="542"/>
                  </a:cubicBezTo>
                  <a:cubicBezTo>
                    <a:pt x="419" y="542"/>
                    <a:pt x="502" y="474"/>
                    <a:pt x="569" y="385"/>
                  </a:cubicBezTo>
                  <a:cubicBezTo>
                    <a:pt x="610" y="250"/>
                    <a:pt x="569" y="75"/>
                    <a:pt x="393" y="33"/>
                  </a:cubicBezTo>
                  <a:cubicBezTo>
                    <a:pt x="356" y="11"/>
                    <a:pt x="317" y="0"/>
                    <a:pt x="27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40"/>
            <p:cNvSpPr/>
            <p:nvPr/>
          </p:nvSpPr>
          <p:spPr>
            <a:xfrm>
              <a:off x="4497525" y="4157625"/>
              <a:ext cx="16325" cy="13700"/>
            </a:xfrm>
            <a:custGeom>
              <a:rect b="b" l="l" r="r" t="t"/>
              <a:pathLst>
                <a:path extrusionOk="0" h="548" w="653">
                  <a:moveTo>
                    <a:pt x="338" y="0"/>
                  </a:moveTo>
                  <a:cubicBezTo>
                    <a:pt x="230" y="0"/>
                    <a:pt x="126" y="56"/>
                    <a:pt x="94" y="191"/>
                  </a:cubicBezTo>
                  <a:cubicBezTo>
                    <a:pt x="1" y="315"/>
                    <a:pt x="94" y="491"/>
                    <a:pt x="218" y="532"/>
                  </a:cubicBezTo>
                  <a:cubicBezTo>
                    <a:pt x="250" y="542"/>
                    <a:pt x="283" y="547"/>
                    <a:pt x="316" y="547"/>
                  </a:cubicBezTo>
                  <a:cubicBezTo>
                    <a:pt x="424" y="547"/>
                    <a:pt x="528" y="493"/>
                    <a:pt x="559" y="367"/>
                  </a:cubicBezTo>
                  <a:cubicBezTo>
                    <a:pt x="652" y="232"/>
                    <a:pt x="559" y="57"/>
                    <a:pt x="435" y="15"/>
                  </a:cubicBezTo>
                  <a:cubicBezTo>
                    <a:pt x="404" y="6"/>
                    <a:pt x="371" y="0"/>
                    <a:pt x="33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40"/>
            <p:cNvSpPr/>
            <p:nvPr/>
          </p:nvSpPr>
          <p:spPr>
            <a:xfrm>
              <a:off x="4459800" y="4067150"/>
              <a:ext cx="16300" cy="13700"/>
            </a:xfrm>
            <a:custGeom>
              <a:rect b="b" l="l" r="r" t="t"/>
              <a:pathLst>
                <a:path extrusionOk="0" h="548" w="652">
                  <a:moveTo>
                    <a:pt x="336" y="0"/>
                  </a:moveTo>
                  <a:cubicBezTo>
                    <a:pt x="230" y="0"/>
                    <a:pt x="114" y="49"/>
                    <a:pt x="52" y="150"/>
                  </a:cubicBezTo>
                  <a:cubicBezTo>
                    <a:pt x="0" y="315"/>
                    <a:pt x="93" y="450"/>
                    <a:pt x="217" y="533"/>
                  </a:cubicBezTo>
                  <a:cubicBezTo>
                    <a:pt x="249" y="542"/>
                    <a:pt x="283" y="547"/>
                    <a:pt x="316" y="547"/>
                  </a:cubicBezTo>
                  <a:cubicBezTo>
                    <a:pt x="424" y="547"/>
                    <a:pt x="529" y="493"/>
                    <a:pt x="569" y="367"/>
                  </a:cubicBezTo>
                  <a:cubicBezTo>
                    <a:pt x="652" y="233"/>
                    <a:pt x="569" y="57"/>
                    <a:pt x="435" y="16"/>
                  </a:cubicBezTo>
                  <a:cubicBezTo>
                    <a:pt x="404" y="5"/>
                    <a:pt x="370" y="0"/>
                    <a:pt x="33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40"/>
            <p:cNvSpPr/>
            <p:nvPr/>
          </p:nvSpPr>
          <p:spPr>
            <a:xfrm>
              <a:off x="4524425" y="4093100"/>
              <a:ext cx="15275" cy="14175"/>
            </a:xfrm>
            <a:custGeom>
              <a:rect b="b" l="l" r="r" t="t"/>
              <a:pathLst>
                <a:path extrusionOk="0" h="567" w="611">
                  <a:moveTo>
                    <a:pt x="320" y="1"/>
                  </a:moveTo>
                  <a:cubicBezTo>
                    <a:pt x="204" y="1"/>
                    <a:pt x="86" y="76"/>
                    <a:pt x="52" y="187"/>
                  </a:cubicBezTo>
                  <a:cubicBezTo>
                    <a:pt x="0" y="311"/>
                    <a:pt x="52" y="487"/>
                    <a:pt x="217" y="528"/>
                  </a:cubicBezTo>
                  <a:cubicBezTo>
                    <a:pt x="255" y="555"/>
                    <a:pt x="296" y="566"/>
                    <a:pt x="336" y="566"/>
                  </a:cubicBezTo>
                  <a:cubicBezTo>
                    <a:pt x="436" y="566"/>
                    <a:pt x="532" y="493"/>
                    <a:pt x="569" y="404"/>
                  </a:cubicBezTo>
                  <a:cubicBezTo>
                    <a:pt x="610" y="270"/>
                    <a:pt x="569" y="105"/>
                    <a:pt x="393" y="11"/>
                  </a:cubicBezTo>
                  <a:cubicBezTo>
                    <a:pt x="369" y="4"/>
                    <a:pt x="345" y="1"/>
                    <a:pt x="32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40"/>
            <p:cNvSpPr/>
            <p:nvPr/>
          </p:nvSpPr>
          <p:spPr>
            <a:xfrm>
              <a:off x="4396475" y="4150500"/>
              <a:ext cx="7525" cy="8550"/>
            </a:xfrm>
            <a:custGeom>
              <a:rect b="b" l="l" r="r" t="t"/>
              <a:pathLst>
                <a:path extrusionOk="0" h="342" w="301">
                  <a:moveTo>
                    <a:pt x="83" y="0"/>
                  </a:moveTo>
                  <a:lnTo>
                    <a:pt x="0" y="259"/>
                  </a:lnTo>
                  <a:lnTo>
                    <a:pt x="259" y="342"/>
                  </a:lnTo>
                  <a:lnTo>
                    <a:pt x="259" y="300"/>
                  </a:lnTo>
                  <a:cubicBezTo>
                    <a:pt x="300" y="176"/>
                    <a:pt x="207" y="42"/>
                    <a:pt x="8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40"/>
            <p:cNvSpPr/>
            <p:nvPr/>
          </p:nvSpPr>
          <p:spPr>
            <a:xfrm>
              <a:off x="4420000" y="4085875"/>
              <a:ext cx="9825" cy="13975"/>
            </a:xfrm>
            <a:custGeom>
              <a:rect b="b" l="l" r="r" t="t"/>
              <a:pathLst>
                <a:path extrusionOk="0" h="559" w="393">
                  <a:moveTo>
                    <a:pt x="217" y="1"/>
                  </a:moveTo>
                  <a:lnTo>
                    <a:pt x="0" y="518"/>
                  </a:lnTo>
                  <a:cubicBezTo>
                    <a:pt x="0" y="559"/>
                    <a:pt x="41" y="559"/>
                    <a:pt x="41" y="559"/>
                  </a:cubicBezTo>
                  <a:cubicBezTo>
                    <a:pt x="176" y="559"/>
                    <a:pt x="300" y="518"/>
                    <a:pt x="352" y="394"/>
                  </a:cubicBezTo>
                  <a:cubicBezTo>
                    <a:pt x="393" y="259"/>
                    <a:pt x="352" y="135"/>
                    <a:pt x="259" y="42"/>
                  </a:cubicBezTo>
                  <a:cubicBezTo>
                    <a:pt x="259" y="42"/>
                    <a:pt x="217" y="42"/>
                    <a:pt x="21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40"/>
            <p:cNvSpPr/>
            <p:nvPr/>
          </p:nvSpPr>
          <p:spPr>
            <a:xfrm>
              <a:off x="4570950" y="4078375"/>
              <a:ext cx="6475" cy="9600"/>
            </a:xfrm>
            <a:custGeom>
              <a:rect b="b" l="l" r="r" t="t"/>
              <a:pathLst>
                <a:path extrusionOk="0" h="384" w="259">
                  <a:moveTo>
                    <a:pt x="0" y="1"/>
                  </a:moveTo>
                  <a:lnTo>
                    <a:pt x="0" y="84"/>
                  </a:lnTo>
                  <a:lnTo>
                    <a:pt x="0" y="177"/>
                  </a:lnTo>
                  <a:lnTo>
                    <a:pt x="0" y="218"/>
                  </a:lnTo>
                  <a:cubicBezTo>
                    <a:pt x="0" y="259"/>
                    <a:pt x="41" y="301"/>
                    <a:pt x="83" y="301"/>
                  </a:cubicBezTo>
                  <a:lnTo>
                    <a:pt x="83" y="342"/>
                  </a:lnTo>
                  <a:cubicBezTo>
                    <a:pt x="124" y="342"/>
                    <a:pt x="124" y="383"/>
                    <a:pt x="166" y="383"/>
                  </a:cubicBezTo>
                  <a:lnTo>
                    <a:pt x="259" y="125"/>
                  </a:lnTo>
                  <a:lnTo>
                    <a:pt x="0"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40"/>
            <p:cNvSpPr/>
            <p:nvPr/>
          </p:nvSpPr>
          <p:spPr>
            <a:xfrm>
              <a:off x="4506325" y="4052525"/>
              <a:ext cx="12950" cy="9250"/>
            </a:xfrm>
            <a:custGeom>
              <a:rect b="b" l="l" r="r" t="t"/>
              <a:pathLst>
                <a:path extrusionOk="0" h="370" w="518">
                  <a:moveTo>
                    <a:pt x="42" y="1"/>
                  </a:moveTo>
                  <a:cubicBezTo>
                    <a:pt x="0" y="42"/>
                    <a:pt x="0" y="84"/>
                    <a:pt x="0" y="84"/>
                  </a:cubicBezTo>
                  <a:cubicBezTo>
                    <a:pt x="0" y="218"/>
                    <a:pt x="83" y="301"/>
                    <a:pt x="166" y="342"/>
                  </a:cubicBezTo>
                  <a:cubicBezTo>
                    <a:pt x="221" y="359"/>
                    <a:pt x="268" y="369"/>
                    <a:pt x="310" y="369"/>
                  </a:cubicBezTo>
                  <a:cubicBezTo>
                    <a:pt x="369" y="369"/>
                    <a:pt x="417" y="349"/>
                    <a:pt x="466" y="301"/>
                  </a:cubicBezTo>
                  <a:cubicBezTo>
                    <a:pt x="517" y="259"/>
                    <a:pt x="517" y="259"/>
                    <a:pt x="517" y="218"/>
                  </a:cubicBez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40"/>
            <p:cNvSpPr/>
            <p:nvPr/>
          </p:nvSpPr>
          <p:spPr>
            <a:xfrm>
              <a:off x="4445850" y="4028750"/>
              <a:ext cx="9825" cy="6500"/>
            </a:xfrm>
            <a:custGeom>
              <a:rect b="b" l="l" r="r" t="t"/>
              <a:pathLst>
                <a:path extrusionOk="0" h="260" w="393">
                  <a:moveTo>
                    <a:pt x="134" y="1"/>
                  </a:moveTo>
                  <a:lnTo>
                    <a:pt x="0" y="259"/>
                  </a:lnTo>
                  <a:lnTo>
                    <a:pt x="176" y="259"/>
                  </a:lnTo>
                  <a:cubicBezTo>
                    <a:pt x="258" y="259"/>
                    <a:pt x="352" y="177"/>
                    <a:pt x="393" y="94"/>
                  </a:cubicBezTo>
                  <a:lnTo>
                    <a:pt x="134"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40"/>
            <p:cNvSpPr/>
            <p:nvPr/>
          </p:nvSpPr>
          <p:spPr>
            <a:xfrm>
              <a:off x="4465225" y="4331425"/>
              <a:ext cx="8800" cy="6500"/>
            </a:xfrm>
            <a:custGeom>
              <a:rect b="b" l="l" r="r" t="t"/>
              <a:pathLst>
                <a:path extrusionOk="0" h="260" w="352">
                  <a:moveTo>
                    <a:pt x="218" y="1"/>
                  </a:moveTo>
                  <a:cubicBezTo>
                    <a:pt x="176" y="1"/>
                    <a:pt x="135" y="1"/>
                    <a:pt x="93" y="42"/>
                  </a:cubicBezTo>
                  <a:lnTo>
                    <a:pt x="42" y="83"/>
                  </a:lnTo>
                  <a:cubicBezTo>
                    <a:pt x="42" y="83"/>
                    <a:pt x="0" y="135"/>
                    <a:pt x="0" y="176"/>
                  </a:cubicBezTo>
                  <a:lnTo>
                    <a:pt x="259" y="259"/>
                  </a:lnTo>
                  <a:lnTo>
                    <a:pt x="35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40"/>
            <p:cNvSpPr/>
            <p:nvPr/>
          </p:nvSpPr>
          <p:spPr>
            <a:xfrm>
              <a:off x="4400600" y="4305175"/>
              <a:ext cx="15275" cy="8950"/>
            </a:xfrm>
            <a:custGeom>
              <a:rect b="b" l="l" r="r" t="t"/>
              <a:pathLst>
                <a:path extrusionOk="0" h="358" w="611">
                  <a:moveTo>
                    <a:pt x="288" y="1"/>
                  </a:moveTo>
                  <a:cubicBezTo>
                    <a:pt x="195" y="1"/>
                    <a:pt x="110" y="39"/>
                    <a:pt x="42" y="100"/>
                  </a:cubicBezTo>
                  <a:cubicBezTo>
                    <a:pt x="42" y="151"/>
                    <a:pt x="42" y="151"/>
                    <a:pt x="1" y="151"/>
                  </a:cubicBezTo>
                  <a:lnTo>
                    <a:pt x="518" y="358"/>
                  </a:lnTo>
                  <a:cubicBezTo>
                    <a:pt x="611" y="234"/>
                    <a:pt x="518" y="58"/>
                    <a:pt x="394" y="17"/>
                  </a:cubicBezTo>
                  <a:cubicBezTo>
                    <a:pt x="358" y="6"/>
                    <a:pt x="322" y="1"/>
                    <a:pt x="28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40"/>
            <p:cNvSpPr/>
            <p:nvPr/>
          </p:nvSpPr>
          <p:spPr>
            <a:xfrm>
              <a:off x="4490025" y="4267025"/>
              <a:ext cx="10900" cy="13775"/>
            </a:xfrm>
            <a:custGeom>
              <a:rect b="b" l="l" r="r" t="t"/>
              <a:pathLst>
                <a:path extrusionOk="0" h="551" w="436">
                  <a:moveTo>
                    <a:pt x="320" y="0"/>
                  </a:moveTo>
                  <a:cubicBezTo>
                    <a:pt x="218" y="0"/>
                    <a:pt x="121" y="70"/>
                    <a:pt x="84" y="168"/>
                  </a:cubicBezTo>
                  <a:cubicBezTo>
                    <a:pt x="1" y="333"/>
                    <a:pt x="84" y="468"/>
                    <a:pt x="218" y="550"/>
                  </a:cubicBezTo>
                  <a:lnTo>
                    <a:pt x="435" y="33"/>
                  </a:lnTo>
                  <a:cubicBezTo>
                    <a:pt x="398" y="10"/>
                    <a:pt x="359" y="0"/>
                    <a:pt x="32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40"/>
            <p:cNvSpPr/>
            <p:nvPr/>
          </p:nvSpPr>
          <p:spPr>
            <a:xfrm>
              <a:off x="4426450" y="4240600"/>
              <a:ext cx="15275" cy="13700"/>
            </a:xfrm>
            <a:custGeom>
              <a:rect b="b" l="l" r="r" t="t"/>
              <a:pathLst>
                <a:path extrusionOk="0" h="548" w="611">
                  <a:moveTo>
                    <a:pt x="296" y="0"/>
                  </a:moveTo>
                  <a:cubicBezTo>
                    <a:pt x="188" y="0"/>
                    <a:pt x="82" y="56"/>
                    <a:pt x="42" y="191"/>
                  </a:cubicBezTo>
                  <a:cubicBezTo>
                    <a:pt x="1" y="315"/>
                    <a:pt x="42" y="491"/>
                    <a:pt x="176" y="532"/>
                  </a:cubicBezTo>
                  <a:cubicBezTo>
                    <a:pt x="220" y="542"/>
                    <a:pt x="261" y="548"/>
                    <a:pt x="299" y="548"/>
                  </a:cubicBezTo>
                  <a:cubicBezTo>
                    <a:pt x="412" y="548"/>
                    <a:pt x="497" y="501"/>
                    <a:pt x="559" y="408"/>
                  </a:cubicBezTo>
                  <a:cubicBezTo>
                    <a:pt x="611" y="232"/>
                    <a:pt x="559" y="98"/>
                    <a:pt x="393" y="15"/>
                  </a:cubicBezTo>
                  <a:cubicBezTo>
                    <a:pt x="362" y="5"/>
                    <a:pt x="329" y="0"/>
                    <a:pt x="29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40"/>
            <p:cNvSpPr/>
            <p:nvPr/>
          </p:nvSpPr>
          <p:spPr>
            <a:xfrm>
              <a:off x="4380175" y="4259525"/>
              <a:ext cx="16325" cy="14050"/>
            </a:xfrm>
            <a:custGeom>
              <a:rect b="b" l="l" r="r" t="t"/>
              <a:pathLst>
                <a:path extrusionOk="0" h="562" w="653">
                  <a:moveTo>
                    <a:pt x="320" y="0"/>
                  </a:moveTo>
                  <a:cubicBezTo>
                    <a:pt x="218" y="0"/>
                    <a:pt x="121" y="71"/>
                    <a:pt x="84" y="168"/>
                  </a:cubicBezTo>
                  <a:cubicBezTo>
                    <a:pt x="1" y="333"/>
                    <a:pt x="84" y="468"/>
                    <a:pt x="218" y="550"/>
                  </a:cubicBezTo>
                  <a:cubicBezTo>
                    <a:pt x="249" y="558"/>
                    <a:pt x="278" y="561"/>
                    <a:pt x="306" y="561"/>
                  </a:cubicBezTo>
                  <a:cubicBezTo>
                    <a:pt x="436" y="561"/>
                    <a:pt x="532" y="485"/>
                    <a:pt x="601" y="375"/>
                  </a:cubicBezTo>
                  <a:cubicBezTo>
                    <a:pt x="652" y="251"/>
                    <a:pt x="601" y="75"/>
                    <a:pt x="435" y="33"/>
                  </a:cubicBezTo>
                  <a:cubicBezTo>
                    <a:pt x="398" y="11"/>
                    <a:pt x="359" y="0"/>
                    <a:pt x="32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40"/>
            <p:cNvSpPr/>
            <p:nvPr/>
          </p:nvSpPr>
          <p:spPr>
            <a:xfrm>
              <a:off x="4444800" y="4285825"/>
              <a:ext cx="16300" cy="14150"/>
            </a:xfrm>
            <a:custGeom>
              <a:rect b="b" l="l" r="r" t="t"/>
              <a:pathLst>
                <a:path extrusionOk="0" h="566" w="652">
                  <a:moveTo>
                    <a:pt x="337" y="1"/>
                  </a:moveTo>
                  <a:cubicBezTo>
                    <a:pt x="227" y="1"/>
                    <a:pt x="113" y="56"/>
                    <a:pt x="42" y="191"/>
                  </a:cubicBezTo>
                  <a:cubicBezTo>
                    <a:pt x="1" y="315"/>
                    <a:pt x="83" y="491"/>
                    <a:pt x="218" y="532"/>
                  </a:cubicBezTo>
                  <a:cubicBezTo>
                    <a:pt x="252" y="555"/>
                    <a:pt x="291" y="566"/>
                    <a:pt x="330" y="566"/>
                  </a:cubicBezTo>
                  <a:cubicBezTo>
                    <a:pt x="430" y="566"/>
                    <a:pt x="529" y="498"/>
                    <a:pt x="559" y="408"/>
                  </a:cubicBezTo>
                  <a:cubicBezTo>
                    <a:pt x="652" y="233"/>
                    <a:pt x="559" y="98"/>
                    <a:pt x="435" y="15"/>
                  </a:cubicBezTo>
                  <a:cubicBezTo>
                    <a:pt x="404" y="6"/>
                    <a:pt x="371" y="1"/>
                    <a:pt x="33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40"/>
            <p:cNvSpPr/>
            <p:nvPr/>
          </p:nvSpPr>
          <p:spPr>
            <a:xfrm>
              <a:off x="4407075" y="4195350"/>
              <a:ext cx="16300" cy="13725"/>
            </a:xfrm>
            <a:custGeom>
              <a:rect b="b" l="l" r="r" t="t"/>
              <a:pathLst>
                <a:path extrusionOk="0" h="549" w="652">
                  <a:moveTo>
                    <a:pt x="320" y="1"/>
                  </a:moveTo>
                  <a:cubicBezTo>
                    <a:pt x="202" y="1"/>
                    <a:pt x="113" y="57"/>
                    <a:pt x="42" y="192"/>
                  </a:cubicBezTo>
                  <a:cubicBezTo>
                    <a:pt x="0" y="316"/>
                    <a:pt x="93" y="491"/>
                    <a:pt x="217" y="533"/>
                  </a:cubicBezTo>
                  <a:cubicBezTo>
                    <a:pt x="251" y="543"/>
                    <a:pt x="286" y="548"/>
                    <a:pt x="321" y="548"/>
                  </a:cubicBezTo>
                  <a:cubicBezTo>
                    <a:pt x="427" y="548"/>
                    <a:pt x="527" y="502"/>
                    <a:pt x="558" y="409"/>
                  </a:cubicBezTo>
                  <a:cubicBezTo>
                    <a:pt x="652" y="233"/>
                    <a:pt x="558" y="57"/>
                    <a:pt x="434" y="16"/>
                  </a:cubicBezTo>
                  <a:cubicBezTo>
                    <a:pt x="393" y="6"/>
                    <a:pt x="355" y="1"/>
                    <a:pt x="32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40"/>
            <p:cNvSpPr/>
            <p:nvPr/>
          </p:nvSpPr>
          <p:spPr>
            <a:xfrm>
              <a:off x="4471675" y="4221775"/>
              <a:ext cx="15275" cy="14050"/>
            </a:xfrm>
            <a:custGeom>
              <a:rect b="b" l="l" r="r" t="t"/>
              <a:pathLst>
                <a:path extrusionOk="0" h="562" w="611">
                  <a:moveTo>
                    <a:pt x="278" y="1"/>
                  </a:moveTo>
                  <a:cubicBezTo>
                    <a:pt x="177" y="1"/>
                    <a:pt x="80" y="71"/>
                    <a:pt x="42" y="168"/>
                  </a:cubicBezTo>
                  <a:cubicBezTo>
                    <a:pt x="1" y="292"/>
                    <a:pt x="42" y="468"/>
                    <a:pt x="177" y="551"/>
                  </a:cubicBezTo>
                  <a:cubicBezTo>
                    <a:pt x="208" y="558"/>
                    <a:pt x="239" y="562"/>
                    <a:pt x="268" y="562"/>
                  </a:cubicBezTo>
                  <a:cubicBezTo>
                    <a:pt x="407" y="562"/>
                    <a:pt x="525" y="488"/>
                    <a:pt x="559" y="386"/>
                  </a:cubicBezTo>
                  <a:cubicBezTo>
                    <a:pt x="611" y="251"/>
                    <a:pt x="559" y="75"/>
                    <a:pt x="394" y="34"/>
                  </a:cubicBezTo>
                  <a:cubicBezTo>
                    <a:pt x="357" y="11"/>
                    <a:pt x="317" y="1"/>
                    <a:pt x="27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40"/>
            <p:cNvSpPr/>
            <p:nvPr/>
          </p:nvSpPr>
          <p:spPr>
            <a:xfrm>
              <a:off x="4343475" y="4278700"/>
              <a:ext cx="7775" cy="9600"/>
            </a:xfrm>
            <a:custGeom>
              <a:rect b="b" l="l" r="r" t="t"/>
              <a:pathLst>
                <a:path extrusionOk="0" h="384" w="311">
                  <a:moveTo>
                    <a:pt x="94" y="1"/>
                  </a:moveTo>
                  <a:lnTo>
                    <a:pt x="1" y="259"/>
                  </a:lnTo>
                  <a:lnTo>
                    <a:pt x="259" y="383"/>
                  </a:lnTo>
                  <a:lnTo>
                    <a:pt x="259" y="300"/>
                  </a:lnTo>
                  <a:cubicBezTo>
                    <a:pt x="311" y="218"/>
                    <a:pt x="218" y="83"/>
                    <a:pt x="135" y="42"/>
                  </a:cubicBezTo>
                  <a:cubicBezTo>
                    <a:pt x="135" y="42"/>
                    <a:pt x="135" y="1"/>
                    <a:pt x="9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40"/>
            <p:cNvSpPr/>
            <p:nvPr/>
          </p:nvSpPr>
          <p:spPr>
            <a:xfrm>
              <a:off x="4367250" y="4215125"/>
              <a:ext cx="9850" cy="12950"/>
            </a:xfrm>
            <a:custGeom>
              <a:rect b="b" l="l" r="r" t="t"/>
              <a:pathLst>
                <a:path extrusionOk="0" h="518" w="394">
                  <a:moveTo>
                    <a:pt x="218" y="0"/>
                  </a:moveTo>
                  <a:lnTo>
                    <a:pt x="1" y="517"/>
                  </a:lnTo>
                  <a:lnTo>
                    <a:pt x="177" y="517"/>
                  </a:lnTo>
                  <a:cubicBezTo>
                    <a:pt x="259" y="517"/>
                    <a:pt x="301" y="434"/>
                    <a:pt x="342" y="341"/>
                  </a:cubicBezTo>
                  <a:lnTo>
                    <a:pt x="394" y="300"/>
                  </a:lnTo>
                  <a:cubicBezTo>
                    <a:pt x="394" y="176"/>
                    <a:pt x="342" y="42"/>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40"/>
            <p:cNvSpPr/>
            <p:nvPr/>
          </p:nvSpPr>
          <p:spPr>
            <a:xfrm>
              <a:off x="4516925" y="4207625"/>
              <a:ext cx="7525" cy="8550"/>
            </a:xfrm>
            <a:custGeom>
              <a:rect b="b" l="l" r="r" t="t"/>
              <a:pathLst>
                <a:path extrusionOk="0" h="342" w="301">
                  <a:moveTo>
                    <a:pt x="42" y="0"/>
                  </a:moveTo>
                  <a:lnTo>
                    <a:pt x="42" y="42"/>
                  </a:lnTo>
                  <a:cubicBezTo>
                    <a:pt x="0" y="124"/>
                    <a:pt x="42" y="259"/>
                    <a:pt x="135" y="300"/>
                  </a:cubicBezTo>
                  <a:cubicBezTo>
                    <a:pt x="176" y="342"/>
                    <a:pt x="176" y="342"/>
                    <a:pt x="217" y="342"/>
                  </a:cubicBezTo>
                  <a:lnTo>
                    <a:pt x="300" y="83"/>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40"/>
            <p:cNvSpPr/>
            <p:nvPr/>
          </p:nvSpPr>
          <p:spPr>
            <a:xfrm>
              <a:off x="4453325" y="4180750"/>
              <a:ext cx="12950" cy="9575"/>
            </a:xfrm>
            <a:custGeom>
              <a:rect b="b" l="l" r="r" t="t"/>
              <a:pathLst>
                <a:path extrusionOk="0" h="383" w="518">
                  <a:moveTo>
                    <a:pt x="1" y="0"/>
                  </a:moveTo>
                  <a:lnTo>
                    <a:pt x="1" y="41"/>
                  </a:lnTo>
                  <a:lnTo>
                    <a:pt x="1" y="217"/>
                  </a:lnTo>
                  <a:cubicBezTo>
                    <a:pt x="53" y="217"/>
                    <a:pt x="53" y="259"/>
                    <a:pt x="53" y="259"/>
                  </a:cubicBezTo>
                  <a:cubicBezTo>
                    <a:pt x="94" y="300"/>
                    <a:pt x="135" y="341"/>
                    <a:pt x="177" y="383"/>
                  </a:cubicBezTo>
                  <a:lnTo>
                    <a:pt x="352" y="383"/>
                  </a:lnTo>
                  <a:cubicBezTo>
                    <a:pt x="352" y="383"/>
                    <a:pt x="394" y="383"/>
                    <a:pt x="394" y="341"/>
                  </a:cubicBezTo>
                  <a:cubicBezTo>
                    <a:pt x="435" y="341"/>
                    <a:pt x="435" y="341"/>
                    <a:pt x="476" y="300"/>
                  </a:cubicBezTo>
                  <a:cubicBezTo>
                    <a:pt x="518" y="300"/>
                    <a:pt x="518" y="259"/>
                    <a:pt x="518" y="217"/>
                  </a:cubicBezTo>
                  <a:lnTo>
                    <a:pt x="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40"/>
            <p:cNvSpPr/>
            <p:nvPr/>
          </p:nvSpPr>
          <p:spPr>
            <a:xfrm>
              <a:off x="4393100" y="4156950"/>
              <a:ext cx="9850" cy="6950"/>
            </a:xfrm>
            <a:custGeom>
              <a:rect b="b" l="l" r="r" t="t"/>
              <a:pathLst>
                <a:path extrusionOk="0" h="278" w="394">
                  <a:moveTo>
                    <a:pt x="135" y="1"/>
                  </a:moveTo>
                  <a:lnTo>
                    <a:pt x="1" y="259"/>
                  </a:lnTo>
                  <a:lnTo>
                    <a:pt x="84" y="259"/>
                  </a:lnTo>
                  <a:cubicBezTo>
                    <a:pt x="101" y="273"/>
                    <a:pt x="117" y="278"/>
                    <a:pt x="132" y="278"/>
                  </a:cubicBezTo>
                  <a:cubicBezTo>
                    <a:pt x="163" y="278"/>
                    <a:pt x="190" y="259"/>
                    <a:pt x="218" y="259"/>
                  </a:cubicBezTo>
                  <a:cubicBezTo>
                    <a:pt x="301" y="218"/>
                    <a:pt x="342" y="177"/>
                    <a:pt x="394" y="84"/>
                  </a:cubicBezTo>
                  <a:lnTo>
                    <a:pt x="135"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40"/>
            <p:cNvSpPr/>
            <p:nvPr/>
          </p:nvSpPr>
          <p:spPr>
            <a:xfrm>
              <a:off x="4412500" y="4459625"/>
              <a:ext cx="8550" cy="7525"/>
            </a:xfrm>
            <a:custGeom>
              <a:rect b="b" l="l" r="r" t="t"/>
              <a:pathLst>
                <a:path extrusionOk="0" h="301" w="342">
                  <a:moveTo>
                    <a:pt x="217" y="1"/>
                  </a:moveTo>
                  <a:cubicBezTo>
                    <a:pt x="176" y="1"/>
                    <a:pt x="135" y="42"/>
                    <a:pt x="83" y="42"/>
                  </a:cubicBezTo>
                  <a:lnTo>
                    <a:pt x="42" y="84"/>
                  </a:lnTo>
                  <a:cubicBezTo>
                    <a:pt x="42" y="125"/>
                    <a:pt x="0" y="125"/>
                    <a:pt x="0" y="177"/>
                  </a:cubicBezTo>
                  <a:lnTo>
                    <a:pt x="259" y="301"/>
                  </a:lnTo>
                  <a:lnTo>
                    <a:pt x="341" y="42"/>
                  </a:lnTo>
                  <a:cubicBezTo>
                    <a:pt x="300" y="1"/>
                    <a:pt x="259" y="1"/>
                    <a:pt x="217"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40"/>
            <p:cNvSpPr/>
            <p:nvPr/>
          </p:nvSpPr>
          <p:spPr>
            <a:xfrm>
              <a:off x="4347875" y="4433375"/>
              <a:ext cx="15025" cy="8975"/>
            </a:xfrm>
            <a:custGeom>
              <a:rect b="b" l="l" r="r" t="t"/>
              <a:pathLst>
                <a:path extrusionOk="0" h="359" w="601">
                  <a:moveTo>
                    <a:pt x="288" y="1"/>
                  </a:moveTo>
                  <a:cubicBezTo>
                    <a:pt x="195" y="1"/>
                    <a:pt x="110" y="39"/>
                    <a:pt x="42" y="100"/>
                  </a:cubicBezTo>
                  <a:cubicBezTo>
                    <a:pt x="42" y="141"/>
                    <a:pt x="1" y="141"/>
                    <a:pt x="1" y="193"/>
                  </a:cubicBezTo>
                  <a:lnTo>
                    <a:pt x="517" y="358"/>
                  </a:lnTo>
                  <a:cubicBezTo>
                    <a:pt x="600" y="234"/>
                    <a:pt x="517" y="58"/>
                    <a:pt x="393" y="17"/>
                  </a:cubicBezTo>
                  <a:cubicBezTo>
                    <a:pt x="357" y="6"/>
                    <a:pt x="322" y="1"/>
                    <a:pt x="28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40"/>
            <p:cNvSpPr/>
            <p:nvPr/>
          </p:nvSpPr>
          <p:spPr>
            <a:xfrm>
              <a:off x="4438350" y="4395275"/>
              <a:ext cx="9850" cy="13725"/>
            </a:xfrm>
            <a:custGeom>
              <a:rect b="b" l="l" r="r" t="t"/>
              <a:pathLst>
                <a:path extrusionOk="0" h="549" w="394">
                  <a:moveTo>
                    <a:pt x="301" y="0"/>
                  </a:moveTo>
                  <a:cubicBezTo>
                    <a:pt x="269" y="0"/>
                    <a:pt x="238" y="11"/>
                    <a:pt x="217" y="31"/>
                  </a:cubicBezTo>
                  <a:cubicBezTo>
                    <a:pt x="135" y="31"/>
                    <a:pt x="83" y="73"/>
                    <a:pt x="42" y="114"/>
                  </a:cubicBezTo>
                  <a:cubicBezTo>
                    <a:pt x="42" y="166"/>
                    <a:pt x="42" y="166"/>
                    <a:pt x="0" y="166"/>
                  </a:cubicBezTo>
                  <a:lnTo>
                    <a:pt x="0" y="373"/>
                  </a:lnTo>
                  <a:cubicBezTo>
                    <a:pt x="42" y="466"/>
                    <a:pt x="83" y="507"/>
                    <a:pt x="135" y="507"/>
                  </a:cubicBezTo>
                  <a:cubicBezTo>
                    <a:pt x="135" y="548"/>
                    <a:pt x="176" y="548"/>
                    <a:pt x="176" y="548"/>
                  </a:cubicBezTo>
                  <a:lnTo>
                    <a:pt x="393" y="31"/>
                  </a:lnTo>
                  <a:cubicBezTo>
                    <a:pt x="367" y="11"/>
                    <a:pt x="334" y="0"/>
                    <a:pt x="30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40"/>
            <p:cNvSpPr/>
            <p:nvPr/>
          </p:nvSpPr>
          <p:spPr>
            <a:xfrm>
              <a:off x="4372700" y="4368900"/>
              <a:ext cx="16050" cy="14050"/>
            </a:xfrm>
            <a:custGeom>
              <a:rect b="b" l="l" r="r" t="t"/>
              <a:pathLst>
                <a:path extrusionOk="0" h="562" w="642">
                  <a:moveTo>
                    <a:pt x="361" y="1"/>
                  </a:moveTo>
                  <a:cubicBezTo>
                    <a:pt x="242" y="1"/>
                    <a:pt x="117" y="76"/>
                    <a:pt x="83" y="187"/>
                  </a:cubicBezTo>
                  <a:cubicBezTo>
                    <a:pt x="0" y="311"/>
                    <a:pt x="83" y="487"/>
                    <a:pt x="217" y="528"/>
                  </a:cubicBezTo>
                  <a:cubicBezTo>
                    <a:pt x="263" y="551"/>
                    <a:pt x="306" y="561"/>
                    <a:pt x="347" y="561"/>
                  </a:cubicBezTo>
                  <a:cubicBezTo>
                    <a:pt x="453" y="561"/>
                    <a:pt x="540" y="491"/>
                    <a:pt x="600" y="394"/>
                  </a:cubicBezTo>
                  <a:cubicBezTo>
                    <a:pt x="641" y="270"/>
                    <a:pt x="600" y="94"/>
                    <a:pt x="434" y="11"/>
                  </a:cubicBezTo>
                  <a:cubicBezTo>
                    <a:pt x="411" y="4"/>
                    <a:pt x="386" y="1"/>
                    <a:pt x="36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40"/>
            <p:cNvSpPr/>
            <p:nvPr/>
          </p:nvSpPr>
          <p:spPr>
            <a:xfrm>
              <a:off x="4327450" y="4388175"/>
              <a:ext cx="16050" cy="13700"/>
            </a:xfrm>
            <a:custGeom>
              <a:rect b="b" l="l" r="r" t="t"/>
              <a:pathLst>
                <a:path extrusionOk="0" h="548" w="642">
                  <a:moveTo>
                    <a:pt x="329" y="0"/>
                  </a:moveTo>
                  <a:cubicBezTo>
                    <a:pt x="221" y="0"/>
                    <a:pt x="114" y="47"/>
                    <a:pt x="83" y="140"/>
                  </a:cubicBezTo>
                  <a:cubicBezTo>
                    <a:pt x="1" y="315"/>
                    <a:pt x="83" y="491"/>
                    <a:pt x="218" y="533"/>
                  </a:cubicBezTo>
                  <a:cubicBezTo>
                    <a:pt x="256" y="542"/>
                    <a:pt x="293" y="547"/>
                    <a:pt x="328" y="547"/>
                  </a:cubicBezTo>
                  <a:cubicBezTo>
                    <a:pt x="443" y="547"/>
                    <a:pt x="537" y="492"/>
                    <a:pt x="600" y="357"/>
                  </a:cubicBezTo>
                  <a:cubicBezTo>
                    <a:pt x="642" y="233"/>
                    <a:pt x="559" y="57"/>
                    <a:pt x="435" y="16"/>
                  </a:cubicBezTo>
                  <a:cubicBezTo>
                    <a:pt x="401" y="5"/>
                    <a:pt x="365" y="0"/>
                    <a:pt x="32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40"/>
            <p:cNvSpPr/>
            <p:nvPr/>
          </p:nvSpPr>
          <p:spPr>
            <a:xfrm>
              <a:off x="4392075" y="4414125"/>
              <a:ext cx="16050" cy="14050"/>
            </a:xfrm>
            <a:custGeom>
              <a:rect b="b" l="l" r="r" t="t"/>
              <a:pathLst>
                <a:path extrusionOk="0" h="562" w="642">
                  <a:moveTo>
                    <a:pt x="346" y="1"/>
                  </a:moveTo>
                  <a:cubicBezTo>
                    <a:pt x="213" y="1"/>
                    <a:pt x="110" y="77"/>
                    <a:pt x="42" y="187"/>
                  </a:cubicBezTo>
                  <a:cubicBezTo>
                    <a:pt x="0" y="311"/>
                    <a:pt x="83" y="487"/>
                    <a:pt x="218" y="529"/>
                  </a:cubicBezTo>
                  <a:cubicBezTo>
                    <a:pt x="252" y="551"/>
                    <a:pt x="290" y="562"/>
                    <a:pt x="328" y="562"/>
                  </a:cubicBezTo>
                  <a:cubicBezTo>
                    <a:pt x="429" y="562"/>
                    <a:pt x="529" y="491"/>
                    <a:pt x="559" y="394"/>
                  </a:cubicBezTo>
                  <a:cubicBezTo>
                    <a:pt x="642" y="270"/>
                    <a:pt x="559" y="94"/>
                    <a:pt x="435" y="12"/>
                  </a:cubicBezTo>
                  <a:cubicBezTo>
                    <a:pt x="404" y="4"/>
                    <a:pt x="374" y="1"/>
                    <a:pt x="34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40"/>
            <p:cNvSpPr/>
            <p:nvPr/>
          </p:nvSpPr>
          <p:spPr>
            <a:xfrm>
              <a:off x="4354325" y="4323675"/>
              <a:ext cx="16325" cy="14025"/>
            </a:xfrm>
            <a:custGeom>
              <a:rect b="b" l="l" r="r" t="t"/>
              <a:pathLst>
                <a:path extrusionOk="0" h="561" w="653">
                  <a:moveTo>
                    <a:pt x="347" y="0"/>
                  </a:moveTo>
                  <a:cubicBezTo>
                    <a:pt x="217" y="0"/>
                    <a:pt x="119" y="76"/>
                    <a:pt x="42" y="187"/>
                  </a:cubicBezTo>
                  <a:cubicBezTo>
                    <a:pt x="1" y="311"/>
                    <a:pt x="42" y="486"/>
                    <a:pt x="218" y="528"/>
                  </a:cubicBezTo>
                  <a:cubicBezTo>
                    <a:pt x="252" y="551"/>
                    <a:pt x="291" y="561"/>
                    <a:pt x="329" y="561"/>
                  </a:cubicBezTo>
                  <a:cubicBezTo>
                    <a:pt x="429" y="561"/>
                    <a:pt x="529" y="491"/>
                    <a:pt x="559" y="393"/>
                  </a:cubicBezTo>
                  <a:cubicBezTo>
                    <a:pt x="652" y="228"/>
                    <a:pt x="559" y="94"/>
                    <a:pt x="435" y="11"/>
                  </a:cubicBezTo>
                  <a:cubicBezTo>
                    <a:pt x="404" y="4"/>
                    <a:pt x="375" y="0"/>
                    <a:pt x="34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40"/>
            <p:cNvSpPr/>
            <p:nvPr/>
          </p:nvSpPr>
          <p:spPr>
            <a:xfrm>
              <a:off x="4418950" y="4350425"/>
              <a:ext cx="15025" cy="13700"/>
            </a:xfrm>
            <a:custGeom>
              <a:rect b="b" l="l" r="r" t="t"/>
              <a:pathLst>
                <a:path extrusionOk="0" h="548" w="601">
                  <a:moveTo>
                    <a:pt x="289" y="1"/>
                  </a:moveTo>
                  <a:cubicBezTo>
                    <a:pt x="181" y="1"/>
                    <a:pt x="73" y="49"/>
                    <a:pt x="42" y="151"/>
                  </a:cubicBezTo>
                  <a:cubicBezTo>
                    <a:pt x="1" y="316"/>
                    <a:pt x="42" y="450"/>
                    <a:pt x="177" y="533"/>
                  </a:cubicBezTo>
                  <a:cubicBezTo>
                    <a:pt x="215" y="543"/>
                    <a:pt x="252" y="548"/>
                    <a:pt x="287" y="548"/>
                  </a:cubicBezTo>
                  <a:cubicBezTo>
                    <a:pt x="402" y="548"/>
                    <a:pt x="496" y="492"/>
                    <a:pt x="559" y="357"/>
                  </a:cubicBezTo>
                  <a:cubicBezTo>
                    <a:pt x="600" y="233"/>
                    <a:pt x="559" y="58"/>
                    <a:pt x="394" y="16"/>
                  </a:cubicBezTo>
                  <a:cubicBezTo>
                    <a:pt x="361" y="6"/>
                    <a:pt x="325" y="1"/>
                    <a:pt x="28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40"/>
            <p:cNvSpPr/>
            <p:nvPr/>
          </p:nvSpPr>
          <p:spPr>
            <a:xfrm>
              <a:off x="4290750" y="4406900"/>
              <a:ext cx="6500" cy="9600"/>
            </a:xfrm>
            <a:custGeom>
              <a:rect b="b" l="l" r="r" t="t"/>
              <a:pathLst>
                <a:path extrusionOk="0" h="384" w="260">
                  <a:moveTo>
                    <a:pt x="94" y="1"/>
                  </a:moveTo>
                  <a:lnTo>
                    <a:pt x="1" y="259"/>
                  </a:lnTo>
                  <a:lnTo>
                    <a:pt x="259" y="383"/>
                  </a:lnTo>
                  <a:lnTo>
                    <a:pt x="259" y="342"/>
                  </a:lnTo>
                  <a:cubicBezTo>
                    <a:pt x="259" y="218"/>
                    <a:pt x="218" y="125"/>
                    <a:pt x="135" y="42"/>
                  </a:cubicBezTo>
                  <a:cubicBezTo>
                    <a:pt x="135" y="42"/>
                    <a:pt x="94" y="42"/>
                    <a:pt x="9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40"/>
            <p:cNvSpPr/>
            <p:nvPr/>
          </p:nvSpPr>
          <p:spPr>
            <a:xfrm>
              <a:off x="4314525" y="4343325"/>
              <a:ext cx="9600" cy="13325"/>
            </a:xfrm>
            <a:custGeom>
              <a:rect b="b" l="l" r="r" t="t"/>
              <a:pathLst>
                <a:path extrusionOk="0" h="533" w="384">
                  <a:moveTo>
                    <a:pt x="218" y="0"/>
                  </a:moveTo>
                  <a:lnTo>
                    <a:pt x="1" y="517"/>
                  </a:lnTo>
                  <a:cubicBezTo>
                    <a:pt x="30" y="527"/>
                    <a:pt x="61" y="532"/>
                    <a:pt x="94" y="532"/>
                  </a:cubicBezTo>
                  <a:cubicBezTo>
                    <a:pt x="199" y="532"/>
                    <a:pt x="310" y="476"/>
                    <a:pt x="342" y="342"/>
                  </a:cubicBezTo>
                  <a:cubicBezTo>
                    <a:pt x="383" y="217"/>
                    <a:pt x="342" y="42"/>
                    <a:pt x="21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40"/>
            <p:cNvSpPr/>
            <p:nvPr/>
          </p:nvSpPr>
          <p:spPr>
            <a:xfrm>
              <a:off x="4464200" y="4335825"/>
              <a:ext cx="7500" cy="8550"/>
            </a:xfrm>
            <a:custGeom>
              <a:rect b="b" l="l" r="r" t="t"/>
              <a:pathLst>
                <a:path extrusionOk="0" h="342" w="300">
                  <a:moveTo>
                    <a:pt x="41" y="0"/>
                  </a:moveTo>
                  <a:lnTo>
                    <a:pt x="41" y="42"/>
                  </a:lnTo>
                  <a:cubicBezTo>
                    <a:pt x="0" y="83"/>
                    <a:pt x="0" y="125"/>
                    <a:pt x="41" y="166"/>
                  </a:cubicBezTo>
                  <a:lnTo>
                    <a:pt x="41" y="218"/>
                  </a:lnTo>
                  <a:cubicBezTo>
                    <a:pt x="41" y="259"/>
                    <a:pt x="83" y="259"/>
                    <a:pt x="83" y="300"/>
                  </a:cubicBezTo>
                  <a:cubicBezTo>
                    <a:pt x="134" y="300"/>
                    <a:pt x="176" y="342"/>
                    <a:pt x="176" y="342"/>
                  </a:cubicBezTo>
                  <a:lnTo>
                    <a:pt x="300" y="83"/>
                  </a:lnTo>
                  <a:lnTo>
                    <a:pt x="4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40"/>
            <p:cNvSpPr/>
            <p:nvPr/>
          </p:nvSpPr>
          <p:spPr>
            <a:xfrm>
              <a:off x="4400600" y="4308950"/>
              <a:ext cx="12950" cy="9975"/>
            </a:xfrm>
            <a:custGeom>
              <a:rect b="b" l="l" r="r" t="t"/>
              <a:pathLst>
                <a:path extrusionOk="0" h="399" w="518">
                  <a:moveTo>
                    <a:pt x="1" y="0"/>
                  </a:moveTo>
                  <a:lnTo>
                    <a:pt x="1" y="124"/>
                  </a:lnTo>
                  <a:lnTo>
                    <a:pt x="1" y="207"/>
                  </a:lnTo>
                  <a:lnTo>
                    <a:pt x="42" y="259"/>
                  </a:lnTo>
                  <a:cubicBezTo>
                    <a:pt x="94" y="300"/>
                    <a:pt x="135" y="341"/>
                    <a:pt x="176" y="383"/>
                  </a:cubicBezTo>
                  <a:cubicBezTo>
                    <a:pt x="199" y="394"/>
                    <a:pt x="224" y="399"/>
                    <a:pt x="252" y="399"/>
                  </a:cubicBezTo>
                  <a:cubicBezTo>
                    <a:pt x="327" y="399"/>
                    <a:pt x="416" y="361"/>
                    <a:pt x="476" y="300"/>
                  </a:cubicBezTo>
                  <a:cubicBezTo>
                    <a:pt x="476" y="300"/>
                    <a:pt x="518" y="259"/>
                    <a:pt x="518" y="207"/>
                  </a:cubicBezTo>
                  <a:lnTo>
                    <a:pt x="1"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40"/>
            <p:cNvSpPr/>
            <p:nvPr/>
          </p:nvSpPr>
          <p:spPr>
            <a:xfrm>
              <a:off x="4340375" y="4285175"/>
              <a:ext cx="9600" cy="7500"/>
            </a:xfrm>
            <a:custGeom>
              <a:rect b="b" l="l" r="r" t="t"/>
              <a:pathLst>
                <a:path extrusionOk="0" h="300" w="384">
                  <a:moveTo>
                    <a:pt x="125" y="0"/>
                  </a:moveTo>
                  <a:lnTo>
                    <a:pt x="1" y="259"/>
                  </a:lnTo>
                  <a:cubicBezTo>
                    <a:pt x="42" y="259"/>
                    <a:pt x="42" y="259"/>
                    <a:pt x="83" y="300"/>
                  </a:cubicBezTo>
                  <a:lnTo>
                    <a:pt x="176" y="300"/>
                  </a:lnTo>
                  <a:cubicBezTo>
                    <a:pt x="259" y="259"/>
                    <a:pt x="342" y="217"/>
                    <a:pt x="383" y="124"/>
                  </a:cubicBezTo>
                  <a:lnTo>
                    <a:pt x="12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40"/>
            <p:cNvSpPr/>
            <p:nvPr/>
          </p:nvSpPr>
          <p:spPr>
            <a:xfrm>
              <a:off x="4359775" y="4587850"/>
              <a:ext cx="8550" cy="7500"/>
            </a:xfrm>
            <a:custGeom>
              <a:rect b="b" l="l" r="r" t="t"/>
              <a:pathLst>
                <a:path extrusionOk="0" h="300" w="342">
                  <a:moveTo>
                    <a:pt x="259" y="0"/>
                  </a:moveTo>
                  <a:cubicBezTo>
                    <a:pt x="176" y="0"/>
                    <a:pt x="83" y="41"/>
                    <a:pt x="0" y="124"/>
                  </a:cubicBezTo>
                  <a:lnTo>
                    <a:pt x="0" y="165"/>
                  </a:lnTo>
                  <a:lnTo>
                    <a:pt x="259" y="300"/>
                  </a:lnTo>
                  <a:lnTo>
                    <a:pt x="341" y="41"/>
                  </a:lnTo>
                  <a:cubicBezTo>
                    <a:pt x="300" y="0"/>
                    <a:pt x="300" y="0"/>
                    <a:pt x="25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40"/>
            <p:cNvSpPr/>
            <p:nvPr/>
          </p:nvSpPr>
          <p:spPr>
            <a:xfrm>
              <a:off x="4295150" y="4561600"/>
              <a:ext cx="13975" cy="9975"/>
            </a:xfrm>
            <a:custGeom>
              <a:rect b="b" l="l" r="r" t="t"/>
              <a:pathLst>
                <a:path extrusionOk="0" h="399" w="559">
                  <a:moveTo>
                    <a:pt x="283" y="1"/>
                  </a:moveTo>
                  <a:cubicBezTo>
                    <a:pt x="179" y="1"/>
                    <a:pt x="73" y="47"/>
                    <a:pt x="42" y="140"/>
                  </a:cubicBezTo>
                  <a:cubicBezTo>
                    <a:pt x="42" y="140"/>
                    <a:pt x="0" y="140"/>
                    <a:pt x="0" y="182"/>
                  </a:cubicBezTo>
                  <a:lnTo>
                    <a:pt x="517" y="399"/>
                  </a:lnTo>
                  <a:cubicBezTo>
                    <a:pt x="517" y="357"/>
                    <a:pt x="559" y="316"/>
                    <a:pt x="559" y="275"/>
                  </a:cubicBezTo>
                  <a:cubicBezTo>
                    <a:pt x="559" y="182"/>
                    <a:pt x="476" y="57"/>
                    <a:pt x="383" y="16"/>
                  </a:cubicBezTo>
                  <a:cubicBezTo>
                    <a:pt x="352" y="6"/>
                    <a:pt x="318" y="1"/>
                    <a:pt x="28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40"/>
            <p:cNvSpPr/>
            <p:nvPr/>
          </p:nvSpPr>
          <p:spPr>
            <a:xfrm>
              <a:off x="4384575" y="4524250"/>
              <a:ext cx="10625" cy="12950"/>
            </a:xfrm>
            <a:custGeom>
              <a:rect b="b" l="l" r="r" t="t"/>
              <a:pathLst>
                <a:path extrusionOk="0" h="518" w="425">
                  <a:moveTo>
                    <a:pt x="300" y="1"/>
                  </a:moveTo>
                  <a:cubicBezTo>
                    <a:pt x="218" y="1"/>
                    <a:pt x="83" y="42"/>
                    <a:pt x="42" y="176"/>
                  </a:cubicBezTo>
                  <a:cubicBezTo>
                    <a:pt x="1" y="259"/>
                    <a:pt x="42" y="342"/>
                    <a:pt x="83" y="435"/>
                  </a:cubicBezTo>
                  <a:cubicBezTo>
                    <a:pt x="125" y="476"/>
                    <a:pt x="166" y="518"/>
                    <a:pt x="218" y="518"/>
                  </a:cubicBezTo>
                  <a:lnTo>
                    <a:pt x="425"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40"/>
            <p:cNvSpPr/>
            <p:nvPr/>
          </p:nvSpPr>
          <p:spPr>
            <a:xfrm>
              <a:off x="4319950" y="4497575"/>
              <a:ext cx="16050" cy="14050"/>
            </a:xfrm>
            <a:custGeom>
              <a:rect b="b" l="l" r="r" t="t"/>
              <a:pathLst>
                <a:path extrusionOk="0" h="562" w="642">
                  <a:moveTo>
                    <a:pt x="313" y="0"/>
                  </a:moveTo>
                  <a:cubicBezTo>
                    <a:pt x="213" y="0"/>
                    <a:pt x="113" y="68"/>
                    <a:pt x="84" y="158"/>
                  </a:cubicBezTo>
                  <a:cubicBezTo>
                    <a:pt x="1" y="292"/>
                    <a:pt x="84" y="468"/>
                    <a:pt x="218" y="551"/>
                  </a:cubicBezTo>
                  <a:cubicBezTo>
                    <a:pt x="247" y="558"/>
                    <a:pt x="275" y="561"/>
                    <a:pt x="302" y="561"/>
                  </a:cubicBezTo>
                  <a:cubicBezTo>
                    <a:pt x="429" y="561"/>
                    <a:pt x="532" y="486"/>
                    <a:pt x="601" y="375"/>
                  </a:cubicBezTo>
                  <a:cubicBezTo>
                    <a:pt x="642" y="251"/>
                    <a:pt x="559" y="75"/>
                    <a:pt x="425" y="34"/>
                  </a:cubicBezTo>
                  <a:cubicBezTo>
                    <a:pt x="390" y="11"/>
                    <a:pt x="351" y="0"/>
                    <a:pt x="313"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40"/>
            <p:cNvSpPr/>
            <p:nvPr/>
          </p:nvSpPr>
          <p:spPr>
            <a:xfrm>
              <a:off x="4274725" y="4516375"/>
              <a:ext cx="16050" cy="13725"/>
            </a:xfrm>
            <a:custGeom>
              <a:rect b="b" l="l" r="r" t="t"/>
              <a:pathLst>
                <a:path extrusionOk="0" h="549" w="642">
                  <a:moveTo>
                    <a:pt x="330" y="1"/>
                  </a:moveTo>
                  <a:cubicBezTo>
                    <a:pt x="225" y="1"/>
                    <a:pt x="115" y="55"/>
                    <a:pt x="83" y="181"/>
                  </a:cubicBezTo>
                  <a:cubicBezTo>
                    <a:pt x="1" y="316"/>
                    <a:pt x="83" y="491"/>
                    <a:pt x="218" y="533"/>
                  </a:cubicBezTo>
                  <a:cubicBezTo>
                    <a:pt x="248" y="543"/>
                    <a:pt x="282" y="548"/>
                    <a:pt x="317" y="548"/>
                  </a:cubicBezTo>
                  <a:cubicBezTo>
                    <a:pt x="423" y="548"/>
                    <a:pt x="538" y="500"/>
                    <a:pt x="600" y="398"/>
                  </a:cubicBezTo>
                  <a:cubicBezTo>
                    <a:pt x="642" y="233"/>
                    <a:pt x="559" y="99"/>
                    <a:pt x="424" y="16"/>
                  </a:cubicBezTo>
                  <a:cubicBezTo>
                    <a:pt x="395" y="6"/>
                    <a:pt x="363" y="1"/>
                    <a:pt x="33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40"/>
            <p:cNvSpPr/>
            <p:nvPr/>
          </p:nvSpPr>
          <p:spPr>
            <a:xfrm>
              <a:off x="4339350" y="4542800"/>
              <a:ext cx="16050" cy="14050"/>
            </a:xfrm>
            <a:custGeom>
              <a:rect b="b" l="l" r="r" t="t"/>
              <a:pathLst>
                <a:path extrusionOk="0" h="562" w="642">
                  <a:moveTo>
                    <a:pt x="293" y="1"/>
                  </a:moveTo>
                  <a:cubicBezTo>
                    <a:pt x="188" y="1"/>
                    <a:pt x="101" y="69"/>
                    <a:pt x="42" y="158"/>
                  </a:cubicBezTo>
                  <a:cubicBezTo>
                    <a:pt x="0" y="334"/>
                    <a:pt x="42" y="468"/>
                    <a:pt x="217" y="551"/>
                  </a:cubicBezTo>
                  <a:cubicBezTo>
                    <a:pt x="239" y="558"/>
                    <a:pt x="263" y="562"/>
                    <a:pt x="287" y="562"/>
                  </a:cubicBezTo>
                  <a:cubicBezTo>
                    <a:pt x="399" y="562"/>
                    <a:pt x="525" y="486"/>
                    <a:pt x="559" y="375"/>
                  </a:cubicBezTo>
                  <a:cubicBezTo>
                    <a:pt x="641" y="251"/>
                    <a:pt x="559" y="75"/>
                    <a:pt x="424" y="34"/>
                  </a:cubicBezTo>
                  <a:cubicBezTo>
                    <a:pt x="378" y="11"/>
                    <a:pt x="334" y="1"/>
                    <a:pt x="293"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40"/>
            <p:cNvSpPr/>
            <p:nvPr/>
          </p:nvSpPr>
          <p:spPr>
            <a:xfrm>
              <a:off x="4301600" y="4452350"/>
              <a:ext cx="15025" cy="13575"/>
            </a:xfrm>
            <a:custGeom>
              <a:rect b="b" l="l" r="r" t="t"/>
              <a:pathLst>
                <a:path extrusionOk="0" h="543" w="601">
                  <a:moveTo>
                    <a:pt x="298" y="0"/>
                  </a:moveTo>
                  <a:cubicBezTo>
                    <a:pt x="188" y="0"/>
                    <a:pt x="102" y="68"/>
                    <a:pt x="42" y="157"/>
                  </a:cubicBezTo>
                  <a:cubicBezTo>
                    <a:pt x="1" y="292"/>
                    <a:pt x="42" y="468"/>
                    <a:pt x="218" y="509"/>
                  </a:cubicBezTo>
                  <a:cubicBezTo>
                    <a:pt x="252" y="532"/>
                    <a:pt x="290" y="542"/>
                    <a:pt x="329" y="542"/>
                  </a:cubicBezTo>
                  <a:cubicBezTo>
                    <a:pt x="429" y="542"/>
                    <a:pt x="529" y="472"/>
                    <a:pt x="559" y="375"/>
                  </a:cubicBezTo>
                  <a:cubicBezTo>
                    <a:pt x="600" y="251"/>
                    <a:pt x="559" y="75"/>
                    <a:pt x="435" y="33"/>
                  </a:cubicBezTo>
                  <a:cubicBezTo>
                    <a:pt x="386" y="10"/>
                    <a:pt x="340" y="0"/>
                    <a:pt x="298"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40"/>
            <p:cNvSpPr/>
            <p:nvPr/>
          </p:nvSpPr>
          <p:spPr>
            <a:xfrm>
              <a:off x="4365200" y="4478650"/>
              <a:ext cx="16050" cy="13700"/>
            </a:xfrm>
            <a:custGeom>
              <a:rect b="b" l="l" r="r" t="t"/>
              <a:pathLst>
                <a:path extrusionOk="0" h="548" w="642">
                  <a:moveTo>
                    <a:pt x="331" y="1"/>
                  </a:moveTo>
                  <a:cubicBezTo>
                    <a:pt x="225" y="1"/>
                    <a:pt x="115" y="56"/>
                    <a:pt x="83" y="191"/>
                  </a:cubicBezTo>
                  <a:cubicBezTo>
                    <a:pt x="0" y="315"/>
                    <a:pt x="83" y="491"/>
                    <a:pt x="217" y="532"/>
                  </a:cubicBezTo>
                  <a:cubicBezTo>
                    <a:pt x="258" y="542"/>
                    <a:pt x="297" y="548"/>
                    <a:pt x="334" y="548"/>
                  </a:cubicBezTo>
                  <a:cubicBezTo>
                    <a:pt x="446" y="548"/>
                    <a:pt x="538" y="499"/>
                    <a:pt x="600" y="398"/>
                  </a:cubicBezTo>
                  <a:cubicBezTo>
                    <a:pt x="641" y="232"/>
                    <a:pt x="600" y="57"/>
                    <a:pt x="424" y="15"/>
                  </a:cubicBezTo>
                  <a:cubicBezTo>
                    <a:pt x="395" y="6"/>
                    <a:pt x="364" y="1"/>
                    <a:pt x="33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40"/>
            <p:cNvSpPr/>
            <p:nvPr/>
          </p:nvSpPr>
          <p:spPr>
            <a:xfrm>
              <a:off x="4261800" y="4471525"/>
              <a:ext cx="9600" cy="13325"/>
            </a:xfrm>
            <a:custGeom>
              <a:rect b="b" l="l" r="r" t="t"/>
              <a:pathLst>
                <a:path extrusionOk="0" h="533" w="384">
                  <a:moveTo>
                    <a:pt x="218" y="0"/>
                  </a:moveTo>
                  <a:lnTo>
                    <a:pt x="1" y="517"/>
                  </a:lnTo>
                  <a:cubicBezTo>
                    <a:pt x="31" y="528"/>
                    <a:pt x="65" y="533"/>
                    <a:pt x="99" y="533"/>
                  </a:cubicBezTo>
                  <a:cubicBezTo>
                    <a:pt x="203" y="533"/>
                    <a:pt x="311" y="484"/>
                    <a:pt x="342" y="383"/>
                  </a:cubicBezTo>
                  <a:cubicBezTo>
                    <a:pt x="383" y="259"/>
                    <a:pt x="342" y="83"/>
                    <a:pt x="259" y="42"/>
                  </a:cubicBezTo>
                  <a:lnTo>
                    <a:pt x="218"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40"/>
            <p:cNvSpPr/>
            <p:nvPr/>
          </p:nvSpPr>
          <p:spPr>
            <a:xfrm>
              <a:off x="4411450" y="4464025"/>
              <a:ext cx="7525" cy="8550"/>
            </a:xfrm>
            <a:custGeom>
              <a:rect b="b" l="l" r="r" t="t"/>
              <a:pathLst>
                <a:path extrusionOk="0" h="342" w="301">
                  <a:moveTo>
                    <a:pt x="42" y="1"/>
                  </a:moveTo>
                  <a:lnTo>
                    <a:pt x="42" y="42"/>
                  </a:lnTo>
                  <a:cubicBezTo>
                    <a:pt x="1" y="83"/>
                    <a:pt x="1" y="83"/>
                    <a:pt x="1" y="125"/>
                  </a:cubicBezTo>
                  <a:cubicBezTo>
                    <a:pt x="1" y="125"/>
                    <a:pt x="42" y="166"/>
                    <a:pt x="42" y="207"/>
                  </a:cubicBezTo>
                  <a:cubicBezTo>
                    <a:pt x="84" y="300"/>
                    <a:pt x="125" y="342"/>
                    <a:pt x="177" y="342"/>
                  </a:cubicBezTo>
                  <a:lnTo>
                    <a:pt x="301" y="125"/>
                  </a:ln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40"/>
            <p:cNvSpPr/>
            <p:nvPr/>
          </p:nvSpPr>
          <p:spPr>
            <a:xfrm>
              <a:off x="4347875" y="4438175"/>
              <a:ext cx="12950" cy="9025"/>
            </a:xfrm>
            <a:custGeom>
              <a:rect b="b" l="l" r="r" t="t"/>
              <a:pathLst>
                <a:path extrusionOk="0" h="361" w="518">
                  <a:moveTo>
                    <a:pt x="1" y="1"/>
                  </a:moveTo>
                  <a:lnTo>
                    <a:pt x="1" y="83"/>
                  </a:lnTo>
                  <a:cubicBezTo>
                    <a:pt x="1" y="208"/>
                    <a:pt x="42" y="301"/>
                    <a:pt x="176" y="342"/>
                  </a:cubicBezTo>
                  <a:cubicBezTo>
                    <a:pt x="204" y="342"/>
                    <a:pt x="231" y="360"/>
                    <a:pt x="271" y="360"/>
                  </a:cubicBezTo>
                  <a:cubicBezTo>
                    <a:pt x="291" y="360"/>
                    <a:pt x="314" y="356"/>
                    <a:pt x="342" y="342"/>
                  </a:cubicBezTo>
                  <a:lnTo>
                    <a:pt x="393" y="342"/>
                  </a:lnTo>
                  <a:cubicBezTo>
                    <a:pt x="393" y="342"/>
                    <a:pt x="435" y="301"/>
                    <a:pt x="476" y="301"/>
                  </a:cubicBezTo>
                  <a:cubicBezTo>
                    <a:pt x="476" y="259"/>
                    <a:pt x="517" y="208"/>
                    <a:pt x="517" y="166"/>
                  </a:cubicBezTo>
                  <a:lnTo>
                    <a:pt x="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40"/>
            <p:cNvSpPr/>
            <p:nvPr/>
          </p:nvSpPr>
          <p:spPr>
            <a:xfrm>
              <a:off x="4287650" y="4413375"/>
              <a:ext cx="9600" cy="7525"/>
            </a:xfrm>
            <a:custGeom>
              <a:rect b="b" l="l" r="r" t="t"/>
              <a:pathLst>
                <a:path extrusionOk="0" h="301" w="384">
                  <a:moveTo>
                    <a:pt x="125" y="0"/>
                  </a:moveTo>
                  <a:lnTo>
                    <a:pt x="1" y="259"/>
                  </a:lnTo>
                  <a:lnTo>
                    <a:pt x="42" y="300"/>
                  </a:lnTo>
                  <a:cubicBezTo>
                    <a:pt x="166" y="300"/>
                    <a:pt x="300" y="259"/>
                    <a:pt x="383" y="124"/>
                  </a:cubicBezTo>
                  <a:lnTo>
                    <a:pt x="125"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40"/>
            <p:cNvSpPr/>
            <p:nvPr/>
          </p:nvSpPr>
          <p:spPr>
            <a:xfrm>
              <a:off x="4335975" y="4652450"/>
              <a:ext cx="6500" cy="6500"/>
            </a:xfrm>
            <a:custGeom>
              <a:rect b="b" l="l" r="r" t="t"/>
              <a:pathLst>
                <a:path extrusionOk="0" h="260" w="260">
                  <a:moveTo>
                    <a:pt x="259" y="1"/>
                  </a:moveTo>
                  <a:cubicBezTo>
                    <a:pt x="177" y="1"/>
                    <a:pt x="42" y="1"/>
                    <a:pt x="1" y="42"/>
                  </a:cubicBezTo>
                  <a:cubicBezTo>
                    <a:pt x="42" y="125"/>
                    <a:pt x="94" y="166"/>
                    <a:pt x="135" y="259"/>
                  </a:cubicBezTo>
                  <a:lnTo>
                    <a:pt x="259"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40"/>
            <p:cNvSpPr/>
            <p:nvPr/>
          </p:nvSpPr>
          <p:spPr>
            <a:xfrm>
              <a:off x="4312475" y="4606950"/>
              <a:ext cx="16050" cy="14050"/>
            </a:xfrm>
            <a:custGeom>
              <a:rect b="b" l="l" r="r" t="t"/>
              <a:pathLst>
                <a:path extrusionOk="0" h="562" w="642">
                  <a:moveTo>
                    <a:pt x="354" y="1"/>
                  </a:moveTo>
                  <a:cubicBezTo>
                    <a:pt x="242" y="1"/>
                    <a:pt x="117" y="75"/>
                    <a:pt x="83" y="177"/>
                  </a:cubicBezTo>
                  <a:cubicBezTo>
                    <a:pt x="0" y="311"/>
                    <a:pt x="83" y="487"/>
                    <a:pt x="207" y="528"/>
                  </a:cubicBezTo>
                  <a:cubicBezTo>
                    <a:pt x="255" y="551"/>
                    <a:pt x="301" y="561"/>
                    <a:pt x="343" y="561"/>
                  </a:cubicBezTo>
                  <a:cubicBezTo>
                    <a:pt x="453" y="561"/>
                    <a:pt x="540" y="491"/>
                    <a:pt x="600" y="394"/>
                  </a:cubicBezTo>
                  <a:cubicBezTo>
                    <a:pt x="641" y="229"/>
                    <a:pt x="558" y="94"/>
                    <a:pt x="424" y="11"/>
                  </a:cubicBezTo>
                  <a:cubicBezTo>
                    <a:pt x="402" y="4"/>
                    <a:pt x="378" y="1"/>
                    <a:pt x="35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40"/>
            <p:cNvSpPr/>
            <p:nvPr/>
          </p:nvSpPr>
          <p:spPr>
            <a:xfrm>
              <a:off x="4358725" y="4591975"/>
              <a:ext cx="7525" cy="9850"/>
            </a:xfrm>
            <a:custGeom>
              <a:rect b="b" l="l" r="r" t="t"/>
              <a:pathLst>
                <a:path extrusionOk="0" h="394" w="301">
                  <a:moveTo>
                    <a:pt x="42" y="0"/>
                  </a:moveTo>
                  <a:cubicBezTo>
                    <a:pt x="1" y="94"/>
                    <a:pt x="1" y="135"/>
                    <a:pt x="1" y="176"/>
                  </a:cubicBezTo>
                  <a:cubicBezTo>
                    <a:pt x="42" y="259"/>
                    <a:pt x="83" y="311"/>
                    <a:pt x="125" y="352"/>
                  </a:cubicBezTo>
                  <a:cubicBezTo>
                    <a:pt x="166" y="352"/>
                    <a:pt x="166" y="393"/>
                    <a:pt x="166" y="393"/>
                  </a:cubicBezTo>
                  <a:lnTo>
                    <a:pt x="301" y="135"/>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40"/>
            <p:cNvSpPr/>
            <p:nvPr/>
          </p:nvSpPr>
          <p:spPr>
            <a:xfrm>
              <a:off x="4294125" y="4566125"/>
              <a:ext cx="13975" cy="9850"/>
            </a:xfrm>
            <a:custGeom>
              <a:rect b="b" l="l" r="r" t="t"/>
              <a:pathLst>
                <a:path extrusionOk="0" h="394" w="559">
                  <a:moveTo>
                    <a:pt x="41" y="1"/>
                  </a:moveTo>
                  <a:cubicBezTo>
                    <a:pt x="0" y="135"/>
                    <a:pt x="41" y="259"/>
                    <a:pt x="165" y="352"/>
                  </a:cubicBezTo>
                  <a:lnTo>
                    <a:pt x="217" y="352"/>
                  </a:lnTo>
                  <a:cubicBezTo>
                    <a:pt x="258" y="393"/>
                    <a:pt x="300" y="393"/>
                    <a:pt x="341" y="393"/>
                  </a:cubicBezTo>
                  <a:cubicBezTo>
                    <a:pt x="383" y="352"/>
                    <a:pt x="383" y="352"/>
                    <a:pt x="424" y="352"/>
                  </a:cubicBezTo>
                  <a:cubicBezTo>
                    <a:pt x="424" y="352"/>
                    <a:pt x="476" y="311"/>
                    <a:pt x="517" y="311"/>
                  </a:cubicBezTo>
                  <a:cubicBezTo>
                    <a:pt x="517" y="259"/>
                    <a:pt x="558" y="218"/>
                    <a:pt x="558" y="218"/>
                  </a:cubicBezTo>
                  <a:lnTo>
                    <a:pt x="4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40"/>
            <p:cNvSpPr/>
            <p:nvPr/>
          </p:nvSpPr>
          <p:spPr>
            <a:xfrm>
              <a:off x="4495475" y="3893050"/>
              <a:ext cx="8550" cy="7525"/>
            </a:xfrm>
            <a:custGeom>
              <a:rect b="b" l="l" r="r" t="t"/>
              <a:pathLst>
                <a:path extrusionOk="0" h="301" w="342">
                  <a:moveTo>
                    <a:pt x="259" y="1"/>
                  </a:moveTo>
                  <a:cubicBezTo>
                    <a:pt x="176" y="1"/>
                    <a:pt x="83" y="42"/>
                    <a:pt x="41" y="135"/>
                  </a:cubicBezTo>
                  <a:cubicBezTo>
                    <a:pt x="0" y="135"/>
                    <a:pt x="0" y="177"/>
                    <a:pt x="0" y="177"/>
                  </a:cubicBezTo>
                  <a:lnTo>
                    <a:pt x="259" y="301"/>
                  </a:lnTo>
                  <a:lnTo>
                    <a:pt x="341" y="42"/>
                  </a:lnTo>
                  <a:cubicBezTo>
                    <a:pt x="341" y="1"/>
                    <a:pt x="300" y="1"/>
                    <a:pt x="25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40"/>
            <p:cNvSpPr/>
            <p:nvPr/>
          </p:nvSpPr>
          <p:spPr>
            <a:xfrm>
              <a:off x="4442725" y="4021250"/>
              <a:ext cx="8575" cy="7525"/>
            </a:xfrm>
            <a:custGeom>
              <a:rect b="b" l="l" r="r" t="t"/>
              <a:pathLst>
                <a:path extrusionOk="0" h="301" w="343">
                  <a:moveTo>
                    <a:pt x="218" y="1"/>
                  </a:moveTo>
                  <a:cubicBezTo>
                    <a:pt x="125" y="42"/>
                    <a:pt x="42" y="84"/>
                    <a:pt x="42" y="135"/>
                  </a:cubicBezTo>
                  <a:lnTo>
                    <a:pt x="1" y="177"/>
                  </a:lnTo>
                  <a:lnTo>
                    <a:pt x="259" y="301"/>
                  </a:lnTo>
                  <a:lnTo>
                    <a:pt x="342" y="42"/>
                  </a:lnTo>
                  <a:cubicBezTo>
                    <a:pt x="301" y="1"/>
                    <a:pt x="259" y="1"/>
                    <a:pt x="2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40"/>
            <p:cNvSpPr/>
            <p:nvPr/>
          </p:nvSpPr>
          <p:spPr>
            <a:xfrm>
              <a:off x="4378125" y="3995050"/>
              <a:ext cx="13975" cy="10200"/>
            </a:xfrm>
            <a:custGeom>
              <a:rect b="b" l="l" r="r" t="t"/>
              <a:pathLst>
                <a:path extrusionOk="0" h="408" w="559">
                  <a:moveTo>
                    <a:pt x="272" y="0"/>
                  </a:moveTo>
                  <a:cubicBezTo>
                    <a:pt x="157" y="0"/>
                    <a:pt x="64" y="56"/>
                    <a:pt x="0" y="191"/>
                  </a:cubicBezTo>
                  <a:lnTo>
                    <a:pt x="517" y="408"/>
                  </a:lnTo>
                  <a:cubicBezTo>
                    <a:pt x="558" y="356"/>
                    <a:pt x="558" y="315"/>
                    <a:pt x="558" y="273"/>
                  </a:cubicBezTo>
                  <a:cubicBezTo>
                    <a:pt x="558" y="191"/>
                    <a:pt x="476" y="56"/>
                    <a:pt x="383" y="15"/>
                  </a:cubicBezTo>
                  <a:cubicBezTo>
                    <a:pt x="344" y="5"/>
                    <a:pt x="307" y="0"/>
                    <a:pt x="27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40"/>
            <p:cNvSpPr/>
            <p:nvPr/>
          </p:nvSpPr>
          <p:spPr>
            <a:xfrm>
              <a:off x="4468575" y="3957675"/>
              <a:ext cx="9600" cy="12950"/>
            </a:xfrm>
            <a:custGeom>
              <a:rect b="b" l="l" r="r" t="t"/>
              <a:pathLst>
                <a:path extrusionOk="0" h="518" w="384">
                  <a:moveTo>
                    <a:pt x="166" y="1"/>
                  </a:moveTo>
                  <a:lnTo>
                    <a:pt x="125" y="42"/>
                  </a:lnTo>
                  <a:cubicBezTo>
                    <a:pt x="84" y="42"/>
                    <a:pt x="42" y="94"/>
                    <a:pt x="1" y="176"/>
                  </a:cubicBezTo>
                  <a:lnTo>
                    <a:pt x="1" y="300"/>
                  </a:lnTo>
                  <a:lnTo>
                    <a:pt x="1" y="393"/>
                  </a:lnTo>
                  <a:cubicBezTo>
                    <a:pt x="42" y="435"/>
                    <a:pt x="84" y="476"/>
                    <a:pt x="125" y="517"/>
                  </a:cubicBezTo>
                  <a:lnTo>
                    <a:pt x="166" y="517"/>
                  </a:lnTo>
                  <a:lnTo>
                    <a:pt x="383"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40"/>
            <p:cNvSpPr/>
            <p:nvPr/>
          </p:nvSpPr>
          <p:spPr>
            <a:xfrm>
              <a:off x="4403975" y="3931000"/>
              <a:ext cx="15000" cy="14050"/>
            </a:xfrm>
            <a:custGeom>
              <a:rect b="b" l="l" r="r" t="t"/>
              <a:pathLst>
                <a:path extrusionOk="0" h="562" w="600">
                  <a:moveTo>
                    <a:pt x="272" y="1"/>
                  </a:moveTo>
                  <a:cubicBezTo>
                    <a:pt x="172" y="1"/>
                    <a:pt x="71" y="71"/>
                    <a:pt x="41" y="168"/>
                  </a:cubicBezTo>
                  <a:cubicBezTo>
                    <a:pt x="0" y="292"/>
                    <a:pt x="41" y="468"/>
                    <a:pt x="166" y="551"/>
                  </a:cubicBezTo>
                  <a:cubicBezTo>
                    <a:pt x="197" y="558"/>
                    <a:pt x="226" y="561"/>
                    <a:pt x="255" y="561"/>
                  </a:cubicBezTo>
                  <a:cubicBezTo>
                    <a:pt x="387" y="561"/>
                    <a:pt x="490" y="487"/>
                    <a:pt x="558" y="385"/>
                  </a:cubicBezTo>
                  <a:cubicBezTo>
                    <a:pt x="600" y="251"/>
                    <a:pt x="558" y="75"/>
                    <a:pt x="383" y="34"/>
                  </a:cubicBezTo>
                  <a:cubicBezTo>
                    <a:pt x="348" y="11"/>
                    <a:pt x="310" y="1"/>
                    <a:pt x="27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40"/>
            <p:cNvSpPr/>
            <p:nvPr/>
          </p:nvSpPr>
          <p:spPr>
            <a:xfrm>
              <a:off x="4422325" y="3976225"/>
              <a:ext cx="16050" cy="14050"/>
            </a:xfrm>
            <a:custGeom>
              <a:rect b="b" l="l" r="r" t="t"/>
              <a:pathLst>
                <a:path extrusionOk="0" h="562" w="642">
                  <a:moveTo>
                    <a:pt x="312" y="1"/>
                  </a:moveTo>
                  <a:cubicBezTo>
                    <a:pt x="210" y="1"/>
                    <a:pt x="101" y="71"/>
                    <a:pt x="42" y="168"/>
                  </a:cubicBezTo>
                  <a:cubicBezTo>
                    <a:pt x="0" y="334"/>
                    <a:pt x="83" y="468"/>
                    <a:pt x="207" y="551"/>
                  </a:cubicBezTo>
                  <a:cubicBezTo>
                    <a:pt x="231" y="558"/>
                    <a:pt x="256" y="562"/>
                    <a:pt x="281" y="562"/>
                  </a:cubicBezTo>
                  <a:cubicBezTo>
                    <a:pt x="399" y="562"/>
                    <a:pt x="524" y="488"/>
                    <a:pt x="558" y="385"/>
                  </a:cubicBezTo>
                  <a:cubicBezTo>
                    <a:pt x="641" y="251"/>
                    <a:pt x="558" y="75"/>
                    <a:pt x="424" y="34"/>
                  </a:cubicBezTo>
                  <a:cubicBezTo>
                    <a:pt x="390" y="11"/>
                    <a:pt x="352" y="1"/>
                    <a:pt x="31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40"/>
            <p:cNvSpPr/>
            <p:nvPr/>
          </p:nvSpPr>
          <p:spPr>
            <a:xfrm>
              <a:off x="4449200" y="3912075"/>
              <a:ext cx="15025" cy="13700"/>
            </a:xfrm>
            <a:custGeom>
              <a:rect b="b" l="l" r="r" t="t"/>
              <a:pathLst>
                <a:path extrusionOk="0" h="548" w="601">
                  <a:moveTo>
                    <a:pt x="290" y="0"/>
                  </a:moveTo>
                  <a:cubicBezTo>
                    <a:pt x="184" y="0"/>
                    <a:pt x="73" y="56"/>
                    <a:pt x="42" y="191"/>
                  </a:cubicBezTo>
                  <a:cubicBezTo>
                    <a:pt x="0" y="315"/>
                    <a:pt x="42" y="491"/>
                    <a:pt x="166" y="532"/>
                  </a:cubicBezTo>
                  <a:cubicBezTo>
                    <a:pt x="210" y="542"/>
                    <a:pt x="251" y="548"/>
                    <a:pt x="290" y="548"/>
                  </a:cubicBezTo>
                  <a:cubicBezTo>
                    <a:pt x="406" y="548"/>
                    <a:pt x="497" y="501"/>
                    <a:pt x="559" y="408"/>
                  </a:cubicBezTo>
                  <a:cubicBezTo>
                    <a:pt x="600" y="232"/>
                    <a:pt x="559" y="57"/>
                    <a:pt x="383" y="15"/>
                  </a:cubicBezTo>
                  <a:cubicBezTo>
                    <a:pt x="354" y="6"/>
                    <a:pt x="322" y="0"/>
                    <a:pt x="29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40"/>
            <p:cNvSpPr/>
            <p:nvPr/>
          </p:nvSpPr>
          <p:spPr>
            <a:xfrm>
              <a:off x="4494425" y="3897450"/>
              <a:ext cx="7525" cy="9600"/>
            </a:xfrm>
            <a:custGeom>
              <a:rect b="b" l="l" r="r" t="t"/>
              <a:pathLst>
                <a:path extrusionOk="0" h="384" w="301">
                  <a:moveTo>
                    <a:pt x="42" y="1"/>
                  </a:moveTo>
                  <a:cubicBezTo>
                    <a:pt x="1" y="42"/>
                    <a:pt x="1" y="125"/>
                    <a:pt x="42" y="176"/>
                  </a:cubicBezTo>
                  <a:cubicBezTo>
                    <a:pt x="42" y="218"/>
                    <a:pt x="83" y="300"/>
                    <a:pt x="125" y="342"/>
                  </a:cubicBezTo>
                  <a:cubicBezTo>
                    <a:pt x="166" y="342"/>
                    <a:pt x="166" y="342"/>
                    <a:pt x="218" y="383"/>
                  </a:cubicBezTo>
                  <a:lnTo>
                    <a:pt x="301" y="125"/>
                  </a:ln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40"/>
            <p:cNvSpPr/>
            <p:nvPr/>
          </p:nvSpPr>
          <p:spPr>
            <a:xfrm>
              <a:off x="4390000" y="4150500"/>
              <a:ext cx="8550" cy="6475"/>
            </a:xfrm>
            <a:custGeom>
              <a:rect b="b" l="l" r="r" t="t"/>
              <a:pathLst>
                <a:path extrusionOk="0" h="259" w="342">
                  <a:moveTo>
                    <a:pt x="166" y="0"/>
                  </a:moveTo>
                  <a:cubicBezTo>
                    <a:pt x="125" y="0"/>
                    <a:pt x="83" y="42"/>
                    <a:pt x="42" y="42"/>
                  </a:cubicBezTo>
                  <a:lnTo>
                    <a:pt x="1" y="83"/>
                  </a:lnTo>
                  <a:lnTo>
                    <a:pt x="1" y="176"/>
                  </a:lnTo>
                  <a:lnTo>
                    <a:pt x="259" y="259"/>
                  </a:lnTo>
                  <a:lnTo>
                    <a:pt x="3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40"/>
            <p:cNvSpPr/>
            <p:nvPr/>
          </p:nvSpPr>
          <p:spPr>
            <a:xfrm>
              <a:off x="4325400" y="4123825"/>
              <a:ext cx="15000" cy="9375"/>
            </a:xfrm>
            <a:custGeom>
              <a:rect b="b" l="l" r="r" t="t"/>
              <a:pathLst>
                <a:path extrusionOk="0" h="375" w="600">
                  <a:moveTo>
                    <a:pt x="249" y="0"/>
                  </a:moveTo>
                  <a:cubicBezTo>
                    <a:pt x="141" y="0"/>
                    <a:pt x="60" y="71"/>
                    <a:pt x="0" y="168"/>
                  </a:cubicBezTo>
                  <a:lnTo>
                    <a:pt x="517" y="375"/>
                  </a:lnTo>
                  <a:cubicBezTo>
                    <a:pt x="600" y="251"/>
                    <a:pt x="517" y="75"/>
                    <a:pt x="383" y="34"/>
                  </a:cubicBezTo>
                  <a:cubicBezTo>
                    <a:pt x="334" y="11"/>
                    <a:pt x="289" y="0"/>
                    <a:pt x="24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40"/>
            <p:cNvSpPr/>
            <p:nvPr/>
          </p:nvSpPr>
          <p:spPr>
            <a:xfrm>
              <a:off x="4415850" y="4085475"/>
              <a:ext cx="9600" cy="13350"/>
            </a:xfrm>
            <a:custGeom>
              <a:rect b="b" l="l" r="r" t="t"/>
              <a:pathLst>
                <a:path extrusionOk="0" h="534" w="384">
                  <a:moveTo>
                    <a:pt x="290" y="0"/>
                  </a:moveTo>
                  <a:cubicBezTo>
                    <a:pt x="210" y="0"/>
                    <a:pt x="144" y="39"/>
                    <a:pt x="83" y="99"/>
                  </a:cubicBezTo>
                  <a:cubicBezTo>
                    <a:pt x="42" y="99"/>
                    <a:pt x="42" y="151"/>
                    <a:pt x="1" y="192"/>
                  </a:cubicBezTo>
                  <a:lnTo>
                    <a:pt x="1" y="358"/>
                  </a:lnTo>
                  <a:cubicBezTo>
                    <a:pt x="1" y="451"/>
                    <a:pt x="83" y="534"/>
                    <a:pt x="166" y="534"/>
                  </a:cubicBezTo>
                  <a:lnTo>
                    <a:pt x="383" y="17"/>
                  </a:lnTo>
                  <a:cubicBezTo>
                    <a:pt x="350" y="6"/>
                    <a:pt x="319" y="0"/>
                    <a:pt x="29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40"/>
            <p:cNvSpPr/>
            <p:nvPr/>
          </p:nvSpPr>
          <p:spPr>
            <a:xfrm>
              <a:off x="4349950" y="4059650"/>
              <a:ext cx="16300" cy="13700"/>
            </a:xfrm>
            <a:custGeom>
              <a:rect b="b" l="l" r="r" t="t"/>
              <a:pathLst>
                <a:path extrusionOk="0" h="548" w="652">
                  <a:moveTo>
                    <a:pt x="336" y="0"/>
                  </a:moveTo>
                  <a:cubicBezTo>
                    <a:pt x="232" y="0"/>
                    <a:pt x="124" y="49"/>
                    <a:pt x="93" y="150"/>
                  </a:cubicBezTo>
                  <a:cubicBezTo>
                    <a:pt x="0" y="316"/>
                    <a:pt x="93" y="450"/>
                    <a:pt x="217" y="533"/>
                  </a:cubicBezTo>
                  <a:cubicBezTo>
                    <a:pt x="258" y="542"/>
                    <a:pt x="296" y="547"/>
                    <a:pt x="332" y="547"/>
                  </a:cubicBezTo>
                  <a:cubicBezTo>
                    <a:pt x="449" y="547"/>
                    <a:pt x="539" y="492"/>
                    <a:pt x="610" y="357"/>
                  </a:cubicBezTo>
                  <a:cubicBezTo>
                    <a:pt x="652" y="233"/>
                    <a:pt x="569" y="57"/>
                    <a:pt x="434" y="16"/>
                  </a:cubicBezTo>
                  <a:cubicBezTo>
                    <a:pt x="404" y="6"/>
                    <a:pt x="370" y="0"/>
                    <a:pt x="33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40"/>
            <p:cNvSpPr/>
            <p:nvPr/>
          </p:nvSpPr>
          <p:spPr>
            <a:xfrm>
              <a:off x="4304700" y="4078125"/>
              <a:ext cx="16325" cy="14025"/>
            </a:xfrm>
            <a:custGeom>
              <a:rect b="b" l="l" r="r" t="t"/>
              <a:pathLst>
                <a:path extrusionOk="0" h="561" w="653">
                  <a:moveTo>
                    <a:pt x="366" y="0"/>
                  </a:moveTo>
                  <a:cubicBezTo>
                    <a:pt x="253" y="0"/>
                    <a:pt x="128" y="76"/>
                    <a:pt x="94" y="187"/>
                  </a:cubicBezTo>
                  <a:cubicBezTo>
                    <a:pt x="1" y="311"/>
                    <a:pt x="94" y="486"/>
                    <a:pt x="218" y="528"/>
                  </a:cubicBezTo>
                  <a:cubicBezTo>
                    <a:pt x="255" y="551"/>
                    <a:pt x="295" y="561"/>
                    <a:pt x="334" y="561"/>
                  </a:cubicBezTo>
                  <a:cubicBezTo>
                    <a:pt x="438" y="561"/>
                    <a:pt x="544" y="491"/>
                    <a:pt x="611" y="393"/>
                  </a:cubicBezTo>
                  <a:cubicBezTo>
                    <a:pt x="652" y="269"/>
                    <a:pt x="570" y="94"/>
                    <a:pt x="435" y="11"/>
                  </a:cubicBezTo>
                  <a:cubicBezTo>
                    <a:pt x="413" y="4"/>
                    <a:pt x="390" y="0"/>
                    <a:pt x="366"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40"/>
            <p:cNvSpPr/>
            <p:nvPr/>
          </p:nvSpPr>
          <p:spPr>
            <a:xfrm>
              <a:off x="4369325" y="4104875"/>
              <a:ext cx="16325" cy="13700"/>
            </a:xfrm>
            <a:custGeom>
              <a:rect b="b" l="l" r="r" t="t"/>
              <a:pathLst>
                <a:path extrusionOk="0" h="548" w="653">
                  <a:moveTo>
                    <a:pt x="314" y="1"/>
                  </a:moveTo>
                  <a:cubicBezTo>
                    <a:pt x="201" y="1"/>
                    <a:pt x="115" y="49"/>
                    <a:pt x="52" y="150"/>
                  </a:cubicBezTo>
                  <a:cubicBezTo>
                    <a:pt x="1" y="316"/>
                    <a:pt x="94" y="492"/>
                    <a:pt x="218" y="533"/>
                  </a:cubicBezTo>
                  <a:cubicBezTo>
                    <a:pt x="249" y="543"/>
                    <a:pt x="282" y="548"/>
                    <a:pt x="315" y="548"/>
                  </a:cubicBezTo>
                  <a:cubicBezTo>
                    <a:pt x="423" y="548"/>
                    <a:pt x="530" y="492"/>
                    <a:pt x="569" y="357"/>
                  </a:cubicBezTo>
                  <a:cubicBezTo>
                    <a:pt x="652" y="233"/>
                    <a:pt x="569" y="57"/>
                    <a:pt x="435" y="16"/>
                  </a:cubicBezTo>
                  <a:cubicBezTo>
                    <a:pt x="392" y="6"/>
                    <a:pt x="351" y="1"/>
                    <a:pt x="31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40"/>
            <p:cNvSpPr/>
            <p:nvPr/>
          </p:nvSpPr>
          <p:spPr>
            <a:xfrm>
              <a:off x="4331850" y="4013975"/>
              <a:ext cx="16050" cy="14150"/>
            </a:xfrm>
            <a:custGeom>
              <a:rect b="b" l="l" r="r" t="t"/>
              <a:pathLst>
                <a:path extrusionOk="0" h="566" w="642">
                  <a:moveTo>
                    <a:pt x="295" y="0"/>
                  </a:moveTo>
                  <a:cubicBezTo>
                    <a:pt x="189" y="0"/>
                    <a:pt x="102" y="71"/>
                    <a:pt x="42" y="168"/>
                  </a:cubicBezTo>
                  <a:cubicBezTo>
                    <a:pt x="1" y="333"/>
                    <a:pt x="42" y="468"/>
                    <a:pt x="207" y="550"/>
                  </a:cubicBezTo>
                  <a:cubicBezTo>
                    <a:pt x="239" y="560"/>
                    <a:pt x="272" y="565"/>
                    <a:pt x="306" y="565"/>
                  </a:cubicBezTo>
                  <a:cubicBezTo>
                    <a:pt x="416" y="565"/>
                    <a:pt x="527" y="509"/>
                    <a:pt x="559" y="375"/>
                  </a:cubicBezTo>
                  <a:cubicBezTo>
                    <a:pt x="642" y="251"/>
                    <a:pt x="559" y="75"/>
                    <a:pt x="424" y="33"/>
                  </a:cubicBezTo>
                  <a:cubicBezTo>
                    <a:pt x="379" y="11"/>
                    <a:pt x="335" y="0"/>
                    <a:pt x="29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40"/>
            <p:cNvSpPr/>
            <p:nvPr/>
          </p:nvSpPr>
          <p:spPr>
            <a:xfrm>
              <a:off x="4395175" y="4040375"/>
              <a:ext cx="16300" cy="14050"/>
            </a:xfrm>
            <a:custGeom>
              <a:rect b="b" l="l" r="r" t="t"/>
              <a:pathLst>
                <a:path extrusionOk="0" h="562" w="652">
                  <a:moveTo>
                    <a:pt x="366" y="1"/>
                  </a:moveTo>
                  <a:cubicBezTo>
                    <a:pt x="253" y="1"/>
                    <a:pt x="128" y="76"/>
                    <a:pt x="94" y="187"/>
                  </a:cubicBezTo>
                  <a:cubicBezTo>
                    <a:pt x="1" y="311"/>
                    <a:pt x="94" y="487"/>
                    <a:pt x="218" y="528"/>
                  </a:cubicBezTo>
                  <a:cubicBezTo>
                    <a:pt x="267" y="551"/>
                    <a:pt x="312" y="562"/>
                    <a:pt x="353" y="562"/>
                  </a:cubicBezTo>
                  <a:cubicBezTo>
                    <a:pt x="460" y="562"/>
                    <a:pt x="543" y="494"/>
                    <a:pt x="611" y="404"/>
                  </a:cubicBezTo>
                  <a:cubicBezTo>
                    <a:pt x="652" y="228"/>
                    <a:pt x="611" y="94"/>
                    <a:pt x="435" y="11"/>
                  </a:cubicBezTo>
                  <a:cubicBezTo>
                    <a:pt x="413" y="4"/>
                    <a:pt x="390" y="1"/>
                    <a:pt x="366"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40"/>
            <p:cNvSpPr/>
            <p:nvPr/>
          </p:nvSpPr>
          <p:spPr>
            <a:xfrm>
              <a:off x="4273700" y="4103200"/>
              <a:ext cx="1050" cy="3125"/>
            </a:xfrm>
            <a:custGeom>
              <a:rect b="b" l="l" r="r" t="t"/>
              <a:pathLst>
                <a:path extrusionOk="0" h="125" w="42">
                  <a:moveTo>
                    <a:pt x="42" y="0"/>
                  </a:moveTo>
                  <a:cubicBezTo>
                    <a:pt x="0" y="42"/>
                    <a:pt x="0" y="83"/>
                    <a:pt x="0" y="124"/>
                  </a:cubicBezTo>
                  <a:lnTo>
                    <a:pt x="42" y="124"/>
                  </a:lnTo>
                  <a:lnTo>
                    <a:pt x="42" y="42"/>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40"/>
            <p:cNvSpPr/>
            <p:nvPr/>
          </p:nvSpPr>
          <p:spPr>
            <a:xfrm>
              <a:off x="4441700" y="4025650"/>
              <a:ext cx="7525" cy="9600"/>
            </a:xfrm>
            <a:custGeom>
              <a:rect b="b" l="l" r="r" t="t"/>
              <a:pathLst>
                <a:path extrusionOk="0" h="384" w="301">
                  <a:moveTo>
                    <a:pt x="42" y="1"/>
                  </a:moveTo>
                  <a:cubicBezTo>
                    <a:pt x="1" y="83"/>
                    <a:pt x="1" y="125"/>
                    <a:pt x="42" y="166"/>
                  </a:cubicBezTo>
                  <a:cubicBezTo>
                    <a:pt x="42" y="259"/>
                    <a:pt x="83" y="342"/>
                    <a:pt x="166" y="383"/>
                  </a:cubicBezTo>
                  <a:lnTo>
                    <a:pt x="300" y="125"/>
                  </a:ln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40"/>
            <p:cNvSpPr/>
            <p:nvPr/>
          </p:nvSpPr>
          <p:spPr>
            <a:xfrm>
              <a:off x="4377075" y="3999800"/>
              <a:ext cx="14000" cy="9325"/>
            </a:xfrm>
            <a:custGeom>
              <a:rect b="b" l="l" r="r" t="t"/>
              <a:pathLst>
                <a:path extrusionOk="0" h="373" w="560">
                  <a:moveTo>
                    <a:pt x="42" y="1"/>
                  </a:moveTo>
                  <a:cubicBezTo>
                    <a:pt x="1" y="125"/>
                    <a:pt x="84" y="301"/>
                    <a:pt x="208" y="342"/>
                  </a:cubicBezTo>
                  <a:cubicBezTo>
                    <a:pt x="254" y="363"/>
                    <a:pt x="298" y="373"/>
                    <a:pt x="341" y="373"/>
                  </a:cubicBezTo>
                  <a:cubicBezTo>
                    <a:pt x="383" y="373"/>
                    <a:pt x="425" y="363"/>
                    <a:pt x="466" y="342"/>
                  </a:cubicBezTo>
                  <a:cubicBezTo>
                    <a:pt x="518" y="301"/>
                    <a:pt x="559" y="259"/>
                    <a:pt x="559" y="218"/>
                  </a:cubicBezTo>
                  <a:lnTo>
                    <a:pt x="4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40"/>
            <p:cNvSpPr/>
            <p:nvPr/>
          </p:nvSpPr>
          <p:spPr>
            <a:xfrm>
              <a:off x="4337025" y="4278700"/>
              <a:ext cx="8800" cy="6500"/>
            </a:xfrm>
            <a:custGeom>
              <a:rect b="b" l="l" r="r" t="t"/>
              <a:pathLst>
                <a:path extrusionOk="0" h="260" w="352">
                  <a:moveTo>
                    <a:pt x="135" y="1"/>
                  </a:moveTo>
                  <a:lnTo>
                    <a:pt x="93" y="42"/>
                  </a:lnTo>
                  <a:cubicBezTo>
                    <a:pt x="52" y="42"/>
                    <a:pt x="52" y="83"/>
                    <a:pt x="0" y="125"/>
                  </a:cubicBezTo>
                  <a:lnTo>
                    <a:pt x="0" y="176"/>
                  </a:lnTo>
                  <a:lnTo>
                    <a:pt x="259" y="259"/>
                  </a:lnTo>
                  <a:lnTo>
                    <a:pt x="35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40"/>
            <p:cNvSpPr/>
            <p:nvPr/>
          </p:nvSpPr>
          <p:spPr>
            <a:xfrm>
              <a:off x="4272400" y="4252450"/>
              <a:ext cx="14250" cy="8950"/>
            </a:xfrm>
            <a:custGeom>
              <a:rect b="b" l="l" r="r" t="t"/>
              <a:pathLst>
                <a:path extrusionOk="0" h="358" w="570">
                  <a:moveTo>
                    <a:pt x="282" y="0"/>
                  </a:moveTo>
                  <a:cubicBezTo>
                    <a:pt x="179" y="0"/>
                    <a:pt x="82" y="39"/>
                    <a:pt x="52" y="99"/>
                  </a:cubicBezTo>
                  <a:lnTo>
                    <a:pt x="1" y="141"/>
                  </a:lnTo>
                  <a:lnTo>
                    <a:pt x="517" y="358"/>
                  </a:lnTo>
                  <a:lnTo>
                    <a:pt x="517" y="316"/>
                  </a:lnTo>
                  <a:cubicBezTo>
                    <a:pt x="569" y="192"/>
                    <a:pt x="476" y="58"/>
                    <a:pt x="393" y="17"/>
                  </a:cubicBezTo>
                  <a:cubicBezTo>
                    <a:pt x="357" y="6"/>
                    <a:pt x="319" y="0"/>
                    <a:pt x="28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40"/>
            <p:cNvSpPr/>
            <p:nvPr/>
          </p:nvSpPr>
          <p:spPr>
            <a:xfrm>
              <a:off x="4361825" y="4214075"/>
              <a:ext cx="10900" cy="14000"/>
            </a:xfrm>
            <a:custGeom>
              <a:rect b="b" l="l" r="r" t="t"/>
              <a:pathLst>
                <a:path extrusionOk="0" h="560" w="436">
                  <a:moveTo>
                    <a:pt x="301" y="1"/>
                  </a:moveTo>
                  <a:cubicBezTo>
                    <a:pt x="218" y="1"/>
                    <a:pt x="94" y="84"/>
                    <a:pt x="42" y="177"/>
                  </a:cubicBezTo>
                  <a:cubicBezTo>
                    <a:pt x="1" y="259"/>
                    <a:pt x="42" y="342"/>
                    <a:pt x="94" y="435"/>
                  </a:cubicBezTo>
                  <a:lnTo>
                    <a:pt x="218" y="559"/>
                  </a:lnTo>
                  <a:lnTo>
                    <a:pt x="435" y="42"/>
                  </a:lnTo>
                  <a:cubicBezTo>
                    <a:pt x="394" y="1"/>
                    <a:pt x="352" y="1"/>
                    <a:pt x="30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40"/>
            <p:cNvSpPr/>
            <p:nvPr/>
          </p:nvSpPr>
          <p:spPr>
            <a:xfrm>
              <a:off x="4297225" y="4187875"/>
              <a:ext cx="16300" cy="13700"/>
            </a:xfrm>
            <a:custGeom>
              <a:rect b="b" l="l" r="r" t="t"/>
              <a:pathLst>
                <a:path extrusionOk="0" h="548" w="652">
                  <a:moveTo>
                    <a:pt x="337" y="0"/>
                  </a:moveTo>
                  <a:cubicBezTo>
                    <a:pt x="230" y="0"/>
                    <a:pt x="125" y="56"/>
                    <a:pt x="93" y="191"/>
                  </a:cubicBezTo>
                  <a:cubicBezTo>
                    <a:pt x="0" y="315"/>
                    <a:pt x="93" y="491"/>
                    <a:pt x="217" y="532"/>
                  </a:cubicBezTo>
                  <a:cubicBezTo>
                    <a:pt x="250" y="542"/>
                    <a:pt x="285" y="547"/>
                    <a:pt x="321" y="547"/>
                  </a:cubicBezTo>
                  <a:cubicBezTo>
                    <a:pt x="429" y="547"/>
                    <a:pt x="540" y="499"/>
                    <a:pt x="610" y="397"/>
                  </a:cubicBezTo>
                  <a:cubicBezTo>
                    <a:pt x="651" y="232"/>
                    <a:pt x="558" y="56"/>
                    <a:pt x="434" y="15"/>
                  </a:cubicBezTo>
                  <a:cubicBezTo>
                    <a:pt x="403" y="5"/>
                    <a:pt x="370" y="0"/>
                    <a:pt x="337"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40"/>
            <p:cNvSpPr/>
            <p:nvPr/>
          </p:nvSpPr>
          <p:spPr>
            <a:xfrm>
              <a:off x="4251975" y="4206800"/>
              <a:ext cx="16325" cy="14025"/>
            </a:xfrm>
            <a:custGeom>
              <a:rect b="b" l="l" r="r" t="t"/>
              <a:pathLst>
                <a:path extrusionOk="0" h="561" w="653">
                  <a:moveTo>
                    <a:pt x="319" y="0"/>
                  </a:moveTo>
                  <a:cubicBezTo>
                    <a:pt x="218" y="0"/>
                    <a:pt x="124" y="68"/>
                    <a:pt x="94" y="157"/>
                  </a:cubicBezTo>
                  <a:cubicBezTo>
                    <a:pt x="1" y="292"/>
                    <a:pt x="94" y="468"/>
                    <a:pt x="218" y="550"/>
                  </a:cubicBezTo>
                  <a:cubicBezTo>
                    <a:pt x="241" y="558"/>
                    <a:pt x="266" y="561"/>
                    <a:pt x="291" y="561"/>
                  </a:cubicBezTo>
                  <a:cubicBezTo>
                    <a:pt x="408" y="561"/>
                    <a:pt x="534" y="485"/>
                    <a:pt x="611" y="375"/>
                  </a:cubicBezTo>
                  <a:cubicBezTo>
                    <a:pt x="652" y="250"/>
                    <a:pt x="559" y="75"/>
                    <a:pt x="435" y="33"/>
                  </a:cubicBezTo>
                  <a:cubicBezTo>
                    <a:pt x="397" y="10"/>
                    <a:pt x="357" y="0"/>
                    <a:pt x="319"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40"/>
            <p:cNvSpPr/>
            <p:nvPr/>
          </p:nvSpPr>
          <p:spPr>
            <a:xfrm>
              <a:off x="4316600" y="4233100"/>
              <a:ext cx="15275" cy="13700"/>
            </a:xfrm>
            <a:custGeom>
              <a:rect b="b" l="l" r="r" t="t"/>
              <a:pathLst>
                <a:path extrusionOk="0" h="548" w="611">
                  <a:moveTo>
                    <a:pt x="320" y="0"/>
                  </a:moveTo>
                  <a:cubicBezTo>
                    <a:pt x="203" y="0"/>
                    <a:pt x="113" y="56"/>
                    <a:pt x="42" y="191"/>
                  </a:cubicBezTo>
                  <a:cubicBezTo>
                    <a:pt x="0" y="315"/>
                    <a:pt x="42" y="491"/>
                    <a:pt x="218" y="532"/>
                  </a:cubicBezTo>
                  <a:cubicBezTo>
                    <a:pt x="251" y="542"/>
                    <a:pt x="286" y="548"/>
                    <a:pt x="320" y="548"/>
                  </a:cubicBezTo>
                  <a:cubicBezTo>
                    <a:pt x="426" y="548"/>
                    <a:pt x="528" y="499"/>
                    <a:pt x="559" y="398"/>
                  </a:cubicBezTo>
                  <a:cubicBezTo>
                    <a:pt x="611" y="232"/>
                    <a:pt x="559" y="98"/>
                    <a:pt x="435" y="15"/>
                  </a:cubicBezTo>
                  <a:cubicBezTo>
                    <a:pt x="394" y="6"/>
                    <a:pt x="356" y="0"/>
                    <a:pt x="320"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40"/>
            <p:cNvSpPr/>
            <p:nvPr/>
          </p:nvSpPr>
          <p:spPr>
            <a:xfrm>
              <a:off x="4278875" y="4142625"/>
              <a:ext cx="15250" cy="13700"/>
            </a:xfrm>
            <a:custGeom>
              <a:rect b="b" l="l" r="r" t="t"/>
              <a:pathLst>
                <a:path extrusionOk="0" h="548" w="610">
                  <a:moveTo>
                    <a:pt x="320" y="1"/>
                  </a:moveTo>
                  <a:cubicBezTo>
                    <a:pt x="203" y="1"/>
                    <a:pt x="115" y="57"/>
                    <a:pt x="52" y="191"/>
                  </a:cubicBezTo>
                  <a:cubicBezTo>
                    <a:pt x="0" y="315"/>
                    <a:pt x="52" y="491"/>
                    <a:pt x="217" y="533"/>
                  </a:cubicBezTo>
                  <a:cubicBezTo>
                    <a:pt x="248" y="542"/>
                    <a:pt x="281" y="547"/>
                    <a:pt x="314" y="547"/>
                  </a:cubicBezTo>
                  <a:cubicBezTo>
                    <a:pt x="422" y="547"/>
                    <a:pt x="529" y="492"/>
                    <a:pt x="569" y="357"/>
                  </a:cubicBezTo>
                  <a:cubicBezTo>
                    <a:pt x="610" y="233"/>
                    <a:pt x="569" y="57"/>
                    <a:pt x="434" y="16"/>
                  </a:cubicBezTo>
                  <a:cubicBezTo>
                    <a:pt x="393" y="6"/>
                    <a:pt x="355" y="1"/>
                    <a:pt x="320"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40"/>
            <p:cNvSpPr/>
            <p:nvPr/>
          </p:nvSpPr>
          <p:spPr>
            <a:xfrm>
              <a:off x="4342450" y="4169050"/>
              <a:ext cx="16300" cy="14050"/>
            </a:xfrm>
            <a:custGeom>
              <a:rect b="b" l="l" r="r" t="t"/>
              <a:pathLst>
                <a:path extrusionOk="0" h="562" w="652">
                  <a:moveTo>
                    <a:pt x="319" y="1"/>
                  </a:moveTo>
                  <a:cubicBezTo>
                    <a:pt x="218" y="1"/>
                    <a:pt x="123" y="71"/>
                    <a:pt x="93" y="168"/>
                  </a:cubicBezTo>
                  <a:cubicBezTo>
                    <a:pt x="0" y="292"/>
                    <a:pt x="93" y="468"/>
                    <a:pt x="218" y="551"/>
                  </a:cubicBezTo>
                  <a:cubicBezTo>
                    <a:pt x="248" y="558"/>
                    <a:pt x="278" y="561"/>
                    <a:pt x="305" y="561"/>
                  </a:cubicBezTo>
                  <a:cubicBezTo>
                    <a:pt x="436" y="561"/>
                    <a:pt x="534" y="486"/>
                    <a:pt x="610" y="375"/>
                  </a:cubicBezTo>
                  <a:cubicBezTo>
                    <a:pt x="652" y="251"/>
                    <a:pt x="559" y="75"/>
                    <a:pt x="435" y="34"/>
                  </a:cubicBezTo>
                  <a:cubicBezTo>
                    <a:pt x="398" y="11"/>
                    <a:pt x="358" y="1"/>
                    <a:pt x="319"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40"/>
            <p:cNvSpPr/>
            <p:nvPr/>
          </p:nvSpPr>
          <p:spPr>
            <a:xfrm>
              <a:off x="4388725" y="4154900"/>
              <a:ext cx="7775" cy="8550"/>
            </a:xfrm>
            <a:custGeom>
              <a:rect b="b" l="l" r="r" t="t"/>
              <a:pathLst>
                <a:path extrusionOk="0" h="342" w="311">
                  <a:moveTo>
                    <a:pt x="52" y="0"/>
                  </a:moveTo>
                  <a:cubicBezTo>
                    <a:pt x="0" y="0"/>
                    <a:pt x="0" y="42"/>
                    <a:pt x="0" y="83"/>
                  </a:cubicBezTo>
                  <a:cubicBezTo>
                    <a:pt x="0" y="217"/>
                    <a:pt x="93" y="300"/>
                    <a:pt x="176" y="341"/>
                  </a:cubicBezTo>
                  <a:lnTo>
                    <a:pt x="310" y="83"/>
                  </a:lnTo>
                  <a:lnTo>
                    <a:pt x="5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40"/>
            <p:cNvSpPr/>
            <p:nvPr/>
          </p:nvSpPr>
          <p:spPr>
            <a:xfrm>
              <a:off x="4324100" y="4128000"/>
              <a:ext cx="14225" cy="9350"/>
            </a:xfrm>
            <a:custGeom>
              <a:rect b="b" l="l" r="r" t="t"/>
              <a:pathLst>
                <a:path extrusionOk="0" h="374" w="569">
                  <a:moveTo>
                    <a:pt x="52" y="1"/>
                  </a:moveTo>
                  <a:lnTo>
                    <a:pt x="52" y="1"/>
                  </a:lnTo>
                  <a:cubicBezTo>
                    <a:pt x="0" y="125"/>
                    <a:pt x="52" y="301"/>
                    <a:pt x="217" y="342"/>
                  </a:cubicBezTo>
                  <a:cubicBezTo>
                    <a:pt x="264" y="363"/>
                    <a:pt x="308" y="373"/>
                    <a:pt x="351" y="373"/>
                  </a:cubicBezTo>
                  <a:cubicBezTo>
                    <a:pt x="393" y="373"/>
                    <a:pt x="435" y="363"/>
                    <a:pt x="476" y="342"/>
                  </a:cubicBezTo>
                  <a:cubicBezTo>
                    <a:pt x="517" y="301"/>
                    <a:pt x="569" y="259"/>
                    <a:pt x="569" y="208"/>
                  </a:cubicBezTo>
                  <a:lnTo>
                    <a:pt x="52"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40"/>
            <p:cNvSpPr/>
            <p:nvPr/>
          </p:nvSpPr>
          <p:spPr>
            <a:xfrm>
              <a:off x="4271375" y="4106300"/>
              <a:ext cx="3375" cy="3375"/>
            </a:xfrm>
            <a:custGeom>
              <a:rect b="b" l="l" r="r" t="t"/>
              <a:pathLst>
                <a:path extrusionOk="0" h="135" w="135">
                  <a:moveTo>
                    <a:pt x="93" y="0"/>
                  </a:moveTo>
                  <a:cubicBezTo>
                    <a:pt x="42" y="42"/>
                    <a:pt x="42" y="93"/>
                    <a:pt x="0" y="135"/>
                  </a:cubicBezTo>
                  <a:lnTo>
                    <a:pt x="42" y="135"/>
                  </a:lnTo>
                  <a:cubicBezTo>
                    <a:pt x="93" y="93"/>
                    <a:pt x="93" y="42"/>
                    <a:pt x="13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40"/>
            <p:cNvSpPr/>
            <p:nvPr/>
          </p:nvSpPr>
          <p:spPr>
            <a:xfrm>
              <a:off x="4284300" y="4406500"/>
              <a:ext cx="8800" cy="6900"/>
            </a:xfrm>
            <a:custGeom>
              <a:rect b="b" l="l" r="r" t="t"/>
              <a:pathLst>
                <a:path extrusionOk="0" h="276" w="352">
                  <a:moveTo>
                    <a:pt x="271" y="0"/>
                  </a:moveTo>
                  <a:cubicBezTo>
                    <a:pt x="194" y="0"/>
                    <a:pt x="110" y="39"/>
                    <a:pt x="41" y="99"/>
                  </a:cubicBezTo>
                  <a:lnTo>
                    <a:pt x="0" y="141"/>
                  </a:lnTo>
                  <a:lnTo>
                    <a:pt x="0" y="182"/>
                  </a:lnTo>
                  <a:lnTo>
                    <a:pt x="259" y="275"/>
                  </a:lnTo>
                  <a:lnTo>
                    <a:pt x="352" y="17"/>
                  </a:lnTo>
                  <a:cubicBezTo>
                    <a:pt x="327" y="6"/>
                    <a:pt x="300" y="0"/>
                    <a:pt x="27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40"/>
            <p:cNvSpPr/>
            <p:nvPr/>
          </p:nvSpPr>
          <p:spPr>
            <a:xfrm>
              <a:off x="4226125" y="4380025"/>
              <a:ext cx="7525" cy="9575"/>
            </a:xfrm>
            <a:custGeom>
              <a:rect b="b" l="l" r="r" t="t"/>
              <a:pathLst>
                <a:path extrusionOk="0" h="383" w="301">
                  <a:moveTo>
                    <a:pt x="1" y="0"/>
                  </a:moveTo>
                  <a:cubicBezTo>
                    <a:pt x="1" y="125"/>
                    <a:pt x="42" y="207"/>
                    <a:pt x="42" y="300"/>
                  </a:cubicBezTo>
                  <a:lnTo>
                    <a:pt x="259" y="383"/>
                  </a:lnTo>
                  <a:lnTo>
                    <a:pt x="259" y="342"/>
                  </a:lnTo>
                  <a:cubicBezTo>
                    <a:pt x="301" y="207"/>
                    <a:pt x="218" y="83"/>
                    <a:pt x="94" y="42"/>
                  </a:cubicBezTo>
                  <a:cubicBezTo>
                    <a:pt x="94" y="42"/>
                    <a:pt x="42" y="0"/>
                    <a:pt x="1"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40"/>
            <p:cNvSpPr/>
            <p:nvPr/>
          </p:nvSpPr>
          <p:spPr>
            <a:xfrm>
              <a:off x="4310150" y="4342275"/>
              <a:ext cx="9825" cy="14000"/>
            </a:xfrm>
            <a:custGeom>
              <a:rect b="b" l="l" r="r" t="t"/>
              <a:pathLst>
                <a:path extrusionOk="0" h="560" w="393">
                  <a:moveTo>
                    <a:pt x="258" y="1"/>
                  </a:moveTo>
                  <a:cubicBezTo>
                    <a:pt x="176" y="1"/>
                    <a:pt x="41" y="84"/>
                    <a:pt x="0" y="166"/>
                  </a:cubicBezTo>
                  <a:lnTo>
                    <a:pt x="0" y="342"/>
                  </a:lnTo>
                  <a:cubicBezTo>
                    <a:pt x="0" y="425"/>
                    <a:pt x="93" y="518"/>
                    <a:pt x="176" y="559"/>
                  </a:cubicBezTo>
                  <a:lnTo>
                    <a:pt x="393" y="42"/>
                  </a:lnTo>
                  <a:cubicBezTo>
                    <a:pt x="352" y="42"/>
                    <a:pt x="300" y="1"/>
                    <a:pt x="25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40"/>
            <p:cNvSpPr/>
            <p:nvPr/>
          </p:nvSpPr>
          <p:spPr>
            <a:xfrm>
              <a:off x="4244475" y="4316175"/>
              <a:ext cx="16325" cy="14050"/>
            </a:xfrm>
            <a:custGeom>
              <a:rect b="b" l="l" r="r" t="t"/>
              <a:pathLst>
                <a:path extrusionOk="0" h="562" w="653">
                  <a:moveTo>
                    <a:pt x="362" y="0"/>
                  </a:moveTo>
                  <a:cubicBezTo>
                    <a:pt x="246" y="0"/>
                    <a:pt x="126" y="74"/>
                    <a:pt x="84" y="176"/>
                  </a:cubicBezTo>
                  <a:cubicBezTo>
                    <a:pt x="1" y="311"/>
                    <a:pt x="84" y="487"/>
                    <a:pt x="218" y="528"/>
                  </a:cubicBezTo>
                  <a:cubicBezTo>
                    <a:pt x="252" y="551"/>
                    <a:pt x="291" y="561"/>
                    <a:pt x="330" y="561"/>
                  </a:cubicBezTo>
                  <a:cubicBezTo>
                    <a:pt x="432" y="561"/>
                    <a:pt x="541" y="491"/>
                    <a:pt x="601" y="394"/>
                  </a:cubicBezTo>
                  <a:cubicBezTo>
                    <a:pt x="652" y="228"/>
                    <a:pt x="559" y="94"/>
                    <a:pt x="435" y="11"/>
                  </a:cubicBezTo>
                  <a:cubicBezTo>
                    <a:pt x="411" y="4"/>
                    <a:pt x="387" y="0"/>
                    <a:pt x="362"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40"/>
            <p:cNvSpPr/>
            <p:nvPr/>
          </p:nvSpPr>
          <p:spPr>
            <a:xfrm>
              <a:off x="4263875" y="4361400"/>
              <a:ext cx="15000" cy="14050"/>
            </a:xfrm>
            <a:custGeom>
              <a:rect b="b" l="l" r="r" t="t"/>
              <a:pathLst>
                <a:path extrusionOk="0" h="562" w="600">
                  <a:moveTo>
                    <a:pt x="342" y="1"/>
                  </a:moveTo>
                  <a:cubicBezTo>
                    <a:pt x="201" y="1"/>
                    <a:pt x="76" y="75"/>
                    <a:pt x="42" y="177"/>
                  </a:cubicBezTo>
                  <a:cubicBezTo>
                    <a:pt x="0" y="311"/>
                    <a:pt x="42" y="487"/>
                    <a:pt x="217" y="528"/>
                  </a:cubicBezTo>
                  <a:cubicBezTo>
                    <a:pt x="252" y="551"/>
                    <a:pt x="290" y="561"/>
                    <a:pt x="328" y="561"/>
                  </a:cubicBezTo>
                  <a:cubicBezTo>
                    <a:pt x="428" y="561"/>
                    <a:pt x="529" y="491"/>
                    <a:pt x="559" y="394"/>
                  </a:cubicBezTo>
                  <a:cubicBezTo>
                    <a:pt x="600" y="270"/>
                    <a:pt x="559" y="94"/>
                    <a:pt x="435" y="11"/>
                  </a:cubicBezTo>
                  <a:cubicBezTo>
                    <a:pt x="403" y="4"/>
                    <a:pt x="372" y="1"/>
                    <a:pt x="34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40"/>
            <p:cNvSpPr/>
            <p:nvPr/>
          </p:nvSpPr>
          <p:spPr>
            <a:xfrm>
              <a:off x="4226125" y="4270825"/>
              <a:ext cx="15275" cy="14150"/>
            </a:xfrm>
            <a:custGeom>
              <a:rect b="b" l="l" r="r" t="t"/>
              <a:pathLst>
                <a:path extrusionOk="0" h="566" w="611">
                  <a:moveTo>
                    <a:pt x="295" y="1"/>
                  </a:moveTo>
                  <a:cubicBezTo>
                    <a:pt x="188" y="1"/>
                    <a:pt x="82" y="55"/>
                    <a:pt x="42" y="181"/>
                  </a:cubicBezTo>
                  <a:cubicBezTo>
                    <a:pt x="1" y="316"/>
                    <a:pt x="42" y="491"/>
                    <a:pt x="218" y="533"/>
                  </a:cubicBezTo>
                  <a:cubicBezTo>
                    <a:pt x="255" y="556"/>
                    <a:pt x="295" y="566"/>
                    <a:pt x="333" y="566"/>
                  </a:cubicBezTo>
                  <a:cubicBezTo>
                    <a:pt x="434" y="566"/>
                    <a:pt x="529" y="496"/>
                    <a:pt x="559" y="398"/>
                  </a:cubicBezTo>
                  <a:cubicBezTo>
                    <a:pt x="611" y="233"/>
                    <a:pt x="559" y="98"/>
                    <a:pt x="394" y="16"/>
                  </a:cubicBezTo>
                  <a:cubicBezTo>
                    <a:pt x="362" y="6"/>
                    <a:pt x="329" y="1"/>
                    <a:pt x="295"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40"/>
            <p:cNvSpPr/>
            <p:nvPr/>
          </p:nvSpPr>
          <p:spPr>
            <a:xfrm>
              <a:off x="4289725" y="4297250"/>
              <a:ext cx="16300" cy="14150"/>
            </a:xfrm>
            <a:custGeom>
              <a:rect b="b" l="l" r="r" t="t"/>
              <a:pathLst>
                <a:path extrusionOk="0" h="566" w="652">
                  <a:moveTo>
                    <a:pt x="318" y="1"/>
                  </a:moveTo>
                  <a:cubicBezTo>
                    <a:pt x="217" y="1"/>
                    <a:pt x="120" y="69"/>
                    <a:pt x="83" y="158"/>
                  </a:cubicBezTo>
                  <a:cubicBezTo>
                    <a:pt x="0" y="334"/>
                    <a:pt x="83" y="468"/>
                    <a:pt x="217" y="551"/>
                  </a:cubicBezTo>
                  <a:cubicBezTo>
                    <a:pt x="246" y="561"/>
                    <a:pt x="278" y="566"/>
                    <a:pt x="311" y="566"/>
                  </a:cubicBezTo>
                  <a:cubicBezTo>
                    <a:pt x="418" y="566"/>
                    <a:pt x="536" y="510"/>
                    <a:pt x="600" y="375"/>
                  </a:cubicBezTo>
                  <a:cubicBezTo>
                    <a:pt x="652" y="251"/>
                    <a:pt x="559" y="75"/>
                    <a:pt x="434" y="34"/>
                  </a:cubicBezTo>
                  <a:cubicBezTo>
                    <a:pt x="397" y="11"/>
                    <a:pt x="357" y="1"/>
                    <a:pt x="318"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40"/>
            <p:cNvSpPr/>
            <p:nvPr/>
          </p:nvSpPr>
          <p:spPr>
            <a:xfrm>
              <a:off x="4335975" y="4283100"/>
              <a:ext cx="7525" cy="8550"/>
            </a:xfrm>
            <a:custGeom>
              <a:rect b="b" l="l" r="r" t="t"/>
              <a:pathLst>
                <a:path extrusionOk="0" h="342" w="301">
                  <a:moveTo>
                    <a:pt x="42" y="0"/>
                  </a:moveTo>
                  <a:cubicBezTo>
                    <a:pt x="1" y="42"/>
                    <a:pt x="1" y="83"/>
                    <a:pt x="1" y="166"/>
                  </a:cubicBezTo>
                  <a:cubicBezTo>
                    <a:pt x="42" y="207"/>
                    <a:pt x="94" y="300"/>
                    <a:pt x="135" y="342"/>
                  </a:cubicBezTo>
                  <a:lnTo>
                    <a:pt x="177" y="342"/>
                  </a:lnTo>
                  <a:lnTo>
                    <a:pt x="301" y="83"/>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40"/>
            <p:cNvSpPr/>
            <p:nvPr/>
          </p:nvSpPr>
          <p:spPr>
            <a:xfrm>
              <a:off x="4272400" y="4255950"/>
              <a:ext cx="12950" cy="10250"/>
            </a:xfrm>
            <a:custGeom>
              <a:rect b="b" l="l" r="r" t="t"/>
              <a:pathLst>
                <a:path extrusionOk="0" h="410" w="518">
                  <a:moveTo>
                    <a:pt x="1" y="1"/>
                  </a:moveTo>
                  <a:lnTo>
                    <a:pt x="1" y="135"/>
                  </a:lnTo>
                  <a:lnTo>
                    <a:pt x="1" y="218"/>
                  </a:lnTo>
                  <a:cubicBezTo>
                    <a:pt x="1" y="259"/>
                    <a:pt x="52" y="259"/>
                    <a:pt x="52" y="259"/>
                  </a:cubicBezTo>
                  <a:cubicBezTo>
                    <a:pt x="52" y="311"/>
                    <a:pt x="94" y="352"/>
                    <a:pt x="176" y="394"/>
                  </a:cubicBezTo>
                  <a:cubicBezTo>
                    <a:pt x="198" y="405"/>
                    <a:pt x="224" y="410"/>
                    <a:pt x="252" y="410"/>
                  </a:cubicBezTo>
                  <a:cubicBezTo>
                    <a:pt x="327" y="410"/>
                    <a:pt x="416" y="371"/>
                    <a:pt x="476" y="311"/>
                  </a:cubicBezTo>
                  <a:cubicBezTo>
                    <a:pt x="476" y="311"/>
                    <a:pt x="517" y="259"/>
                    <a:pt x="517" y="218"/>
                  </a:cubicBezTo>
                  <a:lnTo>
                    <a:pt x="1" y="1"/>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40"/>
            <p:cNvSpPr/>
            <p:nvPr/>
          </p:nvSpPr>
          <p:spPr>
            <a:xfrm>
              <a:off x="4256375" y="4471150"/>
              <a:ext cx="10875" cy="13325"/>
            </a:xfrm>
            <a:custGeom>
              <a:rect b="b" l="l" r="r" t="t"/>
              <a:pathLst>
                <a:path extrusionOk="0" h="533" w="435">
                  <a:moveTo>
                    <a:pt x="312" y="1"/>
                  </a:moveTo>
                  <a:cubicBezTo>
                    <a:pt x="183" y="1"/>
                    <a:pt x="73" y="55"/>
                    <a:pt x="42" y="181"/>
                  </a:cubicBezTo>
                  <a:cubicBezTo>
                    <a:pt x="1" y="315"/>
                    <a:pt x="42" y="491"/>
                    <a:pt x="218" y="532"/>
                  </a:cubicBezTo>
                  <a:lnTo>
                    <a:pt x="435" y="15"/>
                  </a:lnTo>
                  <a:cubicBezTo>
                    <a:pt x="393" y="6"/>
                    <a:pt x="352" y="1"/>
                    <a:pt x="312"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40"/>
            <p:cNvSpPr/>
            <p:nvPr/>
          </p:nvSpPr>
          <p:spPr>
            <a:xfrm>
              <a:off x="4237000" y="4425925"/>
              <a:ext cx="16050" cy="13675"/>
            </a:xfrm>
            <a:custGeom>
              <a:rect b="b" l="l" r="r" t="t"/>
              <a:pathLst>
                <a:path extrusionOk="0" h="547" w="642">
                  <a:moveTo>
                    <a:pt x="335" y="0"/>
                  </a:moveTo>
                  <a:cubicBezTo>
                    <a:pt x="224" y="0"/>
                    <a:pt x="114" y="54"/>
                    <a:pt x="83" y="181"/>
                  </a:cubicBezTo>
                  <a:cubicBezTo>
                    <a:pt x="0" y="315"/>
                    <a:pt x="83" y="491"/>
                    <a:pt x="217" y="532"/>
                  </a:cubicBezTo>
                  <a:cubicBezTo>
                    <a:pt x="246" y="542"/>
                    <a:pt x="278" y="547"/>
                    <a:pt x="311" y="547"/>
                  </a:cubicBezTo>
                  <a:cubicBezTo>
                    <a:pt x="418" y="547"/>
                    <a:pt x="536" y="491"/>
                    <a:pt x="600" y="356"/>
                  </a:cubicBezTo>
                  <a:cubicBezTo>
                    <a:pt x="641" y="232"/>
                    <a:pt x="558" y="57"/>
                    <a:pt x="434" y="15"/>
                  </a:cubicBezTo>
                  <a:cubicBezTo>
                    <a:pt x="403" y="5"/>
                    <a:pt x="369" y="0"/>
                    <a:pt x="335" y="0"/>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40"/>
            <p:cNvSpPr/>
            <p:nvPr/>
          </p:nvSpPr>
          <p:spPr>
            <a:xfrm>
              <a:off x="4283250" y="4411050"/>
              <a:ext cx="7525" cy="8800"/>
            </a:xfrm>
            <a:custGeom>
              <a:rect b="b" l="l" r="r" t="t"/>
              <a:pathLst>
                <a:path extrusionOk="0" h="352" w="301">
                  <a:moveTo>
                    <a:pt x="42" y="0"/>
                  </a:moveTo>
                  <a:cubicBezTo>
                    <a:pt x="1" y="52"/>
                    <a:pt x="1" y="135"/>
                    <a:pt x="1" y="176"/>
                  </a:cubicBezTo>
                  <a:cubicBezTo>
                    <a:pt x="42" y="259"/>
                    <a:pt x="83" y="352"/>
                    <a:pt x="177" y="352"/>
                  </a:cubicBezTo>
                  <a:lnTo>
                    <a:pt x="301" y="93"/>
                  </a:lnTo>
                  <a:lnTo>
                    <a:pt x="42"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40"/>
            <p:cNvSpPr/>
            <p:nvPr/>
          </p:nvSpPr>
          <p:spPr>
            <a:xfrm>
              <a:off x="4227175" y="4387525"/>
              <a:ext cx="5450" cy="6475"/>
            </a:xfrm>
            <a:custGeom>
              <a:rect b="b" l="l" r="r" t="t"/>
              <a:pathLst>
                <a:path extrusionOk="0" h="259" w="218">
                  <a:moveTo>
                    <a:pt x="0" y="0"/>
                  </a:moveTo>
                  <a:lnTo>
                    <a:pt x="0" y="259"/>
                  </a:lnTo>
                  <a:cubicBezTo>
                    <a:pt x="93" y="259"/>
                    <a:pt x="135" y="217"/>
                    <a:pt x="176" y="166"/>
                  </a:cubicBezTo>
                  <a:cubicBezTo>
                    <a:pt x="176" y="166"/>
                    <a:pt x="217" y="124"/>
                    <a:pt x="217" y="83"/>
                  </a:cubicBezTo>
                  <a:lnTo>
                    <a:pt x="0" y="0"/>
                  </a:ln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8" name="Google Shape;6218;p40"/>
          <p:cNvSpPr/>
          <p:nvPr/>
        </p:nvSpPr>
        <p:spPr>
          <a:xfrm flipH="1" rot="-3995471">
            <a:off x="243872" y="4079430"/>
            <a:ext cx="837809" cy="964292"/>
          </a:xfrm>
          <a:custGeom>
            <a:rect b="b" l="l" r="r" t="t"/>
            <a:pathLst>
              <a:path extrusionOk="0" h="28216" w="24515">
                <a:moveTo>
                  <a:pt x="24380" y="0"/>
                </a:moveTo>
                <a:lnTo>
                  <a:pt x="0" y="14216"/>
                </a:lnTo>
                <a:lnTo>
                  <a:pt x="24514" y="28215"/>
                </a:lnTo>
                <a:lnTo>
                  <a:pt x="24380"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40"/>
          <p:cNvSpPr/>
          <p:nvPr/>
        </p:nvSpPr>
        <p:spPr>
          <a:xfrm rot="3271766">
            <a:off x="3302687" y="4372903"/>
            <a:ext cx="332855" cy="420667"/>
          </a:xfrm>
          <a:custGeom>
            <a:rect b="b" l="l" r="r" t="t"/>
            <a:pathLst>
              <a:path extrusionOk="0" h="9578" w="7579">
                <a:moveTo>
                  <a:pt x="6887" y="0"/>
                </a:moveTo>
                <a:cubicBezTo>
                  <a:pt x="6859" y="0"/>
                  <a:pt x="6831" y="3"/>
                  <a:pt x="6803" y="8"/>
                </a:cubicBezTo>
                <a:cubicBezTo>
                  <a:pt x="6597" y="8"/>
                  <a:pt x="6421" y="225"/>
                  <a:pt x="6462" y="442"/>
                </a:cubicBezTo>
                <a:lnTo>
                  <a:pt x="6679" y="1952"/>
                </a:lnTo>
                <a:lnTo>
                  <a:pt x="5211" y="2210"/>
                </a:lnTo>
                <a:cubicBezTo>
                  <a:pt x="4953" y="2210"/>
                  <a:pt x="4829" y="2417"/>
                  <a:pt x="4870" y="2634"/>
                </a:cubicBezTo>
                <a:lnTo>
                  <a:pt x="5087" y="4144"/>
                </a:lnTo>
                <a:lnTo>
                  <a:pt x="3578" y="4402"/>
                </a:lnTo>
                <a:cubicBezTo>
                  <a:pt x="3360" y="4402"/>
                  <a:pt x="3236" y="4619"/>
                  <a:pt x="3236" y="4836"/>
                </a:cubicBezTo>
                <a:lnTo>
                  <a:pt x="3495" y="6346"/>
                </a:lnTo>
                <a:lnTo>
                  <a:pt x="1985" y="6604"/>
                </a:lnTo>
                <a:cubicBezTo>
                  <a:pt x="1768" y="6604"/>
                  <a:pt x="1592" y="6811"/>
                  <a:pt x="1634" y="7028"/>
                </a:cubicBezTo>
                <a:lnTo>
                  <a:pt x="1892" y="8538"/>
                </a:lnTo>
                <a:lnTo>
                  <a:pt x="393" y="8796"/>
                </a:lnTo>
                <a:cubicBezTo>
                  <a:pt x="176" y="8796"/>
                  <a:pt x="0" y="9013"/>
                  <a:pt x="42" y="9230"/>
                </a:cubicBezTo>
                <a:cubicBezTo>
                  <a:pt x="79" y="9425"/>
                  <a:pt x="257" y="9578"/>
                  <a:pt x="450" y="9578"/>
                </a:cubicBezTo>
                <a:cubicBezTo>
                  <a:pt x="472" y="9578"/>
                  <a:pt x="495" y="9576"/>
                  <a:pt x="517" y="9572"/>
                </a:cubicBezTo>
                <a:lnTo>
                  <a:pt x="2409" y="9272"/>
                </a:lnTo>
                <a:cubicBezTo>
                  <a:pt x="2626" y="9230"/>
                  <a:pt x="2761" y="9055"/>
                  <a:pt x="2761" y="8796"/>
                </a:cubicBezTo>
                <a:lnTo>
                  <a:pt x="2502" y="7328"/>
                </a:lnTo>
                <a:lnTo>
                  <a:pt x="4012" y="7070"/>
                </a:lnTo>
                <a:cubicBezTo>
                  <a:pt x="4219" y="7028"/>
                  <a:pt x="4394" y="6863"/>
                  <a:pt x="4353" y="6604"/>
                </a:cubicBezTo>
                <a:lnTo>
                  <a:pt x="4095" y="5136"/>
                </a:lnTo>
                <a:lnTo>
                  <a:pt x="5604" y="4878"/>
                </a:lnTo>
                <a:cubicBezTo>
                  <a:pt x="5821" y="4836"/>
                  <a:pt x="5987" y="4661"/>
                  <a:pt x="5945" y="4402"/>
                </a:cubicBezTo>
                <a:lnTo>
                  <a:pt x="5728" y="2934"/>
                </a:lnTo>
                <a:lnTo>
                  <a:pt x="7196" y="2675"/>
                </a:lnTo>
                <a:cubicBezTo>
                  <a:pt x="7320" y="2675"/>
                  <a:pt x="7413" y="2593"/>
                  <a:pt x="7455" y="2510"/>
                </a:cubicBezTo>
                <a:cubicBezTo>
                  <a:pt x="7537" y="2417"/>
                  <a:pt x="7579" y="2334"/>
                  <a:pt x="7537" y="2210"/>
                </a:cubicBezTo>
                <a:lnTo>
                  <a:pt x="7238" y="308"/>
                </a:lnTo>
                <a:cubicBezTo>
                  <a:pt x="7238" y="119"/>
                  <a:pt x="7073" y="0"/>
                  <a:pt x="6887" y="0"/>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40"/>
          <p:cNvSpPr txBox="1"/>
          <p:nvPr>
            <p:ph type="title"/>
          </p:nvPr>
        </p:nvSpPr>
        <p:spPr>
          <a:xfrm>
            <a:off x="2828541" y="3010800"/>
            <a:ext cx="3912600" cy="240900"/>
          </a:xfrm>
          <a:prstGeom prst="rect">
            <a:avLst/>
          </a:prstGeom>
        </p:spPr>
        <p:txBody>
          <a:bodyPr anchorCtr="0" anchor="t" bIns="91425" lIns="91425" spcFirstLastPara="1" rIns="91425" wrap="square" tIns="91425">
            <a:normAutofit/>
          </a:bodyPr>
          <a:lstStyle>
            <a:lvl1pPr lvl="0" rtl="0" algn="r">
              <a:spcBef>
                <a:spcPts val="0"/>
              </a:spcBef>
              <a:spcAft>
                <a:spcPts val="0"/>
              </a:spcAft>
              <a:buClr>
                <a:srgbClr val="FFFFFF"/>
              </a:buClr>
              <a:buSzPts val="1200"/>
              <a:buNone/>
              <a:defRPr sz="1200">
                <a:solidFill>
                  <a:srgbClr val="FFFFFF"/>
                </a:solidFill>
              </a:defRPr>
            </a:lvl1pPr>
            <a:lvl2pPr lvl="1" rtl="0" algn="r">
              <a:spcBef>
                <a:spcPts val="0"/>
              </a:spcBef>
              <a:spcAft>
                <a:spcPts val="0"/>
              </a:spcAft>
              <a:buClr>
                <a:srgbClr val="FFFFFF"/>
              </a:buClr>
              <a:buSzPts val="1200"/>
              <a:buNone/>
              <a:defRPr sz="1200">
                <a:solidFill>
                  <a:srgbClr val="FFFFFF"/>
                </a:solidFill>
              </a:defRPr>
            </a:lvl2pPr>
            <a:lvl3pPr lvl="2" rtl="0" algn="r">
              <a:spcBef>
                <a:spcPts val="0"/>
              </a:spcBef>
              <a:spcAft>
                <a:spcPts val="0"/>
              </a:spcAft>
              <a:buClr>
                <a:srgbClr val="FFFFFF"/>
              </a:buClr>
              <a:buSzPts val="1200"/>
              <a:buNone/>
              <a:defRPr sz="1200">
                <a:solidFill>
                  <a:srgbClr val="FFFFFF"/>
                </a:solidFill>
              </a:defRPr>
            </a:lvl3pPr>
            <a:lvl4pPr lvl="3" rtl="0" algn="r">
              <a:spcBef>
                <a:spcPts val="0"/>
              </a:spcBef>
              <a:spcAft>
                <a:spcPts val="0"/>
              </a:spcAft>
              <a:buClr>
                <a:srgbClr val="FFFFFF"/>
              </a:buClr>
              <a:buSzPts val="1200"/>
              <a:buNone/>
              <a:defRPr sz="1200">
                <a:solidFill>
                  <a:srgbClr val="FFFFFF"/>
                </a:solidFill>
              </a:defRPr>
            </a:lvl4pPr>
            <a:lvl5pPr lvl="4" rtl="0" algn="r">
              <a:spcBef>
                <a:spcPts val="0"/>
              </a:spcBef>
              <a:spcAft>
                <a:spcPts val="0"/>
              </a:spcAft>
              <a:buClr>
                <a:srgbClr val="FFFFFF"/>
              </a:buClr>
              <a:buSzPts val="1200"/>
              <a:buNone/>
              <a:defRPr sz="1200">
                <a:solidFill>
                  <a:srgbClr val="FFFFFF"/>
                </a:solidFill>
              </a:defRPr>
            </a:lvl5pPr>
            <a:lvl6pPr lvl="5" rtl="0" algn="r">
              <a:spcBef>
                <a:spcPts val="0"/>
              </a:spcBef>
              <a:spcAft>
                <a:spcPts val="0"/>
              </a:spcAft>
              <a:buClr>
                <a:srgbClr val="FFFFFF"/>
              </a:buClr>
              <a:buSzPts val="1200"/>
              <a:buNone/>
              <a:defRPr sz="1200">
                <a:solidFill>
                  <a:srgbClr val="FFFFFF"/>
                </a:solidFill>
              </a:defRPr>
            </a:lvl6pPr>
            <a:lvl7pPr lvl="6" rtl="0" algn="r">
              <a:spcBef>
                <a:spcPts val="0"/>
              </a:spcBef>
              <a:spcAft>
                <a:spcPts val="0"/>
              </a:spcAft>
              <a:buClr>
                <a:srgbClr val="FFFFFF"/>
              </a:buClr>
              <a:buSzPts val="1200"/>
              <a:buNone/>
              <a:defRPr sz="1200">
                <a:solidFill>
                  <a:srgbClr val="FFFFFF"/>
                </a:solidFill>
              </a:defRPr>
            </a:lvl7pPr>
            <a:lvl8pPr lvl="7" rtl="0" algn="r">
              <a:spcBef>
                <a:spcPts val="0"/>
              </a:spcBef>
              <a:spcAft>
                <a:spcPts val="0"/>
              </a:spcAft>
              <a:buClr>
                <a:srgbClr val="FFFFFF"/>
              </a:buClr>
              <a:buSzPts val="1200"/>
              <a:buNone/>
              <a:defRPr sz="1200">
                <a:solidFill>
                  <a:srgbClr val="FFFFFF"/>
                </a:solidFill>
              </a:defRPr>
            </a:lvl8pPr>
            <a:lvl9pPr lvl="8" rtl="0" algn="r">
              <a:spcBef>
                <a:spcPts val="0"/>
              </a:spcBef>
              <a:spcAft>
                <a:spcPts val="0"/>
              </a:spcAft>
              <a:buClr>
                <a:srgbClr val="FFFFFF"/>
              </a:buClr>
              <a:buSzPts val="1200"/>
              <a:buNone/>
              <a:defRPr sz="1200">
                <a:solidFill>
                  <a:srgbClr val="FFFFFF"/>
                </a:solidFill>
              </a:defRPr>
            </a:lvl9pPr>
          </a:lstStyle>
          <a:p/>
        </p:txBody>
      </p:sp>
      <p:sp>
        <p:nvSpPr>
          <p:cNvPr id="6221" name="Google Shape;6221;p40"/>
          <p:cNvSpPr txBox="1"/>
          <p:nvPr>
            <p:ph idx="1" type="subTitle"/>
          </p:nvPr>
        </p:nvSpPr>
        <p:spPr>
          <a:xfrm>
            <a:off x="2339750" y="1567425"/>
            <a:ext cx="4515900" cy="13302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rgbClr val="FFFFFF"/>
              </a:buClr>
              <a:buSzPts val="1800"/>
              <a:buNone/>
              <a:defRPr>
                <a:solidFill>
                  <a:srgbClr val="FFFFFF"/>
                </a:solidFill>
              </a:defRPr>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p:txBody>
      </p:sp>
    </p:spTree>
  </p:cSld>
  <p:clrMapOvr>
    <a:masterClrMapping/>
  </p:clrMapOvr>
  <p:extLst>
    <p:ext uri="{DCECCB84-F9BA-43D5-87BE-67443E8EF086}">
      <p15:sldGuideLst>
        <p15:guide id="1" orient="horz" pos="1701">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p:cSld name="CAPTION_ONLY_3">
    <p:spTree>
      <p:nvGrpSpPr>
        <p:cNvPr id="6222" name="Shape 6222"/>
        <p:cNvGrpSpPr/>
        <p:nvPr/>
      </p:nvGrpSpPr>
      <p:grpSpPr>
        <a:xfrm>
          <a:off x="0" y="0"/>
          <a:ext cx="0" cy="0"/>
          <a:chOff x="0" y="0"/>
          <a:chExt cx="0" cy="0"/>
        </a:xfrm>
      </p:grpSpPr>
      <p:sp>
        <p:nvSpPr>
          <p:cNvPr id="6223" name="Google Shape;6223;p41"/>
          <p:cNvSpPr/>
          <p:nvPr/>
        </p:nvSpPr>
        <p:spPr>
          <a:xfrm>
            <a:off x="0" y="-8"/>
            <a:ext cx="9144000" cy="5143500"/>
          </a:xfrm>
          <a:prstGeom prst="rect">
            <a:avLst/>
          </a:pr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41"/>
          <p:cNvSpPr/>
          <p:nvPr/>
        </p:nvSpPr>
        <p:spPr>
          <a:xfrm rot="-7322109">
            <a:off x="8544446" y="3011475"/>
            <a:ext cx="1148516" cy="1146333"/>
          </a:xfrm>
          <a:custGeom>
            <a:rect b="b" l="l" r="r" t="t"/>
            <a:pathLst>
              <a:path extrusionOk="0" h="15603" w="15633">
                <a:moveTo>
                  <a:pt x="7796" y="1"/>
                </a:moveTo>
                <a:cubicBezTo>
                  <a:pt x="3485" y="1"/>
                  <a:pt x="0" y="3495"/>
                  <a:pt x="0" y="7797"/>
                </a:cubicBezTo>
                <a:cubicBezTo>
                  <a:pt x="0" y="12108"/>
                  <a:pt x="3485" y="15602"/>
                  <a:pt x="7796" y="15602"/>
                </a:cubicBezTo>
                <a:cubicBezTo>
                  <a:pt x="12107" y="15602"/>
                  <a:pt x="15633" y="12108"/>
                  <a:pt x="15633" y="7797"/>
                </a:cubicBezTo>
                <a:cubicBezTo>
                  <a:pt x="15633" y="3495"/>
                  <a:pt x="12107" y="1"/>
                  <a:pt x="7796" y="1"/>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5" name="Google Shape;6225;p41"/>
          <p:cNvGrpSpPr/>
          <p:nvPr/>
        </p:nvGrpSpPr>
        <p:grpSpPr>
          <a:xfrm flipH="1" rot="8070476">
            <a:off x="8004567" y="1631751"/>
            <a:ext cx="2228299" cy="2396365"/>
            <a:chOff x="238125" y="1915725"/>
            <a:chExt cx="1247150" cy="1376400"/>
          </a:xfrm>
        </p:grpSpPr>
        <p:sp>
          <p:nvSpPr>
            <p:cNvPr id="6226" name="Google Shape;6226;p41"/>
            <p:cNvSpPr/>
            <p:nvPr/>
          </p:nvSpPr>
          <p:spPr>
            <a:xfrm>
              <a:off x="431975" y="3193100"/>
              <a:ext cx="13975" cy="11925"/>
            </a:xfrm>
            <a:custGeom>
              <a:rect b="b" l="l" r="r" t="t"/>
              <a:pathLst>
                <a:path extrusionOk="0" h="477" w="559">
                  <a:moveTo>
                    <a:pt x="300" y="1"/>
                  </a:moveTo>
                  <a:cubicBezTo>
                    <a:pt x="135" y="1"/>
                    <a:pt x="0" y="125"/>
                    <a:pt x="42" y="301"/>
                  </a:cubicBezTo>
                  <a:cubicBezTo>
                    <a:pt x="42" y="383"/>
                    <a:pt x="83" y="435"/>
                    <a:pt x="135" y="476"/>
                  </a:cubicBezTo>
                  <a:lnTo>
                    <a:pt x="559" y="259"/>
                  </a:lnTo>
                  <a:cubicBezTo>
                    <a:pt x="559" y="83"/>
                    <a:pt x="435" y="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41"/>
            <p:cNvSpPr/>
            <p:nvPr/>
          </p:nvSpPr>
          <p:spPr>
            <a:xfrm>
              <a:off x="401725" y="3167250"/>
              <a:ext cx="7775" cy="7525"/>
            </a:xfrm>
            <a:custGeom>
              <a:rect b="b" l="l" r="r" t="t"/>
              <a:pathLst>
                <a:path extrusionOk="0" h="301" w="311">
                  <a:moveTo>
                    <a:pt x="311" y="1"/>
                  </a:moveTo>
                  <a:lnTo>
                    <a:pt x="1" y="42"/>
                  </a:lnTo>
                  <a:lnTo>
                    <a:pt x="52" y="301"/>
                  </a:lnTo>
                  <a:cubicBezTo>
                    <a:pt x="176" y="301"/>
                    <a:pt x="311" y="177"/>
                    <a:pt x="3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41"/>
            <p:cNvSpPr/>
            <p:nvPr/>
          </p:nvSpPr>
          <p:spPr>
            <a:xfrm>
              <a:off x="464275" y="3161825"/>
              <a:ext cx="13975" cy="7800"/>
            </a:xfrm>
            <a:custGeom>
              <a:rect b="b" l="l" r="r" t="t"/>
              <a:pathLst>
                <a:path extrusionOk="0" h="312" w="559">
                  <a:moveTo>
                    <a:pt x="559" y="1"/>
                  </a:moveTo>
                  <a:lnTo>
                    <a:pt x="1" y="42"/>
                  </a:lnTo>
                  <a:cubicBezTo>
                    <a:pt x="1" y="83"/>
                    <a:pt x="1" y="83"/>
                    <a:pt x="42" y="135"/>
                  </a:cubicBezTo>
                  <a:cubicBezTo>
                    <a:pt x="42" y="237"/>
                    <a:pt x="133" y="311"/>
                    <a:pt x="234" y="311"/>
                  </a:cubicBezTo>
                  <a:cubicBezTo>
                    <a:pt x="256" y="311"/>
                    <a:pt x="279" y="308"/>
                    <a:pt x="300" y="301"/>
                  </a:cubicBezTo>
                  <a:cubicBezTo>
                    <a:pt x="476" y="301"/>
                    <a:pt x="559" y="176"/>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41"/>
            <p:cNvSpPr/>
            <p:nvPr/>
          </p:nvSpPr>
          <p:spPr>
            <a:xfrm>
              <a:off x="268350" y="3240400"/>
              <a:ext cx="7525" cy="14000"/>
            </a:xfrm>
            <a:custGeom>
              <a:rect b="b" l="l" r="r" t="t"/>
              <a:pathLst>
                <a:path extrusionOk="0" h="560" w="301">
                  <a:moveTo>
                    <a:pt x="1" y="1"/>
                  </a:moveTo>
                  <a:lnTo>
                    <a:pt x="42" y="559"/>
                  </a:lnTo>
                  <a:lnTo>
                    <a:pt x="125" y="559"/>
                  </a:lnTo>
                  <a:cubicBezTo>
                    <a:pt x="166" y="559"/>
                    <a:pt x="218" y="518"/>
                    <a:pt x="259" y="476"/>
                  </a:cubicBezTo>
                  <a:lnTo>
                    <a:pt x="259" y="435"/>
                  </a:lnTo>
                  <a:cubicBezTo>
                    <a:pt x="300" y="394"/>
                    <a:pt x="300" y="352"/>
                    <a:pt x="300" y="259"/>
                  </a:cubicBezTo>
                  <a:cubicBezTo>
                    <a:pt x="300" y="177"/>
                    <a:pt x="259" y="94"/>
                    <a:pt x="166" y="42"/>
                  </a:cubicBezTo>
                  <a:lnTo>
                    <a:pt x="125" y="42"/>
                  </a:lnTo>
                  <a:cubicBezTo>
                    <a:pt x="83" y="1"/>
                    <a:pt x="42"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41"/>
            <p:cNvSpPr/>
            <p:nvPr/>
          </p:nvSpPr>
          <p:spPr>
            <a:xfrm>
              <a:off x="330650" y="3234975"/>
              <a:ext cx="15275" cy="14425"/>
            </a:xfrm>
            <a:custGeom>
              <a:rect b="b" l="l" r="r" t="t"/>
              <a:pathLst>
                <a:path extrusionOk="0" h="577" w="611">
                  <a:moveTo>
                    <a:pt x="311" y="1"/>
                  </a:moveTo>
                  <a:cubicBezTo>
                    <a:pt x="135" y="52"/>
                    <a:pt x="0" y="176"/>
                    <a:pt x="52" y="311"/>
                  </a:cubicBezTo>
                  <a:cubicBezTo>
                    <a:pt x="52" y="456"/>
                    <a:pt x="147" y="577"/>
                    <a:pt x="289" y="577"/>
                  </a:cubicBezTo>
                  <a:cubicBezTo>
                    <a:pt x="309" y="577"/>
                    <a:pt x="330" y="574"/>
                    <a:pt x="352" y="569"/>
                  </a:cubicBezTo>
                  <a:cubicBezTo>
                    <a:pt x="476" y="569"/>
                    <a:pt x="610" y="435"/>
                    <a:pt x="569" y="259"/>
                  </a:cubicBezTo>
                  <a:cubicBezTo>
                    <a:pt x="569" y="135"/>
                    <a:pt x="435" y="1"/>
                    <a:pt x="3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41"/>
            <p:cNvSpPr/>
            <p:nvPr/>
          </p:nvSpPr>
          <p:spPr>
            <a:xfrm>
              <a:off x="294200" y="3203950"/>
              <a:ext cx="13975" cy="14000"/>
            </a:xfrm>
            <a:custGeom>
              <a:rect b="b" l="l" r="r" t="t"/>
              <a:pathLst>
                <a:path extrusionOk="0" h="560" w="559">
                  <a:moveTo>
                    <a:pt x="259" y="1"/>
                  </a:moveTo>
                  <a:cubicBezTo>
                    <a:pt x="83" y="1"/>
                    <a:pt x="1" y="125"/>
                    <a:pt x="1" y="301"/>
                  </a:cubicBezTo>
                  <a:cubicBezTo>
                    <a:pt x="1" y="425"/>
                    <a:pt x="125" y="559"/>
                    <a:pt x="300" y="559"/>
                  </a:cubicBezTo>
                  <a:cubicBezTo>
                    <a:pt x="476" y="518"/>
                    <a:pt x="559" y="383"/>
                    <a:pt x="559" y="259"/>
                  </a:cubicBezTo>
                  <a:cubicBezTo>
                    <a:pt x="559" y="84"/>
                    <a:pt x="42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41"/>
            <p:cNvSpPr/>
            <p:nvPr/>
          </p:nvSpPr>
          <p:spPr>
            <a:xfrm>
              <a:off x="362950" y="3198525"/>
              <a:ext cx="14250" cy="14000"/>
            </a:xfrm>
            <a:custGeom>
              <a:rect b="b" l="l" r="r" t="t"/>
              <a:pathLst>
                <a:path extrusionOk="0" h="560" w="570">
                  <a:moveTo>
                    <a:pt x="259" y="1"/>
                  </a:moveTo>
                  <a:cubicBezTo>
                    <a:pt x="135" y="1"/>
                    <a:pt x="1" y="125"/>
                    <a:pt x="1" y="301"/>
                  </a:cubicBezTo>
                  <a:cubicBezTo>
                    <a:pt x="52" y="425"/>
                    <a:pt x="177" y="559"/>
                    <a:pt x="311" y="559"/>
                  </a:cubicBezTo>
                  <a:cubicBezTo>
                    <a:pt x="476" y="518"/>
                    <a:pt x="569" y="383"/>
                    <a:pt x="569" y="259"/>
                  </a:cubicBezTo>
                  <a:cubicBezTo>
                    <a:pt x="569" y="84"/>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41"/>
            <p:cNvSpPr/>
            <p:nvPr/>
          </p:nvSpPr>
          <p:spPr>
            <a:xfrm>
              <a:off x="263950" y="3178125"/>
              <a:ext cx="7525" cy="7500"/>
            </a:xfrm>
            <a:custGeom>
              <a:rect b="b" l="l" r="r" t="t"/>
              <a:pathLst>
                <a:path extrusionOk="0" h="300" w="301">
                  <a:moveTo>
                    <a:pt x="259" y="0"/>
                  </a:moveTo>
                  <a:lnTo>
                    <a:pt x="1" y="41"/>
                  </a:lnTo>
                  <a:lnTo>
                    <a:pt x="1" y="300"/>
                  </a:lnTo>
                  <a:cubicBezTo>
                    <a:pt x="177" y="300"/>
                    <a:pt x="301" y="165"/>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41"/>
            <p:cNvSpPr/>
            <p:nvPr/>
          </p:nvSpPr>
          <p:spPr>
            <a:xfrm>
              <a:off x="326500" y="3172675"/>
              <a:ext cx="14000" cy="7525"/>
            </a:xfrm>
            <a:custGeom>
              <a:rect b="b" l="l" r="r" t="t"/>
              <a:pathLst>
                <a:path extrusionOk="0" h="301" w="560">
                  <a:moveTo>
                    <a:pt x="559" y="1"/>
                  </a:moveTo>
                  <a:lnTo>
                    <a:pt x="1" y="42"/>
                  </a:lnTo>
                  <a:cubicBezTo>
                    <a:pt x="1" y="218"/>
                    <a:pt x="125" y="301"/>
                    <a:pt x="301" y="301"/>
                  </a:cubicBezTo>
                  <a:cubicBezTo>
                    <a:pt x="425" y="301"/>
                    <a:pt x="559" y="166"/>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41"/>
            <p:cNvSpPr/>
            <p:nvPr/>
          </p:nvSpPr>
          <p:spPr>
            <a:xfrm>
              <a:off x="395275" y="3168300"/>
              <a:ext cx="7775" cy="6475"/>
            </a:xfrm>
            <a:custGeom>
              <a:rect b="b" l="l" r="r" t="t"/>
              <a:pathLst>
                <a:path extrusionOk="0" h="259" w="311">
                  <a:moveTo>
                    <a:pt x="0" y="0"/>
                  </a:moveTo>
                  <a:cubicBezTo>
                    <a:pt x="0" y="83"/>
                    <a:pt x="52" y="176"/>
                    <a:pt x="93" y="217"/>
                  </a:cubicBezTo>
                  <a:cubicBezTo>
                    <a:pt x="176" y="259"/>
                    <a:pt x="217" y="259"/>
                    <a:pt x="310" y="259"/>
                  </a:cubicBez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41"/>
            <p:cNvSpPr/>
            <p:nvPr/>
          </p:nvSpPr>
          <p:spPr>
            <a:xfrm>
              <a:off x="238125" y="3278150"/>
              <a:ext cx="6475" cy="13975"/>
            </a:xfrm>
            <a:custGeom>
              <a:rect b="b" l="l" r="r" t="t"/>
              <a:pathLst>
                <a:path extrusionOk="0" h="559" w="259">
                  <a:moveTo>
                    <a:pt x="41" y="0"/>
                  </a:moveTo>
                  <a:lnTo>
                    <a:pt x="0" y="559"/>
                  </a:lnTo>
                  <a:cubicBezTo>
                    <a:pt x="134" y="517"/>
                    <a:pt x="258" y="393"/>
                    <a:pt x="258" y="259"/>
                  </a:cubicBezTo>
                  <a:cubicBezTo>
                    <a:pt x="217" y="135"/>
                    <a:pt x="134" y="42"/>
                    <a:pt x="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41"/>
            <p:cNvSpPr/>
            <p:nvPr/>
          </p:nvSpPr>
          <p:spPr>
            <a:xfrm>
              <a:off x="261900" y="3240400"/>
              <a:ext cx="7525" cy="14000"/>
            </a:xfrm>
            <a:custGeom>
              <a:rect b="b" l="l" r="r" t="t"/>
              <a:pathLst>
                <a:path extrusionOk="0" h="560" w="301">
                  <a:moveTo>
                    <a:pt x="259" y="1"/>
                  </a:moveTo>
                  <a:cubicBezTo>
                    <a:pt x="217" y="1"/>
                    <a:pt x="166" y="42"/>
                    <a:pt x="124" y="94"/>
                  </a:cubicBezTo>
                  <a:cubicBezTo>
                    <a:pt x="42" y="135"/>
                    <a:pt x="0" y="218"/>
                    <a:pt x="0" y="301"/>
                  </a:cubicBezTo>
                  <a:cubicBezTo>
                    <a:pt x="0" y="352"/>
                    <a:pt x="42" y="394"/>
                    <a:pt x="42" y="435"/>
                  </a:cubicBezTo>
                  <a:lnTo>
                    <a:pt x="83" y="476"/>
                  </a:lnTo>
                  <a:cubicBezTo>
                    <a:pt x="124" y="518"/>
                    <a:pt x="217" y="559"/>
                    <a:pt x="300" y="5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41"/>
            <p:cNvSpPr/>
            <p:nvPr/>
          </p:nvSpPr>
          <p:spPr>
            <a:xfrm>
              <a:off x="256475" y="3179150"/>
              <a:ext cx="7500" cy="6475"/>
            </a:xfrm>
            <a:custGeom>
              <a:rect b="b" l="l" r="r" t="t"/>
              <a:pathLst>
                <a:path extrusionOk="0" h="259" w="300">
                  <a:moveTo>
                    <a:pt x="0" y="0"/>
                  </a:moveTo>
                  <a:lnTo>
                    <a:pt x="41" y="42"/>
                  </a:lnTo>
                  <a:cubicBezTo>
                    <a:pt x="41" y="124"/>
                    <a:pt x="83" y="166"/>
                    <a:pt x="124" y="166"/>
                  </a:cubicBezTo>
                  <a:cubicBezTo>
                    <a:pt x="176" y="218"/>
                    <a:pt x="259" y="259"/>
                    <a:pt x="300" y="259"/>
                  </a:cubicBezTo>
                  <a:lnTo>
                    <a:pt x="3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41"/>
            <p:cNvSpPr/>
            <p:nvPr/>
          </p:nvSpPr>
          <p:spPr>
            <a:xfrm>
              <a:off x="806750" y="2997175"/>
              <a:ext cx="7525" cy="7525"/>
            </a:xfrm>
            <a:custGeom>
              <a:rect b="b" l="l" r="r" t="t"/>
              <a:pathLst>
                <a:path extrusionOk="0" h="301" w="301">
                  <a:moveTo>
                    <a:pt x="301" y="1"/>
                  </a:moveTo>
                  <a:lnTo>
                    <a:pt x="1" y="42"/>
                  </a:lnTo>
                  <a:lnTo>
                    <a:pt x="42" y="301"/>
                  </a:lnTo>
                  <a:cubicBezTo>
                    <a:pt x="177" y="301"/>
                    <a:pt x="301" y="166"/>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41"/>
            <p:cNvSpPr/>
            <p:nvPr/>
          </p:nvSpPr>
          <p:spPr>
            <a:xfrm>
              <a:off x="673125" y="3070600"/>
              <a:ext cx="7775" cy="12675"/>
            </a:xfrm>
            <a:custGeom>
              <a:rect b="b" l="l" r="r" t="t"/>
              <a:pathLst>
                <a:path extrusionOk="0" h="507" w="311">
                  <a:moveTo>
                    <a:pt x="46" y="0"/>
                  </a:moveTo>
                  <a:cubicBezTo>
                    <a:pt x="39" y="0"/>
                    <a:pt x="26" y="10"/>
                    <a:pt x="1" y="31"/>
                  </a:cubicBezTo>
                  <a:lnTo>
                    <a:pt x="52" y="507"/>
                  </a:lnTo>
                  <a:lnTo>
                    <a:pt x="311" y="372"/>
                  </a:lnTo>
                  <a:lnTo>
                    <a:pt x="311" y="248"/>
                  </a:lnTo>
                  <a:cubicBezTo>
                    <a:pt x="311" y="207"/>
                    <a:pt x="311" y="165"/>
                    <a:pt x="259" y="114"/>
                  </a:cubicBezTo>
                  <a:lnTo>
                    <a:pt x="218" y="72"/>
                  </a:lnTo>
                  <a:cubicBezTo>
                    <a:pt x="176" y="31"/>
                    <a:pt x="135" y="31"/>
                    <a:pt x="52" y="31"/>
                  </a:cubicBezTo>
                  <a:cubicBezTo>
                    <a:pt x="52" y="10"/>
                    <a:pt x="52" y="0"/>
                    <a:pt x="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41"/>
            <p:cNvSpPr/>
            <p:nvPr/>
          </p:nvSpPr>
          <p:spPr>
            <a:xfrm>
              <a:off x="698975" y="3033625"/>
              <a:ext cx="14250" cy="13975"/>
            </a:xfrm>
            <a:custGeom>
              <a:rect b="b" l="l" r="r" t="t"/>
              <a:pathLst>
                <a:path extrusionOk="0" h="559" w="570">
                  <a:moveTo>
                    <a:pt x="259" y="1"/>
                  </a:moveTo>
                  <a:cubicBezTo>
                    <a:pt x="94" y="1"/>
                    <a:pt x="0" y="135"/>
                    <a:pt x="0" y="300"/>
                  </a:cubicBezTo>
                  <a:cubicBezTo>
                    <a:pt x="0" y="435"/>
                    <a:pt x="135" y="559"/>
                    <a:pt x="311" y="559"/>
                  </a:cubicBezTo>
                  <a:cubicBezTo>
                    <a:pt x="435" y="559"/>
                    <a:pt x="569" y="393"/>
                    <a:pt x="569" y="259"/>
                  </a:cubicBezTo>
                  <a:cubicBezTo>
                    <a:pt x="569" y="94"/>
                    <a:pt x="39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41"/>
            <p:cNvSpPr/>
            <p:nvPr/>
          </p:nvSpPr>
          <p:spPr>
            <a:xfrm>
              <a:off x="768000" y="3028200"/>
              <a:ext cx="11900" cy="7775"/>
            </a:xfrm>
            <a:custGeom>
              <a:rect b="b" l="l" r="r" t="t"/>
              <a:pathLst>
                <a:path extrusionOk="0" h="311" w="476">
                  <a:moveTo>
                    <a:pt x="258" y="0"/>
                  </a:moveTo>
                  <a:cubicBezTo>
                    <a:pt x="134" y="0"/>
                    <a:pt x="0" y="135"/>
                    <a:pt x="0" y="311"/>
                  </a:cubicBezTo>
                  <a:lnTo>
                    <a:pt x="476" y="52"/>
                  </a:lnTo>
                  <a:cubicBezTo>
                    <a:pt x="393" y="0"/>
                    <a:pt x="341" y="0"/>
                    <a:pt x="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41"/>
            <p:cNvSpPr/>
            <p:nvPr/>
          </p:nvSpPr>
          <p:spPr>
            <a:xfrm>
              <a:off x="669000" y="3007775"/>
              <a:ext cx="6475" cy="7525"/>
            </a:xfrm>
            <a:custGeom>
              <a:rect b="b" l="l" r="r" t="t"/>
              <a:pathLst>
                <a:path extrusionOk="0" h="301" w="259">
                  <a:moveTo>
                    <a:pt x="259" y="1"/>
                  </a:moveTo>
                  <a:lnTo>
                    <a:pt x="0" y="42"/>
                  </a:lnTo>
                  <a:lnTo>
                    <a:pt x="0" y="300"/>
                  </a:lnTo>
                  <a:cubicBezTo>
                    <a:pt x="166" y="300"/>
                    <a:pt x="259" y="176"/>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41"/>
            <p:cNvSpPr/>
            <p:nvPr/>
          </p:nvSpPr>
          <p:spPr>
            <a:xfrm>
              <a:off x="731275" y="3002350"/>
              <a:ext cx="14250" cy="7775"/>
            </a:xfrm>
            <a:custGeom>
              <a:rect b="b" l="l" r="r" t="t"/>
              <a:pathLst>
                <a:path extrusionOk="0" h="311" w="570">
                  <a:moveTo>
                    <a:pt x="570" y="1"/>
                  </a:moveTo>
                  <a:lnTo>
                    <a:pt x="1" y="52"/>
                  </a:lnTo>
                  <a:cubicBezTo>
                    <a:pt x="1" y="218"/>
                    <a:pt x="135" y="311"/>
                    <a:pt x="311" y="311"/>
                  </a:cubicBezTo>
                  <a:cubicBezTo>
                    <a:pt x="435" y="311"/>
                    <a:pt x="570" y="176"/>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41"/>
            <p:cNvSpPr/>
            <p:nvPr/>
          </p:nvSpPr>
          <p:spPr>
            <a:xfrm>
              <a:off x="800300" y="2998225"/>
              <a:ext cx="7525" cy="6475"/>
            </a:xfrm>
            <a:custGeom>
              <a:rect b="b" l="l" r="r" t="t"/>
              <a:pathLst>
                <a:path extrusionOk="0" h="259" w="301">
                  <a:moveTo>
                    <a:pt x="0" y="0"/>
                  </a:moveTo>
                  <a:cubicBezTo>
                    <a:pt x="0" y="124"/>
                    <a:pt x="42" y="166"/>
                    <a:pt x="135" y="217"/>
                  </a:cubicBezTo>
                  <a:cubicBezTo>
                    <a:pt x="176" y="259"/>
                    <a:pt x="259" y="259"/>
                    <a:pt x="300" y="259"/>
                  </a:cubicBez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41"/>
            <p:cNvSpPr/>
            <p:nvPr/>
          </p:nvSpPr>
          <p:spPr>
            <a:xfrm>
              <a:off x="540800" y="3150975"/>
              <a:ext cx="1050" cy="1325"/>
            </a:xfrm>
            <a:custGeom>
              <a:rect b="b" l="l" r="r" t="t"/>
              <a:pathLst>
                <a:path extrusionOk="0" h="53" w="42">
                  <a:moveTo>
                    <a:pt x="0" y="0"/>
                  </a:moveTo>
                  <a:lnTo>
                    <a:pt x="0" y="52"/>
                  </a:lnTo>
                  <a:lnTo>
                    <a:pt x="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41"/>
            <p:cNvSpPr/>
            <p:nvPr/>
          </p:nvSpPr>
          <p:spPr>
            <a:xfrm>
              <a:off x="535350" y="3081175"/>
              <a:ext cx="7525" cy="14000"/>
            </a:xfrm>
            <a:custGeom>
              <a:rect b="b" l="l" r="r" t="t"/>
              <a:pathLst>
                <a:path extrusionOk="0" h="560" w="301">
                  <a:moveTo>
                    <a:pt x="1" y="1"/>
                  </a:moveTo>
                  <a:lnTo>
                    <a:pt x="42" y="559"/>
                  </a:lnTo>
                  <a:cubicBezTo>
                    <a:pt x="177" y="559"/>
                    <a:pt x="301" y="425"/>
                    <a:pt x="301" y="259"/>
                  </a:cubicBezTo>
                  <a:cubicBezTo>
                    <a:pt x="259" y="208"/>
                    <a:pt x="259" y="166"/>
                    <a:pt x="218" y="125"/>
                  </a:cubicBezTo>
                  <a:lnTo>
                    <a:pt x="177" y="84"/>
                  </a:lnTo>
                  <a:cubicBezTo>
                    <a:pt x="135" y="42"/>
                    <a:pt x="84" y="1"/>
                    <a:pt x="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41"/>
            <p:cNvSpPr/>
            <p:nvPr/>
          </p:nvSpPr>
          <p:spPr>
            <a:xfrm>
              <a:off x="597900" y="3075750"/>
              <a:ext cx="14000" cy="14200"/>
            </a:xfrm>
            <a:custGeom>
              <a:rect b="b" l="l" r="r" t="t"/>
              <a:pathLst>
                <a:path extrusionOk="0" h="568" w="560">
                  <a:moveTo>
                    <a:pt x="259" y="1"/>
                  </a:moveTo>
                  <a:cubicBezTo>
                    <a:pt x="84" y="42"/>
                    <a:pt x="1" y="166"/>
                    <a:pt x="1" y="301"/>
                  </a:cubicBezTo>
                  <a:cubicBezTo>
                    <a:pt x="1" y="453"/>
                    <a:pt x="95" y="567"/>
                    <a:pt x="235" y="567"/>
                  </a:cubicBezTo>
                  <a:cubicBezTo>
                    <a:pt x="256" y="567"/>
                    <a:pt x="278" y="565"/>
                    <a:pt x="301" y="559"/>
                  </a:cubicBezTo>
                  <a:cubicBezTo>
                    <a:pt x="425" y="559"/>
                    <a:pt x="559" y="425"/>
                    <a:pt x="559" y="259"/>
                  </a:cubicBezTo>
                  <a:cubicBezTo>
                    <a:pt x="559" y="125"/>
                    <a:pt x="38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41"/>
            <p:cNvSpPr/>
            <p:nvPr/>
          </p:nvSpPr>
          <p:spPr>
            <a:xfrm>
              <a:off x="560175" y="3044275"/>
              <a:ext cx="15025" cy="14200"/>
            </a:xfrm>
            <a:custGeom>
              <a:rect b="b" l="l" r="r" t="t"/>
              <a:pathLst>
                <a:path extrusionOk="0" h="568" w="601">
                  <a:moveTo>
                    <a:pt x="325" y="1"/>
                  </a:moveTo>
                  <a:cubicBezTo>
                    <a:pt x="304" y="1"/>
                    <a:pt x="282" y="3"/>
                    <a:pt x="259" y="9"/>
                  </a:cubicBezTo>
                  <a:cubicBezTo>
                    <a:pt x="124" y="9"/>
                    <a:pt x="0" y="133"/>
                    <a:pt x="0" y="309"/>
                  </a:cubicBezTo>
                  <a:cubicBezTo>
                    <a:pt x="42" y="443"/>
                    <a:pt x="176" y="567"/>
                    <a:pt x="300" y="567"/>
                  </a:cubicBezTo>
                  <a:cubicBezTo>
                    <a:pt x="476" y="526"/>
                    <a:pt x="600" y="391"/>
                    <a:pt x="559" y="267"/>
                  </a:cubicBezTo>
                  <a:cubicBezTo>
                    <a:pt x="559" y="114"/>
                    <a:pt x="465" y="1"/>
                    <a:pt x="3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41"/>
            <p:cNvSpPr/>
            <p:nvPr/>
          </p:nvSpPr>
          <p:spPr>
            <a:xfrm>
              <a:off x="565600" y="3113500"/>
              <a:ext cx="13975" cy="13975"/>
            </a:xfrm>
            <a:custGeom>
              <a:rect b="b" l="l" r="r" t="t"/>
              <a:pathLst>
                <a:path extrusionOk="0" h="559" w="559">
                  <a:moveTo>
                    <a:pt x="259" y="0"/>
                  </a:moveTo>
                  <a:cubicBezTo>
                    <a:pt x="125" y="0"/>
                    <a:pt x="1" y="124"/>
                    <a:pt x="1" y="300"/>
                  </a:cubicBezTo>
                  <a:cubicBezTo>
                    <a:pt x="42" y="424"/>
                    <a:pt x="166" y="559"/>
                    <a:pt x="300" y="559"/>
                  </a:cubicBezTo>
                  <a:cubicBezTo>
                    <a:pt x="476" y="559"/>
                    <a:pt x="559" y="383"/>
                    <a:pt x="559" y="259"/>
                  </a:cubicBezTo>
                  <a:cubicBezTo>
                    <a:pt x="559" y="83"/>
                    <a:pt x="42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41"/>
            <p:cNvSpPr/>
            <p:nvPr/>
          </p:nvSpPr>
          <p:spPr>
            <a:xfrm>
              <a:off x="629175" y="3039050"/>
              <a:ext cx="15025" cy="13975"/>
            </a:xfrm>
            <a:custGeom>
              <a:rect b="b" l="l" r="r" t="t"/>
              <a:pathLst>
                <a:path extrusionOk="0" h="559" w="601">
                  <a:moveTo>
                    <a:pt x="301" y="1"/>
                  </a:moveTo>
                  <a:cubicBezTo>
                    <a:pt x="125" y="1"/>
                    <a:pt x="1" y="135"/>
                    <a:pt x="42" y="300"/>
                  </a:cubicBezTo>
                  <a:cubicBezTo>
                    <a:pt x="42" y="435"/>
                    <a:pt x="166" y="559"/>
                    <a:pt x="342" y="559"/>
                  </a:cubicBezTo>
                  <a:cubicBezTo>
                    <a:pt x="466" y="518"/>
                    <a:pt x="601" y="394"/>
                    <a:pt x="601" y="259"/>
                  </a:cubicBezTo>
                  <a:cubicBezTo>
                    <a:pt x="559" y="83"/>
                    <a:pt x="425" y="1"/>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41"/>
            <p:cNvSpPr/>
            <p:nvPr/>
          </p:nvSpPr>
          <p:spPr>
            <a:xfrm>
              <a:off x="529925" y="3018625"/>
              <a:ext cx="7525" cy="7525"/>
            </a:xfrm>
            <a:custGeom>
              <a:rect b="b" l="l" r="r" t="t"/>
              <a:pathLst>
                <a:path extrusionOk="0" h="301" w="301">
                  <a:moveTo>
                    <a:pt x="1" y="1"/>
                  </a:moveTo>
                  <a:lnTo>
                    <a:pt x="42" y="301"/>
                  </a:lnTo>
                  <a:cubicBezTo>
                    <a:pt x="177" y="301"/>
                    <a:pt x="301" y="125"/>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41"/>
            <p:cNvSpPr/>
            <p:nvPr/>
          </p:nvSpPr>
          <p:spPr>
            <a:xfrm>
              <a:off x="592475" y="3013200"/>
              <a:ext cx="14000" cy="7525"/>
            </a:xfrm>
            <a:custGeom>
              <a:rect b="b" l="l" r="r" t="t"/>
              <a:pathLst>
                <a:path extrusionOk="0" h="301" w="560">
                  <a:moveTo>
                    <a:pt x="559" y="1"/>
                  </a:moveTo>
                  <a:lnTo>
                    <a:pt x="1" y="42"/>
                  </a:lnTo>
                  <a:cubicBezTo>
                    <a:pt x="1" y="218"/>
                    <a:pt x="125" y="301"/>
                    <a:pt x="301" y="301"/>
                  </a:cubicBezTo>
                  <a:cubicBezTo>
                    <a:pt x="476" y="301"/>
                    <a:pt x="559" y="177"/>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41"/>
            <p:cNvSpPr/>
            <p:nvPr/>
          </p:nvSpPr>
          <p:spPr>
            <a:xfrm>
              <a:off x="666675" y="3071375"/>
              <a:ext cx="7775" cy="12925"/>
            </a:xfrm>
            <a:custGeom>
              <a:rect b="b" l="l" r="r" t="t"/>
              <a:pathLst>
                <a:path extrusionOk="0" h="517" w="311">
                  <a:moveTo>
                    <a:pt x="217" y="0"/>
                  </a:moveTo>
                  <a:cubicBezTo>
                    <a:pt x="93" y="41"/>
                    <a:pt x="0" y="134"/>
                    <a:pt x="0" y="259"/>
                  </a:cubicBezTo>
                  <a:cubicBezTo>
                    <a:pt x="0" y="393"/>
                    <a:pt x="93" y="476"/>
                    <a:pt x="217" y="517"/>
                  </a:cubicBezTo>
                  <a:lnTo>
                    <a:pt x="310" y="476"/>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41"/>
            <p:cNvSpPr/>
            <p:nvPr/>
          </p:nvSpPr>
          <p:spPr>
            <a:xfrm>
              <a:off x="661500" y="3008800"/>
              <a:ext cx="7525" cy="6500"/>
            </a:xfrm>
            <a:custGeom>
              <a:rect b="b" l="l" r="r" t="t"/>
              <a:pathLst>
                <a:path extrusionOk="0" h="260" w="301">
                  <a:moveTo>
                    <a:pt x="0" y="1"/>
                  </a:moveTo>
                  <a:cubicBezTo>
                    <a:pt x="0" y="53"/>
                    <a:pt x="0" y="53"/>
                    <a:pt x="42" y="53"/>
                  </a:cubicBezTo>
                  <a:cubicBezTo>
                    <a:pt x="42" y="135"/>
                    <a:pt x="83" y="177"/>
                    <a:pt x="166" y="218"/>
                  </a:cubicBezTo>
                  <a:cubicBezTo>
                    <a:pt x="207" y="259"/>
                    <a:pt x="259" y="259"/>
                    <a:pt x="300" y="259"/>
                  </a:cubicBezTo>
                  <a:lnTo>
                    <a:pt x="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41"/>
            <p:cNvSpPr/>
            <p:nvPr/>
          </p:nvSpPr>
          <p:spPr>
            <a:xfrm>
              <a:off x="401725" y="3160800"/>
              <a:ext cx="7775" cy="7525"/>
            </a:xfrm>
            <a:custGeom>
              <a:rect b="b" l="l" r="r" t="t"/>
              <a:pathLst>
                <a:path extrusionOk="0" h="301" w="311">
                  <a:moveTo>
                    <a:pt x="1" y="0"/>
                  </a:moveTo>
                  <a:lnTo>
                    <a:pt x="1" y="300"/>
                  </a:lnTo>
                  <a:lnTo>
                    <a:pt x="311" y="259"/>
                  </a:lnTo>
                  <a:cubicBezTo>
                    <a:pt x="311" y="217"/>
                    <a:pt x="311" y="217"/>
                    <a:pt x="259" y="176"/>
                  </a:cubicBezTo>
                  <a:lnTo>
                    <a:pt x="259" y="124"/>
                  </a:lnTo>
                  <a:lnTo>
                    <a:pt x="218" y="83"/>
                  </a:lnTo>
                  <a:cubicBezTo>
                    <a:pt x="176" y="42"/>
                    <a:pt x="135" y="42"/>
                    <a:pt x="94" y="42"/>
                  </a:cubicBezTo>
                  <a:cubicBezTo>
                    <a:pt x="94" y="0"/>
                    <a:pt x="52"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41"/>
            <p:cNvSpPr/>
            <p:nvPr/>
          </p:nvSpPr>
          <p:spPr>
            <a:xfrm>
              <a:off x="396550" y="3091775"/>
              <a:ext cx="7525" cy="14000"/>
            </a:xfrm>
            <a:custGeom>
              <a:rect b="b" l="l" r="r" t="t"/>
              <a:pathLst>
                <a:path extrusionOk="0" h="560" w="301">
                  <a:moveTo>
                    <a:pt x="1" y="1"/>
                  </a:moveTo>
                  <a:lnTo>
                    <a:pt x="42" y="559"/>
                  </a:lnTo>
                  <a:cubicBezTo>
                    <a:pt x="84" y="559"/>
                    <a:pt x="125" y="559"/>
                    <a:pt x="166" y="518"/>
                  </a:cubicBezTo>
                  <a:lnTo>
                    <a:pt x="208" y="518"/>
                  </a:lnTo>
                  <a:cubicBezTo>
                    <a:pt x="259" y="435"/>
                    <a:pt x="301" y="352"/>
                    <a:pt x="301" y="259"/>
                  </a:cubicBezTo>
                  <a:cubicBezTo>
                    <a:pt x="301" y="218"/>
                    <a:pt x="259" y="135"/>
                    <a:pt x="259" y="94"/>
                  </a:cubicBezTo>
                  <a:lnTo>
                    <a:pt x="208" y="94"/>
                  </a:lnTo>
                  <a:cubicBezTo>
                    <a:pt x="166" y="42"/>
                    <a:pt x="125" y="1"/>
                    <a:pt x="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41"/>
            <p:cNvSpPr/>
            <p:nvPr/>
          </p:nvSpPr>
          <p:spPr>
            <a:xfrm>
              <a:off x="464275" y="3155375"/>
              <a:ext cx="13975" cy="7525"/>
            </a:xfrm>
            <a:custGeom>
              <a:rect b="b" l="l" r="r" t="t"/>
              <a:pathLst>
                <a:path extrusionOk="0" h="301" w="559">
                  <a:moveTo>
                    <a:pt x="259" y="0"/>
                  </a:moveTo>
                  <a:cubicBezTo>
                    <a:pt x="176" y="42"/>
                    <a:pt x="83" y="83"/>
                    <a:pt x="42" y="176"/>
                  </a:cubicBezTo>
                  <a:cubicBezTo>
                    <a:pt x="42" y="217"/>
                    <a:pt x="1" y="259"/>
                    <a:pt x="1" y="300"/>
                  </a:cubicBezTo>
                  <a:lnTo>
                    <a:pt x="559" y="259"/>
                  </a:lnTo>
                  <a:cubicBezTo>
                    <a:pt x="559" y="135"/>
                    <a:pt x="476" y="42"/>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41"/>
            <p:cNvSpPr/>
            <p:nvPr/>
          </p:nvSpPr>
          <p:spPr>
            <a:xfrm>
              <a:off x="458850" y="3086350"/>
              <a:ext cx="15275" cy="14250"/>
            </a:xfrm>
            <a:custGeom>
              <a:rect b="b" l="l" r="r" t="t"/>
              <a:pathLst>
                <a:path extrusionOk="0" h="570" w="611">
                  <a:moveTo>
                    <a:pt x="259" y="1"/>
                  </a:moveTo>
                  <a:cubicBezTo>
                    <a:pt x="135" y="1"/>
                    <a:pt x="1" y="176"/>
                    <a:pt x="1" y="311"/>
                  </a:cubicBezTo>
                  <a:cubicBezTo>
                    <a:pt x="42" y="476"/>
                    <a:pt x="176" y="569"/>
                    <a:pt x="300" y="569"/>
                  </a:cubicBezTo>
                  <a:cubicBezTo>
                    <a:pt x="476" y="569"/>
                    <a:pt x="611" y="435"/>
                    <a:pt x="559" y="259"/>
                  </a:cubicBezTo>
                  <a:cubicBezTo>
                    <a:pt x="559" y="13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41"/>
            <p:cNvSpPr/>
            <p:nvPr/>
          </p:nvSpPr>
          <p:spPr>
            <a:xfrm>
              <a:off x="422400" y="3054050"/>
              <a:ext cx="14000" cy="14425"/>
            </a:xfrm>
            <a:custGeom>
              <a:rect b="b" l="l" r="r" t="t"/>
              <a:pathLst>
                <a:path extrusionOk="0" h="577" w="560">
                  <a:moveTo>
                    <a:pt x="259" y="0"/>
                  </a:moveTo>
                  <a:cubicBezTo>
                    <a:pt x="83" y="52"/>
                    <a:pt x="1" y="176"/>
                    <a:pt x="1" y="310"/>
                  </a:cubicBezTo>
                  <a:cubicBezTo>
                    <a:pt x="1" y="455"/>
                    <a:pt x="96" y="577"/>
                    <a:pt x="238" y="577"/>
                  </a:cubicBezTo>
                  <a:cubicBezTo>
                    <a:pt x="258" y="577"/>
                    <a:pt x="279" y="574"/>
                    <a:pt x="301" y="569"/>
                  </a:cubicBezTo>
                  <a:cubicBezTo>
                    <a:pt x="425" y="569"/>
                    <a:pt x="559" y="435"/>
                    <a:pt x="559" y="259"/>
                  </a:cubicBezTo>
                  <a:cubicBezTo>
                    <a:pt x="518" y="135"/>
                    <a:pt x="38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41"/>
            <p:cNvSpPr/>
            <p:nvPr/>
          </p:nvSpPr>
          <p:spPr>
            <a:xfrm>
              <a:off x="426550" y="3123900"/>
              <a:ext cx="15275" cy="14175"/>
            </a:xfrm>
            <a:custGeom>
              <a:rect b="b" l="l" r="r" t="t"/>
              <a:pathLst>
                <a:path extrusionOk="0" h="567" w="611">
                  <a:moveTo>
                    <a:pt x="349" y="1"/>
                  </a:moveTo>
                  <a:cubicBezTo>
                    <a:pt x="333" y="1"/>
                    <a:pt x="317" y="3"/>
                    <a:pt x="300" y="8"/>
                  </a:cubicBezTo>
                  <a:cubicBezTo>
                    <a:pt x="135" y="8"/>
                    <a:pt x="0" y="143"/>
                    <a:pt x="42" y="308"/>
                  </a:cubicBezTo>
                  <a:cubicBezTo>
                    <a:pt x="42" y="442"/>
                    <a:pt x="176" y="567"/>
                    <a:pt x="352" y="567"/>
                  </a:cubicBezTo>
                  <a:cubicBezTo>
                    <a:pt x="476" y="525"/>
                    <a:pt x="610" y="401"/>
                    <a:pt x="610" y="267"/>
                  </a:cubicBezTo>
                  <a:cubicBezTo>
                    <a:pt x="565" y="122"/>
                    <a:pt x="464" y="1"/>
                    <a:pt x="3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41"/>
            <p:cNvSpPr/>
            <p:nvPr/>
          </p:nvSpPr>
          <p:spPr>
            <a:xfrm>
              <a:off x="491150" y="3049700"/>
              <a:ext cx="14000" cy="13350"/>
            </a:xfrm>
            <a:custGeom>
              <a:rect b="b" l="l" r="r" t="t"/>
              <a:pathLst>
                <a:path extrusionOk="0" h="534" w="560">
                  <a:moveTo>
                    <a:pt x="326" y="1"/>
                  </a:moveTo>
                  <a:cubicBezTo>
                    <a:pt x="305" y="1"/>
                    <a:pt x="282" y="3"/>
                    <a:pt x="259" y="9"/>
                  </a:cubicBezTo>
                  <a:cubicBezTo>
                    <a:pt x="94" y="9"/>
                    <a:pt x="1" y="133"/>
                    <a:pt x="1" y="267"/>
                  </a:cubicBezTo>
                  <a:cubicBezTo>
                    <a:pt x="1" y="412"/>
                    <a:pt x="104" y="533"/>
                    <a:pt x="241" y="533"/>
                  </a:cubicBezTo>
                  <a:cubicBezTo>
                    <a:pt x="260" y="533"/>
                    <a:pt x="280" y="531"/>
                    <a:pt x="301" y="526"/>
                  </a:cubicBezTo>
                  <a:cubicBezTo>
                    <a:pt x="477" y="526"/>
                    <a:pt x="559" y="391"/>
                    <a:pt x="559" y="267"/>
                  </a:cubicBezTo>
                  <a:cubicBezTo>
                    <a:pt x="559" y="115"/>
                    <a:pt x="465" y="1"/>
                    <a:pt x="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41"/>
            <p:cNvSpPr/>
            <p:nvPr/>
          </p:nvSpPr>
          <p:spPr>
            <a:xfrm>
              <a:off x="496600" y="3118675"/>
              <a:ext cx="13975" cy="14225"/>
            </a:xfrm>
            <a:custGeom>
              <a:rect b="b" l="l" r="r" t="t"/>
              <a:pathLst>
                <a:path extrusionOk="0" h="569" w="559">
                  <a:moveTo>
                    <a:pt x="259" y="0"/>
                  </a:moveTo>
                  <a:cubicBezTo>
                    <a:pt x="83" y="0"/>
                    <a:pt x="0" y="134"/>
                    <a:pt x="0" y="310"/>
                  </a:cubicBezTo>
                  <a:cubicBezTo>
                    <a:pt x="0" y="434"/>
                    <a:pt x="134" y="569"/>
                    <a:pt x="300" y="569"/>
                  </a:cubicBezTo>
                  <a:cubicBezTo>
                    <a:pt x="434" y="517"/>
                    <a:pt x="558" y="393"/>
                    <a:pt x="558" y="259"/>
                  </a:cubicBezTo>
                  <a:cubicBezTo>
                    <a:pt x="558" y="93"/>
                    <a:pt x="39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41"/>
            <p:cNvSpPr/>
            <p:nvPr/>
          </p:nvSpPr>
          <p:spPr>
            <a:xfrm>
              <a:off x="392175" y="3029500"/>
              <a:ext cx="6475" cy="7500"/>
            </a:xfrm>
            <a:custGeom>
              <a:rect b="b" l="l" r="r" t="t"/>
              <a:pathLst>
                <a:path extrusionOk="0" h="300" w="259">
                  <a:moveTo>
                    <a:pt x="0" y="0"/>
                  </a:moveTo>
                  <a:lnTo>
                    <a:pt x="0" y="300"/>
                  </a:lnTo>
                  <a:cubicBezTo>
                    <a:pt x="176" y="259"/>
                    <a:pt x="259" y="124"/>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41"/>
            <p:cNvSpPr/>
            <p:nvPr/>
          </p:nvSpPr>
          <p:spPr>
            <a:xfrm>
              <a:off x="454725" y="3024050"/>
              <a:ext cx="13975" cy="7525"/>
            </a:xfrm>
            <a:custGeom>
              <a:rect b="b" l="l" r="r" t="t"/>
              <a:pathLst>
                <a:path extrusionOk="0" h="301" w="559">
                  <a:moveTo>
                    <a:pt x="517" y="1"/>
                  </a:moveTo>
                  <a:lnTo>
                    <a:pt x="0" y="42"/>
                  </a:lnTo>
                  <a:cubicBezTo>
                    <a:pt x="0" y="166"/>
                    <a:pt x="124" y="301"/>
                    <a:pt x="259" y="301"/>
                  </a:cubicBezTo>
                  <a:cubicBezTo>
                    <a:pt x="424" y="259"/>
                    <a:pt x="558" y="125"/>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41"/>
            <p:cNvSpPr/>
            <p:nvPr/>
          </p:nvSpPr>
          <p:spPr>
            <a:xfrm>
              <a:off x="534325" y="3150975"/>
              <a:ext cx="6475" cy="3375"/>
            </a:xfrm>
            <a:custGeom>
              <a:rect b="b" l="l" r="r" t="t"/>
              <a:pathLst>
                <a:path extrusionOk="0" h="135" w="259">
                  <a:moveTo>
                    <a:pt x="176" y="0"/>
                  </a:moveTo>
                  <a:cubicBezTo>
                    <a:pt x="125" y="0"/>
                    <a:pt x="125" y="0"/>
                    <a:pt x="83" y="52"/>
                  </a:cubicBezTo>
                  <a:lnTo>
                    <a:pt x="42" y="94"/>
                  </a:lnTo>
                  <a:lnTo>
                    <a:pt x="1" y="135"/>
                  </a:lnTo>
                  <a:lnTo>
                    <a:pt x="259" y="52"/>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41"/>
            <p:cNvSpPr/>
            <p:nvPr/>
          </p:nvSpPr>
          <p:spPr>
            <a:xfrm>
              <a:off x="527875" y="3081175"/>
              <a:ext cx="8550" cy="14000"/>
            </a:xfrm>
            <a:custGeom>
              <a:rect b="b" l="l" r="r" t="t"/>
              <a:pathLst>
                <a:path extrusionOk="0" h="560" w="342">
                  <a:moveTo>
                    <a:pt x="300" y="1"/>
                  </a:moveTo>
                  <a:cubicBezTo>
                    <a:pt x="259" y="1"/>
                    <a:pt x="259" y="1"/>
                    <a:pt x="217" y="42"/>
                  </a:cubicBezTo>
                  <a:cubicBezTo>
                    <a:pt x="83" y="42"/>
                    <a:pt x="0" y="166"/>
                    <a:pt x="41" y="301"/>
                  </a:cubicBezTo>
                  <a:cubicBezTo>
                    <a:pt x="41" y="425"/>
                    <a:pt x="124" y="518"/>
                    <a:pt x="217" y="559"/>
                  </a:cubicBezTo>
                  <a:lnTo>
                    <a:pt x="341" y="559"/>
                  </a:lnTo>
                  <a:lnTo>
                    <a:pt x="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41"/>
            <p:cNvSpPr/>
            <p:nvPr/>
          </p:nvSpPr>
          <p:spPr>
            <a:xfrm>
              <a:off x="523475" y="3018625"/>
              <a:ext cx="7525" cy="7525"/>
            </a:xfrm>
            <a:custGeom>
              <a:rect b="b" l="l" r="r" t="t"/>
              <a:pathLst>
                <a:path extrusionOk="0" h="301" w="301">
                  <a:moveTo>
                    <a:pt x="259" y="1"/>
                  </a:moveTo>
                  <a:lnTo>
                    <a:pt x="0" y="42"/>
                  </a:lnTo>
                  <a:cubicBezTo>
                    <a:pt x="0" y="125"/>
                    <a:pt x="42" y="218"/>
                    <a:pt x="135" y="259"/>
                  </a:cubicBezTo>
                  <a:cubicBezTo>
                    <a:pt x="176" y="301"/>
                    <a:pt x="217" y="301"/>
                    <a:pt x="300" y="301"/>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41"/>
            <p:cNvSpPr/>
            <p:nvPr/>
          </p:nvSpPr>
          <p:spPr>
            <a:xfrm>
              <a:off x="262925" y="3171650"/>
              <a:ext cx="7525" cy="7525"/>
            </a:xfrm>
            <a:custGeom>
              <a:rect b="b" l="l" r="r" t="t"/>
              <a:pathLst>
                <a:path extrusionOk="0" h="301" w="301">
                  <a:moveTo>
                    <a:pt x="1" y="1"/>
                  </a:moveTo>
                  <a:lnTo>
                    <a:pt x="42" y="300"/>
                  </a:lnTo>
                  <a:lnTo>
                    <a:pt x="300" y="259"/>
                  </a:lnTo>
                  <a:lnTo>
                    <a:pt x="300" y="166"/>
                  </a:lnTo>
                  <a:cubicBezTo>
                    <a:pt x="259" y="125"/>
                    <a:pt x="259" y="83"/>
                    <a:pt x="218" y="83"/>
                  </a:cubicBezTo>
                  <a:cubicBezTo>
                    <a:pt x="176" y="42"/>
                    <a:pt x="176" y="42"/>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41"/>
            <p:cNvSpPr/>
            <p:nvPr/>
          </p:nvSpPr>
          <p:spPr>
            <a:xfrm>
              <a:off x="258525" y="3102650"/>
              <a:ext cx="7525" cy="13975"/>
            </a:xfrm>
            <a:custGeom>
              <a:rect b="b" l="l" r="r" t="t"/>
              <a:pathLst>
                <a:path extrusionOk="0" h="559" w="301">
                  <a:moveTo>
                    <a:pt x="1" y="0"/>
                  </a:moveTo>
                  <a:lnTo>
                    <a:pt x="1" y="558"/>
                  </a:lnTo>
                  <a:cubicBezTo>
                    <a:pt x="42" y="558"/>
                    <a:pt x="94" y="517"/>
                    <a:pt x="135" y="517"/>
                  </a:cubicBezTo>
                  <a:cubicBezTo>
                    <a:pt x="135" y="517"/>
                    <a:pt x="177" y="517"/>
                    <a:pt x="177" y="476"/>
                  </a:cubicBezTo>
                  <a:cubicBezTo>
                    <a:pt x="259" y="434"/>
                    <a:pt x="301" y="341"/>
                    <a:pt x="259" y="259"/>
                  </a:cubicBezTo>
                  <a:cubicBezTo>
                    <a:pt x="259" y="83"/>
                    <a:pt x="135"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41"/>
            <p:cNvSpPr/>
            <p:nvPr/>
          </p:nvSpPr>
          <p:spPr>
            <a:xfrm>
              <a:off x="325475" y="3166225"/>
              <a:ext cx="15025" cy="7525"/>
            </a:xfrm>
            <a:custGeom>
              <a:rect b="b" l="l" r="r" t="t"/>
              <a:pathLst>
                <a:path extrusionOk="0" h="301" w="601">
                  <a:moveTo>
                    <a:pt x="300" y="0"/>
                  </a:moveTo>
                  <a:cubicBezTo>
                    <a:pt x="125" y="0"/>
                    <a:pt x="1" y="166"/>
                    <a:pt x="42" y="300"/>
                  </a:cubicBezTo>
                  <a:lnTo>
                    <a:pt x="600" y="259"/>
                  </a:lnTo>
                  <a:cubicBezTo>
                    <a:pt x="559" y="166"/>
                    <a:pt x="518" y="83"/>
                    <a:pt x="424" y="42"/>
                  </a:cubicBezTo>
                  <a:cubicBezTo>
                    <a:pt x="383" y="0"/>
                    <a:pt x="342" y="0"/>
                    <a:pt x="3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41"/>
            <p:cNvSpPr/>
            <p:nvPr/>
          </p:nvSpPr>
          <p:spPr>
            <a:xfrm>
              <a:off x="321075" y="3097200"/>
              <a:ext cx="14000" cy="14000"/>
            </a:xfrm>
            <a:custGeom>
              <a:rect b="b" l="l" r="r" t="t"/>
              <a:pathLst>
                <a:path extrusionOk="0" h="560" w="560">
                  <a:moveTo>
                    <a:pt x="259" y="1"/>
                  </a:moveTo>
                  <a:cubicBezTo>
                    <a:pt x="84" y="1"/>
                    <a:pt x="1" y="135"/>
                    <a:pt x="1" y="301"/>
                  </a:cubicBezTo>
                  <a:cubicBezTo>
                    <a:pt x="1" y="435"/>
                    <a:pt x="125" y="559"/>
                    <a:pt x="301" y="559"/>
                  </a:cubicBezTo>
                  <a:cubicBezTo>
                    <a:pt x="435" y="559"/>
                    <a:pt x="559" y="394"/>
                    <a:pt x="559" y="259"/>
                  </a:cubicBezTo>
                  <a:cubicBezTo>
                    <a:pt x="518" y="84"/>
                    <a:pt x="38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41"/>
            <p:cNvSpPr/>
            <p:nvPr/>
          </p:nvSpPr>
          <p:spPr>
            <a:xfrm>
              <a:off x="283350" y="3064900"/>
              <a:ext cx="13975" cy="13975"/>
            </a:xfrm>
            <a:custGeom>
              <a:rect b="b" l="l" r="r" t="t"/>
              <a:pathLst>
                <a:path extrusionOk="0" h="559" w="559">
                  <a:moveTo>
                    <a:pt x="259" y="1"/>
                  </a:moveTo>
                  <a:cubicBezTo>
                    <a:pt x="135" y="42"/>
                    <a:pt x="0" y="176"/>
                    <a:pt x="0" y="300"/>
                  </a:cubicBezTo>
                  <a:cubicBezTo>
                    <a:pt x="42" y="476"/>
                    <a:pt x="176" y="559"/>
                    <a:pt x="300" y="559"/>
                  </a:cubicBezTo>
                  <a:cubicBezTo>
                    <a:pt x="476" y="559"/>
                    <a:pt x="559" y="435"/>
                    <a:pt x="559" y="259"/>
                  </a:cubicBezTo>
                  <a:cubicBezTo>
                    <a:pt x="559" y="13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41"/>
            <p:cNvSpPr/>
            <p:nvPr/>
          </p:nvSpPr>
          <p:spPr>
            <a:xfrm>
              <a:off x="288775" y="3134750"/>
              <a:ext cx="13975" cy="13350"/>
            </a:xfrm>
            <a:custGeom>
              <a:rect b="b" l="l" r="r" t="t"/>
              <a:pathLst>
                <a:path extrusionOk="0" h="534" w="559">
                  <a:moveTo>
                    <a:pt x="326" y="0"/>
                  </a:moveTo>
                  <a:cubicBezTo>
                    <a:pt x="305" y="0"/>
                    <a:pt x="282" y="3"/>
                    <a:pt x="259" y="8"/>
                  </a:cubicBezTo>
                  <a:cubicBezTo>
                    <a:pt x="125" y="8"/>
                    <a:pt x="0" y="133"/>
                    <a:pt x="0" y="267"/>
                  </a:cubicBezTo>
                  <a:cubicBezTo>
                    <a:pt x="0" y="420"/>
                    <a:pt x="133" y="533"/>
                    <a:pt x="249" y="533"/>
                  </a:cubicBezTo>
                  <a:cubicBezTo>
                    <a:pt x="267" y="533"/>
                    <a:pt x="284" y="531"/>
                    <a:pt x="300" y="525"/>
                  </a:cubicBezTo>
                  <a:cubicBezTo>
                    <a:pt x="476" y="525"/>
                    <a:pt x="559" y="391"/>
                    <a:pt x="559" y="226"/>
                  </a:cubicBezTo>
                  <a:cubicBezTo>
                    <a:pt x="559" y="109"/>
                    <a:pt x="466" y="0"/>
                    <a:pt x="3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41"/>
            <p:cNvSpPr/>
            <p:nvPr/>
          </p:nvSpPr>
          <p:spPr>
            <a:xfrm>
              <a:off x="352350" y="3059475"/>
              <a:ext cx="15025" cy="13975"/>
            </a:xfrm>
            <a:custGeom>
              <a:rect b="b" l="l" r="r" t="t"/>
              <a:pathLst>
                <a:path extrusionOk="0" h="559" w="601">
                  <a:moveTo>
                    <a:pt x="259" y="0"/>
                  </a:moveTo>
                  <a:cubicBezTo>
                    <a:pt x="125" y="42"/>
                    <a:pt x="1" y="176"/>
                    <a:pt x="42" y="300"/>
                  </a:cubicBezTo>
                  <a:cubicBezTo>
                    <a:pt x="42" y="476"/>
                    <a:pt x="166" y="559"/>
                    <a:pt x="301" y="559"/>
                  </a:cubicBezTo>
                  <a:cubicBezTo>
                    <a:pt x="476" y="559"/>
                    <a:pt x="601" y="435"/>
                    <a:pt x="559" y="259"/>
                  </a:cubicBezTo>
                  <a:cubicBezTo>
                    <a:pt x="559" y="135"/>
                    <a:pt x="42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41"/>
            <p:cNvSpPr/>
            <p:nvPr/>
          </p:nvSpPr>
          <p:spPr>
            <a:xfrm>
              <a:off x="357775" y="3129325"/>
              <a:ext cx="15025" cy="13350"/>
            </a:xfrm>
            <a:custGeom>
              <a:rect b="b" l="l" r="r" t="t"/>
              <a:pathLst>
                <a:path extrusionOk="0" h="534" w="601">
                  <a:moveTo>
                    <a:pt x="323" y="0"/>
                  </a:moveTo>
                  <a:cubicBezTo>
                    <a:pt x="302" y="0"/>
                    <a:pt x="281" y="3"/>
                    <a:pt x="259" y="8"/>
                  </a:cubicBezTo>
                  <a:cubicBezTo>
                    <a:pt x="125" y="8"/>
                    <a:pt x="1" y="143"/>
                    <a:pt x="1" y="308"/>
                  </a:cubicBezTo>
                  <a:cubicBezTo>
                    <a:pt x="37" y="425"/>
                    <a:pt x="135" y="533"/>
                    <a:pt x="248" y="533"/>
                  </a:cubicBezTo>
                  <a:cubicBezTo>
                    <a:pt x="265" y="533"/>
                    <a:pt x="283" y="531"/>
                    <a:pt x="301" y="525"/>
                  </a:cubicBezTo>
                  <a:cubicBezTo>
                    <a:pt x="466" y="525"/>
                    <a:pt x="601" y="401"/>
                    <a:pt x="559" y="267"/>
                  </a:cubicBezTo>
                  <a:cubicBezTo>
                    <a:pt x="559" y="114"/>
                    <a:pt x="458" y="0"/>
                    <a:pt x="3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41"/>
            <p:cNvSpPr/>
            <p:nvPr/>
          </p:nvSpPr>
          <p:spPr>
            <a:xfrm>
              <a:off x="253100" y="3039050"/>
              <a:ext cx="7775" cy="7525"/>
            </a:xfrm>
            <a:custGeom>
              <a:rect b="b" l="l" r="r" t="t"/>
              <a:pathLst>
                <a:path extrusionOk="0" h="301" w="311">
                  <a:moveTo>
                    <a:pt x="311" y="1"/>
                  </a:moveTo>
                  <a:lnTo>
                    <a:pt x="1" y="42"/>
                  </a:lnTo>
                  <a:lnTo>
                    <a:pt x="52" y="300"/>
                  </a:lnTo>
                  <a:lnTo>
                    <a:pt x="135" y="300"/>
                  </a:lnTo>
                  <a:lnTo>
                    <a:pt x="218" y="218"/>
                  </a:lnTo>
                  <a:cubicBezTo>
                    <a:pt x="259" y="176"/>
                    <a:pt x="311" y="83"/>
                    <a:pt x="3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41"/>
            <p:cNvSpPr/>
            <p:nvPr/>
          </p:nvSpPr>
          <p:spPr>
            <a:xfrm>
              <a:off x="315650" y="3034650"/>
              <a:ext cx="14000" cy="7800"/>
            </a:xfrm>
            <a:custGeom>
              <a:rect b="b" l="l" r="r" t="t"/>
              <a:pathLst>
                <a:path extrusionOk="0" h="312" w="560">
                  <a:moveTo>
                    <a:pt x="559" y="1"/>
                  </a:moveTo>
                  <a:lnTo>
                    <a:pt x="1" y="53"/>
                  </a:lnTo>
                  <a:cubicBezTo>
                    <a:pt x="1" y="135"/>
                    <a:pt x="83" y="218"/>
                    <a:pt x="176" y="259"/>
                  </a:cubicBezTo>
                  <a:cubicBezTo>
                    <a:pt x="218" y="259"/>
                    <a:pt x="259" y="311"/>
                    <a:pt x="301" y="311"/>
                  </a:cubicBezTo>
                  <a:cubicBezTo>
                    <a:pt x="301" y="259"/>
                    <a:pt x="342" y="259"/>
                    <a:pt x="342" y="259"/>
                  </a:cubicBezTo>
                  <a:cubicBezTo>
                    <a:pt x="476" y="218"/>
                    <a:pt x="559" y="135"/>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41"/>
            <p:cNvSpPr/>
            <p:nvPr/>
          </p:nvSpPr>
          <p:spPr>
            <a:xfrm>
              <a:off x="395275" y="3160800"/>
              <a:ext cx="6475" cy="7525"/>
            </a:xfrm>
            <a:custGeom>
              <a:rect b="b" l="l" r="r" t="t"/>
              <a:pathLst>
                <a:path extrusionOk="0" h="301" w="259">
                  <a:moveTo>
                    <a:pt x="259" y="0"/>
                  </a:moveTo>
                  <a:cubicBezTo>
                    <a:pt x="217" y="0"/>
                    <a:pt x="135" y="42"/>
                    <a:pt x="93" y="83"/>
                  </a:cubicBezTo>
                  <a:lnTo>
                    <a:pt x="93" y="124"/>
                  </a:lnTo>
                  <a:cubicBezTo>
                    <a:pt x="0" y="176"/>
                    <a:pt x="0" y="217"/>
                    <a:pt x="0" y="300"/>
                  </a:cubicBezTo>
                  <a:lnTo>
                    <a:pt x="259"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41"/>
            <p:cNvSpPr/>
            <p:nvPr/>
          </p:nvSpPr>
          <p:spPr>
            <a:xfrm>
              <a:off x="390100" y="3091775"/>
              <a:ext cx="7525" cy="14000"/>
            </a:xfrm>
            <a:custGeom>
              <a:rect b="b" l="l" r="r" t="t"/>
              <a:pathLst>
                <a:path extrusionOk="0" h="560" w="301">
                  <a:moveTo>
                    <a:pt x="207" y="1"/>
                  </a:moveTo>
                  <a:cubicBezTo>
                    <a:pt x="83" y="42"/>
                    <a:pt x="0" y="177"/>
                    <a:pt x="0" y="301"/>
                  </a:cubicBezTo>
                  <a:cubicBezTo>
                    <a:pt x="0" y="435"/>
                    <a:pt x="83" y="518"/>
                    <a:pt x="207" y="559"/>
                  </a:cubicBezTo>
                  <a:lnTo>
                    <a:pt x="30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41"/>
            <p:cNvSpPr/>
            <p:nvPr/>
          </p:nvSpPr>
          <p:spPr>
            <a:xfrm>
              <a:off x="384675" y="3029500"/>
              <a:ext cx="7525" cy="7500"/>
            </a:xfrm>
            <a:custGeom>
              <a:rect b="b" l="l" r="r" t="t"/>
              <a:pathLst>
                <a:path extrusionOk="0" h="300" w="301">
                  <a:moveTo>
                    <a:pt x="300" y="0"/>
                  </a:moveTo>
                  <a:lnTo>
                    <a:pt x="0" y="41"/>
                  </a:lnTo>
                  <a:cubicBezTo>
                    <a:pt x="0" y="124"/>
                    <a:pt x="83" y="207"/>
                    <a:pt x="124" y="259"/>
                  </a:cubicBezTo>
                  <a:cubicBezTo>
                    <a:pt x="217" y="259"/>
                    <a:pt x="259" y="300"/>
                    <a:pt x="300" y="300"/>
                  </a:cubicBezTo>
                  <a:lnTo>
                    <a:pt x="3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41"/>
            <p:cNvSpPr/>
            <p:nvPr/>
          </p:nvSpPr>
          <p:spPr>
            <a:xfrm>
              <a:off x="256475" y="3171650"/>
              <a:ext cx="7500" cy="7525"/>
            </a:xfrm>
            <a:custGeom>
              <a:rect b="b" l="l" r="r" t="t"/>
              <a:pathLst>
                <a:path extrusionOk="0" h="301" w="300">
                  <a:moveTo>
                    <a:pt x="259" y="1"/>
                  </a:moveTo>
                  <a:cubicBezTo>
                    <a:pt x="217" y="1"/>
                    <a:pt x="176" y="42"/>
                    <a:pt x="124" y="42"/>
                  </a:cubicBezTo>
                  <a:cubicBezTo>
                    <a:pt x="83" y="125"/>
                    <a:pt x="41" y="166"/>
                    <a:pt x="0" y="259"/>
                  </a:cubicBezTo>
                  <a:lnTo>
                    <a:pt x="0" y="300"/>
                  </a:lnTo>
                  <a:lnTo>
                    <a:pt x="300" y="300"/>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41"/>
            <p:cNvSpPr/>
            <p:nvPr/>
          </p:nvSpPr>
          <p:spPr>
            <a:xfrm>
              <a:off x="251025" y="3102650"/>
              <a:ext cx="7525" cy="13975"/>
            </a:xfrm>
            <a:custGeom>
              <a:rect b="b" l="l" r="r" t="t"/>
              <a:pathLst>
                <a:path extrusionOk="0" h="559" w="301">
                  <a:moveTo>
                    <a:pt x="218" y="0"/>
                  </a:moveTo>
                  <a:cubicBezTo>
                    <a:pt x="84" y="41"/>
                    <a:pt x="1" y="176"/>
                    <a:pt x="42" y="300"/>
                  </a:cubicBezTo>
                  <a:cubicBezTo>
                    <a:pt x="42" y="383"/>
                    <a:pt x="135" y="517"/>
                    <a:pt x="218" y="517"/>
                  </a:cubicBezTo>
                  <a:cubicBezTo>
                    <a:pt x="259" y="558"/>
                    <a:pt x="301" y="558"/>
                    <a:pt x="301" y="558"/>
                  </a:cubicBezTo>
                  <a:lnTo>
                    <a:pt x="3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41"/>
            <p:cNvSpPr/>
            <p:nvPr/>
          </p:nvSpPr>
          <p:spPr>
            <a:xfrm>
              <a:off x="251025" y="3040100"/>
              <a:ext cx="3400" cy="6475"/>
            </a:xfrm>
            <a:custGeom>
              <a:rect b="b" l="l" r="r" t="t"/>
              <a:pathLst>
                <a:path extrusionOk="0" h="259" w="136">
                  <a:moveTo>
                    <a:pt x="1" y="0"/>
                  </a:moveTo>
                  <a:lnTo>
                    <a:pt x="1" y="258"/>
                  </a:lnTo>
                  <a:lnTo>
                    <a:pt x="135" y="258"/>
                  </a:lnTo>
                  <a:lnTo>
                    <a:pt x="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41"/>
            <p:cNvSpPr/>
            <p:nvPr/>
          </p:nvSpPr>
          <p:spPr>
            <a:xfrm>
              <a:off x="1073775" y="2837700"/>
              <a:ext cx="6475" cy="7525"/>
            </a:xfrm>
            <a:custGeom>
              <a:rect b="b" l="l" r="r" t="t"/>
              <a:pathLst>
                <a:path extrusionOk="0" h="301" w="259">
                  <a:moveTo>
                    <a:pt x="259" y="1"/>
                  </a:moveTo>
                  <a:lnTo>
                    <a:pt x="0" y="42"/>
                  </a:lnTo>
                  <a:lnTo>
                    <a:pt x="0" y="300"/>
                  </a:lnTo>
                  <a:lnTo>
                    <a:pt x="52" y="300"/>
                  </a:lnTo>
                  <a:cubicBezTo>
                    <a:pt x="176" y="259"/>
                    <a:pt x="259" y="125"/>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41"/>
            <p:cNvSpPr/>
            <p:nvPr/>
          </p:nvSpPr>
          <p:spPr>
            <a:xfrm>
              <a:off x="1136325" y="2832275"/>
              <a:ext cx="13975" cy="7800"/>
            </a:xfrm>
            <a:custGeom>
              <a:rect b="b" l="l" r="r" t="t"/>
              <a:pathLst>
                <a:path extrusionOk="0" h="312" w="559">
                  <a:moveTo>
                    <a:pt x="517" y="0"/>
                  </a:moveTo>
                  <a:lnTo>
                    <a:pt x="0" y="42"/>
                  </a:lnTo>
                  <a:lnTo>
                    <a:pt x="0" y="135"/>
                  </a:lnTo>
                  <a:cubicBezTo>
                    <a:pt x="34" y="237"/>
                    <a:pt x="103" y="311"/>
                    <a:pt x="196" y="311"/>
                  </a:cubicBezTo>
                  <a:cubicBezTo>
                    <a:pt x="216" y="311"/>
                    <a:pt x="237" y="308"/>
                    <a:pt x="259" y="300"/>
                  </a:cubicBezTo>
                  <a:cubicBezTo>
                    <a:pt x="434" y="300"/>
                    <a:pt x="558" y="176"/>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41"/>
            <p:cNvSpPr/>
            <p:nvPr/>
          </p:nvSpPr>
          <p:spPr>
            <a:xfrm>
              <a:off x="940400" y="2910850"/>
              <a:ext cx="7500" cy="13975"/>
            </a:xfrm>
            <a:custGeom>
              <a:rect b="b" l="l" r="r" t="t"/>
              <a:pathLst>
                <a:path extrusionOk="0" h="559" w="300">
                  <a:moveTo>
                    <a:pt x="0" y="1"/>
                  </a:moveTo>
                  <a:lnTo>
                    <a:pt x="41" y="559"/>
                  </a:lnTo>
                  <a:cubicBezTo>
                    <a:pt x="166" y="559"/>
                    <a:pt x="300" y="435"/>
                    <a:pt x="259" y="259"/>
                  </a:cubicBezTo>
                  <a:cubicBezTo>
                    <a:pt x="259" y="135"/>
                    <a:pt x="124"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41"/>
            <p:cNvSpPr/>
            <p:nvPr/>
          </p:nvSpPr>
          <p:spPr>
            <a:xfrm>
              <a:off x="1002675" y="2906350"/>
              <a:ext cx="12950" cy="9950"/>
            </a:xfrm>
            <a:custGeom>
              <a:rect b="b" l="l" r="r" t="t"/>
              <a:pathLst>
                <a:path extrusionOk="0" h="398" w="518">
                  <a:moveTo>
                    <a:pt x="318" y="0"/>
                  </a:moveTo>
                  <a:cubicBezTo>
                    <a:pt x="298" y="0"/>
                    <a:pt x="278" y="5"/>
                    <a:pt x="259" y="15"/>
                  </a:cubicBezTo>
                  <a:cubicBezTo>
                    <a:pt x="94" y="15"/>
                    <a:pt x="1" y="139"/>
                    <a:pt x="1" y="274"/>
                  </a:cubicBezTo>
                  <a:lnTo>
                    <a:pt x="1" y="398"/>
                  </a:lnTo>
                  <a:lnTo>
                    <a:pt x="518" y="139"/>
                  </a:lnTo>
                  <a:cubicBezTo>
                    <a:pt x="485" y="73"/>
                    <a:pt x="399" y="0"/>
                    <a:pt x="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41"/>
            <p:cNvSpPr/>
            <p:nvPr/>
          </p:nvSpPr>
          <p:spPr>
            <a:xfrm>
              <a:off x="965200" y="2874400"/>
              <a:ext cx="13975" cy="14000"/>
            </a:xfrm>
            <a:custGeom>
              <a:rect b="b" l="l" r="r" t="t"/>
              <a:pathLst>
                <a:path extrusionOk="0" h="560" w="559">
                  <a:moveTo>
                    <a:pt x="259" y="1"/>
                  </a:moveTo>
                  <a:cubicBezTo>
                    <a:pt x="125" y="1"/>
                    <a:pt x="1" y="125"/>
                    <a:pt x="1" y="301"/>
                  </a:cubicBezTo>
                  <a:cubicBezTo>
                    <a:pt x="42" y="425"/>
                    <a:pt x="166" y="559"/>
                    <a:pt x="301" y="559"/>
                  </a:cubicBezTo>
                  <a:cubicBezTo>
                    <a:pt x="466" y="518"/>
                    <a:pt x="559" y="383"/>
                    <a:pt x="559" y="259"/>
                  </a:cubicBezTo>
                  <a:cubicBezTo>
                    <a:pt x="559" y="83"/>
                    <a:pt x="42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41"/>
            <p:cNvSpPr/>
            <p:nvPr/>
          </p:nvSpPr>
          <p:spPr>
            <a:xfrm>
              <a:off x="1033950" y="2868975"/>
              <a:ext cx="15275" cy="13975"/>
            </a:xfrm>
            <a:custGeom>
              <a:rect b="b" l="l" r="r" t="t"/>
              <a:pathLst>
                <a:path extrusionOk="0" h="559" w="611">
                  <a:moveTo>
                    <a:pt x="301" y="1"/>
                  </a:moveTo>
                  <a:cubicBezTo>
                    <a:pt x="135" y="1"/>
                    <a:pt x="1" y="125"/>
                    <a:pt x="42" y="300"/>
                  </a:cubicBezTo>
                  <a:cubicBezTo>
                    <a:pt x="42" y="424"/>
                    <a:pt x="177" y="559"/>
                    <a:pt x="301" y="559"/>
                  </a:cubicBezTo>
                  <a:cubicBezTo>
                    <a:pt x="476" y="559"/>
                    <a:pt x="611" y="383"/>
                    <a:pt x="559" y="259"/>
                  </a:cubicBezTo>
                  <a:cubicBezTo>
                    <a:pt x="559" y="83"/>
                    <a:pt x="435" y="1"/>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41"/>
            <p:cNvSpPr/>
            <p:nvPr/>
          </p:nvSpPr>
          <p:spPr>
            <a:xfrm>
              <a:off x="934975" y="2848550"/>
              <a:ext cx="7500" cy="7525"/>
            </a:xfrm>
            <a:custGeom>
              <a:rect b="b" l="l" r="r" t="t"/>
              <a:pathLst>
                <a:path extrusionOk="0" h="301" w="300">
                  <a:moveTo>
                    <a:pt x="300" y="1"/>
                  </a:moveTo>
                  <a:lnTo>
                    <a:pt x="0" y="42"/>
                  </a:lnTo>
                  <a:lnTo>
                    <a:pt x="41" y="301"/>
                  </a:lnTo>
                  <a:lnTo>
                    <a:pt x="83" y="301"/>
                  </a:lnTo>
                  <a:cubicBezTo>
                    <a:pt x="217" y="259"/>
                    <a:pt x="300" y="125"/>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41"/>
            <p:cNvSpPr/>
            <p:nvPr/>
          </p:nvSpPr>
          <p:spPr>
            <a:xfrm>
              <a:off x="997525" y="2843125"/>
              <a:ext cx="13975" cy="7525"/>
            </a:xfrm>
            <a:custGeom>
              <a:rect b="b" l="l" r="r" t="t"/>
              <a:pathLst>
                <a:path extrusionOk="0" h="301" w="559">
                  <a:moveTo>
                    <a:pt x="558" y="1"/>
                  </a:moveTo>
                  <a:lnTo>
                    <a:pt x="0" y="42"/>
                  </a:lnTo>
                  <a:cubicBezTo>
                    <a:pt x="0" y="218"/>
                    <a:pt x="124" y="301"/>
                    <a:pt x="300" y="301"/>
                  </a:cubicBezTo>
                  <a:cubicBezTo>
                    <a:pt x="424" y="301"/>
                    <a:pt x="558" y="166"/>
                    <a:pt x="5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41"/>
            <p:cNvSpPr/>
            <p:nvPr/>
          </p:nvSpPr>
          <p:spPr>
            <a:xfrm>
              <a:off x="1066275" y="2838725"/>
              <a:ext cx="7525" cy="6500"/>
            </a:xfrm>
            <a:custGeom>
              <a:rect b="b" l="l" r="r" t="t"/>
              <a:pathLst>
                <a:path extrusionOk="0" h="260" w="301">
                  <a:moveTo>
                    <a:pt x="0" y="1"/>
                  </a:moveTo>
                  <a:cubicBezTo>
                    <a:pt x="0" y="84"/>
                    <a:pt x="93" y="177"/>
                    <a:pt x="176" y="218"/>
                  </a:cubicBezTo>
                  <a:cubicBezTo>
                    <a:pt x="217" y="259"/>
                    <a:pt x="259" y="259"/>
                    <a:pt x="300" y="259"/>
                  </a:cubicBezTo>
                  <a:lnTo>
                    <a:pt x="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41"/>
            <p:cNvSpPr/>
            <p:nvPr/>
          </p:nvSpPr>
          <p:spPr>
            <a:xfrm>
              <a:off x="806750" y="2990725"/>
              <a:ext cx="7525" cy="7525"/>
            </a:xfrm>
            <a:custGeom>
              <a:rect b="b" l="l" r="r" t="t"/>
              <a:pathLst>
                <a:path extrusionOk="0" h="301" w="301">
                  <a:moveTo>
                    <a:pt x="1" y="0"/>
                  </a:moveTo>
                  <a:lnTo>
                    <a:pt x="1" y="300"/>
                  </a:lnTo>
                  <a:lnTo>
                    <a:pt x="301" y="259"/>
                  </a:lnTo>
                  <a:cubicBezTo>
                    <a:pt x="301" y="166"/>
                    <a:pt x="218" y="83"/>
                    <a:pt x="177" y="42"/>
                  </a:cubicBezTo>
                  <a:cubicBezTo>
                    <a:pt x="84" y="42"/>
                    <a:pt x="42"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41"/>
            <p:cNvSpPr/>
            <p:nvPr/>
          </p:nvSpPr>
          <p:spPr>
            <a:xfrm>
              <a:off x="801325" y="2921700"/>
              <a:ext cx="7525" cy="14000"/>
            </a:xfrm>
            <a:custGeom>
              <a:rect b="b" l="l" r="r" t="t"/>
              <a:pathLst>
                <a:path extrusionOk="0" h="560" w="301">
                  <a:moveTo>
                    <a:pt x="1" y="1"/>
                  </a:moveTo>
                  <a:lnTo>
                    <a:pt x="42" y="559"/>
                  </a:lnTo>
                  <a:cubicBezTo>
                    <a:pt x="218" y="559"/>
                    <a:pt x="301" y="435"/>
                    <a:pt x="301" y="259"/>
                  </a:cubicBezTo>
                  <a:cubicBezTo>
                    <a:pt x="301" y="125"/>
                    <a:pt x="177"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41"/>
            <p:cNvSpPr/>
            <p:nvPr/>
          </p:nvSpPr>
          <p:spPr>
            <a:xfrm>
              <a:off x="863875" y="2916275"/>
              <a:ext cx="14000" cy="13975"/>
            </a:xfrm>
            <a:custGeom>
              <a:rect b="b" l="l" r="r" t="t"/>
              <a:pathLst>
                <a:path extrusionOk="0" h="559" w="560">
                  <a:moveTo>
                    <a:pt x="259" y="1"/>
                  </a:moveTo>
                  <a:cubicBezTo>
                    <a:pt x="125" y="42"/>
                    <a:pt x="1" y="176"/>
                    <a:pt x="1" y="300"/>
                  </a:cubicBezTo>
                  <a:cubicBezTo>
                    <a:pt x="42" y="476"/>
                    <a:pt x="177" y="559"/>
                    <a:pt x="301" y="559"/>
                  </a:cubicBezTo>
                  <a:cubicBezTo>
                    <a:pt x="476" y="559"/>
                    <a:pt x="559" y="435"/>
                    <a:pt x="559" y="259"/>
                  </a:cubicBezTo>
                  <a:cubicBezTo>
                    <a:pt x="559" y="13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41"/>
            <p:cNvSpPr/>
            <p:nvPr/>
          </p:nvSpPr>
          <p:spPr>
            <a:xfrm>
              <a:off x="826150" y="2884825"/>
              <a:ext cx="15000" cy="13325"/>
            </a:xfrm>
            <a:custGeom>
              <a:rect b="b" l="l" r="r" t="t"/>
              <a:pathLst>
                <a:path extrusionOk="0" h="533" w="600">
                  <a:moveTo>
                    <a:pt x="349" y="0"/>
                  </a:moveTo>
                  <a:cubicBezTo>
                    <a:pt x="333" y="0"/>
                    <a:pt x="317" y="2"/>
                    <a:pt x="300" y="8"/>
                  </a:cubicBezTo>
                  <a:cubicBezTo>
                    <a:pt x="135" y="8"/>
                    <a:pt x="0" y="142"/>
                    <a:pt x="42" y="307"/>
                  </a:cubicBezTo>
                  <a:cubicBezTo>
                    <a:pt x="42" y="424"/>
                    <a:pt x="143" y="533"/>
                    <a:pt x="277" y="533"/>
                  </a:cubicBezTo>
                  <a:cubicBezTo>
                    <a:pt x="298" y="533"/>
                    <a:pt x="319" y="530"/>
                    <a:pt x="341" y="525"/>
                  </a:cubicBezTo>
                  <a:cubicBezTo>
                    <a:pt x="476" y="525"/>
                    <a:pt x="600" y="400"/>
                    <a:pt x="600" y="266"/>
                  </a:cubicBezTo>
                  <a:cubicBezTo>
                    <a:pt x="564" y="121"/>
                    <a:pt x="464" y="0"/>
                    <a:pt x="3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41"/>
            <p:cNvSpPr/>
            <p:nvPr/>
          </p:nvSpPr>
          <p:spPr>
            <a:xfrm>
              <a:off x="831575" y="2954025"/>
              <a:ext cx="15025" cy="13975"/>
            </a:xfrm>
            <a:custGeom>
              <a:rect b="b" l="l" r="r" t="t"/>
              <a:pathLst>
                <a:path extrusionOk="0" h="559" w="601">
                  <a:moveTo>
                    <a:pt x="300" y="0"/>
                  </a:moveTo>
                  <a:cubicBezTo>
                    <a:pt x="124" y="0"/>
                    <a:pt x="0" y="124"/>
                    <a:pt x="42" y="300"/>
                  </a:cubicBezTo>
                  <a:cubicBezTo>
                    <a:pt x="42" y="434"/>
                    <a:pt x="176" y="558"/>
                    <a:pt x="342" y="558"/>
                  </a:cubicBezTo>
                  <a:cubicBezTo>
                    <a:pt x="476" y="517"/>
                    <a:pt x="600" y="383"/>
                    <a:pt x="559" y="259"/>
                  </a:cubicBezTo>
                  <a:cubicBezTo>
                    <a:pt x="559" y="83"/>
                    <a:pt x="435" y="0"/>
                    <a:pt x="3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41"/>
            <p:cNvSpPr/>
            <p:nvPr/>
          </p:nvSpPr>
          <p:spPr>
            <a:xfrm>
              <a:off x="896200" y="2879375"/>
              <a:ext cx="13975" cy="14450"/>
            </a:xfrm>
            <a:custGeom>
              <a:rect b="b" l="l" r="r" t="t"/>
              <a:pathLst>
                <a:path extrusionOk="0" h="578" w="559">
                  <a:moveTo>
                    <a:pt x="321" y="1"/>
                  </a:moveTo>
                  <a:cubicBezTo>
                    <a:pt x="301" y="1"/>
                    <a:pt x="280" y="3"/>
                    <a:pt x="259" y="8"/>
                  </a:cubicBezTo>
                  <a:cubicBezTo>
                    <a:pt x="83" y="8"/>
                    <a:pt x="0" y="143"/>
                    <a:pt x="0" y="319"/>
                  </a:cubicBezTo>
                  <a:cubicBezTo>
                    <a:pt x="0" y="443"/>
                    <a:pt x="124" y="577"/>
                    <a:pt x="300" y="577"/>
                  </a:cubicBezTo>
                  <a:cubicBezTo>
                    <a:pt x="434" y="525"/>
                    <a:pt x="558" y="401"/>
                    <a:pt x="558" y="267"/>
                  </a:cubicBezTo>
                  <a:cubicBezTo>
                    <a:pt x="558" y="122"/>
                    <a:pt x="463" y="1"/>
                    <a:pt x="3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41"/>
            <p:cNvSpPr/>
            <p:nvPr/>
          </p:nvSpPr>
          <p:spPr>
            <a:xfrm>
              <a:off x="901625" y="2948600"/>
              <a:ext cx="13975" cy="13975"/>
            </a:xfrm>
            <a:custGeom>
              <a:rect b="b" l="l" r="r" t="t"/>
              <a:pathLst>
                <a:path extrusionOk="0" h="559" w="559">
                  <a:moveTo>
                    <a:pt x="259" y="0"/>
                  </a:moveTo>
                  <a:cubicBezTo>
                    <a:pt x="83" y="0"/>
                    <a:pt x="0" y="134"/>
                    <a:pt x="0" y="300"/>
                  </a:cubicBezTo>
                  <a:cubicBezTo>
                    <a:pt x="0" y="434"/>
                    <a:pt x="124" y="558"/>
                    <a:pt x="300" y="558"/>
                  </a:cubicBezTo>
                  <a:cubicBezTo>
                    <a:pt x="424" y="558"/>
                    <a:pt x="559" y="393"/>
                    <a:pt x="559" y="258"/>
                  </a:cubicBezTo>
                  <a:cubicBezTo>
                    <a:pt x="517" y="83"/>
                    <a:pt x="38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41"/>
            <p:cNvSpPr/>
            <p:nvPr/>
          </p:nvSpPr>
          <p:spPr>
            <a:xfrm>
              <a:off x="797200" y="2859150"/>
              <a:ext cx="6475" cy="7525"/>
            </a:xfrm>
            <a:custGeom>
              <a:rect b="b" l="l" r="r" t="t"/>
              <a:pathLst>
                <a:path extrusionOk="0" h="301" w="259">
                  <a:moveTo>
                    <a:pt x="0" y="1"/>
                  </a:moveTo>
                  <a:lnTo>
                    <a:pt x="0" y="301"/>
                  </a:lnTo>
                  <a:lnTo>
                    <a:pt x="42" y="301"/>
                  </a:lnTo>
                  <a:cubicBezTo>
                    <a:pt x="166" y="259"/>
                    <a:pt x="259" y="135"/>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41"/>
            <p:cNvSpPr/>
            <p:nvPr/>
          </p:nvSpPr>
          <p:spPr>
            <a:xfrm>
              <a:off x="858450" y="2853725"/>
              <a:ext cx="15025" cy="7775"/>
            </a:xfrm>
            <a:custGeom>
              <a:rect b="b" l="l" r="r" t="t"/>
              <a:pathLst>
                <a:path extrusionOk="0" h="311" w="601">
                  <a:moveTo>
                    <a:pt x="559" y="1"/>
                  </a:moveTo>
                  <a:lnTo>
                    <a:pt x="1" y="52"/>
                  </a:lnTo>
                  <a:lnTo>
                    <a:pt x="42" y="94"/>
                  </a:lnTo>
                  <a:cubicBezTo>
                    <a:pt x="42" y="218"/>
                    <a:pt x="176" y="311"/>
                    <a:pt x="300" y="311"/>
                  </a:cubicBezTo>
                  <a:cubicBezTo>
                    <a:pt x="476" y="311"/>
                    <a:pt x="600" y="135"/>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41"/>
            <p:cNvSpPr/>
            <p:nvPr/>
          </p:nvSpPr>
          <p:spPr>
            <a:xfrm>
              <a:off x="932900" y="2910850"/>
              <a:ext cx="8550" cy="13975"/>
            </a:xfrm>
            <a:custGeom>
              <a:rect b="b" l="l" r="r" t="t"/>
              <a:pathLst>
                <a:path extrusionOk="0" h="559" w="342">
                  <a:moveTo>
                    <a:pt x="300" y="1"/>
                  </a:moveTo>
                  <a:cubicBezTo>
                    <a:pt x="207" y="1"/>
                    <a:pt x="166" y="42"/>
                    <a:pt x="124" y="94"/>
                  </a:cubicBezTo>
                  <a:cubicBezTo>
                    <a:pt x="42" y="135"/>
                    <a:pt x="0" y="218"/>
                    <a:pt x="42" y="300"/>
                  </a:cubicBezTo>
                  <a:cubicBezTo>
                    <a:pt x="42" y="435"/>
                    <a:pt x="124" y="517"/>
                    <a:pt x="207" y="559"/>
                  </a:cubicBezTo>
                  <a:lnTo>
                    <a:pt x="341" y="559"/>
                  </a:lnTo>
                  <a:lnTo>
                    <a:pt x="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41"/>
            <p:cNvSpPr/>
            <p:nvPr/>
          </p:nvSpPr>
          <p:spPr>
            <a:xfrm>
              <a:off x="928500" y="2849600"/>
              <a:ext cx="7525" cy="6475"/>
            </a:xfrm>
            <a:custGeom>
              <a:rect b="b" l="l" r="r" t="t"/>
              <a:pathLst>
                <a:path extrusionOk="0" h="259" w="301">
                  <a:moveTo>
                    <a:pt x="1" y="0"/>
                  </a:moveTo>
                  <a:lnTo>
                    <a:pt x="1" y="42"/>
                  </a:lnTo>
                  <a:cubicBezTo>
                    <a:pt x="1" y="124"/>
                    <a:pt x="83" y="166"/>
                    <a:pt x="125" y="217"/>
                  </a:cubicBezTo>
                  <a:cubicBezTo>
                    <a:pt x="176" y="259"/>
                    <a:pt x="218" y="259"/>
                    <a:pt x="300" y="259"/>
                  </a:cubicBez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41"/>
            <p:cNvSpPr/>
            <p:nvPr/>
          </p:nvSpPr>
          <p:spPr>
            <a:xfrm>
              <a:off x="667950" y="3001325"/>
              <a:ext cx="7525" cy="7500"/>
            </a:xfrm>
            <a:custGeom>
              <a:rect b="b" l="l" r="r" t="t"/>
              <a:pathLst>
                <a:path extrusionOk="0" h="300" w="301">
                  <a:moveTo>
                    <a:pt x="1" y="0"/>
                  </a:moveTo>
                  <a:lnTo>
                    <a:pt x="42" y="300"/>
                  </a:lnTo>
                  <a:lnTo>
                    <a:pt x="301" y="259"/>
                  </a:lnTo>
                  <a:cubicBezTo>
                    <a:pt x="301" y="217"/>
                    <a:pt x="301" y="176"/>
                    <a:pt x="259" y="135"/>
                  </a:cubicBezTo>
                  <a:cubicBezTo>
                    <a:pt x="208" y="42"/>
                    <a:pt x="125"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41"/>
            <p:cNvSpPr/>
            <p:nvPr/>
          </p:nvSpPr>
          <p:spPr>
            <a:xfrm>
              <a:off x="662525" y="2932550"/>
              <a:ext cx="8550" cy="14000"/>
            </a:xfrm>
            <a:custGeom>
              <a:rect b="b" l="l" r="r" t="t"/>
              <a:pathLst>
                <a:path extrusionOk="0" h="560" w="342">
                  <a:moveTo>
                    <a:pt x="1" y="1"/>
                  </a:moveTo>
                  <a:lnTo>
                    <a:pt x="42" y="559"/>
                  </a:lnTo>
                  <a:cubicBezTo>
                    <a:pt x="218" y="559"/>
                    <a:pt x="342" y="384"/>
                    <a:pt x="301" y="259"/>
                  </a:cubicBezTo>
                  <a:cubicBezTo>
                    <a:pt x="301" y="84"/>
                    <a:pt x="166"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41"/>
            <p:cNvSpPr/>
            <p:nvPr/>
          </p:nvSpPr>
          <p:spPr>
            <a:xfrm>
              <a:off x="731275" y="2995900"/>
              <a:ext cx="14250" cy="7775"/>
            </a:xfrm>
            <a:custGeom>
              <a:rect b="b" l="l" r="r" t="t"/>
              <a:pathLst>
                <a:path extrusionOk="0" h="311" w="570">
                  <a:moveTo>
                    <a:pt x="259" y="0"/>
                  </a:moveTo>
                  <a:cubicBezTo>
                    <a:pt x="135" y="52"/>
                    <a:pt x="53" y="93"/>
                    <a:pt x="1" y="217"/>
                  </a:cubicBezTo>
                  <a:lnTo>
                    <a:pt x="1" y="310"/>
                  </a:lnTo>
                  <a:lnTo>
                    <a:pt x="570" y="259"/>
                  </a:lnTo>
                  <a:cubicBezTo>
                    <a:pt x="518" y="134"/>
                    <a:pt x="435" y="52"/>
                    <a:pt x="3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41"/>
            <p:cNvSpPr/>
            <p:nvPr/>
          </p:nvSpPr>
          <p:spPr>
            <a:xfrm>
              <a:off x="724825" y="2927125"/>
              <a:ext cx="15275" cy="14000"/>
            </a:xfrm>
            <a:custGeom>
              <a:rect b="b" l="l" r="r" t="t"/>
              <a:pathLst>
                <a:path extrusionOk="0" h="560" w="611">
                  <a:moveTo>
                    <a:pt x="311" y="1"/>
                  </a:moveTo>
                  <a:cubicBezTo>
                    <a:pt x="135" y="1"/>
                    <a:pt x="0" y="125"/>
                    <a:pt x="52" y="301"/>
                  </a:cubicBezTo>
                  <a:cubicBezTo>
                    <a:pt x="52" y="476"/>
                    <a:pt x="176" y="559"/>
                    <a:pt x="352" y="559"/>
                  </a:cubicBezTo>
                  <a:cubicBezTo>
                    <a:pt x="476" y="559"/>
                    <a:pt x="610" y="425"/>
                    <a:pt x="610" y="259"/>
                  </a:cubicBezTo>
                  <a:cubicBezTo>
                    <a:pt x="569" y="84"/>
                    <a:pt x="435" y="1"/>
                    <a:pt x="3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41"/>
            <p:cNvSpPr/>
            <p:nvPr/>
          </p:nvSpPr>
          <p:spPr>
            <a:xfrm>
              <a:off x="688375" y="2894825"/>
              <a:ext cx="13975" cy="13975"/>
            </a:xfrm>
            <a:custGeom>
              <a:rect b="b" l="l" r="r" t="t"/>
              <a:pathLst>
                <a:path extrusionOk="0" h="559" w="559">
                  <a:moveTo>
                    <a:pt x="259" y="0"/>
                  </a:moveTo>
                  <a:cubicBezTo>
                    <a:pt x="125" y="42"/>
                    <a:pt x="1" y="166"/>
                    <a:pt x="1" y="300"/>
                  </a:cubicBezTo>
                  <a:cubicBezTo>
                    <a:pt x="1" y="476"/>
                    <a:pt x="166" y="559"/>
                    <a:pt x="300" y="559"/>
                  </a:cubicBezTo>
                  <a:cubicBezTo>
                    <a:pt x="476" y="559"/>
                    <a:pt x="559" y="424"/>
                    <a:pt x="559" y="259"/>
                  </a:cubicBezTo>
                  <a:cubicBezTo>
                    <a:pt x="559" y="125"/>
                    <a:pt x="42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41"/>
            <p:cNvSpPr/>
            <p:nvPr/>
          </p:nvSpPr>
          <p:spPr>
            <a:xfrm>
              <a:off x="693800" y="2964600"/>
              <a:ext cx="14000" cy="13400"/>
            </a:xfrm>
            <a:custGeom>
              <a:rect b="b" l="l" r="r" t="t"/>
              <a:pathLst>
                <a:path extrusionOk="0" h="536" w="560">
                  <a:moveTo>
                    <a:pt x="330" y="0"/>
                  </a:moveTo>
                  <a:cubicBezTo>
                    <a:pt x="307" y="0"/>
                    <a:pt x="284" y="4"/>
                    <a:pt x="259" y="11"/>
                  </a:cubicBezTo>
                  <a:cubicBezTo>
                    <a:pt x="83" y="11"/>
                    <a:pt x="1" y="135"/>
                    <a:pt x="1" y="311"/>
                  </a:cubicBezTo>
                  <a:cubicBezTo>
                    <a:pt x="1" y="420"/>
                    <a:pt x="95" y="536"/>
                    <a:pt x="237" y="536"/>
                  </a:cubicBezTo>
                  <a:cubicBezTo>
                    <a:pt x="257" y="536"/>
                    <a:pt x="278" y="534"/>
                    <a:pt x="301" y="528"/>
                  </a:cubicBezTo>
                  <a:cubicBezTo>
                    <a:pt x="466" y="528"/>
                    <a:pt x="559" y="394"/>
                    <a:pt x="559" y="270"/>
                  </a:cubicBezTo>
                  <a:cubicBezTo>
                    <a:pt x="559" y="120"/>
                    <a:pt x="461" y="0"/>
                    <a:pt x="3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41"/>
            <p:cNvSpPr/>
            <p:nvPr/>
          </p:nvSpPr>
          <p:spPr>
            <a:xfrm>
              <a:off x="757125" y="2889400"/>
              <a:ext cx="15275" cy="14175"/>
            </a:xfrm>
            <a:custGeom>
              <a:rect b="b" l="l" r="r" t="t"/>
              <a:pathLst>
                <a:path extrusionOk="0" h="567" w="611">
                  <a:moveTo>
                    <a:pt x="259" y="0"/>
                  </a:moveTo>
                  <a:cubicBezTo>
                    <a:pt x="135" y="42"/>
                    <a:pt x="1" y="176"/>
                    <a:pt x="1" y="300"/>
                  </a:cubicBezTo>
                  <a:cubicBezTo>
                    <a:pt x="46" y="453"/>
                    <a:pt x="145" y="567"/>
                    <a:pt x="259" y="567"/>
                  </a:cubicBezTo>
                  <a:cubicBezTo>
                    <a:pt x="276" y="567"/>
                    <a:pt x="293" y="564"/>
                    <a:pt x="311" y="559"/>
                  </a:cubicBezTo>
                  <a:cubicBezTo>
                    <a:pt x="476" y="559"/>
                    <a:pt x="611" y="435"/>
                    <a:pt x="569" y="259"/>
                  </a:cubicBezTo>
                  <a:cubicBezTo>
                    <a:pt x="569" y="124"/>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41"/>
            <p:cNvSpPr/>
            <p:nvPr/>
          </p:nvSpPr>
          <p:spPr>
            <a:xfrm>
              <a:off x="762550" y="2959250"/>
              <a:ext cx="14000" cy="14175"/>
            </a:xfrm>
            <a:custGeom>
              <a:rect b="b" l="l" r="r" t="t"/>
              <a:pathLst>
                <a:path extrusionOk="0" h="567" w="560">
                  <a:moveTo>
                    <a:pt x="326" y="0"/>
                  </a:moveTo>
                  <a:cubicBezTo>
                    <a:pt x="304" y="0"/>
                    <a:pt x="282" y="3"/>
                    <a:pt x="259" y="8"/>
                  </a:cubicBezTo>
                  <a:cubicBezTo>
                    <a:pt x="135" y="8"/>
                    <a:pt x="1" y="132"/>
                    <a:pt x="1" y="308"/>
                  </a:cubicBezTo>
                  <a:cubicBezTo>
                    <a:pt x="42" y="432"/>
                    <a:pt x="177" y="567"/>
                    <a:pt x="301" y="567"/>
                  </a:cubicBezTo>
                  <a:cubicBezTo>
                    <a:pt x="476" y="525"/>
                    <a:pt x="559" y="391"/>
                    <a:pt x="559" y="267"/>
                  </a:cubicBezTo>
                  <a:cubicBezTo>
                    <a:pt x="559" y="114"/>
                    <a:pt x="465" y="0"/>
                    <a:pt x="3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41"/>
            <p:cNvSpPr/>
            <p:nvPr/>
          </p:nvSpPr>
          <p:spPr>
            <a:xfrm>
              <a:off x="658125" y="2870000"/>
              <a:ext cx="7525" cy="7525"/>
            </a:xfrm>
            <a:custGeom>
              <a:rect b="b" l="l" r="r" t="t"/>
              <a:pathLst>
                <a:path extrusionOk="0" h="301" w="301">
                  <a:moveTo>
                    <a:pt x="1" y="1"/>
                  </a:moveTo>
                  <a:lnTo>
                    <a:pt x="42" y="301"/>
                  </a:lnTo>
                  <a:cubicBezTo>
                    <a:pt x="42" y="259"/>
                    <a:pt x="42" y="259"/>
                    <a:pt x="84" y="259"/>
                  </a:cubicBezTo>
                  <a:cubicBezTo>
                    <a:pt x="218" y="218"/>
                    <a:pt x="301" y="125"/>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41"/>
            <p:cNvSpPr/>
            <p:nvPr/>
          </p:nvSpPr>
          <p:spPr>
            <a:xfrm>
              <a:off x="720675" y="2864575"/>
              <a:ext cx="14000" cy="7525"/>
            </a:xfrm>
            <a:custGeom>
              <a:rect b="b" l="l" r="r" t="t"/>
              <a:pathLst>
                <a:path extrusionOk="0" h="301" w="560">
                  <a:moveTo>
                    <a:pt x="559" y="1"/>
                  </a:moveTo>
                  <a:lnTo>
                    <a:pt x="1" y="42"/>
                  </a:lnTo>
                  <a:cubicBezTo>
                    <a:pt x="1" y="177"/>
                    <a:pt x="125" y="301"/>
                    <a:pt x="301" y="301"/>
                  </a:cubicBezTo>
                  <a:cubicBezTo>
                    <a:pt x="425" y="259"/>
                    <a:pt x="559" y="135"/>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41"/>
            <p:cNvSpPr/>
            <p:nvPr/>
          </p:nvSpPr>
          <p:spPr>
            <a:xfrm>
              <a:off x="800300" y="2990725"/>
              <a:ext cx="6475" cy="7525"/>
            </a:xfrm>
            <a:custGeom>
              <a:rect b="b" l="l" r="r" t="t"/>
              <a:pathLst>
                <a:path extrusionOk="0" h="301" w="259">
                  <a:moveTo>
                    <a:pt x="259" y="0"/>
                  </a:moveTo>
                  <a:cubicBezTo>
                    <a:pt x="176" y="42"/>
                    <a:pt x="135" y="42"/>
                    <a:pt x="42" y="124"/>
                  </a:cubicBezTo>
                  <a:cubicBezTo>
                    <a:pt x="0" y="166"/>
                    <a:pt x="0" y="259"/>
                    <a:pt x="0" y="300"/>
                  </a:cubicBezTo>
                  <a:lnTo>
                    <a:pt x="259"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41"/>
            <p:cNvSpPr/>
            <p:nvPr/>
          </p:nvSpPr>
          <p:spPr>
            <a:xfrm>
              <a:off x="794875" y="2921700"/>
              <a:ext cx="7525" cy="14000"/>
            </a:xfrm>
            <a:custGeom>
              <a:rect b="b" l="l" r="r" t="t"/>
              <a:pathLst>
                <a:path extrusionOk="0" h="560" w="301">
                  <a:moveTo>
                    <a:pt x="259" y="1"/>
                  </a:moveTo>
                  <a:cubicBezTo>
                    <a:pt x="217" y="1"/>
                    <a:pt x="135" y="42"/>
                    <a:pt x="93" y="83"/>
                  </a:cubicBezTo>
                  <a:cubicBezTo>
                    <a:pt x="42" y="125"/>
                    <a:pt x="0" y="218"/>
                    <a:pt x="0" y="301"/>
                  </a:cubicBezTo>
                  <a:cubicBezTo>
                    <a:pt x="0" y="435"/>
                    <a:pt x="93" y="518"/>
                    <a:pt x="176" y="559"/>
                  </a:cubicBezTo>
                  <a:lnTo>
                    <a:pt x="30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41"/>
            <p:cNvSpPr/>
            <p:nvPr/>
          </p:nvSpPr>
          <p:spPr>
            <a:xfrm>
              <a:off x="789450" y="2859150"/>
              <a:ext cx="7775" cy="7525"/>
            </a:xfrm>
            <a:custGeom>
              <a:rect b="b" l="l" r="r" t="t"/>
              <a:pathLst>
                <a:path extrusionOk="0" h="301" w="311">
                  <a:moveTo>
                    <a:pt x="310" y="1"/>
                  </a:moveTo>
                  <a:lnTo>
                    <a:pt x="0" y="42"/>
                  </a:lnTo>
                  <a:cubicBezTo>
                    <a:pt x="0" y="135"/>
                    <a:pt x="93" y="218"/>
                    <a:pt x="135" y="259"/>
                  </a:cubicBezTo>
                  <a:cubicBezTo>
                    <a:pt x="176" y="301"/>
                    <a:pt x="259" y="301"/>
                    <a:pt x="310" y="301"/>
                  </a:cubicBezTo>
                  <a:lnTo>
                    <a:pt x="3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41"/>
            <p:cNvSpPr/>
            <p:nvPr/>
          </p:nvSpPr>
          <p:spPr>
            <a:xfrm>
              <a:off x="529925" y="3012175"/>
              <a:ext cx="7525" cy="6475"/>
            </a:xfrm>
            <a:custGeom>
              <a:rect b="b" l="l" r="r" t="t"/>
              <a:pathLst>
                <a:path extrusionOk="0" h="259" w="301">
                  <a:moveTo>
                    <a:pt x="1" y="0"/>
                  </a:moveTo>
                  <a:lnTo>
                    <a:pt x="1" y="259"/>
                  </a:lnTo>
                  <a:lnTo>
                    <a:pt x="301" y="259"/>
                  </a:lnTo>
                  <a:cubicBezTo>
                    <a:pt x="259" y="83"/>
                    <a:pt x="135"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41"/>
            <p:cNvSpPr/>
            <p:nvPr/>
          </p:nvSpPr>
          <p:spPr>
            <a:xfrm>
              <a:off x="524500" y="2942975"/>
              <a:ext cx="7775" cy="14175"/>
            </a:xfrm>
            <a:custGeom>
              <a:rect b="b" l="l" r="r" t="t"/>
              <a:pathLst>
                <a:path extrusionOk="0" h="567" w="311">
                  <a:moveTo>
                    <a:pt x="52" y="0"/>
                  </a:moveTo>
                  <a:cubicBezTo>
                    <a:pt x="35" y="0"/>
                    <a:pt x="17" y="3"/>
                    <a:pt x="1" y="8"/>
                  </a:cubicBezTo>
                  <a:lnTo>
                    <a:pt x="52" y="566"/>
                  </a:lnTo>
                  <a:cubicBezTo>
                    <a:pt x="176" y="525"/>
                    <a:pt x="311" y="401"/>
                    <a:pt x="311" y="266"/>
                  </a:cubicBezTo>
                  <a:cubicBezTo>
                    <a:pt x="311" y="121"/>
                    <a:pt x="176" y="0"/>
                    <a:pt x="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41"/>
            <p:cNvSpPr/>
            <p:nvPr/>
          </p:nvSpPr>
          <p:spPr>
            <a:xfrm>
              <a:off x="592475" y="3006750"/>
              <a:ext cx="14000" cy="7525"/>
            </a:xfrm>
            <a:custGeom>
              <a:rect b="b" l="l" r="r" t="t"/>
              <a:pathLst>
                <a:path extrusionOk="0" h="301" w="560">
                  <a:moveTo>
                    <a:pt x="259" y="0"/>
                  </a:moveTo>
                  <a:cubicBezTo>
                    <a:pt x="84" y="0"/>
                    <a:pt x="1" y="135"/>
                    <a:pt x="1" y="300"/>
                  </a:cubicBezTo>
                  <a:lnTo>
                    <a:pt x="559" y="259"/>
                  </a:lnTo>
                  <a:cubicBezTo>
                    <a:pt x="559" y="176"/>
                    <a:pt x="476" y="83"/>
                    <a:pt x="435" y="42"/>
                  </a:cubicBezTo>
                  <a:cubicBezTo>
                    <a:pt x="383" y="0"/>
                    <a:pt x="301"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41"/>
            <p:cNvSpPr/>
            <p:nvPr/>
          </p:nvSpPr>
          <p:spPr>
            <a:xfrm>
              <a:off x="587050" y="2937725"/>
              <a:ext cx="13975" cy="14250"/>
            </a:xfrm>
            <a:custGeom>
              <a:rect b="b" l="l" r="r" t="t"/>
              <a:pathLst>
                <a:path extrusionOk="0" h="570" w="559">
                  <a:moveTo>
                    <a:pt x="259" y="1"/>
                  </a:moveTo>
                  <a:cubicBezTo>
                    <a:pt x="135" y="1"/>
                    <a:pt x="1" y="135"/>
                    <a:pt x="1" y="311"/>
                  </a:cubicBezTo>
                  <a:cubicBezTo>
                    <a:pt x="1" y="435"/>
                    <a:pt x="176" y="569"/>
                    <a:pt x="301" y="569"/>
                  </a:cubicBezTo>
                  <a:cubicBezTo>
                    <a:pt x="476" y="518"/>
                    <a:pt x="559" y="394"/>
                    <a:pt x="559" y="259"/>
                  </a:cubicBezTo>
                  <a:cubicBezTo>
                    <a:pt x="559" y="94"/>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41"/>
            <p:cNvSpPr/>
            <p:nvPr/>
          </p:nvSpPr>
          <p:spPr>
            <a:xfrm>
              <a:off x="549325" y="2905425"/>
              <a:ext cx="15275" cy="14250"/>
            </a:xfrm>
            <a:custGeom>
              <a:rect b="b" l="l" r="r" t="t"/>
              <a:pathLst>
                <a:path extrusionOk="0" h="570" w="611">
                  <a:moveTo>
                    <a:pt x="300" y="0"/>
                  </a:moveTo>
                  <a:cubicBezTo>
                    <a:pt x="135" y="0"/>
                    <a:pt x="0" y="135"/>
                    <a:pt x="42" y="311"/>
                  </a:cubicBezTo>
                  <a:cubicBezTo>
                    <a:pt x="42" y="476"/>
                    <a:pt x="176" y="569"/>
                    <a:pt x="352" y="569"/>
                  </a:cubicBezTo>
                  <a:cubicBezTo>
                    <a:pt x="476" y="569"/>
                    <a:pt x="610" y="435"/>
                    <a:pt x="558" y="259"/>
                  </a:cubicBezTo>
                  <a:cubicBezTo>
                    <a:pt x="558" y="135"/>
                    <a:pt x="434" y="0"/>
                    <a:pt x="3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41"/>
            <p:cNvSpPr/>
            <p:nvPr/>
          </p:nvSpPr>
          <p:spPr>
            <a:xfrm>
              <a:off x="554750" y="2974425"/>
              <a:ext cx="15000" cy="14200"/>
            </a:xfrm>
            <a:custGeom>
              <a:rect b="b" l="l" r="r" t="t"/>
              <a:pathLst>
                <a:path extrusionOk="0" h="568" w="600">
                  <a:moveTo>
                    <a:pt x="259" y="1"/>
                  </a:moveTo>
                  <a:cubicBezTo>
                    <a:pt x="135" y="42"/>
                    <a:pt x="0" y="177"/>
                    <a:pt x="42" y="301"/>
                  </a:cubicBezTo>
                  <a:cubicBezTo>
                    <a:pt x="42" y="453"/>
                    <a:pt x="143" y="567"/>
                    <a:pt x="251" y="567"/>
                  </a:cubicBezTo>
                  <a:cubicBezTo>
                    <a:pt x="267" y="567"/>
                    <a:pt x="284" y="565"/>
                    <a:pt x="300" y="559"/>
                  </a:cubicBezTo>
                  <a:cubicBezTo>
                    <a:pt x="476" y="559"/>
                    <a:pt x="600" y="435"/>
                    <a:pt x="559" y="259"/>
                  </a:cubicBezTo>
                  <a:cubicBezTo>
                    <a:pt x="559" y="13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41"/>
            <p:cNvSpPr/>
            <p:nvPr/>
          </p:nvSpPr>
          <p:spPr>
            <a:xfrm>
              <a:off x="619375" y="2900250"/>
              <a:ext cx="13975" cy="13975"/>
            </a:xfrm>
            <a:custGeom>
              <a:rect b="b" l="l" r="r" t="t"/>
              <a:pathLst>
                <a:path extrusionOk="0" h="559" w="559">
                  <a:moveTo>
                    <a:pt x="259" y="1"/>
                  </a:moveTo>
                  <a:cubicBezTo>
                    <a:pt x="83" y="42"/>
                    <a:pt x="0" y="166"/>
                    <a:pt x="0" y="300"/>
                  </a:cubicBezTo>
                  <a:cubicBezTo>
                    <a:pt x="0" y="466"/>
                    <a:pt x="134" y="559"/>
                    <a:pt x="300" y="559"/>
                  </a:cubicBezTo>
                  <a:cubicBezTo>
                    <a:pt x="434" y="559"/>
                    <a:pt x="558" y="425"/>
                    <a:pt x="558" y="259"/>
                  </a:cubicBezTo>
                  <a:cubicBezTo>
                    <a:pt x="517" y="125"/>
                    <a:pt x="39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41"/>
            <p:cNvSpPr/>
            <p:nvPr/>
          </p:nvSpPr>
          <p:spPr>
            <a:xfrm>
              <a:off x="624800" y="2969850"/>
              <a:ext cx="13975" cy="13425"/>
            </a:xfrm>
            <a:custGeom>
              <a:rect b="b" l="l" r="r" t="t"/>
              <a:pathLst>
                <a:path extrusionOk="0" h="537" w="559">
                  <a:moveTo>
                    <a:pt x="306" y="1"/>
                  </a:moveTo>
                  <a:cubicBezTo>
                    <a:pt x="290" y="1"/>
                    <a:pt x="274" y="3"/>
                    <a:pt x="259" y="8"/>
                  </a:cubicBezTo>
                  <a:cubicBezTo>
                    <a:pt x="83" y="8"/>
                    <a:pt x="0" y="143"/>
                    <a:pt x="0" y="267"/>
                  </a:cubicBezTo>
                  <a:cubicBezTo>
                    <a:pt x="0" y="416"/>
                    <a:pt x="90" y="536"/>
                    <a:pt x="226" y="536"/>
                  </a:cubicBezTo>
                  <a:cubicBezTo>
                    <a:pt x="249" y="536"/>
                    <a:pt x="274" y="533"/>
                    <a:pt x="300" y="525"/>
                  </a:cubicBezTo>
                  <a:cubicBezTo>
                    <a:pt x="434" y="525"/>
                    <a:pt x="558" y="401"/>
                    <a:pt x="558" y="225"/>
                  </a:cubicBezTo>
                  <a:cubicBezTo>
                    <a:pt x="522" y="117"/>
                    <a:pt x="415" y="1"/>
                    <a:pt x="3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41"/>
            <p:cNvSpPr/>
            <p:nvPr/>
          </p:nvSpPr>
          <p:spPr>
            <a:xfrm>
              <a:off x="519325" y="2879575"/>
              <a:ext cx="7525" cy="7775"/>
            </a:xfrm>
            <a:custGeom>
              <a:rect b="b" l="l" r="r" t="t"/>
              <a:pathLst>
                <a:path extrusionOk="0" h="311" w="301">
                  <a:moveTo>
                    <a:pt x="301" y="0"/>
                  </a:moveTo>
                  <a:lnTo>
                    <a:pt x="1" y="52"/>
                  </a:lnTo>
                  <a:lnTo>
                    <a:pt x="42" y="311"/>
                  </a:lnTo>
                  <a:lnTo>
                    <a:pt x="84" y="311"/>
                  </a:lnTo>
                  <a:cubicBezTo>
                    <a:pt x="208" y="259"/>
                    <a:pt x="301" y="135"/>
                    <a:pt x="3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41"/>
            <p:cNvSpPr/>
            <p:nvPr/>
          </p:nvSpPr>
          <p:spPr>
            <a:xfrm>
              <a:off x="581625" y="2874400"/>
              <a:ext cx="13975" cy="7950"/>
            </a:xfrm>
            <a:custGeom>
              <a:rect b="b" l="l" r="r" t="t"/>
              <a:pathLst>
                <a:path extrusionOk="0" h="318" w="559">
                  <a:moveTo>
                    <a:pt x="559" y="1"/>
                  </a:moveTo>
                  <a:lnTo>
                    <a:pt x="1" y="42"/>
                  </a:lnTo>
                  <a:cubicBezTo>
                    <a:pt x="1" y="83"/>
                    <a:pt x="1" y="83"/>
                    <a:pt x="42" y="125"/>
                  </a:cubicBezTo>
                  <a:cubicBezTo>
                    <a:pt x="42" y="166"/>
                    <a:pt x="42" y="166"/>
                    <a:pt x="94" y="207"/>
                  </a:cubicBezTo>
                  <a:lnTo>
                    <a:pt x="135" y="259"/>
                  </a:lnTo>
                  <a:cubicBezTo>
                    <a:pt x="164" y="288"/>
                    <a:pt x="193" y="318"/>
                    <a:pt x="237" y="318"/>
                  </a:cubicBezTo>
                  <a:cubicBezTo>
                    <a:pt x="255" y="318"/>
                    <a:pt x="276" y="313"/>
                    <a:pt x="300" y="301"/>
                  </a:cubicBezTo>
                  <a:cubicBezTo>
                    <a:pt x="393" y="301"/>
                    <a:pt x="476" y="259"/>
                    <a:pt x="518" y="166"/>
                  </a:cubicBezTo>
                  <a:cubicBezTo>
                    <a:pt x="559" y="125"/>
                    <a:pt x="559" y="83"/>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41"/>
            <p:cNvSpPr/>
            <p:nvPr/>
          </p:nvSpPr>
          <p:spPr>
            <a:xfrm>
              <a:off x="661500" y="3001325"/>
              <a:ext cx="7525" cy="7500"/>
            </a:xfrm>
            <a:custGeom>
              <a:rect b="b" l="l" r="r" t="t"/>
              <a:pathLst>
                <a:path extrusionOk="0" h="300" w="301">
                  <a:moveTo>
                    <a:pt x="259" y="0"/>
                  </a:moveTo>
                  <a:cubicBezTo>
                    <a:pt x="207" y="0"/>
                    <a:pt x="166" y="42"/>
                    <a:pt x="124" y="93"/>
                  </a:cubicBezTo>
                  <a:cubicBezTo>
                    <a:pt x="42" y="135"/>
                    <a:pt x="42" y="176"/>
                    <a:pt x="0" y="259"/>
                  </a:cubicBezTo>
                  <a:lnTo>
                    <a:pt x="0" y="300"/>
                  </a:lnTo>
                  <a:lnTo>
                    <a:pt x="300"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41"/>
            <p:cNvSpPr/>
            <p:nvPr/>
          </p:nvSpPr>
          <p:spPr>
            <a:xfrm>
              <a:off x="656075" y="2932550"/>
              <a:ext cx="7525" cy="14000"/>
            </a:xfrm>
            <a:custGeom>
              <a:rect b="b" l="l" r="r" t="t"/>
              <a:pathLst>
                <a:path extrusionOk="0" h="560" w="301">
                  <a:moveTo>
                    <a:pt x="259" y="1"/>
                  </a:moveTo>
                  <a:cubicBezTo>
                    <a:pt x="217" y="1"/>
                    <a:pt x="166" y="42"/>
                    <a:pt x="124" y="42"/>
                  </a:cubicBezTo>
                  <a:cubicBezTo>
                    <a:pt x="42" y="125"/>
                    <a:pt x="0" y="208"/>
                    <a:pt x="0" y="301"/>
                  </a:cubicBezTo>
                  <a:cubicBezTo>
                    <a:pt x="42" y="425"/>
                    <a:pt x="83" y="518"/>
                    <a:pt x="217" y="518"/>
                  </a:cubicBezTo>
                  <a:cubicBezTo>
                    <a:pt x="259" y="559"/>
                    <a:pt x="300" y="559"/>
                    <a:pt x="300" y="5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41"/>
            <p:cNvSpPr/>
            <p:nvPr/>
          </p:nvSpPr>
          <p:spPr>
            <a:xfrm>
              <a:off x="651675" y="2870000"/>
              <a:ext cx="7525" cy="7525"/>
            </a:xfrm>
            <a:custGeom>
              <a:rect b="b" l="l" r="r" t="t"/>
              <a:pathLst>
                <a:path extrusionOk="0" h="301" w="301">
                  <a:moveTo>
                    <a:pt x="259" y="1"/>
                  </a:moveTo>
                  <a:lnTo>
                    <a:pt x="0" y="42"/>
                  </a:lnTo>
                  <a:lnTo>
                    <a:pt x="0" y="84"/>
                  </a:lnTo>
                  <a:cubicBezTo>
                    <a:pt x="0" y="177"/>
                    <a:pt x="42" y="218"/>
                    <a:pt x="135" y="259"/>
                  </a:cubicBezTo>
                  <a:cubicBezTo>
                    <a:pt x="176" y="259"/>
                    <a:pt x="218" y="301"/>
                    <a:pt x="300" y="301"/>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41"/>
            <p:cNvSpPr/>
            <p:nvPr/>
          </p:nvSpPr>
          <p:spPr>
            <a:xfrm>
              <a:off x="391125" y="3023025"/>
              <a:ext cx="7525" cy="6500"/>
            </a:xfrm>
            <a:custGeom>
              <a:rect b="b" l="l" r="r" t="t"/>
              <a:pathLst>
                <a:path extrusionOk="0" h="260" w="301">
                  <a:moveTo>
                    <a:pt x="1" y="1"/>
                  </a:moveTo>
                  <a:lnTo>
                    <a:pt x="42" y="259"/>
                  </a:lnTo>
                  <a:lnTo>
                    <a:pt x="301" y="259"/>
                  </a:lnTo>
                  <a:cubicBezTo>
                    <a:pt x="301" y="166"/>
                    <a:pt x="259" y="125"/>
                    <a:pt x="259" y="83"/>
                  </a:cubicBezTo>
                  <a:cubicBezTo>
                    <a:pt x="166" y="42"/>
                    <a:pt x="83"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41"/>
            <p:cNvSpPr/>
            <p:nvPr/>
          </p:nvSpPr>
          <p:spPr>
            <a:xfrm>
              <a:off x="385700" y="2952975"/>
              <a:ext cx="7525" cy="14000"/>
            </a:xfrm>
            <a:custGeom>
              <a:rect b="b" l="l" r="r" t="t"/>
              <a:pathLst>
                <a:path extrusionOk="0" h="560" w="301">
                  <a:moveTo>
                    <a:pt x="1" y="1"/>
                  </a:moveTo>
                  <a:lnTo>
                    <a:pt x="42" y="559"/>
                  </a:lnTo>
                  <a:cubicBezTo>
                    <a:pt x="218" y="559"/>
                    <a:pt x="300" y="425"/>
                    <a:pt x="300" y="259"/>
                  </a:cubicBezTo>
                  <a:cubicBezTo>
                    <a:pt x="300" y="218"/>
                    <a:pt x="300" y="166"/>
                    <a:pt x="259" y="125"/>
                  </a:cubicBezTo>
                  <a:lnTo>
                    <a:pt x="218" y="83"/>
                  </a:lnTo>
                  <a:cubicBezTo>
                    <a:pt x="176" y="42"/>
                    <a:pt x="83"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41"/>
            <p:cNvSpPr/>
            <p:nvPr/>
          </p:nvSpPr>
          <p:spPr>
            <a:xfrm>
              <a:off x="453425" y="3017600"/>
              <a:ext cx="14250" cy="7525"/>
            </a:xfrm>
            <a:custGeom>
              <a:rect b="b" l="l" r="r" t="t"/>
              <a:pathLst>
                <a:path extrusionOk="0" h="301" w="570">
                  <a:moveTo>
                    <a:pt x="259" y="1"/>
                  </a:moveTo>
                  <a:cubicBezTo>
                    <a:pt x="176" y="1"/>
                    <a:pt x="93" y="83"/>
                    <a:pt x="52" y="166"/>
                  </a:cubicBezTo>
                  <a:cubicBezTo>
                    <a:pt x="52" y="218"/>
                    <a:pt x="0" y="259"/>
                    <a:pt x="52" y="300"/>
                  </a:cubicBezTo>
                  <a:lnTo>
                    <a:pt x="569" y="259"/>
                  </a:lnTo>
                  <a:cubicBezTo>
                    <a:pt x="569" y="125"/>
                    <a:pt x="476" y="1"/>
                    <a:pt x="3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41"/>
            <p:cNvSpPr/>
            <p:nvPr/>
          </p:nvSpPr>
          <p:spPr>
            <a:xfrm>
              <a:off x="448250" y="2948400"/>
              <a:ext cx="15025" cy="13350"/>
            </a:xfrm>
            <a:custGeom>
              <a:rect b="b" l="l" r="r" t="t"/>
              <a:pathLst>
                <a:path extrusionOk="0" h="534" w="601">
                  <a:moveTo>
                    <a:pt x="349" y="0"/>
                  </a:moveTo>
                  <a:cubicBezTo>
                    <a:pt x="333" y="0"/>
                    <a:pt x="317" y="3"/>
                    <a:pt x="300" y="8"/>
                  </a:cubicBezTo>
                  <a:cubicBezTo>
                    <a:pt x="125" y="8"/>
                    <a:pt x="1" y="142"/>
                    <a:pt x="42" y="308"/>
                  </a:cubicBezTo>
                  <a:cubicBezTo>
                    <a:pt x="42" y="424"/>
                    <a:pt x="135" y="533"/>
                    <a:pt x="274" y="533"/>
                  </a:cubicBezTo>
                  <a:cubicBezTo>
                    <a:pt x="296" y="533"/>
                    <a:pt x="318" y="530"/>
                    <a:pt x="342" y="525"/>
                  </a:cubicBezTo>
                  <a:cubicBezTo>
                    <a:pt x="466" y="525"/>
                    <a:pt x="600" y="401"/>
                    <a:pt x="559" y="266"/>
                  </a:cubicBezTo>
                  <a:cubicBezTo>
                    <a:pt x="559" y="114"/>
                    <a:pt x="457" y="0"/>
                    <a:pt x="3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41"/>
            <p:cNvSpPr/>
            <p:nvPr/>
          </p:nvSpPr>
          <p:spPr>
            <a:xfrm>
              <a:off x="411550" y="2916275"/>
              <a:ext cx="13975" cy="13975"/>
            </a:xfrm>
            <a:custGeom>
              <a:rect b="b" l="l" r="r" t="t"/>
              <a:pathLst>
                <a:path extrusionOk="0" h="559" w="559">
                  <a:moveTo>
                    <a:pt x="259" y="1"/>
                  </a:moveTo>
                  <a:cubicBezTo>
                    <a:pt x="83" y="1"/>
                    <a:pt x="0" y="135"/>
                    <a:pt x="0" y="300"/>
                  </a:cubicBezTo>
                  <a:cubicBezTo>
                    <a:pt x="0" y="435"/>
                    <a:pt x="125" y="559"/>
                    <a:pt x="300" y="559"/>
                  </a:cubicBezTo>
                  <a:cubicBezTo>
                    <a:pt x="476" y="518"/>
                    <a:pt x="559" y="394"/>
                    <a:pt x="559" y="259"/>
                  </a:cubicBezTo>
                  <a:cubicBezTo>
                    <a:pt x="559" y="83"/>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41"/>
            <p:cNvSpPr/>
            <p:nvPr/>
          </p:nvSpPr>
          <p:spPr>
            <a:xfrm>
              <a:off x="416975" y="2985300"/>
              <a:ext cx="13975" cy="13975"/>
            </a:xfrm>
            <a:custGeom>
              <a:rect b="b" l="l" r="r" t="t"/>
              <a:pathLst>
                <a:path extrusionOk="0" h="559" w="559">
                  <a:moveTo>
                    <a:pt x="259" y="0"/>
                  </a:moveTo>
                  <a:cubicBezTo>
                    <a:pt x="83" y="0"/>
                    <a:pt x="1" y="166"/>
                    <a:pt x="1" y="300"/>
                  </a:cubicBezTo>
                  <a:cubicBezTo>
                    <a:pt x="1" y="476"/>
                    <a:pt x="125" y="558"/>
                    <a:pt x="300" y="558"/>
                  </a:cubicBezTo>
                  <a:cubicBezTo>
                    <a:pt x="425" y="558"/>
                    <a:pt x="559" y="424"/>
                    <a:pt x="559" y="259"/>
                  </a:cubicBezTo>
                  <a:cubicBezTo>
                    <a:pt x="559" y="124"/>
                    <a:pt x="38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41"/>
            <p:cNvSpPr/>
            <p:nvPr/>
          </p:nvSpPr>
          <p:spPr>
            <a:xfrm>
              <a:off x="480575" y="2910850"/>
              <a:ext cx="13975" cy="13975"/>
            </a:xfrm>
            <a:custGeom>
              <a:rect b="b" l="l" r="r" t="t"/>
              <a:pathLst>
                <a:path extrusionOk="0" h="559" w="559">
                  <a:moveTo>
                    <a:pt x="258" y="1"/>
                  </a:moveTo>
                  <a:cubicBezTo>
                    <a:pt x="124" y="1"/>
                    <a:pt x="0" y="135"/>
                    <a:pt x="0" y="300"/>
                  </a:cubicBezTo>
                  <a:cubicBezTo>
                    <a:pt x="41" y="435"/>
                    <a:pt x="165" y="559"/>
                    <a:pt x="300" y="559"/>
                  </a:cubicBezTo>
                  <a:cubicBezTo>
                    <a:pt x="465" y="559"/>
                    <a:pt x="558" y="435"/>
                    <a:pt x="558" y="259"/>
                  </a:cubicBezTo>
                  <a:cubicBezTo>
                    <a:pt x="558" y="94"/>
                    <a:pt x="424" y="1"/>
                    <a:pt x="2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41"/>
            <p:cNvSpPr/>
            <p:nvPr/>
          </p:nvSpPr>
          <p:spPr>
            <a:xfrm>
              <a:off x="485725" y="2979875"/>
              <a:ext cx="14250" cy="13975"/>
            </a:xfrm>
            <a:custGeom>
              <a:rect b="b" l="l" r="r" t="t"/>
              <a:pathLst>
                <a:path extrusionOk="0" h="559" w="570">
                  <a:moveTo>
                    <a:pt x="259" y="0"/>
                  </a:moveTo>
                  <a:cubicBezTo>
                    <a:pt x="135" y="41"/>
                    <a:pt x="1" y="176"/>
                    <a:pt x="1" y="300"/>
                  </a:cubicBezTo>
                  <a:cubicBezTo>
                    <a:pt x="1" y="476"/>
                    <a:pt x="177" y="558"/>
                    <a:pt x="311" y="558"/>
                  </a:cubicBezTo>
                  <a:cubicBezTo>
                    <a:pt x="476" y="558"/>
                    <a:pt x="569" y="434"/>
                    <a:pt x="569" y="259"/>
                  </a:cubicBezTo>
                  <a:cubicBezTo>
                    <a:pt x="569" y="124"/>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41"/>
            <p:cNvSpPr/>
            <p:nvPr/>
          </p:nvSpPr>
          <p:spPr>
            <a:xfrm>
              <a:off x="381300" y="2890425"/>
              <a:ext cx="7525" cy="7525"/>
            </a:xfrm>
            <a:custGeom>
              <a:rect b="b" l="l" r="r" t="t"/>
              <a:pathLst>
                <a:path extrusionOk="0" h="301" w="301">
                  <a:moveTo>
                    <a:pt x="259" y="1"/>
                  </a:moveTo>
                  <a:lnTo>
                    <a:pt x="1" y="42"/>
                  </a:lnTo>
                  <a:lnTo>
                    <a:pt x="1" y="301"/>
                  </a:lnTo>
                  <a:lnTo>
                    <a:pt x="94" y="301"/>
                  </a:lnTo>
                  <a:cubicBezTo>
                    <a:pt x="218" y="259"/>
                    <a:pt x="301" y="135"/>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41"/>
            <p:cNvSpPr/>
            <p:nvPr/>
          </p:nvSpPr>
          <p:spPr>
            <a:xfrm>
              <a:off x="443850" y="2885000"/>
              <a:ext cx="14000" cy="7525"/>
            </a:xfrm>
            <a:custGeom>
              <a:rect b="b" l="l" r="r" t="t"/>
              <a:pathLst>
                <a:path extrusionOk="0" h="301" w="560">
                  <a:moveTo>
                    <a:pt x="559" y="1"/>
                  </a:moveTo>
                  <a:lnTo>
                    <a:pt x="1" y="42"/>
                  </a:lnTo>
                  <a:cubicBezTo>
                    <a:pt x="1" y="218"/>
                    <a:pt x="125" y="300"/>
                    <a:pt x="301" y="300"/>
                  </a:cubicBezTo>
                  <a:cubicBezTo>
                    <a:pt x="435" y="300"/>
                    <a:pt x="559" y="176"/>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41"/>
            <p:cNvSpPr/>
            <p:nvPr/>
          </p:nvSpPr>
          <p:spPr>
            <a:xfrm>
              <a:off x="523475" y="3012175"/>
              <a:ext cx="6475" cy="7525"/>
            </a:xfrm>
            <a:custGeom>
              <a:rect b="b" l="l" r="r" t="t"/>
              <a:pathLst>
                <a:path extrusionOk="0" h="301" w="259">
                  <a:moveTo>
                    <a:pt x="259" y="0"/>
                  </a:moveTo>
                  <a:cubicBezTo>
                    <a:pt x="176" y="0"/>
                    <a:pt x="135" y="42"/>
                    <a:pt x="93" y="42"/>
                  </a:cubicBezTo>
                  <a:cubicBezTo>
                    <a:pt x="42" y="124"/>
                    <a:pt x="0" y="218"/>
                    <a:pt x="0" y="300"/>
                  </a:cubicBezTo>
                  <a:lnTo>
                    <a:pt x="259"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41"/>
            <p:cNvSpPr/>
            <p:nvPr/>
          </p:nvSpPr>
          <p:spPr>
            <a:xfrm>
              <a:off x="518050" y="2943150"/>
              <a:ext cx="7775" cy="14000"/>
            </a:xfrm>
            <a:custGeom>
              <a:rect b="b" l="l" r="r" t="t"/>
              <a:pathLst>
                <a:path extrusionOk="0" h="560" w="311">
                  <a:moveTo>
                    <a:pt x="217" y="1"/>
                  </a:moveTo>
                  <a:cubicBezTo>
                    <a:pt x="93" y="42"/>
                    <a:pt x="0" y="177"/>
                    <a:pt x="0" y="301"/>
                  </a:cubicBezTo>
                  <a:cubicBezTo>
                    <a:pt x="0" y="394"/>
                    <a:pt x="93" y="476"/>
                    <a:pt x="176" y="518"/>
                  </a:cubicBezTo>
                  <a:cubicBezTo>
                    <a:pt x="217" y="559"/>
                    <a:pt x="259" y="559"/>
                    <a:pt x="310" y="5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41"/>
            <p:cNvSpPr/>
            <p:nvPr/>
          </p:nvSpPr>
          <p:spPr>
            <a:xfrm>
              <a:off x="512875" y="2880875"/>
              <a:ext cx="7525" cy="6675"/>
            </a:xfrm>
            <a:custGeom>
              <a:rect b="b" l="l" r="r" t="t"/>
              <a:pathLst>
                <a:path extrusionOk="0" h="267" w="301">
                  <a:moveTo>
                    <a:pt x="0" y="0"/>
                  </a:moveTo>
                  <a:cubicBezTo>
                    <a:pt x="0" y="145"/>
                    <a:pt x="96" y="266"/>
                    <a:pt x="237" y="266"/>
                  </a:cubicBezTo>
                  <a:cubicBezTo>
                    <a:pt x="257" y="266"/>
                    <a:pt x="278" y="264"/>
                    <a:pt x="300" y="259"/>
                  </a:cubicBez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41"/>
            <p:cNvSpPr/>
            <p:nvPr/>
          </p:nvSpPr>
          <p:spPr>
            <a:xfrm>
              <a:off x="253100" y="3033425"/>
              <a:ext cx="7775" cy="6700"/>
            </a:xfrm>
            <a:custGeom>
              <a:rect b="b" l="l" r="r" t="t"/>
              <a:pathLst>
                <a:path extrusionOk="0" h="268" w="311">
                  <a:moveTo>
                    <a:pt x="51" y="1"/>
                  </a:moveTo>
                  <a:cubicBezTo>
                    <a:pt x="34" y="1"/>
                    <a:pt x="18" y="3"/>
                    <a:pt x="1" y="9"/>
                  </a:cubicBezTo>
                  <a:lnTo>
                    <a:pt x="1" y="267"/>
                  </a:lnTo>
                  <a:lnTo>
                    <a:pt x="311" y="226"/>
                  </a:lnTo>
                  <a:cubicBezTo>
                    <a:pt x="266" y="117"/>
                    <a:pt x="165" y="1"/>
                    <a:pt x="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41"/>
            <p:cNvSpPr/>
            <p:nvPr/>
          </p:nvSpPr>
          <p:spPr>
            <a:xfrm>
              <a:off x="255425" y="2970050"/>
              <a:ext cx="25" cy="2350"/>
            </a:xfrm>
            <a:custGeom>
              <a:rect b="b" l="l" r="r" t="t"/>
              <a:pathLst>
                <a:path extrusionOk="0" h="94" w="1">
                  <a:moveTo>
                    <a:pt x="1" y="0"/>
                  </a:moveTo>
                  <a:lnTo>
                    <a:pt x="1" y="9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41"/>
            <p:cNvSpPr/>
            <p:nvPr/>
          </p:nvSpPr>
          <p:spPr>
            <a:xfrm>
              <a:off x="315650" y="3028200"/>
              <a:ext cx="14000" cy="7775"/>
            </a:xfrm>
            <a:custGeom>
              <a:rect b="b" l="l" r="r" t="t"/>
              <a:pathLst>
                <a:path extrusionOk="0" h="311" w="560">
                  <a:moveTo>
                    <a:pt x="259" y="0"/>
                  </a:moveTo>
                  <a:cubicBezTo>
                    <a:pt x="83" y="0"/>
                    <a:pt x="1" y="135"/>
                    <a:pt x="1" y="311"/>
                  </a:cubicBezTo>
                  <a:lnTo>
                    <a:pt x="559" y="259"/>
                  </a:lnTo>
                  <a:cubicBezTo>
                    <a:pt x="559" y="135"/>
                    <a:pt x="476" y="93"/>
                    <a:pt x="4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41"/>
            <p:cNvSpPr/>
            <p:nvPr/>
          </p:nvSpPr>
          <p:spPr>
            <a:xfrm>
              <a:off x="310225" y="2958400"/>
              <a:ext cx="13975" cy="14175"/>
            </a:xfrm>
            <a:custGeom>
              <a:rect b="b" l="l" r="r" t="t"/>
              <a:pathLst>
                <a:path extrusionOk="0" h="567" w="559">
                  <a:moveTo>
                    <a:pt x="259" y="1"/>
                  </a:moveTo>
                  <a:cubicBezTo>
                    <a:pt x="94" y="42"/>
                    <a:pt x="1" y="166"/>
                    <a:pt x="1" y="301"/>
                  </a:cubicBezTo>
                  <a:cubicBezTo>
                    <a:pt x="1" y="446"/>
                    <a:pt x="104" y="567"/>
                    <a:pt x="241" y="567"/>
                  </a:cubicBezTo>
                  <a:cubicBezTo>
                    <a:pt x="260" y="567"/>
                    <a:pt x="280" y="564"/>
                    <a:pt x="300" y="559"/>
                  </a:cubicBezTo>
                  <a:cubicBezTo>
                    <a:pt x="476" y="559"/>
                    <a:pt x="559" y="425"/>
                    <a:pt x="559" y="259"/>
                  </a:cubicBezTo>
                  <a:cubicBezTo>
                    <a:pt x="559" y="12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41"/>
            <p:cNvSpPr/>
            <p:nvPr/>
          </p:nvSpPr>
          <p:spPr>
            <a:xfrm>
              <a:off x="272500" y="2926925"/>
              <a:ext cx="15275" cy="14200"/>
            </a:xfrm>
            <a:custGeom>
              <a:rect b="b" l="l" r="r" t="t"/>
              <a:pathLst>
                <a:path extrusionOk="0" h="568" w="611">
                  <a:moveTo>
                    <a:pt x="325" y="1"/>
                  </a:moveTo>
                  <a:cubicBezTo>
                    <a:pt x="304" y="1"/>
                    <a:pt x="282" y="3"/>
                    <a:pt x="259" y="9"/>
                  </a:cubicBezTo>
                  <a:cubicBezTo>
                    <a:pt x="134" y="9"/>
                    <a:pt x="0" y="133"/>
                    <a:pt x="0" y="309"/>
                  </a:cubicBezTo>
                  <a:cubicBezTo>
                    <a:pt x="52" y="433"/>
                    <a:pt x="176" y="567"/>
                    <a:pt x="310" y="567"/>
                  </a:cubicBezTo>
                  <a:cubicBezTo>
                    <a:pt x="476" y="526"/>
                    <a:pt x="610" y="391"/>
                    <a:pt x="569" y="267"/>
                  </a:cubicBezTo>
                  <a:cubicBezTo>
                    <a:pt x="569" y="115"/>
                    <a:pt x="467" y="1"/>
                    <a:pt x="3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41"/>
            <p:cNvSpPr/>
            <p:nvPr/>
          </p:nvSpPr>
          <p:spPr>
            <a:xfrm>
              <a:off x="277925" y="2995900"/>
              <a:ext cx="15275" cy="14225"/>
            </a:xfrm>
            <a:custGeom>
              <a:rect b="b" l="l" r="r" t="t"/>
              <a:pathLst>
                <a:path extrusionOk="0" h="569" w="611">
                  <a:moveTo>
                    <a:pt x="259" y="0"/>
                  </a:moveTo>
                  <a:cubicBezTo>
                    <a:pt x="135" y="0"/>
                    <a:pt x="0" y="134"/>
                    <a:pt x="0" y="310"/>
                  </a:cubicBezTo>
                  <a:cubicBezTo>
                    <a:pt x="42" y="434"/>
                    <a:pt x="176" y="569"/>
                    <a:pt x="300" y="569"/>
                  </a:cubicBezTo>
                  <a:cubicBezTo>
                    <a:pt x="476" y="569"/>
                    <a:pt x="610" y="393"/>
                    <a:pt x="559" y="259"/>
                  </a:cubicBezTo>
                  <a:cubicBezTo>
                    <a:pt x="559" y="93"/>
                    <a:pt x="43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41"/>
            <p:cNvSpPr/>
            <p:nvPr/>
          </p:nvSpPr>
          <p:spPr>
            <a:xfrm>
              <a:off x="342525" y="2921700"/>
              <a:ext cx="14000" cy="14000"/>
            </a:xfrm>
            <a:custGeom>
              <a:rect b="b" l="l" r="r" t="t"/>
              <a:pathLst>
                <a:path extrusionOk="0" h="560" w="560">
                  <a:moveTo>
                    <a:pt x="259" y="1"/>
                  </a:moveTo>
                  <a:cubicBezTo>
                    <a:pt x="94" y="1"/>
                    <a:pt x="1" y="125"/>
                    <a:pt x="1" y="301"/>
                  </a:cubicBezTo>
                  <a:cubicBezTo>
                    <a:pt x="1" y="435"/>
                    <a:pt x="135" y="559"/>
                    <a:pt x="301" y="559"/>
                  </a:cubicBezTo>
                  <a:cubicBezTo>
                    <a:pt x="435" y="518"/>
                    <a:pt x="559" y="383"/>
                    <a:pt x="559" y="259"/>
                  </a:cubicBezTo>
                  <a:cubicBezTo>
                    <a:pt x="518" y="83"/>
                    <a:pt x="39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41"/>
            <p:cNvSpPr/>
            <p:nvPr/>
          </p:nvSpPr>
          <p:spPr>
            <a:xfrm>
              <a:off x="346925" y="2990725"/>
              <a:ext cx="15025" cy="13975"/>
            </a:xfrm>
            <a:custGeom>
              <a:rect b="b" l="l" r="r" t="t"/>
              <a:pathLst>
                <a:path extrusionOk="0" h="559" w="601">
                  <a:moveTo>
                    <a:pt x="301" y="0"/>
                  </a:moveTo>
                  <a:cubicBezTo>
                    <a:pt x="125" y="0"/>
                    <a:pt x="1" y="124"/>
                    <a:pt x="42" y="300"/>
                  </a:cubicBezTo>
                  <a:cubicBezTo>
                    <a:pt x="42" y="466"/>
                    <a:pt x="176" y="559"/>
                    <a:pt x="342" y="559"/>
                  </a:cubicBezTo>
                  <a:cubicBezTo>
                    <a:pt x="476" y="559"/>
                    <a:pt x="600" y="424"/>
                    <a:pt x="600" y="259"/>
                  </a:cubicBezTo>
                  <a:cubicBezTo>
                    <a:pt x="559" y="83"/>
                    <a:pt x="435" y="0"/>
                    <a:pt x="3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41"/>
            <p:cNvSpPr/>
            <p:nvPr/>
          </p:nvSpPr>
          <p:spPr>
            <a:xfrm>
              <a:off x="304800" y="2895850"/>
              <a:ext cx="14250" cy="7525"/>
            </a:xfrm>
            <a:custGeom>
              <a:rect b="b" l="l" r="r" t="t"/>
              <a:pathLst>
                <a:path extrusionOk="0" h="301" w="570">
                  <a:moveTo>
                    <a:pt x="569" y="1"/>
                  </a:moveTo>
                  <a:lnTo>
                    <a:pt x="0" y="42"/>
                  </a:lnTo>
                  <a:cubicBezTo>
                    <a:pt x="0" y="218"/>
                    <a:pt x="176" y="301"/>
                    <a:pt x="311" y="301"/>
                  </a:cubicBezTo>
                  <a:cubicBezTo>
                    <a:pt x="476" y="301"/>
                    <a:pt x="569" y="177"/>
                    <a:pt x="5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41"/>
            <p:cNvSpPr/>
            <p:nvPr/>
          </p:nvSpPr>
          <p:spPr>
            <a:xfrm>
              <a:off x="384675" y="3023025"/>
              <a:ext cx="7525" cy="7525"/>
            </a:xfrm>
            <a:custGeom>
              <a:rect b="b" l="l" r="r" t="t"/>
              <a:pathLst>
                <a:path extrusionOk="0" h="301" w="301">
                  <a:moveTo>
                    <a:pt x="259" y="1"/>
                  </a:moveTo>
                  <a:cubicBezTo>
                    <a:pt x="217" y="1"/>
                    <a:pt x="166" y="1"/>
                    <a:pt x="124" y="42"/>
                  </a:cubicBezTo>
                  <a:cubicBezTo>
                    <a:pt x="42" y="83"/>
                    <a:pt x="0" y="166"/>
                    <a:pt x="0" y="207"/>
                  </a:cubicBezTo>
                  <a:lnTo>
                    <a:pt x="0" y="300"/>
                  </a:lnTo>
                  <a:lnTo>
                    <a:pt x="300" y="2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41"/>
            <p:cNvSpPr/>
            <p:nvPr/>
          </p:nvSpPr>
          <p:spPr>
            <a:xfrm>
              <a:off x="379250" y="2952975"/>
              <a:ext cx="7500" cy="14000"/>
            </a:xfrm>
            <a:custGeom>
              <a:rect b="b" l="l" r="r" t="t"/>
              <a:pathLst>
                <a:path extrusionOk="0" h="560" w="300">
                  <a:moveTo>
                    <a:pt x="259" y="1"/>
                  </a:moveTo>
                  <a:cubicBezTo>
                    <a:pt x="217" y="42"/>
                    <a:pt x="176" y="42"/>
                    <a:pt x="124" y="83"/>
                  </a:cubicBezTo>
                  <a:cubicBezTo>
                    <a:pt x="41" y="125"/>
                    <a:pt x="0" y="218"/>
                    <a:pt x="0" y="301"/>
                  </a:cubicBezTo>
                  <a:cubicBezTo>
                    <a:pt x="41" y="425"/>
                    <a:pt x="83" y="518"/>
                    <a:pt x="217" y="559"/>
                  </a:cubicBezTo>
                  <a:lnTo>
                    <a:pt x="30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41"/>
            <p:cNvSpPr/>
            <p:nvPr/>
          </p:nvSpPr>
          <p:spPr>
            <a:xfrm>
              <a:off x="373800" y="2891475"/>
              <a:ext cx="7525" cy="6475"/>
            </a:xfrm>
            <a:custGeom>
              <a:rect b="b" l="l" r="r" t="t"/>
              <a:pathLst>
                <a:path extrusionOk="0" h="259" w="301">
                  <a:moveTo>
                    <a:pt x="1" y="0"/>
                  </a:moveTo>
                  <a:lnTo>
                    <a:pt x="42" y="41"/>
                  </a:lnTo>
                  <a:cubicBezTo>
                    <a:pt x="42" y="134"/>
                    <a:pt x="84" y="176"/>
                    <a:pt x="177" y="217"/>
                  </a:cubicBezTo>
                  <a:cubicBezTo>
                    <a:pt x="218" y="259"/>
                    <a:pt x="259" y="259"/>
                    <a:pt x="301" y="259"/>
                  </a:cubicBezTo>
                  <a:lnTo>
                    <a:pt x="3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41"/>
            <p:cNvSpPr/>
            <p:nvPr/>
          </p:nvSpPr>
          <p:spPr>
            <a:xfrm>
              <a:off x="251025" y="3033625"/>
              <a:ext cx="2100" cy="6500"/>
            </a:xfrm>
            <a:custGeom>
              <a:rect b="b" l="l" r="r" t="t"/>
              <a:pathLst>
                <a:path extrusionOk="0" h="260" w="84">
                  <a:moveTo>
                    <a:pt x="42" y="1"/>
                  </a:moveTo>
                  <a:lnTo>
                    <a:pt x="1" y="259"/>
                  </a:lnTo>
                  <a:lnTo>
                    <a:pt x="84" y="259"/>
                  </a:lnTo>
                  <a:lnTo>
                    <a:pt x="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41"/>
            <p:cNvSpPr/>
            <p:nvPr/>
          </p:nvSpPr>
          <p:spPr>
            <a:xfrm>
              <a:off x="1478800" y="2667625"/>
              <a:ext cx="6475" cy="6475"/>
            </a:xfrm>
            <a:custGeom>
              <a:rect b="b" l="l" r="r" t="t"/>
              <a:pathLst>
                <a:path extrusionOk="0" h="259" w="259">
                  <a:moveTo>
                    <a:pt x="259" y="0"/>
                  </a:moveTo>
                  <a:lnTo>
                    <a:pt x="0" y="42"/>
                  </a:lnTo>
                  <a:lnTo>
                    <a:pt x="0" y="259"/>
                  </a:lnTo>
                  <a:lnTo>
                    <a:pt x="259" y="125"/>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41"/>
            <p:cNvSpPr/>
            <p:nvPr/>
          </p:nvSpPr>
          <p:spPr>
            <a:xfrm>
              <a:off x="1344125" y="2741350"/>
              <a:ext cx="2350" cy="475"/>
            </a:xfrm>
            <a:custGeom>
              <a:rect b="b" l="l" r="r" t="t"/>
              <a:pathLst>
                <a:path extrusionOk="0" h="19" w="94">
                  <a:moveTo>
                    <a:pt x="32" y="0"/>
                  </a:moveTo>
                  <a:cubicBezTo>
                    <a:pt x="24" y="0"/>
                    <a:pt x="14" y="5"/>
                    <a:pt x="1" y="19"/>
                  </a:cubicBezTo>
                  <a:lnTo>
                    <a:pt x="94" y="19"/>
                  </a:lnTo>
                  <a:cubicBezTo>
                    <a:pt x="59" y="19"/>
                    <a:pt x="48" y="0"/>
                    <a:pt x="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41"/>
            <p:cNvSpPr/>
            <p:nvPr/>
          </p:nvSpPr>
          <p:spPr>
            <a:xfrm>
              <a:off x="1369975" y="2704075"/>
              <a:ext cx="13975" cy="13975"/>
            </a:xfrm>
            <a:custGeom>
              <a:rect b="b" l="l" r="r" t="t"/>
              <a:pathLst>
                <a:path extrusionOk="0" h="559" w="559">
                  <a:moveTo>
                    <a:pt x="259" y="0"/>
                  </a:moveTo>
                  <a:cubicBezTo>
                    <a:pt x="135" y="0"/>
                    <a:pt x="1" y="135"/>
                    <a:pt x="1" y="300"/>
                  </a:cubicBezTo>
                  <a:cubicBezTo>
                    <a:pt x="1" y="435"/>
                    <a:pt x="176" y="559"/>
                    <a:pt x="300" y="559"/>
                  </a:cubicBezTo>
                  <a:cubicBezTo>
                    <a:pt x="476" y="559"/>
                    <a:pt x="559" y="393"/>
                    <a:pt x="559" y="259"/>
                  </a:cubicBezTo>
                  <a:cubicBezTo>
                    <a:pt x="559" y="93"/>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41"/>
            <p:cNvSpPr/>
            <p:nvPr/>
          </p:nvSpPr>
          <p:spPr>
            <a:xfrm>
              <a:off x="1340000" y="2678225"/>
              <a:ext cx="7525" cy="7525"/>
            </a:xfrm>
            <a:custGeom>
              <a:rect b="b" l="l" r="r" t="t"/>
              <a:pathLst>
                <a:path extrusionOk="0" h="301" w="301">
                  <a:moveTo>
                    <a:pt x="259" y="0"/>
                  </a:moveTo>
                  <a:lnTo>
                    <a:pt x="0" y="42"/>
                  </a:lnTo>
                  <a:lnTo>
                    <a:pt x="42" y="300"/>
                  </a:lnTo>
                  <a:lnTo>
                    <a:pt x="83" y="300"/>
                  </a:lnTo>
                  <a:cubicBezTo>
                    <a:pt x="124" y="259"/>
                    <a:pt x="207" y="218"/>
                    <a:pt x="259" y="176"/>
                  </a:cubicBezTo>
                  <a:cubicBezTo>
                    <a:pt x="259" y="135"/>
                    <a:pt x="300" y="93"/>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41"/>
            <p:cNvSpPr/>
            <p:nvPr/>
          </p:nvSpPr>
          <p:spPr>
            <a:xfrm>
              <a:off x="1402275" y="2672800"/>
              <a:ext cx="14000" cy="7775"/>
            </a:xfrm>
            <a:custGeom>
              <a:rect b="b" l="l" r="r" t="t"/>
              <a:pathLst>
                <a:path extrusionOk="0" h="311" w="560">
                  <a:moveTo>
                    <a:pt x="559" y="0"/>
                  </a:moveTo>
                  <a:lnTo>
                    <a:pt x="1" y="52"/>
                  </a:lnTo>
                  <a:lnTo>
                    <a:pt x="1" y="135"/>
                  </a:lnTo>
                  <a:cubicBezTo>
                    <a:pt x="42" y="217"/>
                    <a:pt x="177" y="310"/>
                    <a:pt x="301" y="310"/>
                  </a:cubicBezTo>
                  <a:cubicBezTo>
                    <a:pt x="435" y="310"/>
                    <a:pt x="559" y="176"/>
                    <a:pt x="5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41"/>
            <p:cNvSpPr/>
            <p:nvPr/>
          </p:nvSpPr>
          <p:spPr>
            <a:xfrm>
              <a:off x="1471300" y="2668650"/>
              <a:ext cx="7525" cy="6500"/>
            </a:xfrm>
            <a:custGeom>
              <a:rect b="b" l="l" r="r" t="t"/>
              <a:pathLst>
                <a:path extrusionOk="0" h="260" w="301">
                  <a:moveTo>
                    <a:pt x="0" y="1"/>
                  </a:moveTo>
                  <a:cubicBezTo>
                    <a:pt x="0" y="125"/>
                    <a:pt x="83" y="218"/>
                    <a:pt x="218" y="259"/>
                  </a:cubicBezTo>
                  <a:lnTo>
                    <a:pt x="300" y="218"/>
                  </a:lnTo>
                  <a:lnTo>
                    <a:pt x="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41"/>
            <p:cNvSpPr/>
            <p:nvPr/>
          </p:nvSpPr>
          <p:spPr>
            <a:xfrm>
              <a:off x="1206350" y="2751625"/>
              <a:ext cx="7525" cy="13975"/>
            </a:xfrm>
            <a:custGeom>
              <a:rect b="b" l="l" r="r" t="t"/>
              <a:pathLst>
                <a:path extrusionOk="0" h="559" w="301">
                  <a:moveTo>
                    <a:pt x="1" y="1"/>
                  </a:moveTo>
                  <a:lnTo>
                    <a:pt x="42" y="559"/>
                  </a:lnTo>
                  <a:lnTo>
                    <a:pt x="84" y="559"/>
                  </a:lnTo>
                  <a:cubicBezTo>
                    <a:pt x="218" y="518"/>
                    <a:pt x="301" y="383"/>
                    <a:pt x="301" y="259"/>
                  </a:cubicBezTo>
                  <a:cubicBezTo>
                    <a:pt x="301" y="125"/>
                    <a:pt x="125"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41"/>
            <p:cNvSpPr/>
            <p:nvPr/>
          </p:nvSpPr>
          <p:spPr>
            <a:xfrm>
              <a:off x="1268925" y="2746200"/>
              <a:ext cx="13975" cy="14175"/>
            </a:xfrm>
            <a:custGeom>
              <a:rect b="b" l="l" r="r" t="t"/>
              <a:pathLst>
                <a:path extrusionOk="0" h="567" w="559">
                  <a:moveTo>
                    <a:pt x="259" y="1"/>
                  </a:moveTo>
                  <a:cubicBezTo>
                    <a:pt x="124" y="42"/>
                    <a:pt x="0" y="166"/>
                    <a:pt x="0" y="300"/>
                  </a:cubicBezTo>
                  <a:cubicBezTo>
                    <a:pt x="0" y="453"/>
                    <a:pt x="125" y="567"/>
                    <a:pt x="246" y="567"/>
                  </a:cubicBezTo>
                  <a:cubicBezTo>
                    <a:pt x="264" y="567"/>
                    <a:pt x="282" y="564"/>
                    <a:pt x="300" y="559"/>
                  </a:cubicBezTo>
                  <a:cubicBezTo>
                    <a:pt x="465" y="559"/>
                    <a:pt x="558" y="424"/>
                    <a:pt x="558" y="259"/>
                  </a:cubicBezTo>
                  <a:cubicBezTo>
                    <a:pt x="558" y="125"/>
                    <a:pt x="42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41"/>
            <p:cNvSpPr/>
            <p:nvPr/>
          </p:nvSpPr>
          <p:spPr>
            <a:xfrm>
              <a:off x="1231175" y="2714725"/>
              <a:ext cx="15025" cy="14175"/>
            </a:xfrm>
            <a:custGeom>
              <a:rect b="b" l="l" r="r" t="t"/>
              <a:pathLst>
                <a:path extrusionOk="0" h="567" w="601">
                  <a:moveTo>
                    <a:pt x="349" y="1"/>
                  </a:moveTo>
                  <a:cubicBezTo>
                    <a:pt x="333" y="1"/>
                    <a:pt x="317" y="3"/>
                    <a:pt x="300" y="9"/>
                  </a:cubicBezTo>
                  <a:cubicBezTo>
                    <a:pt x="125" y="9"/>
                    <a:pt x="1" y="133"/>
                    <a:pt x="42" y="308"/>
                  </a:cubicBezTo>
                  <a:cubicBezTo>
                    <a:pt x="42" y="443"/>
                    <a:pt x="166" y="567"/>
                    <a:pt x="342" y="567"/>
                  </a:cubicBezTo>
                  <a:cubicBezTo>
                    <a:pt x="476" y="525"/>
                    <a:pt x="600" y="391"/>
                    <a:pt x="600" y="267"/>
                  </a:cubicBezTo>
                  <a:cubicBezTo>
                    <a:pt x="564" y="114"/>
                    <a:pt x="458" y="1"/>
                    <a:pt x="3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41"/>
            <p:cNvSpPr/>
            <p:nvPr/>
          </p:nvSpPr>
          <p:spPr>
            <a:xfrm>
              <a:off x="1236600" y="2783950"/>
              <a:ext cx="13975" cy="11650"/>
            </a:xfrm>
            <a:custGeom>
              <a:rect b="b" l="l" r="r" t="t"/>
              <a:pathLst>
                <a:path extrusionOk="0" h="466" w="559">
                  <a:moveTo>
                    <a:pt x="259" y="0"/>
                  </a:moveTo>
                  <a:cubicBezTo>
                    <a:pt x="125" y="0"/>
                    <a:pt x="1" y="124"/>
                    <a:pt x="42" y="300"/>
                  </a:cubicBezTo>
                  <a:cubicBezTo>
                    <a:pt x="42" y="383"/>
                    <a:pt x="42" y="424"/>
                    <a:pt x="125" y="465"/>
                  </a:cubicBezTo>
                  <a:lnTo>
                    <a:pt x="559" y="259"/>
                  </a:lnTo>
                  <a:cubicBezTo>
                    <a:pt x="559" y="83"/>
                    <a:pt x="42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41"/>
            <p:cNvSpPr/>
            <p:nvPr/>
          </p:nvSpPr>
          <p:spPr>
            <a:xfrm>
              <a:off x="1301225" y="2709500"/>
              <a:ext cx="13975" cy="13975"/>
            </a:xfrm>
            <a:custGeom>
              <a:rect b="b" l="l" r="r" t="t"/>
              <a:pathLst>
                <a:path extrusionOk="0" h="559" w="559">
                  <a:moveTo>
                    <a:pt x="259" y="0"/>
                  </a:moveTo>
                  <a:cubicBezTo>
                    <a:pt x="83" y="0"/>
                    <a:pt x="0" y="135"/>
                    <a:pt x="0" y="300"/>
                  </a:cubicBezTo>
                  <a:cubicBezTo>
                    <a:pt x="0" y="435"/>
                    <a:pt x="124" y="559"/>
                    <a:pt x="300" y="559"/>
                  </a:cubicBezTo>
                  <a:cubicBezTo>
                    <a:pt x="424" y="517"/>
                    <a:pt x="559" y="393"/>
                    <a:pt x="559" y="259"/>
                  </a:cubicBezTo>
                  <a:cubicBezTo>
                    <a:pt x="559" y="83"/>
                    <a:pt x="38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41"/>
            <p:cNvSpPr/>
            <p:nvPr/>
          </p:nvSpPr>
          <p:spPr>
            <a:xfrm>
              <a:off x="1200925" y="2689075"/>
              <a:ext cx="7525" cy="7525"/>
            </a:xfrm>
            <a:custGeom>
              <a:rect b="b" l="l" r="r" t="t"/>
              <a:pathLst>
                <a:path extrusionOk="0" h="301" w="301">
                  <a:moveTo>
                    <a:pt x="1" y="1"/>
                  </a:moveTo>
                  <a:lnTo>
                    <a:pt x="42" y="300"/>
                  </a:lnTo>
                  <a:lnTo>
                    <a:pt x="84" y="300"/>
                  </a:lnTo>
                  <a:cubicBezTo>
                    <a:pt x="218" y="259"/>
                    <a:pt x="301" y="125"/>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41"/>
            <p:cNvSpPr/>
            <p:nvPr/>
          </p:nvSpPr>
          <p:spPr>
            <a:xfrm>
              <a:off x="1263475" y="2683650"/>
              <a:ext cx="14000" cy="7525"/>
            </a:xfrm>
            <a:custGeom>
              <a:rect b="b" l="l" r="r" t="t"/>
              <a:pathLst>
                <a:path extrusionOk="0" h="301" w="560">
                  <a:moveTo>
                    <a:pt x="559" y="1"/>
                  </a:moveTo>
                  <a:lnTo>
                    <a:pt x="1" y="42"/>
                  </a:lnTo>
                  <a:cubicBezTo>
                    <a:pt x="42" y="218"/>
                    <a:pt x="166" y="300"/>
                    <a:pt x="301" y="300"/>
                  </a:cubicBezTo>
                  <a:cubicBezTo>
                    <a:pt x="477" y="300"/>
                    <a:pt x="559" y="176"/>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41"/>
            <p:cNvSpPr/>
            <p:nvPr/>
          </p:nvSpPr>
          <p:spPr>
            <a:xfrm>
              <a:off x="1338700" y="2741800"/>
              <a:ext cx="6500" cy="3400"/>
            </a:xfrm>
            <a:custGeom>
              <a:rect b="b" l="l" r="r" t="t"/>
              <a:pathLst>
                <a:path extrusionOk="0" h="136" w="260">
                  <a:moveTo>
                    <a:pt x="218" y="1"/>
                  </a:moveTo>
                  <a:cubicBezTo>
                    <a:pt x="176" y="1"/>
                    <a:pt x="135" y="1"/>
                    <a:pt x="94" y="42"/>
                  </a:cubicBezTo>
                  <a:cubicBezTo>
                    <a:pt x="52" y="42"/>
                    <a:pt x="52" y="84"/>
                    <a:pt x="1" y="135"/>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41"/>
            <p:cNvSpPr/>
            <p:nvPr/>
          </p:nvSpPr>
          <p:spPr>
            <a:xfrm>
              <a:off x="1333525" y="2679250"/>
              <a:ext cx="7525" cy="6500"/>
            </a:xfrm>
            <a:custGeom>
              <a:rect b="b" l="l" r="r" t="t"/>
              <a:pathLst>
                <a:path extrusionOk="0" h="260" w="301">
                  <a:moveTo>
                    <a:pt x="1" y="1"/>
                  </a:moveTo>
                  <a:cubicBezTo>
                    <a:pt x="1" y="177"/>
                    <a:pt x="125" y="259"/>
                    <a:pt x="301" y="2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41"/>
            <p:cNvSpPr/>
            <p:nvPr/>
          </p:nvSpPr>
          <p:spPr>
            <a:xfrm>
              <a:off x="1072725" y="2831250"/>
              <a:ext cx="7525" cy="7500"/>
            </a:xfrm>
            <a:custGeom>
              <a:rect b="b" l="l" r="r" t="t"/>
              <a:pathLst>
                <a:path extrusionOk="0" h="300" w="301">
                  <a:moveTo>
                    <a:pt x="1" y="0"/>
                  </a:moveTo>
                  <a:lnTo>
                    <a:pt x="42" y="300"/>
                  </a:lnTo>
                  <a:lnTo>
                    <a:pt x="301" y="259"/>
                  </a:lnTo>
                  <a:cubicBezTo>
                    <a:pt x="301" y="176"/>
                    <a:pt x="259" y="83"/>
                    <a:pt x="176" y="41"/>
                  </a:cubicBezTo>
                  <a:cubicBezTo>
                    <a:pt x="135" y="41"/>
                    <a:pt x="94"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41"/>
            <p:cNvSpPr/>
            <p:nvPr/>
          </p:nvSpPr>
          <p:spPr>
            <a:xfrm>
              <a:off x="1067300" y="2762225"/>
              <a:ext cx="7775" cy="13975"/>
            </a:xfrm>
            <a:custGeom>
              <a:rect b="b" l="l" r="r" t="t"/>
              <a:pathLst>
                <a:path extrusionOk="0" h="559" w="311">
                  <a:moveTo>
                    <a:pt x="1" y="1"/>
                  </a:moveTo>
                  <a:lnTo>
                    <a:pt x="52" y="559"/>
                  </a:lnTo>
                  <a:lnTo>
                    <a:pt x="135" y="559"/>
                  </a:lnTo>
                  <a:cubicBezTo>
                    <a:pt x="218" y="518"/>
                    <a:pt x="311" y="393"/>
                    <a:pt x="311" y="259"/>
                  </a:cubicBezTo>
                  <a:cubicBezTo>
                    <a:pt x="311" y="94"/>
                    <a:pt x="176"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41"/>
            <p:cNvSpPr/>
            <p:nvPr/>
          </p:nvSpPr>
          <p:spPr>
            <a:xfrm>
              <a:off x="1135275" y="2825800"/>
              <a:ext cx="14000" cy="7525"/>
            </a:xfrm>
            <a:custGeom>
              <a:rect b="b" l="l" r="r" t="t"/>
              <a:pathLst>
                <a:path extrusionOk="0" h="301" w="560">
                  <a:moveTo>
                    <a:pt x="259" y="1"/>
                  </a:moveTo>
                  <a:cubicBezTo>
                    <a:pt x="218" y="42"/>
                    <a:pt x="125" y="42"/>
                    <a:pt x="83" y="135"/>
                  </a:cubicBezTo>
                  <a:cubicBezTo>
                    <a:pt x="42" y="177"/>
                    <a:pt x="1" y="259"/>
                    <a:pt x="42" y="301"/>
                  </a:cubicBezTo>
                  <a:lnTo>
                    <a:pt x="559" y="259"/>
                  </a:lnTo>
                  <a:cubicBezTo>
                    <a:pt x="559" y="218"/>
                    <a:pt x="559" y="177"/>
                    <a:pt x="518" y="135"/>
                  </a:cubicBezTo>
                  <a:cubicBezTo>
                    <a:pt x="476" y="42"/>
                    <a:pt x="38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41"/>
            <p:cNvSpPr/>
            <p:nvPr/>
          </p:nvSpPr>
          <p:spPr>
            <a:xfrm>
              <a:off x="1129850" y="2756800"/>
              <a:ext cx="15025" cy="14250"/>
            </a:xfrm>
            <a:custGeom>
              <a:rect b="b" l="l" r="r" t="t"/>
              <a:pathLst>
                <a:path extrusionOk="0" h="570" w="601">
                  <a:moveTo>
                    <a:pt x="300" y="0"/>
                  </a:moveTo>
                  <a:cubicBezTo>
                    <a:pt x="135" y="0"/>
                    <a:pt x="1" y="176"/>
                    <a:pt x="42" y="311"/>
                  </a:cubicBezTo>
                  <a:cubicBezTo>
                    <a:pt x="42" y="476"/>
                    <a:pt x="176" y="569"/>
                    <a:pt x="342" y="569"/>
                  </a:cubicBezTo>
                  <a:cubicBezTo>
                    <a:pt x="476" y="569"/>
                    <a:pt x="600" y="435"/>
                    <a:pt x="600" y="259"/>
                  </a:cubicBezTo>
                  <a:cubicBezTo>
                    <a:pt x="559" y="135"/>
                    <a:pt x="435" y="0"/>
                    <a:pt x="3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41"/>
            <p:cNvSpPr/>
            <p:nvPr/>
          </p:nvSpPr>
          <p:spPr>
            <a:xfrm>
              <a:off x="1093150" y="2724500"/>
              <a:ext cx="14250" cy="14425"/>
            </a:xfrm>
            <a:custGeom>
              <a:rect b="b" l="l" r="r" t="t"/>
              <a:pathLst>
                <a:path extrusionOk="0" h="577" w="570">
                  <a:moveTo>
                    <a:pt x="259" y="0"/>
                  </a:moveTo>
                  <a:cubicBezTo>
                    <a:pt x="94" y="52"/>
                    <a:pt x="0" y="176"/>
                    <a:pt x="0" y="310"/>
                  </a:cubicBezTo>
                  <a:cubicBezTo>
                    <a:pt x="0" y="455"/>
                    <a:pt x="104" y="576"/>
                    <a:pt x="247" y="576"/>
                  </a:cubicBezTo>
                  <a:cubicBezTo>
                    <a:pt x="268" y="576"/>
                    <a:pt x="289" y="574"/>
                    <a:pt x="311" y="569"/>
                  </a:cubicBezTo>
                  <a:cubicBezTo>
                    <a:pt x="476" y="569"/>
                    <a:pt x="569" y="434"/>
                    <a:pt x="569" y="259"/>
                  </a:cubicBezTo>
                  <a:cubicBezTo>
                    <a:pt x="569" y="134"/>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41"/>
            <p:cNvSpPr/>
            <p:nvPr/>
          </p:nvSpPr>
          <p:spPr>
            <a:xfrm>
              <a:off x="1098575" y="2794350"/>
              <a:ext cx="13975" cy="14175"/>
            </a:xfrm>
            <a:custGeom>
              <a:rect b="b" l="l" r="r" t="t"/>
              <a:pathLst>
                <a:path extrusionOk="0" h="567" w="559">
                  <a:moveTo>
                    <a:pt x="310" y="0"/>
                  </a:moveTo>
                  <a:cubicBezTo>
                    <a:pt x="293" y="0"/>
                    <a:pt x="276" y="3"/>
                    <a:pt x="259" y="8"/>
                  </a:cubicBezTo>
                  <a:cubicBezTo>
                    <a:pt x="94" y="8"/>
                    <a:pt x="1" y="142"/>
                    <a:pt x="1" y="308"/>
                  </a:cubicBezTo>
                  <a:cubicBezTo>
                    <a:pt x="1" y="442"/>
                    <a:pt x="135" y="566"/>
                    <a:pt x="300" y="566"/>
                  </a:cubicBezTo>
                  <a:cubicBezTo>
                    <a:pt x="435" y="525"/>
                    <a:pt x="559" y="401"/>
                    <a:pt x="559" y="266"/>
                  </a:cubicBezTo>
                  <a:cubicBezTo>
                    <a:pt x="559" y="122"/>
                    <a:pt x="432" y="0"/>
                    <a:pt x="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41"/>
            <p:cNvSpPr/>
            <p:nvPr/>
          </p:nvSpPr>
          <p:spPr>
            <a:xfrm>
              <a:off x="1162175" y="2720150"/>
              <a:ext cx="13975" cy="13350"/>
            </a:xfrm>
            <a:custGeom>
              <a:rect b="b" l="l" r="r" t="t"/>
              <a:pathLst>
                <a:path extrusionOk="0" h="534" w="559">
                  <a:moveTo>
                    <a:pt x="325" y="1"/>
                  </a:moveTo>
                  <a:cubicBezTo>
                    <a:pt x="304" y="1"/>
                    <a:pt x="282" y="3"/>
                    <a:pt x="258" y="9"/>
                  </a:cubicBezTo>
                  <a:cubicBezTo>
                    <a:pt x="134" y="9"/>
                    <a:pt x="0" y="133"/>
                    <a:pt x="0" y="308"/>
                  </a:cubicBezTo>
                  <a:cubicBezTo>
                    <a:pt x="36" y="417"/>
                    <a:pt x="143" y="533"/>
                    <a:pt x="253" y="533"/>
                  </a:cubicBezTo>
                  <a:cubicBezTo>
                    <a:pt x="268" y="533"/>
                    <a:pt x="284" y="531"/>
                    <a:pt x="300" y="526"/>
                  </a:cubicBezTo>
                  <a:cubicBezTo>
                    <a:pt x="476" y="526"/>
                    <a:pt x="558" y="391"/>
                    <a:pt x="558" y="267"/>
                  </a:cubicBezTo>
                  <a:cubicBezTo>
                    <a:pt x="558" y="114"/>
                    <a:pt x="465" y="1"/>
                    <a:pt x="3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41"/>
            <p:cNvSpPr/>
            <p:nvPr/>
          </p:nvSpPr>
          <p:spPr>
            <a:xfrm>
              <a:off x="1167600" y="2789100"/>
              <a:ext cx="13975" cy="14250"/>
            </a:xfrm>
            <a:custGeom>
              <a:rect b="b" l="l" r="r" t="t"/>
              <a:pathLst>
                <a:path extrusionOk="0" h="570" w="559">
                  <a:moveTo>
                    <a:pt x="259" y="1"/>
                  </a:moveTo>
                  <a:cubicBezTo>
                    <a:pt x="124" y="1"/>
                    <a:pt x="0" y="135"/>
                    <a:pt x="0" y="311"/>
                  </a:cubicBezTo>
                  <a:cubicBezTo>
                    <a:pt x="41" y="435"/>
                    <a:pt x="176" y="569"/>
                    <a:pt x="300" y="569"/>
                  </a:cubicBezTo>
                  <a:cubicBezTo>
                    <a:pt x="476" y="518"/>
                    <a:pt x="558" y="394"/>
                    <a:pt x="558" y="259"/>
                  </a:cubicBezTo>
                  <a:cubicBezTo>
                    <a:pt x="558" y="94"/>
                    <a:pt x="43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41"/>
            <p:cNvSpPr/>
            <p:nvPr/>
          </p:nvSpPr>
          <p:spPr>
            <a:xfrm>
              <a:off x="1063175" y="2699925"/>
              <a:ext cx="7525" cy="7525"/>
            </a:xfrm>
            <a:custGeom>
              <a:rect b="b" l="l" r="r" t="t"/>
              <a:pathLst>
                <a:path extrusionOk="0" h="301" w="301">
                  <a:moveTo>
                    <a:pt x="0" y="1"/>
                  </a:moveTo>
                  <a:lnTo>
                    <a:pt x="0" y="301"/>
                  </a:lnTo>
                  <a:cubicBezTo>
                    <a:pt x="42" y="301"/>
                    <a:pt x="42" y="301"/>
                    <a:pt x="83" y="259"/>
                  </a:cubicBezTo>
                  <a:cubicBezTo>
                    <a:pt x="217" y="259"/>
                    <a:pt x="300" y="125"/>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41"/>
            <p:cNvSpPr/>
            <p:nvPr/>
          </p:nvSpPr>
          <p:spPr>
            <a:xfrm>
              <a:off x="1125450" y="2694500"/>
              <a:ext cx="14250" cy="7525"/>
            </a:xfrm>
            <a:custGeom>
              <a:rect b="b" l="l" r="r" t="t"/>
              <a:pathLst>
                <a:path extrusionOk="0" h="301" w="570">
                  <a:moveTo>
                    <a:pt x="570" y="1"/>
                  </a:moveTo>
                  <a:lnTo>
                    <a:pt x="1" y="42"/>
                  </a:lnTo>
                  <a:lnTo>
                    <a:pt x="1" y="83"/>
                  </a:lnTo>
                  <a:cubicBezTo>
                    <a:pt x="53" y="218"/>
                    <a:pt x="177" y="301"/>
                    <a:pt x="311" y="301"/>
                  </a:cubicBezTo>
                  <a:cubicBezTo>
                    <a:pt x="435" y="259"/>
                    <a:pt x="570" y="125"/>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41"/>
            <p:cNvSpPr/>
            <p:nvPr/>
          </p:nvSpPr>
          <p:spPr>
            <a:xfrm>
              <a:off x="1199900" y="2751625"/>
              <a:ext cx="7525" cy="13975"/>
            </a:xfrm>
            <a:custGeom>
              <a:rect b="b" l="l" r="r" t="t"/>
              <a:pathLst>
                <a:path extrusionOk="0" h="559" w="301">
                  <a:moveTo>
                    <a:pt x="259" y="1"/>
                  </a:moveTo>
                  <a:cubicBezTo>
                    <a:pt x="218" y="1"/>
                    <a:pt x="125" y="42"/>
                    <a:pt x="83" y="83"/>
                  </a:cubicBezTo>
                  <a:cubicBezTo>
                    <a:pt x="42" y="125"/>
                    <a:pt x="1" y="207"/>
                    <a:pt x="1" y="301"/>
                  </a:cubicBezTo>
                  <a:cubicBezTo>
                    <a:pt x="1" y="425"/>
                    <a:pt x="83" y="518"/>
                    <a:pt x="176" y="559"/>
                  </a:cubicBezTo>
                  <a:lnTo>
                    <a:pt x="30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41"/>
            <p:cNvSpPr/>
            <p:nvPr/>
          </p:nvSpPr>
          <p:spPr>
            <a:xfrm>
              <a:off x="1194475" y="2689075"/>
              <a:ext cx="7525" cy="7525"/>
            </a:xfrm>
            <a:custGeom>
              <a:rect b="b" l="l" r="r" t="t"/>
              <a:pathLst>
                <a:path extrusionOk="0" h="301" w="301">
                  <a:moveTo>
                    <a:pt x="259" y="1"/>
                  </a:moveTo>
                  <a:lnTo>
                    <a:pt x="0" y="42"/>
                  </a:lnTo>
                  <a:lnTo>
                    <a:pt x="0" y="83"/>
                  </a:lnTo>
                  <a:cubicBezTo>
                    <a:pt x="42" y="218"/>
                    <a:pt x="176" y="300"/>
                    <a:pt x="300" y="300"/>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41"/>
            <p:cNvSpPr/>
            <p:nvPr/>
          </p:nvSpPr>
          <p:spPr>
            <a:xfrm>
              <a:off x="934975" y="2842100"/>
              <a:ext cx="7500" cy="7525"/>
            </a:xfrm>
            <a:custGeom>
              <a:rect b="b" l="l" r="r" t="t"/>
              <a:pathLst>
                <a:path extrusionOk="0" h="301" w="300">
                  <a:moveTo>
                    <a:pt x="0" y="0"/>
                  </a:moveTo>
                  <a:lnTo>
                    <a:pt x="0" y="300"/>
                  </a:lnTo>
                  <a:lnTo>
                    <a:pt x="300" y="259"/>
                  </a:lnTo>
                  <a:cubicBezTo>
                    <a:pt x="258" y="124"/>
                    <a:pt x="176" y="42"/>
                    <a:pt x="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41"/>
            <p:cNvSpPr/>
            <p:nvPr/>
          </p:nvSpPr>
          <p:spPr>
            <a:xfrm>
              <a:off x="929525" y="2773075"/>
              <a:ext cx="7525" cy="14000"/>
            </a:xfrm>
            <a:custGeom>
              <a:rect b="b" l="l" r="r" t="t"/>
              <a:pathLst>
                <a:path extrusionOk="0" h="560" w="301">
                  <a:moveTo>
                    <a:pt x="1" y="1"/>
                  </a:moveTo>
                  <a:lnTo>
                    <a:pt x="42" y="559"/>
                  </a:lnTo>
                  <a:cubicBezTo>
                    <a:pt x="42" y="559"/>
                    <a:pt x="84" y="559"/>
                    <a:pt x="84" y="518"/>
                  </a:cubicBezTo>
                  <a:cubicBezTo>
                    <a:pt x="218" y="518"/>
                    <a:pt x="301" y="383"/>
                    <a:pt x="301" y="259"/>
                  </a:cubicBezTo>
                  <a:cubicBezTo>
                    <a:pt x="259" y="84"/>
                    <a:pt x="135"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41"/>
            <p:cNvSpPr/>
            <p:nvPr/>
          </p:nvSpPr>
          <p:spPr>
            <a:xfrm>
              <a:off x="997525" y="2836675"/>
              <a:ext cx="13975" cy="7525"/>
            </a:xfrm>
            <a:custGeom>
              <a:rect b="b" l="l" r="r" t="t"/>
              <a:pathLst>
                <a:path extrusionOk="0" h="301" w="559">
                  <a:moveTo>
                    <a:pt x="259" y="0"/>
                  </a:moveTo>
                  <a:cubicBezTo>
                    <a:pt x="207" y="0"/>
                    <a:pt x="124" y="42"/>
                    <a:pt x="83" y="83"/>
                  </a:cubicBezTo>
                  <a:cubicBezTo>
                    <a:pt x="41" y="83"/>
                    <a:pt x="41" y="124"/>
                    <a:pt x="0" y="217"/>
                  </a:cubicBezTo>
                  <a:lnTo>
                    <a:pt x="0" y="300"/>
                  </a:lnTo>
                  <a:lnTo>
                    <a:pt x="558" y="259"/>
                  </a:lnTo>
                  <a:cubicBezTo>
                    <a:pt x="558" y="166"/>
                    <a:pt x="465" y="83"/>
                    <a:pt x="424" y="42"/>
                  </a:cubicBezTo>
                  <a:cubicBezTo>
                    <a:pt x="383" y="0"/>
                    <a:pt x="300"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41"/>
            <p:cNvSpPr/>
            <p:nvPr/>
          </p:nvSpPr>
          <p:spPr>
            <a:xfrm>
              <a:off x="992075" y="2767650"/>
              <a:ext cx="14000" cy="13975"/>
            </a:xfrm>
            <a:custGeom>
              <a:rect b="b" l="l" r="r" t="t"/>
              <a:pathLst>
                <a:path extrusionOk="0" h="559" w="560">
                  <a:moveTo>
                    <a:pt x="259" y="1"/>
                  </a:moveTo>
                  <a:cubicBezTo>
                    <a:pt x="84" y="1"/>
                    <a:pt x="1" y="135"/>
                    <a:pt x="1" y="301"/>
                  </a:cubicBezTo>
                  <a:cubicBezTo>
                    <a:pt x="1" y="435"/>
                    <a:pt x="125" y="559"/>
                    <a:pt x="301" y="559"/>
                  </a:cubicBezTo>
                  <a:cubicBezTo>
                    <a:pt x="477" y="559"/>
                    <a:pt x="559" y="394"/>
                    <a:pt x="559" y="259"/>
                  </a:cubicBezTo>
                  <a:cubicBezTo>
                    <a:pt x="559" y="83"/>
                    <a:pt x="42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41"/>
            <p:cNvSpPr/>
            <p:nvPr/>
          </p:nvSpPr>
          <p:spPr>
            <a:xfrm>
              <a:off x="954350" y="2735350"/>
              <a:ext cx="15025" cy="13975"/>
            </a:xfrm>
            <a:custGeom>
              <a:rect b="b" l="l" r="r" t="t"/>
              <a:pathLst>
                <a:path extrusionOk="0" h="559" w="601">
                  <a:moveTo>
                    <a:pt x="259" y="0"/>
                  </a:moveTo>
                  <a:cubicBezTo>
                    <a:pt x="125" y="42"/>
                    <a:pt x="0" y="176"/>
                    <a:pt x="42" y="300"/>
                  </a:cubicBezTo>
                  <a:cubicBezTo>
                    <a:pt x="42" y="476"/>
                    <a:pt x="176" y="559"/>
                    <a:pt x="300" y="559"/>
                  </a:cubicBezTo>
                  <a:cubicBezTo>
                    <a:pt x="476" y="559"/>
                    <a:pt x="600" y="435"/>
                    <a:pt x="559" y="259"/>
                  </a:cubicBezTo>
                  <a:cubicBezTo>
                    <a:pt x="559" y="135"/>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41"/>
            <p:cNvSpPr/>
            <p:nvPr/>
          </p:nvSpPr>
          <p:spPr>
            <a:xfrm>
              <a:off x="959775" y="2805200"/>
              <a:ext cx="15025" cy="13350"/>
            </a:xfrm>
            <a:custGeom>
              <a:rect b="b" l="l" r="r" t="t"/>
              <a:pathLst>
                <a:path extrusionOk="0" h="534" w="601">
                  <a:moveTo>
                    <a:pt x="323" y="0"/>
                  </a:moveTo>
                  <a:cubicBezTo>
                    <a:pt x="303" y="0"/>
                    <a:pt x="281" y="3"/>
                    <a:pt x="259" y="8"/>
                  </a:cubicBezTo>
                  <a:cubicBezTo>
                    <a:pt x="125" y="8"/>
                    <a:pt x="1" y="132"/>
                    <a:pt x="1" y="267"/>
                  </a:cubicBezTo>
                  <a:cubicBezTo>
                    <a:pt x="37" y="419"/>
                    <a:pt x="135" y="533"/>
                    <a:pt x="248" y="533"/>
                  </a:cubicBezTo>
                  <a:cubicBezTo>
                    <a:pt x="265" y="533"/>
                    <a:pt x="283" y="531"/>
                    <a:pt x="300" y="525"/>
                  </a:cubicBezTo>
                  <a:cubicBezTo>
                    <a:pt x="476" y="525"/>
                    <a:pt x="600" y="391"/>
                    <a:pt x="559" y="225"/>
                  </a:cubicBezTo>
                  <a:cubicBezTo>
                    <a:pt x="559" y="109"/>
                    <a:pt x="458" y="0"/>
                    <a:pt x="3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41"/>
            <p:cNvSpPr/>
            <p:nvPr/>
          </p:nvSpPr>
          <p:spPr>
            <a:xfrm>
              <a:off x="1024400" y="2729925"/>
              <a:ext cx="13975" cy="13975"/>
            </a:xfrm>
            <a:custGeom>
              <a:rect b="b" l="l" r="r" t="t"/>
              <a:pathLst>
                <a:path extrusionOk="0" h="559" w="559">
                  <a:moveTo>
                    <a:pt x="259" y="0"/>
                  </a:moveTo>
                  <a:cubicBezTo>
                    <a:pt x="83" y="42"/>
                    <a:pt x="0" y="176"/>
                    <a:pt x="0" y="300"/>
                  </a:cubicBezTo>
                  <a:cubicBezTo>
                    <a:pt x="0" y="476"/>
                    <a:pt x="124" y="559"/>
                    <a:pt x="300" y="559"/>
                  </a:cubicBezTo>
                  <a:cubicBezTo>
                    <a:pt x="424" y="559"/>
                    <a:pt x="559" y="434"/>
                    <a:pt x="559" y="259"/>
                  </a:cubicBezTo>
                  <a:cubicBezTo>
                    <a:pt x="517" y="135"/>
                    <a:pt x="38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41"/>
            <p:cNvSpPr/>
            <p:nvPr/>
          </p:nvSpPr>
          <p:spPr>
            <a:xfrm>
              <a:off x="1028525" y="2799775"/>
              <a:ext cx="15275" cy="14175"/>
            </a:xfrm>
            <a:custGeom>
              <a:rect b="b" l="l" r="r" t="t"/>
              <a:pathLst>
                <a:path extrusionOk="0" h="567" w="611">
                  <a:moveTo>
                    <a:pt x="360" y="0"/>
                  </a:moveTo>
                  <a:cubicBezTo>
                    <a:pt x="344" y="0"/>
                    <a:pt x="327" y="3"/>
                    <a:pt x="311" y="8"/>
                  </a:cubicBezTo>
                  <a:cubicBezTo>
                    <a:pt x="135" y="8"/>
                    <a:pt x="1" y="142"/>
                    <a:pt x="52" y="308"/>
                  </a:cubicBezTo>
                  <a:cubicBezTo>
                    <a:pt x="52" y="442"/>
                    <a:pt x="177" y="566"/>
                    <a:pt x="352" y="566"/>
                  </a:cubicBezTo>
                  <a:cubicBezTo>
                    <a:pt x="476" y="525"/>
                    <a:pt x="611" y="401"/>
                    <a:pt x="611" y="267"/>
                  </a:cubicBezTo>
                  <a:cubicBezTo>
                    <a:pt x="575" y="114"/>
                    <a:pt x="469" y="0"/>
                    <a:pt x="3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41"/>
            <p:cNvSpPr/>
            <p:nvPr/>
          </p:nvSpPr>
          <p:spPr>
            <a:xfrm>
              <a:off x="924100" y="2709500"/>
              <a:ext cx="7525" cy="7525"/>
            </a:xfrm>
            <a:custGeom>
              <a:rect b="b" l="l" r="r" t="t"/>
              <a:pathLst>
                <a:path extrusionOk="0" h="301" w="301">
                  <a:moveTo>
                    <a:pt x="301" y="0"/>
                  </a:moveTo>
                  <a:lnTo>
                    <a:pt x="1" y="42"/>
                  </a:lnTo>
                  <a:lnTo>
                    <a:pt x="42" y="300"/>
                  </a:lnTo>
                  <a:lnTo>
                    <a:pt x="94" y="300"/>
                  </a:lnTo>
                  <a:cubicBezTo>
                    <a:pt x="218" y="259"/>
                    <a:pt x="301" y="176"/>
                    <a:pt x="3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41"/>
            <p:cNvSpPr/>
            <p:nvPr/>
          </p:nvSpPr>
          <p:spPr>
            <a:xfrm>
              <a:off x="986650" y="2705100"/>
              <a:ext cx="14000" cy="7775"/>
            </a:xfrm>
            <a:custGeom>
              <a:rect b="b" l="l" r="r" t="t"/>
              <a:pathLst>
                <a:path extrusionOk="0" h="311" w="560">
                  <a:moveTo>
                    <a:pt x="559" y="1"/>
                  </a:moveTo>
                  <a:lnTo>
                    <a:pt x="1" y="52"/>
                  </a:lnTo>
                  <a:cubicBezTo>
                    <a:pt x="1" y="176"/>
                    <a:pt x="177" y="311"/>
                    <a:pt x="301" y="311"/>
                  </a:cubicBezTo>
                  <a:cubicBezTo>
                    <a:pt x="476" y="259"/>
                    <a:pt x="559" y="135"/>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41"/>
            <p:cNvSpPr/>
            <p:nvPr/>
          </p:nvSpPr>
          <p:spPr>
            <a:xfrm>
              <a:off x="1066275" y="2831250"/>
              <a:ext cx="7525" cy="7500"/>
            </a:xfrm>
            <a:custGeom>
              <a:rect b="b" l="l" r="r" t="t"/>
              <a:pathLst>
                <a:path extrusionOk="0" h="300" w="301">
                  <a:moveTo>
                    <a:pt x="259" y="0"/>
                  </a:moveTo>
                  <a:cubicBezTo>
                    <a:pt x="259" y="0"/>
                    <a:pt x="217" y="0"/>
                    <a:pt x="217" y="41"/>
                  </a:cubicBezTo>
                  <a:cubicBezTo>
                    <a:pt x="93" y="41"/>
                    <a:pt x="0" y="176"/>
                    <a:pt x="0" y="300"/>
                  </a:cubicBezTo>
                  <a:lnTo>
                    <a:pt x="300"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41"/>
            <p:cNvSpPr/>
            <p:nvPr/>
          </p:nvSpPr>
          <p:spPr>
            <a:xfrm>
              <a:off x="1060850" y="2762225"/>
              <a:ext cx="7775" cy="13975"/>
            </a:xfrm>
            <a:custGeom>
              <a:rect b="b" l="l" r="r" t="t"/>
              <a:pathLst>
                <a:path extrusionOk="0" h="559" w="311">
                  <a:moveTo>
                    <a:pt x="259" y="1"/>
                  </a:moveTo>
                  <a:cubicBezTo>
                    <a:pt x="217" y="1"/>
                    <a:pt x="176" y="42"/>
                    <a:pt x="135" y="42"/>
                  </a:cubicBezTo>
                  <a:cubicBezTo>
                    <a:pt x="52" y="135"/>
                    <a:pt x="0" y="218"/>
                    <a:pt x="0" y="300"/>
                  </a:cubicBezTo>
                  <a:cubicBezTo>
                    <a:pt x="52" y="435"/>
                    <a:pt x="93" y="518"/>
                    <a:pt x="217" y="559"/>
                  </a:cubicBezTo>
                  <a:lnTo>
                    <a:pt x="31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41"/>
            <p:cNvSpPr/>
            <p:nvPr/>
          </p:nvSpPr>
          <p:spPr>
            <a:xfrm>
              <a:off x="1056700" y="2699925"/>
              <a:ext cx="6500" cy="7525"/>
            </a:xfrm>
            <a:custGeom>
              <a:rect b="b" l="l" r="r" t="t"/>
              <a:pathLst>
                <a:path extrusionOk="0" h="301" w="260">
                  <a:moveTo>
                    <a:pt x="259" y="1"/>
                  </a:moveTo>
                  <a:lnTo>
                    <a:pt x="1" y="42"/>
                  </a:lnTo>
                  <a:cubicBezTo>
                    <a:pt x="1" y="166"/>
                    <a:pt x="125" y="301"/>
                    <a:pt x="259" y="301"/>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41"/>
            <p:cNvSpPr/>
            <p:nvPr/>
          </p:nvSpPr>
          <p:spPr>
            <a:xfrm>
              <a:off x="795900" y="2852700"/>
              <a:ext cx="7775" cy="6475"/>
            </a:xfrm>
            <a:custGeom>
              <a:rect b="b" l="l" r="r" t="t"/>
              <a:pathLst>
                <a:path extrusionOk="0" h="259" w="311">
                  <a:moveTo>
                    <a:pt x="1" y="0"/>
                  </a:moveTo>
                  <a:lnTo>
                    <a:pt x="52" y="259"/>
                  </a:lnTo>
                  <a:lnTo>
                    <a:pt x="311" y="259"/>
                  </a:lnTo>
                  <a:cubicBezTo>
                    <a:pt x="311" y="176"/>
                    <a:pt x="259" y="93"/>
                    <a:pt x="176" y="42"/>
                  </a:cubicBezTo>
                  <a:cubicBezTo>
                    <a:pt x="135" y="0"/>
                    <a:pt x="52"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41"/>
            <p:cNvSpPr/>
            <p:nvPr/>
          </p:nvSpPr>
          <p:spPr>
            <a:xfrm>
              <a:off x="790725" y="2783650"/>
              <a:ext cx="7525" cy="13225"/>
            </a:xfrm>
            <a:custGeom>
              <a:rect b="b" l="l" r="r" t="t"/>
              <a:pathLst>
                <a:path extrusionOk="0" h="529" w="301">
                  <a:moveTo>
                    <a:pt x="72" y="1"/>
                  </a:moveTo>
                  <a:cubicBezTo>
                    <a:pt x="49" y="1"/>
                    <a:pt x="25" y="4"/>
                    <a:pt x="1" y="12"/>
                  </a:cubicBezTo>
                  <a:lnTo>
                    <a:pt x="42" y="529"/>
                  </a:lnTo>
                  <a:lnTo>
                    <a:pt x="84" y="529"/>
                  </a:lnTo>
                  <a:cubicBezTo>
                    <a:pt x="208" y="477"/>
                    <a:pt x="301" y="395"/>
                    <a:pt x="301" y="271"/>
                  </a:cubicBezTo>
                  <a:cubicBezTo>
                    <a:pt x="301" y="121"/>
                    <a:pt x="203" y="1"/>
                    <a:pt x="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41"/>
            <p:cNvSpPr/>
            <p:nvPr/>
          </p:nvSpPr>
          <p:spPr>
            <a:xfrm>
              <a:off x="858450" y="2847275"/>
              <a:ext cx="13975" cy="7775"/>
            </a:xfrm>
            <a:custGeom>
              <a:rect b="b" l="l" r="r" t="t"/>
              <a:pathLst>
                <a:path extrusionOk="0" h="311" w="559">
                  <a:moveTo>
                    <a:pt x="259" y="0"/>
                  </a:moveTo>
                  <a:cubicBezTo>
                    <a:pt x="218" y="0"/>
                    <a:pt x="135" y="52"/>
                    <a:pt x="83" y="93"/>
                  </a:cubicBezTo>
                  <a:cubicBezTo>
                    <a:pt x="42" y="135"/>
                    <a:pt x="1" y="217"/>
                    <a:pt x="1" y="310"/>
                  </a:cubicBezTo>
                  <a:lnTo>
                    <a:pt x="559" y="259"/>
                  </a:lnTo>
                  <a:cubicBezTo>
                    <a:pt x="559" y="217"/>
                    <a:pt x="559" y="135"/>
                    <a:pt x="518" y="93"/>
                  </a:cubicBezTo>
                  <a:cubicBezTo>
                    <a:pt x="476" y="52"/>
                    <a:pt x="39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41"/>
            <p:cNvSpPr/>
            <p:nvPr/>
          </p:nvSpPr>
          <p:spPr>
            <a:xfrm>
              <a:off x="853025" y="2778300"/>
              <a:ext cx="15275" cy="14200"/>
            </a:xfrm>
            <a:custGeom>
              <a:rect b="b" l="l" r="r" t="t"/>
              <a:pathLst>
                <a:path extrusionOk="0" h="568" w="611">
                  <a:moveTo>
                    <a:pt x="325" y="1"/>
                  </a:moveTo>
                  <a:cubicBezTo>
                    <a:pt x="304" y="1"/>
                    <a:pt x="282" y="4"/>
                    <a:pt x="259" y="9"/>
                  </a:cubicBezTo>
                  <a:cubicBezTo>
                    <a:pt x="135" y="9"/>
                    <a:pt x="1" y="133"/>
                    <a:pt x="42" y="309"/>
                  </a:cubicBezTo>
                  <a:cubicBezTo>
                    <a:pt x="42" y="433"/>
                    <a:pt x="176" y="567"/>
                    <a:pt x="300" y="567"/>
                  </a:cubicBezTo>
                  <a:cubicBezTo>
                    <a:pt x="476" y="526"/>
                    <a:pt x="611" y="391"/>
                    <a:pt x="559" y="267"/>
                  </a:cubicBezTo>
                  <a:cubicBezTo>
                    <a:pt x="559" y="115"/>
                    <a:pt x="465" y="1"/>
                    <a:pt x="3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41"/>
            <p:cNvSpPr/>
            <p:nvPr/>
          </p:nvSpPr>
          <p:spPr>
            <a:xfrm>
              <a:off x="816575" y="2746200"/>
              <a:ext cx="14000" cy="13975"/>
            </a:xfrm>
            <a:custGeom>
              <a:rect b="b" l="l" r="r" t="t"/>
              <a:pathLst>
                <a:path extrusionOk="0" h="559" w="560">
                  <a:moveTo>
                    <a:pt x="259" y="1"/>
                  </a:moveTo>
                  <a:cubicBezTo>
                    <a:pt x="83" y="1"/>
                    <a:pt x="1" y="125"/>
                    <a:pt x="1" y="300"/>
                  </a:cubicBezTo>
                  <a:cubicBezTo>
                    <a:pt x="1" y="424"/>
                    <a:pt x="125" y="559"/>
                    <a:pt x="301" y="559"/>
                  </a:cubicBezTo>
                  <a:cubicBezTo>
                    <a:pt x="425" y="559"/>
                    <a:pt x="559" y="424"/>
                    <a:pt x="559" y="259"/>
                  </a:cubicBezTo>
                  <a:cubicBezTo>
                    <a:pt x="559" y="83"/>
                    <a:pt x="38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41"/>
            <p:cNvSpPr/>
            <p:nvPr/>
          </p:nvSpPr>
          <p:spPr>
            <a:xfrm>
              <a:off x="821750" y="2814950"/>
              <a:ext cx="14250" cy="14250"/>
            </a:xfrm>
            <a:custGeom>
              <a:rect b="b" l="l" r="r" t="t"/>
              <a:pathLst>
                <a:path extrusionOk="0" h="570" w="570">
                  <a:moveTo>
                    <a:pt x="259" y="1"/>
                  </a:moveTo>
                  <a:cubicBezTo>
                    <a:pt x="94" y="52"/>
                    <a:pt x="1" y="176"/>
                    <a:pt x="1" y="311"/>
                  </a:cubicBezTo>
                  <a:cubicBezTo>
                    <a:pt x="1" y="476"/>
                    <a:pt x="135" y="569"/>
                    <a:pt x="311" y="569"/>
                  </a:cubicBezTo>
                  <a:cubicBezTo>
                    <a:pt x="435" y="569"/>
                    <a:pt x="569" y="435"/>
                    <a:pt x="569" y="259"/>
                  </a:cubicBezTo>
                  <a:cubicBezTo>
                    <a:pt x="517" y="135"/>
                    <a:pt x="39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41"/>
            <p:cNvSpPr/>
            <p:nvPr/>
          </p:nvSpPr>
          <p:spPr>
            <a:xfrm>
              <a:off x="885325" y="2740775"/>
              <a:ext cx="14000" cy="13975"/>
            </a:xfrm>
            <a:custGeom>
              <a:rect b="b" l="l" r="r" t="t"/>
              <a:pathLst>
                <a:path extrusionOk="0" h="559" w="560">
                  <a:moveTo>
                    <a:pt x="259" y="0"/>
                  </a:moveTo>
                  <a:cubicBezTo>
                    <a:pt x="135" y="0"/>
                    <a:pt x="1" y="176"/>
                    <a:pt x="1" y="300"/>
                  </a:cubicBezTo>
                  <a:cubicBezTo>
                    <a:pt x="42" y="476"/>
                    <a:pt x="177" y="559"/>
                    <a:pt x="301" y="559"/>
                  </a:cubicBezTo>
                  <a:cubicBezTo>
                    <a:pt x="477" y="559"/>
                    <a:pt x="559" y="435"/>
                    <a:pt x="559" y="259"/>
                  </a:cubicBezTo>
                  <a:cubicBezTo>
                    <a:pt x="559" y="125"/>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41"/>
            <p:cNvSpPr/>
            <p:nvPr/>
          </p:nvSpPr>
          <p:spPr>
            <a:xfrm>
              <a:off x="890775" y="2809775"/>
              <a:ext cx="13975" cy="14175"/>
            </a:xfrm>
            <a:custGeom>
              <a:rect b="b" l="l" r="r" t="t"/>
              <a:pathLst>
                <a:path extrusionOk="0" h="567" w="559">
                  <a:moveTo>
                    <a:pt x="259" y="1"/>
                  </a:moveTo>
                  <a:cubicBezTo>
                    <a:pt x="134" y="42"/>
                    <a:pt x="0" y="166"/>
                    <a:pt x="0" y="301"/>
                  </a:cubicBezTo>
                  <a:cubicBezTo>
                    <a:pt x="0" y="446"/>
                    <a:pt x="103" y="567"/>
                    <a:pt x="240" y="567"/>
                  </a:cubicBezTo>
                  <a:cubicBezTo>
                    <a:pt x="259" y="567"/>
                    <a:pt x="279" y="564"/>
                    <a:pt x="300" y="559"/>
                  </a:cubicBezTo>
                  <a:cubicBezTo>
                    <a:pt x="476" y="559"/>
                    <a:pt x="558" y="425"/>
                    <a:pt x="558" y="259"/>
                  </a:cubicBezTo>
                  <a:cubicBezTo>
                    <a:pt x="558" y="125"/>
                    <a:pt x="43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41"/>
            <p:cNvSpPr/>
            <p:nvPr/>
          </p:nvSpPr>
          <p:spPr>
            <a:xfrm>
              <a:off x="786350" y="2720350"/>
              <a:ext cx="6475" cy="7525"/>
            </a:xfrm>
            <a:custGeom>
              <a:rect b="b" l="l" r="r" t="t"/>
              <a:pathLst>
                <a:path extrusionOk="0" h="301" w="259">
                  <a:moveTo>
                    <a:pt x="259" y="1"/>
                  </a:moveTo>
                  <a:lnTo>
                    <a:pt x="0" y="42"/>
                  </a:lnTo>
                  <a:lnTo>
                    <a:pt x="0" y="300"/>
                  </a:lnTo>
                  <a:lnTo>
                    <a:pt x="83" y="300"/>
                  </a:lnTo>
                  <a:cubicBezTo>
                    <a:pt x="176" y="259"/>
                    <a:pt x="259" y="125"/>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41"/>
            <p:cNvSpPr/>
            <p:nvPr/>
          </p:nvSpPr>
          <p:spPr>
            <a:xfrm>
              <a:off x="848900" y="2714925"/>
              <a:ext cx="13975" cy="7800"/>
            </a:xfrm>
            <a:custGeom>
              <a:rect b="b" l="l" r="r" t="t"/>
              <a:pathLst>
                <a:path extrusionOk="0" h="312" w="559">
                  <a:moveTo>
                    <a:pt x="558" y="1"/>
                  </a:moveTo>
                  <a:lnTo>
                    <a:pt x="0" y="42"/>
                  </a:lnTo>
                  <a:lnTo>
                    <a:pt x="0" y="125"/>
                  </a:lnTo>
                  <a:cubicBezTo>
                    <a:pt x="34" y="235"/>
                    <a:pt x="96" y="311"/>
                    <a:pt x="216" y="311"/>
                  </a:cubicBezTo>
                  <a:cubicBezTo>
                    <a:pt x="241" y="311"/>
                    <a:pt x="269" y="308"/>
                    <a:pt x="300" y="300"/>
                  </a:cubicBezTo>
                  <a:cubicBezTo>
                    <a:pt x="424" y="300"/>
                    <a:pt x="558" y="176"/>
                    <a:pt x="5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41"/>
            <p:cNvSpPr/>
            <p:nvPr/>
          </p:nvSpPr>
          <p:spPr>
            <a:xfrm>
              <a:off x="928500" y="2842100"/>
              <a:ext cx="6500" cy="7525"/>
            </a:xfrm>
            <a:custGeom>
              <a:rect b="b" l="l" r="r" t="t"/>
              <a:pathLst>
                <a:path extrusionOk="0" h="301" w="260">
                  <a:moveTo>
                    <a:pt x="176" y="0"/>
                  </a:moveTo>
                  <a:cubicBezTo>
                    <a:pt x="83" y="42"/>
                    <a:pt x="1" y="124"/>
                    <a:pt x="1" y="259"/>
                  </a:cubicBezTo>
                  <a:lnTo>
                    <a:pt x="1" y="300"/>
                  </a:lnTo>
                  <a:lnTo>
                    <a:pt x="259"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41"/>
            <p:cNvSpPr/>
            <p:nvPr/>
          </p:nvSpPr>
          <p:spPr>
            <a:xfrm>
              <a:off x="923075" y="2773075"/>
              <a:ext cx="7525" cy="14000"/>
            </a:xfrm>
            <a:custGeom>
              <a:rect b="b" l="l" r="r" t="t"/>
              <a:pathLst>
                <a:path extrusionOk="0" h="560" w="301">
                  <a:moveTo>
                    <a:pt x="259" y="1"/>
                  </a:moveTo>
                  <a:cubicBezTo>
                    <a:pt x="176" y="1"/>
                    <a:pt x="135" y="1"/>
                    <a:pt x="83" y="42"/>
                  </a:cubicBezTo>
                  <a:cubicBezTo>
                    <a:pt x="42" y="84"/>
                    <a:pt x="0" y="218"/>
                    <a:pt x="0" y="301"/>
                  </a:cubicBezTo>
                  <a:cubicBezTo>
                    <a:pt x="0" y="383"/>
                    <a:pt x="83" y="518"/>
                    <a:pt x="176" y="518"/>
                  </a:cubicBezTo>
                  <a:cubicBezTo>
                    <a:pt x="218" y="559"/>
                    <a:pt x="259" y="559"/>
                    <a:pt x="300" y="5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41"/>
            <p:cNvSpPr/>
            <p:nvPr/>
          </p:nvSpPr>
          <p:spPr>
            <a:xfrm>
              <a:off x="917650" y="2710525"/>
              <a:ext cx="7525" cy="6950"/>
            </a:xfrm>
            <a:custGeom>
              <a:rect b="b" l="l" r="r" t="t"/>
              <a:pathLst>
                <a:path extrusionOk="0" h="278" w="301">
                  <a:moveTo>
                    <a:pt x="0" y="1"/>
                  </a:moveTo>
                  <a:lnTo>
                    <a:pt x="0" y="94"/>
                  </a:lnTo>
                  <a:cubicBezTo>
                    <a:pt x="42" y="135"/>
                    <a:pt x="93" y="218"/>
                    <a:pt x="135" y="259"/>
                  </a:cubicBezTo>
                  <a:cubicBezTo>
                    <a:pt x="162" y="259"/>
                    <a:pt x="208" y="278"/>
                    <a:pt x="248" y="278"/>
                  </a:cubicBezTo>
                  <a:cubicBezTo>
                    <a:pt x="268" y="278"/>
                    <a:pt x="286" y="273"/>
                    <a:pt x="300" y="2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41"/>
            <p:cNvSpPr/>
            <p:nvPr/>
          </p:nvSpPr>
          <p:spPr>
            <a:xfrm>
              <a:off x="658125" y="2863550"/>
              <a:ext cx="6500" cy="6475"/>
            </a:xfrm>
            <a:custGeom>
              <a:rect b="b" l="l" r="r" t="t"/>
              <a:pathLst>
                <a:path extrusionOk="0" h="259" w="260">
                  <a:moveTo>
                    <a:pt x="1" y="0"/>
                  </a:moveTo>
                  <a:lnTo>
                    <a:pt x="1" y="259"/>
                  </a:lnTo>
                  <a:lnTo>
                    <a:pt x="259" y="259"/>
                  </a:lnTo>
                  <a:cubicBezTo>
                    <a:pt x="259" y="83"/>
                    <a:pt x="177" y="0"/>
                    <a:pt x="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41"/>
            <p:cNvSpPr/>
            <p:nvPr/>
          </p:nvSpPr>
          <p:spPr>
            <a:xfrm>
              <a:off x="652700" y="2793500"/>
              <a:ext cx="7525" cy="13975"/>
            </a:xfrm>
            <a:custGeom>
              <a:rect b="b" l="l" r="r" t="t"/>
              <a:pathLst>
                <a:path extrusionOk="0" h="559" w="301">
                  <a:moveTo>
                    <a:pt x="1" y="1"/>
                  </a:moveTo>
                  <a:lnTo>
                    <a:pt x="42" y="559"/>
                  </a:lnTo>
                  <a:cubicBezTo>
                    <a:pt x="177" y="559"/>
                    <a:pt x="301" y="435"/>
                    <a:pt x="301" y="259"/>
                  </a:cubicBezTo>
                  <a:cubicBezTo>
                    <a:pt x="259" y="135"/>
                    <a:pt x="135"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41"/>
            <p:cNvSpPr/>
            <p:nvPr/>
          </p:nvSpPr>
          <p:spPr>
            <a:xfrm>
              <a:off x="720675" y="2858125"/>
              <a:ext cx="14000" cy="7525"/>
            </a:xfrm>
            <a:custGeom>
              <a:rect b="b" l="l" r="r" t="t"/>
              <a:pathLst>
                <a:path extrusionOk="0" h="301" w="560">
                  <a:moveTo>
                    <a:pt x="259" y="0"/>
                  </a:moveTo>
                  <a:cubicBezTo>
                    <a:pt x="166" y="0"/>
                    <a:pt x="125" y="0"/>
                    <a:pt x="84" y="42"/>
                  </a:cubicBezTo>
                  <a:cubicBezTo>
                    <a:pt x="42" y="83"/>
                    <a:pt x="42" y="135"/>
                    <a:pt x="1" y="176"/>
                  </a:cubicBezTo>
                  <a:lnTo>
                    <a:pt x="1" y="300"/>
                  </a:lnTo>
                  <a:lnTo>
                    <a:pt x="559" y="259"/>
                  </a:lnTo>
                  <a:cubicBezTo>
                    <a:pt x="518" y="83"/>
                    <a:pt x="38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41"/>
            <p:cNvSpPr/>
            <p:nvPr/>
          </p:nvSpPr>
          <p:spPr>
            <a:xfrm>
              <a:off x="715250" y="2788925"/>
              <a:ext cx="14000" cy="13400"/>
            </a:xfrm>
            <a:custGeom>
              <a:rect b="b" l="l" r="r" t="t"/>
              <a:pathLst>
                <a:path extrusionOk="0" h="536" w="560">
                  <a:moveTo>
                    <a:pt x="308" y="0"/>
                  </a:moveTo>
                  <a:cubicBezTo>
                    <a:pt x="291" y="0"/>
                    <a:pt x="275" y="3"/>
                    <a:pt x="259" y="8"/>
                  </a:cubicBezTo>
                  <a:cubicBezTo>
                    <a:pt x="84" y="8"/>
                    <a:pt x="1" y="142"/>
                    <a:pt x="1" y="266"/>
                  </a:cubicBezTo>
                  <a:cubicBezTo>
                    <a:pt x="1" y="416"/>
                    <a:pt x="91" y="536"/>
                    <a:pt x="227" y="536"/>
                  </a:cubicBezTo>
                  <a:cubicBezTo>
                    <a:pt x="250" y="536"/>
                    <a:pt x="275" y="532"/>
                    <a:pt x="301" y="525"/>
                  </a:cubicBezTo>
                  <a:cubicBezTo>
                    <a:pt x="435" y="525"/>
                    <a:pt x="559" y="401"/>
                    <a:pt x="559" y="225"/>
                  </a:cubicBezTo>
                  <a:cubicBezTo>
                    <a:pt x="559" y="117"/>
                    <a:pt x="425" y="0"/>
                    <a:pt x="3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41"/>
            <p:cNvSpPr/>
            <p:nvPr/>
          </p:nvSpPr>
          <p:spPr>
            <a:xfrm>
              <a:off x="677525" y="2756800"/>
              <a:ext cx="15025" cy="14250"/>
            </a:xfrm>
            <a:custGeom>
              <a:rect b="b" l="l" r="r" t="t"/>
              <a:pathLst>
                <a:path extrusionOk="0" h="570" w="601">
                  <a:moveTo>
                    <a:pt x="259" y="0"/>
                  </a:moveTo>
                  <a:cubicBezTo>
                    <a:pt x="135" y="0"/>
                    <a:pt x="0" y="135"/>
                    <a:pt x="0" y="311"/>
                  </a:cubicBezTo>
                  <a:cubicBezTo>
                    <a:pt x="42" y="435"/>
                    <a:pt x="176" y="569"/>
                    <a:pt x="300" y="569"/>
                  </a:cubicBezTo>
                  <a:cubicBezTo>
                    <a:pt x="476" y="517"/>
                    <a:pt x="600" y="393"/>
                    <a:pt x="559" y="259"/>
                  </a:cubicBezTo>
                  <a:cubicBezTo>
                    <a:pt x="559" y="94"/>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41"/>
            <p:cNvSpPr/>
            <p:nvPr/>
          </p:nvSpPr>
          <p:spPr>
            <a:xfrm>
              <a:off x="682950" y="2825800"/>
              <a:ext cx="13975" cy="14000"/>
            </a:xfrm>
            <a:custGeom>
              <a:rect b="b" l="l" r="r" t="t"/>
              <a:pathLst>
                <a:path extrusionOk="0" h="560" w="559">
                  <a:moveTo>
                    <a:pt x="259" y="1"/>
                  </a:moveTo>
                  <a:cubicBezTo>
                    <a:pt x="125" y="1"/>
                    <a:pt x="0" y="135"/>
                    <a:pt x="0" y="301"/>
                  </a:cubicBezTo>
                  <a:cubicBezTo>
                    <a:pt x="42" y="477"/>
                    <a:pt x="176" y="559"/>
                    <a:pt x="300" y="559"/>
                  </a:cubicBezTo>
                  <a:cubicBezTo>
                    <a:pt x="476" y="559"/>
                    <a:pt x="559" y="435"/>
                    <a:pt x="559" y="259"/>
                  </a:cubicBezTo>
                  <a:cubicBezTo>
                    <a:pt x="559" y="84"/>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41"/>
            <p:cNvSpPr/>
            <p:nvPr/>
          </p:nvSpPr>
          <p:spPr>
            <a:xfrm>
              <a:off x="746525" y="2751625"/>
              <a:ext cx="15025" cy="13975"/>
            </a:xfrm>
            <a:custGeom>
              <a:rect b="b" l="l" r="r" t="t"/>
              <a:pathLst>
                <a:path extrusionOk="0" h="559" w="601">
                  <a:moveTo>
                    <a:pt x="301" y="1"/>
                  </a:moveTo>
                  <a:cubicBezTo>
                    <a:pt x="125" y="1"/>
                    <a:pt x="1" y="125"/>
                    <a:pt x="42" y="301"/>
                  </a:cubicBezTo>
                  <a:cubicBezTo>
                    <a:pt x="42" y="425"/>
                    <a:pt x="166" y="559"/>
                    <a:pt x="342" y="559"/>
                  </a:cubicBezTo>
                  <a:cubicBezTo>
                    <a:pt x="476" y="559"/>
                    <a:pt x="601" y="383"/>
                    <a:pt x="601" y="259"/>
                  </a:cubicBezTo>
                  <a:cubicBezTo>
                    <a:pt x="559" y="83"/>
                    <a:pt x="425" y="1"/>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41"/>
            <p:cNvSpPr/>
            <p:nvPr/>
          </p:nvSpPr>
          <p:spPr>
            <a:xfrm>
              <a:off x="751950" y="2820375"/>
              <a:ext cx="15025" cy="14000"/>
            </a:xfrm>
            <a:custGeom>
              <a:rect b="b" l="l" r="r" t="t"/>
              <a:pathLst>
                <a:path extrusionOk="0" h="560" w="601">
                  <a:moveTo>
                    <a:pt x="301" y="1"/>
                  </a:moveTo>
                  <a:cubicBezTo>
                    <a:pt x="125" y="1"/>
                    <a:pt x="1" y="177"/>
                    <a:pt x="42" y="301"/>
                  </a:cubicBezTo>
                  <a:cubicBezTo>
                    <a:pt x="42" y="476"/>
                    <a:pt x="166" y="559"/>
                    <a:pt x="301" y="559"/>
                  </a:cubicBezTo>
                  <a:cubicBezTo>
                    <a:pt x="466" y="559"/>
                    <a:pt x="601" y="435"/>
                    <a:pt x="559" y="259"/>
                  </a:cubicBezTo>
                  <a:cubicBezTo>
                    <a:pt x="559" y="135"/>
                    <a:pt x="425" y="1"/>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41"/>
            <p:cNvSpPr/>
            <p:nvPr/>
          </p:nvSpPr>
          <p:spPr>
            <a:xfrm>
              <a:off x="647275" y="2730950"/>
              <a:ext cx="7775" cy="7775"/>
            </a:xfrm>
            <a:custGeom>
              <a:rect b="b" l="l" r="r" t="t"/>
              <a:pathLst>
                <a:path extrusionOk="0" h="311" w="311">
                  <a:moveTo>
                    <a:pt x="311" y="1"/>
                  </a:moveTo>
                  <a:lnTo>
                    <a:pt x="1" y="52"/>
                  </a:lnTo>
                  <a:lnTo>
                    <a:pt x="52" y="311"/>
                  </a:lnTo>
                  <a:lnTo>
                    <a:pt x="94" y="311"/>
                  </a:lnTo>
                  <a:cubicBezTo>
                    <a:pt x="218" y="259"/>
                    <a:pt x="311" y="135"/>
                    <a:pt x="3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41"/>
            <p:cNvSpPr/>
            <p:nvPr/>
          </p:nvSpPr>
          <p:spPr>
            <a:xfrm>
              <a:off x="709825" y="2725775"/>
              <a:ext cx="14000" cy="7525"/>
            </a:xfrm>
            <a:custGeom>
              <a:rect b="b" l="l" r="r" t="t"/>
              <a:pathLst>
                <a:path extrusionOk="0" h="301" w="560">
                  <a:moveTo>
                    <a:pt x="559" y="1"/>
                  </a:moveTo>
                  <a:lnTo>
                    <a:pt x="1" y="42"/>
                  </a:lnTo>
                  <a:cubicBezTo>
                    <a:pt x="1" y="208"/>
                    <a:pt x="135" y="301"/>
                    <a:pt x="301" y="301"/>
                  </a:cubicBezTo>
                  <a:cubicBezTo>
                    <a:pt x="476" y="301"/>
                    <a:pt x="559" y="166"/>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41"/>
            <p:cNvSpPr/>
            <p:nvPr/>
          </p:nvSpPr>
          <p:spPr>
            <a:xfrm>
              <a:off x="789450" y="2852700"/>
              <a:ext cx="7775" cy="7525"/>
            </a:xfrm>
            <a:custGeom>
              <a:rect b="b" l="l" r="r" t="t"/>
              <a:pathLst>
                <a:path extrusionOk="0" h="301" w="311">
                  <a:moveTo>
                    <a:pt x="217" y="0"/>
                  </a:moveTo>
                  <a:cubicBezTo>
                    <a:pt x="93" y="42"/>
                    <a:pt x="0" y="176"/>
                    <a:pt x="0" y="300"/>
                  </a:cubicBezTo>
                  <a:lnTo>
                    <a:pt x="310"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41"/>
            <p:cNvSpPr/>
            <p:nvPr/>
          </p:nvSpPr>
          <p:spPr>
            <a:xfrm>
              <a:off x="784275" y="2783950"/>
              <a:ext cx="7525" cy="13400"/>
            </a:xfrm>
            <a:custGeom>
              <a:rect b="b" l="l" r="r" t="t"/>
              <a:pathLst>
                <a:path extrusionOk="0" h="536" w="301">
                  <a:moveTo>
                    <a:pt x="259" y="0"/>
                  </a:moveTo>
                  <a:cubicBezTo>
                    <a:pt x="207" y="0"/>
                    <a:pt x="166" y="0"/>
                    <a:pt x="124" y="41"/>
                  </a:cubicBezTo>
                  <a:cubicBezTo>
                    <a:pt x="42" y="83"/>
                    <a:pt x="0" y="165"/>
                    <a:pt x="0" y="300"/>
                  </a:cubicBezTo>
                  <a:cubicBezTo>
                    <a:pt x="0" y="383"/>
                    <a:pt x="83" y="465"/>
                    <a:pt x="207" y="517"/>
                  </a:cubicBezTo>
                  <a:cubicBezTo>
                    <a:pt x="207" y="517"/>
                    <a:pt x="230" y="535"/>
                    <a:pt x="258" y="535"/>
                  </a:cubicBezTo>
                  <a:cubicBezTo>
                    <a:pt x="271" y="535"/>
                    <a:pt x="286" y="531"/>
                    <a:pt x="300" y="517"/>
                  </a:cubicBez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41"/>
            <p:cNvSpPr/>
            <p:nvPr/>
          </p:nvSpPr>
          <p:spPr>
            <a:xfrm>
              <a:off x="778850" y="2721400"/>
              <a:ext cx="7525" cy="6475"/>
            </a:xfrm>
            <a:custGeom>
              <a:rect b="b" l="l" r="r" t="t"/>
              <a:pathLst>
                <a:path extrusionOk="0" h="259" w="301">
                  <a:moveTo>
                    <a:pt x="0" y="0"/>
                  </a:moveTo>
                  <a:cubicBezTo>
                    <a:pt x="42" y="83"/>
                    <a:pt x="83" y="176"/>
                    <a:pt x="166" y="217"/>
                  </a:cubicBezTo>
                  <a:cubicBezTo>
                    <a:pt x="217" y="258"/>
                    <a:pt x="259" y="258"/>
                    <a:pt x="300" y="258"/>
                  </a:cubicBezTo>
                  <a:lnTo>
                    <a:pt x="3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41"/>
            <p:cNvSpPr/>
            <p:nvPr/>
          </p:nvSpPr>
          <p:spPr>
            <a:xfrm>
              <a:off x="519325" y="2873125"/>
              <a:ext cx="7525" cy="7775"/>
            </a:xfrm>
            <a:custGeom>
              <a:rect b="b" l="l" r="r" t="t"/>
              <a:pathLst>
                <a:path extrusionOk="0" h="311" w="301">
                  <a:moveTo>
                    <a:pt x="1" y="0"/>
                  </a:moveTo>
                  <a:lnTo>
                    <a:pt x="1" y="310"/>
                  </a:lnTo>
                  <a:lnTo>
                    <a:pt x="301" y="258"/>
                  </a:lnTo>
                  <a:cubicBezTo>
                    <a:pt x="301" y="176"/>
                    <a:pt x="208" y="93"/>
                    <a:pt x="166" y="52"/>
                  </a:cubicBezTo>
                  <a:cubicBezTo>
                    <a:pt x="125" y="52"/>
                    <a:pt x="42"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41"/>
            <p:cNvSpPr/>
            <p:nvPr/>
          </p:nvSpPr>
          <p:spPr>
            <a:xfrm>
              <a:off x="513900" y="2804350"/>
              <a:ext cx="7525" cy="14000"/>
            </a:xfrm>
            <a:custGeom>
              <a:rect b="b" l="l" r="r" t="t"/>
              <a:pathLst>
                <a:path extrusionOk="0" h="560" w="301">
                  <a:moveTo>
                    <a:pt x="1" y="1"/>
                  </a:moveTo>
                  <a:lnTo>
                    <a:pt x="42" y="559"/>
                  </a:lnTo>
                  <a:cubicBezTo>
                    <a:pt x="218" y="559"/>
                    <a:pt x="301" y="425"/>
                    <a:pt x="301" y="259"/>
                  </a:cubicBezTo>
                  <a:cubicBezTo>
                    <a:pt x="301" y="125"/>
                    <a:pt x="166"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41"/>
            <p:cNvSpPr/>
            <p:nvPr/>
          </p:nvSpPr>
          <p:spPr>
            <a:xfrm>
              <a:off x="581625" y="2868575"/>
              <a:ext cx="13975" cy="6900"/>
            </a:xfrm>
            <a:custGeom>
              <a:rect b="b" l="l" r="r" t="t"/>
              <a:pathLst>
                <a:path extrusionOk="0" h="276" w="559">
                  <a:moveTo>
                    <a:pt x="338" y="0"/>
                  </a:moveTo>
                  <a:cubicBezTo>
                    <a:pt x="311" y="0"/>
                    <a:pt x="284" y="6"/>
                    <a:pt x="259" y="17"/>
                  </a:cubicBezTo>
                  <a:cubicBezTo>
                    <a:pt x="176" y="17"/>
                    <a:pt x="135" y="58"/>
                    <a:pt x="94" y="99"/>
                  </a:cubicBezTo>
                  <a:cubicBezTo>
                    <a:pt x="42" y="141"/>
                    <a:pt x="1" y="234"/>
                    <a:pt x="1" y="275"/>
                  </a:cubicBezTo>
                  <a:lnTo>
                    <a:pt x="559" y="234"/>
                  </a:lnTo>
                  <a:cubicBezTo>
                    <a:pt x="559" y="182"/>
                    <a:pt x="559" y="141"/>
                    <a:pt x="518" y="99"/>
                  </a:cubicBezTo>
                  <a:cubicBezTo>
                    <a:pt x="487" y="39"/>
                    <a:pt x="413" y="0"/>
                    <a:pt x="3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41"/>
            <p:cNvSpPr/>
            <p:nvPr/>
          </p:nvSpPr>
          <p:spPr>
            <a:xfrm>
              <a:off x="576200" y="2798925"/>
              <a:ext cx="15275" cy="14000"/>
            </a:xfrm>
            <a:custGeom>
              <a:rect b="b" l="l" r="r" t="t"/>
              <a:pathLst>
                <a:path extrusionOk="0" h="560" w="611">
                  <a:moveTo>
                    <a:pt x="259" y="1"/>
                  </a:moveTo>
                  <a:cubicBezTo>
                    <a:pt x="135" y="42"/>
                    <a:pt x="0" y="176"/>
                    <a:pt x="0" y="301"/>
                  </a:cubicBezTo>
                  <a:cubicBezTo>
                    <a:pt x="52" y="476"/>
                    <a:pt x="176" y="559"/>
                    <a:pt x="311" y="559"/>
                  </a:cubicBezTo>
                  <a:cubicBezTo>
                    <a:pt x="476" y="559"/>
                    <a:pt x="610" y="435"/>
                    <a:pt x="569" y="259"/>
                  </a:cubicBezTo>
                  <a:cubicBezTo>
                    <a:pt x="569" y="12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41"/>
            <p:cNvSpPr/>
            <p:nvPr/>
          </p:nvSpPr>
          <p:spPr>
            <a:xfrm>
              <a:off x="539750" y="2767450"/>
              <a:ext cx="13975" cy="13350"/>
            </a:xfrm>
            <a:custGeom>
              <a:rect b="b" l="l" r="r" t="t"/>
              <a:pathLst>
                <a:path extrusionOk="0" h="534" w="559">
                  <a:moveTo>
                    <a:pt x="308" y="1"/>
                  </a:moveTo>
                  <a:cubicBezTo>
                    <a:pt x="292" y="1"/>
                    <a:pt x="275" y="3"/>
                    <a:pt x="259" y="9"/>
                  </a:cubicBezTo>
                  <a:cubicBezTo>
                    <a:pt x="83" y="9"/>
                    <a:pt x="1" y="143"/>
                    <a:pt x="1" y="267"/>
                  </a:cubicBezTo>
                  <a:cubicBezTo>
                    <a:pt x="1" y="420"/>
                    <a:pt x="94" y="534"/>
                    <a:pt x="234" y="534"/>
                  </a:cubicBezTo>
                  <a:cubicBezTo>
                    <a:pt x="255" y="534"/>
                    <a:pt x="277" y="531"/>
                    <a:pt x="300" y="526"/>
                  </a:cubicBezTo>
                  <a:cubicBezTo>
                    <a:pt x="425" y="526"/>
                    <a:pt x="559" y="402"/>
                    <a:pt x="559" y="267"/>
                  </a:cubicBezTo>
                  <a:cubicBezTo>
                    <a:pt x="523" y="114"/>
                    <a:pt x="417" y="1"/>
                    <a:pt x="3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41"/>
            <p:cNvSpPr/>
            <p:nvPr/>
          </p:nvSpPr>
          <p:spPr>
            <a:xfrm>
              <a:off x="543900" y="2836675"/>
              <a:ext cx="15275" cy="13975"/>
            </a:xfrm>
            <a:custGeom>
              <a:rect b="b" l="l" r="r" t="t"/>
              <a:pathLst>
                <a:path extrusionOk="0" h="559" w="611">
                  <a:moveTo>
                    <a:pt x="310" y="0"/>
                  </a:moveTo>
                  <a:cubicBezTo>
                    <a:pt x="134" y="0"/>
                    <a:pt x="0" y="124"/>
                    <a:pt x="52" y="300"/>
                  </a:cubicBezTo>
                  <a:cubicBezTo>
                    <a:pt x="52" y="424"/>
                    <a:pt x="176" y="559"/>
                    <a:pt x="352" y="559"/>
                  </a:cubicBezTo>
                  <a:cubicBezTo>
                    <a:pt x="476" y="517"/>
                    <a:pt x="610" y="383"/>
                    <a:pt x="610" y="259"/>
                  </a:cubicBezTo>
                  <a:cubicBezTo>
                    <a:pt x="569" y="83"/>
                    <a:pt x="434" y="0"/>
                    <a:pt x="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41"/>
            <p:cNvSpPr/>
            <p:nvPr/>
          </p:nvSpPr>
          <p:spPr>
            <a:xfrm>
              <a:off x="608500" y="2762050"/>
              <a:ext cx="14250" cy="14150"/>
            </a:xfrm>
            <a:custGeom>
              <a:rect b="b" l="l" r="r" t="t"/>
              <a:pathLst>
                <a:path extrusionOk="0" h="566" w="570">
                  <a:moveTo>
                    <a:pt x="323" y="0"/>
                  </a:moveTo>
                  <a:cubicBezTo>
                    <a:pt x="302" y="0"/>
                    <a:pt x="281" y="2"/>
                    <a:pt x="259" y="8"/>
                  </a:cubicBezTo>
                  <a:cubicBezTo>
                    <a:pt x="135" y="8"/>
                    <a:pt x="1" y="142"/>
                    <a:pt x="1" y="307"/>
                  </a:cubicBezTo>
                  <a:cubicBezTo>
                    <a:pt x="1" y="442"/>
                    <a:pt x="135" y="566"/>
                    <a:pt x="311" y="566"/>
                  </a:cubicBezTo>
                  <a:cubicBezTo>
                    <a:pt x="476" y="525"/>
                    <a:pt x="569" y="400"/>
                    <a:pt x="569" y="266"/>
                  </a:cubicBezTo>
                  <a:cubicBezTo>
                    <a:pt x="569" y="121"/>
                    <a:pt x="466" y="0"/>
                    <a:pt x="3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41"/>
            <p:cNvSpPr/>
            <p:nvPr/>
          </p:nvSpPr>
          <p:spPr>
            <a:xfrm>
              <a:off x="613925" y="2831250"/>
              <a:ext cx="14000" cy="13975"/>
            </a:xfrm>
            <a:custGeom>
              <a:rect b="b" l="l" r="r" t="t"/>
              <a:pathLst>
                <a:path extrusionOk="0" h="559" w="560">
                  <a:moveTo>
                    <a:pt x="259" y="0"/>
                  </a:moveTo>
                  <a:cubicBezTo>
                    <a:pt x="94" y="0"/>
                    <a:pt x="1" y="124"/>
                    <a:pt x="1" y="300"/>
                  </a:cubicBezTo>
                  <a:cubicBezTo>
                    <a:pt x="1" y="434"/>
                    <a:pt x="135" y="558"/>
                    <a:pt x="301" y="558"/>
                  </a:cubicBezTo>
                  <a:cubicBezTo>
                    <a:pt x="435" y="558"/>
                    <a:pt x="559" y="383"/>
                    <a:pt x="559" y="259"/>
                  </a:cubicBezTo>
                  <a:cubicBezTo>
                    <a:pt x="559" y="83"/>
                    <a:pt x="39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41"/>
            <p:cNvSpPr/>
            <p:nvPr/>
          </p:nvSpPr>
          <p:spPr>
            <a:xfrm>
              <a:off x="509500" y="2741800"/>
              <a:ext cx="6500" cy="7525"/>
            </a:xfrm>
            <a:custGeom>
              <a:rect b="b" l="l" r="r" t="t"/>
              <a:pathLst>
                <a:path extrusionOk="0" h="301" w="260">
                  <a:moveTo>
                    <a:pt x="1" y="1"/>
                  </a:moveTo>
                  <a:lnTo>
                    <a:pt x="1" y="301"/>
                  </a:lnTo>
                  <a:lnTo>
                    <a:pt x="42" y="301"/>
                  </a:lnTo>
                  <a:cubicBezTo>
                    <a:pt x="177" y="259"/>
                    <a:pt x="259" y="135"/>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41"/>
            <p:cNvSpPr/>
            <p:nvPr/>
          </p:nvSpPr>
          <p:spPr>
            <a:xfrm>
              <a:off x="572075" y="2736375"/>
              <a:ext cx="12925" cy="7525"/>
            </a:xfrm>
            <a:custGeom>
              <a:rect b="b" l="l" r="r" t="t"/>
              <a:pathLst>
                <a:path extrusionOk="0" h="301" w="517">
                  <a:moveTo>
                    <a:pt x="517" y="1"/>
                  </a:moveTo>
                  <a:lnTo>
                    <a:pt x="0" y="42"/>
                  </a:lnTo>
                  <a:lnTo>
                    <a:pt x="0" y="94"/>
                  </a:lnTo>
                  <a:cubicBezTo>
                    <a:pt x="41" y="218"/>
                    <a:pt x="124" y="301"/>
                    <a:pt x="258" y="301"/>
                  </a:cubicBezTo>
                  <a:cubicBezTo>
                    <a:pt x="383" y="301"/>
                    <a:pt x="476" y="218"/>
                    <a:pt x="517" y="176"/>
                  </a:cubicBezTo>
                  <a:lnTo>
                    <a:pt x="5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41"/>
            <p:cNvSpPr/>
            <p:nvPr/>
          </p:nvSpPr>
          <p:spPr>
            <a:xfrm>
              <a:off x="651675" y="2863550"/>
              <a:ext cx="6475" cy="7525"/>
            </a:xfrm>
            <a:custGeom>
              <a:rect b="b" l="l" r="r" t="t"/>
              <a:pathLst>
                <a:path extrusionOk="0" h="301" w="259">
                  <a:moveTo>
                    <a:pt x="176" y="0"/>
                  </a:moveTo>
                  <a:cubicBezTo>
                    <a:pt x="83" y="42"/>
                    <a:pt x="0" y="125"/>
                    <a:pt x="0" y="218"/>
                  </a:cubicBezTo>
                  <a:lnTo>
                    <a:pt x="0" y="300"/>
                  </a:lnTo>
                  <a:lnTo>
                    <a:pt x="259"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41"/>
            <p:cNvSpPr/>
            <p:nvPr/>
          </p:nvSpPr>
          <p:spPr>
            <a:xfrm>
              <a:off x="646250" y="2793500"/>
              <a:ext cx="7525" cy="13975"/>
            </a:xfrm>
            <a:custGeom>
              <a:rect b="b" l="l" r="r" t="t"/>
              <a:pathLst>
                <a:path extrusionOk="0" h="559" w="301">
                  <a:moveTo>
                    <a:pt x="259" y="1"/>
                  </a:moveTo>
                  <a:cubicBezTo>
                    <a:pt x="176" y="1"/>
                    <a:pt x="135" y="42"/>
                    <a:pt x="93" y="83"/>
                  </a:cubicBezTo>
                  <a:cubicBezTo>
                    <a:pt x="42" y="135"/>
                    <a:pt x="0" y="218"/>
                    <a:pt x="0" y="300"/>
                  </a:cubicBezTo>
                  <a:cubicBezTo>
                    <a:pt x="0" y="435"/>
                    <a:pt x="93" y="518"/>
                    <a:pt x="176" y="559"/>
                  </a:cubicBezTo>
                  <a:lnTo>
                    <a:pt x="30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41"/>
            <p:cNvSpPr/>
            <p:nvPr/>
          </p:nvSpPr>
          <p:spPr>
            <a:xfrm>
              <a:off x="640825" y="2732250"/>
              <a:ext cx="7775" cy="6475"/>
            </a:xfrm>
            <a:custGeom>
              <a:rect b="b" l="l" r="r" t="t"/>
              <a:pathLst>
                <a:path extrusionOk="0" h="259" w="311">
                  <a:moveTo>
                    <a:pt x="0" y="0"/>
                  </a:moveTo>
                  <a:lnTo>
                    <a:pt x="0" y="42"/>
                  </a:lnTo>
                  <a:cubicBezTo>
                    <a:pt x="52" y="124"/>
                    <a:pt x="93" y="166"/>
                    <a:pt x="135" y="207"/>
                  </a:cubicBezTo>
                  <a:cubicBezTo>
                    <a:pt x="176" y="259"/>
                    <a:pt x="217" y="259"/>
                    <a:pt x="310" y="259"/>
                  </a:cubicBez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41"/>
            <p:cNvSpPr/>
            <p:nvPr/>
          </p:nvSpPr>
          <p:spPr>
            <a:xfrm>
              <a:off x="380275" y="2883975"/>
              <a:ext cx="7525" cy="7525"/>
            </a:xfrm>
            <a:custGeom>
              <a:rect b="b" l="l" r="r" t="t"/>
              <a:pathLst>
                <a:path extrusionOk="0" h="301" w="301">
                  <a:moveTo>
                    <a:pt x="0" y="0"/>
                  </a:moveTo>
                  <a:lnTo>
                    <a:pt x="42" y="300"/>
                  </a:lnTo>
                  <a:lnTo>
                    <a:pt x="300" y="259"/>
                  </a:lnTo>
                  <a:cubicBezTo>
                    <a:pt x="300" y="217"/>
                    <a:pt x="300" y="176"/>
                    <a:pt x="259" y="135"/>
                  </a:cubicBezTo>
                  <a:cubicBezTo>
                    <a:pt x="218" y="42"/>
                    <a:pt x="135"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41"/>
            <p:cNvSpPr/>
            <p:nvPr/>
          </p:nvSpPr>
          <p:spPr>
            <a:xfrm>
              <a:off x="375875" y="2814950"/>
              <a:ext cx="7775" cy="14250"/>
            </a:xfrm>
            <a:custGeom>
              <a:rect b="b" l="l" r="r" t="t"/>
              <a:pathLst>
                <a:path extrusionOk="0" h="570" w="311">
                  <a:moveTo>
                    <a:pt x="1" y="1"/>
                  </a:moveTo>
                  <a:lnTo>
                    <a:pt x="1" y="569"/>
                  </a:lnTo>
                  <a:cubicBezTo>
                    <a:pt x="176" y="569"/>
                    <a:pt x="311" y="394"/>
                    <a:pt x="259" y="259"/>
                  </a:cubicBezTo>
                  <a:cubicBezTo>
                    <a:pt x="259" y="94"/>
                    <a:pt x="135"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41"/>
            <p:cNvSpPr/>
            <p:nvPr/>
          </p:nvSpPr>
          <p:spPr>
            <a:xfrm>
              <a:off x="443850" y="2878550"/>
              <a:ext cx="14000" cy="7500"/>
            </a:xfrm>
            <a:custGeom>
              <a:rect b="b" l="l" r="r" t="t"/>
              <a:pathLst>
                <a:path extrusionOk="0" h="300" w="560">
                  <a:moveTo>
                    <a:pt x="259" y="0"/>
                  </a:moveTo>
                  <a:cubicBezTo>
                    <a:pt x="125" y="41"/>
                    <a:pt x="42" y="93"/>
                    <a:pt x="1" y="217"/>
                  </a:cubicBezTo>
                  <a:lnTo>
                    <a:pt x="1" y="300"/>
                  </a:lnTo>
                  <a:lnTo>
                    <a:pt x="559" y="259"/>
                  </a:lnTo>
                  <a:cubicBezTo>
                    <a:pt x="518" y="135"/>
                    <a:pt x="435" y="41"/>
                    <a:pt x="3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41"/>
            <p:cNvSpPr/>
            <p:nvPr/>
          </p:nvSpPr>
          <p:spPr>
            <a:xfrm>
              <a:off x="438425" y="2809775"/>
              <a:ext cx="14000" cy="14000"/>
            </a:xfrm>
            <a:custGeom>
              <a:rect b="b" l="l" r="r" t="t"/>
              <a:pathLst>
                <a:path extrusionOk="0" h="560" w="560">
                  <a:moveTo>
                    <a:pt x="259" y="1"/>
                  </a:moveTo>
                  <a:cubicBezTo>
                    <a:pt x="83" y="1"/>
                    <a:pt x="1" y="125"/>
                    <a:pt x="1" y="301"/>
                  </a:cubicBezTo>
                  <a:cubicBezTo>
                    <a:pt x="1" y="466"/>
                    <a:pt x="135" y="559"/>
                    <a:pt x="301" y="559"/>
                  </a:cubicBezTo>
                  <a:cubicBezTo>
                    <a:pt x="435" y="559"/>
                    <a:pt x="559" y="425"/>
                    <a:pt x="559" y="259"/>
                  </a:cubicBezTo>
                  <a:cubicBezTo>
                    <a:pt x="518" y="84"/>
                    <a:pt x="39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41"/>
            <p:cNvSpPr/>
            <p:nvPr/>
          </p:nvSpPr>
          <p:spPr>
            <a:xfrm>
              <a:off x="400700" y="2777475"/>
              <a:ext cx="13975" cy="13975"/>
            </a:xfrm>
            <a:custGeom>
              <a:rect b="b" l="l" r="r" t="t"/>
              <a:pathLst>
                <a:path extrusionOk="0" h="559" w="559">
                  <a:moveTo>
                    <a:pt x="259" y="1"/>
                  </a:moveTo>
                  <a:cubicBezTo>
                    <a:pt x="135" y="42"/>
                    <a:pt x="0" y="166"/>
                    <a:pt x="0" y="300"/>
                  </a:cubicBezTo>
                  <a:cubicBezTo>
                    <a:pt x="42" y="466"/>
                    <a:pt x="176" y="559"/>
                    <a:pt x="300" y="559"/>
                  </a:cubicBezTo>
                  <a:cubicBezTo>
                    <a:pt x="476" y="559"/>
                    <a:pt x="559" y="424"/>
                    <a:pt x="559" y="259"/>
                  </a:cubicBezTo>
                  <a:cubicBezTo>
                    <a:pt x="559" y="125"/>
                    <a:pt x="43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41"/>
            <p:cNvSpPr/>
            <p:nvPr/>
          </p:nvSpPr>
          <p:spPr>
            <a:xfrm>
              <a:off x="406125" y="2847075"/>
              <a:ext cx="13975" cy="13425"/>
            </a:xfrm>
            <a:custGeom>
              <a:rect b="b" l="l" r="r" t="t"/>
              <a:pathLst>
                <a:path extrusionOk="0" h="537" w="559">
                  <a:moveTo>
                    <a:pt x="322" y="1"/>
                  </a:moveTo>
                  <a:cubicBezTo>
                    <a:pt x="302" y="1"/>
                    <a:pt x="281" y="3"/>
                    <a:pt x="259" y="8"/>
                  </a:cubicBezTo>
                  <a:cubicBezTo>
                    <a:pt x="135" y="8"/>
                    <a:pt x="0" y="143"/>
                    <a:pt x="0" y="318"/>
                  </a:cubicBezTo>
                  <a:cubicBezTo>
                    <a:pt x="0" y="424"/>
                    <a:pt x="127" y="536"/>
                    <a:pt x="241" y="536"/>
                  </a:cubicBezTo>
                  <a:cubicBezTo>
                    <a:pt x="262" y="536"/>
                    <a:pt x="281" y="533"/>
                    <a:pt x="300" y="525"/>
                  </a:cubicBezTo>
                  <a:cubicBezTo>
                    <a:pt x="476" y="525"/>
                    <a:pt x="559" y="401"/>
                    <a:pt x="559" y="267"/>
                  </a:cubicBezTo>
                  <a:cubicBezTo>
                    <a:pt x="559" y="122"/>
                    <a:pt x="463" y="1"/>
                    <a:pt x="3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41"/>
            <p:cNvSpPr/>
            <p:nvPr/>
          </p:nvSpPr>
          <p:spPr>
            <a:xfrm>
              <a:off x="469700" y="2772050"/>
              <a:ext cx="15025" cy="14175"/>
            </a:xfrm>
            <a:custGeom>
              <a:rect b="b" l="l" r="r" t="t"/>
              <a:pathLst>
                <a:path extrusionOk="0" h="567" w="601">
                  <a:moveTo>
                    <a:pt x="259" y="0"/>
                  </a:moveTo>
                  <a:cubicBezTo>
                    <a:pt x="125" y="42"/>
                    <a:pt x="1" y="166"/>
                    <a:pt x="42" y="300"/>
                  </a:cubicBezTo>
                  <a:cubicBezTo>
                    <a:pt x="42" y="453"/>
                    <a:pt x="144" y="567"/>
                    <a:pt x="252" y="567"/>
                  </a:cubicBezTo>
                  <a:cubicBezTo>
                    <a:pt x="268" y="567"/>
                    <a:pt x="284" y="564"/>
                    <a:pt x="301" y="559"/>
                  </a:cubicBezTo>
                  <a:cubicBezTo>
                    <a:pt x="476" y="559"/>
                    <a:pt x="600" y="424"/>
                    <a:pt x="559" y="259"/>
                  </a:cubicBezTo>
                  <a:cubicBezTo>
                    <a:pt x="559" y="125"/>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41"/>
            <p:cNvSpPr/>
            <p:nvPr/>
          </p:nvSpPr>
          <p:spPr>
            <a:xfrm>
              <a:off x="475125" y="2841825"/>
              <a:ext cx="15025" cy="14250"/>
            </a:xfrm>
            <a:custGeom>
              <a:rect b="b" l="l" r="r" t="t"/>
              <a:pathLst>
                <a:path extrusionOk="0" h="570" w="601">
                  <a:moveTo>
                    <a:pt x="330" y="0"/>
                  </a:moveTo>
                  <a:cubicBezTo>
                    <a:pt x="307" y="0"/>
                    <a:pt x="284" y="4"/>
                    <a:pt x="259" y="11"/>
                  </a:cubicBezTo>
                  <a:cubicBezTo>
                    <a:pt x="125" y="11"/>
                    <a:pt x="1" y="135"/>
                    <a:pt x="1" y="311"/>
                  </a:cubicBezTo>
                  <a:cubicBezTo>
                    <a:pt x="42" y="435"/>
                    <a:pt x="166" y="570"/>
                    <a:pt x="301" y="570"/>
                  </a:cubicBezTo>
                  <a:cubicBezTo>
                    <a:pt x="476" y="528"/>
                    <a:pt x="601" y="394"/>
                    <a:pt x="559" y="270"/>
                  </a:cubicBezTo>
                  <a:cubicBezTo>
                    <a:pt x="559" y="120"/>
                    <a:pt x="461" y="0"/>
                    <a:pt x="3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41"/>
            <p:cNvSpPr/>
            <p:nvPr/>
          </p:nvSpPr>
          <p:spPr>
            <a:xfrm>
              <a:off x="370700" y="2752675"/>
              <a:ext cx="7525" cy="7500"/>
            </a:xfrm>
            <a:custGeom>
              <a:rect b="b" l="l" r="r" t="t"/>
              <a:pathLst>
                <a:path extrusionOk="0" h="300" w="301">
                  <a:moveTo>
                    <a:pt x="1" y="0"/>
                  </a:moveTo>
                  <a:lnTo>
                    <a:pt x="42" y="300"/>
                  </a:lnTo>
                  <a:cubicBezTo>
                    <a:pt x="42" y="259"/>
                    <a:pt x="42" y="259"/>
                    <a:pt x="84" y="259"/>
                  </a:cubicBezTo>
                  <a:cubicBezTo>
                    <a:pt x="208" y="217"/>
                    <a:pt x="301" y="124"/>
                    <a:pt x="3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41"/>
            <p:cNvSpPr/>
            <p:nvPr/>
          </p:nvSpPr>
          <p:spPr>
            <a:xfrm>
              <a:off x="433000" y="2747225"/>
              <a:ext cx="13975" cy="7525"/>
            </a:xfrm>
            <a:custGeom>
              <a:rect b="b" l="l" r="r" t="t"/>
              <a:pathLst>
                <a:path extrusionOk="0" h="301" w="559">
                  <a:moveTo>
                    <a:pt x="559" y="1"/>
                  </a:moveTo>
                  <a:lnTo>
                    <a:pt x="1" y="42"/>
                  </a:lnTo>
                  <a:cubicBezTo>
                    <a:pt x="1" y="177"/>
                    <a:pt x="135" y="301"/>
                    <a:pt x="300" y="301"/>
                  </a:cubicBezTo>
                  <a:cubicBezTo>
                    <a:pt x="435" y="259"/>
                    <a:pt x="559" y="125"/>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41"/>
            <p:cNvSpPr/>
            <p:nvPr/>
          </p:nvSpPr>
          <p:spPr>
            <a:xfrm>
              <a:off x="512875" y="2873125"/>
              <a:ext cx="6475" cy="7775"/>
            </a:xfrm>
            <a:custGeom>
              <a:rect b="b" l="l" r="r" t="t"/>
              <a:pathLst>
                <a:path extrusionOk="0" h="311" w="259">
                  <a:moveTo>
                    <a:pt x="259" y="0"/>
                  </a:moveTo>
                  <a:lnTo>
                    <a:pt x="207" y="52"/>
                  </a:lnTo>
                  <a:cubicBezTo>
                    <a:pt x="83" y="52"/>
                    <a:pt x="0" y="176"/>
                    <a:pt x="0" y="310"/>
                  </a:cubicBezTo>
                  <a:lnTo>
                    <a:pt x="259" y="31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41"/>
            <p:cNvSpPr/>
            <p:nvPr/>
          </p:nvSpPr>
          <p:spPr>
            <a:xfrm>
              <a:off x="507450" y="2804350"/>
              <a:ext cx="7525" cy="14000"/>
            </a:xfrm>
            <a:custGeom>
              <a:rect b="b" l="l" r="r" t="t"/>
              <a:pathLst>
                <a:path extrusionOk="0" h="560" w="301">
                  <a:moveTo>
                    <a:pt x="259" y="1"/>
                  </a:moveTo>
                  <a:cubicBezTo>
                    <a:pt x="217" y="1"/>
                    <a:pt x="166" y="42"/>
                    <a:pt x="124" y="84"/>
                  </a:cubicBezTo>
                  <a:cubicBezTo>
                    <a:pt x="42" y="125"/>
                    <a:pt x="0" y="218"/>
                    <a:pt x="0" y="301"/>
                  </a:cubicBezTo>
                  <a:cubicBezTo>
                    <a:pt x="0" y="425"/>
                    <a:pt x="83" y="518"/>
                    <a:pt x="217" y="559"/>
                  </a:cubicBezTo>
                  <a:lnTo>
                    <a:pt x="30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41"/>
            <p:cNvSpPr/>
            <p:nvPr/>
          </p:nvSpPr>
          <p:spPr>
            <a:xfrm>
              <a:off x="502025" y="2741800"/>
              <a:ext cx="7500" cy="7525"/>
            </a:xfrm>
            <a:custGeom>
              <a:rect b="b" l="l" r="r" t="t"/>
              <a:pathLst>
                <a:path extrusionOk="0" h="301" w="300">
                  <a:moveTo>
                    <a:pt x="300" y="1"/>
                  </a:moveTo>
                  <a:lnTo>
                    <a:pt x="0" y="42"/>
                  </a:lnTo>
                  <a:cubicBezTo>
                    <a:pt x="0" y="135"/>
                    <a:pt x="83" y="218"/>
                    <a:pt x="124" y="259"/>
                  </a:cubicBezTo>
                  <a:cubicBezTo>
                    <a:pt x="217" y="301"/>
                    <a:pt x="259" y="301"/>
                    <a:pt x="300" y="301"/>
                  </a:cubicBezTo>
                  <a:lnTo>
                    <a:pt x="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41"/>
            <p:cNvSpPr/>
            <p:nvPr/>
          </p:nvSpPr>
          <p:spPr>
            <a:xfrm>
              <a:off x="304800" y="2889400"/>
              <a:ext cx="14250" cy="7525"/>
            </a:xfrm>
            <a:custGeom>
              <a:rect b="b" l="l" r="r" t="t"/>
              <a:pathLst>
                <a:path extrusionOk="0" h="301" w="570">
                  <a:moveTo>
                    <a:pt x="259" y="0"/>
                  </a:moveTo>
                  <a:cubicBezTo>
                    <a:pt x="135" y="0"/>
                    <a:pt x="0" y="124"/>
                    <a:pt x="0" y="300"/>
                  </a:cubicBezTo>
                  <a:lnTo>
                    <a:pt x="569" y="259"/>
                  </a:lnTo>
                  <a:cubicBezTo>
                    <a:pt x="569" y="176"/>
                    <a:pt x="517" y="83"/>
                    <a:pt x="435" y="42"/>
                  </a:cubicBezTo>
                  <a:cubicBezTo>
                    <a:pt x="393" y="0"/>
                    <a:pt x="311"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41"/>
            <p:cNvSpPr/>
            <p:nvPr/>
          </p:nvSpPr>
          <p:spPr>
            <a:xfrm>
              <a:off x="299625" y="2820375"/>
              <a:ext cx="13975" cy="14000"/>
            </a:xfrm>
            <a:custGeom>
              <a:rect b="b" l="l" r="r" t="t"/>
              <a:pathLst>
                <a:path extrusionOk="0" h="560" w="559">
                  <a:moveTo>
                    <a:pt x="259" y="1"/>
                  </a:moveTo>
                  <a:cubicBezTo>
                    <a:pt x="125" y="1"/>
                    <a:pt x="1" y="135"/>
                    <a:pt x="1" y="301"/>
                  </a:cubicBezTo>
                  <a:cubicBezTo>
                    <a:pt x="42" y="435"/>
                    <a:pt x="166" y="559"/>
                    <a:pt x="301" y="559"/>
                  </a:cubicBezTo>
                  <a:cubicBezTo>
                    <a:pt x="466" y="518"/>
                    <a:pt x="559" y="394"/>
                    <a:pt x="559" y="259"/>
                  </a:cubicBezTo>
                  <a:cubicBezTo>
                    <a:pt x="559" y="94"/>
                    <a:pt x="42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41"/>
            <p:cNvSpPr/>
            <p:nvPr/>
          </p:nvSpPr>
          <p:spPr>
            <a:xfrm>
              <a:off x="263950" y="2788075"/>
              <a:ext cx="12950" cy="13975"/>
            </a:xfrm>
            <a:custGeom>
              <a:rect b="b" l="l" r="r" t="t"/>
              <a:pathLst>
                <a:path extrusionOk="0" h="559" w="518">
                  <a:moveTo>
                    <a:pt x="218" y="0"/>
                  </a:moveTo>
                  <a:cubicBezTo>
                    <a:pt x="135" y="0"/>
                    <a:pt x="42" y="42"/>
                    <a:pt x="1" y="94"/>
                  </a:cubicBezTo>
                  <a:lnTo>
                    <a:pt x="1" y="435"/>
                  </a:lnTo>
                  <a:cubicBezTo>
                    <a:pt x="42" y="517"/>
                    <a:pt x="135" y="559"/>
                    <a:pt x="259" y="559"/>
                  </a:cubicBezTo>
                  <a:cubicBezTo>
                    <a:pt x="394" y="559"/>
                    <a:pt x="518" y="435"/>
                    <a:pt x="518" y="259"/>
                  </a:cubicBezTo>
                  <a:cubicBezTo>
                    <a:pt x="476" y="135"/>
                    <a:pt x="342"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41"/>
            <p:cNvSpPr/>
            <p:nvPr/>
          </p:nvSpPr>
          <p:spPr>
            <a:xfrm>
              <a:off x="267325" y="2857075"/>
              <a:ext cx="15000" cy="14200"/>
            </a:xfrm>
            <a:custGeom>
              <a:rect b="b" l="l" r="r" t="t"/>
              <a:pathLst>
                <a:path extrusionOk="0" h="568" w="600">
                  <a:moveTo>
                    <a:pt x="300" y="1"/>
                  </a:moveTo>
                  <a:cubicBezTo>
                    <a:pt x="124" y="42"/>
                    <a:pt x="0" y="177"/>
                    <a:pt x="42" y="301"/>
                  </a:cubicBezTo>
                  <a:cubicBezTo>
                    <a:pt x="42" y="454"/>
                    <a:pt x="135" y="567"/>
                    <a:pt x="275" y="567"/>
                  </a:cubicBezTo>
                  <a:cubicBezTo>
                    <a:pt x="296" y="567"/>
                    <a:pt x="318" y="565"/>
                    <a:pt x="341" y="559"/>
                  </a:cubicBezTo>
                  <a:cubicBezTo>
                    <a:pt x="466" y="559"/>
                    <a:pt x="600" y="435"/>
                    <a:pt x="559" y="259"/>
                  </a:cubicBezTo>
                  <a:cubicBezTo>
                    <a:pt x="559" y="125"/>
                    <a:pt x="424" y="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41"/>
            <p:cNvSpPr/>
            <p:nvPr/>
          </p:nvSpPr>
          <p:spPr>
            <a:xfrm>
              <a:off x="331950" y="2782650"/>
              <a:ext cx="13975" cy="14225"/>
            </a:xfrm>
            <a:custGeom>
              <a:rect b="b" l="l" r="r" t="t"/>
              <a:pathLst>
                <a:path extrusionOk="0" h="569" w="559">
                  <a:moveTo>
                    <a:pt x="259" y="0"/>
                  </a:moveTo>
                  <a:cubicBezTo>
                    <a:pt x="83" y="52"/>
                    <a:pt x="0" y="176"/>
                    <a:pt x="0" y="311"/>
                  </a:cubicBezTo>
                  <a:cubicBezTo>
                    <a:pt x="0" y="476"/>
                    <a:pt x="124" y="569"/>
                    <a:pt x="300" y="569"/>
                  </a:cubicBezTo>
                  <a:cubicBezTo>
                    <a:pt x="424" y="569"/>
                    <a:pt x="558" y="435"/>
                    <a:pt x="558" y="259"/>
                  </a:cubicBezTo>
                  <a:cubicBezTo>
                    <a:pt x="558" y="135"/>
                    <a:pt x="38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41"/>
            <p:cNvSpPr/>
            <p:nvPr/>
          </p:nvSpPr>
          <p:spPr>
            <a:xfrm>
              <a:off x="337100" y="2852500"/>
              <a:ext cx="14250" cy="13350"/>
            </a:xfrm>
            <a:custGeom>
              <a:rect b="b" l="l" r="r" t="t"/>
              <a:pathLst>
                <a:path extrusionOk="0" h="534" w="570">
                  <a:moveTo>
                    <a:pt x="310" y="1"/>
                  </a:moveTo>
                  <a:cubicBezTo>
                    <a:pt x="293" y="1"/>
                    <a:pt x="276" y="3"/>
                    <a:pt x="259" y="8"/>
                  </a:cubicBezTo>
                  <a:cubicBezTo>
                    <a:pt x="94" y="8"/>
                    <a:pt x="1" y="143"/>
                    <a:pt x="1" y="267"/>
                  </a:cubicBezTo>
                  <a:cubicBezTo>
                    <a:pt x="1" y="419"/>
                    <a:pt x="102" y="533"/>
                    <a:pt x="244" y="533"/>
                  </a:cubicBezTo>
                  <a:cubicBezTo>
                    <a:pt x="266" y="533"/>
                    <a:pt x="288" y="531"/>
                    <a:pt x="311" y="525"/>
                  </a:cubicBezTo>
                  <a:cubicBezTo>
                    <a:pt x="435" y="525"/>
                    <a:pt x="569" y="401"/>
                    <a:pt x="569" y="225"/>
                  </a:cubicBezTo>
                  <a:cubicBezTo>
                    <a:pt x="524" y="117"/>
                    <a:pt x="424" y="1"/>
                    <a:pt x="3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41"/>
            <p:cNvSpPr/>
            <p:nvPr/>
          </p:nvSpPr>
          <p:spPr>
            <a:xfrm>
              <a:off x="294200" y="2756800"/>
              <a:ext cx="13975" cy="8025"/>
            </a:xfrm>
            <a:custGeom>
              <a:rect b="b" l="l" r="r" t="t"/>
              <a:pathLst>
                <a:path extrusionOk="0" h="321" w="559">
                  <a:moveTo>
                    <a:pt x="559" y="0"/>
                  </a:moveTo>
                  <a:lnTo>
                    <a:pt x="1" y="52"/>
                  </a:lnTo>
                  <a:cubicBezTo>
                    <a:pt x="1" y="94"/>
                    <a:pt x="42" y="94"/>
                    <a:pt x="42" y="135"/>
                  </a:cubicBezTo>
                  <a:cubicBezTo>
                    <a:pt x="42" y="239"/>
                    <a:pt x="129" y="321"/>
                    <a:pt x="236" y="321"/>
                  </a:cubicBezTo>
                  <a:cubicBezTo>
                    <a:pt x="257" y="321"/>
                    <a:pt x="278" y="317"/>
                    <a:pt x="300" y="311"/>
                  </a:cubicBezTo>
                  <a:cubicBezTo>
                    <a:pt x="424" y="311"/>
                    <a:pt x="476" y="259"/>
                    <a:pt x="518" y="176"/>
                  </a:cubicBezTo>
                  <a:cubicBezTo>
                    <a:pt x="559" y="135"/>
                    <a:pt x="559" y="94"/>
                    <a:pt x="5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41"/>
            <p:cNvSpPr/>
            <p:nvPr/>
          </p:nvSpPr>
          <p:spPr>
            <a:xfrm>
              <a:off x="373800" y="2883975"/>
              <a:ext cx="7525" cy="7525"/>
            </a:xfrm>
            <a:custGeom>
              <a:rect b="b" l="l" r="r" t="t"/>
              <a:pathLst>
                <a:path extrusionOk="0" h="301" w="301">
                  <a:moveTo>
                    <a:pt x="218" y="0"/>
                  </a:moveTo>
                  <a:cubicBezTo>
                    <a:pt x="135" y="42"/>
                    <a:pt x="42" y="135"/>
                    <a:pt x="42" y="259"/>
                  </a:cubicBezTo>
                  <a:cubicBezTo>
                    <a:pt x="1" y="259"/>
                    <a:pt x="1" y="300"/>
                    <a:pt x="1" y="300"/>
                  </a:cubicBezTo>
                  <a:lnTo>
                    <a:pt x="301"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41"/>
            <p:cNvSpPr/>
            <p:nvPr/>
          </p:nvSpPr>
          <p:spPr>
            <a:xfrm>
              <a:off x="368375" y="2814950"/>
              <a:ext cx="7525" cy="14250"/>
            </a:xfrm>
            <a:custGeom>
              <a:rect b="b" l="l" r="r" t="t"/>
              <a:pathLst>
                <a:path extrusionOk="0" h="570" w="301">
                  <a:moveTo>
                    <a:pt x="301" y="1"/>
                  </a:moveTo>
                  <a:cubicBezTo>
                    <a:pt x="218" y="1"/>
                    <a:pt x="177" y="52"/>
                    <a:pt x="135" y="52"/>
                  </a:cubicBezTo>
                  <a:cubicBezTo>
                    <a:pt x="42" y="135"/>
                    <a:pt x="1" y="218"/>
                    <a:pt x="42" y="311"/>
                  </a:cubicBezTo>
                  <a:cubicBezTo>
                    <a:pt x="42" y="435"/>
                    <a:pt x="135" y="518"/>
                    <a:pt x="218" y="518"/>
                  </a:cubicBezTo>
                  <a:cubicBezTo>
                    <a:pt x="259" y="569"/>
                    <a:pt x="301" y="569"/>
                    <a:pt x="301" y="569"/>
                  </a:cubicBezTo>
                  <a:lnTo>
                    <a:pt x="3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41"/>
            <p:cNvSpPr/>
            <p:nvPr/>
          </p:nvSpPr>
          <p:spPr>
            <a:xfrm>
              <a:off x="364250" y="2752675"/>
              <a:ext cx="7525" cy="7500"/>
            </a:xfrm>
            <a:custGeom>
              <a:rect b="b" l="l" r="r" t="t"/>
              <a:pathLst>
                <a:path extrusionOk="0" h="300" w="301">
                  <a:moveTo>
                    <a:pt x="259" y="0"/>
                  </a:moveTo>
                  <a:lnTo>
                    <a:pt x="0" y="41"/>
                  </a:lnTo>
                  <a:lnTo>
                    <a:pt x="0" y="83"/>
                  </a:lnTo>
                  <a:cubicBezTo>
                    <a:pt x="0" y="165"/>
                    <a:pt x="42" y="217"/>
                    <a:pt x="125" y="259"/>
                  </a:cubicBezTo>
                  <a:cubicBezTo>
                    <a:pt x="166" y="259"/>
                    <a:pt x="207" y="300"/>
                    <a:pt x="300" y="300"/>
                  </a:cubicBez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41"/>
            <p:cNvSpPr/>
            <p:nvPr/>
          </p:nvSpPr>
          <p:spPr>
            <a:xfrm>
              <a:off x="1477750" y="2661175"/>
              <a:ext cx="7525" cy="7500"/>
            </a:xfrm>
            <a:custGeom>
              <a:rect b="b" l="l" r="r" t="t"/>
              <a:pathLst>
                <a:path extrusionOk="0" h="300" w="301">
                  <a:moveTo>
                    <a:pt x="1" y="0"/>
                  </a:moveTo>
                  <a:lnTo>
                    <a:pt x="42" y="300"/>
                  </a:lnTo>
                  <a:lnTo>
                    <a:pt x="301" y="258"/>
                  </a:lnTo>
                  <a:cubicBezTo>
                    <a:pt x="301" y="124"/>
                    <a:pt x="177"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41"/>
            <p:cNvSpPr/>
            <p:nvPr/>
          </p:nvSpPr>
          <p:spPr>
            <a:xfrm>
              <a:off x="1340000" y="2671750"/>
              <a:ext cx="6475" cy="7525"/>
            </a:xfrm>
            <a:custGeom>
              <a:rect b="b" l="l" r="r" t="t"/>
              <a:pathLst>
                <a:path extrusionOk="0" h="301" w="259">
                  <a:moveTo>
                    <a:pt x="0" y="1"/>
                  </a:moveTo>
                  <a:lnTo>
                    <a:pt x="0" y="301"/>
                  </a:lnTo>
                  <a:lnTo>
                    <a:pt x="259" y="259"/>
                  </a:lnTo>
                  <a:cubicBezTo>
                    <a:pt x="259" y="218"/>
                    <a:pt x="259" y="177"/>
                    <a:pt x="207" y="135"/>
                  </a:cubicBezTo>
                  <a:cubicBezTo>
                    <a:pt x="166" y="42"/>
                    <a:pt x="83"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41"/>
            <p:cNvSpPr/>
            <p:nvPr/>
          </p:nvSpPr>
          <p:spPr>
            <a:xfrm>
              <a:off x="1334575" y="2603000"/>
              <a:ext cx="7500" cy="14000"/>
            </a:xfrm>
            <a:custGeom>
              <a:rect b="b" l="l" r="r" t="t"/>
              <a:pathLst>
                <a:path extrusionOk="0" h="560" w="300">
                  <a:moveTo>
                    <a:pt x="0" y="1"/>
                  </a:moveTo>
                  <a:lnTo>
                    <a:pt x="42" y="559"/>
                  </a:lnTo>
                  <a:lnTo>
                    <a:pt x="83" y="559"/>
                  </a:lnTo>
                  <a:cubicBezTo>
                    <a:pt x="166" y="518"/>
                    <a:pt x="259" y="425"/>
                    <a:pt x="259" y="342"/>
                  </a:cubicBezTo>
                  <a:cubicBezTo>
                    <a:pt x="300" y="342"/>
                    <a:pt x="300" y="301"/>
                    <a:pt x="300" y="259"/>
                  </a:cubicBezTo>
                  <a:cubicBezTo>
                    <a:pt x="259" y="166"/>
                    <a:pt x="217" y="83"/>
                    <a:pt x="124" y="42"/>
                  </a:cubicBezTo>
                  <a:cubicBezTo>
                    <a:pt x="124" y="42"/>
                    <a:pt x="124" y="1"/>
                    <a:pt x="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41"/>
            <p:cNvSpPr/>
            <p:nvPr/>
          </p:nvSpPr>
          <p:spPr>
            <a:xfrm>
              <a:off x="1402275" y="2666325"/>
              <a:ext cx="14000" cy="7775"/>
            </a:xfrm>
            <a:custGeom>
              <a:rect b="b" l="l" r="r" t="t"/>
              <a:pathLst>
                <a:path extrusionOk="0" h="311" w="560">
                  <a:moveTo>
                    <a:pt x="259" y="1"/>
                  </a:moveTo>
                  <a:cubicBezTo>
                    <a:pt x="177" y="1"/>
                    <a:pt x="135" y="52"/>
                    <a:pt x="42" y="135"/>
                  </a:cubicBezTo>
                  <a:cubicBezTo>
                    <a:pt x="1" y="177"/>
                    <a:pt x="1" y="218"/>
                    <a:pt x="1" y="311"/>
                  </a:cubicBezTo>
                  <a:lnTo>
                    <a:pt x="559" y="259"/>
                  </a:lnTo>
                  <a:cubicBezTo>
                    <a:pt x="559" y="135"/>
                    <a:pt x="435" y="52"/>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41"/>
            <p:cNvSpPr/>
            <p:nvPr/>
          </p:nvSpPr>
          <p:spPr>
            <a:xfrm>
              <a:off x="1396850" y="2600675"/>
              <a:ext cx="12950" cy="10875"/>
            </a:xfrm>
            <a:custGeom>
              <a:rect b="b" l="l" r="r" t="t"/>
              <a:pathLst>
                <a:path extrusionOk="0" h="435" w="518">
                  <a:moveTo>
                    <a:pt x="53" y="1"/>
                  </a:moveTo>
                  <a:cubicBezTo>
                    <a:pt x="1" y="42"/>
                    <a:pt x="1" y="94"/>
                    <a:pt x="1" y="176"/>
                  </a:cubicBezTo>
                  <a:cubicBezTo>
                    <a:pt x="1" y="352"/>
                    <a:pt x="135" y="435"/>
                    <a:pt x="311" y="435"/>
                  </a:cubicBezTo>
                  <a:cubicBezTo>
                    <a:pt x="394" y="435"/>
                    <a:pt x="476" y="394"/>
                    <a:pt x="518" y="301"/>
                  </a:cubicBezTo>
                  <a:lnTo>
                    <a:pt x="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41"/>
            <p:cNvSpPr/>
            <p:nvPr/>
          </p:nvSpPr>
          <p:spPr>
            <a:xfrm>
              <a:off x="1360425" y="2575875"/>
              <a:ext cx="5450" cy="3375"/>
            </a:xfrm>
            <a:custGeom>
              <a:rect b="b" l="l" r="r" t="t"/>
              <a:pathLst>
                <a:path extrusionOk="0" h="135" w="218">
                  <a:moveTo>
                    <a:pt x="0" y="0"/>
                  </a:moveTo>
                  <a:cubicBezTo>
                    <a:pt x="41" y="93"/>
                    <a:pt x="124" y="135"/>
                    <a:pt x="217" y="135"/>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41"/>
            <p:cNvSpPr/>
            <p:nvPr/>
          </p:nvSpPr>
          <p:spPr>
            <a:xfrm>
              <a:off x="1364550" y="2635025"/>
              <a:ext cx="14250" cy="14275"/>
            </a:xfrm>
            <a:custGeom>
              <a:rect b="b" l="l" r="r" t="t"/>
              <a:pathLst>
                <a:path extrusionOk="0" h="571" w="570">
                  <a:moveTo>
                    <a:pt x="334" y="1"/>
                  </a:moveTo>
                  <a:cubicBezTo>
                    <a:pt x="310" y="1"/>
                    <a:pt x="285" y="5"/>
                    <a:pt x="259" y="12"/>
                  </a:cubicBezTo>
                  <a:cubicBezTo>
                    <a:pt x="135" y="12"/>
                    <a:pt x="0" y="136"/>
                    <a:pt x="0" y="312"/>
                  </a:cubicBezTo>
                  <a:cubicBezTo>
                    <a:pt x="52" y="436"/>
                    <a:pt x="176" y="570"/>
                    <a:pt x="311" y="570"/>
                  </a:cubicBezTo>
                  <a:cubicBezTo>
                    <a:pt x="476" y="529"/>
                    <a:pt x="569" y="395"/>
                    <a:pt x="569" y="271"/>
                  </a:cubicBezTo>
                  <a:cubicBezTo>
                    <a:pt x="569" y="121"/>
                    <a:pt x="471" y="1"/>
                    <a:pt x="3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41"/>
            <p:cNvSpPr/>
            <p:nvPr/>
          </p:nvSpPr>
          <p:spPr>
            <a:xfrm>
              <a:off x="1433550" y="2629900"/>
              <a:ext cx="15025" cy="13975"/>
            </a:xfrm>
            <a:custGeom>
              <a:rect b="b" l="l" r="r" t="t"/>
              <a:pathLst>
                <a:path extrusionOk="0" h="559" w="601">
                  <a:moveTo>
                    <a:pt x="301" y="0"/>
                  </a:moveTo>
                  <a:cubicBezTo>
                    <a:pt x="135" y="0"/>
                    <a:pt x="1" y="124"/>
                    <a:pt x="42" y="300"/>
                  </a:cubicBezTo>
                  <a:cubicBezTo>
                    <a:pt x="42" y="424"/>
                    <a:pt x="177" y="558"/>
                    <a:pt x="342" y="558"/>
                  </a:cubicBezTo>
                  <a:cubicBezTo>
                    <a:pt x="477" y="517"/>
                    <a:pt x="601" y="383"/>
                    <a:pt x="559" y="258"/>
                  </a:cubicBezTo>
                  <a:cubicBezTo>
                    <a:pt x="559" y="165"/>
                    <a:pt x="559" y="124"/>
                    <a:pt x="477" y="83"/>
                  </a:cubicBezTo>
                  <a:lnTo>
                    <a:pt x="3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41"/>
            <p:cNvSpPr/>
            <p:nvPr/>
          </p:nvSpPr>
          <p:spPr>
            <a:xfrm>
              <a:off x="1471300" y="2661175"/>
              <a:ext cx="7525" cy="7500"/>
            </a:xfrm>
            <a:custGeom>
              <a:rect b="b" l="l" r="r" t="t"/>
              <a:pathLst>
                <a:path extrusionOk="0" h="300" w="301">
                  <a:moveTo>
                    <a:pt x="259" y="0"/>
                  </a:moveTo>
                  <a:lnTo>
                    <a:pt x="218" y="41"/>
                  </a:lnTo>
                  <a:cubicBezTo>
                    <a:pt x="176" y="41"/>
                    <a:pt x="125" y="41"/>
                    <a:pt x="125" y="83"/>
                  </a:cubicBezTo>
                  <a:lnTo>
                    <a:pt x="83" y="124"/>
                  </a:lnTo>
                  <a:cubicBezTo>
                    <a:pt x="42" y="124"/>
                    <a:pt x="42" y="165"/>
                    <a:pt x="0" y="207"/>
                  </a:cubicBezTo>
                  <a:lnTo>
                    <a:pt x="0" y="300"/>
                  </a:lnTo>
                  <a:lnTo>
                    <a:pt x="300"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41"/>
            <p:cNvSpPr/>
            <p:nvPr/>
          </p:nvSpPr>
          <p:spPr>
            <a:xfrm>
              <a:off x="1200925" y="2682625"/>
              <a:ext cx="7525" cy="6475"/>
            </a:xfrm>
            <a:custGeom>
              <a:rect b="b" l="l" r="r" t="t"/>
              <a:pathLst>
                <a:path extrusionOk="0" h="259" w="301">
                  <a:moveTo>
                    <a:pt x="1" y="0"/>
                  </a:moveTo>
                  <a:lnTo>
                    <a:pt x="1" y="259"/>
                  </a:lnTo>
                  <a:lnTo>
                    <a:pt x="301" y="259"/>
                  </a:lnTo>
                  <a:cubicBezTo>
                    <a:pt x="301" y="83"/>
                    <a:pt x="177"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41"/>
            <p:cNvSpPr/>
            <p:nvPr/>
          </p:nvSpPr>
          <p:spPr>
            <a:xfrm>
              <a:off x="1195500" y="2613425"/>
              <a:ext cx="7525" cy="14150"/>
            </a:xfrm>
            <a:custGeom>
              <a:rect b="b" l="l" r="r" t="t"/>
              <a:pathLst>
                <a:path extrusionOk="0" h="566" w="301">
                  <a:moveTo>
                    <a:pt x="64" y="0"/>
                  </a:moveTo>
                  <a:cubicBezTo>
                    <a:pt x="44" y="0"/>
                    <a:pt x="23" y="3"/>
                    <a:pt x="1" y="8"/>
                  </a:cubicBezTo>
                  <a:lnTo>
                    <a:pt x="42" y="566"/>
                  </a:lnTo>
                  <a:cubicBezTo>
                    <a:pt x="94" y="566"/>
                    <a:pt x="94" y="525"/>
                    <a:pt x="94" y="525"/>
                  </a:cubicBezTo>
                  <a:cubicBezTo>
                    <a:pt x="177" y="525"/>
                    <a:pt x="259" y="442"/>
                    <a:pt x="301" y="359"/>
                  </a:cubicBezTo>
                  <a:lnTo>
                    <a:pt x="301" y="266"/>
                  </a:lnTo>
                  <a:cubicBezTo>
                    <a:pt x="301" y="121"/>
                    <a:pt x="205" y="0"/>
                    <a:pt x="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41"/>
            <p:cNvSpPr/>
            <p:nvPr/>
          </p:nvSpPr>
          <p:spPr>
            <a:xfrm>
              <a:off x="1263475" y="2677200"/>
              <a:ext cx="14000" cy="7500"/>
            </a:xfrm>
            <a:custGeom>
              <a:rect b="b" l="l" r="r" t="t"/>
              <a:pathLst>
                <a:path extrusionOk="0" h="300" w="560">
                  <a:moveTo>
                    <a:pt x="259" y="0"/>
                  </a:moveTo>
                  <a:cubicBezTo>
                    <a:pt x="125" y="0"/>
                    <a:pt x="1" y="134"/>
                    <a:pt x="1" y="300"/>
                  </a:cubicBezTo>
                  <a:lnTo>
                    <a:pt x="559" y="259"/>
                  </a:lnTo>
                  <a:cubicBezTo>
                    <a:pt x="559" y="176"/>
                    <a:pt x="518" y="83"/>
                    <a:pt x="425" y="41"/>
                  </a:cubicBezTo>
                  <a:cubicBezTo>
                    <a:pt x="383" y="0"/>
                    <a:pt x="342"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41"/>
            <p:cNvSpPr/>
            <p:nvPr/>
          </p:nvSpPr>
          <p:spPr>
            <a:xfrm>
              <a:off x="1258050" y="2608175"/>
              <a:ext cx="15025" cy="14250"/>
            </a:xfrm>
            <a:custGeom>
              <a:rect b="b" l="l" r="r" t="t"/>
              <a:pathLst>
                <a:path extrusionOk="0" h="570" w="601">
                  <a:moveTo>
                    <a:pt x="259" y="1"/>
                  </a:moveTo>
                  <a:cubicBezTo>
                    <a:pt x="125" y="1"/>
                    <a:pt x="1" y="135"/>
                    <a:pt x="1" y="311"/>
                  </a:cubicBezTo>
                  <a:cubicBezTo>
                    <a:pt x="42" y="435"/>
                    <a:pt x="177" y="569"/>
                    <a:pt x="301" y="569"/>
                  </a:cubicBezTo>
                  <a:cubicBezTo>
                    <a:pt x="476" y="517"/>
                    <a:pt x="600" y="393"/>
                    <a:pt x="559" y="259"/>
                  </a:cubicBezTo>
                  <a:cubicBezTo>
                    <a:pt x="559" y="94"/>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41"/>
            <p:cNvSpPr/>
            <p:nvPr/>
          </p:nvSpPr>
          <p:spPr>
            <a:xfrm>
              <a:off x="1221350" y="2575875"/>
              <a:ext cx="13975" cy="14225"/>
            </a:xfrm>
            <a:custGeom>
              <a:rect b="b" l="l" r="r" t="t"/>
              <a:pathLst>
                <a:path extrusionOk="0" h="569" w="559">
                  <a:moveTo>
                    <a:pt x="259" y="0"/>
                  </a:moveTo>
                  <a:cubicBezTo>
                    <a:pt x="94" y="0"/>
                    <a:pt x="1" y="176"/>
                    <a:pt x="1" y="310"/>
                  </a:cubicBezTo>
                  <a:cubicBezTo>
                    <a:pt x="1" y="476"/>
                    <a:pt x="135" y="569"/>
                    <a:pt x="300" y="569"/>
                  </a:cubicBezTo>
                  <a:cubicBezTo>
                    <a:pt x="435" y="569"/>
                    <a:pt x="559" y="434"/>
                    <a:pt x="559" y="259"/>
                  </a:cubicBezTo>
                  <a:cubicBezTo>
                    <a:pt x="518" y="135"/>
                    <a:pt x="39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41"/>
            <p:cNvSpPr/>
            <p:nvPr/>
          </p:nvSpPr>
          <p:spPr>
            <a:xfrm>
              <a:off x="1225750" y="2644875"/>
              <a:ext cx="15025" cy="14175"/>
            </a:xfrm>
            <a:custGeom>
              <a:rect b="b" l="l" r="r" t="t"/>
              <a:pathLst>
                <a:path extrusionOk="0" h="567" w="601">
                  <a:moveTo>
                    <a:pt x="300" y="1"/>
                  </a:moveTo>
                  <a:cubicBezTo>
                    <a:pt x="124" y="42"/>
                    <a:pt x="0" y="176"/>
                    <a:pt x="42" y="300"/>
                  </a:cubicBezTo>
                  <a:cubicBezTo>
                    <a:pt x="42" y="453"/>
                    <a:pt x="143" y="567"/>
                    <a:pt x="278" y="567"/>
                  </a:cubicBezTo>
                  <a:cubicBezTo>
                    <a:pt x="299" y="567"/>
                    <a:pt x="320" y="564"/>
                    <a:pt x="342" y="559"/>
                  </a:cubicBezTo>
                  <a:cubicBezTo>
                    <a:pt x="476" y="559"/>
                    <a:pt x="600" y="435"/>
                    <a:pt x="600" y="259"/>
                  </a:cubicBezTo>
                  <a:cubicBezTo>
                    <a:pt x="559" y="135"/>
                    <a:pt x="435" y="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41"/>
            <p:cNvSpPr/>
            <p:nvPr/>
          </p:nvSpPr>
          <p:spPr>
            <a:xfrm>
              <a:off x="1290375" y="2570700"/>
              <a:ext cx="13975" cy="13975"/>
            </a:xfrm>
            <a:custGeom>
              <a:rect b="b" l="l" r="r" t="t"/>
              <a:pathLst>
                <a:path extrusionOk="0" h="559" w="559">
                  <a:moveTo>
                    <a:pt x="259" y="0"/>
                  </a:moveTo>
                  <a:cubicBezTo>
                    <a:pt x="124" y="42"/>
                    <a:pt x="0" y="166"/>
                    <a:pt x="0" y="300"/>
                  </a:cubicBezTo>
                  <a:cubicBezTo>
                    <a:pt x="0" y="466"/>
                    <a:pt x="176" y="559"/>
                    <a:pt x="300" y="559"/>
                  </a:cubicBezTo>
                  <a:cubicBezTo>
                    <a:pt x="476" y="559"/>
                    <a:pt x="558" y="424"/>
                    <a:pt x="558" y="259"/>
                  </a:cubicBezTo>
                  <a:cubicBezTo>
                    <a:pt x="558" y="124"/>
                    <a:pt x="43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41"/>
            <p:cNvSpPr/>
            <p:nvPr/>
          </p:nvSpPr>
          <p:spPr>
            <a:xfrm>
              <a:off x="1295800" y="2640300"/>
              <a:ext cx="13975" cy="13425"/>
            </a:xfrm>
            <a:custGeom>
              <a:rect b="b" l="l" r="r" t="t"/>
              <a:pathLst>
                <a:path extrusionOk="0" h="537" w="559">
                  <a:moveTo>
                    <a:pt x="320" y="0"/>
                  </a:moveTo>
                  <a:cubicBezTo>
                    <a:pt x="300" y="0"/>
                    <a:pt x="280" y="3"/>
                    <a:pt x="259" y="8"/>
                  </a:cubicBezTo>
                  <a:cubicBezTo>
                    <a:pt x="83" y="8"/>
                    <a:pt x="0" y="142"/>
                    <a:pt x="0" y="266"/>
                  </a:cubicBezTo>
                  <a:cubicBezTo>
                    <a:pt x="0" y="416"/>
                    <a:pt x="90" y="536"/>
                    <a:pt x="226" y="536"/>
                  </a:cubicBezTo>
                  <a:cubicBezTo>
                    <a:pt x="249" y="536"/>
                    <a:pt x="274" y="532"/>
                    <a:pt x="300" y="525"/>
                  </a:cubicBezTo>
                  <a:cubicBezTo>
                    <a:pt x="476" y="525"/>
                    <a:pt x="559" y="401"/>
                    <a:pt x="559" y="225"/>
                  </a:cubicBezTo>
                  <a:cubicBezTo>
                    <a:pt x="559" y="117"/>
                    <a:pt x="456" y="0"/>
                    <a:pt x="3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41"/>
            <p:cNvSpPr/>
            <p:nvPr/>
          </p:nvSpPr>
          <p:spPr>
            <a:xfrm>
              <a:off x="1191375" y="2550025"/>
              <a:ext cx="6475" cy="7775"/>
            </a:xfrm>
            <a:custGeom>
              <a:rect b="b" l="l" r="r" t="t"/>
              <a:pathLst>
                <a:path extrusionOk="0" h="311" w="259">
                  <a:moveTo>
                    <a:pt x="259" y="0"/>
                  </a:moveTo>
                  <a:lnTo>
                    <a:pt x="0" y="52"/>
                  </a:lnTo>
                  <a:lnTo>
                    <a:pt x="0" y="310"/>
                  </a:lnTo>
                  <a:lnTo>
                    <a:pt x="124" y="310"/>
                  </a:lnTo>
                  <a:cubicBezTo>
                    <a:pt x="124" y="259"/>
                    <a:pt x="166" y="259"/>
                    <a:pt x="207" y="217"/>
                  </a:cubicBezTo>
                  <a:cubicBezTo>
                    <a:pt x="207" y="176"/>
                    <a:pt x="259" y="135"/>
                    <a:pt x="259" y="93"/>
                  </a:cubicBez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41"/>
            <p:cNvSpPr/>
            <p:nvPr/>
          </p:nvSpPr>
          <p:spPr>
            <a:xfrm>
              <a:off x="1253675" y="2545875"/>
              <a:ext cx="13975" cy="6500"/>
            </a:xfrm>
            <a:custGeom>
              <a:rect b="b" l="l" r="r" t="t"/>
              <a:pathLst>
                <a:path extrusionOk="0" h="260" w="559">
                  <a:moveTo>
                    <a:pt x="0" y="1"/>
                  </a:moveTo>
                  <a:cubicBezTo>
                    <a:pt x="0" y="125"/>
                    <a:pt x="93" y="218"/>
                    <a:pt x="176" y="259"/>
                  </a:cubicBezTo>
                  <a:lnTo>
                    <a:pt x="352" y="259"/>
                  </a:lnTo>
                  <a:cubicBezTo>
                    <a:pt x="476" y="218"/>
                    <a:pt x="558" y="125"/>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41"/>
            <p:cNvSpPr/>
            <p:nvPr/>
          </p:nvSpPr>
          <p:spPr>
            <a:xfrm>
              <a:off x="1332250" y="2671750"/>
              <a:ext cx="7775" cy="7525"/>
            </a:xfrm>
            <a:custGeom>
              <a:rect b="b" l="l" r="r" t="t"/>
              <a:pathLst>
                <a:path extrusionOk="0" h="301" w="311">
                  <a:moveTo>
                    <a:pt x="217" y="1"/>
                  </a:moveTo>
                  <a:cubicBezTo>
                    <a:pt x="176" y="42"/>
                    <a:pt x="135" y="94"/>
                    <a:pt x="93" y="94"/>
                  </a:cubicBezTo>
                  <a:cubicBezTo>
                    <a:pt x="52" y="177"/>
                    <a:pt x="0" y="218"/>
                    <a:pt x="52" y="301"/>
                  </a:cubicBezTo>
                  <a:lnTo>
                    <a:pt x="310" y="301"/>
                  </a:lnTo>
                  <a:lnTo>
                    <a:pt x="3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41"/>
            <p:cNvSpPr/>
            <p:nvPr/>
          </p:nvSpPr>
          <p:spPr>
            <a:xfrm>
              <a:off x="1328100" y="2603000"/>
              <a:ext cx="7525" cy="14000"/>
            </a:xfrm>
            <a:custGeom>
              <a:rect b="b" l="l" r="r" t="t"/>
              <a:pathLst>
                <a:path extrusionOk="0" h="560" w="301">
                  <a:moveTo>
                    <a:pt x="259" y="1"/>
                  </a:moveTo>
                  <a:cubicBezTo>
                    <a:pt x="166" y="1"/>
                    <a:pt x="125" y="42"/>
                    <a:pt x="83" y="42"/>
                  </a:cubicBezTo>
                  <a:cubicBezTo>
                    <a:pt x="42" y="125"/>
                    <a:pt x="1" y="208"/>
                    <a:pt x="1" y="301"/>
                  </a:cubicBezTo>
                  <a:cubicBezTo>
                    <a:pt x="1" y="425"/>
                    <a:pt x="83" y="518"/>
                    <a:pt x="166" y="518"/>
                  </a:cubicBezTo>
                  <a:cubicBezTo>
                    <a:pt x="218" y="559"/>
                    <a:pt x="259" y="559"/>
                    <a:pt x="301" y="5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41"/>
            <p:cNvSpPr/>
            <p:nvPr/>
          </p:nvSpPr>
          <p:spPr>
            <a:xfrm>
              <a:off x="1062125" y="2693475"/>
              <a:ext cx="7525" cy="6475"/>
            </a:xfrm>
            <a:custGeom>
              <a:rect b="b" l="l" r="r" t="t"/>
              <a:pathLst>
                <a:path extrusionOk="0" h="259" w="301">
                  <a:moveTo>
                    <a:pt x="1" y="0"/>
                  </a:moveTo>
                  <a:lnTo>
                    <a:pt x="42" y="259"/>
                  </a:lnTo>
                  <a:lnTo>
                    <a:pt x="301" y="259"/>
                  </a:lnTo>
                  <a:cubicBezTo>
                    <a:pt x="301" y="166"/>
                    <a:pt x="259" y="83"/>
                    <a:pt x="166" y="42"/>
                  </a:cubicBezTo>
                  <a:cubicBezTo>
                    <a:pt x="125" y="0"/>
                    <a:pt x="84"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41"/>
            <p:cNvSpPr/>
            <p:nvPr/>
          </p:nvSpPr>
          <p:spPr>
            <a:xfrm>
              <a:off x="1057750" y="2624000"/>
              <a:ext cx="7500" cy="13400"/>
            </a:xfrm>
            <a:custGeom>
              <a:rect b="b" l="l" r="r" t="t"/>
              <a:pathLst>
                <a:path extrusionOk="0" h="536" w="300">
                  <a:moveTo>
                    <a:pt x="12" y="1"/>
                  </a:moveTo>
                  <a:cubicBezTo>
                    <a:pt x="5" y="1"/>
                    <a:pt x="0" y="5"/>
                    <a:pt x="0" y="19"/>
                  </a:cubicBezTo>
                  <a:lnTo>
                    <a:pt x="41" y="536"/>
                  </a:lnTo>
                  <a:lnTo>
                    <a:pt x="83" y="536"/>
                  </a:lnTo>
                  <a:cubicBezTo>
                    <a:pt x="176" y="536"/>
                    <a:pt x="217" y="453"/>
                    <a:pt x="259" y="360"/>
                  </a:cubicBezTo>
                  <a:cubicBezTo>
                    <a:pt x="259" y="319"/>
                    <a:pt x="300" y="277"/>
                    <a:pt x="259" y="236"/>
                  </a:cubicBezTo>
                  <a:cubicBezTo>
                    <a:pt x="259" y="143"/>
                    <a:pt x="217" y="60"/>
                    <a:pt x="124" y="19"/>
                  </a:cubicBezTo>
                  <a:lnTo>
                    <a:pt x="83" y="19"/>
                  </a:lnTo>
                  <a:cubicBezTo>
                    <a:pt x="55" y="19"/>
                    <a:pt x="28" y="1"/>
                    <a:pt x="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41"/>
            <p:cNvSpPr/>
            <p:nvPr/>
          </p:nvSpPr>
          <p:spPr>
            <a:xfrm>
              <a:off x="1125450" y="2688050"/>
              <a:ext cx="14250" cy="7525"/>
            </a:xfrm>
            <a:custGeom>
              <a:rect b="b" l="l" r="r" t="t"/>
              <a:pathLst>
                <a:path extrusionOk="0" h="301" w="570">
                  <a:moveTo>
                    <a:pt x="259" y="0"/>
                  </a:moveTo>
                  <a:cubicBezTo>
                    <a:pt x="177" y="0"/>
                    <a:pt x="94" y="42"/>
                    <a:pt x="53" y="83"/>
                  </a:cubicBezTo>
                  <a:cubicBezTo>
                    <a:pt x="1" y="124"/>
                    <a:pt x="1" y="217"/>
                    <a:pt x="1" y="300"/>
                  </a:cubicBezTo>
                  <a:lnTo>
                    <a:pt x="570" y="259"/>
                  </a:lnTo>
                  <a:cubicBezTo>
                    <a:pt x="518" y="124"/>
                    <a:pt x="435" y="0"/>
                    <a:pt x="3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41"/>
            <p:cNvSpPr/>
            <p:nvPr/>
          </p:nvSpPr>
          <p:spPr>
            <a:xfrm>
              <a:off x="1120300" y="2618825"/>
              <a:ext cx="13975" cy="13350"/>
            </a:xfrm>
            <a:custGeom>
              <a:rect b="b" l="l" r="r" t="t"/>
              <a:pathLst>
                <a:path extrusionOk="0" h="534" w="559">
                  <a:moveTo>
                    <a:pt x="308" y="1"/>
                  </a:moveTo>
                  <a:cubicBezTo>
                    <a:pt x="291" y="1"/>
                    <a:pt x="275" y="3"/>
                    <a:pt x="259" y="9"/>
                  </a:cubicBezTo>
                  <a:cubicBezTo>
                    <a:pt x="83" y="9"/>
                    <a:pt x="0" y="143"/>
                    <a:pt x="0" y="309"/>
                  </a:cubicBezTo>
                  <a:cubicBezTo>
                    <a:pt x="0" y="425"/>
                    <a:pt x="93" y="534"/>
                    <a:pt x="233" y="534"/>
                  </a:cubicBezTo>
                  <a:cubicBezTo>
                    <a:pt x="254" y="534"/>
                    <a:pt x="276" y="531"/>
                    <a:pt x="300" y="526"/>
                  </a:cubicBezTo>
                  <a:cubicBezTo>
                    <a:pt x="424" y="526"/>
                    <a:pt x="558" y="402"/>
                    <a:pt x="558" y="267"/>
                  </a:cubicBezTo>
                  <a:cubicBezTo>
                    <a:pt x="522" y="114"/>
                    <a:pt x="416" y="1"/>
                    <a:pt x="3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41"/>
            <p:cNvSpPr/>
            <p:nvPr/>
          </p:nvSpPr>
          <p:spPr>
            <a:xfrm>
              <a:off x="1082550" y="2586725"/>
              <a:ext cx="13975" cy="13975"/>
            </a:xfrm>
            <a:custGeom>
              <a:rect b="b" l="l" r="r" t="t"/>
              <a:pathLst>
                <a:path extrusionOk="0" h="559" w="559">
                  <a:moveTo>
                    <a:pt x="259" y="0"/>
                  </a:moveTo>
                  <a:cubicBezTo>
                    <a:pt x="125" y="0"/>
                    <a:pt x="1" y="135"/>
                    <a:pt x="1" y="300"/>
                  </a:cubicBezTo>
                  <a:cubicBezTo>
                    <a:pt x="42" y="435"/>
                    <a:pt x="166" y="559"/>
                    <a:pt x="300" y="559"/>
                  </a:cubicBezTo>
                  <a:cubicBezTo>
                    <a:pt x="476" y="559"/>
                    <a:pt x="559" y="393"/>
                    <a:pt x="559" y="259"/>
                  </a:cubicBezTo>
                  <a:cubicBezTo>
                    <a:pt x="559" y="83"/>
                    <a:pt x="42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41"/>
            <p:cNvSpPr/>
            <p:nvPr/>
          </p:nvSpPr>
          <p:spPr>
            <a:xfrm>
              <a:off x="1087975" y="2655725"/>
              <a:ext cx="14000" cy="14000"/>
            </a:xfrm>
            <a:custGeom>
              <a:rect b="b" l="l" r="r" t="t"/>
              <a:pathLst>
                <a:path extrusionOk="0" h="560" w="560">
                  <a:moveTo>
                    <a:pt x="259" y="1"/>
                  </a:moveTo>
                  <a:cubicBezTo>
                    <a:pt x="125" y="1"/>
                    <a:pt x="1" y="166"/>
                    <a:pt x="1" y="301"/>
                  </a:cubicBezTo>
                  <a:cubicBezTo>
                    <a:pt x="1" y="476"/>
                    <a:pt x="166" y="559"/>
                    <a:pt x="301" y="559"/>
                  </a:cubicBezTo>
                  <a:cubicBezTo>
                    <a:pt x="466" y="559"/>
                    <a:pt x="559" y="425"/>
                    <a:pt x="559" y="259"/>
                  </a:cubicBezTo>
                  <a:cubicBezTo>
                    <a:pt x="559" y="125"/>
                    <a:pt x="42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41"/>
            <p:cNvSpPr/>
            <p:nvPr/>
          </p:nvSpPr>
          <p:spPr>
            <a:xfrm>
              <a:off x="1151300" y="2581300"/>
              <a:ext cx="15275" cy="13975"/>
            </a:xfrm>
            <a:custGeom>
              <a:rect b="b" l="l" r="r" t="t"/>
              <a:pathLst>
                <a:path extrusionOk="0" h="559" w="611">
                  <a:moveTo>
                    <a:pt x="311" y="0"/>
                  </a:moveTo>
                  <a:cubicBezTo>
                    <a:pt x="135" y="0"/>
                    <a:pt x="1" y="135"/>
                    <a:pt x="52" y="300"/>
                  </a:cubicBezTo>
                  <a:cubicBezTo>
                    <a:pt x="52" y="435"/>
                    <a:pt x="177" y="559"/>
                    <a:pt x="352" y="559"/>
                  </a:cubicBezTo>
                  <a:cubicBezTo>
                    <a:pt x="476" y="559"/>
                    <a:pt x="611" y="435"/>
                    <a:pt x="569" y="259"/>
                  </a:cubicBezTo>
                  <a:cubicBezTo>
                    <a:pt x="569" y="93"/>
                    <a:pt x="435" y="0"/>
                    <a:pt x="3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41"/>
            <p:cNvSpPr/>
            <p:nvPr/>
          </p:nvSpPr>
          <p:spPr>
            <a:xfrm>
              <a:off x="1156725" y="2650300"/>
              <a:ext cx="15275" cy="14000"/>
            </a:xfrm>
            <a:custGeom>
              <a:rect b="b" l="l" r="r" t="t"/>
              <a:pathLst>
                <a:path extrusionOk="0" h="560" w="611">
                  <a:moveTo>
                    <a:pt x="259" y="1"/>
                  </a:moveTo>
                  <a:cubicBezTo>
                    <a:pt x="135" y="42"/>
                    <a:pt x="1" y="177"/>
                    <a:pt x="1" y="301"/>
                  </a:cubicBezTo>
                  <a:cubicBezTo>
                    <a:pt x="42" y="476"/>
                    <a:pt x="177" y="559"/>
                    <a:pt x="301" y="559"/>
                  </a:cubicBezTo>
                  <a:cubicBezTo>
                    <a:pt x="476" y="559"/>
                    <a:pt x="611" y="435"/>
                    <a:pt x="559" y="259"/>
                  </a:cubicBezTo>
                  <a:cubicBezTo>
                    <a:pt x="559" y="12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41"/>
            <p:cNvSpPr/>
            <p:nvPr/>
          </p:nvSpPr>
          <p:spPr>
            <a:xfrm>
              <a:off x="1052300" y="2560875"/>
              <a:ext cx="7525" cy="7525"/>
            </a:xfrm>
            <a:custGeom>
              <a:rect b="b" l="l" r="r" t="t"/>
              <a:pathLst>
                <a:path extrusionOk="0" h="301" w="301">
                  <a:moveTo>
                    <a:pt x="301" y="0"/>
                  </a:moveTo>
                  <a:lnTo>
                    <a:pt x="1" y="42"/>
                  </a:lnTo>
                  <a:lnTo>
                    <a:pt x="42" y="300"/>
                  </a:lnTo>
                  <a:cubicBezTo>
                    <a:pt x="135" y="300"/>
                    <a:pt x="218" y="259"/>
                    <a:pt x="259" y="176"/>
                  </a:cubicBezTo>
                  <a:cubicBezTo>
                    <a:pt x="259" y="135"/>
                    <a:pt x="301" y="42"/>
                    <a:pt x="3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41"/>
            <p:cNvSpPr/>
            <p:nvPr/>
          </p:nvSpPr>
          <p:spPr>
            <a:xfrm>
              <a:off x="1114850" y="2555450"/>
              <a:ext cx="14000" cy="7525"/>
            </a:xfrm>
            <a:custGeom>
              <a:rect b="b" l="l" r="r" t="t"/>
              <a:pathLst>
                <a:path extrusionOk="0" h="301" w="560">
                  <a:moveTo>
                    <a:pt x="559" y="0"/>
                  </a:moveTo>
                  <a:lnTo>
                    <a:pt x="1" y="42"/>
                  </a:lnTo>
                  <a:lnTo>
                    <a:pt x="1" y="135"/>
                  </a:lnTo>
                  <a:cubicBezTo>
                    <a:pt x="42" y="217"/>
                    <a:pt x="166" y="300"/>
                    <a:pt x="301" y="300"/>
                  </a:cubicBezTo>
                  <a:cubicBezTo>
                    <a:pt x="425" y="300"/>
                    <a:pt x="559" y="176"/>
                    <a:pt x="5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41"/>
            <p:cNvSpPr/>
            <p:nvPr/>
          </p:nvSpPr>
          <p:spPr>
            <a:xfrm>
              <a:off x="1194475" y="2682625"/>
              <a:ext cx="6475" cy="7500"/>
            </a:xfrm>
            <a:custGeom>
              <a:rect b="b" l="l" r="r" t="t"/>
              <a:pathLst>
                <a:path extrusionOk="0" h="300" w="259">
                  <a:moveTo>
                    <a:pt x="218" y="0"/>
                  </a:moveTo>
                  <a:cubicBezTo>
                    <a:pt x="176" y="0"/>
                    <a:pt x="135" y="42"/>
                    <a:pt x="83" y="42"/>
                  </a:cubicBezTo>
                  <a:cubicBezTo>
                    <a:pt x="42" y="83"/>
                    <a:pt x="0" y="176"/>
                    <a:pt x="0" y="259"/>
                  </a:cubicBezTo>
                  <a:lnTo>
                    <a:pt x="0" y="300"/>
                  </a:lnTo>
                  <a:lnTo>
                    <a:pt x="259"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41"/>
            <p:cNvSpPr/>
            <p:nvPr/>
          </p:nvSpPr>
          <p:spPr>
            <a:xfrm>
              <a:off x="1189050" y="2613600"/>
              <a:ext cx="7525" cy="13975"/>
            </a:xfrm>
            <a:custGeom>
              <a:rect b="b" l="l" r="r" t="t"/>
              <a:pathLst>
                <a:path extrusionOk="0" h="559" w="301">
                  <a:moveTo>
                    <a:pt x="259" y="1"/>
                  </a:moveTo>
                  <a:cubicBezTo>
                    <a:pt x="217" y="1"/>
                    <a:pt x="176" y="1"/>
                    <a:pt x="135" y="42"/>
                  </a:cubicBezTo>
                  <a:cubicBezTo>
                    <a:pt x="42" y="94"/>
                    <a:pt x="0" y="176"/>
                    <a:pt x="0" y="300"/>
                  </a:cubicBezTo>
                  <a:cubicBezTo>
                    <a:pt x="0" y="394"/>
                    <a:pt x="93" y="476"/>
                    <a:pt x="217" y="518"/>
                  </a:cubicBezTo>
                  <a:cubicBezTo>
                    <a:pt x="217" y="559"/>
                    <a:pt x="259" y="559"/>
                    <a:pt x="300" y="5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41"/>
            <p:cNvSpPr/>
            <p:nvPr/>
          </p:nvSpPr>
          <p:spPr>
            <a:xfrm>
              <a:off x="1183625" y="2551300"/>
              <a:ext cx="7775" cy="6500"/>
            </a:xfrm>
            <a:custGeom>
              <a:rect b="b" l="l" r="r" t="t"/>
              <a:pathLst>
                <a:path extrusionOk="0" h="260" w="311">
                  <a:moveTo>
                    <a:pt x="0" y="1"/>
                  </a:moveTo>
                  <a:cubicBezTo>
                    <a:pt x="0" y="84"/>
                    <a:pt x="52" y="125"/>
                    <a:pt x="93" y="166"/>
                  </a:cubicBezTo>
                  <a:lnTo>
                    <a:pt x="135" y="208"/>
                  </a:lnTo>
                  <a:cubicBezTo>
                    <a:pt x="135" y="259"/>
                    <a:pt x="217" y="259"/>
                    <a:pt x="259" y="259"/>
                  </a:cubicBezTo>
                  <a:lnTo>
                    <a:pt x="310" y="259"/>
                  </a:lnTo>
                  <a:lnTo>
                    <a:pt x="3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41"/>
            <p:cNvSpPr/>
            <p:nvPr/>
          </p:nvSpPr>
          <p:spPr>
            <a:xfrm>
              <a:off x="924100" y="2704075"/>
              <a:ext cx="7525" cy="6475"/>
            </a:xfrm>
            <a:custGeom>
              <a:rect b="b" l="l" r="r" t="t"/>
              <a:pathLst>
                <a:path extrusionOk="0" h="259" w="301">
                  <a:moveTo>
                    <a:pt x="1" y="0"/>
                  </a:moveTo>
                  <a:lnTo>
                    <a:pt x="1" y="259"/>
                  </a:lnTo>
                  <a:lnTo>
                    <a:pt x="301" y="217"/>
                  </a:lnTo>
                  <a:cubicBezTo>
                    <a:pt x="301" y="93"/>
                    <a:pt x="177" y="0"/>
                    <a:pt x="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41"/>
            <p:cNvSpPr/>
            <p:nvPr/>
          </p:nvSpPr>
          <p:spPr>
            <a:xfrm>
              <a:off x="918675" y="2634025"/>
              <a:ext cx="7775" cy="14250"/>
            </a:xfrm>
            <a:custGeom>
              <a:rect b="b" l="l" r="r" t="t"/>
              <a:pathLst>
                <a:path extrusionOk="0" h="570" w="311">
                  <a:moveTo>
                    <a:pt x="1" y="0"/>
                  </a:moveTo>
                  <a:lnTo>
                    <a:pt x="52" y="569"/>
                  </a:lnTo>
                  <a:lnTo>
                    <a:pt x="94" y="569"/>
                  </a:lnTo>
                  <a:cubicBezTo>
                    <a:pt x="176" y="517"/>
                    <a:pt x="259" y="476"/>
                    <a:pt x="311" y="393"/>
                  </a:cubicBezTo>
                  <a:lnTo>
                    <a:pt x="311" y="259"/>
                  </a:lnTo>
                  <a:cubicBezTo>
                    <a:pt x="311" y="176"/>
                    <a:pt x="218" y="93"/>
                    <a:pt x="176" y="52"/>
                  </a:cubicBezTo>
                  <a:lnTo>
                    <a:pt x="135" y="52"/>
                  </a:lnTo>
                  <a:cubicBezTo>
                    <a:pt x="94" y="0"/>
                    <a:pt x="52"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41"/>
            <p:cNvSpPr/>
            <p:nvPr/>
          </p:nvSpPr>
          <p:spPr>
            <a:xfrm>
              <a:off x="986650" y="2698650"/>
              <a:ext cx="14000" cy="7775"/>
            </a:xfrm>
            <a:custGeom>
              <a:rect b="b" l="l" r="r" t="t"/>
              <a:pathLst>
                <a:path extrusionOk="0" h="311" w="560">
                  <a:moveTo>
                    <a:pt x="259" y="0"/>
                  </a:moveTo>
                  <a:cubicBezTo>
                    <a:pt x="125" y="0"/>
                    <a:pt x="1" y="135"/>
                    <a:pt x="1" y="310"/>
                  </a:cubicBezTo>
                  <a:lnTo>
                    <a:pt x="559" y="259"/>
                  </a:lnTo>
                  <a:cubicBezTo>
                    <a:pt x="559" y="135"/>
                    <a:pt x="518" y="93"/>
                    <a:pt x="4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41"/>
            <p:cNvSpPr/>
            <p:nvPr/>
          </p:nvSpPr>
          <p:spPr>
            <a:xfrm>
              <a:off x="981225" y="2628850"/>
              <a:ext cx="14000" cy="14175"/>
            </a:xfrm>
            <a:custGeom>
              <a:rect b="b" l="l" r="r" t="t"/>
              <a:pathLst>
                <a:path extrusionOk="0" h="567" w="560">
                  <a:moveTo>
                    <a:pt x="259" y="1"/>
                  </a:moveTo>
                  <a:cubicBezTo>
                    <a:pt x="135" y="42"/>
                    <a:pt x="1" y="166"/>
                    <a:pt x="1" y="300"/>
                  </a:cubicBezTo>
                  <a:cubicBezTo>
                    <a:pt x="37" y="445"/>
                    <a:pt x="145" y="567"/>
                    <a:pt x="254" y="567"/>
                  </a:cubicBezTo>
                  <a:cubicBezTo>
                    <a:pt x="270" y="567"/>
                    <a:pt x="285" y="564"/>
                    <a:pt x="301" y="559"/>
                  </a:cubicBezTo>
                  <a:cubicBezTo>
                    <a:pt x="476" y="559"/>
                    <a:pt x="559" y="425"/>
                    <a:pt x="559" y="259"/>
                  </a:cubicBezTo>
                  <a:cubicBezTo>
                    <a:pt x="559" y="12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41"/>
            <p:cNvSpPr/>
            <p:nvPr/>
          </p:nvSpPr>
          <p:spPr>
            <a:xfrm>
              <a:off x="943500" y="2597375"/>
              <a:ext cx="15275" cy="14175"/>
            </a:xfrm>
            <a:custGeom>
              <a:rect b="b" l="l" r="r" t="t"/>
              <a:pathLst>
                <a:path extrusionOk="0" h="567" w="611">
                  <a:moveTo>
                    <a:pt x="352" y="1"/>
                  </a:moveTo>
                  <a:cubicBezTo>
                    <a:pt x="335" y="1"/>
                    <a:pt x="318" y="3"/>
                    <a:pt x="300" y="9"/>
                  </a:cubicBezTo>
                  <a:cubicBezTo>
                    <a:pt x="135" y="9"/>
                    <a:pt x="0" y="133"/>
                    <a:pt x="42" y="308"/>
                  </a:cubicBezTo>
                  <a:cubicBezTo>
                    <a:pt x="42" y="433"/>
                    <a:pt x="176" y="567"/>
                    <a:pt x="352" y="567"/>
                  </a:cubicBezTo>
                  <a:cubicBezTo>
                    <a:pt x="476" y="526"/>
                    <a:pt x="610" y="391"/>
                    <a:pt x="610" y="267"/>
                  </a:cubicBezTo>
                  <a:cubicBezTo>
                    <a:pt x="565" y="114"/>
                    <a:pt x="466" y="1"/>
                    <a:pt x="3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41"/>
            <p:cNvSpPr/>
            <p:nvPr/>
          </p:nvSpPr>
          <p:spPr>
            <a:xfrm>
              <a:off x="948925" y="2666325"/>
              <a:ext cx="15000" cy="14250"/>
            </a:xfrm>
            <a:custGeom>
              <a:rect b="b" l="l" r="r" t="t"/>
              <a:pathLst>
                <a:path extrusionOk="0" h="570" w="600">
                  <a:moveTo>
                    <a:pt x="300" y="1"/>
                  </a:moveTo>
                  <a:cubicBezTo>
                    <a:pt x="135" y="1"/>
                    <a:pt x="0" y="135"/>
                    <a:pt x="42" y="311"/>
                  </a:cubicBezTo>
                  <a:cubicBezTo>
                    <a:pt x="42" y="435"/>
                    <a:pt x="176" y="569"/>
                    <a:pt x="342" y="569"/>
                  </a:cubicBezTo>
                  <a:cubicBezTo>
                    <a:pt x="476" y="569"/>
                    <a:pt x="600" y="394"/>
                    <a:pt x="559" y="259"/>
                  </a:cubicBezTo>
                  <a:cubicBezTo>
                    <a:pt x="559" y="94"/>
                    <a:pt x="435" y="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41"/>
            <p:cNvSpPr/>
            <p:nvPr/>
          </p:nvSpPr>
          <p:spPr>
            <a:xfrm>
              <a:off x="1013550" y="2592150"/>
              <a:ext cx="13975" cy="13975"/>
            </a:xfrm>
            <a:custGeom>
              <a:rect b="b" l="l" r="r" t="t"/>
              <a:pathLst>
                <a:path extrusionOk="0" h="559" w="559">
                  <a:moveTo>
                    <a:pt x="259" y="1"/>
                  </a:moveTo>
                  <a:cubicBezTo>
                    <a:pt x="83" y="1"/>
                    <a:pt x="0" y="125"/>
                    <a:pt x="0" y="300"/>
                  </a:cubicBezTo>
                  <a:cubicBezTo>
                    <a:pt x="0" y="435"/>
                    <a:pt x="134" y="559"/>
                    <a:pt x="300" y="559"/>
                  </a:cubicBezTo>
                  <a:cubicBezTo>
                    <a:pt x="434" y="517"/>
                    <a:pt x="558" y="383"/>
                    <a:pt x="558" y="259"/>
                  </a:cubicBezTo>
                  <a:cubicBezTo>
                    <a:pt x="558" y="83"/>
                    <a:pt x="43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41"/>
            <p:cNvSpPr/>
            <p:nvPr/>
          </p:nvSpPr>
          <p:spPr>
            <a:xfrm>
              <a:off x="1018975" y="2661175"/>
              <a:ext cx="13975" cy="13975"/>
            </a:xfrm>
            <a:custGeom>
              <a:rect b="b" l="l" r="r" t="t"/>
              <a:pathLst>
                <a:path extrusionOk="0" h="559" w="559">
                  <a:moveTo>
                    <a:pt x="259" y="0"/>
                  </a:moveTo>
                  <a:cubicBezTo>
                    <a:pt x="83" y="0"/>
                    <a:pt x="0" y="124"/>
                    <a:pt x="0" y="300"/>
                  </a:cubicBezTo>
                  <a:cubicBezTo>
                    <a:pt x="0" y="465"/>
                    <a:pt x="124" y="558"/>
                    <a:pt x="300" y="558"/>
                  </a:cubicBezTo>
                  <a:cubicBezTo>
                    <a:pt x="434" y="558"/>
                    <a:pt x="559" y="424"/>
                    <a:pt x="559" y="258"/>
                  </a:cubicBezTo>
                  <a:cubicBezTo>
                    <a:pt x="559" y="83"/>
                    <a:pt x="38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41"/>
            <p:cNvSpPr/>
            <p:nvPr/>
          </p:nvSpPr>
          <p:spPr>
            <a:xfrm>
              <a:off x="914550" y="2571725"/>
              <a:ext cx="6475" cy="7525"/>
            </a:xfrm>
            <a:custGeom>
              <a:rect b="b" l="l" r="r" t="t"/>
              <a:pathLst>
                <a:path extrusionOk="0" h="301" w="259">
                  <a:moveTo>
                    <a:pt x="0" y="1"/>
                  </a:moveTo>
                  <a:lnTo>
                    <a:pt x="0" y="301"/>
                  </a:lnTo>
                  <a:cubicBezTo>
                    <a:pt x="166" y="301"/>
                    <a:pt x="259" y="125"/>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41"/>
            <p:cNvSpPr/>
            <p:nvPr/>
          </p:nvSpPr>
          <p:spPr>
            <a:xfrm>
              <a:off x="975800" y="2566300"/>
              <a:ext cx="15275" cy="7525"/>
            </a:xfrm>
            <a:custGeom>
              <a:rect b="b" l="l" r="r" t="t"/>
              <a:pathLst>
                <a:path extrusionOk="0" h="301" w="611">
                  <a:moveTo>
                    <a:pt x="559" y="1"/>
                  </a:moveTo>
                  <a:lnTo>
                    <a:pt x="1" y="42"/>
                  </a:lnTo>
                  <a:cubicBezTo>
                    <a:pt x="42" y="218"/>
                    <a:pt x="176" y="300"/>
                    <a:pt x="300" y="300"/>
                  </a:cubicBezTo>
                  <a:cubicBezTo>
                    <a:pt x="476" y="300"/>
                    <a:pt x="611" y="176"/>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41"/>
            <p:cNvSpPr/>
            <p:nvPr/>
          </p:nvSpPr>
          <p:spPr>
            <a:xfrm>
              <a:off x="1055675" y="2693475"/>
              <a:ext cx="7525" cy="7525"/>
            </a:xfrm>
            <a:custGeom>
              <a:rect b="b" l="l" r="r" t="t"/>
              <a:pathLst>
                <a:path extrusionOk="0" h="301" w="301">
                  <a:moveTo>
                    <a:pt x="207" y="0"/>
                  </a:moveTo>
                  <a:cubicBezTo>
                    <a:pt x="166" y="0"/>
                    <a:pt x="124" y="42"/>
                    <a:pt x="83" y="83"/>
                  </a:cubicBezTo>
                  <a:cubicBezTo>
                    <a:pt x="42" y="124"/>
                    <a:pt x="0" y="207"/>
                    <a:pt x="42" y="300"/>
                  </a:cubicBezTo>
                  <a:lnTo>
                    <a:pt x="300"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41"/>
            <p:cNvSpPr/>
            <p:nvPr/>
          </p:nvSpPr>
          <p:spPr>
            <a:xfrm>
              <a:off x="1050250" y="2624450"/>
              <a:ext cx="8550" cy="12950"/>
            </a:xfrm>
            <a:custGeom>
              <a:rect b="b" l="l" r="r" t="t"/>
              <a:pathLst>
                <a:path extrusionOk="0" h="518" w="342">
                  <a:moveTo>
                    <a:pt x="166" y="1"/>
                  </a:moveTo>
                  <a:lnTo>
                    <a:pt x="124" y="42"/>
                  </a:lnTo>
                  <a:cubicBezTo>
                    <a:pt x="42" y="84"/>
                    <a:pt x="0" y="177"/>
                    <a:pt x="42" y="259"/>
                  </a:cubicBezTo>
                  <a:cubicBezTo>
                    <a:pt x="42" y="383"/>
                    <a:pt x="124" y="476"/>
                    <a:pt x="217" y="518"/>
                  </a:cubicBezTo>
                  <a:lnTo>
                    <a:pt x="341" y="518"/>
                  </a:lnTo>
                  <a:lnTo>
                    <a:pt x="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41"/>
            <p:cNvSpPr/>
            <p:nvPr/>
          </p:nvSpPr>
          <p:spPr>
            <a:xfrm>
              <a:off x="1045850" y="2561900"/>
              <a:ext cx="7525" cy="6500"/>
            </a:xfrm>
            <a:custGeom>
              <a:rect b="b" l="l" r="r" t="t"/>
              <a:pathLst>
                <a:path extrusionOk="0" h="260" w="301">
                  <a:moveTo>
                    <a:pt x="0" y="1"/>
                  </a:moveTo>
                  <a:lnTo>
                    <a:pt x="0" y="42"/>
                  </a:lnTo>
                  <a:cubicBezTo>
                    <a:pt x="0" y="94"/>
                    <a:pt x="42" y="135"/>
                    <a:pt x="42" y="177"/>
                  </a:cubicBezTo>
                  <a:lnTo>
                    <a:pt x="83" y="218"/>
                  </a:lnTo>
                  <a:cubicBezTo>
                    <a:pt x="135" y="218"/>
                    <a:pt x="176" y="259"/>
                    <a:pt x="218" y="259"/>
                  </a:cubicBezTo>
                  <a:lnTo>
                    <a:pt x="300" y="2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41"/>
            <p:cNvSpPr/>
            <p:nvPr/>
          </p:nvSpPr>
          <p:spPr>
            <a:xfrm>
              <a:off x="785300" y="2713900"/>
              <a:ext cx="7525" cy="7525"/>
            </a:xfrm>
            <a:custGeom>
              <a:rect b="b" l="l" r="r" t="t"/>
              <a:pathLst>
                <a:path extrusionOk="0" h="301" w="301">
                  <a:moveTo>
                    <a:pt x="1" y="0"/>
                  </a:moveTo>
                  <a:lnTo>
                    <a:pt x="42" y="300"/>
                  </a:lnTo>
                  <a:lnTo>
                    <a:pt x="301" y="259"/>
                  </a:lnTo>
                  <a:cubicBezTo>
                    <a:pt x="301" y="166"/>
                    <a:pt x="259" y="83"/>
                    <a:pt x="166" y="42"/>
                  </a:cubicBezTo>
                  <a:cubicBezTo>
                    <a:pt x="125" y="42"/>
                    <a:pt x="83"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41"/>
            <p:cNvSpPr/>
            <p:nvPr/>
          </p:nvSpPr>
          <p:spPr>
            <a:xfrm>
              <a:off x="779875" y="2644875"/>
              <a:ext cx="7525" cy="13975"/>
            </a:xfrm>
            <a:custGeom>
              <a:rect b="b" l="l" r="r" t="t"/>
              <a:pathLst>
                <a:path extrusionOk="0" h="559" w="301">
                  <a:moveTo>
                    <a:pt x="1" y="1"/>
                  </a:moveTo>
                  <a:lnTo>
                    <a:pt x="42" y="559"/>
                  </a:lnTo>
                  <a:lnTo>
                    <a:pt x="125" y="559"/>
                  </a:lnTo>
                  <a:cubicBezTo>
                    <a:pt x="218" y="518"/>
                    <a:pt x="259" y="476"/>
                    <a:pt x="300" y="394"/>
                  </a:cubicBezTo>
                  <a:lnTo>
                    <a:pt x="300" y="259"/>
                  </a:lnTo>
                  <a:cubicBezTo>
                    <a:pt x="300" y="176"/>
                    <a:pt x="259" y="83"/>
                    <a:pt x="176" y="42"/>
                  </a:cubicBezTo>
                  <a:cubicBezTo>
                    <a:pt x="176" y="42"/>
                    <a:pt x="125" y="42"/>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41"/>
            <p:cNvSpPr/>
            <p:nvPr/>
          </p:nvSpPr>
          <p:spPr>
            <a:xfrm>
              <a:off x="848900" y="2708475"/>
              <a:ext cx="13975" cy="7500"/>
            </a:xfrm>
            <a:custGeom>
              <a:rect b="b" l="l" r="r" t="t"/>
              <a:pathLst>
                <a:path extrusionOk="0" h="300" w="559">
                  <a:moveTo>
                    <a:pt x="259" y="0"/>
                  </a:moveTo>
                  <a:cubicBezTo>
                    <a:pt x="166" y="41"/>
                    <a:pt x="83" y="41"/>
                    <a:pt x="41" y="124"/>
                  </a:cubicBezTo>
                  <a:cubicBezTo>
                    <a:pt x="0" y="176"/>
                    <a:pt x="0" y="259"/>
                    <a:pt x="0" y="300"/>
                  </a:cubicBezTo>
                  <a:lnTo>
                    <a:pt x="558" y="259"/>
                  </a:lnTo>
                  <a:cubicBezTo>
                    <a:pt x="517" y="217"/>
                    <a:pt x="517" y="176"/>
                    <a:pt x="465" y="124"/>
                  </a:cubicBezTo>
                  <a:cubicBezTo>
                    <a:pt x="424" y="41"/>
                    <a:pt x="341"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41"/>
            <p:cNvSpPr/>
            <p:nvPr/>
          </p:nvSpPr>
          <p:spPr>
            <a:xfrm>
              <a:off x="842425" y="2639450"/>
              <a:ext cx="15025" cy="13975"/>
            </a:xfrm>
            <a:custGeom>
              <a:rect b="b" l="l" r="r" t="t"/>
              <a:pathLst>
                <a:path extrusionOk="0" h="559" w="601">
                  <a:moveTo>
                    <a:pt x="300" y="1"/>
                  </a:moveTo>
                  <a:cubicBezTo>
                    <a:pt x="125" y="1"/>
                    <a:pt x="1" y="176"/>
                    <a:pt x="42" y="300"/>
                  </a:cubicBezTo>
                  <a:cubicBezTo>
                    <a:pt x="42" y="476"/>
                    <a:pt x="166" y="559"/>
                    <a:pt x="342" y="559"/>
                  </a:cubicBezTo>
                  <a:cubicBezTo>
                    <a:pt x="466" y="559"/>
                    <a:pt x="600" y="435"/>
                    <a:pt x="600" y="259"/>
                  </a:cubicBezTo>
                  <a:cubicBezTo>
                    <a:pt x="559" y="135"/>
                    <a:pt x="425" y="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41"/>
            <p:cNvSpPr/>
            <p:nvPr/>
          </p:nvSpPr>
          <p:spPr>
            <a:xfrm>
              <a:off x="805725" y="2607150"/>
              <a:ext cx="13975" cy="14250"/>
            </a:xfrm>
            <a:custGeom>
              <a:rect b="b" l="l" r="r" t="t"/>
              <a:pathLst>
                <a:path extrusionOk="0" h="570" w="559">
                  <a:moveTo>
                    <a:pt x="259" y="0"/>
                  </a:moveTo>
                  <a:cubicBezTo>
                    <a:pt x="125" y="42"/>
                    <a:pt x="1" y="176"/>
                    <a:pt x="1" y="300"/>
                  </a:cubicBezTo>
                  <a:cubicBezTo>
                    <a:pt x="1" y="450"/>
                    <a:pt x="128" y="570"/>
                    <a:pt x="243" y="570"/>
                  </a:cubicBezTo>
                  <a:cubicBezTo>
                    <a:pt x="263" y="570"/>
                    <a:pt x="282" y="566"/>
                    <a:pt x="300" y="558"/>
                  </a:cubicBezTo>
                  <a:cubicBezTo>
                    <a:pt x="476" y="558"/>
                    <a:pt x="559" y="434"/>
                    <a:pt x="559" y="259"/>
                  </a:cubicBezTo>
                  <a:cubicBezTo>
                    <a:pt x="559" y="135"/>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41"/>
            <p:cNvSpPr/>
            <p:nvPr/>
          </p:nvSpPr>
          <p:spPr>
            <a:xfrm>
              <a:off x="811150" y="2677000"/>
              <a:ext cx="13975" cy="14175"/>
            </a:xfrm>
            <a:custGeom>
              <a:rect b="b" l="l" r="r" t="t"/>
              <a:pathLst>
                <a:path extrusionOk="0" h="567" w="559">
                  <a:moveTo>
                    <a:pt x="322" y="0"/>
                  </a:moveTo>
                  <a:cubicBezTo>
                    <a:pt x="302" y="0"/>
                    <a:pt x="281" y="3"/>
                    <a:pt x="259" y="8"/>
                  </a:cubicBezTo>
                  <a:cubicBezTo>
                    <a:pt x="83" y="8"/>
                    <a:pt x="1" y="142"/>
                    <a:pt x="1" y="308"/>
                  </a:cubicBezTo>
                  <a:cubicBezTo>
                    <a:pt x="1" y="442"/>
                    <a:pt x="125" y="566"/>
                    <a:pt x="300" y="566"/>
                  </a:cubicBezTo>
                  <a:cubicBezTo>
                    <a:pt x="476" y="525"/>
                    <a:pt x="559" y="401"/>
                    <a:pt x="559" y="267"/>
                  </a:cubicBezTo>
                  <a:cubicBezTo>
                    <a:pt x="559" y="114"/>
                    <a:pt x="457" y="0"/>
                    <a:pt x="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41"/>
            <p:cNvSpPr/>
            <p:nvPr/>
          </p:nvSpPr>
          <p:spPr>
            <a:xfrm>
              <a:off x="874750" y="2602725"/>
              <a:ext cx="15000" cy="13425"/>
            </a:xfrm>
            <a:custGeom>
              <a:rect b="b" l="l" r="r" t="t"/>
              <a:pathLst>
                <a:path extrusionOk="0" h="537" w="600">
                  <a:moveTo>
                    <a:pt x="329" y="1"/>
                  </a:moveTo>
                  <a:cubicBezTo>
                    <a:pt x="307" y="1"/>
                    <a:pt x="283" y="4"/>
                    <a:pt x="258" y="12"/>
                  </a:cubicBezTo>
                  <a:cubicBezTo>
                    <a:pt x="124" y="12"/>
                    <a:pt x="0" y="136"/>
                    <a:pt x="0" y="270"/>
                  </a:cubicBezTo>
                  <a:cubicBezTo>
                    <a:pt x="36" y="415"/>
                    <a:pt x="136" y="536"/>
                    <a:pt x="250" y="536"/>
                  </a:cubicBezTo>
                  <a:cubicBezTo>
                    <a:pt x="267" y="536"/>
                    <a:pt x="283" y="534"/>
                    <a:pt x="300" y="529"/>
                  </a:cubicBezTo>
                  <a:cubicBezTo>
                    <a:pt x="465" y="529"/>
                    <a:pt x="600" y="394"/>
                    <a:pt x="558" y="270"/>
                  </a:cubicBezTo>
                  <a:cubicBezTo>
                    <a:pt x="558" y="120"/>
                    <a:pt x="461" y="1"/>
                    <a:pt x="3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41"/>
            <p:cNvSpPr/>
            <p:nvPr/>
          </p:nvSpPr>
          <p:spPr>
            <a:xfrm>
              <a:off x="879900" y="2671750"/>
              <a:ext cx="14250" cy="14000"/>
            </a:xfrm>
            <a:custGeom>
              <a:rect b="b" l="l" r="r" t="t"/>
              <a:pathLst>
                <a:path extrusionOk="0" h="560" w="570">
                  <a:moveTo>
                    <a:pt x="259" y="1"/>
                  </a:moveTo>
                  <a:cubicBezTo>
                    <a:pt x="135" y="1"/>
                    <a:pt x="1" y="135"/>
                    <a:pt x="1" y="301"/>
                  </a:cubicBezTo>
                  <a:cubicBezTo>
                    <a:pt x="52" y="435"/>
                    <a:pt x="177" y="559"/>
                    <a:pt x="311" y="559"/>
                  </a:cubicBezTo>
                  <a:cubicBezTo>
                    <a:pt x="476" y="518"/>
                    <a:pt x="569" y="394"/>
                    <a:pt x="569" y="259"/>
                  </a:cubicBezTo>
                  <a:cubicBezTo>
                    <a:pt x="569" y="94"/>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41"/>
            <p:cNvSpPr/>
            <p:nvPr/>
          </p:nvSpPr>
          <p:spPr>
            <a:xfrm>
              <a:off x="775475" y="2582325"/>
              <a:ext cx="7525" cy="7775"/>
            </a:xfrm>
            <a:custGeom>
              <a:rect b="b" l="l" r="r" t="t"/>
              <a:pathLst>
                <a:path extrusionOk="0" h="311" w="301">
                  <a:moveTo>
                    <a:pt x="1" y="1"/>
                  </a:moveTo>
                  <a:lnTo>
                    <a:pt x="42" y="311"/>
                  </a:lnTo>
                  <a:cubicBezTo>
                    <a:pt x="177" y="259"/>
                    <a:pt x="301" y="135"/>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41"/>
            <p:cNvSpPr/>
            <p:nvPr/>
          </p:nvSpPr>
          <p:spPr>
            <a:xfrm>
              <a:off x="838025" y="2577150"/>
              <a:ext cx="14000" cy="7525"/>
            </a:xfrm>
            <a:custGeom>
              <a:rect b="b" l="l" r="r" t="t"/>
              <a:pathLst>
                <a:path extrusionOk="0" h="301" w="560">
                  <a:moveTo>
                    <a:pt x="559" y="1"/>
                  </a:moveTo>
                  <a:lnTo>
                    <a:pt x="1" y="42"/>
                  </a:lnTo>
                  <a:lnTo>
                    <a:pt x="1" y="84"/>
                  </a:lnTo>
                  <a:cubicBezTo>
                    <a:pt x="42" y="208"/>
                    <a:pt x="177" y="301"/>
                    <a:pt x="301" y="301"/>
                  </a:cubicBezTo>
                  <a:cubicBezTo>
                    <a:pt x="435" y="259"/>
                    <a:pt x="559" y="125"/>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41"/>
            <p:cNvSpPr/>
            <p:nvPr/>
          </p:nvSpPr>
          <p:spPr>
            <a:xfrm>
              <a:off x="917650" y="2704075"/>
              <a:ext cx="6475" cy="6475"/>
            </a:xfrm>
            <a:custGeom>
              <a:rect b="b" l="l" r="r" t="t"/>
              <a:pathLst>
                <a:path extrusionOk="0" h="259" w="259">
                  <a:moveTo>
                    <a:pt x="217" y="0"/>
                  </a:moveTo>
                  <a:cubicBezTo>
                    <a:pt x="93" y="0"/>
                    <a:pt x="0" y="135"/>
                    <a:pt x="0" y="217"/>
                  </a:cubicBezTo>
                  <a:lnTo>
                    <a:pt x="0" y="259"/>
                  </a:lnTo>
                  <a:lnTo>
                    <a:pt x="259"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41"/>
            <p:cNvSpPr/>
            <p:nvPr/>
          </p:nvSpPr>
          <p:spPr>
            <a:xfrm>
              <a:off x="912225" y="2634025"/>
              <a:ext cx="7775" cy="14250"/>
            </a:xfrm>
            <a:custGeom>
              <a:rect b="b" l="l" r="r" t="t"/>
              <a:pathLst>
                <a:path extrusionOk="0" h="570" w="311">
                  <a:moveTo>
                    <a:pt x="259" y="0"/>
                  </a:moveTo>
                  <a:cubicBezTo>
                    <a:pt x="217" y="0"/>
                    <a:pt x="135" y="52"/>
                    <a:pt x="93" y="93"/>
                  </a:cubicBezTo>
                  <a:cubicBezTo>
                    <a:pt x="52" y="135"/>
                    <a:pt x="0" y="218"/>
                    <a:pt x="0" y="311"/>
                  </a:cubicBezTo>
                  <a:cubicBezTo>
                    <a:pt x="0" y="435"/>
                    <a:pt x="93" y="517"/>
                    <a:pt x="176" y="569"/>
                  </a:cubicBezTo>
                  <a:lnTo>
                    <a:pt x="310" y="56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41"/>
            <p:cNvSpPr/>
            <p:nvPr/>
          </p:nvSpPr>
          <p:spPr>
            <a:xfrm>
              <a:off x="907050" y="2571725"/>
              <a:ext cx="7525" cy="7525"/>
            </a:xfrm>
            <a:custGeom>
              <a:rect b="b" l="l" r="r" t="t"/>
              <a:pathLst>
                <a:path extrusionOk="0" h="301" w="301">
                  <a:moveTo>
                    <a:pt x="300" y="1"/>
                  </a:moveTo>
                  <a:lnTo>
                    <a:pt x="0" y="42"/>
                  </a:lnTo>
                  <a:lnTo>
                    <a:pt x="0" y="83"/>
                  </a:lnTo>
                  <a:cubicBezTo>
                    <a:pt x="42" y="125"/>
                    <a:pt x="42" y="166"/>
                    <a:pt x="83" y="166"/>
                  </a:cubicBezTo>
                  <a:lnTo>
                    <a:pt x="83" y="218"/>
                  </a:lnTo>
                  <a:cubicBezTo>
                    <a:pt x="124" y="259"/>
                    <a:pt x="166" y="301"/>
                    <a:pt x="259" y="301"/>
                  </a:cubicBezTo>
                  <a:lnTo>
                    <a:pt x="300" y="301"/>
                  </a:lnTo>
                  <a:lnTo>
                    <a:pt x="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41"/>
            <p:cNvSpPr/>
            <p:nvPr/>
          </p:nvSpPr>
          <p:spPr>
            <a:xfrm>
              <a:off x="647275" y="2724500"/>
              <a:ext cx="7775" cy="7775"/>
            </a:xfrm>
            <a:custGeom>
              <a:rect b="b" l="l" r="r" t="t"/>
              <a:pathLst>
                <a:path extrusionOk="0" h="311" w="311">
                  <a:moveTo>
                    <a:pt x="1" y="0"/>
                  </a:moveTo>
                  <a:lnTo>
                    <a:pt x="1" y="310"/>
                  </a:lnTo>
                  <a:lnTo>
                    <a:pt x="311" y="259"/>
                  </a:lnTo>
                  <a:cubicBezTo>
                    <a:pt x="259" y="134"/>
                    <a:pt x="176" y="52"/>
                    <a:pt x="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41"/>
            <p:cNvSpPr/>
            <p:nvPr/>
          </p:nvSpPr>
          <p:spPr>
            <a:xfrm>
              <a:off x="642100" y="2655725"/>
              <a:ext cx="7525" cy="14000"/>
            </a:xfrm>
            <a:custGeom>
              <a:rect b="b" l="l" r="r" t="t"/>
              <a:pathLst>
                <a:path extrusionOk="0" h="560" w="301">
                  <a:moveTo>
                    <a:pt x="1" y="1"/>
                  </a:moveTo>
                  <a:lnTo>
                    <a:pt x="42" y="559"/>
                  </a:lnTo>
                  <a:cubicBezTo>
                    <a:pt x="42" y="559"/>
                    <a:pt x="84" y="559"/>
                    <a:pt x="84" y="518"/>
                  </a:cubicBezTo>
                  <a:cubicBezTo>
                    <a:pt x="166" y="518"/>
                    <a:pt x="259" y="425"/>
                    <a:pt x="259" y="342"/>
                  </a:cubicBezTo>
                  <a:cubicBezTo>
                    <a:pt x="301" y="342"/>
                    <a:pt x="301" y="301"/>
                    <a:pt x="301" y="259"/>
                  </a:cubicBezTo>
                  <a:cubicBezTo>
                    <a:pt x="301" y="166"/>
                    <a:pt x="208" y="84"/>
                    <a:pt x="166" y="42"/>
                  </a:cubicBezTo>
                  <a:cubicBezTo>
                    <a:pt x="125" y="1"/>
                    <a:pt x="125" y="1"/>
                    <a:pt x="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41"/>
            <p:cNvSpPr/>
            <p:nvPr/>
          </p:nvSpPr>
          <p:spPr>
            <a:xfrm>
              <a:off x="709825" y="2719325"/>
              <a:ext cx="14000" cy="7525"/>
            </a:xfrm>
            <a:custGeom>
              <a:rect b="b" l="l" r="r" t="t"/>
              <a:pathLst>
                <a:path extrusionOk="0" h="301" w="560">
                  <a:moveTo>
                    <a:pt x="259" y="0"/>
                  </a:moveTo>
                  <a:cubicBezTo>
                    <a:pt x="218" y="0"/>
                    <a:pt x="135" y="42"/>
                    <a:pt x="135" y="83"/>
                  </a:cubicBezTo>
                  <a:cubicBezTo>
                    <a:pt x="83" y="83"/>
                    <a:pt x="42" y="124"/>
                    <a:pt x="1" y="207"/>
                  </a:cubicBezTo>
                  <a:lnTo>
                    <a:pt x="1" y="300"/>
                  </a:lnTo>
                  <a:lnTo>
                    <a:pt x="559" y="259"/>
                  </a:lnTo>
                  <a:cubicBezTo>
                    <a:pt x="559" y="124"/>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41"/>
            <p:cNvSpPr/>
            <p:nvPr/>
          </p:nvSpPr>
          <p:spPr>
            <a:xfrm>
              <a:off x="704400" y="2650300"/>
              <a:ext cx="13975" cy="14000"/>
            </a:xfrm>
            <a:custGeom>
              <a:rect b="b" l="l" r="r" t="t"/>
              <a:pathLst>
                <a:path extrusionOk="0" h="560" w="559">
                  <a:moveTo>
                    <a:pt x="259" y="1"/>
                  </a:moveTo>
                  <a:cubicBezTo>
                    <a:pt x="135" y="1"/>
                    <a:pt x="1" y="125"/>
                    <a:pt x="1" y="301"/>
                  </a:cubicBezTo>
                  <a:cubicBezTo>
                    <a:pt x="1" y="435"/>
                    <a:pt x="176" y="559"/>
                    <a:pt x="300" y="559"/>
                  </a:cubicBezTo>
                  <a:cubicBezTo>
                    <a:pt x="476" y="559"/>
                    <a:pt x="559" y="383"/>
                    <a:pt x="559" y="259"/>
                  </a:cubicBezTo>
                  <a:cubicBezTo>
                    <a:pt x="559" y="83"/>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41"/>
            <p:cNvSpPr/>
            <p:nvPr/>
          </p:nvSpPr>
          <p:spPr>
            <a:xfrm>
              <a:off x="666675" y="2618000"/>
              <a:ext cx="15275" cy="13975"/>
            </a:xfrm>
            <a:custGeom>
              <a:rect b="b" l="l" r="r" t="t"/>
              <a:pathLst>
                <a:path extrusionOk="0" h="559" w="611">
                  <a:moveTo>
                    <a:pt x="310" y="0"/>
                  </a:moveTo>
                  <a:cubicBezTo>
                    <a:pt x="135" y="42"/>
                    <a:pt x="0" y="176"/>
                    <a:pt x="52" y="300"/>
                  </a:cubicBezTo>
                  <a:cubicBezTo>
                    <a:pt x="52" y="476"/>
                    <a:pt x="176" y="559"/>
                    <a:pt x="352" y="559"/>
                  </a:cubicBezTo>
                  <a:cubicBezTo>
                    <a:pt x="476" y="559"/>
                    <a:pt x="610" y="435"/>
                    <a:pt x="569" y="259"/>
                  </a:cubicBezTo>
                  <a:cubicBezTo>
                    <a:pt x="569" y="124"/>
                    <a:pt x="434" y="0"/>
                    <a:pt x="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41"/>
            <p:cNvSpPr/>
            <p:nvPr/>
          </p:nvSpPr>
          <p:spPr>
            <a:xfrm>
              <a:off x="672100" y="2687850"/>
              <a:ext cx="15275" cy="13325"/>
            </a:xfrm>
            <a:custGeom>
              <a:rect b="b" l="l" r="r" t="t"/>
              <a:pathLst>
                <a:path extrusionOk="0" h="533" w="611">
                  <a:moveTo>
                    <a:pt x="326" y="0"/>
                  </a:moveTo>
                  <a:cubicBezTo>
                    <a:pt x="305" y="0"/>
                    <a:pt x="282" y="3"/>
                    <a:pt x="259" y="8"/>
                  </a:cubicBezTo>
                  <a:cubicBezTo>
                    <a:pt x="135" y="8"/>
                    <a:pt x="0" y="132"/>
                    <a:pt x="42" y="267"/>
                  </a:cubicBezTo>
                  <a:cubicBezTo>
                    <a:pt x="42" y="412"/>
                    <a:pt x="145" y="533"/>
                    <a:pt x="254" y="533"/>
                  </a:cubicBezTo>
                  <a:cubicBezTo>
                    <a:pt x="269" y="533"/>
                    <a:pt x="285" y="530"/>
                    <a:pt x="300" y="525"/>
                  </a:cubicBezTo>
                  <a:cubicBezTo>
                    <a:pt x="476" y="525"/>
                    <a:pt x="610" y="391"/>
                    <a:pt x="559" y="225"/>
                  </a:cubicBezTo>
                  <a:cubicBezTo>
                    <a:pt x="559" y="109"/>
                    <a:pt x="465" y="0"/>
                    <a:pt x="3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41"/>
            <p:cNvSpPr/>
            <p:nvPr/>
          </p:nvSpPr>
          <p:spPr>
            <a:xfrm>
              <a:off x="736700" y="2612575"/>
              <a:ext cx="14000" cy="13975"/>
            </a:xfrm>
            <a:custGeom>
              <a:rect b="b" l="l" r="r" t="t"/>
              <a:pathLst>
                <a:path extrusionOk="0" h="559" w="560">
                  <a:moveTo>
                    <a:pt x="259" y="0"/>
                  </a:moveTo>
                  <a:cubicBezTo>
                    <a:pt x="94" y="42"/>
                    <a:pt x="1" y="176"/>
                    <a:pt x="1" y="300"/>
                  </a:cubicBezTo>
                  <a:cubicBezTo>
                    <a:pt x="1" y="476"/>
                    <a:pt x="135" y="559"/>
                    <a:pt x="301" y="559"/>
                  </a:cubicBezTo>
                  <a:cubicBezTo>
                    <a:pt x="435" y="559"/>
                    <a:pt x="559" y="435"/>
                    <a:pt x="559" y="259"/>
                  </a:cubicBezTo>
                  <a:cubicBezTo>
                    <a:pt x="518" y="135"/>
                    <a:pt x="39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41"/>
            <p:cNvSpPr/>
            <p:nvPr/>
          </p:nvSpPr>
          <p:spPr>
            <a:xfrm>
              <a:off x="742150" y="2682425"/>
              <a:ext cx="13975" cy="13350"/>
            </a:xfrm>
            <a:custGeom>
              <a:rect b="b" l="l" r="r" t="t"/>
              <a:pathLst>
                <a:path extrusionOk="0" h="534" w="559">
                  <a:moveTo>
                    <a:pt x="311" y="0"/>
                  </a:moveTo>
                  <a:cubicBezTo>
                    <a:pt x="294" y="0"/>
                    <a:pt x="276" y="3"/>
                    <a:pt x="259" y="8"/>
                  </a:cubicBezTo>
                  <a:cubicBezTo>
                    <a:pt x="83" y="8"/>
                    <a:pt x="0" y="132"/>
                    <a:pt x="0" y="308"/>
                  </a:cubicBezTo>
                  <a:cubicBezTo>
                    <a:pt x="0" y="424"/>
                    <a:pt x="101" y="533"/>
                    <a:pt x="236" y="533"/>
                  </a:cubicBezTo>
                  <a:cubicBezTo>
                    <a:pt x="256" y="533"/>
                    <a:pt x="278" y="531"/>
                    <a:pt x="300" y="525"/>
                  </a:cubicBezTo>
                  <a:cubicBezTo>
                    <a:pt x="434" y="525"/>
                    <a:pt x="558" y="391"/>
                    <a:pt x="558" y="267"/>
                  </a:cubicBezTo>
                  <a:cubicBezTo>
                    <a:pt x="522" y="114"/>
                    <a:pt x="424" y="0"/>
                    <a:pt x="3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41"/>
            <p:cNvSpPr/>
            <p:nvPr/>
          </p:nvSpPr>
          <p:spPr>
            <a:xfrm>
              <a:off x="636675" y="2592150"/>
              <a:ext cx="7525" cy="7525"/>
            </a:xfrm>
            <a:custGeom>
              <a:rect b="b" l="l" r="r" t="t"/>
              <a:pathLst>
                <a:path extrusionOk="0" h="301" w="301">
                  <a:moveTo>
                    <a:pt x="301" y="1"/>
                  </a:moveTo>
                  <a:lnTo>
                    <a:pt x="1" y="42"/>
                  </a:lnTo>
                  <a:lnTo>
                    <a:pt x="42" y="300"/>
                  </a:lnTo>
                  <a:cubicBezTo>
                    <a:pt x="218" y="300"/>
                    <a:pt x="301" y="176"/>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41"/>
            <p:cNvSpPr/>
            <p:nvPr/>
          </p:nvSpPr>
          <p:spPr>
            <a:xfrm>
              <a:off x="698975" y="2587750"/>
              <a:ext cx="14250" cy="7525"/>
            </a:xfrm>
            <a:custGeom>
              <a:rect b="b" l="l" r="r" t="t"/>
              <a:pathLst>
                <a:path extrusionOk="0" h="301" w="570">
                  <a:moveTo>
                    <a:pt x="569" y="1"/>
                  </a:moveTo>
                  <a:lnTo>
                    <a:pt x="0" y="42"/>
                  </a:lnTo>
                  <a:cubicBezTo>
                    <a:pt x="52" y="177"/>
                    <a:pt x="176" y="301"/>
                    <a:pt x="311" y="301"/>
                  </a:cubicBezTo>
                  <a:cubicBezTo>
                    <a:pt x="476" y="259"/>
                    <a:pt x="569" y="135"/>
                    <a:pt x="5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41"/>
            <p:cNvSpPr/>
            <p:nvPr/>
          </p:nvSpPr>
          <p:spPr>
            <a:xfrm>
              <a:off x="778850" y="2713900"/>
              <a:ext cx="7525" cy="7525"/>
            </a:xfrm>
            <a:custGeom>
              <a:rect b="b" l="l" r="r" t="t"/>
              <a:pathLst>
                <a:path extrusionOk="0" h="301" w="301">
                  <a:moveTo>
                    <a:pt x="259" y="0"/>
                  </a:moveTo>
                  <a:cubicBezTo>
                    <a:pt x="259" y="0"/>
                    <a:pt x="217" y="0"/>
                    <a:pt x="217" y="42"/>
                  </a:cubicBezTo>
                  <a:cubicBezTo>
                    <a:pt x="83" y="42"/>
                    <a:pt x="0" y="166"/>
                    <a:pt x="0" y="300"/>
                  </a:cubicBezTo>
                  <a:lnTo>
                    <a:pt x="300"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41"/>
            <p:cNvSpPr/>
            <p:nvPr/>
          </p:nvSpPr>
          <p:spPr>
            <a:xfrm>
              <a:off x="773425" y="2644875"/>
              <a:ext cx="7500" cy="13975"/>
            </a:xfrm>
            <a:custGeom>
              <a:rect b="b" l="l" r="r" t="t"/>
              <a:pathLst>
                <a:path extrusionOk="0" h="559" w="300">
                  <a:moveTo>
                    <a:pt x="259" y="1"/>
                  </a:moveTo>
                  <a:cubicBezTo>
                    <a:pt x="217" y="1"/>
                    <a:pt x="176" y="42"/>
                    <a:pt x="124" y="42"/>
                  </a:cubicBezTo>
                  <a:cubicBezTo>
                    <a:pt x="41" y="135"/>
                    <a:pt x="0" y="218"/>
                    <a:pt x="0" y="300"/>
                  </a:cubicBezTo>
                  <a:cubicBezTo>
                    <a:pt x="41" y="435"/>
                    <a:pt x="83" y="518"/>
                    <a:pt x="217" y="559"/>
                  </a:cubicBezTo>
                  <a:lnTo>
                    <a:pt x="30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41"/>
            <p:cNvSpPr/>
            <p:nvPr/>
          </p:nvSpPr>
          <p:spPr>
            <a:xfrm>
              <a:off x="769025" y="2582325"/>
              <a:ext cx="7525" cy="7775"/>
            </a:xfrm>
            <a:custGeom>
              <a:rect b="b" l="l" r="r" t="t"/>
              <a:pathLst>
                <a:path extrusionOk="0" h="311" w="301">
                  <a:moveTo>
                    <a:pt x="259" y="1"/>
                  </a:moveTo>
                  <a:lnTo>
                    <a:pt x="0" y="52"/>
                  </a:lnTo>
                  <a:cubicBezTo>
                    <a:pt x="0" y="176"/>
                    <a:pt x="93" y="259"/>
                    <a:pt x="217" y="311"/>
                  </a:cubicBezTo>
                  <a:lnTo>
                    <a:pt x="300" y="311"/>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41"/>
            <p:cNvSpPr/>
            <p:nvPr/>
          </p:nvSpPr>
          <p:spPr>
            <a:xfrm>
              <a:off x="508475" y="2735350"/>
              <a:ext cx="7525" cy="6475"/>
            </a:xfrm>
            <a:custGeom>
              <a:rect b="b" l="l" r="r" t="t"/>
              <a:pathLst>
                <a:path extrusionOk="0" h="259" w="301">
                  <a:moveTo>
                    <a:pt x="1" y="0"/>
                  </a:moveTo>
                  <a:lnTo>
                    <a:pt x="42" y="259"/>
                  </a:lnTo>
                  <a:lnTo>
                    <a:pt x="300" y="259"/>
                  </a:lnTo>
                  <a:cubicBezTo>
                    <a:pt x="300" y="176"/>
                    <a:pt x="259" y="83"/>
                    <a:pt x="176" y="42"/>
                  </a:cubicBezTo>
                  <a:cubicBezTo>
                    <a:pt x="125" y="0"/>
                    <a:pt x="83"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41"/>
            <p:cNvSpPr/>
            <p:nvPr/>
          </p:nvSpPr>
          <p:spPr>
            <a:xfrm>
              <a:off x="503050" y="2666325"/>
              <a:ext cx="7525" cy="12950"/>
            </a:xfrm>
            <a:custGeom>
              <a:rect b="b" l="l" r="r" t="t"/>
              <a:pathLst>
                <a:path extrusionOk="0" h="518" w="301">
                  <a:moveTo>
                    <a:pt x="1" y="1"/>
                  </a:moveTo>
                  <a:lnTo>
                    <a:pt x="42" y="518"/>
                  </a:lnTo>
                  <a:lnTo>
                    <a:pt x="135" y="518"/>
                  </a:lnTo>
                  <a:cubicBezTo>
                    <a:pt x="218" y="476"/>
                    <a:pt x="300" y="394"/>
                    <a:pt x="300" y="259"/>
                  </a:cubicBezTo>
                  <a:cubicBezTo>
                    <a:pt x="300" y="135"/>
                    <a:pt x="259" y="52"/>
                    <a:pt x="1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41"/>
            <p:cNvSpPr/>
            <p:nvPr/>
          </p:nvSpPr>
          <p:spPr>
            <a:xfrm>
              <a:off x="571025" y="2729925"/>
              <a:ext cx="13975" cy="7525"/>
            </a:xfrm>
            <a:custGeom>
              <a:rect b="b" l="l" r="r" t="t"/>
              <a:pathLst>
                <a:path extrusionOk="0" h="301" w="559">
                  <a:moveTo>
                    <a:pt x="259" y="0"/>
                  </a:moveTo>
                  <a:cubicBezTo>
                    <a:pt x="207" y="0"/>
                    <a:pt x="125" y="42"/>
                    <a:pt x="83" y="93"/>
                  </a:cubicBezTo>
                  <a:cubicBezTo>
                    <a:pt x="42" y="135"/>
                    <a:pt x="1" y="217"/>
                    <a:pt x="42" y="300"/>
                  </a:cubicBezTo>
                  <a:lnTo>
                    <a:pt x="559" y="259"/>
                  </a:lnTo>
                  <a:cubicBezTo>
                    <a:pt x="559" y="217"/>
                    <a:pt x="559" y="135"/>
                    <a:pt x="518" y="93"/>
                  </a:cubicBezTo>
                  <a:cubicBezTo>
                    <a:pt x="466" y="42"/>
                    <a:pt x="38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41"/>
            <p:cNvSpPr/>
            <p:nvPr/>
          </p:nvSpPr>
          <p:spPr>
            <a:xfrm>
              <a:off x="565600" y="2660875"/>
              <a:ext cx="15025" cy="14275"/>
            </a:xfrm>
            <a:custGeom>
              <a:rect b="b" l="l" r="r" t="t"/>
              <a:pathLst>
                <a:path extrusionOk="0" h="571" w="601">
                  <a:moveTo>
                    <a:pt x="356" y="1"/>
                  </a:moveTo>
                  <a:cubicBezTo>
                    <a:pt x="337" y="1"/>
                    <a:pt x="319" y="4"/>
                    <a:pt x="300" y="12"/>
                  </a:cubicBezTo>
                  <a:cubicBezTo>
                    <a:pt x="125" y="12"/>
                    <a:pt x="1" y="136"/>
                    <a:pt x="42" y="312"/>
                  </a:cubicBezTo>
                  <a:cubicBezTo>
                    <a:pt x="42" y="436"/>
                    <a:pt x="166" y="570"/>
                    <a:pt x="342" y="570"/>
                  </a:cubicBezTo>
                  <a:cubicBezTo>
                    <a:pt x="476" y="529"/>
                    <a:pt x="600" y="395"/>
                    <a:pt x="600" y="270"/>
                  </a:cubicBezTo>
                  <a:cubicBezTo>
                    <a:pt x="565" y="121"/>
                    <a:pt x="462" y="1"/>
                    <a:pt x="3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41"/>
            <p:cNvSpPr/>
            <p:nvPr/>
          </p:nvSpPr>
          <p:spPr>
            <a:xfrm>
              <a:off x="528900" y="2628850"/>
              <a:ext cx="13975" cy="13975"/>
            </a:xfrm>
            <a:custGeom>
              <a:rect b="b" l="l" r="r" t="t"/>
              <a:pathLst>
                <a:path extrusionOk="0" h="559" w="559">
                  <a:moveTo>
                    <a:pt x="259" y="1"/>
                  </a:moveTo>
                  <a:cubicBezTo>
                    <a:pt x="83" y="1"/>
                    <a:pt x="0" y="125"/>
                    <a:pt x="0" y="300"/>
                  </a:cubicBezTo>
                  <a:cubicBezTo>
                    <a:pt x="0" y="425"/>
                    <a:pt x="135" y="559"/>
                    <a:pt x="300" y="559"/>
                  </a:cubicBezTo>
                  <a:cubicBezTo>
                    <a:pt x="476" y="559"/>
                    <a:pt x="559" y="425"/>
                    <a:pt x="559" y="259"/>
                  </a:cubicBezTo>
                  <a:cubicBezTo>
                    <a:pt x="559" y="83"/>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41"/>
            <p:cNvSpPr/>
            <p:nvPr/>
          </p:nvSpPr>
          <p:spPr>
            <a:xfrm>
              <a:off x="534325" y="2697600"/>
              <a:ext cx="13975" cy="14000"/>
            </a:xfrm>
            <a:custGeom>
              <a:rect b="b" l="l" r="r" t="t"/>
              <a:pathLst>
                <a:path extrusionOk="0" h="560" w="559">
                  <a:moveTo>
                    <a:pt x="259" y="1"/>
                  </a:moveTo>
                  <a:cubicBezTo>
                    <a:pt x="83" y="42"/>
                    <a:pt x="1" y="177"/>
                    <a:pt x="1" y="301"/>
                  </a:cubicBezTo>
                  <a:cubicBezTo>
                    <a:pt x="1" y="476"/>
                    <a:pt x="125" y="559"/>
                    <a:pt x="300" y="559"/>
                  </a:cubicBezTo>
                  <a:cubicBezTo>
                    <a:pt x="435" y="559"/>
                    <a:pt x="559" y="435"/>
                    <a:pt x="559" y="259"/>
                  </a:cubicBezTo>
                  <a:cubicBezTo>
                    <a:pt x="559" y="135"/>
                    <a:pt x="38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41"/>
            <p:cNvSpPr/>
            <p:nvPr/>
          </p:nvSpPr>
          <p:spPr>
            <a:xfrm>
              <a:off x="597900" y="2623425"/>
              <a:ext cx="14000" cy="13975"/>
            </a:xfrm>
            <a:custGeom>
              <a:rect b="b" l="l" r="r" t="t"/>
              <a:pathLst>
                <a:path extrusionOk="0" h="559" w="560">
                  <a:moveTo>
                    <a:pt x="259" y="1"/>
                  </a:moveTo>
                  <a:cubicBezTo>
                    <a:pt x="125" y="1"/>
                    <a:pt x="1" y="125"/>
                    <a:pt x="1" y="300"/>
                  </a:cubicBezTo>
                  <a:cubicBezTo>
                    <a:pt x="42" y="476"/>
                    <a:pt x="166" y="559"/>
                    <a:pt x="301" y="559"/>
                  </a:cubicBezTo>
                  <a:cubicBezTo>
                    <a:pt x="477" y="559"/>
                    <a:pt x="559" y="424"/>
                    <a:pt x="559" y="259"/>
                  </a:cubicBezTo>
                  <a:cubicBezTo>
                    <a:pt x="559" y="125"/>
                    <a:pt x="42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41"/>
            <p:cNvSpPr/>
            <p:nvPr/>
          </p:nvSpPr>
          <p:spPr>
            <a:xfrm>
              <a:off x="603350" y="2692175"/>
              <a:ext cx="13975" cy="14425"/>
            </a:xfrm>
            <a:custGeom>
              <a:rect b="b" l="l" r="r" t="t"/>
              <a:pathLst>
                <a:path extrusionOk="0" h="577" w="559">
                  <a:moveTo>
                    <a:pt x="259" y="1"/>
                  </a:moveTo>
                  <a:cubicBezTo>
                    <a:pt x="124" y="52"/>
                    <a:pt x="0" y="176"/>
                    <a:pt x="0" y="311"/>
                  </a:cubicBezTo>
                  <a:cubicBezTo>
                    <a:pt x="0" y="456"/>
                    <a:pt x="127" y="577"/>
                    <a:pt x="249" y="577"/>
                  </a:cubicBezTo>
                  <a:cubicBezTo>
                    <a:pt x="266" y="577"/>
                    <a:pt x="283" y="574"/>
                    <a:pt x="300" y="569"/>
                  </a:cubicBezTo>
                  <a:cubicBezTo>
                    <a:pt x="465" y="569"/>
                    <a:pt x="558" y="435"/>
                    <a:pt x="558" y="259"/>
                  </a:cubicBezTo>
                  <a:cubicBezTo>
                    <a:pt x="558" y="135"/>
                    <a:pt x="42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41"/>
            <p:cNvSpPr/>
            <p:nvPr/>
          </p:nvSpPr>
          <p:spPr>
            <a:xfrm>
              <a:off x="498650" y="2603000"/>
              <a:ext cx="7775" cy="7525"/>
            </a:xfrm>
            <a:custGeom>
              <a:rect b="b" l="l" r="r" t="t"/>
              <a:pathLst>
                <a:path extrusionOk="0" h="301" w="311">
                  <a:moveTo>
                    <a:pt x="259" y="1"/>
                  </a:moveTo>
                  <a:lnTo>
                    <a:pt x="1" y="42"/>
                  </a:lnTo>
                  <a:lnTo>
                    <a:pt x="1" y="301"/>
                  </a:lnTo>
                  <a:cubicBezTo>
                    <a:pt x="177" y="301"/>
                    <a:pt x="311" y="166"/>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41"/>
            <p:cNvSpPr/>
            <p:nvPr/>
          </p:nvSpPr>
          <p:spPr>
            <a:xfrm>
              <a:off x="561200" y="2597575"/>
              <a:ext cx="14000" cy="7800"/>
            </a:xfrm>
            <a:custGeom>
              <a:rect b="b" l="l" r="r" t="t"/>
              <a:pathLst>
                <a:path extrusionOk="0" h="312" w="560">
                  <a:moveTo>
                    <a:pt x="559" y="1"/>
                  </a:moveTo>
                  <a:lnTo>
                    <a:pt x="1" y="42"/>
                  </a:lnTo>
                  <a:lnTo>
                    <a:pt x="1" y="125"/>
                  </a:lnTo>
                  <a:cubicBezTo>
                    <a:pt x="35" y="235"/>
                    <a:pt x="132" y="311"/>
                    <a:pt x="235" y="311"/>
                  </a:cubicBezTo>
                  <a:cubicBezTo>
                    <a:pt x="257" y="311"/>
                    <a:pt x="279" y="308"/>
                    <a:pt x="301" y="300"/>
                  </a:cubicBezTo>
                  <a:cubicBezTo>
                    <a:pt x="435" y="300"/>
                    <a:pt x="559" y="166"/>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41"/>
            <p:cNvSpPr/>
            <p:nvPr/>
          </p:nvSpPr>
          <p:spPr>
            <a:xfrm>
              <a:off x="640825" y="2724500"/>
              <a:ext cx="6475" cy="7775"/>
            </a:xfrm>
            <a:custGeom>
              <a:rect b="b" l="l" r="r" t="t"/>
              <a:pathLst>
                <a:path extrusionOk="0" h="311" w="259">
                  <a:moveTo>
                    <a:pt x="176" y="0"/>
                  </a:moveTo>
                  <a:cubicBezTo>
                    <a:pt x="93" y="52"/>
                    <a:pt x="0" y="134"/>
                    <a:pt x="0" y="259"/>
                  </a:cubicBezTo>
                  <a:lnTo>
                    <a:pt x="0" y="310"/>
                  </a:lnTo>
                  <a:lnTo>
                    <a:pt x="259" y="31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41"/>
            <p:cNvSpPr/>
            <p:nvPr/>
          </p:nvSpPr>
          <p:spPr>
            <a:xfrm>
              <a:off x="635650" y="2655725"/>
              <a:ext cx="7525" cy="14000"/>
            </a:xfrm>
            <a:custGeom>
              <a:rect b="b" l="l" r="r" t="t"/>
              <a:pathLst>
                <a:path extrusionOk="0" h="560" w="301">
                  <a:moveTo>
                    <a:pt x="259" y="1"/>
                  </a:moveTo>
                  <a:cubicBezTo>
                    <a:pt x="207" y="1"/>
                    <a:pt x="124" y="1"/>
                    <a:pt x="83" y="42"/>
                  </a:cubicBezTo>
                  <a:cubicBezTo>
                    <a:pt x="42" y="84"/>
                    <a:pt x="0" y="218"/>
                    <a:pt x="0" y="301"/>
                  </a:cubicBezTo>
                  <a:cubicBezTo>
                    <a:pt x="0" y="383"/>
                    <a:pt x="83" y="518"/>
                    <a:pt x="166" y="518"/>
                  </a:cubicBezTo>
                  <a:cubicBezTo>
                    <a:pt x="207" y="559"/>
                    <a:pt x="259" y="559"/>
                    <a:pt x="300" y="5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41"/>
            <p:cNvSpPr/>
            <p:nvPr/>
          </p:nvSpPr>
          <p:spPr>
            <a:xfrm>
              <a:off x="630225" y="2593175"/>
              <a:ext cx="7525" cy="6500"/>
            </a:xfrm>
            <a:custGeom>
              <a:rect b="b" l="l" r="r" t="t"/>
              <a:pathLst>
                <a:path extrusionOk="0" h="260" w="301">
                  <a:moveTo>
                    <a:pt x="0" y="1"/>
                  </a:moveTo>
                  <a:lnTo>
                    <a:pt x="0" y="84"/>
                  </a:lnTo>
                  <a:cubicBezTo>
                    <a:pt x="42" y="177"/>
                    <a:pt x="124" y="259"/>
                    <a:pt x="259" y="259"/>
                  </a:cubicBezTo>
                  <a:lnTo>
                    <a:pt x="300" y="2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41"/>
            <p:cNvSpPr/>
            <p:nvPr/>
          </p:nvSpPr>
          <p:spPr>
            <a:xfrm>
              <a:off x="370700" y="2746200"/>
              <a:ext cx="7525" cy="6500"/>
            </a:xfrm>
            <a:custGeom>
              <a:rect b="b" l="l" r="r" t="t"/>
              <a:pathLst>
                <a:path extrusionOk="0" h="260" w="301">
                  <a:moveTo>
                    <a:pt x="1" y="1"/>
                  </a:moveTo>
                  <a:lnTo>
                    <a:pt x="1" y="259"/>
                  </a:lnTo>
                  <a:lnTo>
                    <a:pt x="301" y="259"/>
                  </a:lnTo>
                  <a:cubicBezTo>
                    <a:pt x="259" y="83"/>
                    <a:pt x="166" y="1"/>
                    <a:pt x="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41"/>
            <p:cNvSpPr/>
            <p:nvPr/>
          </p:nvSpPr>
          <p:spPr>
            <a:xfrm>
              <a:off x="365275" y="2676150"/>
              <a:ext cx="7525" cy="13975"/>
            </a:xfrm>
            <a:custGeom>
              <a:rect b="b" l="l" r="r" t="t"/>
              <a:pathLst>
                <a:path extrusionOk="0" h="559" w="301">
                  <a:moveTo>
                    <a:pt x="1" y="1"/>
                  </a:moveTo>
                  <a:lnTo>
                    <a:pt x="42" y="559"/>
                  </a:lnTo>
                  <a:lnTo>
                    <a:pt x="84" y="559"/>
                  </a:lnTo>
                  <a:cubicBezTo>
                    <a:pt x="166" y="518"/>
                    <a:pt x="259" y="476"/>
                    <a:pt x="259" y="383"/>
                  </a:cubicBezTo>
                  <a:cubicBezTo>
                    <a:pt x="301" y="342"/>
                    <a:pt x="301" y="301"/>
                    <a:pt x="301" y="259"/>
                  </a:cubicBezTo>
                  <a:cubicBezTo>
                    <a:pt x="259" y="176"/>
                    <a:pt x="218" y="83"/>
                    <a:pt x="125" y="42"/>
                  </a:cubicBezTo>
                  <a:lnTo>
                    <a:pt x="84" y="42"/>
                  </a:lnTo>
                  <a:cubicBezTo>
                    <a:pt x="42" y="1"/>
                    <a:pt x="42"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41"/>
            <p:cNvSpPr/>
            <p:nvPr/>
          </p:nvSpPr>
          <p:spPr>
            <a:xfrm>
              <a:off x="433000" y="2740775"/>
              <a:ext cx="13975" cy="7525"/>
            </a:xfrm>
            <a:custGeom>
              <a:rect b="b" l="l" r="r" t="t"/>
              <a:pathLst>
                <a:path extrusionOk="0" h="301" w="559">
                  <a:moveTo>
                    <a:pt x="259" y="0"/>
                  </a:moveTo>
                  <a:cubicBezTo>
                    <a:pt x="218" y="0"/>
                    <a:pt x="135" y="0"/>
                    <a:pt x="94" y="42"/>
                  </a:cubicBezTo>
                  <a:cubicBezTo>
                    <a:pt x="42" y="83"/>
                    <a:pt x="42" y="125"/>
                    <a:pt x="1" y="176"/>
                  </a:cubicBezTo>
                  <a:lnTo>
                    <a:pt x="1" y="300"/>
                  </a:lnTo>
                  <a:lnTo>
                    <a:pt x="559" y="259"/>
                  </a:lnTo>
                  <a:cubicBezTo>
                    <a:pt x="559" y="83"/>
                    <a:pt x="39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41"/>
            <p:cNvSpPr/>
            <p:nvPr/>
          </p:nvSpPr>
          <p:spPr>
            <a:xfrm>
              <a:off x="427575" y="2670725"/>
              <a:ext cx="14250" cy="14175"/>
            </a:xfrm>
            <a:custGeom>
              <a:rect b="b" l="l" r="r" t="t"/>
              <a:pathLst>
                <a:path extrusionOk="0" h="567" w="570">
                  <a:moveTo>
                    <a:pt x="259" y="1"/>
                  </a:moveTo>
                  <a:cubicBezTo>
                    <a:pt x="94" y="42"/>
                    <a:pt x="1" y="176"/>
                    <a:pt x="1" y="300"/>
                  </a:cubicBezTo>
                  <a:cubicBezTo>
                    <a:pt x="1" y="453"/>
                    <a:pt x="102" y="567"/>
                    <a:pt x="244" y="567"/>
                  </a:cubicBezTo>
                  <a:cubicBezTo>
                    <a:pt x="265" y="567"/>
                    <a:pt x="288" y="564"/>
                    <a:pt x="311" y="559"/>
                  </a:cubicBezTo>
                  <a:cubicBezTo>
                    <a:pt x="476" y="559"/>
                    <a:pt x="569" y="435"/>
                    <a:pt x="569" y="259"/>
                  </a:cubicBezTo>
                  <a:cubicBezTo>
                    <a:pt x="569" y="13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41"/>
            <p:cNvSpPr/>
            <p:nvPr/>
          </p:nvSpPr>
          <p:spPr>
            <a:xfrm>
              <a:off x="390100" y="2639450"/>
              <a:ext cx="15025" cy="13975"/>
            </a:xfrm>
            <a:custGeom>
              <a:rect b="b" l="l" r="r" t="t"/>
              <a:pathLst>
                <a:path extrusionOk="0" h="559" w="601">
                  <a:moveTo>
                    <a:pt x="259" y="1"/>
                  </a:moveTo>
                  <a:cubicBezTo>
                    <a:pt x="124" y="1"/>
                    <a:pt x="0" y="135"/>
                    <a:pt x="42" y="300"/>
                  </a:cubicBezTo>
                  <a:cubicBezTo>
                    <a:pt x="42" y="435"/>
                    <a:pt x="166" y="559"/>
                    <a:pt x="300" y="559"/>
                  </a:cubicBezTo>
                  <a:cubicBezTo>
                    <a:pt x="466" y="517"/>
                    <a:pt x="600" y="393"/>
                    <a:pt x="559" y="259"/>
                  </a:cubicBezTo>
                  <a:cubicBezTo>
                    <a:pt x="559" y="94"/>
                    <a:pt x="42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41"/>
            <p:cNvSpPr/>
            <p:nvPr/>
          </p:nvSpPr>
          <p:spPr>
            <a:xfrm>
              <a:off x="395275" y="2708475"/>
              <a:ext cx="15275" cy="13975"/>
            </a:xfrm>
            <a:custGeom>
              <a:rect b="b" l="l" r="r" t="t"/>
              <a:pathLst>
                <a:path extrusionOk="0" h="559" w="611">
                  <a:moveTo>
                    <a:pt x="259" y="0"/>
                  </a:moveTo>
                  <a:cubicBezTo>
                    <a:pt x="135" y="0"/>
                    <a:pt x="0" y="124"/>
                    <a:pt x="0" y="300"/>
                  </a:cubicBezTo>
                  <a:cubicBezTo>
                    <a:pt x="52" y="476"/>
                    <a:pt x="176" y="558"/>
                    <a:pt x="310" y="558"/>
                  </a:cubicBezTo>
                  <a:cubicBezTo>
                    <a:pt x="476" y="558"/>
                    <a:pt x="610" y="434"/>
                    <a:pt x="569" y="259"/>
                  </a:cubicBezTo>
                  <a:cubicBezTo>
                    <a:pt x="569" y="83"/>
                    <a:pt x="43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41"/>
            <p:cNvSpPr/>
            <p:nvPr/>
          </p:nvSpPr>
          <p:spPr>
            <a:xfrm>
              <a:off x="459875" y="2634025"/>
              <a:ext cx="14250" cy="14250"/>
            </a:xfrm>
            <a:custGeom>
              <a:rect b="b" l="l" r="r" t="t"/>
              <a:pathLst>
                <a:path extrusionOk="0" h="570" w="570">
                  <a:moveTo>
                    <a:pt x="259" y="0"/>
                  </a:moveTo>
                  <a:cubicBezTo>
                    <a:pt x="94" y="0"/>
                    <a:pt x="1" y="135"/>
                    <a:pt x="1" y="311"/>
                  </a:cubicBezTo>
                  <a:cubicBezTo>
                    <a:pt x="1" y="435"/>
                    <a:pt x="135" y="569"/>
                    <a:pt x="311" y="569"/>
                  </a:cubicBezTo>
                  <a:cubicBezTo>
                    <a:pt x="435" y="517"/>
                    <a:pt x="570" y="393"/>
                    <a:pt x="570" y="259"/>
                  </a:cubicBezTo>
                  <a:cubicBezTo>
                    <a:pt x="518" y="93"/>
                    <a:pt x="39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41"/>
            <p:cNvSpPr/>
            <p:nvPr/>
          </p:nvSpPr>
          <p:spPr>
            <a:xfrm>
              <a:off x="464275" y="2703025"/>
              <a:ext cx="15025" cy="14000"/>
            </a:xfrm>
            <a:custGeom>
              <a:rect b="b" l="l" r="r" t="t"/>
              <a:pathLst>
                <a:path extrusionOk="0" h="560" w="601">
                  <a:moveTo>
                    <a:pt x="300" y="1"/>
                  </a:moveTo>
                  <a:cubicBezTo>
                    <a:pt x="135" y="1"/>
                    <a:pt x="1" y="177"/>
                    <a:pt x="42" y="301"/>
                  </a:cubicBezTo>
                  <a:cubicBezTo>
                    <a:pt x="42" y="477"/>
                    <a:pt x="176" y="559"/>
                    <a:pt x="342" y="559"/>
                  </a:cubicBezTo>
                  <a:cubicBezTo>
                    <a:pt x="476" y="559"/>
                    <a:pt x="600" y="435"/>
                    <a:pt x="600" y="259"/>
                  </a:cubicBezTo>
                  <a:cubicBezTo>
                    <a:pt x="559" y="135"/>
                    <a:pt x="435" y="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41"/>
            <p:cNvSpPr/>
            <p:nvPr/>
          </p:nvSpPr>
          <p:spPr>
            <a:xfrm>
              <a:off x="359850" y="2613600"/>
              <a:ext cx="7525" cy="7525"/>
            </a:xfrm>
            <a:custGeom>
              <a:rect b="b" l="l" r="r" t="t"/>
              <a:pathLst>
                <a:path extrusionOk="0" h="301" w="301">
                  <a:moveTo>
                    <a:pt x="301" y="1"/>
                  </a:moveTo>
                  <a:lnTo>
                    <a:pt x="1" y="42"/>
                  </a:lnTo>
                  <a:lnTo>
                    <a:pt x="42" y="300"/>
                  </a:lnTo>
                  <a:cubicBezTo>
                    <a:pt x="176" y="300"/>
                    <a:pt x="301" y="176"/>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41"/>
            <p:cNvSpPr/>
            <p:nvPr/>
          </p:nvSpPr>
          <p:spPr>
            <a:xfrm>
              <a:off x="422400" y="2608175"/>
              <a:ext cx="14000" cy="7775"/>
            </a:xfrm>
            <a:custGeom>
              <a:rect b="b" l="l" r="r" t="t"/>
              <a:pathLst>
                <a:path extrusionOk="0" h="311" w="560">
                  <a:moveTo>
                    <a:pt x="559" y="1"/>
                  </a:moveTo>
                  <a:lnTo>
                    <a:pt x="1" y="52"/>
                  </a:lnTo>
                  <a:cubicBezTo>
                    <a:pt x="1" y="218"/>
                    <a:pt x="166" y="311"/>
                    <a:pt x="301" y="311"/>
                  </a:cubicBezTo>
                  <a:cubicBezTo>
                    <a:pt x="466" y="311"/>
                    <a:pt x="559" y="176"/>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41"/>
            <p:cNvSpPr/>
            <p:nvPr/>
          </p:nvSpPr>
          <p:spPr>
            <a:xfrm>
              <a:off x="502025" y="2735350"/>
              <a:ext cx="7500" cy="7525"/>
            </a:xfrm>
            <a:custGeom>
              <a:rect b="b" l="l" r="r" t="t"/>
              <a:pathLst>
                <a:path extrusionOk="0" h="301" w="300">
                  <a:moveTo>
                    <a:pt x="217" y="0"/>
                  </a:moveTo>
                  <a:cubicBezTo>
                    <a:pt x="83" y="42"/>
                    <a:pt x="0" y="176"/>
                    <a:pt x="0" y="300"/>
                  </a:cubicBezTo>
                  <a:lnTo>
                    <a:pt x="300"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41"/>
            <p:cNvSpPr/>
            <p:nvPr/>
          </p:nvSpPr>
          <p:spPr>
            <a:xfrm>
              <a:off x="496600" y="2666325"/>
              <a:ext cx="7500" cy="13525"/>
            </a:xfrm>
            <a:custGeom>
              <a:rect b="b" l="l" r="r" t="t"/>
              <a:pathLst>
                <a:path extrusionOk="0" h="541" w="300">
                  <a:moveTo>
                    <a:pt x="259" y="1"/>
                  </a:moveTo>
                  <a:cubicBezTo>
                    <a:pt x="217" y="1"/>
                    <a:pt x="176" y="1"/>
                    <a:pt x="134" y="52"/>
                  </a:cubicBezTo>
                  <a:cubicBezTo>
                    <a:pt x="41" y="94"/>
                    <a:pt x="0" y="177"/>
                    <a:pt x="0" y="311"/>
                  </a:cubicBezTo>
                  <a:cubicBezTo>
                    <a:pt x="41" y="394"/>
                    <a:pt x="83" y="476"/>
                    <a:pt x="217" y="518"/>
                  </a:cubicBezTo>
                  <a:cubicBezTo>
                    <a:pt x="245" y="518"/>
                    <a:pt x="254" y="541"/>
                    <a:pt x="269" y="541"/>
                  </a:cubicBezTo>
                  <a:cubicBezTo>
                    <a:pt x="277" y="541"/>
                    <a:pt x="286" y="535"/>
                    <a:pt x="300" y="518"/>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41"/>
            <p:cNvSpPr/>
            <p:nvPr/>
          </p:nvSpPr>
          <p:spPr>
            <a:xfrm>
              <a:off x="491150" y="2604050"/>
              <a:ext cx="7525" cy="6475"/>
            </a:xfrm>
            <a:custGeom>
              <a:rect b="b" l="l" r="r" t="t"/>
              <a:pathLst>
                <a:path extrusionOk="0" h="259" w="301">
                  <a:moveTo>
                    <a:pt x="1" y="0"/>
                  </a:moveTo>
                  <a:cubicBezTo>
                    <a:pt x="42" y="124"/>
                    <a:pt x="135" y="259"/>
                    <a:pt x="259" y="259"/>
                  </a:cubicBezTo>
                  <a:lnTo>
                    <a:pt x="301" y="259"/>
                  </a:lnTo>
                  <a:lnTo>
                    <a:pt x="3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41"/>
            <p:cNvSpPr/>
            <p:nvPr/>
          </p:nvSpPr>
          <p:spPr>
            <a:xfrm>
              <a:off x="294200" y="2751275"/>
              <a:ext cx="13975" cy="6850"/>
            </a:xfrm>
            <a:custGeom>
              <a:rect b="b" l="l" r="r" t="t"/>
              <a:pathLst>
                <a:path extrusionOk="0" h="274" w="559">
                  <a:moveTo>
                    <a:pt x="331" y="0"/>
                  </a:moveTo>
                  <a:cubicBezTo>
                    <a:pt x="307" y="0"/>
                    <a:pt x="283" y="5"/>
                    <a:pt x="259" y="15"/>
                  </a:cubicBezTo>
                  <a:cubicBezTo>
                    <a:pt x="218" y="15"/>
                    <a:pt x="125" y="56"/>
                    <a:pt x="83" y="97"/>
                  </a:cubicBezTo>
                  <a:cubicBezTo>
                    <a:pt x="42" y="139"/>
                    <a:pt x="1" y="221"/>
                    <a:pt x="1" y="273"/>
                  </a:cubicBezTo>
                  <a:lnTo>
                    <a:pt x="559" y="221"/>
                  </a:lnTo>
                  <a:lnTo>
                    <a:pt x="559" y="180"/>
                  </a:lnTo>
                  <a:cubicBezTo>
                    <a:pt x="526" y="80"/>
                    <a:pt x="432" y="0"/>
                    <a:pt x="3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41"/>
            <p:cNvSpPr/>
            <p:nvPr/>
          </p:nvSpPr>
          <p:spPr>
            <a:xfrm>
              <a:off x="288775" y="2681575"/>
              <a:ext cx="15025" cy="14000"/>
            </a:xfrm>
            <a:custGeom>
              <a:rect b="b" l="l" r="r" t="t"/>
              <a:pathLst>
                <a:path extrusionOk="0" h="560" w="601">
                  <a:moveTo>
                    <a:pt x="259" y="1"/>
                  </a:moveTo>
                  <a:cubicBezTo>
                    <a:pt x="125" y="42"/>
                    <a:pt x="0" y="166"/>
                    <a:pt x="42" y="301"/>
                  </a:cubicBezTo>
                  <a:cubicBezTo>
                    <a:pt x="42" y="476"/>
                    <a:pt x="176" y="559"/>
                    <a:pt x="300" y="559"/>
                  </a:cubicBezTo>
                  <a:cubicBezTo>
                    <a:pt x="476" y="559"/>
                    <a:pt x="600" y="425"/>
                    <a:pt x="559" y="259"/>
                  </a:cubicBezTo>
                  <a:cubicBezTo>
                    <a:pt x="559" y="12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41"/>
            <p:cNvSpPr/>
            <p:nvPr/>
          </p:nvSpPr>
          <p:spPr>
            <a:xfrm>
              <a:off x="267325" y="2720350"/>
              <a:ext cx="4150" cy="11925"/>
            </a:xfrm>
            <a:custGeom>
              <a:rect b="b" l="l" r="r" t="t"/>
              <a:pathLst>
                <a:path extrusionOk="0" h="477" w="166">
                  <a:moveTo>
                    <a:pt x="42" y="1"/>
                  </a:moveTo>
                  <a:lnTo>
                    <a:pt x="0" y="476"/>
                  </a:lnTo>
                  <a:cubicBezTo>
                    <a:pt x="83" y="425"/>
                    <a:pt x="166" y="300"/>
                    <a:pt x="166" y="218"/>
                  </a:cubicBezTo>
                  <a:cubicBezTo>
                    <a:pt x="166" y="125"/>
                    <a:pt x="83" y="42"/>
                    <a:pt x="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41"/>
            <p:cNvSpPr/>
            <p:nvPr/>
          </p:nvSpPr>
          <p:spPr>
            <a:xfrm>
              <a:off x="321075" y="2644675"/>
              <a:ext cx="14000" cy="14175"/>
            </a:xfrm>
            <a:custGeom>
              <a:rect b="b" l="l" r="r" t="t"/>
              <a:pathLst>
                <a:path extrusionOk="0" h="567" w="560">
                  <a:moveTo>
                    <a:pt x="326" y="1"/>
                  </a:moveTo>
                  <a:cubicBezTo>
                    <a:pt x="304" y="1"/>
                    <a:pt x="282" y="3"/>
                    <a:pt x="259" y="9"/>
                  </a:cubicBezTo>
                  <a:cubicBezTo>
                    <a:pt x="125" y="9"/>
                    <a:pt x="1" y="143"/>
                    <a:pt x="1" y="308"/>
                  </a:cubicBezTo>
                  <a:cubicBezTo>
                    <a:pt x="1" y="443"/>
                    <a:pt x="177" y="567"/>
                    <a:pt x="301" y="567"/>
                  </a:cubicBezTo>
                  <a:cubicBezTo>
                    <a:pt x="476" y="526"/>
                    <a:pt x="559" y="402"/>
                    <a:pt x="559" y="267"/>
                  </a:cubicBezTo>
                  <a:cubicBezTo>
                    <a:pt x="559" y="114"/>
                    <a:pt x="465" y="1"/>
                    <a:pt x="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41"/>
            <p:cNvSpPr/>
            <p:nvPr/>
          </p:nvSpPr>
          <p:spPr>
            <a:xfrm>
              <a:off x="326500" y="2713900"/>
              <a:ext cx="14000" cy="13975"/>
            </a:xfrm>
            <a:custGeom>
              <a:rect b="b" l="l" r="r" t="t"/>
              <a:pathLst>
                <a:path extrusionOk="0" h="559" w="560">
                  <a:moveTo>
                    <a:pt x="259" y="0"/>
                  </a:moveTo>
                  <a:cubicBezTo>
                    <a:pt x="84" y="0"/>
                    <a:pt x="1" y="124"/>
                    <a:pt x="1" y="300"/>
                  </a:cubicBezTo>
                  <a:cubicBezTo>
                    <a:pt x="1" y="424"/>
                    <a:pt x="125" y="558"/>
                    <a:pt x="301" y="558"/>
                  </a:cubicBezTo>
                  <a:cubicBezTo>
                    <a:pt x="477" y="558"/>
                    <a:pt x="559" y="383"/>
                    <a:pt x="559" y="259"/>
                  </a:cubicBezTo>
                  <a:cubicBezTo>
                    <a:pt x="559" y="83"/>
                    <a:pt x="42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41"/>
            <p:cNvSpPr/>
            <p:nvPr/>
          </p:nvSpPr>
          <p:spPr>
            <a:xfrm>
              <a:off x="284375" y="2619025"/>
              <a:ext cx="13975" cy="7525"/>
            </a:xfrm>
            <a:custGeom>
              <a:rect b="b" l="l" r="r" t="t"/>
              <a:pathLst>
                <a:path extrusionOk="0" h="301" w="559">
                  <a:moveTo>
                    <a:pt x="518" y="1"/>
                  </a:moveTo>
                  <a:lnTo>
                    <a:pt x="1" y="42"/>
                  </a:lnTo>
                  <a:lnTo>
                    <a:pt x="1" y="83"/>
                  </a:lnTo>
                  <a:cubicBezTo>
                    <a:pt x="42" y="218"/>
                    <a:pt x="135" y="301"/>
                    <a:pt x="301" y="301"/>
                  </a:cubicBezTo>
                  <a:cubicBezTo>
                    <a:pt x="394" y="301"/>
                    <a:pt x="476" y="218"/>
                    <a:pt x="518" y="177"/>
                  </a:cubicBezTo>
                  <a:cubicBezTo>
                    <a:pt x="518" y="135"/>
                    <a:pt x="559" y="42"/>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41"/>
            <p:cNvSpPr/>
            <p:nvPr/>
          </p:nvSpPr>
          <p:spPr>
            <a:xfrm>
              <a:off x="364250" y="2746200"/>
              <a:ext cx="6475" cy="7525"/>
            </a:xfrm>
            <a:custGeom>
              <a:rect b="b" l="l" r="r" t="t"/>
              <a:pathLst>
                <a:path extrusionOk="0" h="301" w="259">
                  <a:moveTo>
                    <a:pt x="166" y="1"/>
                  </a:moveTo>
                  <a:cubicBezTo>
                    <a:pt x="83" y="42"/>
                    <a:pt x="0" y="125"/>
                    <a:pt x="0" y="218"/>
                  </a:cubicBezTo>
                  <a:lnTo>
                    <a:pt x="0" y="300"/>
                  </a:lnTo>
                  <a:lnTo>
                    <a:pt x="259" y="2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41"/>
            <p:cNvSpPr/>
            <p:nvPr/>
          </p:nvSpPr>
          <p:spPr>
            <a:xfrm>
              <a:off x="358825" y="2676150"/>
              <a:ext cx="7525" cy="13975"/>
            </a:xfrm>
            <a:custGeom>
              <a:rect b="b" l="l" r="r" t="t"/>
              <a:pathLst>
                <a:path extrusionOk="0" h="559" w="301">
                  <a:moveTo>
                    <a:pt x="259" y="1"/>
                  </a:moveTo>
                  <a:cubicBezTo>
                    <a:pt x="166" y="1"/>
                    <a:pt x="124" y="42"/>
                    <a:pt x="83" y="83"/>
                  </a:cubicBezTo>
                  <a:cubicBezTo>
                    <a:pt x="42" y="125"/>
                    <a:pt x="42" y="176"/>
                    <a:pt x="0" y="218"/>
                  </a:cubicBezTo>
                  <a:lnTo>
                    <a:pt x="0" y="301"/>
                  </a:lnTo>
                  <a:lnTo>
                    <a:pt x="0" y="383"/>
                  </a:lnTo>
                  <a:cubicBezTo>
                    <a:pt x="42" y="476"/>
                    <a:pt x="83" y="518"/>
                    <a:pt x="166" y="559"/>
                  </a:cubicBezTo>
                  <a:lnTo>
                    <a:pt x="30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41"/>
            <p:cNvSpPr/>
            <p:nvPr/>
          </p:nvSpPr>
          <p:spPr>
            <a:xfrm>
              <a:off x="353400" y="2614650"/>
              <a:ext cx="7525" cy="6475"/>
            </a:xfrm>
            <a:custGeom>
              <a:rect b="b" l="l" r="r" t="t"/>
              <a:pathLst>
                <a:path extrusionOk="0" h="259" w="301">
                  <a:moveTo>
                    <a:pt x="0" y="0"/>
                  </a:moveTo>
                  <a:lnTo>
                    <a:pt x="0" y="52"/>
                  </a:lnTo>
                  <a:cubicBezTo>
                    <a:pt x="42" y="176"/>
                    <a:pt x="124" y="258"/>
                    <a:pt x="259" y="258"/>
                  </a:cubicBezTo>
                  <a:lnTo>
                    <a:pt x="300" y="258"/>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41"/>
            <p:cNvSpPr/>
            <p:nvPr/>
          </p:nvSpPr>
          <p:spPr>
            <a:xfrm>
              <a:off x="1190075" y="2543550"/>
              <a:ext cx="7775" cy="7775"/>
            </a:xfrm>
            <a:custGeom>
              <a:rect b="b" l="l" r="r" t="t"/>
              <a:pathLst>
                <a:path extrusionOk="0" h="311" w="311">
                  <a:moveTo>
                    <a:pt x="1" y="1"/>
                  </a:moveTo>
                  <a:lnTo>
                    <a:pt x="52" y="311"/>
                  </a:lnTo>
                  <a:lnTo>
                    <a:pt x="311" y="259"/>
                  </a:lnTo>
                  <a:cubicBezTo>
                    <a:pt x="311" y="259"/>
                    <a:pt x="311" y="218"/>
                    <a:pt x="259" y="177"/>
                  </a:cubicBezTo>
                  <a:cubicBezTo>
                    <a:pt x="259" y="135"/>
                    <a:pt x="259" y="135"/>
                    <a:pt x="218" y="94"/>
                  </a:cubicBezTo>
                  <a:cubicBezTo>
                    <a:pt x="176" y="52"/>
                    <a:pt x="176" y="52"/>
                    <a:pt x="135" y="52"/>
                  </a:cubicBezTo>
                  <a:cubicBezTo>
                    <a:pt x="94" y="1"/>
                    <a:pt x="52"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41"/>
            <p:cNvSpPr/>
            <p:nvPr/>
          </p:nvSpPr>
          <p:spPr>
            <a:xfrm>
              <a:off x="1184900" y="2474800"/>
              <a:ext cx="7525" cy="13975"/>
            </a:xfrm>
            <a:custGeom>
              <a:rect b="b" l="l" r="r" t="t"/>
              <a:pathLst>
                <a:path extrusionOk="0" h="559" w="301">
                  <a:moveTo>
                    <a:pt x="1" y="1"/>
                  </a:moveTo>
                  <a:lnTo>
                    <a:pt x="42" y="559"/>
                  </a:lnTo>
                  <a:lnTo>
                    <a:pt x="125" y="559"/>
                  </a:lnTo>
                  <a:cubicBezTo>
                    <a:pt x="166" y="518"/>
                    <a:pt x="208" y="518"/>
                    <a:pt x="259" y="476"/>
                  </a:cubicBezTo>
                  <a:lnTo>
                    <a:pt x="259" y="424"/>
                  </a:lnTo>
                  <a:cubicBezTo>
                    <a:pt x="301" y="383"/>
                    <a:pt x="301" y="300"/>
                    <a:pt x="301" y="259"/>
                  </a:cubicBezTo>
                  <a:cubicBezTo>
                    <a:pt x="301" y="166"/>
                    <a:pt x="259" y="83"/>
                    <a:pt x="166" y="42"/>
                  </a:cubicBezTo>
                  <a:cubicBezTo>
                    <a:pt x="166" y="42"/>
                    <a:pt x="125" y="42"/>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41"/>
            <p:cNvSpPr/>
            <p:nvPr/>
          </p:nvSpPr>
          <p:spPr>
            <a:xfrm>
              <a:off x="1252625" y="2538950"/>
              <a:ext cx="13975" cy="6950"/>
            </a:xfrm>
            <a:custGeom>
              <a:rect b="b" l="l" r="r" t="t"/>
              <a:pathLst>
                <a:path extrusionOk="0" h="278" w="559">
                  <a:moveTo>
                    <a:pt x="345" y="1"/>
                  </a:moveTo>
                  <a:cubicBezTo>
                    <a:pt x="329" y="1"/>
                    <a:pt x="314" y="6"/>
                    <a:pt x="301" y="19"/>
                  </a:cubicBezTo>
                  <a:cubicBezTo>
                    <a:pt x="135" y="19"/>
                    <a:pt x="1" y="143"/>
                    <a:pt x="42" y="278"/>
                  </a:cubicBezTo>
                  <a:lnTo>
                    <a:pt x="559" y="278"/>
                  </a:lnTo>
                  <a:cubicBezTo>
                    <a:pt x="559" y="143"/>
                    <a:pt x="518" y="61"/>
                    <a:pt x="435" y="19"/>
                  </a:cubicBezTo>
                  <a:cubicBezTo>
                    <a:pt x="407" y="19"/>
                    <a:pt x="375" y="1"/>
                    <a:pt x="3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41"/>
            <p:cNvSpPr/>
            <p:nvPr/>
          </p:nvSpPr>
          <p:spPr>
            <a:xfrm>
              <a:off x="1215925" y="2507100"/>
              <a:ext cx="14250" cy="14000"/>
            </a:xfrm>
            <a:custGeom>
              <a:rect b="b" l="l" r="r" t="t"/>
              <a:pathLst>
                <a:path extrusionOk="0" h="560" w="570">
                  <a:moveTo>
                    <a:pt x="259" y="1"/>
                  </a:moveTo>
                  <a:cubicBezTo>
                    <a:pt x="94" y="1"/>
                    <a:pt x="1" y="125"/>
                    <a:pt x="1" y="301"/>
                  </a:cubicBezTo>
                  <a:cubicBezTo>
                    <a:pt x="1" y="425"/>
                    <a:pt x="135" y="559"/>
                    <a:pt x="311" y="559"/>
                  </a:cubicBezTo>
                  <a:cubicBezTo>
                    <a:pt x="435" y="518"/>
                    <a:pt x="569" y="384"/>
                    <a:pt x="569" y="259"/>
                  </a:cubicBezTo>
                  <a:cubicBezTo>
                    <a:pt x="569" y="84"/>
                    <a:pt x="39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41"/>
            <p:cNvSpPr/>
            <p:nvPr/>
          </p:nvSpPr>
          <p:spPr>
            <a:xfrm>
              <a:off x="1052300" y="2554425"/>
              <a:ext cx="7525" cy="7500"/>
            </a:xfrm>
            <a:custGeom>
              <a:rect b="b" l="l" r="r" t="t"/>
              <a:pathLst>
                <a:path extrusionOk="0" h="300" w="301">
                  <a:moveTo>
                    <a:pt x="1" y="0"/>
                  </a:moveTo>
                  <a:lnTo>
                    <a:pt x="1" y="300"/>
                  </a:lnTo>
                  <a:lnTo>
                    <a:pt x="301" y="258"/>
                  </a:lnTo>
                  <a:cubicBezTo>
                    <a:pt x="259" y="217"/>
                    <a:pt x="259" y="176"/>
                    <a:pt x="218" y="134"/>
                  </a:cubicBezTo>
                  <a:cubicBezTo>
                    <a:pt x="177" y="83"/>
                    <a:pt x="135" y="41"/>
                    <a:pt x="84" y="41"/>
                  </a:cubicBezTo>
                  <a:cubicBezTo>
                    <a:pt x="42" y="0"/>
                    <a:pt x="42"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41"/>
            <p:cNvSpPr/>
            <p:nvPr/>
          </p:nvSpPr>
          <p:spPr>
            <a:xfrm>
              <a:off x="1046875" y="2485400"/>
              <a:ext cx="7525" cy="14250"/>
            </a:xfrm>
            <a:custGeom>
              <a:rect b="b" l="l" r="r" t="t"/>
              <a:pathLst>
                <a:path extrusionOk="0" h="570" w="301">
                  <a:moveTo>
                    <a:pt x="1" y="0"/>
                  </a:moveTo>
                  <a:lnTo>
                    <a:pt x="42" y="569"/>
                  </a:lnTo>
                  <a:lnTo>
                    <a:pt x="94" y="569"/>
                  </a:lnTo>
                  <a:cubicBezTo>
                    <a:pt x="218" y="517"/>
                    <a:pt x="301" y="393"/>
                    <a:pt x="301" y="259"/>
                  </a:cubicBezTo>
                  <a:cubicBezTo>
                    <a:pt x="301" y="176"/>
                    <a:pt x="218" y="94"/>
                    <a:pt x="135" y="52"/>
                  </a:cubicBezTo>
                  <a:cubicBezTo>
                    <a:pt x="135" y="52"/>
                    <a:pt x="135" y="0"/>
                    <a:pt x="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41"/>
            <p:cNvSpPr/>
            <p:nvPr/>
          </p:nvSpPr>
          <p:spPr>
            <a:xfrm>
              <a:off x="1114850" y="2548975"/>
              <a:ext cx="14000" cy="7525"/>
            </a:xfrm>
            <a:custGeom>
              <a:rect b="b" l="l" r="r" t="t"/>
              <a:pathLst>
                <a:path extrusionOk="0" h="301" w="560">
                  <a:moveTo>
                    <a:pt x="259" y="1"/>
                  </a:moveTo>
                  <a:cubicBezTo>
                    <a:pt x="166" y="1"/>
                    <a:pt x="125" y="42"/>
                    <a:pt x="84" y="135"/>
                  </a:cubicBezTo>
                  <a:cubicBezTo>
                    <a:pt x="1" y="177"/>
                    <a:pt x="1" y="218"/>
                    <a:pt x="1" y="301"/>
                  </a:cubicBezTo>
                  <a:lnTo>
                    <a:pt x="559" y="259"/>
                  </a:lnTo>
                  <a:cubicBezTo>
                    <a:pt x="559" y="135"/>
                    <a:pt x="425" y="42"/>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41"/>
            <p:cNvSpPr/>
            <p:nvPr/>
          </p:nvSpPr>
          <p:spPr>
            <a:xfrm>
              <a:off x="1109425" y="2480225"/>
              <a:ext cx="14000" cy="14000"/>
            </a:xfrm>
            <a:custGeom>
              <a:rect b="b" l="l" r="r" t="t"/>
              <a:pathLst>
                <a:path extrusionOk="0" h="560" w="560">
                  <a:moveTo>
                    <a:pt x="259" y="1"/>
                  </a:moveTo>
                  <a:cubicBezTo>
                    <a:pt x="125" y="1"/>
                    <a:pt x="1" y="125"/>
                    <a:pt x="1" y="301"/>
                  </a:cubicBezTo>
                  <a:cubicBezTo>
                    <a:pt x="1" y="466"/>
                    <a:pt x="125" y="559"/>
                    <a:pt x="301" y="559"/>
                  </a:cubicBezTo>
                  <a:cubicBezTo>
                    <a:pt x="476" y="559"/>
                    <a:pt x="559" y="425"/>
                    <a:pt x="559" y="259"/>
                  </a:cubicBezTo>
                  <a:cubicBezTo>
                    <a:pt x="559" y="83"/>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41"/>
            <p:cNvSpPr/>
            <p:nvPr/>
          </p:nvSpPr>
          <p:spPr>
            <a:xfrm>
              <a:off x="1071700" y="2447925"/>
              <a:ext cx="15025" cy="13975"/>
            </a:xfrm>
            <a:custGeom>
              <a:rect b="b" l="l" r="r" t="t"/>
              <a:pathLst>
                <a:path extrusionOk="0" h="559" w="601">
                  <a:moveTo>
                    <a:pt x="259" y="0"/>
                  </a:moveTo>
                  <a:cubicBezTo>
                    <a:pt x="135" y="42"/>
                    <a:pt x="0" y="166"/>
                    <a:pt x="42" y="300"/>
                  </a:cubicBezTo>
                  <a:cubicBezTo>
                    <a:pt x="42" y="466"/>
                    <a:pt x="176" y="559"/>
                    <a:pt x="300" y="559"/>
                  </a:cubicBezTo>
                  <a:cubicBezTo>
                    <a:pt x="476" y="559"/>
                    <a:pt x="600" y="424"/>
                    <a:pt x="559" y="259"/>
                  </a:cubicBezTo>
                  <a:cubicBezTo>
                    <a:pt x="559" y="124"/>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41"/>
            <p:cNvSpPr/>
            <p:nvPr/>
          </p:nvSpPr>
          <p:spPr>
            <a:xfrm>
              <a:off x="1077125" y="2517525"/>
              <a:ext cx="15025" cy="14425"/>
            </a:xfrm>
            <a:custGeom>
              <a:rect b="b" l="l" r="r" t="t"/>
              <a:pathLst>
                <a:path extrusionOk="0" h="577" w="601">
                  <a:moveTo>
                    <a:pt x="322" y="0"/>
                  </a:moveTo>
                  <a:cubicBezTo>
                    <a:pt x="302" y="0"/>
                    <a:pt x="281" y="3"/>
                    <a:pt x="259" y="8"/>
                  </a:cubicBezTo>
                  <a:cubicBezTo>
                    <a:pt x="125" y="8"/>
                    <a:pt x="0" y="142"/>
                    <a:pt x="0" y="318"/>
                  </a:cubicBezTo>
                  <a:cubicBezTo>
                    <a:pt x="42" y="442"/>
                    <a:pt x="176" y="577"/>
                    <a:pt x="300" y="577"/>
                  </a:cubicBezTo>
                  <a:cubicBezTo>
                    <a:pt x="476" y="525"/>
                    <a:pt x="600" y="401"/>
                    <a:pt x="559" y="266"/>
                  </a:cubicBezTo>
                  <a:cubicBezTo>
                    <a:pt x="559" y="121"/>
                    <a:pt x="464" y="0"/>
                    <a:pt x="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41"/>
            <p:cNvSpPr/>
            <p:nvPr/>
          </p:nvSpPr>
          <p:spPr>
            <a:xfrm>
              <a:off x="1141750" y="2442500"/>
              <a:ext cx="13975" cy="14175"/>
            </a:xfrm>
            <a:custGeom>
              <a:rect b="b" l="l" r="r" t="t"/>
              <a:pathLst>
                <a:path extrusionOk="0" h="567" w="559">
                  <a:moveTo>
                    <a:pt x="259" y="0"/>
                  </a:moveTo>
                  <a:cubicBezTo>
                    <a:pt x="83" y="42"/>
                    <a:pt x="0" y="166"/>
                    <a:pt x="0" y="300"/>
                  </a:cubicBezTo>
                  <a:cubicBezTo>
                    <a:pt x="0" y="453"/>
                    <a:pt x="94" y="567"/>
                    <a:pt x="234" y="567"/>
                  </a:cubicBezTo>
                  <a:cubicBezTo>
                    <a:pt x="255" y="567"/>
                    <a:pt x="277" y="564"/>
                    <a:pt x="300" y="559"/>
                  </a:cubicBezTo>
                  <a:cubicBezTo>
                    <a:pt x="434" y="559"/>
                    <a:pt x="559" y="424"/>
                    <a:pt x="559" y="259"/>
                  </a:cubicBezTo>
                  <a:cubicBezTo>
                    <a:pt x="517" y="124"/>
                    <a:pt x="38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41"/>
            <p:cNvSpPr/>
            <p:nvPr/>
          </p:nvSpPr>
          <p:spPr>
            <a:xfrm>
              <a:off x="1146150" y="2512250"/>
              <a:ext cx="15000" cy="14275"/>
            </a:xfrm>
            <a:custGeom>
              <a:rect b="b" l="l" r="r" t="t"/>
              <a:pathLst>
                <a:path extrusionOk="0" h="571" w="600">
                  <a:moveTo>
                    <a:pt x="355" y="1"/>
                  </a:moveTo>
                  <a:cubicBezTo>
                    <a:pt x="337" y="1"/>
                    <a:pt x="318" y="4"/>
                    <a:pt x="300" y="12"/>
                  </a:cubicBezTo>
                  <a:cubicBezTo>
                    <a:pt x="124" y="12"/>
                    <a:pt x="0" y="136"/>
                    <a:pt x="41" y="312"/>
                  </a:cubicBezTo>
                  <a:cubicBezTo>
                    <a:pt x="41" y="436"/>
                    <a:pt x="165" y="570"/>
                    <a:pt x="341" y="570"/>
                  </a:cubicBezTo>
                  <a:cubicBezTo>
                    <a:pt x="465" y="529"/>
                    <a:pt x="600" y="395"/>
                    <a:pt x="600" y="271"/>
                  </a:cubicBezTo>
                  <a:cubicBezTo>
                    <a:pt x="564" y="121"/>
                    <a:pt x="461" y="1"/>
                    <a:pt x="3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41"/>
            <p:cNvSpPr/>
            <p:nvPr/>
          </p:nvSpPr>
          <p:spPr>
            <a:xfrm>
              <a:off x="1041450" y="2423100"/>
              <a:ext cx="7775" cy="7525"/>
            </a:xfrm>
            <a:custGeom>
              <a:rect b="b" l="l" r="r" t="t"/>
              <a:pathLst>
                <a:path extrusionOk="0" h="301" w="311">
                  <a:moveTo>
                    <a:pt x="1" y="1"/>
                  </a:moveTo>
                  <a:lnTo>
                    <a:pt x="52" y="301"/>
                  </a:lnTo>
                  <a:cubicBezTo>
                    <a:pt x="176" y="259"/>
                    <a:pt x="311" y="125"/>
                    <a:pt x="3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41"/>
            <p:cNvSpPr/>
            <p:nvPr/>
          </p:nvSpPr>
          <p:spPr>
            <a:xfrm>
              <a:off x="1104000" y="2417675"/>
              <a:ext cx="14000" cy="7525"/>
            </a:xfrm>
            <a:custGeom>
              <a:rect b="b" l="l" r="r" t="t"/>
              <a:pathLst>
                <a:path extrusionOk="0" h="301" w="560">
                  <a:moveTo>
                    <a:pt x="518" y="1"/>
                  </a:moveTo>
                  <a:lnTo>
                    <a:pt x="1" y="42"/>
                  </a:lnTo>
                  <a:lnTo>
                    <a:pt x="1" y="83"/>
                  </a:lnTo>
                  <a:cubicBezTo>
                    <a:pt x="42" y="218"/>
                    <a:pt x="177" y="301"/>
                    <a:pt x="301" y="301"/>
                  </a:cubicBezTo>
                  <a:cubicBezTo>
                    <a:pt x="435" y="259"/>
                    <a:pt x="559" y="176"/>
                    <a:pt x="559" y="42"/>
                  </a:cubicBezTo>
                  <a:lnTo>
                    <a:pt x="5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41"/>
            <p:cNvSpPr/>
            <p:nvPr/>
          </p:nvSpPr>
          <p:spPr>
            <a:xfrm>
              <a:off x="1183625" y="2543550"/>
              <a:ext cx="7775" cy="7775"/>
            </a:xfrm>
            <a:custGeom>
              <a:rect b="b" l="l" r="r" t="t"/>
              <a:pathLst>
                <a:path extrusionOk="0" h="311" w="311">
                  <a:moveTo>
                    <a:pt x="259" y="1"/>
                  </a:moveTo>
                  <a:lnTo>
                    <a:pt x="217" y="52"/>
                  </a:lnTo>
                  <a:cubicBezTo>
                    <a:pt x="176" y="52"/>
                    <a:pt x="135" y="52"/>
                    <a:pt x="135" y="94"/>
                  </a:cubicBezTo>
                  <a:lnTo>
                    <a:pt x="93" y="135"/>
                  </a:lnTo>
                  <a:cubicBezTo>
                    <a:pt x="52" y="135"/>
                    <a:pt x="52" y="177"/>
                    <a:pt x="52" y="218"/>
                  </a:cubicBezTo>
                  <a:cubicBezTo>
                    <a:pt x="0" y="259"/>
                    <a:pt x="0" y="259"/>
                    <a:pt x="0" y="311"/>
                  </a:cubicBezTo>
                  <a:lnTo>
                    <a:pt x="310" y="311"/>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41"/>
            <p:cNvSpPr/>
            <p:nvPr/>
          </p:nvSpPr>
          <p:spPr>
            <a:xfrm>
              <a:off x="1178450" y="2474800"/>
              <a:ext cx="7525" cy="13975"/>
            </a:xfrm>
            <a:custGeom>
              <a:rect b="b" l="l" r="r" t="t"/>
              <a:pathLst>
                <a:path extrusionOk="0" h="559" w="301">
                  <a:moveTo>
                    <a:pt x="259" y="1"/>
                  </a:moveTo>
                  <a:cubicBezTo>
                    <a:pt x="207" y="1"/>
                    <a:pt x="166" y="42"/>
                    <a:pt x="124" y="83"/>
                  </a:cubicBezTo>
                  <a:cubicBezTo>
                    <a:pt x="42" y="125"/>
                    <a:pt x="0" y="218"/>
                    <a:pt x="0" y="300"/>
                  </a:cubicBezTo>
                  <a:cubicBezTo>
                    <a:pt x="0" y="342"/>
                    <a:pt x="42" y="383"/>
                    <a:pt x="42" y="424"/>
                  </a:cubicBezTo>
                  <a:cubicBezTo>
                    <a:pt x="42" y="424"/>
                    <a:pt x="83" y="424"/>
                    <a:pt x="83" y="476"/>
                  </a:cubicBezTo>
                  <a:cubicBezTo>
                    <a:pt x="124" y="518"/>
                    <a:pt x="207" y="559"/>
                    <a:pt x="300" y="5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41"/>
            <p:cNvSpPr/>
            <p:nvPr/>
          </p:nvSpPr>
          <p:spPr>
            <a:xfrm>
              <a:off x="913500" y="2565275"/>
              <a:ext cx="7525" cy="6475"/>
            </a:xfrm>
            <a:custGeom>
              <a:rect b="b" l="l" r="r" t="t"/>
              <a:pathLst>
                <a:path extrusionOk="0" h="259" w="301">
                  <a:moveTo>
                    <a:pt x="1" y="0"/>
                  </a:moveTo>
                  <a:lnTo>
                    <a:pt x="42" y="259"/>
                  </a:lnTo>
                  <a:lnTo>
                    <a:pt x="301" y="259"/>
                  </a:lnTo>
                  <a:cubicBezTo>
                    <a:pt x="301" y="124"/>
                    <a:pt x="208" y="42"/>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41"/>
            <p:cNvSpPr/>
            <p:nvPr/>
          </p:nvSpPr>
          <p:spPr>
            <a:xfrm>
              <a:off x="908075" y="2496050"/>
              <a:ext cx="7525" cy="14200"/>
            </a:xfrm>
            <a:custGeom>
              <a:rect b="b" l="l" r="r" t="t"/>
              <a:pathLst>
                <a:path extrusionOk="0" h="568" w="301">
                  <a:moveTo>
                    <a:pt x="64" y="1"/>
                  </a:moveTo>
                  <a:cubicBezTo>
                    <a:pt x="44" y="1"/>
                    <a:pt x="22" y="3"/>
                    <a:pt x="1" y="9"/>
                  </a:cubicBezTo>
                  <a:lnTo>
                    <a:pt x="42" y="567"/>
                  </a:lnTo>
                  <a:cubicBezTo>
                    <a:pt x="83" y="567"/>
                    <a:pt x="83" y="526"/>
                    <a:pt x="83" y="526"/>
                  </a:cubicBezTo>
                  <a:cubicBezTo>
                    <a:pt x="218" y="526"/>
                    <a:pt x="301" y="402"/>
                    <a:pt x="301" y="267"/>
                  </a:cubicBezTo>
                  <a:cubicBezTo>
                    <a:pt x="301" y="114"/>
                    <a:pt x="199" y="1"/>
                    <a:pt x="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41"/>
            <p:cNvSpPr/>
            <p:nvPr/>
          </p:nvSpPr>
          <p:spPr>
            <a:xfrm>
              <a:off x="975800" y="2559850"/>
              <a:ext cx="13975" cy="7500"/>
            </a:xfrm>
            <a:custGeom>
              <a:rect b="b" l="l" r="r" t="t"/>
              <a:pathLst>
                <a:path extrusionOk="0" h="300" w="559">
                  <a:moveTo>
                    <a:pt x="259" y="0"/>
                  </a:moveTo>
                  <a:cubicBezTo>
                    <a:pt x="135" y="0"/>
                    <a:pt x="1" y="124"/>
                    <a:pt x="1" y="300"/>
                  </a:cubicBezTo>
                  <a:lnTo>
                    <a:pt x="559" y="259"/>
                  </a:lnTo>
                  <a:cubicBezTo>
                    <a:pt x="559" y="176"/>
                    <a:pt x="518" y="83"/>
                    <a:pt x="435" y="41"/>
                  </a:cubicBezTo>
                  <a:cubicBezTo>
                    <a:pt x="393" y="0"/>
                    <a:pt x="352"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41"/>
            <p:cNvSpPr/>
            <p:nvPr/>
          </p:nvSpPr>
          <p:spPr>
            <a:xfrm>
              <a:off x="970375" y="2490825"/>
              <a:ext cx="15275" cy="13975"/>
            </a:xfrm>
            <a:custGeom>
              <a:rect b="b" l="l" r="r" t="t"/>
              <a:pathLst>
                <a:path extrusionOk="0" h="559" w="611">
                  <a:moveTo>
                    <a:pt x="259" y="1"/>
                  </a:moveTo>
                  <a:cubicBezTo>
                    <a:pt x="135" y="1"/>
                    <a:pt x="0" y="135"/>
                    <a:pt x="52" y="300"/>
                  </a:cubicBezTo>
                  <a:cubicBezTo>
                    <a:pt x="52" y="435"/>
                    <a:pt x="176" y="559"/>
                    <a:pt x="311" y="559"/>
                  </a:cubicBezTo>
                  <a:cubicBezTo>
                    <a:pt x="476" y="518"/>
                    <a:pt x="610" y="393"/>
                    <a:pt x="569" y="259"/>
                  </a:cubicBezTo>
                  <a:cubicBezTo>
                    <a:pt x="569" y="94"/>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41"/>
            <p:cNvSpPr/>
            <p:nvPr/>
          </p:nvSpPr>
          <p:spPr>
            <a:xfrm>
              <a:off x="933925" y="2458525"/>
              <a:ext cx="13975" cy="13975"/>
            </a:xfrm>
            <a:custGeom>
              <a:rect b="b" l="l" r="r" t="t"/>
              <a:pathLst>
                <a:path extrusionOk="0" h="559" w="559">
                  <a:moveTo>
                    <a:pt x="259" y="0"/>
                  </a:moveTo>
                  <a:cubicBezTo>
                    <a:pt x="83" y="0"/>
                    <a:pt x="1" y="176"/>
                    <a:pt x="1" y="300"/>
                  </a:cubicBezTo>
                  <a:cubicBezTo>
                    <a:pt x="1" y="476"/>
                    <a:pt x="125" y="559"/>
                    <a:pt x="300" y="559"/>
                  </a:cubicBezTo>
                  <a:cubicBezTo>
                    <a:pt x="425" y="559"/>
                    <a:pt x="559" y="434"/>
                    <a:pt x="559" y="259"/>
                  </a:cubicBezTo>
                  <a:cubicBezTo>
                    <a:pt x="559" y="135"/>
                    <a:pt x="38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41"/>
            <p:cNvSpPr/>
            <p:nvPr/>
          </p:nvSpPr>
          <p:spPr>
            <a:xfrm>
              <a:off x="939350" y="2527525"/>
              <a:ext cx="14000" cy="14200"/>
            </a:xfrm>
            <a:custGeom>
              <a:rect b="b" l="l" r="r" t="t"/>
              <a:pathLst>
                <a:path extrusionOk="0" h="568" w="560">
                  <a:moveTo>
                    <a:pt x="259" y="1"/>
                  </a:moveTo>
                  <a:cubicBezTo>
                    <a:pt x="83" y="42"/>
                    <a:pt x="1" y="177"/>
                    <a:pt x="1" y="301"/>
                  </a:cubicBezTo>
                  <a:cubicBezTo>
                    <a:pt x="1" y="453"/>
                    <a:pt x="94" y="567"/>
                    <a:pt x="234" y="567"/>
                  </a:cubicBezTo>
                  <a:cubicBezTo>
                    <a:pt x="255" y="567"/>
                    <a:pt x="278" y="564"/>
                    <a:pt x="301" y="559"/>
                  </a:cubicBezTo>
                  <a:cubicBezTo>
                    <a:pt x="425" y="559"/>
                    <a:pt x="559" y="435"/>
                    <a:pt x="559" y="259"/>
                  </a:cubicBezTo>
                  <a:cubicBezTo>
                    <a:pt x="518" y="125"/>
                    <a:pt x="38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41"/>
            <p:cNvSpPr/>
            <p:nvPr/>
          </p:nvSpPr>
          <p:spPr>
            <a:xfrm>
              <a:off x="1002675" y="2453100"/>
              <a:ext cx="14250" cy="14225"/>
            </a:xfrm>
            <a:custGeom>
              <a:rect b="b" l="l" r="r" t="t"/>
              <a:pathLst>
                <a:path extrusionOk="0" h="569" w="570">
                  <a:moveTo>
                    <a:pt x="259" y="0"/>
                  </a:moveTo>
                  <a:cubicBezTo>
                    <a:pt x="135" y="52"/>
                    <a:pt x="1" y="176"/>
                    <a:pt x="1" y="310"/>
                  </a:cubicBezTo>
                  <a:cubicBezTo>
                    <a:pt x="53" y="476"/>
                    <a:pt x="177" y="569"/>
                    <a:pt x="311" y="569"/>
                  </a:cubicBezTo>
                  <a:cubicBezTo>
                    <a:pt x="476" y="569"/>
                    <a:pt x="569" y="434"/>
                    <a:pt x="569" y="259"/>
                  </a:cubicBezTo>
                  <a:cubicBezTo>
                    <a:pt x="569" y="135"/>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41"/>
            <p:cNvSpPr/>
            <p:nvPr/>
          </p:nvSpPr>
          <p:spPr>
            <a:xfrm>
              <a:off x="1008100" y="2522950"/>
              <a:ext cx="14000" cy="13325"/>
            </a:xfrm>
            <a:custGeom>
              <a:rect b="b" l="l" r="r" t="t"/>
              <a:pathLst>
                <a:path extrusionOk="0" h="533" w="560">
                  <a:moveTo>
                    <a:pt x="323" y="0"/>
                  </a:moveTo>
                  <a:cubicBezTo>
                    <a:pt x="303" y="0"/>
                    <a:pt x="282" y="3"/>
                    <a:pt x="259" y="8"/>
                  </a:cubicBezTo>
                  <a:cubicBezTo>
                    <a:pt x="135" y="8"/>
                    <a:pt x="1" y="142"/>
                    <a:pt x="1" y="266"/>
                  </a:cubicBezTo>
                  <a:cubicBezTo>
                    <a:pt x="1" y="419"/>
                    <a:pt x="134" y="533"/>
                    <a:pt x="250" y="533"/>
                  </a:cubicBezTo>
                  <a:cubicBezTo>
                    <a:pt x="267" y="533"/>
                    <a:pt x="285" y="530"/>
                    <a:pt x="301" y="525"/>
                  </a:cubicBezTo>
                  <a:cubicBezTo>
                    <a:pt x="477" y="525"/>
                    <a:pt x="559" y="401"/>
                    <a:pt x="559" y="225"/>
                  </a:cubicBezTo>
                  <a:cubicBezTo>
                    <a:pt x="559" y="117"/>
                    <a:pt x="465" y="0"/>
                    <a:pt x="3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41"/>
            <p:cNvSpPr/>
            <p:nvPr/>
          </p:nvSpPr>
          <p:spPr>
            <a:xfrm>
              <a:off x="903675" y="2432675"/>
              <a:ext cx="6500" cy="7525"/>
            </a:xfrm>
            <a:custGeom>
              <a:rect b="b" l="l" r="r" t="t"/>
              <a:pathLst>
                <a:path extrusionOk="0" h="301" w="260">
                  <a:moveTo>
                    <a:pt x="259" y="0"/>
                  </a:moveTo>
                  <a:lnTo>
                    <a:pt x="1" y="42"/>
                  </a:lnTo>
                  <a:lnTo>
                    <a:pt x="1" y="300"/>
                  </a:lnTo>
                  <a:cubicBezTo>
                    <a:pt x="135" y="300"/>
                    <a:pt x="259" y="217"/>
                    <a:pt x="259" y="93"/>
                  </a:cubicBez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41"/>
            <p:cNvSpPr/>
            <p:nvPr/>
          </p:nvSpPr>
          <p:spPr>
            <a:xfrm>
              <a:off x="966250" y="2427250"/>
              <a:ext cx="13975" cy="7775"/>
            </a:xfrm>
            <a:custGeom>
              <a:rect b="b" l="l" r="r" t="t"/>
              <a:pathLst>
                <a:path extrusionOk="0" h="311" w="559">
                  <a:moveTo>
                    <a:pt x="558" y="0"/>
                  </a:moveTo>
                  <a:lnTo>
                    <a:pt x="0" y="52"/>
                  </a:lnTo>
                  <a:cubicBezTo>
                    <a:pt x="0" y="176"/>
                    <a:pt x="83" y="259"/>
                    <a:pt x="165" y="310"/>
                  </a:cubicBezTo>
                  <a:lnTo>
                    <a:pt x="341" y="310"/>
                  </a:lnTo>
                  <a:cubicBezTo>
                    <a:pt x="476" y="259"/>
                    <a:pt x="558" y="176"/>
                    <a:pt x="5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41"/>
            <p:cNvSpPr/>
            <p:nvPr/>
          </p:nvSpPr>
          <p:spPr>
            <a:xfrm>
              <a:off x="1045850" y="2554425"/>
              <a:ext cx="6475" cy="7500"/>
            </a:xfrm>
            <a:custGeom>
              <a:rect b="b" l="l" r="r" t="t"/>
              <a:pathLst>
                <a:path extrusionOk="0" h="300" w="259">
                  <a:moveTo>
                    <a:pt x="259" y="0"/>
                  </a:moveTo>
                  <a:cubicBezTo>
                    <a:pt x="176" y="0"/>
                    <a:pt x="135" y="41"/>
                    <a:pt x="83" y="83"/>
                  </a:cubicBezTo>
                  <a:lnTo>
                    <a:pt x="42" y="83"/>
                  </a:lnTo>
                  <a:cubicBezTo>
                    <a:pt x="0" y="134"/>
                    <a:pt x="0" y="217"/>
                    <a:pt x="0" y="258"/>
                  </a:cubicBezTo>
                  <a:lnTo>
                    <a:pt x="0" y="300"/>
                  </a:lnTo>
                  <a:lnTo>
                    <a:pt x="259"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41"/>
            <p:cNvSpPr/>
            <p:nvPr/>
          </p:nvSpPr>
          <p:spPr>
            <a:xfrm>
              <a:off x="1040425" y="2485400"/>
              <a:ext cx="7525" cy="14250"/>
            </a:xfrm>
            <a:custGeom>
              <a:rect b="b" l="l" r="r" t="t"/>
              <a:pathLst>
                <a:path extrusionOk="0" h="570" w="301">
                  <a:moveTo>
                    <a:pt x="259" y="0"/>
                  </a:moveTo>
                  <a:cubicBezTo>
                    <a:pt x="176" y="0"/>
                    <a:pt x="135" y="52"/>
                    <a:pt x="93" y="52"/>
                  </a:cubicBezTo>
                  <a:cubicBezTo>
                    <a:pt x="42" y="135"/>
                    <a:pt x="0" y="218"/>
                    <a:pt x="0" y="311"/>
                  </a:cubicBezTo>
                  <a:cubicBezTo>
                    <a:pt x="0" y="352"/>
                    <a:pt x="0" y="393"/>
                    <a:pt x="42" y="393"/>
                  </a:cubicBezTo>
                  <a:lnTo>
                    <a:pt x="42" y="435"/>
                  </a:lnTo>
                  <a:cubicBezTo>
                    <a:pt x="93" y="517"/>
                    <a:pt x="217" y="569"/>
                    <a:pt x="300" y="569"/>
                  </a:cubicBez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41"/>
            <p:cNvSpPr/>
            <p:nvPr/>
          </p:nvSpPr>
          <p:spPr>
            <a:xfrm>
              <a:off x="1035000" y="2423100"/>
              <a:ext cx="7775" cy="7525"/>
            </a:xfrm>
            <a:custGeom>
              <a:rect b="b" l="l" r="r" t="t"/>
              <a:pathLst>
                <a:path extrusionOk="0" h="301" w="311">
                  <a:moveTo>
                    <a:pt x="259" y="1"/>
                  </a:moveTo>
                  <a:lnTo>
                    <a:pt x="0" y="42"/>
                  </a:lnTo>
                  <a:cubicBezTo>
                    <a:pt x="0" y="84"/>
                    <a:pt x="52" y="166"/>
                    <a:pt x="93" y="218"/>
                  </a:cubicBezTo>
                  <a:cubicBezTo>
                    <a:pt x="135" y="259"/>
                    <a:pt x="217" y="301"/>
                    <a:pt x="310" y="301"/>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41"/>
            <p:cNvSpPr/>
            <p:nvPr/>
          </p:nvSpPr>
          <p:spPr>
            <a:xfrm>
              <a:off x="775475" y="2575875"/>
              <a:ext cx="6500" cy="6475"/>
            </a:xfrm>
            <a:custGeom>
              <a:rect b="b" l="l" r="r" t="t"/>
              <a:pathLst>
                <a:path extrusionOk="0" h="259" w="260">
                  <a:moveTo>
                    <a:pt x="1" y="0"/>
                  </a:moveTo>
                  <a:lnTo>
                    <a:pt x="1" y="259"/>
                  </a:lnTo>
                  <a:lnTo>
                    <a:pt x="259" y="259"/>
                  </a:lnTo>
                  <a:cubicBezTo>
                    <a:pt x="259" y="135"/>
                    <a:pt x="218" y="93"/>
                    <a:pt x="135" y="52"/>
                  </a:cubicBezTo>
                  <a:cubicBezTo>
                    <a:pt x="94" y="0"/>
                    <a:pt x="42"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41"/>
            <p:cNvSpPr/>
            <p:nvPr/>
          </p:nvSpPr>
          <p:spPr>
            <a:xfrm>
              <a:off x="770050" y="2506650"/>
              <a:ext cx="7775" cy="13400"/>
            </a:xfrm>
            <a:custGeom>
              <a:rect b="b" l="l" r="r" t="t"/>
              <a:pathLst>
                <a:path extrusionOk="0" h="536" w="311">
                  <a:moveTo>
                    <a:pt x="39" y="1"/>
                  </a:moveTo>
                  <a:cubicBezTo>
                    <a:pt x="29" y="1"/>
                    <a:pt x="18" y="5"/>
                    <a:pt x="1" y="19"/>
                  </a:cubicBezTo>
                  <a:lnTo>
                    <a:pt x="52" y="536"/>
                  </a:lnTo>
                  <a:lnTo>
                    <a:pt x="94" y="536"/>
                  </a:lnTo>
                  <a:cubicBezTo>
                    <a:pt x="218" y="495"/>
                    <a:pt x="311" y="402"/>
                    <a:pt x="311" y="236"/>
                  </a:cubicBezTo>
                  <a:cubicBezTo>
                    <a:pt x="259" y="143"/>
                    <a:pt x="218" y="60"/>
                    <a:pt x="135" y="19"/>
                  </a:cubicBezTo>
                  <a:lnTo>
                    <a:pt x="94" y="19"/>
                  </a:lnTo>
                  <a:cubicBezTo>
                    <a:pt x="66" y="19"/>
                    <a:pt x="57" y="1"/>
                    <a:pt x="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41"/>
            <p:cNvSpPr/>
            <p:nvPr/>
          </p:nvSpPr>
          <p:spPr>
            <a:xfrm>
              <a:off x="838025" y="2570700"/>
              <a:ext cx="14000" cy="7525"/>
            </a:xfrm>
            <a:custGeom>
              <a:rect b="b" l="l" r="r" t="t"/>
              <a:pathLst>
                <a:path extrusionOk="0" h="301" w="560">
                  <a:moveTo>
                    <a:pt x="259" y="0"/>
                  </a:moveTo>
                  <a:cubicBezTo>
                    <a:pt x="177" y="0"/>
                    <a:pt x="84" y="42"/>
                    <a:pt x="42" y="83"/>
                  </a:cubicBezTo>
                  <a:cubicBezTo>
                    <a:pt x="1" y="124"/>
                    <a:pt x="1" y="207"/>
                    <a:pt x="1" y="300"/>
                  </a:cubicBezTo>
                  <a:lnTo>
                    <a:pt x="559" y="259"/>
                  </a:lnTo>
                  <a:cubicBezTo>
                    <a:pt x="559" y="166"/>
                    <a:pt x="518" y="124"/>
                    <a:pt x="476" y="83"/>
                  </a:cubicBezTo>
                  <a:cubicBezTo>
                    <a:pt x="435" y="42"/>
                    <a:pt x="342"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41"/>
            <p:cNvSpPr/>
            <p:nvPr/>
          </p:nvSpPr>
          <p:spPr>
            <a:xfrm>
              <a:off x="832600" y="2501475"/>
              <a:ext cx="14000" cy="13350"/>
            </a:xfrm>
            <a:custGeom>
              <a:rect b="b" l="l" r="r" t="t"/>
              <a:pathLst>
                <a:path extrusionOk="0" h="534" w="560">
                  <a:moveTo>
                    <a:pt x="313" y="1"/>
                  </a:moveTo>
                  <a:cubicBezTo>
                    <a:pt x="295" y="1"/>
                    <a:pt x="277" y="3"/>
                    <a:pt x="259" y="9"/>
                  </a:cubicBezTo>
                  <a:cubicBezTo>
                    <a:pt x="83" y="9"/>
                    <a:pt x="1" y="133"/>
                    <a:pt x="1" y="309"/>
                  </a:cubicBezTo>
                  <a:cubicBezTo>
                    <a:pt x="1" y="425"/>
                    <a:pt x="102" y="534"/>
                    <a:pt x="236" y="534"/>
                  </a:cubicBezTo>
                  <a:cubicBezTo>
                    <a:pt x="257" y="534"/>
                    <a:pt x="279" y="531"/>
                    <a:pt x="301" y="526"/>
                  </a:cubicBezTo>
                  <a:cubicBezTo>
                    <a:pt x="435" y="526"/>
                    <a:pt x="559" y="391"/>
                    <a:pt x="559" y="267"/>
                  </a:cubicBezTo>
                  <a:cubicBezTo>
                    <a:pt x="559" y="115"/>
                    <a:pt x="434" y="1"/>
                    <a:pt x="3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41"/>
            <p:cNvSpPr/>
            <p:nvPr/>
          </p:nvSpPr>
          <p:spPr>
            <a:xfrm>
              <a:off x="794875" y="2469375"/>
              <a:ext cx="15275" cy="13975"/>
            </a:xfrm>
            <a:custGeom>
              <a:rect b="b" l="l" r="r" t="t"/>
              <a:pathLst>
                <a:path extrusionOk="0" h="559" w="611">
                  <a:moveTo>
                    <a:pt x="259" y="0"/>
                  </a:moveTo>
                  <a:cubicBezTo>
                    <a:pt x="135" y="0"/>
                    <a:pt x="0" y="125"/>
                    <a:pt x="0" y="300"/>
                  </a:cubicBezTo>
                  <a:cubicBezTo>
                    <a:pt x="42" y="435"/>
                    <a:pt x="176" y="559"/>
                    <a:pt x="300" y="559"/>
                  </a:cubicBezTo>
                  <a:cubicBezTo>
                    <a:pt x="476" y="559"/>
                    <a:pt x="610" y="383"/>
                    <a:pt x="559" y="259"/>
                  </a:cubicBezTo>
                  <a:cubicBezTo>
                    <a:pt x="559" y="83"/>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41"/>
            <p:cNvSpPr/>
            <p:nvPr/>
          </p:nvSpPr>
          <p:spPr>
            <a:xfrm>
              <a:off x="800300" y="2538375"/>
              <a:ext cx="13975" cy="14000"/>
            </a:xfrm>
            <a:custGeom>
              <a:rect b="b" l="l" r="r" t="t"/>
              <a:pathLst>
                <a:path extrusionOk="0" h="560" w="559">
                  <a:moveTo>
                    <a:pt x="259" y="1"/>
                  </a:moveTo>
                  <a:cubicBezTo>
                    <a:pt x="135" y="1"/>
                    <a:pt x="0" y="166"/>
                    <a:pt x="0" y="301"/>
                  </a:cubicBezTo>
                  <a:cubicBezTo>
                    <a:pt x="42" y="466"/>
                    <a:pt x="176" y="559"/>
                    <a:pt x="300" y="559"/>
                  </a:cubicBezTo>
                  <a:cubicBezTo>
                    <a:pt x="476" y="559"/>
                    <a:pt x="559" y="425"/>
                    <a:pt x="559" y="259"/>
                  </a:cubicBezTo>
                  <a:cubicBezTo>
                    <a:pt x="559" y="12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41"/>
            <p:cNvSpPr/>
            <p:nvPr/>
          </p:nvSpPr>
          <p:spPr>
            <a:xfrm>
              <a:off x="863875" y="2463950"/>
              <a:ext cx="15025" cy="13975"/>
            </a:xfrm>
            <a:custGeom>
              <a:rect b="b" l="l" r="r" t="t"/>
              <a:pathLst>
                <a:path extrusionOk="0" h="559" w="601">
                  <a:moveTo>
                    <a:pt x="301" y="0"/>
                  </a:moveTo>
                  <a:cubicBezTo>
                    <a:pt x="125" y="0"/>
                    <a:pt x="1" y="135"/>
                    <a:pt x="42" y="300"/>
                  </a:cubicBezTo>
                  <a:cubicBezTo>
                    <a:pt x="42" y="435"/>
                    <a:pt x="177" y="559"/>
                    <a:pt x="342" y="559"/>
                  </a:cubicBezTo>
                  <a:cubicBezTo>
                    <a:pt x="476" y="559"/>
                    <a:pt x="600" y="435"/>
                    <a:pt x="600" y="259"/>
                  </a:cubicBezTo>
                  <a:cubicBezTo>
                    <a:pt x="559" y="83"/>
                    <a:pt x="435" y="0"/>
                    <a:pt x="3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41"/>
            <p:cNvSpPr/>
            <p:nvPr/>
          </p:nvSpPr>
          <p:spPr>
            <a:xfrm>
              <a:off x="869300" y="2532950"/>
              <a:ext cx="15025" cy="14000"/>
            </a:xfrm>
            <a:custGeom>
              <a:rect b="b" l="l" r="r" t="t"/>
              <a:pathLst>
                <a:path extrusionOk="0" h="560" w="601">
                  <a:moveTo>
                    <a:pt x="301" y="1"/>
                  </a:moveTo>
                  <a:cubicBezTo>
                    <a:pt x="125" y="42"/>
                    <a:pt x="1" y="166"/>
                    <a:pt x="42" y="301"/>
                  </a:cubicBezTo>
                  <a:cubicBezTo>
                    <a:pt x="42" y="476"/>
                    <a:pt x="166" y="559"/>
                    <a:pt x="301" y="559"/>
                  </a:cubicBezTo>
                  <a:cubicBezTo>
                    <a:pt x="476" y="559"/>
                    <a:pt x="601" y="425"/>
                    <a:pt x="559" y="259"/>
                  </a:cubicBezTo>
                  <a:cubicBezTo>
                    <a:pt x="559" y="125"/>
                    <a:pt x="425" y="1"/>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41"/>
            <p:cNvSpPr/>
            <p:nvPr/>
          </p:nvSpPr>
          <p:spPr>
            <a:xfrm>
              <a:off x="764875" y="2443525"/>
              <a:ext cx="7525" cy="7525"/>
            </a:xfrm>
            <a:custGeom>
              <a:rect b="b" l="l" r="r" t="t"/>
              <a:pathLst>
                <a:path extrusionOk="0" h="301" w="301">
                  <a:moveTo>
                    <a:pt x="301" y="1"/>
                  </a:moveTo>
                  <a:lnTo>
                    <a:pt x="1" y="42"/>
                  </a:lnTo>
                  <a:lnTo>
                    <a:pt x="42" y="300"/>
                  </a:lnTo>
                  <a:cubicBezTo>
                    <a:pt x="125" y="300"/>
                    <a:pt x="208" y="259"/>
                    <a:pt x="259" y="176"/>
                  </a:cubicBezTo>
                  <a:cubicBezTo>
                    <a:pt x="259" y="125"/>
                    <a:pt x="301" y="83"/>
                    <a:pt x="301" y="42"/>
                  </a:cubicBezTo>
                  <a:lnTo>
                    <a:pt x="3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41"/>
            <p:cNvSpPr/>
            <p:nvPr/>
          </p:nvSpPr>
          <p:spPr>
            <a:xfrm>
              <a:off x="827175" y="2438100"/>
              <a:ext cx="13975" cy="7525"/>
            </a:xfrm>
            <a:custGeom>
              <a:rect b="b" l="l" r="r" t="t"/>
              <a:pathLst>
                <a:path extrusionOk="0" h="301" w="559">
                  <a:moveTo>
                    <a:pt x="559" y="0"/>
                  </a:moveTo>
                  <a:lnTo>
                    <a:pt x="1" y="42"/>
                  </a:lnTo>
                  <a:lnTo>
                    <a:pt x="1" y="135"/>
                  </a:lnTo>
                  <a:cubicBezTo>
                    <a:pt x="42" y="218"/>
                    <a:pt x="176" y="300"/>
                    <a:pt x="300" y="300"/>
                  </a:cubicBezTo>
                  <a:cubicBezTo>
                    <a:pt x="476" y="300"/>
                    <a:pt x="559" y="176"/>
                    <a:pt x="5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41"/>
            <p:cNvSpPr/>
            <p:nvPr/>
          </p:nvSpPr>
          <p:spPr>
            <a:xfrm>
              <a:off x="907050" y="2565275"/>
              <a:ext cx="7525" cy="7525"/>
            </a:xfrm>
            <a:custGeom>
              <a:rect b="b" l="l" r="r" t="t"/>
              <a:pathLst>
                <a:path extrusionOk="0" h="301" w="301">
                  <a:moveTo>
                    <a:pt x="259" y="0"/>
                  </a:moveTo>
                  <a:cubicBezTo>
                    <a:pt x="207" y="0"/>
                    <a:pt x="166" y="42"/>
                    <a:pt x="124" y="42"/>
                  </a:cubicBezTo>
                  <a:cubicBezTo>
                    <a:pt x="42" y="83"/>
                    <a:pt x="0" y="166"/>
                    <a:pt x="0" y="259"/>
                  </a:cubicBezTo>
                  <a:lnTo>
                    <a:pt x="0" y="300"/>
                  </a:lnTo>
                  <a:lnTo>
                    <a:pt x="300"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41"/>
            <p:cNvSpPr/>
            <p:nvPr/>
          </p:nvSpPr>
          <p:spPr>
            <a:xfrm>
              <a:off x="901625" y="2496250"/>
              <a:ext cx="7525" cy="14000"/>
            </a:xfrm>
            <a:custGeom>
              <a:rect b="b" l="l" r="r" t="t"/>
              <a:pathLst>
                <a:path extrusionOk="0" h="560" w="301">
                  <a:moveTo>
                    <a:pt x="259" y="1"/>
                  </a:moveTo>
                  <a:cubicBezTo>
                    <a:pt x="217" y="1"/>
                    <a:pt x="166" y="1"/>
                    <a:pt x="124" y="42"/>
                  </a:cubicBezTo>
                  <a:cubicBezTo>
                    <a:pt x="42" y="83"/>
                    <a:pt x="0" y="176"/>
                    <a:pt x="0" y="301"/>
                  </a:cubicBezTo>
                  <a:cubicBezTo>
                    <a:pt x="42" y="435"/>
                    <a:pt x="166" y="559"/>
                    <a:pt x="300" y="5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41"/>
            <p:cNvSpPr/>
            <p:nvPr/>
          </p:nvSpPr>
          <p:spPr>
            <a:xfrm>
              <a:off x="896200" y="2433700"/>
              <a:ext cx="7500" cy="6500"/>
            </a:xfrm>
            <a:custGeom>
              <a:rect b="b" l="l" r="r" t="t"/>
              <a:pathLst>
                <a:path extrusionOk="0" h="260" w="300">
                  <a:moveTo>
                    <a:pt x="0" y="1"/>
                  </a:moveTo>
                  <a:cubicBezTo>
                    <a:pt x="0" y="52"/>
                    <a:pt x="0" y="52"/>
                    <a:pt x="42" y="94"/>
                  </a:cubicBezTo>
                  <a:cubicBezTo>
                    <a:pt x="42" y="135"/>
                    <a:pt x="83" y="176"/>
                    <a:pt x="124" y="218"/>
                  </a:cubicBezTo>
                  <a:cubicBezTo>
                    <a:pt x="176" y="259"/>
                    <a:pt x="259" y="259"/>
                    <a:pt x="300" y="259"/>
                  </a:cubicBezTo>
                  <a:lnTo>
                    <a:pt x="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41"/>
            <p:cNvSpPr/>
            <p:nvPr/>
          </p:nvSpPr>
          <p:spPr>
            <a:xfrm>
              <a:off x="636675" y="2586725"/>
              <a:ext cx="7525" cy="6475"/>
            </a:xfrm>
            <a:custGeom>
              <a:rect b="b" l="l" r="r" t="t"/>
              <a:pathLst>
                <a:path extrusionOk="0" h="259" w="301">
                  <a:moveTo>
                    <a:pt x="1" y="0"/>
                  </a:moveTo>
                  <a:lnTo>
                    <a:pt x="1" y="259"/>
                  </a:lnTo>
                  <a:lnTo>
                    <a:pt x="301" y="218"/>
                  </a:lnTo>
                  <a:cubicBezTo>
                    <a:pt x="301" y="135"/>
                    <a:pt x="218" y="42"/>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41"/>
            <p:cNvSpPr/>
            <p:nvPr/>
          </p:nvSpPr>
          <p:spPr>
            <a:xfrm>
              <a:off x="631250" y="2516675"/>
              <a:ext cx="7525" cy="13975"/>
            </a:xfrm>
            <a:custGeom>
              <a:rect b="b" l="l" r="r" t="t"/>
              <a:pathLst>
                <a:path extrusionOk="0" h="559" w="301">
                  <a:moveTo>
                    <a:pt x="1" y="1"/>
                  </a:moveTo>
                  <a:lnTo>
                    <a:pt x="42" y="559"/>
                  </a:lnTo>
                  <a:lnTo>
                    <a:pt x="83" y="559"/>
                  </a:lnTo>
                  <a:cubicBezTo>
                    <a:pt x="176" y="517"/>
                    <a:pt x="259" y="476"/>
                    <a:pt x="300" y="393"/>
                  </a:cubicBezTo>
                  <a:lnTo>
                    <a:pt x="300" y="259"/>
                  </a:lnTo>
                  <a:cubicBezTo>
                    <a:pt x="300" y="176"/>
                    <a:pt x="259" y="94"/>
                    <a:pt x="176" y="42"/>
                  </a:cubicBezTo>
                  <a:lnTo>
                    <a:pt x="125" y="42"/>
                  </a:lnTo>
                  <a:cubicBezTo>
                    <a:pt x="83" y="1"/>
                    <a:pt x="42"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41"/>
            <p:cNvSpPr/>
            <p:nvPr/>
          </p:nvSpPr>
          <p:spPr>
            <a:xfrm>
              <a:off x="698975" y="2580900"/>
              <a:ext cx="14250" cy="7925"/>
            </a:xfrm>
            <a:custGeom>
              <a:rect b="b" l="l" r="r" t="t"/>
              <a:pathLst>
                <a:path extrusionOk="0" h="317" w="570">
                  <a:moveTo>
                    <a:pt x="337" y="0"/>
                  </a:moveTo>
                  <a:cubicBezTo>
                    <a:pt x="310" y="0"/>
                    <a:pt x="283" y="5"/>
                    <a:pt x="259" y="16"/>
                  </a:cubicBezTo>
                  <a:cubicBezTo>
                    <a:pt x="218" y="16"/>
                    <a:pt x="176" y="16"/>
                    <a:pt x="135" y="58"/>
                  </a:cubicBezTo>
                  <a:cubicBezTo>
                    <a:pt x="52" y="109"/>
                    <a:pt x="0" y="192"/>
                    <a:pt x="0" y="316"/>
                  </a:cubicBezTo>
                  <a:lnTo>
                    <a:pt x="569" y="275"/>
                  </a:lnTo>
                  <a:cubicBezTo>
                    <a:pt x="569" y="192"/>
                    <a:pt x="569" y="151"/>
                    <a:pt x="517" y="109"/>
                  </a:cubicBezTo>
                  <a:cubicBezTo>
                    <a:pt x="487" y="41"/>
                    <a:pt x="412" y="0"/>
                    <a:pt x="3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41"/>
            <p:cNvSpPr/>
            <p:nvPr/>
          </p:nvSpPr>
          <p:spPr>
            <a:xfrm>
              <a:off x="693800" y="2511250"/>
              <a:ext cx="15025" cy="14425"/>
            </a:xfrm>
            <a:custGeom>
              <a:rect b="b" l="l" r="r" t="t"/>
              <a:pathLst>
                <a:path extrusionOk="0" h="577" w="601">
                  <a:moveTo>
                    <a:pt x="259" y="0"/>
                  </a:moveTo>
                  <a:cubicBezTo>
                    <a:pt x="125" y="52"/>
                    <a:pt x="1" y="176"/>
                    <a:pt x="1" y="311"/>
                  </a:cubicBezTo>
                  <a:cubicBezTo>
                    <a:pt x="37" y="455"/>
                    <a:pt x="137" y="577"/>
                    <a:pt x="251" y="577"/>
                  </a:cubicBezTo>
                  <a:cubicBezTo>
                    <a:pt x="267" y="577"/>
                    <a:pt x="284" y="574"/>
                    <a:pt x="301" y="569"/>
                  </a:cubicBezTo>
                  <a:cubicBezTo>
                    <a:pt x="466" y="569"/>
                    <a:pt x="600" y="435"/>
                    <a:pt x="559" y="259"/>
                  </a:cubicBezTo>
                  <a:cubicBezTo>
                    <a:pt x="559" y="135"/>
                    <a:pt x="42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41"/>
            <p:cNvSpPr/>
            <p:nvPr/>
          </p:nvSpPr>
          <p:spPr>
            <a:xfrm>
              <a:off x="657100" y="2479950"/>
              <a:ext cx="13975" cy="14275"/>
            </a:xfrm>
            <a:custGeom>
              <a:rect b="b" l="l" r="r" t="t"/>
              <a:pathLst>
                <a:path extrusionOk="0" h="571" w="559">
                  <a:moveTo>
                    <a:pt x="314" y="1"/>
                  </a:moveTo>
                  <a:cubicBezTo>
                    <a:pt x="296" y="1"/>
                    <a:pt x="277" y="4"/>
                    <a:pt x="259" y="12"/>
                  </a:cubicBezTo>
                  <a:cubicBezTo>
                    <a:pt x="83" y="12"/>
                    <a:pt x="1" y="136"/>
                    <a:pt x="1" y="312"/>
                  </a:cubicBezTo>
                  <a:cubicBezTo>
                    <a:pt x="1" y="436"/>
                    <a:pt x="125" y="570"/>
                    <a:pt x="300" y="570"/>
                  </a:cubicBezTo>
                  <a:cubicBezTo>
                    <a:pt x="435" y="529"/>
                    <a:pt x="559" y="394"/>
                    <a:pt x="559" y="270"/>
                  </a:cubicBezTo>
                  <a:cubicBezTo>
                    <a:pt x="524" y="120"/>
                    <a:pt x="421" y="1"/>
                    <a:pt x="3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41"/>
            <p:cNvSpPr/>
            <p:nvPr/>
          </p:nvSpPr>
          <p:spPr>
            <a:xfrm>
              <a:off x="661500" y="2548975"/>
              <a:ext cx="15000" cy="14000"/>
            </a:xfrm>
            <a:custGeom>
              <a:rect b="b" l="l" r="r" t="t"/>
              <a:pathLst>
                <a:path extrusionOk="0" h="560" w="600">
                  <a:moveTo>
                    <a:pt x="300" y="1"/>
                  </a:moveTo>
                  <a:cubicBezTo>
                    <a:pt x="124" y="1"/>
                    <a:pt x="0" y="135"/>
                    <a:pt x="42" y="301"/>
                  </a:cubicBezTo>
                  <a:cubicBezTo>
                    <a:pt x="42" y="435"/>
                    <a:pt x="166" y="559"/>
                    <a:pt x="342" y="559"/>
                  </a:cubicBezTo>
                  <a:cubicBezTo>
                    <a:pt x="466" y="559"/>
                    <a:pt x="600" y="394"/>
                    <a:pt x="600" y="259"/>
                  </a:cubicBezTo>
                  <a:cubicBezTo>
                    <a:pt x="559" y="94"/>
                    <a:pt x="424" y="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41"/>
            <p:cNvSpPr/>
            <p:nvPr/>
          </p:nvSpPr>
          <p:spPr>
            <a:xfrm>
              <a:off x="726125" y="2474800"/>
              <a:ext cx="13975" cy="13975"/>
            </a:xfrm>
            <a:custGeom>
              <a:rect b="b" l="l" r="r" t="t"/>
              <a:pathLst>
                <a:path extrusionOk="0" h="559" w="559">
                  <a:moveTo>
                    <a:pt x="259" y="1"/>
                  </a:moveTo>
                  <a:cubicBezTo>
                    <a:pt x="124" y="1"/>
                    <a:pt x="0" y="125"/>
                    <a:pt x="0" y="300"/>
                  </a:cubicBezTo>
                  <a:cubicBezTo>
                    <a:pt x="0" y="424"/>
                    <a:pt x="124" y="559"/>
                    <a:pt x="300" y="559"/>
                  </a:cubicBezTo>
                  <a:cubicBezTo>
                    <a:pt x="465" y="518"/>
                    <a:pt x="558" y="383"/>
                    <a:pt x="558" y="259"/>
                  </a:cubicBezTo>
                  <a:cubicBezTo>
                    <a:pt x="558" y="83"/>
                    <a:pt x="42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41"/>
            <p:cNvSpPr/>
            <p:nvPr/>
          </p:nvSpPr>
          <p:spPr>
            <a:xfrm>
              <a:off x="731275" y="2543550"/>
              <a:ext cx="14250" cy="14250"/>
            </a:xfrm>
            <a:custGeom>
              <a:rect b="b" l="l" r="r" t="t"/>
              <a:pathLst>
                <a:path extrusionOk="0" h="570" w="570">
                  <a:moveTo>
                    <a:pt x="259" y="1"/>
                  </a:moveTo>
                  <a:cubicBezTo>
                    <a:pt x="94" y="1"/>
                    <a:pt x="1" y="135"/>
                    <a:pt x="1" y="311"/>
                  </a:cubicBezTo>
                  <a:cubicBezTo>
                    <a:pt x="1" y="476"/>
                    <a:pt x="135" y="569"/>
                    <a:pt x="311" y="569"/>
                  </a:cubicBezTo>
                  <a:cubicBezTo>
                    <a:pt x="435" y="569"/>
                    <a:pt x="570" y="435"/>
                    <a:pt x="570" y="259"/>
                  </a:cubicBezTo>
                  <a:cubicBezTo>
                    <a:pt x="570" y="94"/>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41"/>
            <p:cNvSpPr/>
            <p:nvPr/>
          </p:nvSpPr>
          <p:spPr>
            <a:xfrm>
              <a:off x="626850" y="2454375"/>
              <a:ext cx="6500" cy="7525"/>
            </a:xfrm>
            <a:custGeom>
              <a:rect b="b" l="l" r="r" t="t"/>
              <a:pathLst>
                <a:path extrusionOk="0" h="301" w="260">
                  <a:moveTo>
                    <a:pt x="1" y="1"/>
                  </a:moveTo>
                  <a:lnTo>
                    <a:pt x="1" y="301"/>
                  </a:lnTo>
                  <a:cubicBezTo>
                    <a:pt x="135" y="301"/>
                    <a:pt x="259" y="166"/>
                    <a:pt x="259" y="42"/>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41"/>
            <p:cNvSpPr/>
            <p:nvPr/>
          </p:nvSpPr>
          <p:spPr>
            <a:xfrm>
              <a:off x="689400" y="2448950"/>
              <a:ext cx="14000" cy="7525"/>
            </a:xfrm>
            <a:custGeom>
              <a:rect b="b" l="l" r="r" t="t"/>
              <a:pathLst>
                <a:path extrusionOk="0" h="301" w="560">
                  <a:moveTo>
                    <a:pt x="518" y="1"/>
                  </a:moveTo>
                  <a:lnTo>
                    <a:pt x="1" y="42"/>
                  </a:lnTo>
                  <a:cubicBezTo>
                    <a:pt x="1" y="218"/>
                    <a:pt x="125" y="301"/>
                    <a:pt x="259" y="301"/>
                  </a:cubicBezTo>
                  <a:cubicBezTo>
                    <a:pt x="435" y="301"/>
                    <a:pt x="559" y="166"/>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41"/>
            <p:cNvSpPr/>
            <p:nvPr/>
          </p:nvSpPr>
          <p:spPr>
            <a:xfrm>
              <a:off x="768000" y="2575875"/>
              <a:ext cx="7500" cy="7775"/>
            </a:xfrm>
            <a:custGeom>
              <a:rect b="b" l="l" r="r" t="t"/>
              <a:pathLst>
                <a:path extrusionOk="0" h="311" w="300">
                  <a:moveTo>
                    <a:pt x="300" y="0"/>
                  </a:moveTo>
                  <a:cubicBezTo>
                    <a:pt x="217" y="0"/>
                    <a:pt x="176" y="0"/>
                    <a:pt x="134" y="52"/>
                  </a:cubicBezTo>
                  <a:lnTo>
                    <a:pt x="83" y="93"/>
                  </a:lnTo>
                  <a:cubicBezTo>
                    <a:pt x="41" y="135"/>
                    <a:pt x="0" y="217"/>
                    <a:pt x="41" y="310"/>
                  </a:cubicBezTo>
                  <a:lnTo>
                    <a:pt x="300" y="259"/>
                  </a:lnTo>
                  <a:lnTo>
                    <a:pt x="3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41"/>
            <p:cNvSpPr/>
            <p:nvPr/>
          </p:nvSpPr>
          <p:spPr>
            <a:xfrm>
              <a:off x="763600" y="2507100"/>
              <a:ext cx="7775" cy="13150"/>
            </a:xfrm>
            <a:custGeom>
              <a:rect b="b" l="l" r="r" t="t"/>
              <a:pathLst>
                <a:path extrusionOk="0" h="526" w="311">
                  <a:moveTo>
                    <a:pt x="259" y="1"/>
                  </a:moveTo>
                  <a:cubicBezTo>
                    <a:pt x="176" y="1"/>
                    <a:pt x="135" y="1"/>
                    <a:pt x="93" y="42"/>
                  </a:cubicBezTo>
                  <a:cubicBezTo>
                    <a:pt x="52" y="84"/>
                    <a:pt x="0" y="166"/>
                    <a:pt x="0" y="259"/>
                  </a:cubicBezTo>
                  <a:cubicBezTo>
                    <a:pt x="0" y="404"/>
                    <a:pt x="103" y="525"/>
                    <a:pt x="247" y="525"/>
                  </a:cubicBezTo>
                  <a:cubicBezTo>
                    <a:pt x="267" y="525"/>
                    <a:pt x="289" y="523"/>
                    <a:pt x="310" y="518"/>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41"/>
            <p:cNvSpPr/>
            <p:nvPr/>
          </p:nvSpPr>
          <p:spPr>
            <a:xfrm>
              <a:off x="758425" y="2444550"/>
              <a:ext cx="7525" cy="6500"/>
            </a:xfrm>
            <a:custGeom>
              <a:rect b="b" l="l" r="r" t="t"/>
              <a:pathLst>
                <a:path extrusionOk="0" h="260" w="301">
                  <a:moveTo>
                    <a:pt x="0" y="1"/>
                  </a:moveTo>
                  <a:cubicBezTo>
                    <a:pt x="0" y="135"/>
                    <a:pt x="83" y="259"/>
                    <a:pt x="207" y="259"/>
                  </a:cubicBezTo>
                  <a:lnTo>
                    <a:pt x="300" y="2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41"/>
            <p:cNvSpPr/>
            <p:nvPr/>
          </p:nvSpPr>
          <p:spPr>
            <a:xfrm>
              <a:off x="497625" y="2596550"/>
              <a:ext cx="7525" cy="7525"/>
            </a:xfrm>
            <a:custGeom>
              <a:rect b="b" l="l" r="r" t="t"/>
              <a:pathLst>
                <a:path extrusionOk="0" h="301" w="301">
                  <a:moveTo>
                    <a:pt x="0" y="0"/>
                  </a:moveTo>
                  <a:lnTo>
                    <a:pt x="42" y="300"/>
                  </a:lnTo>
                  <a:lnTo>
                    <a:pt x="300" y="259"/>
                  </a:lnTo>
                  <a:cubicBezTo>
                    <a:pt x="300" y="166"/>
                    <a:pt x="259" y="83"/>
                    <a:pt x="176" y="42"/>
                  </a:cubicBezTo>
                  <a:lnTo>
                    <a:pt x="135" y="42"/>
                  </a:lnTo>
                  <a:cubicBezTo>
                    <a:pt x="93" y="0"/>
                    <a:pt x="42"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41"/>
            <p:cNvSpPr/>
            <p:nvPr/>
          </p:nvSpPr>
          <p:spPr>
            <a:xfrm>
              <a:off x="493475" y="2527525"/>
              <a:ext cx="7525" cy="14000"/>
            </a:xfrm>
            <a:custGeom>
              <a:rect b="b" l="l" r="r" t="t"/>
              <a:pathLst>
                <a:path extrusionOk="0" h="560" w="301">
                  <a:moveTo>
                    <a:pt x="1" y="1"/>
                  </a:moveTo>
                  <a:lnTo>
                    <a:pt x="42" y="559"/>
                  </a:lnTo>
                  <a:lnTo>
                    <a:pt x="84" y="559"/>
                  </a:lnTo>
                  <a:cubicBezTo>
                    <a:pt x="208" y="518"/>
                    <a:pt x="301" y="383"/>
                    <a:pt x="259" y="259"/>
                  </a:cubicBezTo>
                  <a:cubicBezTo>
                    <a:pt x="259" y="177"/>
                    <a:pt x="208" y="83"/>
                    <a:pt x="125" y="42"/>
                  </a:cubicBezTo>
                  <a:lnTo>
                    <a:pt x="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41"/>
            <p:cNvSpPr/>
            <p:nvPr/>
          </p:nvSpPr>
          <p:spPr>
            <a:xfrm>
              <a:off x="561200" y="2591125"/>
              <a:ext cx="14000" cy="7500"/>
            </a:xfrm>
            <a:custGeom>
              <a:rect b="b" l="l" r="r" t="t"/>
              <a:pathLst>
                <a:path extrusionOk="0" h="300" w="560">
                  <a:moveTo>
                    <a:pt x="259" y="0"/>
                  </a:moveTo>
                  <a:cubicBezTo>
                    <a:pt x="177" y="42"/>
                    <a:pt x="83" y="42"/>
                    <a:pt x="42" y="124"/>
                  </a:cubicBezTo>
                  <a:cubicBezTo>
                    <a:pt x="1" y="166"/>
                    <a:pt x="1" y="259"/>
                    <a:pt x="1" y="300"/>
                  </a:cubicBezTo>
                  <a:lnTo>
                    <a:pt x="559" y="259"/>
                  </a:lnTo>
                  <a:cubicBezTo>
                    <a:pt x="559" y="217"/>
                    <a:pt x="518" y="166"/>
                    <a:pt x="476" y="124"/>
                  </a:cubicBezTo>
                  <a:cubicBezTo>
                    <a:pt x="435" y="42"/>
                    <a:pt x="342"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41"/>
            <p:cNvSpPr/>
            <p:nvPr/>
          </p:nvSpPr>
          <p:spPr>
            <a:xfrm>
              <a:off x="555775" y="2522100"/>
              <a:ext cx="13975" cy="13975"/>
            </a:xfrm>
            <a:custGeom>
              <a:rect b="b" l="l" r="r" t="t"/>
              <a:pathLst>
                <a:path extrusionOk="0" h="559" w="559">
                  <a:moveTo>
                    <a:pt x="259" y="1"/>
                  </a:moveTo>
                  <a:cubicBezTo>
                    <a:pt x="94" y="1"/>
                    <a:pt x="1" y="176"/>
                    <a:pt x="1" y="300"/>
                  </a:cubicBezTo>
                  <a:cubicBezTo>
                    <a:pt x="1" y="476"/>
                    <a:pt x="135" y="559"/>
                    <a:pt x="300" y="559"/>
                  </a:cubicBezTo>
                  <a:cubicBezTo>
                    <a:pt x="435" y="559"/>
                    <a:pt x="559" y="435"/>
                    <a:pt x="559" y="259"/>
                  </a:cubicBezTo>
                  <a:cubicBezTo>
                    <a:pt x="518" y="135"/>
                    <a:pt x="39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41"/>
            <p:cNvSpPr/>
            <p:nvPr/>
          </p:nvSpPr>
          <p:spPr>
            <a:xfrm>
              <a:off x="518050" y="2489800"/>
              <a:ext cx="14225" cy="14175"/>
            </a:xfrm>
            <a:custGeom>
              <a:rect b="b" l="l" r="r" t="t"/>
              <a:pathLst>
                <a:path extrusionOk="0" h="567" w="569">
                  <a:moveTo>
                    <a:pt x="259" y="0"/>
                  </a:moveTo>
                  <a:cubicBezTo>
                    <a:pt x="135" y="42"/>
                    <a:pt x="0" y="176"/>
                    <a:pt x="0" y="300"/>
                  </a:cubicBezTo>
                  <a:cubicBezTo>
                    <a:pt x="45" y="453"/>
                    <a:pt x="145" y="567"/>
                    <a:pt x="258" y="567"/>
                  </a:cubicBezTo>
                  <a:cubicBezTo>
                    <a:pt x="275" y="567"/>
                    <a:pt x="293" y="564"/>
                    <a:pt x="310" y="559"/>
                  </a:cubicBezTo>
                  <a:cubicBezTo>
                    <a:pt x="476" y="559"/>
                    <a:pt x="569" y="434"/>
                    <a:pt x="569" y="259"/>
                  </a:cubicBezTo>
                  <a:cubicBezTo>
                    <a:pt x="569" y="135"/>
                    <a:pt x="43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41"/>
            <p:cNvSpPr/>
            <p:nvPr/>
          </p:nvSpPr>
          <p:spPr>
            <a:xfrm>
              <a:off x="523475" y="2559650"/>
              <a:ext cx="13975" cy="14175"/>
            </a:xfrm>
            <a:custGeom>
              <a:rect b="b" l="l" r="r" t="t"/>
              <a:pathLst>
                <a:path extrusionOk="0" h="567" w="559">
                  <a:moveTo>
                    <a:pt x="325" y="0"/>
                  </a:moveTo>
                  <a:cubicBezTo>
                    <a:pt x="304" y="0"/>
                    <a:pt x="282" y="3"/>
                    <a:pt x="259" y="8"/>
                  </a:cubicBezTo>
                  <a:cubicBezTo>
                    <a:pt x="135" y="8"/>
                    <a:pt x="0" y="132"/>
                    <a:pt x="0" y="308"/>
                  </a:cubicBezTo>
                  <a:cubicBezTo>
                    <a:pt x="0" y="442"/>
                    <a:pt x="176" y="566"/>
                    <a:pt x="300" y="566"/>
                  </a:cubicBezTo>
                  <a:cubicBezTo>
                    <a:pt x="476" y="525"/>
                    <a:pt x="559" y="391"/>
                    <a:pt x="559" y="267"/>
                  </a:cubicBezTo>
                  <a:cubicBezTo>
                    <a:pt x="559" y="114"/>
                    <a:pt x="465" y="0"/>
                    <a:pt x="3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41"/>
            <p:cNvSpPr/>
            <p:nvPr/>
          </p:nvSpPr>
          <p:spPr>
            <a:xfrm>
              <a:off x="587050" y="2485200"/>
              <a:ext cx="15025" cy="13425"/>
            </a:xfrm>
            <a:custGeom>
              <a:rect b="b" l="l" r="r" t="t"/>
              <a:pathLst>
                <a:path extrusionOk="0" h="537" w="601">
                  <a:moveTo>
                    <a:pt x="350" y="1"/>
                  </a:moveTo>
                  <a:cubicBezTo>
                    <a:pt x="334" y="1"/>
                    <a:pt x="317" y="3"/>
                    <a:pt x="301" y="8"/>
                  </a:cubicBezTo>
                  <a:cubicBezTo>
                    <a:pt x="135" y="8"/>
                    <a:pt x="1" y="143"/>
                    <a:pt x="42" y="267"/>
                  </a:cubicBezTo>
                  <a:cubicBezTo>
                    <a:pt x="42" y="417"/>
                    <a:pt x="140" y="537"/>
                    <a:pt x="245" y="537"/>
                  </a:cubicBezTo>
                  <a:cubicBezTo>
                    <a:pt x="264" y="537"/>
                    <a:pt x="282" y="533"/>
                    <a:pt x="301" y="525"/>
                  </a:cubicBezTo>
                  <a:cubicBezTo>
                    <a:pt x="476" y="525"/>
                    <a:pt x="600" y="401"/>
                    <a:pt x="559" y="267"/>
                  </a:cubicBezTo>
                  <a:cubicBezTo>
                    <a:pt x="559" y="122"/>
                    <a:pt x="464"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41"/>
            <p:cNvSpPr/>
            <p:nvPr/>
          </p:nvSpPr>
          <p:spPr>
            <a:xfrm>
              <a:off x="592475" y="2554425"/>
              <a:ext cx="15025" cy="13975"/>
            </a:xfrm>
            <a:custGeom>
              <a:rect b="b" l="l" r="r" t="t"/>
              <a:pathLst>
                <a:path extrusionOk="0" h="559" w="601">
                  <a:moveTo>
                    <a:pt x="259" y="0"/>
                  </a:moveTo>
                  <a:cubicBezTo>
                    <a:pt x="125" y="0"/>
                    <a:pt x="1" y="134"/>
                    <a:pt x="1" y="300"/>
                  </a:cubicBezTo>
                  <a:cubicBezTo>
                    <a:pt x="42" y="434"/>
                    <a:pt x="177" y="558"/>
                    <a:pt x="301" y="558"/>
                  </a:cubicBezTo>
                  <a:cubicBezTo>
                    <a:pt x="476" y="517"/>
                    <a:pt x="600" y="393"/>
                    <a:pt x="559" y="258"/>
                  </a:cubicBezTo>
                  <a:cubicBezTo>
                    <a:pt x="559" y="83"/>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41"/>
            <p:cNvSpPr/>
            <p:nvPr/>
          </p:nvSpPr>
          <p:spPr>
            <a:xfrm>
              <a:off x="488050" y="2464975"/>
              <a:ext cx="7525" cy="7525"/>
            </a:xfrm>
            <a:custGeom>
              <a:rect b="b" l="l" r="r" t="t"/>
              <a:pathLst>
                <a:path extrusionOk="0" h="301" w="301">
                  <a:moveTo>
                    <a:pt x="1" y="1"/>
                  </a:moveTo>
                  <a:lnTo>
                    <a:pt x="42" y="301"/>
                  </a:lnTo>
                  <a:cubicBezTo>
                    <a:pt x="166" y="259"/>
                    <a:pt x="259" y="176"/>
                    <a:pt x="301" y="42"/>
                  </a:cubicBezTo>
                  <a:lnTo>
                    <a:pt x="3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41"/>
            <p:cNvSpPr/>
            <p:nvPr/>
          </p:nvSpPr>
          <p:spPr>
            <a:xfrm>
              <a:off x="550350" y="2459550"/>
              <a:ext cx="14250" cy="7775"/>
            </a:xfrm>
            <a:custGeom>
              <a:rect b="b" l="l" r="r" t="t"/>
              <a:pathLst>
                <a:path extrusionOk="0" h="311" w="570">
                  <a:moveTo>
                    <a:pt x="569" y="1"/>
                  </a:moveTo>
                  <a:lnTo>
                    <a:pt x="1" y="52"/>
                  </a:lnTo>
                  <a:lnTo>
                    <a:pt x="1" y="94"/>
                  </a:lnTo>
                  <a:cubicBezTo>
                    <a:pt x="52" y="218"/>
                    <a:pt x="176" y="311"/>
                    <a:pt x="311" y="311"/>
                  </a:cubicBezTo>
                  <a:cubicBezTo>
                    <a:pt x="435" y="259"/>
                    <a:pt x="569" y="135"/>
                    <a:pt x="5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41"/>
            <p:cNvSpPr/>
            <p:nvPr/>
          </p:nvSpPr>
          <p:spPr>
            <a:xfrm>
              <a:off x="630225" y="2586725"/>
              <a:ext cx="6475" cy="6475"/>
            </a:xfrm>
            <a:custGeom>
              <a:rect b="b" l="l" r="r" t="t"/>
              <a:pathLst>
                <a:path extrusionOk="0" h="259" w="259">
                  <a:moveTo>
                    <a:pt x="259" y="0"/>
                  </a:moveTo>
                  <a:cubicBezTo>
                    <a:pt x="217" y="0"/>
                    <a:pt x="124" y="0"/>
                    <a:pt x="83" y="42"/>
                  </a:cubicBezTo>
                  <a:cubicBezTo>
                    <a:pt x="42" y="83"/>
                    <a:pt x="0" y="135"/>
                    <a:pt x="0" y="218"/>
                  </a:cubicBezTo>
                  <a:lnTo>
                    <a:pt x="0" y="259"/>
                  </a:lnTo>
                  <a:lnTo>
                    <a:pt x="259"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41"/>
            <p:cNvSpPr/>
            <p:nvPr/>
          </p:nvSpPr>
          <p:spPr>
            <a:xfrm>
              <a:off x="624800" y="2516675"/>
              <a:ext cx="7525" cy="13975"/>
            </a:xfrm>
            <a:custGeom>
              <a:rect b="b" l="l" r="r" t="t"/>
              <a:pathLst>
                <a:path extrusionOk="0" h="559" w="301">
                  <a:moveTo>
                    <a:pt x="259" y="1"/>
                  </a:moveTo>
                  <a:cubicBezTo>
                    <a:pt x="217" y="1"/>
                    <a:pt x="176" y="42"/>
                    <a:pt x="124" y="94"/>
                  </a:cubicBezTo>
                  <a:cubicBezTo>
                    <a:pt x="42" y="135"/>
                    <a:pt x="0" y="218"/>
                    <a:pt x="0" y="300"/>
                  </a:cubicBezTo>
                  <a:cubicBezTo>
                    <a:pt x="0" y="435"/>
                    <a:pt x="83" y="517"/>
                    <a:pt x="217" y="559"/>
                  </a:cubicBezTo>
                  <a:lnTo>
                    <a:pt x="30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41"/>
            <p:cNvSpPr/>
            <p:nvPr/>
          </p:nvSpPr>
          <p:spPr>
            <a:xfrm>
              <a:off x="619375" y="2454375"/>
              <a:ext cx="7500" cy="7525"/>
            </a:xfrm>
            <a:custGeom>
              <a:rect b="b" l="l" r="r" t="t"/>
              <a:pathLst>
                <a:path extrusionOk="0" h="301" w="300">
                  <a:moveTo>
                    <a:pt x="300" y="1"/>
                  </a:moveTo>
                  <a:lnTo>
                    <a:pt x="0" y="42"/>
                  </a:lnTo>
                  <a:lnTo>
                    <a:pt x="0" y="84"/>
                  </a:lnTo>
                  <a:cubicBezTo>
                    <a:pt x="41" y="208"/>
                    <a:pt x="134" y="259"/>
                    <a:pt x="259" y="301"/>
                  </a:cubicBezTo>
                  <a:lnTo>
                    <a:pt x="300" y="301"/>
                  </a:lnTo>
                  <a:lnTo>
                    <a:pt x="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41"/>
            <p:cNvSpPr/>
            <p:nvPr/>
          </p:nvSpPr>
          <p:spPr>
            <a:xfrm>
              <a:off x="359850" y="2607150"/>
              <a:ext cx="7525" cy="7500"/>
            </a:xfrm>
            <a:custGeom>
              <a:rect b="b" l="l" r="r" t="t"/>
              <a:pathLst>
                <a:path extrusionOk="0" h="300" w="301">
                  <a:moveTo>
                    <a:pt x="1" y="0"/>
                  </a:moveTo>
                  <a:lnTo>
                    <a:pt x="1" y="300"/>
                  </a:lnTo>
                  <a:lnTo>
                    <a:pt x="301" y="259"/>
                  </a:lnTo>
                  <a:cubicBezTo>
                    <a:pt x="301" y="135"/>
                    <a:pt x="218" y="42"/>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41"/>
            <p:cNvSpPr/>
            <p:nvPr/>
          </p:nvSpPr>
          <p:spPr>
            <a:xfrm>
              <a:off x="354425" y="2538375"/>
              <a:ext cx="7525" cy="14000"/>
            </a:xfrm>
            <a:custGeom>
              <a:rect b="b" l="l" r="r" t="t"/>
              <a:pathLst>
                <a:path extrusionOk="0" h="560" w="301">
                  <a:moveTo>
                    <a:pt x="1" y="1"/>
                  </a:moveTo>
                  <a:lnTo>
                    <a:pt x="42" y="559"/>
                  </a:lnTo>
                  <a:cubicBezTo>
                    <a:pt x="42" y="559"/>
                    <a:pt x="83" y="559"/>
                    <a:pt x="83" y="518"/>
                  </a:cubicBezTo>
                  <a:cubicBezTo>
                    <a:pt x="176" y="518"/>
                    <a:pt x="259" y="425"/>
                    <a:pt x="300" y="342"/>
                  </a:cubicBezTo>
                  <a:lnTo>
                    <a:pt x="300" y="259"/>
                  </a:lnTo>
                  <a:cubicBezTo>
                    <a:pt x="300" y="166"/>
                    <a:pt x="218" y="84"/>
                    <a:pt x="176" y="42"/>
                  </a:cubicBezTo>
                  <a:lnTo>
                    <a:pt x="1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41"/>
            <p:cNvSpPr/>
            <p:nvPr/>
          </p:nvSpPr>
          <p:spPr>
            <a:xfrm>
              <a:off x="422400" y="2601725"/>
              <a:ext cx="14000" cy="7775"/>
            </a:xfrm>
            <a:custGeom>
              <a:rect b="b" l="l" r="r" t="t"/>
              <a:pathLst>
                <a:path extrusionOk="0" h="311" w="560">
                  <a:moveTo>
                    <a:pt x="259" y="0"/>
                  </a:moveTo>
                  <a:cubicBezTo>
                    <a:pt x="208" y="0"/>
                    <a:pt x="166" y="52"/>
                    <a:pt x="125" y="93"/>
                  </a:cubicBezTo>
                  <a:cubicBezTo>
                    <a:pt x="83" y="93"/>
                    <a:pt x="42" y="134"/>
                    <a:pt x="42" y="217"/>
                  </a:cubicBezTo>
                  <a:cubicBezTo>
                    <a:pt x="1" y="217"/>
                    <a:pt x="1" y="259"/>
                    <a:pt x="1" y="310"/>
                  </a:cubicBezTo>
                  <a:lnTo>
                    <a:pt x="559" y="259"/>
                  </a:lnTo>
                  <a:cubicBezTo>
                    <a:pt x="559" y="134"/>
                    <a:pt x="42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41"/>
            <p:cNvSpPr/>
            <p:nvPr/>
          </p:nvSpPr>
          <p:spPr>
            <a:xfrm>
              <a:off x="416975" y="2532950"/>
              <a:ext cx="13975" cy="14000"/>
            </a:xfrm>
            <a:custGeom>
              <a:rect b="b" l="l" r="r" t="t"/>
              <a:pathLst>
                <a:path extrusionOk="0" h="560" w="559">
                  <a:moveTo>
                    <a:pt x="259" y="1"/>
                  </a:moveTo>
                  <a:cubicBezTo>
                    <a:pt x="125" y="1"/>
                    <a:pt x="1" y="125"/>
                    <a:pt x="1" y="301"/>
                  </a:cubicBezTo>
                  <a:cubicBezTo>
                    <a:pt x="42" y="425"/>
                    <a:pt x="166" y="559"/>
                    <a:pt x="300" y="559"/>
                  </a:cubicBezTo>
                  <a:cubicBezTo>
                    <a:pt x="476" y="559"/>
                    <a:pt x="559" y="383"/>
                    <a:pt x="559" y="259"/>
                  </a:cubicBezTo>
                  <a:cubicBezTo>
                    <a:pt x="559" y="84"/>
                    <a:pt x="42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41"/>
            <p:cNvSpPr/>
            <p:nvPr/>
          </p:nvSpPr>
          <p:spPr>
            <a:xfrm>
              <a:off x="379250" y="2500650"/>
              <a:ext cx="15000" cy="13975"/>
            </a:xfrm>
            <a:custGeom>
              <a:rect b="b" l="l" r="r" t="t"/>
              <a:pathLst>
                <a:path extrusionOk="0" h="559" w="600">
                  <a:moveTo>
                    <a:pt x="300" y="0"/>
                  </a:moveTo>
                  <a:cubicBezTo>
                    <a:pt x="124" y="42"/>
                    <a:pt x="0" y="166"/>
                    <a:pt x="41" y="300"/>
                  </a:cubicBezTo>
                  <a:cubicBezTo>
                    <a:pt x="41" y="476"/>
                    <a:pt x="176" y="559"/>
                    <a:pt x="341" y="559"/>
                  </a:cubicBezTo>
                  <a:cubicBezTo>
                    <a:pt x="476" y="559"/>
                    <a:pt x="600" y="424"/>
                    <a:pt x="600" y="259"/>
                  </a:cubicBezTo>
                  <a:cubicBezTo>
                    <a:pt x="558" y="125"/>
                    <a:pt x="434" y="0"/>
                    <a:pt x="3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41"/>
            <p:cNvSpPr/>
            <p:nvPr/>
          </p:nvSpPr>
          <p:spPr>
            <a:xfrm>
              <a:off x="384675" y="2570425"/>
              <a:ext cx="15000" cy="13400"/>
            </a:xfrm>
            <a:custGeom>
              <a:rect b="b" l="l" r="r" t="t"/>
              <a:pathLst>
                <a:path extrusionOk="0" h="536" w="600">
                  <a:moveTo>
                    <a:pt x="356" y="0"/>
                  </a:moveTo>
                  <a:cubicBezTo>
                    <a:pt x="338" y="0"/>
                    <a:pt x="319" y="4"/>
                    <a:pt x="300" y="11"/>
                  </a:cubicBezTo>
                  <a:cubicBezTo>
                    <a:pt x="124" y="11"/>
                    <a:pt x="0" y="135"/>
                    <a:pt x="42" y="270"/>
                  </a:cubicBezTo>
                  <a:cubicBezTo>
                    <a:pt x="42" y="415"/>
                    <a:pt x="137" y="536"/>
                    <a:pt x="279" y="536"/>
                  </a:cubicBezTo>
                  <a:cubicBezTo>
                    <a:pt x="299" y="536"/>
                    <a:pt x="320" y="533"/>
                    <a:pt x="341" y="528"/>
                  </a:cubicBezTo>
                  <a:cubicBezTo>
                    <a:pt x="476" y="528"/>
                    <a:pt x="600" y="394"/>
                    <a:pt x="559" y="218"/>
                  </a:cubicBezTo>
                  <a:cubicBezTo>
                    <a:pt x="559" y="113"/>
                    <a:pt x="462" y="0"/>
                    <a:pt x="3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41"/>
            <p:cNvSpPr/>
            <p:nvPr/>
          </p:nvSpPr>
          <p:spPr>
            <a:xfrm>
              <a:off x="449275" y="2495225"/>
              <a:ext cx="14000" cy="13975"/>
            </a:xfrm>
            <a:custGeom>
              <a:rect b="b" l="l" r="r" t="t"/>
              <a:pathLst>
                <a:path extrusionOk="0" h="559" w="560">
                  <a:moveTo>
                    <a:pt x="259" y="0"/>
                  </a:moveTo>
                  <a:cubicBezTo>
                    <a:pt x="84" y="42"/>
                    <a:pt x="1" y="176"/>
                    <a:pt x="1" y="300"/>
                  </a:cubicBezTo>
                  <a:cubicBezTo>
                    <a:pt x="1" y="476"/>
                    <a:pt x="125" y="559"/>
                    <a:pt x="301" y="559"/>
                  </a:cubicBezTo>
                  <a:cubicBezTo>
                    <a:pt x="425" y="559"/>
                    <a:pt x="559" y="435"/>
                    <a:pt x="559" y="259"/>
                  </a:cubicBezTo>
                  <a:cubicBezTo>
                    <a:pt x="559" y="124"/>
                    <a:pt x="38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41"/>
            <p:cNvSpPr/>
            <p:nvPr/>
          </p:nvSpPr>
          <p:spPr>
            <a:xfrm>
              <a:off x="454725" y="2565075"/>
              <a:ext cx="13975" cy="13325"/>
            </a:xfrm>
            <a:custGeom>
              <a:rect b="b" l="l" r="r" t="t"/>
              <a:pathLst>
                <a:path extrusionOk="0" h="533" w="559">
                  <a:moveTo>
                    <a:pt x="308" y="0"/>
                  </a:moveTo>
                  <a:cubicBezTo>
                    <a:pt x="291" y="0"/>
                    <a:pt x="275" y="3"/>
                    <a:pt x="259" y="8"/>
                  </a:cubicBezTo>
                  <a:cubicBezTo>
                    <a:pt x="83" y="8"/>
                    <a:pt x="0" y="132"/>
                    <a:pt x="0" y="308"/>
                  </a:cubicBezTo>
                  <a:cubicBezTo>
                    <a:pt x="0" y="417"/>
                    <a:pt x="95" y="533"/>
                    <a:pt x="236" y="533"/>
                  </a:cubicBezTo>
                  <a:cubicBezTo>
                    <a:pt x="256" y="533"/>
                    <a:pt x="278" y="530"/>
                    <a:pt x="300" y="525"/>
                  </a:cubicBezTo>
                  <a:cubicBezTo>
                    <a:pt x="424" y="525"/>
                    <a:pt x="558" y="391"/>
                    <a:pt x="558" y="267"/>
                  </a:cubicBezTo>
                  <a:cubicBezTo>
                    <a:pt x="522" y="114"/>
                    <a:pt x="416" y="0"/>
                    <a:pt x="3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41"/>
            <p:cNvSpPr/>
            <p:nvPr/>
          </p:nvSpPr>
          <p:spPr>
            <a:xfrm>
              <a:off x="350025" y="2474800"/>
              <a:ext cx="6500" cy="7525"/>
            </a:xfrm>
            <a:custGeom>
              <a:rect b="b" l="l" r="r" t="t"/>
              <a:pathLst>
                <a:path extrusionOk="0" h="301" w="260">
                  <a:moveTo>
                    <a:pt x="259" y="1"/>
                  </a:moveTo>
                  <a:lnTo>
                    <a:pt x="1" y="42"/>
                  </a:lnTo>
                  <a:lnTo>
                    <a:pt x="1" y="300"/>
                  </a:lnTo>
                  <a:cubicBezTo>
                    <a:pt x="135" y="300"/>
                    <a:pt x="259" y="218"/>
                    <a:pt x="259" y="83"/>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41"/>
            <p:cNvSpPr/>
            <p:nvPr/>
          </p:nvSpPr>
          <p:spPr>
            <a:xfrm>
              <a:off x="411550" y="2470400"/>
              <a:ext cx="15025" cy="7525"/>
            </a:xfrm>
            <a:custGeom>
              <a:rect b="b" l="l" r="r" t="t"/>
              <a:pathLst>
                <a:path extrusionOk="0" h="301" w="601">
                  <a:moveTo>
                    <a:pt x="559" y="1"/>
                  </a:moveTo>
                  <a:lnTo>
                    <a:pt x="0" y="42"/>
                  </a:lnTo>
                  <a:cubicBezTo>
                    <a:pt x="42" y="177"/>
                    <a:pt x="176" y="301"/>
                    <a:pt x="300" y="301"/>
                  </a:cubicBezTo>
                  <a:cubicBezTo>
                    <a:pt x="476" y="259"/>
                    <a:pt x="600" y="135"/>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41"/>
            <p:cNvSpPr/>
            <p:nvPr/>
          </p:nvSpPr>
          <p:spPr>
            <a:xfrm>
              <a:off x="491150" y="2596550"/>
              <a:ext cx="7525" cy="7525"/>
            </a:xfrm>
            <a:custGeom>
              <a:rect b="b" l="l" r="r" t="t"/>
              <a:pathLst>
                <a:path extrusionOk="0" h="301" w="301">
                  <a:moveTo>
                    <a:pt x="259" y="0"/>
                  </a:moveTo>
                  <a:cubicBezTo>
                    <a:pt x="218" y="0"/>
                    <a:pt x="177" y="42"/>
                    <a:pt x="135" y="83"/>
                  </a:cubicBezTo>
                  <a:cubicBezTo>
                    <a:pt x="42" y="124"/>
                    <a:pt x="1" y="207"/>
                    <a:pt x="1" y="300"/>
                  </a:cubicBezTo>
                  <a:lnTo>
                    <a:pt x="301"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41"/>
            <p:cNvSpPr/>
            <p:nvPr/>
          </p:nvSpPr>
          <p:spPr>
            <a:xfrm>
              <a:off x="485725" y="2527525"/>
              <a:ext cx="8825" cy="14000"/>
            </a:xfrm>
            <a:custGeom>
              <a:rect b="b" l="l" r="r" t="t"/>
              <a:pathLst>
                <a:path extrusionOk="0" h="560" w="353">
                  <a:moveTo>
                    <a:pt x="311" y="1"/>
                  </a:moveTo>
                  <a:cubicBezTo>
                    <a:pt x="218" y="1"/>
                    <a:pt x="177" y="42"/>
                    <a:pt x="135" y="42"/>
                  </a:cubicBezTo>
                  <a:cubicBezTo>
                    <a:pt x="52" y="125"/>
                    <a:pt x="1" y="218"/>
                    <a:pt x="52" y="301"/>
                  </a:cubicBezTo>
                  <a:cubicBezTo>
                    <a:pt x="52" y="435"/>
                    <a:pt x="135" y="518"/>
                    <a:pt x="218" y="559"/>
                  </a:cubicBezTo>
                  <a:lnTo>
                    <a:pt x="352" y="559"/>
                  </a:lnTo>
                  <a:lnTo>
                    <a:pt x="3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41"/>
            <p:cNvSpPr/>
            <p:nvPr/>
          </p:nvSpPr>
          <p:spPr>
            <a:xfrm>
              <a:off x="481600" y="2464975"/>
              <a:ext cx="7525" cy="7525"/>
            </a:xfrm>
            <a:custGeom>
              <a:rect b="b" l="l" r="r" t="t"/>
              <a:pathLst>
                <a:path extrusionOk="0" h="301" w="301">
                  <a:moveTo>
                    <a:pt x="259" y="1"/>
                  </a:moveTo>
                  <a:lnTo>
                    <a:pt x="0" y="42"/>
                  </a:lnTo>
                  <a:cubicBezTo>
                    <a:pt x="0" y="176"/>
                    <a:pt x="83" y="259"/>
                    <a:pt x="217" y="301"/>
                  </a:cubicBezTo>
                  <a:lnTo>
                    <a:pt x="300" y="301"/>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41"/>
            <p:cNvSpPr/>
            <p:nvPr/>
          </p:nvSpPr>
          <p:spPr>
            <a:xfrm>
              <a:off x="283350" y="2612575"/>
              <a:ext cx="13975" cy="7525"/>
            </a:xfrm>
            <a:custGeom>
              <a:rect b="b" l="l" r="r" t="t"/>
              <a:pathLst>
                <a:path extrusionOk="0" h="301" w="559">
                  <a:moveTo>
                    <a:pt x="300" y="0"/>
                  </a:moveTo>
                  <a:cubicBezTo>
                    <a:pt x="217" y="0"/>
                    <a:pt x="135" y="42"/>
                    <a:pt x="83" y="83"/>
                  </a:cubicBezTo>
                  <a:cubicBezTo>
                    <a:pt x="42" y="135"/>
                    <a:pt x="0" y="217"/>
                    <a:pt x="42" y="300"/>
                  </a:cubicBezTo>
                  <a:lnTo>
                    <a:pt x="559" y="259"/>
                  </a:lnTo>
                  <a:cubicBezTo>
                    <a:pt x="559" y="217"/>
                    <a:pt x="559" y="135"/>
                    <a:pt x="517" y="83"/>
                  </a:cubicBezTo>
                  <a:cubicBezTo>
                    <a:pt x="476" y="42"/>
                    <a:pt x="393" y="0"/>
                    <a:pt x="3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41"/>
            <p:cNvSpPr/>
            <p:nvPr/>
          </p:nvSpPr>
          <p:spPr>
            <a:xfrm>
              <a:off x="277925" y="2543375"/>
              <a:ext cx="15275" cy="14425"/>
            </a:xfrm>
            <a:custGeom>
              <a:rect b="b" l="l" r="r" t="t"/>
              <a:pathLst>
                <a:path extrusionOk="0" h="577" w="611">
                  <a:moveTo>
                    <a:pt x="349" y="0"/>
                  </a:moveTo>
                  <a:cubicBezTo>
                    <a:pt x="333" y="0"/>
                    <a:pt x="317" y="3"/>
                    <a:pt x="300" y="8"/>
                  </a:cubicBezTo>
                  <a:cubicBezTo>
                    <a:pt x="135" y="8"/>
                    <a:pt x="0" y="142"/>
                    <a:pt x="42" y="318"/>
                  </a:cubicBezTo>
                  <a:cubicBezTo>
                    <a:pt x="42" y="442"/>
                    <a:pt x="176" y="576"/>
                    <a:pt x="352" y="576"/>
                  </a:cubicBezTo>
                  <a:cubicBezTo>
                    <a:pt x="476" y="525"/>
                    <a:pt x="610" y="401"/>
                    <a:pt x="610" y="266"/>
                  </a:cubicBezTo>
                  <a:cubicBezTo>
                    <a:pt x="565" y="121"/>
                    <a:pt x="464" y="0"/>
                    <a:pt x="3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41"/>
            <p:cNvSpPr/>
            <p:nvPr/>
          </p:nvSpPr>
          <p:spPr>
            <a:xfrm>
              <a:off x="310225" y="2506075"/>
              <a:ext cx="15275" cy="13975"/>
            </a:xfrm>
            <a:custGeom>
              <a:rect b="b" l="l" r="r" t="t"/>
              <a:pathLst>
                <a:path extrusionOk="0" h="559" w="611">
                  <a:moveTo>
                    <a:pt x="259" y="1"/>
                  </a:moveTo>
                  <a:cubicBezTo>
                    <a:pt x="135" y="1"/>
                    <a:pt x="1" y="125"/>
                    <a:pt x="1" y="300"/>
                  </a:cubicBezTo>
                  <a:cubicBezTo>
                    <a:pt x="42" y="466"/>
                    <a:pt x="176" y="559"/>
                    <a:pt x="300" y="559"/>
                  </a:cubicBezTo>
                  <a:cubicBezTo>
                    <a:pt x="476" y="559"/>
                    <a:pt x="611" y="425"/>
                    <a:pt x="559" y="259"/>
                  </a:cubicBezTo>
                  <a:cubicBezTo>
                    <a:pt x="559" y="12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41"/>
            <p:cNvSpPr/>
            <p:nvPr/>
          </p:nvSpPr>
          <p:spPr>
            <a:xfrm>
              <a:off x="315650" y="2574825"/>
              <a:ext cx="14000" cy="14275"/>
            </a:xfrm>
            <a:custGeom>
              <a:rect b="b" l="l" r="r" t="t"/>
              <a:pathLst>
                <a:path extrusionOk="0" h="571" w="560">
                  <a:moveTo>
                    <a:pt x="259" y="1"/>
                  </a:moveTo>
                  <a:cubicBezTo>
                    <a:pt x="135" y="42"/>
                    <a:pt x="1" y="177"/>
                    <a:pt x="1" y="301"/>
                  </a:cubicBezTo>
                  <a:cubicBezTo>
                    <a:pt x="36" y="450"/>
                    <a:pt x="139" y="570"/>
                    <a:pt x="245" y="570"/>
                  </a:cubicBezTo>
                  <a:cubicBezTo>
                    <a:pt x="264" y="570"/>
                    <a:pt x="282" y="567"/>
                    <a:pt x="301" y="559"/>
                  </a:cubicBezTo>
                  <a:cubicBezTo>
                    <a:pt x="476" y="559"/>
                    <a:pt x="559" y="435"/>
                    <a:pt x="559" y="259"/>
                  </a:cubicBezTo>
                  <a:cubicBezTo>
                    <a:pt x="559" y="13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41"/>
            <p:cNvSpPr/>
            <p:nvPr/>
          </p:nvSpPr>
          <p:spPr>
            <a:xfrm>
              <a:off x="280250" y="2480225"/>
              <a:ext cx="7525" cy="7525"/>
            </a:xfrm>
            <a:custGeom>
              <a:rect b="b" l="l" r="r" t="t"/>
              <a:pathLst>
                <a:path extrusionOk="0" h="301" w="301">
                  <a:moveTo>
                    <a:pt x="300" y="1"/>
                  </a:moveTo>
                  <a:lnTo>
                    <a:pt x="42" y="42"/>
                  </a:lnTo>
                  <a:lnTo>
                    <a:pt x="0" y="301"/>
                  </a:lnTo>
                  <a:lnTo>
                    <a:pt x="42" y="301"/>
                  </a:lnTo>
                  <a:cubicBezTo>
                    <a:pt x="166" y="301"/>
                    <a:pt x="300" y="166"/>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41"/>
            <p:cNvSpPr/>
            <p:nvPr/>
          </p:nvSpPr>
          <p:spPr>
            <a:xfrm>
              <a:off x="353400" y="2607150"/>
              <a:ext cx="6475" cy="7500"/>
            </a:xfrm>
            <a:custGeom>
              <a:rect b="b" l="l" r="r" t="t"/>
              <a:pathLst>
                <a:path extrusionOk="0" h="300" w="259">
                  <a:moveTo>
                    <a:pt x="217" y="0"/>
                  </a:moveTo>
                  <a:cubicBezTo>
                    <a:pt x="83" y="42"/>
                    <a:pt x="0" y="135"/>
                    <a:pt x="0" y="259"/>
                  </a:cubicBezTo>
                  <a:lnTo>
                    <a:pt x="0" y="300"/>
                  </a:lnTo>
                  <a:lnTo>
                    <a:pt x="259"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41"/>
            <p:cNvSpPr/>
            <p:nvPr/>
          </p:nvSpPr>
          <p:spPr>
            <a:xfrm>
              <a:off x="347975" y="2538375"/>
              <a:ext cx="7500" cy="14000"/>
            </a:xfrm>
            <a:custGeom>
              <a:rect b="b" l="l" r="r" t="t"/>
              <a:pathLst>
                <a:path extrusionOk="0" h="560" w="300">
                  <a:moveTo>
                    <a:pt x="259" y="1"/>
                  </a:moveTo>
                  <a:cubicBezTo>
                    <a:pt x="217" y="1"/>
                    <a:pt x="134" y="1"/>
                    <a:pt x="83" y="42"/>
                  </a:cubicBezTo>
                  <a:cubicBezTo>
                    <a:pt x="41" y="84"/>
                    <a:pt x="0" y="208"/>
                    <a:pt x="0" y="301"/>
                  </a:cubicBezTo>
                  <a:cubicBezTo>
                    <a:pt x="0" y="384"/>
                    <a:pt x="83" y="518"/>
                    <a:pt x="176" y="518"/>
                  </a:cubicBezTo>
                  <a:cubicBezTo>
                    <a:pt x="217" y="559"/>
                    <a:pt x="259" y="559"/>
                    <a:pt x="300" y="5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41"/>
            <p:cNvSpPr/>
            <p:nvPr/>
          </p:nvSpPr>
          <p:spPr>
            <a:xfrm>
              <a:off x="342525" y="2475825"/>
              <a:ext cx="7525" cy="6500"/>
            </a:xfrm>
            <a:custGeom>
              <a:rect b="b" l="l" r="r" t="t"/>
              <a:pathLst>
                <a:path extrusionOk="0" h="260" w="301">
                  <a:moveTo>
                    <a:pt x="1" y="1"/>
                  </a:moveTo>
                  <a:lnTo>
                    <a:pt x="1" y="84"/>
                  </a:lnTo>
                  <a:cubicBezTo>
                    <a:pt x="42" y="177"/>
                    <a:pt x="135" y="259"/>
                    <a:pt x="259" y="259"/>
                  </a:cubicBezTo>
                  <a:lnTo>
                    <a:pt x="301" y="259"/>
                  </a:lnTo>
                  <a:lnTo>
                    <a:pt x="3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41"/>
            <p:cNvSpPr/>
            <p:nvPr/>
          </p:nvSpPr>
          <p:spPr>
            <a:xfrm>
              <a:off x="1041450" y="2416650"/>
              <a:ext cx="7775" cy="6475"/>
            </a:xfrm>
            <a:custGeom>
              <a:rect b="b" l="l" r="r" t="t"/>
              <a:pathLst>
                <a:path extrusionOk="0" h="259" w="311">
                  <a:moveTo>
                    <a:pt x="1" y="0"/>
                  </a:moveTo>
                  <a:lnTo>
                    <a:pt x="1" y="259"/>
                  </a:lnTo>
                  <a:lnTo>
                    <a:pt x="311" y="259"/>
                  </a:lnTo>
                  <a:cubicBezTo>
                    <a:pt x="311" y="217"/>
                    <a:pt x="259" y="166"/>
                    <a:pt x="259" y="124"/>
                  </a:cubicBezTo>
                  <a:cubicBezTo>
                    <a:pt x="259" y="124"/>
                    <a:pt x="259" y="83"/>
                    <a:pt x="218" y="83"/>
                  </a:cubicBezTo>
                  <a:lnTo>
                    <a:pt x="218" y="42"/>
                  </a:lnTo>
                  <a:cubicBezTo>
                    <a:pt x="176" y="42"/>
                    <a:pt x="135" y="0"/>
                    <a:pt x="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41"/>
            <p:cNvSpPr/>
            <p:nvPr/>
          </p:nvSpPr>
          <p:spPr>
            <a:xfrm>
              <a:off x="1104000" y="2412250"/>
              <a:ext cx="12950" cy="6500"/>
            </a:xfrm>
            <a:custGeom>
              <a:rect b="b" l="l" r="r" t="t"/>
              <a:pathLst>
                <a:path extrusionOk="0" h="260" w="518">
                  <a:moveTo>
                    <a:pt x="135" y="1"/>
                  </a:moveTo>
                  <a:cubicBezTo>
                    <a:pt x="83" y="42"/>
                    <a:pt x="42" y="83"/>
                    <a:pt x="42" y="135"/>
                  </a:cubicBezTo>
                  <a:cubicBezTo>
                    <a:pt x="1" y="176"/>
                    <a:pt x="1" y="218"/>
                    <a:pt x="1" y="259"/>
                  </a:cubicBezTo>
                  <a:lnTo>
                    <a:pt x="518" y="218"/>
                  </a:lnTo>
                  <a:lnTo>
                    <a:pt x="1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41"/>
            <p:cNvSpPr/>
            <p:nvPr/>
          </p:nvSpPr>
          <p:spPr>
            <a:xfrm>
              <a:off x="1067300" y="2385375"/>
              <a:ext cx="9850" cy="7525"/>
            </a:xfrm>
            <a:custGeom>
              <a:rect b="b" l="l" r="r" t="t"/>
              <a:pathLst>
                <a:path extrusionOk="0" h="301" w="394">
                  <a:moveTo>
                    <a:pt x="1" y="0"/>
                  </a:moveTo>
                  <a:lnTo>
                    <a:pt x="1" y="42"/>
                  </a:lnTo>
                  <a:cubicBezTo>
                    <a:pt x="1" y="217"/>
                    <a:pt x="135" y="300"/>
                    <a:pt x="311" y="300"/>
                  </a:cubicBezTo>
                  <a:cubicBezTo>
                    <a:pt x="352" y="300"/>
                    <a:pt x="352" y="300"/>
                    <a:pt x="393" y="259"/>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41"/>
            <p:cNvSpPr/>
            <p:nvPr/>
          </p:nvSpPr>
          <p:spPr>
            <a:xfrm>
              <a:off x="902650" y="2426200"/>
              <a:ext cx="7525" cy="7525"/>
            </a:xfrm>
            <a:custGeom>
              <a:rect b="b" l="l" r="r" t="t"/>
              <a:pathLst>
                <a:path extrusionOk="0" h="301" w="301">
                  <a:moveTo>
                    <a:pt x="1" y="1"/>
                  </a:moveTo>
                  <a:lnTo>
                    <a:pt x="42" y="301"/>
                  </a:lnTo>
                  <a:lnTo>
                    <a:pt x="300" y="259"/>
                  </a:lnTo>
                  <a:lnTo>
                    <a:pt x="300" y="177"/>
                  </a:lnTo>
                  <a:cubicBezTo>
                    <a:pt x="259" y="135"/>
                    <a:pt x="259" y="135"/>
                    <a:pt x="218" y="94"/>
                  </a:cubicBezTo>
                  <a:cubicBezTo>
                    <a:pt x="176" y="42"/>
                    <a:pt x="176" y="42"/>
                    <a:pt x="125" y="42"/>
                  </a:cubicBezTo>
                  <a:cubicBezTo>
                    <a:pt x="83" y="1"/>
                    <a:pt x="42"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41"/>
            <p:cNvSpPr/>
            <p:nvPr/>
          </p:nvSpPr>
          <p:spPr>
            <a:xfrm>
              <a:off x="897225" y="2357450"/>
              <a:ext cx="8550" cy="13975"/>
            </a:xfrm>
            <a:custGeom>
              <a:rect b="b" l="l" r="r" t="t"/>
              <a:pathLst>
                <a:path extrusionOk="0" h="559" w="342">
                  <a:moveTo>
                    <a:pt x="1" y="1"/>
                  </a:moveTo>
                  <a:lnTo>
                    <a:pt x="42" y="559"/>
                  </a:lnTo>
                  <a:cubicBezTo>
                    <a:pt x="218" y="559"/>
                    <a:pt x="342" y="425"/>
                    <a:pt x="300" y="259"/>
                  </a:cubicBezTo>
                  <a:cubicBezTo>
                    <a:pt x="300" y="125"/>
                    <a:pt x="176"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41"/>
            <p:cNvSpPr/>
            <p:nvPr/>
          </p:nvSpPr>
          <p:spPr>
            <a:xfrm>
              <a:off x="965200" y="2421500"/>
              <a:ext cx="15025" cy="7050"/>
            </a:xfrm>
            <a:custGeom>
              <a:rect b="b" l="l" r="r" t="t"/>
              <a:pathLst>
                <a:path extrusionOk="0" h="282" w="601">
                  <a:moveTo>
                    <a:pt x="342" y="0"/>
                  </a:moveTo>
                  <a:cubicBezTo>
                    <a:pt x="328" y="0"/>
                    <a:pt x="314" y="6"/>
                    <a:pt x="301" y="23"/>
                  </a:cubicBezTo>
                  <a:cubicBezTo>
                    <a:pt x="125" y="23"/>
                    <a:pt x="1" y="148"/>
                    <a:pt x="42" y="282"/>
                  </a:cubicBezTo>
                  <a:lnTo>
                    <a:pt x="600" y="230"/>
                  </a:lnTo>
                  <a:cubicBezTo>
                    <a:pt x="559" y="148"/>
                    <a:pt x="518" y="65"/>
                    <a:pt x="425" y="23"/>
                  </a:cubicBezTo>
                  <a:cubicBezTo>
                    <a:pt x="397" y="23"/>
                    <a:pt x="369"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41"/>
            <p:cNvSpPr/>
            <p:nvPr/>
          </p:nvSpPr>
          <p:spPr>
            <a:xfrm>
              <a:off x="960800" y="2352025"/>
              <a:ext cx="14000" cy="13975"/>
            </a:xfrm>
            <a:custGeom>
              <a:rect b="b" l="l" r="r" t="t"/>
              <a:pathLst>
                <a:path extrusionOk="0" h="559" w="560">
                  <a:moveTo>
                    <a:pt x="259" y="1"/>
                  </a:moveTo>
                  <a:cubicBezTo>
                    <a:pt x="84" y="42"/>
                    <a:pt x="1" y="166"/>
                    <a:pt x="1" y="300"/>
                  </a:cubicBezTo>
                  <a:cubicBezTo>
                    <a:pt x="1" y="476"/>
                    <a:pt x="125" y="559"/>
                    <a:pt x="301" y="559"/>
                  </a:cubicBezTo>
                  <a:cubicBezTo>
                    <a:pt x="435" y="559"/>
                    <a:pt x="559" y="424"/>
                    <a:pt x="559" y="259"/>
                  </a:cubicBezTo>
                  <a:cubicBezTo>
                    <a:pt x="518" y="125"/>
                    <a:pt x="38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41"/>
            <p:cNvSpPr/>
            <p:nvPr/>
          </p:nvSpPr>
          <p:spPr>
            <a:xfrm>
              <a:off x="923075" y="2320550"/>
              <a:ext cx="13975" cy="13350"/>
            </a:xfrm>
            <a:custGeom>
              <a:rect b="b" l="l" r="r" t="t"/>
              <a:pathLst>
                <a:path extrusionOk="0" h="534" w="559">
                  <a:moveTo>
                    <a:pt x="325" y="1"/>
                  </a:moveTo>
                  <a:cubicBezTo>
                    <a:pt x="304" y="1"/>
                    <a:pt x="282" y="3"/>
                    <a:pt x="259" y="9"/>
                  </a:cubicBezTo>
                  <a:cubicBezTo>
                    <a:pt x="135" y="9"/>
                    <a:pt x="0" y="133"/>
                    <a:pt x="0" y="267"/>
                  </a:cubicBezTo>
                  <a:cubicBezTo>
                    <a:pt x="0" y="420"/>
                    <a:pt x="133" y="533"/>
                    <a:pt x="249" y="533"/>
                  </a:cubicBezTo>
                  <a:cubicBezTo>
                    <a:pt x="267" y="533"/>
                    <a:pt x="284" y="531"/>
                    <a:pt x="300" y="525"/>
                  </a:cubicBezTo>
                  <a:cubicBezTo>
                    <a:pt x="476" y="525"/>
                    <a:pt x="559" y="391"/>
                    <a:pt x="559" y="267"/>
                  </a:cubicBezTo>
                  <a:cubicBezTo>
                    <a:pt x="559" y="114"/>
                    <a:pt x="465" y="1"/>
                    <a:pt x="3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41"/>
            <p:cNvSpPr/>
            <p:nvPr/>
          </p:nvSpPr>
          <p:spPr>
            <a:xfrm>
              <a:off x="928500" y="2389775"/>
              <a:ext cx="13975" cy="13975"/>
            </a:xfrm>
            <a:custGeom>
              <a:rect b="b" l="l" r="r" t="t"/>
              <a:pathLst>
                <a:path extrusionOk="0" h="559" w="559">
                  <a:moveTo>
                    <a:pt x="259" y="0"/>
                  </a:moveTo>
                  <a:cubicBezTo>
                    <a:pt x="83" y="0"/>
                    <a:pt x="1" y="124"/>
                    <a:pt x="1" y="300"/>
                  </a:cubicBezTo>
                  <a:cubicBezTo>
                    <a:pt x="1" y="424"/>
                    <a:pt x="125" y="558"/>
                    <a:pt x="300" y="558"/>
                  </a:cubicBezTo>
                  <a:cubicBezTo>
                    <a:pt x="476" y="517"/>
                    <a:pt x="559" y="383"/>
                    <a:pt x="559" y="259"/>
                  </a:cubicBezTo>
                  <a:cubicBezTo>
                    <a:pt x="559" y="83"/>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41"/>
            <p:cNvSpPr/>
            <p:nvPr/>
          </p:nvSpPr>
          <p:spPr>
            <a:xfrm>
              <a:off x="997525" y="2384325"/>
              <a:ext cx="13975" cy="14000"/>
            </a:xfrm>
            <a:custGeom>
              <a:rect b="b" l="l" r="r" t="t"/>
              <a:pathLst>
                <a:path extrusionOk="0" h="560" w="559">
                  <a:moveTo>
                    <a:pt x="259" y="1"/>
                  </a:moveTo>
                  <a:cubicBezTo>
                    <a:pt x="124" y="1"/>
                    <a:pt x="0" y="125"/>
                    <a:pt x="0" y="301"/>
                  </a:cubicBezTo>
                  <a:cubicBezTo>
                    <a:pt x="41" y="425"/>
                    <a:pt x="165" y="559"/>
                    <a:pt x="300" y="559"/>
                  </a:cubicBezTo>
                  <a:cubicBezTo>
                    <a:pt x="465" y="559"/>
                    <a:pt x="558" y="383"/>
                    <a:pt x="558" y="259"/>
                  </a:cubicBezTo>
                  <a:cubicBezTo>
                    <a:pt x="558" y="84"/>
                    <a:pt x="42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41"/>
            <p:cNvSpPr/>
            <p:nvPr/>
          </p:nvSpPr>
          <p:spPr>
            <a:xfrm>
              <a:off x="892825" y="2294900"/>
              <a:ext cx="7775" cy="7525"/>
            </a:xfrm>
            <a:custGeom>
              <a:rect b="b" l="l" r="r" t="t"/>
              <a:pathLst>
                <a:path extrusionOk="0" h="301" w="311">
                  <a:moveTo>
                    <a:pt x="1" y="1"/>
                  </a:moveTo>
                  <a:lnTo>
                    <a:pt x="52" y="300"/>
                  </a:lnTo>
                  <a:cubicBezTo>
                    <a:pt x="177" y="259"/>
                    <a:pt x="311" y="125"/>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41"/>
            <p:cNvSpPr/>
            <p:nvPr/>
          </p:nvSpPr>
          <p:spPr>
            <a:xfrm>
              <a:off x="1035000" y="2416650"/>
              <a:ext cx="6475" cy="7525"/>
            </a:xfrm>
            <a:custGeom>
              <a:rect b="b" l="l" r="r" t="t"/>
              <a:pathLst>
                <a:path extrusionOk="0" h="301" w="259">
                  <a:moveTo>
                    <a:pt x="259" y="0"/>
                  </a:moveTo>
                  <a:cubicBezTo>
                    <a:pt x="217" y="0"/>
                    <a:pt x="135" y="0"/>
                    <a:pt x="93" y="42"/>
                  </a:cubicBezTo>
                  <a:cubicBezTo>
                    <a:pt x="52" y="83"/>
                    <a:pt x="0" y="166"/>
                    <a:pt x="0" y="217"/>
                  </a:cubicBezTo>
                  <a:lnTo>
                    <a:pt x="0" y="300"/>
                  </a:lnTo>
                  <a:lnTo>
                    <a:pt x="259"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41"/>
            <p:cNvSpPr/>
            <p:nvPr/>
          </p:nvSpPr>
          <p:spPr>
            <a:xfrm>
              <a:off x="764875" y="2437075"/>
              <a:ext cx="7525" cy="7500"/>
            </a:xfrm>
            <a:custGeom>
              <a:rect b="b" l="l" r="r" t="t"/>
              <a:pathLst>
                <a:path extrusionOk="0" h="300" w="301">
                  <a:moveTo>
                    <a:pt x="1" y="0"/>
                  </a:moveTo>
                  <a:lnTo>
                    <a:pt x="1" y="300"/>
                  </a:lnTo>
                  <a:lnTo>
                    <a:pt x="301" y="259"/>
                  </a:lnTo>
                  <a:cubicBezTo>
                    <a:pt x="301" y="217"/>
                    <a:pt x="259" y="176"/>
                    <a:pt x="259" y="176"/>
                  </a:cubicBezTo>
                  <a:cubicBezTo>
                    <a:pt x="259" y="124"/>
                    <a:pt x="259" y="124"/>
                    <a:pt x="208" y="124"/>
                  </a:cubicBezTo>
                  <a:lnTo>
                    <a:pt x="166" y="83"/>
                  </a:lnTo>
                  <a:cubicBezTo>
                    <a:pt x="166" y="41"/>
                    <a:pt x="125" y="41"/>
                    <a:pt x="84" y="41"/>
                  </a:cubicBezTo>
                  <a:cubicBezTo>
                    <a:pt x="84" y="0"/>
                    <a:pt x="42"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41"/>
            <p:cNvSpPr/>
            <p:nvPr/>
          </p:nvSpPr>
          <p:spPr>
            <a:xfrm>
              <a:off x="759450" y="2368050"/>
              <a:ext cx="7525" cy="13975"/>
            </a:xfrm>
            <a:custGeom>
              <a:rect b="b" l="l" r="r" t="t"/>
              <a:pathLst>
                <a:path extrusionOk="0" h="559" w="301">
                  <a:moveTo>
                    <a:pt x="1" y="1"/>
                  </a:moveTo>
                  <a:lnTo>
                    <a:pt x="42" y="559"/>
                  </a:lnTo>
                  <a:cubicBezTo>
                    <a:pt x="84" y="559"/>
                    <a:pt x="125" y="518"/>
                    <a:pt x="125" y="518"/>
                  </a:cubicBezTo>
                  <a:cubicBezTo>
                    <a:pt x="166" y="518"/>
                    <a:pt x="166" y="518"/>
                    <a:pt x="166" y="476"/>
                  </a:cubicBezTo>
                  <a:cubicBezTo>
                    <a:pt x="259" y="435"/>
                    <a:pt x="301" y="352"/>
                    <a:pt x="301" y="259"/>
                  </a:cubicBezTo>
                  <a:cubicBezTo>
                    <a:pt x="301" y="135"/>
                    <a:pt x="166" y="1"/>
                    <a:pt x="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41"/>
            <p:cNvSpPr/>
            <p:nvPr/>
          </p:nvSpPr>
          <p:spPr>
            <a:xfrm>
              <a:off x="827175" y="2431625"/>
              <a:ext cx="13975" cy="7525"/>
            </a:xfrm>
            <a:custGeom>
              <a:rect b="b" l="l" r="r" t="t"/>
              <a:pathLst>
                <a:path extrusionOk="0" h="301" w="559">
                  <a:moveTo>
                    <a:pt x="259" y="1"/>
                  </a:moveTo>
                  <a:cubicBezTo>
                    <a:pt x="176" y="1"/>
                    <a:pt x="135" y="42"/>
                    <a:pt x="94" y="135"/>
                  </a:cubicBezTo>
                  <a:cubicBezTo>
                    <a:pt x="42" y="177"/>
                    <a:pt x="1" y="218"/>
                    <a:pt x="1" y="301"/>
                  </a:cubicBezTo>
                  <a:lnTo>
                    <a:pt x="559" y="259"/>
                  </a:lnTo>
                  <a:cubicBezTo>
                    <a:pt x="559" y="135"/>
                    <a:pt x="435" y="42"/>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41"/>
            <p:cNvSpPr/>
            <p:nvPr/>
          </p:nvSpPr>
          <p:spPr>
            <a:xfrm>
              <a:off x="821750" y="2362625"/>
              <a:ext cx="14250" cy="14250"/>
            </a:xfrm>
            <a:custGeom>
              <a:rect b="b" l="l" r="r" t="t"/>
              <a:pathLst>
                <a:path extrusionOk="0" h="570" w="570">
                  <a:moveTo>
                    <a:pt x="259" y="0"/>
                  </a:moveTo>
                  <a:cubicBezTo>
                    <a:pt x="135" y="0"/>
                    <a:pt x="1" y="135"/>
                    <a:pt x="1" y="311"/>
                  </a:cubicBezTo>
                  <a:cubicBezTo>
                    <a:pt x="1" y="476"/>
                    <a:pt x="176" y="569"/>
                    <a:pt x="311" y="569"/>
                  </a:cubicBezTo>
                  <a:cubicBezTo>
                    <a:pt x="476" y="569"/>
                    <a:pt x="569" y="435"/>
                    <a:pt x="569" y="259"/>
                  </a:cubicBezTo>
                  <a:cubicBezTo>
                    <a:pt x="569" y="94"/>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41"/>
            <p:cNvSpPr/>
            <p:nvPr/>
          </p:nvSpPr>
          <p:spPr>
            <a:xfrm>
              <a:off x="784275" y="2330325"/>
              <a:ext cx="15025" cy="14225"/>
            </a:xfrm>
            <a:custGeom>
              <a:rect b="b" l="l" r="r" t="t"/>
              <a:pathLst>
                <a:path extrusionOk="0" h="569" w="601">
                  <a:moveTo>
                    <a:pt x="300" y="0"/>
                  </a:moveTo>
                  <a:cubicBezTo>
                    <a:pt x="124" y="52"/>
                    <a:pt x="0" y="176"/>
                    <a:pt x="42" y="310"/>
                  </a:cubicBezTo>
                  <a:cubicBezTo>
                    <a:pt x="42" y="476"/>
                    <a:pt x="166" y="569"/>
                    <a:pt x="342" y="569"/>
                  </a:cubicBezTo>
                  <a:cubicBezTo>
                    <a:pt x="466" y="569"/>
                    <a:pt x="600" y="434"/>
                    <a:pt x="559" y="259"/>
                  </a:cubicBezTo>
                  <a:cubicBezTo>
                    <a:pt x="559" y="134"/>
                    <a:pt x="424" y="0"/>
                    <a:pt x="3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41"/>
            <p:cNvSpPr/>
            <p:nvPr/>
          </p:nvSpPr>
          <p:spPr>
            <a:xfrm>
              <a:off x="789450" y="2400175"/>
              <a:ext cx="15275" cy="13325"/>
            </a:xfrm>
            <a:custGeom>
              <a:rect b="b" l="l" r="r" t="t"/>
              <a:pathLst>
                <a:path extrusionOk="0" h="533" w="611">
                  <a:moveTo>
                    <a:pt x="322" y="0"/>
                  </a:moveTo>
                  <a:cubicBezTo>
                    <a:pt x="302" y="0"/>
                    <a:pt x="280" y="3"/>
                    <a:pt x="259" y="8"/>
                  </a:cubicBezTo>
                  <a:cubicBezTo>
                    <a:pt x="135" y="8"/>
                    <a:pt x="0" y="142"/>
                    <a:pt x="52" y="308"/>
                  </a:cubicBezTo>
                  <a:cubicBezTo>
                    <a:pt x="52" y="424"/>
                    <a:pt x="145" y="533"/>
                    <a:pt x="257" y="533"/>
                  </a:cubicBezTo>
                  <a:cubicBezTo>
                    <a:pt x="275" y="533"/>
                    <a:pt x="292" y="530"/>
                    <a:pt x="310" y="525"/>
                  </a:cubicBezTo>
                  <a:cubicBezTo>
                    <a:pt x="476" y="525"/>
                    <a:pt x="610" y="401"/>
                    <a:pt x="569" y="266"/>
                  </a:cubicBezTo>
                  <a:cubicBezTo>
                    <a:pt x="569" y="122"/>
                    <a:pt x="466" y="0"/>
                    <a:pt x="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41"/>
            <p:cNvSpPr/>
            <p:nvPr/>
          </p:nvSpPr>
          <p:spPr>
            <a:xfrm>
              <a:off x="854050" y="2325150"/>
              <a:ext cx="14250" cy="14175"/>
            </a:xfrm>
            <a:custGeom>
              <a:rect b="b" l="l" r="r" t="t"/>
              <a:pathLst>
                <a:path extrusionOk="0" h="567" w="570">
                  <a:moveTo>
                    <a:pt x="259" y="0"/>
                  </a:moveTo>
                  <a:cubicBezTo>
                    <a:pt x="94" y="42"/>
                    <a:pt x="1" y="166"/>
                    <a:pt x="1" y="300"/>
                  </a:cubicBezTo>
                  <a:cubicBezTo>
                    <a:pt x="1" y="445"/>
                    <a:pt x="104" y="566"/>
                    <a:pt x="248" y="566"/>
                  </a:cubicBezTo>
                  <a:cubicBezTo>
                    <a:pt x="268" y="566"/>
                    <a:pt x="289" y="564"/>
                    <a:pt x="311" y="559"/>
                  </a:cubicBezTo>
                  <a:cubicBezTo>
                    <a:pt x="435" y="559"/>
                    <a:pt x="570" y="424"/>
                    <a:pt x="570" y="259"/>
                  </a:cubicBezTo>
                  <a:cubicBezTo>
                    <a:pt x="570" y="124"/>
                    <a:pt x="39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41"/>
            <p:cNvSpPr/>
            <p:nvPr/>
          </p:nvSpPr>
          <p:spPr>
            <a:xfrm>
              <a:off x="859500" y="2394750"/>
              <a:ext cx="13975" cy="14425"/>
            </a:xfrm>
            <a:custGeom>
              <a:rect b="b" l="l" r="r" t="t"/>
              <a:pathLst>
                <a:path extrusionOk="0" h="577" w="559">
                  <a:moveTo>
                    <a:pt x="308" y="0"/>
                  </a:moveTo>
                  <a:cubicBezTo>
                    <a:pt x="292" y="0"/>
                    <a:pt x="275" y="3"/>
                    <a:pt x="258" y="8"/>
                  </a:cubicBezTo>
                  <a:cubicBezTo>
                    <a:pt x="93" y="8"/>
                    <a:pt x="0" y="142"/>
                    <a:pt x="0" y="318"/>
                  </a:cubicBezTo>
                  <a:cubicBezTo>
                    <a:pt x="0" y="442"/>
                    <a:pt x="134" y="576"/>
                    <a:pt x="300" y="576"/>
                  </a:cubicBezTo>
                  <a:cubicBezTo>
                    <a:pt x="434" y="525"/>
                    <a:pt x="558" y="401"/>
                    <a:pt x="558" y="266"/>
                  </a:cubicBezTo>
                  <a:cubicBezTo>
                    <a:pt x="522" y="121"/>
                    <a:pt x="422" y="0"/>
                    <a:pt x="3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41"/>
            <p:cNvSpPr/>
            <p:nvPr/>
          </p:nvSpPr>
          <p:spPr>
            <a:xfrm>
              <a:off x="754025" y="2305750"/>
              <a:ext cx="7525" cy="7525"/>
            </a:xfrm>
            <a:custGeom>
              <a:rect b="b" l="l" r="r" t="t"/>
              <a:pathLst>
                <a:path extrusionOk="0" h="301" w="301">
                  <a:moveTo>
                    <a:pt x="1" y="1"/>
                  </a:moveTo>
                  <a:lnTo>
                    <a:pt x="42" y="301"/>
                  </a:lnTo>
                  <a:cubicBezTo>
                    <a:pt x="125" y="259"/>
                    <a:pt x="218" y="208"/>
                    <a:pt x="259" y="125"/>
                  </a:cubicBezTo>
                  <a:cubicBezTo>
                    <a:pt x="301" y="84"/>
                    <a:pt x="301" y="42"/>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41"/>
            <p:cNvSpPr/>
            <p:nvPr/>
          </p:nvSpPr>
          <p:spPr>
            <a:xfrm>
              <a:off x="816575" y="2300325"/>
              <a:ext cx="14000" cy="7525"/>
            </a:xfrm>
            <a:custGeom>
              <a:rect b="b" l="l" r="r" t="t"/>
              <a:pathLst>
                <a:path extrusionOk="0" h="301" w="560">
                  <a:moveTo>
                    <a:pt x="559" y="1"/>
                  </a:moveTo>
                  <a:lnTo>
                    <a:pt x="1" y="42"/>
                  </a:lnTo>
                  <a:cubicBezTo>
                    <a:pt x="1" y="42"/>
                    <a:pt x="1" y="83"/>
                    <a:pt x="42" y="83"/>
                  </a:cubicBezTo>
                  <a:cubicBezTo>
                    <a:pt x="42" y="218"/>
                    <a:pt x="166" y="301"/>
                    <a:pt x="301" y="301"/>
                  </a:cubicBezTo>
                  <a:cubicBezTo>
                    <a:pt x="466" y="259"/>
                    <a:pt x="559" y="125"/>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41"/>
            <p:cNvSpPr/>
            <p:nvPr/>
          </p:nvSpPr>
          <p:spPr>
            <a:xfrm>
              <a:off x="896200" y="2426200"/>
              <a:ext cx="7500" cy="7525"/>
            </a:xfrm>
            <a:custGeom>
              <a:rect b="b" l="l" r="r" t="t"/>
              <a:pathLst>
                <a:path extrusionOk="0" h="301" w="300">
                  <a:moveTo>
                    <a:pt x="259" y="1"/>
                  </a:moveTo>
                  <a:cubicBezTo>
                    <a:pt x="217" y="42"/>
                    <a:pt x="176" y="42"/>
                    <a:pt x="124" y="94"/>
                  </a:cubicBezTo>
                  <a:cubicBezTo>
                    <a:pt x="83" y="135"/>
                    <a:pt x="42" y="177"/>
                    <a:pt x="42" y="218"/>
                  </a:cubicBezTo>
                  <a:cubicBezTo>
                    <a:pt x="0" y="259"/>
                    <a:pt x="0" y="259"/>
                    <a:pt x="0" y="301"/>
                  </a:cubicBezTo>
                  <a:lnTo>
                    <a:pt x="300" y="301"/>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41"/>
            <p:cNvSpPr/>
            <p:nvPr/>
          </p:nvSpPr>
          <p:spPr>
            <a:xfrm>
              <a:off x="890775" y="2357450"/>
              <a:ext cx="7500" cy="13975"/>
            </a:xfrm>
            <a:custGeom>
              <a:rect b="b" l="l" r="r" t="t"/>
              <a:pathLst>
                <a:path extrusionOk="0" h="559" w="300">
                  <a:moveTo>
                    <a:pt x="217" y="1"/>
                  </a:moveTo>
                  <a:cubicBezTo>
                    <a:pt x="176" y="42"/>
                    <a:pt x="134" y="42"/>
                    <a:pt x="83" y="83"/>
                  </a:cubicBezTo>
                  <a:lnTo>
                    <a:pt x="41" y="125"/>
                  </a:lnTo>
                  <a:cubicBezTo>
                    <a:pt x="41" y="166"/>
                    <a:pt x="0" y="259"/>
                    <a:pt x="41" y="301"/>
                  </a:cubicBezTo>
                  <a:cubicBezTo>
                    <a:pt x="41" y="425"/>
                    <a:pt x="83" y="518"/>
                    <a:pt x="217" y="559"/>
                  </a:cubicBezTo>
                  <a:lnTo>
                    <a:pt x="30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41"/>
            <p:cNvSpPr/>
            <p:nvPr/>
          </p:nvSpPr>
          <p:spPr>
            <a:xfrm>
              <a:off x="886375" y="2294900"/>
              <a:ext cx="7775" cy="7525"/>
            </a:xfrm>
            <a:custGeom>
              <a:rect b="b" l="l" r="r" t="t"/>
              <a:pathLst>
                <a:path extrusionOk="0" h="301" w="311">
                  <a:moveTo>
                    <a:pt x="259" y="1"/>
                  </a:moveTo>
                  <a:lnTo>
                    <a:pt x="0" y="42"/>
                  </a:lnTo>
                  <a:cubicBezTo>
                    <a:pt x="0" y="125"/>
                    <a:pt x="52" y="218"/>
                    <a:pt x="135" y="259"/>
                  </a:cubicBezTo>
                  <a:cubicBezTo>
                    <a:pt x="176" y="300"/>
                    <a:pt x="217" y="300"/>
                    <a:pt x="310" y="300"/>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41"/>
            <p:cNvSpPr/>
            <p:nvPr/>
          </p:nvSpPr>
          <p:spPr>
            <a:xfrm>
              <a:off x="625825" y="2447925"/>
              <a:ext cx="7525" cy="6475"/>
            </a:xfrm>
            <a:custGeom>
              <a:rect b="b" l="l" r="r" t="t"/>
              <a:pathLst>
                <a:path extrusionOk="0" h="259" w="301">
                  <a:moveTo>
                    <a:pt x="1" y="0"/>
                  </a:moveTo>
                  <a:lnTo>
                    <a:pt x="42" y="259"/>
                  </a:lnTo>
                  <a:lnTo>
                    <a:pt x="300" y="259"/>
                  </a:lnTo>
                  <a:cubicBezTo>
                    <a:pt x="300" y="207"/>
                    <a:pt x="300" y="166"/>
                    <a:pt x="259" y="124"/>
                  </a:cubicBezTo>
                  <a:cubicBezTo>
                    <a:pt x="259" y="124"/>
                    <a:pt x="259" y="83"/>
                    <a:pt x="218" y="83"/>
                  </a:cubicBezTo>
                  <a:lnTo>
                    <a:pt x="1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41"/>
            <p:cNvSpPr/>
            <p:nvPr/>
          </p:nvSpPr>
          <p:spPr>
            <a:xfrm>
              <a:off x="620400" y="2378700"/>
              <a:ext cx="7525" cy="14200"/>
            </a:xfrm>
            <a:custGeom>
              <a:rect b="b" l="l" r="r" t="t"/>
              <a:pathLst>
                <a:path extrusionOk="0" h="568" w="301">
                  <a:moveTo>
                    <a:pt x="67" y="1"/>
                  </a:moveTo>
                  <a:cubicBezTo>
                    <a:pt x="46" y="1"/>
                    <a:pt x="23" y="3"/>
                    <a:pt x="0" y="9"/>
                  </a:cubicBezTo>
                  <a:lnTo>
                    <a:pt x="42" y="567"/>
                  </a:lnTo>
                  <a:cubicBezTo>
                    <a:pt x="93" y="567"/>
                    <a:pt x="135" y="526"/>
                    <a:pt x="176" y="526"/>
                  </a:cubicBezTo>
                  <a:cubicBezTo>
                    <a:pt x="176" y="526"/>
                    <a:pt x="176" y="484"/>
                    <a:pt x="218" y="484"/>
                  </a:cubicBezTo>
                  <a:cubicBezTo>
                    <a:pt x="259" y="443"/>
                    <a:pt x="300" y="350"/>
                    <a:pt x="300" y="267"/>
                  </a:cubicBezTo>
                  <a:cubicBezTo>
                    <a:pt x="300" y="115"/>
                    <a:pt x="207" y="1"/>
                    <a:pt x="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41"/>
            <p:cNvSpPr/>
            <p:nvPr/>
          </p:nvSpPr>
          <p:spPr>
            <a:xfrm>
              <a:off x="688375" y="2442500"/>
              <a:ext cx="13975" cy="7525"/>
            </a:xfrm>
            <a:custGeom>
              <a:rect b="b" l="l" r="r" t="t"/>
              <a:pathLst>
                <a:path extrusionOk="0" h="301" w="559">
                  <a:moveTo>
                    <a:pt x="259" y="0"/>
                  </a:moveTo>
                  <a:cubicBezTo>
                    <a:pt x="125" y="0"/>
                    <a:pt x="1" y="124"/>
                    <a:pt x="42" y="300"/>
                  </a:cubicBezTo>
                  <a:lnTo>
                    <a:pt x="559" y="259"/>
                  </a:lnTo>
                  <a:cubicBezTo>
                    <a:pt x="559" y="166"/>
                    <a:pt x="518" y="83"/>
                    <a:pt x="424" y="42"/>
                  </a:cubicBezTo>
                  <a:cubicBezTo>
                    <a:pt x="383" y="0"/>
                    <a:pt x="342"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41"/>
            <p:cNvSpPr/>
            <p:nvPr/>
          </p:nvSpPr>
          <p:spPr>
            <a:xfrm>
              <a:off x="682950" y="2373475"/>
              <a:ext cx="15025" cy="14000"/>
            </a:xfrm>
            <a:custGeom>
              <a:rect b="b" l="l" r="r" t="t"/>
              <a:pathLst>
                <a:path extrusionOk="0" h="560" w="601">
                  <a:moveTo>
                    <a:pt x="300" y="1"/>
                  </a:moveTo>
                  <a:cubicBezTo>
                    <a:pt x="125" y="1"/>
                    <a:pt x="0" y="135"/>
                    <a:pt x="42" y="301"/>
                  </a:cubicBezTo>
                  <a:cubicBezTo>
                    <a:pt x="42" y="435"/>
                    <a:pt x="176" y="559"/>
                    <a:pt x="342" y="559"/>
                  </a:cubicBezTo>
                  <a:cubicBezTo>
                    <a:pt x="476" y="518"/>
                    <a:pt x="600" y="394"/>
                    <a:pt x="600" y="259"/>
                  </a:cubicBezTo>
                  <a:cubicBezTo>
                    <a:pt x="559" y="83"/>
                    <a:pt x="435" y="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41"/>
            <p:cNvSpPr/>
            <p:nvPr/>
          </p:nvSpPr>
          <p:spPr>
            <a:xfrm>
              <a:off x="646250" y="2341175"/>
              <a:ext cx="13975" cy="13975"/>
            </a:xfrm>
            <a:custGeom>
              <a:rect b="b" l="l" r="r" t="t"/>
              <a:pathLst>
                <a:path extrusionOk="0" h="559" w="559">
                  <a:moveTo>
                    <a:pt x="259" y="0"/>
                  </a:moveTo>
                  <a:cubicBezTo>
                    <a:pt x="93" y="0"/>
                    <a:pt x="0" y="135"/>
                    <a:pt x="0" y="300"/>
                  </a:cubicBezTo>
                  <a:cubicBezTo>
                    <a:pt x="0" y="476"/>
                    <a:pt x="135" y="559"/>
                    <a:pt x="300" y="559"/>
                  </a:cubicBezTo>
                  <a:cubicBezTo>
                    <a:pt x="476" y="559"/>
                    <a:pt x="559" y="435"/>
                    <a:pt x="559" y="259"/>
                  </a:cubicBezTo>
                  <a:cubicBezTo>
                    <a:pt x="559" y="135"/>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41"/>
            <p:cNvSpPr/>
            <p:nvPr/>
          </p:nvSpPr>
          <p:spPr>
            <a:xfrm>
              <a:off x="651675" y="2410175"/>
              <a:ext cx="13975" cy="14200"/>
            </a:xfrm>
            <a:custGeom>
              <a:rect b="b" l="l" r="r" t="t"/>
              <a:pathLst>
                <a:path extrusionOk="0" h="568" w="559">
                  <a:moveTo>
                    <a:pt x="259" y="1"/>
                  </a:moveTo>
                  <a:cubicBezTo>
                    <a:pt x="83" y="42"/>
                    <a:pt x="0" y="166"/>
                    <a:pt x="0" y="301"/>
                  </a:cubicBezTo>
                  <a:cubicBezTo>
                    <a:pt x="0" y="453"/>
                    <a:pt x="102" y="567"/>
                    <a:pt x="237" y="567"/>
                  </a:cubicBezTo>
                  <a:cubicBezTo>
                    <a:pt x="258" y="567"/>
                    <a:pt x="279" y="565"/>
                    <a:pt x="300" y="559"/>
                  </a:cubicBezTo>
                  <a:cubicBezTo>
                    <a:pt x="435" y="559"/>
                    <a:pt x="559" y="425"/>
                    <a:pt x="559" y="259"/>
                  </a:cubicBezTo>
                  <a:cubicBezTo>
                    <a:pt x="559" y="125"/>
                    <a:pt x="39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41"/>
            <p:cNvSpPr/>
            <p:nvPr/>
          </p:nvSpPr>
          <p:spPr>
            <a:xfrm>
              <a:off x="715250" y="2335750"/>
              <a:ext cx="14000" cy="13975"/>
            </a:xfrm>
            <a:custGeom>
              <a:rect b="b" l="l" r="r" t="t"/>
              <a:pathLst>
                <a:path extrusionOk="0" h="559" w="560">
                  <a:moveTo>
                    <a:pt x="259" y="0"/>
                  </a:moveTo>
                  <a:cubicBezTo>
                    <a:pt x="125" y="42"/>
                    <a:pt x="1" y="176"/>
                    <a:pt x="1" y="300"/>
                  </a:cubicBezTo>
                  <a:cubicBezTo>
                    <a:pt x="42" y="476"/>
                    <a:pt x="177" y="559"/>
                    <a:pt x="301" y="559"/>
                  </a:cubicBezTo>
                  <a:cubicBezTo>
                    <a:pt x="476" y="559"/>
                    <a:pt x="559" y="434"/>
                    <a:pt x="559" y="259"/>
                  </a:cubicBezTo>
                  <a:cubicBezTo>
                    <a:pt x="559" y="135"/>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41"/>
            <p:cNvSpPr/>
            <p:nvPr/>
          </p:nvSpPr>
          <p:spPr>
            <a:xfrm>
              <a:off x="720675" y="2405575"/>
              <a:ext cx="14000" cy="13375"/>
            </a:xfrm>
            <a:custGeom>
              <a:rect b="b" l="l" r="r" t="t"/>
              <a:pathLst>
                <a:path extrusionOk="0" h="535" w="560">
                  <a:moveTo>
                    <a:pt x="324" y="1"/>
                  </a:moveTo>
                  <a:cubicBezTo>
                    <a:pt x="303" y="1"/>
                    <a:pt x="281" y="4"/>
                    <a:pt x="259" y="9"/>
                  </a:cubicBezTo>
                  <a:cubicBezTo>
                    <a:pt x="125" y="9"/>
                    <a:pt x="1" y="143"/>
                    <a:pt x="1" y="268"/>
                  </a:cubicBezTo>
                  <a:cubicBezTo>
                    <a:pt x="37" y="420"/>
                    <a:pt x="135" y="534"/>
                    <a:pt x="249" y="534"/>
                  </a:cubicBezTo>
                  <a:cubicBezTo>
                    <a:pt x="266" y="534"/>
                    <a:pt x="283" y="531"/>
                    <a:pt x="301" y="526"/>
                  </a:cubicBezTo>
                  <a:cubicBezTo>
                    <a:pt x="477" y="526"/>
                    <a:pt x="559" y="402"/>
                    <a:pt x="559" y="226"/>
                  </a:cubicBezTo>
                  <a:cubicBezTo>
                    <a:pt x="559" y="110"/>
                    <a:pt x="458" y="1"/>
                    <a:pt x="3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41"/>
            <p:cNvSpPr/>
            <p:nvPr/>
          </p:nvSpPr>
          <p:spPr>
            <a:xfrm>
              <a:off x="616250" y="2315325"/>
              <a:ext cx="7525" cy="7525"/>
            </a:xfrm>
            <a:custGeom>
              <a:rect b="b" l="l" r="r" t="t"/>
              <a:pathLst>
                <a:path extrusionOk="0" h="301" w="301">
                  <a:moveTo>
                    <a:pt x="259" y="0"/>
                  </a:moveTo>
                  <a:lnTo>
                    <a:pt x="1" y="42"/>
                  </a:lnTo>
                  <a:lnTo>
                    <a:pt x="1" y="300"/>
                  </a:lnTo>
                  <a:cubicBezTo>
                    <a:pt x="166" y="300"/>
                    <a:pt x="301" y="176"/>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41"/>
            <p:cNvSpPr/>
            <p:nvPr/>
          </p:nvSpPr>
          <p:spPr>
            <a:xfrm>
              <a:off x="678550" y="2309900"/>
              <a:ext cx="14000" cy="7525"/>
            </a:xfrm>
            <a:custGeom>
              <a:rect b="b" l="l" r="r" t="t"/>
              <a:pathLst>
                <a:path extrusionOk="0" h="301" w="560">
                  <a:moveTo>
                    <a:pt x="559" y="0"/>
                  </a:moveTo>
                  <a:lnTo>
                    <a:pt x="1" y="42"/>
                  </a:lnTo>
                  <a:cubicBezTo>
                    <a:pt x="1" y="176"/>
                    <a:pt x="94" y="259"/>
                    <a:pt x="176" y="300"/>
                  </a:cubicBezTo>
                  <a:lnTo>
                    <a:pt x="352" y="300"/>
                  </a:lnTo>
                  <a:cubicBezTo>
                    <a:pt x="476" y="259"/>
                    <a:pt x="559" y="176"/>
                    <a:pt x="5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41"/>
            <p:cNvSpPr/>
            <p:nvPr/>
          </p:nvSpPr>
          <p:spPr>
            <a:xfrm>
              <a:off x="758425" y="2437075"/>
              <a:ext cx="6475" cy="7500"/>
            </a:xfrm>
            <a:custGeom>
              <a:rect b="b" l="l" r="r" t="t"/>
              <a:pathLst>
                <a:path extrusionOk="0" h="300" w="259">
                  <a:moveTo>
                    <a:pt x="259" y="0"/>
                  </a:moveTo>
                  <a:cubicBezTo>
                    <a:pt x="166" y="0"/>
                    <a:pt x="125" y="41"/>
                    <a:pt x="83" y="83"/>
                  </a:cubicBezTo>
                  <a:lnTo>
                    <a:pt x="42" y="83"/>
                  </a:lnTo>
                  <a:cubicBezTo>
                    <a:pt x="0" y="176"/>
                    <a:pt x="0" y="217"/>
                    <a:pt x="0" y="300"/>
                  </a:cubicBezTo>
                  <a:lnTo>
                    <a:pt x="259"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41"/>
            <p:cNvSpPr/>
            <p:nvPr/>
          </p:nvSpPr>
          <p:spPr>
            <a:xfrm>
              <a:off x="753000" y="2368050"/>
              <a:ext cx="7525" cy="13975"/>
            </a:xfrm>
            <a:custGeom>
              <a:rect b="b" l="l" r="r" t="t"/>
              <a:pathLst>
                <a:path extrusionOk="0" h="559" w="301">
                  <a:moveTo>
                    <a:pt x="217" y="1"/>
                  </a:moveTo>
                  <a:cubicBezTo>
                    <a:pt x="124" y="42"/>
                    <a:pt x="83" y="42"/>
                    <a:pt x="42" y="94"/>
                  </a:cubicBezTo>
                  <a:lnTo>
                    <a:pt x="42" y="135"/>
                  </a:lnTo>
                  <a:cubicBezTo>
                    <a:pt x="0" y="176"/>
                    <a:pt x="0" y="259"/>
                    <a:pt x="0" y="300"/>
                  </a:cubicBezTo>
                  <a:cubicBezTo>
                    <a:pt x="0" y="435"/>
                    <a:pt x="83" y="518"/>
                    <a:pt x="166" y="518"/>
                  </a:cubicBezTo>
                  <a:cubicBezTo>
                    <a:pt x="217" y="559"/>
                    <a:pt x="259" y="559"/>
                    <a:pt x="300" y="5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41"/>
            <p:cNvSpPr/>
            <p:nvPr/>
          </p:nvSpPr>
          <p:spPr>
            <a:xfrm>
              <a:off x="747575" y="2305750"/>
              <a:ext cx="7525" cy="7525"/>
            </a:xfrm>
            <a:custGeom>
              <a:rect b="b" l="l" r="r" t="t"/>
              <a:pathLst>
                <a:path extrusionOk="0" h="301" w="301">
                  <a:moveTo>
                    <a:pt x="259" y="1"/>
                  </a:moveTo>
                  <a:lnTo>
                    <a:pt x="0" y="42"/>
                  </a:lnTo>
                  <a:cubicBezTo>
                    <a:pt x="0" y="125"/>
                    <a:pt x="42" y="208"/>
                    <a:pt x="124" y="259"/>
                  </a:cubicBezTo>
                  <a:cubicBezTo>
                    <a:pt x="176" y="259"/>
                    <a:pt x="259" y="301"/>
                    <a:pt x="300" y="301"/>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41"/>
            <p:cNvSpPr/>
            <p:nvPr/>
          </p:nvSpPr>
          <p:spPr>
            <a:xfrm>
              <a:off x="488050" y="2458525"/>
              <a:ext cx="7525" cy="6475"/>
            </a:xfrm>
            <a:custGeom>
              <a:rect b="b" l="l" r="r" t="t"/>
              <a:pathLst>
                <a:path extrusionOk="0" h="259" w="301">
                  <a:moveTo>
                    <a:pt x="1" y="0"/>
                  </a:moveTo>
                  <a:lnTo>
                    <a:pt x="1" y="259"/>
                  </a:lnTo>
                  <a:lnTo>
                    <a:pt x="301" y="259"/>
                  </a:lnTo>
                  <a:cubicBezTo>
                    <a:pt x="259" y="217"/>
                    <a:pt x="259" y="176"/>
                    <a:pt x="259" y="135"/>
                  </a:cubicBezTo>
                  <a:cubicBezTo>
                    <a:pt x="218" y="135"/>
                    <a:pt x="218" y="93"/>
                    <a:pt x="166" y="42"/>
                  </a:cubicBezTo>
                  <a:lnTo>
                    <a:pt x="125" y="42"/>
                  </a:lnTo>
                  <a:cubicBezTo>
                    <a:pt x="84" y="0"/>
                    <a:pt x="42"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41"/>
            <p:cNvSpPr/>
            <p:nvPr/>
          </p:nvSpPr>
          <p:spPr>
            <a:xfrm>
              <a:off x="482625" y="2388475"/>
              <a:ext cx="7525" cy="14250"/>
            </a:xfrm>
            <a:custGeom>
              <a:rect b="b" l="l" r="r" t="t"/>
              <a:pathLst>
                <a:path extrusionOk="0" h="570" w="301">
                  <a:moveTo>
                    <a:pt x="1" y="0"/>
                  </a:moveTo>
                  <a:lnTo>
                    <a:pt x="42" y="569"/>
                  </a:lnTo>
                  <a:lnTo>
                    <a:pt x="125" y="569"/>
                  </a:lnTo>
                  <a:lnTo>
                    <a:pt x="176" y="517"/>
                  </a:lnTo>
                  <a:cubicBezTo>
                    <a:pt x="259" y="476"/>
                    <a:pt x="301" y="393"/>
                    <a:pt x="301" y="259"/>
                  </a:cubicBezTo>
                  <a:cubicBezTo>
                    <a:pt x="259" y="135"/>
                    <a:pt x="176" y="52"/>
                    <a:pt x="42" y="52"/>
                  </a:cubicBezTo>
                  <a:cubicBezTo>
                    <a:pt x="42" y="0"/>
                    <a:pt x="1"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41"/>
            <p:cNvSpPr/>
            <p:nvPr/>
          </p:nvSpPr>
          <p:spPr>
            <a:xfrm>
              <a:off x="550350" y="2453100"/>
              <a:ext cx="14250" cy="7775"/>
            </a:xfrm>
            <a:custGeom>
              <a:rect b="b" l="l" r="r" t="t"/>
              <a:pathLst>
                <a:path extrusionOk="0" h="311" w="570">
                  <a:moveTo>
                    <a:pt x="259" y="0"/>
                  </a:moveTo>
                  <a:cubicBezTo>
                    <a:pt x="176" y="0"/>
                    <a:pt x="135" y="52"/>
                    <a:pt x="94" y="93"/>
                  </a:cubicBezTo>
                  <a:cubicBezTo>
                    <a:pt x="1" y="135"/>
                    <a:pt x="1" y="217"/>
                    <a:pt x="1" y="310"/>
                  </a:cubicBezTo>
                  <a:lnTo>
                    <a:pt x="569" y="259"/>
                  </a:lnTo>
                  <a:cubicBezTo>
                    <a:pt x="569" y="135"/>
                    <a:pt x="435" y="0"/>
                    <a:pt x="3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41"/>
            <p:cNvSpPr/>
            <p:nvPr/>
          </p:nvSpPr>
          <p:spPr>
            <a:xfrm>
              <a:off x="545175" y="2384125"/>
              <a:ext cx="14000" cy="13350"/>
            </a:xfrm>
            <a:custGeom>
              <a:rect b="b" l="l" r="r" t="t"/>
              <a:pathLst>
                <a:path extrusionOk="0" h="534" w="560">
                  <a:moveTo>
                    <a:pt x="322" y="1"/>
                  </a:moveTo>
                  <a:cubicBezTo>
                    <a:pt x="302" y="1"/>
                    <a:pt x="281" y="4"/>
                    <a:pt x="259" y="9"/>
                  </a:cubicBezTo>
                  <a:cubicBezTo>
                    <a:pt x="83" y="9"/>
                    <a:pt x="1" y="133"/>
                    <a:pt x="1" y="309"/>
                  </a:cubicBezTo>
                  <a:cubicBezTo>
                    <a:pt x="1" y="417"/>
                    <a:pt x="96" y="534"/>
                    <a:pt x="237" y="534"/>
                  </a:cubicBezTo>
                  <a:cubicBezTo>
                    <a:pt x="257" y="534"/>
                    <a:pt x="278" y="531"/>
                    <a:pt x="301" y="526"/>
                  </a:cubicBezTo>
                  <a:cubicBezTo>
                    <a:pt x="466" y="526"/>
                    <a:pt x="559" y="391"/>
                    <a:pt x="559" y="267"/>
                  </a:cubicBezTo>
                  <a:cubicBezTo>
                    <a:pt x="559" y="115"/>
                    <a:pt x="458" y="1"/>
                    <a:pt x="3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41"/>
            <p:cNvSpPr/>
            <p:nvPr/>
          </p:nvSpPr>
          <p:spPr>
            <a:xfrm>
              <a:off x="507450" y="2352025"/>
              <a:ext cx="15000" cy="13975"/>
            </a:xfrm>
            <a:custGeom>
              <a:rect b="b" l="l" r="r" t="t"/>
              <a:pathLst>
                <a:path extrusionOk="0" h="559" w="600">
                  <a:moveTo>
                    <a:pt x="259" y="1"/>
                  </a:moveTo>
                  <a:cubicBezTo>
                    <a:pt x="124" y="1"/>
                    <a:pt x="0" y="125"/>
                    <a:pt x="42" y="300"/>
                  </a:cubicBezTo>
                  <a:cubicBezTo>
                    <a:pt x="42" y="424"/>
                    <a:pt x="166" y="559"/>
                    <a:pt x="300" y="559"/>
                  </a:cubicBezTo>
                  <a:cubicBezTo>
                    <a:pt x="476" y="518"/>
                    <a:pt x="600" y="383"/>
                    <a:pt x="559" y="259"/>
                  </a:cubicBezTo>
                  <a:cubicBezTo>
                    <a:pt x="559" y="83"/>
                    <a:pt x="42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41"/>
            <p:cNvSpPr/>
            <p:nvPr/>
          </p:nvSpPr>
          <p:spPr>
            <a:xfrm>
              <a:off x="512875" y="2420775"/>
              <a:ext cx="15025" cy="14250"/>
            </a:xfrm>
            <a:custGeom>
              <a:rect b="b" l="l" r="r" t="t"/>
              <a:pathLst>
                <a:path extrusionOk="0" h="570" w="601">
                  <a:moveTo>
                    <a:pt x="259" y="1"/>
                  </a:moveTo>
                  <a:cubicBezTo>
                    <a:pt x="124" y="1"/>
                    <a:pt x="0" y="177"/>
                    <a:pt x="0" y="311"/>
                  </a:cubicBezTo>
                  <a:cubicBezTo>
                    <a:pt x="42" y="476"/>
                    <a:pt x="166" y="569"/>
                    <a:pt x="300" y="569"/>
                  </a:cubicBezTo>
                  <a:cubicBezTo>
                    <a:pt x="466" y="569"/>
                    <a:pt x="600" y="435"/>
                    <a:pt x="559" y="259"/>
                  </a:cubicBezTo>
                  <a:cubicBezTo>
                    <a:pt x="559" y="135"/>
                    <a:pt x="42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41"/>
            <p:cNvSpPr/>
            <p:nvPr/>
          </p:nvSpPr>
          <p:spPr>
            <a:xfrm>
              <a:off x="577500" y="2346600"/>
              <a:ext cx="13975" cy="13975"/>
            </a:xfrm>
            <a:custGeom>
              <a:rect b="b" l="l" r="r" t="t"/>
              <a:pathLst>
                <a:path extrusionOk="0" h="559" w="559">
                  <a:moveTo>
                    <a:pt x="259" y="0"/>
                  </a:moveTo>
                  <a:cubicBezTo>
                    <a:pt x="83" y="0"/>
                    <a:pt x="0" y="125"/>
                    <a:pt x="0" y="300"/>
                  </a:cubicBezTo>
                  <a:cubicBezTo>
                    <a:pt x="0" y="435"/>
                    <a:pt x="124" y="559"/>
                    <a:pt x="300" y="559"/>
                  </a:cubicBezTo>
                  <a:cubicBezTo>
                    <a:pt x="424" y="559"/>
                    <a:pt x="558" y="435"/>
                    <a:pt x="558" y="259"/>
                  </a:cubicBezTo>
                  <a:cubicBezTo>
                    <a:pt x="517" y="83"/>
                    <a:pt x="38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41"/>
            <p:cNvSpPr/>
            <p:nvPr/>
          </p:nvSpPr>
          <p:spPr>
            <a:xfrm>
              <a:off x="581625" y="2415600"/>
              <a:ext cx="15275" cy="14000"/>
            </a:xfrm>
            <a:custGeom>
              <a:rect b="b" l="l" r="r" t="t"/>
              <a:pathLst>
                <a:path extrusionOk="0" h="560" w="611">
                  <a:moveTo>
                    <a:pt x="300" y="1"/>
                  </a:moveTo>
                  <a:cubicBezTo>
                    <a:pt x="135" y="42"/>
                    <a:pt x="1" y="166"/>
                    <a:pt x="42" y="301"/>
                  </a:cubicBezTo>
                  <a:cubicBezTo>
                    <a:pt x="42" y="466"/>
                    <a:pt x="176" y="559"/>
                    <a:pt x="352" y="559"/>
                  </a:cubicBezTo>
                  <a:cubicBezTo>
                    <a:pt x="476" y="559"/>
                    <a:pt x="611" y="425"/>
                    <a:pt x="611" y="259"/>
                  </a:cubicBezTo>
                  <a:cubicBezTo>
                    <a:pt x="559" y="125"/>
                    <a:pt x="435" y="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41"/>
            <p:cNvSpPr/>
            <p:nvPr/>
          </p:nvSpPr>
          <p:spPr>
            <a:xfrm>
              <a:off x="477200" y="2326175"/>
              <a:ext cx="7525" cy="7525"/>
            </a:xfrm>
            <a:custGeom>
              <a:rect b="b" l="l" r="r" t="t"/>
              <a:pathLst>
                <a:path extrusionOk="0" h="301" w="301">
                  <a:moveTo>
                    <a:pt x="300" y="1"/>
                  </a:moveTo>
                  <a:lnTo>
                    <a:pt x="1" y="42"/>
                  </a:lnTo>
                  <a:lnTo>
                    <a:pt x="42" y="300"/>
                  </a:lnTo>
                  <a:cubicBezTo>
                    <a:pt x="135" y="300"/>
                    <a:pt x="218" y="259"/>
                    <a:pt x="259" y="166"/>
                  </a:cubicBezTo>
                  <a:cubicBezTo>
                    <a:pt x="300" y="125"/>
                    <a:pt x="300" y="42"/>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41"/>
            <p:cNvSpPr/>
            <p:nvPr/>
          </p:nvSpPr>
          <p:spPr>
            <a:xfrm>
              <a:off x="539750" y="2320750"/>
              <a:ext cx="13975" cy="7525"/>
            </a:xfrm>
            <a:custGeom>
              <a:rect b="b" l="l" r="r" t="t"/>
              <a:pathLst>
                <a:path extrusionOk="0" h="301" w="559">
                  <a:moveTo>
                    <a:pt x="559" y="1"/>
                  </a:moveTo>
                  <a:lnTo>
                    <a:pt x="1" y="42"/>
                  </a:lnTo>
                  <a:lnTo>
                    <a:pt x="1" y="125"/>
                  </a:lnTo>
                  <a:cubicBezTo>
                    <a:pt x="42" y="218"/>
                    <a:pt x="166" y="300"/>
                    <a:pt x="300" y="300"/>
                  </a:cubicBezTo>
                  <a:cubicBezTo>
                    <a:pt x="476" y="300"/>
                    <a:pt x="559" y="176"/>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41"/>
            <p:cNvSpPr/>
            <p:nvPr/>
          </p:nvSpPr>
          <p:spPr>
            <a:xfrm>
              <a:off x="619375" y="2447925"/>
              <a:ext cx="7500" cy="7525"/>
            </a:xfrm>
            <a:custGeom>
              <a:rect b="b" l="l" r="r" t="t"/>
              <a:pathLst>
                <a:path extrusionOk="0" h="301" w="300">
                  <a:moveTo>
                    <a:pt x="259" y="0"/>
                  </a:moveTo>
                  <a:cubicBezTo>
                    <a:pt x="217" y="0"/>
                    <a:pt x="176" y="42"/>
                    <a:pt x="134" y="42"/>
                  </a:cubicBezTo>
                  <a:cubicBezTo>
                    <a:pt x="41" y="83"/>
                    <a:pt x="41" y="166"/>
                    <a:pt x="0" y="259"/>
                  </a:cubicBezTo>
                  <a:lnTo>
                    <a:pt x="0" y="300"/>
                  </a:lnTo>
                  <a:lnTo>
                    <a:pt x="300"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41"/>
            <p:cNvSpPr/>
            <p:nvPr/>
          </p:nvSpPr>
          <p:spPr>
            <a:xfrm>
              <a:off x="613925" y="2378900"/>
              <a:ext cx="7525" cy="14000"/>
            </a:xfrm>
            <a:custGeom>
              <a:rect b="b" l="l" r="r" t="t"/>
              <a:pathLst>
                <a:path extrusionOk="0" h="560" w="301">
                  <a:moveTo>
                    <a:pt x="218" y="1"/>
                  </a:moveTo>
                  <a:cubicBezTo>
                    <a:pt x="177" y="1"/>
                    <a:pt x="135" y="42"/>
                    <a:pt x="94" y="84"/>
                  </a:cubicBezTo>
                  <a:lnTo>
                    <a:pt x="42" y="125"/>
                  </a:lnTo>
                  <a:cubicBezTo>
                    <a:pt x="42" y="177"/>
                    <a:pt x="1" y="218"/>
                    <a:pt x="1" y="301"/>
                  </a:cubicBezTo>
                  <a:cubicBezTo>
                    <a:pt x="42" y="383"/>
                    <a:pt x="94" y="476"/>
                    <a:pt x="218" y="518"/>
                  </a:cubicBezTo>
                  <a:cubicBezTo>
                    <a:pt x="259" y="559"/>
                    <a:pt x="259" y="559"/>
                    <a:pt x="301" y="5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41"/>
            <p:cNvSpPr/>
            <p:nvPr/>
          </p:nvSpPr>
          <p:spPr>
            <a:xfrm>
              <a:off x="608500" y="2316350"/>
              <a:ext cx="7775" cy="6500"/>
            </a:xfrm>
            <a:custGeom>
              <a:rect b="b" l="l" r="r" t="t"/>
              <a:pathLst>
                <a:path extrusionOk="0" h="260" w="311">
                  <a:moveTo>
                    <a:pt x="1" y="1"/>
                  </a:moveTo>
                  <a:cubicBezTo>
                    <a:pt x="53" y="42"/>
                    <a:pt x="53" y="42"/>
                    <a:pt x="53" y="94"/>
                  </a:cubicBezTo>
                  <a:cubicBezTo>
                    <a:pt x="53" y="135"/>
                    <a:pt x="94" y="218"/>
                    <a:pt x="177" y="218"/>
                  </a:cubicBezTo>
                  <a:cubicBezTo>
                    <a:pt x="218" y="259"/>
                    <a:pt x="259" y="259"/>
                    <a:pt x="311" y="259"/>
                  </a:cubicBezTo>
                  <a:lnTo>
                    <a:pt x="3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41"/>
            <p:cNvSpPr/>
            <p:nvPr/>
          </p:nvSpPr>
          <p:spPr>
            <a:xfrm>
              <a:off x="349000" y="2469375"/>
              <a:ext cx="7525" cy="6475"/>
            </a:xfrm>
            <a:custGeom>
              <a:rect b="b" l="l" r="r" t="t"/>
              <a:pathLst>
                <a:path extrusionOk="0" h="259" w="301">
                  <a:moveTo>
                    <a:pt x="0" y="0"/>
                  </a:moveTo>
                  <a:lnTo>
                    <a:pt x="42" y="259"/>
                  </a:lnTo>
                  <a:lnTo>
                    <a:pt x="300" y="218"/>
                  </a:lnTo>
                  <a:cubicBezTo>
                    <a:pt x="300" y="218"/>
                    <a:pt x="300" y="176"/>
                    <a:pt x="259" y="125"/>
                  </a:cubicBezTo>
                  <a:cubicBezTo>
                    <a:pt x="259" y="83"/>
                    <a:pt x="218" y="83"/>
                    <a:pt x="218" y="42"/>
                  </a:cubicBezTo>
                  <a:cubicBezTo>
                    <a:pt x="176" y="42"/>
                    <a:pt x="135" y="0"/>
                    <a:pt x="1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41"/>
            <p:cNvSpPr/>
            <p:nvPr/>
          </p:nvSpPr>
          <p:spPr>
            <a:xfrm>
              <a:off x="343575" y="2399325"/>
              <a:ext cx="7775" cy="13975"/>
            </a:xfrm>
            <a:custGeom>
              <a:rect b="b" l="l" r="r" t="t"/>
              <a:pathLst>
                <a:path extrusionOk="0" h="559" w="311">
                  <a:moveTo>
                    <a:pt x="0" y="1"/>
                  </a:moveTo>
                  <a:lnTo>
                    <a:pt x="52" y="559"/>
                  </a:lnTo>
                  <a:cubicBezTo>
                    <a:pt x="93" y="559"/>
                    <a:pt x="135" y="559"/>
                    <a:pt x="176" y="518"/>
                  </a:cubicBezTo>
                  <a:lnTo>
                    <a:pt x="217" y="518"/>
                  </a:lnTo>
                  <a:cubicBezTo>
                    <a:pt x="259" y="435"/>
                    <a:pt x="310" y="342"/>
                    <a:pt x="310" y="259"/>
                  </a:cubicBezTo>
                  <a:cubicBezTo>
                    <a:pt x="310" y="135"/>
                    <a:pt x="176" y="42"/>
                    <a:pt x="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41"/>
            <p:cNvSpPr/>
            <p:nvPr/>
          </p:nvSpPr>
          <p:spPr>
            <a:xfrm>
              <a:off x="411550" y="2463950"/>
              <a:ext cx="13975" cy="7525"/>
            </a:xfrm>
            <a:custGeom>
              <a:rect b="b" l="l" r="r" t="t"/>
              <a:pathLst>
                <a:path extrusionOk="0" h="301" w="559">
                  <a:moveTo>
                    <a:pt x="259" y="0"/>
                  </a:moveTo>
                  <a:cubicBezTo>
                    <a:pt x="125" y="0"/>
                    <a:pt x="0" y="135"/>
                    <a:pt x="0" y="300"/>
                  </a:cubicBezTo>
                  <a:lnTo>
                    <a:pt x="559" y="259"/>
                  </a:lnTo>
                  <a:cubicBezTo>
                    <a:pt x="559" y="135"/>
                    <a:pt x="517" y="83"/>
                    <a:pt x="4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41"/>
            <p:cNvSpPr/>
            <p:nvPr/>
          </p:nvSpPr>
          <p:spPr>
            <a:xfrm>
              <a:off x="406125" y="2393900"/>
              <a:ext cx="15025" cy="14250"/>
            </a:xfrm>
            <a:custGeom>
              <a:rect b="b" l="l" r="r" t="t"/>
              <a:pathLst>
                <a:path extrusionOk="0" h="570" w="601">
                  <a:moveTo>
                    <a:pt x="259" y="0"/>
                  </a:moveTo>
                  <a:cubicBezTo>
                    <a:pt x="135" y="42"/>
                    <a:pt x="0" y="176"/>
                    <a:pt x="42" y="300"/>
                  </a:cubicBezTo>
                  <a:cubicBezTo>
                    <a:pt x="42" y="450"/>
                    <a:pt x="139" y="570"/>
                    <a:pt x="245" y="570"/>
                  </a:cubicBezTo>
                  <a:cubicBezTo>
                    <a:pt x="263" y="570"/>
                    <a:pt x="282" y="566"/>
                    <a:pt x="300" y="559"/>
                  </a:cubicBezTo>
                  <a:cubicBezTo>
                    <a:pt x="476" y="559"/>
                    <a:pt x="600" y="435"/>
                    <a:pt x="559" y="259"/>
                  </a:cubicBezTo>
                  <a:cubicBezTo>
                    <a:pt x="559" y="135"/>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41"/>
            <p:cNvSpPr/>
            <p:nvPr/>
          </p:nvSpPr>
          <p:spPr>
            <a:xfrm>
              <a:off x="369425" y="2362425"/>
              <a:ext cx="14225" cy="14450"/>
            </a:xfrm>
            <a:custGeom>
              <a:rect b="b" l="l" r="r" t="t"/>
              <a:pathLst>
                <a:path extrusionOk="0" h="578" w="569">
                  <a:moveTo>
                    <a:pt x="310" y="1"/>
                  </a:moveTo>
                  <a:cubicBezTo>
                    <a:pt x="293" y="1"/>
                    <a:pt x="275" y="3"/>
                    <a:pt x="259" y="8"/>
                  </a:cubicBezTo>
                  <a:cubicBezTo>
                    <a:pt x="93" y="8"/>
                    <a:pt x="0" y="143"/>
                    <a:pt x="0" y="319"/>
                  </a:cubicBezTo>
                  <a:cubicBezTo>
                    <a:pt x="0" y="443"/>
                    <a:pt x="135" y="577"/>
                    <a:pt x="310" y="577"/>
                  </a:cubicBezTo>
                  <a:cubicBezTo>
                    <a:pt x="434" y="525"/>
                    <a:pt x="569" y="401"/>
                    <a:pt x="569" y="267"/>
                  </a:cubicBezTo>
                  <a:cubicBezTo>
                    <a:pt x="569" y="122"/>
                    <a:pt x="434" y="1"/>
                    <a:pt x="3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41"/>
            <p:cNvSpPr/>
            <p:nvPr/>
          </p:nvSpPr>
          <p:spPr>
            <a:xfrm>
              <a:off x="374850" y="2431625"/>
              <a:ext cx="13975" cy="14000"/>
            </a:xfrm>
            <a:custGeom>
              <a:rect b="b" l="l" r="r" t="t"/>
              <a:pathLst>
                <a:path extrusionOk="0" h="560" w="559">
                  <a:moveTo>
                    <a:pt x="259" y="1"/>
                  </a:moveTo>
                  <a:cubicBezTo>
                    <a:pt x="93" y="1"/>
                    <a:pt x="0" y="135"/>
                    <a:pt x="0" y="301"/>
                  </a:cubicBezTo>
                  <a:cubicBezTo>
                    <a:pt x="0" y="435"/>
                    <a:pt x="135" y="559"/>
                    <a:pt x="300" y="559"/>
                  </a:cubicBezTo>
                  <a:cubicBezTo>
                    <a:pt x="435" y="559"/>
                    <a:pt x="559" y="394"/>
                    <a:pt x="559" y="259"/>
                  </a:cubicBezTo>
                  <a:cubicBezTo>
                    <a:pt x="517" y="84"/>
                    <a:pt x="39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41"/>
            <p:cNvSpPr/>
            <p:nvPr/>
          </p:nvSpPr>
          <p:spPr>
            <a:xfrm>
              <a:off x="438425" y="2357450"/>
              <a:ext cx="14000" cy="13975"/>
            </a:xfrm>
            <a:custGeom>
              <a:rect b="b" l="l" r="r" t="t"/>
              <a:pathLst>
                <a:path extrusionOk="0" h="559" w="560">
                  <a:moveTo>
                    <a:pt x="259" y="1"/>
                  </a:moveTo>
                  <a:cubicBezTo>
                    <a:pt x="135" y="1"/>
                    <a:pt x="1" y="125"/>
                    <a:pt x="1" y="301"/>
                  </a:cubicBezTo>
                  <a:cubicBezTo>
                    <a:pt x="1" y="425"/>
                    <a:pt x="177" y="559"/>
                    <a:pt x="301" y="559"/>
                  </a:cubicBezTo>
                  <a:cubicBezTo>
                    <a:pt x="476" y="518"/>
                    <a:pt x="559" y="383"/>
                    <a:pt x="559" y="259"/>
                  </a:cubicBezTo>
                  <a:cubicBezTo>
                    <a:pt x="559" y="83"/>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41"/>
            <p:cNvSpPr/>
            <p:nvPr/>
          </p:nvSpPr>
          <p:spPr>
            <a:xfrm>
              <a:off x="443850" y="2426200"/>
              <a:ext cx="14000" cy="14000"/>
            </a:xfrm>
            <a:custGeom>
              <a:rect b="b" l="l" r="r" t="t"/>
              <a:pathLst>
                <a:path extrusionOk="0" h="560" w="560">
                  <a:moveTo>
                    <a:pt x="259" y="1"/>
                  </a:moveTo>
                  <a:cubicBezTo>
                    <a:pt x="125" y="1"/>
                    <a:pt x="1" y="135"/>
                    <a:pt x="1" y="301"/>
                  </a:cubicBezTo>
                  <a:cubicBezTo>
                    <a:pt x="1" y="476"/>
                    <a:pt x="125" y="559"/>
                    <a:pt x="301" y="559"/>
                  </a:cubicBezTo>
                  <a:cubicBezTo>
                    <a:pt x="476" y="559"/>
                    <a:pt x="559" y="435"/>
                    <a:pt x="559" y="259"/>
                  </a:cubicBezTo>
                  <a:cubicBezTo>
                    <a:pt x="559" y="94"/>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41"/>
            <p:cNvSpPr/>
            <p:nvPr/>
          </p:nvSpPr>
          <p:spPr>
            <a:xfrm>
              <a:off x="339425" y="2336775"/>
              <a:ext cx="6500" cy="7775"/>
            </a:xfrm>
            <a:custGeom>
              <a:rect b="b" l="l" r="r" t="t"/>
              <a:pathLst>
                <a:path extrusionOk="0" h="311" w="260">
                  <a:moveTo>
                    <a:pt x="1" y="1"/>
                  </a:moveTo>
                  <a:lnTo>
                    <a:pt x="1" y="311"/>
                  </a:lnTo>
                  <a:cubicBezTo>
                    <a:pt x="166" y="311"/>
                    <a:pt x="259" y="135"/>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41"/>
            <p:cNvSpPr/>
            <p:nvPr/>
          </p:nvSpPr>
          <p:spPr>
            <a:xfrm>
              <a:off x="401725" y="2331600"/>
              <a:ext cx="14250" cy="7525"/>
            </a:xfrm>
            <a:custGeom>
              <a:rect b="b" l="l" r="r" t="t"/>
              <a:pathLst>
                <a:path extrusionOk="0" h="301" w="570">
                  <a:moveTo>
                    <a:pt x="569" y="1"/>
                  </a:moveTo>
                  <a:lnTo>
                    <a:pt x="1" y="42"/>
                  </a:lnTo>
                  <a:cubicBezTo>
                    <a:pt x="1" y="208"/>
                    <a:pt x="135" y="301"/>
                    <a:pt x="311" y="301"/>
                  </a:cubicBezTo>
                  <a:cubicBezTo>
                    <a:pt x="435" y="301"/>
                    <a:pt x="569" y="166"/>
                    <a:pt x="5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41"/>
            <p:cNvSpPr/>
            <p:nvPr/>
          </p:nvSpPr>
          <p:spPr>
            <a:xfrm>
              <a:off x="481600" y="2458525"/>
              <a:ext cx="6475" cy="7525"/>
            </a:xfrm>
            <a:custGeom>
              <a:rect b="b" l="l" r="r" t="t"/>
              <a:pathLst>
                <a:path extrusionOk="0" h="301" w="259">
                  <a:moveTo>
                    <a:pt x="259" y="0"/>
                  </a:moveTo>
                  <a:cubicBezTo>
                    <a:pt x="166" y="0"/>
                    <a:pt x="124" y="0"/>
                    <a:pt x="83" y="42"/>
                  </a:cubicBezTo>
                  <a:lnTo>
                    <a:pt x="42" y="93"/>
                  </a:lnTo>
                  <a:cubicBezTo>
                    <a:pt x="0" y="135"/>
                    <a:pt x="0" y="217"/>
                    <a:pt x="0" y="300"/>
                  </a:cubicBezTo>
                  <a:lnTo>
                    <a:pt x="259"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41"/>
            <p:cNvSpPr/>
            <p:nvPr/>
          </p:nvSpPr>
          <p:spPr>
            <a:xfrm>
              <a:off x="476175" y="2388475"/>
              <a:ext cx="7525" cy="14250"/>
            </a:xfrm>
            <a:custGeom>
              <a:rect b="b" l="l" r="r" t="t"/>
              <a:pathLst>
                <a:path extrusionOk="0" h="570" w="301">
                  <a:moveTo>
                    <a:pt x="259" y="0"/>
                  </a:moveTo>
                  <a:cubicBezTo>
                    <a:pt x="217" y="52"/>
                    <a:pt x="217" y="52"/>
                    <a:pt x="176" y="52"/>
                  </a:cubicBezTo>
                  <a:cubicBezTo>
                    <a:pt x="124" y="52"/>
                    <a:pt x="83" y="93"/>
                    <a:pt x="42" y="135"/>
                  </a:cubicBezTo>
                  <a:lnTo>
                    <a:pt x="42" y="176"/>
                  </a:lnTo>
                  <a:cubicBezTo>
                    <a:pt x="0" y="217"/>
                    <a:pt x="0" y="259"/>
                    <a:pt x="0" y="311"/>
                  </a:cubicBezTo>
                  <a:cubicBezTo>
                    <a:pt x="0" y="435"/>
                    <a:pt x="83" y="517"/>
                    <a:pt x="176" y="569"/>
                  </a:cubicBezTo>
                  <a:lnTo>
                    <a:pt x="300" y="56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41"/>
            <p:cNvSpPr/>
            <p:nvPr/>
          </p:nvSpPr>
          <p:spPr>
            <a:xfrm>
              <a:off x="470750" y="2327225"/>
              <a:ext cx="7500" cy="6475"/>
            </a:xfrm>
            <a:custGeom>
              <a:rect b="b" l="l" r="r" t="t"/>
              <a:pathLst>
                <a:path extrusionOk="0" h="259" w="300">
                  <a:moveTo>
                    <a:pt x="0" y="0"/>
                  </a:moveTo>
                  <a:cubicBezTo>
                    <a:pt x="0" y="83"/>
                    <a:pt x="41" y="176"/>
                    <a:pt x="135" y="217"/>
                  </a:cubicBezTo>
                  <a:cubicBezTo>
                    <a:pt x="176" y="258"/>
                    <a:pt x="259" y="258"/>
                    <a:pt x="300" y="258"/>
                  </a:cubicBez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41"/>
            <p:cNvSpPr/>
            <p:nvPr/>
          </p:nvSpPr>
          <p:spPr>
            <a:xfrm>
              <a:off x="281275" y="2473775"/>
              <a:ext cx="6500" cy="7525"/>
            </a:xfrm>
            <a:custGeom>
              <a:rect b="b" l="l" r="r" t="t"/>
              <a:pathLst>
                <a:path extrusionOk="0" h="301" w="260">
                  <a:moveTo>
                    <a:pt x="1" y="0"/>
                  </a:moveTo>
                  <a:lnTo>
                    <a:pt x="1" y="300"/>
                  </a:lnTo>
                  <a:lnTo>
                    <a:pt x="259" y="259"/>
                  </a:lnTo>
                  <a:cubicBezTo>
                    <a:pt x="259" y="207"/>
                    <a:pt x="218" y="166"/>
                    <a:pt x="166" y="124"/>
                  </a:cubicBezTo>
                  <a:cubicBezTo>
                    <a:pt x="125" y="83"/>
                    <a:pt x="83" y="42"/>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41"/>
            <p:cNvSpPr/>
            <p:nvPr/>
          </p:nvSpPr>
          <p:spPr>
            <a:xfrm>
              <a:off x="299625" y="2367875"/>
              <a:ext cx="15025" cy="13325"/>
            </a:xfrm>
            <a:custGeom>
              <a:rect b="b" l="l" r="r" t="t"/>
              <a:pathLst>
                <a:path extrusionOk="0" h="533" w="601">
                  <a:moveTo>
                    <a:pt x="347" y="0"/>
                  </a:moveTo>
                  <a:cubicBezTo>
                    <a:pt x="331" y="0"/>
                    <a:pt x="316" y="2"/>
                    <a:pt x="301" y="8"/>
                  </a:cubicBezTo>
                  <a:cubicBezTo>
                    <a:pt x="125" y="8"/>
                    <a:pt x="1" y="142"/>
                    <a:pt x="42" y="266"/>
                  </a:cubicBezTo>
                  <a:cubicBezTo>
                    <a:pt x="42" y="419"/>
                    <a:pt x="136" y="533"/>
                    <a:pt x="276" y="533"/>
                  </a:cubicBezTo>
                  <a:cubicBezTo>
                    <a:pt x="297" y="533"/>
                    <a:pt x="319" y="530"/>
                    <a:pt x="342" y="525"/>
                  </a:cubicBezTo>
                  <a:cubicBezTo>
                    <a:pt x="466" y="525"/>
                    <a:pt x="600" y="400"/>
                    <a:pt x="600" y="266"/>
                  </a:cubicBezTo>
                  <a:cubicBezTo>
                    <a:pt x="564" y="121"/>
                    <a:pt x="456"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41"/>
            <p:cNvSpPr/>
            <p:nvPr/>
          </p:nvSpPr>
          <p:spPr>
            <a:xfrm>
              <a:off x="304800" y="2437075"/>
              <a:ext cx="15275" cy="13975"/>
            </a:xfrm>
            <a:custGeom>
              <a:rect b="b" l="l" r="r" t="t"/>
              <a:pathLst>
                <a:path extrusionOk="0" h="559" w="611">
                  <a:moveTo>
                    <a:pt x="259" y="0"/>
                  </a:moveTo>
                  <a:cubicBezTo>
                    <a:pt x="135" y="0"/>
                    <a:pt x="0" y="124"/>
                    <a:pt x="52" y="300"/>
                  </a:cubicBezTo>
                  <a:cubicBezTo>
                    <a:pt x="52" y="434"/>
                    <a:pt x="176" y="558"/>
                    <a:pt x="311" y="558"/>
                  </a:cubicBezTo>
                  <a:cubicBezTo>
                    <a:pt x="476" y="517"/>
                    <a:pt x="610" y="383"/>
                    <a:pt x="569" y="259"/>
                  </a:cubicBezTo>
                  <a:cubicBezTo>
                    <a:pt x="569" y="83"/>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41"/>
            <p:cNvSpPr/>
            <p:nvPr/>
          </p:nvSpPr>
          <p:spPr>
            <a:xfrm>
              <a:off x="342525" y="2469375"/>
              <a:ext cx="7525" cy="6475"/>
            </a:xfrm>
            <a:custGeom>
              <a:rect b="b" l="l" r="r" t="t"/>
              <a:pathLst>
                <a:path extrusionOk="0" h="259" w="301">
                  <a:moveTo>
                    <a:pt x="259" y="0"/>
                  </a:moveTo>
                  <a:cubicBezTo>
                    <a:pt x="218" y="0"/>
                    <a:pt x="177" y="0"/>
                    <a:pt x="135" y="42"/>
                  </a:cubicBezTo>
                  <a:cubicBezTo>
                    <a:pt x="42" y="83"/>
                    <a:pt x="1" y="125"/>
                    <a:pt x="1" y="218"/>
                  </a:cubicBezTo>
                  <a:lnTo>
                    <a:pt x="1" y="259"/>
                  </a:lnTo>
                  <a:lnTo>
                    <a:pt x="301"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41"/>
            <p:cNvSpPr/>
            <p:nvPr/>
          </p:nvSpPr>
          <p:spPr>
            <a:xfrm>
              <a:off x="337100" y="2399325"/>
              <a:ext cx="7800" cy="13975"/>
            </a:xfrm>
            <a:custGeom>
              <a:rect b="b" l="l" r="r" t="t"/>
              <a:pathLst>
                <a:path extrusionOk="0" h="559" w="312">
                  <a:moveTo>
                    <a:pt x="259" y="1"/>
                  </a:moveTo>
                  <a:cubicBezTo>
                    <a:pt x="259" y="1"/>
                    <a:pt x="218" y="1"/>
                    <a:pt x="218" y="42"/>
                  </a:cubicBezTo>
                  <a:cubicBezTo>
                    <a:pt x="94" y="42"/>
                    <a:pt x="1" y="176"/>
                    <a:pt x="1" y="300"/>
                  </a:cubicBezTo>
                  <a:cubicBezTo>
                    <a:pt x="1" y="435"/>
                    <a:pt x="94" y="518"/>
                    <a:pt x="218" y="559"/>
                  </a:cubicBezTo>
                  <a:lnTo>
                    <a:pt x="311"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41"/>
            <p:cNvSpPr/>
            <p:nvPr/>
          </p:nvSpPr>
          <p:spPr>
            <a:xfrm>
              <a:off x="331950" y="2336775"/>
              <a:ext cx="7500" cy="7775"/>
            </a:xfrm>
            <a:custGeom>
              <a:rect b="b" l="l" r="r" t="t"/>
              <a:pathLst>
                <a:path extrusionOk="0" h="311" w="300">
                  <a:moveTo>
                    <a:pt x="300" y="1"/>
                  </a:moveTo>
                  <a:lnTo>
                    <a:pt x="0" y="52"/>
                  </a:lnTo>
                  <a:cubicBezTo>
                    <a:pt x="0" y="52"/>
                    <a:pt x="0" y="94"/>
                    <a:pt x="41" y="94"/>
                  </a:cubicBezTo>
                  <a:cubicBezTo>
                    <a:pt x="41" y="176"/>
                    <a:pt x="83" y="218"/>
                    <a:pt x="165" y="259"/>
                  </a:cubicBezTo>
                  <a:cubicBezTo>
                    <a:pt x="207" y="311"/>
                    <a:pt x="259" y="311"/>
                    <a:pt x="300" y="311"/>
                  </a:cubicBezTo>
                  <a:lnTo>
                    <a:pt x="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41"/>
            <p:cNvSpPr/>
            <p:nvPr/>
          </p:nvSpPr>
          <p:spPr>
            <a:xfrm>
              <a:off x="892825" y="2288450"/>
              <a:ext cx="6500" cy="6475"/>
            </a:xfrm>
            <a:custGeom>
              <a:rect b="b" l="l" r="r" t="t"/>
              <a:pathLst>
                <a:path extrusionOk="0" h="259" w="260">
                  <a:moveTo>
                    <a:pt x="1" y="0"/>
                  </a:moveTo>
                  <a:lnTo>
                    <a:pt x="1" y="259"/>
                  </a:lnTo>
                  <a:lnTo>
                    <a:pt x="259" y="259"/>
                  </a:lnTo>
                  <a:cubicBezTo>
                    <a:pt x="259" y="83"/>
                    <a:pt x="135"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41"/>
            <p:cNvSpPr/>
            <p:nvPr/>
          </p:nvSpPr>
          <p:spPr>
            <a:xfrm>
              <a:off x="754025" y="2298775"/>
              <a:ext cx="7525" cy="7000"/>
            </a:xfrm>
            <a:custGeom>
              <a:rect b="b" l="l" r="r" t="t"/>
              <a:pathLst>
                <a:path extrusionOk="0" h="280" w="301">
                  <a:moveTo>
                    <a:pt x="71" y="1"/>
                  </a:moveTo>
                  <a:cubicBezTo>
                    <a:pt x="47" y="1"/>
                    <a:pt x="24" y="7"/>
                    <a:pt x="1" y="21"/>
                  </a:cubicBezTo>
                  <a:lnTo>
                    <a:pt x="1" y="280"/>
                  </a:lnTo>
                  <a:lnTo>
                    <a:pt x="301" y="280"/>
                  </a:lnTo>
                  <a:cubicBezTo>
                    <a:pt x="301" y="187"/>
                    <a:pt x="259" y="145"/>
                    <a:pt x="259" y="104"/>
                  </a:cubicBezTo>
                  <a:cubicBezTo>
                    <a:pt x="199" y="44"/>
                    <a:pt x="134" y="1"/>
                    <a:pt x="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41"/>
            <p:cNvSpPr/>
            <p:nvPr/>
          </p:nvSpPr>
          <p:spPr>
            <a:xfrm>
              <a:off x="748600" y="2229250"/>
              <a:ext cx="7525" cy="13975"/>
            </a:xfrm>
            <a:custGeom>
              <a:rect b="b" l="l" r="r" t="t"/>
              <a:pathLst>
                <a:path extrusionOk="0" h="559" w="301">
                  <a:moveTo>
                    <a:pt x="1" y="1"/>
                  </a:moveTo>
                  <a:lnTo>
                    <a:pt x="42" y="559"/>
                  </a:lnTo>
                  <a:cubicBezTo>
                    <a:pt x="218" y="559"/>
                    <a:pt x="300" y="424"/>
                    <a:pt x="300" y="259"/>
                  </a:cubicBezTo>
                  <a:cubicBezTo>
                    <a:pt x="300" y="218"/>
                    <a:pt x="259" y="166"/>
                    <a:pt x="259" y="125"/>
                  </a:cubicBezTo>
                  <a:lnTo>
                    <a:pt x="218" y="83"/>
                  </a:lnTo>
                  <a:cubicBezTo>
                    <a:pt x="176" y="42"/>
                    <a:pt x="83"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41"/>
            <p:cNvSpPr/>
            <p:nvPr/>
          </p:nvSpPr>
          <p:spPr>
            <a:xfrm>
              <a:off x="816575" y="2293875"/>
              <a:ext cx="14000" cy="7525"/>
            </a:xfrm>
            <a:custGeom>
              <a:rect b="b" l="l" r="r" t="t"/>
              <a:pathLst>
                <a:path extrusionOk="0" h="301" w="560">
                  <a:moveTo>
                    <a:pt x="259" y="0"/>
                  </a:moveTo>
                  <a:cubicBezTo>
                    <a:pt x="166" y="0"/>
                    <a:pt x="125" y="42"/>
                    <a:pt x="83" y="83"/>
                  </a:cubicBezTo>
                  <a:cubicBezTo>
                    <a:pt x="42" y="124"/>
                    <a:pt x="1" y="217"/>
                    <a:pt x="1" y="300"/>
                  </a:cubicBezTo>
                  <a:lnTo>
                    <a:pt x="1" y="300"/>
                  </a:lnTo>
                  <a:lnTo>
                    <a:pt x="559" y="259"/>
                  </a:lnTo>
                  <a:cubicBezTo>
                    <a:pt x="559" y="124"/>
                    <a:pt x="466"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41"/>
            <p:cNvSpPr/>
            <p:nvPr/>
          </p:nvSpPr>
          <p:spPr>
            <a:xfrm>
              <a:off x="811150" y="2223825"/>
              <a:ext cx="15025" cy="14175"/>
            </a:xfrm>
            <a:custGeom>
              <a:rect b="b" l="l" r="r" t="t"/>
              <a:pathLst>
                <a:path extrusionOk="0" h="567" w="601">
                  <a:moveTo>
                    <a:pt x="259" y="0"/>
                  </a:moveTo>
                  <a:cubicBezTo>
                    <a:pt x="125" y="42"/>
                    <a:pt x="1" y="176"/>
                    <a:pt x="1" y="300"/>
                  </a:cubicBezTo>
                  <a:cubicBezTo>
                    <a:pt x="37" y="453"/>
                    <a:pt x="135" y="567"/>
                    <a:pt x="248" y="567"/>
                  </a:cubicBezTo>
                  <a:cubicBezTo>
                    <a:pt x="265" y="567"/>
                    <a:pt x="283" y="564"/>
                    <a:pt x="300" y="559"/>
                  </a:cubicBezTo>
                  <a:cubicBezTo>
                    <a:pt x="476" y="559"/>
                    <a:pt x="600" y="435"/>
                    <a:pt x="559" y="259"/>
                  </a:cubicBezTo>
                  <a:cubicBezTo>
                    <a:pt x="559" y="218"/>
                    <a:pt x="559" y="176"/>
                    <a:pt x="518" y="124"/>
                  </a:cubicBezTo>
                  <a:lnTo>
                    <a:pt x="342" y="42"/>
                  </a:lnTo>
                  <a:cubicBezTo>
                    <a:pt x="300" y="0"/>
                    <a:pt x="300"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41"/>
            <p:cNvSpPr/>
            <p:nvPr/>
          </p:nvSpPr>
          <p:spPr>
            <a:xfrm>
              <a:off x="774450" y="2195900"/>
              <a:ext cx="12950" cy="10625"/>
            </a:xfrm>
            <a:custGeom>
              <a:rect b="b" l="l" r="r" t="t"/>
              <a:pathLst>
                <a:path extrusionOk="0" h="425" w="518">
                  <a:moveTo>
                    <a:pt x="42" y="1"/>
                  </a:moveTo>
                  <a:cubicBezTo>
                    <a:pt x="0" y="42"/>
                    <a:pt x="0" y="84"/>
                    <a:pt x="0" y="166"/>
                  </a:cubicBezTo>
                  <a:cubicBezTo>
                    <a:pt x="0" y="301"/>
                    <a:pt x="135" y="425"/>
                    <a:pt x="300" y="425"/>
                  </a:cubicBezTo>
                  <a:cubicBezTo>
                    <a:pt x="393" y="425"/>
                    <a:pt x="435" y="342"/>
                    <a:pt x="517" y="301"/>
                  </a:cubicBezTo>
                  <a:lnTo>
                    <a:pt x="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41"/>
            <p:cNvSpPr/>
            <p:nvPr/>
          </p:nvSpPr>
          <p:spPr>
            <a:xfrm>
              <a:off x="778850" y="2261550"/>
              <a:ext cx="15000" cy="14000"/>
            </a:xfrm>
            <a:custGeom>
              <a:rect b="b" l="l" r="r" t="t"/>
              <a:pathLst>
                <a:path extrusionOk="0" h="560" w="600">
                  <a:moveTo>
                    <a:pt x="300" y="1"/>
                  </a:moveTo>
                  <a:cubicBezTo>
                    <a:pt x="124" y="1"/>
                    <a:pt x="0" y="125"/>
                    <a:pt x="42" y="301"/>
                  </a:cubicBezTo>
                  <a:cubicBezTo>
                    <a:pt x="42" y="477"/>
                    <a:pt x="166" y="559"/>
                    <a:pt x="341" y="559"/>
                  </a:cubicBezTo>
                  <a:cubicBezTo>
                    <a:pt x="476" y="559"/>
                    <a:pt x="600" y="425"/>
                    <a:pt x="600" y="259"/>
                  </a:cubicBezTo>
                  <a:cubicBezTo>
                    <a:pt x="559" y="84"/>
                    <a:pt x="424" y="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41"/>
            <p:cNvSpPr/>
            <p:nvPr/>
          </p:nvSpPr>
          <p:spPr>
            <a:xfrm>
              <a:off x="848900" y="2256125"/>
              <a:ext cx="13975" cy="14000"/>
            </a:xfrm>
            <a:custGeom>
              <a:rect b="b" l="l" r="r" t="t"/>
              <a:pathLst>
                <a:path extrusionOk="0" h="560" w="559">
                  <a:moveTo>
                    <a:pt x="259" y="1"/>
                  </a:moveTo>
                  <a:cubicBezTo>
                    <a:pt x="83" y="1"/>
                    <a:pt x="0" y="177"/>
                    <a:pt x="0" y="301"/>
                  </a:cubicBezTo>
                  <a:cubicBezTo>
                    <a:pt x="0" y="476"/>
                    <a:pt x="124" y="559"/>
                    <a:pt x="300" y="559"/>
                  </a:cubicBezTo>
                  <a:cubicBezTo>
                    <a:pt x="424" y="559"/>
                    <a:pt x="558" y="435"/>
                    <a:pt x="558" y="259"/>
                  </a:cubicBezTo>
                  <a:cubicBezTo>
                    <a:pt x="558" y="125"/>
                    <a:pt x="42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41"/>
            <p:cNvSpPr/>
            <p:nvPr/>
          </p:nvSpPr>
          <p:spPr>
            <a:xfrm>
              <a:off x="885325" y="2288450"/>
              <a:ext cx="7525" cy="7500"/>
            </a:xfrm>
            <a:custGeom>
              <a:rect b="b" l="l" r="r" t="t"/>
              <a:pathLst>
                <a:path extrusionOk="0" h="300" w="301">
                  <a:moveTo>
                    <a:pt x="218" y="0"/>
                  </a:moveTo>
                  <a:cubicBezTo>
                    <a:pt x="94" y="42"/>
                    <a:pt x="1" y="176"/>
                    <a:pt x="42" y="300"/>
                  </a:cubicBezTo>
                  <a:lnTo>
                    <a:pt x="301" y="259"/>
                  </a:lnTo>
                  <a:lnTo>
                    <a:pt x="3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41"/>
            <p:cNvSpPr/>
            <p:nvPr/>
          </p:nvSpPr>
          <p:spPr>
            <a:xfrm>
              <a:off x="614975" y="2308850"/>
              <a:ext cx="7775" cy="7525"/>
            </a:xfrm>
            <a:custGeom>
              <a:rect b="b" l="l" r="r" t="t"/>
              <a:pathLst>
                <a:path extrusionOk="0" h="301" w="311">
                  <a:moveTo>
                    <a:pt x="0" y="1"/>
                  </a:moveTo>
                  <a:lnTo>
                    <a:pt x="52" y="301"/>
                  </a:lnTo>
                  <a:lnTo>
                    <a:pt x="310" y="259"/>
                  </a:lnTo>
                  <a:cubicBezTo>
                    <a:pt x="310" y="135"/>
                    <a:pt x="176"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41"/>
            <p:cNvSpPr/>
            <p:nvPr/>
          </p:nvSpPr>
          <p:spPr>
            <a:xfrm>
              <a:off x="610825" y="2239850"/>
              <a:ext cx="7525" cy="14250"/>
            </a:xfrm>
            <a:custGeom>
              <a:rect b="b" l="l" r="r" t="t"/>
              <a:pathLst>
                <a:path extrusionOk="0" h="570" w="301">
                  <a:moveTo>
                    <a:pt x="1" y="0"/>
                  </a:moveTo>
                  <a:lnTo>
                    <a:pt x="42" y="569"/>
                  </a:lnTo>
                  <a:cubicBezTo>
                    <a:pt x="42" y="569"/>
                    <a:pt x="84" y="569"/>
                    <a:pt x="125" y="517"/>
                  </a:cubicBezTo>
                  <a:lnTo>
                    <a:pt x="166" y="517"/>
                  </a:lnTo>
                  <a:cubicBezTo>
                    <a:pt x="259" y="435"/>
                    <a:pt x="301" y="352"/>
                    <a:pt x="259" y="259"/>
                  </a:cubicBezTo>
                  <a:cubicBezTo>
                    <a:pt x="259" y="135"/>
                    <a:pt x="125"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41"/>
            <p:cNvSpPr/>
            <p:nvPr/>
          </p:nvSpPr>
          <p:spPr>
            <a:xfrm>
              <a:off x="677525" y="2304000"/>
              <a:ext cx="15025" cy="6950"/>
            </a:xfrm>
            <a:custGeom>
              <a:rect b="b" l="l" r="r" t="t"/>
              <a:pathLst>
                <a:path extrusionOk="0" h="278" w="601">
                  <a:moveTo>
                    <a:pt x="344" y="1"/>
                  </a:moveTo>
                  <a:cubicBezTo>
                    <a:pt x="329" y="1"/>
                    <a:pt x="314" y="5"/>
                    <a:pt x="300" y="19"/>
                  </a:cubicBezTo>
                  <a:cubicBezTo>
                    <a:pt x="135" y="19"/>
                    <a:pt x="0" y="154"/>
                    <a:pt x="42" y="278"/>
                  </a:cubicBezTo>
                  <a:lnTo>
                    <a:pt x="600" y="236"/>
                  </a:lnTo>
                  <a:cubicBezTo>
                    <a:pt x="559" y="154"/>
                    <a:pt x="517" y="71"/>
                    <a:pt x="435" y="19"/>
                  </a:cubicBezTo>
                  <a:cubicBezTo>
                    <a:pt x="407" y="19"/>
                    <a:pt x="375" y="1"/>
                    <a:pt x="3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41"/>
            <p:cNvSpPr/>
            <p:nvPr/>
          </p:nvSpPr>
          <p:spPr>
            <a:xfrm>
              <a:off x="673125" y="2234675"/>
              <a:ext cx="14250" cy="13975"/>
            </a:xfrm>
            <a:custGeom>
              <a:rect b="b" l="l" r="r" t="t"/>
              <a:pathLst>
                <a:path extrusionOk="0" h="559" w="570">
                  <a:moveTo>
                    <a:pt x="259" y="1"/>
                  </a:moveTo>
                  <a:cubicBezTo>
                    <a:pt x="94" y="42"/>
                    <a:pt x="1" y="166"/>
                    <a:pt x="1" y="300"/>
                  </a:cubicBezTo>
                  <a:cubicBezTo>
                    <a:pt x="1" y="466"/>
                    <a:pt x="135" y="559"/>
                    <a:pt x="311" y="559"/>
                  </a:cubicBezTo>
                  <a:cubicBezTo>
                    <a:pt x="435" y="559"/>
                    <a:pt x="569" y="425"/>
                    <a:pt x="569" y="259"/>
                  </a:cubicBezTo>
                  <a:cubicBezTo>
                    <a:pt x="518" y="125"/>
                    <a:pt x="39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41"/>
            <p:cNvSpPr/>
            <p:nvPr/>
          </p:nvSpPr>
          <p:spPr>
            <a:xfrm>
              <a:off x="635650" y="2203200"/>
              <a:ext cx="13975" cy="13350"/>
            </a:xfrm>
            <a:custGeom>
              <a:rect b="b" l="l" r="r" t="t"/>
              <a:pathLst>
                <a:path extrusionOk="0" h="534" w="559">
                  <a:moveTo>
                    <a:pt x="322" y="1"/>
                  </a:moveTo>
                  <a:cubicBezTo>
                    <a:pt x="302" y="1"/>
                    <a:pt x="281" y="3"/>
                    <a:pt x="259" y="9"/>
                  </a:cubicBezTo>
                  <a:cubicBezTo>
                    <a:pt x="124" y="9"/>
                    <a:pt x="0" y="133"/>
                    <a:pt x="0" y="267"/>
                  </a:cubicBezTo>
                  <a:cubicBezTo>
                    <a:pt x="37" y="412"/>
                    <a:pt x="136" y="533"/>
                    <a:pt x="251" y="533"/>
                  </a:cubicBezTo>
                  <a:cubicBezTo>
                    <a:pt x="267" y="533"/>
                    <a:pt x="284" y="531"/>
                    <a:pt x="300" y="526"/>
                  </a:cubicBezTo>
                  <a:cubicBezTo>
                    <a:pt x="466" y="526"/>
                    <a:pt x="559" y="391"/>
                    <a:pt x="559" y="267"/>
                  </a:cubicBezTo>
                  <a:cubicBezTo>
                    <a:pt x="559" y="114"/>
                    <a:pt x="457" y="1"/>
                    <a:pt x="3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41"/>
            <p:cNvSpPr/>
            <p:nvPr/>
          </p:nvSpPr>
          <p:spPr>
            <a:xfrm>
              <a:off x="640825" y="2272150"/>
              <a:ext cx="14225" cy="14250"/>
            </a:xfrm>
            <a:custGeom>
              <a:rect b="b" l="l" r="r" t="t"/>
              <a:pathLst>
                <a:path extrusionOk="0" h="570" w="569">
                  <a:moveTo>
                    <a:pt x="259" y="1"/>
                  </a:moveTo>
                  <a:cubicBezTo>
                    <a:pt x="135" y="1"/>
                    <a:pt x="0" y="135"/>
                    <a:pt x="0" y="311"/>
                  </a:cubicBezTo>
                  <a:cubicBezTo>
                    <a:pt x="0" y="435"/>
                    <a:pt x="176" y="569"/>
                    <a:pt x="310" y="569"/>
                  </a:cubicBezTo>
                  <a:cubicBezTo>
                    <a:pt x="476" y="518"/>
                    <a:pt x="569" y="394"/>
                    <a:pt x="569" y="259"/>
                  </a:cubicBezTo>
                  <a:cubicBezTo>
                    <a:pt x="569" y="94"/>
                    <a:pt x="43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41"/>
            <p:cNvSpPr/>
            <p:nvPr/>
          </p:nvSpPr>
          <p:spPr>
            <a:xfrm>
              <a:off x="704400" y="2197775"/>
              <a:ext cx="15275" cy="14175"/>
            </a:xfrm>
            <a:custGeom>
              <a:rect b="b" l="l" r="r" t="t"/>
              <a:pathLst>
                <a:path extrusionOk="0" h="567" w="611">
                  <a:moveTo>
                    <a:pt x="352" y="1"/>
                  </a:moveTo>
                  <a:cubicBezTo>
                    <a:pt x="335" y="1"/>
                    <a:pt x="318" y="3"/>
                    <a:pt x="300" y="9"/>
                  </a:cubicBezTo>
                  <a:cubicBezTo>
                    <a:pt x="135" y="9"/>
                    <a:pt x="1" y="133"/>
                    <a:pt x="42" y="308"/>
                  </a:cubicBezTo>
                  <a:cubicBezTo>
                    <a:pt x="42" y="443"/>
                    <a:pt x="176" y="567"/>
                    <a:pt x="300" y="567"/>
                  </a:cubicBezTo>
                  <a:cubicBezTo>
                    <a:pt x="476" y="525"/>
                    <a:pt x="611" y="391"/>
                    <a:pt x="559" y="267"/>
                  </a:cubicBezTo>
                  <a:cubicBezTo>
                    <a:pt x="559" y="114"/>
                    <a:pt x="465" y="1"/>
                    <a:pt x="3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41"/>
            <p:cNvSpPr/>
            <p:nvPr/>
          </p:nvSpPr>
          <p:spPr>
            <a:xfrm>
              <a:off x="709825" y="2267000"/>
              <a:ext cx="15025" cy="13975"/>
            </a:xfrm>
            <a:custGeom>
              <a:rect b="b" l="l" r="r" t="t"/>
              <a:pathLst>
                <a:path extrusionOk="0" h="559" w="601">
                  <a:moveTo>
                    <a:pt x="259" y="0"/>
                  </a:moveTo>
                  <a:cubicBezTo>
                    <a:pt x="135" y="0"/>
                    <a:pt x="1" y="124"/>
                    <a:pt x="1" y="300"/>
                  </a:cubicBezTo>
                  <a:cubicBezTo>
                    <a:pt x="42" y="424"/>
                    <a:pt x="176" y="558"/>
                    <a:pt x="301" y="558"/>
                  </a:cubicBezTo>
                  <a:cubicBezTo>
                    <a:pt x="476" y="558"/>
                    <a:pt x="600" y="383"/>
                    <a:pt x="559" y="259"/>
                  </a:cubicBezTo>
                  <a:cubicBezTo>
                    <a:pt x="559" y="83"/>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41"/>
            <p:cNvSpPr/>
            <p:nvPr/>
          </p:nvSpPr>
          <p:spPr>
            <a:xfrm>
              <a:off x="605400" y="2177550"/>
              <a:ext cx="7525" cy="7525"/>
            </a:xfrm>
            <a:custGeom>
              <a:rect b="b" l="l" r="r" t="t"/>
              <a:pathLst>
                <a:path extrusionOk="0" h="301" w="301">
                  <a:moveTo>
                    <a:pt x="1" y="1"/>
                  </a:moveTo>
                  <a:lnTo>
                    <a:pt x="42" y="301"/>
                  </a:lnTo>
                  <a:lnTo>
                    <a:pt x="83" y="301"/>
                  </a:lnTo>
                  <a:cubicBezTo>
                    <a:pt x="218" y="259"/>
                    <a:pt x="301" y="125"/>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41"/>
            <p:cNvSpPr/>
            <p:nvPr/>
          </p:nvSpPr>
          <p:spPr>
            <a:xfrm>
              <a:off x="667950" y="2172125"/>
              <a:ext cx="14000" cy="7525"/>
            </a:xfrm>
            <a:custGeom>
              <a:rect b="b" l="l" r="r" t="t"/>
              <a:pathLst>
                <a:path extrusionOk="0" h="301" w="560">
                  <a:moveTo>
                    <a:pt x="559" y="1"/>
                  </a:moveTo>
                  <a:lnTo>
                    <a:pt x="1" y="42"/>
                  </a:lnTo>
                  <a:cubicBezTo>
                    <a:pt x="1" y="176"/>
                    <a:pt x="125" y="300"/>
                    <a:pt x="301" y="300"/>
                  </a:cubicBezTo>
                  <a:cubicBezTo>
                    <a:pt x="425" y="300"/>
                    <a:pt x="559" y="125"/>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41"/>
            <p:cNvSpPr/>
            <p:nvPr/>
          </p:nvSpPr>
          <p:spPr>
            <a:xfrm>
              <a:off x="747575" y="2299300"/>
              <a:ext cx="6475" cy="7525"/>
            </a:xfrm>
            <a:custGeom>
              <a:rect b="b" l="l" r="r" t="t"/>
              <a:pathLst>
                <a:path extrusionOk="0" h="301" w="259">
                  <a:moveTo>
                    <a:pt x="259" y="0"/>
                  </a:moveTo>
                  <a:cubicBezTo>
                    <a:pt x="217" y="0"/>
                    <a:pt x="124" y="0"/>
                    <a:pt x="83" y="42"/>
                  </a:cubicBezTo>
                  <a:cubicBezTo>
                    <a:pt x="42" y="83"/>
                    <a:pt x="0" y="166"/>
                    <a:pt x="0" y="207"/>
                  </a:cubicBezTo>
                  <a:lnTo>
                    <a:pt x="0" y="300"/>
                  </a:lnTo>
                  <a:lnTo>
                    <a:pt x="259"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41"/>
            <p:cNvSpPr/>
            <p:nvPr/>
          </p:nvSpPr>
          <p:spPr>
            <a:xfrm>
              <a:off x="742150" y="2229250"/>
              <a:ext cx="7500" cy="13975"/>
            </a:xfrm>
            <a:custGeom>
              <a:rect b="b" l="l" r="r" t="t"/>
              <a:pathLst>
                <a:path extrusionOk="0" h="559" w="300">
                  <a:moveTo>
                    <a:pt x="259" y="1"/>
                  </a:moveTo>
                  <a:cubicBezTo>
                    <a:pt x="217" y="1"/>
                    <a:pt x="176" y="42"/>
                    <a:pt x="135" y="83"/>
                  </a:cubicBezTo>
                  <a:cubicBezTo>
                    <a:pt x="41" y="125"/>
                    <a:pt x="0" y="218"/>
                    <a:pt x="0" y="300"/>
                  </a:cubicBezTo>
                  <a:cubicBezTo>
                    <a:pt x="0" y="424"/>
                    <a:pt x="83" y="517"/>
                    <a:pt x="217" y="559"/>
                  </a:cubicBezTo>
                  <a:lnTo>
                    <a:pt x="30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41"/>
            <p:cNvSpPr/>
            <p:nvPr/>
          </p:nvSpPr>
          <p:spPr>
            <a:xfrm>
              <a:off x="739050" y="2172125"/>
              <a:ext cx="3125" cy="2100"/>
            </a:xfrm>
            <a:custGeom>
              <a:rect b="b" l="l" r="r" t="t"/>
              <a:pathLst>
                <a:path extrusionOk="0" h="84" w="125">
                  <a:moveTo>
                    <a:pt x="0" y="1"/>
                  </a:moveTo>
                  <a:lnTo>
                    <a:pt x="124" y="83"/>
                  </a:lnTo>
                  <a:lnTo>
                    <a:pt x="124" y="83"/>
                  </a:lnTo>
                  <a:lnTo>
                    <a:pt x="83" y="42"/>
                  </a:lnTo>
                  <a:cubicBezTo>
                    <a:pt x="41" y="42"/>
                    <a:pt x="41"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41"/>
            <p:cNvSpPr/>
            <p:nvPr/>
          </p:nvSpPr>
          <p:spPr>
            <a:xfrm>
              <a:off x="477200" y="2319725"/>
              <a:ext cx="7525" cy="7525"/>
            </a:xfrm>
            <a:custGeom>
              <a:rect b="b" l="l" r="r" t="t"/>
              <a:pathLst>
                <a:path extrusionOk="0" h="301" w="301">
                  <a:moveTo>
                    <a:pt x="1" y="0"/>
                  </a:moveTo>
                  <a:lnTo>
                    <a:pt x="1" y="300"/>
                  </a:lnTo>
                  <a:lnTo>
                    <a:pt x="300" y="259"/>
                  </a:lnTo>
                  <a:lnTo>
                    <a:pt x="300" y="217"/>
                  </a:lnTo>
                  <a:cubicBezTo>
                    <a:pt x="259" y="83"/>
                    <a:pt x="135"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41"/>
            <p:cNvSpPr/>
            <p:nvPr/>
          </p:nvSpPr>
          <p:spPr>
            <a:xfrm>
              <a:off x="471775" y="2250700"/>
              <a:ext cx="7525" cy="13975"/>
            </a:xfrm>
            <a:custGeom>
              <a:rect b="b" l="l" r="r" t="t"/>
              <a:pathLst>
                <a:path extrusionOk="0" h="559" w="301">
                  <a:moveTo>
                    <a:pt x="0" y="1"/>
                  </a:moveTo>
                  <a:lnTo>
                    <a:pt x="42" y="559"/>
                  </a:lnTo>
                  <a:cubicBezTo>
                    <a:pt x="94" y="559"/>
                    <a:pt x="135" y="518"/>
                    <a:pt x="135" y="518"/>
                  </a:cubicBezTo>
                  <a:cubicBezTo>
                    <a:pt x="176" y="518"/>
                    <a:pt x="176" y="518"/>
                    <a:pt x="176" y="476"/>
                  </a:cubicBezTo>
                  <a:cubicBezTo>
                    <a:pt x="259" y="435"/>
                    <a:pt x="300" y="342"/>
                    <a:pt x="300" y="259"/>
                  </a:cubicBezTo>
                  <a:cubicBezTo>
                    <a:pt x="300" y="135"/>
                    <a:pt x="176" y="1"/>
                    <a:pt x="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41"/>
            <p:cNvSpPr/>
            <p:nvPr/>
          </p:nvSpPr>
          <p:spPr>
            <a:xfrm>
              <a:off x="539750" y="2314300"/>
              <a:ext cx="13975" cy="7500"/>
            </a:xfrm>
            <a:custGeom>
              <a:rect b="b" l="l" r="r" t="t"/>
              <a:pathLst>
                <a:path extrusionOk="0" h="300" w="559">
                  <a:moveTo>
                    <a:pt x="259" y="0"/>
                  </a:moveTo>
                  <a:cubicBezTo>
                    <a:pt x="166" y="0"/>
                    <a:pt x="125" y="41"/>
                    <a:pt x="83" y="124"/>
                  </a:cubicBezTo>
                  <a:cubicBezTo>
                    <a:pt x="42" y="176"/>
                    <a:pt x="1" y="217"/>
                    <a:pt x="1" y="300"/>
                  </a:cubicBezTo>
                  <a:lnTo>
                    <a:pt x="559" y="259"/>
                  </a:lnTo>
                  <a:cubicBezTo>
                    <a:pt x="559" y="124"/>
                    <a:pt x="425" y="41"/>
                    <a:pt x="3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41"/>
            <p:cNvSpPr/>
            <p:nvPr/>
          </p:nvSpPr>
          <p:spPr>
            <a:xfrm>
              <a:off x="534325" y="2245275"/>
              <a:ext cx="13975" cy="13975"/>
            </a:xfrm>
            <a:custGeom>
              <a:rect b="b" l="l" r="r" t="t"/>
              <a:pathLst>
                <a:path extrusionOk="0" h="559" w="559">
                  <a:moveTo>
                    <a:pt x="259" y="1"/>
                  </a:moveTo>
                  <a:cubicBezTo>
                    <a:pt x="125" y="1"/>
                    <a:pt x="1" y="135"/>
                    <a:pt x="1" y="300"/>
                  </a:cubicBezTo>
                  <a:cubicBezTo>
                    <a:pt x="42" y="476"/>
                    <a:pt x="176" y="559"/>
                    <a:pt x="300" y="559"/>
                  </a:cubicBezTo>
                  <a:cubicBezTo>
                    <a:pt x="476" y="559"/>
                    <a:pt x="559" y="435"/>
                    <a:pt x="559" y="259"/>
                  </a:cubicBezTo>
                  <a:cubicBezTo>
                    <a:pt x="559" y="94"/>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41"/>
            <p:cNvSpPr/>
            <p:nvPr/>
          </p:nvSpPr>
          <p:spPr>
            <a:xfrm>
              <a:off x="496600" y="2212975"/>
              <a:ext cx="15000" cy="13975"/>
            </a:xfrm>
            <a:custGeom>
              <a:rect b="b" l="l" r="r" t="t"/>
              <a:pathLst>
                <a:path extrusionOk="0" h="559" w="600">
                  <a:moveTo>
                    <a:pt x="300" y="0"/>
                  </a:moveTo>
                  <a:cubicBezTo>
                    <a:pt x="134" y="42"/>
                    <a:pt x="0" y="176"/>
                    <a:pt x="41" y="300"/>
                  </a:cubicBezTo>
                  <a:cubicBezTo>
                    <a:pt x="41" y="476"/>
                    <a:pt x="176" y="558"/>
                    <a:pt x="341" y="558"/>
                  </a:cubicBezTo>
                  <a:cubicBezTo>
                    <a:pt x="476" y="558"/>
                    <a:pt x="600" y="434"/>
                    <a:pt x="600" y="259"/>
                  </a:cubicBezTo>
                  <a:cubicBezTo>
                    <a:pt x="558" y="135"/>
                    <a:pt x="434" y="0"/>
                    <a:pt x="3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41"/>
            <p:cNvSpPr/>
            <p:nvPr/>
          </p:nvSpPr>
          <p:spPr>
            <a:xfrm>
              <a:off x="502025" y="2282825"/>
              <a:ext cx="15000" cy="13350"/>
            </a:xfrm>
            <a:custGeom>
              <a:rect b="b" l="l" r="r" t="t"/>
              <a:pathLst>
                <a:path extrusionOk="0" h="534" w="600">
                  <a:moveTo>
                    <a:pt x="352" y="0"/>
                  </a:moveTo>
                  <a:cubicBezTo>
                    <a:pt x="335" y="0"/>
                    <a:pt x="318" y="3"/>
                    <a:pt x="300" y="8"/>
                  </a:cubicBezTo>
                  <a:cubicBezTo>
                    <a:pt x="124" y="8"/>
                    <a:pt x="0" y="142"/>
                    <a:pt x="42" y="308"/>
                  </a:cubicBezTo>
                  <a:cubicBezTo>
                    <a:pt x="42" y="424"/>
                    <a:pt x="142" y="533"/>
                    <a:pt x="277" y="533"/>
                  </a:cubicBezTo>
                  <a:cubicBezTo>
                    <a:pt x="298" y="533"/>
                    <a:pt x="319" y="531"/>
                    <a:pt x="341" y="525"/>
                  </a:cubicBezTo>
                  <a:cubicBezTo>
                    <a:pt x="476" y="525"/>
                    <a:pt x="600" y="401"/>
                    <a:pt x="558" y="267"/>
                  </a:cubicBezTo>
                  <a:cubicBezTo>
                    <a:pt x="558" y="114"/>
                    <a:pt x="465" y="0"/>
                    <a:pt x="3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41"/>
            <p:cNvSpPr/>
            <p:nvPr/>
          </p:nvSpPr>
          <p:spPr>
            <a:xfrm>
              <a:off x="566625" y="2207550"/>
              <a:ext cx="14000" cy="14425"/>
            </a:xfrm>
            <a:custGeom>
              <a:rect b="b" l="l" r="r" t="t"/>
              <a:pathLst>
                <a:path extrusionOk="0" h="577" w="560">
                  <a:moveTo>
                    <a:pt x="259" y="0"/>
                  </a:moveTo>
                  <a:cubicBezTo>
                    <a:pt x="84" y="52"/>
                    <a:pt x="1" y="176"/>
                    <a:pt x="1" y="310"/>
                  </a:cubicBezTo>
                  <a:cubicBezTo>
                    <a:pt x="1" y="455"/>
                    <a:pt x="96" y="576"/>
                    <a:pt x="238" y="576"/>
                  </a:cubicBezTo>
                  <a:cubicBezTo>
                    <a:pt x="258" y="576"/>
                    <a:pt x="279" y="574"/>
                    <a:pt x="301" y="569"/>
                  </a:cubicBezTo>
                  <a:cubicBezTo>
                    <a:pt x="435" y="569"/>
                    <a:pt x="559" y="434"/>
                    <a:pt x="559" y="259"/>
                  </a:cubicBezTo>
                  <a:cubicBezTo>
                    <a:pt x="559" y="134"/>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41"/>
            <p:cNvSpPr/>
            <p:nvPr/>
          </p:nvSpPr>
          <p:spPr>
            <a:xfrm>
              <a:off x="572075" y="2277400"/>
              <a:ext cx="13975" cy="14175"/>
            </a:xfrm>
            <a:custGeom>
              <a:rect b="b" l="l" r="r" t="t"/>
              <a:pathLst>
                <a:path extrusionOk="0" h="567" w="559">
                  <a:moveTo>
                    <a:pt x="305" y="0"/>
                  </a:moveTo>
                  <a:cubicBezTo>
                    <a:pt x="289" y="0"/>
                    <a:pt x="274" y="3"/>
                    <a:pt x="258" y="8"/>
                  </a:cubicBezTo>
                  <a:cubicBezTo>
                    <a:pt x="83" y="8"/>
                    <a:pt x="0" y="142"/>
                    <a:pt x="0" y="308"/>
                  </a:cubicBezTo>
                  <a:cubicBezTo>
                    <a:pt x="0" y="442"/>
                    <a:pt x="124" y="566"/>
                    <a:pt x="300" y="566"/>
                  </a:cubicBezTo>
                  <a:cubicBezTo>
                    <a:pt x="424" y="525"/>
                    <a:pt x="558" y="401"/>
                    <a:pt x="558" y="266"/>
                  </a:cubicBezTo>
                  <a:cubicBezTo>
                    <a:pt x="522" y="121"/>
                    <a:pt x="414"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41"/>
            <p:cNvSpPr/>
            <p:nvPr/>
          </p:nvSpPr>
          <p:spPr>
            <a:xfrm>
              <a:off x="467650" y="2188150"/>
              <a:ext cx="6475" cy="7775"/>
            </a:xfrm>
            <a:custGeom>
              <a:rect b="b" l="l" r="r" t="t"/>
              <a:pathLst>
                <a:path extrusionOk="0" h="311" w="259">
                  <a:moveTo>
                    <a:pt x="0" y="1"/>
                  </a:moveTo>
                  <a:lnTo>
                    <a:pt x="0" y="311"/>
                  </a:lnTo>
                  <a:lnTo>
                    <a:pt x="41" y="259"/>
                  </a:lnTo>
                  <a:cubicBezTo>
                    <a:pt x="165" y="259"/>
                    <a:pt x="259" y="135"/>
                    <a:pt x="259" y="52"/>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41"/>
            <p:cNvSpPr/>
            <p:nvPr/>
          </p:nvSpPr>
          <p:spPr>
            <a:xfrm>
              <a:off x="528900" y="2182975"/>
              <a:ext cx="15025" cy="7525"/>
            </a:xfrm>
            <a:custGeom>
              <a:rect b="b" l="l" r="r" t="t"/>
              <a:pathLst>
                <a:path extrusionOk="0" h="301" w="601">
                  <a:moveTo>
                    <a:pt x="559" y="1"/>
                  </a:moveTo>
                  <a:lnTo>
                    <a:pt x="0" y="42"/>
                  </a:lnTo>
                  <a:lnTo>
                    <a:pt x="42" y="84"/>
                  </a:lnTo>
                  <a:cubicBezTo>
                    <a:pt x="42" y="208"/>
                    <a:pt x="176" y="301"/>
                    <a:pt x="300" y="301"/>
                  </a:cubicBezTo>
                  <a:cubicBezTo>
                    <a:pt x="476" y="259"/>
                    <a:pt x="600" y="125"/>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41"/>
            <p:cNvSpPr/>
            <p:nvPr/>
          </p:nvSpPr>
          <p:spPr>
            <a:xfrm>
              <a:off x="608500" y="2308850"/>
              <a:ext cx="7775" cy="7525"/>
            </a:xfrm>
            <a:custGeom>
              <a:rect b="b" l="l" r="r" t="t"/>
              <a:pathLst>
                <a:path extrusionOk="0" h="301" w="311">
                  <a:moveTo>
                    <a:pt x="259" y="1"/>
                  </a:moveTo>
                  <a:cubicBezTo>
                    <a:pt x="218" y="42"/>
                    <a:pt x="177" y="42"/>
                    <a:pt x="135" y="84"/>
                  </a:cubicBezTo>
                  <a:cubicBezTo>
                    <a:pt x="94" y="135"/>
                    <a:pt x="53" y="177"/>
                    <a:pt x="53" y="259"/>
                  </a:cubicBezTo>
                  <a:cubicBezTo>
                    <a:pt x="1" y="259"/>
                    <a:pt x="1" y="301"/>
                    <a:pt x="1" y="301"/>
                  </a:cubicBezTo>
                  <a:lnTo>
                    <a:pt x="311" y="301"/>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41"/>
            <p:cNvSpPr/>
            <p:nvPr/>
          </p:nvSpPr>
          <p:spPr>
            <a:xfrm>
              <a:off x="603350" y="2239850"/>
              <a:ext cx="8550" cy="14250"/>
            </a:xfrm>
            <a:custGeom>
              <a:rect b="b" l="l" r="r" t="t"/>
              <a:pathLst>
                <a:path extrusionOk="0" h="570" w="342">
                  <a:moveTo>
                    <a:pt x="300" y="0"/>
                  </a:moveTo>
                  <a:cubicBezTo>
                    <a:pt x="207" y="0"/>
                    <a:pt x="165" y="52"/>
                    <a:pt x="124" y="93"/>
                  </a:cubicBezTo>
                  <a:cubicBezTo>
                    <a:pt x="41" y="135"/>
                    <a:pt x="0" y="218"/>
                    <a:pt x="41" y="311"/>
                  </a:cubicBezTo>
                  <a:cubicBezTo>
                    <a:pt x="41" y="435"/>
                    <a:pt x="124" y="517"/>
                    <a:pt x="207" y="569"/>
                  </a:cubicBezTo>
                  <a:lnTo>
                    <a:pt x="341" y="569"/>
                  </a:lnTo>
                  <a:lnTo>
                    <a:pt x="3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41"/>
            <p:cNvSpPr/>
            <p:nvPr/>
          </p:nvSpPr>
          <p:spPr>
            <a:xfrm>
              <a:off x="598950" y="2177550"/>
              <a:ext cx="7525" cy="7525"/>
            </a:xfrm>
            <a:custGeom>
              <a:rect b="b" l="l" r="r" t="t"/>
              <a:pathLst>
                <a:path extrusionOk="0" h="301" w="301">
                  <a:moveTo>
                    <a:pt x="259" y="1"/>
                  </a:moveTo>
                  <a:lnTo>
                    <a:pt x="0" y="42"/>
                  </a:lnTo>
                  <a:cubicBezTo>
                    <a:pt x="0" y="125"/>
                    <a:pt x="42" y="218"/>
                    <a:pt x="124" y="259"/>
                  </a:cubicBezTo>
                  <a:cubicBezTo>
                    <a:pt x="176" y="301"/>
                    <a:pt x="217" y="301"/>
                    <a:pt x="300" y="301"/>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41"/>
            <p:cNvSpPr/>
            <p:nvPr/>
          </p:nvSpPr>
          <p:spPr>
            <a:xfrm>
              <a:off x="338400" y="2330325"/>
              <a:ext cx="7525" cy="6475"/>
            </a:xfrm>
            <a:custGeom>
              <a:rect b="b" l="l" r="r" t="t"/>
              <a:pathLst>
                <a:path extrusionOk="0" h="259" w="301">
                  <a:moveTo>
                    <a:pt x="1" y="0"/>
                  </a:moveTo>
                  <a:lnTo>
                    <a:pt x="42" y="259"/>
                  </a:lnTo>
                  <a:lnTo>
                    <a:pt x="300" y="259"/>
                  </a:lnTo>
                  <a:cubicBezTo>
                    <a:pt x="300" y="93"/>
                    <a:pt x="166"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41"/>
            <p:cNvSpPr/>
            <p:nvPr/>
          </p:nvSpPr>
          <p:spPr>
            <a:xfrm>
              <a:off x="332975" y="2261550"/>
              <a:ext cx="8550" cy="14000"/>
            </a:xfrm>
            <a:custGeom>
              <a:rect b="b" l="l" r="r" t="t"/>
              <a:pathLst>
                <a:path extrusionOk="0" h="560" w="342">
                  <a:moveTo>
                    <a:pt x="0" y="1"/>
                  </a:moveTo>
                  <a:lnTo>
                    <a:pt x="42" y="559"/>
                  </a:lnTo>
                  <a:cubicBezTo>
                    <a:pt x="83" y="559"/>
                    <a:pt x="124" y="518"/>
                    <a:pt x="166" y="518"/>
                  </a:cubicBezTo>
                  <a:lnTo>
                    <a:pt x="218" y="477"/>
                  </a:lnTo>
                  <a:cubicBezTo>
                    <a:pt x="300" y="425"/>
                    <a:pt x="342" y="342"/>
                    <a:pt x="300" y="259"/>
                  </a:cubicBezTo>
                  <a:cubicBezTo>
                    <a:pt x="300" y="166"/>
                    <a:pt x="300" y="125"/>
                    <a:pt x="259" y="84"/>
                  </a:cubicBezTo>
                  <a:lnTo>
                    <a:pt x="218" y="42"/>
                  </a:lnTo>
                  <a:cubicBezTo>
                    <a:pt x="166" y="1"/>
                    <a:pt x="124" y="1"/>
                    <a:pt x="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41"/>
            <p:cNvSpPr/>
            <p:nvPr/>
          </p:nvSpPr>
          <p:spPr>
            <a:xfrm>
              <a:off x="400700" y="2325150"/>
              <a:ext cx="15275" cy="7525"/>
            </a:xfrm>
            <a:custGeom>
              <a:rect b="b" l="l" r="r" t="t"/>
              <a:pathLst>
                <a:path extrusionOk="0" h="301" w="611">
                  <a:moveTo>
                    <a:pt x="300" y="0"/>
                  </a:moveTo>
                  <a:cubicBezTo>
                    <a:pt x="135" y="0"/>
                    <a:pt x="0" y="124"/>
                    <a:pt x="42" y="300"/>
                  </a:cubicBezTo>
                  <a:lnTo>
                    <a:pt x="610" y="259"/>
                  </a:lnTo>
                  <a:cubicBezTo>
                    <a:pt x="559" y="166"/>
                    <a:pt x="517" y="83"/>
                    <a:pt x="434" y="42"/>
                  </a:cubicBezTo>
                  <a:cubicBezTo>
                    <a:pt x="393" y="0"/>
                    <a:pt x="352" y="0"/>
                    <a:pt x="3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41"/>
            <p:cNvSpPr/>
            <p:nvPr/>
          </p:nvSpPr>
          <p:spPr>
            <a:xfrm>
              <a:off x="395275" y="2256125"/>
              <a:ext cx="15275" cy="14000"/>
            </a:xfrm>
            <a:custGeom>
              <a:rect b="b" l="l" r="r" t="t"/>
              <a:pathLst>
                <a:path extrusionOk="0" h="560" w="611">
                  <a:moveTo>
                    <a:pt x="310" y="1"/>
                  </a:moveTo>
                  <a:cubicBezTo>
                    <a:pt x="135" y="1"/>
                    <a:pt x="0" y="125"/>
                    <a:pt x="52" y="301"/>
                  </a:cubicBezTo>
                  <a:cubicBezTo>
                    <a:pt x="52" y="435"/>
                    <a:pt x="176" y="559"/>
                    <a:pt x="352" y="559"/>
                  </a:cubicBezTo>
                  <a:cubicBezTo>
                    <a:pt x="476" y="518"/>
                    <a:pt x="610" y="383"/>
                    <a:pt x="610" y="259"/>
                  </a:cubicBezTo>
                  <a:cubicBezTo>
                    <a:pt x="569" y="84"/>
                    <a:pt x="434" y="1"/>
                    <a:pt x="3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41"/>
            <p:cNvSpPr/>
            <p:nvPr/>
          </p:nvSpPr>
          <p:spPr>
            <a:xfrm>
              <a:off x="358825" y="2223825"/>
              <a:ext cx="13975" cy="13975"/>
            </a:xfrm>
            <a:custGeom>
              <a:rect b="b" l="l" r="r" t="t"/>
              <a:pathLst>
                <a:path extrusionOk="0" h="559" w="559">
                  <a:moveTo>
                    <a:pt x="259" y="0"/>
                  </a:moveTo>
                  <a:cubicBezTo>
                    <a:pt x="124" y="0"/>
                    <a:pt x="0" y="124"/>
                    <a:pt x="0" y="300"/>
                  </a:cubicBezTo>
                  <a:cubicBezTo>
                    <a:pt x="0" y="476"/>
                    <a:pt x="166" y="559"/>
                    <a:pt x="300" y="559"/>
                  </a:cubicBezTo>
                  <a:cubicBezTo>
                    <a:pt x="476" y="559"/>
                    <a:pt x="559" y="435"/>
                    <a:pt x="559" y="259"/>
                  </a:cubicBezTo>
                  <a:cubicBezTo>
                    <a:pt x="559" y="124"/>
                    <a:pt x="42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41"/>
            <p:cNvSpPr/>
            <p:nvPr/>
          </p:nvSpPr>
          <p:spPr>
            <a:xfrm>
              <a:off x="364250" y="2292825"/>
              <a:ext cx="13975" cy="14175"/>
            </a:xfrm>
            <a:custGeom>
              <a:rect b="b" l="l" r="r" t="t"/>
              <a:pathLst>
                <a:path extrusionOk="0" h="567" w="559">
                  <a:moveTo>
                    <a:pt x="259" y="1"/>
                  </a:moveTo>
                  <a:cubicBezTo>
                    <a:pt x="83" y="42"/>
                    <a:pt x="0" y="166"/>
                    <a:pt x="0" y="301"/>
                  </a:cubicBezTo>
                  <a:cubicBezTo>
                    <a:pt x="0" y="446"/>
                    <a:pt x="96" y="567"/>
                    <a:pt x="237" y="567"/>
                  </a:cubicBezTo>
                  <a:cubicBezTo>
                    <a:pt x="257" y="567"/>
                    <a:pt x="278" y="564"/>
                    <a:pt x="300" y="559"/>
                  </a:cubicBezTo>
                  <a:cubicBezTo>
                    <a:pt x="466" y="559"/>
                    <a:pt x="559" y="425"/>
                    <a:pt x="559" y="259"/>
                  </a:cubicBezTo>
                  <a:cubicBezTo>
                    <a:pt x="559" y="125"/>
                    <a:pt x="42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41"/>
            <p:cNvSpPr/>
            <p:nvPr/>
          </p:nvSpPr>
          <p:spPr>
            <a:xfrm>
              <a:off x="427575" y="2218400"/>
              <a:ext cx="15275" cy="13975"/>
            </a:xfrm>
            <a:custGeom>
              <a:rect b="b" l="l" r="r" t="t"/>
              <a:pathLst>
                <a:path extrusionOk="0" h="559" w="611">
                  <a:moveTo>
                    <a:pt x="259" y="0"/>
                  </a:moveTo>
                  <a:cubicBezTo>
                    <a:pt x="135" y="42"/>
                    <a:pt x="1" y="176"/>
                    <a:pt x="1" y="300"/>
                  </a:cubicBezTo>
                  <a:cubicBezTo>
                    <a:pt x="52" y="476"/>
                    <a:pt x="176" y="559"/>
                    <a:pt x="311" y="559"/>
                  </a:cubicBezTo>
                  <a:cubicBezTo>
                    <a:pt x="476" y="559"/>
                    <a:pt x="611" y="435"/>
                    <a:pt x="569" y="259"/>
                  </a:cubicBezTo>
                  <a:cubicBezTo>
                    <a:pt x="569" y="135"/>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41"/>
            <p:cNvSpPr/>
            <p:nvPr/>
          </p:nvSpPr>
          <p:spPr>
            <a:xfrm>
              <a:off x="433000" y="2288250"/>
              <a:ext cx="13975" cy="13350"/>
            </a:xfrm>
            <a:custGeom>
              <a:rect b="b" l="l" r="r" t="t"/>
              <a:pathLst>
                <a:path extrusionOk="0" h="534" w="559">
                  <a:moveTo>
                    <a:pt x="326" y="0"/>
                  </a:moveTo>
                  <a:cubicBezTo>
                    <a:pt x="305" y="0"/>
                    <a:pt x="283" y="3"/>
                    <a:pt x="259" y="8"/>
                  </a:cubicBezTo>
                  <a:cubicBezTo>
                    <a:pt x="135" y="8"/>
                    <a:pt x="1" y="132"/>
                    <a:pt x="1" y="267"/>
                  </a:cubicBezTo>
                  <a:cubicBezTo>
                    <a:pt x="37" y="419"/>
                    <a:pt x="143" y="533"/>
                    <a:pt x="251" y="533"/>
                  </a:cubicBezTo>
                  <a:cubicBezTo>
                    <a:pt x="268" y="533"/>
                    <a:pt x="284" y="531"/>
                    <a:pt x="300" y="525"/>
                  </a:cubicBezTo>
                  <a:cubicBezTo>
                    <a:pt x="476" y="525"/>
                    <a:pt x="559" y="391"/>
                    <a:pt x="559" y="225"/>
                  </a:cubicBezTo>
                  <a:cubicBezTo>
                    <a:pt x="559" y="109"/>
                    <a:pt x="466" y="0"/>
                    <a:pt x="3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41"/>
            <p:cNvSpPr/>
            <p:nvPr/>
          </p:nvSpPr>
          <p:spPr>
            <a:xfrm>
              <a:off x="328575" y="2197975"/>
              <a:ext cx="7525" cy="7525"/>
            </a:xfrm>
            <a:custGeom>
              <a:rect b="b" l="l" r="r" t="t"/>
              <a:pathLst>
                <a:path extrusionOk="0" h="301" w="301">
                  <a:moveTo>
                    <a:pt x="259" y="1"/>
                  </a:moveTo>
                  <a:lnTo>
                    <a:pt x="1" y="42"/>
                  </a:lnTo>
                  <a:lnTo>
                    <a:pt x="42" y="300"/>
                  </a:lnTo>
                  <a:lnTo>
                    <a:pt x="83" y="300"/>
                  </a:lnTo>
                  <a:cubicBezTo>
                    <a:pt x="218" y="259"/>
                    <a:pt x="300" y="125"/>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41"/>
            <p:cNvSpPr/>
            <p:nvPr/>
          </p:nvSpPr>
          <p:spPr>
            <a:xfrm>
              <a:off x="391125" y="2192550"/>
              <a:ext cx="14000" cy="7525"/>
            </a:xfrm>
            <a:custGeom>
              <a:rect b="b" l="l" r="r" t="t"/>
              <a:pathLst>
                <a:path extrusionOk="0" h="301" w="560">
                  <a:moveTo>
                    <a:pt x="559" y="0"/>
                  </a:moveTo>
                  <a:lnTo>
                    <a:pt x="1" y="42"/>
                  </a:lnTo>
                  <a:cubicBezTo>
                    <a:pt x="1" y="176"/>
                    <a:pt x="83" y="259"/>
                    <a:pt x="166" y="300"/>
                  </a:cubicBezTo>
                  <a:lnTo>
                    <a:pt x="342" y="300"/>
                  </a:lnTo>
                  <a:cubicBezTo>
                    <a:pt x="476" y="259"/>
                    <a:pt x="559" y="176"/>
                    <a:pt x="5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41"/>
            <p:cNvSpPr/>
            <p:nvPr/>
          </p:nvSpPr>
          <p:spPr>
            <a:xfrm>
              <a:off x="470750" y="2319725"/>
              <a:ext cx="6475" cy="7525"/>
            </a:xfrm>
            <a:custGeom>
              <a:rect b="b" l="l" r="r" t="t"/>
              <a:pathLst>
                <a:path extrusionOk="0" h="301" w="259">
                  <a:moveTo>
                    <a:pt x="259" y="0"/>
                  </a:moveTo>
                  <a:cubicBezTo>
                    <a:pt x="217" y="0"/>
                    <a:pt x="135" y="42"/>
                    <a:pt x="83" y="83"/>
                  </a:cubicBezTo>
                  <a:lnTo>
                    <a:pt x="41" y="83"/>
                  </a:lnTo>
                  <a:cubicBezTo>
                    <a:pt x="0" y="166"/>
                    <a:pt x="0" y="217"/>
                    <a:pt x="0" y="300"/>
                  </a:cubicBezTo>
                  <a:lnTo>
                    <a:pt x="259"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41"/>
            <p:cNvSpPr/>
            <p:nvPr/>
          </p:nvSpPr>
          <p:spPr>
            <a:xfrm>
              <a:off x="465325" y="2250700"/>
              <a:ext cx="7500" cy="13975"/>
            </a:xfrm>
            <a:custGeom>
              <a:rect b="b" l="l" r="r" t="t"/>
              <a:pathLst>
                <a:path extrusionOk="0" h="559" w="300">
                  <a:moveTo>
                    <a:pt x="258" y="1"/>
                  </a:moveTo>
                  <a:cubicBezTo>
                    <a:pt x="217" y="1"/>
                    <a:pt x="134" y="42"/>
                    <a:pt x="93" y="42"/>
                  </a:cubicBezTo>
                  <a:cubicBezTo>
                    <a:pt x="41" y="135"/>
                    <a:pt x="0" y="218"/>
                    <a:pt x="0" y="301"/>
                  </a:cubicBezTo>
                  <a:cubicBezTo>
                    <a:pt x="0" y="435"/>
                    <a:pt x="93" y="518"/>
                    <a:pt x="176" y="518"/>
                  </a:cubicBezTo>
                  <a:cubicBezTo>
                    <a:pt x="217" y="559"/>
                    <a:pt x="258" y="559"/>
                    <a:pt x="300" y="559"/>
                  </a:cubicBezTo>
                  <a:lnTo>
                    <a:pt x="2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41"/>
            <p:cNvSpPr/>
            <p:nvPr/>
          </p:nvSpPr>
          <p:spPr>
            <a:xfrm>
              <a:off x="459875" y="2188150"/>
              <a:ext cx="7800" cy="7775"/>
            </a:xfrm>
            <a:custGeom>
              <a:rect b="b" l="l" r="r" t="t"/>
              <a:pathLst>
                <a:path extrusionOk="0" h="311" w="312">
                  <a:moveTo>
                    <a:pt x="311" y="1"/>
                  </a:moveTo>
                  <a:lnTo>
                    <a:pt x="1" y="52"/>
                  </a:lnTo>
                  <a:cubicBezTo>
                    <a:pt x="1" y="135"/>
                    <a:pt x="94" y="218"/>
                    <a:pt x="135" y="259"/>
                  </a:cubicBezTo>
                  <a:cubicBezTo>
                    <a:pt x="177" y="259"/>
                    <a:pt x="259" y="311"/>
                    <a:pt x="311" y="311"/>
                  </a:cubicBezTo>
                  <a:lnTo>
                    <a:pt x="3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41"/>
            <p:cNvSpPr/>
            <p:nvPr/>
          </p:nvSpPr>
          <p:spPr>
            <a:xfrm>
              <a:off x="293175" y="2229250"/>
              <a:ext cx="10625" cy="13975"/>
            </a:xfrm>
            <a:custGeom>
              <a:rect b="b" l="l" r="r" t="t"/>
              <a:pathLst>
                <a:path extrusionOk="0" h="559" w="425">
                  <a:moveTo>
                    <a:pt x="124" y="1"/>
                  </a:moveTo>
                  <a:cubicBezTo>
                    <a:pt x="83" y="1"/>
                    <a:pt x="42" y="1"/>
                    <a:pt x="42" y="42"/>
                  </a:cubicBezTo>
                  <a:lnTo>
                    <a:pt x="0" y="517"/>
                  </a:lnTo>
                  <a:cubicBezTo>
                    <a:pt x="42" y="559"/>
                    <a:pt x="124" y="559"/>
                    <a:pt x="166" y="559"/>
                  </a:cubicBezTo>
                  <a:cubicBezTo>
                    <a:pt x="300" y="559"/>
                    <a:pt x="424" y="424"/>
                    <a:pt x="424" y="259"/>
                  </a:cubicBezTo>
                  <a:cubicBezTo>
                    <a:pt x="383" y="83"/>
                    <a:pt x="259"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41"/>
            <p:cNvSpPr/>
            <p:nvPr/>
          </p:nvSpPr>
          <p:spPr>
            <a:xfrm>
              <a:off x="295225" y="2298000"/>
              <a:ext cx="14000" cy="14250"/>
            </a:xfrm>
            <a:custGeom>
              <a:rect b="b" l="l" r="r" t="t"/>
              <a:pathLst>
                <a:path extrusionOk="0" h="570" w="560">
                  <a:moveTo>
                    <a:pt x="259" y="1"/>
                  </a:moveTo>
                  <a:cubicBezTo>
                    <a:pt x="84" y="52"/>
                    <a:pt x="1" y="176"/>
                    <a:pt x="1" y="311"/>
                  </a:cubicBezTo>
                  <a:cubicBezTo>
                    <a:pt x="1" y="476"/>
                    <a:pt x="125" y="569"/>
                    <a:pt x="301" y="569"/>
                  </a:cubicBezTo>
                  <a:cubicBezTo>
                    <a:pt x="435" y="569"/>
                    <a:pt x="559" y="435"/>
                    <a:pt x="559" y="259"/>
                  </a:cubicBezTo>
                  <a:cubicBezTo>
                    <a:pt x="518" y="135"/>
                    <a:pt x="38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41"/>
            <p:cNvSpPr/>
            <p:nvPr/>
          </p:nvSpPr>
          <p:spPr>
            <a:xfrm>
              <a:off x="331950" y="2330325"/>
              <a:ext cx="7500" cy="7775"/>
            </a:xfrm>
            <a:custGeom>
              <a:rect b="b" l="l" r="r" t="t"/>
              <a:pathLst>
                <a:path extrusionOk="0" h="311" w="300">
                  <a:moveTo>
                    <a:pt x="259" y="0"/>
                  </a:moveTo>
                  <a:cubicBezTo>
                    <a:pt x="207" y="0"/>
                    <a:pt x="165" y="52"/>
                    <a:pt x="124" y="52"/>
                  </a:cubicBezTo>
                  <a:cubicBezTo>
                    <a:pt x="41" y="93"/>
                    <a:pt x="41" y="176"/>
                    <a:pt x="0" y="259"/>
                  </a:cubicBezTo>
                  <a:lnTo>
                    <a:pt x="0" y="310"/>
                  </a:lnTo>
                  <a:lnTo>
                    <a:pt x="300"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41"/>
            <p:cNvSpPr/>
            <p:nvPr/>
          </p:nvSpPr>
          <p:spPr>
            <a:xfrm>
              <a:off x="326500" y="2261550"/>
              <a:ext cx="7525" cy="14000"/>
            </a:xfrm>
            <a:custGeom>
              <a:rect b="b" l="l" r="r" t="t"/>
              <a:pathLst>
                <a:path extrusionOk="0" h="560" w="301">
                  <a:moveTo>
                    <a:pt x="218" y="1"/>
                  </a:moveTo>
                  <a:cubicBezTo>
                    <a:pt x="84" y="42"/>
                    <a:pt x="1" y="166"/>
                    <a:pt x="1" y="301"/>
                  </a:cubicBezTo>
                  <a:cubicBezTo>
                    <a:pt x="42" y="383"/>
                    <a:pt x="84" y="477"/>
                    <a:pt x="218" y="518"/>
                  </a:cubicBezTo>
                  <a:cubicBezTo>
                    <a:pt x="259" y="559"/>
                    <a:pt x="301" y="559"/>
                    <a:pt x="301" y="5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41"/>
            <p:cNvSpPr/>
            <p:nvPr/>
          </p:nvSpPr>
          <p:spPr>
            <a:xfrm>
              <a:off x="322125" y="2199000"/>
              <a:ext cx="7525" cy="6500"/>
            </a:xfrm>
            <a:custGeom>
              <a:rect b="b" l="l" r="r" t="t"/>
              <a:pathLst>
                <a:path extrusionOk="0" h="260" w="301">
                  <a:moveTo>
                    <a:pt x="0" y="1"/>
                  </a:moveTo>
                  <a:lnTo>
                    <a:pt x="0" y="84"/>
                  </a:lnTo>
                  <a:cubicBezTo>
                    <a:pt x="0" y="135"/>
                    <a:pt x="42" y="218"/>
                    <a:pt x="135" y="218"/>
                  </a:cubicBezTo>
                  <a:cubicBezTo>
                    <a:pt x="176" y="259"/>
                    <a:pt x="217" y="259"/>
                    <a:pt x="300" y="2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41"/>
            <p:cNvSpPr/>
            <p:nvPr/>
          </p:nvSpPr>
          <p:spPr>
            <a:xfrm>
              <a:off x="605400" y="2171100"/>
              <a:ext cx="7525" cy="6475"/>
            </a:xfrm>
            <a:custGeom>
              <a:rect b="b" l="l" r="r" t="t"/>
              <a:pathLst>
                <a:path extrusionOk="0" h="259" w="301">
                  <a:moveTo>
                    <a:pt x="1" y="0"/>
                  </a:moveTo>
                  <a:lnTo>
                    <a:pt x="1" y="259"/>
                  </a:lnTo>
                  <a:lnTo>
                    <a:pt x="301" y="259"/>
                  </a:lnTo>
                  <a:cubicBezTo>
                    <a:pt x="259" y="83"/>
                    <a:pt x="125"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41"/>
            <p:cNvSpPr/>
            <p:nvPr/>
          </p:nvSpPr>
          <p:spPr>
            <a:xfrm>
              <a:off x="599975" y="2101875"/>
              <a:ext cx="7525" cy="13150"/>
            </a:xfrm>
            <a:custGeom>
              <a:rect b="b" l="l" r="r" t="t"/>
              <a:pathLst>
                <a:path extrusionOk="0" h="526" w="301">
                  <a:moveTo>
                    <a:pt x="53" y="1"/>
                  </a:moveTo>
                  <a:cubicBezTo>
                    <a:pt x="36" y="1"/>
                    <a:pt x="18" y="3"/>
                    <a:pt x="1" y="9"/>
                  </a:cubicBezTo>
                  <a:lnTo>
                    <a:pt x="42" y="526"/>
                  </a:lnTo>
                  <a:cubicBezTo>
                    <a:pt x="176" y="526"/>
                    <a:pt x="300" y="402"/>
                    <a:pt x="300" y="267"/>
                  </a:cubicBezTo>
                  <a:cubicBezTo>
                    <a:pt x="265" y="114"/>
                    <a:pt x="166" y="1"/>
                    <a:pt x="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41"/>
            <p:cNvSpPr/>
            <p:nvPr/>
          </p:nvSpPr>
          <p:spPr>
            <a:xfrm>
              <a:off x="667950" y="2165675"/>
              <a:ext cx="14000" cy="7500"/>
            </a:xfrm>
            <a:custGeom>
              <a:rect b="b" l="l" r="r" t="t"/>
              <a:pathLst>
                <a:path extrusionOk="0" h="300" w="560">
                  <a:moveTo>
                    <a:pt x="259" y="0"/>
                  </a:moveTo>
                  <a:cubicBezTo>
                    <a:pt x="84" y="0"/>
                    <a:pt x="1" y="124"/>
                    <a:pt x="1" y="300"/>
                  </a:cubicBezTo>
                  <a:lnTo>
                    <a:pt x="559" y="259"/>
                  </a:lnTo>
                  <a:cubicBezTo>
                    <a:pt x="559" y="176"/>
                    <a:pt x="466" y="83"/>
                    <a:pt x="425" y="41"/>
                  </a:cubicBezTo>
                  <a:cubicBezTo>
                    <a:pt x="383" y="0"/>
                    <a:pt x="301"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41"/>
            <p:cNvSpPr/>
            <p:nvPr/>
          </p:nvSpPr>
          <p:spPr>
            <a:xfrm>
              <a:off x="630225" y="2133350"/>
              <a:ext cx="15000" cy="14000"/>
            </a:xfrm>
            <a:custGeom>
              <a:rect b="b" l="l" r="r" t="t"/>
              <a:pathLst>
                <a:path extrusionOk="0" h="560" w="600">
                  <a:moveTo>
                    <a:pt x="259" y="1"/>
                  </a:moveTo>
                  <a:cubicBezTo>
                    <a:pt x="124" y="42"/>
                    <a:pt x="0" y="177"/>
                    <a:pt x="0" y="301"/>
                  </a:cubicBezTo>
                  <a:cubicBezTo>
                    <a:pt x="42" y="476"/>
                    <a:pt x="166" y="559"/>
                    <a:pt x="300" y="559"/>
                  </a:cubicBezTo>
                  <a:cubicBezTo>
                    <a:pt x="476" y="559"/>
                    <a:pt x="600" y="435"/>
                    <a:pt x="559" y="259"/>
                  </a:cubicBezTo>
                  <a:cubicBezTo>
                    <a:pt x="559" y="125"/>
                    <a:pt x="42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41"/>
            <p:cNvSpPr/>
            <p:nvPr/>
          </p:nvSpPr>
          <p:spPr>
            <a:xfrm>
              <a:off x="466350" y="2181300"/>
              <a:ext cx="7775" cy="6875"/>
            </a:xfrm>
            <a:custGeom>
              <a:rect b="b" l="l" r="r" t="t"/>
              <a:pathLst>
                <a:path extrusionOk="0" h="275" w="311">
                  <a:moveTo>
                    <a:pt x="72" y="0"/>
                  </a:moveTo>
                  <a:cubicBezTo>
                    <a:pt x="49" y="0"/>
                    <a:pt x="25" y="5"/>
                    <a:pt x="0" y="16"/>
                  </a:cubicBezTo>
                  <a:lnTo>
                    <a:pt x="52" y="275"/>
                  </a:lnTo>
                  <a:lnTo>
                    <a:pt x="311" y="275"/>
                  </a:lnTo>
                  <a:cubicBezTo>
                    <a:pt x="311" y="192"/>
                    <a:pt x="259" y="151"/>
                    <a:pt x="259" y="109"/>
                  </a:cubicBezTo>
                  <a:cubicBezTo>
                    <a:pt x="198" y="41"/>
                    <a:pt x="137" y="0"/>
                    <a:pt x="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41"/>
            <p:cNvSpPr/>
            <p:nvPr/>
          </p:nvSpPr>
          <p:spPr>
            <a:xfrm>
              <a:off x="461175" y="2111900"/>
              <a:ext cx="7525" cy="13975"/>
            </a:xfrm>
            <a:custGeom>
              <a:rect b="b" l="l" r="r" t="t"/>
              <a:pathLst>
                <a:path extrusionOk="0" h="559" w="301">
                  <a:moveTo>
                    <a:pt x="1" y="1"/>
                  </a:moveTo>
                  <a:lnTo>
                    <a:pt x="42" y="559"/>
                  </a:lnTo>
                  <a:cubicBezTo>
                    <a:pt x="207" y="559"/>
                    <a:pt x="300" y="425"/>
                    <a:pt x="300" y="259"/>
                  </a:cubicBezTo>
                  <a:cubicBezTo>
                    <a:pt x="300" y="125"/>
                    <a:pt x="166"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41"/>
            <p:cNvSpPr/>
            <p:nvPr/>
          </p:nvSpPr>
          <p:spPr>
            <a:xfrm>
              <a:off x="528900" y="2176525"/>
              <a:ext cx="13975" cy="7525"/>
            </a:xfrm>
            <a:custGeom>
              <a:rect b="b" l="l" r="r" t="t"/>
              <a:pathLst>
                <a:path extrusionOk="0" h="301" w="559">
                  <a:moveTo>
                    <a:pt x="259" y="0"/>
                  </a:moveTo>
                  <a:cubicBezTo>
                    <a:pt x="218" y="0"/>
                    <a:pt x="135" y="42"/>
                    <a:pt x="83" y="83"/>
                  </a:cubicBezTo>
                  <a:cubicBezTo>
                    <a:pt x="42" y="124"/>
                    <a:pt x="0" y="207"/>
                    <a:pt x="0" y="300"/>
                  </a:cubicBezTo>
                  <a:lnTo>
                    <a:pt x="559" y="259"/>
                  </a:lnTo>
                  <a:cubicBezTo>
                    <a:pt x="559" y="124"/>
                    <a:pt x="476"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41"/>
            <p:cNvSpPr/>
            <p:nvPr/>
          </p:nvSpPr>
          <p:spPr>
            <a:xfrm>
              <a:off x="523475" y="2106475"/>
              <a:ext cx="15275" cy="14175"/>
            </a:xfrm>
            <a:custGeom>
              <a:rect b="b" l="l" r="r" t="t"/>
              <a:pathLst>
                <a:path extrusionOk="0" h="567" w="611">
                  <a:moveTo>
                    <a:pt x="259" y="1"/>
                  </a:moveTo>
                  <a:cubicBezTo>
                    <a:pt x="135" y="42"/>
                    <a:pt x="0" y="166"/>
                    <a:pt x="42" y="300"/>
                  </a:cubicBezTo>
                  <a:cubicBezTo>
                    <a:pt x="42" y="453"/>
                    <a:pt x="143" y="567"/>
                    <a:pt x="251" y="567"/>
                  </a:cubicBezTo>
                  <a:cubicBezTo>
                    <a:pt x="267" y="567"/>
                    <a:pt x="284" y="564"/>
                    <a:pt x="300" y="559"/>
                  </a:cubicBezTo>
                  <a:cubicBezTo>
                    <a:pt x="476" y="559"/>
                    <a:pt x="610" y="424"/>
                    <a:pt x="559" y="259"/>
                  </a:cubicBezTo>
                  <a:cubicBezTo>
                    <a:pt x="559" y="12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41"/>
            <p:cNvSpPr/>
            <p:nvPr/>
          </p:nvSpPr>
          <p:spPr>
            <a:xfrm>
              <a:off x="487025" y="2075200"/>
              <a:ext cx="13975" cy="13975"/>
            </a:xfrm>
            <a:custGeom>
              <a:rect b="b" l="l" r="r" t="t"/>
              <a:pathLst>
                <a:path extrusionOk="0" h="559" w="559">
                  <a:moveTo>
                    <a:pt x="259" y="0"/>
                  </a:moveTo>
                  <a:cubicBezTo>
                    <a:pt x="83" y="0"/>
                    <a:pt x="0" y="125"/>
                    <a:pt x="0" y="300"/>
                  </a:cubicBezTo>
                  <a:cubicBezTo>
                    <a:pt x="0" y="435"/>
                    <a:pt x="125" y="559"/>
                    <a:pt x="300" y="559"/>
                  </a:cubicBezTo>
                  <a:cubicBezTo>
                    <a:pt x="424" y="517"/>
                    <a:pt x="559" y="383"/>
                    <a:pt x="559" y="259"/>
                  </a:cubicBezTo>
                  <a:cubicBezTo>
                    <a:pt x="559" y="83"/>
                    <a:pt x="38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41"/>
            <p:cNvSpPr/>
            <p:nvPr/>
          </p:nvSpPr>
          <p:spPr>
            <a:xfrm>
              <a:off x="492200" y="2144200"/>
              <a:ext cx="14225" cy="14000"/>
            </a:xfrm>
            <a:custGeom>
              <a:rect b="b" l="l" r="r" t="t"/>
              <a:pathLst>
                <a:path extrusionOk="0" h="560" w="569">
                  <a:moveTo>
                    <a:pt x="259" y="1"/>
                  </a:moveTo>
                  <a:cubicBezTo>
                    <a:pt x="93" y="1"/>
                    <a:pt x="0" y="125"/>
                    <a:pt x="0" y="301"/>
                  </a:cubicBezTo>
                  <a:cubicBezTo>
                    <a:pt x="0" y="466"/>
                    <a:pt x="135" y="559"/>
                    <a:pt x="310" y="559"/>
                  </a:cubicBezTo>
                  <a:cubicBezTo>
                    <a:pt x="435" y="559"/>
                    <a:pt x="569" y="425"/>
                    <a:pt x="569" y="259"/>
                  </a:cubicBezTo>
                  <a:cubicBezTo>
                    <a:pt x="517" y="84"/>
                    <a:pt x="39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41"/>
            <p:cNvSpPr/>
            <p:nvPr/>
          </p:nvSpPr>
          <p:spPr>
            <a:xfrm>
              <a:off x="555775" y="2069775"/>
              <a:ext cx="13975" cy="13975"/>
            </a:xfrm>
            <a:custGeom>
              <a:rect b="b" l="l" r="r" t="t"/>
              <a:pathLst>
                <a:path extrusionOk="0" h="559" w="559">
                  <a:moveTo>
                    <a:pt x="259" y="0"/>
                  </a:moveTo>
                  <a:cubicBezTo>
                    <a:pt x="135" y="0"/>
                    <a:pt x="1" y="135"/>
                    <a:pt x="1" y="300"/>
                  </a:cubicBezTo>
                  <a:cubicBezTo>
                    <a:pt x="42" y="435"/>
                    <a:pt x="176" y="559"/>
                    <a:pt x="300" y="559"/>
                  </a:cubicBezTo>
                  <a:cubicBezTo>
                    <a:pt x="476" y="517"/>
                    <a:pt x="559" y="393"/>
                    <a:pt x="559" y="259"/>
                  </a:cubicBezTo>
                  <a:cubicBezTo>
                    <a:pt x="559" y="83"/>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41"/>
            <p:cNvSpPr/>
            <p:nvPr/>
          </p:nvSpPr>
          <p:spPr>
            <a:xfrm>
              <a:off x="561200" y="2138775"/>
              <a:ext cx="14000" cy="14000"/>
            </a:xfrm>
            <a:custGeom>
              <a:rect b="b" l="l" r="r" t="t"/>
              <a:pathLst>
                <a:path extrusionOk="0" h="560" w="560">
                  <a:moveTo>
                    <a:pt x="259" y="1"/>
                  </a:moveTo>
                  <a:cubicBezTo>
                    <a:pt x="135" y="1"/>
                    <a:pt x="1" y="166"/>
                    <a:pt x="1" y="301"/>
                  </a:cubicBezTo>
                  <a:cubicBezTo>
                    <a:pt x="1" y="476"/>
                    <a:pt x="135" y="559"/>
                    <a:pt x="301" y="559"/>
                  </a:cubicBezTo>
                  <a:cubicBezTo>
                    <a:pt x="476" y="559"/>
                    <a:pt x="559" y="425"/>
                    <a:pt x="559" y="259"/>
                  </a:cubicBezTo>
                  <a:cubicBezTo>
                    <a:pt x="559" y="12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41"/>
            <p:cNvSpPr/>
            <p:nvPr/>
          </p:nvSpPr>
          <p:spPr>
            <a:xfrm>
              <a:off x="456775" y="2049350"/>
              <a:ext cx="6500" cy="7525"/>
            </a:xfrm>
            <a:custGeom>
              <a:rect b="b" l="l" r="r" t="t"/>
              <a:pathLst>
                <a:path extrusionOk="0" h="301" w="260">
                  <a:moveTo>
                    <a:pt x="259" y="1"/>
                  </a:moveTo>
                  <a:lnTo>
                    <a:pt x="1" y="42"/>
                  </a:lnTo>
                  <a:lnTo>
                    <a:pt x="1" y="300"/>
                  </a:lnTo>
                  <a:lnTo>
                    <a:pt x="84" y="300"/>
                  </a:lnTo>
                  <a:cubicBezTo>
                    <a:pt x="177" y="259"/>
                    <a:pt x="259" y="125"/>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41"/>
            <p:cNvSpPr/>
            <p:nvPr/>
          </p:nvSpPr>
          <p:spPr>
            <a:xfrm>
              <a:off x="519325" y="2043925"/>
              <a:ext cx="14000" cy="7525"/>
            </a:xfrm>
            <a:custGeom>
              <a:rect b="b" l="l" r="r" t="t"/>
              <a:pathLst>
                <a:path extrusionOk="0" h="301" w="560">
                  <a:moveTo>
                    <a:pt x="559" y="0"/>
                  </a:moveTo>
                  <a:lnTo>
                    <a:pt x="1" y="42"/>
                  </a:lnTo>
                  <a:cubicBezTo>
                    <a:pt x="1" y="218"/>
                    <a:pt x="125" y="300"/>
                    <a:pt x="301" y="300"/>
                  </a:cubicBezTo>
                  <a:cubicBezTo>
                    <a:pt x="425" y="300"/>
                    <a:pt x="559" y="176"/>
                    <a:pt x="5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41"/>
            <p:cNvSpPr/>
            <p:nvPr/>
          </p:nvSpPr>
          <p:spPr>
            <a:xfrm>
              <a:off x="598950" y="2171100"/>
              <a:ext cx="6475" cy="7525"/>
            </a:xfrm>
            <a:custGeom>
              <a:rect b="b" l="l" r="r" t="t"/>
              <a:pathLst>
                <a:path extrusionOk="0" h="301" w="259">
                  <a:moveTo>
                    <a:pt x="176" y="0"/>
                  </a:moveTo>
                  <a:cubicBezTo>
                    <a:pt x="176" y="0"/>
                    <a:pt x="124" y="42"/>
                    <a:pt x="83" y="42"/>
                  </a:cubicBezTo>
                  <a:lnTo>
                    <a:pt x="42" y="83"/>
                  </a:lnTo>
                  <a:cubicBezTo>
                    <a:pt x="42" y="124"/>
                    <a:pt x="0" y="124"/>
                    <a:pt x="0" y="166"/>
                  </a:cubicBezTo>
                  <a:lnTo>
                    <a:pt x="0" y="300"/>
                  </a:lnTo>
                  <a:lnTo>
                    <a:pt x="259"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41"/>
            <p:cNvSpPr/>
            <p:nvPr/>
          </p:nvSpPr>
          <p:spPr>
            <a:xfrm>
              <a:off x="593525" y="2102075"/>
              <a:ext cx="7500" cy="13425"/>
            </a:xfrm>
            <a:custGeom>
              <a:rect b="b" l="l" r="r" t="t"/>
              <a:pathLst>
                <a:path extrusionOk="0" h="537" w="300">
                  <a:moveTo>
                    <a:pt x="176" y="1"/>
                  </a:moveTo>
                  <a:cubicBezTo>
                    <a:pt x="83" y="42"/>
                    <a:pt x="0" y="135"/>
                    <a:pt x="0" y="301"/>
                  </a:cubicBezTo>
                  <a:cubicBezTo>
                    <a:pt x="0" y="394"/>
                    <a:pt x="83" y="476"/>
                    <a:pt x="176" y="518"/>
                  </a:cubicBezTo>
                  <a:cubicBezTo>
                    <a:pt x="203" y="518"/>
                    <a:pt x="231" y="536"/>
                    <a:pt x="259" y="536"/>
                  </a:cubicBezTo>
                  <a:cubicBezTo>
                    <a:pt x="272" y="536"/>
                    <a:pt x="286" y="531"/>
                    <a:pt x="300" y="518"/>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41"/>
            <p:cNvSpPr/>
            <p:nvPr/>
          </p:nvSpPr>
          <p:spPr>
            <a:xfrm>
              <a:off x="328575" y="2191525"/>
              <a:ext cx="6500" cy="7500"/>
            </a:xfrm>
            <a:custGeom>
              <a:rect b="b" l="l" r="r" t="t"/>
              <a:pathLst>
                <a:path extrusionOk="0" h="300" w="260">
                  <a:moveTo>
                    <a:pt x="1" y="0"/>
                  </a:moveTo>
                  <a:lnTo>
                    <a:pt x="1" y="300"/>
                  </a:lnTo>
                  <a:lnTo>
                    <a:pt x="259" y="259"/>
                  </a:lnTo>
                  <a:cubicBezTo>
                    <a:pt x="259" y="124"/>
                    <a:pt x="135"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41"/>
            <p:cNvSpPr/>
            <p:nvPr/>
          </p:nvSpPr>
          <p:spPr>
            <a:xfrm>
              <a:off x="323150" y="2122500"/>
              <a:ext cx="7525" cy="13975"/>
            </a:xfrm>
            <a:custGeom>
              <a:rect b="b" l="l" r="r" t="t"/>
              <a:pathLst>
                <a:path extrusionOk="0" h="559" w="301">
                  <a:moveTo>
                    <a:pt x="1" y="1"/>
                  </a:moveTo>
                  <a:lnTo>
                    <a:pt x="42" y="559"/>
                  </a:lnTo>
                  <a:cubicBezTo>
                    <a:pt x="176" y="559"/>
                    <a:pt x="300" y="435"/>
                    <a:pt x="300" y="259"/>
                  </a:cubicBezTo>
                  <a:cubicBezTo>
                    <a:pt x="259" y="135"/>
                    <a:pt x="135"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41"/>
            <p:cNvSpPr/>
            <p:nvPr/>
          </p:nvSpPr>
          <p:spPr>
            <a:xfrm>
              <a:off x="391125" y="2186650"/>
              <a:ext cx="14000" cy="6950"/>
            </a:xfrm>
            <a:custGeom>
              <a:rect b="b" l="l" r="r" t="t"/>
              <a:pathLst>
                <a:path extrusionOk="0" h="278" w="560">
                  <a:moveTo>
                    <a:pt x="301" y="1"/>
                  </a:moveTo>
                  <a:cubicBezTo>
                    <a:pt x="287" y="1"/>
                    <a:pt x="273" y="5"/>
                    <a:pt x="259" y="19"/>
                  </a:cubicBezTo>
                  <a:cubicBezTo>
                    <a:pt x="83" y="19"/>
                    <a:pt x="1" y="154"/>
                    <a:pt x="1" y="278"/>
                  </a:cubicBezTo>
                  <a:lnTo>
                    <a:pt x="559" y="236"/>
                  </a:lnTo>
                  <a:cubicBezTo>
                    <a:pt x="559" y="154"/>
                    <a:pt x="476" y="61"/>
                    <a:pt x="383" y="19"/>
                  </a:cubicBezTo>
                  <a:cubicBezTo>
                    <a:pt x="356" y="19"/>
                    <a:pt x="328" y="1"/>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41"/>
            <p:cNvSpPr/>
            <p:nvPr/>
          </p:nvSpPr>
          <p:spPr>
            <a:xfrm>
              <a:off x="385700" y="2117075"/>
              <a:ext cx="13975" cy="14250"/>
            </a:xfrm>
            <a:custGeom>
              <a:rect b="b" l="l" r="r" t="t"/>
              <a:pathLst>
                <a:path extrusionOk="0" h="570" w="559">
                  <a:moveTo>
                    <a:pt x="259" y="0"/>
                  </a:moveTo>
                  <a:cubicBezTo>
                    <a:pt x="83" y="52"/>
                    <a:pt x="1" y="176"/>
                    <a:pt x="1" y="311"/>
                  </a:cubicBezTo>
                  <a:cubicBezTo>
                    <a:pt x="1" y="476"/>
                    <a:pt x="125" y="569"/>
                    <a:pt x="300" y="569"/>
                  </a:cubicBezTo>
                  <a:cubicBezTo>
                    <a:pt x="435" y="569"/>
                    <a:pt x="559" y="435"/>
                    <a:pt x="559" y="259"/>
                  </a:cubicBezTo>
                  <a:cubicBezTo>
                    <a:pt x="559" y="135"/>
                    <a:pt x="38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41"/>
            <p:cNvSpPr/>
            <p:nvPr/>
          </p:nvSpPr>
          <p:spPr>
            <a:xfrm>
              <a:off x="347975" y="2085775"/>
              <a:ext cx="15000" cy="13425"/>
            </a:xfrm>
            <a:custGeom>
              <a:rect b="b" l="l" r="r" t="t"/>
              <a:pathLst>
                <a:path extrusionOk="0" h="537" w="600">
                  <a:moveTo>
                    <a:pt x="333" y="1"/>
                  </a:moveTo>
                  <a:cubicBezTo>
                    <a:pt x="309" y="1"/>
                    <a:pt x="284" y="4"/>
                    <a:pt x="259" y="12"/>
                  </a:cubicBezTo>
                  <a:cubicBezTo>
                    <a:pt x="134" y="12"/>
                    <a:pt x="0" y="136"/>
                    <a:pt x="0" y="270"/>
                  </a:cubicBezTo>
                  <a:cubicBezTo>
                    <a:pt x="36" y="415"/>
                    <a:pt x="144" y="536"/>
                    <a:pt x="253" y="536"/>
                  </a:cubicBezTo>
                  <a:cubicBezTo>
                    <a:pt x="269" y="536"/>
                    <a:pt x="285" y="534"/>
                    <a:pt x="300" y="529"/>
                  </a:cubicBezTo>
                  <a:cubicBezTo>
                    <a:pt x="476" y="529"/>
                    <a:pt x="600" y="394"/>
                    <a:pt x="558" y="270"/>
                  </a:cubicBezTo>
                  <a:cubicBezTo>
                    <a:pt x="558" y="120"/>
                    <a:pt x="468" y="1"/>
                    <a:pt x="3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41"/>
            <p:cNvSpPr/>
            <p:nvPr/>
          </p:nvSpPr>
          <p:spPr>
            <a:xfrm>
              <a:off x="353400" y="2154800"/>
              <a:ext cx="13975" cy="14000"/>
            </a:xfrm>
            <a:custGeom>
              <a:rect b="b" l="l" r="r" t="t"/>
              <a:pathLst>
                <a:path extrusionOk="0" h="560" w="559">
                  <a:moveTo>
                    <a:pt x="259" y="1"/>
                  </a:moveTo>
                  <a:cubicBezTo>
                    <a:pt x="124" y="1"/>
                    <a:pt x="0" y="135"/>
                    <a:pt x="0" y="301"/>
                  </a:cubicBezTo>
                  <a:cubicBezTo>
                    <a:pt x="42" y="435"/>
                    <a:pt x="176" y="559"/>
                    <a:pt x="300" y="559"/>
                  </a:cubicBezTo>
                  <a:cubicBezTo>
                    <a:pt x="476" y="518"/>
                    <a:pt x="559" y="394"/>
                    <a:pt x="559" y="259"/>
                  </a:cubicBezTo>
                  <a:cubicBezTo>
                    <a:pt x="559" y="94"/>
                    <a:pt x="43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41"/>
            <p:cNvSpPr/>
            <p:nvPr/>
          </p:nvSpPr>
          <p:spPr>
            <a:xfrm>
              <a:off x="416975" y="2080425"/>
              <a:ext cx="15025" cy="14175"/>
            </a:xfrm>
            <a:custGeom>
              <a:rect b="b" l="l" r="r" t="t"/>
              <a:pathLst>
                <a:path extrusionOk="0" h="567" w="601">
                  <a:moveTo>
                    <a:pt x="349" y="1"/>
                  </a:moveTo>
                  <a:cubicBezTo>
                    <a:pt x="333" y="1"/>
                    <a:pt x="317" y="3"/>
                    <a:pt x="300" y="9"/>
                  </a:cubicBezTo>
                  <a:cubicBezTo>
                    <a:pt x="125" y="9"/>
                    <a:pt x="1" y="133"/>
                    <a:pt x="42" y="308"/>
                  </a:cubicBezTo>
                  <a:cubicBezTo>
                    <a:pt x="42" y="433"/>
                    <a:pt x="166" y="567"/>
                    <a:pt x="342" y="567"/>
                  </a:cubicBezTo>
                  <a:cubicBezTo>
                    <a:pt x="476" y="526"/>
                    <a:pt x="600" y="391"/>
                    <a:pt x="600" y="267"/>
                  </a:cubicBezTo>
                  <a:cubicBezTo>
                    <a:pt x="564" y="114"/>
                    <a:pt x="458" y="1"/>
                    <a:pt x="3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41"/>
            <p:cNvSpPr/>
            <p:nvPr/>
          </p:nvSpPr>
          <p:spPr>
            <a:xfrm>
              <a:off x="422400" y="2149375"/>
              <a:ext cx="15025" cy="14250"/>
            </a:xfrm>
            <a:custGeom>
              <a:rect b="b" l="l" r="r" t="t"/>
              <a:pathLst>
                <a:path extrusionOk="0" h="570" w="601">
                  <a:moveTo>
                    <a:pt x="301" y="1"/>
                  </a:moveTo>
                  <a:cubicBezTo>
                    <a:pt x="125" y="1"/>
                    <a:pt x="1" y="135"/>
                    <a:pt x="42" y="311"/>
                  </a:cubicBezTo>
                  <a:cubicBezTo>
                    <a:pt x="42" y="435"/>
                    <a:pt x="166" y="569"/>
                    <a:pt x="301" y="569"/>
                  </a:cubicBezTo>
                  <a:cubicBezTo>
                    <a:pt x="466" y="569"/>
                    <a:pt x="600" y="394"/>
                    <a:pt x="559" y="259"/>
                  </a:cubicBezTo>
                  <a:cubicBezTo>
                    <a:pt x="559" y="94"/>
                    <a:pt x="425" y="1"/>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41"/>
            <p:cNvSpPr/>
            <p:nvPr/>
          </p:nvSpPr>
          <p:spPr>
            <a:xfrm>
              <a:off x="317725" y="2060200"/>
              <a:ext cx="7775" cy="7525"/>
            </a:xfrm>
            <a:custGeom>
              <a:rect b="b" l="l" r="r" t="t"/>
              <a:pathLst>
                <a:path extrusionOk="0" h="301" w="311">
                  <a:moveTo>
                    <a:pt x="0" y="1"/>
                  </a:moveTo>
                  <a:lnTo>
                    <a:pt x="52" y="301"/>
                  </a:lnTo>
                  <a:lnTo>
                    <a:pt x="93" y="301"/>
                  </a:lnTo>
                  <a:cubicBezTo>
                    <a:pt x="93" y="259"/>
                    <a:pt x="135" y="259"/>
                    <a:pt x="135" y="259"/>
                  </a:cubicBezTo>
                  <a:cubicBezTo>
                    <a:pt x="176" y="259"/>
                    <a:pt x="218" y="208"/>
                    <a:pt x="218" y="208"/>
                  </a:cubicBezTo>
                  <a:cubicBezTo>
                    <a:pt x="259" y="125"/>
                    <a:pt x="311" y="84"/>
                    <a:pt x="3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41"/>
            <p:cNvSpPr/>
            <p:nvPr/>
          </p:nvSpPr>
          <p:spPr>
            <a:xfrm>
              <a:off x="380275" y="2054775"/>
              <a:ext cx="13975" cy="7525"/>
            </a:xfrm>
            <a:custGeom>
              <a:rect b="b" l="l" r="r" t="t"/>
              <a:pathLst>
                <a:path extrusionOk="0" h="301" w="559">
                  <a:moveTo>
                    <a:pt x="559" y="1"/>
                  </a:moveTo>
                  <a:lnTo>
                    <a:pt x="0" y="42"/>
                  </a:lnTo>
                  <a:cubicBezTo>
                    <a:pt x="0" y="166"/>
                    <a:pt x="135" y="301"/>
                    <a:pt x="300" y="301"/>
                  </a:cubicBezTo>
                  <a:cubicBezTo>
                    <a:pt x="476" y="301"/>
                    <a:pt x="559" y="125"/>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41"/>
            <p:cNvSpPr/>
            <p:nvPr/>
          </p:nvSpPr>
          <p:spPr>
            <a:xfrm>
              <a:off x="459875" y="2181700"/>
              <a:ext cx="7800" cy="7775"/>
            </a:xfrm>
            <a:custGeom>
              <a:rect b="b" l="l" r="r" t="t"/>
              <a:pathLst>
                <a:path extrusionOk="0" h="311" w="312">
                  <a:moveTo>
                    <a:pt x="259" y="0"/>
                  </a:moveTo>
                  <a:cubicBezTo>
                    <a:pt x="177" y="0"/>
                    <a:pt x="135" y="52"/>
                    <a:pt x="94" y="93"/>
                  </a:cubicBezTo>
                  <a:cubicBezTo>
                    <a:pt x="53" y="135"/>
                    <a:pt x="1" y="217"/>
                    <a:pt x="1" y="310"/>
                  </a:cubicBezTo>
                  <a:lnTo>
                    <a:pt x="311"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41"/>
            <p:cNvSpPr/>
            <p:nvPr/>
          </p:nvSpPr>
          <p:spPr>
            <a:xfrm>
              <a:off x="454725" y="2111900"/>
              <a:ext cx="7500" cy="13975"/>
            </a:xfrm>
            <a:custGeom>
              <a:rect b="b" l="l" r="r" t="t"/>
              <a:pathLst>
                <a:path extrusionOk="0" h="559" w="300">
                  <a:moveTo>
                    <a:pt x="259" y="1"/>
                  </a:moveTo>
                  <a:cubicBezTo>
                    <a:pt x="207" y="1"/>
                    <a:pt x="166" y="42"/>
                    <a:pt x="124" y="83"/>
                  </a:cubicBezTo>
                  <a:cubicBezTo>
                    <a:pt x="41" y="125"/>
                    <a:pt x="0" y="207"/>
                    <a:pt x="0" y="300"/>
                  </a:cubicBezTo>
                  <a:cubicBezTo>
                    <a:pt x="0" y="425"/>
                    <a:pt x="83" y="518"/>
                    <a:pt x="207" y="559"/>
                  </a:cubicBezTo>
                  <a:lnTo>
                    <a:pt x="30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41"/>
            <p:cNvSpPr/>
            <p:nvPr/>
          </p:nvSpPr>
          <p:spPr>
            <a:xfrm>
              <a:off x="449275" y="2050375"/>
              <a:ext cx="7525" cy="6500"/>
            </a:xfrm>
            <a:custGeom>
              <a:rect b="b" l="l" r="r" t="t"/>
              <a:pathLst>
                <a:path extrusionOk="0" h="260" w="301">
                  <a:moveTo>
                    <a:pt x="1" y="1"/>
                  </a:moveTo>
                  <a:cubicBezTo>
                    <a:pt x="1" y="1"/>
                    <a:pt x="1" y="42"/>
                    <a:pt x="42" y="42"/>
                  </a:cubicBezTo>
                  <a:cubicBezTo>
                    <a:pt x="42" y="135"/>
                    <a:pt x="84" y="177"/>
                    <a:pt x="166" y="218"/>
                  </a:cubicBezTo>
                  <a:cubicBezTo>
                    <a:pt x="218" y="259"/>
                    <a:pt x="259" y="259"/>
                    <a:pt x="301" y="259"/>
                  </a:cubicBezTo>
                  <a:lnTo>
                    <a:pt x="3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41"/>
            <p:cNvSpPr/>
            <p:nvPr/>
          </p:nvSpPr>
          <p:spPr>
            <a:xfrm>
              <a:off x="297300" y="2163600"/>
              <a:ext cx="1050" cy="7525"/>
            </a:xfrm>
            <a:custGeom>
              <a:rect b="b" l="l" r="r" t="t"/>
              <a:pathLst>
                <a:path extrusionOk="0" h="301" w="42">
                  <a:moveTo>
                    <a:pt x="1" y="0"/>
                  </a:moveTo>
                  <a:lnTo>
                    <a:pt x="1" y="300"/>
                  </a:lnTo>
                  <a:cubicBezTo>
                    <a:pt x="42" y="259"/>
                    <a:pt x="42" y="166"/>
                    <a:pt x="42" y="124"/>
                  </a:cubicBezTo>
                  <a:cubicBezTo>
                    <a:pt x="42" y="83"/>
                    <a:pt x="42" y="42"/>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41"/>
            <p:cNvSpPr/>
            <p:nvPr/>
          </p:nvSpPr>
          <p:spPr>
            <a:xfrm>
              <a:off x="322125" y="2191525"/>
              <a:ext cx="6475" cy="7500"/>
            </a:xfrm>
            <a:custGeom>
              <a:rect b="b" l="l" r="r" t="t"/>
              <a:pathLst>
                <a:path extrusionOk="0" h="300" w="259">
                  <a:moveTo>
                    <a:pt x="259" y="0"/>
                  </a:moveTo>
                  <a:cubicBezTo>
                    <a:pt x="176" y="41"/>
                    <a:pt x="135" y="41"/>
                    <a:pt x="83" y="83"/>
                  </a:cubicBezTo>
                  <a:lnTo>
                    <a:pt x="42" y="124"/>
                  </a:lnTo>
                  <a:cubicBezTo>
                    <a:pt x="0" y="176"/>
                    <a:pt x="0" y="217"/>
                    <a:pt x="0" y="259"/>
                  </a:cubicBezTo>
                  <a:lnTo>
                    <a:pt x="0" y="300"/>
                  </a:lnTo>
                  <a:lnTo>
                    <a:pt x="259"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41"/>
            <p:cNvSpPr/>
            <p:nvPr/>
          </p:nvSpPr>
          <p:spPr>
            <a:xfrm>
              <a:off x="316700" y="2122500"/>
              <a:ext cx="7500" cy="13975"/>
            </a:xfrm>
            <a:custGeom>
              <a:rect b="b" l="l" r="r" t="t"/>
              <a:pathLst>
                <a:path extrusionOk="0" h="559" w="300">
                  <a:moveTo>
                    <a:pt x="259" y="1"/>
                  </a:moveTo>
                  <a:cubicBezTo>
                    <a:pt x="176" y="1"/>
                    <a:pt x="134" y="42"/>
                    <a:pt x="93" y="94"/>
                  </a:cubicBezTo>
                  <a:cubicBezTo>
                    <a:pt x="41" y="135"/>
                    <a:pt x="0" y="218"/>
                    <a:pt x="0" y="300"/>
                  </a:cubicBezTo>
                  <a:cubicBezTo>
                    <a:pt x="0" y="435"/>
                    <a:pt x="93" y="517"/>
                    <a:pt x="176" y="559"/>
                  </a:cubicBezTo>
                  <a:lnTo>
                    <a:pt x="30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41"/>
            <p:cNvSpPr/>
            <p:nvPr/>
          </p:nvSpPr>
          <p:spPr>
            <a:xfrm>
              <a:off x="311250" y="2060200"/>
              <a:ext cx="7800" cy="7525"/>
            </a:xfrm>
            <a:custGeom>
              <a:rect b="b" l="l" r="r" t="t"/>
              <a:pathLst>
                <a:path extrusionOk="0" h="301" w="312">
                  <a:moveTo>
                    <a:pt x="259" y="1"/>
                  </a:moveTo>
                  <a:lnTo>
                    <a:pt x="1" y="42"/>
                  </a:lnTo>
                  <a:cubicBezTo>
                    <a:pt x="1" y="125"/>
                    <a:pt x="53" y="208"/>
                    <a:pt x="135" y="259"/>
                  </a:cubicBezTo>
                  <a:cubicBezTo>
                    <a:pt x="177" y="301"/>
                    <a:pt x="218" y="301"/>
                    <a:pt x="311" y="301"/>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41"/>
            <p:cNvSpPr/>
            <p:nvPr/>
          </p:nvSpPr>
          <p:spPr>
            <a:xfrm>
              <a:off x="455750" y="2042900"/>
              <a:ext cx="7525" cy="7500"/>
            </a:xfrm>
            <a:custGeom>
              <a:rect b="b" l="l" r="r" t="t"/>
              <a:pathLst>
                <a:path extrusionOk="0" h="300" w="301">
                  <a:moveTo>
                    <a:pt x="0" y="0"/>
                  </a:moveTo>
                  <a:lnTo>
                    <a:pt x="42" y="300"/>
                  </a:lnTo>
                  <a:lnTo>
                    <a:pt x="300" y="259"/>
                  </a:lnTo>
                  <a:cubicBezTo>
                    <a:pt x="300" y="217"/>
                    <a:pt x="300" y="176"/>
                    <a:pt x="259" y="124"/>
                  </a:cubicBezTo>
                  <a:cubicBezTo>
                    <a:pt x="218" y="41"/>
                    <a:pt x="125"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41"/>
            <p:cNvSpPr/>
            <p:nvPr/>
          </p:nvSpPr>
          <p:spPr>
            <a:xfrm>
              <a:off x="451350" y="1985775"/>
              <a:ext cx="3400" cy="2075"/>
            </a:xfrm>
            <a:custGeom>
              <a:rect b="b" l="l" r="r" t="t"/>
              <a:pathLst>
                <a:path extrusionOk="0" h="83" w="136">
                  <a:moveTo>
                    <a:pt x="1" y="0"/>
                  </a:moveTo>
                  <a:lnTo>
                    <a:pt x="1" y="83"/>
                  </a:lnTo>
                  <a:cubicBezTo>
                    <a:pt x="42" y="83"/>
                    <a:pt x="42" y="83"/>
                    <a:pt x="83" y="42"/>
                  </a:cubicBezTo>
                  <a:lnTo>
                    <a:pt x="135" y="4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41"/>
            <p:cNvSpPr/>
            <p:nvPr/>
          </p:nvSpPr>
          <p:spPr>
            <a:xfrm>
              <a:off x="519325" y="2037450"/>
              <a:ext cx="14000" cy="7525"/>
            </a:xfrm>
            <a:custGeom>
              <a:rect b="b" l="l" r="r" t="t"/>
              <a:pathLst>
                <a:path extrusionOk="0" h="301" w="560">
                  <a:moveTo>
                    <a:pt x="259" y="1"/>
                  </a:moveTo>
                  <a:cubicBezTo>
                    <a:pt x="125" y="1"/>
                    <a:pt x="42" y="84"/>
                    <a:pt x="1" y="218"/>
                  </a:cubicBezTo>
                  <a:lnTo>
                    <a:pt x="1" y="301"/>
                  </a:lnTo>
                  <a:lnTo>
                    <a:pt x="559" y="259"/>
                  </a:lnTo>
                  <a:cubicBezTo>
                    <a:pt x="518" y="135"/>
                    <a:pt x="425" y="42"/>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41"/>
            <p:cNvSpPr/>
            <p:nvPr/>
          </p:nvSpPr>
          <p:spPr>
            <a:xfrm>
              <a:off x="481600" y="2007225"/>
              <a:ext cx="13975" cy="12100"/>
            </a:xfrm>
            <a:custGeom>
              <a:rect b="b" l="l" r="r" t="t"/>
              <a:pathLst>
                <a:path extrusionOk="0" h="484" w="559">
                  <a:moveTo>
                    <a:pt x="124" y="0"/>
                  </a:moveTo>
                  <a:cubicBezTo>
                    <a:pt x="42" y="52"/>
                    <a:pt x="0" y="135"/>
                    <a:pt x="0" y="217"/>
                  </a:cubicBezTo>
                  <a:cubicBezTo>
                    <a:pt x="0" y="370"/>
                    <a:pt x="94" y="484"/>
                    <a:pt x="234" y="484"/>
                  </a:cubicBezTo>
                  <a:cubicBezTo>
                    <a:pt x="255" y="484"/>
                    <a:pt x="277" y="481"/>
                    <a:pt x="300" y="476"/>
                  </a:cubicBezTo>
                  <a:cubicBezTo>
                    <a:pt x="424" y="476"/>
                    <a:pt x="517" y="393"/>
                    <a:pt x="559" y="259"/>
                  </a:cubicBezTo>
                  <a:lnTo>
                    <a:pt x="1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41"/>
            <p:cNvSpPr/>
            <p:nvPr/>
          </p:nvSpPr>
          <p:spPr>
            <a:xfrm>
              <a:off x="317725" y="2053750"/>
              <a:ext cx="7775" cy="6475"/>
            </a:xfrm>
            <a:custGeom>
              <a:rect b="b" l="l" r="r" t="t"/>
              <a:pathLst>
                <a:path extrusionOk="0" h="259" w="311">
                  <a:moveTo>
                    <a:pt x="0" y="0"/>
                  </a:moveTo>
                  <a:lnTo>
                    <a:pt x="0" y="259"/>
                  </a:lnTo>
                  <a:lnTo>
                    <a:pt x="311" y="259"/>
                  </a:lnTo>
                  <a:cubicBezTo>
                    <a:pt x="259" y="83"/>
                    <a:pt x="135"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41"/>
            <p:cNvSpPr/>
            <p:nvPr/>
          </p:nvSpPr>
          <p:spPr>
            <a:xfrm>
              <a:off x="312550" y="1984525"/>
              <a:ext cx="7525" cy="13150"/>
            </a:xfrm>
            <a:custGeom>
              <a:rect b="b" l="l" r="r" t="t"/>
              <a:pathLst>
                <a:path extrusionOk="0" h="526" w="301">
                  <a:moveTo>
                    <a:pt x="52" y="1"/>
                  </a:moveTo>
                  <a:cubicBezTo>
                    <a:pt x="34" y="1"/>
                    <a:pt x="17" y="3"/>
                    <a:pt x="1" y="9"/>
                  </a:cubicBezTo>
                  <a:lnTo>
                    <a:pt x="42" y="526"/>
                  </a:lnTo>
                  <a:lnTo>
                    <a:pt x="83" y="526"/>
                  </a:lnTo>
                  <a:cubicBezTo>
                    <a:pt x="207" y="484"/>
                    <a:pt x="300" y="391"/>
                    <a:pt x="300" y="267"/>
                  </a:cubicBezTo>
                  <a:cubicBezTo>
                    <a:pt x="300" y="115"/>
                    <a:pt x="168" y="1"/>
                    <a:pt x="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41"/>
            <p:cNvSpPr/>
            <p:nvPr/>
          </p:nvSpPr>
          <p:spPr>
            <a:xfrm>
              <a:off x="380275" y="2048325"/>
              <a:ext cx="13975" cy="7525"/>
            </a:xfrm>
            <a:custGeom>
              <a:rect b="b" l="l" r="r" t="t"/>
              <a:pathLst>
                <a:path extrusionOk="0" h="301" w="559">
                  <a:moveTo>
                    <a:pt x="259" y="0"/>
                  </a:moveTo>
                  <a:cubicBezTo>
                    <a:pt x="83" y="0"/>
                    <a:pt x="0" y="124"/>
                    <a:pt x="0" y="300"/>
                  </a:cubicBezTo>
                  <a:lnTo>
                    <a:pt x="559" y="259"/>
                  </a:lnTo>
                  <a:cubicBezTo>
                    <a:pt x="559" y="166"/>
                    <a:pt x="517" y="83"/>
                    <a:pt x="435" y="42"/>
                  </a:cubicBezTo>
                  <a:cubicBezTo>
                    <a:pt x="393" y="0"/>
                    <a:pt x="300"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41"/>
            <p:cNvSpPr/>
            <p:nvPr/>
          </p:nvSpPr>
          <p:spPr>
            <a:xfrm>
              <a:off x="374850" y="1979100"/>
              <a:ext cx="13975" cy="14200"/>
            </a:xfrm>
            <a:custGeom>
              <a:rect b="b" l="l" r="r" t="t"/>
              <a:pathLst>
                <a:path extrusionOk="0" h="568" w="559">
                  <a:moveTo>
                    <a:pt x="325" y="1"/>
                  </a:moveTo>
                  <a:cubicBezTo>
                    <a:pt x="304" y="1"/>
                    <a:pt x="282" y="3"/>
                    <a:pt x="259" y="9"/>
                  </a:cubicBezTo>
                  <a:cubicBezTo>
                    <a:pt x="135" y="9"/>
                    <a:pt x="0" y="143"/>
                    <a:pt x="0" y="309"/>
                  </a:cubicBezTo>
                  <a:cubicBezTo>
                    <a:pt x="0" y="443"/>
                    <a:pt x="176" y="567"/>
                    <a:pt x="300" y="567"/>
                  </a:cubicBezTo>
                  <a:cubicBezTo>
                    <a:pt x="476" y="526"/>
                    <a:pt x="559" y="402"/>
                    <a:pt x="559" y="267"/>
                  </a:cubicBezTo>
                  <a:cubicBezTo>
                    <a:pt x="559" y="114"/>
                    <a:pt x="465" y="1"/>
                    <a:pt x="3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41"/>
            <p:cNvSpPr/>
            <p:nvPr/>
          </p:nvSpPr>
          <p:spPr>
            <a:xfrm>
              <a:off x="337100" y="1947000"/>
              <a:ext cx="15275" cy="13975"/>
            </a:xfrm>
            <a:custGeom>
              <a:rect b="b" l="l" r="r" t="t"/>
              <a:pathLst>
                <a:path extrusionOk="0" h="559" w="611">
                  <a:moveTo>
                    <a:pt x="311" y="0"/>
                  </a:moveTo>
                  <a:cubicBezTo>
                    <a:pt x="135" y="0"/>
                    <a:pt x="1" y="135"/>
                    <a:pt x="53" y="300"/>
                  </a:cubicBezTo>
                  <a:cubicBezTo>
                    <a:pt x="53" y="435"/>
                    <a:pt x="177" y="559"/>
                    <a:pt x="352" y="559"/>
                  </a:cubicBezTo>
                  <a:cubicBezTo>
                    <a:pt x="476" y="559"/>
                    <a:pt x="611" y="435"/>
                    <a:pt x="569" y="259"/>
                  </a:cubicBezTo>
                  <a:cubicBezTo>
                    <a:pt x="569" y="83"/>
                    <a:pt x="435" y="0"/>
                    <a:pt x="3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41"/>
            <p:cNvSpPr/>
            <p:nvPr/>
          </p:nvSpPr>
          <p:spPr>
            <a:xfrm>
              <a:off x="342525" y="2016000"/>
              <a:ext cx="15275" cy="14000"/>
            </a:xfrm>
            <a:custGeom>
              <a:rect b="b" l="l" r="r" t="t"/>
              <a:pathLst>
                <a:path extrusionOk="0" h="560" w="611">
                  <a:moveTo>
                    <a:pt x="259" y="1"/>
                  </a:moveTo>
                  <a:cubicBezTo>
                    <a:pt x="135" y="42"/>
                    <a:pt x="1" y="166"/>
                    <a:pt x="42" y="301"/>
                  </a:cubicBezTo>
                  <a:cubicBezTo>
                    <a:pt x="42" y="476"/>
                    <a:pt x="177" y="559"/>
                    <a:pt x="301" y="559"/>
                  </a:cubicBezTo>
                  <a:cubicBezTo>
                    <a:pt x="477" y="559"/>
                    <a:pt x="611" y="425"/>
                    <a:pt x="559" y="259"/>
                  </a:cubicBezTo>
                  <a:cubicBezTo>
                    <a:pt x="559" y="12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41"/>
            <p:cNvSpPr/>
            <p:nvPr/>
          </p:nvSpPr>
          <p:spPr>
            <a:xfrm>
              <a:off x="412575" y="2010575"/>
              <a:ext cx="14000" cy="14200"/>
            </a:xfrm>
            <a:custGeom>
              <a:rect b="b" l="l" r="r" t="t"/>
              <a:pathLst>
                <a:path extrusionOk="0" h="568" w="560">
                  <a:moveTo>
                    <a:pt x="259" y="1"/>
                  </a:moveTo>
                  <a:cubicBezTo>
                    <a:pt x="84" y="42"/>
                    <a:pt x="1" y="176"/>
                    <a:pt x="1" y="301"/>
                  </a:cubicBezTo>
                  <a:cubicBezTo>
                    <a:pt x="1" y="453"/>
                    <a:pt x="102" y="567"/>
                    <a:pt x="238" y="567"/>
                  </a:cubicBezTo>
                  <a:cubicBezTo>
                    <a:pt x="258" y="567"/>
                    <a:pt x="279" y="564"/>
                    <a:pt x="301" y="559"/>
                  </a:cubicBezTo>
                  <a:cubicBezTo>
                    <a:pt x="435" y="559"/>
                    <a:pt x="559" y="435"/>
                    <a:pt x="559" y="259"/>
                  </a:cubicBezTo>
                  <a:cubicBezTo>
                    <a:pt x="518" y="125"/>
                    <a:pt x="39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41"/>
            <p:cNvSpPr/>
            <p:nvPr/>
          </p:nvSpPr>
          <p:spPr>
            <a:xfrm>
              <a:off x="310225" y="1921150"/>
              <a:ext cx="4425" cy="7525"/>
            </a:xfrm>
            <a:custGeom>
              <a:rect b="b" l="l" r="r" t="t"/>
              <a:pathLst>
                <a:path extrusionOk="0" h="301" w="177">
                  <a:moveTo>
                    <a:pt x="176" y="0"/>
                  </a:moveTo>
                  <a:lnTo>
                    <a:pt x="1" y="42"/>
                  </a:lnTo>
                  <a:lnTo>
                    <a:pt x="1" y="300"/>
                  </a:lnTo>
                  <a:cubicBezTo>
                    <a:pt x="94" y="259"/>
                    <a:pt x="176" y="135"/>
                    <a:pt x="1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41"/>
            <p:cNvSpPr/>
            <p:nvPr/>
          </p:nvSpPr>
          <p:spPr>
            <a:xfrm>
              <a:off x="449275" y="2042900"/>
              <a:ext cx="7525" cy="7500"/>
            </a:xfrm>
            <a:custGeom>
              <a:rect b="b" l="l" r="r" t="t"/>
              <a:pathLst>
                <a:path extrusionOk="0" h="300" w="301">
                  <a:moveTo>
                    <a:pt x="218" y="0"/>
                  </a:moveTo>
                  <a:cubicBezTo>
                    <a:pt x="125" y="41"/>
                    <a:pt x="42" y="124"/>
                    <a:pt x="1" y="259"/>
                  </a:cubicBezTo>
                  <a:lnTo>
                    <a:pt x="1" y="300"/>
                  </a:lnTo>
                  <a:lnTo>
                    <a:pt x="301"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41"/>
            <p:cNvSpPr/>
            <p:nvPr/>
          </p:nvSpPr>
          <p:spPr>
            <a:xfrm>
              <a:off x="443850" y="1980350"/>
              <a:ext cx="7525" cy="7500"/>
            </a:xfrm>
            <a:custGeom>
              <a:rect b="b" l="l" r="r" t="t"/>
              <a:pathLst>
                <a:path extrusionOk="0" h="300" w="301">
                  <a:moveTo>
                    <a:pt x="42" y="0"/>
                  </a:moveTo>
                  <a:lnTo>
                    <a:pt x="1" y="41"/>
                  </a:lnTo>
                  <a:cubicBezTo>
                    <a:pt x="42" y="134"/>
                    <a:pt x="84" y="259"/>
                    <a:pt x="218" y="259"/>
                  </a:cubicBezTo>
                  <a:cubicBezTo>
                    <a:pt x="259" y="300"/>
                    <a:pt x="301" y="300"/>
                    <a:pt x="301" y="300"/>
                  </a:cubicBezTo>
                  <a:lnTo>
                    <a:pt x="301" y="217"/>
                  </a:lnTo>
                  <a:lnTo>
                    <a:pt x="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41"/>
            <p:cNvSpPr/>
            <p:nvPr/>
          </p:nvSpPr>
          <p:spPr>
            <a:xfrm>
              <a:off x="311250" y="2053750"/>
              <a:ext cx="6500" cy="7525"/>
            </a:xfrm>
            <a:custGeom>
              <a:rect b="b" l="l" r="r" t="t"/>
              <a:pathLst>
                <a:path extrusionOk="0" h="301" w="260">
                  <a:moveTo>
                    <a:pt x="177" y="0"/>
                  </a:moveTo>
                  <a:cubicBezTo>
                    <a:pt x="177" y="0"/>
                    <a:pt x="135" y="42"/>
                    <a:pt x="94" y="42"/>
                  </a:cubicBezTo>
                  <a:lnTo>
                    <a:pt x="53" y="83"/>
                  </a:lnTo>
                  <a:cubicBezTo>
                    <a:pt x="53" y="124"/>
                    <a:pt x="1" y="124"/>
                    <a:pt x="1" y="166"/>
                  </a:cubicBezTo>
                  <a:lnTo>
                    <a:pt x="1" y="300"/>
                  </a:lnTo>
                  <a:lnTo>
                    <a:pt x="259"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41"/>
            <p:cNvSpPr/>
            <p:nvPr/>
          </p:nvSpPr>
          <p:spPr>
            <a:xfrm>
              <a:off x="306100" y="1984725"/>
              <a:ext cx="7500" cy="13425"/>
            </a:xfrm>
            <a:custGeom>
              <a:rect b="b" l="l" r="r" t="t"/>
              <a:pathLst>
                <a:path extrusionOk="0" h="537" w="300">
                  <a:moveTo>
                    <a:pt x="259" y="1"/>
                  </a:moveTo>
                  <a:cubicBezTo>
                    <a:pt x="207" y="1"/>
                    <a:pt x="124" y="1"/>
                    <a:pt x="83" y="42"/>
                  </a:cubicBezTo>
                  <a:cubicBezTo>
                    <a:pt x="83" y="84"/>
                    <a:pt x="42" y="84"/>
                    <a:pt x="42" y="125"/>
                  </a:cubicBezTo>
                  <a:lnTo>
                    <a:pt x="0" y="342"/>
                  </a:lnTo>
                  <a:cubicBezTo>
                    <a:pt x="42" y="435"/>
                    <a:pt x="124" y="518"/>
                    <a:pt x="166" y="518"/>
                  </a:cubicBezTo>
                  <a:cubicBezTo>
                    <a:pt x="193" y="518"/>
                    <a:pt x="225" y="536"/>
                    <a:pt x="256" y="536"/>
                  </a:cubicBezTo>
                  <a:cubicBezTo>
                    <a:pt x="271" y="536"/>
                    <a:pt x="286" y="532"/>
                    <a:pt x="300" y="518"/>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41"/>
            <p:cNvSpPr/>
            <p:nvPr/>
          </p:nvSpPr>
          <p:spPr>
            <a:xfrm>
              <a:off x="310225" y="1915725"/>
              <a:ext cx="4425" cy="6475"/>
            </a:xfrm>
            <a:custGeom>
              <a:rect b="b" l="l" r="r" t="t"/>
              <a:pathLst>
                <a:path extrusionOk="0" h="259" w="177">
                  <a:moveTo>
                    <a:pt x="1" y="0"/>
                  </a:moveTo>
                  <a:lnTo>
                    <a:pt x="1" y="259"/>
                  </a:lnTo>
                  <a:lnTo>
                    <a:pt x="176" y="217"/>
                  </a:lnTo>
                  <a:cubicBezTo>
                    <a:pt x="176" y="135"/>
                    <a:pt x="94" y="42"/>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41"/>
          <p:cNvGrpSpPr/>
          <p:nvPr/>
        </p:nvGrpSpPr>
        <p:grpSpPr>
          <a:xfrm rot="5400000">
            <a:off x="-625293" y="4171112"/>
            <a:ext cx="1658420" cy="1675408"/>
            <a:chOff x="4226125" y="3802600"/>
            <a:chExt cx="1046850" cy="1048375"/>
          </a:xfrm>
        </p:grpSpPr>
        <p:sp>
          <p:nvSpPr>
            <p:cNvPr id="6830" name="Google Shape;6830;p41"/>
            <p:cNvSpPr/>
            <p:nvPr/>
          </p:nvSpPr>
          <p:spPr>
            <a:xfrm>
              <a:off x="5256925" y="4319750"/>
              <a:ext cx="16050" cy="14250"/>
            </a:xfrm>
            <a:custGeom>
              <a:rect b="b" l="l" r="r" t="t"/>
              <a:pathLst>
                <a:path extrusionOk="0" h="570" w="642">
                  <a:moveTo>
                    <a:pt x="295" y="0"/>
                  </a:moveTo>
                  <a:cubicBezTo>
                    <a:pt x="189" y="0"/>
                    <a:pt x="102" y="71"/>
                    <a:pt x="42" y="168"/>
                  </a:cubicBezTo>
                  <a:cubicBezTo>
                    <a:pt x="1" y="344"/>
                    <a:pt x="84" y="468"/>
                    <a:pt x="218" y="550"/>
                  </a:cubicBezTo>
                  <a:cubicBezTo>
                    <a:pt x="249" y="563"/>
                    <a:pt x="282" y="570"/>
                    <a:pt x="317" y="570"/>
                  </a:cubicBezTo>
                  <a:cubicBezTo>
                    <a:pt x="421" y="570"/>
                    <a:pt x="528" y="510"/>
                    <a:pt x="559" y="385"/>
                  </a:cubicBezTo>
                  <a:cubicBezTo>
                    <a:pt x="642" y="251"/>
                    <a:pt x="559" y="85"/>
                    <a:pt x="425" y="33"/>
                  </a:cubicBezTo>
                  <a:cubicBezTo>
                    <a:pt x="379" y="11"/>
                    <a:pt x="336" y="0"/>
                    <a:pt x="2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41"/>
            <p:cNvSpPr/>
            <p:nvPr/>
          </p:nvSpPr>
          <p:spPr>
            <a:xfrm>
              <a:off x="5219200" y="4338925"/>
              <a:ext cx="7525" cy="9850"/>
            </a:xfrm>
            <a:custGeom>
              <a:rect b="b" l="l" r="r" t="t"/>
              <a:pathLst>
                <a:path extrusionOk="0" h="394" w="301">
                  <a:moveTo>
                    <a:pt x="124" y="1"/>
                  </a:moveTo>
                  <a:lnTo>
                    <a:pt x="0" y="259"/>
                  </a:lnTo>
                  <a:lnTo>
                    <a:pt x="259" y="393"/>
                  </a:lnTo>
                  <a:cubicBezTo>
                    <a:pt x="259" y="352"/>
                    <a:pt x="300" y="300"/>
                    <a:pt x="300" y="259"/>
                  </a:cubicBezTo>
                  <a:cubicBezTo>
                    <a:pt x="300" y="176"/>
                    <a:pt x="217" y="42"/>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41"/>
            <p:cNvSpPr/>
            <p:nvPr/>
          </p:nvSpPr>
          <p:spPr>
            <a:xfrm>
              <a:off x="5242975" y="4275350"/>
              <a:ext cx="10625" cy="13300"/>
            </a:xfrm>
            <a:custGeom>
              <a:rect b="b" l="l" r="r" t="t"/>
              <a:pathLst>
                <a:path extrusionOk="0" h="532" w="425">
                  <a:moveTo>
                    <a:pt x="207" y="0"/>
                  </a:moveTo>
                  <a:lnTo>
                    <a:pt x="1" y="517"/>
                  </a:lnTo>
                  <a:cubicBezTo>
                    <a:pt x="33" y="527"/>
                    <a:pt x="63" y="532"/>
                    <a:pt x="93" y="532"/>
                  </a:cubicBezTo>
                  <a:cubicBezTo>
                    <a:pt x="216" y="532"/>
                    <a:pt x="316" y="452"/>
                    <a:pt x="383" y="352"/>
                  </a:cubicBezTo>
                  <a:cubicBezTo>
                    <a:pt x="424" y="217"/>
                    <a:pt x="383" y="93"/>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41"/>
            <p:cNvSpPr/>
            <p:nvPr/>
          </p:nvSpPr>
          <p:spPr>
            <a:xfrm>
              <a:off x="5224625" y="4493600"/>
              <a:ext cx="13975" cy="10250"/>
            </a:xfrm>
            <a:custGeom>
              <a:rect b="b" l="l" r="r" t="t"/>
              <a:pathLst>
                <a:path extrusionOk="0" h="410" w="559">
                  <a:moveTo>
                    <a:pt x="243" y="1"/>
                  </a:moveTo>
                  <a:cubicBezTo>
                    <a:pt x="151" y="1"/>
                    <a:pt x="61" y="41"/>
                    <a:pt x="0" y="110"/>
                  </a:cubicBezTo>
                  <a:lnTo>
                    <a:pt x="0" y="193"/>
                  </a:lnTo>
                  <a:lnTo>
                    <a:pt x="517" y="410"/>
                  </a:lnTo>
                  <a:cubicBezTo>
                    <a:pt x="559" y="234"/>
                    <a:pt x="476" y="58"/>
                    <a:pt x="342" y="17"/>
                  </a:cubicBezTo>
                  <a:cubicBezTo>
                    <a:pt x="309" y="6"/>
                    <a:pt x="276" y="1"/>
                    <a:pt x="2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41"/>
            <p:cNvSpPr/>
            <p:nvPr/>
          </p:nvSpPr>
          <p:spPr>
            <a:xfrm>
              <a:off x="5249450" y="4429125"/>
              <a:ext cx="16050" cy="14150"/>
            </a:xfrm>
            <a:custGeom>
              <a:rect b="b" l="l" r="r" t="t"/>
              <a:pathLst>
                <a:path extrusionOk="0" h="566" w="642">
                  <a:moveTo>
                    <a:pt x="340" y="1"/>
                  </a:moveTo>
                  <a:cubicBezTo>
                    <a:pt x="213" y="1"/>
                    <a:pt x="110" y="76"/>
                    <a:pt x="41" y="187"/>
                  </a:cubicBezTo>
                  <a:cubicBezTo>
                    <a:pt x="0" y="311"/>
                    <a:pt x="83" y="487"/>
                    <a:pt x="207" y="528"/>
                  </a:cubicBezTo>
                  <a:cubicBezTo>
                    <a:pt x="245" y="555"/>
                    <a:pt x="286" y="566"/>
                    <a:pt x="327" y="566"/>
                  </a:cubicBezTo>
                  <a:cubicBezTo>
                    <a:pt x="430" y="566"/>
                    <a:pt x="529" y="493"/>
                    <a:pt x="558" y="404"/>
                  </a:cubicBezTo>
                  <a:cubicBezTo>
                    <a:pt x="641" y="270"/>
                    <a:pt x="558" y="104"/>
                    <a:pt x="424" y="11"/>
                  </a:cubicBezTo>
                  <a:cubicBezTo>
                    <a:pt x="395" y="4"/>
                    <a:pt x="367" y="1"/>
                    <a:pt x="3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41"/>
            <p:cNvSpPr/>
            <p:nvPr/>
          </p:nvSpPr>
          <p:spPr>
            <a:xfrm>
              <a:off x="5204200" y="4448400"/>
              <a:ext cx="15025" cy="13700"/>
            </a:xfrm>
            <a:custGeom>
              <a:rect b="b" l="l" r="r" t="t"/>
              <a:pathLst>
                <a:path extrusionOk="0" h="548" w="601">
                  <a:moveTo>
                    <a:pt x="314" y="1"/>
                  </a:moveTo>
                  <a:cubicBezTo>
                    <a:pt x="199" y="1"/>
                    <a:pt x="106" y="57"/>
                    <a:pt x="42" y="191"/>
                  </a:cubicBezTo>
                  <a:cubicBezTo>
                    <a:pt x="1" y="315"/>
                    <a:pt x="42" y="491"/>
                    <a:pt x="207" y="533"/>
                  </a:cubicBezTo>
                  <a:cubicBezTo>
                    <a:pt x="239" y="542"/>
                    <a:pt x="273" y="548"/>
                    <a:pt x="307" y="548"/>
                  </a:cubicBezTo>
                  <a:cubicBezTo>
                    <a:pt x="417" y="548"/>
                    <a:pt x="527" y="494"/>
                    <a:pt x="559" y="367"/>
                  </a:cubicBezTo>
                  <a:cubicBezTo>
                    <a:pt x="600" y="233"/>
                    <a:pt x="559" y="57"/>
                    <a:pt x="425" y="16"/>
                  </a:cubicBezTo>
                  <a:cubicBezTo>
                    <a:pt x="386" y="6"/>
                    <a:pt x="349" y="1"/>
                    <a:pt x="3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41"/>
            <p:cNvSpPr/>
            <p:nvPr/>
          </p:nvSpPr>
          <p:spPr>
            <a:xfrm>
              <a:off x="5230050" y="4383900"/>
              <a:ext cx="16050" cy="14150"/>
            </a:xfrm>
            <a:custGeom>
              <a:rect b="b" l="l" r="r" t="t"/>
              <a:pathLst>
                <a:path extrusionOk="0" h="566" w="642">
                  <a:moveTo>
                    <a:pt x="355" y="0"/>
                  </a:moveTo>
                  <a:cubicBezTo>
                    <a:pt x="243" y="0"/>
                    <a:pt x="117" y="76"/>
                    <a:pt x="83" y="187"/>
                  </a:cubicBezTo>
                  <a:cubicBezTo>
                    <a:pt x="1" y="311"/>
                    <a:pt x="83" y="486"/>
                    <a:pt x="207" y="528"/>
                  </a:cubicBezTo>
                  <a:cubicBezTo>
                    <a:pt x="257" y="554"/>
                    <a:pt x="304" y="566"/>
                    <a:pt x="347" y="566"/>
                  </a:cubicBezTo>
                  <a:cubicBezTo>
                    <a:pt x="455" y="566"/>
                    <a:pt x="541" y="493"/>
                    <a:pt x="600" y="404"/>
                  </a:cubicBezTo>
                  <a:cubicBezTo>
                    <a:pt x="642" y="269"/>
                    <a:pt x="559" y="104"/>
                    <a:pt x="425" y="11"/>
                  </a:cubicBezTo>
                  <a:cubicBezTo>
                    <a:pt x="403" y="4"/>
                    <a:pt x="379" y="0"/>
                    <a:pt x="3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41"/>
            <p:cNvSpPr/>
            <p:nvPr/>
          </p:nvSpPr>
          <p:spPr>
            <a:xfrm>
              <a:off x="5166475" y="4468175"/>
              <a:ext cx="7525" cy="8800"/>
            </a:xfrm>
            <a:custGeom>
              <a:rect b="b" l="l" r="r" t="t"/>
              <a:pathLst>
                <a:path extrusionOk="0" h="352" w="301">
                  <a:moveTo>
                    <a:pt x="124" y="0"/>
                  </a:moveTo>
                  <a:lnTo>
                    <a:pt x="0" y="259"/>
                  </a:lnTo>
                  <a:lnTo>
                    <a:pt x="259" y="352"/>
                  </a:lnTo>
                  <a:cubicBezTo>
                    <a:pt x="259" y="300"/>
                    <a:pt x="300" y="259"/>
                    <a:pt x="300" y="217"/>
                  </a:cubicBezTo>
                  <a:cubicBezTo>
                    <a:pt x="300" y="134"/>
                    <a:pt x="217" y="41"/>
                    <a:pt x="1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41"/>
            <p:cNvSpPr/>
            <p:nvPr/>
          </p:nvSpPr>
          <p:spPr>
            <a:xfrm>
              <a:off x="5190000" y="4403550"/>
              <a:ext cx="10875" cy="13350"/>
            </a:xfrm>
            <a:custGeom>
              <a:rect b="b" l="l" r="r" t="t"/>
              <a:pathLst>
                <a:path extrusionOk="0" h="534" w="435">
                  <a:moveTo>
                    <a:pt x="217" y="0"/>
                  </a:moveTo>
                  <a:lnTo>
                    <a:pt x="0" y="517"/>
                  </a:lnTo>
                  <a:lnTo>
                    <a:pt x="52" y="517"/>
                  </a:lnTo>
                  <a:cubicBezTo>
                    <a:pt x="85" y="528"/>
                    <a:pt x="115" y="533"/>
                    <a:pt x="143" y="533"/>
                  </a:cubicBezTo>
                  <a:cubicBezTo>
                    <a:pt x="218" y="533"/>
                    <a:pt x="272" y="495"/>
                    <a:pt x="310" y="435"/>
                  </a:cubicBezTo>
                  <a:lnTo>
                    <a:pt x="352" y="435"/>
                  </a:lnTo>
                  <a:cubicBezTo>
                    <a:pt x="352" y="393"/>
                    <a:pt x="352" y="393"/>
                    <a:pt x="393" y="352"/>
                  </a:cubicBezTo>
                  <a:cubicBezTo>
                    <a:pt x="434" y="217"/>
                    <a:pt x="352" y="42"/>
                    <a:pt x="2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41"/>
            <p:cNvSpPr/>
            <p:nvPr/>
          </p:nvSpPr>
          <p:spPr>
            <a:xfrm>
              <a:off x="5217125" y="4345400"/>
              <a:ext cx="8550" cy="7500"/>
            </a:xfrm>
            <a:custGeom>
              <a:rect b="b" l="l" r="r" t="t"/>
              <a:pathLst>
                <a:path extrusionOk="0" h="300" w="342">
                  <a:moveTo>
                    <a:pt x="83" y="0"/>
                  </a:moveTo>
                  <a:lnTo>
                    <a:pt x="1" y="259"/>
                  </a:lnTo>
                  <a:lnTo>
                    <a:pt x="42" y="300"/>
                  </a:lnTo>
                  <a:cubicBezTo>
                    <a:pt x="83" y="300"/>
                    <a:pt x="166" y="300"/>
                    <a:pt x="207" y="259"/>
                  </a:cubicBezTo>
                  <a:cubicBezTo>
                    <a:pt x="259" y="259"/>
                    <a:pt x="300" y="176"/>
                    <a:pt x="342" y="134"/>
                  </a:cubicBezTo>
                  <a:lnTo>
                    <a:pt x="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41"/>
            <p:cNvSpPr/>
            <p:nvPr/>
          </p:nvSpPr>
          <p:spPr>
            <a:xfrm>
              <a:off x="5171900" y="4622225"/>
              <a:ext cx="12950" cy="8550"/>
            </a:xfrm>
            <a:custGeom>
              <a:rect b="b" l="l" r="r" t="t"/>
              <a:pathLst>
                <a:path extrusionOk="0" h="342" w="518">
                  <a:moveTo>
                    <a:pt x="124" y="0"/>
                  </a:moveTo>
                  <a:lnTo>
                    <a:pt x="83" y="41"/>
                  </a:lnTo>
                  <a:cubicBezTo>
                    <a:pt x="42" y="41"/>
                    <a:pt x="42" y="83"/>
                    <a:pt x="0" y="135"/>
                  </a:cubicBezTo>
                  <a:lnTo>
                    <a:pt x="0" y="176"/>
                  </a:lnTo>
                  <a:lnTo>
                    <a:pt x="424" y="341"/>
                  </a:lnTo>
                  <a:cubicBezTo>
                    <a:pt x="424" y="300"/>
                    <a:pt x="466" y="259"/>
                    <a:pt x="517" y="217"/>
                  </a:cubicBezTo>
                  <a:cubicBezTo>
                    <a:pt x="517" y="135"/>
                    <a:pt x="466" y="83"/>
                    <a:pt x="383" y="41"/>
                  </a:cubicBezTo>
                  <a:lnTo>
                    <a:pt x="3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41"/>
            <p:cNvSpPr/>
            <p:nvPr/>
          </p:nvSpPr>
          <p:spPr>
            <a:xfrm>
              <a:off x="5196450" y="4557800"/>
              <a:ext cx="15275" cy="14050"/>
            </a:xfrm>
            <a:custGeom>
              <a:rect b="b" l="l" r="r" t="t"/>
              <a:pathLst>
                <a:path extrusionOk="0" h="562" w="611">
                  <a:moveTo>
                    <a:pt x="301" y="1"/>
                  </a:moveTo>
                  <a:cubicBezTo>
                    <a:pt x="194" y="1"/>
                    <a:pt x="112" y="71"/>
                    <a:pt x="52" y="168"/>
                  </a:cubicBezTo>
                  <a:cubicBezTo>
                    <a:pt x="1" y="334"/>
                    <a:pt x="52" y="468"/>
                    <a:pt x="218" y="551"/>
                  </a:cubicBezTo>
                  <a:cubicBezTo>
                    <a:pt x="241" y="558"/>
                    <a:pt x="266" y="561"/>
                    <a:pt x="291" y="561"/>
                  </a:cubicBezTo>
                  <a:cubicBezTo>
                    <a:pt x="407" y="561"/>
                    <a:pt x="527" y="487"/>
                    <a:pt x="569" y="385"/>
                  </a:cubicBezTo>
                  <a:cubicBezTo>
                    <a:pt x="611" y="251"/>
                    <a:pt x="569" y="75"/>
                    <a:pt x="435" y="34"/>
                  </a:cubicBezTo>
                  <a:cubicBezTo>
                    <a:pt x="386" y="11"/>
                    <a:pt x="342" y="1"/>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41"/>
            <p:cNvSpPr/>
            <p:nvPr/>
          </p:nvSpPr>
          <p:spPr>
            <a:xfrm>
              <a:off x="5151225" y="4576625"/>
              <a:ext cx="15275" cy="14150"/>
            </a:xfrm>
            <a:custGeom>
              <a:rect b="b" l="l" r="r" t="t"/>
              <a:pathLst>
                <a:path extrusionOk="0" h="566" w="611">
                  <a:moveTo>
                    <a:pt x="315" y="0"/>
                  </a:moveTo>
                  <a:cubicBezTo>
                    <a:pt x="188" y="0"/>
                    <a:pt x="84" y="56"/>
                    <a:pt x="52" y="191"/>
                  </a:cubicBezTo>
                  <a:cubicBezTo>
                    <a:pt x="0" y="315"/>
                    <a:pt x="52" y="490"/>
                    <a:pt x="217" y="532"/>
                  </a:cubicBezTo>
                  <a:cubicBezTo>
                    <a:pt x="255" y="555"/>
                    <a:pt x="295" y="565"/>
                    <a:pt x="334" y="565"/>
                  </a:cubicBezTo>
                  <a:cubicBezTo>
                    <a:pt x="435" y="565"/>
                    <a:pt x="532" y="497"/>
                    <a:pt x="569" y="408"/>
                  </a:cubicBezTo>
                  <a:cubicBezTo>
                    <a:pt x="610" y="232"/>
                    <a:pt x="569" y="98"/>
                    <a:pt x="434" y="15"/>
                  </a:cubicBezTo>
                  <a:cubicBezTo>
                    <a:pt x="393" y="5"/>
                    <a:pt x="353" y="0"/>
                    <a:pt x="3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41"/>
            <p:cNvSpPr/>
            <p:nvPr/>
          </p:nvSpPr>
          <p:spPr>
            <a:xfrm>
              <a:off x="5177075" y="4512575"/>
              <a:ext cx="16300" cy="14050"/>
            </a:xfrm>
            <a:custGeom>
              <a:rect b="b" l="l" r="r" t="t"/>
              <a:pathLst>
                <a:path extrusionOk="0" h="562" w="652">
                  <a:moveTo>
                    <a:pt x="324" y="0"/>
                  </a:moveTo>
                  <a:cubicBezTo>
                    <a:pt x="223" y="0"/>
                    <a:pt x="123" y="71"/>
                    <a:pt x="93" y="168"/>
                  </a:cubicBezTo>
                  <a:cubicBezTo>
                    <a:pt x="0" y="292"/>
                    <a:pt x="93" y="468"/>
                    <a:pt x="217" y="550"/>
                  </a:cubicBezTo>
                  <a:cubicBezTo>
                    <a:pt x="241" y="558"/>
                    <a:pt x="266" y="561"/>
                    <a:pt x="291" y="561"/>
                  </a:cubicBezTo>
                  <a:cubicBezTo>
                    <a:pt x="408" y="561"/>
                    <a:pt x="534" y="487"/>
                    <a:pt x="610" y="385"/>
                  </a:cubicBezTo>
                  <a:cubicBezTo>
                    <a:pt x="651" y="251"/>
                    <a:pt x="569" y="75"/>
                    <a:pt x="434" y="33"/>
                  </a:cubicBezTo>
                  <a:cubicBezTo>
                    <a:pt x="400" y="11"/>
                    <a:pt x="362" y="0"/>
                    <a:pt x="3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41"/>
            <p:cNvSpPr/>
            <p:nvPr/>
          </p:nvSpPr>
          <p:spPr>
            <a:xfrm>
              <a:off x="5113750" y="4596375"/>
              <a:ext cx="6475" cy="8550"/>
            </a:xfrm>
            <a:custGeom>
              <a:rect b="b" l="l" r="r" t="t"/>
              <a:pathLst>
                <a:path extrusionOk="0" h="342" w="259">
                  <a:moveTo>
                    <a:pt x="83" y="0"/>
                  </a:moveTo>
                  <a:lnTo>
                    <a:pt x="0" y="259"/>
                  </a:lnTo>
                  <a:lnTo>
                    <a:pt x="259" y="341"/>
                  </a:lnTo>
                  <a:lnTo>
                    <a:pt x="259" y="259"/>
                  </a:lnTo>
                  <a:cubicBezTo>
                    <a:pt x="259" y="135"/>
                    <a:pt x="207" y="42"/>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41"/>
            <p:cNvSpPr/>
            <p:nvPr/>
          </p:nvSpPr>
          <p:spPr>
            <a:xfrm>
              <a:off x="5137250" y="4531750"/>
              <a:ext cx="10900" cy="13325"/>
            </a:xfrm>
            <a:custGeom>
              <a:rect b="b" l="l" r="r" t="t"/>
              <a:pathLst>
                <a:path extrusionOk="0" h="533" w="436">
                  <a:moveTo>
                    <a:pt x="218" y="0"/>
                  </a:moveTo>
                  <a:lnTo>
                    <a:pt x="1" y="517"/>
                  </a:lnTo>
                  <a:cubicBezTo>
                    <a:pt x="35" y="528"/>
                    <a:pt x="70" y="533"/>
                    <a:pt x="106" y="533"/>
                  </a:cubicBezTo>
                  <a:cubicBezTo>
                    <a:pt x="214" y="533"/>
                    <a:pt x="324" y="486"/>
                    <a:pt x="394" y="393"/>
                  </a:cubicBezTo>
                  <a:cubicBezTo>
                    <a:pt x="435" y="218"/>
                    <a:pt x="352" y="83"/>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41"/>
            <p:cNvSpPr/>
            <p:nvPr/>
          </p:nvSpPr>
          <p:spPr>
            <a:xfrm>
              <a:off x="5223600" y="4498400"/>
              <a:ext cx="13975" cy="9000"/>
            </a:xfrm>
            <a:custGeom>
              <a:rect b="b" l="l" r="r" t="t"/>
              <a:pathLst>
                <a:path extrusionOk="0" h="360" w="559">
                  <a:moveTo>
                    <a:pt x="41" y="1"/>
                  </a:moveTo>
                  <a:cubicBezTo>
                    <a:pt x="0" y="1"/>
                    <a:pt x="0" y="42"/>
                    <a:pt x="0" y="83"/>
                  </a:cubicBezTo>
                  <a:cubicBezTo>
                    <a:pt x="0" y="125"/>
                    <a:pt x="0" y="176"/>
                    <a:pt x="41" y="218"/>
                  </a:cubicBezTo>
                  <a:lnTo>
                    <a:pt x="41" y="259"/>
                  </a:lnTo>
                  <a:cubicBezTo>
                    <a:pt x="83" y="301"/>
                    <a:pt x="124" y="342"/>
                    <a:pt x="166" y="342"/>
                  </a:cubicBezTo>
                  <a:cubicBezTo>
                    <a:pt x="205" y="354"/>
                    <a:pt x="240" y="359"/>
                    <a:pt x="272" y="359"/>
                  </a:cubicBezTo>
                  <a:cubicBezTo>
                    <a:pt x="348" y="359"/>
                    <a:pt x="407" y="330"/>
                    <a:pt x="465" y="301"/>
                  </a:cubicBezTo>
                  <a:cubicBezTo>
                    <a:pt x="517" y="259"/>
                    <a:pt x="517" y="218"/>
                    <a:pt x="558" y="218"/>
                  </a:cubicBezTo>
                  <a:lnTo>
                    <a:pt x="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41"/>
            <p:cNvSpPr/>
            <p:nvPr/>
          </p:nvSpPr>
          <p:spPr>
            <a:xfrm>
              <a:off x="5164150" y="4474625"/>
              <a:ext cx="8800" cy="6475"/>
            </a:xfrm>
            <a:custGeom>
              <a:rect b="b" l="l" r="r" t="t"/>
              <a:pathLst>
                <a:path extrusionOk="0" h="259" w="352">
                  <a:moveTo>
                    <a:pt x="93" y="1"/>
                  </a:moveTo>
                  <a:lnTo>
                    <a:pt x="0" y="218"/>
                  </a:lnTo>
                  <a:cubicBezTo>
                    <a:pt x="0" y="259"/>
                    <a:pt x="0" y="259"/>
                    <a:pt x="52" y="259"/>
                  </a:cubicBezTo>
                  <a:lnTo>
                    <a:pt x="135" y="259"/>
                  </a:lnTo>
                  <a:cubicBezTo>
                    <a:pt x="176" y="259"/>
                    <a:pt x="176" y="259"/>
                    <a:pt x="217" y="218"/>
                  </a:cubicBezTo>
                  <a:cubicBezTo>
                    <a:pt x="259" y="218"/>
                    <a:pt x="310" y="176"/>
                    <a:pt x="310" y="135"/>
                  </a:cubicBezTo>
                  <a:cubicBezTo>
                    <a:pt x="352" y="135"/>
                    <a:pt x="352" y="94"/>
                    <a:pt x="352" y="94"/>
                  </a:cubicBez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41"/>
            <p:cNvSpPr/>
            <p:nvPr/>
          </p:nvSpPr>
          <p:spPr>
            <a:xfrm>
              <a:off x="5098500" y="4704925"/>
              <a:ext cx="13975" cy="14250"/>
            </a:xfrm>
            <a:custGeom>
              <a:rect b="b" l="l" r="r" t="t"/>
              <a:pathLst>
                <a:path extrusionOk="0" h="570" w="559">
                  <a:moveTo>
                    <a:pt x="320" y="0"/>
                  </a:moveTo>
                  <a:cubicBezTo>
                    <a:pt x="204" y="0"/>
                    <a:pt x="84" y="76"/>
                    <a:pt x="41" y="187"/>
                  </a:cubicBezTo>
                  <a:cubicBezTo>
                    <a:pt x="0" y="311"/>
                    <a:pt x="41" y="487"/>
                    <a:pt x="217" y="528"/>
                  </a:cubicBezTo>
                  <a:cubicBezTo>
                    <a:pt x="217" y="569"/>
                    <a:pt x="217" y="569"/>
                    <a:pt x="259" y="569"/>
                  </a:cubicBezTo>
                  <a:cubicBezTo>
                    <a:pt x="352" y="445"/>
                    <a:pt x="476" y="352"/>
                    <a:pt x="558" y="269"/>
                  </a:cubicBezTo>
                  <a:cubicBezTo>
                    <a:pt x="558" y="135"/>
                    <a:pt x="517" y="52"/>
                    <a:pt x="393" y="11"/>
                  </a:cubicBezTo>
                  <a:cubicBezTo>
                    <a:pt x="369" y="4"/>
                    <a:pt x="345" y="0"/>
                    <a:pt x="3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41"/>
            <p:cNvSpPr/>
            <p:nvPr/>
          </p:nvSpPr>
          <p:spPr>
            <a:xfrm>
              <a:off x="5124325" y="4640775"/>
              <a:ext cx="16325" cy="14150"/>
            </a:xfrm>
            <a:custGeom>
              <a:rect b="b" l="l" r="r" t="t"/>
              <a:pathLst>
                <a:path extrusionOk="0" h="566" w="653">
                  <a:moveTo>
                    <a:pt x="320" y="0"/>
                  </a:moveTo>
                  <a:cubicBezTo>
                    <a:pt x="219" y="0"/>
                    <a:pt x="124" y="71"/>
                    <a:pt x="94" y="168"/>
                  </a:cubicBezTo>
                  <a:cubicBezTo>
                    <a:pt x="1" y="333"/>
                    <a:pt x="94" y="468"/>
                    <a:pt x="218" y="550"/>
                  </a:cubicBezTo>
                  <a:cubicBezTo>
                    <a:pt x="249" y="560"/>
                    <a:pt x="282" y="565"/>
                    <a:pt x="316" y="565"/>
                  </a:cubicBezTo>
                  <a:cubicBezTo>
                    <a:pt x="426" y="565"/>
                    <a:pt x="540" y="510"/>
                    <a:pt x="611" y="375"/>
                  </a:cubicBezTo>
                  <a:cubicBezTo>
                    <a:pt x="652" y="251"/>
                    <a:pt x="559" y="75"/>
                    <a:pt x="435" y="34"/>
                  </a:cubicBezTo>
                  <a:cubicBezTo>
                    <a:pt x="398" y="11"/>
                    <a:pt x="359" y="0"/>
                    <a:pt x="3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41"/>
            <p:cNvSpPr/>
            <p:nvPr/>
          </p:nvSpPr>
          <p:spPr>
            <a:xfrm>
              <a:off x="5060750" y="4724575"/>
              <a:ext cx="6500" cy="8550"/>
            </a:xfrm>
            <a:custGeom>
              <a:rect b="b" l="l" r="r" t="t"/>
              <a:pathLst>
                <a:path extrusionOk="0" h="342" w="260">
                  <a:moveTo>
                    <a:pt x="94" y="0"/>
                  </a:moveTo>
                  <a:lnTo>
                    <a:pt x="1" y="259"/>
                  </a:lnTo>
                  <a:lnTo>
                    <a:pt x="259" y="342"/>
                  </a:lnTo>
                  <a:lnTo>
                    <a:pt x="259" y="259"/>
                  </a:lnTo>
                  <a:lnTo>
                    <a:pt x="259" y="124"/>
                  </a:lnTo>
                  <a:lnTo>
                    <a:pt x="218" y="83"/>
                  </a:lnTo>
                  <a:lnTo>
                    <a:pt x="176" y="42"/>
                  </a:lnTo>
                  <a:cubicBezTo>
                    <a:pt x="135" y="0"/>
                    <a:pt x="135" y="0"/>
                    <a:pt x="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41"/>
            <p:cNvSpPr/>
            <p:nvPr/>
          </p:nvSpPr>
          <p:spPr>
            <a:xfrm>
              <a:off x="5084525" y="4659950"/>
              <a:ext cx="10875" cy="13775"/>
            </a:xfrm>
            <a:custGeom>
              <a:rect b="b" l="l" r="r" t="t"/>
              <a:pathLst>
                <a:path extrusionOk="0" h="551" w="435">
                  <a:moveTo>
                    <a:pt x="218" y="1"/>
                  </a:moveTo>
                  <a:lnTo>
                    <a:pt x="1" y="518"/>
                  </a:lnTo>
                  <a:cubicBezTo>
                    <a:pt x="38" y="540"/>
                    <a:pt x="77" y="551"/>
                    <a:pt x="116" y="551"/>
                  </a:cubicBezTo>
                  <a:cubicBezTo>
                    <a:pt x="217" y="551"/>
                    <a:pt x="312" y="480"/>
                    <a:pt x="342" y="383"/>
                  </a:cubicBezTo>
                  <a:cubicBezTo>
                    <a:pt x="435" y="259"/>
                    <a:pt x="342" y="83"/>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41"/>
            <p:cNvSpPr/>
            <p:nvPr/>
          </p:nvSpPr>
          <p:spPr>
            <a:xfrm>
              <a:off x="5170600" y="4626600"/>
              <a:ext cx="11925" cy="9600"/>
            </a:xfrm>
            <a:custGeom>
              <a:rect b="b" l="l" r="r" t="t"/>
              <a:pathLst>
                <a:path extrusionOk="0" h="384" w="477">
                  <a:moveTo>
                    <a:pt x="52" y="1"/>
                  </a:moveTo>
                  <a:cubicBezTo>
                    <a:pt x="1" y="42"/>
                    <a:pt x="1" y="84"/>
                    <a:pt x="1" y="84"/>
                  </a:cubicBezTo>
                  <a:cubicBezTo>
                    <a:pt x="1" y="218"/>
                    <a:pt x="94" y="301"/>
                    <a:pt x="176" y="342"/>
                  </a:cubicBezTo>
                  <a:cubicBezTo>
                    <a:pt x="218" y="383"/>
                    <a:pt x="259" y="383"/>
                    <a:pt x="311" y="383"/>
                  </a:cubicBezTo>
                  <a:cubicBezTo>
                    <a:pt x="352" y="301"/>
                    <a:pt x="435" y="259"/>
                    <a:pt x="476" y="166"/>
                  </a:cubicBezTo>
                  <a:lnTo>
                    <a:pt x="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41"/>
            <p:cNvSpPr/>
            <p:nvPr/>
          </p:nvSpPr>
          <p:spPr>
            <a:xfrm>
              <a:off x="5111425" y="4602825"/>
              <a:ext cx="8800" cy="6500"/>
            </a:xfrm>
            <a:custGeom>
              <a:rect b="b" l="l" r="r" t="t"/>
              <a:pathLst>
                <a:path extrusionOk="0" h="260" w="352">
                  <a:moveTo>
                    <a:pt x="93" y="1"/>
                  </a:moveTo>
                  <a:lnTo>
                    <a:pt x="0" y="259"/>
                  </a:lnTo>
                  <a:lnTo>
                    <a:pt x="176" y="259"/>
                  </a:lnTo>
                  <a:cubicBezTo>
                    <a:pt x="217" y="218"/>
                    <a:pt x="258" y="218"/>
                    <a:pt x="300" y="176"/>
                  </a:cubicBezTo>
                  <a:cubicBezTo>
                    <a:pt x="300" y="176"/>
                    <a:pt x="352" y="135"/>
                    <a:pt x="352" y="83"/>
                  </a:cubicBez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41"/>
            <p:cNvSpPr/>
            <p:nvPr/>
          </p:nvSpPr>
          <p:spPr>
            <a:xfrm>
              <a:off x="5057650" y="4731025"/>
              <a:ext cx="9600" cy="6500"/>
            </a:xfrm>
            <a:custGeom>
              <a:rect b="b" l="l" r="r" t="t"/>
              <a:pathLst>
                <a:path extrusionOk="0" h="260" w="384">
                  <a:moveTo>
                    <a:pt x="125" y="1"/>
                  </a:moveTo>
                  <a:lnTo>
                    <a:pt x="0" y="259"/>
                  </a:lnTo>
                  <a:lnTo>
                    <a:pt x="176" y="259"/>
                  </a:lnTo>
                  <a:cubicBezTo>
                    <a:pt x="259" y="259"/>
                    <a:pt x="342" y="177"/>
                    <a:pt x="383" y="84"/>
                  </a:cubicBezTo>
                  <a:lnTo>
                    <a:pt x="1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41"/>
            <p:cNvSpPr/>
            <p:nvPr/>
          </p:nvSpPr>
          <p:spPr>
            <a:xfrm>
              <a:off x="5201875" y="4183800"/>
              <a:ext cx="12950" cy="9900"/>
            </a:xfrm>
            <a:custGeom>
              <a:rect b="b" l="l" r="r" t="t"/>
              <a:pathLst>
                <a:path extrusionOk="0" h="396" w="518">
                  <a:moveTo>
                    <a:pt x="216" y="1"/>
                  </a:moveTo>
                  <a:cubicBezTo>
                    <a:pt x="135" y="1"/>
                    <a:pt x="61" y="49"/>
                    <a:pt x="1" y="137"/>
                  </a:cubicBezTo>
                  <a:lnTo>
                    <a:pt x="1" y="178"/>
                  </a:lnTo>
                  <a:lnTo>
                    <a:pt x="518" y="395"/>
                  </a:lnTo>
                  <a:lnTo>
                    <a:pt x="518" y="219"/>
                  </a:lnTo>
                  <a:cubicBezTo>
                    <a:pt x="518" y="137"/>
                    <a:pt x="435" y="44"/>
                    <a:pt x="352" y="44"/>
                  </a:cubicBezTo>
                  <a:cubicBezTo>
                    <a:pt x="305" y="15"/>
                    <a:pt x="260" y="1"/>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41"/>
            <p:cNvSpPr/>
            <p:nvPr/>
          </p:nvSpPr>
          <p:spPr>
            <a:xfrm>
              <a:off x="5226700" y="4120250"/>
              <a:ext cx="11900" cy="13500"/>
            </a:xfrm>
            <a:custGeom>
              <a:rect b="b" l="l" r="r" t="t"/>
              <a:pathLst>
                <a:path extrusionOk="0" h="540" w="476">
                  <a:moveTo>
                    <a:pt x="300" y="1"/>
                  </a:moveTo>
                  <a:cubicBezTo>
                    <a:pt x="176" y="1"/>
                    <a:pt x="83" y="52"/>
                    <a:pt x="42" y="135"/>
                  </a:cubicBezTo>
                  <a:cubicBezTo>
                    <a:pt x="0" y="311"/>
                    <a:pt x="42" y="476"/>
                    <a:pt x="217" y="518"/>
                  </a:cubicBezTo>
                  <a:cubicBezTo>
                    <a:pt x="242" y="533"/>
                    <a:pt x="271" y="539"/>
                    <a:pt x="302" y="539"/>
                  </a:cubicBezTo>
                  <a:cubicBezTo>
                    <a:pt x="372" y="539"/>
                    <a:pt x="447" y="505"/>
                    <a:pt x="476" y="476"/>
                  </a:cubicBezTo>
                  <a:cubicBezTo>
                    <a:pt x="434" y="311"/>
                    <a:pt x="341" y="135"/>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41"/>
            <p:cNvSpPr/>
            <p:nvPr/>
          </p:nvSpPr>
          <p:spPr>
            <a:xfrm>
              <a:off x="5181450" y="4138350"/>
              <a:ext cx="15025" cy="14150"/>
            </a:xfrm>
            <a:custGeom>
              <a:rect b="b" l="l" r="r" t="t"/>
              <a:pathLst>
                <a:path extrusionOk="0" h="566" w="601">
                  <a:moveTo>
                    <a:pt x="347" y="0"/>
                  </a:moveTo>
                  <a:cubicBezTo>
                    <a:pt x="217" y="0"/>
                    <a:pt x="119" y="76"/>
                    <a:pt x="42" y="187"/>
                  </a:cubicBezTo>
                  <a:cubicBezTo>
                    <a:pt x="1" y="311"/>
                    <a:pt x="42" y="486"/>
                    <a:pt x="218" y="528"/>
                  </a:cubicBezTo>
                  <a:cubicBezTo>
                    <a:pt x="253" y="554"/>
                    <a:pt x="292" y="566"/>
                    <a:pt x="332" y="566"/>
                  </a:cubicBezTo>
                  <a:cubicBezTo>
                    <a:pt x="431" y="566"/>
                    <a:pt x="530" y="493"/>
                    <a:pt x="559" y="404"/>
                  </a:cubicBezTo>
                  <a:cubicBezTo>
                    <a:pt x="601" y="269"/>
                    <a:pt x="559" y="104"/>
                    <a:pt x="435" y="11"/>
                  </a:cubicBezTo>
                  <a:cubicBezTo>
                    <a:pt x="404" y="4"/>
                    <a:pt x="375"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41"/>
            <p:cNvSpPr/>
            <p:nvPr/>
          </p:nvSpPr>
          <p:spPr>
            <a:xfrm>
              <a:off x="5245050" y="4165500"/>
              <a:ext cx="10875" cy="13900"/>
            </a:xfrm>
            <a:custGeom>
              <a:rect b="b" l="l" r="r" t="t"/>
              <a:pathLst>
                <a:path extrusionOk="0" h="556" w="435">
                  <a:moveTo>
                    <a:pt x="259" y="0"/>
                  </a:moveTo>
                  <a:cubicBezTo>
                    <a:pt x="176" y="0"/>
                    <a:pt x="124" y="93"/>
                    <a:pt x="83" y="176"/>
                  </a:cubicBezTo>
                  <a:cubicBezTo>
                    <a:pt x="0" y="310"/>
                    <a:pt x="83" y="476"/>
                    <a:pt x="217" y="517"/>
                  </a:cubicBezTo>
                  <a:cubicBezTo>
                    <a:pt x="259" y="543"/>
                    <a:pt x="290" y="556"/>
                    <a:pt x="322" y="556"/>
                  </a:cubicBezTo>
                  <a:cubicBezTo>
                    <a:pt x="354" y="556"/>
                    <a:pt x="388" y="543"/>
                    <a:pt x="435" y="517"/>
                  </a:cubicBezTo>
                  <a:cubicBezTo>
                    <a:pt x="341" y="352"/>
                    <a:pt x="300" y="176"/>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41"/>
            <p:cNvSpPr/>
            <p:nvPr/>
          </p:nvSpPr>
          <p:spPr>
            <a:xfrm>
              <a:off x="5207300" y="4075025"/>
              <a:ext cx="10900" cy="13525"/>
            </a:xfrm>
            <a:custGeom>
              <a:rect b="b" l="l" r="r" t="t"/>
              <a:pathLst>
                <a:path extrusionOk="0" h="541" w="436">
                  <a:moveTo>
                    <a:pt x="177" y="0"/>
                  </a:moveTo>
                  <a:cubicBezTo>
                    <a:pt x="135" y="52"/>
                    <a:pt x="83" y="93"/>
                    <a:pt x="83" y="135"/>
                  </a:cubicBezTo>
                  <a:cubicBezTo>
                    <a:pt x="1" y="311"/>
                    <a:pt x="83" y="435"/>
                    <a:pt x="218" y="517"/>
                  </a:cubicBezTo>
                  <a:cubicBezTo>
                    <a:pt x="245" y="535"/>
                    <a:pt x="274" y="540"/>
                    <a:pt x="302" y="540"/>
                  </a:cubicBezTo>
                  <a:cubicBezTo>
                    <a:pt x="357" y="540"/>
                    <a:pt x="407" y="517"/>
                    <a:pt x="435" y="517"/>
                  </a:cubicBezTo>
                  <a:cubicBezTo>
                    <a:pt x="394" y="352"/>
                    <a:pt x="259" y="176"/>
                    <a:pt x="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41"/>
            <p:cNvSpPr/>
            <p:nvPr/>
          </p:nvSpPr>
          <p:spPr>
            <a:xfrm>
              <a:off x="5143725" y="4158000"/>
              <a:ext cx="7525" cy="8800"/>
            </a:xfrm>
            <a:custGeom>
              <a:rect b="b" l="l" r="r" t="t"/>
              <a:pathLst>
                <a:path extrusionOk="0" h="352" w="301">
                  <a:moveTo>
                    <a:pt x="135" y="0"/>
                  </a:moveTo>
                  <a:lnTo>
                    <a:pt x="0" y="259"/>
                  </a:lnTo>
                  <a:lnTo>
                    <a:pt x="259" y="352"/>
                  </a:lnTo>
                  <a:lnTo>
                    <a:pt x="259" y="300"/>
                  </a:lnTo>
                  <a:cubicBezTo>
                    <a:pt x="300" y="176"/>
                    <a:pt x="218" y="42"/>
                    <a:pt x="1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41"/>
            <p:cNvSpPr/>
            <p:nvPr/>
          </p:nvSpPr>
          <p:spPr>
            <a:xfrm>
              <a:off x="5167500" y="4093375"/>
              <a:ext cx="10875" cy="13975"/>
            </a:xfrm>
            <a:custGeom>
              <a:rect b="b" l="l" r="r" t="t"/>
              <a:pathLst>
                <a:path extrusionOk="0" h="559" w="435">
                  <a:moveTo>
                    <a:pt x="218" y="0"/>
                  </a:moveTo>
                  <a:lnTo>
                    <a:pt x="1" y="517"/>
                  </a:lnTo>
                  <a:lnTo>
                    <a:pt x="42" y="559"/>
                  </a:lnTo>
                  <a:cubicBezTo>
                    <a:pt x="176" y="559"/>
                    <a:pt x="300" y="517"/>
                    <a:pt x="383" y="393"/>
                  </a:cubicBezTo>
                  <a:cubicBezTo>
                    <a:pt x="435" y="259"/>
                    <a:pt x="383" y="135"/>
                    <a:pt x="259" y="42"/>
                  </a:cubicBezTo>
                  <a:cubicBezTo>
                    <a:pt x="259" y="42"/>
                    <a:pt x="218" y="42"/>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41"/>
            <p:cNvSpPr/>
            <p:nvPr/>
          </p:nvSpPr>
          <p:spPr>
            <a:xfrm>
              <a:off x="5212725" y="4338925"/>
              <a:ext cx="9600" cy="6500"/>
            </a:xfrm>
            <a:custGeom>
              <a:rect b="b" l="l" r="r" t="t"/>
              <a:pathLst>
                <a:path extrusionOk="0" h="260" w="384">
                  <a:moveTo>
                    <a:pt x="218" y="1"/>
                  </a:moveTo>
                  <a:cubicBezTo>
                    <a:pt x="125" y="1"/>
                    <a:pt x="84" y="42"/>
                    <a:pt x="42" y="135"/>
                  </a:cubicBezTo>
                  <a:cubicBezTo>
                    <a:pt x="42" y="135"/>
                    <a:pt x="1" y="135"/>
                    <a:pt x="1" y="176"/>
                  </a:cubicBezTo>
                  <a:lnTo>
                    <a:pt x="259" y="259"/>
                  </a:lnTo>
                  <a:lnTo>
                    <a:pt x="3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41"/>
            <p:cNvSpPr/>
            <p:nvPr/>
          </p:nvSpPr>
          <p:spPr>
            <a:xfrm>
              <a:off x="5149150" y="4312675"/>
              <a:ext cx="13975" cy="9225"/>
            </a:xfrm>
            <a:custGeom>
              <a:rect b="b" l="l" r="r" t="t"/>
              <a:pathLst>
                <a:path extrusionOk="0" h="369" w="559">
                  <a:moveTo>
                    <a:pt x="243" y="1"/>
                  </a:moveTo>
                  <a:cubicBezTo>
                    <a:pt x="151" y="1"/>
                    <a:pt x="61" y="41"/>
                    <a:pt x="1" y="110"/>
                  </a:cubicBezTo>
                  <a:lnTo>
                    <a:pt x="1" y="151"/>
                  </a:lnTo>
                  <a:lnTo>
                    <a:pt x="517" y="368"/>
                  </a:lnTo>
                  <a:cubicBezTo>
                    <a:pt x="559" y="234"/>
                    <a:pt x="476" y="58"/>
                    <a:pt x="342" y="17"/>
                  </a:cubicBezTo>
                  <a:cubicBezTo>
                    <a:pt x="309" y="6"/>
                    <a:pt x="276" y="1"/>
                    <a:pt x="2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41"/>
            <p:cNvSpPr/>
            <p:nvPr/>
          </p:nvSpPr>
          <p:spPr>
            <a:xfrm>
              <a:off x="5237550" y="4274300"/>
              <a:ext cx="10625" cy="14000"/>
            </a:xfrm>
            <a:custGeom>
              <a:rect b="b" l="l" r="r" t="t"/>
              <a:pathLst>
                <a:path extrusionOk="0" h="560" w="425">
                  <a:moveTo>
                    <a:pt x="259" y="1"/>
                  </a:moveTo>
                  <a:cubicBezTo>
                    <a:pt x="218" y="42"/>
                    <a:pt x="125" y="94"/>
                    <a:pt x="83" y="135"/>
                  </a:cubicBezTo>
                  <a:lnTo>
                    <a:pt x="83" y="177"/>
                  </a:lnTo>
                  <a:cubicBezTo>
                    <a:pt x="0" y="352"/>
                    <a:pt x="83" y="476"/>
                    <a:pt x="218" y="559"/>
                  </a:cubicBezTo>
                  <a:lnTo>
                    <a:pt x="424" y="42"/>
                  </a:lnTo>
                  <a:cubicBezTo>
                    <a:pt x="383" y="1"/>
                    <a:pt x="342"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41"/>
            <p:cNvSpPr/>
            <p:nvPr/>
          </p:nvSpPr>
          <p:spPr>
            <a:xfrm>
              <a:off x="5173975" y="4248100"/>
              <a:ext cx="15000" cy="13700"/>
            </a:xfrm>
            <a:custGeom>
              <a:rect b="b" l="l" r="r" t="t"/>
              <a:pathLst>
                <a:path extrusionOk="0" h="548" w="600">
                  <a:moveTo>
                    <a:pt x="318" y="0"/>
                  </a:moveTo>
                  <a:cubicBezTo>
                    <a:pt x="199" y="0"/>
                    <a:pt x="105" y="56"/>
                    <a:pt x="41" y="191"/>
                  </a:cubicBezTo>
                  <a:cubicBezTo>
                    <a:pt x="0" y="315"/>
                    <a:pt x="41" y="490"/>
                    <a:pt x="217" y="532"/>
                  </a:cubicBezTo>
                  <a:cubicBezTo>
                    <a:pt x="248" y="542"/>
                    <a:pt x="282" y="547"/>
                    <a:pt x="317" y="547"/>
                  </a:cubicBezTo>
                  <a:cubicBezTo>
                    <a:pt x="421" y="547"/>
                    <a:pt x="527" y="501"/>
                    <a:pt x="558" y="408"/>
                  </a:cubicBezTo>
                  <a:cubicBezTo>
                    <a:pt x="600" y="232"/>
                    <a:pt x="558" y="108"/>
                    <a:pt x="434" y="15"/>
                  </a:cubicBezTo>
                  <a:cubicBezTo>
                    <a:pt x="393" y="5"/>
                    <a:pt x="355" y="0"/>
                    <a:pt x="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41"/>
            <p:cNvSpPr/>
            <p:nvPr/>
          </p:nvSpPr>
          <p:spPr>
            <a:xfrm>
              <a:off x="5128725" y="4267025"/>
              <a:ext cx="15025" cy="14050"/>
            </a:xfrm>
            <a:custGeom>
              <a:rect b="b" l="l" r="r" t="t"/>
              <a:pathLst>
                <a:path extrusionOk="0" h="562" w="601">
                  <a:moveTo>
                    <a:pt x="292" y="0"/>
                  </a:moveTo>
                  <a:cubicBezTo>
                    <a:pt x="172" y="0"/>
                    <a:pt x="72" y="70"/>
                    <a:pt x="42" y="168"/>
                  </a:cubicBezTo>
                  <a:cubicBezTo>
                    <a:pt x="1" y="333"/>
                    <a:pt x="42" y="468"/>
                    <a:pt x="218" y="550"/>
                  </a:cubicBezTo>
                  <a:cubicBezTo>
                    <a:pt x="240" y="558"/>
                    <a:pt x="263" y="561"/>
                    <a:pt x="288" y="561"/>
                  </a:cubicBezTo>
                  <a:cubicBezTo>
                    <a:pt x="400" y="561"/>
                    <a:pt x="525" y="487"/>
                    <a:pt x="559" y="385"/>
                  </a:cubicBezTo>
                  <a:cubicBezTo>
                    <a:pt x="600" y="250"/>
                    <a:pt x="559" y="75"/>
                    <a:pt x="435" y="33"/>
                  </a:cubicBezTo>
                  <a:cubicBezTo>
                    <a:pt x="386" y="10"/>
                    <a:pt x="338" y="0"/>
                    <a:pt x="2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41"/>
            <p:cNvSpPr/>
            <p:nvPr/>
          </p:nvSpPr>
          <p:spPr>
            <a:xfrm>
              <a:off x="5192325" y="4293325"/>
              <a:ext cx="16050" cy="14250"/>
            </a:xfrm>
            <a:custGeom>
              <a:rect b="b" l="l" r="r" t="t"/>
              <a:pathLst>
                <a:path extrusionOk="0" h="570" w="642">
                  <a:moveTo>
                    <a:pt x="331" y="0"/>
                  </a:moveTo>
                  <a:cubicBezTo>
                    <a:pt x="225" y="0"/>
                    <a:pt x="115" y="56"/>
                    <a:pt x="83" y="191"/>
                  </a:cubicBezTo>
                  <a:cubicBezTo>
                    <a:pt x="0" y="315"/>
                    <a:pt x="83" y="491"/>
                    <a:pt x="217" y="532"/>
                  </a:cubicBezTo>
                  <a:cubicBezTo>
                    <a:pt x="252" y="559"/>
                    <a:pt x="292" y="570"/>
                    <a:pt x="332" y="570"/>
                  </a:cubicBezTo>
                  <a:cubicBezTo>
                    <a:pt x="433" y="570"/>
                    <a:pt x="541" y="497"/>
                    <a:pt x="600" y="408"/>
                  </a:cubicBezTo>
                  <a:cubicBezTo>
                    <a:pt x="641" y="232"/>
                    <a:pt x="558" y="108"/>
                    <a:pt x="424" y="15"/>
                  </a:cubicBezTo>
                  <a:cubicBezTo>
                    <a:pt x="395" y="6"/>
                    <a:pt x="363" y="0"/>
                    <a:pt x="3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41"/>
            <p:cNvSpPr/>
            <p:nvPr/>
          </p:nvSpPr>
          <p:spPr>
            <a:xfrm>
              <a:off x="5154575" y="4202850"/>
              <a:ext cx="16050" cy="13725"/>
            </a:xfrm>
            <a:custGeom>
              <a:rect b="b" l="l" r="r" t="t"/>
              <a:pathLst>
                <a:path extrusionOk="0" h="549" w="642">
                  <a:moveTo>
                    <a:pt x="336" y="1"/>
                  </a:moveTo>
                  <a:cubicBezTo>
                    <a:pt x="226" y="1"/>
                    <a:pt x="115" y="57"/>
                    <a:pt x="83" y="191"/>
                  </a:cubicBezTo>
                  <a:cubicBezTo>
                    <a:pt x="1" y="315"/>
                    <a:pt x="83" y="491"/>
                    <a:pt x="218" y="533"/>
                  </a:cubicBezTo>
                  <a:cubicBezTo>
                    <a:pt x="249" y="543"/>
                    <a:pt x="283" y="548"/>
                    <a:pt x="318" y="548"/>
                  </a:cubicBezTo>
                  <a:cubicBezTo>
                    <a:pt x="424" y="548"/>
                    <a:pt x="538" y="502"/>
                    <a:pt x="600" y="408"/>
                  </a:cubicBezTo>
                  <a:cubicBezTo>
                    <a:pt x="642" y="233"/>
                    <a:pt x="559" y="57"/>
                    <a:pt x="435" y="16"/>
                  </a:cubicBezTo>
                  <a:cubicBezTo>
                    <a:pt x="404" y="6"/>
                    <a:pt x="370" y="1"/>
                    <a:pt x="3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41"/>
            <p:cNvSpPr/>
            <p:nvPr/>
          </p:nvSpPr>
          <p:spPr>
            <a:xfrm>
              <a:off x="5219200" y="4229275"/>
              <a:ext cx="16050" cy="14150"/>
            </a:xfrm>
            <a:custGeom>
              <a:rect b="b" l="l" r="r" t="t"/>
              <a:pathLst>
                <a:path extrusionOk="0" h="566" w="642">
                  <a:moveTo>
                    <a:pt x="299" y="1"/>
                  </a:moveTo>
                  <a:cubicBezTo>
                    <a:pt x="189" y="1"/>
                    <a:pt x="102" y="71"/>
                    <a:pt x="42" y="168"/>
                  </a:cubicBezTo>
                  <a:cubicBezTo>
                    <a:pt x="0" y="292"/>
                    <a:pt x="42" y="468"/>
                    <a:pt x="217" y="551"/>
                  </a:cubicBezTo>
                  <a:cubicBezTo>
                    <a:pt x="241" y="561"/>
                    <a:pt x="267" y="565"/>
                    <a:pt x="294" y="565"/>
                  </a:cubicBezTo>
                  <a:cubicBezTo>
                    <a:pt x="404" y="565"/>
                    <a:pt x="525" y="485"/>
                    <a:pt x="559" y="385"/>
                  </a:cubicBezTo>
                  <a:cubicBezTo>
                    <a:pt x="641" y="251"/>
                    <a:pt x="559" y="86"/>
                    <a:pt x="435" y="34"/>
                  </a:cubicBezTo>
                  <a:cubicBezTo>
                    <a:pt x="386" y="11"/>
                    <a:pt x="341" y="1"/>
                    <a:pt x="2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41"/>
            <p:cNvSpPr/>
            <p:nvPr/>
          </p:nvSpPr>
          <p:spPr>
            <a:xfrm>
              <a:off x="5091000" y="4286200"/>
              <a:ext cx="7525" cy="9850"/>
            </a:xfrm>
            <a:custGeom>
              <a:rect b="b" l="l" r="r" t="t"/>
              <a:pathLst>
                <a:path extrusionOk="0" h="394" w="301">
                  <a:moveTo>
                    <a:pt x="83" y="0"/>
                  </a:moveTo>
                  <a:lnTo>
                    <a:pt x="0" y="259"/>
                  </a:lnTo>
                  <a:lnTo>
                    <a:pt x="259" y="393"/>
                  </a:lnTo>
                  <a:lnTo>
                    <a:pt x="259" y="300"/>
                  </a:lnTo>
                  <a:cubicBezTo>
                    <a:pt x="300" y="176"/>
                    <a:pt x="217" y="42"/>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41"/>
            <p:cNvSpPr/>
            <p:nvPr/>
          </p:nvSpPr>
          <p:spPr>
            <a:xfrm>
              <a:off x="5114775" y="4222625"/>
              <a:ext cx="10625" cy="13200"/>
            </a:xfrm>
            <a:custGeom>
              <a:rect b="b" l="l" r="r" t="t"/>
              <a:pathLst>
                <a:path extrusionOk="0" h="528" w="425">
                  <a:moveTo>
                    <a:pt x="218" y="0"/>
                  </a:moveTo>
                  <a:lnTo>
                    <a:pt x="0" y="517"/>
                  </a:lnTo>
                  <a:cubicBezTo>
                    <a:pt x="22" y="524"/>
                    <a:pt x="46" y="528"/>
                    <a:pt x="70" y="528"/>
                  </a:cubicBezTo>
                  <a:cubicBezTo>
                    <a:pt x="183" y="528"/>
                    <a:pt x="308" y="454"/>
                    <a:pt x="342" y="352"/>
                  </a:cubicBezTo>
                  <a:cubicBezTo>
                    <a:pt x="424" y="217"/>
                    <a:pt x="342" y="41"/>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41"/>
            <p:cNvSpPr/>
            <p:nvPr/>
          </p:nvSpPr>
          <p:spPr>
            <a:xfrm>
              <a:off x="5265475" y="4218475"/>
              <a:ext cx="25" cy="1050"/>
            </a:xfrm>
            <a:custGeom>
              <a:rect b="b" l="l" r="r" t="t"/>
              <a:pathLst>
                <a:path extrusionOk="0" h="42" w="1">
                  <a:moveTo>
                    <a:pt x="0" y="42"/>
                  </a:moveTo>
                  <a:lnTo>
                    <a:pt x="0" y="1"/>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41"/>
            <p:cNvSpPr/>
            <p:nvPr/>
          </p:nvSpPr>
          <p:spPr>
            <a:xfrm>
              <a:off x="5200850" y="4188225"/>
              <a:ext cx="13975" cy="9600"/>
            </a:xfrm>
            <a:custGeom>
              <a:rect b="b" l="l" r="r" t="t"/>
              <a:pathLst>
                <a:path extrusionOk="0" h="384" w="559">
                  <a:moveTo>
                    <a:pt x="42" y="1"/>
                  </a:moveTo>
                  <a:cubicBezTo>
                    <a:pt x="0" y="42"/>
                    <a:pt x="0" y="84"/>
                    <a:pt x="0" y="125"/>
                  </a:cubicBezTo>
                  <a:cubicBezTo>
                    <a:pt x="0" y="125"/>
                    <a:pt x="0" y="177"/>
                    <a:pt x="42" y="218"/>
                  </a:cubicBezTo>
                  <a:lnTo>
                    <a:pt x="42" y="259"/>
                  </a:lnTo>
                  <a:cubicBezTo>
                    <a:pt x="83" y="301"/>
                    <a:pt x="135" y="342"/>
                    <a:pt x="176" y="342"/>
                  </a:cubicBezTo>
                  <a:cubicBezTo>
                    <a:pt x="217" y="383"/>
                    <a:pt x="300" y="383"/>
                    <a:pt x="341" y="383"/>
                  </a:cubicBezTo>
                  <a:cubicBezTo>
                    <a:pt x="341" y="383"/>
                    <a:pt x="393" y="383"/>
                    <a:pt x="393" y="342"/>
                  </a:cubicBezTo>
                  <a:cubicBezTo>
                    <a:pt x="435" y="342"/>
                    <a:pt x="476" y="342"/>
                    <a:pt x="476" y="301"/>
                  </a:cubicBezTo>
                  <a:cubicBezTo>
                    <a:pt x="517" y="301"/>
                    <a:pt x="517" y="259"/>
                    <a:pt x="559" y="218"/>
                  </a:cubicBezTo>
                  <a:lnTo>
                    <a:pt x="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41"/>
            <p:cNvSpPr/>
            <p:nvPr/>
          </p:nvSpPr>
          <p:spPr>
            <a:xfrm>
              <a:off x="5141650" y="4164450"/>
              <a:ext cx="8550" cy="6750"/>
            </a:xfrm>
            <a:custGeom>
              <a:rect b="b" l="l" r="r" t="t"/>
              <a:pathLst>
                <a:path extrusionOk="0" h="270" w="342">
                  <a:moveTo>
                    <a:pt x="83" y="1"/>
                  </a:moveTo>
                  <a:lnTo>
                    <a:pt x="1" y="259"/>
                  </a:lnTo>
                  <a:lnTo>
                    <a:pt x="42" y="259"/>
                  </a:lnTo>
                  <a:cubicBezTo>
                    <a:pt x="66" y="267"/>
                    <a:pt x="89" y="270"/>
                    <a:pt x="112" y="270"/>
                  </a:cubicBezTo>
                  <a:cubicBezTo>
                    <a:pt x="218" y="270"/>
                    <a:pt x="308" y="196"/>
                    <a:pt x="342" y="94"/>
                  </a:cubicBezTo>
                  <a:lnTo>
                    <a:pt x="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41"/>
            <p:cNvSpPr/>
            <p:nvPr/>
          </p:nvSpPr>
          <p:spPr>
            <a:xfrm>
              <a:off x="5160000" y="4467400"/>
              <a:ext cx="9600" cy="7250"/>
            </a:xfrm>
            <a:custGeom>
              <a:rect b="b" l="l" r="r" t="t"/>
              <a:pathLst>
                <a:path extrusionOk="0" h="290" w="384">
                  <a:moveTo>
                    <a:pt x="263" y="0"/>
                  </a:moveTo>
                  <a:cubicBezTo>
                    <a:pt x="226" y="0"/>
                    <a:pt x="192" y="10"/>
                    <a:pt x="166" y="31"/>
                  </a:cubicBezTo>
                  <a:cubicBezTo>
                    <a:pt x="83" y="31"/>
                    <a:pt x="42" y="72"/>
                    <a:pt x="42" y="124"/>
                  </a:cubicBezTo>
                  <a:lnTo>
                    <a:pt x="1" y="165"/>
                  </a:lnTo>
                  <a:lnTo>
                    <a:pt x="259" y="290"/>
                  </a:lnTo>
                  <a:lnTo>
                    <a:pt x="383" y="31"/>
                  </a:lnTo>
                  <a:cubicBezTo>
                    <a:pt x="342" y="10"/>
                    <a:pt x="301" y="0"/>
                    <a:pt x="2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41"/>
            <p:cNvSpPr/>
            <p:nvPr/>
          </p:nvSpPr>
          <p:spPr>
            <a:xfrm>
              <a:off x="5096425" y="4440925"/>
              <a:ext cx="13975" cy="8900"/>
            </a:xfrm>
            <a:custGeom>
              <a:rect b="b" l="l" r="r" t="t"/>
              <a:pathLst>
                <a:path extrusionOk="0" h="356" w="559">
                  <a:moveTo>
                    <a:pt x="249" y="0"/>
                  </a:moveTo>
                  <a:cubicBezTo>
                    <a:pt x="143" y="0"/>
                    <a:pt x="32" y="56"/>
                    <a:pt x="0" y="191"/>
                  </a:cubicBezTo>
                  <a:lnTo>
                    <a:pt x="476" y="356"/>
                  </a:lnTo>
                  <a:cubicBezTo>
                    <a:pt x="559" y="232"/>
                    <a:pt x="476" y="56"/>
                    <a:pt x="342" y="15"/>
                  </a:cubicBezTo>
                  <a:cubicBezTo>
                    <a:pt x="313" y="5"/>
                    <a:pt x="281" y="0"/>
                    <a:pt x="2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41"/>
            <p:cNvSpPr/>
            <p:nvPr/>
          </p:nvSpPr>
          <p:spPr>
            <a:xfrm>
              <a:off x="5185850" y="4402775"/>
              <a:ext cx="9600" cy="13725"/>
            </a:xfrm>
            <a:custGeom>
              <a:rect b="b" l="l" r="r" t="t"/>
              <a:pathLst>
                <a:path extrusionOk="0" h="549" w="384">
                  <a:moveTo>
                    <a:pt x="316" y="0"/>
                  </a:moveTo>
                  <a:cubicBezTo>
                    <a:pt x="290" y="0"/>
                    <a:pt x="259" y="11"/>
                    <a:pt x="218" y="31"/>
                  </a:cubicBezTo>
                  <a:cubicBezTo>
                    <a:pt x="166" y="31"/>
                    <a:pt x="125" y="31"/>
                    <a:pt x="83" y="73"/>
                  </a:cubicBezTo>
                  <a:cubicBezTo>
                    <a:pt x="83" y="124"/>
                    <a:pt x="42" y="166"/>
                    <a:pt x="42" y="166"/>
                  </a:cubicBezTo>
                  <a:cubicBezTo>
                    <a:pt x="1" y="248"/>
                    <a:pt x="1" y="331"/>
                    <a:pt x="42" y="383"/>
                  </a:cubicBezTo>
                  <a:cubicBezTo>
                    <a:pt x="42" y="466"/>
                    <a:pt x="83" y="507"/>
                    <a:pt x="125" y="507"/>
                  </a:cubicBezTo>
                  <a:lnTo>
                    <a:pt x="166" y="548"/>
                  </a:lnTo>
                  <a:lnTo>
                    <a:pt x="383" y="31"/>
                  </a:lnTo>
                  <a:cubicBezTo>
                    <a:pt x="363" y="11"/>
                    <a:pt x="342" y="0"/>
                    <a:pt x="3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41"/>
            <p:cNvSpPr/>
            <p:nvPr/>
          </p:nvSpPr>
          <p:spPr>
            <a:xfrm>
              <a:off x="5121225" y="4376400"/>
              <a:ext cx="15025" cy="14050"/>
            </a:xfrm>
            <a:custGeom>
              <a:rect b="b" l="l" r="r" t="t"/>
              <a:pathLst>
                <a:path extrusionOk="0" h="562" w="601">
                  <a:moveTo>
                    <a:pt x="314" y="0"/>
                  </a:moveTo>
                  <a:cubicBezTo>
                    <a:pt x="202" y="0"/>
                    <a:pt x="76" y="76"/>
                    <a:pt x="42" y="187"/>
                  </a:cubicBezTo>
                  <a:cubicBezTo>
                    <a:pt x="1" y="311"/>
                    <a:pt x="42" y="487"/>
                    <a:pt x="218" y="528"/>
                  </a:cubicBezTo>
                  <a:cubicBezTo>
                    <a:pt x="253" y="551"/>
                    <a:pt x="291" y="561"/>
                    <a:pt x="330" y="561"/>
                  </a:cubicBezTo>
                  <a:cubicBezTo>
                    <a:pt x="430" y="561"/>
                    <a:pt x="529" y="493"/>
                    <a:pt x="559" y="404"/>
                  </a:cubicBezTo>
                  <a:cubicBezTo>
                    <a:pt x="601" y="270"/>
                    <a:pt x="559" y="94"/>
                    <a:pt x="383" y="11"/>
                  </a:cubicBezTo>
                  <a:cubicBezTo>
                    <a:pt x="362" y="4"/>
                    <a:pt x="338" y="0"/>
                    <a:pt x="3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41"/>
            <p:cNvSpPr/>
            <p:nvPr/>
          </p:nvSpPr>
          <p:spPr>
            <a:xfrm>
              <a:off x="5076000" y="4395675"/>
              <a:ext cx="15025" cy="13700"/>
            </a:xfrm>
            <a:custGeom>
              <a:rect b="b" l="l" r="r" t="t"/>
              <a:pathLst>
                <a:path extrusionOk="0" h="548" w="601">
                  <a:moveTo>
                    <a:pt x="285" y="0"/>
                  </a:moveTo>
                  <a:cubicBezTo>
                    <a:pt x="181" y="0"/>
                    <a:pt x="73" y="49"/>
                    <a:pt x="42" y="150"/>
                  </a:cubicBezTo>
                  <a:cubicBezTo>
                    <a:pt x="1" y="315"/>
                    <a:pt x="42" y="491"/>
                    <a:pt x="218" y="532"/>
                  </a:cubicBezTo>
                  <a:cubicBezTo>
                    <a:pt x="247" y="542"/>
                    <a:pt x="278" y="547"/>
                    <a:pt x="310" y="547"/>
                  </a:cubicBezTo>
                  <a:cubicBezTo>
                    <a:pt x="416" y="547"/>
                    <a:pt x="527" y="491"/>
                    <a:pt x="559" y="357"/>
                  </a:cubicBezTo>
                  <a:cubicBezTo>
                    <a:pt x="600" y="233"/>
                    <a:pt x="559" y="57"/>
                    <a:pt x="383" y="15"/>
                  </a:cubicBezTo>
                  <a:cubicBezTo>
                    <a:pt x="353" y="5"/>
                    <a:pt x="319" y="0"/>
                    <a:pt x="2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41"/>
            <p:cNvSpPr/>
            <p:nvPr/>
          </p:nvSpPr>
          <p:spPr>
            <a:xfrm>
              <a:off x="5139575" y="4421625"/>
              <a:ext cx="16050" cy="14050"/>
            </a:xfrm>
            <a:custGeom>
              <a:rect b="b" l="l" r="r" t="t"/>
              <a:pathLst>
                <a:path extrusionOk="0" h="562" w="642">
                  <a:moveTo>
                    <a:pt x="356" y="1"/>
                  </a:moveTo>
                  <a:cubicBezTo>
                    <a:pt x="243" y="1"/>
                    <a:pt x="118" y="76"/>
                    <a:pt x="84" y="187"/>
                  </a:cubicBezTo>
                  <a:cubicBezTo>
                    <a:pt x="1" y="311"/>
                    <a:pt x="84" y="487"/>
                    <a:pt x="208" y="528"/>
                  </a:cubicBezTo>
                  <a:cubicBezTo>
                    <a:pt x="245" y="551"/>
                    <a:pt x="286" y="562"/>
                    <a:pt x="327" y="562"/>
                  </a:cubicBezTo>
                  <a:cubicBezTo>
                    <a:pt x="433" y="562"/>
                    <a:pt x="541" y="494"/>
                    <a:pt x="601" y="404"/>
                  </a:cubicBezTo>
                  <a:cubicBezTo>
                    <a:pt x="642" y="270"/>
                    <a:pt x="559" y="94"/>
                    <a:pt x="425" y="11"/>
                  </a:cubicBezTo>
                  <a:cubicBezTo>
                    <a:pt x="403" y="4"/>
                    <a:pt x="380" y="1"/>
                    <a:pt x="3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41"/>
            <p:cNvSpPr/>
            <p:nvPr/>
          </p:nvSpPr>
          <p:spPr>
            <a:xfrm>
              <a:off x="5101850" y="4331175"/>
              <a:ext cx="16050" cy="14025"/>
            </a:xfrm>
            <a:custGeom>
              <a:rect b="b" l="l" r="r" t="t"/>
              <a:pathLst>
                <a:path extrusionOk="0" h="561" w="642">
                  <a:moveTo>
                    <a:pt x="355" y="0"/>
                  </a:moveTo>
                  <a:cubicBezTo>
                    <a:pt x="243" y="0"/>
                    <a:pt x="117" y="76"/>
                    <a:pt x="83" y="186"/>
                  </a:cubicBezTo>
                  <a:cubicBezTo>
                    <a:pt x="0" y="311"/>
                    <a:pt x="83" y="486"/>
                    <a:pt x="218" y="528"/>
                  </a:cubicBezTo>
                  <a:cubicBezTo>
                    <a:pt x="252" y="551"/>
                    <a:pt x="291" y="561"/>
                    <a:pt x="330" y="561"/>
                  </a:cubicBezTo>
                  <a:cubicBezTo>
                    <a:pt x="429" y="561"/>
                    <a:pt x="529" y="493"/>
                    <a:pt x="559" y="404"/>
                  </a:cubicBezTo>
                  <a:cubicBezTo>
                    <a:pt x="641" y="228"/>
                    <a:pt x="559" y="93"/>
                    <a:pt x="424" y="11"/>
                  </a:cubicBezTo>
                  <a:cubicBezTo>
                    <a:pt x="403" y="3"/>
                    <a:pt x="379" y="0"/>
                    <a:pt x="3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41"/>
            <p:cNvSpPr/>
            <p:nvPr/>
          </p:nvSpPr>
          <p:spPr>
            <a:xfrm>
              <a:off x="5166475" y="4357925"/>
              <a:ext cx="15000" cy="13700"/>
            </a:xfrm>
            <a:custGeom>
              <a:rect b="b" l="l" r="r" t="t"/>
              <a:pathLst>
                <a:path extrusionOk="0" h="548" w="600">
                  <a:moveTo>
                    <a:pt x="308" y="1"/>
                  </a:moveTo>
                  <a:cubicBezTo>
                    <a:pt x="196" y="1"/>
                    <a:pt x="104" y="49"/>
                    <a:pt x="42" y="150"/>
                  </a:cubicBezTo>
                  <a:cubicBezTo>
                    <a:pt x="0" y="316"/>
                    <a:pt x="42" y="450"/>
                    <a:pt x="217" y="533"/>
                  </a:cubicBezTo>
                  <a:cubicBezTo>
                    <a:pt x="247" y="543"/>
                    <a:pt x="279" y="548"/>
                    <a:pt x="311" y="548"/>
                  </a:cubicBezTo>
                  <a:cubicBezTo>
                    <a:pt x="417" y="548"/>
                    <a:pt x="527" y="494"/>
                    <a:pt x="559" y="368"/>
                  </a:cubicBezTo>
                  <a:cubicBezTo>
                    <a:pt x="600" y="233"/>
                    <a:pt x="559" y="57"/>
                    <a:pt x="424" y="16"/>
                  </a:cubicBezTo>
                  <a:cubicBezTo>
                    <a:pt x="383" y="6"/>
                    <a:pt x="345" y="1"/>
                    <a:pt x="3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41"/>
            <p:cNvSpPr/>
            <p:nvPr/>
          </p:nvSpPr>
          <p:spPr>
            <a:xfrm>
              <a:off x="5038275" y="4414400"/>
              <a:ext cx="7500" cy="9600"/>
            </a:xfrm>
            <a:custGeom>
              <a:rect b="b" l="l" r="r" t="t"/>
              <a:pathLst>
                <a:path extrusionOk="0" h="384" w="300">
                  <a:moveTo>
                    <a:pt x="83" y="1"/>
                  </a:moveTo>
                  <a:lnTo>
                    <a:pt x="0" y="259"/>
                  </a:lnTo>
                  <a:lnTo>
                    <a:pt x="259" y="383"/>
                  </a:lnTo>
                  <a:lnTo>
                    <a:pt x="259" y="342"/>
                  </a:lnTo>
                  <a:cubicBezTo>
                    <a:pt x="300" y="218"/>
                    <a:pt x="259" y="125"/>
                    <a:pt x="124" y="42"/>
                  </a:cubicBezTo>
                  <a:lnTo>
                    <a:pt x="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41"/>
            <p:cNvSpPr/>
            <p:nvPr/>
          </p:nvSpPr>
          <p:spPr>
            <a:xfrm>
              <a:off x="5062050" y="4350825"/>
              <a:ext cx="10625" cy="13300"/>
            </a:xfrm>
            <a:custGeom>
              <a:rect b="b" l="l" r="r" t="t"/>
              <a:pathLst>
                <a:path extrusionOk="0" h="532" w="425">
                  <a:moveTo>
                    <a:pt x="207" y="0"/>
                  </a:moveTo>
                  <a:lnTo>
                    <a:pt x="0" y="517"/>
                  </a:lnTo>
                  <a:cubicBezTo>
                    <a:pt x="29" y="527"/>
                    <a:pt x="61" y="532"/>
                    <a:pt x="93" y="532"/>
                  </a:cubicBezTo>
                  <a:cubicBezTo>
                    <a:pt x="199" y="532"/>
                    <a:pt x="310" y="476"/>
                    <a:pt x="341" y="341"/>
                  </a:cubicBezTo>
                  <a:cubicBezTo>
                    <a:pt x="424" y="217"/>
                    <a:pt x="341" y="42"/>
                    <a:pt x="2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41"/>
            <p:cNvSpPr/>
            <p:nvPr/>
          </p:nvSpPr>
          <p:spPr>
            <a:xfrm>
              <a:off x="5212725" y="4343325"/>
              <a:ext cx="6500" cy="8550"/>
            </a:xfrm>
            <a:custGeom>
              <a:rect b="b" l="l" r="r" t="t"/>
              <a:pathLst>
                <a:path extrusionOk="0" h="342" w="260">
                  <a:moveTo>
                    <a:pt x="1" y="0"/>
                  </a:moveTo>
                  <a:lnTo>
                    <a:pt x="1" y="83"/>
                  </a:lnTo>
                  <a:lnTo>
                    <a:pt x="1" y="217"/>
                  </a:lnTo>
                  <a:cubicBezTo>
                    <a:pt x="42" y="259"/>
                    <a:pt x="84" y="342"/>
                    <a:pt x="177" y="342"/>
                  </a:cubicBezTo>
                  <a:lnTo>
                    <a:pt x="259" y="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41"/>
            <p:cNvSpPr/>
            <p:nvPr/>
          </p:nvSpPr>
          <p:spPr>
            <a:xfrm>
              <a:off x="5147075" y="4316450"/>
              <a:ext cx="15025" cy="9975"/>
            </a:xfrm>
            <a:custGeom>
              <a:rect b="b" l="l" r="r" t="t"/>
              <a:pathLst>
                <a:path extrusionOk="0" h="399" w="601">
                  <a:moveTo>
                    <a:pt x="84" y="0"/>
                  </a:moveTo>
                  <a:lnTo>
                    <a:pt x="84" y="0"/>
                  </a:lnTo>
                  <a:cubicBezTo>
                    <a:pt x="1" y="124"/>
                    <a:pt x="42" y="259"/>
                    <a:pt x="166" y="341"/>
                  </a:cubicBezTo>
                  <a:lnTo>
                    <a:pt x="218" y="383"/>
                  </a:lnTo>
                  <a:cubicBezTo>
                    <a:pt x="251" y="394"/>
                    <a:pt x="281" y="399"/>
                    <a:pt x="310" y="399"/>
                  </a:cubicBezTo>
                  <a:cubicBezTo>
                    <a:pt x="387" y="399"/>
                    <a:pt x="450" y="360"/>
                    <a:pt x="518" y="300"/>
                  </a:cubicBezTo>
                  <a:cubicBezTo>
                    <a:pt x="559" y="300"/>
                    <a:pt x="559" y="259"/>
                    <a:pt x="600" y="217"/>
                  </a:cubicBezTo>
                  <a:lnTo>
                    <a:pt x="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41"/>
            <p:cNvSpPr/>
            <p:nvPr/>
          </p:nvSpPr>
          <p:spPr>
            <a:xfrm>
              <a:off x="5088925" y="4292650"/>
              <a:ext cx="8550" cy="7525"/>
            </a:xfrm>
            <a:custGeom>
              <a:rect b="b" l="l" r="r" t="t"/>
              <a:pathLst>
                <a:path extrusionOk="0" h="301" w="342">
                  <a:moveTo>
                    <a:pt x="83" y="1"/>
                  </a:moveTo>
                  <a:lnTo>
                    <a:pt x="1" y="259"/>
                  </a:lnTo>
                  <a:lnTo>
                    <a:pt x="42" y="301"/>
                  </a:lnTo>
                  <a:cubicBezTo>
                    <a:pt x="166" y="301"/>
                    <a:pt x="300" y="259"/>
                    <a:pt x="342" y="135"/>
                  </a:cubicBezTo>
                  <a:lnTo>
                    <a:pt x="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41"/>
            <p:cNvSpPr/>
            <p:nvPr/>
          </p:nvSpPr>
          <p:spPr>
            <a:xfrm>
              <a:off x="5107275" y="4595325"/>
              <a:ext cx="8550" cy="7525"/>
            </a:xfrm>
            <a:custGeom>
              <a:rect b="b" l="l" r="r" t="t"/>
              <a:pathLst>
                <a:path extrusionOk="0" h="301" w="342">
                  <a:moveTo>
                    <a:pt x="259" y="1"/>
                  </a:moveTo>
                  <a:cubicBezTo>
                    <a:pt x="166" y="1"/>
                    <a:pt x="83" y="42"/>
                    <a:pt x="42" y="125"/>
                  </a:cubicBezTo>
                  <a:cubicBezTo>
                    <a:pt x="1" y="125"/>
                    <a:pt x="1" y="177"/>
                    <a:pt x="1" y="177"/>
                  </a:cubicBezTo>
                  <a:lnTo>
                    <a:pt x="259" y="301"/>
                  </a:lnTo>
                  <a:lnTo>
                    <a:pt x="342" y="42"/>
                  </a:lnTo>
                  <a:cubicBezTo>
                    <a:pt x="342" y="1"/>
                    <a:pt x="300"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41"/>
            <p:cNvSpPr/>
            <p:nvPr/>
          </p:nvSpPr>
          <p:spPr>
            <a:xfrm>
              <a:off x="5042650" y="4569125"/>
              <a:ext cx="14000" cy="9950"/>
            </a:xfrm>
            <a:custGeom>
              <a:rect b="b" l="l" r="r" t="t"/>
              <a:pathLst>
                <a:path extrusionOk="0" h="398" w="560">
                  <a:moveTo>
                    <a:pt x="290" y="0"/>
                  </a:moveTo>
                  <a:cubicBezTo>
                    <a:pt x="182" y="0"/>
                    <a:pt x="64" y="56"/>
                    <a:pt x="1" y="191"/>
                  </a:cubicBezTo>
                  <a:lnTo>
                    <a:pt x="518" y="398"/>
                  </a:lnTo>
                  <a:cubicBezTo>
                    <a:pt x="559" y="356"/>
                    <a:pt x="559" y="315"/>
                    <a:pt x="559" y="273"/>
                  </a:cubicBezTo>
                  <a:cubicBezTo>
                    <a:pt x="559" y="191"/>
                    <a:pt x="466" y="56"/>
                    <a:pt x="383" y="15"/>
                  </a:cubicBezTo>
                  <a:cubicBezTo>
                    <a:pt x="354" y="5"/>
                    <a:pt x="323" y="0"/>
                    <a:pt x="2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41"/>
            <p:cNvSpPr/>
            <p:nvPr/>
          </p:nvSpPr>
          <p:spPr>
            <a:xfrm>
              <a:off x="5131825" y="4531750"/>
              <a:ext cx="10900" cy="12950"/>
            </a:xfrm>
            <a:custGeom>
              <a:rect b="b" l="l" r="r" t="t"/>
              <a:pathLst>
                <a:path extrusionOk="0" h="518" w="436">
                  <a:moveTo>
                    <a:pt x="352" y="0"/>
                  </a:moveTo>
                  <a:cubicBezTo>
                    <a:pt x="218" y="0"/>
                    <a:pt x="135" y="42"/>
                    <a:pt x="94" y="176"/>
                  </a:cubicBezTo>
                  <a:cubicBezTo>
                    <a:pt x="1" y="300"/>
                    <a:pt x="52" y="435"/>
                    <a:pt x="177" y="476"/>
                  </a:cubicBezTo>
                  <a:cubicBezTo>
                    <a:pt x="177" y="517"/>
                    <a:pt x="218" y="517"/>
                    <a:pt x="218" y="517"/>
                  </a:cubicBezTo>
                  <a:lnTo>
                    <a:pt x="4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41"/>
            <p:cNvSpPr/>
            <p:nvPr/>
          </p:nvSpPr>
          <p:spPr>
            <a:xfrm>
              <a:off x="5068500" y="4505075"/>
              <a:ext cx="15025" cy="14050"/>
            </a:xfrm>
            <a:custGeom>
              <a:rect b="b" l="l" r="r" t="t"/>
              <a:pathLst>
                <a:path extrusionOk="0" h="562" w="601">
                  <a:moveTo>
                    <a:pt x="273" y="0"/>
                  </a:moveTo>
                  <a:cubicBezTo>
                    <a:pt x="172" y="0"/>
                    <a:pt x="72" y="71"/>
                    <a:pt x="42" y="168"/>
                  </a:cubicBezTo>
                  <a:cubicBezTo>
                    <a:pt x="1" y="292"/>
                    <a:pt x="42" y="468"/>
                    <a:pt x="166" y="551"/>
                  </a:cubicBezTo>
                  <a:cubicBezTo>
                    <a:pt x="197" y="558"/>
                    <a:pt x="228" y="561"/>
                    <a:pt x="258" y="561"/>
                  </a:cubicBezTo>
                  <a:cubicBezTo>
                    <a:pt x="400" y="561"/>
                    <a:pt x="525" y="486"/>
                    <a:pt x="559" y="375"/>
                  </a:cubicBezTo>
                  <a:cubicBezTo>
                    <a:pt x="600" y="251"/>
                    <a:pt x="559" y="75"/>
                    <a:pt x="383" y="34"/>
                  </a:cubicBezTo>
                  <a:cubicBezTo>
                    <a:pt x="349" y="11"/>
                    <a:pt x="311" y="0"/>
                    <a:pt x="2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41"/>
            <p:cNvSpPr/>
            <p:nvPr/>
          </p:nvSpPr>
          <p:spPr>
            <a:xfrm>
              <a:off x="5023275" y="4523875"/>
              <a:ext cx="15025" cy="13700"/>
            </a:xfrm>
            <a:custGeom>
              <a:rect b="b" l="l" r="r" t="t"/>
              <a:pathLst>
                <a:path extrusionOk="0" h="548" w="601">
                  <a:moveTo>
                    <a:pt x="290" y="1"/>
                  </a:moveTo>
                  <a:cubicBezTo>
                    <a:pt x="184" y="1"/>
                    <a:pt x="73" y="57"/>
                    <a:pt x="42" y="191"/>
                  </a:cubicBezTo>
                  <a:cubicBezTo>
                    <a:pt x="0" y="315"/>
                    <a:pt x="42" y="491"/>
                    <a:pt x="166" y="533"/>
                  </a:cubicBezTo>
                  <a:cubicBezTo>
                    <a:pt x="209" y="543"/>
                    <a:pt x="249" y="548"/>
                    <a:pt x="287" y="548"/>
                  </a:cubicBezTo>
                  <a:cubicBezTo>
                    <a:pt x="401" y="548"/>
                    <a:pt x="489" y="499"/>
                    <a:pt x="559" y="398"/>
                  </a:cubicBezTo>
                  <a:cubicBezTo>
                    <a:pt x="600" y="233"/>
                    <a:pt x="559" y="98"/>
                    <a:pt x="383" y="16"/>
                  </a:cubicBezTo>
                  <a:cubicBezTo>
                    <a:pt x="354" y="6"/>
                    <a:pt x="322" y="1"/>
                    <a:pt x="2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41"/>
            <p:cNvSpPr/>
            <p:nvPr/>
          </p:nvSpPr>
          <p:spPr>
            <a:xfrm>
              <a:off x="5086600" y="4550300"/>
              <a:ext cx="16300" cy="14050"/>
            </a:xfrm>
            <a:custGeom>
              <a:rect b="b" l="l" r="r" t="t"/>
              <a:pathLst>
                <a:path extrusionOk="0" h="562" w="652">
                  <a:moveTo>
                    <a:pt x="324" y="1"/>
                  </a:moveTo>
                  <a:cubicBezTo>
                    <a:pt x="224" y="1"/>
                    <a:pt x="123" y="71"/>
                    <a:pt x="94" y="168"/>
                  </a:cubicBezTo>
                  <a:cubicBezTo>
                    <a:pt x="0" y="334"/>
                    <a:pt x="94" y="468"/>
                    <a:pt x="218" y="551"/>
                  </a:cubicBezTo>
                  <a:cubicBezTo>
                    <a:pt x="241" y="558"/>
                    <a:pt x="266" y="562"/>
                    <a:pt x="290" y="562"/>
                  </a:cubicBezTo>
                  <a:cubicBezTo>
                    <a:pt x="407" y="562"/>
                    <a:pt x="526" y="486"/>
                    <a:pt x="569" y="375"/>
                  </a:cubicBezTo>
                  <a:cubicBezTo>
                    <a:pt x="652" y="251"/>
                    <a:pt x="569" y="75"/>
                    <a:pt x="435" y="34"/>
                  </a:cubicBezTo>
                  <a:cubicBezTo>
                    <a:pt x="400" y="11"/>
                    <a:pt x="362" y="1"/>
                    <a:pt x="3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41"/>
            <p:cNvSpPr/>
            <p:nvPr/>
          </p:nvSpPr>
          <p:spPr>
            <a:xfrm>
              <a:off x="5049125" y="4459850"/>
              <a:ext cx="16050" cy="13550"/>
            </a:xfrm>
            <a:custGeom>
              <a:rect b="b" l="l" r="r" t="t"/>
              <a:pathLst>
                <a:path extrusionOk="0" h="542" w="642">
                  <a:moveTo>
                    <a:pt x="313" y="0"/>
                  </a:moveTo>
                  <a:cubicBezTo>
                    <a:pt x="210" y="0"/>
                    <a:pt x="102" y="70"/>
                    <a:pt x="42" y="168"/>
                  </a:cubicBezTo>
                  <a:cubicBezTo>
                    <a:pt x="0" y="292"/>
                    <a:pt x="83" y="467"/>
                    <a:pt x="207" y="509"/>
                  </a:cubicBezTo>
                  <a:cubicBezTo>
                    <a:pt x="244" y="532"/>
                    <a:pt x="284" y="542"/>
                    <a:pt x="324" y="542"/>
                  </a:cubicBezTo>
                  <a:cubicBezTo>
                    <a:pt x="428" y="542"/>
                    <a:pt x="529" y="472"/>
                    <a:pt x="559" y="374"/>
                  </a:cubicBezTo>
                  <a:cubicBezTo>
                    <a:pt x="641" y="250"/>
                    <a:pt x="559" y="75"/>
                    <a:pt x="424" y="33"/>
                  </a:cubicBezTo>
                  <a:cubicBezTo>
                    <a:pt x="390" y="10"/>
                    <a:pt x="352" y="0"/>
                    <a:pt x="3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41"/>
            <p:cNvSpPr/>
            <p:nvPr/>
          </p:nvSpPr>
          <p:spPr>
            <a:xfrm>
              <a:off x="5113750" y="4486150"/>
              <a:ext cx="15000" cy="13700"/>
            </a:xfrm>
            <a:custGeom>
              <a:rect b="b" l="l" r="r" t="t"/>
              <a:pathLst>
                <a:path extrusionOk="0" h="548" w="600">
                  <a:moveTo>
                    <a:pt x="290" y="0"/>
                  </a:moveTo>
                  <a:cubicBezTo>
                    <a:pt x="184" y="0"/>
                    <a:pt x="73" y="56"/>
                    <a:pt x="41" y="191"/>
                  </a:cubicBezTo>
                  <a:cubicBezTo>
                    <a:pt x="0" y="315"/>
                    <a:pt x="41" y="491"/>
                    <a:pt x="207" y="532"/>
                  </a:cubicBezTo>
                  <a:cubicBezTo>
                    <a:pt x="240" y="542"/>
                    <a:pt x="277" y="548"/>
                    <a:pt x="313" y="548"/>
                  </a:cubicBezTo>
                  <a:cubicBezTo>
                    <a:pt x="421" y="548"/>
                    <a:pt x="527" y="501"/>
                    <a:pt x="558" y="408"/>
                  </a:cubicBezTo>
                  <a:cubicBezTo>
                    <a:pt x="600" y="232"/>
                    <a:pt x="558" y="56"/>
                    <a:pt x="383" y="15"/>
                  </a:cubicBezTo>
                  <a:cubicBezTo>
                    <a:pt x="354" y="5"/>
                    <a:pt x="322" y="0"/>
                    <a:pt x="2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41"/>
            <p:cNvSpPr/>
            <p:nvPr/>
          </p:nvSpPr>
          <p:spPr>
            <a:xfrm>
              <a:off x="4985525" y="4543650"/>
              <a:ext cx="7525" cy="8550"/>
            </a:xfrm>
            <a:custGeom>
              <a:rect b="b" l="l" r="r" t="t"/>
              <a:pathLst>
                <a:path extrusionOk="0" h="342" w="301">
                  <a:moveTo>
                    <a:pt x="84" y="0"/>
                  </a:moveTo>
                  <a:lnTo>
                    <a:pt x="1" y="259"/>
                  </a:lnTo>
                  <a:lnTo>
                    <a:pt x="259" y="341"/>
                  </a:lnTo>
                  <a:lnTo>
                    <a:pt x="259" y="300"/>
                  </a:lnTo>
                  <a:cubicBezTo>
                    <a:pt x="301" y="176"/>
                    <a:pt x="218" y="41"/>
                    <a:pt x="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41"/>
            <p:cNvSpPr/>
            <p:nvPr/>
          </p:nvSpPr>
          <p:spPr>
            <a:xfrm>
              <a:off x="5009050" y="4479025"/>
              <a:ext cx="9850" cy="13200"/>
            </a:xfrm>
            <a:custGeom>
              <a:rect b="b" l="l" r="r" t="t"/>
              <a:pathLst>
                <a:path extrusionOk="0" h="528" w="394">
                  <a:moveTo>
                    <a:pt x="218" y="0"/>
                  </a:moveTo>
                  <a:lnTo>
                    <a:pt x="1" y="517"/>
                  </a:lnTo>
                  <a:lnTo>
                    <a:pt x="52" y="517"/>
                  </a:lnTo>
                  <a:cubicBezTo>
                    <a:pt x="74" y="525"/>
                    <a:pt x="96" y="528"/>
                    <a:pt x="118" y="528"/>
                  </a:cubicBezTo>
                  <a:cubicBezTo>
                    <a:pt x="221" y="528"/>
                    <a:pt x="318" y="452"/>
                    <a:pt x="352" y="341"/>
                  </a:cubicBezTo>
                  <a:cubicBezTo>
                    <a:pt x="394" y="259"/>
                    <a:pt x="352" y="83"/>
                    <a:pt x="259" y="42"/>
                  </a:cubicBezTo>
                  <a:cubicBezTo>
                    <a:pt x="259" y="0"/>
                    <a:pt x="21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41"/>
            <p:cNvSpPr/>
            <p:nvPr/>
          </p:nvSpPr>
          <p:spPr>
            <a:xfrm>
              <a:off x="5160000" y="4471525"/>
              <a:ext cx="6500" cy="8550"/>
            </a:xfrm>
            <a:custGeom>
              <a:rect b="b" l="l" r="r" t="t"/>
              <a:pathLst>
                <a:path extrusionOk="0" h="342" w="260">
                  <a:moveTo>
                    <a:pt x="1" y="0"/>
                  </a:moveTo>
                  <a:lnTo>
                    <a:pt x="1" y="125"/>
                  </a:lnTo>
                  <a:lnTo>
                    <a:pt x="1" y="218"/>
                  </a:lnTo>
                  <a:cubicBezTo>
                    <a:pt x="42" y="300"/>
                    <a:pt x="83" y="342"/>
                    <a:pt x="166" y="342"/>
                  </a:cubicBezTo>
                  <a:lnTo>
                    <a:pt x="259" y="12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41"/>
            <p:cNvSpPr/>
            <p:nvPr/>
          </p:nvSpPr>
          <p:spPr>
            <a:xfrm>
              <a:off x="5094350" y="4445675"/>
              <a:ext cx="13975" cy="8550"/>
            </a:xfrm>
            <a:custGeom>
              <a:rect b="b" l="l" r="r" t="t"/>
              <a:pathLst>
                <a:path extrusionOk="0" h="342" w="559">
                  <a:moveTo>
                    <a:pt x="83" y="1"/>
                  </a:moveTo>
                  <a:lnTo>
                    <a:pt x="83" y="1"/>
                  </a:lnTo>
                  <a:cubicBezTo>
                    <a:pt x="1" y="125"/>
                    <a:pt x="83" y="300"/>
                    <a:pt x="207" y="342"/>
                  </a:cubicBezTo>
                  <a:lnTo>
                    <a:pt x="342" y="342"/>
                  </a:lnTo>
                  <a:cubicBezTo>
                    <a:pt x="425" y="342"/>
                    <a:pt x="518" y="300"/>
                    <a:pt x="559" y="166"/>
                  </a:cubicBezTo>
                  <a:lnTo>
                    <a:pt x="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41"/>
            <p:cNvSpPr/>
            <p:nvPr/>
          </p:nvSpPr>
          <p:spPr>
            <a:xfrm>
              <a:off x="5034900" y="4420875"/>
              <a:ext cx="9850" cy="7500"/>
            </a:xfrm>
            <a:custGeom>
              <a:rect b="b" l="l" r="r" t="t"/>
              <a:pathLst>
                <a:path extrusionOk="0" h="300" w="394">
                  <a:moveTo>
                    <a:pt x="135" y="0"/>
                  </a:moveTo>
                  <a:lnTo>
                    <a:pt x="1" y="259"/>
                  </a:lnTo>
                  <a:cubicBezTo>
                    <a:pt x="52" y="300"/>
                    <a:pt x="52" y="300"/>
                    <a:pt x="94" y="300"/>
                  </a:cubicBezTo>
                  <a:lnTo>
                    <a:pt x="135" y="300"/>
                  </a:lnTo>
                  <a:cubicBezTo>
                    <a:pt x="218" y="300"/>
                    <a:pt x="352" y="217"/>
                    <a:pt x="394" y="124"/>
                  </a:cubicBezTo>
                  <a:lnTo>
                    <a:pt x="1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41"/>
            <p:cNvSpPr/>
            <p:nvPr/>
          </p:nvSpPr>
          <p:spPr>
            <a:xfrm>
              <a:off x="5054300" y="4723800"/>
              <a:ext cx="8800" cy="7250"/>
            </a:xfrm>
            <a:custGeom>
              <a:rect b="b" l="l" r="r" t="t"/>
              <a:pathLst>
                <a:path extrusionOk="0" h="290" w="352">
                  <a:moveTo>
                    <a:pt x="284" y="0"/>
                  </a:moveTo>
                  <a:cubicBezTo>
                    <a:pt x="261" y="0"/>
                    <a:pt x="238" y="11"/>
                    <a:pt x="217" y="31"/>
                  </a:cubicBezTo>
                  <a:cubicBezTo>
                    <a:pt x="134" y="31"/>
                    <a:pt x="93" y="31"/>
                    <a:pt x="52" y="73"/>
                  </a:cubicBezTo>
                  <a:lnTo>
                    <a:pt x="52" y="114"/>
                  </a:lnTo>
                  <a:cubicBezTo>
                    <a:pt x="0" y="155"/>
                    <a:pt x="0" y="155"/>
                    <a:pt x="0" y="207"/>
                  </a:cubicBezTo>
                  <a:lnTo>
                    <a:pt x="259" y="290"/>
                  </a:lnTo>
                  <a:lnTo>
                    <a:pt x="352" y="31"/>
                  </a:lnTo>
                  <a:cubicBezTo>
                    <a:pt x="331" y="11"/>
                    <a:pt x="308" y="0"/>
                    <a:pt x="2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41"/>
            <p:cNvSpPr/>
            <p:nvPr/>
          </p:nvSpPr>
          <p:spPr>
            <a:xfrm>
              <a:off x="4989675" y="4697425"/>
              <a:ext cx="15275" cy="9850"/>
            </a:xfrm>
            <a:custGeom>
              <a:rect b="b" l="l" r="r" t="t"/>
              <a:pathLst>
                <a:path extrusionOk="0" h="394" w="611">
                  <a:moveTo>
                    <a:pt x="305" y="0"/>
                  </a:moveTo>
                  <a:cubicBezTo>
                    <a:pt x="174" y="0"/>
                    <a:pt x="77" y="74"/>
                    <a:pt x="0" y="177"/>
                  </a:cubicBezTo>
                  <a:lnTo>
                    <a:pt x="517" y="394"/>
                  </a:lnTo>
                  <a:cubicBezTo>
                    <a:pt x="610" y="270"/>
                    <a:pt x="517" y="94"/>
                    <a:pt x="393" y="11"/>
                  </a:cubicBezTo>
                  <a:cubicBezTo>
                    <a:pt x="362" y="4"/>
                    <a:pt x="333"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41"/>
            <p:cNvSpPr/>
            <p:nvPr/>
          </p:nvSpPr>
          <p:spPr>
            <a:xfrm>
              <a:off x="5080125" y="4659550"/>
              <a:ext cx="9850" cy="13350"/>
            </a:xfrm>
            <a:custGeom>
              <a:rect b="b" l="l" r="r" t="t"/>
              <a:pathLst>
                <a:path extrusionOk="0" h="534" w="394">
                  <a:moveTo>
                    <a:pt x="296" y="0"/>
                  </a:moveTo>
                  <a:cubicBezTo>
                    <a:pt x="215" y="0"/>
                    <a:pt x="155" y="39"/>
                    <a:pt x="94" y="99"/>
                  </a:cubicBezTo>
                  <a:cubicBezTo>
                    <a:pt x="53" y="99"/>
                    <a:pt x="53" y="141"/>
                    <a:pt x="53" y="192"/>
                  </a:cubicBezTo>
                  <a:cubicBezTo>
                    <a:pt x="1" y="234"/>
                    <a:pt x="1" y="275"/>
                    <a:pt x="1" y="358"/>
                  </a:cubicBezTo>
                  <a:lnTo>
                    <a:pt x="53" y="399"/>
                  </a:lnTo>
                  <a:cubicBezTo>
                    <a:pt x="53" y="451"/>
                    <a:pt x="94" y="492"/>
                    <a:pt x="135" y="534"/>
                  </a:cubicBezTo>
                  <a:lnTo>
                    <a:pt x="177" y="534"/>
                  </a:lnTo>
                  <a:lnTo>
                    <a:pt x="394" y="17"/>
                  </a:lnTo>
                  <a:cubicBezTo>
                    <a:pt x="358" y="6"/>
                    <a:pt x="326"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41"/>
            <p:cNvSpPr/>
            <p:nvPr/>
          </p:nvSpPr>
          <p:spPr>
            <a:xfrm>
              <a:off x="5015525" y="4633275"/>
              <a:ext cx="15275" cy="14150"/>
            </a:xfrm>
            <a:custGeom>
              <a:rect b="b" l="l" r="r" t="t"/>
              <a:pathLst>
                <a:path extrusionOk="0" h="566" w="611">
                  <a:moveTo>
                    <a:pt x="277" y="0"/>
                  </a:moveTo>
                  <a:cubicBezTo>
                    <a:pt x="176" y="0"/>
                    <a:pt x="82" y="68"/>
                    <a:pt x="52" y="158"/>
                  </a:cubicBezTo>
                  <a:cubicBezTo>
                    <a:pt x="0" y="334"/>
                    <a:pt x="52" y="468"/>
                    <a:pt x="176" y="551"/>
                  </a:cubicBezTo>
                  <a:cubicBezTo>
                    <a:pt x="217" y="560"/>
                    <a:pt x="255" y="565"/>
                    <a:pt x="291" y="565"/>
                  </a:cubicBezTo>
                  <a:cubicBezTo>
                    <a:pt x="408" y="565"/>
                    <a:pt x="498" y="510"/>
                    <a:pt x="569" y="375"/>
                  </a:cubicBezTo>
                  <a:cubicBezTo>
                    <a:pt x="610" y="251"/>
                    <a:pt x="569" y="75"/>
                    <a:pt x="393" y="34"/>
                  </a:cubicBezTo>
                  <a:cubicBezTo>
                    <a:pt x="356" y="11"/>
                    <a:pt x="316" y="0"/>
                    <a:pt x="2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41"/>
            <p:cNvSpPr/>
            <p:nvPr/>
          </p:nvSpPr>
          <p:spPr>
            <a:xfrm>
              <a:off x="4969250" y="4652200"/>
              <a:ext cx="16300" cy="14025"/>
            </a:xfrm>
            <a:custGeom>
              <a:rect b="b" l="l" r="r" t="t"/>
              <a:pathLst>
                <a:path extrusionOk="0" h="561" w="652">
                  <a:moveTo>
                    <a:pt x="361" y="0"/>
                  </a:moveTo>
                  <a:cubicBezTo>
                    <a:pt x="246" y="0"/>
                    <a:pt x="128" y="74"/>
                    <a:pt x="94" y="176"/>
                  </a:cubicBezTo>
                  <a:cubicBezTo>
                    <a:pt x="1" y="311"/>
                    <a:pt x="94" y="486"/>
                    <a:pt x="218" y="528"/>
                  </a:cubicBezTo>
                  <a:cubicBezTo>
                    <a:pt x="266" y="551"/>
                    <a:pt x="311" y="561"/>
                    <a:pt x="352" y="561"/>
                  </a:cubicBezTo>
                  <a:cubicBezTo>
                    <a:pt x="460" y="561"/>
                    <a:pt x="543" y="491"/>
                    <a:pt x="611" y="393"/>
                  </a:cubicBezTo>
                  <a:cubicBezTo>
                    <a:pt x="652" y="269"/>
                    <a:pt x="611" y="93"/>
                    <a:pt x="435" y="11"/>
                  </a:cubicBezTo>
                  <a:cubicBezTo>
                    <a:pt x="411" y="3"/>
                    <a:pt x="386" y="0"/>
                    <a:pt x="3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41"/>
            <p:cNvSpPr/>
            <p:nvPr/>
          </p:nvSpPr>
          <p:spPr>
            <a:xfrm>
              <a:off x="5033875" y="4678950"/>
              <a:ext cx="16300" cy="13700"/>
            </a:xfrm>
            <a:custGeom>
              <a:rect b="b" l="l" r="r" t="t"/>
              <a:pathLst>
                <a:path extrusionOk="0" h="548" w="652">
                  <a:moveTo>
                    <a:pt x="330" y="1"/>
                  </a:moveTo>
                  <a:cubicBezTo>
                    <a:pt x="222" y="1"/>
                    <a:pt x="111" y="47"/>
                    <a:pt x="42" y="140"/>
                  </a:cubicBezTo>
                  <a:cubicBezTo>
                    <a:pt x="0" y="316"/>
                    <a:pt x="93" y="450"/>
                    <a:pt x="217" y="533"/>
                  </a:cubicBezTo>
                  <a:cubicBezTo>
                    <a:pt x="249" y="543"/>
                    <a:pt x="282" y="548"/>
                    <a:pt x="314" y="548"/>
                  </a:cubicBezTo>
                  <a:cubicBezTo>
                    <a:pt x="422" y="548"/>
                    <a:pt x="527" y="492"/>
                    <a:pt x="559" y="357"/>
                  </a:cubicBezTo>
                  <a:cubicBezTo>
                    <a:pt x="652" y="233"/>
                    <a:pt x="559" y="57"/>
                    <a:pt x="435" y="16"/>
                  </a:cubicBezTo>
                  <a:cubicBezTo>
                    <a:pt x="401" y="6"/>
                    <a:pt x="365" y="1"/>
                    <a:pt x="3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41"/>
            <p:cNvSpPr/>
            <p:nvPr/>
          </p:nvSpPr>
          <p:spPr>
            <a:xfrm>
              <a:off x="4996125" y="4588050"/>
              <a:ext cx="16325" cy="14050"/>
            </a:xfrm>
            <a:custGeom>
              <a:rect b="b" l="l" r="r" t="t"/>
              <a:pathLst>
                <a:path extrusionOk="0" h="562" w="653">
                  <a:moveTo>
                    <a:pt x="300" y="0"/>
                  </a:moveTo>
                  <a:cubicBezTo>
                    <a:pt x="193" y="0"/>
                    <a:pt x="112" y="68"/>
                    <a:pt x="52" y="157"/>
                  </a:cubicBezTo>
                  <a:cubicBezTo>
                    <a:pt x="1" y="333"/>
                    <a:pt x="94" y="468"/>
                    <a:pt x="218" y="550"/>
                  </a:cubicBezTo>
                  <a:cubicBezTo>
                    <a:pt x="242" y="558"/>
                    <a:pt x="266" y="561"/>
                    <a:pt x="291" y="561"/>
                  </a:cubicBezTo>
                  <a:cubicBezTo>
                    <a:pt x="407" y="561"/>
                    <a:pt x="527" y="485"/>
                    <a:pt x="569" y="375"/>
                  </a:cubicBezTo>
                  <a:cubicBezTo>
                    <a:pt x="652" y="251"/>
                    <a:pt x="569" y="75"/>
                    <a:pt x="435" y="33"/>
                  </a:cubicBezTo>
                  <a:cubicBezTo>
                    <a:pt x="386" y="10"/>
                    <a:pt x="341" y="0"/>
                    <a:pt x="3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41"/>
            <p:cNvSpPr/>
            <p:nvPr/>
          </p:nvSpPr>
          <p:spPr>
            <a:xfrm>
              <a:off x="5060750" y="4614450"/>
              <a:ext cx="15275" cy="14050"/>
            </a:xfrm>
            <a:custGeom>
              <a:rect b="b" l="l" r="r" t="t"/>
              <a:pathLst>
                <a:path extrusionOk="0" h="562" w="611">
                  <a:moveTo>
                    <a:pt x="321" y="1"/>
                  </a:moveTo>
                  <a:cubicBezTo>
                    <a:pt x="205" y="1"/>
                    <a:pt x="86" y="76"/>
                    <a:pt x="52" y="187"/>
                  </a:cubicBezTo>
                  <a:cubicBezTo>
                    <a:pt x="1" y="311"/>
                    <a:pt x="52" y="487"/>
                    <a:pt x="176" y="528"/>
                  </a:cubicBezTo>
                  <a:cubicBezTo>
                    <a:pt x="225" y="551"/>
                    <a:pt x="273" y="561"/>
                    <a:pt x="317" y="561"/>
                  </a:cubicBezTo>
                  <a:cubicBezTo>
                    <a:pt x="435" y="561"/>
                    <a:pt x="532" y="491"/>
                    <a:pt x="569" y="394"/>
                  </a:cubicBezTo>
                  <a:cubicBezTo>
                    <a:pt x="611" y="228"/>
                    <a:pt x="569" y="94"/>
                    <a:pt x="393" y="11"/>
                  </a:cubicBezTo>
                  <a:cubicBezTo>
                    <a:pt x="370" y="4"/>
                    <a:pt x="345" y="1"/>
                    <a:pt x="3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41"/>
            <p:cNvSpPr/>
            <p:nvPr/>
          </p:nvSpPr>
          <p:spPr>
            <a:xfrm>
              <a:off x="4932800" y="4671850"/>
              <a:ext cx="6500" cy="8550"/>
            </a:xfrm>
            <a:custGeom>
              <a:rect b="b" l="l" r="r" t="t"/>
              <a:pathLst>
                <a:path extrusionOk="0" h="342" w="260">
                  <a:moveTo>
                    <a:pt x="83" y="0"/>
                  </a:moveTo>
                  <a:lnTo>
                    <a:pt x="1" y="259"/>
                  </a:lnTo>
                  <a:lnTo>
                    <a:pt x="259" y="341"/>
                  </a:lnTo>
                  <a:lnTo>
                    <a:pt x="259" y="259"/>
                  </a:lnTo>
                  <a:cubicBezTo>
                    <a:pt x="259" y="124"/>
                    <a:pt x="208" y="42"/>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41"/>
            <p:cNvSpPr/>
            <p:nvPr/>
          </p:nvSpPr>
          <p:spPr>
            <a:xfrm>
              <a:off x="4956325" y="4607225"/>
              <a:ext cx="10875" cy="13775"/>
            </a:xfrm>
            <a:custGeom>
              <a:rect b="b" l="l" r="r" t="t"/>
              <a:pathLst>
                <a:path extrusionOk="0" h="551" w="435">
                  <a:moveTo>
                    <a:pt x="218" y="0"/>
                  </a:moveTo>
                  <a:lnTo>
                    <a:pt x="1" y="517"/>
                  </a:lnTo>
                  <a:cubicBezTo>
                    <a:pt x="38" y="540"/>
                    <a:pt x="77" y="550"/>
                    <a:pt x="116" y="550"/>
                  </a:cubicBezTo>
                  <a:cubicBezTo>
                    <a:pt x="218" y="550"/>
                    <a:pt x="315" y="480"/>
                    <a:pt x="352" y="383"/>
                  </a:cubicBezTo>
                  <a:cubicBezTo>
                    <a:pt x="435" y="218"/>
                    <a:pt x="352" y="83"/>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41"/>
            <p:cNvSpPr/>
            <p:nvPr/>
          </p:nvSpPr>
          <p:spPr>
            <a:xfrm>
              <a:off x="5105975" y="4599725"/>
              <a:ext cx="7800" cy="9600"/>
            </a:xfrm>
            <a:custGeom>
              <a:rect b="b" l="l" r="r" t="t"/>
              <a:pathLst>
                <a:path extrusionOk="0" h="384" w="312">
                  <a:moveTo>
                    <a:pt x="53" y="1"/>
                  </a:moveTo>
                  <a:cubicBezTo>
                    <a:pt x="53" y="83"/>
                    <a:pt x="1" y="125"/>
                    <a:pt x="53" y="166"/>
                  </a:cubicBezTo>
                  <a:cubicBezTo>
                    <a:pt x="53" y="259"/>
                    <a:pt x="94" y="300"/>
                    <a:pt x="135" y="342"/>
                  </a:cubicBezTo>
                  <a:cubicBezTo>
                    <a:pt x="177" y="342"/>
                    <a:pt x="177" y="383"/>
                    <a:pt x="218" y="383"/>
                  </a:cubicBezTo>
                  <a:lnTo>
                    <a:pt x="311" y="125"/>
                  </a:lnTo>
                  <a:lnTo>
                    <a:pt x="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41"/>
            <p:cNvSpPr/>
            <p:nvPr/>
          </p:nvSpPr>
          <p:spPr>
            <a:xfrm>
              <a:off x="5041375" y="4573875"/>
              <a:ext cx="14225" cy="9600"/>
            </a:xfrm>
            <a:custGeom>
              <a:rect b="b" l="l" r="r" t="t"/>
              <a:pathLst>
                <a:path extrusionOk="0" h="384" w="569">
                  <a:moveTo>
                    <a:pt x="52" y="1"/>
                  </a:moveTo>
                  <a:lnTo>
                    <a:pt x="52" y="1"/>
                  </a:lnTo>
                  <a:cubicBezTo>
                    <a:pt x="0" y="125"/>
                    <a:pt x="93" y="301"/>
                    <a:pt x="217" y="342"/>
                  </a:cubicBezTo>
                  <a:cubicBezTo>
                    <a:pt x="217" y="342"/>
                    <a:pt x="259" y="342"/>
                    <a:pt x="259" y="383"/>
                  </a:cubicBezTo>
                  <a:lnTo>
                    <a:pt x="310" y="383"/>
                  </a:lnTo>
                  <a:cubicBezTo>
                    <a:pt x="393" y="383"/>
                    <a:pt x="434" y="342"/>
                    <a:pt x="476" y="342"/>
                  </a:cubicBezTo>
                  <a:cubicBezTo>
                    <a:pt x="517" y="301"/>
                    <a:pt x="569" y="259"/>
                    <a:pt x="569" y="208"/>
                  </a:cubicBezTo>
                  <a:lnTo>
                    <a:pt x="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41"/>
            <p:cNvSpPr/>
            <p:nvPr/>
          </p:nvSpPr>
          <p:spPr>
            <a:xfrm>
              <a:off x="4982175" y="4550100"/>
              <a:ext cx="9850" cy="6475"/>
            </a:xfrm>
            <a:custGeom>
              <a:rect b="b" l="l" r="r" t="t"/>
              <a:pathLst>
                <a:path extrusionOk="0" h="259" w="394">
                  <a:moveTo>
                    <a:pt x="135" y="1"/>
                  </a:moveTo>
                  <a:lnTo>
                    <a:pt x="0" y="259"/>
                  </a:lnTo>
                  <a:lnTo>
                    <a:pt x="176" y="259"/>
                  </a:lnTo>
                  <a:cubicBezTo>
                    <a:pt x="259" y="259"/>
                    <a:pt x="352" y="176"/>
                    <a:pt x="393" y="83"/>
                  </a:cubicBezTo>
                  <a:lnTo>
                    <a:pt x="1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41"/>
            <p:cNvSpPr/>
            <p:nvPr/>
          </p:nvSpPr>
          <p:spPr>
            <a:xfrm>
              <a:off x="4961750" y="4761925"/>
              <a:ext cx="16325" cy="13700"/>
            </a:xfrm>
            <a:custGeom>
              <a:rect b="b" l="l" r="r" t="t"/>
              <a:pathLst>
                <a:path extrusionOk="0" h="548" w="653">
                  <a:moveTo>
                    <a:pt x="336" y="1"/>
                  </a:moveTo>
                  <a:cubicBezTo>
                    <a:pt x="229" y="1"/>
                    <a:pt x="123" y="55"/>
                    <a:pt x="83" y="181"/>
                  </a:cubicBezTo>
                  <a:cubicBezTo>
                    <a:pt x="1" y="316"/>
                    <a:pt x="83" y="491"/>
                    <a:pt x="218" y="533"/>
                  </a:cubicBezTo>
                  <a:cubicBezTo>
                    <a:pt x="259" y="542"/>
                    <a:pt x="297" y="548"/>
                    <a:pt x="332" y="548"/>
                  </a:cubicBezTo>
                  <a:cubicBezTo>
                    <a:pt x="449" y="548"/>
                    <a:pt x="537" y="492"/>
                    <a:pt x="600" y="357"/>
                  </a:cubicBezTo>
                  <a:cubicBezTo>
                    <a:pt x="652" y="233"/>
                    <a:pt x="600" y="57"/>
                    <a:pt x="435" y="16"/>
                  </a:cubicBezTo>
                  <a:cubicBezTo>
                    <a:pt x="403" y="6"/>
                    <a:pt x="370" y="1"/>
                    <a:pt x="3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41"/>
            <p:cNvSpPr/>
            <p:nvPr/>
          </p:nvSpPr>
          <p:spPr>
            <a:xfrm>
              <a:off x="4916525" y="4780750"/>
              <a:ext cx="16300" cy="14150"/>
            </a:xfrm>
            <a:custGeom>
              <a:rect b="b" l="l" r="r" t="t"/>
              <a:pathLst>
                <a:path extrusionOk="0" h="566" w="652">
                  <a:moveTo>
                    <a:pt x="316" y="0"/>
                  </a:moveTo>
                  <a:cubicBezTo>
                    <a:pt x="216" y="0"/>
                    <a:pt x="120" y="73"/>
                    <a:pt x="83" y="162"/>
                  </a:cubicBezTo>
                  <a:cubicBezTo>
                    <a:pt x="0" y="297"/>
                    <a:pt x="83" y="462"/>
                    <a:pt x="217" y="555"/>
                  </a:cubicBezTo>
                  <a:cubicBezTo>
                    <a:pt x="248" y="563"/>
                    <a:pt x="278" y="566"/>
                    <a:pt x="305" y="566"/>
                  </a:cubicBezTo>
                  <a:cubicBezTo>
                    <a:pt x="436" y="566"/>
                    <a:pt x="532" y="490"/>
                    <a:pt x="600" y="379"/>
                  </a:cubicBezTo>
                  <a:cubicBezTo>
                    <a:pt x="652" y="255"/>
                    <a:pt x="559" y="80"/>
                    <a:pt x="435" y="38"/>
                  </a:cubicBezTo>
                  <a:cubicBezTo>
                    <a:pt x="397" y="12"/>
                    <a:pt x="356" y="0"/>
                    <a:pt x="3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41"/>
            <p:cNvSpPr/>
            <p:nvPr/>
          </p:nvSpPr>
          <p:spPr>
            <a:xfrm>
              <a:off x="4943400" y="4716700"/>
              <a:ext cx="16300" cy="13700"/>
            </a:xfrm>
            <a:custGeom>
              <a:rect b="b" l="l" r="r" t="t"/>
              <a:pathLst>
                <a:path extrusionOk="0" h="548" w="652">
                  <a:moveTo>
                    <a:pt x="319" y="1"/>
                  </a:moveTo>
                  <a:cubicBezTo>
                    <a:pt x="202" y="1"/>
                    <a:pt x="113" y="55"/>
                    <a:pt x="42" y="181"/>
                  </a:cubicBezTo>
                  <a:cubicBezTo>
                    <a:pt x="1" y="315"/>
                    <a:pt x="42" y="491"/>
                    <a:pt x="218" y="532"/>
                  </a:cubicBezTo>
                  <a:cubicBezTo>
                    <a:pt x="249" y="542"/>
                    <a:pt x="282" y="547"/>
                    <a:pt x="315" y="547"/>
                  </a:cubicBezTo>
                  <a:cubicBezTo>
                    <a:pt x="423" y="547"/>
                    <a:pt x="527" y="492"/>
                    <a:pt x="559" y="357"/>
                  </a:cubicBezTo>
                  <a:cubicBezTo>
                    <a:pt x="652" y="233"/>
                    <a:pt x="559" y="57"/>
                    <a:pt x="435" y="16"/>
                  </a:cubicBezTo>
                  <a:cubicBezTo>
                    <a:pt x="393" y="6"/>
                    <a:pt x="355" y="1"/>
                    <a:pt x="3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41"/>
            <p:cNvSpPr/>
            <p:nvPr/>
          </p:nvSpPr>
          <p:spPr>
            <a:xfrm>
              <a:off x="5008025" y="4743125"/>
              <a:ext cx="15275" cy="13575"/>
            </a:xfrm>
            <a:custGeom>
              <a:rect b="b" l="l" r="r" t="t"/>
              <a:pathLst>
                <a:path extrusionOk="0" h="543" w="611">
                  <a:moveTo>
                    <a:pt x="277" y="0"/>
                  </a:moveTo>
                  <a:cubicBezTo>
                    <a:pt x="175" y="0"/>
                    <a:pt x="79" y="68"/>
                    <a:pt x="42" y="158"/>
                  </a:cubicBezTo>
                  <a:cubicBezTo>
                    <a:pt x="0" y="292"/>
                    <a:pt x="42" y="468"/>
                    <a:pt x="176" y="509"/>
                  </a:cubicBezTo>
                  <a:cubicBezTo>
                    <a:pt x="225" y="532"/>
                    <a:pt x="269" y="542"/>
                    <a:pt x="310" y="542"/>
                  </a:cubicBezTo>
                  <a:cubicBezTo>
                    <a:pt x="417" y="542"/>
                    <a:pt x="499" y="472"/>
                    <a:pt x="559" y="375"/>
                  </a:cubicBezTo>
                  <a:cubicBezTo>
                    <a:pt x="610" y="251"/>
                    <a:pt x="559" y="75"/>
                    <a:pt x="393" y="34"/>
                  </a:cubicBezTo>
                  <a:cubicBezTo>
                    <a:pt x="356" y="11"/>
                    <a:pt x="316" y="0"/>
                    <a:pt x="2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41"/>
            <p:cNvSpPr/>
            <p:nvPr/>
          </p:nvSpPr>
          <p:spPr>
            <a:xfrm>
              <a:off x="4879825" y="4800050"/>
              <a:ext cx="6475" cy="9575"/>
            </a:xfrm>
            <a:custGeom>
              <a:rect b="b" l="l" r="r" t="t"/>
              <a:pathLst>
                <a:path extrusionOk="0" h="383" w="259">
                  <a:moveTo>
                    <a:pt x="93" y="0"/>
                  </a:moveTo>
                  <a:lnTo>
                    <a:pt x="0" y="259"/>
                  </a:lnTo>
                  <a:lnTo>
                    <a:pt x="259" y="383"/>
                  </a:lnTo>
                  <a:lnTo>
                    <a:pt x="259" y="259"/>
                  </a:lnTo>
                  <a:cubicBezTo>
                    <a:pt x="259" y="166"/>
                    <a:pt x="217" y="83"/>
                    <a:pt x="135" y="42"/>
                  </a:cubicBez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41"/>
            <p:cNvSpPr/>
            <p:nvPr/>
          </p:nvSpPr>
          <p:spPr>
            <a:xfrm>
              <a:off x="4903600" y="4736450"/>
              <a:ext cx="9850" cy="12750"/>
            </a:xfrm>
            <a:custGeom>
              <a:rect b="b" l="l" r="r" t="t"/>
              <a:pathLst>
                <a:path extrusionOk="0" h="510" w="394">
                  <a:moveTo>
                    <a:pt x="218" y="1"/>
                  </a:moveTo>
                  <a:lnTo>
                    <a:pt x="0" y="477"/>
                  </a:lnTo>
                  <a:cubicBezTo>
                    <a:pt x="38" y="499"/>
                    <a:pt x="77" y="510"/>
                    <a:pt x="116" y="510"/>
                  </a:cubicBezTo>
                  <a:cubicBezTo>
                    <a:pt x="217" y="510"/>
                    <a:pt x="312" y="439"/>
                    <a:pt x="342" y="342"/>
                  </a:cubicBezTo>
                  <a:cubicBezTo>
                    <a:pt x="393" y="218"/>
                    <a:pt x="342" y="42"/>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41"/>
            <p:cNvSpPr/>
            <p:nvPr/>
          </p:nvSpPr>
          <p:spPr>
            <a:xfrm>
              <a:off x="5053250" y="4728975"/>
              <a:ext cx="7525" cy="8550"/>
            </a:xfrm>
            <a:custGeom>
              <a:rect b="b" l="l" r="r" t="t"/>
              <a:pathLst>
                <a:path extrusionOk="0" h="342" w="301">
                  <a:moveTo>
                    <a:pt x="42" y="0"/>
                  </a:moveTo>
                  <a:cubicBezTo>
                    <a:pt x="1" y="41"/>
                    <a:pt x="1" y="83"/>
                    <a:pt x="42" y="124"/>
                  </a:cubicBezTo>
                  <a:cubicBezTo>
                    <a:pt x="42" y="207"/>
                    <a:pt x="94" y="300"/>
                    <a:pt x="176" y="341"/>
                  </a:cubicBezTo>
                  <a:lnTo>
                    <a:pt x="301" y="83"/>
                  </a:lnTo>
                  <a:lnTo>
                    <a:pt x="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41"/>
            <p:cNvSpPr/>
            <p:nvPr/>
          </p:nvSpPr>
          <p:spPr>
            <a:xfrm>
              <a:off x="4988625" y="4701825"/>
              <a:ext cx="14000" cy="9600"/>
            </a:xfrm>
            <a:custGeom>
              <a:rect b="b" l="l" r="r" t="t"/>
              <a:pathLst>
                <a:path extrusionOk="0" h="384" w="560">
                  <a:moveTo>
                    <a:pt x="42" y="1"/>
                  </a:moveTo>
                  <a:lnTo>
                    <a:pt x="42" y="1"/>
                  </a:lnTo>
                  <a:cubicBezTo>
                    <a:pt x="1" y="135"/>
                    <a:pt x="94" y="311"/>
                    <a:pt x="218" y="352"/>
                  </a:cubicBezTo>
                  <a:cubicBezTo>
                    <a:pt x="259" y="373"/>
                    <a:pt x="303" y="383"/>
                    <a:pt x="347" y="383"/>
                  </a:cubicBezTo>
                  <a:cubicBezTo>
                    <a:pt x="391" y="383"/>
                    <a:pt x="435" y="373"/>
                    <a:pt x="477" y="352"/>
                  </a:cubicBezTo>
                  <a:cubicBezTo>
                    <a:pt x="518" y="311"/>
                    <a:pt x="559" y="259"/>
                    <a:pt x="559" y="218"/>
                  </a:cubicBezTo>
                  <a:lnTo>
                    <a:pt x="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41"/>
            <p:cNvSpPr/>
            <p:nvPr/>
          </p:nvSpPr>
          <p:spPr>
            <a:xfrm>
              <a:off x="4929450" y="4678300"/>
              <a:ext cx="9850" cy="6500"/>
            </a:xfrm>
            <a:custGeom>
              <a:rect b="b" l="l" r="r" t="t"/>
              <a:pathLst>
                <a:path extrusionOk="0" h="260" w="394">
                  <a:moveTo>
                    <a:pt x="135" y="1"/>
                  </a:moveTo>
                  <a:lnTo>
                    <a:pt x="0" y="259"/>
                  </a:lnTo>
                  <a:lnTo>
                    <a:pt x="176" y="259"/>
                  </a:lnTo>
                  <a:cubicBezTo>
                    <a:pt x="259" y="259"/>
                    <a:pt x="342" y="166"/>
                    <a:pt x="393" y="83"/>
                  </a:cubicBezTo>
                  <a:lnTo>
                    <a:pt x="1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41"/>
            <p:cNvSpPr/>
            <p:nvPr/>
          </p:nvSpPr>
          <p:spPr>
            <a:xfrm>
              <a:off x="4876725" y="4806500"/>
              <a:ext cx="9575" cy="7525"/>
            </a:xfrm>
            <a:custGeom>
              <a:rect b="b" l="l" r="r" t="t"/>
              <a:pathLst>
                <a:path extrusionOk="0" h="301" w="383">
                  <a:moveTo>
                    <a:pt x="124" y="1"/>
                  </a:moveTo>
                  <a:lnTo>
                    <a:pt x="0" y="259"/>
                  </a:lnTo>
                  <a:cubicBezTo>
                    <a:pt x="42" y="259"/>
                    <a:pt x="83" y="301"/>
                    <a:pt x="124" y="301"/>
                  </a:cubicBezTo>
                  <a:lnTo>
                    <a:pt x="176" y="259"/>
                  </a:lnTo>
                  <a:lnTo>
                    <a:pt x="217" y="259"/>
                  </a:lnTo>
                  <a:cubicBezTo>
                    <a:pt x="259" y="259"/>
                    <a:pt x="300" y="208"/>
                    <a:pt x="300" y="208"/>
                  </a:cubicBezTo>
                  <a:cubicBezTo>
                    <a:pt x="341" y="166"/>
                    <a:pt x="341" y="125"/>
                    <a:pt x="383" y="125"/>
                  </a:cubicBezTo>
                  <a:lnTo>
                    <a:pt x="1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41"/>
            <p:cNvSpPr/>
            <p:nvPr/>
          </p:nvSpPr>
          <p:spPr>
            <a:xfrm>
              <a:off x="5126675" y="4002525"/>
              <a:ext cx="13975" cy="10225"/>
            </a:xfrm>
            <a:custGeom>
              <a:rect b="b" l="l" r="r" t="t"/>
              <a:pathLst>
                <a:path extrusionOk="0" h="409" w="559">
                  <a:moveTo>
                    <a:pt x="244" y="0"/>
                  </a:moveTo>
                  <a:cubicBezTo>
                    <a:pt x="148" y="0"/>
                    <a:pt x="62" y="49"/>
                    <a:pt x="0" y="150"/>
                  </a:cubicBezTo>
                  <a:lnTo>
                    <a:pt x="0" y="192"/>
                  </a:lnTo>
                  <a:lnTo>
                    <a:pt x="465" y="409"/>
                  </a:lnTo>
                  <a:cubicBezTo>
                    <a:pt x="558" y="233"/>
                    <a:pt x="465" y="109"/>
                    <a:pt x="341" y="16"/>
                  </a:cubicBezTo>
                  <a:cubicBezTo>
                    <a:pt x="308" y="6"/>
                    <a:pt x="276" y="0"/>
                    <a:pt x="2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41"/>
            <p:cNvSpPr/>
            <p:nvPr/>
          </p:nvSpPr>
          <p:spPr>
            <a:xfrm>
              <a:off x="5105975" y="3957300"/>
              <a:ext cx="15275" cy="13700"/>
            </a:xfrm>
            <a:custGeom>
              <a:rect b="b" l="l" r="r" t="t"/>
              <a:pathLst>
                <a:path extrusionOk="0" h="548" w="611">
                  <a:moveTo>
                    <a:pt x="297" y="1"/>
                  </a:moveTo>
                  <a:cubicBezTo>
                    <a:pt x="189" y="1"/>
                    <a:pt x="84" y="56"/>
                    <a:pt x="53" y="191"/>
                  </a:cubicBezTo>
                  <a:cubicBezTo>
                    <a:pt x="1" y="315"/>
                    <a:pt x="53" y="491"/>
                    <a:pt x="218" y="532"/>
                  </a:cubicBezTo>
                  <a:cubicBezTo>
                    <a:pt x="252" y="543"/>
                    <a:pt x="287" y="548"/>
                    <a:pt x="322" y="548"/>
                  </a:cubicBezTo>
                  <a:cubicBezTo>
                    <a:pt x="428" y="548"/>
                    <a:pt x="531" y="501"/>
                    <a:pt x="570" y="408"/>
                  </a:cubicBezTo>
                  <a:cubicBezTo>
                    <a:pt x="611" y="233"/>
                    <a:pt x="570" y="109"/>
                    <a:pt x="394" y="16"/>
                  </a:cubicBezTo>
                  <a:cubicBezTo>
                    <a:pt x="362" y="6"/>
                    <a:pt x="329" y="1"/>
                    <a:pt x="2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41"/>
            <p:cNvSpPr/>
            <p:nvPr/>
          </p:nvSpPr>
          <p:spPr>
            <a:xfrm>
              <a:off x="5068500" y="3977050"/>
              <a:ext cx="6500" cy="8825"/>
            </a:xfrm>
            <a:custGeom>
              <a:rect b="b" l="l" r="r" t="t"/>
              <a:pathLst>
                <a:path extrusionOk="0" h="353" w="260">
                  <a:moveTo>
                    <a:pt x="83" y="1"/>
                  </a:moveTo>
                  <a:lnTo>
                    <a:pt x="1" y="259"/>
                  </a:lnTo>
                  <a:lnTo>
                    <a:pt x="259" y="352"/>
                  </a:lnTo>
                  <a:lnTo>
                    <a:pt x="259" y="259"/>
                  </a:lnTo>
                  <a:cubicBezTo>
                    <a:pt x="259" y="135"/>
                    <a:pt x="208" y="42"/>
                    <a:pt x="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41"/>
            <p:cNvSpPr/>
            <p:nvPr/>
          </p:nvSpPr>
          <p:spPr>
            <a:xfrm>
              <a:off x="5137250" y="4157525"/>
              <a:ext cx="9850" cy="6950"/>
            </a:xfrm>
            <a:custGeom>
              <a:rect b="b" l="l" r="r" t="t"/>
              <a:pathLst>
                <a:path extrusionOk="0" h="278" w="394">
                  <a:moveTo>
                    <a:pt x="261" y="1"/>
                  </a:moveTo>
                  <a:cubicBezTo>
                    <a:pt x="246" y="1"/>
                    <a:pt x="232" y="5"/>
                    <a:pt x="218" y="19"/>
                  </a:cubicBezTo>
                  <a:cubicBezTo>
                    <a:pt x="177" y="19"/>
                    <a:pt x="94" y="61"/>
                    <a:pt x="94" y="61"/>
                  </a:cubicBezTo>
                  <a:lnTo>
                    <a:pt x="42" y="112"/>
                  </a:lnTo>
                  <a:cubicBezTo>
                    <a:pt x="1" y="154"/>
                    <a:pt x="1" y="154"/>
                    <a:pt x="1" y="195"/>
                  </a:cubicBezTo>
                  <a:lnTo>
                    <a:pt x="259" y="278"/>
                  </a:lnTo>
                  <a:lnTo>
                    <a:pt x="394" y="19"/>
                  </a:lnTo>
                  <a:cubicBezTo>
                    <a:pt x="332" y="19"/>
                    <a:pt x="293" y="1"/>
                    <a:pt x="2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41"/>
            <p:cNvSpPr/>
            <p:nvPr/>
          </p:nvSpPr>
          <p:spPr>
            <a:xfrm>
              <a:off x="5072650" y="4130725"/>
              <a:ext cx="15275" cy="10225"/>
            </a:xfrm>
            <a:custGeom>
              <a:rect b="b" l="l" r="r" t="t"/>
              <a:pathLst>
                <a:path extrusionOk="0" h="409" w="611">
                  <a:moveTo>
                    <a:pt x="296" y="1"/>
                  </a:moveTo>
                  <a:cubicBezTo>
                    <a:pt x="199" y="1"/>
                    <a:pt x="112" y="49"/>
                    <a:pt x="42" y="150"/>
                  </a:cubicBezTo>
                  <a:cubicBezTo>
                    <a:pt x="42" y="150"/>
                    <a:pt x="42" y="192"/>
                    <a:pt x="0" y="192"/>
                  </a:cubicBezTo>
                  <a:lnTo>
                    <a:pt x="517" y="409"/>
                  </a:lnTo>
                  <a:cubicBezTo>
                    <a:pt x="610" y="274"/>
                    <a:pt x="517" y="99"/>
                    <a:pt x="393" y="16"/>
                  </a:cubicBezTo>
                  <a:cubicBezTo>
                    <a:pt x="360" y="6"/>
                    <a:pt x="327"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41"/>
            <p:cNvSpPr/>
            <p:nvPr/>
          </p:nvSpPr>
          <p:spPr>
            <a:xfrm>
              <a:off x="5163100" y="4093100"/>
              <a:ext cx="9850" cy="13225"/>
            </a:xfrm>
            <a:custGeom>
              <a:rect b="b" l="l" r="r" t="t"/>
              <a:pathLst>
                <a:path extrusionOk="0" h="529" w="394">
                  <a:moveTo>
                    <a:pt x="321" y="1"/>
                  </a:moveTo>
                  <a:cubicBezTo>
                    <a:pt x="205" y="1"/>
                    <a:pt x="85" y="76"/>
                    <a:pt x="42" y="187"/>
                  </a:cubicBezTo>
                  <a:cubicBezTo>
                    <a:pt x="1" y="270"/>
                    <a:pt x="1" y="311"/>
                    <a:pt x="42" y="404"/>
                  </a:cubicBezTo>
                  <a:cubicBezTo>
                    <a:pt x="42" y="446"/>
                    <a:pt x="94" y="487"/>
                    <a:pt x="135" y="528"/>
                  </a:cubicBezTo>
                  <a:lnTo>
                    <a:pt x="177" y="528"/>
                  </a:lnTo>
                  <a:lnTo>
                    <a:pt x="394" y="11"/>
                  </a:lnTo>
                  <a:cubicBezTo>
                    <a:pt x="370" y="4"/>
                    <a:pt x="346" y="1"/>
                    <a:pt x="3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41"/>
            <p:cNvSpPr/>
            <p:nvPr/>
          </p:nvSpPr>
          <p:spPr>
            <a:xfrm>
              <a:off x="5098500" y="4067150"/>
              <a:ext cx="15275" cy="13700"/>
            </a:xfrm>
            <a:custGeom>
              <a:rect b="b" l="l" r="r" t="t"/>
              <a:pathLst>
                <a:path extrusionOk="0" h="548" w="611">
                  <a:moveTo>
                    <a:pt x="290" y="0"/>
                  </a:moveTo>
                  <a:cubicBezTo>
                    <a:pt x="184" y="0"/>
                    <a:pt x="80" y="49"/>
                    <a:pt x="41" y="150"/>
                  </a:cubicBezTo>
                  <a:cubicBezTo>
                    <a:pt x="0" y="315"/>
                    <a:pt x="41" y="450"/>
                    <a:pt x="217" y="533"/>
                  </a:cubicBezTo>
                  <a:cubicBezTo>
                    <a:pt x="249" y="542"/>
                    <a:pt x="282" y="547"/>
                    <a:pt x="316" y="547"/>
                  </a:cubicBezTo>
                  <a:cubicBezTo>
                    <a:pt x="423" y="547"/>
                    <a:pt x="527" y="493"/>
                    <a:pt x="558" y="367"/>
                  </a:cubicBezTo>
                  <a:cubicBezTo>
                    <a:pt x="610" y="233"/>
                    <a:pt x="558" y="57"/>
                    <a:pt x="393" y="16"/>
                  </a:cubicBezTo>
                  <a:cubicBezTo>
                    <a:pt x="360" y="5"/>
                    <a:pt x="325" y="0"/>
                    <a:pt x="2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41"/>
            <p:cNvSpPr/>
            <p:nvPr/>
          </p:nvSpPr>
          <p:spPr>
            <a:xfrm>
              <a:off x="5053250" y="4085600"/>
              <a:ext cx="15275" cy="14050"/>
            </a:xfrm>
            <a:custGeom>
              <a:rect b="b" l="l" r="r" t="t"/>
              <a:pathLst>
                <a:path extrusionOk="0" h="562" w="611">
                  <a:moveTo>
                    <a:pt x="321" y="1"/>
                  </a:moveTo>
                  <a:cubicBezTo>
                    <a:pt x="205" y="1"/>
                    <a:pt x="85" y="77"/>
                    <a:pt x="42" y="187"/>
                  </a:cubicBezTo>
                  <a:cubicBezTo>
                    <a:pt x="1" y="311"/>
                    <a:pt x="42" y="487"/>
                    <a:pt x="176" y="529"/>
                  </a:cubicBezTo>
                  <a:cubicBezTo>
                    <a:pt x="226" y="552"/>
                    <a:pt x="274" y="562"/>
                    <a:pt x="319" y="562"/>
                  </a:cubicBezTo>
                  <a:cubicBezTo>
                    <a:pt x="435" y="562"/>
                    <a:pt x="529" y="494"/>
                    <a:pt x="559" y="405"/>
                  </a:cubicBezTo>
                  <a:cubicBezTo>
                    <a:pt x="611" y="270"/>
                    <a:pt x="559" y="94"/>
                    <a:pt x="394" y="12"/>
                  </a:cubicBezTo>
                  <a:cubicBezTo>
                    <a:pt x="370" y="4"/>
                    <a:pt x="345" y="1"/>
                    <a:pt x="3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41"/>
            <p:cNvSpPr/>
            <p:nvPr/>
          </p:nvSpPr>
          <p:spPr>
            <a:xfrm>
              <a:off x="5116850" y="4112375"/>
              <a:ext cx="16300" cy="13700"/>
            </a:xfrm>
            <a:custGeom>
              <a:rect b="b" l="l" r="r" t="t"/>
              <a:pathLst>
                <a:path extrusionOk="0" h="548" w="652">
                  <a:moveTo>
                    <a:pt x="332" y="1"/>
                  </a:moveTo>
                  <a:cubicBezTo>
                    <a:pt x="225" y="1"/>
                    <a:pt x="122" y="49"/>
                    <a:pt x="83" y="150"/>
                  </a:cubicBezTo>
                  <a:cubicBezTo>
                    <a:pt x="0" y="316"/>
                    <a:pt x="83" y="492"/>
                    <a:pt x="217" y="533"/>
                  </a:cubicBezTo>
                  <a:cubicBezTo>
                    <a:pt x="247" y="543"/>
                    <a:pt x="279" y="548"/>
                    <a:pt x="311" y="548"/>
                  </a:cubicBezTo>
                  <a:cubicBezTo>
                    <a:pt x="417" y="548"/>
                    <a:pt x="527" y="494"/>
                    <a:pt x="558" y="367"/>
                  </a:cubicBezTo>
                  <a:cubicBezTo>
                    <a:pt x="651" y="233"/>
                    <a:pt x="558" y="57"/>
                    <a:pt x="434" y="16"/>
                  </a:cubicBezTo>
                  <a:cubicBezTo>
                    <a:pt x="401" y="6"/>
                    <a:pt x="366" y="1"/>
                    <a:pt x="3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41"/>
            <p:cNvSpPr/>
            <p:nvPr/>
          </p:nvSpPr>
          <p:spPr>
            <a:xfrm>
              <a:off x="5079100" y="4021475"/>
              <a:ext cx="16300" cy="14150"/>
            </a:xfrm>
            <a:custGeom>
              <a:rect b="b" l="l" r="r" t="t"/>
              <a:pathLst>
                <a:path extrusionOk="0" h="566" w="652">
                  <a:moveTo>
                    <a:pt x="319" y="0"/>
                  </a:moveTo>
                  <a:cubicBezTo>
                    <a:pt x="215" y="0"/>
                    <a:pt x="109" y="70"/>
                    <a:pt x="42" y="168"/>
                  </a:cubicBezTo>
                  <a:cubicBezTo>
                    <a:pt x="1" y="333"/>
                    <a:pt x="94" y="468"/>
                    <a:pt x="218" y="550"/>
                  </a:cubicBezTo>
                  <a:cubicBezTo>
                    <a:pt x="249" y="560"/>
                    <a:pt x="283" y="565"/>
                    <a:pt x="316" y="565"/>
                  </a:cubicBezTo>
                  <a:cubicBezTo>
                    <a:pt x="423" y="565"/>
                    <a:pt x="527" y="511"/>
                    <a:pt x="559" y="385"/>
                  </a:cubicBezTo>
                  <a:cubicBezTo>
                    <a:pt x="652" y="250"/>
                    <a:pt x="559" y="75"/>
                    <a:pt x="435" y="33"/>
                  </a:cubicBezTo>
                  <a:cubicBezTo>
                    <a:pt x="398" y="10"/>
                    <a:pt x="358" y="0"/>
                    <a:pt x="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41"/>
            <p:cNvSpPr/>
            <p:nvPr/>
          </p:nvSpPr>
          <p:spPr>
            <a:xfrm>
              <a:off x="5143725" y="4047875"/>
              <a:ext cx="15275" cy="14150"/>
            </a:xfrm>
            <a:custGeom>
              <a:rect b="b" l="l" r="r" t="t"/>
              <a:pathLst>
                <a:path extrusionOk="0" h="566" w="611">
                  <a:moveTo>
                    <a:pt x="344" y="0"/>
                  </a:moveTo>
                  <a:cubicBezTo>
                    <a:pt x="204" y="0"/>
                    <a:pt x="84" y="76"/>
                    <a:pt x="42" y="187"/>
                  </a:cubicBezTo>
                  <a:cubicBezTo>
                    <a:pt x="0" y="311"/>
                    <a:pt x="42" y="487"/>
                    <a:pt x="218" y="528"/>
                  </a:cubicBezTo>
                  <a:cubicBezTo>
                    <a:pt x="256" y="554"/>
                    <a:pt x="296" y="566"/>
                    <a:pt x="336" y="566"/>
                  </a:cubicBezTo>
                  <a:cubicBezTo>
                    <a:pt x="436" y="566"/>
                    <a:pt x="529" y="493"/>
                    <a:pt x="559" y="404"/>
                  </a:cubicBezTo>
                  <a:cubicBezTo>
                    <a:pt x="610" y="228"/>
                    <a:pt x="559" y="104"/>
                    <a:pt x="435" y="11"/>
                  </a:cubicBezTo>
                  <a:cubicBezTo>
                    <a:pt x="404" y="4"/>
                    <a:pt x="373" y="0"/>
                    <a:pt x="3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41"/>
            <p:cNvSpPr/>
            <p:nvPr/>
          </p:nvSpPr>
          <p:spPr>
            <a:xfrm>
              <a:off x="5015525" y="4105275"/>
              <a:ext cx="6475" cy="8550"/>
            </a:xfrm>
            <a:custGeom>
              <a:rect b="b" l="l" r="r" t="t"/>
              <a:pathLst>
                <a:path extrusionOk="0" h="342" w="259">
                  <a:moveTo>
                    <a:pt x="93" y="0"/>
                  </a:moveTo>
                  <a:lnTo>
                    <a:pt x="0" y="259"/>
                  </a:lnTo>
                  <a:lnTo>
                    <a:pt x="259" y="341"/>
                  </a:lnTo>
                  <a:lnTo>
                    <a:pt x="259" y="259"/>
                  </a:lnTo>
                  <a:cubicBezTo>
                    <a:pt x="259" y="134"/>
                    <a:pt x="217" y="41"/>
                    <a:pt x="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41"/>
            <p:cNvSpPr/>
            <p:nvPr/>
          </p:nvSpPr>
          <p:spPr>
            <a:xfrm>
              <a:off x="5039300" y="4040650"/>
              <a:ext cx="10875" cy="13775"/>
            </a:xfrm>
            <a:custGeom>
              <a:rect b="b" l="l" r="r" t="t"/>
              <a:pathLst>
                <a:path extrusionOk="0" h="551" w="435">
                  <a:moveTo>
                    <a:pt x="218" y="0"/>
                  </a:moveTo>
                  <a:lnTo>
                    <a:pt x="0" y="517"/>
                  </a:lnTo>
                  <a:cubicBezTo>
                    <a:pt x="38" y="540"/>
                    <a:pt x="78" y="551"/>
                    <a:pt x="117" y="551"/>
                  </a:cubicBezTo>
                  <a:cubicBezTo>
                    <a:pt x="218" y="551"/>
                    <a:pt x="312" y="483"/>
                    <a:pt x="342" y="393"/>
                  </a:cubicBezTo>
                  <a:cubicBezTo>
                    <a:pt x="435" y="217"/>
                    <a:pt x="342" y="83"/>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41"/>
            <p:cNvSpPr/>
            <p:nvPr/>
          </p:nvSpPr>
          <p:spPr>
            <a:xfrm>
              <a:off x="5125375" y="4007300"/>
              <a:ext cx="12950" cy="9325"/>
            </a:xfrm>
            <a:custGeom>
              <a:rect b="b" l="l" r="r" t="t"/>
              <a:pathLst>
                <a:path extrusionOk="0" h="373" w="518">
                  <a:moveTo>
                    <a:pt x="52" y="1"/>
                  </a:moveTo>
                  <a:cubicBezTo>
                    <a:pt x="0" y="42"/>
                    <a:pt x="0" y="42"/>
                    <a:pt x="0" y="83"/>
                  </a:cubicBezTo>
                  <a:cubicBezTo>
                    <a:pt x="0" y="125"/>
                    <a:pt x="0" y="176"/>
                    <a:pt x="52" y="218"/>
                  </a:cubicBezTo>
                  <a:lnTo>
                    <a:pt x="52" y="259"/>
                  </a:lnTo>
                  <a:cubicBezTo>
                    <a:pt x="93" y="300"/>
                    <a:pt x="135" y="342"/>
                    <a:pt x="176" y="342"/>
                  </a:cubicBezTo>
                  <a:cubicBezTo>
                    <a:pt x="217" y="362"/>
                    <a:pt x="261" y="373"/>
                    <a:pt x="305" y="373"/>
                  </a:cubicBezTo>
                  <a:cubicBezTo>
                    <a:pt x="349" y="373"/>
                    <a:pt x="393" y="362"/>
                    <a:pt x="435" y="342"/>
                  </a:cubicBezTo>
                  <a:cubicBezTo>
                    <a:pt x="476" y="300"/>
                    <a:pt x="517" y="259"/>
                    <a:pt x="517" y="218"/>
                  </a:cubicBezTo>
                  <a:lnTo>
                    <a:pt x="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41"/>
            <p:cNvSpPr/>
            <p:nvPr/>
          </p:nvSpPr>
          <p:spPr>
            <a:xfrm>
              <a:off x="5065150" y="3983525"/>
              <a:ext cx="9850" cy="6475"/>
            </a:xfrm>
            <a:custGeom>
              <a:rect b="b" l="l" r="r" t="t"/>
              <a:pathLst>
                <a:path extrusionOk="0" h="259" w="394">
                  <a:moveTo>
                    <a:pt x="135" y="0"/>
                  </a:moveTo>
                  <a:lnTo>
                    <a:pt x="0" y="259"/>
                  </a:lnTo>
                  <a:lnTo>
                    <a:pt x="135" y="259"/>
                  </a:lnTo>
                  <a:cubicBezTo>
                    <a:pt x="217" y="259"/>
                    <a:pt x="300" y="218"/>
                    <a:pt x="342" y="135"/>
                  </a:cubicBezTo>
                  <a:cubicBezTo>
                    <a:pt x="393" y="135"/>
                    <a:pt x="393" y="135"/>
                    <a:pt x="393" y="93"/>
                  </a:cubicBezTo>
                  <a:lnTo>
                    <a:pt x="1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41"/>
            <p:cNvSpPr/>
            <p:nvPr/>
          </p:nvSpPr>
          <p:spPr>
            <a:xfrm>
              <a:off x="5084525" y="4286200"/>
              <a:ext cx="8550" cy="6475"/>
            </a:xfrm>
            <a:custGeom>
              <a:rect b="b" l="l" r="r" t="t"/>
              <a:pathLst>
                <a:path extrusionOk="0" h="259" w="342">
                  <a:moveTo>
                    <a:pt x="135" y="0"/>
                  </a:moveTo>
                  <a:cubicBezTo>
                    <a:pt x="135" y="0"/>
                    <a:pt x="135" y="42"/>
                    <a:pt x="83" y="42"/>
                  </a:cubicBezTo>
                  <a:cubicBezTo>
                    <a:pt x="83" y="42"/>
                    <a:pt x="42" y="83"/>
                    <a:pt x="42" y="135"/>
                  </a:cubicBezTo>
                  <a:cubicBezTo>
                    <a:pt x="1" y="135"/>
                    <a:pt x="1" y="135"/>
                    <a:pt x="1" y="176"/>
                  </a:cubicBezTo>
                  <a:lnTo>
                    <a:pt x="259" y="259"/>
                  </a:lnTo>
                  <a:lnTo>
                    <a:pt x="3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41"/>
            <p:cNvSpPr/>
            <p:nvPr/>
          </p:nvSpPr>
          <p:spPr>
            <a:xfrm>
              <a:off x="5019900" y="4259325"/>
              <a:ext cx="14000" cy="9575"/>
            </a:xfrm>
            <a:custGeom>
              <a:rect b="b" l="l" r="r" t="t"/>
              <a:pathLst>
                <a:path extrusionOk="0" h="383" w="560">
                  <a:moveTo>
                    <a:pt x="259" y="0"/>
                  </a:moveTo>
                  <a:cubicBezTo>
                    <a:pt x="218" y="0"/>
                    <a:pt x="218" y="0"/>
                    <a:pt x="177" y="41"/>
                  </a:cubicBezTo>
                  <a:lnTo>
                    <a:pt x="135" y="41"/>
                  </a:lnTo>
                  <a:cubicBezTo>
                    <a:pt x="84" y="83"/>
                    <a:pt x="42" y="83"/>
                    <a:pt x="42" y="124"/>
                  </a:cubicBezTo>
                  <a:cubicBezTo>
                    <a:pt x="42" y="124"/>
                    <a:pt x="42" y="176"/>
                    <a:pt x="1" y="176"/>
                  </a:cubicBezTo>
                  <a:lnTo>
                    <a:pt x="518" y="383"/>
                  </a:lnTo>
                  <a:lnTo>
                    <a:pt x="559" y="341"/>
                  </a:lnTo>
                  <a:cubicBezTo>
                    <a:pt x="559" y="217"/>
                    <a:pt x="518" y="83"/>
                    <a:pt x="394" y="41"/>
                  </a:cubicBezTo>
                  <a:cubicBezTo>
                    <a:pt x="342" y="0"/>
                    <a:pt x="301"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41"/>
            <p:cNvSpPr/>
            <p:nvPr/>
          </p:nvSpPr>
          <p:spPr>
            <a:xfrm>
              <a:off x="5110375" y="4221575"/>
              <a:ext cx="9850" cy="13975"/>
            </a:xfrm>
            <a:custGeom>
              <a:rect b="b" l="l" r="r" t="t"/>
              <a:pathLst>
                <a:path extrusionOk="0" h="559" w="394">
                  <a:moveTo>
                    <a:pt x="259" y="1"/>
                  </a:moveTo>
                  <a:cubicBezTo>
                    <a:pt x="176" y="1"/>
                    <a:pt x="83" y="83"/>
                    <a:pt x="42" y="176"/>
                  </a:cubicBezTo>
                  <a:cubicBezTo>
                    <a:pt x="1" y="259"/>
                    <a:pt x="1" y="342"/>
                    <a:pt x="42" y="435"/>
                  </a:cubicBezTo>
                  <a:lnTo>
                    <a:pt x="176" y="559"/>
                  </a:lnTo>
                  <a:lnTo>
                    <a:pt x="394" y="42"/>
                  </a:lnTo>
                  <a:cubicBezTo>
                    <a:pt x="342" y="1"/>
                    <a:pt x="300"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41"/>
            <p:cNvSpPr/>
            <p:nvPr/>
          </p:nvSpPr>
          <p:spPr>
            <a:xfrm>
              <a:off x="5045750" y="4195350"/>
              <a:ext cx="15025" cy="13725"/>
            </a:xfrm>
            <a:custGeom>
              <a:rect b="b" l="l" r="r" t="t"/>
              <a:pathLst>
                <a:path extrusionOk="0" h="549" w="601">
                  <a:moveTo>
                    <a:pt x="295" y="1"/>
                  </a:moveTo>
                  <a:cubicBezTo>
                    <a:pt x="185" y="1"/>
                    <a:pt x="74" y="57"/>
                    <a:pt x="42" y="192"/>
                  </a:cubicBezTo>
                  <a:cubicBezTo>
                    <a:pt x="1" y="316"/>
                    <a:pt x="42" y="491"/>
                    <a:pt x="177" y="533"/>
                  </a:cubicBezTo>
                  <a:cubicBezTo>
                    <a:pt x="218" y="543"/>
                    <a:pt x="260" y="548"/>
                    <a:pt x="300" y="548"/>
                  </a:cubicBezTo>
                  <a:cubicBezTo>
                    <a:pt x="422" y="548"/>
                    <a:pt x="528" y="502"/>
                    <a:pt x="559" y="409"/>
                  </a:cubicBezTo>
                  <a:cubicBezTo>
                    <a:pt x="601" y="233"/>
                    <a:pt x="559" y="57"/>
                    <a:pt x="394" y="16"/>
                  </a:cubicBezTo>
                  <a:cubicBezTo>
                    <a:pt x="362" y="6"/>
                    <a:pt x="329" y="1"/>
                    <a:pt x="2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41"/>
            <p:cNvSpPr/>
            <p:nvPr/>
          </p:nvSpPr>
          <p:spPr>
            <a:xfrm>
              <a:off x="5000525" y="4214300"/>
              <a:ext cx="15025" cy="14025"/>
            </a:xfrm>
            <a:custGeom>
              <a:rect b="b" l="l" r="r" t="t"/>
              <a:pathLst>
                <a:path extrusionOk="0" h="561" w="601">
                  <a:moveTo>
                    <a:pt x="276" y="0"/>
                  </a:moveTo>
                  <a:cubicBezTo>
                    <a:pt x="172" y="0"/>
                    <a:pt x="72" y="70"/>
                    <a:pt x="42" y="168"/>
                  </a:cubicBezTo>
                  <a:cubicBezTo>
                    <a:pt x="1" y="292"/>
                    <a:pt x="42" y="467"/>
                    <a:pt x="176" y="550"/>
                  </a:cubicBezTo>
                  <a:cubicBezTo>
                    <a:pt x="205" y="557"/>
                    <a:pt x="233" y="561"/>
                    <a:pt x="261" y="561"/>
                  </a:cubicBezTo>
                  <a:cubicBezTo>
                    <a:pt x="387" y="561"/>
                    <a:pt x="491" y="485"/>
                    <a:pt x="559" y="374"/>
                  </a:cubicBezTo>
                  <a:cubicBezTo>
                    <a:pt x="600" y="250"/>
                    <a:pt x="559" y="75"/>
                    <a:pt x="393" y="33"/>
                  </a:cubicBezTo>
                  <a:cubicBezTo>
                    <a:pt x="356" y="10"/>
                    <a:pt x="316" y="0"/>
                    <a:pt x="2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41"/>
            <p:cNvSpPr/>
            <p:nvPr/>
          </p:nvSpPr>
          <p:spPr>
            <a:xfrm>
              <a:off x="5064100" y="4240600"/>
              <a:ext cx="16050" cy="13700"/>
            </a:xfrm>
            <a:custGeom>
              <a:rect b="b" l="l" r="r" t="t"/>
              <a:pathLst>
                <a:path extrusionOk="0" h="548" w="642">
                  <a:moveTo>
                    <a:pt x="336" y="0"/>
                  </a:moveTo>
                  <a:cubicBezTo>
                    <a:pt x="224" y="0"/>
                    <a:pt x="106" y="56"/>
                    <a:pt x="42" y="191"/>
                  </a:cubicBezTo>
                  <a:cubicBezTo>
                    <a:pt x="1" y="315"/>
                    <a:pt x="84" y="491"/>
                    <a:pt x="218" y="532"/>
                  </a:cubicBezTo>
                  <a:cubicBezTo>
                    <a:pt x="249" y="542"/>
                    <a:pt x="283" y="548"/>
                    <a:pt x="318" y="548"/>
                  </a:cubicBezTo>
                  <a:cubicBezTo>
                    <a:pt x="422" y="548"/>
                    <a:pt x="528" y="501"/>
                    <a:pt x="559" y="408"/>
                  </a:cubicBezTo>
                  <a:cubicBezTo>
                    <a:pt x="642" y="232"/>
                    <a:pt x="559" y="98"/>
                    <a:pt x="435" y="15"/>
                  </a:cubicBezTo>
                  <a:cubicBezTo>
                    <a:pt x="404" y="5"/>
                    <a:pt x="370" y="0"/>
                    <a:pt x="3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41"/>
            <p:cNvSpPr/>
            <p:nvPr/>
          </p:nvSpPr>
          <p:spPr>
            <a:xfrm>
              <a:off x="5026375" y="4150125"/>
              <a:ext cx="16300" cy="13700"/>
            </a:xfrm>
            <a:custGeom>
              <a:rect b="b" l="l" r="r" t="t"/>
              <a:pathLst>
                <a:path extrusionOk="0" h="548" w="652">
                  <a:moveTo>
                    <a:pt x="337" y="1"/>
                  </a:moveTo>
                  <a:cubicBezTo>
                    <a:pt x="227" y="1"/>
                    <a:pt x="113" y="56"/>
                    <a:pt x="42" y="191"/>
                  </a:cubicBezTo>
                  <a:cubicBezTo>
                    <a:pt x="0" y="315"/>
                    <a:pt x="83" y="491"/>
                    <a:pt x="218" y="532"/>
                  </a:cubicBezTo>
                  <a:cubicBezTo>
                    <a:pt x="246" y="542"/>
                    <a:pt x="278" y="547"/>
                    <a:pt x="310" y="547"/>
                  </a:cubicBezTo>
                  <a:cubicBezTo>
                    <a:pt x="416" y="547"/>
                    <a:pt x="527" y="491"/>
                    <a:pt x="559" y="357"/>
                  </a:cubicBezTo>
                  <a:cubicBezTo>
                    <a:pt x="652" y="233"/>
                    <a:pt x="559" y="57"/>
                    <a:pt x="435" y="15"/>
                  </a:cubicBezTo>
                  <a:cubicBezTo>
                    <a:pt x="403" y="6"/>
                    <a:pt x="370" y="1"/>
                    <a:pt x="3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41"/>
            <p:cNvSpPr/>
            <p:nvPr/>
          </p:nvSpPr>
          <p:spPr>
            <a:xfrm>
              <a:off x="5091000" y="4176550"/>
              <a:ext cx="15000" cy="13575"/>
            </a:xfrm>
            <a:custGeom>
              <a:rect b="b" l="l" r="r" t="t"/>
              <a:pathLst>
                <a:path extrusionOk="0" h="543" w="600">
                  <a:moveTo>
                    <a:pt x="276" y="1"/>
                  </a:moveTo>
                  <a:cubicBezTo>
                    <a:pt x="172" y="1"/>
                    <a:pt x="72" y="71"/>
                    <a:pt x="42" y="168"/>
                  </a:cubicBezTo>
                  <a:cubicBezTo>
                    <a:pt x="0" y="292"/>
                    <a:pt x="42" y="468"/>
                    <a:pt x="217" y="509"/>
                  </a:cubicBezTo>
                  <a:cubicBezTo>
                    <a:pt x="252" y="532"/>
                    <a:pt x="291" y="543"/>
                    <a:pt x="329" y="543"/>
                  </a:cubicBezTo>
                  <a:cubicBezTo>
                    <a:pt x="429" y="543"/>
                    <a:pt x="529" y="475"/>
                    <a:pt x="559" y="385"/>
                  </a:cubicBezTo>
                  <a:cubicBezTo>
                    <a:pt x="600" y="251"/>
                    <a:pt x="559" y="75"/>
                    <a:pt x="393" y="34"/>
                  </a:cubicBezTo>
                  <a:cubicBezTo>
                    <a:pt x="356" y="11"/>
                    <a:pt x="316" y="1"/>
                    <a:pt x="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41"/>
            <p:cNvSpPr/>
            <p:nvPr/>
          </p:nvSpPr>
          <p:spPr>
            <a:xfrm>
              <a:off x="4962800" y="4233475"/>
              <a:ext cx="6475" cy="9575"/>
            </a:xfrm>
            <a:custGeom>
              <a:rect b="b" l="l" r="r" t="t"/>
              <a:pathLst>
                <a:path extrusionOk="0" h="383" w="259">
                  <a:moveTo>
                    <a:pt x="93" y="0"/>
                  </a:moveTo>
                  <a:lnTo>
                    <a:pt x="0" y="259"/>
                  </a:lnTo>
                  <a:lnTo>
                    <a:pt x="259" y="383"/>
                  </a:lnTo>
                  <a:lnTo>
                    <a:pt x="259" y="259"/>
                  </a:lnTo>
                  <a:cubicBezTo>
                    <a:pt x="259" y="176"/>
                    <a:pt x="217" y="83"/>
                    <a:pt x="134" y="42"/>
                  </a:cubicBezTo>
                  <a:cubicBezTo>
                    <a:pt x="134" y="42"/>
                    <a:pt x="134" y="0"/>
                    <a:pt x="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41"/>
            <p:cNvSpPr/>
            <p:nvPr/>
          </p:nvSpPr>
          <p:spPr>
            <a:xfrm>
              <a:off x="4986575" y="4169875"/>
              <a:ext cx="9575" cy="12750"/>
            </a:xfrm>
            <a:custGeom>
              <a:rect b="b" l="l" r="r" t="t"/>
              <a:pathLst>
                <a:path extrusionOk="0" h="510" w="383">
                  <a:moveTo>
                    <a:pt x="217" y="1"/>
                  </a:moveTo>
                  <a:lnTo>
                    <a:pt x="0" y="476"/>
                  </a:lnTo>
                  <a:cubicBezTo>
                    <a:pt x="35" y="499"/>
                    <a:pt x="73" y="510"/>
                    <a:pt x="111" y="510"/>
                  </a:cubicBezTo>
                  <a:cubicBezTo>
                    <a:pt x="211" y="510"/>
                    <a:pt x="312" y="439"/>
                    <a:pt x="341" y="342"/>
                  </a:cubicBezTo>
                  <a:cubicBezTo>
                    <a:pt x="383" y="218"/>
                    <a:pt x="341" y="84"/>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41"/>
            <p:cNvSpPr/>
            <p:nvPr/>
          </p:nvSpPr>
          <p:spPr>
            <a:xfrm>
              <a:off x="5137250" y="4162400"/>
              <a:ext cx="6500" cy="8550"/>
            </a:xfrm>
            <a:custGeom>
              <a:rect b="b" l="l" r="r" t="t"/>
              <a:pathLst>
                <a:path extrusionOk="0" h="342" w="260">
                  <a:moveTo>
                    <a:pt x="1" y="0"/>
                  </a:moveTo>
                  <a:lnTo>
                    <a:pt x="1" y="83"/>
                  </a:lnTo>
                  <a:cubicBezTo>
                    <a:pt x="1" y="217"/>
                    <a:pt x="42" y="300"/>
                    <a:pt x="177" y="341"/>
                  </a:cubicBezTo>
                  <a:lnTo>
                    <a:pt x="259" y="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41"/>
            <p:cNvSpPr/>
            <p:nvPr/>
          </p:nvSpPr>
          <p:spPr>
            <a:xfrm>
              <a:off x="5072650" y="4135500"/>
              <a:ext cx="12950" cy="9250"/>
            </a:xfrm>
            <a:custGeom>
              <a:rect b="b" l="l" r="r" t="t"/>
              <a:pathLst>
                <a:path extrusionOk="0" h="370" w="518">
                  <a:moveTo>
                    <a:pt x="0" y="1"/>
                  </a:moveTo>
                  <a:lnTo>
                    <a:pt x="0" y="125"/>
                  </a:lnTo>
                  <a:cubicBezTo>
                    <a:pt x="0" y="218"/>
                    <a:pt x="93" y="301"/>
                    <a:pt x="176" y="342"/>
                  </a:cubicBezTo>
                  <a:cubicBezTo>
                    <a:pt x="210" y="359"/>
                    <a:pt x="253" y="369"/>
                    <a:pt x="298" y="369"/>
                  </a:cubicBezTo>
                  <a:cubicBezTo>
                    <a:pt x="361" y="369"/>
                    <a:pt x="427" y="349"/>
                    <a:pt x="476" y="301"/>
                  </a:cubicBezTo>
                  <a:cubicBezTo>
                    <a:pt x="517" y="259"/>
                    <a:pt x="517" y="259"/>
                    <a:pt x="517" y="218"/>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41"/>
            <p:cNvSpPr/>
            <p:nvPr/>
          </p:nvSpPr>
          <p:spPr>
            <a:xfrm>
              <a:off x="5012425" y="4111725"/>
              <a:ext cx="9575" cy="6500"/>
            </a:xfrm>
            <a:custGeom>
              <a:rect b="b" l="l" r="r" t="t"/>
              <a:pathLst>
                <a:path extrusionOk="0" h="260" w="383">
                  <a:moveTo>
                    <a:pt x="124" y="1"/>
                  </a:moveTo>
                  <a:lnTo>
                    <a:pt x="0" y="259"/>
                  </a:lnTo>
                  <a:lnTo>
                    <a:pt x="217" y="259"/>
                  </a:lnTo>
                  <a:cubicBezTo>
                    <a:pt x="259" y="259"/>
                    <a:pt x="300" y="218"/>
                    <a:pt x="300" y="176"/>
                  </a:cubicBezTo>
                  <a:cubicBezTo>
                    <a:pt x="341" y="176"/>
                    <a:pt x="341" y="135"/>
                    <a:pt x="383" y="83"/>
                  </a:cubicBezTo>
                  <a:lnTo>
                    <a:pt x="1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41"/>
            <p:cNvSpPr/>
            <p:nvPr/>
          </p:nvSpPr>
          <p:spPr>
            <a:xfrm>
              <a:off x="5031800" y="4414400"/>
              <a:ext cx="8550" cy="6500"/>
            </a:xfrm>
            <a:custGeom>
              <a:rect b="b" l="l" r="r" t="t"/>
              <a:pathLst>
                <a:path extrusionOk="0" h="260" w="342">
                  <a:moveTo>
                    <a:pt x="218" y="1"/>
                  </a:moveTo>
                  <a:cubicBezTo>
                    <a:pt x="125" y="1"/>
                    <a:pt x="83" y="42"/>
                    <a:pt x="42" y="83"/>
                  </a:cubicBezTo>
                  <a:cubicBezTo>
                    <a:pt x="42" y="83"/>
                    <a:pt x="1" y="125"/>
                    <a:pt x="1" y="176"/>
                  </a:cubicBezTo>
                  <a:lnTo>
                    <a:pt x="259" y="259"/>
                  </a:lnTo>
                  <a:lnTo>
                    <a:pt x="3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41"/>
            <p:cNvSpPr/>
            <p:nvPr/>
          </p:nvSpPr>
          <p:spPr>
            <a:xfrm>
              <a:off x="4967175" y="4388150"/>
              <a:ext cx="14000" cy="8950"/>
            </a:xfrm>
            <a:custGeom>
              <a:rect b="b" l="l" r="r" t="t"/>
              <a:pathLst>
                <a:path extrusionOk="0" h="358" w="560">
                  <a:moveTo>
                    <a:pt x="283" y="0"/>
                  </a:moveTo>
                  <a:cubicBezTo>
                    <a:pt x="191" y="0"/>
                    <a:pt x="103" y="39"/>
                    <a:pt x="42" y="99"/>
                  </a:cubicBezTo>
                  <a:cubicBezTo>
                    <a:pt x="42" y="141"/>
                    <a:pt x="1" y="141"/>
                    <a:pt x="1" y="141"/>
                  </a:cubicBezTo>
                  <a:lnTo>
                    <a:pt x="518" y="358"/>
                  </a:lnTo>
                  <a:cubicBezTo>
                    <a:pt x="518" y="358"/>
                    <a:pt x="559" y="358"/>
                    <a:pt x="559" y="316"/>
                  </a:cubicBezTo>
                  <a:lnTo>
                    <a:pt x="559" y="234"/>
                  </a:lnTo>
                  <a:cubicBezTo>
                    <a:pt x="559" y="192"/>
                    <a:pt x="518" y="192"/>
                    <a:pt x="518" y="141"/>
                  </a:cubicBezTo>
                  <a:cubicBezTo>
                    <a:pt x="518" y="141"/>
                    <a:pt x="476" y="99"/>
                    <a:pt x="476" y="58"/>
                  </a:cubicBezTo>
                  <a:lnTo>
                    <a:pt x="435" y="58"/>
                  </a:lnTo>
                  <a:cubicBezTo>
                    <a:pt x="435" y="17"/>
                    <a:pt x="383" y="17"/>
                    <a:pt x="383" y="17"/>
                  </a:cubicBezTo>
                  <a:cubicBezTo>
                    <a:pt x="350" y="6"/>
                    <a:pt x="316" y="0"/>
                    <a:pt x="2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41"/>
            <p:cNvSpPr/>
            <p:nvPr/>
          </p:nvSpPr>
          <p:spPr>
            <a:xfrm>
              <a:off x="5057650" y="4349775"/>
              <a:ext cx="9600" cy="14000"/>
            </a:xfrm>
            <a:custGeom>
              <a:rect b="b" l="l" r="r" t="t"/>
              <a:pathLst>
                <a:path extrusionOk="0" h="560" w="384">
                  <a:moveTo>
                    <a:pt x="259" y="1"/>
                  </a:moveTo>
                  <a:cubicBezTo>
                    <a:pt x="259" y="1"/>
                    <a:pt x="218" y="42"/>
                    <a:pt x="176" y="42"/>
                  </a:cubicBezTo>
                  <a:lnTo>
                    <a:pt x="125" y="42"/>
                  </a:lnTo>
                  <a:cubicBezTo>
                    <a:pt x="83" y="84"/>
                    <a:pt x="42" y="125"/>
                    <a:pt x="0" y="177"/>
                  </a:cubicBezTo>
                  <a:lnTo>
                    <a:pt x="0" y="342"/>
                  </a:lnTo>
                  <a:cubicBezTo>
                    <a:pt x="42" y="435"/>
                    <a:pt x="83" y="518"/>
                    <a:pt x="176" y="559"/>
                  </a:cubicBezTo>
                  <a:lnTo>
                    <a:pt x="383" y="42"/>
                  </a:lnTo>
                  <a:cubicBezTo>
                    <a:pt x="342" y="42"/>
                    <a:pt x="300"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41"/>
            <p:cNvSpPr/>
            <p:nvPr/>
          </p:nvSpPr>
          <p:spPr>
            <a:xfrm>
              <a:off x="4993025" y="4323675"/>
              <a:ext cx="15025" cy="14025"/>
            </a:xfrm>
            <a:custGeom>
              <a:rect b="b" l="l" r="r" t="t"/>
              <a:pathLst>
                <a:path extrusionOk="0" h="561" w="601">
                  <a:moveTo>
                    <a:pt x="314" y="0"/>
                  </a:moveTo>
                  <a:cubicBezTo>
                    <a:pt x="202" y="0"/>
                    <a:pt x="76" y="76"/>
                    <a:pt x="42" y="187"/>
                  </a:cubicBezTo>
                  <a:cubicBezTo>
                    <a:pt x="1" y="311"/>
                    <a:pt x="42" y="486"/>
                    <a:pt x="176" y="528"/>
                  </a:cubicBezTo>
                  <a:cubicBezTo>
                    <a:pt x="222" y="551"/>
                    <a:pt x="266" y="561"/>
                    <a:pt x="306" y="561"/>
                  </a:cubicBezTo>
                  <a:cubicBezTo>
                    <a:pt x="412" y="561"/>
                    <a:pt x="499" y="491"/>
                    <a:pt x="559" y="393"/>
                  </a:cubicBezTo>
                  <a:cubicBezTo>
                    <a:pt x="600" y="228"/>
                    <a:pt x="559" y="94"/>
                    <a:pt x="383" y="11"/>
                  </a:cubicBezTo>
                  <a:cubicBezTo>
                    <a:pt x="361" y="4"/>
                    <a:pt x="338" y="0"/>
                    <a:pt x="3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41"/>
            <p:cNvSpPr/>
            <p:nvPr/>
          </p:nvSpPr>
          <p:spPr>
            <a:xfrm>
              <a:off x="4946775" y="4342500"/>
              <a:ext cx="16050" cy="14150"/>
            </a:xfrm>
            <a:custGeom>
              <a:rect b="b" l="l" r="r" t="t"/>
              <a:pathLst>
                <a:path extrusionOk="0" h="566" w="642">
                  <a:moveTo>
                    <a:pt x="312" y="0"/>
                  </a:moveTo>
                  <a:cubicBezTo>
                    <a:pt x="212" y="0"/>
                    <a:pt x="113" y="68"/>
                    <a:pt x="83" y="157"/>
                  </a:cubicBezTo>
                  <a:cubicBezTo>
                    <a:pt x="0" y="333"/>
                    <a:pt x="83" y="468"/>
                    <a:pt x="217" y="550"/>
                  </a:cubicBezTo>
                  <a:cubicBezTo>
                    <a:pt x="256" y="560"/>
                    <a:pt x="293" y="565"/>
                    <a:pt x="327" y="565"/>
                  </a:cubicBezTo>
                  <a:cubicBezTo>
                    <a:pt x="442" y="565"/>
                    <a:pt x="536" y="509"/>
                    <a:pt x="600" y="375"/>
                  </a:cubicBezTo>
                  <a:cubicBezTo>
                    <a:pt x="641" y="250"/>
                    <a:pt x="558" y="75"/>
                    <a:pt x="424" y="33"/>
                  </a:cubicBezTo>
                  <a:cubicBezTo>
                    <a:pt x="389" y="10"/>
                    <a:pt x="351" y="0"/>
                    <a:pt x="3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41"/>
            <p:cNvSpPr/>
            <p:nvPr/>
          </p:nvSpPr>
          <p:spPr>
            <a:xfrm>
              <a:off x="5011375" y="4368900"/>
              <a:ext cx="16050" cy="14050"/>
            </a:xfrm>
            <a:custGeom>
              <a:rect b="b" l="l" r="r" t="t"/>
              <a:pathLst>
                <a:path extrusionOk="0" h="562" w="642">
                  <a:moveTo>
                    <a:pt x="355" y="1"/>
                  </a:moveTo>
                  <a:cubicBezTo>
                    <a:pt x="242" y="1"/>
                    <a:pt x="110" y="76"/>
                    <a:pt x="42" y="187"/>
                  </a:cubicBezTo>
                  <a:cubicBezTo>
                    <a:pt x="1" y="311"/>
                    <a:pt x="84" y="487"/>
                    <a:pt x="218" y="528"/>
                  </a:cubicBezTo>
                  <a:cubicBezTo>
                    <a:pt x="252" y="551"/>
                    <a:pt x="290" y="561"/>
                    <a:pt x="329" y="561"/>
                  </a:cubicBezTo>
                  <a:cubicBezTo>
                    <a:pt x="429" y="561"/>
                    <a:pt x="529" y="491"/>
                    <a:pt x="559" y="394"/>
                  </a:cubicBezTo>
                  <a:cubicBezTo>
                    <a:pt x="642" y="270"/>
                    <a:pt x="559" y="94"/>
                    <a:pt x="425" y="11"/>
                  </a:cubicBezTo>
                  <a:cubicBezTo>
                    <a:pt x="403" y="4"/>
                    <a:pt x="380" y="1"/>
                    <a:pt x="3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41"/>
            <p:cNvSpPr/>
            <p:nvPr/>
          </p:nvSpPr>
          <p:spPr>
            <a:xfrm>
              <a:off x="4973650" y="4278325"/>
              <a:ext cx="16050" cy="14150"/>
            </a:xfrm>
            <a:custGeom>
              <a:rect b="b" l="l" r="r" t="t"/>
              <a:pathLst>
                <a:path extrusionOk="0" h="566" w="642">
                  <a:moveTo>
                    <a:pt x="319" y="1"/>
                  </a:moveTo>
                  <a:cubicBezTo>
                    <a:pt x="199" y="1"/>
                    <a:pt x="105" y="57"/>
                    <a:pt x="42" y="191"/>
                  </a:cubicBezTo>
                  <a:cubicBezTo>
                    <a:pt x="0" y="315"/>
                    <a:pt x="83" y="491"/>
                    <a:pt x="217" y="533"/>
                  </a:cubicBezTo>
                  <a:cubicBezTo>
                    <a:pt x="252" y="555"/>
                    <a:pt x="290" y="566"/>
                    <a:pt x="328" y="566"/>
                  </a:cubicBezTo>
                  <a:cubicBezTo>
                    <a:pt x="428" y="566"/>
                    <a:pt x="529" y="495"/>
                    <a:pt x="559" y="398"/>
                  </a:cubicBezTo>
                  <a:cubicBezTo>
                    <a:pt x="641" y="233"/>
                    <a:pt x="559" y="98"/>
                    <a:pt x="435" y="16"/>
                  </a:cubicBezTo>
                  <a:cubicBezTo>
                    <a:pt x="394" y="6"/>
                    <a:pt x="355" y="1"/>
                    <a:pt x="3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41"/>
            <p:cNvSpPr/>
            <p:nvPr/>
          </p:nvSpPr>
          <p:spPr>
            <a:xfrm>
              <a:off x="5038275" y="4304750"/>
              <a:ext cx="15000" cy="14050"/>
            </a:xfrm>
            <a:custGeom>
              <a:rect b="b" l="l" r="r" t="t"/>
              <a:pathLst>
                <a:path extrusionOk="0" h="562" w="600">
                  <a:moveTo>
                    <a:pt x="272" y="1"/>
                  </a:moveTo>
                  <a:cubicBezTo>
                    <a:pt x="172" y="1"/>
                    <a:pt x="71" y="71"/>
                    <a:pt x="41" y="168"/>
                  </a:cubicBezTo>
                  <a:cubicBezTo>
                    <a:pt x="0" y="334"/>
                    <a:pt x="41" y="468"/>
                    <a:pt x="176" y="551"/>
                  </a:cubicBezTo>
                  <a:cubicBezTo>
                    <a:pt x="205" y="558"/>
                    <a:pt x="234" y="561"/>
                    <a:pt x="263" y="561"/>
                  </a:cubicBezTo>
                  <a:cubicBezTo>
                    <a:pt x="399" y="561"/>
                    <a:pt x="524" y="486"/>
                    <a:pt x="558" y="375"/>
                  </a:cubicBezTo>
                  <a:cubicBezTo>
                    <a:pt x="600" y="251"/>
                    <a:pt x="558" y="75"/>
                    <a:pt x="383" y="34"/>
                  </a:cubicBezTo>
                  <a:cubicBezTo>
                    <a:pt x="348" y="11"/>
                    <a:pt x="310" y="1"/>
                    <a:pt x="2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41"/>
            <p:cNvSpPr/>
            <p:nvPr/>
          </p:nvSpPr>
          <p:spPr>
            <a:xfrm>
              <a:off x="4910050" y="4361675"/>
              <a:ext cx="6500" cy="9575"/>
            </a:xfrm>
            <a:custGeom>
              <a:rect b="b" l="l" r="r" t="t"/>
              <a:pathLst>
                <a:path extrusionOk="0" h="383" w="260">
                  <a:moveTo>
                    <a:pt x="84" y="0"/>
                  </a:moveTo>
                  <a:lnTo>
                    <a:pt x="1" y="259"/>
                  </a:lnTo>
                  <a:lnTo>
                    <a:pt x="259" y="383"/>
                  </a:lnTo>
                  <a:lnTo>
                    <a:pt x="259" y="259"/>
                  </a:lnTo>
                  <a:cubicBezTo>
                    <a:pt x="259" y="166"/>
                    <a:pt x="218" y="42"/>
                    <a:pt x="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41"/>
            <p:cNvSpPr/>
            <p:nvPr/>
          </p:nvSpPr>
          <p:spPr>
            <a:xfrm>
              <a:off x="4933850" y="4298075"/>
              <a:ext cx="9575" cy="12950"/>
            </a:xfrm>
            <a:custGeom>
              <a:rect b="b" l="l" r="r" t="t"/>
              <a:pathLst>
                <a:path extrusionOk="0" h="518" w="383">
                  <a:moveTo>
                    <a:pt x="217" y="1"/>
                  </a:moveTo>
                  <a:lnTo>
                    <a:pt x="0" y="518"/>
                  </a:lnTo>
                  <a:lnTo>
                    <a:pt x="41" y="518"/>
                  </a:lnTo>
                  <a:cubicBezTo>
                    <a:pt x="124" y="518"/>
                    <a:pt x="217" y="518"/>
                    <a:pt x="300" y="435"/>
                  </a:cubicBezTo>
                  <a:lnTo>
                    <a:pt x="341" y="384"/>
                  </a:lnTo>
                  <a:lnTo>
                    <a:pt x="341" y="342"/>
                  </a:lnTo>
                  <a:cubicBezTo>
                    <a:pt x="383" y="218"/>
                    <a:pt x="341" y="84"/>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41"/>
            <p:cNvSpPr/>
            <p:nvPr/>
          </p:nvSpPr>
          <p:spPr>
            <a:xfrm>
              <a:off x="5083500" y="4290600"/>
              <a:ext cx="7525" cy="8550"/>
            </a:xfrm>
            <a:custGeom>
              <a:rect b="b" l="l" r="r" t="t"/>
              <a:pathLst>
                <a:path extrusionOk="0" h="342" w="301">
                  <a:moveTo>
                    <a:pt x="42" y="0"/>
                  </a:moveTo>
                  <a:cubicBezTo>
                    <a:pt x="42" y="42"/>
                    <a:pt x="0" y="83"/>
                    <a:pt x="42" y="166"/>
                  </a:cubicBezTo>
                  <a:cubicBezTo>
                    <a:pt x="42" y="217"/>
                    <a:pt x="83" y="300"/>
                    <a:pt x="124" y="341"/>
                  </a:cubicBezTo>
                  <a:lnTo>
                    <a:pt x="218" y="341"/>
                  </a:lnTo>
                  <a:lnTo>
                    <a:pt x="300" y="83"/>
                  </a:lnTo>
                  <a:lnTo>
                    <a:pt x="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41"/>
            <p:cNvSpPr/>
            <p:nvPr/>
          </p:nvSpPr>
          <p:spPr>
            <a:xfrm>
              <a:off x="5019900" y="4263700"/>
              <a:ext cx="12950" cy="10000"/>
            </a:xfrm>
            <a:custGeom>
              <a:rect b="b" l="l" r="r" t="t"/>
              <a:pathLst>
                <a:path extrusionOk="0" h="400" w="518">
                  <a:moveTo>
                    <a:pt x="1" y="1"/>
                  </a:moveTo>
                  <a:lnTo>
                    <a:pt x="1" y="125"/>
                  </a:lnTo>
                  <a:lnTo>
                    <a:pt x="1" y="208"/>
                  </a:lnTo>
                  <a:lnTo>
                    <a:pt x="42" y="259"/>
                  </a:lnTo>
                  <a:cubicBezTo>
                    <a:pt x="84" y="301"/>
                    <a:pt x="135" y="342"/>
                    <a:pt x="177" y="383"/>
                  </a:cubicBezTo>
                  <a:cubicBezTo>
                    <a:pt x="199" y="395"/>
                    <a:pt x="225" y="400"/>
                    <a:pt x="252" y="400"/>
                  </a:cubicBezTo>
                  <a:cubicBezTo>
                    <a:pt x="328" y="400"/>
                    <a:pt x="416" y="361"/>
                    <a:pt x="477" y="301"/>
                  </a:cubicBezTo>
                  <a:cubicBezTo>
                    <a:pt x="477" y="301"/>
                    <a:pt x="518" y="259"/>
                    <a:pt x="518" y="208"/>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41"/>
            <p:cNvSpPr/>
            <p:nvPr/>
          </p:nvSpPr>
          <p:spPr>
            <a:xfrm>
              <a:off x="4959675" y="4239925"/>
              <a:ext cx="9600" cy="7275"/>
            </a:xfrm>
            <a:custGeom>
              <a:rect b="b" l="l" r="r" t="t"/>
              <a:pathLst>
                <a:path extrusionOk="0" h="291" w="384">
                  <a:moveTo>
                    <a:pt x="125" y="1"/>
                  </a:moveTo>
                  <a:lnTo>
                    <a:pt x="1" y="259"/>
                  </a:lnTo>
                  <a:lnTo>
                    <a:pt x="84" y="259"/>
                  </a:lnTo>
                  <a:cubicBezTo>
                    <a:pt x="84" y="280"/>
                    <a:pt x="94" y="290"/>
                    <a:pt x="110" y="290"/>
                  </a:cubicBezTo>
                  <a:cubicBezTo>
                    <a:pt x="125" y="290"/>
                    <a:pt x="146" y="280"/>
                    <a:pt x="166" y="259"/>
                  </a:cubicBezTo>
                  <a:cubicBezTo>
                    <a:pt x="259" y="259"/>
                    <a:pt x="342" y="218"/>
                    <a:pt x="384" y="125"/>
                  </a:cubicBezTo>
                  <a:lnTo>
                    <a:pt x="1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41"/>
            <p:cNvSpPr/>
            <p:nvPr/>
          </p:nvSpPr>
          <p:spPr>
            <a:xfrm>
              <a:off x="4979075" y="4542600"/>
              <a:ext cx="8550" cy="7525"/>
            </a:xfrm>
            <a:custGeom>
              <a:rect b="b" l="l" r="r" t="t"/>
              <a:pathLst>
                <a:path extrusionOk="0" h="301" w="342">
                  <a:moveTo>
                    <a:pt x="218" y="1"/>
                  </a:moveTo>
                  <a:cubicBezTo>
                    <a:pt x="124" y="42"/>
                    <a:pt x="83" y="42"/>
                    <a:pt x="42" y="83"/>
                  </a:cubicBezTo>
                  <a:cubicBezTo>
                    <a:pt x="42" y="125"/>
                    <a:pt x="0" y="125"/>
                    <a:pt x="0" y="166"/>
                  </a:cubicBezTo>
                  <a:lnTo>
                    <a:pt x="259" y="301"/>
                  </a:lnTo>
                  <a:lnTo>
                    <a:pt x="342" y="42"/>
                  </a:lnTo>
                  <a:cubicBezTo>
                    <a:pt x="300" y="1"/>
                    <a:pt x="259"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41"/>
            <p:cNvSpPr/>
            <p:nvPr/>
          </p:nvSpPr>
          <p:spPr>
            <a:xfrm>
              <a:off x="4914450" y="4516750"/>
              <a:ext cx="13975" cy="9600"/>
            </a:xfrm>
            <a:custGeom>
              <a:rect b="b" l="l" r="r" t="t"/>
              <a:pathLst>
                <a:path extrusionOk="0" h="384" w="559">
                  <a:moveTo>
                    <a:pt x="166" y="1"/>
                  </a:moveTo>
                  <a:cubicBezTo>
                    <a:pt x="125" y="1"/>
                    <a:pt x="125" y="42"/>
                    <a:pt x="125" y="42"/>
                  </a:cubicBezTo>
                  <a:cubicBezTo>
                    <a:pt x="83" y="42"/>
                    <a:pt x="42" y="84"/>
                    <a:pt x="42" y="125"/>
                  </a:cubicBezTo>
                  <a:cubicBezTo>
                    <a:pt x="42" y="125"/>
                    <a:pt x="1" y="125"/>
                    <a:pt x="1" y="166"/>
                  </a:cubicBezTo>
                  <a:lnTo>
                    <a:pt x="518" y="383"/>
                  </a:lnTo>
                  <a:cubicBezTo>
                    <a:pt x="559" y="259"/>
                    <a:pt x="518" y="84"/>
                    <a:pt x="425" y="42"/>
                  </a:cubicBezTo>
                  <a:cubicBezTo>
                    <a:pt x="383" y="42"/>
                    <a:pt x="383" y="1"/>
                    <a:pt x="3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41"/>
            <p:cNvSpPr/>
            <p:nvPr/>
          </p:nvSpPr>
          <p:spPr>
            <a:xfrm>
              <a:off x="5003875" y="4478650"/>
              <a:ext cx="10625" cy="13325"/>
            </a:xfrm>
            <a:custGeom>
              <a:rect b="b" l="l" r="r" t="t"/>
              <a:pathLst>
                <a:path extrusionOk="0" h="533" w="425">
                  <a:moveTo>
                    <a:pt x="332" y="1"/>
                  </a:moveTo>
                  <a:cubicBezTo>
                    <a:pt x="224" y="1"/>
                    <a:pt x="106" y="56"/>
                    <a:pt x="42" y="191"/>
                  </a:cubicBezTo>
                  <a:cubicBezTo>
                    <a:pt x="1" y="315"/>
                    <a:pt x="84" y="491"/>
                    <a:pt x="208" y="532"/>
                  </a:cubicBezTo>
                  <a:lnTo>
                    <a:pt x="425" y="15"/>
                  </a:lnTo>
                  <a:cubicBezTo>
                    <a:pt x="396" y="6"/>
                    <a:pt x="364" y="1"/>
                    <a:pt x="3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41"/>
            <p:cNvSpPr/>
            <p:nvPr/>
          </p:nvSpPr>
          <p:spPr>
            <a:xfrm>
              <a:off x="4939275" y="4452350"/>
              <a:ext cx="16050" cy="13575"/>
            </a:xfrm>
            <a:custGeom>
              <a:rect b="b" l="l" r="r" t="t"/>
              <a:pathLst>
                <a:path extrusionOk="0" h="543" w="642">
                  <a:moveTo>
                    <a:pt x="312" y="0"/>
                  </a:moveTo>
                  <a:cubicBezTo>
                    <a:pt x="212" y="0"/>
                    <a:pt x="113" y="68"/>
                    <a:pt x="83" y="157"/>
                  </a:cubicBezTo>
                  <a:cubicBezTo>
                    <a:pt x="0" y="292"/>
                    <a:pt x="83" y="468"/>
                    <a:pt x="207" y="509"/>
                  </a:cubicBezTo>
                  <a:cubicBezTo>
                    <a:pt x="256" y="532"/>
                    <a:pt x="301" y="542"/>
                    <a:pt x="343" y="542"/>
                  </a:cubicBezTo>
                  <a:cubicBezTo>
                    <a:pt x="453" y="542"/>
                    <a:pt x="540" y="472"/>
                    <a:pt x="600" y="375"/>
                  </a:cubicBezTo>
                  <a:cubicBezTo>
                    <a:pt x="641" y="251"/>
                    <a:pt x="559" y="75"/>
                    <a:pt x="424" y="33"/>
                  </a:cubicBezTo>
                  <a:cubicBezTo>
                    <a:pt x="389" y="10"/>
                    <a:pt x="351" y="0"/>
                    <a:pt x="3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41"/>
            <p:cNvSpPr/>
            <p:nvPr/>
          </p:nvSpPr>
          <p:spPr>
            <a:xfrm>
              <a:off x="4894025" y="4471150"/>
              <a:ext cx="16050" cy="13700"/>
            </a:xfrm>
            <a:custGeom>
              <a:rect b="b" l="l" r="r" t="t"/>
              <a:pathLst>
                <a:path extrusionOk="0" h="548" w="642">
                  <a:moveTo>
                    <a:pt x="331" y="1"/>
                  </a:moveTo>
                  <a:cubicBezTo>
                    <a:pt x="225" y="1"/>
                    <a:pt x="115" y="55"/>
                    <a:pt x="84" y="181"/>
                  </a:cubicBezTo>
                  <a:cubicBezTo>
                    <a:pt x="1" y="315"/>
                    <a:pt x="84" y="491"/>
                    <a:pt x="208" y="532"/>
                  </a:cubicBezTo>
                  <a:cubicBezTo>
                    <a:pt x="239" y="542"/>
                    <a:pt x="273" y="547"/>
                    <a:pt x="307" y="547"/>
                  </a:cubicBezTo>
                  <a:cubicBezTo>
                    <a:pt x="419" y="547"/>
                    <a:pt x="537" y="491"/>
                    <a:pt x="601" y="357"/>
                  </a:cubicBezTo>
                  <a:cubicBezTo>
                    <a:pt x="642" y="233"/>
                    <a:pt x="559" y="57"/>
                    <a:pt x="425" y="15"/>
                  </a:cubicBezTo>
                  <a:cubicBezTo>
                    <a:pt x="395" y="6"/>
                    <a:pt x="363" y="1"/>
                    <a:pt x="3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41"/>
            <p:cNvSpPr/>
            <p:nvPr/>
          </p:nvSpPr>
          <p:spPr>
            <a:xfrm>
              <a:off x="4958650" y="4497575"/>
              <a:ext cx="16050" cy="14050"/>
            </a:xfrm>
            <a:custGeom>
              <a:rect b="b" l="l" r="r" t="t"/>
              <a:pathLst>
                <a:path extrusionOk="0" h="562" w="642">
                  <a:moveTo>
                    <a:pt x="294" y="0"/>
                  </a:moveTo>
                  <a:cubicBezTo>
                    <a:pt x="188" y="0"/>
                    <a:pt x="102" y="68"/>
                    <a:pt x="42" y="158"/>
                  </a:cubicBezTo>
                  <a:cubicBezTo>
                    <a:pt x="1" y="292"/>
                    <a:pt x="83" y="468"/>
                    <a:pt x="207" y="551"/>
                  </a:cubicBezTo>
                  <a:cubicBezTo>
                    <a:pt x="231" y="558"/>
                    <a:pt x="256" y="561"/>
                    <a:pt x="281" y="561"/>
                  </a:cubicBezTo>
                  <a:cubicBezTo>
                    <a:pt x="399" y="561"/>
                    <a:pt x="525" y="486"/>
                    <a:pt x="559" y="375"/>
                  </a:cubicBezTo>
                  <a:cubicBezTo>
                    <a:pt x="642" y="251"/>
                    <a:pt x="559" y="75"/>
                    <a:pt x="425" y="34"/>
                  </a:cubicBezTo>
                  <a:cubicBezTo>
                    <a:pt x="378" y="11"/>
                    <a:pt x="335"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41"/>
            <p:cNvSpPr/>
            <p:nvPr/>
          </p:nvSpPr>
          <p:spPr>
            <a:xfrm>
              <a:off x="4920925" y="4406625"/>
              <a:ext cx="16050" cy="14050"/>
            </a:xfrm>
            <a:custGeom>
              <a:rect b="b" l="l" r="r" t="t"/>
              <a:pathLst>
                <a:path extrusionOk="0" h="562" w="642">
                  <a:moveTo>
                    <a:pt x="339" y="1"/>
                  </a:moveTo>
                  <a:cubicBezTo>
                    <a:pt x="213" y="1"/>
                    <a:pt x="110" y="75"/>
                    <a:pt x="41" y="177"/>
                  </a:cubicBezTo>
                  <a:cubicBezTo>
                    <a:pt x="0" y="312"/>
                    <a:pt x="41" y="487"/>
                    <a:pt x="217" y="529"/>
                  </a:cubicBezTo>
                  <a:cubicBezTo>
                    <a:pt x="252" y="552"/>
                    <a:pt x="290" y="562"/>
                    <a:pt x="328" y="562"/>
                  </a:cubicBezTo>
                  <a:cubicBezTo>
                    <a:pt x="428" y="562"/>
                    <a:pt x="529" y="492"/>
                    <a:pt x="558" y="394"/>
                  </a:cubicBezTo>
                  <a:cubicBezTo>
                    <a:pt x="641" y="270"/>
                    <a:pt x="558" y="94"/>
                    <a:pt x="424" y="12"/>
                  </a:cubicBezTo>
                  <a:cubicBezTo>
                    <a:pt x="395" y="4"/>
                    <a:pt x="366" y="1"/>
                    <a:pt x="3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41"/>
            <p:cNvSpPr/>
            <p:nvPr/>
          </p:nvSpPr>
          <p:spPr>
            <a:xfrm>
              <a:off x="4984500" y="4433425"/>
              <a:ext cx="16050" cy="13675"/>
            </a:xfrm>
            <a:custGeom>
              <a:rect b="b" l="l" r="r" t="t"/>
              <a:pathLst>
                <a:path extrusionOk="0" h="547" w="642">
                  <a:moveTo>
                    <a:pt x="332" y="0"/>
                  </a:moveTo>
                  <a:cubicBezTo>
                    <a:pt x="226" y="0"/>
                    <a:pt x="115" y="56"/>
                    <a:pt x="83" y="191"/>
                  </a:cubicBezTo>
                  <a:cubicBezTo>
                    <a:pt x="1" y="315"/>
                    <a:pt x="83" y="491"/>
                    <a:pt x="207" y="532"/>
                  </a:cubicBezTo>
                  <a:cubicBezTo>
                    <a:pt x="248" y="542"/>
                    <a:pt x="287" y="547"/>
                    <a:pt x="323" y="547"/>
                  </a:cubicBezTo>
                  <a:cubicBezTo>
                    <a:pt x="443" y="547"/>
                    <a:pt x="537" y="491"/>
                    <a:pt x="600" y="356"/>
                  </a:cubicBezTo>
                  <a:cubicBezTo>
                    <a:pt x="642" y="232"/>
                    <a:pt x="600" y="56"/>
                    <a:pt x="424" y="15"/>
                  </a:cubicBezTo>
                  <a:cubicBezTo>
                    <a:pt x="396" y="5"/>
                    <a:pt x="364" y="0"/>
                    <a:pt x="3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41"/>
            <p:cNvSpPr/>
            <p:nvPr/>
          </p:nvSpPr>
          <p:spPr>
            <a:xfrm>
              <a:off x="4857325" y="4490900"/>
              <a:ext cx="6500" cy="8575"/>
            </a:xfrm>
            <a:custGeom>
              <a:rect b="b" l="l" r="r" t="t"/>
              <a:pathLst>
                <a:path extrusionOk="0" h="343" w="260">
                  <a:moveTo>
                    <a:pt x="83" y="1"/>
                  </a:moveTo>
                  <a:lnTo>
                    <a:pt x="1" y="259"/>
                  </a:lnTo>
                  <a:lnTo>
                    <a:pt x="259" y="342"/>
                  </a:lnTo>
                  <a:lnTo>
                    <a:pt x="259" y="301"/>
                  </a:lnTo>
                  <a:lnTo>
                    <a:pt x="259" y="259"/>
                  </a:lnTo>
                  <a:cubicBezTo>
                    <a:pt x="259" y="125"/>
                    <a:pt x="218" y="42"/>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41"/>
            <p:cNvSpPr/>
            <p:nvPr/>
          </p:nvSpPr>
          <p:spPr>
            <a:xfrm>
              <a:off x="4881100" y="4426300"/>
              <a:ext cx="9600" cy="12950"/>
            </a:xfrm>
            <a:custGeom>
              <a:rect b="b" l="l" r="r" t="t"/>
              <a:pathLst>
                <a:path extrusionOk="0" h="518" w="384">
                  <a:moveTo>
                    <a:pt x="208" y="0"/>
                  </a:moveTo>
                  <a:lnTo>
                    <a:pt x="1" y="517"/>
                  </a:lnTo>
                  <a:lnTo>
                    <a:pt x="125" y="517"/>
                  </a:lnTo>
                  <a:cubicBezTo>
                    <a:pt x="208" y="517"/>
                    <a:pt x="301" y="424"/>
                    <a:pt x="342" y="341"/>
                  </a:cubicBezTo>
                  <a:lnTo>
                    <a:pt x="342" y="300"/>
                  </a:lnTo>
                  <a:cubicBezTo>
                    <a:pt x="383" y="166"/>
                    <a:pt x="301" y="42"/>
                    <a:pt x="2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41"/>
            <p:cNvSpPr/>
            <p:nvPr/>
          </p:nvSpPr>
          <p:spPr>
            <a:xfrm>
              <a:off x="5030775" y="4418800"/>
              <a:ext cx="7525" cy="8550"/>
            </a:xfrm>
            <a:custGeom>
              <a:rect b="b" l="l" r="r" t="t"/>
              <a:pathLst>
                <a:path extrusionOk="0" h="342" w="301">
                  <a:moveTo>
                    <a:pt x="42" y="0"/>
                  </a:moveTo>
                  <a:cubicBezTo>
                    <a:pt x="0" y="42"/>
                    <a:pt x="0" y="124"/>
                    <a:pt x="42" y="166"/>
                  </a:cubicBezTo>
                  <a:cubicBezTo>
                    <a:pt x="42" y="207"/>
                    <a:pt x="83" y="300"/>
                    <a:pt x="124" y="342"/>
                  </a:cubicBezTo>
                  <a:lnTo>
                    <a:pt x="166" y="342"/>
                  </a:lnTo>
                  <a:lnTo>
                    <a:pt x="300" y="83"/>
                  </a:lnTo>
                  <a:lnTo>
                    <a:pt x="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41"/>
            <p:cNvSpPr/>
            <p:nvPr/>
          </p:nvSpPr>
          <p:spPr>
            <a:xfrm>
              <a:off x="4967175" y="4391650"/>
              <a:ext cx="12950" cy="10250"/>
            </a:xfrm>
            <a:custGeom>
              <a:rect b="b" l="l" r="r" t="t"/>
              <a:pathLst>
                <a:path extrusionOk="0" h="410" w="518">
                  <a:moveTo>
                    <a:pt x="1" y="1"/>
                  </a:moveTo>
                  <a:lnTo>
                    <a:pt x="1" y="135"/>
                  </a:lnTo>
                  <a:lnTo>
                    <a:pt x="1" y="218"/>
                  </a:lnTo>
                  <a:cubicBezTo>
                    <a:pt x="1" y="259"/>
                    <a:pt x="42" y="259"/>
                    <a:pt x="42" y="259"/>
                  </a:cubicBezTo>
                  <a:cubicBezTo>
                    <a:pt x="84" y="311"/>
                    <a:pt x="125" y="352"/>
                    <a:pt x="177" y="394"/>
                  </a:cubicBezTo>
                  <a:cubicBezTo>
                    <a:pt x="199" y="405"/>
                    <a:pt x="224" y="410"/>
                    <a:pt x="251" y="410"/>
                  </a:cubicBezTo>
                  <a:cubicBezTo>
                    <a:pt x="324" y="410"/>
                    <a:pt x="408" y="371"/>
                    <a:pt x="476" y="311"/>
                  </a:cubicBezTo>
                  <a:cubicBezTo>
                    <a:pt x="476" y="311"/>
                    <a:pt x="518" y="259"/>
                    <a:pt x="518" y="218"/>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41"/>
            <p:cNvSpPr/>
            <p:nvPr/>
          </p:nvSpPr>
          <p:spPr>
            <a:xfrm>
              <a:off x="4906950" y="4368125"/>
              <a:ext cx="9600" cy="7525"/>
            </a:xfrm>
            <a:custGeom>
              <a:rect b="b" l="l" r="r" t="t"/>
              <a:pathLst>
                <a:path extrusionOk="0" h="301" w="384">
                  <a:moveTo>
                    <a:pt x="125" y="1"/>
                  </a:moveTo>
                  <a:lnTo>
                    <a:pt x="1" y="259"/>
                  </a:lnTo>
                  <a:cubicBezTo>
                    <a:pt x="42" y="259"/>
                    <a:pt x="42" y="301"/>
                    <a:pt x="42" y="301"/>
                  </a:cubicBezTo>
                  <a:lnTo>
                    <a:pt x="166" y="301"/>
                  </a:lnTo>
                  <a:lnTo>
                    <a:pt x="208" y="259"/>
                  </a:lnTo>
                  <a:cubicBezTo>
                    <a:pt x="259" y="259"/>
                    <a:pt x="301" y="218"/>
                    <a:pt x="342" y="166"/>
                  </a:cubicBezTo>
                  <a:cubicBezTo>
                    <a:pt x="342" y="166"/>
                    <a:pt x="342" y="125"/>
                    <a:pt x="383" y="125"/>
                  </a:cubicBezTo>
                  <a:lnTo>
                    <a:pt x="1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41"/>
            <p:cNvSpPr/>
            <p:nvPr/>
          </p:nvSpPr>
          <p:spPr>
            <a:xfrm>
              <a:off x="4926350" y="4670800"/>
              <a:ext cx="8550" cy="7525"/>
            </a:xfrm>
            <a:custGeom>
              <a:rect b="b" l="l" r="r" t="t"/>
              <a:pathLst>
                <a:path extrusionOk="0" h="301" w="342">
                  <a:moveTo>
                    <a:pt x="259" y="1"/>
                  </a:moveTo>
                  <a:cubicBezTo>
                    <a:pt x="207" y="1"/>
                    <a:pt x="166" y="42"/>
                    <a:pt x="124" y="42"/>
                  </a:cubicBezTo>
                  <a:cubicBezTo>
                    <a:pt x="124" y="42"/>
                    <a:pt x="83" y="42"/>
                    <a:pt x="83" y="84"/>
                  </a:cubicBezTo>
                  <a:cubicBezTo>
                    <a:pt x="42" y="84"/>
                    <a:pt x="0" y="125"/>
                    <a:pt x="0" y="166"/>
                  </a:cubicBezTo>
                  <a:lnTo>
                    <a:pt x="259" y="301"/>
                  </a:lnTo>
                  <a:lnTo>
                    <a:pt x="341" y="42"/>
                  </a:lnTo>
                  <a:cubicBezTo>
                    <a:pt x="300" y="42"/>
                    <a:pt x="259"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41"/>
            <p:cNvSpPr/>
            <p:nvPr/>
          </p:nvSpPr>
          <p:spPr>
            <a:xfrm>
              <a:off x="4861725" y="4644950"/>
              <a:ext cx="13975" cy="9600"/>
            </a:xfrm>
            <a:custGeom>
              <a:rect b="b" l="l" r="r" t="t"/>
              <a:pathLst>
                <a:path extrusionOk="0" h="384" w="559">
                  <a:moveTo>
                    <a:pt x="166" y="1"/>
                  </a:moveTo>
                  <a:lnTo>
                    <a:pt x="125" y="42"/>
                  </a:lnTo>
                  <a:cubicBezTo>
                    <a:pt x="83" y="42"/>
                    <a:pt x="42" y="84"/>
                    <a:pt x="42" y="125"/>
                  </a:cubicBezTo>
                  <a:cubicBezTo>
                    <a:pt x="42" y="125"/>
                    <a:pt x="1" y="125"/>
                    <a:pt x="1" y="166"/>
                  </a:cubicBezTo>
                  <a:lnTo>
                    <a:pt x="517" y="383"/>
                  </a:lnTo>
                  <a:cubicBezTo>
                    <a:pt x="559" y="342"/>
                    <a:pt x="559" y="259"/>
                    <a:pt x="517" y="208"/>
                  </a:cubicBezTo>
                  <a:cubicBezTo>
                    <a:pt x="517" y="166"/>
                    <a:pt x="517" y="125"/>
                    <a:pt x="466" y="84"/>
                  </a:cubicBezTo>
                  <a:cubicBezTo>
                    <a:pt x="424" y="42"/>
                    <a:pt x="383" y="42"/>
                    <a:pt x="3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41"/>
            <p:cNvSpPr/>
            <p:nvPr/>
          </p:nvSpPr>
          <p:spPr>
            <a:xfrm>
              <a:off x="4950900" y="4607225"/>
              <a:ext cx="10875" cy="12950"/>
            </a:xfrm>
            <a:custGeom>
              <a:rect b="b" l="l" r="r" t="t"/>
              <a:pathLst>
                <a:path extrusionOk="0" h="518" w="435">
                  <a:moveTo>
                    <a:pt x="311" y="0"/>
                  </a:moveTo>
                  <a:cubicBezTo>
                    <a:pt x="218" y="0"/>
                    <a:pt x="94" y="42"/>
                    <a:pt x="52" y="166"/>
                  </a:cubicBezTo>
                  <a:cubicBezTo>
                    <a:pt x="0" y="259"/>
                    <a:pt x="52" y="342"/>
                    <a:pt x="94" y="424"/>
                  </a:cubicBezTo>
                  <a:cubicBezTo>
                    <a:pt x="135" y="476"/>
                    <a:pt x="176" y="517"/>
                    <a:pt x="218" y="517"/>
                  </a:cubicBezTo>
                  <a:lnTo>
                    <a:pt x="4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41"/>
            <p:cNvSpPr/>
            <p:nvPr/>
          </p:nvSpPr>
          <p:spPr>
            <a:xfrm>
              <a:off x="4886275" y="4580425"/>
              <a:ext cx="16325" cy="14175"/>
            </a:xfrm>
            <a:custGeom>
              <a:rect b="b" l="l" r="r" t="t"/>
              <a:pathLst>
                <a:path extrusionOk="0" h="567" w="653">
                  <a:moveTo>
                    <a:pt x="321" y="1"/>
                  </a:moveTo>
                  <a:cubicBezTo>
                    <a:pt x="222" y="1"/>
                    <a:pt x="123" y="74"/>
                    <a:pt x="94" y="163"/>
                  </a:cubicBezTo>
                  <a:cubicBezTo>
                    <a:pt x="1" y="338"/>
                    <a:pt x="94" y="462"/>
                    <a:pt x="218" y="556"/>
                  </a:cubicBezTo>
                  <a:cubicBezTo>
                    <a:pt x="241" y="563"/>
                    <a:pt x="266" y="566"/>
                    <a:pt x="291" y="566"/>
                  </a:cubicBezTo>
                  <a:cubicBezTo>
                    <a:pt x="408" y="566"/>
                    <a:pt x="534" y="491"/>
                    <a:pt x="611" y="380"/>
                  </a:cubicBezTo>
                  <a:cubicBezTo>
                    <a:pt x="652" y="256"/>
                    <a:pt x="569" y="80"/>
                    <a:pt x="435" y="39"/>
                  </a:cubicBezTo>
                  <a:cubicBezTo>
                    <a:pt x="400" y="12"/>
                    <a:pt x="360" y="1"/>
                    <a:pt x="3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41"/>
            <p:cNvSpPr/>
            <p:nvPr/>
          </p:nvSpPr>
          <p:spPr>
            <a:xfrm>
              <a:off x="4841050" y="4599375"/>
              <a:ext cx="16300" cy="14125"/>
            </a:xfrm>
            <a:custGeom>
              <a:rect b="b" l="l" r="r" t="t"/>
              <a:pathLst>
                <a:path extrusionOk="0" h="565" w="652">
                  <a:moveTo>
                    <a:pt x="358" y="0"/>
                  </a:moveTo>
                  <a:cubicBezTo>
                    <a:pt x="248" y="0"/>
                    <a:pt x="127" y="80"/>
                    <a:pt x="93" y="180"/>
                  </a:cubicBezTo>
                  <a:cubicBezTo>
                    <a:pt x="0" y="314"/>
                    <a:pt x="93" y="480"/>
                    <a:pt x="218" y="532"/>
                  </a:cubicBezTo>
                  <a:cubicBezTo>
                    <a:pt x="255" y="554"/>
                    <a:pt x="294" y="565"/>
                    <a:pt x="334" y="565"/>
                  </a:cubicBezTo>
                  <a:cubicBezTo>
                    <a:pt x="438" y="565"/>
                    <a:pt x="543" y="494"/>
                    <a:pt x="610" y="397"/>
                  </a:cubicBezTo>
                  <a:cubicBezTo>
                    <a:pt x="652" y="221"/>
                    <a:pt x="569" y="97"/>
                    <a:pt x="435" y="15"/>
                  </a:cubicBezTo>
                  <a:cubicBezTo>
                    <a:pt x="411" y="5"/>
                    <a:pt x="385" y="0"/>
                    <a:pt x="3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41"/>
            <p:cNvSpPr/>
            <p:nvPr/>
          </p:nvSpPr>
          <p:spPr>
            <a:xfrm>
              <a:off x="4905675" y="4625675"/>
              <a:ext cx="15275" cy="14250"/>
            </a:xfrm>
            <a:custGeom>
              <a:rect b="b" l="l" r="r" t="t"/>
              <a:pathLst>
                <a:path extrusionOk="0" h="570" w="611">
                  <a:moveTo>
                    <a:pt x="297" y="0"/>
                  </a:moveTo>
                  <a:cubicBezTo>
                    <a:pt x="192" y="0"/>
                    <a:pt x="111" y="73"/>
                    <a:pt x="52" y="162"/>
                  </a:cubicBezTo>
                  <a:cubicBezTo>
                    <a:pt x="0" y="338"/>
                    <a:pt x="52" y="462"/>
                    <a:pt x="217" y="555"/>
                  </a:cubicBezTo>
                  <a:cubicBezTo>
                    <a:pt x="249" y="564"/>
                    <a:pt x="282" y="570"/>
                    <a:pt x="314" y="570"/>
                  </a:cubicBezTo>
                  <a:cubicBezTo>
                    <a:pt x="423" y="570"/>
                    <a:pt x="529" y="514"/>
                    <a:pt x="569" y="379"/>
                  </a:cubicBezTo>
                  <a:cubicBezTo>
                    <a:pt x="610" y="255"/>
                    <a:pt x="569" y="79"/>
                    <a:pt x="434" y="38"/>
                  </a:cubicBezTo>
                  <a:cubicBezTo>
                    <a:pt x="385" y="12"/>
                    <a:pt x="339"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41"/>
            <p:cNvSpPr/>
            <p:nvPr/>
          </p:nvSpPr>
          <p:spPr>
            <a:xfrm>
              <a:off x="4868175" y="4535200"/>
              <a:ext cx="15025" cy="14150"/>
            </a:xfrm>
            <a:custGeom>
              <a:rect b="b" l="l" r="r" t="t"/>
              <a:pathLst>
                <a:path extrusionOk="0" h="566" w="601">
                  <a:moveTo>
                    <a:pt x="292" y="0"/>
                  </a:moveTo>
                  <a:cubicBezTo>
                    <a:pt x="187" y="0"/>
                    <a:pt x="102" y="73"/>
                    <a:pt x="42" y="162"/>
                  </a:cubicBezTo>
                  <a:cubicBezTo>
                    <a:pt x="1" y="297"/>
                    <a:pt x="42" y="462"/>
                    <a:pt x="208" y="555"/>
                  </a:cubicBezTo>
                  <a:cubicBezTo>
                    <a:pt x="231" y="562"/>
                    <a:pt x="256" y="566"/>
                    <a:pt x="281" y="566"/>
                  </a:cubicBezTo>
                  <a:cubicBezTo>
                    <a:pt x="400" y="566"/>
                    <a:pt x="525" y="490"/>
                    <a:pt x="559" y="379"/>
                  </a:cubicBezTo>
                  <a:cubicBezTo>
                    <a:pt x="601" y="255"/>
                    <a:pt x="559" y="80"/>
                    <a:pt x="425" y="38"/>
                  </a:cubicBezTo>
                  <a:cubicBezTo>
                    <a:pt x="378" y="12"/>
                    <a:pt x="334" y="0"/>
                    <a:pt x="2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41"/>
            <p:cNvSpPr/>
            <p:nvPr/>
          </p:nvSpPr>
          <p:spPr>
            <a:xfrm>
              <a:off x="4931525" y="4561625"/>
              <a:ext cx="16300" cy="14150"/>
            </a:xfrm>
            <a:custGeom>
              <a:rect b="b" l="l" r="r" t="t"/>
              <a:pathLst>
                <a:path extrusionOk="0" h="566" w="652">
                  <a:moveTo>
                    <a:pt x="340" y="0"/>
                  </a:moveTo>
                  <a:cubicBezTo>
                    <a:pt x="235" y="0"/>
                    <a:pt x="125" y="54"/>
                    <a:pt x="93" y="181"/>
                  </a:cubicBezTo>
                  <a:cubicBezTo>
                    <a:pt x="0" y="315"/>
                    <a:pt x="93" y="491"/>
                    <a:pt x="217" y="532"/>
                  </a:cubicBezTo>
                  <a:cubicBezTo>
                    <a:pt x="266" y="555"/>
                    <a:pt x="310" y="565"/>
                    <a:pt x="351" y="565"/>
                  </a:cubicBezTo>
                  <a:cubicBezTo>
                    <a:pt x="459" y="565"/>
                    <a:pt x="543" y="495"/>
                    <a:pt x="610" y="398"/>
                  </a:cubicBezTo>
                  <a:cubicBezTo>
                    <a:pt x="651" y="232"/>
                    <a:pt x="569" y="98"/>
                    <a:pt x="434" y="15"/>
                  </a:cubicBezTo>
                  <a:cubicBezTo>
                    <a:pt x="405" y="5"/>
                    <a:pt x="373" y="0"/>
                    <a:pt x="3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41"/>
            <p:cNvSpPr/>
            <p:nvPr/>
          </p:nvSpPr>
          <p:spPr>
            <a:xfrm>
              <a:off x="4803575" y="4619125"/>
              <a:ext cx="7525" cy="8550"/>
            </a:xfrm>
            <a:custGeom>
              <a:rect b="b" l="l" r="r" t="t"/>
              <a:pathLst>
                <a:path extrusionOk="0" h="342" w="301">
                  <a:moveTo>
                    <a:pt x="124" y="0"/>
                  </a:moveTo>
                  <a:lnTo>
                    <a:pt x="0" y="259"/>
                  </a:lnTo>
                  <a:lnTo>
                    <a:pt x="259" y="341"/>
                  </a:lnTo>
                  <a:cubicBezTo>
                    <a:pt x="300" y="341"/>
                    <a:pt x="300" y="300"/>
                    <a:pt x="300" y="300"/>
                  </a:cubicBezTo>
                  <a:cubicBezTo>
                    <a:pt x="300" y="259"/>
                    <a:pt x="300" y="165"/>
                    <a:pt x="259" y="124"/>
                  </a:cubicBezTo>
                  <a:lnTo>
                    <a:pt x="259" y="83"/>
                  </a:lnTo>
                  <a:cubicBezTo>
                    <a:pt x="207" y="83"/>
                    <a:pt x="207" y="41"/>
                    <a:pt x="1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41"/>
            <p:cNvSpPr/>
            <p:nvPr/>
          </p:nvSpPr>
          <p:spPr>
            <a:xfrm>
              <a:off x="4828125" y="4554500"/>
              <a:ext cx="9850" cy="13775"/>
            </a:xfrm>
            <a:custGeom>
              <a:rect b="b" l="l" r="r" t="t"/>
              <a:pathLst>
                <a:path extrusionOk="0" h="551" w="394">
                  <a:moveTo>
                    <a:pt x="176" y="0"/>
                  </a:moveTo>
                  <a:lnTo>
                    <a:pt x="0" y="517"/>
                  </a:lnTo>
                  <a:cubicBezTo>
                    <a:pt x="38" y="540"/>
                    <a:pt x="78" y="550"/>
                    <a:pt x="118" y="550"/>
                  </a:cubicBezTo>
                  <a:cubicBezTo>
                    <a:pt x="222" y="550"/>
                    <a:pt x="322" y="480"/>
                    <a:pt x="352" y="383"/>
                  </a:cubicBezTo>
                  <a:cubicBezTo>
                    <a:pt x="393" y="207"/>
                    <a:pt x="352" y="83"/>
                    <a:pt x="1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41"/>
            <p:cNvSpPr/>
            <p:nvPr/>
          </p:nvSpPr>
          <p:spPr>
            <a:xfrm>
              <a:off x="4978050" y="4546750"/>
              <a:ext cx="7500" cy="9825"/>
            </a:xfrm>
            <a:custGeom>
              <a:rect b="b" l="l" r="r" t="t"/>
              <a:pathLst>
                <a:path extrusionOk="0" h="393" w="300">
                  <a:moveTo>
                    <a:pt x="41" y="0"/>
                  </a:moveTo>
                  <a:cubicBezTo>
                    <a:pt x="41" y="52"/>
                    <a:pt x="41" y="52"/>
                    <a:pt x="0" y="52"/>
                  </a:cubicBezTo>
                  <a:lnTo>
                    <a:pt x="0" y="135"/>
                  </a:lnTo>
                  <a:cubicBezTo>
                    <a:pt x="0" y="217"/>
                    <a:pt x="83" y="352"/>
                    <a:pt x="165" y="393"/>
                  </a:cubicBezTo>
                  <a:lnTo>
                    <a:pt x="300" y="135"/>
                  </a:lnTo>
                  <a:lnTo>
                    <a:pt x="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41"/>
            <p:cNvSpPr/>
            <p:nvPr/>
          </p:nvSpPr>
          <p:spPr>
            <a:xfrm>
              <a:off x="4914450" y="4520900"/>
              <a:ext cx="12950" cy="9225"/>
            </a:xfrm>
            <a:custGeom>
              <a:rect b="b" l="l" r="r" t="t"/>
              <a:pathLst>
                <a:path extrusionOk="0" h="369" w="518">
                  <a:moveTo>
                    <a:pt x="1" y="0"/>
                  </a:moveTo>
                  <a:lnTo>
                    <a:pt x="1" y="93"/>
                  </a:lnTo>
                  <a:cubicBezTo>
                    <a:pt x="1" y="217"/>
                    <a:pt x="42" y="310"/>
                    <a:pt x="166" y="352"/>
                  </a:cubicBezTo>
                  <a:cubicBezTo>
                    <a:pt x="193" y="364"/>
                    <a:pt x="223" y="369"/>
                    <a:pt x="254" y="369"/>
                  </a:cubicBezTo>
                  <a:cubicBezTo>
                    <a:pt x="329" y="369"/>
                    <a:pt x="410" y="340"/>
                    <a:pt x="476" y="310"/>
                  </a:cubicBezTo>
                  <a:cubicBezTo>
                    <a:pt x="476" y="259"/>
                    <a:pt x="518" y="217"/>
                    <a:pt x="518" y="217"/>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41"/>
            <p:cNvSpPr/>
            <p:nvPr/>
          </p:nvSpPr>
          <p:spPr>
            <a:xfrm>
              <a:off x="4853975" y="4497375"/>
              <a:ext cx="9850" cy="6475"/>
            </a:xfrm>
            <a:custGeom>
              <a:rect b="b" l="l" r="r" t="t"/>
              <a:pathLst>
                <a:path extrusionOk="0" h="259" w="394">
                  <a:moveTo>
                    <a:pt x="135" y="0"/>
                  </a:moveTo>
                  <a:lnTo>
                    <a:pt x="0" y="259"/>
                  </a:lnTo>
                  <a:lnTo>
                    <a:pt x="176" y="259"/>
                  </a:lnTo>
                  <a:cubicBezTo>
                    <a:pt x="259" y="259"/>
                    <a:pt x="311" y="217"/>
                    <a:pt x="352" y="124"/>
                  </a:cubicBezTo>
                  <a:cubicBezTo>
                    <a:pt x="352" y="124"/>
                    <a:pt x="352" y="83"/>
                    <a:pt x="393" y="83"/>
                  </a:cubicBezTo>
                  <a:lnTo>
                    <a:pt x="1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41"/>
            <p:cNvSpPr/>
            <p:nvPr/>
          </p:nvSpPr>
          <p:spPr>
            <a:xfrm>
              <a:off x="4873350" y="4799525"/>
              <a:ext cx="8825" cy="7000"/>
            </a:xfrm>
            <a:custGeom>
              <a:rect b="b" l="l" r="r" t="t"/>
              <a:pathLst>
                <a:path extrusionOk="0" h="280" w="353">
                  <a:moveTo>
                    <a:pt x="269" y="1"/>
                  </a:moveTo>
                  <a:cubicBezTo>
                    <a:pt x="194" y="1"/>
                    <a:pt x="112" y="44"/>
                    <a:pt x="52" y="104"/>
                  </a:cubicBezTo>
                  <a:cubicBezTo>
                    <a:pt x="1" y="104"/>
                    <a:pt x="1" y="145"/>
                    <a:pt x="1" y="187"/>
                  </a:cubicBezTo>
                  <a:lnTo>
                    <a:pt x="259" y="280"/>
                  </a:lnTo>
                  <a:lnTo>
                    <a:pt x="352" y="21"/>
                  </a:lnTo>
                  <a:cubicBezTo>
                    <a:pt x="327" y="7"/>
                    <a:pt x="298" y="1"/>
                    <a:pt x="2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41"/>
            <p:cNvSpPr/>
            <p:nvPr/>
          </p:nvSpPr>
          <p:spPr>
            <a:xfrm>
              <a:off x="4808750" y="4773225"/>
              <a:ext cx="14225" cy="9525"/>
            </a:xfrm>
            <a:custGeom>
              <a:rect b="b" l="l" r="r" t="t"/>
              <a:pathLst>
                <a:path extrusionOk="0" h="381" w="569">
                  <a:moveTo>
                    <a:pt x="264" y="1"/>
                  </a:moveTo>
                  <a:cubicBezTo>
                    <a:pt x="230" y="1"/>
                    <a:pt x="196" y="14"/>
                    <a:pt x="176" y="39"/>
                  </a:cubicBezTo>
                  <a:lnTo>
                    <a:pt x="93" y="39"/>
                  </a:lnTo>
                  <a:cubicBezTo>
                    <a:pt x="93" y="81"/>
                    <a:pt x="52" y="81"/>
                    <a:pt x="52" y="122"/>
                  </a:cubicBezTo>
                  <a:cubicBezTo>
                    <a:pt x="0" y="122"/>
                    <a:pt x="0" y="164"/>
                    <a:pt x="0" y="164"/>
                  </a:cubicBezTo>
                  <a:lnTo>
                    <a:pt x="517" y="381"/>
                  </a:lnTo>
                  <a:cubicBezTo>
                    <a:pt x="517" y="339"/>
                    <a:pt x="569" y="246"/>
                    <a:pt x="517" y="205"/>
                  </a:cubicBezTo>
                  <a:cubicBezTo>
                    <a:pt x="517" y="122"/>
                    <a:pt x="476" y="39"/>
                    <a:pt x="352" y="39"/>
                  </a:cubicBezTo>
                  <a:cubicBezTo>
                    <a:pt x="331" y="14"/>
                    <a:pt x="297" y="1"/>
                    <a:pt x="2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41"/>
            <p:cNvSpPr/>
            <p:nvPr/>
          </p:nvSpPr>
          <p:spPr>
            <a:xfrm>
              <a:off x="4899200" y="4735425"/>
              <a:ext cx="9850" cy="12950"/>
            </a:xfrm>
            <a:custGeom>
              <a:rect b="b" l="l" r="r" t="t"/>
              <a:pathLst>
                <a:path extrusionOk="0" h="518" w="394">
                  <a:moveTo>
                    <a:pt x="259" y="1"/>
                  </a:moveTo>
                  <a:cubicBezTo>
                    <a:pt x="176" y="1"/>
                    <a:pt x="52" y="83"/>
                    <a:pt x="1" y="166"/>
                  </a:cubicBezTo>
                  <a:lnTo>
                    <a:pt x="1" y="342"/>
                  </a:lnTo>
                  <a:cubicBezTo>
                    <a:pt x="1" y="425"/>
                    <a:pt x="94" y="518"/>
                    <a:pt x="176" y="518"/>
                  </a:cubicBezTo>
                  <a:lnTo>
                    <a:pt x="394" y="42"/>
                  </a:lnTo>
                  <a:cubicBezTo>
                    <a:pt x="352" y="1"/>
                    <a:pt x="311"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41"/>
            <p:cNvSpPr/>
            <p:nvPr/>
          </p:nvSpPr>
          <p:spPr>
            <a:xfrm>
              <a:off x="4833550" y="4709075"/>
              <a:ext cx="16300" cy="13825"/>
            </a:xfrm>
            <a:custGeom>
              <a:rect b="b" l="l" r="r" t="t"/>
              <a:pathLst>
                <a:path extrusionOk="0" h="553" w="652">
                  <a:moveTo>
                    <a:pt x="326" y="1"/>
                  </a:moveTo>
                  <a:cubicBezTo>
                    <a:pt x="223" y="1"/>
                    <a:pt x="124" y="53"/>
                    <a:pt x="94" y="145"/>
                  </a:cubicBezTo>
                  <a:cubicBezTo>
                    <a:pt x="1" y="321"/>
                    <a:pt x="94" y="486"/>
                    <a:pt x="218" y="538"/>
                  </a:cubicBezTo>
                  <a:cubicBezTo>
                    <a:pt x="249" y="547"/>
                    <a:pt x="282" y="552"/>
                    <a:pt x="315" y="552"/>
                  </a:cubicBezTo>
                  <a:cubicBezTo>
                    <a:pt x="425" y="552"/>
                    <a:pt x="539" y="497"/>
                    <a:pt x="611" y="362"/>
                  </a:cubicBezTo>
                  <a:cubicBezTo>
                    <a:pt x="652" y="227"/>
                    <a:pt x="559" y="62"/>
                    <a:pt x="435" y="21"/>
                  </a:cubicBezTo>
                  <a:cubicBezTo>
                    <a:pt x="400" y="7"/>
                    <a:pt x="363" y="1"/>
                    <a:pt x="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41"/>
            <p:cNvSpPr/>
            <p:nvPr/>
          </p:nvSpPr>
          <p:spPr>
            <a:xfrm>
              <a:off x="4788325" y="4728025"/>
              <a:ext cx="16300" cy="13550"/>
            </a:xfrm>
            <a:custGeom>
              <a:rect b="b" l="l" r="r" t="t"/>
              <a:pathLst>
                <a:path extrusionOk="0" h="542" w="652">
                  <a:moveTo>
                    <a:pt x="316" y="0"/>
                  </a:moveTo>
                  <a:cubicBezTo>
                    <a:pt x="216" y="0"/>
                    <a:pt x="123" y="73"/>
                    <a:pt x="93" y="162"/>
                  </a:cubicBezTo>
                  <a:cubicBezTo>
                    <a:pt x="0" y="297"/>
                    <a:pt x="93" y="462"/>
                    <a:pt x="217" y="503"/>
                  </a:cubicBezTo>
                  <a:cubicBezTo>
                    <a:pt x="255" y="530"/>
                    <a:pt x="296" y="541"/>
                    <a:pt x="336" y="541"/>
                  </a:cubicBezTo>
                  <a:cubicBezTo>
                    <a:pt x="436" y="541"/>
                    <a:pt x="529" y="468"/>
                    <a:pt x="559" y="379"/>
                  </a:cubicBezTo>
                  <a:cubicBezTo>
                    <a:pt x="652" y="245"/>
                    <a:pt x="559" y="79"/>
                    <a:pt x="434" y="38"/>
                  </a:cubicBezTo>
                  <a:cubicBezTo>
                    <a:pt x="396" y="12"/>
                    <a:pt x="356" y="0"/>
                    <a:pt x="3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41"/>
            <p:cNvSpPr/>
            <p:nvPr/>
          </p:nvSpPr>
          <p:spPr>
            <a:xfrm>
              <a:off x="4852925" y="4754325"/>
              <a:ext cx="15275" cy="13800"/>
            </a:xfrm>
            <a:custGeom>
              <a:rect b="b" l="l" r="r" t="t"/>
              <a:pathLst>
                <a:path extrusionOk="0" h="552" w="611">
                  <a:moveTo>
                    <a:pt x="308" y="1"/>
                  </a:moveTo>
                  <a:cubicBezTo>
                    <a:pt x="185" y="1"/>
                    <a:pt x="81" y="61"/>
                    <a:pt x="42" y="185"/>
                  </a:cubicBezTo>
                  <a:cubicBezTo>
                    <a:pt x="1" y="320"/>
                    <a:pt x="42" y="485"/>
                    <a:pt x="218" y="537"/>
                  </a:cubicBezTo>
                  <a:cubicBezTo>
                    <a:pt x="249" y="547"/>
                    <a:pt x="282" y="552"/>
                    <a:pt x="315" y="552"/>
                  </a:cubicBezTo>
                  <a:cubicBezTo>
                    <a:pt x="423" y="552"/>
                    <a:pt x="528" y="496"/>
                    <a:pt x="559" y="361"/>
                  </a:cubicBezTo>
                  <a:cubicBezTo>
                    <a:pt x="611" y="227"/>
                    <a:pt x="559" y="61"/>
                    <a:pt x="435" y="20"/>
                  </a:cubicBezTo>
                  <a:cubicBezTo>
                    <a:pt x="392" y="7"/>
                    <a:pt x="349" y="1"/>
                    <a:pt x="3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41"/>
            <p:cNvSpPr/>
            <p:nvPr/>
          </p:nvSpPr>
          <p:spPr>
            <a:xfrm>
              <a:off x="4815200" y="4663850"/>
              <a:ext cx="15275" cy="13825"/>
            </a:xfrm>
            <a:custGeom>
              <a:rect b="b" l="l" r="r" t="t"/>
              <a:pathLst>
                <a:path extrusionOk="0" h="553" w="611">
                  <a:moveTo>
                    <a:pt x="285" y="0"/>
                  </a:moveTo>
                  <a:cubicBezTo>
                    <a:pt x="181" y="0"/>
                    <a:pt x="83" y="53"/>
                    <a:pt x="52" y="144"/>
                  </a:cubicBezTo>
                  <a:cubicBezTo>
                    <a:pt x="0" y="320"/>
                    <a:pt x="52" y="444"/>
                    <a:pt x="218" y="537"/>
                  </a:cubicBezTo>
                  <a:cubicBezTo>
                    <a:pt x="249" y="547"/>
                    <a:pt x="282" y="552"/>
                    <a:pt x="315" y="552"/>
                  </a:cubicBezTo>
                  <a:cubicBezTo>
                    <a:pt x="423" y="552"/>
                    <a:pt x="529" y="496"/>
                    <a:pt x="569" y="362"/>
                  </a:cubicBezTo>
                  <a:cubicBezTo>
                    <a:pt x="610" y="227"/>
                    <a:pt x="569" y="62"/>
                    <a:pt x="393" y="20"/>
                  </a:cubicBezTo>
                  <a:cubicBezTo>
                    <a:pt x="358" y="7"/>
                    <a:pt x="321" y="0"/>
                    <a:pt x="2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41"/>
            <p:cNvSpPr/>
            <p:nvPr/>
          </p:nvSpPr>
          <p:spPr>
            <a:xfrm>
              <a:off x="4878775" y="4689825"/>
              <a:ext cx="16325" cy="14150"/>
            </a:xfrm>
            <a:custGeom>
              <a:rect b="b" l="l" r="r" t="t"/>
              <a:pathLst>
                <a:path extrusionOk="0" h="566" w="653">
                  <a:moveTo>
                    <a:pt x="355" y="1"/>
                  </a:moveTo>
                  <a:cubicBezTo>
                    <a:pt x="241" y="1"/>
                    <a:pt x="127" y="81"/>
                    <a:pt x="94" y="181"/>
                  </a:cubicBezTo>
                  <a:cubicBezTo>
                    <a:pt x="1" y="315"/>
                    <a:pt x="94" y="481"/>
                    <a:pt x="218" y="532"/>
                  </a:cubicBezTo>
                  <a:cubicBezTo>
                    <a:pt x="255" y="555"/>
                    <a:pt x="295" y="565"/>
                    <a:pt x="334" y="565"/>
                  </a:cubicBezTo>
                  <a:cubicBezTo>
                    <a:pt x="438" y="565"/>
                    <a:pt x="544" y="495"/>
                    <a:pt x="611" y="398"/>
                  </a:cubicBezTo>
                  <a:cubicBezTo>
                    <a:pt x="652" y="274"/>
                    <a:pt x="559" y="98"/>
                    <a:pt x="435" y="15"/>
                  </a:cubicBezTo>
                  <a:cubicBezTo>
                    <a:pt x="409" y="5"/>
                    <a:pt x="382" y="1"/>
                    <a:pt x="3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41"/>
            <p:cNvSpPr/>
            <p:nvPr/>
          </p:nvSpPr>
          <p:spPr>
            <a:xfrm>
              <a:off x="4750575" y="4747050"/>
              <a:ext cx="7775" cy="8825"/>
            </a:xfrm>
            <a:custGeom>
              <a:rect b="b" l="l" r="r" t="t"/>
              <a:pathLst>
                <a:path extrusionOk="0" h="353" w="311">
                  <a:moveTo>
                    <a:pt x="135" y="1"/>
                  </a:moveTo>
                  <a:lnTo>
                    <a:pt x="1" y="259"/>
                  </a:lnTo>
                  <a:lnTo>
                    <a:pt x="259" y="352"/>
                  </a:lnTo>
                  <a:cubicBezTo>
                    <a:pt x="311" y="352"/>
                    <a:pt x="311" y="352"/>
                    <a:pt x="311" y="311"/>
                  </a:cubicBezTo>
                  <a:cubicBezTo>
                    <a:pt x="311" y="177"/>
                    <a:pt x="259" y="53"/>
                    <a:pt x="1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41"/>
            <p:cNvSpPr/>
            <p:nvPr/>
          </p:nvSpPr>
          <p:spPr>
            <a:xfrm>
              <a:off x="4774350" y="4682450"/>
              <a:ext cx="10900" cy="14225"/>
            </a:xfrm>
            <a:custGeom>
              <a:rect b="b" l="l" r="r" t="t"/>
              <a:pathLst>
                <a:path extrusionOk="0" h="569" w="436">
                  <a:moveTo>
                    <a:pt x="218" y="0"/>
                  </a:moveTo>
                  <a:lnTo>
                    <a:pt x="1" y="517"/>
                  </a:lnTo>
                  <a:cubicBezTo>
                    <a:pt x="42" y="569"/>
                    <a:pt x="42" y="569"/>
                    <a:pt x="84" y="569"/>
                  </a:cubicBezTo>
                  <a:cubicBezTo>
                    <a:pt x="218" y="569"/>
                    <a:pt x="342" y="517"/>
                    <a:pt x="394" y="393"/>
                  </a:cubicBezTo>
                  <a:cubicBezTo>
                    <a:pt x="435" y="259"/>
                    <a:pt x="394" y="135"/>
                    <a:pt x="301" y="52"/>
                  </a:cubicBezTo>
                  <a:cubicBezTo>
                    <a:pt x="259" y="52"/>
                    <a:pt x="259" y="52"/>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41"/>
            <p:cNvSpPr/>
            <p:nvPr/>
          </p:nvSpPr>
          <p:spPr>
            <a:xfrm>
              <a:off x="4925050" y="4674950"/>
              <a:ext cx="7775" cy="9850"/>
            </a:xfrm>
            <a:custGeom>
              <a:rect b="b" l="l" r="r" t="t"/>
              <a:pathLst>
                <a:path extrusionOk="0" h="394" w="311">
                  <a:moveTo>
                    <a:pt x="52" y="0"/>
                  </a:moveTo>
                  <a:cubicBezTo>
                    <a:pt x="52" y="42"/>
                    <a:pt x="1" y="42"/>
                    <a:pt x="1" y="93"/>
                  </a:cubicBezTo>
                  <a:cubicBezTo>
                    <a:pt x="1" y="176"/>
                    <a:pt x="52" y="300"/>
                    <a:pt x="135" y="352"/>
                  </a:cubicBezTo>
                  <a:lnTo>
                    <a:pt x="176" y="393"/>
                  </a:lnTo>
                  <a:lnTo>
                    <a:pt x="311" y="135"/>
                  </a:lnTo>
                  <a:lnTo>
                    <a:pt x="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41"/>
            <p:cNvSpPr/>
            <p:nvPr/>
          </p:nvSpPr>
          <p:spPr>
            <a:xfrm>
              <a:off x="4861725" y="4649100"/>
              <a:ext cx="12950" cy="9850"/>
            </a:xfrm>
            <a:custGeom>
              <a:rect b="b" l="l" r="r" t="t"/>
              <a:pathLst>
                <a:path extrusionOk="0" h="394" w="518">
                  <a:moveTo>
                    <a:pt x="1" y="0"/>
                  </a:moveTo>
                  <a:lnTo>
                    <a:pt x="1" y="93"/>
                  </a:lnTo>
                  <a:lnTo>
                    <a:pt x="1" y="217"/>
                  </a:lnTo>
                  <a:lnTo>
                    <a:pt x="42" y="259"/>
                  </a:lnTo>
                  <a:cubicBezTo>
                    <a:pt x="42" y="300"/>
                    <a:pt x="83" y="352"/>
                    <a:pt x="166" y="352"/>
                  </a:cubicBezTo>
                  <a:cubicBezTo>
                    <a:pt x="207" y="393"/>
                    <a:pt x="259" y="393"/>
                    <a:pt x="300" y="393"/>
                  </a:cubicBezTo>
                  <a:cubicBezTo>
                    <a:pt x="342" y="393"/>
                    <a:pt x="342" y="352"/>
                    <a:pt x="383" y="352"/>
                  </a:cubicBezTo>
                  <a:cubicBezTo>
                    <a:pt x="383" y="352"/>
                    <a:pt x="424" y="352"/>
                    <a:pt x="466" y="300"/>
                  </a:cubicBezTo>
                  <a:cubicBezTo>
                    <a:pt x="466" y="259"/>
                    <a:pt x="517" y="259"/>
                    <a:pt x="517" y="217"/>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41"/>
            <p:cNvSpPr/>
            <p:nvPr/>
          </p:nvSpPr>
          <p:spPr>
            <a:xfrm>
              <a:off x="4801250" y="4625575"/>
              <a:ext cx="8800" cy="6475"/>
            </a:xfrm>
            <a:custGeom>
              <a:rect b="b" l="l" r="r" t="t"/>
              <a:pathLst>
                <a:path extrusionOk="0" h="259" w="352">
                  <a:moveTo>
                    <a:pt x="93" y="1"/>
                  </a:moveTo>
                  <a:lnTo>
                    <a:pt x="0" y="259"/>
                  </a:lnTo>
                  <a:lnTo>
                    <a:pt x="176" y="259"/>
                  </a:lnTo>
                  <a:cubicBezTo>
                    <a:pt x="259" y="259"/>
                    <a:pt x="352" y="166"/>
                    <a:pt x="352" y="83"/>
                  </a:cubicBezTo>
                  <a:lnTo>
                    <a:pt x="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41"/>
            <p:cNvSpPr/>
            <p:nvPr/>
          </p:nvSpPr>
          <p:spPr>
            <a:xfrm>
              <a:off x="4780825" y="4837150"/>
              <a:ext cx="16300" cy="13825"/>
            </a:xfrm>
            <a:custGeom>
              <a:rect b="b" l="l" r="r" t="t"/>
              <a:pathLst>
                <a:path extrusionOk="0" h="553" w="652">
                  <a:moveTo>
                    <a:pt x="337" y="1"/>
                  </a:moveTo>
                  <a:cubicBezTo>
                    <a:pt x="229" y="1"/>
                    <a:pt x="123" y="56"/>
                    <a:pt x="83" y="191"/>
                  </a:cubicBezTo>
                  <a:cubicBezTo>
                    <a:pt x="0" y="326"/>
                    <a:pt x="83" y="491"/>
                    <a:pt x="218" y="532"/>
                  </a:cubicBezTo>
                  <a:cubicBezTo>
                    <a:pt x="250" y="546"/>
                    <a:pt x="286" y="552"/>
                    <a:pt x="322" y="552"/>
                  </a:cubicBezTo>
                  <a:cubicBezTo>
                    <a:pt x="424" y="552"/>
                    <a:pt x="528" y="500"/>
                    <a:pt x="559" y="408"/>
                  </a:cubicBezTo>
                  <a:cubicBezTo>
                    <a:pt x="652" y="233"/>
                    <a:pt x="559" y="109"/>
                    <a:pt x="435" y="16"/>
                  </a:cubicBezTo>
                  <a:cubicBezTo>
                    <a:pt x="403" y="6"/>
                    <a:pt x="370" y="1"/>
                    <a:pt x="3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41"/>
            <p:cNvSpPr/>
            <p:nvPr/>
          </p:nvSpPr>
          <p:spPr>
            <a:xfrm>
              <a:off x="4762475" y="4791925"/>
              <a:ext cx="15275" cy="13825"/>
            </a:xfrm>
            <a:custGeom>
              <a:rect b="b" l="l" r="r" t="t"/>
              <a:pathLst>
                <a:path extrusionOk="0" h="553" w="611">
                  <a:moveTo>
                    <a:pt x="296" y="0"/>
                  </a:moveTo>
                  <a:cubicBezTo>
                    <a:pt x="188" y="0"/>
                    <a:pt x="81" y="56"/>
                    <a:pt x="42" y="191"/>
                  </a:cubicBezTo>
                  <a:cubicBezTo>
                    <a:pt x="0" y="325"/>
                    <a:pt x="42" y="491"/>
                    <a:pt x="176" y="532"/>
                  </a:cubicBezTo>
                  <a:cubicBezTo>
                    <a:pt x="222" y="546"/>
                    <a:pt x="267" y="552"/>
                    <a:pt x="309" y="552"/>
                  </a:cubicBezTo>
                  <a:cubicBezTo>
                    <a:pt x="430" y="552"/>
                    <a:pt x="528" y="500"/>
                    <a:pt x="559" y="408"/>
                  </a:cubicBezTo>
                  <a:cubicBezTo>
                    <a:pt x="610" y="232"/>
                    <a:pt x="559" y="67"/>
                    <a:pt x="393" y="15"/>
                  </a:cubicBezTo>
                  <a:cubicBezTo>
                    <a:pt x="362" y="6"/>
                    <a:pt x="329"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41"/>
            <p:cNvSpPr/>
            <p:nvPr/>
          </p:nvSpPr>
          <p:spPr>
            <a:xfrm>
              <a:off x="4826050" y="4818475"/>
              <a:ext cx="16325" cy="14150"/>
            </a:xfrm>
            <a:custGeom>
              <a:rect b="b" l="l" r="r" t="t"/>
              <a:pathLst>
                <a:path extrusionOk="0" h="566" w="653">
                  <a:moveTo>
                    <a:pt x="316" y="1"/>
                  </a:moveTo>
                  <a:cubicBezTo>
                    <a:pt x="216" y="1"/>
                    <a:pt x="120" y="74"/>
                    <a:pt x="83" y="163"/>
                  </a:cubicBezTo>
                  <a:cubicBezTo>
                    <a:pt x="1" y="297"/>
                    <a:pt x="83" y="463"/>
                    <a:pt x="218" y="556"/>
                  </a:cubicBezTo>
                  <a:cubicBezTo>
                    <a:pt x="238" y="563"/>
                    <a:pt x="260" y="566"/>
                    <a:pt x="283" y="566"/>
                  </a:cubicBezTo>
                  <a:cubicBezTo>
                    <a:pt x="397" y="566"/>
                    <a:pt x="531" y="484"/>
                    <a:pt x="600" y="380"/>
                  </a:cubicBezTo>
                  <a:cubicBezTo>
                    <a:pt x="652" y="246"/>
                    <a:pt x="559" y="80"/>
                    <a:pt x="435" y="39"/>
                  </a:cubicBezTo>
                  <a:cubicBezTo>
                    <a:pt x="397" y="12"/>
                    <a:pt x="356" y="1"/>
                    <a:pt x="3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41"/>
            <p:cNvSpPr/>
            <p:nvPr/>
          </p:nvSpPr>
          <p:spPr>
            <a:xfrm>
              <a:off x="4721625" y="4811675"/>
              <a:ext cx="10875" cy="13325"/>
            </a:xfrm>
            <a:custGeom>
              <a:rect b="b" l="l" r="r" t="t"/>
              <a:pathLst>
                <a:path extrusionOk="0" h="533" w="435">
                  <a:moveTo>
                    <a:pt x="218" y="1"/>
                  </a:moveTo>
                  <a:lnTo>
                    <a:pt x="1" y="518"/>
                  </a:lnTo>
                  <a:cubicBezTo>
                    <a:pt x="35" y="528"/>
                    <a:pt x="67" y="532"/>
                    <a:pt x="97" y="532"/>
                  </a:cubicBezTo>
                  <a:cubicBezTo>
                    <a:pt x="223" y="532"/>
                    <a:pt x="317" y="452"/>
                    <a:pt x="383" y="352"/>
                  </a:cubicBezTo>
                  <a:lnTo>
                    <a:pt x="383" y="311"/>
                  </a:lnTo>
                  <a:cubicBezTo>
                    <a:pt x="435" y="176"/>
                    <a:pt x="342" y="52"/>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41"/>
            <p:cNvSpPr/>
            <p:nvPr/>
          </p:nvSpPr>
          <p:spPr>
            <a:xfrm>
              <a:off x="4872325" y="4804175"/>
              <a:ext cx="7525" cy="8825"/>
            </a:xfrm>
            <a:custGeom>
              <a:rect b="b" l="l" r="r" t="t"/>
              <a:pathLst>
                <a:path extrusionOk="0" h="353" w="301">
                  <a:moveTo>
                    <a:pt x="42" y="1"/>
                  </a:moveTo>
                  <a:cubicBezTo>
                    <a:pt x="0" y="1"/>
                    <a:pt x="0" y="1"/>
                    <a:pt x="0" y="42"/>
                  </a:cubicBezTo>
                  <a:lnTo>
                    <a:pt x="0" y="135"/>
                  </a:lnTo>
                  <a:cubicBezTo>
                    <a:pt x="0" y="177"/>
                    <a:pt x="42" y="177"/>
                    <a:pt x="42" y="218"/>
                  </a:cubicBezTo>
                  <a:cubicBezTo>
                    <a:pt x="42" y="259"/>
                    <a:pt x="135" y="301"/>
                    <a:pt x="176" y="352"/>
                  </a:cubicBezTo>
                  <a:lnTo>
                    <a:pt x="300" y="94"/>
                  </a:lnTo>
                  <a:lnTo>
                    <a:pt x="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41"/>
            <p:cNvSpPr/>
            <p:nvPr/>
          </p:nvSpPr>
          <p:spPr>
            <a:xfrm>
              <a:off x="4808750" y="4777300"/>
              <a:ext cx="12925" cy="9850"/>
            </a:xfrm>
            <a:custGeom>
              <a:rect b="b" l="l" r="r" t="t"/>
              <a:pathLst>
                <a:path extrusionOk="0" h="394" w="517">
                  <a:moveTo>
                    <a:pt x="0" y="1"/>
                  </a:moveTo>
                  <a:lnTo>
                    <a:pt x="0" y="135"/>
                  </a:lnTo>
                  <a:lnTo>
                    <a:pt x="0" y="218"/>
                  </a:lnTo>
                  <a:cubicBezTo>
                    <a:pt x="0" y="218"/>
                    <a:pt x="0" y="259"/>
                    <a:pt x="52" y="259"/>
                  </a:cubicBezTo>
                  <a:cubicBezTo>
                    <a:pt x="52" y="300"/>
                    <a:pt x="93" y="342"/>
                    <a:pt x="176" y="393"/>
                  </a:cubicBezTo>
                  <a:lnTo>
                    <a:pt x="352" y="393"/>
                  </a:lnTo>
                  <a:cubicBezTo>
                    <a:pt x="393" y="342"/>
                    <a:pt x="434" y="342"/>
                    <a:pt x="476" y="300"/>
                  </a:cubicBezTo>
                  <a:cubicBezTo>
                    <a:pt x="476" y="300"/>
                    <a:pt x="517" y="259"/>
                    <a:pt x="517" y="218"/>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41"/>
            <p:cNvSpPr/>
            <p:nvPr/>
          </p:nvSpPr>
          <p:spPr>
            <a:xfrm>
              <a:off x="4748525" y="4753525"/>
              <a:ext cx="8550" cy="7050"/>
            </a:xfrm>
            <a:custGeom>
              <a:rect b="b" l="l" r="r" t="t"/>
              <a:pathLst>
                <a:path extrusionOk="0" h="282" w="342">
                  <a:moveTo>
                    <a:pt x="83" y="0"/>
                  </a:moveTo>
                  <a:lnTo>
                    <a:pt x="0" y="259"/>
                  </a:lnTo>
                  <a:lnTo>
                    <a:pt x="41" y="259"/>
                  </a:lnTo>
                  <a:cubicBezTo>
                    <a:pt x="55" y="276"/>
                    <a:pt x="75" y="282"/>
                    <a:pt x="96" y="282"/>
                  </a:cubicBezTo>
                  <a:cubicBezTo>
                    <a:pt x="139" y="282"/>
                    <a:pt x="190" y="259"/>
                    <a:pt x="217" y="259"/>
                  </a:cubicBezTo>
                  <a:cubicBezTo>
                    <a:pt x="258" y="217"/>
                    <a:pt x="341" y="176"/>
                    <a:pt x="341" y="93"/>
                  </a:cubicBezTo>
                  <a:lnTo>
                    <a:pt x="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41"/>
            <p:cNvSpPr/>
            <p:nvPr/>
          </p:nvSpPr>
          <p:spPr>
            <a:xfrm>
              <a:off x="5062050" y="3976225"/>
              <a:ext cx="8550" cy="7325"/>
            </a:xfrm>
            <a:custGeom>
              <a:rect b="b" l="l" r="r" t="t"/>
              <a:pathLst>
                <a:path extrusionOk="0" h="293" w="342">
                  <a:moveTo>
                    <a:pt x="226" y="1"/>
                  </a:moveTo>
                  <a:cubicBezTo>
                    <a:pt x="125" y="1"/>
                    <a:pt x="30" y="71"/>
                    <a:pt x="0" y="168"/>
                  </a:cubicBezTo>
                  <a:lnTo>
                    <a:pt x="259" y="292"/>
                  </a:lnTo>
                  <a:lnTo>
                    <a:pt x="341" y="34"/>
                  </a:lnTo>
                  <a:cubicBezTo>
                    <a:pt x="304" y="11"/>
                    <a:pt x="265" y="1"/>
                    <a:pt x="2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41"/>
            <p:cNvSpPr/>
            <p:nvPr/>
          </p:nvSpPr>
          <p:spPr>
            <a:xfrm>
              <a:off x="4997425" y="3949800"/>
              <a:ext cx="13975" cy="10225"/>
            </a:xfrm>
            <a:custGeom>
              <a:rect b="b" l="l" r="r" t="t"/>
              <a:pathLst>
                <a:path extrusionOk="0" h="409" w="559">
                  <a:moveTo>
                    <a:pt x="290" y="0"/>
                  </a:moveTo>
                  <a:cubicBezTo>
                    <a:pt x="196" y="0"/>
                    <a:pt x="104" y="49"/>
                    <a:pt x="42" y="150"/>
                  </a:cubicBezTo>
                  <a:lnTo>
                    <a:pt x="0" y="191"/>
                  </a:lnTo>
                  <a:lnTo>
                    <a:pt x="517" y="409"/>
                  </a:lnTo>
                  <a:cubicBezTo>
                    <a:pt x="559" y="316"/>
                    <a:pt x="559" y="274"/>
                    <a:pt x="559" y="233"/>
                  </a:cubicBezTo>
                  <a:cubicBezTo>
                    <a:pt x="517" y="150"/>
                    <a:pt x="466" y="57"/>
                    <a:pt x="383" y="16"/>
                  </a:cubicBezTo>
                  <a:cubicBezTo>
                    <a:pt x="352" y="6"/>
                    <a:pt x="321" y="0"/>
                    <a:pt x="2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41"/>
            <p:cNvSpPr/>
            <p:nvPr/>
          </p:nvSpPr>
          <p:spPr>
            <a:xfrm>
              <a:off x="5023275" y="3885775"/>
              <a:ext cx="15025" cy="13575"/>
            </a:xfrm>
            <a:custGeom>
              <a:rect b="b" l="l" r="r" t="t"/>
              <a:pathLst>
                <a:path extrusionOk="0" h="543" w="601">
                  <a:moveTo>
                    <a:pt x="272" y="0"/>
                  </a:moveTo>
                  <a:cubicBezTo>
                    <a:pt x="172" y="0"/>
                    <a:pt x="72" y="70"/>
                    <a:pt x="42" y="168"/>
                  </a:cubicBezTo>
                  <a:cubicBezTo>
                    <a:pt x="0" y="292"/>
                    <a:pt x="42" y="468"/>
                    <a:pt x="166" y="509"/>
                  </a:cubicBezTo>
                  <a:cubicBezTo>
                    <a:pt x="215" y="532"/>
                    <a:pt x="260" y="542"/>
                    <a:pt x="301" y="542"/>
                  </a:cubicBezTo>
                  <a:cubicBezTo>
                    <a:pt x="408" y="542"/>
                    <a:pt x="492" y="474"/>
                    <a:pt x="559" y="385"/>
                  </a:cubicBezTo>
                  <a:cubicBezTo>
                    <a:pt x="600" y="250"/>
                    <a:pt x="559" y="75"/>
                    <a:pt x="383" y="33"/>
                  </a:cubicBezTo>
                  <a:cubicBezTo>
                    <a:pt x="349" y="10"/>
                    <a:pt x="310" y="0"/>
                    <a:pt x="2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41"/>
            <p:cNvSpPr/>
            <p:nvPr/>
          </p:nvSpPr>
          <p:spPr>
            <a:xfrm>
              <a:off x="4976750" y="3904575"/>
              <a:ext cx="16300" cy="13700"/>
            </a:xfrm>
            <a:custGeom>
              <a:rect b="b" l="l" r="r" t="t"/>
              <a:pathLst>
                <a:path extrusionOk="0" h="548" w="652">
                  <a:moveTo>
                    <a:pt x="342" y="1"/>
                  </a:moveTo>
                  <a:cubicBezTo>
                    <a:pt x="236" y="1"/>
                    <a:pt x="125" y="56"/>
                    <a:pt x="93" y="191"/>
                  </a:cubicBezTo>
                  <a:cubicBezTo>
                    <a:pt x="0" y="315"/>
                    <a:pt x="93" y="491"/>
                    <a:pt x="217" y="532"/>
                  </a:cubicBezTo>
                  <a:cubicBezTo>
                    <a:pt x="261" y="543"/>
                    <a:pt x="302" y="548"/>
                    <a:pt x="340" y="548"/>
                  </a:cubicBezTo>
                  <a:cubicBezTo>
                    <a:pt x="453" y="548"/>
                    <a:pt x="541" y="501"/>
                    <a:pt x="610" y="408"/>
                  </a:cubicBezTo>
                  <a:cubicBezTo>
                    <a:pt x="652" y="232"/>
                    <a:pt x="610" y="57"/>
                    <a:pt x="435" y="15"/>
                  </a:cubicBezTo>
                  <a:cubicBezTo>
                    <a:pt x="406" y="6"/>
                    <a:pt x="374" y="1"/>
                    <a:pt x="3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41"/>
            <p:cNvSpPr/>
            <p:nvPr/>
          </p:nvSpPr>
          <p:spPr>
            <a:xfrm>
              <a:off x="5041375" y="3931000"/>
              <a:ext cx="16300" cy="14050"/>
            </a:xfrm>
            <a:custGeom>
              <a:rect b="b" l="l" r="r" t="t"/>
              <a:pathLst>
                <a:path extrusionOk="0" h="562" w="652">
                  <a:moveTo>
                    <a:pt x="323" y="1"/>
                  </a:moveTo>
                  <a:cubicBezTo>
                    <a:pt x="220" y="1"/>
                    <a:pt x="112" y="71"/>
                    <a:pt x="52" y="168"/>
                  </a:cubicBezTo>
                  <a:cubicBezTo>
                    <a:pt x="0" y="292"/>
                    <a:pt x="93" y="468"/>
                    <a:pt x="217" y="551"/>
                  </a:cubicBezTo>
                  <a:cubicBezTo>
                    <a:pt x="241" y="558"/>
                    <a:pt x="266" y="561"/>
                    <a:pt x="291" y="561"/>
                  </a:cubicBezTo>
                  <a:cubicBezTo>
                    <a:pt x="407" y="561"/>
                    <a:pt x="526" y="487"/>
                    <a:pt x="569" y="385"/>
                  </a:cubicBezTo>
                  <a:cubicBezTo>
                    <a:pt x="651" y="251"/>
                    <a:pt x="569" y="75"/>
                    <a:pt x="434" y="34"/>
                  </a:cubicBezTo>
                  <a:cubicBezTo>
                    <a:pt x="400" y="11"/>
                    <a:pt x="362" y="1"/>
                    <a:pt x="3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41"/>
            <p:cNvSpPr/>
            <p:nvPr/>
          </p:nvSpPr>
          <p:spPr>
            <a:xfrm>
              <a:off x="4940300" y="3924325"/>
              <a:ext cx="7525" cy="8550"/>
            </a:xfrm>
            <a:custGeom>
              <a:rect b="b" l="l" r="r" t="t"/>
              <a:pathLst>
                <a:path extrusionOk="0" h="342" w="301">
                  <a:moveTo>
                    <a:pt x="83" y="1"/>
                  </a:moveTo>
                  <a:lnTo>
                    <a:pt x="1" y="259"/>
                  </a:lnTo>
                  <a:lnTo>
                    <a:pt x="259" y="342"/>
                  </a:lnTo>
                  <a:lnTo>
                    <a:pt x="259" y="301"/>
                  </a:lnTo>
                  <a:cubicBezTo>
                    <a:pt x="300" y="177"/>
                    <a:pt x="218" y="83"/>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41"/>
            <p:cNvSpPr/>
            <p:nvPr/>
          </p:nvSpPr>
          <p:spPr>
            <a:xfrm>
              <a:off x="4963825" y="3859725"/>
              <a:ext cx="10875" cy="13300"/>
            </a:xfrm>
            <a:custGeom>
              <a:rect b="b" l="l" r="r" t="t"/>
              <a:pathLst>
                <a:path extrusionOk="0" h="532" w="435">
                  <a:moveTo>
                    <a:pt x="218" y="0"/>
                  </a:moveTo>
                  <a:lnTo>
                    <a:pt x="0" y="517"/>
                  </a:lnTo>
                  <a:cubicBezTo>
                    <a:pt x="32" y="527"/>
                    <a:pt x="65" y="532"/>
                    <a:pt x="99" y="532"/>
                  </a:cubicBezTo>
                  <a:cubicBezTo>
                    <a:pt x="209" y="532"/>
                    <a:pt x="320" y="476"/>
                    <a:pt x="352" y="341"/>
                  </a:cubicBezTo>
                  <a:cubicBezTo>
                    <a:pt x="435" y="217"/>
                    <a:pt x="352" y="41"/>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41"/>
            <p:cNvSpPr/>
            <p:nvPr/>
          </p:nvSpPr>
          <p:spPr>
            <a:xfrm>
              <a:off x="5009050" y="4104225"/>
              <a:ext cx="8825" cy="7525"/>
            </a:xfrm>
            <a:custGeom>
              <a:rect b="b" l="l" r="r" t="t"/>
              <a:pathLst>
                <a:path extrusionOk="0" h="301" w="353">
                  <a:moveTo>
                    <a:pt x="259" y="1"/>
                  </a:moveTo>
                  <a:cubicBezTo>
                    <a:pt x="218" y="1"/>
                    <a:pt x="177" y="42"/>
                    <a:pt x="135" y="42"/>
                  </a:cubicBezTo>
                  <a:lnTo>
                    <a:pt x="94" y="83"/>
                  </a:lnTo>
                  <a:cubicBezTo>
                    <a:pt x="52" y="83"/>
                    <a:pt x="1" y="125"/>
                    <a:pt x="1" y="176"/>
                  </a:cubicBezTo>
                  <a:lnTo>
                    <a:pt x="259" y="301"/>
                  </a:lnTo>
                  <a:lnTo>
                    <a:pt x="352" y="42"/>
                  </a:lnTo>
                  <a:cubicBezTo>
                    <a:pt x="311" y="42"/>
                    <a:pt x="311"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41"/>
            <p:cNvSpPr/>
            <p:nvPr/>
          </p:nvSpPr>
          <p:spPr>
            <a:xfrm>
              <a:off x="4944425" y="4078000"/>
              <a:ext cx="14250" cy="9975"/>
            </a:xfrm>
            <a:custGeom>
              <a:rect b="b" l="l" r="r" t="t"/>
              <a:pathLst>
                <a:path extrusionOk="0" h="399" w="570">
                  <a:moveTo>
                    <a:pt x="295" y="0"/>
                  </a:moveTo>
                  <a:cubicBezTo>
                    <a:pt x="200" y="0"/>
                    <a:pt x="115" y="47"/>
                    <a:pt x="53" y="140"/>
                  </a:cubicBezTo>
                  <a:cubicBezTo>
                    <a:pt x="53" y="140"/>
                    <a:pt x="1" y="140"/>
                    <a:pt x="1" y="192"/>
                  </a:cubicBezTo>
                  <a:lnTo>
                    <a:pt x="518" y="398"/>
                  </a:lnTo>
                  <a:cubicBezTo>
                    <a:pt x="570" y="357"/>
                    <a:pt x="570" y="316"/>
                    <a:pt x="570" y="274"/>
                  </a:cubicBezTo>
                  <a:cubicBezTo>
                    <a:pt x="570" y="192"/>
                    <a:pt x="477" y="57"/>
                    <a:pt x="394" y="16"/>
                  </a:cubicBezTo>
                  <a:cubicBezTo>
                    <a:pt x="360" y="5"/>
                    <a:pt x="327" y="0"/>
                    <a:pt x="2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41"/>
            <p:cNvSpPr/>
            <p:nvPr/>
          </p:nvSpPr>
          <p:spPr>
            <a:xfrm>
              <a:off x="5034900" y="4040650"/>
              <a:ext cx="9850" cy="12950"/>
            </a:xfrm>
            <a:custGeom>
              <a:rect b="b" l="l" r="r" t="t"/>
              <a:pathLst>
                <a:path extrusionOk="0" h="518" w="394">
                  <a:moveTo>
                    <a:pt x="259" y="0"/>
                  </a:moveTo>
                  <a:cubicBezTo>
                    <a:pt x="176" y="0"/>
                    <a:pt x="52" y="42"/>
                    <a:pt x="1" y="176"/>
                  </a:cubicBezTo>
                  <a:cubicBezTo>
                    <a:pt x="1" y="259"/>
                    <a:pt x="1" y="342"/>
                    <a:pt x="52" y="435"/>
                  </a:cubicBezTo>
                  <a:cubicBezTo>
                    <a:pt x="94" y="476"/>
                    <a:pt x="135" y="517"/>
                    <a:pt x="176" y="517"/>
                  </a:cubicBezTo>
                  <a:lnTo>
                    <a:pt x="3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41"/>
            <p:cNvSpPr/>
            <p:nvPr/>
          </p:nvSpPr>
          <p:spPr>
            <a:xfrm>
              <a:off x="4969250" y="4013975"/>
              <a:ext cx="16300" cy="14050"/>
            </a:xfrm>
            <a:custGeom>
              <a:rect b="b" l="l" r="r" t="t"/>
              <a:pathLst>
                <a:path extrusionOk="0" h="562" w="652">
                  <a:moveTo>
                    <a:pt x="320" y="0"/>
                  </a:moveTo>
                  <a:cubicBezTo>
                    <a:pt x="218" y="0"/>
                    <a:pt x="124" y="71"/>
                    <a:pt x="94" y="168"/>
                  </a:cubicBezTo>
                  <a:cubicBezTo>
                    <a:pt x="1" y="333"/>
                    <a:pt x="94" y="468"/>
                    <a:pt x="218" y="550"/>
                  </a:cubicBezTo>
                  <a:cubicBezTo>
                    <a:pt x="249" y="558"/>
                    <a:pt x="278" y="561"/>
                    <a:pt x="306" y="561"/>
                  </a:cubicBezTo>
                  <a:cubicBezTo>
                    <a:pt x="436" y="561"/>
                    <a:pt x="534" y="485"/>
                    <a:pt x="611" y="375"/>
                  </a:cubicBezTo>
                  <a:cubicBezTo>
                    <a:pt x="652" y="251"/>
                    <a:pt x="611" y="75"/>
                    <a:pt x="435" y="33"/>
                  </a:cubicBezTo>
                  <a:cubicBezTo>
                    <a:pt x="398" y="11"/>
                    <a:pt x="358" y="0"/>
                    <a:pt x="3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41"/>
            <p:cNvSpPr/>
            <p:nvPr/>
          </p:nvSpPr>
          <p:spPr>
            <a:xfrm>
              <a:off x="4924025" y="4032875"/>
              <a:ext cx="16300" cy="14050"/>
            </a:xfrm>
            <a:custGeom>
              <a:rect b="b" l="l" r="r" t="t"/>
              <a:pathLst>
                <a:path extrusionOk="0" h="562" w="652">
                  <a:moveTo>
                    <a:pt x="362" y="1"/>
                  </a:moveTo>
                  <a:cubicBezTo>
                    <a:pt x="246" y="1"/>
                    <a:pt x="127" y="76"/>
                    <a:pt x="93" y="187"/>
                  </a:cubicBezTo>
                  <a:cubicBezTo>
                    <a:pt x="0" y="311"/>
                    <a:pt x="93" y="487"/>
                    <a:pt x="217" y="528"/>
                  </a:cubicBezTo>
                  <a:cubicBezTo>
                    <a:pt x="266" y="551"/>
                    <a:pt x="310" y="562"/>
                    <a:pt x="352" y="562"/>
                  </a:cubicBezTo>
                  <a:cubicBezTo>
                    <a:pt x="459" y="562"/>
                    <a:pt x="543" y="491"/>
                    <a:pt x="610" y="394"/>
                  </a:cubicBezTo>
                  <a:cubicBezTo>
                    <a:pt x="652" y="229"/>
                    <a:pt x="559" y="94"/>
                    <a:pt x="434" y="12"/>
                  </a:cubicBezTo>
                  <a:cubicBezTo>
                    <a:pt x="411" y="4"/>
                    <a:pt x="386" y="1"/>
                    <a:pt x="3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41"/>
            <p:cNvSpPr/>
            <p:nvPr/>
          </p:nvSpPr>
          <p:spPr>
            <a:xfrm>
              <a:off x="4988625" y="4059650"/>
              <a:ext cx="16325" cy="13700"/>
            </a:xfrm>
            <a:custGeom>
              <a:rect b="b" l="l" r="r" t="t"/>
              <a:pathLst>
                <a:path extrusionOk="0" h="548" w="653">
                  <a:moveTo>
                    <a:pt x="314" y="0"/>
                  </a:moveTo>
                  <a:cubicBezTo>
                    <a:pt x="200" y="0"/>
                    <a:pt x="112" y="49"/>
                    <a:pt x="42" y="150"/>
                  </a:cubicBezTo>
                  <a:cubicBezTo>
                    <a:pt x="1" y="316"/>
                    <a:pt x="94" y="450"/>
                    <a:pt x="218" y="533"/>
                  </a:cubicBezTo>
                  <a:cubicBezTo>
                    <a:pt x="249" y="542"/>
                    <a:pt x="282" y="547"/>
                    <a:pt x="315" y="547"/>
                  </a:cubicBezTo>
                  <a:cubicBezTo>
                    <a:pt x="423" y="547"/>
                    <a:pt x="528" y="492"/>
                    <a:pt x="559" y="357"/>
                  </a:cubicBezTo>
                  <a:cubicBezTo>
                    <a:pt x="652" y="233"/>
                    <a:pt x="559" y="57"/>
                    <a:pt x="435" y="16"/>
                  </a:cubicBezTo>
                  <a:cubicBezTo>
                    <a:pt x="392" y="6"/>
                    <a:pt x="352" y="0"/>
                    <a:pt x="3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41"/>
            <p:cNvSpPr/>
            <p:nvPr/>
          </p:nvSpPr>
          <p:spPr>
            <a:xfrm>
              <a:off x="4950900" y="3968750"/>
              <a:ext cx="16300" cy="14025"/>
            </a:xfrm>
            <a:custGeom>
              <a:rect b="b" l="l" r="r" t="t"/>
              <a:pathLst>
                <a:path extrusionOk="0" h="561" w="652">
                  <a:moveTo>
                    <a:pt x="301" y="0"/>
                  </a:moveTo>
                  <a:cubicBezTo>
                    <a:pt x="194" y="0"/>
                    <a:pt x="112" y="70"/>
                    <a:pt x="52" y="168"/>
                  </a:cubicBezTo>
                  <a:cubicBezTo>
                    <a:pt x="0" y="333"/>
                    <a:pt x="52" y="467"/>
                    <a:pt x="218" y="550"/>
                  </a:cubicBezTo>
                  <a:cubicBezTo>
                    <a:pt x="241" y="557"/>
                    <a:pt x="266" y="561"/>
                    <a:pt x="291" y="561"/>
                  </a:cubicBezTo>
                  <a:cubicBezTo>
                    <a:pt x="407" y="561"/>
                    <a:pt x="527" y="485"/>
                    <a:pt x="569" y="374"/>
                  </a:cubicBezTo>
                  <a:cubicBezTo>
                    <a:pt x="652" y="250"/>
                    <a:pt x="569" y="74"/>
                    <a:pt x="435" y="33"/>
                  </a:cubicBezTo>
                  <a:cubicBezTo>
                    <a:pt x="386" y="10"/>
                    <a:pt x="342" y="0"/>
                    <a:pt x="3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41"/>
            <p:cNvSpPr/>
            <p:nvPr/>
          </p:nvSpPr>
          <p:spPr>
            <a:xfrm>
              <a:off x="5015525" y="3995050"/>
              <a:ext cx="15275" cy="14150"/>
            </a:xfrm>
            <a:custGeom>
              <a:rect b="b" l="l" r="r" t="t"/>
              <a:pathLst>
                <a:path extrusionOk="0" h="566" w="611">
                  <a:moveTo>
                    <a:pt x="296" y="0"/>
                  </a:moveTo>
                  <a:cubicBezTo>
                    <a:pt x="188" y="0"/>
                    <a:pt x="84" y="56"/>
                    <a:pt x="52" y="191"/>
                  </a:cubicBezTo>
                  <a:cubicBezTo>
                    <a:pt x="0" y="315"/>
                    <a:pt x="52" y="491"/>
                    <a:pt x="176" y="532"/>
                  </a:cubicBezTo>
                  <a:cubicBezTo>
                    <a:pt x="225" y="555"/>
                    <a:pt x="270" y="565"/>
                    <a:pt x="312" y="565"/>
                  </a:cubicBezTo>
                  <a:cubicBezTo>
                    <a:pt x="419" y="565"/>
                    <a:pt x="502" y="497"/>
                    <a:pt x="569" y="408"/>
                  </a:cubicBezTo>
                  <a:cubicBezTo>
                    <a:pt x="610" y="232"/>
                    <a:pt x="569" y="98"/>
                    <a:pt x="393" y="15"/>
                  </a:cubicBezTo>
                  <a:cubicBezTo>
                    <a:pt x="362" y="5"/>
                    <a:pt x="329"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41"/>
            <p:cNvSpPr/>
            <p:nvPr/>
          </p:nvSpPr>
          <p:spPr>
            <a:xfrm>
              <a:off x="4887575" y="4052525"/>
              <a:ext cx="7525" cy="8575"/>
            </a:xfrm>
            <a:custGeom>
              <a:rect b="b" l="l" r="r" t="t"/>
              <a:pathLst>
                <a:path extrusionOk="0" h="343" w="301">
                  <a:moveTo>
                    <a:pt x="83" y="1"/>
                  </a:moveTo>
                  <a:lnTo>
                    <a:pt x="0" y="259"/>
                  </a:lnTo>
                  <a:lnTo>
                    <a:pt x="259" y="342"/>
                  </a:lnTo>
                  <a:lnTo>
                    <a:pt x="259" y="301"/>
                  </a:lnTo>
                  <a:cubicBezTo>
                    <a:pt x="300" y="177"/>
                    <a:pt x="207" y="42"/>
                    <a:pt x="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41"/>
            <p:cNvSpPr/>
            <p:nvPr/>
          </p:nvSpPr>
          <p:spPr>
            <a:xfrm>
              <a:off x="4911100" y="3987925"/>
              <a:ext cx="9850" cy="13975"/>
            </a:xfrm>
            <a:custGeom>
              <a:rect b="b" l="l" r="r" t="t"/>
              <a:pathLst>
                <a:path extrusionOk="0" h="559" w="394">
                  <a:moveTo>
                    <a:pt x="217" y="0"/>
                  </a:moveTo>
                  <a:lnTo>
                    <a:pt x="0" y="517"/>
                  </a:lnTo>
                  <a:cubicBezTo>
                    <a:pt x="0" y="517"/>
                    <a:pt x="42" y="517"/>
                    <a:pt x="42" y="558"/>
                  </a:cubicBezTo>
                  <a:cubicBezTo>
                    <a:pt x="176" y="558"/>
                    <a:pt x="300" y="517"/>
                    <a:pt x="352" y="383"/>
                  </a:cubicBezTo>
                  <a:cubicBezTo>
                    <a:pt x="393" y="259"/>
                    <a:pt x="352" y="124"/>
                    <a:pt x="259" y="42"/>
                  </a:cubicBezTo>
                  <a:cubicBezTo>
                    <a:pt x="217" y="42"/>
                    <a:pt x="217" y="0"/>
                    <a:pt x="2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41"/>
            <p:cNvSpPr/>
            <p:nvPr/>
          </p:nvSpPr>
          <p:spPr>
            <a:xfrm>
              <a:off x="5060750" y="3980425"/>
              <a:ext cx="7775" cy="9575"/>
            </a:xfrm>
            <a:custGeom>
              <a:rect b="b" l="l" r="r" t="t"/>
              <a:pathLst>
                <a:path extrusionOk="0" h="383" w="311">
                  <a:moveTo>
                    <a:pt x="52" y="0"/>
                  </a:moveTo>
                  <a:lnTo>
                    <a:pt x="52" y="42"/>
                  </a:lnTo>
                  <a:cubicBezTo>
                    <a:pt x="52" y="83"/>
                    <a:pt x="1" y="83"/>
                    <a:pt x="1" y="124"/>
                  </a:cubicBezTo>
                  <a:cubicBezTo>
                    <a:pt x="1" y="166"/>
                    <a:pt x="52" y="166"/>
                    <a:pt x="52" y="217"/>
                  </a:cubicBezTo>
                  <a:cubicBezTo>
                    <a:pt x="52" y="259"/>
                    <a:pt x="94" y="300"/>
                    <a:pt x="94" y="300"/>
                  </a:cubicBezTo>
                  <a:cubicBezTo>
                    <a:pt x="135" y="342"/>
                    <a:pt x="176" y="342"/>
                    <a:pt x="176" y="383"/>
                  </a:cubicBezTo>
                  <a:lnTo>
                    <a:pt x="311" y="124"/>
                  </a:lnTo>
                  <a:lnTo>
                    <a:pt x="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41"/>
            <p:cNvSpPr/>
            <p:nvPr/>
          </p:nvSpPr>
          <p:spPr>
            <a:xfrm>
              <a:off x="4997425" y="3954575"/>
              <a:ext cx="12950" cy="9325"/>
            </a:xfrm>
            <a:custGeom>
              <a:rect b="b" l="l" r="r" t="t"/>
              <a:pathLst>
                <a:path extrusionOk="0" h="373" w="518">
                  <a:moveTo>
                    <a:pt x="0" y="0"/>
                  </a:moveTo>
                  <a:lnTo>
                    <a:pt x="0" y="83"/>
                  </a:lnTo>
                  <a:cubicBezTo>
                    <a:pt x="0" y="218"/>
                    <a:pt x="42" y="300"/>
                    <a:pt x="166" y="342"/>
                  </a:cubicBezTo>
                  <a:cubicBezTo>
                    <a:pt x="187" y="362"/>
                    <a:pt x="210" y="373"/>
                    <a:pt x="238" y="373"/>
                  </a:cubicBezTo>
                  <a:cubicBezTo>
                    <a:pt x="267" y="373"/>
                    <a:pt x="300" y="362"/>
                    <a:pt x="342" y="342"/>
                  </a:cubicBezTo>
                  <a:lnTo>
                    <a:pt x="383" y="342"/>
                  </a:lnTo>
                  <a:cubicBezTo>
                    <a:pt x="424" y="342"/>
                    <a:pt x="424" y="300"/>
                    <a:pt x="466" y="300"/>
                  </a:cubicBezTo>
                  <a:cubicBezTo>
                    <a:pt x="466" y="259"/>
                    <a:pt x="517" y="218"/>
                    <a:pt x="517" y="218"/>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41"/>
            <p:cNvSpPr/>
            <p:nvPr/>
          </p:nvSpPr>
          <p:spPr>
            <a:xfrm>
              <a:off x="4936950" y="3930800"/>
              <a:ext cx="9850" cy="6475"/>
            </a:xfrm>
            <a:custGeom>
              <a:rect b="b" l="l" r="r" t="t"/>
              <a:pathLst>
                <a:path extrusionOk="0" h="259" w="394">
                  <a:moveTo>
                    <a:pt x="135" y="0"/>
                  </a:moveTo>
                  <a:lnTo>
                    <a:pt x="0" y="259"/>
                  </a:lnTo>
                  <a:lnTo>
                    <a:pt x="93" y="259"/>
                  </a:lnTo>
                  <a:cubicBezTo>
                    <a:pt x="176" y="259"/>
                    <a:pt x="300" y="217"/>
                    <a:pt x="393" y="83"/>
                  </a:cubicBezTo>
                  <a:lnTo>
                    <a:pt x="1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41"/>
            <p:cNvSpPr/>
            <p:nvPr/>
          </p:nvSpPr>
          <p:spPr>
            <a:xfrm>
              <a:off x="4956325" y="4233475"/>
              <a:ext cx="8825" cy="6475"/>
            </a:xfrm>
            <a:custGeom>
              <a:rect b="b" l="l" r="r" t="t"/>
              <a:pathLst>
                <a:path extrusionOk="0" h="259" w="353">
                  <a:moveTo>
                    <a:pt x="176" y="0"/>
                  </a:moveTo>
                  <a:cubicBezTo>
                    <a:pt x="135" y="0"/>
                    <a:pt x="42" y="42"/>
                    <a:pt x="1" y="124"/>
                  </a:cubicBezTo>
                  <a:lnTo>
                    <a:pt x="1" y="176"/>
                  </a:lnTo>
                  <a:lnTo>
                    <a:pt x="259" y="259"/>
                  </a:lnTo>
                  <a:lnTo>
                    <a:pt x="3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41"/>
            <p:cNvSpPr/>
            <p:nvPr/>
          </p:nvSpPr>
          <p:spPr>
            <a:xfrm>
              <a:off x="4891700" y="4206800"/>
              <a:ext cx="14000" cy="9375"/>
            </a:xfrm>
            <a:custGeom>
              <a:rect b="b" l="l" r="r" t="t"/>
              <a:pathLst>
                <a:path extrusionOk="0" h="375" w="560">
                  <a:moveTo>
                    <a:pt x="258" y="0"/>
                  </a:moveTo>
                  <a:cubicBezTo>
                    <a:pt x="151" y="0"/>
                    <a:pt x="68" y="68"/>
                    <a:pt x="1" y="157"/>
                  </a:cubicBezTo>
                  <a:lnTo>
                    <a:pt x="518" y="375"/>
                  </a:lnTo>
                  <a:cubicBezTo>
                    <a:pt x="559" y="250"/>
                    <a:pt x="518" y="75"/>
                    <a:pt x="394" y="33"/>
                  </a:cubicBezTo>
                  <a:cubicBezTo>
                    <a:pt x="345" y="10"/>
                    <a:pt x="300" y="0"/>
                    <a:pt x="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41"/>
            <p:cNvSpPr/>
            <p:nvPr/>
          </p:nvSpPr>
          <p:spPr>
            <a:xfrm>
              <a:off x="4981150" y="4169050"/>
              <a:ext cx="10875" cy="12750"/>
            </a:xfrm>
            <a:custGeom>
              <a:rect b="b" l="l" r="r" t="t"/>
              <a:pathLst>
                <a:path extrusionOk="0" h="510" w="435">
                  <a:moveTo>
                    <a:pt x="300" y="1"/>
                  </a:moveTo>
                  <a:cubicBezTo>
                    <a:pt x="192" y="1"/>
                    <a:pt x="109" y="71"/>
                    <a:pt x="41" y="168"/>
                  </a:cubicBezTo>
                  <a:cubicBezTo>
                    <a:pt x="0" y="292"/>
                    <a:pt x="83" y="468"/>
                    <a:pt x="217" y="509"/>
                  </a:cubicBezTo>
                  <a:lnTo>
                    <a:pt x="434" y="34"/>
                  </a:lnTo>
                  <a:cubicBezTo>
                    <a:pt x="386" y="11"/>
                    <a:pt x="341" y="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41"/>
            <p:cNvSpPr/>
            <p:nvPr/>
          </p:nvSpPr>
          <p:spPr>
            <a:xfrm>
              <a:off x="4916525" y="4142625"/>
              <a:ext cx="16300" cy="13700"/>
            </a:xfrm>
            <a:custGeom>
              <a:rect b="b" l="l" r="r" t="t"/>
              <a:pathLst>
                <a:path extrusionOk="0" h="548" w="652">
                  <a:moveTo>
                    <a:pt x="337" y="1"/>
                  </a:moveTo>
                  <a:cubicBezTo>
                    <a:pt x="229" y="1"/>
                    <a:pt x="123" y="57"/>
                    <a:pt x="83" y="191"/>
                  </a:cubicBezTo>
                  <a:cubicBezTo>
                    <a:pt x="0" y="315"/>
                    <a:pt x="83" y="491"/>
                    <a:pt x="217" y="533"/>
                  </a:cubicBezTo>
                  <a:cubicBezTo>
                    <a:pt x="258" y="542"/>
                    <a:pt x="297" y="547"/>
                    <a:pt x="332" y="547"/>
                  </a:cubicBezTo>
                  <a:cubicBezTo>
                    <a:pt x="449" y="547"/>
                    <a:pt x="537" y="492"/>
                    <a:pt x="600" y="357"/>
                  </a:cubicBezTo>
                  <a:cubicBezTo>
                    <a:pt x="652" y="233"/>
                    <a:pt x="559" y="57"/>
                    <a:pt x="435" y="16"/>
                  </a:cubicBezTo>
                  <a:cubicBezTo>
                    <a:pt x="403" y="6"/>
                    <a:pt x="370" y="1"/>
                    <a:pt x="3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41"/>
            <p:cNvSpPr/>
            <p:nvPr/>
          </p:nvSpPr>
          <p:spPr>
            <a:xfrm>
              <a:off x="4871300" y="4161550"/>
              <a:ext cx="16300" cy="13575"/>
            </a:xfrm>
            <a:custGeom>
              <a:rect b="b" l="l" r="r" t="t"/>
              <a:pathLst>
                <a:path extrusionOk="0" h="543" w="652">
                  <a:moveTo>
                    <a:pt x="318" y="1"/>
                  </a:moveTo>
                  <a:cubicBezTo>
                    <a:pt x="216" y="1"/>
                    <a:pt x="120" y="69"/>
                    <a:pt x="83" y="158"/>
                  </a:cubicBezTo>
                  <a:cubicBezTo>
                    <a:pt x="0" y="292"/>
                    <a:pt x="83" y="468"/>
                    <a:pt x="217" y="510"/>
                  </a:cubicBezTo>
                  <a:cubicBezTo>
                    <a:pt x="251" y="532"/>
                    <a:pt x="290" y="543"/>
                    <a:pt x="329" y="543"/>
                  </a:cubicBezTo>
                  <a:cubicBezTo>
                    <a:pt x="431" y="543"/>
                    <a:pt x="540" y="472"/>
                    <a:pt x="600" y="375"/>
                  </a:cubicBezTo>
                  <a:cubicBezTo>
                    <a:pt x="651" y="251"/>
                    <a:pt x="558" y="75"/>
                    <a:pt x="434" y="34"/>
                  </a:cubicBezTo>
                  <a:cubicBezTo>
                    <a:pt x="397" y="11"/>
                    <a:pt x="357" y="1"/>
                    <a:pt x="3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41"/>
            <p:cNvSpPr/>
            <p:nvPr/>
          </p:nvSpPr>
          <p:spPr>
            <a:xfrm>
              <a:off x="4935900" y="4187875"/>
              <a:ext cx="16325" cy="13700"/>
            </a:xfrm>
            <a:custGeom>
              <a:rect b="b" l="l" r="r" t="t"/>
              <a:pathLst>
                <a:path extrusionOk="0" h="548" w="653">
                  <a:moveTo>
                    <a:pt x="320" y="0"/>
                  </a:moveTo>
                  <a:cubicBezTo>
                    <a:pt x="203" y="0"/>
                    <a:pt x="114" y="56"/>
                    <a:pt x="42" y="191"/>
                  </a:cubicBezTo>
                  <a:cubicBezTo>
                    <a:pt x="1" y="315"/>
                    <a:pt x="42" y="491"/>
                    <a:pt x="218" y="532"/>
                  </a:cubicBezTo>
                  <a:cubicBezTo>
                    <a:pt x="248" y="542"/>
                    <a:pt x="282" y="547"/>
                    <a:pt x="316" y="547"/>
                  </a:cubicBezTo>
                  <a:cubicBezTo>
                    <a:pt x="420" y="547"/>
                    <a:pt x="528" y="499"/>
                    <a:pt x="559" y="397"/>
                  </a:cubicBezTo>
                  <a:cubicBezTo>
                    <a:pt x="652" y="232"/>
                    <a:pt x="559" y="56"/>
                    <a:pt x="435" y="15"/>
                  </a:cubicBezTo>
                  <a:cubicBezTo>
                    <a:pt x="394" y="5"/>
                    <a:pt x="356" y="0"/>
                    <a:pt x="3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41"/>
            <p:cNvSpPr/>
            <p:nvPr/>
          </p:nvSpPr>
          <p:spPr>
            <a:xfrm>
              <a:off x="4898175" y="4097375"/>
              <a:ext cx="15275" cy="13700"/>
            </a:xfrm>
            <a:custGeom>
              <a:rect b="b" l="l" r="r" t="t"/>
              <a:pathLst>
                <a:path extrusionOk="0" h="548" w="611">
                  <a:moveTo>
                    <a:pt x="312" y="1"/>
                  </a:moveTo>
                  <a:cubicBezTo>
                    <a:pt x="199" y="1"/>
                    <a:pt x="111" y="47"/>
                    <a:pt x="42" y="140"/>
                  </a:cubicBezTo>
                  <a:cubicBezTo>
                    <a:pt x="0" y="316"/>
                    <a:pt x="42" y="450"/>
                    <a:pt x="217" y="533"/>
                  </a:cubicBezTo>
                  <a:cubicBezTo>
                    <a:pt x="249" y="543"/>
                    <a:pt x="282" y="548"/>
                    <a:pt x="314" y="548"/>
                  </a:cubicBezTo>
                  <a:cubicBezTo>
                    <a:pt x="422" y="548"/>
                    <a:pt x="527" y="492"/>
                    <a:pt x="559" y="357"/>
                  </a:cubicBezTo>
                  <a:cubicBezTo>
                    <a:pt x="610" y="233"/>
                    <a:pt x="559" y="58"/>
                    <a:pt x="435" y="16"/>
                  </a:cubicBezTo>
                  <a:cubicBezTo>
                    <a:pt x="391" y="6"/>
                    <a:pt x="350" y="1"/>
                    <a:pt x="3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41"/>
            <p:cNvSpPr/>
            <p:nvPr/>
          </p:nvSpPr>
          <p:spPr>
            <a:xfrm>
              <a:off x="4961750" y="4123350"/>
              <a:ext cx="16325" cy="14050"/>
            </a:xfrm>
            <a:custGeom>
              <a:rect b="b" l="l" r="r" t="t"/>
              <a:pathLst>
                <a:path extrusionOk="0" h="562" w="653">
                  <a:moveTo>
                    <a:pt x="362" y="0"/>
                  </a:moveTo>
                  <a:cubicBezTo>
                    <a:pt x="246" y="0"/>
                    <a:pt x="126" y="76"/>
                    <a:pt x="83" y="187"/>
                  </a:cubicBezTo>
                  <a:cubicBezTo>
                    <a:pt x="1" y="311"/>
                    <a:pt x="83" y="487"/>
                    <a:pt x="218" y="528"/>
                  </a:cubicBezTo>
                  <a:cubicBezTo>
                    <a:pt x="266" y="551"/>
                    <a:pt x="311" y="561"/>
                    <a:pt x="352" y="561"/>
                  </a:cubicBezTo>
                  <a:cubicBezTo>
                    <a:pt x="459" y="561"/>
                    <a:pt x="541" y="491"/>
                    <a:pt x="600" y="394"/>
                  </a:cubicBezTo>
                  <a:cubicBezTo>
                    <a:pt x="652" y="270"/>
                    <a:pt x="600" y="94"/>
                    <a:pt x="435" y="11"/>
                  </a:cubicBezTo>
                  <a:cubicBezTo>
                    <a:pt x="411" y="4"/>
                    <a:pt x="387" y="0"/>
                    <a:pt x="3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41"/>
            <p:cNvSpPr/>
            <p:nvPr/>
          </p:nvSpPr>
          <p:spPr>
            <a:xfrm>
              <a:off x="4834575" y="4180750"/>
              <a:ext cx="6500" cy="8550"/>
            </a:xfrm>
            <a:custGeom>
              <a:rect b="b" l="l" r="r" t="t"/>
              <a:pathLst>
                <a:path extrusionOk="0" h="342" w="260">
                  <a:moveTo>
                    <a:pt x="94" y="0"/>
                  </a:moveTo>
                  <a:lnTo>
                    <a:pt x="1" y="259"/>
                  </a:lnTo>
                  <a:lnTo>
                    <a:pt x="218" y="341"/>
                  </a:lnTo>
                  <a:cubicBezTo>
                    <a:pt x="259" y="341"/>
                    <a:pt x="259" y="341"/>
                    <a:pt x="259" y="300"/>
                  </a:cubicBezTo>
                  <a:cubicBezTo>
                    <a:pt x="259" y="166"/>
                    <a:pt x="218" y="41"/>
                    <a:pt x="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41"/>
            <p:cNvSpPr/>
            <p:nvPr/>
          </p:nvSpPr>
          <p:spPr>
            <a:xfrm>
              <a:off x="4858375" y="4116125"/>
              <a:ext cx="9825" cy="13775"/>
            </a:xfrm>
            <a:custGeom>
              <a:rect b="b" l="l" r="r" t="t"/>
              <a:pathLst>
                <a:path extrusionOk="0" h="551" w="393">
                  <a:moveTo>
                    <a:pt x="217" y="0"/>
                  </a:moveTo>
                  <a:lnTo>
                    <a:pt x="0" y="517"/>
                  </a:lnTo>
                  <a:cubicBezTo>
                    <a:pt x="37" y="540"/>
                    <a:pt x="77" y="550"/>
                    <a:pt x="115" y="550"/>
                  </a:cubicBezTo>
                  <a:cubicBezTo>
                    <a:pt x="216" y="550"/>
                    <a:pt x="311" y="480"/>
                    <a:pt x="341" y="383"/>
                  </a:cubicBezTo>
                  <a:cubicBezTo>
                    <a:pt x="393" y="259"/>
                    <a:pt x="341" y="83"/>
                    <a:pt x="2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41"/>
            <p:cNvSpPr/>
            <p:nvPr/>
          </p:nvSpPr>
          <p:spPr>
            <a:xfrm>
              <a:off x="5008025" y="4108625"/>
              <a:ext cx="7525" cy="9600"/>
            </a:xfrm>
            <a:custGeom>
              <a:rect b="b" l="l" r="r" t="t"/>
              <a:pathLst>
                <a:path extrusionOk="0" h="384" w="301">
                  <a:moveTo>
                    <a:pt x="42" y="0"/>
                  </a:moveTo>
                  <a:cubicBezTo>
                    <a:pt x="42" y="42"/>
                    <a:pt x="0" y="83"/>
                    <a:pt x="0" y="125"/>
                  </a:cubicBezTo>
                  <a:cubicBezTo>
                    <a:pt x="0" y="207"/>
                    <a:pt x="42" y="300"/>
                    <a:pt x="135" y="342"/>
                  </a:cubicBezTo>
                  <a:cubicBezTo>
                    <a:pt x="176" y="342"/>
                    <a:pt x="176" y="383"/>
                    <a:pt x="176" y="383"/>
                  </a:cubicBezTo>
                  <a:lnTo>
                    <a:pt x="300" y="125"/>
                  </a:lnTo>
                  <a:lnTo>
                    <a:pt x="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41"/>
            <p:cNvSpPr/>
            <p:nvPr/>
          </p:nvSpPr>
          <p:spPr>
            <a:xfrm>
              <a:off x="4943400" y="4082775"/>
              <a:ext cx="13975" cy="9600"/>
            </a:xfrm>
            <a:custGeom>
              <a:rect b="b" l="l" r="r" t="t"/>
              <a:pathLst>
                <a:path extrusionOk="0" h="384" w="559">
                  <a:moveTo>
                    <a:pt x="42" y="1"/>
                  </a:moveTo>
                  <a:lnTo>
                    <a:pt x="42" y="1"/>
                  </a:lnTo>
                  <a:cubicBezTo>
                    <a:pt x="1" y="125"/>
                    <a:pt x="42" y="259"/>
                    <a:pt x="176" y="342"/>
                  </a:cubicBezTo>
                  <a:lnTo>
                    <a:pt x="218" y="342"/>
                  </a:lnTo>
                  <a:cubicBezTo>
                    <a:pt x="259" y="383"/>
                    <a:pt x="300" y="383"/>
                    <a:pt x="394" y="383"/>
                  </a:cubicBezTo>
                  <a:cubicBezTo>
                    <a:pt x="394" y="383"/>
                    <a:pt x="394" y="342"/>
                    <a:pt x="435" y="342"/>
                  </a:cubicBezTo>
                  <a:cubicBezTo>
                    <a:pt x="435" y="342"/>
                    <a:pt x="476" y="342"/>
                    <a:pt x="518" y="300"/>
                  </a:cubicBezTo>
                  <a:cubicBezTo>
                    <a:pt x="518" y="259"/>
                    <a:pt x="559" y="259"/>
                    <a:pt x="559" y="207"/>
                  </a:cubicBezTo>
                  <a:lnTo>
                    <a:pt x="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41"/>
            <p:cNvSpPr/>
            <p:nvPr/>
          </p:nvSpPr>
          <p:spPr>
            <a:xfrm>
              <a:off x="4884200" y="4059000"/>
              <a:ext cx="9850" cy="6750"/>
            </a:xfrm>
            <a:custGeom>
              <a:rect b="b" l="l" r="r" t="t"/>
              <a:pathLst>
                <a:path extrusionOk="0" h="270" w="394">
                  <a:moveTo>
                    <a:pt x="135" y="0"/>
                  </a:moveTo>
                  <a:lnTo>
                    <a:pt x="1" y="259"/>
                  </a:lnTo>
                  <a:lnTo>
                    <a:pt x="42" y="259"/>
                  </a:lnTo>
                  <a:cubicBezTo>
                    <a:pt x="66" y="266"/>
                    <a:pt x="89" y="270"/>
                    <a:pt x="112" y="270"/>
                  </a:cubicBezTo>
                  <a:cubicBezTo>
                    <a:pt x="219" y="270"/>
                    <a:pt x="317" y="194"/>
                    <a:pt x="394" y="83"/>
                  </a:cubicBezTo>
                  <a:lnTo>
                    <a:pt x="1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41"/>
            <p:cNvSpPr/>
            <p:nvPr/>
          </p:nvSpPr>
          <p:spPr>
            <a:xfrm>
              <a:off x="4903600" y="4361675"/>
              <a:ext cx="8550" cy="6475"/>
            </a:xfrm>
            <a:custGeom>
              <a:rect b="b" l="l" r="r" t="t"/>
              <a:pathLst>
                <a:path extrusionOk="0" h="259" w="342">
                  <a:moveTo>
                    <a:pt x="176" y="0"/>
                  </a:moveTo>
                  <a:cubicBezTo>
                    <a:pt x="135" y="0"/>
                    <a:pt x="42" y="42"/>
                    <a:pt x="0" y="124"/>
                  </a:cubicBezTo>
                  <a:lnTo>
                    <a:pt x="0" y="166"/>
                  </a:lnTo>
                  <a:lnTo>
                    <a:pt x="259" y="259"/>
                  </a:lnTo>
                  <a:lnTo>
                    <a:pt x="3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41"/>
            <p:cNvSpPr/>
            <p:nvPr/>
          </p:nvSpPr>
          <p:spPr>
            <a:xfrm>
              <a:off x="4838975" y="4334875"/>
              <a:ext cx="13975" cy="9500"/>
            </a:xfrm>
            <a:custGeom>
              <a:rect b="b" l="l" r="r" t="t"/>
              <a:pathLst>
                <a:path extrusionOk="0" h="380" w="559">
                  <a:moveTo>
                    <a:pt x="247" y="1"/>
                  </a:moveTo>
                  <a:cubicBezTo>
                    <a:pt x="129" y="1"/>
                    <a:pt x="30" y="74"/>
                    <a:pt x="1" y="163"/>
                  </a:cubicBezTo>
                  <a:lnTo>
                    <a:pt x="518" y="380"/>
                  </a:lnTo>
                  <a:cubicBezTo>
                    <a:pt x="559" y="256"/>
                    <a:pt x="518" y="80"/>
                    <a:pt x="394" y="38"/>
                  </a:cubicBezTo>
                  <a:cubicBezTo>
                    <a:pt x="344" y="12"/>
                    <a:pt x="294"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41"/>
            <p:cNvSpPr/>
            <p:nvPr/>
          </p:nvSpPr>
          <p:spPr>
            <a:xfrm>
              <a:off x="4929450" y="4297400"/>
              <a:ext cx="9850" cy="13625"/>
            </a:xfrm>
            <a:custGeom>
              <a:rect b="b" l="l" r="r" t="t"/>
              <a:pathLst>
                <a:path extrusionOk="0" h="545" w="394">
                  <a:moveTo>
                    <a:pt x="236" y="1"/>
                  </a:moveTo>
                  <a:cubicBezTo>
                    <a:pt x="168" y="1"/>
                    <a:pt x="113" y="21"/>
                    <a:pt x="83" y="69"/>
                  </a:cubicBezTo>
                  <a:cubicBezTo>
                    <a:pt x="42" y="111"/>
                    <a:pt x="42" y="111"/>
                    <a:pt x="0" y="152"/>
                  </a:cubicBezTo>
                  <a:lnTo>
                    <a:pt x="0" y="328"/>
                  </a:lnTo>
                  <a:lnTo>
                    <a:pt x="0" y="369"/>
                  </a:lnTo>
                  <a:cubicBezTo>
                    <a:pt x="42" y="411"/>
                    <a:pt x="83" y="462"/>
                    <a:pt x="135" y="504"/>
                  </a:cubicBezTo>
                  <a:cubicBezTo>
                    <a:pt x="135" y="504"/>
                    <a:pt x="135" y="545"/>
                    <a:pt x="176" y="545"/>
                  </a:cubicBezTo>
                  <a:lnTo>
                    <a:pt x="393" y="28"/>
                  </a:lnTo>
                  <a:cubicBezTo>
                    <a:pt x="338" y="11"/>
                    <a:pt x="284" y="1"/>
                    <a:pt x="2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41"/>
            <p:cNvSpPr/>
            <p:nvPr/>
          </p:nvSpPr>
          <p:spPr>
            <a:xfrm>
              <a:off x="4863800" y="4270825"/>
              <a:ext cx="16050" cy="14150"/>
            </a:xfrm>
            <a:custGeom>
              <a:rect b="b" l="l" r="r" t="t"/>
              <a:pathLst>
                <a:path extrusionOk="0" h="566" w="642">
                  <a:moveTo>
                    <a:pt x="335" y="1"/>
                  </a:moveTo>
                  <a:cubicBezTo>
                    <a:pt x="225" y="1"/>
                    <a:pt x="115" y="55"/>
                    <a:pt x="83" y="181"/>
                  </a:cubicBezTo>
                  <a:cubicBezTo>
                    <a:pt x="0" y="316"/>
                    <a:pt x="83" y="491"/>
                    <a:pt x="217" y="533"/>
                  </a:cubicBezTo>
                  <a:cubicBezTo>
                    <a:pt x="252" y="556"/>
                    <a:pt x="290" y="566"/>
                    <a:pt x="329" y="566"/>
                  </a:cubicBezTo>
                  <a:cubicBezTo>
                    <a:pt x="431" y="566"/>
                    <a:pt x="540" y="496"/>
                    <a:pt x="600" y="398"/>
                  </a:cubicBezTo>
                  <a:cubicBezTo>
                    <a:pt x="641" y="233"/>
                    <a:pt x="559" y="98"/>
                    <a:pt x="434" y="16"/>
                  </a:cubicBezTo>
                  <a:cubicBezTo>
                    <a:pt x="403" y="6"/>
                    <a:pt x="369" y="1"/>
                    <a:pt x="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41"/>
            <p:cNvSpPr/>
            <p:nvPr/>
          </p:nvSpPr>
          <p:spPr>
            <a:xfrm>
              <a:off x="4818550" y="4289650"/>
              <a:ext cx="16050" cy="14150"/>
            </a:xfrm>
            <a:custGeom>
              <a:rect b="b" l="l" r="r" t="t"/>
              <a:pathLst>
                <a:path extrusionOk="0" h="566" w="642">
                  <a:moveTo>
                    <a:pt x="315" y="0"/>
                  </a:moveTo>
                  <a:cubicBezTo>
                    <a:pt x="212" y="0"/>
                    <a:pt x="113" y="73"/>
                    <a:pt x="84" y="162"/>
                  </a:cubicBezTo>
                  <a:cubicBezTo>
                    <a:pt x="1" y="338"/>
                    <a:pt x="84" y="462"/>
                    <a:pt x="218" y="555"/>
                  </a:cubicBezTo>
                  <a:cubicBezTo>
                    <a:pt x="240" y="562"/>
                    <a:pt x="263" y="566"/>
                    <a:pt x="287" y="566"/>
                  </a:cubicBezTo>
                  <a:cubicBezTo>
                    <a:pt x="400" y="566"/>
                    <a:pt x="525" y="490"/>
                    <a:pt x="559" y="379"/>
                  </a:cubicBezTo>
                  <a:cubicBezTo>
                    <a:pt x="642" y="255"/>
                    <a:pt x="559" y="80"/>
                    <a:pt x="435" y="38"/>
                  </a:cubicBezTo>
                  <a:cubicBezTo>
                    <a:pt x="397" y="12"/>
                    <a:pt x="356" y="0"/>
                    <a:pt x="3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41"/>
            <p:cNvSpPr/>
            <p:nvPr/>
          </p:nvSpPr>
          <p:spPr>
            <a:xfrm>
              <a:off x="4883175" y="4316175"/>
              <a:ext cx="15025" cy="14050"/>
            </a:xfrm>
            <a:custGeom>
              <a:rect b="b" l="l" r="r" t="t"/>
              <a:pathLst>
                <a:path extrusionOk="0" h="562" w="601">
                  <a:moveTo>
                    <a:pt x="345" y="0"/>
                  </a:moveTo>
                  <a:cubicBezTo>
                    <a:pt x="213" y="0"/>
                    <a:pt x="110" y="74"/>
                    <a:pt x="42" y="176"/>
                  </a:cubicBezTo>
                  <a:cubicBezTo>
                    <a:pt x="1" y="311"/>
                    <a:pt x="42" y="487"/>
                    <a:pt x="218" y="528"/>
                  </a:cubicBezTo>
                  <a:cubicBezTo>
                    <a:pt x="252" y="551"/>
                    <a:pt x="290" y="561"/>
                    <a:pt x="328" y="561"/>
                  </a:cubicBezTo>
                  <a:cubicBezTo>
                    <a:pt x="429" y="561"/>
                    <a:pt x="529" y="491"/>
                    <a:pt x="559" y="394"/>
                  </a:cubicBezTo>
                  <a:cubicBezTo>
                    <a:pt x="600" y="228"/>
                    <a:pt x="559" y="94"/>
                    <a:pt x="435" y="11"/>
                  </a:cubicBezTo>
                  <a:cubicBezTo>
                    <a:pt x="404" y="4"/>
                    <a:pt x="374" y="0"/>
                    <a:pt x="3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41"/>
            <p:cNvSpPr/>
            <p:nvPr/>
          </p:nvSpPr>
          <p:spPr>
            <a:xfrm>
              <a:off x="4845450" y="4225600"/>
              <a:ext cx="15000" cy="13700"/>
            </a:xfrm>
            <a:custGeom>
              <a:rect b="b" l="l" r="r" t="t"/>
              <a:pathLst>
                <a:path extrusionOk="0" h="548" w="600">
                  <a:moveTo>
                    <a:pt x="312" y="0"/>
                  </a:moveTo>
                  <a:cubicBezTo>
                    <a:pt x="183" y="0"/>
                    <a:pt x="73" y="54"/>
                    <a:pt x="42" y="181"/>
                  </a:cubicBezTo>
                  <a:cubicBezTo>
                    <a:pt x="0" y="315"/>
                    <a:pt x="42" y="491"/>
                    <a:pt x="217" y="532"/>
                  </a:cubicBezTo>
                  <a:cubicBezTo>
                    <a:pt x="248" y="543"/>
                    <a:pt x="281" y="548"/>
                    <a:pt x="316" y="548"/>
                  </a:cubicBezTo>
                  <a:cubicBezTo>
                    <a:pt x="420" y="548"/>
                    <a:pt x="527" y="499"/>
                    <a:pt x="558" y="398"/>
                  </a:cubicBezTo>
                  <a:cubicBezTo>
                    <a:pt x="600" y="233"/>
                    <a:pt x="558" y="98"/>
                    <a:pt x="434" y="15"/>
                  </a:cubicBezTo>
                  <a:cubicBezTo>
                    <a:pt x="393" y="6"/>
                    <a:pt x="351" y="0"/>
                    <a:pt x="3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41"/>
            <p:cNvSpPr/>
            <p:nvPr/>
          </p:nvSpPr>
          <p:spPr>
            <a:xfrm>
              <a:off x="4909025" y="4252025"/>
              <a:ext cx="16050" cy="14050"/>
            </a:xfrm>
            <a:custGeom>
              <a:rect b="b" l="l" r="r" t="t"/>
              <a:pathLst>
                <a:path extrusionOk="0" h="562" w="642">
                  <a:moveTo>
                    <a:pt x="316" y="0"/>
                  </a:moveTo>
                  <a:cubicBezTo>
                    <a:pt x="213" y="0"/>
                    <a:pt x="113" y="68"/>
                    <a:pt x="83" y="158"/>
                  </a:cubicBezTo>
                  <a:cubicBezTo>
                    <a:pt x="1" y="292"/>
                    <a:pt x="83" y="468"/>
                    <a:pt x="218" y="551"/>
                  </a:cubicBezTo>
                  <a:cubicBezTo>
                    <a:pt x="247" y="558"/>
                    <a:pt x="275" y="561"/>
                    <a:pt x="302" y="561"/>
                  </a:cubicBezTo>
                  <a:cubicBezTo>
                    <a:pt x="429" y="561"/>
                    <a:pt x="532" y="486"/>
                    <a:pt x="600" y="375"/>
                  </a:cubicBezTo>
                  <a:cubicBezTo>
                    <a:pt x="642" y="251"/>
                    <a:pt x="559" y="75"/>
                    <a:pt x="435" y="34"/>
                  </a:cubicBezTo>
                  <a:cubicBezTo>
                    <a:pt x="397" y="11"/>
                    <a:pt x="356" y="0"/>
                    <a:pt x="3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41"/>
            <p:cNvSpPr/>
            <p:nvPr/>
          </p:nvSpPr>
          <p:spPr>
            <a:xfrm>
              <a:off x="4780825" y="4308950"/>
              <a:ext cx="7525" cy="9575"/>
            </a:xfrm>
            <a:custGeom>
              <a:rect b="b" l="l" r="r" t="t"/>
              <a:pathLst>
                <a:path extrusionOk="0" h="383" w="301">
                  <a:moveTo>
                    <a:pt x="135" y="0"/>
                  </a:moveTo>
                  <a:lnTo>
                    <a:pt x="0" y="259"/>
                  </a:lnTo>
                  <a:lnTo>
                    <a:pt x="259" y="383"/>
                  </a:lnTo>
                  <a:cubicBezTo>
                    <a:pt x="300" y="341"/>
                    <a:pt x="300" y="341"/>
                    <a:pt x="300" y="300"/>
                  </a:cubicBezTo>
                  <a:cubicBezTo>
                    <a:pt x="300" y="207"/>
                    <a:pt x="259" y="83"/>
                    <a:pt x="176" y="42"/>
                  </a:cubicBezTo>
                  <a:lnTo>
                    <a:pt x="1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41"/>
            <p:cNvSpPr/>
            <p:nvPr/>
          </p:nvSpPr>
          <p:spPr>
            <a:xfrm>
              <a:off x="4805625" y="4245350"/>
              <a:ext cx="9600" cy="13225"/>
            </a:xfrm>
            <a:custGeom>
              <a:rect b="b" l="l" r="r" t="t"/>
              <a:pathLst>
                <a:path extrusionOk="0" h="529" w="384">
                  <a:moveTo>
                    <a:pt x="177" y="1"/>
                  </a:moveTo>
                  <a:lnTo>
                    <a:pt x="1" y="518"/>
                  </a:lnTo>
                  <a:cubicBezTo>
                    <a:pt x="23" y="525"/>
                    <a:pt x="46" y="528"/>
                    <a:pt x="70" y="528"/>
                  </a:cubicBezTo>
                  <a:cubicBezTo>
                    <a:pt x="183" y="528"/>
                    <a:pt x="308" y="453"/>
                    <a:pt x="342" y="342"/>
                  </a:cubicBezTo>
                  <a:cubicBezTo>
                    <a:pt x="383" y="218"/>
                    <a:pt x="342" y="42"/>
                    <a:pt x="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41"/>
            <p:cNvSpPr/>
            <p:nvPr/>
          </p:nvSpPr>
          <p:spPr>
            <a:xfrm>
              <a:off x="4955300" y="4237875"/>
              <a:ext cx="7525" cy="8550"/>
            </a:xfrm>
            <a:custGeom>
              <a:rect b="b" l="l" r="r" t="t"/>
              <a:pathLst>
                <a:path extrusionOk="0" h="342" w="301">
                  <a:moveTo>
                    <a:pt x="42" y="0"/>
                  </a:moveTo>
                  <a:cubicBezTo>
                    <a:pt x="0" y="0"/>
                    <a:pt x="0" y="41"/>
                    <a:pt x="0" y="83"/>
                  </a:cubicBezTo>
                  <a:lnTo>
                    <a:pt x="0" y="124"/>
                  </a:lnTo>
                  <a:cubicBezTo>
                    <a:pt x="42" y="165"/>
                    <a:pt x="42" y="165"/>
                    <a:pt x="42" y="207"/>
                  </a:cubicBezTo>
                  <a:cubicBezTo>
                    <a:pt x="42" y="258"/>
                    <a:pt x="135" y="300"/>
                    <a:pt x="176" y="341"/>
                  </a:cubicBezTo>
                  <a:lnTo>
                    <a:pt x="300" y="83"/>
                  </a:lnTo>
                  <a:lnTo>
                    <a:pt x="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41"/>
            <p:cNvSpPr/>
            <p:nvPr/>
          </p:nvSpPr>
          <p:spPr>
            <a:xfrm>
              <a:off x="4890675" y="4210725"/>
              <a:ext cx="13975" cy="9850"/>
            </a:xfrm>
            <a:custGeom>
              <a:rect b="b" l="l" r="r" t="t"/>
              <a:pathLst>
                <a:path extrusionOk="0" h="394" w="559">
                  <a:moveTo>
                    <a:pt x="42" y="0"/>
                  </a:moveTo>
                  <a:lnTo>
                    <a:pt x="42" y="0"/>
                  </a:lnTo>
                  <a:cubicBezTo>
                    <a:pt x="0" y="135"/>
                    <a:pt x="42" y="259"/>
                    <a:pt x="176" y="352"/>
                  </a:cubicBezTo>
                  <a:lnTo>
                    <a:pt x="218" y="393"/>
                  </a:lnTo>
                  <a:lnTo>
                    <a:pt x="342" y="393"/>
                  </a:lnTo>
                  <a:cubicBezTo>
                    <a:pt x="393" y="393"/>
                    <a:pt x="435" y="352"/>
                    <a:pt x="476" y="352"/>
                  </a:cubicBezTo>
                  <a:cubicBezTo>
                    <a:pt x="517" y="311"/>
                    <a:pt x="559" y="259"/>
                    <a:pt x="559" y="218"/>
                  </a:cubicBezTo>
                  <a:lnTo>
                    <a:pt x="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41"/>
            <p:cNvSpPr/>
            <p:nvPr/>
          </p:nvSpPr>
          <p:spPr>
            <a:xfrm>
              <a:off x="4831475" y="4187200"/>
              <a:ext cx="8575" cy="6750"/>
            </a:xfrm>
            <a:custGeom>
              <a:rect b="b" l="l" r="r" t="t"/>
              <a:pathLst>
                <a:path extrusionOk="0" h="270" w="343">
                  <a:moveTo>
                    <a:pt x="125" y="1"/>
                  </a:moveTo>
                  <a:lnTo>
                    <a:pt x="1" y="259"/>
                  </a:lnTo>
                  <a:lnTo>
                    <a:pt x="42" y="259"/>
                  </a:lnTo>
                  <a:cubicBezTo>
                    <a:pt x="66" y="266"/>
                    <a:pt x="89" y="270"/>
                    <a:pt x="112" y="270"/>
                  </a:cubicBezTo>
                  <a:cubicBezTo>
                    <a:pt x="218" y="270"/>
                    <a:pt x="308" y="194"/>
                    <a:pt x="342" y="83"/>
                  </a:cubicBezTo>
                  <a:lnTo>
                    <a:pt x="1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41"/>
            <p:cNvSpPr/>
            <p:nvPr/>
          </p:nvSpPr>
          <p:spPr>
            <a:xfrm>
              <a:off x="4850875" y="4489875"/>
              <a:ext cx="8550" cy="7525"/>
            </a:xfrm>
            <a:custGeom>
              <a:rect b="b" l="l" r="r" t="t"/>
              <a:pathLst>
                <a:path extrusionOk="0" h="301" w="342">
                  <a:moveTo>
                    <a:pt x="176" y="1"/>
                  </a:moveTo>
                  <a:cubicBezTo>
                    <a:pt x="176" y="1"/>
                    <a:pt x="124" y="1"/>
                    <a:pt x="124" y="42"/>
                  </a:cubicBezTo>
                  <a:lnTo>
                    <a:pt x="83" y="42"/>
                  </a:lnTo>
                  <a:cubicBezTo>
                    <a:pt x="42" y="83"/>
                    <a:pt x="42" y="83"/>
                    <a:pt x="0" y="125"/>
                  </a:cubicBezTo>
                  <a:lnTo>
                    <a:pt x="0" y="166"/>
                  </a:lnTo>
                  <a:lnTo>
                    <a:pt x="259" y="300"/>
                  </a:lnTo>
                  <a:lnTo>
                    <a:pt x="341" y="42"/>
                  </a:lnTo>
                  <a:cubicBezTo>
                    <a:pt x="300" y="1"/>
                    <a:pt x="259"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41"/>
            <p:cNvSpPr/>
            <p:nvPr/>
          </p:nvSpPr>
          <p:spPr>
            <a:xfrm>
              <a:off x="4786250" y="4463550"/>
              <a:ext cx="12950" cy="9025"/>
            </a:xfrm>
            <a:custGeom>
              <a:rect b="b" l="l" r="r" t="t"/>
              <a:pathLst>
                <a:path extrusionOk="0" h="361" w="518">
                  <a:moveTo>
                    <a:pt x="243" y="0"/>
                  </a:moveTo>
                  <a:cubicBezTo>
                    <a:pt x="139" y="0"/>
                    <a:pt x="32" y="60"/>
                    <a:pt x="1" y="185"/>
                  </a:cubicBezTo>
                  <a:lnTo>
                    <a:pt x="517" y="361"/>
                  </a:lnTo>
                  <a:lnTo>
                    <a:pt x="517" y="278"/>
                  </a:lnTo>
                  <a:cubicBezTo>
                    <a:pt x="517" y="144"/>
                    <a:pt x="476" y="61"/>
                    <a:pt x="342" y="20"/>
                  </a:cubicBezTo>
                  <a:cubicBezTo>
                    <a:pt x="311" y="7"/>
                    <a:pt x="277" y="0"/>
                    <a:pt x="2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41"/>
            <p:cNvSpPr/>
            <p:nvPr/>
          </p:nvSpPr>
          <p:spPr>
            <a:xfrm>
              <a:off x="4875675" y="4426300"/>
              <a:ext cx="10625" cy="12950"/>
            </a:xfrm>
            <a:custGeom>
              <a:rect b="b" l="l" r="r" t="t"/>
              <a:pathLst>
                <a:path extrusionOk="0" h="518" w="425">
                  <a:moveTo>
                    <a:pt x="301" y="0"/>
                  </a:moveTo>
                  <a:cubicBezTo>
                    <a:pt x="218" y="0"/>
                    <a:pt x="84" y="42"/>
                    <a:pt x="42" y="166"/>
                  </a:cubicBezTo>
                  <a:cubicBezTo>
                    <a:pt x="1" y="259"/>
                    <a:pt x="42" y="424"/>
                    <a:pt x="166" y="476"/>
                  </a:cubicBezTo>
                  <a:cubicBezTo>
                    <a:pt x="166" y="517"/>
                    <a:pt x="166" y="517"/>
                    <a:pt x="218" y="517"/>
                  </a:cubicBezTo>
                  <a:lnTo>
                    <a:pt x="4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41"/>
            <p:cNvSpPr/>
            <p:nvPr/>
          </p:nvSpPr>
          <p:spPr>
            <a:xfrm>
              <a:off x="4811075" y="4399050"/>
              <a:ext cx="16050" cy="14125"/>
            </a:xfrm>
            <a:custGeom>
              <a:rect b="b" l="l" r="r" t="t"/>
              <a:pathLst>
                <a:path extrusionOk="0" h="565" w="642">
                  <a:moveTo>
                    <a:pt x="348" y="0"/>
                  </a:moveTo>
                  <a:cubicBezTo>
                    <a:pt x="237" y="0"/>
                    <a:pt x="116" y="80"/>
                    <a:pt x="83" y="180"/>
                  </a:cubicBezTo>
                  <a:cubicBezTo>
                    <a:pt x="0" y="315"/>
                    <a:pt x="83" y="480"/>
                    <a:pt x="217" y="532"/>
                  </a:cubicBezTo>
                  <a:cubicBezTo>
                    <a:pt x="251" y="555"/>
                    <a:pt x="290" y="565"/>
                    <a:pt x="328" y="565"/>
                  </a:cubicBezTo>
                  <a:cubicBezTo>
                    <a:pt x="428" y="565"/>
                    <a:pt x="528" y="495"/>
                    <a:pt x="558" y="397"/>
                  </a:cubicBezTo>
                  <a:cubicBezTo>
                    <a:pt x="641" y="273"/>
                    <a:pt x="558" y="98"/>
                    <a:pt x="424" y="15"/>
                  </a:cubicBezTo>
                  <a:cubicBezTo>
                    <a:pt x="400" y="5"/>
                    <a:pt x="374" y="0"/>
                    <a:pt x="3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41"/>
            <p:cNvSpPr/>
            <p:nvPr/>
          </p:nvSpPr>
          <p:spPr>
            <a:xfrm>
              <a:off x="4765825" y="4418300"/>
              <a:ext cx="16050" cy="13825"/>
            </a:xfrm>
            <a:custGeom>
              <a:rect b="b" l="l" r="r" t="t"/>
              <a:pathLst>
                <a:path extrusionOk="0" h="553" w="642">
                  <a:moveTo>
                    <a:pt x="320" y="0"/>
                  </a:moveTo>
                  <a:cubicBezTo>
                    <a:pt x="215" y="0"/>
                    <a:pt x="103" y="53"/>
                    <a:pt x="42" y="144"/>
                  </a:cubicBezTo>
                  <a:cubicBezTo>
                    <a:pt x="1" y="320"/>
                    <a:pt x="83" y="486"/>
                    <a:pt x="218" y="537"/>
                  </a:cubicBezTo>
                  <a:cubicBezTo>
                    <a:pt x="247" y="547"/>
                    <a:pt x="278" y="552"/>
                    <a:pt x="311" y="552"/>
                  </a:cubicBezTo>
                  <a:cubicBezTo>
                    <a:pt x="417" y="552"/>
                    <a:pt x="527" y="496"/>
                    <a:pt x="559" y="362"/>
                  </a:cubicBezTo>
                  <a:cubicBezTo>
                    <a:pt x="642" y="227"/>
                    <a:pt x="559" y="62"/>
                    <a:pt x="425" y="20"/>
                  </a:cubicBezTo>
                  <a:cubicBezTo>
                    <a:pt x="392" y="7"/>
                    <a:pt x="357" y="0"/>
                    <a:pt x="3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41"/>
            <p:cNvSpPr/>
            <p:nvPr/>
          </p:nvSpPr>
          <p:spPr>
            <a:xfrm>
              <a:off x="4830450" y="4444725"/>
              <a:ext cx="15025" cy="13700"/>
            </a:xfrm>
            <a:custGeom>
              <a:rect b="b" l="l" r="r" t="t"/>
              <a:pathLst>
                <a:path extrusionOk="0" h="548" w="601">
                  <a:moveTo>
                    <a:pt x="285" y="1"/>
                  </a:moveTo>
                  <a:cubicBezTo>
                    <a:pt x="170" y="1"/>
                    <a:pt x="71" y="74"/>
                    <a:pt x="42" y="163"/>
                  </a:cubicBezTo>
                  <a:cubicBezTo>
                    <a:pt x="0" y="297"/>
                    <a:pt x="42" y="462"/>
                    <a:pt x="218" y="514"/>
                  </a:cubicBezTo>
                  <a:cubicBezTo>
                    <a:pt x="252" y="537"/>
                    <a:pt x="290" y="547"/>
                    <a:pt x="328" y="547"/>
                  </a:cubicBezTo>
                  <a:cubicBezTo>
                    <a:pt x="429" y="547"/>
                    <a:pt x="529" y="477"/>
                    <a:pt x="559" y="380"/>
                  </a:cubicBezTo>
                  <a:cubicBezTo>
                    <a:pt x="600" y="256"/>
                    <a:pt x="559" y="80"/>
                    <a:pt x="424" y="39"/>
                  </a:cubicBezTo>
                  <a:cubicBezTo>
                    <a:pt x="377" y="12"/>
                    <a:pt x="330" y="1"/>
                    <a:pt x="2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41"/>
            <p:cNvSpPr/>
            <p:nvPr/>
          </p:nvSpPr>
          <p:spPr>
            <a:xfrm>
              <a:off x="4792700" y="4353800"/>
              <a:ext cx="15025" cy="14150"/>
            </a:xfrm>
            <a:custGeom>
              <a:rect b="b" l="l" r="r" t="t"/>
              <a:pathLst>
                <a:path extrusionOk="0" h="566" w="601">
                  <a:moveTo>
                    <a:pt x="307" y="1"/>
                  </a:moveTo>
                  <a:cubicBezTo>
                    <a:pt x="197" y="1"/>
                    <a:pt x="76" y="81"/>
                    <a:pt x="42" y="181"/>
                  </a:cubicBezTo>
                  <a:cubicBezTo>
                    <a:pt x="1" y="315"/>
                    <a:pt x="42" y="481"/>
                    <a:pt x="218" y="533"/>
                  </a:cubicBezTo>
                  <a:cubicBezTo>
                    <a:pt x="252" y="555"/>
                    <a:pt x="291" y="566"/>
                    <a:pt x="329" y="566"/>
                  </a:cubicBezTo>
                  <a:cubicBezTo>
                    <a:pt x="429" y="566"/>
                    <a:pt x="529" y="495"/>
                    <a:pt x="559" y="398"/>
                  </a:cubicBezTo>
                  <a:cubicBezTo>
                    <a:pt x="601" y="222"/>
                    <a:pt x="559" y="98"/>
                    <a:pt x="384" y="16"/>
                  </a:cubicBezTo>
                  <a:cubicBezTo>
                    <a:pt x="360" y="6"/>
                    <a:pt x="334" y="1"/>
                    <a:pt x="3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41"/>
            <p:cNvSpPr/>
            <p:nvPr/>
          </p:nvSpPr>
          <p:spPr>
            <a:xfrm>
              <a:off x="4856300" y="4380675"/>
              <a:ext cx="16050" cy="13700"/>
            </a:xfrm>
            <a:custGeom>
              <a:rect b="b" l="l" r="r" t="t"/>
              <a:pathLst>
                <a:path extrusionOk="0" h="548" w="642">
                  <a:moveTo>
                    <a:pt x="324" y="0"/>
                  </a:moveTo>
                  <a:cubicBezTo>
                    <a:pt x="221" y="0"/>
                    <a:pt x="114" y="47"/>
                    <a:pt x="83" y="140"/>
                  </a:cubicBezTo>
                  <a:cubicBezTo>
                    <a:pt x="0" y="316"/>
                    <a:pt x="83" y="440"/>
                    <a:pt x="218" y="533"/>
                  </a:cubicBezTo>
                  <a:cubicBezTo>
                    <a:pt x="246" y="542"/>
                    <a:pt x="278" y="548"/>
                    <a:pt x="311" y="548"/>
                  </a:cubicBezTo>
                  <a:cubicBezTo>
                    <a:pt x="418" y="548"/>
                    <a:pt x="537" y="492"/>
                    <a:pt x="600" y="357"/>
                  </a:cubicBezTo>
                  <a:cubicBezTo>
                    <a:pt x="641" y="233"/>
                    <a:pt x="559" y="57"/>
                    <a:pt x="424" y="16"/>
                  </a:cubicBezTo>
                  <a:cubicBezTo>
                    <a:pt x="393" y="5"/>
                    <a:pt x="359" y="0"/>
                    <a:pt x="3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41"/>
            <p:cNvSpPr/>
            <p:nvPr/>
          </p:nvSpPr>
          <p:spPr>
            <a:xfrm>
              <a:off x="4728100" y="4438175"/>
              <a:ext cx="7525" cy="8550"/>
            </a:xfrm>
            <a:custGeom>
              <a:rect b="b" l="l" r="r" t="t"/>
              <a:pathLst>
                <a:path extrusionOk="0" h="342" w="301">
                  <a:moveTo>
                    <a:pt x="124" y="1"/>
                  </a:moveTo>
                  <a:lnTo>
                    <a:pt x="0" y="208"/>
                  </a:lnTo>
                  <a:lnTo>
                    <a:pt x="259" y="342"/>
                  </a:lnTo>
                  <a:cubicBezTo>
                    <a:pt x="300" y="301"/>
                    <a:pt x="300" y="259"/>
                    <a:pt x="300" y="208"/>
                  </a:cubicBezTo>
                  <a:cubicBezTo>
                    <a:pt x="300" y="125"/>
                    <a:pt x="217" y="42"/>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41"/>
            <p:cNvSpPr/>
            <p:nvPr/>
          </p:nvSpPr>
          <p:spPr>
            <a:xfrm>
              <a:off x="4751875" y="4373550"/>
              <a:ext cx="10625" cy="13325"/>
            </a:xfrm>
            <a:custGeom>
              <a:rect b="b" l="l" r="r" t="t"/>
              <a:pathLst>
                <a:path extrusionOk="0" h="533" w="425">
                  <a:moveTo>
                    <a:pt x="207" y="1"/>
                  </a:moveTo>
                  <a:lnTo>
                    <a:pt x="0" y="518"/>
                  </a:lnTo>
                  <a:cubicBezTo>
                    <a:pt x="39" y="528"/>
                    <a:pt x="78" y="533"/>
                    <a:pt x="116" y="533"/>
                  </a:cubicBezTo>
                  <a:cubicBezTo>
                    <a:pt x="240" y="533"/>
                    <a:pt x="351" y="477"/>
                    <a:pt x="383" y="342"/>
                  </a:cubicBezTo>
                  <a:cubicBezTo>
                    <a:pt x="424" y="208"/>
                    <a:pt x="383" y="84"/>
                    <a:pt x="300" y="42"/>
                  </a:cubicBezTo>
                  <a:cubicBezTo>
                    <a:pt x="259" y="1"/>
                    <a:pt x="259" y="1"/>
                    <a:pt x="2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41"/>
            <p:cNvSpPr/>
            <p:nvPr/>
          </p:nvSpPr>
          <p:spPr>
            <a:xfrm>
              <a:off x="4902575" y="4365800"/>
              <a:ext cx="7500" cy="8825"/>
            </a:xfrm>
            <a:custGeom>
              <a:rect b="b" l="l" r="r" t="t"/>
              <a:pathLst>
                <a:path extrusionOk="0" h="353" w="300">
                  <a:moveTo>
                    <a:pt x="41" y="1"/>
                  </a:moveTo>
                  <a:cubicBezTo>
                    <a:pt x="0" y="53"/>
                    <a:pt x="0" y="94"/>
                    <a:pt x="0" y="94"/>
                  </a:cubicBezTo>
                  <a:cubicBezTo>
                    <a:pt x="0" y="135"/>
                    <a:pt x="0" y="177"/>
                    <a:pt x="41" y="218"/>
                  </a:cubicBezTo>
                  <a:cubicBezTo>
                    <a:pt x="41" y="259"/>
                    <a:pt x="124" y="352"/>
                    <a:pt x="176" y="352"/>
                  </a:cubicBezTo>
                  <a:lnTo>
                    <a:pt x="300" y="94"/>
                  </a:lnTo>
                  <a:lnTo>
                    <a:pt x="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41"/>
            <p:cNvSpPr/>
            <p:nvPr/>
          </p:nvSpPr>
          <p:spPr>
            <a:xfrm>
              <a:off x="4837950" y="4338925"/>
              <a:ext cx="13975" cy="10275"/>
            </a:xfrm>
            <a:custGeom>
              <a:rect b="b" l="l" r="r" t="t"/>
              <a:pathLst>
                <a:path extrusionOk="0" h="411" w="559">
                  <a:moveTo>
                    <a:pt x="42" y="1"/>
                  </a:moveTo>
                  <a:lnTo>
                    <a:pt x="42" y="1"/>
                  </a:lnTo>
                  <a:cubicBezTo>
                    <a:pt x="0" y="176"/>
                    <a:pt x="42" y="300"/>
                    <a:pt x="217" y="393"/>
                  </a:cubicBezTo>
                  <a:cubicBezTo>
                    <a:pt x="242" y="406"/>
                    <a:pt x="266" y="411"/>
                    <a:pt x="290" y="411"/>
                  </a:cubicBezTo>
                  <a:cubicBezTo>
                    <a:pt x="349" y="411"/>
                    <a:pt x="410" y="381"/>
                    <a:pt x="476" y="352"/>
                  </a:cubicBezTo>
                  <a:cubicBezTo>
                    <a:pt x="517" y="300"/>
                    <a:pt x="559" y="259"/>
                    <a:pt x="559" y="218"/>
                  </a:cubicBezTo>
                  <a:lnTo>
                    <a:pt x="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41"/>
            <p:cNvSpPr/>
            <p:nvPr/>
          </p:nvSpPr>
          <p:spPr>
            <a:xfrm>
              <a:off x="4778750" y="4315400"/>
              <a:ext cx="8550" cy="7525"/>
            </a:xfrm>
            <a:custGeom>
              <a:rect b="b" l="l" r="r" t="t"/>
              <a:pathLst>
                <a:path extrusionOk="0" h="301" w="342">
                  <a:moveTo>
                    <a:pt x="83" y="1"/>
                  </a:moveTo>
                  <a:lnTo>
                    <a:pt x="1" y="259"/>
                  </a:lnTo>
                  <a:lnTo>
                    <a:pt x="42" y="301"/>
                  </a:lnTo>
                  <a:lnTo>
                    <a:pt x="125" y="301"/>
                  </a:lnTo>
                  <a:cubicBezTo>
                    <a:pt x="218" y="301"/>
                    <a:pt x="301" y="207"/>
                    <a:pt x="342" y="125"/>
                  </a:cubicBezTo>
                  <a:lnTo>
                    <a:pt x="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41"/>
            <p:cNvSpPr/>
            <p:nvPr/>
          </p:nvSpPr>
          <p:spPr>
            <a:xfrm>
              <a:off x="4798150" y="4617825"/>
              <a:ext cx="8550" cy="7775"/>
            </a:xfrm>
            <a:custGeom>
              <a:rect b="b" l="l" r="r" t="t"/>
              <a:pathLst>
                <a:path extrusionOk="0" h="311" w="342">
                  <a:moveTo>
                    <a:pt x="166" y="0"/>
                  </a:moveTo>
                  <a:cubicBezTo>
                    <a:pt x="124" y="52"/>
                    <a:pt x="41" y="93"/>
                    <a:pt x="0" y="135"/>
                  </a:cubicBezTo>
                  <a:lnTo>
                    <a:pt x="0" y="176"/>
                  </a:lnTo>
                  <a:lnTo>
                    <a:pt x="217" y="311"/>
                  </a:lnTo>
                  <a:lnTo>
                    <a:pt x="341" y="52"/>
                  </a:lnTo>
                  <a:cubicBezTo>
                    <a:pt x="300" y="0"/>
                    <a:pt x="217" y="0"/>
                    <a:pt x="1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41"/>
            <p:cNvSpPr/>
            <p:nvPr/>
          </p:nvSpPr>
          <p:spPr>
            <a:xfrm>
              <a:off x="4733525" y="4591725"/>
              <a:ext cx="13975" cy="10100"/>
            </a:xfrm>
            <a:custGeom>
              <a:rect b="b" l="l" r="r" t="t"/>
              <a:pathLst>
                <a:path extrusionOk="0" h="404" w="559">
                  <a:moveTo>
                    <a:pt x="277" y="0"/>
                  </a:moveTo>
                  <a:cubicBezTo>
                    <a:pt x="163" y="0"/>
                    <a:pt x="35" y="83"/>
                    <a:pt x="0" y="186"/>
                  </a:cubicBezTo>
                  <a:lnTo>
                    <a:pt x="517" y="403"/>
                  </a:lnTo>
                  <a:cubicBezTo>
                    <a:pt x="559" y="228"/>
                    <a:pt x="517" y="104"/>
                    <a:pt x="342" y="10"/>
                  </a:cubicBezTo>
                  <a:cubicBezTo>
                    <a:pt x="321" y="4"/>
                    <a:pt x="299" y="0"/>
                    <a:pt x="2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41"/>
            <p:cNvSpPr/>
            <p:nvPr/>
          </p:nvSpPr>
          <p:spPr>
            <a:xfrm>
              <a:off x="4822950" y="4554500"/>
              <a:ext cx="9600" cy="12950"/>
            </a:xfrm>
            <a:custGeom>
              <a:rect b="b" l="l" r="r" t="t"/>
              <a:pathLst>
                <a:path extrusionOk="0" h="518" w="384">
                  <a:moveTo>
                    <a:pt x="207" y="0"/>
                  </a:moveTo>
                  <a:cubicBezTo>
                    <a:pt x="166" y="0"/>
                    <a:pt x="166" y="42"/>
                    <a:pt x="125" y="42"/>
                  </a:cubicBezTo>
                  <a:cubicBezTo>
                    <a:pt x="83" y="42"/>
                    <a:pt x="83" y="83"/>
                    <a:pt x="42" y="166"/>
                  </a:cubicBezTo>
                  <a:cubicBezTo>
                    <a:pt x="42" y="207"/>
                    <a:pt x="1" y="259"/>
                    <a:pt x="42" y="300"/>
                  </a:cubicBezTo>
                  <a:cubicBezTo>
                    <a:pt x="42" y="424"/>
                    <a:pt x="125" y="466"/>
                    <a:pt x="207" y="517"/>
                  </a:cubicBezTo>
                  <a:lnTo>
                    <a:pt x="3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41"/>
            <p:cNvSpPr/>
            <p:nvPr/>
          </p:nvSpPr>
          <p:spPr>
            <a:xfrm>
              <a:off x="4758325" y="4527700"/>
              <a:ext cx="16050" cy="14150"/>
            </a:xfrm>
            <a:custGeom>
              <a:rect b="b" l="l" r="r" t="t"/>
              <a:pathLst>
                <a:path extrusionOk="0" h="566" w="642">
                  <a:moveTo>
                    <a:pt x="310" y="1"/>
                  </a:moveTo>
                  <a:cubicBezTo>
                    <a:pt x="209" y="1"/>
                    <a:pt x="102" y="74"/>
                    <a:pt x="42" y="162"/>
                  </a:cubicBezTo>
                  <a:cubicBezTo>
                    <a:pt x="1" y="297"/>
                    <a:pt x="84" y="462"/>
                    <a:pt x="208" y="555"/>
                  </a:cubicBezTo>
                  <a:cubicBezTo>
                    <a:pt x="230" y="562"/>
                    <a:pt x="253" y="565"/>
                    <a:pt x="276" y="565"/>
                  </a:cubicBezTo>
                  <a:cubicBezTo>
                    <a:pt x="396" y="565"/>
                    <a:pt x="525" y="483"/>
                    <a:pt x="559" y="380"/>
                  </a:cubicBezTo>
                  <a:cubicBezTo>
                    <a:pt x="642" y="245"/>
                    <a:pt x="559" y="80"/>
                    <a:pt x="425" y="38"/>
                  </a:cubicBezTo>
                  <a:cubicBezTo>
                    <a:pt x="390" y="12"/>
                    <a:pt x="350" y="1"/>
                    <a:pt x="3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41"/>
            <p:cNvSpPr/>
            <p:nvPr/>
          </p:nvSpPr>
          <p:spPr>
            <a:xfrm>
              <a:off x="4713100" y="4546375"/>
              <a:ext cx="16050" cy="13800"/>
            </a:xfrm>
            <a:custGeom>
              <a:rect b="b" l="l" r="r" t="t"/>
              <a:pathLst>
                <a:path extrusionOk="0" h="552" w="642">
                  <a:moveTo>
                    <a:pt x="331" y="0"/>
                  </a:moveTo>
                  <a:cubicBezTo>
                    <a:pt x="224" y="0"/>
                    <a:pt x="105" y="56"/>
                    <a:pt x="42" y="191"/>
                  </a:cubicBezTo>
                  <a:cubicBezTo>
                    <a:pt x="1" y="325"/>
                    <a:pt x="83" y="491"/>
                    <a:pt x="207" y="532"/>
                  </a:cubicBezTo>
                  <a:cubicBezTo>
                    <a:pt x="242" y="546"/>
                    <a:pt x="280" y="552"/>
                    <a:pt x="318" y="552"/>
                  </a:cubicBezTo>
                  <a:cubicBezTo>
                    <a:pt x="424" y="552"/>
                    <a:pt x="528" y="500"/>
                    <a:pt x="559" y="408"/>
                  </a:cubicBezTo>
                  <a:cubicBezTo>
                    <a:pt x="642" y="232"/>
                    <a:pt x="559" y="108"/>
                    <a:pt x="424" y="15"/>
                  </a:cubicBezTo>
                  <a:cubicBezTo>
                    <a:pt x="396" y="5"/>
                    <a:pt x="364" y="0"/>
                    <a:pt x="3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41"/>
            <p:cNvSpPr/>
            <p:nvPr/>
          </p:nvSpPr>
          <p:spPr>
            <a:xfrm>
              <a:off x="4777725" y="4572925"/>
              <a:ext cx="15000" cy="14150"/>
            </a:xfrm>
            <a:custGeom>
              <a:rect b="b" l="l" r="r" t="t"/>
              <a:pathLst>
                <a:path extrusionOk="0" h="566" w="600">
                  <a:moveTo>
                    <a:pt x="269" y="1"/>
                  </a:moveTo>
                  <a:cubicBezTo>
                    <a:pt x="170" y="1"/>
                    <a:pt x="71" y="74"/>
                    <a:pt x="42" y="163"/>
                  </a:cubicBezTo>
                  <a:cubicBezTo>
                    <a:pt x="0" y="339"/>
                    <a:pt x="42" y="463"/>
                    <a:pt x="207" y="556"/>
                  </a:cubicBezTo>
                  <a:cubicBezTo>
                    <a:pt x="229" y="562"/>
                    <a:pt x="252" y="566"/>
                    <a:pt x="276" y="566"/>
                  </a:cubicBezTo>
                  <a:cubicBezTo>
                    <a:pt x="396" y="566"/>
                    <a:pt x="524" y="484"/>
                    <a:pt x="559" y="380"/>
                  </a:cubicBezTo>
                  <a:cubicBezTo>
                    <a:pt x="600" y="246"/>
                    <a:pt x="559" y="80"/>
                    <a:pt x="383" y="39"/>
                  </a:cubicBezTo>
                  <a:cubicBezTo>
                    <a:pt x="348" y="12"/>
                    <a:pt x="308" y="1"/>
                    <a:pt x="2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41"/>
            <p:cNvSpPr/>
            <p:nvPr/>
          </p:nvSpPr>
          <p:spPr>
            <a:xfrm>
              <a:off x="4739975" y="4482475"/>
              <a:ext cx="15025" cy="14125"/>
            </a:xfrm>
            <a:custGeom>
              <a:rect b="b" l="l" r="r" t="t"/>
              <a:pathLst>
                <a:path extrusionOk="0" h="565" w="601">
                  <a:moveTo>
                    <a:pt x="270" y="0"/>
                  </a:moveTo>
                  <a:cubicBezTo>
                    <a:pt x="170" y="0"/>
                    <a:pt x="72" y="73"/>
                    <a:pt x="42" y="162"/>
                  </a:cubicBezTo>
                  <a:cubicBezTo>
                    <a:pt x="1" y="297"/>
                    <a:pt x="42" y="462"/>
                    <a:pt x="166" y="555"/>
                  </a:cubicBezTo>
                  <a:cubicBezTo>
                    <a:pt x="195" y="562"/>
                    <a:pt x="224" y="565"/>
                    <a:pt x="252" y="565"/>
                  </a:cubicBezTo>
                  <a:cubicBezTo>
                    <a:pt x="396" y="565"/>
                    <a:pt x="525" y="483"/>
                    <a:pt x="559" y="379"/>
                  </a:cubicBezTo>
                  <a:cubicBezTo>
                    <a:pt x="600" y="245"/>
                    <a:pt x="559" y="79"/>
                    <a:pt x="383" y="38"/>
                  </a:cubicBezTo>
                  <a:cubicBezTo>
                    <a:pt x="348" y="12"/>
                    <a:pt x="309" y="0"/>
                    <a:pt x="2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41"/>
            <p:cNvSpPr/>
            <p:nvPr/>
          </p:nvSpPr>
          <p:spPr>
            <a:xfrm>
              <a:off x="4803575" y="4508775"/>
              <a:ext cx="16050" cy="13825"/>
            </a:xfrm>
            <a:custGeom>
              <a:rect b="b" l="l" r="r" t="t"/>
              <a:pathLst>
                <a:path extrusionOk="0" h="553" w="642">
                  <a:moveTo>
                    <a:pt x="326" y="1"/>
                  </a:moveTo>
                  <a:cubicBezTo>
                    <a:pt x="221" y="1"/>
                    <a:pt x="114" y="61"/>
                    <a:pt x="83" y="185"/>
                  </a:cubicBezTo>
                  <a:cubicBezTo>
                    <a:pt x="0" y="320"/>
                    <a:pt x="83" y="485"/>
                    <a:pt x="207" y="537"/>
                  </a:cubicBezTo>
                  <a:cubicBezTo>
                    <a:pt x="240" y="547"/>
                    <a:pt x="276" y="552"/>
                    <a:pt x="311" y="552"/>
                  </a:cubicBezTo>
                  <a:cubicBezTo>
                    <a:pt x="420" y="552"/>
                    <a:pt x="527" y="504"/>
                    <a:pt x="559" y="403"/>
                  </a:cubicBezTo>
                  <a:cubicBezTo>
                    <a:pt x="641" y="227"/>
                    <a:pt x="559" y="61"/>
                    <a:pt x="424" y="20"/>
                  </a:cubicBezTo>
                  <a:cubicBezTo>
                    <a:pt x="393" y="7"/>
                    <a:pt x="360" y="1"/>
                    <a:pt x="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41"/>
            <p:cNvSpPr/>
            <p:nvPr/>
          </p:nvSpPr>
          <p:spPr>
            <a:xfrm>
              <a:off x="4675375" y="4566125"/>
              <a:ext cx="7500" cy="8825"/>
            </a:xfrm>
            <a:custGeom>
              <a:rect b="b" l="l" r="r" t="t"/>
              <a:pathLst>
                <a:path extrusionOk="0" h="353" w="300">
                  <a:moveTo>
                    <a:pt x="124" y="1"/>
                  </a:moveTo>
                  <a:lnTo>
                    <a:pt x="0" y="259"/>
                  </a:lnTo>
                  <a:lnTo>
                    <a:pt x="259" y="352"/>
                  </a:lnTo>
                  <a:cubicBezTo>
                    <a:pt x="300" y="311"/>
                    <a:pt x="300" y="259"/>
                    <a:pt x="300" y="259"/>
                  </a:cubicBezTo>
                  <a:cubicBezTo>
                    <a:pt x="300" y="135"/>
                    <a:pt x="217" y="52"/>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41"/>
            <p:cNvSpPr/>
            <p:nvPr/>
          </p:nvSpPr>
          <p:spPr>
            <a:xfrm>
              <a:off x="4698875" y="4501500"/>
              <a:ext cx="10900" cy="13500"/>
            </a:xfrm>
            <a:custGeom>
              <a:rect b="b" l="l" r="r" t="t"/>
              <a:pathLst>
                <a:path extrusionOk="0" h="540" w="436">
                  <a:moveTo>
                    <a:pt x="218" y="1"/>
                  </a:moveTo>
                  <a:lnTo>
                    <a:pt x="1" y="518"/>
                  </a:lnTo>
                  <a:lnTo>
                    <a:pt x="94" y="518"/>
                  </a:lnTo>
                  <a:cubicBezTo>
                    <a:pt x="119" y="533"/>
                    <a:pt x="143" y="539"/>
                    <a:pt x="167" y="539"/>
                  </a:cubicBezTo>
                  <a:cubicBezTo>
                    <a:pt x="223" y="539"/>
                    <a:pt x="275" y="505"/>
                    <a:pt x="311" y="476"/>
                  </a:cubicBezTo>
                  <a:lnTo>
                    <a:pt x="352" y="435"/>
                  </a:lnTo>
                  <a:cubicBezTo>
                    <a:pt x="352" y="394"/>
                    <a:pt x="394" y="394"/>
                    <a:pt x="394" y="394"/>
                  </a:cubicBezTo>
                  <a:cubicBezTo>
                    <a:pt x="435" y="218"/>
                    <a:pt x="394" y="52"/>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41"/>
            <p:cNvSpPr/>
            <p:nvPr/>
          </p:nvSpPr>
          <p:spPr>
            <a:xfrm>
              <a:off x="4849825" y="4494000"/>
              <a:ext cx="7525" cy="9850"/>
            </a:xfrm>
            <a:custGeom>
              <a:rect b="b" l="l" r="r" t="t"/>
              <a:pathLst>
                <a:path extrusionOk="0" h="394" w="301">
                  <a:moveTo>
                    <a:pt x="42" y="1"/>
                  </a:moveTo>
                  <a:cubicBezTo>
                    <a:pt x="1" y="42"/>
                    <a:pt x="1" y="135"/>
                    <a:pt x="1" y="177"/>
                  </a:cubicBezTo>
                  <a:cubicBezTo>
                    <a:pt x="42" y="218"/>
                    <a:pt x="84" y="301"/>
                    <a:pt x="125" y="352"/>
                  </a:cubicBezTo>
                  <a:cubicBezTo>
                    <a:pt x="125" y="352"/>
                    <a:pt x="166" y="352"/>
                    <a:pt x="166" y="394"/>
                  </a:cubicBezTo>
                  <a:lnTo>
                    <a:pt x="301" y="135"/>
                  </a:lnTo>
                  <a:lnTo>
                    <a:pt x="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41"/>
            <p:cNvSpPr/>
            <p:nvPr/>
          </p:nvSpPr>
          <p:spPr>
            <a:xfrm>
              <a:off x="4785225" y="4468175"/>
              <a:ext cx="13975" cy="9475"/>
            </a:xfrm>
            <a:custGeom>
              <a:rect b="b" l="l" r="r" t="t"/>
              <a:pathLst>
                <a:path extrusionOk="0" h="379" w="559">
                  <a:moveTo>
                    <a:pt x="42" y="0"/>
                  </a:moveTo>
                  <a:lnTo>
                    <a:pt x="42" y="0"/>
                  </a:lnTo>
                  <a:cubicBezTo>
                    <a:pt x="0" y="134"/>
                    <a:pt x="42" y="300"/>
                    <a:pt x="217" y="352"/>
                  </a:cubicBezTo>
                  <a:cubicBezTo>
                    <a:pt x="250" y="368"/>
                    <a:pt x="283" y="378"/>
                    <a:pt x="317" y="378"/>
                  </a:cubicBezTo>
                  <a:cubicBezTo>
                    <a:pt x="368" y="378"/>
                    <a:pt x="420" y="356"/>
                    <a:pt x="476" y="300"/>
                  </a:cubicBezTo>
                  <a:cubicBezTo>
                    <a:pt x="517" y="300"/>
                    <a:pt x="517" y="259"/>
                    <a:pt x="558" y="176"/>
                  </a:cubicBezTo>
                  <a:lnTo>
                    <a:pt x="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41"/>
            <p:cNvSpPr/>
            <p:nvPr/>
          </p:nvSpPr>
          <p:spPr>
            <a:xfrm>
              <a:off x="4726025" y="4443350"/>
              <a:ext cx="8550" cy="7775"/>
            </a:xfrm>
            <a:custGeom>
              <a:rect b="b" l="l" r="r" t="t"/>
              <a:pathLst>
                <a:path extrusionOk="0" h="311" w="342">
                  <a:moveTo>
                    <a:pt x="83" y="1"/>
                  </a:moveTo>
                  <a:lnTo>
                    <a:pt x="1" y="259"/>
                  </a:lnTo>
                  <a:cubicBezTo>
                    <a:pt x="1" y="311"/>
                    <a:pt x="42" y="311"/>
                    <a:pt x="42" y="311"/>
                  </a:cubicBezTo>
                  <a:cubicBezTo>
                    <a:pt x="83" y="311"/>
                    <a:pt x="166" y="311"/>
                    <a:pt x="207" y="259"/>
                  </a:cubicBezTo>
                  <a:cubicBezTo>
                    <a:pt x="259" y="259"/>
                    <a:pt x="342" y="218"/>
                    <a:pt x="342" y="135"/>
                  </a:cubicBezTo>
                  <a:lnTo>
                    <a:pt x="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41"/>
            <p:cNvSpPr/>
            <p:nvPr/>
          </p:nvSpPr>
          <p:spPr>
            <a:xfrm>
              <a:off x="4744125" y="4746600"/>
              <a:ext cx="9850" cy="6950"/>
            </a:xfrm>
            <a:custGeom>
              <a:rect b="b" l="l" r="r" t="t"/>
              <a:pathLst>
                <a:path extrusionOk="0" h="278" w="394">
                  <a:moveTo>
                    <a:pt x="272" y="0"/>
                  </a:moveTo>
                  <a:cubicBezTo>
                    <a:pt x="251" y="0"/>
                    <a:pt x="231" y="5"/>
                    <a:pt x="217" y="19"/>
                  </a:cubicBezTo>
                  <a:cubicBezTo>
                    <a:pt x="176" y="19"/>
                    <a:pt x="135" y="71"/>
                    <a:pt x="93" y="71"/>
                  </a:cubicBezTo>
                  <a:lnTo>
                    <a:pt x="52" y="112"/>
                  </a:lnTo>
                  <a:cubicBezTo>
                    <a:pt x="52" y="153"/>
                    <a:pt x="52" y="153"/>
                    <a:pt x="0" y="195"/>
                  </a:cubicBezTo>
                  <a:lnTo>
                    <a:pt x="259" y="277"/>
                  </a:lnTo>
                  <a:lnTo>
                    <a:pt x="393" y="19"/>
                  </a:lnTo>
                  <a:cubicBezTo>
                    <a:pt x="366" y="19"/>
                    <a:pt x="315" y="0"/>
                    <a:pt x="2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41"/>
            <p:cNvSpPr/>
            <p:nvPr/>
          </p:nvSpPr>
          <p:spPr>
            <a:xfrm>
              <a:off x="4680800" y="4720150"/>
              <a:ext cx="13975" cy="9875"/>
            </a:xfrm>
            <a:custGeom>
              <a:rect b="b" l="l" r="r" t="t"/>
              <a:pathLst>
                <a:path extrusionOk="0" h="395" w="559">
                  <a:moveTo>
                    <a:pt x="206" y="0"/>
                  </a:moveTo>
                  <a:cubicBezTo>
                    <a:pt x="126" y="0"/>
                    <a:pt x="54" y="48"/>
                    <a:pt x="0" y="136"/>
                  </a:cubicBezTo>
                  <a:lnTo>
                    <a:pt x="0" y="177"/>
                  </a:lnTo>
                  <a:lnTo>
                    <a:pt x="517" y="394"/>
                  </a:lnTo>
                  <a:cubicBezTo>
                    <a:pt x="558" y="260"/>
                    <a:pt x="517" y="95"/>
                    <a:pt x="341" y="43"/>
                  </a:cubicBezTo>
                  <a:cubicBezTo>
                    <a:pt x="295" y="14"/>
                    <a:pt x="249" y="0"/>
                    <a:pt x="2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41"/>
            <p:cNvSpPr/>
            <p:nvPr/>
          </p:nvSpPr>
          <p:spPr>
            <a:xfrm>
              <a:off x="4769975" y="4682200"/>
              <a:ext cx="9850" cy="13200"/>
            </a:xfrm>
            <a:custGeom>
              <a:rect b="b" l="l" r="r" t="t"/>
              <a:pathLst>
                <a:path extrusionOk="0" h="528" w="394">
                  <a:moveTo>
                    <a:pt x="325" y="0"/>
                  </a:moveTo>
                  <a:cubicBezTo>
                    <a:pt x="208" y="0"/>
                    <a:pt x="86" y="82"/>
                    <a:pt x="52" y="186"/>
                  </a:cubicBezTo>
                  <a:cubicBezTo>
                    <a:pt x="0" y="269"/>
                    <a:pt x="0" y="320"/>
                    <a:pt x="52" y="403"/>
                  </a:cubicBezTo>
                  <a:cubicBezTo>
                    <a:pt x="52" y="444"/>
                    <a:pt x="93" y="486"/>
                    <a:pt x="135" y="527"/>
                  </a:cubicBezTo>
                  <a:lnTo>
                    <a:pt x="176" y="527"/>
                  </a:lnTo>
                  <a:lnTo>
                    <a:pt x="393" y="10"/>
                  </a:lnTo>
                  <a:cubicBezTo>
                    <a:pt x="371" y="3"/>
                    <a:pt x="348" y="0"/>
                    <a:pt x="3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41"/>
            <p:cNvSpPr/>
            <p:nvPr/>
          </p:nvSpPr>
          <p:spPr>
            <a:xfrm>
              <a:off x="4705350" y="4656200"/>
              <a:ext cx="16300" cy="13825"/>
            </a:xfrm>
            <a:custGeom>
              <a:rect b="b" l="l" r="r" t="t"/>
              <a:pathLst>
                <a:path extrusionOk="0" h="553" w="652">
                  <a:moveTo>
                    <a:pt x="336" y="1"/>
                  </a:moveTo>
                  <a:cubicBezTo>
                    <a:pt x="230" y="1"/>
                    <a:pt x="114" y="49"/>
                    <a:pt x="52" y="151"/>
                  </a:cubicBezTo>
                  <a:cubicBezTo>
                    <a:pt x="0" y="326"/>
                    <a:pt x="93" y="450"/>
                    <a:pt x="218" y="533"/>
                  </a:cubicBezTo>
                  <a:cubicBezTo>
                    <a:pt x="251" y="546"/>
                    <a:pt x="286" y="552"/>
                    <a:pt x="321" y="552"/>
                  </a:cubicBezTo>
                  <a:cubicBezTo>
                    <a:pt x="427" y="552"/>
                    <a:pt x="530" y="492"/>
                    <a:pt x="569" y="368"/>
                  </a:cubicBezTo>
                  <a:cubicBezTo>
                    <a:pt x="652" y="233"/>
                    <a:pt x="569" y="68"/>
                    <a:pt x="435" y="16"/>
                  </a:cubicBezTo>
                  <a:cubicBezTo>
                    <a:pt x="404" y="6"/>
                    <a:pt x="370" y="1"/>
                    <a:pt x="3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41"/>
            <p:cNvSpPr/>
            <p:nvPr/>
          </p:nvSpPr>
          <p:spPr>
            <a:xfrm>
              <a:off x="4660125" y="4674675"/>
              <a:ext cx="16300" cy="14175"/>
            </a:xfrm>
            <a:custGeom>
              <a:rect b="b" l="l" r="r" t="t"/>
              <a:pathLst>
                <a:path extrusionOk="0" h="567" w="652">
                  <a:moveTo>
                    <a:pt x="346" y="1"/>
                  </a:moveTo>
                  <a:cubicBezTo>
                    <a:pt x="216" y="1"/>
                    <a:pt x="120" y="76"/>
                    <a:pt x="52" y="187"/>
                  </a:cubicBezTo>
                  <a:cubicBezTo>
                    <a:pt x="0" y="311"/>
                    <a:pt x="93" y="487"/>
                    <a:pt x="217" y="528"/>
                  </a:cubicBezTo>
                  <a:cubicBezTo>
                    <a:pt x="255" y="555"/>
                    <a:pt x="296" y="566"/>
                    <a:pt x="336" y="566"/>
                  </a:cubicBezTo>
                  <a:cubicBezTo>
                    <a:pt x="436" y="566"/>
                    <a:pt x="532" y="493"/>
                    <a:pt x="569" y="404"/>
                  </a:cubicBezTo>
                  <a:cubicBezTo>
                    <a:pt x="651" y="270"/>
                    <a:pt x="569" y="104"/>
                    <a:pt x="434" y="11"/>
                  </a:cubicBezTo>
                  <a:cubicBezTo>
                    <a:pt x="403" y="4"/>
                    <a:pt x="374" y="1"/>
                    <a:pt x="3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41"/>
            <p:cNvSpPr/>
            <p:nvPr/>
          </p:nvSpPr>
          <p:spPr>
            <a:xfrm>
              <a:off x="4724725" y="4701450"/>
              <a:ext cx="15275" cy="13800"/>
            </a:xfrm>
            <a:custGeom>
              <a:rect b="b" l="l" r="r" t="t"/>
              <a:pathLst>
                <a:path extrusionOk="0" h="552" w="611">
                  <a:moveTo>
                    <a:pt x="291" y="0"/>
                  </a:moveTo>
                  <a:cubicBezTo>
                    <a:pt x="185" y="0"/>
                    <a:pt x="84" y="49"/>
                    <a:pt x="53" y="150"/>
                  </a:cubicBezTo>
                  <a:cubicBezTo>
                    <a:pt x="1" y="326"/>
                    <a:pt x="53" y="491"/>
                    <a:pt x="177" y="532"/>
                  </a:cubicBezTo>
                  <a:cubicBezTo>
                    <a:pt x="220" y="545"/>
                    <a:pt x="260" y="552"/>
                    <a:pt x="298" y="552"/>
                  </a:cubicBezTo>
                  <a:cubicBezTo>
                    <a:pt x="412" y="552"/>
                    <a:pt x="499" y="492"/>
                    <a:pt x="569" y="367"/>
                  </a:cubicBezTo>
                  <a:cubicBezTo>
                    <a:pt x="611" y="233"/>
                    <a:pt x="569" y="67"/>
                    <a:pt x="394" y="16"/>
                  </a:cubicBezTo>
                  <a:cubicBezTo>
                    <a:pt x="361" y="5"/>
                    <a:pt x="326" y="0"/>
                    <a:pt x="2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41"/>
            <p:cNvSpPr/>
            <p:nvPr/>
          </p:nvSpPr>
          <p:spPr>
            <a:xfrm>
              <a:off x="4685950" y="4610525"/>
              <a:ext cx="16325" cy="14275"/>
            </a:xfrm>
            <a:custGeom>
              <a:rect b="b" l="l" r="r" t="t"/>
              <a:pathLst>
                <a:path extrusionOk="0" h="571" w="653">
                  <a:moveTo>
                    <a:pt x="324" y="1"/>
                  </a:moveTo>
                  <a:cubicBezTo>
                    <a:pt x="224" y="1"/>
                    <a:pt x="124" y="71"/>
                    <a:pt x="94" y="168"/>
                  </a:cubicBezTo>
                  <a:cubicBezTo>
                    <a:pt x="1" y="344"/>
                    <a:pt x="94" y="468"/>
                    <a:pt x="218" y="551"/>
                  </a:cubicBezTo>
                  <a:cubicBezTo>
                    <a:pt x="261" y="564"/>
                    <a:pt x="302" y="570"/>
                    <a:pt x="339" y="570"/>
                  </a:cubicBezTo>
                  <a:cubicBezTo>
                    <a:pt x="453" y="570"/>
                    <a:pt x="541" y="510"/>
                    <a:pt x="611" y="385"/>
                  </a:cubicBezTo>
                  <a:cubicBezTo>
                    <a:pt x="652" y="251"/>
                    <a:pt x="611" y="86"/>
                    <a:pt x="435" y="34"/>
                  </a:cubicBezTo>
                  <a:cubicBezTo>
                    <a:pt x="401" y="11"/>
                    <a:pt x="363" y="1"/>
                    <a:pt x="3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41"/>
            <p:cNvSpPr/>
            <p:nvPr/>
          </p:nvSpPr>
          <p:spPr>
            <a:xfrm>
              <a:off x="4750575" y="4636950"/>
              <a:ext cx="16325" cy="14150"/>
            </a:xfrm>
            <a:custGeom>
              <a:rect b="b" l="l" r="r" t="t"/>
              <a:pathLst>
                <a:path extrusionOk="0" h="566" w="653">
                  <a:moveTo>
                    <a:pt x="370" y="1"/>
                  </a:moveTo>
                  <a:cubicBezTo>
                    <a:pt x="256" y="1"/>
                    <a:pt x="122" y="83"/>
                    <a:pt x="52" y="187"/>
                  </a:cubicBezTo>
                  <a:cubicBezTo>
                    <a:pt x="1" y="321"/>
                    <a:pt x="94" y="486"/>
                    <a:pt x="218" y="528"/>
                  </a:cubicBezTo>
                  <a:cubicBezTo>
                    <a:pt x="256" y="554"/>
                    <a:pt x="297" y="566"/>
                    <a:pt x="336" y="566"/>
                  </a:cubicBezTo>
                  <a:cubicBezTo>
                    <a:pt x="437" y="566"/>
                    <a:pt x="532" y="493"/>
                    <a:pt x="569" y="404"/>
                  </a:cubicBezTo>
                  <a:cubicBezTo>
                    <a:pt x="652" y="228"/>
                    <a:pt x="569" y="104"/>
                    <a:pt x="435" y="11"/>
                  </a:cubicBezTo>
                  <a:cubicBezTo>
                    <a:pt x="415" y="4"/>
                    <a:pt x="393" y="1"/>
                    <a:pt x="3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41"/>
            <p:cNvSpPr/>
            <p:nvPr/>
          </p:nvSpPr>
          <p:spPr>
            <a:xfrm>
              <a:off x="4622625" y="4694325"/>
              <a:ext cx="7525" cy="8825"/>
            </a:xfrm>
            <a:custGeom>
              <a:rect b="b" l="l" r="r" t="t"/>
              <a:pathLst>
                <a:path extrusionOk="0" h="353" w="301">
                  <a:moveTo>
                    <a:pt x="125" y="1"/>
                  </a:moveTo>
                  <a:lnTo>
                    <a:pt x="1" y="259"/>
                  </a:lnTo>
                  <a:lnTo>
                    <a:pt x="259" y="352"/>
                  </a:lnTo>
                  <a:cubicBezTo>
                    <a:pt x="259" y="352"/>
                    <a:pt x="301" y="301"/>
                    <a:pt x="301" y="259"/>
                  </a:cubicBezTo>
                  <a:cubicBezTo>
                    <a:pt x="301" y="135"/>
                    <a:pt x="208" y="42"/>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41"/>
            <p:cNvSpPr/>
            <p:nvPr/>
          </p:nvSpPr>
          <p:spPr>
            <a:xfrm>
              <a:off x="4646150" y="4629700"/>
              <a:ext cx="10875" cy="13900"/>
            </a:xfrm>
            <a:custGeom>
              <a:rect b="b" l="l" r="r" t="t"/>
              <a:pathLst>
                <a:path extrusionOk="0" h="556" w="435">
                  <a:moveTo>
                    <a:pt x="218" y="1"/>
                  </a:moveTo>
                  <a:lnTo>
                    <a:pt x="1" y="518"/>
                  </a:lnTo>
                  <a:cubicBezTo>
                    <a:pt x="51" y="544"/>
                    <a:pt x="96" y="556"/>
                    <a:pt x="138" y="556"/>
                  </a:cubicBezTo>
                  <a:cubicBezTo>
                    <a:pt x="244" y="556"/>
                    <a:pt x="327" y="483"/>
                    <a:pt x="394" y="394"/>
                  </a:cubicBezTo>
                  <a:cubicBezTo>
                    <a:pt x="435" y="218"/>
                    <a:pt x="352" y="94"/>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41"/>
            <p:cNvSpPr/>
            <p:nvPr/>
          </p:nvSpPr>
          <p:spPr>
            <a:xfrm>
              <a:off x="4797100" y="4622225"/>
              <a:ext cx="6500" cy="9825"/>
            </a:xfrm>
            <a:custGeom>
              <a:rect b="b" l="l" r="r" t="t"/>
              <a:pathLst>
                <a:path extrusionOk="0" h="393" w="260">
                  <a:moveTo>
                    <a:pt x="42" y="0"/>
                  </a:moveTo>
                  <a:cubicBezTo>
                    <a:pt x="1" y="83"/>
                    <a:pt x="1" y="135"/>
                    <a:pt x="1" y="176"/>
                  </a:cubicBezTo>
                  <a:cubicBezTo>
                    <a:pt x="42" y="259"/>
                    <a:pt x="83" y="341"/>
                    <a:pt x="166" y="393"/>
                  </a:cubicBezTo>
                  <a:lnTo>
                    <a:pt x="259" y="135"/>
                  </a:lnTo>
                  <a:lnTo>
                    <a:pt x="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41"/>
            <p:cNvSpPr/>
            <p:nvPr/>
          </p:nvSpPr>
          <p:spPr>
            <a:xfrm>
              <a:off x="4732475" y="4596375"/>
              <a:ext cx="14000" cy="9525"/>
            </a:xfrm>
            <a:custGeom>
              <a:rect b="b" l="l" r="r" t="t"/>
              <a:pathLst>
                <a:path extrusionOk="0" h="381" w="560">
                  <a:moveTo>
                    <a:pt x="42" y="0"/>
                  </a:moveTo>
                  <a:cubicBezTo>
                    <a:pt x="42" y="42"/>
                    <a:pt x="1" y="42"/>
                    <a:pt x="1" y="83"/>
                  </a:cubicBezTo>
                  <a:cubicBezTo>
                    <a:pt x="1" y="135"/>
                    <a:pt x="42" y="176"/>
                    <a:pt x="42" y="217"/>
                  </a:cubicBezTo>
                  <a:lnTo>
                    <a:pt x="84" y="259"/>
                  </a:lnTo>
                  <a:cubicBezTo>
                    <a:pt x="84" y="300"/>
                    <a:pt x="125" y="341"/>
                    <a:pt x="166" y="341"/>
                  </a:cubicBezTo>
                  <a:cubicBezTo>
                    <a:pt x="213" y="367"/>
                    <a:pt x="267" y="380"/>
                    <a:pt x="315" y="380"/>
                  </a:cubicBezTo>
                  <a:cubicBezTo>
                    <a:pt x="363" y="380"/>
                    <a:pt x="404" y="367"/>
                    <a:pt x="425" y="341"/>
                  </a:cubicBezTo>
                  <a:lnTo>
                    <a:pt x="559" y="217"/>
                  </a:lnTo>
                  <a:lnTo>
                    <a:pt x="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41"/>
            <p:cNvSpPr/>
            <p:nvPr/>
          </p:nvSpPr>
          <p:spPr>
            <a:xfrm>
              <a:off x="4673050" y="4572600"/>
              <a:ext cx="8800" cy="6475"/>
            </a:xfrm>
            <a:custGeom>
              <a:rect b="b" l="l" r="r" t="t"/>
              <a:pathLst>
                <a:path extrusionOk="0" h="259" w="352">
                  <a:moveTo>
                    <a:pt x="93" y="0"/>
                  </a:moveTo>
                  <a:lnTo>
                    <a:pt x="0" y="259"/>
                  </a:lnTo>
                  <a:lnTo>
                    <a:pt x="93" y="259"/>
                  </a:lnTo>
                  <a:cubicBezTo>
                    <a:pt x="176" y="259"/>
                    <a:pt x="258" y="217"/>
                    <a:pt x="352" y="134"/>
                  </a:cubicBezTo>
                  <a:lnTo>
                    <a:pt x="352" y="93"/>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41"/>
            <p:cNvSpPr/>
            <p:nvPr/>
          </p:nvSpPr>
          <p:spPr>
            <a:xfrm>
              <a:off x="4717225" y="4810850"/>
              <a:ext cx="9850" cy="13775"/>
            </a:xfrm>
            <a:custGeom>
              <a:rect b="b" l="l" r="r" t="t"/>
              <a:pathLst>
                <a:path extrusionOk="0" h="551" w="394">
                  <a:moveTo>
                    <a:pt x="278" y="1"/>
                  </a:moveTo>
                  <a:cubicBezTo>
                    <a:pt x="177" y="1"/>
                    <a:pt x="80" y="71"/>
                    <a:pt x="42" y="168"/>
                  </a:cubicBezTo>
                  <a:cubicBezTo>
                    <a:pt x="1" y="251"/>
                    <a:pt x="1" y="344"/>
                    <a:pt x="42" y="426"/>
                  </a:cubicBezTo>
                  <a:lnTo>
                    <a:pt x="177" y="551"/>
                  </a:lnTo>
                  <a:lnTo>
                    <a:pt x="394" y="34"/>
                  </a:lnTo>
                  <a:cubicBezTo>
                    <a:pt x="357" y="11"/>
                    <a:pt x="317" y="1"/>
                    <a:pt x="2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41"/>
            <p:cNvSpPr/>
            <p:nvPr/>
          </p:nvSpPr>
          <p:spPr>
            <a:xfrm>
              <a:off x="4652625" y="4784425"/>
              <a:ext cx="16300" cy="13700"/>
            </a:xfrm>
            <a:custGeom>
              <a:rect b="b" l="l" r="r" t="t"/>
              <a:pathLst>
                <a:path extrusionOk="0" h="548" w="652">
                  <a:moveTo>
                    <a:pt x="320" y="1"/>
                  </a:moveTo>
                  <a:cubicBezTo>
                    <a:pt x="203" y="1"/>
                    <a:pt x="113" y="56"/>
                    <a:pt x="42" y="191"/>
                  </a:cubicBezTo>
                  <a:cubicBezTo>
                    <a:pt x="0" y="315"/>
                    <a:pt x="93" y="491"/>
                    <a:pt x="217" y="532"/>
                  </a:cubicBezTo>
                  <a:cubicBezTo>
                    <a:pt x="251" y="543"/>
                    <a:pt x="286" y="548"/>
                    <a:pt x="322" y="548"/>
                  </a:cubicBezTo>
                  <a:cubicBezTo>
                    <a:pt x="427" y="548"/>
                    <a:pt x="528" y="501"/>
                    <a:pt x="559" y="408"/>
                  </a:cubicBezTo>
                  <a:cubicBezTo>
                    <a:pt x="652" y="232"/>
                    <a:pt x="559" y="57"/>
                    <a:pt x="434" y="15"/>
                  </a:cubicBezTo>
                  <a:cubicBezTo>
                    <a:pt x="394" y="6"/>
                    <a:pt x="355" y="1"/>
                    <a:pt x="3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41"/>
            <p:cNvSpPr/>
            <p:nvPr/>
          </p:nvSpPr>
          <p:spPr>
            <a:xfrm>
              <a:off x="4607375" y="4803350"/>
              <a:ext cx="15275" cy="14050"/>
            </a:xfrm>
            <a:custGeom>
              <a:rect b="b" l="l" r="r" t="t"/>
              <a:pathLst>
                <a:path extrusionOk="0" h="562" w="611">
                  <a:moveTo>
                    <a:pt x="301" y="1"/>
                  </a:moveTo>
                  <a:cubicBezTo>
                    <a:pt x="193" y="1"/>
                    <a:pt x="110" y="71"/>
                    <a:pt x="42" y="168"/>
                  </a:cubicBezTo>
                  <a:cubicBezTo>
                    <a:pt x="1" y="292"/>
                    <a:pt x="42" y="468"/>
                    <a:pt x="218" y="551"/>
                  </a:cubicBezTo>
                  <a:cubicBezTo>
                    <a:pt x="242" y="558"/>
                    <a:pt x="267" y="561"/>
                    <a:pt x="292" y="561"/>
                  </a:cubicBezTo>
                  <a:cubicBezTo>
                    <a:pt x="407" y="561"/>
                    <a:pt x="525" y="487"/>
                    <a:pt x="559" y="385"/>
                  </a:cubicBezTo>
                  <a:cubicBezTo>
                    <a:pt x="611" y="251"/>
                    <a:pt x="559" y="75"/>
                    <a:pt x="435" y="34"/>
                  </a:cubicBezTo>
                  <a:cubicBezTo>
                    <a:pt x="387" y="11"/>
                    <a:pt x="342" y="1"/>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41"/>
            <p:cNvSpPr/>
            <p:nvPr/>
          </p:nvSpPr>
          <p:spPr>
            <a:xfrm>
              <a:off x="4670975" y="4829650"/>
              <a:ext cx="16300" cy="13725"/>
            </a:xfrm>
            <a:custGeom>
              <a:rect b="b" l="l" r="r" t="t"/>
              <a:pathLst>
                <a:path extrusionOk="0" h="549" w="652">
                  <a:moveTo>
                    <a:pt x="337" y="1"/>
                  </a:moveTo>
                  <a:cubicBezTo>
                    <a:pt x="229" y="1"/>
                    <a:pt x="123" y="57"/>
                    <a:pt x="83" y="191"/>
                  </a:cubicBezTo>
                  <a:cubicBezTo>
                    <a:pt x="0" y="316"/>
                    <a:pt x="83" y="491"/>
                    <a:pt x="217" y="533"/>
                  </a:cubicBezTo>
                  <a:cubicBezTo>
                    <a:pt x="261" y="543"/>
                    <a:pt x="302" y="548"/>
                    <a:pt x="340" y="548"/>
                  </a:cubicBezTo>
                  <a:cubicBezTo>
                    <a:pt x="453" y="548"/>
                    <a:pt x="538" y="502"/>
                    <a:pt x="600" y="409"/>
                  </a:cubicBezTo>
                  <a:cubicBezTo>
                    <a:pt x="652" y="233"/>
                    <a:pt x="600" y="109"/>
                    <a:pt x="435" y="16"/>
                  </a:cubicBezTo>
                  <a:cubicBezTo>
                    <a:pt x="403" y="6"/>
                    <a:pt x="370" y="1"/>
                    <a:pt x="3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41"/>
            <p:cNvSpPr/>
            <p:nvPr/>
          </p:nvSpPr>
          <p:spPr>
            <a:xfrm>
              <a:off x="4633225" y="4739200"/>
              <a:ext cx="16325" cy="13675"/>
            </a:xfrm>
            <a:custGeom>
              <a:rect b="b" l="l" r="r" t="t"/>
              <a:pathLst>
                <a:path extrusionOk="0" h="547" w="653">
                  <a:moveTo>
                    <a:pt x="338" y="0"/>
                  </a:moveTo>
                  <a:cubicBezTo>
                    <a:pt x="230" y="0"/>
                    <a:pt x="126" y="56"/>
                    <a:pt x="94" y="191"/>
                  </a:cubicBezTo>
                  <a:cubicBezTo>
                    <a:pt x="1" y="315"/>
                    <a:pt x="94" y="491"/>
                    <a:pt x="218" y="532"/>
                  </a:cubicBezTo>
                  <a:cubicBezTo>
                    <a:pt x="259" y="542"/>
                    <a:pt x="298" y="547"/>
                    <a:pt x="334" y="547"/>
                  </a:cubicBezTo>
                  <a:cubicBezTo>
                    <a:pt x="451" y="547"/>
                    <a:pt x="540" y="493"/>
                    <a:pt x="611" y="367"/>
                  </a:cubicBezTo>
                  <a:cubicBezTo>
                    <a:pt x="652" y="232"/>
                    <a:pt x="559" y="56"/>
                    <a:pt x="435" y="15"/>
                  </a:cubicBezTo>
                  <a:cubicBezTo>
                    <a:pt x="404" y="5"/>
                    <a:pt x="371" y="0"/>
                    <a:pt x="3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41"/>
            <p:cNvSpPr/>
            <p:nvPr/>
          </p:nvSpPr>
          <p:spPr>
            <a:xfrm>
              <a:off x="4697850" y="4765625"/>
              <a:ext cx="16300" cy="14125"/>
            </a:xfrm>
            <a:custGeom>
              <a:rect b="b" l="l" r="r" t="t"/>
              <a:pathLst>
                <a:path extrusionOk="0" h="565" w="652">
                  <a:moveTo>
                    <a:pt x="301" y="0"/>
                  </a:moveTo>
                  <a:cubicBezTo>
                    <a:pt x="193" y="0"/>
                    <a:pt x="109" y="70"/>
                    <a:pt x="42" y="168"/>
                  </a:cubicBezTo>
                  <a:cubicBezTo>
                    <a:pt x="1" y="292"/>
                    <a:pt x="94" y="468"/>
                    <a:pt x="218" y="550"/>
                  </a:cubicBezTo>
                  <a:cubicBezTo>
                    <a:pt x="244" y="560"/>
                    <a:pt x="271" y="565"/>
                    <a:pt x="298" y="565"/>
                  </a:cubicBezTo>
                  <a:cubicBezTo>
                    <a:pt x="411" y="565"/>
                    <a:pt x="526" y="485"/>
                    <a:pt x="559" y="385"/>
                  </a:cubicBezTo>
                  <a:cubicBezTo>
                    <a:pt x="652" y="250"/>
                    <a:pt x="559" y="85"/>
                    <a:pt x="435" y="33"/>
                  </a:cubicBezTo>
                  <a:cubicBezTo>
                    <a:pt x="386" y="10"/>
                    <a:pt x="342" y="0"/>
                    <a:pt x="3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41"/>
            <p:cNvSpPr/>
            <p:nvPr/>
          </p:nvSpPr>
          <p:spPr>
            <a:xfrm>
              <a:off x="4571975" y="4822525"/>
              <a:ext cx="4150" cy="3400"/>
            </a:xfrm>
            <a:custGeom>
              <a:rect b="b" l="l" r="r" t="t"/>
              <a:pathLst>
                <a:path extrusionOk="0" h="136" w="166">
                  <a:moveTo>
                    <a:pt x="42" y="1"/>
                  </a:moveTo>
                  <a:lnTo>
                    <a:pt x="0" y="84"/>
                  </a:lnTo>
                  <a:cubicBezTo>
                    <a:pt x="42" y="84"/>
                    <a:pt x="125" y="135"/>
                    <a:pt x="166" y="135"/>
                  </a:cubicBezTo>
                  <a:cubicBezTo>
                    <a:pt x="125" y="84"/>
                    <a:pt x="125" y="42"/>
                    <a:pt x="83" y="42"/>
                  </a:cubicBezTo>
                  <a:cubicBezTo>
                    <a:pt x="42" y="42"/>
                    <a:pt x="42" y="1"/>
                    <a:pt x="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41"/>
            <p:cNvSpPr/>
            <p:nvPr/>
          </p:nvSpPr>
          <p:spPr>
            <a:xfrm>
              <a:off x="4593425" y="4758950"/>
              <a:ext cx="10875" cy="13225"/>
            </a:xfrm>
            <a:custGeom>
              <a:rect b="b" l="l" r="r" t="t"/>
              <a:pathLst>
                <a:path extrusionOk="0" h="529" w="435">
                  <a:moveTo>
                    <a:pt x="218" y="0"/>
                  </a:moveTo>
                  <a:lnTo>
                    <a:pt x="1" y="517"/>
                  </a:lnTo>
                  <a:cubicBezTo>
                    <a:pt x="24" y="525"/>
                    <a:pt x="49" y="528"/>
                    <a:pt x="74" y="528"/>
                  </a:cubicBezTo>
                  <a:cubicBezTo>
                    <a:pt x="191" y="528"/>
                    <a:pt x="317" y="454"/>
                    <a:pt x="393" y="352"/>
                  </a:cubicBezTo>
                  <a:cubicBezTo>
                    <a:pt x="435" y="218"/>
                    <a:pt x="393" y="94"/>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41"/>
            <p:cNvSpPr/>
            <p:nvPr/>
          </p:nvSpPr>
          <p:spPr>
            <a:xfrm>
              <a:off x="4744125" y="4751450"/>
              <a:ext cx="6475" cy="8550"/>
            </a:xfrm>
            <a:custGeom>
              <a:rect b="b" l="l" r="r" t="t"/>
              <a:pathLst>
                <a:path extrusionOk="0" h="342" w="259">
                  <a:moveTo>
                    <a:pt x="0" y="1"/>
                  </a:moveTo>
                  <a:lnTo>
                    <a:pt x="0" y="83"/>
                  </a:lnTo>
                  <a:cubicBezTo>
                    <a:pt x="0" y="218"/>
                    <a:pt x="52" y="300"/>
                    <a:pt x="176" y="342"/>
                  </a:cubicBezTo>
                  <a:lnTo>
                    <a:pt x="259" y="83"/>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41"/>
            <p:cNvSpPr/>
            <p:nvPr/>
          </p:nvSpPr>
          <p:spPr>
            <a:xfrm>
              <a:off x="4679500" y="4724575"/>
              <a:ext cx="14250" cy="9225"/>
            </a:xfrm>
            <a:custGeom>
              <a:rect b="b" l="l" r="r" t="t"/>
              <a:pathLst>
                <a:path extrusionOk="0" h="369" w="570">
                  <a:moveTo>
                    <a:pt x="52" y="0"/>
                  </a:moveTo>
                  <a:cubicBezTo>
                    <a:pt x="52" y="42"/>
                    <a:pt x="0" y="83"/>
                    <a:pt x="0" y="124"/>
                  </a:cubicBezTo>
                  <a:cubicBezTo>
                    <a:pt x="0" y="217"/>
                    <a:pt x="94" y="300"/>
                    <a:pt x="176" y="342"/>
                  </a:cubicBezTo>
                  <a:cubicBezTo>
                    <a:pt x="232" y="359"/>
                    <a:pt x="286" y="369"/>
                    <a:pt x="333" y="369"/>
                  </a:cubicBezTo>
                  <a:cubicBezTo>
                    <a:pt x="399" y="369"/>
                    <a:pt x="452" y="349"/>
                    <a:pt x="476" y="300"/>
                  </a:cubicBezTo>
                  <a:cubicBezTo>
                    <a:pt x="517" y="259"/>
                    <a:pt x="517" y="259"/>
                    <a:pt x="569" y="217"/>
                  </a:cubicBezTo>
                  <a:lnTo>
                    <a:pt x="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41"/>
            <p:cNvSpPr/>
            <p:nvPr/>
          </p:nvSpPr>
          <p:spPr>
            <a:xfrm>
              <a:off x="4620300" y="4700800"/>
              <a:ext cx="8825" cy="6475"/>
            </a:xfrm>
            <a:custGeom>
              <a:rect b="b" l="l" r="r" t="t"/>
              <a:pathLst>
                <a:path extrusionOk="0" h="259" w="353">
                  <a:moveTo>
                    <a:pt x="94" y="0"/>
                  </a:moveTo>
                  <a:lnTo>
                    <a:pt x="1" y="259"/>
                  </a:lnTo>
                  <a:lnTo>
                    <a:pt x="218" y="259"/>
                  </a:lnTo>
                  <a:cubicBezTo>
                    <a:pt x="218" y="259"/>
                    <a:pt x="259" y="217"/>
                    <a:pt x="301" y="217"/>
                  </a:cubicBezTo>
                  <a:cubicBezTo>
                    <a:pt x="301" y="176"/>
                    <a:pt x="352" y="135"/>
                    <a:pt x="352" y="93"/>
                  </a:cubicBezTo>
                  <a:lnTo>
                    <a:pt x="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41"/>
            <p:cNvSpPr/>
            <p:nvPr/>
          </p:nvSpPr>
          <p:spPr>
            <a:xfrm>
              <a:off x="4933850" y="3923300"/>
              <a:ext cx="8550" cy="7525"/>
            </a:xfrm>
            <a:custGeom>
              <a:rect b="b" l="l" r="r" t="t"/>
              <a:pathLst>
                <a:path extrusionOk="0" h="301" w="342">
                  <a:moveTo>
                    <a:pt x="166" y="0"/>
                  </a:moveTo>
                  <a:cubicBezTo>
                    <a:pt x="124" y="42"/>
                    <a:pt x="41" y="83"/>
                    <a:pt x="0" y="124"/>
                  </a:cubicBezTo>
                  <a:lnTo>
                    <a:pt x="0" y="176"/>
                  </a:lnTo>
                  <a:lnTo>
                    <a:pt x="259" y="300"/>
                  </a:lnTo>
                  <a:lnTo>
                    <a:pt x="341" y="42"/>
                  </a:lnTo>
                  <a:cubicBezTo>
                    <a:pt x="300" y="0"/>
                    <a:pt x="259" y="0"/>
                    <a:pt x="1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41"/>
            <p:cNvSpPr/>
            <p:nvPr/>
          </p:nvSpPr>
          <p:spPr>
            <a:xfrm>
              <a:off x="4869225" y="3897050"/>
              <a:ext cx="13975" cy="10000"/>
            </a:xfrm>
            <a:custGeom>
              <a:rect b="b" l="l" r="r" t="t"/>
              <a:pathLst>
                <a:path extrusionOk="0" h="400" w="559">
                  <a:moveTo>
                    <a:pt x="276" y="0"/>
                  </a:moveTo>
                  <a:cubicBezTo>
                    <a:pt x="174" y="0"/>
                    <a:pt x="72" y="39"/>
                    <a:pt x="42" y="99"/>
                  </a:cubicBezTo>
                  <a:cubicBezTo>
                    <a:pt x="42" y="141"/>
                    <a:pt x="0" y="141"/>
                    <a:pt x="0" y="192"/>
                  </a:cubicBezTo>
                  <a:lnTo>
                    <a:pt x="517" y="399"/>
                  </a:lnTo>
                  <a:lnTo>
                    <a:pt x="517" y="316"/>
                  </a:lnTo>
                  <a:cubicBezTo>
                    <a:pt x="559" y="192"/>
                    <a:pt x="476" y="58"/>
                    <a:pt x="383" y="17"/>
                  </a:cubicBezTo>
                  <a:cubicBezTo>
                    <a:pt x="350" y="5"/>
                    <a:pt x="313" y="0"/>
                    <a:pt x="2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41"/>
            <p:cNvSpPr/>
            <p:nvPr/>
          </p:nvSpPr>
          <p:spPr>
            <a:xfrm>
              <a:off x="4959675" y="3859725"/>
              <a:ext cx="9600" cy="12925"/>
            </a:xfrm>
            <a:custGeom>
              <a:rect b="b" l="l" r="r" t="t"/>
              <a:pathLst>
                <a:path extrusionOk="0" h="517" w="384">
                  <a:moveTo>
                    <a:pt x="166" y="0"/>
                  </a:moveTo>
                  <a:cubicBezTo>
                    <a:pt x="125" y="0"/>
                    <a:pt x="125" y="0"/>
                    <a:pt x="125" y="41"/>
                  </a:cubicBezTo>
                  <a:cubicBezTo>
                    <a:pt x="84" y="41"/>
                    <a:pt x="42" y="83"/>
                    <a:pt x="1" y="176"/>
                  </a:cubicBezTo>
                  <a:lnTo>
                    <a:pt x="1" y="300"/>
                  </a:lnTo>
                  <a:cubicBezTo>
                    <a:pt x="1" y="393"/>
                    <a:pt x="84" y="476"/>
                    <a:pt x="166" y="517"/>
                  </a:cubicBezTo>
                  <a:lnTo>
                    <a:pt x="3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41"/>
            <p:cNvSpPr/>
            <p:nvPr/>
          </p:nvSpPr>
          <p:spPr>
            <a:xfrm>
              <a:off x="4894025" y="3832575"/>
              <a:ext cx="16050" cy="14025"/>
            </a:xfrm>
            <a:custGeom>
              <a:rect b="b" l="l" r="r" t="t"/>
              <a:pathLst>
                <a:path extrusionOk="0" h="561" w="642">
                  <a:moveTo>
                    <a:pt x="356" y="0"/>
                  </a:moveTo>
                  <a:cubicBezTo>
                    <a:pt x="243" y="0"/>
                    <a:pt x="118" y="76"/>
                    <a:pt x="84" y="187"/>
                  </a:cubicBezTo>
                  <a:cubicBezTo>
                    <a:pt x="1" y="311"/>
                    <a:pt x="84" y="486"/>
                    <a:pt x="208" y="528"/>
                  </a:cubicBezTo>
                  <a:cubicBezTo>
                    <a:pt x="245" y="551"/>
                    <a:pt x="285" y="561"/>
                    <a:pt x="326" y="561"/>
                  </a:cubicBezTo>
                  <a:cubicBezTo>
                    <a:pt x="432" y="561"/>
                    <a:pt x="541" y="491"/>
                    <a:pt x="601" y="393"/>
                  </a:cubicBezTo>
                  <a:cubicBezTo>
                    <a:pt x="642" y="269"/>
                    <a:pt x="559" y="93"/>
                    <a:pt x="425" y="11"/>
                  </a:cubicBezTo>
                  <a:cubicBezTo>
                    <a:pt x="403" y="4"/>
                    <a:pt x="380" y="0"/>
                    <a:pt x="3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41"/>
            <p:cNvSpPr/>
            <p:nvPr/>
          </p:nvSpPr>
          <p:spPr>
            <a:xfrm>
              <a:off x="4848800" y="3851850"/>
              <a:ext cx="16050" cy="13675"/>
            </a:xfrm>
            <a:custGeom>
              <a:rect b="b" l="l" r="r" t="t"/>
              <a:pathLst>
                <a:path extrusionOk="0" h="547" w="642">
                  <a:moveTo>
                    <a:pt x="332" y="0"/>
                  </a:moveTo>
                  <a:cubicBezTo>
                    <a:pt x="226" y="0"/>
                    <a:pt x="115" y="56"/>
                    <a:pt x="83" y="191"/>
                  </a:cubicBezTo>
                  <a:cubicBezTo>
                    <a:pt x="1" y="315"/>
                    <a:pt x="83" y="491"/>
                    <a:pt x="207" y="532"/>
                  </a:cubicBezTo>
                  <a:cubicBezTo>
                    <a:pt x="239" y="542"/>
                    <a:pt x="272" y="547"/>
                    <a:pt x="306" y="547"/>
                  </a:cubicBezTo>
                  <a:cubicBezTo>
                    <a:pt x="419" y="547"/>
                    <a:pt x="537" y="491"/>
                    <a:pt x="600" y="356"/>
                  </a:cubicBezTo>
                  <a:cubicBezTo>
                    <a:pt x="642" y="232"/>
                    <a:pt x="559" y="57"/>
                    <a:pt x="424" y="15"/>
                  </a:cubicBezTo>
                  <a:cubicBezTo>
                    <a:pt x="396" y="6"/>
                    <a:pt x="364" y="0"/>
                    <a:pt x="3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41"/>
            <p:cNvSpPr/>
            <p:nvPr/>
          </p:nvSpPr>
          <p:spPr>
            <a:xfrm>
              <a:off x="4913425" y="3878275"/>
              <a:ext cx="15000" cy="13575"/>
            </a:xfrm>
            <a:custGeom>
              <a:rect b="b" l="l" r="r" t="t"/>
              <a:pathLst>
                <a:path extrusionOk="0" h="543" w="600">
                  <a:moveTo>
                    <a:pt x="295" y="0"/>
                  </a:moveTo>
                  <a:cubicBezTo>
                    <a:pt x="188" y="0"/>
                    <a:pt x="102" y="71"/>
                    <a:pt x="42" y="168"/>
                  </a:cubicBezTo>
                  <a:cubicBezTo>
                    <a:pt x="0" y="292"/>
                    <a:pt x="42" y="468"/>
                    <a:pt x="207" y="509"/>
                  </a:cubicBezTo>
                  <a:cubicBezTo>
                    <a:pt x="244" y="532"/>
                    <a:pt x="285" y="542"/>
                    <a:pt x="324" y="542"/>
                  </a:cubicBezTo>
                  <a:cubicBezTo>
                    <a:pt x="428" y="542"/>
                    <a:pt x="529" y="472"/>
                    <a:pt x="559" y="375"/>
                  </a:cubicBezTo>
                  <a:cubicBezTo>
                    <a:pt x="600" y="251"/>
                    <a:pt x="559" y="75"/>
                    <a:pt x="424" y="33"/>
                  </a:cubicBezTo>
                  <a:cubicBezTo>
                    <a:pt x="379" y="11"/>
                    <a:pt x="335" y="0"/>
                    <a:pt x="2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41"/>
            <p:cNvSpPr/>
            <p:nvPr/>
          </p:nvSpPr>
          <p:spPr>
            <a:xfrm>
              <a:off x="4811075" y="3871600"/>
              <a:ext cx="7500" cy="8550"/>
            </a:xfrm>
            <a:custGeom>
              <a:rect b="b" l="l" r="r" t="t"/>
              <a:pathLst>
                <a:path extrusionOk="0" h="342" w="300">
                  <a:moveTo>
                    <a:pt x="124" y="1"/>
                  </a:moveTo>
                  <a:lnTo>
                    <a:pt x="0" y="259"/>
                  </a:lnTo>
                  <a:lnTo>
                    <a:pt x="259" y="342"/>
                  </a:lnTo>
                  <a:cubicBezTo>
                    <a:pt x="300" y="300"/>
                    <a:pt x="300" y="259"/>
                    <a:pt x="300" y="218"/>
                  </a:cubicBezTo>
                  <a:cubicBezTo>
                    <a:pt x="300" y="125"/>
                    <a:pt x="217" y="42"/>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41"/>
            <p:cNvSpPr/>
            <p:nvPr/>
          </p:nvSpPr>
          <p:spPr>
            <a:xfrm>
              <a:off x="4835875" y="3810075"/>
              <a:ext cx="9600" cy="10275"/>
            </a:xfrm>
            <a:custGeom>
              <a:rect b="b" l="l" r="r" t="t"/>
              <a:pathLst>
                <a:path extrusionOk="0" h="411" w="384">
                  <a:moveTo>
                    <a:pt x="125" y="1"/>
                  </a:moveTo>
                  <a:lnTo>
                    <a:pt x="1" y="394"/>
                  </a:lnTo>
                  <a:lnTo>
                    <a:pt x="42" y="394"/>
                  </a:lnTo>
                  <a:cubicBezTo>
                    <a:pt x="64" y="405"/>
                    <a:pt x="86" y="410"/>
                    <a:pt x="109" y="410"/>
                  </a:cubicBezTo>
                  <a:cubicBezTo>
                    <a:pt x="170" y="410"/>
                    <a:pt x="232" y="372"/>
                    <a:pt x="300" y="311"/>
                  </a:cubicBezTo>
                  <a:cubicBezTo>
                    <a:pt x="342" y="259"/>
                    <a:pt x="342" y="259"/>
                    <a:pt x="342" y="218"/>
                  </a:cubicBezTo>
                  <a:cubicBezTo>
                    <a:pt x="383" y="177"/>
                    <a:pt x="383" y="94"/>
                    <a:pt x="342" y="53"/>
                  </a:cubicBezTo>
                  <a:cubicBezTo>
                    <a:pt x="259" y="1"/>
                    <a:pt x="207"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41"/>
            <p:cNvSpPr/>
            <p:nvPr/>
          </p:nvSpPr>
          <p:spPr>
            <a:xfrm>
              <a:off x="4881100" y="4051500"/>
              <a:ext cx="8575" cy="7525"/>
            </a:xfrm>
            <a:custGeom>
              <a:rect b="b" l="l" r="r" t="t"/>
              <a:pathLst>
                <a:path extrusionOk="0" h="301" w="343">
                  <a:moveTo>
                    <a:pt x="259" y="1"/>
                  </a:moveTo>
                  <a:cubicBezTo>
                    <a:pt x="208" y="1"/>
                    <a:pt x="208" y="1"/>
                    <a:pt x="166" y="42"/>
                  </a:cubicBezTo>
                  <a:cubicBezTo>
                    <a:pt x="125" y="42"/>
                    <a:pt x="84" y="42"/>
                    <a:pt x="42" y="83"/>
                  </a:cubicBezTo>
                  <a:lnTo>
                    <a:pt x="1" y="125"/>
                  </a:lnTo>
                  <a:lnTo>
                    <a:pt x="1" y="166"/>
                  </a:lnTo>
                  <a:lnTo>
                    <a:pt x="259" y="300"/>
                  </a:lnTo>
                  <a:lnTo>
                    <a:pt x="342" y="42"/>
                  </a:lnTo>
                  <a:cubicBezTo>
                    <a:pt x="342" y="42"/>
                    <a:pt x="301" y="42"/>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41"/>
            <p:cNvSpPr/>
            <p:nvPr/>
          </p:nvSpPr>
          <p:spPr>
            <a:xfrm>
              <a:off x="4816500" y="4025650"/>
              <a:ext cx="13975" cy="9600"/>
            </a:xfrm>
            <a:custGeom>
              <a:rect b="b" l="l" r="r" t="t"/>
              <a:pathLst>
                <a:path extrusionOk="0" h="384" w="559">
                  <a:moveTo>
                    <a:pt x="166" y="1"/>
                  </a:moveTo>
                  <a:cubicBezTo>
                    <a:pt x="124" y="1"/>
                    <a:pt x="124" y="42"/>
                    <a:pt x="83" y="42"/>
                  </a:cubicBezTo>
                  <a:cubicBezTo>
                    <a:pt x="83" y="42"/>
                    <a:pt x="42" y="83"/>
                    <a:pt x="42" y="125"/>
                  </a:cubicBezTo>
                  <a:cubicBezTo>
                    <a:pt x="0" y="125"/>
                    <a:pt x="0" y="125"/>
                    <a:pt x="0" y="166"/>
                  </a:cubicBezTo>
                  <a:lnTo>
                    <a:pt x="517" y="383"/>
                  </a:lnTo>
                  <a:cubicBezTo>
                    <a:pt x="558" y="259"/>
                    <a:pt x="517" y="125"/>
                    <a:pt x="424" y="42"/>
                  </a:cubicBezTo>
                  <a:cubicBezTo>
                    <a:pt x="383" y="42"/>
                    <a:pt x="383" y="1"/>
                    <a:pt x="3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41"/>
            <p:cNvSpPr/>
            <p:nvPr/>
          </p:nvSpPr>
          <p:spPr>
            <a:xfrm>
              <a:off x="4905675" y="3987550"/>
              <a:ext cx="10875" cy="13325"/>
            </a:xfrm>
            <a:custGeom>
              <a:rect b="b" l="l" r="r" t="t"/>
              <a:pathLst>
                <a:path extrusionOk="0" h="533" w="435">
                  <a:moveTo>
                    <a:pt x="320" y="0"/>
                  </a:moveTo>
                  <a:cubicBezTo>
                    <a:pt x="203" y="0"/>
                    <a:pt x="115" y="56"/>
                    <a:pt x="52" y="191"/>
                  </a:cubicBezTo>
                  <a:cubicBezTo>
                    <a:pt x="0" y="315"/>
                    <a:pt x="52" y="491"/>
                    <a:pt x="217" y="532"/>
                  </a:cubicBezTo>
                  <a:lnTo>
                    <a:pt x="434" y="15"/>
                  </a:lnTo>
                  <a:cubicBezTo>
                    <a:pt x="393" y="6"/>
                    <a:pt x="355" y="0"/>
                    <a:pt x="3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41"/>
            <p:cNvSpPr/>
            <p:nvPr/>
          </p:nvSpPr>
          <p:spPr>
            <a:xfrm>
              <a:off x="4841050" y="3961225"/>
              <a:ext cx="16300" cy="14050"/>
            </a:xfrm>
            <a:custGeom>
              <a:rect b="b" l="l" r="r" t="t"/>
              <a:pathLst>
                <a:path extrusionOk="0" h="562" w="652">
                  <a:moveTo>
                    <a:pt x="323" y="1"/>
                  </a:moveTo>
                  <a:cubicBezTo>
                    <a:pt x="223" y="1"/>
                    <a:pt x="123" y="69"/>
                    <a:pt x="93" y="158"/>
                  </a:cubicBezTo>
                  <a:cubicBezTo>
                    <a:pt x="0" y="293"/>
                    <a:pt x="93" y="469"/>
                    <a:pt x="218" y="551"/>
                  </a:cubicBezTo>
                  <a:cubicBezTo>
                    <a:pt x="241" y="558"/>
                    <a:pt x="266" y="562"/>
                    <a:pt x="291" y="562"/>
                  </a:cubicBezTo>
                  <a:cubicBezTo>
                    <a:pt x="408" y="562"/>
                    <a:pt x="534" y="486"/>
                    <a:pt x="610" y="375"/>
                  </a:cubicBezTo>
                  <a:cubicBezTo>
                    <a:pt x="652" y="251"/>
                    <a:pt x="569" y="76"/>
                    <a:pt x="435" y="34"/>
                  </a:cubicBezTo>
                  <a:cubicBezTo>
                    <a:pt x="400" y="11"/>
                    <a:pt x="361" y="1"/>
                    <a:pt x="3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41"/>
            <p:cNvSpPr/>
            <p:nvPr/>
          </p:nvSpPr>
          <p:spPr>
            <a:xfrm>
              <a:off x="4795825" y="3980050"/>
              <a:ext cx="16300" cy="14150"/>
            </a:xfrm>
            <a:custGeom>
              <a:rect b="b" l="l" r="r" t="t"/>
              <a:pathLst>
                <a:path extrusionOk="0" h="566" w="652">
                  <a:moveTo>
                    <a:pt x="340" y="0"/>
                  </a:moveTo>
                  <a:cubicBezTo>
                    <a:pt x="235" y="0"/>
                    <a:pt x="125" y="54"/>
                    <a:pt x="93" y="181"/>
                  </a:cubicBezTo>
                  <a:cubicBezTo>
                    <a:pt x="0" y="315"/>
                    <a:pt x="93" y="491"/>
                    <a:pt x="217" y="532"/>
                  </a:cubicBezTo>
                  <a:cubicBezTo>
                    <a:pt x="254" y="555"/>
                    <a:pt x="294" y="565"/>
                    <a:pt x="333" y="565"/>
                  </a:cubicBezTo>
                  <a:cubicBezTo>
                    <a:pt x="434" y="565"/>
                    <a:pt x="531" y="495"/>
                    <a:pt x="569" y="398"/>
                  </a:cubicBezTo>
                  <a:cubicBezTo>
                    <a:pt x="651" y="232"/>
                    <a:pt x="569" y="98"/>
                    <a:pt x="434" y="15"/>
                  </a:cubicBezTo>
                  <a:cubicBezTo>
                    <a:pt x="405" y="6"/>
                    <a:pt x="373" y="0"/>
                    <a:pt x="3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41"/>
            <p:cNvSpPr/>
            <p:nvPr/>
          </p:nvSpPr>
          <p:spPr>
            <a:xfrm>
              <a:off x="4860425" y="4006475"/>
              <a:ext cx="15275" cy="14050"/>
            </a:xfrm>
            <a:custGeom>
              <a:rect b="b" l="l" r="r" t="t"/>
              <a:pathLst>
                <a:path extrusionOk="0" h="562" w="611">
                  <a:moveTo>
                    <a:pt x="293" y="0"/>
                  </a:moveTo>
                  <a:cubicBezTo>
                    <a:pt x="177" y="0"/>
                    <a:pt x="82" y="68"/>
                    <a:pt x="53" y="158"/>
                  </a:cubicBezTo>
                  <a:cubicBezTo>
                    <a:pt x="1" y="333"/>
                    <a:pt x="53" y="468"/>
                    <a:pt x="218" y="551"/>
                  </a:cubicBezTo>
                  <a:cubicBezTo>
                    <a:pt x="242" y="558"/>
                    <a:pt x="266" y="561"/>
                    <a:pt x="291" y="561"/>
                  </a:cubicBezTo>
                  <a:cubicBezTo>
                    <a:pt x="407" y="561"/>
                    <a:pt x="527" y="486"/>
                    <a:pt x="569" y="375"/>
                  </a:cubicBezTo>
                  <a:cubicBezTo>
                    <a:pt x="611" y="251"/>
                    <a:pt x="569" y="75"/>
                    <a:pt x="435" y="34"/>
                  </a:cubicBezTo>
                  <a:cubicBezTo>
                    <a:pt x="386" y="11"/>
                    <a:pt x="338" y="0"/>
                    <a:pt x="2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41"/>
            <p:cNvSpPr/>
            <p:nvPr/>
          </p:nvSpPr>
          <p:spPr>
            <a:xfrm>
              <a:off x="4822950" y="3916000"/>
              <a:ext cx="15025" cy="14050"/>
            </a:xfrm>
            <a:custGeom>
              <a:rect b="b" l="l" r="r" t="t"/>
              <a:pathLst>
                <a:path extrusionOk="0" h="562" w="601">
                  <a:moveTo>
                    <a:pt x="271" y="1"/>
                  </a:moveTo>
                  <a:cubicBezTo>
                    <a:pt x="171" y="1"/>
                    <a:pt x="72" y="69"/>
                    <a:pt x="42" y="158"/>
                  </a:cubicBezTo>
                  <a:cubicBezTo>
                    <a:pt x="1" y="292"/>
                    <a:pt x="42" y="468"/>
                    <a:pt x="207" y="551"/>
                  </a:cubicBezTo>
                  <a:cubicBezTo>
                    <a:pt x="231" y="558"/>
                    <a:pt x="256" y="562"/>
                    <a:pt x="281" y="562"/>
                  </a:cubicBezTo>
                  <a:cubicBezTo>
                    <a:pt x="399" y="562"/>
                    <a:pt x="525" y="486"/>
                    <a:pt x="559" y="375"/>
                  </a:cubicBezTo>
                  <a:cubicBezTo>
                    <a:pt x="600" y="251"/>
                    <a:pt x="559" y="75"/>
                    <a:pt x="383" y="34"/>
                  </a:cubicBezTo>
                  <a:cubicBezTo>
                    <a:pt x="349" y="11"/>
                    <a:pt x="310" y="1"/>
                    <a:pt x="2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41"/>
            <p:cNvSpPr/>
            <p:nvPr/>
          </p:nvSpPr>
          <p:spPr>
            <a:xfrm>
              <a:off x="4886275" y="3942325"/>
              <a:ext cx="16325" cy="13700"/>
            </a:xfrm>
            <a:custGeom>
              <a:rect b="b" l="l" r="r" t="t"/>
              <a:pathLst>
                <a:path extrusionOk="0" h="548" w="653">
                  <a:moveTo>
                    <a:pt x="342" y="0"/>
                  </a:moveTo>
                  <a:cubicBezTo>
                    <a:pt x="236" y="0"/>
                    <a:pt x="125" y="56"/>
                    <a:pt x="94" y="191"/>
                  </a:cubicBezTo>
                  <a:cubicBezTo>
                    <a:pt x="1" y="315"/>
                    <a:pt x="94" y="490"/>
                    <a:pt x="218" y="532"/>
                  </a:cubicBezTo>
                  <a:cubicBezTo>
                    <a:pt x="251" y="542"/>
                    <a:pt x="286" y="547"/>
                    <a:pt x="321" y="547"/>
                  </a:cubicBezTo>
                  <a:cubicBezTo>
                    <a:pt x="429" y="547"/>
                    <a:pt x="541" y="499"/>
                    <a:pt x="611" y="397"/>
                  </a:cubicBezTo>
                  <a:cubicBezTo>
                    <a:pt x="652" y="232"/>
                    <a:pt x="569" y="98"/>
                    <a:pt x="435" y="15"/>
                  </a:cubicBezTo>
                  <a:cubicBezTo>
                    <a:pt x="406" y="5"/>
                    <a:pt x="374"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41"/>
            <p:cNvSpPr/>
            <p:nvPr/>
          </p:nvSpPr>
          <p:spPr>
            <a:xfrm>
              <a:off x="4758325" y="3999800"/>
              <a:ext cx="7525" cy="8550"/>
            </a:xfrm>
            <a:custGeom>
              <a:rect b="b" l="l" r="r" t="t"/>
              <a:pathLst>
                <a:path extrusionOk="0" h="342" w="301">
                  <a:moveTo>
                    <a:pt x="125" y="1"/>
                  </a:moveTo>
                  <a:lnTo>
                    <a:pt x="1" y="259"/>
                  </a:lnTo>
                  <a:lnTo>
                    <a:pt x="259" y="342"/>
                  </a:lnTo>
                  <a:cubicBezTo>
                    <a:pt x="301" y="342"/>
                    <a:pt x="301" y="301"/>
                    <a:pt x="301" y="301"/>
                  </a:cubicBezTo>
                  <a:lnTo>
                    <a:pt x="301" y="259"/>
                  </a:lnTo>
                  <a:cubicBezTo>
                    <a:pt x="301" y="125"/>
                    <a:pt x="208" y="42"/>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41"/>
            <p:cNvSpPr/>
            <p:nvPr/>
          </p:nvSpPr>
          <p:spPr>
            <a:xfrm>
              <a:off x="4781850" y="3935200"/>
              <a:ext cx="10875" cy="13325"/>
            </a:xfrm>
            <a:custGeom>
              <a:rect b="b" l="l" r="r" t="t"/>
              <a:pathLst>
                <a:path extrusionOk="0" h="533" w="435">
                  <a:moveTo>
                    <a:pt x="218" y="0"/>
                  </a:moveTo>
                  <a:lnTo>
                    <a:pt x="1" y="517"/>
                  </a:lnTo>
                  <a:cubicBezTo>
                    <a:pt x="44" y="527"/>
                    <a:pt x="87" y="532"/>
                    <a:pt x="129" y="532"/>
                  </a:cubicBezTo>
                  <a:cubicBezTo>
                    <a:pt x="255" y="532"/>
                    <a:pt x="362" y="484"/>
                    <a:pt x="394" y="383"/>
                  </a:cubicBezTo>
                  <a:cubicBezTo>
                    <a:pt x="435" y="217"/>
                    <a:pt x="394" y="83"/>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41"/>
            <p:cNvSpPr/>
            <p:nvPr/>
          </p:nvSpPr>
          <p:spPr>
            <a:xfrm>
              <a:off x="4932800" y="3927700"/>
              <a:ext cx="7525" cy="9575"/>
            </a:xfrm>
            <a:custGeom>
              <a:rect b="b" l="l" r="r" t="t"/>
              <a:pathLst>
                <a:path extrusionOk="0" h="383" w="301">
                  <a:moveTo>
                    <a:pt x="42" y="0"/>
                  </a:moveTo>
                  <a:cubicBezTo>
                    <a:pt x="1" y="42"/>
                    <a:pt x="1" y="124"/>
                    <a:pt x="1" y="166"/>
                  </a:cubicBezTo>
                  <a:cubicBezTo>
                    <a:pt x="42" y="259"/>
                    <a:pt x="83" y="341"/>
                    <a:pt x="166" y="383"/>
                  </a:cubicBezTo>
                  <a:lnTo>
                    <a:pt x="301" y="124"/>
                  </a:lnTo>
                  <a:lnTo>
                    <a:pt x="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41"/>
            <p:cNvSpPr/>
            <p:nvPr/>
          </p:nvSpPr>
          <p:spPr>
            <a:xfrm>
              <a:off x="4869225" y="3901850"/>
              <a:ext cx="12950" cy="8975"/>
            </a:xfrm>
            <a:custGeom>
              <a:rect b="b" l="l" r="r" t="t"/>
              <a:pathLst>
                <a:path extrusionOk="0" h="359" w="518">
                  <a:moveTo>
                    <a:pt x="0" y="0"/>
                  </a:moveTo>
                  <a:lnTo>
                    <a:pt x="0" y="83"/>
                  </a:lnTo>
                  <a:lnTo>
                    <a:pt x="0" y="207"/>
                  </a:lnTo>
                  <a:cubicBezTo>
                    <a:pt x="0" y="207"/>
                    <a:pt x="42" y="207"/>
                    <a:pt x="42" y="259"/>
                  </a:cubicBezTo>
                  <a:cubicBezTo>
                    <a:pt x="42" y="300"/>
                    <a:pt x="83" y="341"/>
                    <a:pt x="166" y="341"/>
                  </a:cubicBezTo>
                  <a:cubicBezTo>
                    <a:pt x="193" y="354"/>
                    <a:pt x="223" y="359"/>
                    <a:pt x="254" y="359"/>
                  </a:cubicBezTo>
                  <a:cubicBezTo>
                    <a:pt x="329" y="359"/>
                    <a:pt x="410" y="329"/>
                    <a:pt x="476" y="300"/>
                  </a:cubicBezTo>
                  <a:cubicBezTo>
                    <a:pt x="476" y="259"/>
                    <a:pt x="517" y="207"/>
                    <a:pt x="517" y="207"/>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41"/>
            <p:cNvSpPr/>
            <p:nvPr/>
          </p:nvSpPr>
          <p:spPr>
            <a:xfrm>
              <a:off x="4808750" y="3878075"/>
              <a:ext cx="8800" cy="6475"/>
            </a:xfrm>
            <a:custGeom>
              <a:rect b="b" l="l" r="r" t="t"/>
              <a:pathLst>
                <a:path extrusionOk="0" h="259" w="352">
                  <a:moveTo>
                    <a:pt x="93" y="0"/>
                  </a:moveTo>
                  <a:lnTo>
                    <a:pt x="0" y="217"/>
                  </a:lnTo>
                  <a:cubicBezTo>
                    <a:pt x="0" y="259"/>
                    <a:pt x="52" y="259"/>
                    <a:pt x="52" y="259"/>
                  </a:cubicBezTo>
                  <a:lnTo>
                    <a:pt x="176" y="259"/>
                  </a:lnTo>
                  <a:cubicBezTo>
                    <a:pt x="176" y="259"/>
                    <a:pt x="217" y="259"/>
                    <a:pt x="217" y="217"/>
                  </a:cubicBezTo>
                  <a:cubicBezTo>
                    <a:pt x="258" y="217"/>
                    <a:pt x="310" y="176"/>
                    <a:pt x="352" y="124"/>
                  </a:cubicBezTo>
                  <a:lnTo>
                    <a:pt x="352" y="83"/>
                  </a:lnTo>
                  <a:lnTo>
                    <a:pt x="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41"/>
            <p:cNvSpPr/>
            <p:nvPr/>
          </p:nvSpPr>
          <p:spPr>
            <a:xfrm>
              <a:off x="4828125" y="4180275"/>
              <a:ext cx="8800" cy="6950"/>
            </a:xfrm>
            <a:custGeom>
              <a:rect b="b" l="l" r="r" t="t"/>
              <a:pathLst>
                <a:path extrusionOk="0" h="278" w="352">
                  <a:moveTo>
                    <a:pt x="233" y="1"/>
                  </a:moveTo>
                  <a:cubicBezTo>
                    <a:pt x="190" y="1"/>
                    <a:pt x="162" y="19"/>
                    <a:pt x="135" y="19"/>
                  </a:cubicBezTo>
                  <a:cubicBezTo>
                    <a:pt x="135" y="19"/>
                    <a:pt x="93" y="19"/>
                    <a:pt x="93" y="60"/>
                  </a:cubicBezTo>
                  <a:cubicBezTo>
                    <a:pt x="52" y="60"/>
                    <a:pt x="0" y="102"/>
                    <a:pt x="0" y="185"/>
                  </a:cubicBezTo>
                  <a:lnTo>
                    <a:pt x="259" y="278"/>
                  </a:lnTo>
                  <a:lnTo>
                    <a:pt x="352" y="19"/>
                  </a:lnTo>
                  <a:lnTo>
                    <a:pt x="311" y="19"/>
                  </a:lnTo>
                  <a:cubicBezTo>
                    <a:pt x="280" y="5"/>
                    <a:pt x="254" y="1"/>
                    <a:pt x="2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41"/>
            <p:cNvSpPr/>
            <p:nvPr/>
          </p:nvSpPr>
          <p:spPr>
            <a:xfrm>
              <a:off x="4763500" y="4153850"/>
              <a:ext cx="14250" cy="9600"/>
            </a:xfrm>
            <a:custGeom>
              <a:rect b="b" l="l" r="r" t="t"/>
              <a:pathLst>
                <a:path extrusionOk="0" h="384" w="570">
                  <a:moveTo>
                    <a:pt x="259" y="1"/>
                  </a:moveTo>
                  <a:cubicBezTo>
                    <a:pt x="218" y="1"/>
                    <a:pt x="176" y="1"/>
                    <a:pt x="135" y="42"/>
                  </a:cubicBezTo>
                  <a:lnTo>
                    <a:pt x="94" y="42"/>
                  </a:lnTo>
                  <a:cubicBezTo>
                    <a:pt x="94" y="84"/>
                    <a:pt x="52" y="84"/>
                    <a:pt x="52" y="125"/>
                  </a:cubicBezTo>
                  <a:cubicBezTo>
                    <a:pt x="1" y="125"/>
                    <a:pt x="1" y="166"/>
                    <a:pt x="1" y="166"/>
                  </a:cubicBezTo>
                  <a:lnTo>
                    <a:pt x="518" y="383"/>
                  </a:lnTo>
                  <a:lnTo>
                    <a:pt x="518" y="342"/>
                  </a:lnTo>
                  <a:cubicBezTo>
                    <a:pt x="569" y="208"/>
                    <a:pt x="518" y="125"/>
                    <a:pt x="435" y="42"/>
                  </a:cubicBezTo>
                  <a:lnTo>
                    <a:pt x="352" y="42"/>
                  </a:lnTo>
                  <a:cubicBezTo>
                    <a:pt x="352" y="1"/>
                    <a:pt x="311"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41"/>
            <p:cNvSpPr/>
            <p:nvPr/>
          </p:nvSpPr>
          <p:spPr>
            <a:xfrm>
              <a:off x="4852925" y="4116125"/>
              <a:ext cx="10900" cy="12950"/>
            </a:xfrm>
            <a:custGeom>
              <a:rect b="b" l="l" r="r" t="t"/>
              <a:pathLst>
                <a:path extrusionOk="0" h="518" w="436">
                  <a:moveTo>
                    <a:pt x="301" y="0"/>
                  </a:moveTo>
                  <a:cubicBezTo>
                    <a:pt x="218" y="0"/>
                    <a:pt x="94" y="83"/>
                    <a:pt x="42" y="166"/>
                  </a:cubicBezTo>
                  <a:cubicBezTo>
                    <a:pt x="1" y="259"/>
                    <a:pt x="42" y="342"/>
                    <a:pt x="94" y="424"/>
                  </a:cubicBezTo>
                  <a:cubicBezTo>
                    <a:pt x="94" y="476"/>
                    <a:pt x="135" y="517"/>
                    <a:pt x="218" y="517"/>
                  </a:cubicBezTo>
                  <a:lnTo>
                    <a:pt x="4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41"/>
            <p:cNvSpPr/>
            <p:nvPr/>
          </p:nvSpPr>
          <p:spPr>
            <a:xfrm>
              <a:off x="4788325" y="4089875"/>
              <a:ext cx="16300" cy="13725"/>
            </a:xfrm>
            <a:custGeom>
              <a:rect b="b" l="l" r="r" t="t"/>
              <a:pathLst>
                <a:path extrusionOk="0" h="549" w="652">
                  <a:moveTo>
                    <a:pt x="330" y="1"/>
                  </a:moveTo>
                  <a:cubicBezTo>
                    <a:pt x="225" y="1"/>
                    <a:pt x="124" y="47"/>
                    <a:pt x="93" y="140"/>
                  </a:cubicBezTo>
                  <a:cubicBezTo>
                    <a:pt x="0" y="316"/>
                    <a:pt x="93" y="440"/>
                    <a:pt x="217" y="533"/>
                  </a:cubicBezTo>
                  <a:cubicBezTo>
                    <a:pt x="249" y="543"/>
                    <a:pt x="282" y="548"/>
                    <a:pt x="314" y="548"/>
                  </a:cubicBezTo>
                  <a:cubicBezTo>
                    <a:pt x="422" y="548"/>
                    <a:pt x="527" y="492"/>
                    <a:pt x="559" y="358"/>
                  </a:cubicBezTo>
                  <a:cubicBezTo>
                    <a:pt x="652" y="234"/>
                    <a:pt x="559" y="58"/>
                    <a:pt x="434" y="16"/>
                  </a:cubicBezTo>
                  <a:cubicBezTo>
                    <a:pt x="401" y="6"/>
                    <a:pt x="365" y="1"/>
                    <a:pt x="3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41"/>
            <p:cNvSpPr/>
            <p:nvPr/>
          </p:nvSpPr>
          <p:spPr>
            <a:xfrm>
              <a:off x="4743075" y="4108250"/>
              <a:ext cx="16325" cy="14150"/>
            </a:xfrm>
            <a:custGeom>
              <a:rect b="b" l="l" r="r" t="t"/>
              <a:pathLst>
                <a:path extrusionOk="0" h="566" w="653">
                  <a:moveTo>
                    <a:pt x="354" y="1"/>
                  </a:moveTo>
                  <a:cubicBezTo>
                    <a:pt x="239" y="1"/>
                    <a:pt x="117" y="81"/>
                    <a:pt x="42" y="181"/>
                  </a:cubicBezTo>
                  <a:cubicBezTo>
                    <a:pt x="1" y="315"/>
                    <a:pt x="94" y="481"/>
                    <a:pt x="218" y="532"/>
                  </a:cubicBezTo>
                  <a:cubicBezTo>
                    <a:pt x="255" y="555"/>
                    <a:pt x="295" y="566"/>
                    <a:pt x="333" y="566"/>
                  </a:cubicBezTo>
                  <a:cubicBezTo>
                    <a:pt x="434" y="566"/>
                    <a:pt x="529" y="495"/>
                    <a:pt x="559" y="398"/>
                  </a:cubicBezTo>
                  <a:cubicBezTo>
                    <a:pt x="652" y="274"/>
                    <a:pt x="559" y="98"/>
                    <a:pt x="435" y="15"/>
                  </a:cubicBezTo>
                  <a:cubicBezTo>
                    <a:pt x="409" y="6"/>
                    <a:pt x="382" y="1"/>
                    <a:pt x="3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41"/>
            <p:cNvSpPr/>
            <p:nvPr/>
          </p:nvSpPr>
          <p:spPr>
            <a:xfrm>
              <a:off x="4807700" y="4135125"/>
              <a:ext cx="15275" cy="13700"/>
            </a:xfrm>
            <a:custGeom>
              <a:rect b="b" l="l" r="r" t="t"/>
              <a:pathLst>
                <a:path extrusionOk="0" h="548" w="611">
                  <a:moveTo>
                    <a:pt x="295" y="1"/>
                  </a:moveTo>
                  <a:cubicBezTo>
                    <a:pt x="187" y="1"/>
                    <a:pt x="81" y="55"/>
                    <a:pt x="42" y="181"/>
                  </a:cubicBezTo>
                  <a:cubicBezTo>
                    <a:pt x="1" y="316"/>
                    <a:pt x="42" y="491"/>
                    <a:pt x="218" y="533"/>
                  </a:cubicBezTo>
                  <a:cubicBezTo>
                    <a:pt x="249" y="542"/>
                    <a:pt x="282" y="547"/>
                    <a:pt x="315" y="547"/>
                  </a:cubicBezTo>
                  <a:cubicBezTo>
                    <a:pt x="423" y="547"/>
                    <a:pt x="527" y="492"/>
                    <a:pt x="559" y="357"/>
                  </a:cubicBezTo>
                  <a:cubicBezTo>
                    <a:pt x="611" y="233"/>
                    <a:pt x="559" y="57"/>
                    <a:pt x="394" y="16"/>
                  </a:cubicBezTo>
                  <a:cubicBezTo>
                    <a:pt x="362" y="6"/>
                    <a:pt x="328" y="1"/>
                    <a:pt x="2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41"/>
            <p:cNvSpPr/>
            <p:nvPr/>
          </p:nvSpPr>
          <p:spPr>
            <a:xfrm>
              <a:off x="4769975" y="4044100"/>
              <a:ext cx="15275" cy="14250"/>
            </a:xfrm>
            <a:custGeom>
              <a:rect b="b" l="l" r="r" t="t"/>
              <a:pathLst>
                <a:path extrusionOk="0" h="570" w="611">
                  <a:moveTo>
                    <a:pt x="275" y="0"/>
                  </a:moveTo>
                  <a:cubicBezTo>
                    <a:pt x="175" y="0"/>
                    <a:pt x="81" y="73"/>
                    <a:pt x="52" y="162"/>
                  </a:cubicBezTo>
                  <a:cubicBezTo>
                    <a:pt x="0" y="338"/>
                    <a:pt x="52" y="462"/>
                    <a:pt x="176" y="555"/>
                  </a:cubicBezTo>
                  <a:cubicBezTo>
                    <a:pt x="217" y="565"/>
                    <a:pt x="257" y="570"/>
                    <a:pt x="296" y="570"/>
                  </a:cubicBezTo>
                  <a:cubicBezTo>
                    <a:pt x="423" y="570"/>
                    <a:pt x="529" y="514"/>
                    <a:pt x="569" y="379"/>
                  </a:cubicBezTo>
                  <a:cubicBezTo>
                    <a:pt x="610" y="255"/>
                    <a:pt x="569" y="79"/>
                    <a:pt x="393" y="38"/>
                  </a:cubicBezTo>
                  <a:cubicBezTo>
                    <a:pt x="355" y="12"/>
                    <a:pt x="314" y="0"/>
                    <a:pt x="2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41"/>
            <p:cNvSpPr/>
            <p:nvPr/>
          </p:nvSpPr>
          <p:spPr>
            <a:xfrm>
              <a:off x="4833550" y="4070625"/>
              <a:ext cx="16300" cy="14050"/>
            </a:xfrm>
            <a:custGeom>
              <a:rect b="b" l="l" r="r" t="t"/>
              <a:pathLst>
                <a:path extrusionOk="0" h="562" w="652">
                  <a:moveTo>
                    <a:pt x="361" y="0"/>
                  </a:moveTo>
                  <a:cubicBezTo>
                    <a:pt x="246" y="0"/>
                    <a:pt x="128" y="74"/>
                    <a:pt x="94" y="176"/>
                  </a:cubicBezTo>
                  <a:cubicBezTo>
                    <a:pt x="1" y="311"/>
                    <a:pt x="94" y="487"/>
                    <a:pt x="218" y="528"/>
                  </a:cubicBezTo>
                  <a:cubicBezTo>
                    <a:pt x="255" y="551"/>
                    <a:pt x="294" y="561"/>
                    <a:pt x="334" y="561"/>
                  </a:cubicBezTo>
                  <a:cubicBezTo>
                    <a:pt x="438" y="561"/>
                    <a:pt x="543" y="491"/>
                    <a:pt x="611" y="394"/>
                  </a:cubicBezTo>
                  <a:cubicBezTo>
                    <a:pt x="652" y="269"/>
                    <a:pt x="559" y="94"/>
                    <a:pt x="435" y="11"/>
                  </a:cubicBezTo>
                  <a:cubicBezTo>
                    <a:pt x="411" y="4"/>
                    <a:pt x="386" y="0"/>
                    <a:pt x="3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41"/>
            <p:cNvSpPr/>
            <p:nvPr/>
          </p:nvSpPr>
          <p:spPr>
            <a:xfrm>
              <a:off x="4705350" y="4128000"/>
              <a:ext cx="7775" cy="8575"/>
            </a:xfrm>
            <a:custGeom>
              <a:rect b="b" l="l" r="r" t="t"/>
              <a:pathLst>
                <a:path extrusionOk="0" h="343" w="311">
                  <a:moveTo>
                    <a:pt x="135" y="1"/>
                  </a:moveTo>
                  <a:lnTo>
                    <a:pt x="0" y="259"/>
                  </a:lnTo>
                  <a:lnTo>
                    <a:pt x="259" y="342"/>
                  </a:lnTo>
                  <a:cubicBezTo>
                    <a:pt x="311" y="342"/>
                    <a:pt x="311" y="301"/>
                    <a:pt x="311" y="259"/>
                  </a:cubicBezTo>
                  <a:cubicBezTo>
                    <a:pt x="311" y="166"/>
                    <a:pt x="259" y="84"/>
                    <a:pt x="176" y="42"/>
                  </a:cubicBezTo>
                  <a:cubicBezTo>
                    <a:pt x="176" y="1"/>
                    <a:pt x="135" y="1"/>
                    <a:pt x="1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41"/>
            <p:cNvSpPr/>
            <p:nvPr/>
          </p:nvSpPr>
          <p:spPr>
            <a:xfrm>
              <a:off x="4729125" y="4063400"/>
              <a:ext cx="10875" cy="13775"/>
            </a:xfrm>
            <a:custGeom>
              <a:rect b="b" l="l" r="r" t="t"/>
              <a:pathLst>
                <a:path extrusionOk="0" h="551" w="435">
                  <a:moveTo>
                    <a:pt x="218" y="0"/>
                  </a:moveTo>
                  <a:lnTo>
                    <a:pt x="1" y="517"/>
                  </a:lnTo>
                  <a:cubicBezTo>
                    <a:pt x="49" y="540"/>
                    <a:pt x="94" y="550"/>
                    <a:pt x="135" y="550"/>
                  </a:cubicBezTo>
                  <a:cubicBezTo>
                    <a:pt x="243" y="550"/>
                    <a:pt x="326" y="480"/>
                    <a:pt x="393" y="383"/>
                  </a:cubicBezTo>
                  <a:cubicBezTo>
                    <a:pt x="435" y="259"/>
                    <a:pt x="393" y="83"/>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41"/>
            <p:cNvSpPr/>
            <p:nvPr/>
          </p:nvSpPr>
          <p:spPr>
            <a:xfrm>
              <a:off x="4879825" y="4055650"/>
              <a:ext cx="7775" cy="9825"/>
            </a:xfrm>
            <a:custGeom>
              <a:rect b="b" l="l" r="r" t="t"/>
              <a:pathLst>
                <a:path extrusionOk="0" h="393" w="311">
                  <a:moveTo>
                    <a:pt x="52" y="0"/>
                  </a:moveTo>
                  <a:cubicBezTo>
                    <a:pt x="0" y="52"/>
                    <a:pt x="0" y="93"/>
                    <a:pt x="0" y="134"/>
                  </a:cubicBezTo>
                  <a:cubicBezTo>
                    <a:pt x="0" y="217"/>
                    <a:pt x="93" y="352"/>
                    <a:pt x="176" y="393"/>
                  </a:cubicBezTo>
                  <a:lnTo>
                    <a:pt x="310" y="134"/>
                  </a:lnTo>
                  <a:lnTo>
                    <a:pt x="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41"/>
            <p:cNvSpPr/>
            <p:nvPr/>
          </p:nvSpPr>
          <p:spPr>
            <a:xfrm>
              <a:off x="4816500" y="4029800"/>
              <a:ext cx="12950" cy="9475"/>
            </a:xfrm>
            <a:custGeom>
              <a:rect b="b" l="l" r="r" t="t"/>
              <a:pathLst>
                <a:path extrusionOk="0" h="379" w="518">
                  <a:moveTo>
                    <a:pt x="0" y="0"/>
                  </a:moveTo>
                  <a:lnTo>
                    <a:pt x="0" y="93"/>
                  </a:lnTo>
                  <a:cubicBezTo>
                    <a:pt x="0" y="217"/>
                    <a:pt x="42" y="310"/>
                    <a:pt x="166" y="352"/>
                  </a:cubicBezTo>
                  <a:cubicBezTo>
                    <a:pt x="204" y="369"/>
                    <a:pt x="248" y="379"/>
                    <a:pt x="292" y="379"/>
                  </a:cubicBezTo>
                  <a:cubicBezTo>
                    <a:pt x="354" y="379"/>
                    <a:pt x="417" y="359"/>
                    <a:pt x="465" y="310"/>
                  </a:cubicBezTo>
                  <a:cubicBezTo>
                    <a:pt x="465" y="259"/>
                    <a:pt x="517" y="259"/>
                    <a:pt x="517" y="217"/>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41"/>
            <p:cNvSpPr/>
            <p:nvPr/>
          </p:nvSpPr>
          <p:spPr>
            <a:xfrm>
              <a:off x="4756000" y="4006275"/>
              <a:ext cx="8825" cy="6475"/>
            </a:xfrm>
            <a:custGeom>
              <a:rect b="b" l="l" r="r" t="t"/>
              <a:pathLst>
                <a:path extrusionOk="0" h="259" w="353">
                  <a:moveTo>
                    <a:pt x="94" y="0"/>
                  </a:moveTo>
                  <a:lnTo>
                    <a:pt x="1" y="259"/>
                  </a:lnTo>
                  <a:lnTo>
                    <a:pt x="177" y="259"/>
                  </a:lnTo>
                  <a:cubicBezTo>
                    <a:pt x="218" y="259"/>
                    <a:pt x="301" y="217"/>
                    <a:pt x="352" y="124"/>
                  </a:cubicBezTo>
                  <a:lnTo>
                    <a:pt x="352" y="83"/>
                  </a:lnTo>
                  <a:lnTo>
                    <a:pt x="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41"/>
            <p:cNvSpPr/>
            <p:nvPr/>
          </p:nvSpPr>
          <p:spPr>
            <a:xfrm>
              <a:off x="4774350" y="4308950"/>
              <a:ext cx="9850" cy="6475"/>
            </a:xfrm>
            <a:custGeom>
              <a:rect b="b" l="l" r="r" t="t"/>
              <a:pathLst>
                <a:path extrusionOk="0" h="259" w="394">
                  <a:moveTo>
                    <a:pt x="218" y="0"/>
                  </a:moveTo>
                  <a:cubicBezTo>
                    <a:pt x="177" y="0"/>
                    <a:pt x="135" y="42"/>
                    <a:pt x="84" y="83"/>
                  </a:cubicBezTo>
                  <a:cubicBezTo>
                    <a:pt x="42" y="83"/>
                    <a:pt x="42" y="124"/>
                    <a:pt x="1" y="166"/>
                  </a:cubicBezTo>
                  <a:lnTo>
                    <a:pt x="259" y="259"/>
                  </a:lnTo>
                  <a:lnTo>
                    <a:pt x="3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41"/>
            <p:cNvSpPr/>
            <p:nvPr/>
          </p:nvSpPr>
          <p:spPr>
            <a:xfrm>
              <a:off x="4710775" y="4282125"/>
              <a:ext cx="13975" cy="9525"/>
            </a:xfrm>
            <a:custGeom>
              <a:rect b="b" l="l" r="r" t="t"/>
              <a:pathLst>
                <a:path extrusionOk="0" h="381" w="559">
                  <a:moveTo>
                    <a:pt x="255" y="1"/>
                  </a:moveTo>
                  <a:cubicBezTo>
                    <a:pt x="218" y="1"/>
                    <a:pt x="176" y="13"/>
                    <a:pt x="135" y="39"/>
                  </a:cubicBezTo>
                  <a:lnTo>
                    <a:pt x="94" y="39"/>
                  </a:lnTo>
                  <a:cubicBezTo>
                    <a:pt x="94" y="81"/>
                    <a:pt x="42" y="81"/>
                    <a:pt x="1" y="122"/>
                  </a:cubicBezTo>
                  <a:lnTo>
                    <a:pt x="1" y="163"/>
                  </a:lnTo>
                  <a:lnTo>
                    <a:pt x="517" y="381"/>
                  </a:lnTo>
                  <a:lnTo>
                    <a:pt x="517" y="339"/>
                  </a:lnTo>
                  <a:cubicBezTo>
                    <a:pt x="559" y="205"/>
                    <a:pt x="476" y="81"/>
                    <a:pt x="352" y="39"/>
                  </a:cubicBezTo>
                  <a:cubicBezTo>
                    <a:pt x="326" y="13"/>
                    <a:pt x="293" y="1"/>
                    <a:pt x="2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41"/>
            <p:cNvSpPr/>
            <p:nvPr/>
          </p:nvSpPr>
          <p:spPr>
            <a:xfrm>
              <a:off x="4800200" y="4244325"/>
              <a:ext cx="9850" cy="13975"/>
            </a:xfrm>
            <a:custGeom>
              <a:rect b="b" l="l" r="r" t="t"/>
              <a:pathLst>
                <a:path extrusionOk="0" h="559" w="394">
                  <a:moveTo>
                    <a:pt x="301" y="0"/>
                  </a:moveTo>
                  <a:cubicBezTo>
                    <a:pt x="177" y="0"/>
                    <a:pt x="84" y="83"/>
                    <a:pt x="42" y="166"/>
                  </a:cubicBezTo>
                  <a:cubicBezTo>
                    <a:pt x="42" y="207"/>
                    <a:pt x="1" y="300"/>
                    <a:pt x="42" y="342"/>
                  </a:cubicBezTo>
                  <a:cubicBezTo>
                    <a:pt x="42" y="424"/>
                    <a:pt x="84" y="517"/>
                    <a:pt x="218" y="559"/>
                  </a:cubicBezTo>
                  <a:lnTo>
                    <a:pt x="394" y="42"/>
                  </a:lnTo>
                  <a:cubicBezTo>
                    <a:pt x="394" y="0"/>
                    <a:pt x="342" y="0"/>
                    <a:pt x="3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41"/>
            <p:cNvSpPr/>
            <p:nvPr/>
          </p:nvSpPr>
          <p:spPr>
            <a:xfrm>
              <a:off x="4735600" y="4218000"/>
              <a:ext cx="16300" cy="13800"/>
            </a:xfrm>
            <a:custGeom>
              <a:rect b="b" l="l" r="r" t="t"/>
              <a:pathLst>
                <a:path extrusionOk="0" h="552" w="652">
                  <a:moveTo>
                    <a:pt x="331" y="0"/>
                  </a:moveTo>
                  <a:cubicBezTo>
                    <a:pt x="223" y="0"/>
                    <a:pt x="111" y="60"/>
                    <a:pt x="41" y="185"/>
                  </a:cubicBezTo>
                  <a:cubicBezTo>
                    <a:pt x="0" y="319"/>
                    <a:pt x="83" y="485"/>
                    <a:pt x="217" y="537"/>
                  </a:cubicBezTo>
                  <a:cubicBezTo>
                    <a:pt x="248" y="547"/>
                    <a:pt x="281" y="552"/>
                    <a:pt x="315" y="552"/>
                  </a:cubicBezTo>
                  <a:cubicBezTo>
                    <a:pt x="420" y="552"/>
                    <a:pt x="527" y="503"/>
                    <a:pt x="558" y="402"/>
                  </a:cubicBezTo>
                  <a:cubicBezTo>
                    <a:pt x="651" y="226"/>
                    <a:pt x="558" y="102"/>
                    <a:pt x="434" y="20"/>
                  </a:cubicBezTo>
                  <a:cubicBezTo>
                    <a:pt x="401" y="7"/>
                    <a:pt x="366" y="0"/>
                    <a:pt x="3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41"/>
            <p:cNvSpPr/>
            <p:nvPr/>
          </p:nvSpPr>
          <p:spPr>
            <a:xfrm>
              <a:off x="4690350" y="4236925"/>
              <a:ext cx="16325" cy="14125"/>
            </a:xfrm>
            <a:custGeom>
              <a:rect b="b" l="l" r="r" t="t"/>
              <a:pathLst>
                <a:path extrusionOk="0" h="565" w="653">
                  <a:moveTo>
                    <a:pt x="297" y="0"/>
                  </a:moveTo>
                  <a:cubicBezTo>
                    <a:pt x="191" y="0"/>
                    <a:pt x="109" y="73"/>
                    <a:pt x="42" y="162"/>
                  </a:cubicBezTo>
                  <a:cubicBezTo>
                    <a:pt x="1" y="296"/>
                    <a:pt x="83" y="462"/>
                    <a:pt x="218" y="555"/>
                  </a:cubicBezTo>
                  <a:cubicBezTo>
                    <a:pt x="238" y="562"/>
                    <a:pt x="260" y="565"/>
                    <a:pt x="282" y="565"/>
                  </a:cubicBezTo>
                  <a:cubicBezTo>
                    <a:pt x="396" y="565"/>
                    <a:pt x="524" y="483"/>
                    <a:pt x="559" y="379"/>
                  </a:cubicBezTo>
                  <a:cubicBezTo>
                    <a:pt x="652" y="245"/>
                    <a:pt x="559" y="79"/>
                    <a:pt x="435" y="38"/>
                  </a:cubicBezTo>
                  <a:cubicBezTo>
                    <a:pt x="385" y="12"/>
                    <a:pt x="339"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41"/>
            <p:cNvSpPr/>
            <p:nvPr/>
          </p:nvSpPr>
          <p:spPr>
            <a:xfrm>
              <a:off x="4754975" y="4263225"/>
              <a:ext cx="15025" cy="14250"/>
            </a:xfrm>
            <a:custGeom>
              <a:rect b="b" l="l" r="r" t="t"/>
              <a:pathLst>
                <a:path extrusionOk="0" h="570" w="601">
                  <a:moveTo>
                    <a:pt x="289" y="1"/>
                  </a:moveTo>
                  <a:cubicBezTo>
                    <a:pt x="180" y="1"/>
                    <a:pt x="73" y="61"/>
                    <a:pt x="42" y="185"/>
                  </a:cubicBezTo>
                  <a:cubicBezTo>
                    <a:pt x="0" y="320"/>
                    <a:pt x="42" y="485"/>
                    <a:pt x="176" y="537"/>
                  </a:cubicBezTo>
                  <a:cubicBezTo>
                    <a:pt x="222" y="560"/>
                    <a:pt x="268" y="570"/>
                    <a:pt x="313" y="570"/>
                  </a:cubicBezTo>
                  <a:cubicBezTo>
                    <a:pt x="429" y="570"/>
                    <a:pt x="529" y="500"/>
                    <a:pt x="559" y="402"/>
                  </a:cubicBezTo>
                  <a:cubicBezTo>
                    <a:pt x="600" y="227"/>
                    <a:pt x="559" y="103"/>
                    <a:pt x="393" y="20"/>
                  </a:cubicBezTo>
                  <a:cubicBezTo>
                    <a:pt x="360" y="7"/>
                    <a:pt x="324" y="1"/>
                    <a:pt x="2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41"/>
            <p:cNvSpPr/>
            <p:nvPr/>
          </p:nvSpPr>
          <p:spPr>
            <a:xfrm>
              <a:off x="4717225" y="4172775"/>
              <a:ext cx="15275" cy="13775"/>
            </a:xfrm>
            <a:custGeom>
              <a:rect b="b" l="l" r="r" t="t"/>
              <a:pathLst>
                <a:path extrusionOk="0" h="551" w="611">
                  <a:moveTo>
                    <a:pt x="291" y="0"/>
                  </a:moveTo>
                  <a:cubicBezTo>
                    <a:pt x="185" y="0"/>
                    <a:pt x="81" y="60"/>
                    <a:pt x="42" y="185"/>
                  </a:cubicBezTo>
                  <a:cubicBezTo>
                    <a:pt x="1" y="319"/>
                    <a:pt x="42" y="485"/>
                    <a:pt x="177" y="536"/>
                  </a:cubicBezTo>
                  <a:cubicBezTo>
                    <a:pt x="218" y="546"/>
                    <a:pt x="256" y="551"/>
                    <a:pt x="291" y="551"/>
                  </a:cubicBezTo>
                  <a:cubicBezTo>
                    <a:pt x="408" y="551"/>
                    <a:pt x="496" y="495"/>
                    <a:pt x="559" y="360"/>
                  </a:cubicBezTo>
                  <a:cubicBezTo>
                    <a:pt x="611" y="226"/>
                    <a:pt x="559" y="61"/>
                    <a:pt x="394" y="19"/>
                  </a:cubicBezTo>
                  <a:cubicBezTo>
                    <a:pt x="361" y="6"/>
                    <a:pt x="326" y="0"/>
                    <a:pt x="2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41"/>
            <p:cNvSpPr/>
            <p:nvPr/>
          </p:nvSpPr>
          <p:spPr>
            <a:xfrm>
              <a:off x="4780825" y="4199175"/>
              <a:ext cx="16300" cy="14175"/>
            </a:xfrm>
            <a:custGeom>
              <a:rect b="b" l="l" r="r" t="t"/>
              <a:pathLst>
                <a:path extrusionOk="0" h="567" w="652">
                  <a:moveTo>
                    <a:pt x="315" y="1"/>
                  </a:moveTo>
                  <a:cubicBezTo>
                    <a:pt x="212" y="1"/>
                    <a:pt x="108" y="74"/>
                    <a:pt x="42" y="163"/>
                  </a:cubicBezTo>
                  <a:cubicBezTo>
                    <a:pt x="0" y="297"/>
                    <a:pt x="83" y="462"/>
                    <a:pt x="218" y="555"/>
                  </a:cubicBezTo>
                  <a:cubicBezTo>
                    <a:pt x="239" y="563"/>
                    <a:pt x="263" y="566"/>
                    <a:pt x="287" y="566"/>
                  </a:cubicBezTo>
                  <a:cubicBezTo>
                    <a:pt x="399" y="566"/>
                    <a:pt x="525" y="490"/>
                    <a:pt x="559" y="380"/>
                  </a:cubicBezTo>
                  <a:cubicBezTo>
                    <a:pt x="652" y="256"/>
                    <a:pt x="559" y="80"/>
                    <a:pt x="435" y="39"/>
                  </a:cubicBezTo>
                  <a:cubicBezTo>
                    <a:pt x="397" y="12"/>
                    <a:pt x="356" y="1"/>
                    <a:pt x="3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41"/>
            <p:cNvSpPr/>
            <p:nvPr/>
          </p:nvSpPr>
          <p:spPr>
            <a:xfrm>
              <a:off x="4652625" y="4255950"/>
              <a:ext cx="7525" cy="9850"/>
            </a:xfrm>
            <a:custGeom>
              <a:rect b="b" l="l" r="r" t="t"/>
              <a:pathLst>
                <a:path extrusionOk="0" h="394" w="301">
                  <a:moveTo>
                    <a:pt x="135" y="1"/>
                  </a:moveTo>
                  <a:lnTo>
                    <a:pt x="0" y="259"/>
                  </a:lnTo>
                  <a:lnTo>
                    <a:pt x="259" y="394"/>
                  </a:lnTo>
                  <a:cubicBezTo>
                    <a:pt x="300" y="352"/>
                    <a:pt x="300" y="311"/>
                    <a:pt x="300" y="259"/>
                  </a:cubicBezTo>
                  <a:cubicBezTo>
                    <a:pt x="300" y="176"/>
                    <a:pt x="217" y="52"/>
                    <a:pt x="1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41"/>
            <p:cNvSpPr/>
            <p:nvPr/>
          </p:nvSpPr>
          <p:spPr>
            <a:xfrm>
              <a:off x="4676400" y="4192625"/>
              <a:ext cx="10875" cy="12950"/>
            </a:xfrm>
            <a:custGeom>
              <a:rect b="b" l="l" r="r" t="t"/>
              <a:pathLst>
                <a:path extrusionOk="0" h="518" w="435">
                  <a:moveTo>
                    <a:pt x="218" y="1"/>
                  </a:moveTo>
                  <a:lnTo>
                    <a:pt x="0" y="518"/>
                  </a:lnTo>
                  <a:lnTo>
                    <a:pt x="83" y="518"/>
                  </a:lnTo>
                  <a:cubicBezTo>
                    <a:pt x="218" y="518"/>
                    <a:pt x="342" y="466"/>
                    <a:pt x="383" y="342"/>
                  </a:cubicBezTo>
                  <a:cubicBezTo>
                    <a:pt x="435" y="207"/>
                    <a:pt x="383" y="83"/>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41"/>
            <p:cNvSpPr/>
            <p:nvPr/>
          </p:nvSpPr>
          <p:spPr>
            <a:xfrm>
              <a:off x="4827100" y="4184875"/>
              <a:ext cx="7500" cy="8825"/>
            </a:xfrm>
            <a:custGeom>
              <a:rect b="b" l="l" r="r" t="t"/>
              <a:pathLst>
                <a:path extrusionOk="0" h="353" w="300">
                  <a:moveTo>
                    <a:pt x="41" y="1"/>
                  </a:moveTo>
                  <a:cubicBezTo>
                    <a:pt x="0" y="52"/>
                    <a:pt x="0" y="94"/>
                    <a:pt x="0" y="135"/>
                  </a:cubicBezTo>
                  <a:cubicBezTo>
                    <a:pt x="41" y="218"/>
                    <a:pt x="93" y="259"/>
                    <a:pt x="134" y="311"/>
                  </a:cubicBezTo>
                  <a:cubicBezTo>
                    <a:pt x="134" y="352"/>
                    <a:pt x="176" y="352"/>
                    <a:pt x="176" y="352"/>
                  </a:cubicBezTo>
                  <a:lnTo>
                    <a:pt x="300" y="94"/>
                  </a:lnTo>
                  <a:lnTo>
                    <a:pt x="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41"/>
            <p:cNvSpPr/>
            <p:nvPr/>
          </p:nvSpPr>
          <p:spPr>
            <a:xfrm>
              <a:off x="4762475" y="4158000"/>
              <a:ext cx="13975" cy="9475"/>
            </a:xfrm>
            <a:custGeom>
              <a:rect b="b" l="l" r="r" t="t"/>
              <a:pathLst>
                <a:path extrusionOk="0" h="379" w="559">
                  <a:moveTo>
                    <a:pt x="42" y="0"/>
                  </a:moveTo>
                  <a:cubicBezTo>
                    <a:pt x="42" y="42"/>
                    <a:pt x="0" y="93"/>
                    <a:pt x="0" y="135"/>
                  </a:cubicBezTo>
                  <a:cubicBezTo>
                    <a:pt x="0" y="135"/>
                    <a:pt x="42" y="176"/>
                    <a:pt x="42" y="217"/>
                  </a:cubicBezTo>
                  <a:cubicBezTo>
                    <a:pt x="42" y="217"/>
                    <a:pt x="42" y="259"/>
                    <a:pt x="93" y="259"/>
                  </a:cubicBezTo>
                  <a:cubicBezTo>
                    <a:pt x="93" y="300"/>
                    <a:pt x="135" y="352"/>
                    <a:pt x="176" y="352"/>
                  </a:cubicBezTo>
                  <a:cubicBezTo>
                    <a:pt x="226" y="368"/>
                    <a:pt x="277" y="378"/>
                    <a:pt x="323" y="378"/>
                  </a:cubicBezTo>
                  <a:cubicBezTo>
                    <a:pt x="393" y="378"/>
                    <a:pt x="451" y="356"/>
                    <a:pt x="476" y="300"/>
                  </a:cubicBezTo>
                  <a:cubicBezTo>
                    <a:pt x="517" y="259"/>
                    <a:pt x="559" y="259"/>
                    <a:pt x="559" y="217"/>
                  </a:cubicBezTo>
                  <a:lnTo>
                    <a:pt x="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41"/>
            <p:cNvSpPr/>
            <p:nvPr/>
          </p:nvSpPr>
          <p:spPr>
            <a:xfrm>
              <a:off x="4703275" y="4134475"/>
              <a:ext cx="8550" cy="6475"/>
            </a:xfrm>
            <a:custGeom>
              <a:rect b="b" l="l" r="r" t="t"/>
              <a:pathLst>
                <a:path extrusionOk="0" h="259" w="342">
                  <a:moveTo>
                    <a:pt x="83" y="0"/>
                  </a:moveTo>
                  <a:lnTo>
                    <a:pt x="1" y="259"/>
                  </a:lnTo>
                  <a:lnTo>
                    <a:pt x="176" y="259"/>
                  </a:lnTo>
                  <a:cubicBezTo>
                    <a:pt x="259" y="259"/>
                    <a:pt x="301" y="166"/>
                    <a:pt x="342" y="83"/>
                  </a:cubicBezTo>
                  <a:lnTo>
                    <a:pt x="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41"/>
            <p:cNvSpPr/>
            <p:nvPr/>
          </p:nvSpPr>
          <p:spPr>
            <a:xfrm>
              <a:off x="4721625" y="4436900"/>
              <a:ext cx="9600" cy="6475"/>
            </a:xfrm>
            <a:custGeom>
              <a:rect b="b" l="l" r="r" t="t"/>
              <a:pathLst>
                <a:path extrusionOk="0" h="259" w="384">
                  <a:moveTo>
                    <a:pt x="218" y="0"/>
                  </a:moveTo>
                  <a:cubicBezTo>
                    <a:pt x="177" y="0"/>
                    <a:pt x="125" y="52"/>
                    <a:pt x="125" y="52"/>
                  </a:cubicBezTo>
                  <a:lnTo>
                    <a:pt x="83" y="93"/>
                  </a:lnTo>
                  <a:cubicBezTo>
                    <a:pt x="42" y="93"/>
                    <a:pt x="42" y="134"/>
                    <a:pt x="1" y="176"/>
                  </a:cubicBezTo>
                  <a:lnTo>
                    <a:pt x="259" y="259"/>
                  </a:lnTo>
                  <a:lnTo>
                    <a:pt x="383" y="52"/>
                  </a:lnTo>
                  <a:cubicBezTo>
                    <a:pt x="342" y="0"/>
                    <a:pt x="259"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41"/>
            <p:cNvSpPr/>
            <p:nvPr/>
          </p:nvSpPr>
          <p:spPr>
            <a:xfrm>
              <a:off x="4658050" y="4410000"/>
              <a:ext cx="13975" cy="9850"/>
            </a:xfrm>
            <a:custGeom>
              <a:rect b="b" l="l" r="r" t="t"/>
              <a:pathLst>
                <a:path extrusionOk="0" h="394" w="559">
                  <a:moveTo>
                    <a:pt x="259" y="1"/>
                  </a:moveTo>
                  <a:cubicBezTo>
                    <a:pt x="217" y="42"/>
                    <a:pt x="176" y="42"/>
                    <a:pt x="135" y="42"/>
                  </a:cubicBezTo>
                  <a:lnTo>
                    <a:pt x="83" y="94"/>
                  </a:lnTo>
                  <a:cubicBezTo>
                    <a:pt x="42" y="94"/>
                    <a:pt x="42" y="135"/>
                    <a:pt x="0" y="135"/>
                  </a:cubicBezTo>
                  <a:lnTo>
                    <a:pt x="0" y="177"/>
                  </a:lnTo>
                  <a:lnTo>
                    <a:pt x="517" y="394"/>
                  </a:lnTo>
                  <a:cubicBezTo>
                    <a:pt x="559" y="301"/>
                    <a:pt x="517" y="135"/>
                    <a:pt x="393" y="94"/>
                  </a:cubicBezTo>
                  <a:cubicBezTo>
                    <a:pt x="393" y="42"/>
                    <a:pt x="393" y="42"/>
                    <a:pt x="342" y="42"/>
                  </a:cubicBezTo>
                  <a:cubicBezTo>
                    <a:pt x="300" y="42"/>
                    <a:pt x="300"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41"/>
            <p:cNvSpPr/>
            <p:nvPr/>
          </p:nvSpPr>
          <p:spPr>
            <a:xfrm>
              <a:off x="4747475" y="4373075"/>
              <a:ext cx="9600" cy="13425"/>
            </a:xfrm>
            <a:custGeom>
              <a:rect b="b" l="l" r="r" t="t"/>
              <a:pathLst>
                <a:path extrusionOk="0" h="537" w="384">
                  <a:moveTo>
                    <a:pt x="279" y="0"/>
                  </a:moveTo>
                  <a:cubicBezTo>
                    <a:pt x="177" y="0"/>
                    <a:pt x="73" y="52"/>
                    <a:pt x="42" y="144"/>
                  </a:cubicBezTo>
                  <a:cubicBezTo>
                    <a:pt x="1" y="320"/>
                    <a:pt x="42" y="444"/>
                    <a:pt x="176" y="537"/>
                  </a:cubicBezTo>
                  <a:lnTo>
                    <a:pt x="383" y="20"/>
                  </a:lnTo>
                  <a:cubicBezTo>
                    <a:pt x="351" y="7"/>
                    <a:pt x="315" y="0"/>
                    <a:pt x="2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41"/>
            <p:cNvSpPr/>
            <p:nvPr/>
          </p:nvSpPr>
          <p:spPr>
            <a:xfrm>
              <a:off x="4682850" y="4346175"/>
              <a:ext cx="16050" cy="14150"/>
            </a:xfrm>
            <a:custGeom>
              <a:rect b="b" l="l" r="r" t="t"/>
              <a:pathLst>
                <a:path extrusionOk="0" h="566" w="642">
                  <a:moveTo>
                    <a:pt x="352" y="0"/>
                  </a:moveTo>
                  <a:cubicBezTo>
                    <a:pt x="217" y="0"/>
                    <a:pt x="111" y="82"/>
                    <a:pt x="42" y="186"/>
                  </a:cubicBezTo>
                  <a:cubicBezTo>
                    <a:pt x="1" y="321"/>
                    <a:pt x="84" y="486"/>
                    <a:pt x="218" y="527"/>
                  </a:cubicBezTo>
                  <a:cubicBezTo>
                    <a:pt x="253" y="554"/>
                    <a:pt x="293" y="565"/>
                    <a:pt x="332" y="565"/>
                  </a:cubicBezTo>
                  <a:cubicBezTo>
                    <a:pt x="431" y="565"/>
                    <a:pt x="530" y="492"/>
                    <a:pt x="559" y="403"/>
                  </a:cubicBezTo>
                  <a:cubicBezTo>
                    <a:pt x="642" y="228"/>
                    <a:pt x="559" y="103"/>
                    <a:pt x="435" y="10"/>
                  </a:cubicBezTo>
                  <a:cubicBezTo>
                    <a:pt x="406" y="4"/>
                    <a:pt x="379" y="0"/>
                    <a:pt x="3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41"/>
            <p:cNvSpPr/>
            <p:nvPr/>
          </p:nvSpPr>
          <p:spPr>
            <a:xfrm>
              <a:off x="4637625" y="4365425"/>
              <a:ext cx="16050" cy="13800"/>
            </a:xfrm>
            <a:custGeom>
              <a:rect b="b" l="l" r="r" t="t"/>
              <a:pathLst>
                <a:path extrusionOk="0" h="552" w="642">
                  <a:moveTo>
                    <a:pt x="313" y="0"/>
                  </a:moveTo>
                  <a:cubicBezTo>
                    <a:pt x="196" y="0"/>
                    <a:pt x="104" y="49"/>
                    <a:pt x="42" y="150"/>
                  </a:cubicBezTo>
                  <a:cubicBezTo>
                    <a:pt x="1" y="326"/>
                    <a:pt x="42" y="450"/>
                    <a:pt x="218" y="533"/>
                  </a:cubicBezTo>
                  <a:cubicBezTo>
                    <a:pt x="248" y="546"/>
                    <a:pt x="282" y="552"/>
                    <a:pt x="316" y="552"/>
                  </a:cubicBezTo>
                  <a:cubicBezTo>
                    <a:pt x="420" y="552"/>
                    <a:pt x="528" y="492"/>
                    <a:pt x="559" y="367"/>
                  </a:cubicBezTo>
                  <a:cubicBezTo>
                    <a:pt x="642" y="233"/>
                    <a:pt x="559" y="68"/>
                    <a:pt x="435" y="16"/>
                  </a:cubicBezTo>
                  <a:cubicBezTo>
                    <a:pt x="392" y="6"/>
                    <a:pt x="351" y="0"/>
                    <a:pt x="3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41"/>
            <p:cNvSpPr/>
            <p:nvPr/>
          </p:nvSpPr>
          <p:spPr>
            <a:xfrm>
              <a:off x="4702250" y="4391400"/>
              <a:ext cx="15000" cy="14150"/>
            </a:xfrm>
            <a:custGeom>
              <a:rect b="b" l="l" r="r" t="t"/>
              <a:pathLst>
                <a:path extrusionOk="0" h="566" w="600">
                  <a:moveTo>
                    <a:pt x="318" y="1"/>
                  </a:moveTo>
                  <a:cubicBezTo>
                    <a:pt x="205" y="1"/>
                    <a:pt x="76" y="83"/>
                    <a:pt x="42" y="186"/>
                  </a:cubicBezTo>
                  <a:cubicBezTo>
                    <a:pt x="0" y="321"/>
                    <a:pt x="42" y="486"/>
                    <a:pt x="176" y="528"/>
                  </a:cubicBezTo>
                  <a:cubicBezTo>
                    <a:pt x="223" y="554"/>
                    <a:pt x="267" y="565"/>
                    <a:pt x="309" y="565"/>
                  </a:cubicBezTo>
                  <a:cubicBezTo>
                    <a:pt x="414" y="565"/>
                    <a:pt x="499" y="492"/>
                    <a:pt x="559" y="404"/>
                  </a:cubicBezTo>
                  <a:cubicBezTo>
                    <a:pt x="600" y="269"/>
                    <a:pt x="559" y="104"/>
                    <a:pt x="383" y="11"/>
                  </a:cubicBezTo>
                  <a:cubicBezTo>
                    <a:pt x="362" y="4"/>
                    <a:pt x="341" y="1"/>
                    <a:pt x="3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41"/>
            <p:cNvSpPr/>
            <p:nvPr/>
          </p:nvSpPr>
          <p:spPr>
            <a:xfrm>
              <a:off x="4663475" y="4300950"/>
              <a:ext cx="16050" cy="14125"/>
            </a:xfrm>
            <a:custGeom>
              <a:rect b="b" l="l" r="r" t="t"/>
              <a:pathLst>
                <a:path extrusionOk="0" h="565" w="642">
                  <a:moveTo>
                    <a:pt x="366" y="0"/>
                  </a:moveTo>
                  <a:cubicBezTo>
                    <a:pt x="246" y="0"/>
                    <a:pt x="118" y="82"/>
                    <a:pt x="83" y="186"/>
                  </a:cubicBezTo>
                  <a:cubicBezTo>
                    <a:pt x="0" y="320"/>
                    <a:pt x="83" y="486"/>
                    <a:pt x="218" y="527"/>
                  </a:cubicBezTo>
                  <a:cubicBezTo>
                    <a:pt x="264" y="553"/>
                    <a:pt x="309" y="565"/>
                    <a:pt x="350" y="565"/>
                  </a:cubicBezTo>
                  <a:cubicBezTo>
                    <a:pt x="455" y="565"/>
                    <a:pt x="541" y="492"/>
                    <a:pt x="600" y="403"/>
                  </a:cubicBezTo>
                  <a:cubicBezTo>
                    <a:pt x="641" y="227"/>
                    <a:pt x="600" y="103"/>
                    <a:pt x="435" y="10"/>
                  </a:cubicBezTo>
                  <a:cubicBezTo>
                    <a:pt x="413" y="3"/>
                    <a:pt x="389" y="0"/>
                    <a:pt x="3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41"/>
            <p:cNvSpPr/>
            <p:nvPr/>
          </p:nvSpPr>
          <p:spPr>
            <a:xfrm>
              <a:off x="4728100" y="4327375"/>
              <a:ext cx="16050" cy="14275"/>
            </a:xfrm>
            <a:custGeom>
              <a:rect b="b" l="l" r="r" t="t"/>
              <a:pathLst>
                <a:path extrusionOk="0" h="571" w="642">
                  <a:moveTo>
                    <a:pt x="313" y="1"/>
                  </a:moveTo>
                  <a:cubicBezTo>
                    <a:pt x="208" y="1"/>
                    <a:pt x="101" y="74"/>
                    <a:pt x="42" y="163"/>
                  </a:cubicBezTo>
                  <a:cubicBezTo>
                    <a:pt x="0" y="338"/>
                    <a:pt x="83" y="463"/>
                    <a:pt x="217" y="556"/>
                  </a:cubicBezTo>
                  <a:cubicBezTo>
                    <a:pt x="246" y="565"/>
                    <a:pt x="278" y="570"/>
                    <a:pt x="310" y="570"/>
                  </a:cubicBezTo>
                  <a:cubicBezTo>
                    <a:pt x="416" y="570"/>
                    <a:pt x="527" y="515"/>
                    <a:pt x="559" y="380"/>
                  </a:cubicBezTo>
                  <a:cubicBezTo>
                    <a:pt x="641" y="245"/>
                    <a:pt x="559" y="80"/>
                    <a:pt x="434" y="39"/>
                  </a:cubicBezTo>
                  <a:cubicBezTo>
                    <a:pt x="396" y="12"/>
                    <a:pt x="355" y="1"/>
                    <a:pt x="3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41"/>
            <p:cNvSpPr/>
            <p:nvPr/>
          </p:nvSpPr>
          <p:spPr>
            <a:xfrm>
              <a:off x="4599900" y="4384150"/>
              <a:ext cx="7500" cy="9850"/>
            </a:xfrm>
            <a:custGeom>
              <a:rect b="b" l="l" r="r" t="t"/>
              <a:pathLst>
                <a:path extrusionOk="0" h="394" w="300">
                  <a:moveTo>
                    <a:pt x="134" y="1"/>
                  </a:moveTo>
                  <a:lnTo>
                    <a:pt x="0" y="259"/>
                  </a:lnTo>
                  <a:lnTo>
                    <a:pt x="259" y="394"/>
                  </a:lnTo>
                  <a:lnTo>
                    <a:pt x="259" y="352"/>
                  </a:lnTo>
                  <a:cubicBezTo>
                    <a:pt x="300" y="301"/>
                    <a:pt x="300" y="301"/>
                    <a:pt x="300" y="259"/>
                  </a:cubicBezTo>
                  <a:cubicBezTo>
                    <a:pt x="300" y="177"/>
                    <a:pt x="259" y="94"/>
                    <a:pt x="176" y="42"/>
                  </a:cubicBezTo>
                  <a:cubicBezTo>
                    <a:pt x="134" y="42"/>
                    <a:pt x="134" y="42"/>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41"/>
            <p:cNvSpPr/>
            <p:nvPr/>
          </p:nvSpPr>
          <p:spPr>
            <a:xfrm>
              <a:off x="4623675" y="4320575"/>
              <a:ext cx="10625" cy="12950"/>
            </a:xfrm>
            <a:custGeom>
              <a:rect b="b" l="l" r="r" t="t"/>
              <a:pathLst>
                <a:path extrusionOk="0" h="518" w="425">
                  <a:moveTo>
                    <a:pt x="217" y="0"/>
                  </a:moveTo>
                  <a:lnTo>
                    <a:pt x="0" y="517"/>
                  </a:lnTo>
                  <a:lnTo>
                    <a:pt x="166" y="517"/>
                  </a:lnTo>
                  <a:cubicBezTo>
                    <a:pt x="259" y="517"/>
                    <a:pt x="341" y="435"/>
                    <a:pt x="383" y="352"/>
                  </a:cubicBezTo>
                  <a:lnTo>
                    <a:pt x="383" y="311"/>
                  </a:lnTo>
                  <a:cubicBezTo>
                    <a:pt x="424" y="176"/>
                    <a:pt x="341" y="52"/>
                    <a:pt x="2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41"/>
            <p:cNvSpPr/>
            <p:nvPr/>
          </p:nvSpPr>
          <p:spPr>
            <a:xfrm>
              <a:off x="4774350" y="4313075"/>
              <a:ext cx="6500" cy="8825"/>
            </a:xfrm>
            <a:custGeom>
              <a:rect b="b" l="l" r="r" t="t"/>
              <a:pathLst>
                <a:path extrusionOk="0" h="353" w="260">
                  <a:moveTo>
                    <a:pt x="1" y="1"/>
                  </a:moveTo>
                  <a:lnTo>
                    <a:pt x="1" y="42"/>
                  </a:lnTo>
                  <a:lnTo>
                    <a:pt x="1" y="176"/>
                  </a:lnTo>
                  <a:cubicBezTo>
                    <a:pt x="1" y="218"/>
                    <a:pt x="42" y="300"/>
                    <a:pt x="135" y="352"/>
                  </a:cubicBezTo>
                  <a:lnTo>
                    <a:pt x="177" y="352"/>
                  </a:lnTo>
                  <a:lnTo>
                    <a:pt x="259" y="94"/>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41"/>
            <p:cNvSpPr/>
            <p:nvPr/>
          </p:nvSpPr>
          <p:spPr>
            <a:xfrm>
              <a:off x="4709750" y="4286200"/>
              <a:ext cx="13975" cy="10250"/>
            </a:xfrm>
            <a:custGeom>
              <a:rect b="b" l="l" r="r" t="t"/>
              <a:pathLst>
                <a:path extrusionOk="0" h="410" w="559">
                  <a:moveTo>
                    <a:pt x="42" y="0"/>
                  </a:moveTo>
                  <a:cubicBezTo>
                    <a:pt x="42" y="42"/>
                    <a:pt x="0" y="83"/>
                    <a:pt x="0" y="135"/>
                  </a:cubicBezTo>
                  <a:cubicBezTo>
                    <a:pt x="0" y="176"/>
                    <a:pt x="42" y="176"/>
                    <a:pt x="42" y="218"/>
                  </a:cubicBezTo>
                  <a:lnTo>
                    <a:pt x="42" y="259"/>
                  </a:lnTo>
                  <a:cubicBezTo>
                    <a:pt x="83" y="300"/>
                    <a:pt x="135" y="342"/>
                    <a:pt x="176" y="393"/>
                  </a:cubicBezTo>
                  <a:cubicBezTo>
                    <a:pt x="209" y="404"/>
                    <a:pt x="242" y="409"/>
                    <a:pt x="274" y="409"/>
                  </a:cubicBezTo>
                  <a:cubicBezTo>
                    <a:pt x="364" y="409"/>
                    <a:pt x="445" y="369"/>
                    <a:pt x="476" y="300"/>
                  </a:cubicBezTo>
                  <a:cubicBezTo>
                    <a:pt x="517" y="300"/>
                    <a:pt x="517" y="259"/>
                    <a:pt x="558" y="218"/>
                  </a:cubicBezTo>
                  <a:lnTo>
                    <a:pt x="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41"/>
            <p:cNvSpPr/>
            <p:nvPr/>
          </p:nvSpPr>
          <p:spPr>
            <a:xfrm>
              <a:off x="4650550" y="4262425"/>
              <a:ext cx="8550" cy="7775"/>
            </a:xfrm>
            <a:custGeom>
              <a:rect b="b" l="l" r="r" t="t"/>
              <a:pathLst>
                <a:path extrusionOk="0" h="311" w="342">
                  <a:moveTo>
                    <a:pt x="83" y="0"/>
                  </a:moveTo>
                  <a:lnTo>
                    <a:pt x="1" y="259"/>
                  </a:lnTo>
                  <a:cubicBezTo>
                    <a:pt x="1" y="259"/>
                    <a:pt x="42" y="259"/>
                    <a:pt x="42" y="310"/>
                  </a:cubicBezTo>
                  <a:cubicBezTo>
                    <a:pt x="83" y="310"/>
                    <a:pt x="176" y="310"/>
                    <a:pt x="218" y="259"/>
                  </a:cubicBezTo>
                  <a:cubicBezTo>
                    <a:pt x="259" y="217"/>
                    <a:pt x="342" y="176"/>
                    <a:pt x="342" y="135"/>
                  </a:cubicBezTo>
                  <a:lnTo>
                    <a:pt x="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41"/>
            <p:cNvSpPr/>
            <p:nvPr/>
          </p:nvSpPr>
          <p:spPr>
            <a:xfrm>
              <a:off x="4668900" y="4565300"/>
              <a:ext cx="9600" cy="7325"/>
            </a:xfrm>
            <a:custGeom>
              <a:rect b="b" l="l" r="r" t="t"/>
              <a:pathLst>
                <a:path extrusionOk="0" h="293" w="384">
                  <a:moveTo>
                    <a:pt x="254" y="0"/>
                  </a:moveTo>
                  <a:cubicBezTo>
                    <a:pt x="147" y="0"/>
                    <a:pt x="60" y="71"/>
                    <a:pt x="1" y="168"/>
                  </a:cubicBezTo>
                  <a:lnTo>
                    <a:pt x="259" y="292"/>
                  </a:lnTo>
                  <a:lnTo>
                    <a:pt x="383" y="34"/>
                  </a:lnTo>
                  <a:cubicBezTo>
                    <a:pt x="337" y="11"/>
                    <a:pt x="294" y="0"/>
                    <a:pt x="2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41"/>
            <p:cNvSpPr/>
            <p:nvPr/>
          </p:nvSpPr>
          <p:spPr>
            <a:xfrm>
              <a:off x="4605325" y="4539250"/>
              <a:ext cx="12950" cy="9850"/>
            </a:xfrm>
            <a:custGeom>
              <a:rect b="b" l="l" r="r" t="t"/>
              <a:pathLst>
                <a:path extrusionOk="0" h="394" w="518">
                  <a:moveTo>
                    <a:pt x="124" y="0"/>
                  </a:moveTo>
                  <a:lnTo>
                    <a:pt x="83" y="42"/>
                  </a:lnTo>
                  <a:cubicBezTo>
                    <a:pt x="42" y="42"/>
                    <a:pt x="42" y="93"/>
                    <a:pt x="0" y="135"/>
                  </a:cubicBezTo>
                  <a:lnTo>
                    <a:pt x="0" y="176"/>
                  </a:lnTo>
                  <a:lnTo>
                    <a:pt x="517" y="393"/>
                  </a:lnTo>
                  <a:lnTo>
                    <a:pt x="517" y="217"/>
                  </a:lnTo>
                  <a:cubicBezTo>
                    <a:pt x="517" y="135"/>
                    <a:pt x="434" y="42"/>
                    <a:pt x="3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41"/>
            <p:cNvSpPr/>
            <p:nvPr/>
          </p:nvSpPr>
          <p:spPr>
            <a:xfrm>
              <a:off x="4694750" y="4501500"/>
              <a:ext cx="9600" cy="12950"/>
            </a:xfrm>
            <a:custGeom>
              <a:rect b="b" l="l" r="r" t="t"/>
              <a:pathLst>
                <a:path extrusionOk="0" h="518" w="384">
                  <a:moveTo>
                    <a:pt x="259" y="1"/>
                  </a:moveTo>
                  <a:cubicBezTo>
                    <a:pt x="166" y="1"/>
                    <a:pt x="83" y="52"/>
                    <a:pt x="42" y="94"/>
                  </a:cubicBezTo>
                  <a:lnTo>
                    <a:pt x="42" y="177"/>
                  </a:lnTo>
                  <a:cubicBezTo>
                    <a:pt x="0" y="218"/>
                    <a:pt x="0" y="311"/>
                    <a:pt x="42" y="394"/>
                  </a:cubicBezTo>
                  <a:cubicBezTo>
                    <a:pt x="42" y="435"/>
                    <a:pt x="83" y="476"/>
                    <a:pt x="125" y="476"/>
                  </a:cubicBezTo>
                  <a:lnTo>
                    <a:pt x="166" y="518"/>
                  </a:lnTo>
                  <a:lnTo>
                    <a:pt x="3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41"/>
            <p:cNvSpPr/>
            <p:nvPr/>
          </p:nvSpPr>
          <p:spPr>
            <a:xfrm>
              <a:off x="4630125" y="4474825"/>
              <a:ext cx="16050" cy="14150"/>
            </a:xfrm>
            <a:custGeom>
              <a:rect b="b" l="l" r="r" t="t"/>
              <a:pathLst>
                <a:path extrusionOk="0" h="566" w="642">
                  <a:moveTo>
                    <a:pt x="295" y="1"/>
                  </a:moveTo>
                  <a:cubicBezTo>
                    <a:pt x="189" y="1"/>
                    <a:pt x="102" y="71"/>
                    <a:pt x="42" y="168"/>
                  </a:cubicBezTo>
                  <a:cubicBezTo>
                    <a:pt x="1" y="292"/>
                    <a:pt x="42" y="468"/>
                    <a:pt x="218" y="551"/>
                  </a:cubicBezTo>
                  <a:cubicBezTo>
                    <a:pt x="242" y="561"/>
                    <a:pt x="268" y="565"/>
                    <a:pt x="294" y="565"/>
                  </a:cubicBezTo>
                  <a:cubicBezTo>
                    <a:pt x="405" y="565"/>
                    <a:pt x="526" y="486"/>
                    <a:pt x="559" y="385"/>
                  </a:cubicBezTo>
                  <a:cubicBezTo>
                    <a:pt x="642" y="251"/>
                    <a:pt x="559" y="86"/>
                    <a:pt x="425" y="34"/>
                  </a:cubicBezTo>
                  <a:cubicBezTo>
                    <a:pt x="379" y="11"/>
                    <a:pt x="336" y="1"/>
                    <a:pt x="2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41"/>
            <p:cNvSpPr/>
            <p:nvPr/>
          </p:nvSpPr>
          <p:spPr>
            <a:xfrm>
              <a:off x="4584900" y="4493650"/>
              <a:ext cx="15025" cy="13700"/>
            </a:xfrm>
            <a:custGeom>
              <a:rect b="b" l="l" r="r" t="t"/>
              <a:pathLst>
                <a:path extrusionOk="0" h="548" w="601">
                  <a:moveTo>
                    <a:pt x="314" y="0"/>
                  </a:moveTo>
                  <a:cubicBezTo>
                    <a:pt x="199" y="0"/>
                    <a:pt x="105" y="56"/>
                    <a:pt x="42" y="191"/>
                  </a:cubicBezTo>
                  <a:cubicBezTo>
                    <a:pt x="0" y="315"/>
                    <a:pt x="42" y="491"/>
                    <a:pt x="218" y="532"/>
                  </a:cubicBezTo>
                  <a:cubicBezTo>
                    <a:pt x="249" y="542"/>
                    <a:pt x="283" y="547"/>
                    <a:pt x="317" y="547"/>
                  </a:cubicBezTo>
                  <a:cubicBezTo>
                    <a:pt x="421" y="547"/>
                    <a:pt x="528" y="501"/>
                    <a:pt x="559" y="408"/>
                  </a:cubicBezTo>
                  <a:cubicBezTo>
                    <a:pt x="600" y="232"/>
                    <a:pt x="559" y="56"/>
                    <a:pt x="424" y="15"/>
                  </a:cubicBezTo>
                  <a:cubicBezTo>
                    <a:pt x="386" y="5"/>
                    <a:pt x="349" y="0"/>
                    <a:pt x="3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41"/>
            <p:cNvSpPr/>
            <p:nvPr/>
          </p:nvSpPr>
          <p:spPr>
            <a:xfrm>
              <a:off x="4648475" y="4520075"/>
              <a:ext cx="16050" cy="14125"/>
            </a:xfrm>
            <a:custGeom>
              <a:rect b="b" l="l" r="r" t="t"/>
              <a:pathLst>
                <a:path extrusionOk="0" h="565" w="642">
                  <a:moveTo>
                    <a:pt x="314" y="0"/>
                  </a:moveTo>
                  <a:cubicBezTo>
                    <a:pt x="214" y="0"/>
                    <a:pt x="113" y="70"/>
                    <a:pt x="84" y="168"/>
                  </a:cubicBezTo>
                  <a:cubicBezTo>
                    <a:pt x="1" y="292"/>
                    <a:pt x="84" y="467"/>
                    <a:pt x="208" y="550"/>
                  </a:cubicBezTo>
                  <a:cubicBezTo>
                    <a:pt x="242" y="560"/>
                    <a:pt x="274" y="565"/>
                    <a:pt x="305" y="565"/>
                  </a:cubicBezTo>
                  <a:cubicBezTo>
                    <a:pt x="433" y="565"/>
                    <a:pt x="534" y="485"/>
                    <a:pt x="600" y="385"/>
                  </a:cubicBezTo>
                  <a:cubicBezTo>
                    <a:pt x="642" y="250"/>
                    <a:pt x="559" y="85"/>
                    <a:pt x="425" y="33"/>
                  </a:cubicBezTo>
                  <a:cubicBezTo>
                    <a:pt x="390" y="10"/>
                    <a:pt x="352" y="0"/>
                    <a:pt x="3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41"/>
            <p:cNvSpPr/>
            <p:nvPr/>
          </p:nvSpPr>
          <p:spPr>
            <a:xfrm>
              <a:off x="4610750" y="4429600"/>
              <a:ext cx="16050" cy="13675"/>
            </a:xfrm>
            <a:custGeom>
              <a:rect b="b" l="l" r="r" t="t"/>
              <a:pathLst>
                <a:path extrusionOk="0" h="547" w="642">
                  <a:moveTo>
                    <a:pt x="313" y="0"/>
                  </a:moveTo>
                  <a:cubicBezTo>
                    <a:pt x="213" y="0"/>
                    <a:pt x="113" y="71"/>
                    <a:pt x="83" y="168"/>
                  </a:cubicBezTo>
                  <a:cubicBezTo>
                    <a:pt x="0" y="292"/>
                    <a:pt x="83" y="468"/>
                    <a:pt x="217" y="509"/>
                  </a:cubicBezTo>
                  <a:cubicBezTo>
                    <a:pt x="264" y="536"/>
                    <a:pt x="309" y="547"/>
                    <a:pt x="350" y="547"/>
                  </a:cubicBezTo>
                  <a:cubicBezTo>
                    <a:pt x="455" y="547"/>
                    <a:pt x="541" y="474"/>
                    <a:pt x="600" y="385"/>
                  </a:cubicBezTo>
                  <a:cubicBezTo>
                    <a:pt x="641" y="251"/>
                    <a:pt x="559" y="85"/>
                    <a:pt x="424" y="34"/>
                  </a:cubicBezTo>
                  <a:cubicBezTo>
                    <a:pt x="390" y="11"/>
                    <a:pt x="352" y="0"/>
                    <a:pt x="3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41"/>
            <p:cNvSpPr/>
            <p:nvPr/>
          </p:nvSpPr>
          <p:spPr>
            <a:xfrm>
              <a:off x="4675375" y="4455900"/>
              <a:ext cx="16050" cy="13800"/>
            </a:xfrm>
            <a:custGeom>
              <a:rect b="b" l="l" r="r" t="t"/>
              <a:pathLst>
                <a:path extrusionOk="0" h="552" w="642">
                  <a:moveTo>
                    <a:pt x="314" y="1"/>
                  </a:moveTo>
                  <a:cubicBezTo>
                    <a:pt x="199" y="1"/>
                    <a:pt x="105" y="56"/>
                    <a:pt x="41" y="191"/>
                  </a:cubicBezTo>
                  <a:cubicBezTo>
                    <a:pt x="0" y="326"/>
                    <a:pt x="83" y="491"/>
                    <a:pt x="217" y="532"/>
                  </a:cubicBezTo>
                  <a:cubicBezTo>
                    <a:pt x="248" y="545"/>
                    <a:pt x="282" y="552"/>
                    <a:pt x="316" y="552"/>
                  </a:cubicBezTo>
                  <a:cubicBezTo>
                    <a:pt x="420" y="552"/>
                    <a:pt x="527" y="492"/>
                    <a:pt x="558" y="367"/>
                  </a:cubicBezTo>
                  <a:cubicBezTo>
                    <a:pt x="641" y="233"/>
                    <a:pt x="558" y="67"/>
                    <a:pt x="424" y="15"/>
                  </a:cubicBezTo>
                  <a:cubicBezTo>
                    <a:pt x="385" y="6"/>
                    <a:pt x="349" y="1"/>
                    <a:pt x="3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41"/>
            <p:cNvSpPr/>
            <p:nvPr/>
          </p:nvSpPr>
          <p:spPr>
            <a:xfrm>
              <a:off x="4547150" y="4513400"/>
              <a:ext cx="7525" cy="8800"/>
            </a:xfrm>
            <a:custGeom>
              <a:rect b="b" l="l" r="r" t="t"/>
              <a:pathLst>
                <a:path extrusionOk="0" h="352" w="301">
                  <a:moveTo>
                    <a:pt x="125" y="0"/>
                  </a:moveTo>
                  <a:lnTo>
                    <a:pt x="1" y="259"/>
                  </a:lnTo>
                  <a:lnTo>
                    <a:pt x="259" y="352"/>
                  </a:lnTo>
                  <a:lnTo>
                    <a:pt x="259" y="300"/>
                  </a:lnTo>
                  <a:cubicBezTo>
                    <a:pt x="301" y="176"/>
                    <a:pt x="259" y="93"/>
                    <a:pt x="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41"/>
            <p:cNvSpPr/>
            <p:nvPr/>
          </p:nvSpPr>
          <p:spPr>
            <a:xfrm>
              <a:off x="4570950" y="4448775"/>
              <a:ext cx="10600" cy="13325"/>
            </a:xfrm>
            <a:custGeom>
              <a:rect b="b" l="l" r="r" t="t"/>
              <a:pathLst>
                <a:path extrusionOk="0" h="533" w="424">
                  <a:moveTo>
                    <a:pt x="207" y="1"/>
                  </a:moveTo>
                  <a:lnTo>
                    <a:pt x="0" y="518"/>
                  </a:lnTo>
                  <a:cubicBezTo>
                    <a:pt x="29" y="527"/>
                    <a:pt x="62" y="533"/>
                    <a:pt x="95" y="533"/>
                  </a:cubicBezTo>
                  <a:cubicBezTo>
                    <a:pt x="202" y="533"/>
                    <a:pt x="319" y="479"/>
                    <a:pt x="383" y="352"/>
                  </a:cubicBezTo>
                  <a:cubicBezTo>
                    <a:pt x="424" y="218"/>
                    <a:pt x="341" y="42"/>
                    <a:pt x="2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41"/>
            <p:cNvSpPr/>
            <p:nvPr/>
          </p:nvSpPr>
          <p:spPr>
            <a:xfrm>
              <a:off x="4721625" y="4441275"/>
              <a:ext cx="6500" cy="8550"/>
            </a:xfrm>
            <a:custGeom>
              <a:rect b="b" l="l" r="r" t="t"/>
              <a:pathLst>
                <a:path extrusionOk="0" h="342" w="260">
                  <a:moveTo>
                    <a:pt x="1" y="1"/>
                  </a:moveTo>
                  <a:lnTo>
                    <a:pt x="1" y="42"/>
                  </a:lnTo>
                  <a:lnTo>
                    <a:pt x="1" y="135"/>
                  </a:lnTo>
                  <a:cubicBezTo>
                    <a:pt x="1" y="218"/>
                    <a:pt x="42" y="301"/>
                    <a:pt x="177" y="342"/>
                  </a:cubicBezTo>
                  <a:lnTo>
                    <a:pt x="259" y="84"/>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41"/>
            <p:cNvSpPr/>
            <p:nvPr/>
          </p:nvSpPr>
          <p:spPr>
            <a:xfrm>
              <a:off x="4657000" y="4414400"/>
              <a:ext cx="14000" cy="10125"/>
            </a:xfrm>
            <a:custGeom>
              <a:rect b="b" l="l" r="r" t="t"/>
              <a:pathLst>
                <a:path extrusionOk="0" h="405" w="560">
                  <a:moveTo>
                    <a:pt x="42" y="1"/>
                  </a:moveTo>
                  <a:cubicBezTo>
                    <a:pt x="1" y="42"/>
                    <a:pt x="1" y="83"/>
                    <a:pt x="1" y="125"/>
                  </a:cubicBezTo>
                  <a:cubicBezTo>
                    <a:pt x="1" y="259"/>
                    <a:pt x="84" y="342"/>
                    <a:pt x="177" y="383"/>
                  </a:cubicBezTo>
                  <a:cubicBezTo>
                    <a:pt x="214" y="399"/>
                    <a:pt x="252" y="405"/>
                    <a:pt x="288" y="405"/>
                  </a:cubicBezTo>
                  <a:cubicBezTo>
                    <a:pt x="373" y="405"/>
                    <a:pt x="448" y="371"/>
                    <a:pt x="477" y="342"/>
                  </a:cubicBezTo>
                  <a:cubicBezTo>
                    <a:pt x="518" y="300"/>
                    <a:pt x="518" y="259"/>
                    <a:pt x="559" y="218"/>
                  </a:cubicBezTo>
                  <a:lnTo>
                    <a:pt x="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41"/>
            <p:cNvSpPr/>
            <p:nvPr/>
          </p:nvSpPr>
          <p:spPr>
            <a:xfrm>
              <a:off x="4597825" y="4390625"/>
              <a:ext cx="8550" cy="7525"/>
            </a:xfrm>
            <a:custGeom>
              <a:rect b="b" l="l" r="r" t="t"/>
              <a:pathLst>
                <a:path extrusionOk="0" h="301" w="342">
                  <a:moveTo>
                    <a:pt x="83" y="0"/>
                  </a:moveTo>
                  <a:lnTo>
                    <a:pt x="0" y="259"/>
                  </a:lnTo>
                  <a:cubicBezTo>
                    <a:pt x="42" y="300"/>
                    <a:pt x="42" y="300"/>
                    <a:pt x="83" y="300"/>
                  </a:cubicBezTo>
                  <a:lnTo>
                    <a:pt x="124" y="300"/>
                  </a:lnTo>
                  <a:cubicBezTo>
                    <a:pt x="217" y="259"/>
                    <a:pt x="300" y="217"/>
                    <a:pt x="300" y="176"/>
                  </a:cubicBezTo>
                  <a:cubicBezTo>
                    <a:pt x="342" y="176"/>
                    <a:pt x="342" y="135"/>
                    <a:pt x="342" y="135"/>
                  </a:cubicBezTo>
                  <a:lnTo>
                    <a:pt x="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41"/>
            <p:cNvSpPr/>
            <p:nvPr/>
          </p:nvSpPr>
          <p:spPr>
            <a:xfrm>
              <a:off x="4616175" y="4693300"/>
              <a:ext cx="9575" cy="7525"/>
            </a:xfrm>
            <a:custGeom>
              <a:rect b="b" l="l" r="r" t="t"/>
              <a:pathLst>
                <a:path extrusionOk="0" h="301" w="383">
                  <a:moveTo>
                    <a:pt x="259" y="0"/>
                  </a:moveTo>
                  <a:cubicBezTo>
                    <a:pt x="207" y="0"/>
                    <a:pt x="166" y="42"/>
                    <a:pt x="166" y="42"/>
                  </a:cubicBezTo>
                  <a:cubicBezTo>
                    <a:pt x="124" y="42"/>
                    <a:pt x="124" y="42"/>
                    <a:pt x="124" y="83"/>
                  </a:cubicBezTo>
                  <a:cubicBezTo>
                    <a:pt x="83" y="83"/>
                    <a:pt x="42" y="135"/>
                    <a:pt x="0" y="176"/>
                  </a:cubicBezTo>
                  <a:lnTo>
                    <a:pt x="259" y="300"/>
                  </a:lnTo>
                  <a:lnTo>
                    <a:pt x="383" y="42"/>
                  </a:lnTo>
                  <a:cubicBezTo>
                    <a:pt x="342" y="42"/>
                    <a:pt x="300"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41"/>
            <p:cNvSpPr/>
            <p:nvPr/>
          </p:nvSpPr>
          <p:spPr>
            <a:xfrm>
              <a:off x="4552600" y="4667075"/>
              <a:ext cx="12925" cy="10225"/>
            </a:xfrm>
            <a:custGeom>
              <a:rect b="b" l="l" r="r" t="t"/>
              <a:pathLst>
                <a:path extrusionOk="0" h="409" w="517">
                  <a:moveTo>
                    <a:pt x="249" y="0"/>
                  </a:moveTo>
                  <a:cubicBezTo>
                    <a:pt x="154" y="0"/>
                    <a:pt x="62" y="49"/>
                    <a:pt x="0" y="150"/>
                  </a:cubicBezTo>
                  <a:lnTo>
                    <a:pt x="0" y="191"/>
                  </a:lnTo>
                  <a:lnTo>
                    <a:pt x="517" y="408"/>
                  </a:lnTo>
                  <a:lnTo>
                    <a:pt x="517" y="274"/>
                  </a:lnTo>
                  <a:cubicBezTo>
                    <a:pt x="517" y="191"/>
                    <a:pt x="476" y="57"/>
                    <a:pt x="341" y="15"/>
                  </a:cubicBezTo>
                  <a:cubicBezTo>
                    <a:pt x="311" y="5"/>
                    <a:pt x="279" y="0"/>
                    <a:pt x="2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41"/>
            <p:cNvSpPr/>
            <p:nvPr/>
          </p:nvSpPr>
          <p:spPr>
            <a:xfrm>
              <a:off x="4642025" y="4629700"/>
              <a:ext cx="9575" cy="12950"/>
            </a:xfrm>
            <a:custGeom>
              <a:rect b="b" l="l" r="r" t="t"/>
              <a:pathLst>
                <a:path extrusionOk="0" h="518" w="383">
                  <a:moveTo>
                    <a:pt x="300" y="1"/>
                  </a:moveTo>
                  <a:cubicBezTo>
                    <a:pt x="166" y="1"/>
                    <a:pt x="83" y="42"/>
                    <a:pt x="42" y="177"/>
                  </a:cubicBezTo>
                  <a:cubicBezTo>
                    <a:pt x="0" y="259"/>
                    <a:pt x="0" y="352"/>
                    <a:pt x="42" y="435"/>
                  </a:cubicBezTo>
                  <a:cubicBezTo>
                    <a:pt x="83" y="477"/>
                    <a:pt x="124" y="518"/>
                    <a:pt x="166" y="518"/>
                  </a:cubicBezTo>
                  <a:lnTo>
                    <a:pt x="3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41"/>
            <p:cNvSpPr/>
            <p:nvPr/>
          </p:nvSpPr>
          <p:spPr>
            <a:xfrm>
              <a:off x="4577400" y="4603025"/>
              <a:ext cx="15025" cy="14150"/>
            </a:xfrm>
            <a:custGeom>
              <a:rect b="b" l="l" r="r" t="t"/>
              <a:pathLst>
                <a:path extrusionOk="0" h="566" w="601">
                  <a:moveTo>
                    <a:pt x="295" y="1"/>
                  </a:moveTo>
                  <a:cubicBezTo>
                    <a:pt x="189" y="1"/>
                    <a:pt x="102" y="71"/>
                    <a:pt x="42" y="168"/>
                  </a:cubicBezTo>
                  <a:cubicBezTo>
                    <a:pt x="1" y="334"/>
                    <a:pt x="42" y="468"/>
                    <a:pt x="207" y="551"/>
                  </a:cubicBezTo>
                  <a:cubicBezTo>
                    <a:pt x="239" y="561"/>
                    <a:pt x="273" y="566"/>
                    <a:pt x="307" y="566"/>
                  </a:cubicBezTo>
                  <a:cubicBezTo>
                    <a:pt x="417" y="566"/>
                    <a:pt x="527" y="512"/>
                    <a:pt x="559" y="386"/>
                  </a:cubicBezTo>
                  <a:cubicBezTo>
                    <a:pt x="600" y="251"/>
                    <a:pt x="559" y="75"/>
                    <a:pt x="424" y="34"/>
                  </a:cubicBezTo>
                  <a:cubicBezTo>
                    <a:pt x="379" y="11"/>
                    <a:pt x="335" y="1"/>
                    <a:pt x="2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41"/>
            <p:cNvSpPr/>
            <p:nvPr/>
          </p:nvSpPr>
          <p:spPr>
            <a:xfrm>
              <a:off x="4532175" y="4621950"/>
              <a:ext cx="15000" cy="14050"/>
            </a:xfrm>
            <a:custGeom>
              <a:rect b="b" l="l" r="r" t="t"/>
              <a:pathLst>
                <a:path extrusionOk="0" h="562" w="600">
                  <a:moveTo>
                    <a:pt x="337" y="0"/>
                  </a:moveTo>
                  <a:cubicBezTo>
                    <a:pt x="201" y="0"/>
                    <a:pt x="76" y="76"/>
                    <a:pt x="42" y="187"/>
                  </a:cubicBezTo>
                  <a:cubicBezTo>
                    <a:pt x="0" y="311"/>
                    <a:pt x="42" y="487"/>
                    <a:pt x="207" y="528"/>
                  </a:cubicBezTo>
                  <a:cubicBezTo>
                    <a:pt x="245" y="551"/>
                    <a:pt x="285" y="561"/>
                    <a:pt x="325" y="561"/>
                  </a:cubicBezTo>
                  <a:cubicBezTo>
                    <a:pt x="429" y="561"/>
                    <a:pt x="529" y="493"/>
                    <a:pt x="559" y="404"/>
                  </a:cubicBezTo>
                  <a:cubicBezTo>
                    <a:pt x="600" y="228"/>
                    <a:pt x="559" y="94"/>
                    <a:pt x="424" y="11"/>
                  </a:cubicBezTo>
                  <a:cubicBezTo>
                    <a:pt x="395" y="4"/>
                    <a:pt x="366" y="0"/>
                    <a:pt x="3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41"/>
            <p:cNvSpPr/>
            <p:nvPr/>
          </p:nvSpPr>
          <p:spPr>
            <a:xfrm>
              <a:off x="4595500" y="4648725"/>
              <a:ext cx="16300" cy="13700"/>
            </a:xfrm>
            <a:custGeom>
              <a:rect b="b" l="l" r="r" t="t"/>
              <a:pathLst>
                <a:path extrusionOk="0" h="548" w="652">
                  <a:moveTo>
                    <a:pt x="336" y="0"/>
                  </a:moveTo>
                  <a:cubicBezTo>
                    <a:pt x="232" y="0"/>
                    <a:pt x="125" y="48"/>
                    <a:pt x="93" y="150"/>
                  </a:cubicBezTo>
                  <a:cubicBezTo>
                    <a:pt x="0" y="315"/>
                    <a:pt x="93" y="450"/>
                    <a:pt x="217" y="532"/>
                  </a:cubicBezTo>
                  <a:cubicBezTo>
                    <a:pt x="249" y="542"/>
                    <a:pt x="283" y="547"/>
                    <a:pt x="316" y="547"/>
                  </a:cubicBezTo>
                  <a:cubicBezTo>
                    <a:pt x="426" y="547"/>
                    <a:pt x="539" y="493"/>
                    <a:pt x="610" y="367"/>
                  </a:cubicBezTo>
                  <a:cubicBezTo>
                    <a:pt x="652" y="232"/>
                    <a:pt x="569" y="57"/>
                    <a:pt x="435" y="15"/>
                  </a:cubicBezTo>
                  <a:cubicBezTo>
                    <a:pt x="404" y="5"/>
                    <a:pt x="370" y="0"/>
                    <a:pt x="3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41"/>
            <p:cNvSpPr/>
            <p:nvPr/>
          </p:nvSpPr>
          <p:spPr>
            <a:xfrm>
              <a:off x="4558025" y="4557800"/>
              <a:ext cx="16050" cy="14050"/>
            </a:xfrm>
            <a:custGeom>
              <a:rect b="b" l="l" r="r" t="t"/>
              <a:pathLst>
                <a:path extrusionOk="0" h="562" w="642">
                  <a:moveTo>
                    <a:pt x="313" y="1"/>
                  </a:moveTo>
                  <a:cubicBezTo>
                    <a:pt x="213" y="1"/>
                    <a:pt x="113" y="71"/>
                    <a:pt x="83" y="168"/>
                  </a:cubicBezTo>
                  <a:cubicBezTo>
                    <a:pt x="0" y="334"/>
                    <a:pt x="83" y="468"/>
                    <a:pt x="207" y="551"/>
                  </a:cubicBezTo>
                  <a:cubicBezTo>
                    <a:pt x="231" y="558"/>
                    <a:pt x="256" y="561"/>
                    <a:pt x="281" y="561"/>
                  </a:cubicBezTo>
                  <a:cubicBezTo>
                    <a:pt x="401" y="561"/>
                    <a:pt x="532" y="487"/>
                    <a:pt x="600" y="385"/>
                  </a:cubicBezTo>
                  <a:cubicBezTo>
                    <a:pt x="641" y="251"/>
                    <a:pt x="558" y="75"/>
                    <a:pt x="424" y="34"/>
                  </a:cubicBezTo>
                  <a:cubicBezTo>
                    <a:pt x="390" y="11"/>
                    <a:pt x="352" y="1"/>
                    <a:pt x="3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41"/>
            <p:cNvSpPr/>
            <p:nvPr/>
          </p:nvSpPr>
          <p:spPr>
            <a:xfrm>
              <a:off x="4622625" y="4584100"/>
              <a:ext cx="16050" cy="14275"/>
            </a:xfrm>
            <a:custGeom>
              <a:rect b="b" l="l" r="r" t="t"/>
              <a:pathLst>
                <a:path extrusionOk="0" h="571" w="642">
                  <a:moveTo>
                    <a:pt x="314" y="1"/>
                  </a:moveTo>
                  <a:cubicBezTo>
                    <a:pt x="200" y="1"/>
                    <a:pt x="106" y="57"/>
                    <a:pt x="42" y="191"/>
                  </a:cubicBezTo>
                  <a:cubicBezTo>
                    <a:pt x="1" y="315"/>
                    <a:pt x="42" y="491"/>
                    <a:pt x="208" y="533"/>
                  </a:cubicBezTo>
                  <a:cubicBezTo>
                    <a:pt x="246" y="559"/>
                    <a:pt x="287" y="570"/>
                    <a:pt x="328" y="570"/>
                  </a:cubicBezTo>
                  <a:cubicBezTo>
                    <a:pt x="431" y="570"/>
                    <a:pt x="530" y="497"/>
                    <a:pt x="559" y="409"/>
                  </a:cubicBezTo>
                  <a:cubicBezTo>
                    <a:pt x="642" y="233"/>
                    <a:pt x="559" y="109"/>
                    <a:pt x="425" y="16"/>
                  </a:cubicBezTo>
                  <a:cubicBezTo>
                    <a:pt x="386" y="6"/>
                    <a:pt x="349" y="1"/>
                    <a:pt x="3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41"/>
            <p:cNvSpPr/>
            <p:nvPr/>
          </p:nvSpPr>
          <p:spPr>
            <a:xfrm>
              <a:off x="4494425" y="4641600"/>
              <a:ext cx="7525" cy="8550"/>
            </a:xfrm>
            <a:custGeom>
              <a:rect b="b" l="l" r="r" t="t"/>
              <a:pathLst>
                <a:path extrusionOk="0" h="342" w="301">
                  <a:moveTo>
                    <a:pt x="83" y="1"/>
                  </a:moveTo>
                  <a:lnTo>
                    <a:pt x="1" y="259"/>
                  </a:lnTo>
                  <a:lnTo>
                    <a:pt x="259" y="342"/>
                  </a:lnTo>
                  <a:lnTo>
                    <a:pt x="259" y="300"/>
                  </a:lnTo>
                  <a:cubicBezTo>
                    <a:pt x="301" y="176"/>
                    <a:pt x="218" y="42"/>
                    <a:pt x="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41"/>
            <p:cNvSpPr/>
            <p:nvPr/>
          </p:nvSpPr>
          <p:spPr>
            <a:xfrm>
              <a:off x="4517950" y="4576975"/>
              <a:ext cx="10875" cy="14000"/>
            </a:xfrm>
            <a:custGeom>
              <a:rect b="b" l="l" r="r" t="t"/>
              <a:pathLst>
                <a:path extrusionOk="0" h="560" w="435">
                  <a:moveTo>
                    <a:pt x="218" y="1"/>
                  </a:moveTo>
                  <a:lnTo>
                    <a:pt x="1" y="518"/>
                  </a:lnTo>
                  <a:cubicBezTo>
                    <a:pt x="1" y="518"/>
                    <a:pt x="52" y="518"/>
                    <a:pt x="52" y="559"/>
                  </a:cubicBezTo>
                  <a:cubicBezTo>
                    <a:pt x="176" y="559"/>
                    <a:pt x="311" y="518"/>
                    <a:pt x="352" y="394"/>
                  </a:cubicBezTo>
                  <a:cubicBezTo>
                    <a:pt x="435" y="259"/>
                    <a:pt x="393" y="135"/>
                    <a:pt x="259" y="42"/>
                  </a:cubicBez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41"/>
            <p:cNvSpPr/>
            <p:nvPr/>
          </p:nvSpPr>
          <p:spPr>
            <a:xfrm>
              <a:off x="4668900" y="4569475"/>
              <a:ext cx="6500" cy="9600"/>
            </a:xfrm>
            <a:custGeom>
              <a:rect b="b" l="l" r="r" t="t"/>
              <a:pathLst>
                <a:path extrusionOk="0" h="384" w="260">
                  <a:moveTo>
                    <a:pt x="1" y="1"/>
                  </a:moveTo>
                  <a:lnTo>
                    <a:pt x="1" y="84"/>
                  </a:lnTo>
                  <a:lnTo>
                    <a:pt x="1" y="125"/>
                  </a:lnTo>
                  <a:lnTo>
                    <a:pt x="1" y="218"/>
                  </a:lnTo>
                  <a:cubicBezTo>
                    <a:pt x="42" y="259"/>
                    <a:pt x="42" y="301"/>
                    <a:pt x="83" y="301"/>
                  </a:cubicBezTo>
                  <a:cubicBezTo>
                    <a:pt x="83" y="342"/>
                    <a:pt x="125" y="342"/>
                    <a:pt x="166" y="384"/>
                  </a:cubicBezTo>
                  <a:lnTo>
                    <a:pt x="259" y="12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41"/>
            <p:cNvSpPr/>
            <p:nvPr/>
          </p:nvSpPr>
          <p:spPr>
            <a:xfrm>
              <a:off x="4604275" y="4543650"/>
              <a:ext cx="14000" cy="9325"/>
            </a:xfrm>
            <a:custGeom>
              <a:rect b="b" l="l" r="r" t="t"/>
              <a:pathLst>
                <a:path extrusionOk="0" h="373" w="560">
                  <a:moveTo>
                    <a:pt x="42" y="0"/>
                  </a:moveTo>
                  <a:cubicBezTo>
                    <a:pt x="1" y="41"/>
                    <a:pt x="1" y="41"/>
                    <a:pt x="1" y="83"/>
                  </a:cubicBezTo>
                  <a:cubicBezTo>
                    <a:pt x="1" y="217"/>
                    <a:pt x="84" y="300"/>
                    <a:pt x="166" y="341"/>
                  </a:cubicBezTo>
                  <a:cubicBezTo>
                    <a:pt x="192" y="362"/>
                    <a:pt x="226" y="372"/>
                    <a:pt x="258" y="372"/>
                  </a:cubicBezTo>
                  <a:cubicBezTo>
                    <a:pt x="290" y="372"/>
                    <a:pt x="321" y="362"/>
                    <a:pt x="342" y="341"/>
                  </a:cubicBezTo>
                  <a:lnTo>
                    <a:pt x="383" y="341"/>
                  </a:lnTo>
                  <a:cubicBezTo>
                    <a:pt x="425" y="341"/>
                    <a:pt x="476" y="300"/>
                    <a:pt x="476" y="300"/>
                  </a:cubicBezTo>
                  <a:cubicBezTo>
                    <a:pt x="518" y="259"/>
                    <a:pt x="518" y="217"/>
                    <a:pt x="559" y="217"/>
                  </a:cubicBezTo>
                  <a:lnTo>
                    <a:pt x="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41"/>
            <p:cNvSpPr/>
            <p:nvPr/>
          </p:nvSpPr>
          <p:spPr>
            <a:xfrm>
              <a:off x="4545100" y="4519850"/>
              <a:ext cx="8550" cy="6500"/>
            </a:xfrm>
            <a:custGeom>
              <a:rect b="b" l="l" r="r" t="t"/>
              <a:pathLst>
                <a:path extrusionOk="0" h="260" w="342">
                  <a:moveTo>
                    <a:pt x="83" y="1"/>
                  </a:moveTo>
                  <a:lnTo>
                    <a:pt x="0" y="259"/>
                  </a:lnTo>
                  <a:lnTo>
                    <a:pt x="207" y="259"/>
                  </a:lnTo>
                  <a:cubicBezTo>
                    <a:pt x="259" y="218"/>
                    <a:pt x="300" y="177"/>
                    <a:pt x="341" y="94"/>
                  </a:cubicBezTo>
                  <a:lnTo>
                    <a:pt x="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41"/>
            <p:cNvSpPr/>
            <p:nvPr/>
          </p:nvSpPr>
          <p:spPr>
            <a:xfrm>
              <a:off x="4566550" y="4822525"/>
              <a:ext cx="6475" cy="2100"/>
            </a:xfrm>
            <a:custGeom>
              <a:rect b="b" l="l" r="r" t="t"/>
              <a:pathLst>
                <a:path extrusionOk="0" h="84" w="259">
                  <a:moveTo>
                    <a:pt x="0" y="1"/>
                  </a:moveTo>
                  <a:cubicBezTo>
                    <a:pt x="83" y="42"/>
                    <a:pt x="124" y="42"/>
                    <a:pt x="217" y="84"/>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41"/>
            <p:cNvSpPr/>
            <p:nvPr/>
          </p:nvSpPr>
          <p:spPr>
            <a:xfrm>
              <a:off x="4506325" y="4795650"/>
              <a:ext cx="4150" cy="3125"/>
            </a:xfrm>
            <a:custGeom>
              <a:rect b="b" l="l" r="r" t="t"/>
              <a:pathLst>
                <a:path extrusionOk="0" h="125" w="166">
                  <a:moveTo>
                    <a:pt x="0" y="1"/>
                  </a:moveTo>
                  <a:cubicBezTo>
                    <a:pt x="83" y="42"/>
                    <a:pt x="124" y="83"/>
                    <a:pt x="166" y="125"/>
                  </a:cubicBezTo>
                  <a:cubicBezTo>
                    <a:pt x="166" y="83"/>
                    <a:pt x="124" y="42"/>
                    <a:pt x="83" y="42"/>
                  </a:cubicBezTo>
                  <a:cubicBezTo>
                    <a:pt x="42" y="1"/>
                    <a:pt x="42"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41"/>
            <p:cNvSpPr/>
            <p:nvPr/>
          </p:nvSpPr>
          <p:spPr>
            <a:xfrm>
              <a:off x="4588000" y="4757925"/>
              <a:ext cx="10875" cy="13975"/>
            </a:xfrm>
            <a:custGeom>
              <a:rect b="b" l="l" r="r" t="t"/>
              <a:pathLst>
                <a:path extrusionOk="0" h="559" w="435">
                  <a:moveTo>
                    <a:pt x="259" y="0"/>
                  </a:moveTo>
                  <a:cubicBezTo>
                    <a:pt x="218" y="41"/>
                    <a:pt x="135" y="83"/>
                    <a:pt x="94" y="135"/>
                  </a:cubicBezTo>
                  <a:lnTo>
                    <a:pt x="94" y="176"/>
                  </a:lnTo>
                  <a:cubicBezTo>
                    <a:pt x="0" y="300"/>
                    <a:pt x="94" y="476"/>
                    <a:pt x="218" y="558"/>
                  </a:cubicBezTo>
                  <a:lnTo>
                    <a:pt x="435" y="41"/>
                  </a:lnTo>
                  <a:cubicBezTo>
                    <a:pt x="393" y="0"/>
                    <a:pt x="352"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41"/>
            <p:cNvSpPr/>
            <p:nvPr/>
          </p:nvSpPr>
          <p:spPr>
            <a:xfrm>
              <a:off x="4524425" y="4731700"/>
              <a:ext cx="15275" cy="13675"/>
            </a:xfrm>
            <a:custGeom>
              <a:rect b="b" l="l" r="r" t="t"/>
              <a:pathLst>
                <a:path extrusionOk="0" h="547" w="611">
                  <a:moveTo>
                    <a:pt x="296" y="0"/>
                  </a:moveTo>
                  <a:cubicBezTo>
                    <a:pt x="188" y="0"/>
                    <a:pt x="83" y="56"/>
                    <a:pt x="52" y="191"/>
                  </a:cubicBezTo>
                  <a:cubicBezTo>
                    <a:pt x="0" y="315"/>
                    <a:pt x="52" y="491"/>
                    <a:pt x="217" y="532"/>
                  </a:cubicBezTo>
                  <a:cubicBezTo>
                    <a:pt x="249" y="542"/>
                    <a:pt x="282" y="547"/>
                    <a:pt x="314" y="547"/>
                  </a:cubicBezTo>
                  <a:cubicBezTo>
                    <a:pt x="423" y="547"/>
                    <a:pt x="529" y="491"/>
                    <a:pt x="569" y="356"/>
                  </a:cubicBezTo>
                  <a:cubicBezTo>
                    <a:pt x="610" y="232"/>
                    <a:pt x="569" y="57"/>
                    <a:pt x="393" y="15"/>
                  </a:cubicBezTo>
                  <a:cubicBezTo>
                    <a:pt x="362" y="6"/>
                    <a:pt x="329"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41"/>
            <p:cNvSpPr/>
            <p:nvPr/>
          </p:nvSpPr>
          <p:spPr>
            <a:xfrm>
              <a:off x="4479175" y="4750625"/>
              <a:ext cx="15275" cy="13575"/>
            </a:xfrm>
            <a:custGeom>
              <a:rect b="b" l="l" r="r" t="t"/>
              <a:pathLst>
                <a:path extrusionOk="0" h="543" w="611">
                  <a:moveTo>
                    <a:pt x="278" y="1"/>
                  </a:moveTo>
                  <a:cubicBezTo>
                    <a:pt x="177" y="1"/>
                    <a:pt x="82" y="71"/>
                    <a:pt x="52" y="168"/>
                  </a:cubicBezTo>
                  <a:cubicBezTo>
                    <a:pt x="1" y="292"/>
                    <a:pt x="52" y="468"/>
                    <a:pt x="218" y="509"/>
                  </a:cubicBezTo>
                  <a:cubicBezTo>
                    <a:pt x="255" y="532"/>
                    <a:pt x="294" y="542"/>
                    <a:pt x="333" y="542"/>
                  </a:cubicBezTo>
                  <a:cubicBezTo>
                    <a:pt x="435" y="542"/>
                    <a:pt x="532" y="472"/>
                    <a:pt x="569" y="375"/>
                  </a:cubicBezTo>
                  <a:cubicBezTo>
                    <a:pt x="611" y="251"/>
                    <a:pt x="569" y="75"/>
                    <a:pt x="394" y="34"/>
                  </a:cubicBezTo>
                  <a:cubicBezTo>
                    <a:pt x="357" y="11"/>
                    <a:pt x="317" y="1"/>
                    <a:pt x="2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41"/>
            <p:cNvSpPr/>
            <p:nvPr/>
          </p:nvSpPr>
          <p:spPr>
            <a:xfrm>
              <a:off x="4542775" y="4776925"/>
              <a:ext cx="16300" cy="13700"/>
            </a:xfrm>
            <a:custGeom>
              <a:rect b="b" l="l" r="r" t="t"/>
              <a:pathLst>
                <a:path extrusionOk="0" h="548" w="652">
                  <a:moveTo>
                    <a:pt x="337" y="1"/>
                  </a:moveTo>
                  <a:cubicBezTo>
                    <a:pt x="230" y="1"/>
                    <a:pt x="125" y="56"/>
                    <a:pt x="93" y="191"/>
                  </a:cubicBezTo>
                  <a:cubicBezTo>
                    <a:pt x="0" y="315"/>
                    <a:pt x="93" y="491"/>
                    <a:pt x="217" y="532"/>
                  </a:cubicBezTo>
                  <a:cubicBezTo>
                    <a:pt x="251" y="543"/>
                    <a:pt x="286" y="548"/>
                    <a:pt x="322" y="548"/>
                  </a:cubicBezTo>
                  <a:cubicBezTo>
                    <a:pt x="430" y="548"/>
                    <a:pt x="540" y="501"/>
                    <a:pt x="610" y="408"/>
                  </a:cubicBezTo>
                  <a:cubicBezTo>
                    <a:pt x="652" y="233"/>
                    <a:pt x="558" y="57"/>
                    <a:pt x="434" y="16"/>
                  </a:cubicBezTo>
                  <a:cubicBezTo>
                    <a:pt x="403" y="6"/>
                    <a:pt x="370" y="1"/>
                    <a:pt x="3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41"/>
            <p:cNvSpPr/>
            <p:nvPr/>
          </p:nvSpPr>
          <p:spPr>
            <a:xfrm>
              <a:off x="4505025" y="4686450"/>
              <a:ext cx="16300" cy="13700"/>
            </a:xfrm>
            <a:custGeom>
              <a:rect b="b" l="l" r="r" t="t"/>
              <a:pathLst>
                <a:path extrusionOk="0" h="548" w="652">
                  <a:moveTo>
                    <a:pt x="337" y="1"/>
                  </a:moveTo>
                  <a:cubicBezTo>
                    <a:pt x="232" y="1"/>
                    <a:pt x="125" y="49"/>
                    <a:pt x="94" y="150"/>
                  </a:cubicBezTo>
                  <a:cubicBezTo>
                    <a:pt x="1" y="316"/>
                    <a:pt x="94" y="491"/>
                    <a:pt x="218" y="533"/>
                  </a:cubicBezTo>
                  <a:cubicBezTo>
                    <a:pt x="249" y="542"/>
                    <a:pt x="282" y="548"/>
                    <a:pt x="315" y="548"/>
                  </a:cubicBezTo>
                  <a:cubicBezTo>
                    <a:pt x="423" y="548"/>
                    <a:pt x="530" y="492"/>
                    <a:pt x="569" y="357"/>
                  </a:cubicBezTo>
                  <a:cubicBezTo>
                    <a:pt x="652" y="233"/>
                    <a:pt x="569" y="57"/>
                    <a:pt x="435" y="16"/>
                  </a:cubicBezTo>
                  <a:cubicBezTo>
                    <a:pt x="404" y="6"/>
                    <a:pt x="371" y="1"/>
                    <a:pt x="3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41"/>
            <p:cNvSpPr/>
            <p:nvPr/>
          </p:nvSpPr>
          <p:spPr>
            <a:xfrm>
              <a:off x="4569650" y="4712900"/>
              <a:ext cx="15275" cy="13550"/>
            </a:xfrm>
            <a:custGeom>
              <a:rect b="b" l="l" r="r" t="t"/>
              <a:pathLst>
                <a:path extrusionOk="0" h="542" w="611">
                  <a:moveTo>
                    <a:pt x="301" y="0"/>
                  </a:moveTo>
                  <a:cubicBezTo>
                    <a:pt x="193" y="0"/>
                    <a:pt x="112" y="70"/>
                    <a:pt x="52" y="168"/>
                  </a:cubicBezTo>
                  <a:cubicBezTo>
                    <a:pt x="0" y="292"/>
                    <a:pt x="52" y="467"/>
                    <a:pt x="218" y="509"/>
                  </a:cubicBezTo>
                  <a:cubicBezTo>
                    <a:pt x="255" y="532"/>
                    <a:pt x="295" y="542"/>
                    <a:pt x="334" y="542"/>
                  </a:cubicBezTo>
                  <a:cubicBezTo>
                    <a:pt x="435" y="542"/>
                    <a:pt x="532" y="474"/>
                    <a:pt x="569" y="385"/>
                  </a:cubicBezTo>
                  <a:cubicBezTo>
                    <a:pt x="610" y="250"/>
                    <a:pt x="569" y="74"/>
                    <a:pt x="435" y="33"/>
                  </a:cubicBezTo>
                  <a:cubicBezTo>
                    <a:pt x="386" y="10"/>
                    <a:pt x="341" y="0"/>
                    <a:pt x="3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41"/>
            <p:cNvSpPr/>
            <p:nvPr/>
          </p:nvSpPr>
          <p:spPr>
            <a:xfrm>
              <a:off x="4465225" y="4705175"/>
              <a:ext cx="10875" cy="13775"/>
            </a:xfrm>
            <a:custGeom>
              <a:rect b="b" l="l" r="r" t="t"/>
              <a:pathLst>
                <a:path extrusionOk="0" h="551" w="435">
                  <a:moveTo>
                    <a:pt x="218" y="1"/>
                  </a:moveTo>
                  <a:lnTo>
                    <a:pt x="0" y="518"/>
                  </a:lnTo>
                  <a:cubicBezTo>
                    <a:pt x="38" y="541"/>
                    <a:pt x="77" y="551"/>
                    <a:pt x="116" y="551"/>
                  </a:cubicBezTo>
                  <a:cubicBezTo>
                    <a:pt x="218" y="551"/>
                    <a:pt x="315" y="481"/>
                    <a:pt x="352" y="383"/>
                  </a:cubicBezTo>
                  <a:cubicBezTo>
                    <a:pt x="435" y="259"/>
                    <a:pt x="352" y="84"/>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41"/>
            <p:cNvSpPr/>
            <p:nvPr/>
          </p:nvSpPr>
          <p:spPr>
            <a:xfrm>
              <a:off x="4614875" y="4697700"/>
              <a:ext cx="7775" cy="9575"/>
            </a:xfrm>
            <a:custGeom>
              <a:rect b="b" l="l" r="r" t="t"/>
              <a:pathLst>
                <a:path extrusionOk="0" h="383" w="311">
                  <a:moveTo>
                    <a:pt x="52" y="0"/>
                  </a:moveTo>
                  <a:lnTo>
                    <a:pt x="52" y="83"/>
                  </a:lnTo>
                  <a:cubicBezTo>
                    <a:pt x="1" y="166"/>
                    <a:pt x="52" y="300"/>
                    <a:pt x="176" y="341"/>
                  </a:cubicBezTo>
                  <a:cubicBezTo>
                    <a:pt x="176" y="383"/>
                    <a:pt x="176" y="383"/>
                    <a:pt x="218" y="383"/>
                  </a:cubicBezTo>
                  <a:lnTo>
                    <a:pt x="311" y="124"/>
                  </a:lnTo>
                  <a:lnTo>
                    <a:pt x="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41"/>
            <p:cNvSpPr/>
            <p:nvPr/>
          </p:nvSpPr>
          <p:spPr>
            <a:xfrm>
              <a:off x="4551550" y="4671850"/>
              <a:ext cx="13975" cy="9575"/>
            </a:xfrm>
            <a:custGeom>
              <a:rect b="b" l="l" r="r" t="t"/>
              <a:pathLst>
                <a:path extrusionOk="0" h="383" w="559">
                  <a:moveTo>
                    <a:pt x="42" y="0"/>
                  </a:moveTo>
                  <a:cubicBezTo>
                    <a:pt x="1" y="0"/>
                    <a:pt x="1" y="42"/>
                    <a:pt x="1" y="42"/>
                  </a:cubicBezTo>
                  <a:cubicBezTo>
                    <a:pt x="1" y="83"/>
                    <a:pt x="1" y="166"/>
                    <a:pt x="42" y="217"/>
                  </a:cubicBezTo>
                  <a:lnTo>
                    <a:pt x="42" y="259"/>
                  </a:lnTo>
                  <a:lnTo>
                    <a:pt x="125" y="341"/>
                  </a:lnTo>
                  <a:lnTo>
                    <a:pt x="166" y="341"/>
                  </a:lnTo>
                  <a:cubicBezTo>
                    <a:pt x="207" y="383"/>
                    <a:pt x="301" y="383"/>
                    <a:pt x="342" y="383"/>
                  </a:cubicBezTo>
                  <a:lnTo>
                    <a:pt x="383" y="341"/>
                  </a:lnTo>
                  <a:cubicBezTo>
                    <a:pt x="425" y="341"/>
                    <a:pt x="466" y="341"/>
                    <a:pt x="466" y="300"/>
                  </a:cubicBezTo>
                  <a:cubicBezTo>
                    <a:pt x="518" y="259"/>
                    <a:pt x="518" y="259"/>
                    <a:pt x="559" y="217"/>
                  </a:cubicBezTo>
                  <a:lnTo>
                    <a:pt x="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41"/>
            <p:cNvSpPr/>
            <p:nvPr/>
          </p:nvSpPr>
          <p:spPr>
            <a:xfrm>
              <a:off x="4492100" y="4648075"/>
              <a:ext cx="8825" cy="6750"/>
            </a:xfrm>
            <a:custGeom>
              <a:rect b="b" l="l" r="r" t="t"/>
              <a:pathLst>
                <a:path extrusionOk="0" h="270" w="353">
                  <a:moveTo>
                    <a:pt x="94" y="0"/>
                  </a:moveTo>
                  <a:lnTo>
                    <a:pt x="1" y="258"/>
                  </a:lnTo>
                  <a:lnTo>
                    <a:pt x="52" y="258"/>
                  </a:lnTo>
                  <a:cubicBezTo>
                    <a:pt x="74" y="266"/>
                    <a:pt x="96" y="269"/>
                    <a:pt x="118" y="269"/>
                  </a:cubicBezTo>
                  <a:cubicBezTo>
                    <a:pt x="221" y="269"/>
                    <a:pt x="318" y="194"/>
                    <a:pt x="352" y="83"/>
                  </a:cubicBezTo>
                  <a:lnTo>
                    <a:pt x="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41"/>
            <p:cNvSpPr/>
            <p:nvPr/>
          </p:nvSpPr>
          <p:spPr>
            <a:xfrm>
              <a:off x="4805625" y="3870575"/>
              <a:ext cx="8575" cy="7525"/>
            </a:xfrm>
            <a:custGeom>
              <a:rect b="b" l="l" r="r" t="t"/>
              <a:pathLst>
                <a:path extrusionOk="0" h="301" w="343">
                  <a:moveTo>
                    <a:pt x="177" y="0"/>
                  </a:moveTo>
                  <a:cubicBezTo>
                    <a:pt x="125" y="0"/>
                    <a:pt x="125" y="42"/>
                    <a:pt x="84" y="42"/>
                  </a:cubicBezTo>
                  <a:lnTo>
                    <a:pt x="42" y="83"/>
                  </a:lnTo>
                  <a:cubicBezTo>
                    <a:pt x="1" y="124"/>
                    <a:pt x="1" y="124"/>
                    <a:pt x="1" y="166"/>
                  </a:cubicBezTo>
                  <a:lnTo>
                    <a:pt x="218" y="300"/>
                  </a:lnTo>
                  <a:lnTo>
                    <a:pt x="342" y="42"/>
                  </a:lnTo>
                  <a:cubicBezTo>
                    <a:pt x="301" y="0"/>
                    <a:pt x="218" y="0"/>
                    <a:pt x="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41"/>
            <p:cNvSpPr/>
            <p:nvPr/>
          </p:nvSpPr>
          <p:spPr>
            <a:xfrm>
              <a:off x="4741025" y="3844325"/>
              <a:ext cx="13975" cy="8950"/>
            </a:xfrm>
            <a:custGeom>
              <a:rect b="b" l="l" r="r" t="t"/>
              <a:pathLst>
                <a:path extrusionOk="0" h="358" w="559">
                  <a:moveTo>
                    <a:pt x="241" y="0"/>
                  </a:moveTo>
                  <a:cubicBezTo>
                    <a:pt x="152" y="0"/>
                    <a:pt x="72" y="39"/>
                    <a:pt x="42" y="99"/>
                  </a:cubicBezTo>
                  <a:cubicBezTo>
                    <a:pt x="0" y="140"/>
                    <a:pt x="0" y="140"/>
                    <a:pt x="0" y="182"/>
                  </a:cubicBezTo>
                  <a:lnTo>
                    <a:pt x="517" y="358"/>
                  </a:lnTo>
                  <a:cubicBezTo>
                    <a:pt x="558" y="233"/>
                    <a:pt x="517" y="58"/>
                    <a:pt x="341" y="16"/>
                  </a:cubicBezTo>
                  <a:cubicBezTo>
                    <a:pt x="308" y="5"/>
                    <a:pt x="274" y="0"/>
                    <a:pt x="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41"/>
            <p:cNvSpPr/>
            <p:nvPr/>
          </p:nvSpPr>
          <p:spPr>
            <a:xfrm>
              <a:off x="4830450" y="3809050"/>
              <a:ext cx="8550" cy="10875"/>
            </a:xfrm>
            <a:custGeom>
              <a:rect b="b" l="l" r="r" t="t"/>
              <a:pathLst>
                <a:path extrusionOk="0" h="435" w="342">
                  <a:moveTo>
                    <a:pt x="83" y="1"/>
                  </a:moveTo>
                  <a:lnTo>
                    <a:pt x="42" y="42"/>
                  </a:lnTo>
                  <a:cubicBezTo>
                    <a:pt x="0" y="135"/>
                    <a:pt x="0" y="218"/>
                    <a:pt x="42" y="259"/>
                  </a:cubicBezTo>
                  <a:cubicBezTo>
                    <a:pt x="83" y="352"/>
                    <a:pt x="83" y="393"/>
                    <a:pt x="125" y="393"/>
                  </a:cubicBezTo>
                  <a:cubicBezTo>
                    <a:pt x="166" y="393"/>
                    <a:pt x="166" y="435"/>
                    <a:pt x="218" y="435"/>
                  </a:cubicBezTo>
                  <a:lnTo>
                    <a:pt x="342" y="42"/>
                  </a:lnTo>
                  <a:cubicBezTo>
                    <a:pt x="259" y="1"/>
                    <a:pt x="166" y="1"/>
                    <a:pt x="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41"/>
            <p:cNvSpPr/>
            <p:nvPr/>
          </p:nvSpPr>
          <p:spPr>
            <a:xfrm>
              <a:off x="4720600" y="3802600"/>
              <a:ext cx="15025" cy="10200"/>
            </a:xfrm>
            <a:custGeom>
              <a:rect b="b" l="l" r="r" t="t"/>
              <a:pathLst>
                <a:path extrusionOk="0" h="408" w="601">
                  <a:moveTo>
                    <a:pt x="559" y="0"/>
                  </a:moveTo>
                  <a:cubicBezTo>
                    <a:pt x="383" y="0"/>
                    <a:pt x="218" y="0"/>
                    <a:pt x="42" y="41"/>
                  </a:cubicBezTo>
                  <a:cubicBezTo>
                    <a:pt x="0" y="176"/>
                    <a:pt x="83" y="352"/>
                    <a:pt x="218" y="393"/>
                  </a:cubicBezTo>
                  <a:cubicBezTo>
                    <a:pt x="246" y="403"/>
                    <a:pt x="278" y="408"/>
                    <a:pt x="310" y="408"/>
                  </a:cubicBezTo>
                  <a:cubicBezTo>
                    <a:pt x="416" y="408"/>
                    <a:pt x="527" y="352"/>
                    <a:pt x="559" y="217"/>
                  </a:cubicBezTo>
                  <a:cubicBezTo>
                    <a:pt x="600" y="176"/>
                    <a:pt x="600" y="93"/>
                    <a:pt x="5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41"/>
            <p:cNvSpPr/>
            <p:nvPr/>
          </p:nvSpPr>
          <p:spPr>
            <a:xfrm>
              <a:off x="4785225" y="3825075"/>
              <a:ext cx="15000" cy="14025"/>
            </a:xfrm>
            <a:custGeom>
              <a:rect b="b" l="l" r="r" t="t"/>
              <a:pathLst>
                <a:path extrusionOk="0" h="561" w="600">
                  <a:moveTo>
                    <a:pt x="313" y="0"/>
                  </a:moveTo>
                  <a:cubicBezTo>
                    <a:pt x="201" y="0"/>
                    <a:pt x="76" y="74"/>
                    <a:pt x="42" y="176"/>
                  </a:cubicBezTo>
                  <a:cubicBezTo>
                    <a:pt x="0" y="311"/>
                    <a:pt x="42" y="487"/>
                    <a:pt x="217" y="528"/>
                  </a:cubicBezTo>
                  <a:cubicBezTo>
                    <a:pt x="252" y="551"/>
                    <a:pt x="290" y="561"/>
                    <a:pt x="328" y="561"/>
                  </a:cubicBezTo>
                  <a:cubicBezTo>
                    <a:pt x="428" y="561"/>
                    <a:pt x="529" y="491"/>
                    <a:pt x="558" y="393"/>
                  </a:cubicBezTo>
                  <a:cubicBezTo>
                    <a:pt x="600" y="269"/>
                    <a:pt x="558" y="94"/>
                    <a:pt x="383" y="11"/>
                  </a:cubicBezTo>
                  <a:cubicBezTo>
                    <a:pt x="361" y="4"/>
                    <a:pt x="337" y="0"/>
                    <a:pt x="3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41"/>
            <p:cNvSpPr/>
            <p:nvPr/>
          </p:nvSpPr>
          <p:spPr>
            <a:xfrm>
              <a:off x="4682850" y="3817850"/>
              <a:ext cx="7525" cy="9575"/>
            </a:xfrm>
            <a:custGeom>
              <a:rect b="b" l="l" r="r" t="t"/>
              <a:pathLst>
                <a:path extrusionOk="0" h="383" w="301">
                  <a:moveTo>
                    <a:pt x="125" y="0"/>
                  </a:moveTo>
                  <a:lnTo>
                    <a:pt x="1" y="259"/>
                  </a:lnTo>
                  <a:lnTo>
                    <a:pt x="259" y="383"/>
                  </a:lnTo>
                  <a:cubicBezTo>
                    <a:pt x="259" y="341"/>
                    <a:pt x="301" y="341"/>
                    <a:pt x="301" y="341"/>
                  </a:cubicBezTo>
                  <a:cubicBezTo>
                    <a:pt x="301" y="207"/>
                    <a:pt x="259" y="124"/>
                    <a:pt x="177" y="41"/>
                  </a:cubicBezTo>
                  <a:cubicBezTo>
                    <a:pt x="177" y="41"/>
                    <a:pt x="125" y="41"/>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41"/>
            <p:cNvSpPr/>
            <p:nvPr/>
          </p:nvSpPr>
          <p:spPr>
            <a:xfrm>
              <a:off x="4751875" y="3998775"/>
              <a:ext cx="9575" cy="7525"/>
            </a:xfrm>
            <a:custGeom>
              <a:rect b="b" l="l" r="r" t="t"/>
              <a:pathLst>
                <a:path extrusionOk="0" h="301" w="383">
                  <a:moveTo>
                    <a:pt x="259" y="0"/>
                  </a:moveTo>
                  <a:cubicBezTo>
                    <a:pt x="166" y="0"/>
                    <a:pt x="83" y="42"/>
                    <a:pt x="42" y="124"/>
                  </a:cubicBezTo>
                  <a:cubicBezTo>
                    <a:pt x="42" y="124"/>
                    <a:pt x="42" y="166"/>
                    <a:pt x="0" y="166"/>
                  </a:cubicBezTo>
                  <a:lnTo>
                    <a:pt x="259" y="300"/>
                  </a:lnTo>
                  <a:lnTo>
                    <a:pt x="383" y="42"/>
                  </a:lnTo>
                  <a:cubicBezTo>
                    <a:pt x="342" y="0"/>
                    <a:pt x="300"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41"/>
            <p:cNvSpPr/>
            <p:nvPr/>
          </p:nvSpPr>
          <p:spPr>
            <a:xfrm>
              <a:off x="4688300" y="3972450"/>
              <a:ext cx="12925" cy="10075"/>
            </a:xfrm>
            <a:custGeom>
              <a:rect b="b" l="l" r="r" t="t"/>
              <a:pathLst>
                <a:path extrusionOk="0" h="403" w="517">
                  <a:moveTo>
                    <a:pt x="243" y="0"/>
                  </a:moveTo>
                  <a:cubicBezTo>
                    <a:pt x="139" y="0"/>
                    <a:pt x="31" y="60"/>
                    <a:pt x="0" y="185"/>
                  </a:cubicBezTo>
                  <a:lnTo>
                    <a:pt x="517" y="402"/>
                  </a:lnTo>
                  <a:lnTo>
                    <a:pt x="517" y="278"/>
                  </a:lnTo>
                  <a:cubicBezTo>
                    <a:pt x="517" y="185"/>
                    <a:pt x="476" y="61"/>
                    <a:pt x="341" y="20"/>
                  </a:cubicBezTo>
                  <a:cubicBezTo>
                    <a:pt x="311" y="7"/>
                    <a:pt x="277" y="0"/>
                    <a:pt x="2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41"/>
            <p:cNvSpPr/>
            <p:nvPr/>
          </p:nvSpPr>
          <p:spPr>
            <a:xfrm>
              <a:off x="4777725" y="3935200"/>
              <a:ext cx="9575" cy="12925"/>
            </a:xfrm>
            <a:custGeom>
              <a:rect b="b" l="l" r="r" t="t"/>
              <a:pathLst>
                <a:path extrusionOk="0" h="517" w="383">
                  <a:moveTo>
                    <a:pt x="300" y="0"/>
                  </a:moveTo>
                  <a:cubicBezTo>
                    <a:pt x="166" y="0"/>
                    <a:pt x="83" y="41"/>
                    <a:pt x="42" y="165"/>
                  </a:cubicBezTo>
                  <a:cubicBezTo>
                    <a:pt x="0" y="258"/>
                    <a:pt x="0" y="341"/>
                    <a:pt x="83" y="424"/>
                  </a:cubicBezTo>
                  <a:cubicBezTo>
                    <a:pt x="83" y="476"/>
                    <a:pt x="124" y="517"/>
                    <a:pt x="166" y="517"/>
                  </a:cubicBezTo>
                  <a:lnTo>
                    <a:pt x="3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41"/>
            <p:cNvSpPr/>
            <p:nvPr/>
          </p:nvSpPr>
          <p:spPr>
            <a:xfrm>
              <a:off x="4713100" y="3908400"/>
              <a:ext cx="16050" cy="14150"/>
            </a:xfrm>
            <a:custGeom>
              <a:rect b="b" l="l" r="r" t="t"/>
              <a:pathLst>
                <a:path extrusionOk="0" h="566" w="642">
                  <a:moveTo>
                    <a:pt x="292" y="0"/>
                  </a:moveTo>
                  <a:cubicBezTo>
                    <a:pt x="187" y="0"/>
                    <a:pt x="101" y="73"/>
                    <a:pt x="42" y="162"/>
                  </a:cubicBezTo>
                  <a:cubicBezTo>
                    <a:pt x="1" y="297"/>
                    <a:pt x="83" y="462"/>
                    <a:pt x="207" y="555"/>
                  </a:cubicBezTo>
                  <a:cubicBezTo>
                    <a:pt x="231" y="562"/>
                    <a:pt x="256" y="566"/>
                    <a:pt x="281" y="566"/>
                  </a:cubicBezTo>
                  <a:cubicBezTo>
                    <a:pt x="399" y="566"/>
                    <a:pt x="525" y="490"/>
                    <a:pt x="559" y="379"/>
                  </a:cubicBezTo>
                  <a:cubicBezTo>
                    <a:pt x="642" y="255"/>
                    <a:pt x="559" y="79"/>
                    <a:pt x="424" y="38"/>
                  </a:cubicBezTo>
                  <a:cubicBezTo>
                    <a:pt x="378" y="12"/>
                    <a:pt x="333" y="0"/>
                    <a:pt x="2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41"/>
            <p:cNvSpPr/>
            <p:nvPr/>
          </p:nvSpPr>
          <p:spPr>
            <a:xfrm>
              <a:off x="4667875" y="3927200"/>
              <a:ext cx="16050" cy="13825"/>
            </a:xfrm>
            <a:custGeom>
              <a:rect b="b" l="l" r="r" t="t"/>
              <a:pathLst>
                <a:path extrusionOk="0" h="553" w="642">
                  <a:moveTo>
                    <a:pt x="308" y="1"/>
                  </a:moveTo>
                  <a:cubicBezTo>
                    <a:pt x="195" y="1"/>
                    <a:pt x="104" y="61"/>
                    <a:pt x="42" y="186"/>
                  </a:cubicBezTo>
                  <a:cubicBezTo>
                    <a:pt x="0" y="320"/>
                    <a:pt x="83" y="485"/>
                    <a:pt x="207" y="537"/>
                  </a:cubicBezTo>
                  <a:cubicBezTo>
                    <a:pt x="240" y="547"/>
                    <a:pt x="276" y="552"/>
                    <a:pt x="311" y="552"/>
                  </a:cubicBezTo>
                  <a:cubicBezTo>
                    <a:pt x="420" y="552"/>
                    <a:pt x="527" y="504"/>
                    <a:pt x="559" y="403"/>
                  </a:cubicBezTo>
                  <a:cubicBezTo>
                    <a:pt x="641" y="227"/>
                    <a:pt x="559" y="103"/>
                    <a:pt x="424" y="20"/>
                  </a:cubicBezTo>
                  <a:cubicBezTo>
                    <a:pt x="383" y="7"/>
                    <a:pt x="344" y="1"/>
                    <a:pt x="3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41"/>
            <p:cNvSpPr/>
            <p:nvPr/>
          </p:nvSpPr>
          <p:spPr>
            <a:xfrm>
              <a:off x="4732475" y="3953625"/>
              <a:ext cx="15025" cy="14175"/>
            </a:xfrm>
            <a:custGeom>
              <a:rect b="b" l="l" r="r" t="t"/>
              <a:pathLst>
                <a:path extrusionOk="0" h="567" w="601">
                  <a:moveTo>
                    <a:pt x="270" y="1"/>
                  </a:moveTo>
                  <a:cubicBezTo>
                    <a:pt x="171" y="1"/>
                    <a:pt x="72" y="74"/>
                    <a:pt x="42" y="163"/>
                  </a:cubicBezTo>
                  <a:cubicBezTo>
                    <a:pt x="1" y="297"/>
                    <a:pt x="42" y="462"/>
                    <a:pt x="166" y="555"/>
                  </a:cubicBezTo>
                  <a:cubicBezTo>
                    <a:pt x="197" y="563"/>
                    <a:pt x="227" y="566"/>
                    <a:pt x="254" y="566"/>
                  </a:cubicBezTo>
                  <a:cubicBezTo>
                    <a:pt x="385" y="566"/>
                    <a:pt x="483" y="490"/>
                    <a:pt x="559" y="380"/>
                  </a:cubicBezTo>
                  <a:cubicBezTo>
                    <a:pt x="601" y="256"/>
                    <a:pt x="559" y="80"/>
                    <a:pt x="384" y="38"/>
                  </a:cubicBezTo>
                  <a:cubicBezTo>
                    <a:pt x="348" y="12"/>
                    <a:pt x="309" y="1"/>
                    <a:pt x="2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41"/>
            <p:cNvSpPr/>
            <p:nvPr/>
          </p:nvSpPr>
          <p:spPr>
            <a:xfrm>
              <a:off x="4693725" y="3863150"/>
              <a:ext cx="16050" cy="13700"/>
            </a:xfrm>
            <a:custGeom>
              <a:rect b="b" l="l" r="r" t="t"/>
              <a:pathLst>
                <a:path extrusionOk="0" h="548" w="642">
                  <a:moveTo>
                    <a:pt x="310" y="1"/>
                  </a:moveTo>
                  <a:cubicBezTo>
                    <a:pt x="211" y="1"/>
                    <a:pt x="112" y="74"/>
                    <a:pt x="83" y="163"/>
                  </a:cubicBezTo>
                  <a:cubicBezTo>
                    <a:pt x="0" y="297"/>
                    <a:pt x="83" y="463"/>
                    <a:pt x="207" y="514"/>
                  </a:cubicBezTo>
                  <a:cubicBezTo>
                    <a:pt x="255" y="537"/>
                    <a:pt x="301" y="547"/>
                    <a:pt x="343" y="547"/>
                  </a:cubicBezTo>
                  <a:cubicBezTo>
                    <a:pt x="453" y="547"/>
                    <a:pt x="540" y="477"/>
                    <a:pt x="600" y="380"/>
                  </a:cubicBezTo>
                  <a:cubicBezTo>
                    <a:pt x="641" y="256"/>
                    <a:pt x="600" y="80"/>
                    <a:pt x="424" y="39"/>
                  </a:cubicBezTo>
                  <a:cubicBezTo>
                    <a:pt x="389" y="12"/>
                    <a:pt x="350" y="1"/>
                    <a:pt x="3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41"/>
            <p:cNvSpPr/>
            <p:nvPr/>
          </p:nvSpPr>
          <p:spPr>
            <a:xfrm>
              <a:off x="4758325" y="3889575"/>
              <a:ext cx="16050" cy="13700"/>
            </a:xfrm>
            <a:custGeom>
              <a:rect b="b" l="l" r="r" t="t"/>
              <a:pathLst>
                <a:path extrusionOk="0" h="548" w="642">
                  <a:moveTo>
                    <a:pt x="330" y="1"/>
                  </a:moveTo>
                  <a:cubicBezTo>
                    <a:pt x="223" y="1"/>
                    <a:pt x="105" y="55"/>
                    <a:pt x="42" y="181"/>
                  </a:cubicBezTo>
                  <a:cubicBezTo>
                    <a:pt x="1" y="316"/>
                    <a:pt x="84" y="491"/>
                    <a:pt x="208" y="533"/>
                  </a:cubicBezTo>
                  <a:cubicBezTo>
                    <a:pt x="241" y="543"/>
                    <a:pt x="276" y="548"/>
                    <a:pt x="312" y="548"/>
                  </a:cubicBezTo>
                  <a:cubicBezTo>
                    <a:pt x="420" y="548"/>
                    <a:pt x="528" y="500"/>
                    <a:pt x="559" y="398"/>
                  </a:cubicBezTo>
                  <a:cubicBezTo>
                    <a:pt x="642" y="233"/>
                    <a:pt x="559" y="57"/>
                    <a:pt x="425" y="16"/>
                  </a:cubicBezTo>
                  <a:cubicBezTo>
                    <a:pt x="396" y="6"/>
                    <a:pt x="363" y="1"/>
                    <a:pt x="3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41"/>
            <p:cNvSpPr/>
            <p:nvPr/>
          </p:nvSpPr>
          <p:spPr>
            <a:xfrm>
              <a:off x="4630125" y="3947075"/>
              <a:ext cx="7525" cy="8550"/>
            </a:xfrm>
            <a:custGeom>
              <a:rect b="b" l="l" r="r" t="t"/>
              <a:pathLst>
                <a:path extrusionOk="0" h="342" w="301">
                  <a:moveTo>
                    <a:pt x="125" y="1"/>
                  </a:moveTo>
                  <a:lnTo>
                    <a:pt x="1" y="259"/>
                  </a:lnTo>
                  <a:lnTo>
                    <a:pt x="259" y="342"/>
                  </a:lnTo>
                  <a:cubicBezTo>
                    <a:pt x="259" y="342"/>
                    <a:pt x="259" y="300"/>
                    <a:pt x="301" y="300"/>
                  </a:cubicBezTo>
                  <a:cubicBezTo>
                    <a:pt x="301" y="166"/>
                    <a:pt x="259" y="42"/>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41"/>
            <p:cNvSpPr/>
            <p:nvPr/>
          </p:nvSpPr>
          <p:spPr>
            <a:xfrm>
              <a:off x="4653650" y="3882450"/>
              <a:ext cx="10875" cy="13325"/>
            </a:xfrm>
            <a:custGeom>
              <a:rect b="b" l="l" r="r" t="t"/>
              <a:pathLst>
                <a:path extrusionOk="0" h="533" w="435">
                  <a:moveTo>
                    <a:pt x="218" y="1"/>
                  </a:moveTo>
                  <a:lnTo>
                    <a:pt x="1" y="518"/>
                  </a:lnTo>
                  <a:cubicBezTo>
                    <a:pt x="42" y="527"/>
                    <a:pt x="80" y="533"/>
                    <a:pt x="117" y="533"/>
                  </a:cubicBezTo>
                  <a:cubicBezTo>
                    <a:pt x="236" y="533"/>
                    <a:pt x="330" y="477"/>
                    <a:pt x="393" y="342"/>
                  </a:cubicBezTo>
                  <a:cubicBezTo>
                    <a:pt x="435" y="259"/>
                    <a:pt x="393" y="84"/>
                    <a:pt x="259" y="42"/>
                  </a:cubicBezTo>
                  <a:cubicBezTo>
                    <a:pt x="259" y="1"/>
                    <a:pt x="259"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41"/>
            <p:cNvSpPr/>
            <p:nvPr/>
          </p:nvSpPr>
          <p:spPr>
            <a:xfrm>
              <a:off x="4804600" y="3874700"/>
              <a:ext cx="6500" cy="8825"/>
            </a:xfrm>
            <a:custGeom>
              <a:rect b="b" l="l" r="r" t="t"/>
              <a:pathLst>
                <a:path extrusionOk="0" h="353" w="260">
                  <a:moveTo>
                    <a:pt x="42" y="1"/>
                  </a:moveTo>
                  <a:cubicBezTo>
                    <a:pt x="1" y="1"/>
                    <a:pt x="1" y="52"/>
                    <a:pt x="1" y="52"/>
                  </a:cubicBezTo>
                  <a:lnTo>
                    <a:pt x="1" y="135"/>
                  </a:lnTo>
                  <a:cubicBezTo>
                    <a:pt x="1" y="135"/>
                    <a:pt x="1" y="176"/>
                    <a:pt x="42" y="218"/>
                  </a:cubicBezTo>
                  <a:cubicBezTo>
                    <a:pt x="42" y="311"/>
                    <a:pt x="83" y="352"/>
                    <a:pt x="166" y="352"/>
                  </a:cubicBezTo>
                  <a:lnTo>
                    <a:pt x="259" y="135"/>
                  </a:lnTo>
                  <a:lnTo>
                    <a:pt x="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41"/>
            <p:cNvSpPr/>
            <p:nvPr/>
          </p:nvSpPr>
          <p:spPr>
            <a:xfrm>
              <a:off x="4739975" y="3848850"/>
              <a:ext cx="14000" cy="9275"/>
            </a:xfrm>
            <a:custGeom>
              <a:rect b="b" l="l" r="r" t="t"/>
              <a:pathLst>
                <a:path extrusionOk="0" h="371" w="560">
                  <a:moveTo>
                    <a:pt x="42" y="1"/>
                  </a:moveTo>
                  <a:cubicBezTo>
                    <a:pt x="1" y="52"/>
                    <a:pt x="1" y="94"/>
                    <a:pt x="42" y="135"/>
                  </a:cubicBezTo>
                  <a:cubicBezTo>
                    <a:pt x="42" y="218"/>
                    <a:pt x="84" y="311"/>
                    <a:pt x="166" y="352"/>
                  </a:cubicBezTo>
                  <a:cubicBezTo>
                    <a:pt x="228" y="352"/>
                    <a:pt x="267" y="371"/>
                    <a:pt x="299" y="371"/>
                  </a:cubicBezTo>
                  <a:cubicBezTo>
                    <a:pt x="314" y="371"/>
                    <a:pt x="328" y="366"/>
                    <a:pt x="342" y="352"/>
                  </a:cubicBezTo>
                  <a:lnTo>
                    <a:pt x="383" y="352"/>
                  </a:lnTo>
                  <a:cubicBezTo>
                    <a:pt x="425" y="352"/>
                    <a:pt x="476" y="311"/>
                    <a:pt x="476" y="311"/>
                  </a:cubicBezTo>
                  <a:cubicBezTo>
                    <a:pt x="518" y="259"/>
                    <a:pt x="559" y="218"/>
                    <a:pt x="559" y="177"/>
                  </a:cubicBezTo>
                  <a:lnTo>
                    <a:pt x="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41"/>
            <p:cNvSpPr/>
            <p:nvPr/>
          </p:nvSpPr>
          <p:spPr>
            <a:xfrm>
              <a:off x="4680800" y="3824300"/>
              <a:ext cx="8550" cy="7525"/>
            </a:xfrm>
            <a:custGeom>
              <a:rect b="b" l="l" r="r" t="t"/>
              <a:pathLst>
                <a:path extrusionOk="0" h="301" w="342">
                  <a:moveTo>
                    <a:pt x="83" y="1"/>
                  </a:moveTo>
                  <a:lnTo>
                    <a:pt x="0" y="259"/>
                  </a:lnTo>
                  <a:cubicBezTo>
                    <a:pt x="0" y="300"/>
                    <a:pt x="42" y="300"/>
                    <a:pt x="42" y="300"/>
                  </a:cubicBezTo>
                  <a:cubicBezTo>
                    <a:pt x="166" y="300"/>
                    <a:pt x="300" y="259"/>
                    <a:pt x="341" y="125"/>
                  </a:cubicBezTo>
                  <a:lnTo>
                    <a:pt x="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41"/>
            <p:cNvSpPr/>
            <p:nvPr/>
          </p:nvSpPr>
          <p:spPr>
            <a:xfrm>
              <a:off x="4698875" y="4127050"/>
              <a:ext cx="9850" cy="7450"/>
            </a:xfrm>
            <a:custGeom>
              <a:rect b="b" l="l" r="r" t="t"/>
              <a:pathLst>
                <a:path extrusionOk="0" h="298" w="394">
                  <a:moveTo>
                    <a:pt x="306" y="0"/>
                  </a:moveTo>
                  <a:cubicBezTo>
                    <a:pt x="272" y="0"/>
                    <a:pt x="239" y="13"/>
                    <a:pt x="218" y="39"/>
                  </a:cubicBezTo>
                  <a:cubicBezTo>
                    <a:pt x="135" y="39"/>
                    <a:pt x="94" y="80"/>
                    <a:pt x="53" y="122"/>
                  </a:cubicBezTo>
                  <a:cubicBezTo>
                    <a:pt x="53" y="163"/>
                    <a:pt x="53" y="163"/>
                    <a:pt x="1" y="163"/>
                  </a:cubicBezTo>
                  <a:lnTo>
                    <a:pt x="259" y="297"/>
                  </a:lnTo>
                  <a:lnTo>
                    <a:pt x="394" y="39"/>
                  </a:lnTo>
                  <a:cubicBezTo>
                    <a:pt x="373" y="13"/>
                    <a:pt x="340" y="0"/>
                    <a:pt x="3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41"/>
            <p:cNvSpPr/>
            <p:nvPr/>
          </p:nvSpPr>
          <p:spPr>
            <a:xfrm>
              <a:off x="4635550" y="4100625"/>
              <a:ext cx="14000" cy="10100"/>
            </a:xfrm>
            <a:custGeom>
              <a:rect b="b" l="l" r="r" t="t"/>
              <a:pathLst>
                <a:path extrusionOk="0" h="404" w="560">
                  <a:moveTo>
                    <a:pt x="274" y="0"/>
                  </a:moveTo>
                  <a:cubicBezTo>
                    <a:pt x="157" y="0"/>
                    <a:pt x="35" y="82"/>
                    <a:pt x="1" y="186"/>
                  </a:cubicBezTo>
                  <a:lnTo>
                    <a:pt x="518" y="403"/>
                  </a:lnTo>
                  <a:cubicBezTo>
                    <a:pt x="559" y="269"/>
                    <a:pt x="466" y="103"/>
                    <a:pt x="342" y="10"/>
                  </a:cubicBezTo>
                  <a:cubicBezTo>
                    <a:pt x="320" y="4"/>
                    <a:pt x="297" y="0"/>
                    <a:pt x="2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41"/>
            <p:cNvSpPr/>
            <p:nvPr/>
          </p:nvSpPr>
          <p:spPr>
            <a:xfrm>
              <a:off x="4724725" y="4062875"/>
              <a:ext cx="9850" cy="13475"/>
            </a:xfrm>
            <a:custGeom>
              <a:rect b="b" l="l" r="r" t="t"/>
              <a:pathLst>
                <a:path extrusionOk="0" h="539" w="394">
                  <a:moveTo>
                    <a:pt x="315" y="0"/>
                  </a:moveTo>
                  <a:cubicBezTo>
                    <a:pt x="241" y="0"/>
                    <a:pt x="154" y="44"/>
                    <a:pt x="94" y="104"/>
                  </a:cubicBezTo>
                  <a:cubicBezTo>
                    <a:pt x="94" y="104"/>
                    <a:pt x="53" y="145"/>
                    <a:pt x="53" y="187"/>
                  </a:cubicBezTo>
                  <a:cubicBezTo>
                    <a:pt x="1" y="228"/>
                    <a:pt x="1" y="280"/>
                    <a:pt x="53" y="362"/>
                  </a:cubicBezTo>
                  <a:lnTo>
                    <a:pt x="53" y="404"/>
                  </a:lnTo>
                  <a:cubicBezTo>
                    <a:pt x="53" y="445"/>
                    <a:pt x="94" y="486"/>
                    <a:pt x="135" y="538"/>
                  </a:cubicBezTo>
                  <a:lnTo>
                    <a:pt x="177" y="538"/>
                  </a:lnTo>
                  <a:lnTo>
                    <a:pt x="394" y="21"/>
                  </a:lnTo>
                  <a:cubicBezTo>
                    <a:pt x="371" y="7"/>
                    <a:pt x="344" y="0"/>
                    <a:pt x="3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41"/>
            <p:cNvSpPr/>
            <p:nvPr/>
          </p:nvSpPr>
          <p:spPr>
            <a:xfrm>
              <a:off x="4660125" y="4036600"/>
              <a:ext cx="16300" cy="14250"/>
            </a:xfrm>
            <a:custGeom>
              <a:rect b="b" l="l" r="r" t="t"/>
              <a:pathLst>
                <a:path extrusionOk="0" h="570" w="652">
                  <a:moveTo>
                    <a:pt x="297" y="0"/>
                  </a:moveTo>
                  <a:cubicBezTo>
                    <a:pt x="192" y="0"/>
                    <a:pt x="111" y="73"/>
                    <a:pt x="52" y="162"/>
                  </a:cubicBezTo>
                  <a:cubicBezTo>
                    <a:pt x="0" y="338"/>
                    <a:pt x="52" y="462"/>
                    <a:pt x="217" y="555"/>
                  </a:cubicBezTo>
                  <a:cubicBezTo>
                    <a:pt x="249" y="565"/>
                    <a:pt x="282" y="570"/>
                    <a:pt x="314" y="570"/>
                  </a:cubicBezTo>
                  <a:cubicBezTo>
                    <a:pt x="423" y="570"/>
                    <a:pt x="529" y="514"/>
                    <a:pt x="569" y="379"/>
                  </a:cubicBezTo>
                  <a:cubicBezTo>
                    <a:pt x="651" y="245"/>
                    <a:pt x="569" y="80"/>
                    <a:pt x="434" y="38"/>
                  </a:cubicBezTo>
                  <a:cubicBezTo>
                    <a:pt x="384" y="12"/>
                    <a:pt x="339"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41"/>
            <p:cNvSpPr/>
            <p:nvPr/>
          </p:nvSpPr>
          <p:spPr>
            <a:xfrm>
              <a:off x="4614875" y="4055400"/>
              <a:ext cx="15275" cy="14125"/>
            </a:xfrm>
            <a:custGeom>
              <a:rect b="b" l="l" r="r" t="t"/>
              <a:pathLst>
                <a:path extrusionOk="0" h="565" w="611">
                  <a:moveTo>
                    <a:pt x="353" y="0"/>
                  </a:moveTo>
                  <a:cubicBezTo>
                    <a:pt x="220" y="0"/>
                    <a:pt x="122" y="82"/>
                    <a:pt x="52" y="186"/>
                  </a:cubicBezTo>
                  <a:cubicBezTo>
                    <a:pt x="1" y="320"/>
                    <a:pt x="52" y="486"/>
                    <a:pt x="218" y="527"/>
                  </a:cubicBezTo>
                  <a:cubicBezTo>
                    <a:pt x="256" y="553"/>
                    <a:pt x="297" y="565"/>
                    <a:pt x="336" y="565"/>
                  </a:cubicBezTo>
                  <a:cubicBezTo>
                    <a:pt x="437" y="565"/>
                    <a:pt x="532" y="492"/>
                    <a:pt x="569" y="403"/>
                  </a:cubicBezTo>
                  <a:cubicBezTo>
                    <a:pt x="611" y="227"/>
                    <a:pt x="569" y="103"/>
                    <a:pt x="435" y="10"/>
                  </a:cubicBezTo>
                  <a:cubicBezTo>
                    <a:pt x="406" y="3"/>
                    <a:pt x="379" y="0"/>
                    <a:pt x="3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41"/>
            <p:cNvSpPr/>
            <p:nvPr/>
          </p:nvSpPr>
          <p:spPr>
            <a:xfrm>
              <a:off x="4678475" y="4082275"/>
              <a:ext cx="16300" cy="13825"/>
            </a:xfrm>
            <a:custGeom>
              <a:rect b="b" l="l" r="r" t="t"/>
              <a:pathLst>
                <a:path extrusionOk="0" h="553" w="652">
                  <a:moveTo>
                    <a:pt x="326" y="1"/>
                  </a:moveTo>
                  <a:cubicBezTo>
                    <a:pt x="222" y="1"/>
                    <a:pt x="124" y="53"/>
                    <a:pt x="93" y="145"/>
                  </a:cubicBezTo>
                  <a:cubicBezTo>
                    <a:pt x="0" y="320"/>
                    <a:pt x="93" y="444"/>
                    <a:pt x="217" y="538"/>
                  </a:cubicBezTo>
                  <a:cubicBezTo>
                    <a:pt x="258" y="547"/>
                    <a:pt x="296" y="552"/>
                    <a:pt x="332" y="552"/>
                  </a:cubicBezTo>
                  <a:cubicBezTo>
                    <a:pt x="449" y="552"/>
                    <a:pt x="539" y="497"/>
                    <a:pt x="610" y="362"/>
                  </a:cubicBezTo>
                  <a:cubicBezTo>
                    <a:pt x="651" y="227"/>
                    <a:pt x="610" y="62"/>
                    <a:pt x="434" y="21"/>
                  </a:cubicBezTo>
                  <a:cubicBezTo>
                    <a:pt x="399" y="7"/>
                    <a:pt x="362" y="1"/>
                    <a:pt x="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41"/>
            <p:cNvSpPr/>
            <p:nvPr/>
          </p:nvSpPr>
          <p:spPr>
            <a:xfrm>
              <a:off x="4640725" y="3991375"/>
              <a:ext cx="16300" cy="14125"/>
            </a:xfrm>
            <a:custGeom>
              <a:rect b="b" l="l" r="r" t="t"/>
              <a:pathLst>
                <a:path extrusionOk="0" h="565" w="652">
                  <a:moveTo>
                    <a:pt x="321" y="0"/>
                  </a:moveTo>
                  <a:cubicBezTo>
                    <a:pt x="222" y="0"/>
                    <a:pt x="123" y="73"/>
                    <a:pt x="94" y="162"/>
                  </a:cubicBezTo>
                  <a:cubicBezTo>
                    <a:pt x="1" y="338"/>
                    <a:pt x="94" y="462"/>
                    <a:pt x="218" y="555"/>
                  </a:cubicBezTo>
                  <a:cubicBezTo>
                    <a:pt x="247" y="562"/>
                    <a:pt x="274" y="565"/>
                    <a:pt x="300" y="565"/>
                  </a:cubicBezTo>
                  <a:cubicBezTo>
                    <a:pt x="433" y="565"/>
                    <a:pt x="533" y="483"/>
                    <a:pt x="611" y="379"/>
                  </a:cubicBezTo>
                  <a:cubicBezTo>
                    <a:pt x="652" y="245"/>
                    <a:pt x="569" y="79"/>
                    <a:pt x="435" y="38"/>
                  </a:cubicBezTo>
                  <a:cubicBezTo>
                    <a:pt x="400" y="12"/>
                    <a:pt x="360" y="0"/>
                    <a:pt x="3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41"/>
            <p:cNvSpPr/>
            <p:nvPr/>
          </p:nvSpPr>
          <p:spPr>
            <a:xfrm>
              <a:off x="4705350" y="4017800"/>
              <a:ext cx="16300" cy="14125"/>
            </a:xfrm>
            <a:custGeom>
              <a:rect b="b" l="l" r="r" t="t"/>
              <a:pathLst>
                <a:path extrusionOk="0" h="565" w="652">
                  <a:moveTo>
                    <a:pt x="338" y="0"/>
                  </a:moveTo>
                  <a:cubicBezTo>
                    <a:pt x="212" y="0"/>
                    <a:pt x="119" y="80"/>
                    <a:pt x="52" y="180"/>
                  </a:cubicBezTo>
                  <a:cubicBezTo>
                    <a:pt x="0" y="315"/>
                    <a:pt x="93" y="480"/>
                    <a:pt x="218" y="532"/>
                  </a:cubicBezTo>
                  <a:cubicBezTo>
                    <a:pt x="255" y="555"/>
                    <a:pt x="294" y="565"/>
                    <a:pt x="333" y="565"/>
                  </a:cubicBezTo>
                  <a:cubicBezTo>
                    <a:pt x="435" y="565"/>
                    <a:pt x="532" y="495"/>
                    <a:pt x="569" y="397"/>
                  </a:cubicBezTo>
                  <a:cubicBezTo>
                    <a:pt x="652" y="222"/>
                    <a:pt x="569" y="98"/>
                    <a:pt x="435" y="15"/>
                  </a:cubicBezTo>
                  <a:cubicBezTo>
                    <a:pt x="401" y="5"/>
                    <a:pt x="369" y="0"/>
                    <a:pt x="3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41"/>
            <p:cNvSpPr/>
            <p:nvPr/>
          </p:nvSpPr>
          <p:spPr>
            <a:xfrm>
              <a:off x="4577400" y="4075025"/>
              <a:ext cx="7525" cy="8800"/>
            </a:xfrm>
            <a:custGeom>
              <a:rect b="b" l="l" r="r" t="t"/>
              <a:pathLst>
                <a:path extrusionOk="0" h="352" w="301">
                  <a:moveTo>
                    <a:pt x="125" y="0"/>
                  </a:moveTo>
                  <a:lnTo>
                    <a:pt x="1" y="259"/>
                  </a:lnTo>
                  <a:lnTo>
                    <a:pt x="259" y="352"/>
                  </a:lnTo>
                  <a:lnTo>
                    <a:pt x="259" y="311"/>
                  </a:lnTo>
                  <a:cubicBezTo>
                    <a:pt x="300" y="176"/>
                    <a:pt x="207" y="52"/>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41"/>
            <p:cNvSpPr/>
            <p:nvPr/>
          </p:nvSpPr>
          <p:spPr>
            <a:xfrm>
              <a:off x="4600925" y="4010400"/>
              <a:ext cx="10875" cy="13925"/>
            </a:xfrm>
            <a:custGeom>
              <a:rect b="b" l="l" r="r" t="t"/>
              <a:pathLst>
                <a:path extrusionOk="0" h="557" w="435">
                  <a:moveTo>
                    <a:pt x="218" y="1"/>
                  </a:moveTo>
                  <a:lnTo>
                    <a:pt x="0" y="518"/>
                  </a:lnTo>
                  <a:cubicBezTo>
                    <a:pt x="47" y="543"/>
                    <a:pt x="91" y="556"/>
                    <a:pt x="128" y="556"/>
                  </a:cubicBezTo>
                  <a:cubicBezTo>
                    <a:pt x="166" y="556"/>
                    <a:pt x="197" y="543"/>
                    <a:pt x="218" y="518"/>
                  </a:cubicBezTo>
                  <a:lnTo>
                    <a:pt x="259" y="518"/>
                  </a:lnTo>
                  <a:cubicBezTo>
                    <a:pt x="300" y="476"/>
                    <a:pt x="352" y="435"/>
                    <a:pt x="393" y="394"/>
                  </a:cubicBezTo>
                  <a:cubicBezTo>
                    <a:pt x="435" y="218"/>
                    <a:pt x="352" y="94"/>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41"/>
            <p:cNvSpPr/>
            <p:nvPr/>
          </p:nvSpPr>
          <p:spPr>
            <a:xfrm>
              <a:off x="4751875" y="4002900"/>
              <a:ext cx="6475" cy="9850"/>
            </a:xfrm>
            <a:custGeom>
              <a:rect b="b" l="l" r="r" t="t"/>
              <a:pathLst>
                <a:path extrusionOk="0" h="394" w="259">
                  <a:moveTo>
                    <a:pt x="0" y="1"/>
                  </a:moveTo>
                  <a:lnTo>
                    <a:pt x="0" y="177"/>
                  </a:lnTo>
                  <a:cubicBezTo>
                    <a:pt x="0" y="259"/>
                    <a:pt x="42" y="301"/>
                    <a:pt x="124" y="352"/>
                  </a:cubicBezTo>
                  <a:lnTo>
                    <a:pt x="166" y="394"/>
                  </a:lnTo>
                  <a:lnTo>
                    <a:pt x="259" y="135"/>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41"/>
            <p:cNvSpPr/>
            <p:nvPr/>
          </p:nvSpPr>
          <p:spPr>
            <a:xfrm>
              <a:off x="4687250" y="3977050"/>
              <a:ext cx="13975" cy="9650"/>
            </a:xfrm>
            <a:custGeom>
              <a:rect b="b" l="l" r="r" t="t"/>
              <a:pathLst>
                <a:path extrusionOk="0" h="386" w="559">
                  <a:moveTo>
                    <a:pt x="42" y="1"/>
                  </a:moveTo>
                  <a:lnTo>
                    <a:pt x="42" y="1"/>
                  </a:lnTo>
                  <a:cubicBezTo>
                    <a:pt x="1" y="135"/>
                    <a:pt x="42" y="259"/>
                    <a:pt x="125" y="352"/>
                  </a:cubicBezTo>
                  <a:lnTo>
                    <a:pt x="166" y="352"/>
                  </a:lnTo>
                  <a:cubicBezTo>
                    <a:pt x="215" y="375"/>
                    <a:pt x="259" y="386"/>
                    <a:pt x="300" y="386"/>
                  </a:cubicBezTo>
                  <a:cubicBezTo>
                    <a:pt x="408" y="386"/>
                    <a:pt x="492" y="315"/>
                    <a:pt x="559" y="218"/>
                  </a:cubicBezTo>
                  <a:lnTo>
                    <a:pt x="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41"/>
            <p:cNvSpPr/>
            <p:nvPr/>
          </p:nvSpPr>
          <p:spPr>
            <a:xfrm>
              <a:off x="4627800" y="3953550"/>
              <a:ext cx="8825" cy="6725"/>
            </a:xfrm>
            <a:custGeom>
              <a:rect b="b" l="l" r="r" t="t"/>
              <a:pathLst>
                <a:path extrusionOk="0" h="269" w="353">
                  <a:moveTo>
                    <a:pt x="94" y="0"/>
                  </a:moveTo>
                  <a:lnTo>
                    <a:pt x="1" y="259"/>
                  </a:lnTo>
                  <a:lnTo>
                    <a:pt x="52" y="259"/>
                  </a:lnTo>
                  <a:cubicBezTo>
                    <a:pt x="73" y="265"/>
                    <a:pt x="93" y="269"/>
                    <a:pt x="114" y="269"/>
                  </a:cubicBezTo>
                  <a:cubicBezTo>
                    <a:pt x="218" y="269"/>
                    <a:pt x="318" y="186"/>
                    <a:pt x="352" y="83"/>
                  </a:cubicBezTo>
                  <a:lnTo>
                    <a:pt x="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41"/>
            <p:cNvSpPr/>
            <p:nvPr/>
          </p:nvSpPr>
          <p:spPr>
            <a:xfrm>
              <a:off x="4646150" y="4255950"/>
              <a:ext cx="9850" cy="6500"/>
            </a:xfrm>
            <a:custGeom>
              <a:rect b="b" l="l" r="r" t="t"/>
              <a:pathLst>
                <a:path extrusionOk="0" h="260" w="394">
                  <a:moveTo>
                    <a:pt x="218" y="1"/>
                  </a:moveTo>
                  <a:cubicBezTo>
                    <a:pt x="177" y="1"/>
                    <a:pt x="135" y="52"/>
                    <a:pt x="94" y="94"/>
                  </a:cubicBezTo>
                  <a:lnTo>
                    <a:pt x="42" y="135"/>
                  </a:lnTo>
                  <a:cubicBezTo>
                    <a:pt x="42" y="135"/>
                    <a:pt x="1" y="135"/>
                    <a:pt x="1" y="176"/>
                  </a:cubicBezTo>
                  <a:lnTo>
                    <a:pt x="259" y="259"/>
                  </a:lnTo>
                  <a:lnTo>
                    <a:pt x="3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41"/>
            <p:cNvSpPr/>
            <p:nvPr/>
          </p:nvSpPr>
          <p:spPr>
            <a:xfrm>
              <a:off x="4582575" y="4229275"/>
              <a:ext cx="14225" cy="9650"/>
            </a:xfrm>
            <a:custGeom>
              <a:rect b="b" l="l" r="r" t="t"/>
              <a:pathLst>
                <a:path extrusionOk="0" h="386" w="569">
                  <a:moveTo>
                    <a:pt x="236" y="1"/>
                  </a:moveTo>
                  <a:cubicBezTo>
                    <a:pt x="135" y="1"/>
                    <a:pt x="38" y="71"/>
                    <a:pt x="0" y="168"/>
                  </a:cubicBezTo>
                  <a:lnTo>
                    <a:pt x="517" y="385"/>
                  </a:lnTo>
                  <a:cubicBezTo>
                    <a:pt x="569" y="251"/>
                    <a:pt x="476" y="86"/>
                    <a:pt x="352" y="34"/>
                  </a:cubicBezTo>
                  <a:cubicBezTo>
                    <a:pt x="315" y="11"/>
                    <a:pt x="275" y="1"/>
                    <a:pt x="2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41"/>
            <p:cNvSpPr/>
            <p:nvPr/>
          </p:nvSpPr>
          <p:spPr>
            <a:xfrm>
              <a:off x="4672000" y="4191750"/>
              <a:ext cx="9850" cy="13825"/>
            </a:xfrm>
            <a:custGeom>
              <a:rect b="b" l="l" r="r" t="t"/>
              <a:pathLst>
                <a:path extrusionOk="0" h="553" w="394">
                  <a:moveTo>
                    <a:pt x="263" y="1"/>
                  </a:moveTo>
                  <a:cubicBezTo>
                    <a:pt x="202" y="1"/>
                    <a:pt x="141" y="24"/>
                    <a:pt x="94" y="77"/>
                  </a:cubicBezTo>
                  <a:cubicBezTo>
                    <a:pt x="94" y="118"/>
                    <a:pt x="42" y="118"/>
                    <a:pt x="42" y="160"/>
                  </a:cubicBezTo>
                  <a:cubicBezTo>
                    <a:pt x="1" y="201"/>
                    <a:pt x="1" y="294"/>
                    <a:pt x="1" y="336"/>
                  </a:cubicBezTo>
                  <a:cubicBezTo>
                    <a:pt x="42" y="336"/>
                    <a:pt x="42" y="377"/>
                    <a:pt x="42" y="377"/>
                  </a:cubicBezTo>
                  <a:cubicBezTo>
                    <a:pt x="42" y="418"/>
                    <a:pt x="94" y="460"/>
                    <a:pt x="135" y="501"/>
                  </a:cubicBezTo>
                  <a:cubicBezTo>
                    <a:pt x="176" y="501"/>
                    <a:pt x="176" y="501"/>
                    <a:pt x="176" y="553"/>
                  </a:cubicBezTo>
                  <a:lnTo>
                    <a:pt x="394" y="36"/>
                  </a:lnTo>
                  <a:cubicBezTo>
                    <a:pt x="354" y="14"/>
                    <a:pt x="308" y="1"/>
                    <a:pt x="2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41"/>
            <p:cNvSpPr/>
            <p:nvPr/>
          </p:nvSpPr>
          <p:spPr>
            <a:xfrm>
              <a:off x="4607375" y="4165125"/>
              <a:ext cx="15275" cy="13800"/>
            </a:xfrm>
            <a:custGeom>
              <a:rect b="b" l="l" r="r" t="t"/>
              <a:pathLst>
                <a:path extrusionOk="0" h="552" w="611">
                  <a:moveTo>
                    <a:pt x="320" y="0"/>
                  </a:moveTo>
                  <a:cubicBezTo>
                    <a:pt x="203" y="0"/>
                    <a:pt x="114" y="56"/>
                    <a:pt x="42" y="191"/>
                  </a:cubicBezTo>
                  <a:cubicBezTo>
                    <a:pt x="1" y="325"/>
                    <a:pt x="42" y="491"/>
                    <a:pt x="218" y="532"/>
                  </a:cubicBezTo>
                  <a:cubicBezTo>
                    <a:pt x="251" y="545"/>
                    <a:pt x="286" y="551"/>
                    <a:pt x="321" y="551"/>
                  </a:cubicBezTo>
                  <a:cubicBezTo>
                    <a:pt x="427" y="551"/>
                    <a:pt x="528" y="491"/>
                    <a:pt x="559" y="367"/>
                  </a:cubicBezTo>
                  <a:cubicBezTo>
                    <a:pt x="611" y="232"/>
                    <a:pt x="559" y="67"/>
                    <a:pt x="435" y="15"/>
                  </a:cubicBezTo>
                  <a:cubicBezTo>
                    <a:pt x="394" y="5"/>
                    <a:pt x="356" y="0"/>
                    <a:pt x="3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41"/>
            <p:cNvSpPr/>
            <p:nvPr/>
          </p:nvSpPr>
          <p:spPr>
            <a:xfrm>
              <a:off x="4562150" y="4184050"/>
              <a:ext cx="15275" cy="14150"/>
            </a:xfrm>
            <a:custGeom>
              <a:rect b="b" l="l" r="r" t="t"/>
              <a:pathLst>
                <a:path extrusionOk="0" h="566" w="611">
                  <a:moveTo>
                    <a:pt x="294" y="0"/>
                  </a:moveTo>
                  <a:cubicBezTo>
                    <a:pt x="176" y="0"/>
                    <a:pt x="79" y="71"/>
                    <a:pt x="42" y="168"/>
                  </a:cubicBezTo>
                  <a:cubicBezTo>
                    <a:pt x="1" y="292"/>
                    <a:pt x="42" y="468"/>
                    <a:pt x="218" y="550"/>
                  </a:cubicBezTo>
                  <a:cubicBezTo>
                    <a:pt x="244" y="560"/>
                    <a:pt x="271" y="565"/>
                    <a:pt x="298" y="565"/>
                  </a:cubicBezTo>
                  <a:cubicBezTo>
                    <a:pt x="411" y="565"/>
                    <a:pt x="526" y="485"/>
                    <a:pt x="559" y="385"/>
                  </a:cubicBezTo>
                  <a:cubicBezTo>
                    <a:pt x="611" y="251"/>
                    <a:pt x="559" y="85"/>
                    <a:pt x="435" y="34"/>
                  </a:cubicBezTo>
                  <a:cubicBezTo>
                    <a:pt x="386" y="11"/>
                    <a:pt x="338" y="0"/>
                    <a:pt x="2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41"/>
            <p:cNvSpPr/>
            <p:nvPr/>
          </p:nvSpPr>
          <p:spPr>
            <a:xfrm>
              <a:off x="4625725" y="4210350"/>
              <a:ext cx="16325" cy="13825"/>
            </a:xfrm>
            <a:custGeom>
              <a:rect b="b" l="l" r="r" t="t"/>
              <a:pathLst>
                <a:path extrusionOk="0" h="553" w="653">
                  <a:moveTo>
                    <a:pt x="338" y="1"/>
                  </a:moveTo>
                  <a:cubicBezTo>
                    <a:pt x="230" y="1"/>
                    <a:pt x="123" y="56"/>
                    <a:pt x="84" y="191"/>
                  </a:cubicBezTo>
                  <a:cubicBezTo>
                    <a:pt x="1" y="326"/>
                    <a:pt x="84" y="491"/>
                    <a:pt x="218" y="532"/>
                  </a:cubicBezTo>
                  <a:cubicBezTo>
                    <a:pt x="264" y="546"/>
                    <a:pt x="306" y="552"/>
                    <a:pt x="345" y="552"/>
                  </a:cubicBezTo>
                  <a:cubicBezTo>
                    <a:pt x="456" y="552"/>
                    <a:pt x="539" y="500"/>
                    <a:pt x="601" y="408"/>
                  </a:cubicBezTo>
                  <a:cubicBezTo>
                    <a:pt x="652" y="233"/>
                    <a:pt x="559" y="67"/>
                    <a:pt x="435" y="15"/>
                  </a:cubicBezTo>
                  <a:cubicBezTo>
                    <a:pt x="404" y="6"/>
                    <a:pt x="371" y="1"/>
                    <a:pt x="3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41"/>
            <p:cNvSpPr/>
            <p:nvPr/>
          </p:nvSpPr>
          <p:spPr>
            <a:xfrm>
              <a:off x="4588000" y="4119875"/>
              <a:ext cx="16300" cy="13800"/>
            </a:xfrm>
            <a:custGeom>
              <a:rect b="b" l="l" r="r" t="t"/>
              <a:pathLst>
                <a:path extrusionOk="0" h="552" w="652">
                  <a:moveTo>
                    <a:pt x="332" y="0"/>
                  </a:moveTo>
                  <a:cubicBezTo>
                    <a:pt x="226" y="0"/>
                    <a:pt x="125" y="49"/>
                    <a:pt x="94" y="150"/>
                  </a:cubicBezTo>
                  <a:cubicBezTo>
                    <a:pt x="0" y="326"/>
                    <a:pt x="94" y="491"/>
                    <a:pt x="218" y="533"/>
                  </a:cubicBezTo>
                  <a:cubicBezTo>
                    <a:pt x="251" y="545"/>
                    <a:pt x="286" y="552"/>
                    <a:pt x="321" y="552"/>
                  </a:cubicBezTo>
                  <a:cubicBezTo>
                    <a:pt x="429" y="552"/>
                    <a:pt x="540" y="492"/>
                    <a:pt x="610" y="367"/>
                  </a:cubicBezTo>
                  <a:cubicBezTo>
                    <a:pt x="652" y="233"/>
                    <a:pt x="559" y="67"/>
                    <a:pt x="435" y="16"/>
                  </a:cubicBezTo>
                  <a:cubicBezTo>
                    <a:pt x="402" y="6"/>
                    <a:pt x="367" y="0"/>
                    <a:pt x="3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41"/>
            <p:cNvSpPr/>
            <p:nvPr/>
          </p:nvSpPr>
          <p:spPr>
            <a:xfrm>
              <a:off x="4652625" y="4146450"/>
              <a:ext cx="16300" cy="13550"/>
            </a:xfrm>
            <a:custGeom>
              <a:rect b="b" l="l" r="r" t="t"/>
              <a:pathLst>
                <a:path extrusionOk="0" h="542" w="652">
                  <a:moveTo>
                    <a:pt x="297" y="1"/>
                  </a:moveTo>
                  <a:cubicBezTo>
                    <a:pt x="191" y="1"/>
                    <a:pt x="108" y="74"/>
                    <a:pt x="42" y="162"/>
                  </a:cubicBezTo>
                  <a:cubicBezTo>
                    <a:pt x="0" y="297"/>
                    <a:pt x="42" y="462"/>
                    <a:pt x="217" y="504"/>
                  </a:cubicBezTo>
                  <a:cubicBezTo>
                    <a:pt x="255" y="530"/>
                    <a:pt x="296" y="541"/>
                    <a:pt x="336" y="541"/>
                  </a:cubicBezTo>
                  <a:cubicBezTo>
                    <a:pt x="436" y="541"/>
                    <a:pt x="529" y="468"/>
                    <a:pt x="559" y="380"/>
                  </a:cubicBezTo>
                  <a:cubicBezTo>
                    <a:pt x="652" y="245"/>
                    <a:pt x="559" y="80"/>
                    <a:pt x="434" y="38"/>
                  </a:cubicBezTo>
                  <a:cubicBezTo>
                    <a:pt x="385" y="12"/>
                    <a:pt x="339" y="1"/>
                    <a:pt x="2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41"/>
            <p:cNvSpPr/>
            <p:nvPr/>
          </p:nvSpPr>
          <p:spPr>
            <a:xfrm>
              <a:off x="4524425" y="4203225"/>
              <a:ext cx="6475" cy="9850"/>
            </a:xfrm>
            <a:custGeom>
              <a:rect b="b" l="l" r="r" t="t"/>
              <a:pathLst>
                <a:path extrusionOk="0" h="394" w="259">
                  <a:moveTo>
                    <a:pt x="93" y="1"/>
                  </a:moveTo>
                  <a:lnTo>
                    <a:pt x="0" y="259"/>
                  </a:lnTo>
                  <a:lnTo>
                    <a:pt x="259" y="393"/>
                  </a:lnTo>
                  <a:lnTo>
                    <a:pt x="259" y="259"/>
                  </a:lnTo>
                  <a:cubicBezTo>
                    <a:pt x="259" y="176"/>
                    <a:pt x="217" y="42"/>
                    <a:pt x="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41"/>
            <p:cNvSpPr/>
            <p:nvPr/>
          </p:nvSpPr>
          <p:spPr>
            <a:xfrm>
              <a:off x="4548200" y="4139650"/>
              <a:ext cx="10875" cy="12850"/>
            </a:xfrm>
            <a:custGeom>
              <a:rect b="b" l="l" r="r" t="t"/>
              <a:pathLst>
                <a:path extrusionOk="0" h="514" w="435">
                  <a:moveTo>
                    <a:pt x="217" y="0"/>
                  </a:moveTo>
                  <a:lnTo>
                    <a:pt x="0" y="476"/>
                  </a:lnTo>
                  <a:cubicBezTo>
                    <a:pt x="38" y="502"/>
                    <a:pt x="79" y="514"/>
                    <a:pt x="120" y="514"/>
                  </a:cubicBezTo>
                  <a:cubicBezTo>
                    <a:pt x="223" y="514"/>
                    <a:pt x="326" y="441"/>
                    <a:pt x="393" y="352"/>
                  </a:cubicBezTo>
                  <a:cubicBezTo>
                    <a:pt x="435" y="217"/>
                    <a:pt x="341" y="52"/>
                    <a:pt x="2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41"/>
            <p:cNvSpPr/>
            <p:nvPr/>
          </p:nvSpPr>
          <p:spPr>
            <a:xfrm>
              <a:off x="4698875" y="4131100"/>
              <a:ext cx="6500" cy="9850"/>
            </a:xfrm>
            <a:custGeom>
              <a:rect b="b" l="l" r="r" t="t"/>
              <a:pathLst>
                <a:path extrusionOk="0" h="394" w="260">
                  <a:moveTo>
                    <a:pt x="1" y="1"/>
                  </a:moveTo>
                  <a:lnTo>
                    <a:pt x="1" y="177"/>
                  </a:lnTo>
                  <a:lnTo>
                    <a:pt x="1" y="218"/>
                  </a:lnTo>
                  <a:cubicBezTo>
                    <a:pt x="53" y="301"/>
                    <a:pt x="94" y="342"/>
                    <a:pt x="177" y="394"/>
                  </a:cubicBezTo>
                  <a:lnTo>
                    <a:pt x="259" y="13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41"/>
            <p:cNvSpPr/>
            <p:nvPr/>
          </p:nvSpPr>
          <p:spPr>
            <a:xfrm>
              <a:off x="4633225" y="4105275"/>
              <a:ext cx="15275" cy="9825"/>
            </a:xfrm>
            <a:custGeom>
              <a:rect b="b" l="l" r="r" t="t"/>
              <a:pathLst>
                <a:path extrusionOk="0" h="393" w="611">
                  <a:moveTo>
                    <a:pt x="94" y="0"/>
                  </a:moveTo>
                  <a:cubicBezTo>
                    <a:pt x="1" y="134"/>
                    <a:pt x="94" y="300"/>
                    <a:pt x="218" y="341"/>
                  </a:cubicBezTo>
                  <a:cubicBezTo>
                    <a:pt x="259" y="393"/>
                    <a:pt x="259" y="393"/>
                    <a:pt x="301" y="393"/>
                  </a:cubicBezTo>
                  <a:lnTo>
                    <a:pt x="352" y="393"/>
                  </a:lnTo>
                  <a:cubicBezTo>
                    <a:pt x="394" y="393"/>
                    <a:pt x="435" y="341"/>
                    <a:pt x="476" y="341"/>
                  </a:cubicBezTo>
                  <a:cubicBezTo>
                    <a:pt x="518" y="300"/>
                    <a:pt x="559" y="259"/>
                    <a:pt x="611" y="217"/>
                  </a:cubicBezTo>
                  <a:lnTo>
                    <a:pt x="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41"/>
            <p:cNvSpPr/>
            <p:nvPr/>
          </p:nvSpPr>
          <p:spPr>
            <a:xfrm>
              <a:off x="4575075" y="4081475"/>
              <a:ext cx="8825" cy="6500"/>
            </a:xfrm>
            <a:custGeom>
              <a:rect b="b" l="l" r="r" t="t"/>
              <a:pathLst>
                <a:path extrusionOk="0" h="260" w="353">
                  <a:moveTo>
                    <a:pt x="94" y="1"/>
                  </a:moveTo>
                  <a:lnTo>
                    <a:pt x="1" y="259"/>
                  </a:lnTo>
                  <a:lnTo>
                    <a:pt x="94" y="259"/>
                  </a:lnTo>
                  <a:cubicBezTo>
                    <a:pt x="218" y="259"/>
                    <a:pt x="300" y="218"/>
                    <a:pt x="352" y="94"/>
                  </a:cubicBezTo>
                  <a:lnTo>
                    <a:pt x="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41"/>
            <p:cNvSpPr/>
            <p:nvPr/>
          </p:nvSpPr>
          <p:spPr>
            <a:xfrm>
              <a:off x="4593425" y="4384150"/>
              <a:ext cx="9850" cy="6500"/>
            </a:xfrm>
            <a:custGeom>
              <a:rect b="b" l="l" r="r" t="t"/>
              <a:pathLst>
                <a:path extrusionOk="0" h="260" w="394">
                  <a:moveTo>
                    <a:pt x="176" y="1"/>
                  </a:moveTo>
                  <a:lnTo>
                    <a:pt x="135" y="42"/>
                  </a:lnTo>
                  <a:cubicBezTo>
                    <a:pt x="83" y="42"/>
                    <a:pt x="42" y="94"/>
                    <a:pt x="42" y="135"/>
                  </a:cubicBezTo>
                  <a:lnTo>
                    <a:pt x="1" y="177"/>
                  </a:lnTo>
                  <a:lnTo>
                    <a:pt x="259" y="259"/>
                  </a:lnTo>
                  <a:lnTo>
                    <a:pt x="3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41"/>
            <p:cNvSpPr/>
            <p:nvPr/>
          </p:nvSpPr>
          <p:spPr>
            <a:xfrm>
              <a:off x="4529850" y="4357925"/>
              <a:ext cx="12950" cy="9200"/>
            </a:xfrm>
            <a:custGeom>
              <a:rect b="b" l="l" r="r" t="t"/>
              <a:pathLst>
                <a:path extrusionOk="0" h="368" w="518">
                  <a:moveTo>
                    <a:pt x="248" y="1"/>
                  </a:moveTo>
                  <a:cubicBezTo>
                    <a:pt x="139" y="1"/>
                    <a:pt x="31" y="49"/>
                    <a:pt x="0" y="150"/>
                  </a:cubicBezTo>
                  <a:lnTo>
                    <a:pt x="476" y="368"/>
                  </a:lnTo>
                  <a:cubicBezTo>
                    <a:pt x="517" y="368"/>
                    <a:pt x="517" y="316"/>
                    <a:pt x="517" y="316"/>
                  </a:cubicBezTo>
                  <a:cubicBezTo>
                    <a:pt x="517" y="192"/>
                    <a:pt x="476" y="57"/>
                    <a:pt x="352" y="16"/>
                  </a:cubicBezTo>
                  <a:cubicBezTo>
                    <a:pt x="319" y="6"/>
                    <a:pt x="283" y="1"/>
                    <a:pt x="2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41"/>
            <p:cNvSpPr/>
            <p:nvPr/>
          </p:nvSpPr>
          <p:spPr>
            <a:xfrm>
              <a:off x="4619275" y="4319550"/>
              <a:ext cx="9850" cy="13975"/>
            </a:xfrm>
            <a:custGeom>
              <a:rect b="b" l="l" r="r" t="t"/>
              <a:pathLst>
                <a:path extrusionOk="0" h="559" w="394">
                  <a:moveTo>
                    <a:pt x="300" y="0"/>
                  </a:moveTo>
                  <a:cubicBezTo>
                    <a:pt x="176" y="0"/>
                    <a:pt x="83" y="93"/>
                    <a:pt x="42" y="176"/>
                  </a:cubicBezTo>
                  <a:cubicBezTo>
                    <a:pt x="0" y="259"/>
                    <a:pt x="0" y="393"/>
                    <a:pt x="42" y="434"/>
                  </a:cubicBezTo>
                  <a:cubicBezTo>
                    <a:pt x="83" y="476"/>
                    <a:pt x="135" y="517"/>
                    <a:pt x="176" y="558"/>
                  </a:cubicBezTo>
                  <a:lnTo>
                    <a:pt x="393" y="41"/>
                  </a:lnTo>
                  <a:cubicBezTo>
                    <a:pt x="342" y="0"/>
                    <a:pt x="300" y="0"/>
                    <a:pt x="3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41"/>
            <p:cNvSpPr/>
            <p:nvPr/>
          </p:nvSpPr>
          <p:spPr>
            <a:xfrm>
              <a:off x="4554650" y="4293425"/>
              <a:ext cx="15025" cy="14150"/>
            </a:xfrm>
            <a:custGeom>
              <a:rect b="b" l="l" r="r" t="t"/>
              <a:pathLst>
                <a:path extrusionOk="0" h="566" w="601">
                  <a:moveTo>
                    <a:pt x="343" y="1"/>
                  </a:moveTo>
                  <a:cubicBezTo>
                    <a:pt x="202" y="1"/>
                    <a:pt x="76" y="76"/>
                    <a:pt x="42" y="187"/>
                  </a:cubicBezTo>
                  <a:cubicBezTo>
                    <a:pt x="1" y="311"/>
                    <a:pt x="42" y="487"/>
                    <a:pt x="218" y="528"/>
                  </a:cubicBezTo>
                  <a:cubicBezTo>
                    <a:pt x="253" y="555"/>
                    <a:pt x="292" y="566"/>
                    <a:pt x="332" y="566"/>
                  </a:cubicBezTo>
                  <a:cubicBezTo>
                    <a:pt x="431" y="566"/>
                    <a:pt x="529" y="493"/>
                    <a:pt x="559" y="404"/>
                  </a:cubicBezTo>
                  <a:cubicBezTo>
                    <a:pt x="600" y="228"/>
                    <a:pt x="559" y="104"/>
                    <a:pt x="435" y="11"/>
                  </a:cubicBezTo>
                  <a:cubicBezTo>
                    <a:pt x="404" y="4"/>
                    <a:pt x="373" y="1"/>
                    <a:pt x="3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41"/>
            <p:cNvSpPr/>
            <p:nvPr/>
          </p:nvSpPr>
          <p:spPr>
            <a:xfrm>
              <a:off x="4509425" y="4312250"/>
              <a:ext cx="15025" cy="14150"/>
            </a:xfrm>
            <a:custGeom>
              <a:rect b="b" l="l" r="r" t="t"/>
              <a:pathLst>
                <a:path extrusionOk="0" h="566" w="601">
                  <a:moveTo>
                    <a:pt x="276" y="1"/>
                  </a:moveTo>
                  <a:cubicBezTo>
                    <a:pt x="172" y="1"/>
                    <a:pt x="72" y="71"/>
                    <a:pt x="42" y="168"/>
                  </a:cubicBezTo>
                  <a:cubicBezTo>
                    <a:pt x="0" y="333"/>
                    <a:pt x="42" y="468"/>
                    <a:pt x="218" y="551"/>
                  </a:cubicBezTo>
                  <a:cubicBezTo>
                    <a:pt x="247" y="560"/>
                    <a:pt x="279" y="566"/>
                    <a:pt x="312" y="566"/>
                  </a:cubicBezTo>
                  <a:cubicBezTo>
                    <a:pt x="417" y="566"/>
                    <a:pt x="527" y="512"/>
                    <a:pt x="559" y="385"/>
                  </a:cubicBezTo>
                  <a:cubicBezTo>
                    <a:pt x="600" y="251"/>
                    <a:pt x="559" y="75"/>
                    <a:pt x="393" y="34"/>
                  </a:cubicBezTo>
                  <a:cubicBezTo>
                    <a:pt x="356" y="11"/>
                    <a:pt x="316" y="1"/>
                    <a:pt x="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41"/>
            <p:cNvSpPr/>
            <p:nvPr/>
          </p:nvSpPr>
          <p:spPr>
            <a:xfrm>
              <a:off x="4573000" y="4338650"/>
              <a:ext cx="16050" cy="14175"/>
            </a:xfrm>
            <a:custGeom>
              <a:rect b="b" l="l" r="r" t="t"/>
              <a:pathLst>
                <a:path extrusionOk="0" h="567" w="642">
                  <a:moveTo>
                    <a:pt x="361" y="1"/>
                  </a:moveTo>
                  <a:cubicBezTo>
                    <a:pt x="243" y="1"/>
                    <a:pt x="118" y="77"/>
                    <a:pt x="84" y="187"/>
                  </a:cubicBezTo>
                  <a:cubicBezTo>
                    <a:pt x="1" y="311"/>
                    <a:pt x="84" y="487"/>
                    <a:pt x="218" y="529"/>
                  </a:cubicBezTo>
                  <a:cubicBezTo>
                    <a:pt x="253" y="555"/>
                    <a:pt x="292" y="566"/>
                    <a:pt x="333" y="566"/>
                  </a:cubicBezTo>
                  <a:cubicBezTo>
                    <a:pt x="434" y="566"/>
                    <a:pt x="541" y="493"/>
                    <a:pt x="600" y="404"/>
                  </a:cubicBezTo>
                  <a:cubicBezTo>
                    <a:pt x="642" y="229"/>
                    <a:pt x="559" y="105"/>
                    <a:pt x="435" y="12"/>
                  </a:cubicBezTo>
                  <a:cubicBezTo>
                    <a:pt x="411" y="4"/>
                    <a:pt x="387" y="1"/>
                    <a:pt x="3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41"/>
            <p:cNvSpPr/>
            <p:nvPr/>
          </p:nvSpPr>
          <p:spPr>
            <a:xfrm>
              <a:off x="4535275" y="4248100"/>
              <a:ext cx="16300" cy="13700"/>
            </a:xfrm>
            <a:custGeom>
              <a:rect b="b" l="l" r="r" t="t"/>
              <a:pathLst>
                <a:path extrusionOk="0" h="548" w="652">
                  <a:moveTo>
                    <a:pt x="337" y="0"/>
                  </a:moveTo>
                  <a:cubicBezTo>
                    <a:pt x="229" y="0"/>
                    <a:pt x="123" y="56"/>
                    <a:pt x="83" y="191"/>
                  </a:cubicBezTo>
                  <a:cubicBezTo>
                    <a:pt x="0" y="315"/>
                    <a:pt x="83" y="490"/>
                    <a:pt x="217" y="532"/>
                  </a:cubicBezTo>
                  <a:cubicBezTo>
                    <a:pt x="248" y="542"/>
                    <a:pt x="283" y="547"/>
                    <a:pt x="318" y="547"/>
                  </a:cubicBezTo>
                  <a:cubicBezTo>
                    <a:pt x="424" y="547"/>
                    <a:pt x="538" y="501"/>
                    <a:pt x="600" y="408"/>
                  </a:cubicBezTo>
                  <a:cubicBezTo>
                    <a:pt x="652" y="232"/>
                    <a:pt x="559" y="108"/>
                    <a:pt x="435" y="15"/>
                  </a:cubicBezTo>
                  <a:cubicBezTo>
                    <a:pt x="403" y="5"/>
                    <a:pt x="370" y="0"/>
                    <a:pt x="3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41"/>
            <p:cNvSpPr/>
            <p:nvPr/>
          </p:nvSpPr>
          <p:spPr>
            <a:xfrm>
              <a:off x="4599900" y="4274525"/>
              <a:ext cx="15000" cy="14125"/>
            </a:xfrm>
            <a:custGeom>
              <a:rect b="b" l="l" r="r" t="t"/>
              <a:pathLst>
                <a:path extrusionOk="0" h="565" w="600">
                  <a:moveTo>
                    <a:pt x="300" y="0"/>
                  </a:moveTo>
                  <a:cubicBezTo>
                    <a:pt x="192" y="0"/>
                    <a:pt x="109" y="70"/>
                    <a:pt x="41" y="168"/>
                  </a:cubicBezTo>
                  <a:cubicBezTo>
                    <a:pt x="0" y="343"/>
                    <a:pt x="41" y="467"/>
                    <a:pt x="217" y="550"/>
                  </a:cubicBezTo>
                  <a:cubicBezTo>
                    <a:pt x="241" y="560"/>
                    <a:pt x="267" y="565"/>
                    <a:pt x="294" y="565"/>
                  </a:cubicBezTo>
                  <a:cubicBezTo>
                    <a:pt x="404" y="565"/>
                    <a:pt x="525" y="485"/>
                    <a:pt x="558" y="385"/>
                  </a:cubicBezTo>
                  <a:cubicBezTo>
                    <a:pt x="600" y="250"/>
                    <a:pt x="558" y="85"/>
                    <a:pt x="434" y="33"/>
                  </a:cubicBezTo>
                  <a:cubicBezTo>
                    <a:pt x="386" y="10"/>
                    <a:pt x="341" y="0"/>
                    <a:pt x="3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41"/>
            <p:cNvSpPr/>
            <p:nvPr/>
          </p:nvSpPr>
          <p:spPr>
            <a:xfrm>
              <a:off x="4471675" y="4331425"/>
              <a:ext cx="6500" cy="9850"/>
            </a:xfrm>
            <a:custGeom>
              <a:rect b="b" l="l" r="r" t="t"/>
              <a:pathLst>
                <a:path extrusionOk="0" h="394" w="260">
                  <a:moveTo>
                    <a:pt x="94" y="1"/>
                  </a:moveTo>
                  <a:lnTo>
                    <a:pt x="1" y="259"/>
                  </a:lnTo>
                  <a:lnTo>
                    <a:pt x="259" y="394"/>
                  </a:lnTo>
                  <a:lnTo>
                    <a:pt x="259" y="259"/>
                  </a:lnTo>
                  <a:cubicBezTo>
                    <a:pt x="259" y="176"/>
                    <a:pt x="218" y="83"/>
                    <a:pt x="177" y="42"/>
                  </a:cubicBezTo>
                  <a:cubicBezTo>
                    <a:pt x="135" y="42"/>
                    <a:pt x="135" y="42"/>
                    <a:pt x="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41"/>
            <p:cNvSpPr/>
            <p:nvPr/>
          </p:nvSpPr>
          <p:spPr>
            <a:xfrm>
              <a:off x="4495475" y="4267850"/>
              <a:ext cx="10875" cy="13225"/>
            </a:xfrm>
            <a:custGeom>
              <a:rect b="b" l="l" r="r" t="t"/>
              <a:pathLst>
                <a:path extrusionOk="0" h="529" w="435">
                  <a:moveTo>
                    <a:pt x="217" y="0"/>
                  </a:moveTo>
                  <a:lnTo>
                    <a:pt x="0" y="517"/>
                  </a:lnTo>
                  <a:cubicBezTo>
                    <a:pt x="22" y="525"/>
                    <a:pt x="46" y="528"/>
                    <a:pt x="70" y="528"/>
                  </a:cubicBezTo>
                  <a:cubicBezTo>
                    <a:pt x="182" y="528"/>
                    <a:pt x="307" y="454"/>
                    <a:pt x="341" y="352"/>
                  </a:cubicBezTo>
                  <a:cubicBezTo>
                    <a:pt x="434" y="217"/>
                    <a:pt x="383" y="93"/>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41"/>
            <p:cNvSpPr/>
            <p:nvPr/>
          </p:nvSpPr>
          <p:spPr>
            <a:xfrm>
              <a:off x="4646150" y="4260350"/>
              <a:ext cx="6500" cy="8550"/>
            </a:xfrm>
            <a:custGeom>
              <a:rect b="b" l="l" r="r" t="t"/>
              <a:pathLst>
                <a:path extrusionOk="0" h="342" w="260">
                  <a:moveTo>
                    <a:pt x="1" y="0"/>
                  </a:moveTo>
                  <a:lnTo>
                    <a:pt x="1" y="83"/>
                  </a:lnTo>
                  <a:lnTo>
                    <a:pt x="1" y="218"/>
                  </a:lnTo>
                  <a:cubicBezTo>
                    <a:pt x="42" y="259"/>
                    <a:pt x="94" y="300"/>
                    <a:pt x="177" y="342"/>
                  </a:cubicBezTo>
                  <a:lnTo>
                    <a:pt x="259" y="8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41"/>
            <p:cNvSpPr/>
            <p:nvPr/>
          </p:nvSpPr>
          <p:spPr>
            <a:xfrm>
              <a:off x="4580500" y="4233475"/>
              <a:ext cx="15025" cy="9575"/>
            </a:xfrm>
            <a:custGeom>
              <a:rect b="b" l="l" r="r" t="t"/>
              <a:pathLst>
                <a:path extrusionOk="0" h="383" w="601">
                  <a:moveTo>
                    <a:pt x="83" y="0"/>
                  </a:moveTo>
                  <a:lnTo>
                    <a:pt x="83" y="0"/>
                  </a:lnTo>
                  <a:cubicBezTo>
                    <a:pt x="1" y="124"/>
                    <a:pt x="83" y="300"/>
                    <a:pt x="218" y="383"/>
                  </a:cubicBezTo>
                  <a:cubicBezTo>
                    <a:pt x="300" y="383"/>
                    <a:pt x="394" y="383"/>
                    <a:pt x="476" y="341"/>
                  </a:cubicBezTo>
                  <a:lnTo>
                    <a:pt x="600" y="217"/>
                  </a:lnTo>
                  <a:lnTo>
                    <a:pt x="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41"/>
            <p:cNvSpPr/>
            <p:nvPr/>
          </p:nvSpPr>
          <p:spPr>
            <a:xfrm>
              <a:off x="4522350" y="4209700"/>
              <a:ext cx="8550" cy="7500"/>
            </a:xfrm>
            <a:custGeom>
              <a:rect b="b" l="l" r="r" t="t"/>
              <a:pathLst>
                <a:path extrusionOk="0" h="300" w="342">
                  <a:moveTo>
                    <a:pt x="83" y="0"/>
                  </a:moveTo>
                  <a:lnTo>
                    <a:pt x="0" y="259"/>
                  </a:lnTo>
                  <a:lnTo>
                    <a:pt x="42" y="259"/>
                  </a:lnTo>
                  <a:cubicBezTo>
                    <a:pt x="42" y="300"/>
                    <a:pt x="83" y="300"/>
                    <a:pt x="83" y="300"/>
                  </a:cubicBezTo>
                  <a:lnTo>
                    <a:pt x="135" y="259"/>
                  </a:lnTo>
                  <a:lnTo>
                    <a:pt x="176" y="259"/>
                  </a:lnTo>
                  <a:cubicBezTo>
                    <a:pt x="217" y="259"/>
                    <a:pt x="259" y="217"/>
                    <a:pt x="300" y="217"/>
                  </a:cubicBezTo>
                  <a:cubicBezTo>
                    <a:pt x="300" y="176"/>
                    <a:pt x="342" y="134"/>
                    <a:pt x="342" y="134"/>
                  </a:cubicBezTo>
                  <a:lnTo>
                    <a:pt x="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41"/>
            <p:cNvSpPr/>
            <p:nvPr/>
          </p:nvSpPr>
          <p:spPr>
            <a:xfrm>
              <a:off x="4540700" y="4512375"/>
              <a:ext cx="9575" cy="7500"/>
            </a:xfrm>
            <a:custGeom>
              <a:rect b="b" l="l" r="r" t="t"/>
              <a:pathLst>
                <a:path extrusionOk="0" h="300" w="383">
                  <a:moveTo>
                    <a:pt x="218" y="0"/>
                  </a:moveTo>
                  <a:cubicBezTo>
                    <a:pt x="125" y="41"/>
                    <a:pt x="83" y="83"/>
                    <a:pt x="42" y="134"/>
                  </a:cubicBezTo>
                  <a:cubicBezTo>
                    <a:pt x="0" y="134"/>
                    <a:pt x="0" y="176"/>
                    <a:pt x="0" y="176"/>
                  </a:cubicBezTo>
                  <a:lnTo>
                    <a:pt x="259" y="300"/>
                  </a:lnTo>
                  <a:lnTo>
                    <a:pt x="383" y="41"/>
                  </a:lnTo>
                  <a:cubicBezTo>
                    <a:pt x="300" y="0"/>
                    <a:pt x="259"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41"/>
            <p:cNvSpPr/>
            <p:nvPr/>
          </p:nvSpPr>
          <p:spPr>
            <a:xfrm>
              <a:off x="4476075" y="4486100"/>
              <a:ext cx="13975" cy="10275"/>
            </a:xfrm>
            <a:custGeom>
              <a:rect b="b" l="l" r="r" t="t"/>
              <a:pathLst>
                <a:path extrusionOk="0" h="411" w="559">
                  <a:moveTo>
                    <a:pt x="282" y="1"/>
                  </a:moveTo>
                  <a:cubicBezTo>
                    <a:pt x="191" y="1"/>
                    <a:pt x="103" y="39"/>
                    <a:pt x="42" y="100"/>
                  </a:cubicBezTo>
                  <a:cubicBezTo>
                    <a:pt x="42" y="152"/>
                    <a:pt x="42" y="152"/>
                    <a:pt x="1" y="193"/>
                  </a:cubicBezTo>
                  <a:lnTo>
                    <a:pt x="518" y="410"/>
                  </a:lnTo>
                  <a:cubicBezTo>
                    <a:pt x="559" y="358"/>
                    <a:pt x="559" y="358"/>
                    <a:pt x="559" y="317"/>
                  </a:cubicBezTo>
                  <a:cubicBezTo>
                    <a:pt x="559" y="193"/>
                    <a:pt x="518" y="58"/>
                    <a:pt x="383" y="17"/>
                  </a:cubicBezTo>
                  <a:cubicBezTo>
                    <a:pt x="350" y="6"/>
                    <a:pt x="316" y="1"/>
                    <a:pt x="2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41"/>
            <p:cNvSpPr/>
            <p:nvPr/>
          </p:nvSpPr>
          <p:spPr>
            <a:xfrm>
              <a:off x="4566550" y="4448775"/>
              <a:ext cx="9575" cy="12950"/>
            </a:xfrm>
            <a:custGeom>
              <a:rect b="b" l="l" r="r" t="t"/>
              <a:pathLst>
                <a:path extrusionOk="0" h="518" w="383">
                  <a:moveTo>
                    <a:pt x="176" y="1"/>
                  </a:moveTo>
                  <a:cubicBezTo>
                    <a:pt x="176" y="1"/>
                    <a:pt x="124" y="1"/>
                    <a:pt x="124" y="42"/>
                  </a:cubicBezTo>
                  <a:cubicBezTo>
                    <a:pt x="83" y="42"/>
                    <a:pt x="42" y="94"/>
                    <a:pt x="42" y="176"/>
                  </a:cubicBezTo>
                  <a:cubicBezTo>
                    <a:pt x="0" y="218"/>
                    <a:pt x="0" y="259"/>
                    <a:pt x="0" y="300"/>
                  </a:cubicBezTo>
                  <a:cubicBezTo>
                    <a:pt x="42" y="394"/>
                    <a:pt x="83" y="476"/>
                    <a:pt x="176" y="518"/>
                  </a:cubicBezTo>
                  <a:lnTo>
                    <a:pt x="3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41"/>
            <p:cNvSpPr/>
            <p:nvPr/>
          </p:nvSpPr>
          <p:spPr>
            <a:xfrm>
              <a:off x="4501925" y="4422100"/>
              <a:ext cx="15025" cy="13575"/>
            </a:xfrm>
            <a:custGeom>
              <a:rect b="b" l="l" r="r" t="t"/>
              <a:pathLst>
                <a:path extrusionOk="0" h="543" w="601">
                  <a:moveTo>
                    <a:pt x="272" y="1"/>
                  </a:moveTo>
                  <a:cubicBezTo>
                    <a:pt x="172" y="1"/>
                    <a:pt x="72" y="71"/>
                    <a:pt x="42" y="168"/>
                  </a:cubicBezTo>
                  <a:cubicBezTo>
                    <a:pt x="1" y="292"/>
                    <a:pt x="42" y="468"/>
                    <a:pt x="218" y="509"/>
                  </a:cubicBezTo>
                  <a:cubicBezTo>
                    <a:pt x="252" y="532"/>
                    <a:pt x="291" y="543"/>
                    <a:pt x="330" y="543"/>
                  </a:cubicBezTo>
                  <a:cubicBezTo>
                    <a:pt x="429" y="543"/>
                    <a:pt x="529" y="475"/>
                    <a:pt x="559" y="385"/>
                  </a:cubicBezTo>
                  <a:cubicBezTo>
                    <a:pt x="600" y="251"/>
                    <a:pt x="559" y="75"/>
                    <a:pt x="383" y="34"/>
                  </a:cubicBezTo>
                  <a:cubicBezTo>
                    <a:pt x="349" y="11"/>
                    <a:pt x="311" y="1"/>
                    <a:pt x="2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41"/>
            <p:cNvSpPr/>
            <p:nvPr/>
          </p:nvSpPr>
          <p:spPr>
            <a:xfrm>
              <a:off x="4456700" y="4440925"/>
              <a:ext cx="15000" cy="13675"/>
            </a:xfrm>
            <a:custGeom>
              <a:rect b="b" l="l" r="r" t="t"/>
              <a:pathLst>
                <a:path extrusionOk="0" h="547" w="600">
                  <a:moveTo>
                    <a:pt x="290" y="0"/>
                  </a:moveTo>
                  <a:cubicBezTo>
                    <a:pt x="184" y="0"/>
                    <a:pt x="73" y="56"/>
                    <a:pt x="42" y="191"/>
                  </a:cubicBezTo>
                  <a:cubicBezTo>
                    <a:pt x="0" y="315"/>
                    <a:pt x="42" y="490"/>
                    <a:pt x="176" y="532"/>
                  </a:cubicBezTo>
                  <a:cubicBezTo>
                    <a:pt x="215" y="541"/>
                    <a:pt x="254" y="547"/>
                    <a:pt x="292" y="547"/>
                  </a:cubicBezTo>
                  <a:cubicBezTo>
                    <a:pt x="416" y="547"/>
                    <a:pt x="527" y="491"/>
                    <a:pt x="559" y="356"/>
                  </a:cubicBezTo>
                  <a:cubicBezTo>
                    <a:pt x="600" y="232"/>
                    <a:pt x="559" y="56"/>
                    <a:pt x="383" y="15"/>
                  </a:cubicBezTo>
                  <a:cubicBezTo>
                    <a:pt x="354" y="5"/>
                    <a:pt x="322" y="0"/>
                    <a:pt x="2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41"/>
            <p:cNvSpPr/>
            <p:nvPr/>
          </p:nvSpPr>
          <p:spPr>
            <a:xfrm>
              <a:off x="4520275" y="4467325"/>
              <a:ext cx="16050" cy="14050"/>
            </a:xfrm>
            <a:custGeom>
              <a:rect b="b" l="l" r="r" t="t"/>
              <a:pathLst>
                <a:path extrusionOk="0" h="562" w="642">
                  <a:moveTo>
                    <a:pt x="314" y="1"/>
                  </a:moveTo>
                  <a:cubicBezTo>
                    <a:pt x="214" y="1"/>
                    <a:pt x="113" y="71"/>
                    <a:pt x="83" y="168"/>
                  </a:cubicBezTo>
                  <a:cubicBezTo>
                    <a:pt x="1" y="293"/>
                    <a:pt x="83" y="468"/>
                    <a:pt x="218" y="551"/>
                  </a:cubicBezTo>
                  <a:cubicBezTo>
                    <a:pt x="240" y="558"/>
                    <a:pt x="263" y="562"/>
                    <a:pt x="288" y="562"/>
                  </a:cubicBezTo>
                  <a:cubicBezTo>
                    <a:pt x="400" y="562"/>
                    <a:pt x="525" y="488"/>
                    <a:pt x="559" y="386"/>
                  </a:cubicBezTo>
                  <a:cubicBezTo>
                    <a:pt x="642" y="251"/>
                    <a:pt x="559" y="75"/>
                    <a:pt x="425" y="34"/>
                  </a:cubicBezTo>
                  <a:cubicBezTo>
                    <a:pt x="390" y="11"/>
                    <a:pt x="352" y="1"/>
                    <a:pt x="3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41"/>
            <p:cNvSpPr/>
            <p:nvPr/>
          </p:nvSpPr>
          <p:spPr>
            <a:xfrm>
              <a:off x="4482550" y="4376400"/>
              <a:ext cx="16050" cy="14050"/>
            </a:xfrm>
            <a:custGeom>
              <a:rect b="b" l="l" r="r" t="t"/>
              <a:pathLst>
                <a:path extrusionOk="0" h="562" w="642">
                  <a:moveTo>
                    <a:pt x="360" y="0"/>
                  </a:moveTo>
                  <a:cubicBezTo>
                    <a:pt x="241" y="0"/>
                    <a:pt x="110" y="76"/>
                    <a:pt x="42" y="187"/>
                  </a:cubicBezTo>
                  <a:cubicBezTo>
                    <a:pt x="0" y="311"/>
                    <a:pt x="83" y="487"/>
                    <a:pt x="217" y="528"/>
                  </a:cubicBezTo>
                  <a:cubicBezTo>
                    <a:pt x="252" y="551"/>
                    <a:pt x="291" y="561"/>
                    <a:pt x="329" y="561"/>
                  </a:cubicBezTo>
                  <a:cubicBezTo>
                    <a:pt x="429" y="561"/>
                    <a:pt x="529" y="493"/>
                    <a:pt x="558" y="404"/>
                  </a:cubicBezTo>
                  <a:cubicBezTo>
                    <a:pt x="641" y="270"/>
                    <a:pt x="558" y="94"/>
                    <a:pt x="434" y="11"/>
                  </a:cubicBezTo>
                  <a:cubicBezTo>
                    <a:pt x="411" y="4"/>
                    <a:pt x="386" y="0"/>
                    <a:pt x="3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41"/>
            <p:cNvSpPr/>
            <p:nvPr/>
          </p:nvSpPr>
          <p:spPr>
            <a:xfrm>
              <a:off x="4547150" y="4403150"/>
              <a:ext cx="15025" cy="13725"/>
            </a:xfrm>
            <a:custGeom>
              <a:rect b="b" l="l" r="r" t="t"/>
              <a:pathLst>
                <a:path extrusionOk="0" h="549" w="601">
                  <a:moveTo>
                    <a:pt x="307" y="1"/>
                  </a:moveTo>
                  <a:cubicBezTo>
                    <a:pt x="181" y="1"/>
                    <a:pt x="73" y="49"/>
                    <a:pt x="42" y="151"/>
                  </a:cubicBezTo>
                  <a:cubicBezTo>
                    <a:pt x="1" y="316"/>
                    <a:pt x="42" y="492"/>
                    <a:pt x="218" y="533"/>
                  </a:cubicBezTo>
                  <a:cubicBezTo>
                    <a:pt x="247" y="543"/>
                    <a:pt x="279" y="548"/>
                    <a:pt x="312" y="548"/>
                  </a:cubicBezTo>
                  <a:cubicBezTo>
                    <a:pt x="418" y="548"/>
                    <a:pt x="528" y="494"/>
                    <a:pt x="559" y="368"/>
                  </a:cubicBezTo>
                  <a:cubicBezTo>
                    <a:pt x="601" y="233"/>
                    <a:pt x="559" y="58"/>
                    <a:pt x="435" y="16"/>
                  </a:cubicBezTo>
                  <a:cubicBezTo>
                    <a:pt x="392" y="6"/>
                    <a:pt x="349" y="1"/>
                    <a:pt x="3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41"/>
            <p:cNvSpPr/>
            <p:nvPr/>
          </p:nvSpPr>
          <p:spPr>
            <a:xfrm>
              <a:off x="4418950" y="4460675"/>
              <a:ext cx="6500" cy="8550"/>
            </a:xfrm>
            <a:custGeom>
              <a:rect b="b" l="l" r="r" t="t"/>
              <a:pathLst>
                <a:path extrusionOk="0" h="342" w="260">
                  <a:moveTo>
                    <a:pt x="83" y="0"/>
                  </a:moveTo>
                  <a:lnTo>
                    <a:pt x="1" y="259"/>
                  </a:lnTo>
                  <a:lnTo>
                    <a:pt x="259" y="341"/>
                  </a:lnTo>
                  <a:lnTo>
                    <a:pt x="259" y="217"/>
                  </a:lnTo>
                  <a:cubicBezTo>
                    <a:pt x="259" y="135"/>
                    <a:pt x="218" y="42"/>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41"/>
            <p:cNvSpPr/>
            <p:nvPr/>
          </p:nvSpPr>
          <p:spPr>
            <a:xfrm>
              <a:off x="4442725" y="4396050"/>
              <a:ext cx="10625" cy="13375"/>
            </a:xfrm>
            <a:custGeom>
              <a:rect b="b" l="l" r="r" t="t"/>
              <a:pathLst>
                <a:path extrusionOk="0" h="535" w="425">
                  <a:moveTo>
                    <a:pt x="218" y="0"/>
                  </a:moveTo>
                  <a:lnTo>
                    <a:pt x="1" y="517"/>
                  </a:lnTo>
                  <a:lnTo>
                    <a:pt x="42" y="517"/>
                  </a:lnTo>
                  <a:cubicBezTo>
                    <a:pt x="67" y="530"/>
                    <a:pt x="92" y="535"/>
                    <a:pt x="117" y="535"/>
                  </a:cubicBezTo>
                  <a:cubicBezTo>
                    <a:pt x="179" y="535"/>
                    <a:pt x="242" y="505"/>
                    <a:pt x="301" y="476"/>
                  </a:cubicBezTo>
                  <a:lnTo>
                    <a:pt x="342" y="435"/>
                  </a:lnTo>
                  <a:lnTo>
                    <a:pt x="342" y="342"/>
                  </a:lnTo>
                  <a:cubicBezTo>
                    <a:pt x="425" y="218"/>
                    <a:pt x="342" y="83"/>
                    <a:pt x="259" y="42"/>
                  </a:cubicBezTo>
                  <a:cubicBezTo>
                    <a:pt x="259" y="0"/>
                    <a:pt x="21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41"/>
            <p:cNvSpPr/>
            <p:nvPr/>
          </p:nvSpPr>
          <p:spPr>
            <a:xfrm>
              <a:off x="4593425" y="4388550"/>
              <a:ext cx="6500" cy="8550"/>
            </a:xfrm>
            <a:custGeom>
              <a:rect b="b" l="l" r="r" t="t"/>
              <a:pathLst>
                <a:path extrusionOk="0" h="342" w="260">
                  <a:moveTo>
                    <a:pt x="1" y="1"/>
                  </a:moveTo>
                  <a:lnTo>
                    <a:pt x="1" y="176"/>
                  </a:lnTo>
                  <a:cubicBezTo>
                    <a:pt x="1" y="218"/>
                    <a:pt x="42" y="300"/>
                    <a:pt x="135" y="342"/>
                  </a:cubicBezTo>
                  <a:lnTo>
                    <a:pt x="176" y="342"/>
                  </a:lnTo>
                  <a:lnTo>
                    <a:pt x="259" y="83"/>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41"/>
            <p:cNvSpPr/>
            <p:nvPr/>
          </p:nvSpPr>
          <p:spPr>
            <a:xfrm>
              <a:off x="4528800" y="4361675"/>
              <a:ext cx="12950" cy="10025"/>
            </a:xfrm>
            <a:custGeom>
              <a:rect b="b" l="l" r="r" t="t"/>
              <a:pathLst>
                <a:path extrusionOk="0" h="401" w="518">
                  <a:moveTo>
                    <a:pt x="42" y="0"/>
                  </a:moveTo>
                  <a:cubicBezTo>
                    <a:pt x="1" y="42"/>
                    <a:pt x="1" y="83"/>
                    <a:pt x="1" y="124"/>
                  </a:cubicBezTo>
                  <a:cubicBezTo>
                    <a:pt x="1" y="166"/>
                    <a:pt x="1" y="218"/>
                    <a:pt x="42" y="218"/>
                  </a:cubicBezTo>
                  <a:lnTo>
                    <a:pt x="42" y="259"/>
                  </a:lnTo>
                  <a:lnTo>
                    <a:pt x="177" y="383"/>
                  </a:lnTo>
                  <a:cubicBezTo>
                    <a:pt x="201" y="395"/>
                    <a:pt x="225" y="400"/>
                    <a:pt x="250" y="400"/>
                  </a:cubicBezTo>
                  <a:cubicBezTo>
                    <a:pt x="309" y="400"/>
                    <a:pt x="369" y="371"/>
                    <a:pt x="435" y="342"/>
                  </a:cubicBezTo>
                  <a:cubicBezTo>
                    <a:pt x="476" y="342"/>
                    <a:pt x="518" y="300"/>
                    <a:pt x="518" y="218"/>
                  </a:cubicBezTo>
                  <a:lnTo>
                    <a:pt x="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41"/>
            <p:cNvSpPr/>
            <p:nvPr/>
          </p:nvSpPr>
          <p:spPr>
            <a:xfrm>
              <a:off x="4468575" y="4337900"/>
              <a:ext cx="9600" cy="7525"/>
            </a:xfrm>
            <a:custGeom>
              <a:rect b="b" l="l" r="r" t="t"/>
              <a:pathLst>
                <a:path extrusionOk="0" h="301" w="384">
                  <a:moveTo>
                    <a:pt x="125" y="0"/>
                  </a:moveTo>
                  <a:lnTo>
                    <a:pt x="1" y="259"/>
                  </a:lnTo>
                  <a:cubicBezTo>
                    <a:pt x="42" y="259"/>
                    <a:pt x="42" y="300"/>
                    <a:pt x="84" y="300"/>
                  </a:cubicBezTo>
                  <a:lnTo>
                    <a:pt x="166" y="300"/>
                  </a:lnTo>
                  <a:cubicBezTo>
                    <a:pt x="259" y="259"/>
                    <a:pt x="342" y="217"/>
                    <a:pt x="383" y="135"/>
                  </a:cubicBezTo>
                  <a:lnTo>
                    <a:pt x="1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41"/>
            <p:cNvSpPr/>
            <p:nvPr/>
          </p:nvSpPr>
          <p:spPr>
            <a:xfrm>
              <a:off x="4487975" y="4640825"/>
              <a:ext cx="8550" cy="7275"/>
            </a:xfrm>
            <a:custGeom>
              <a:rect b="b" l="l" r="r" t="t"/>
              <a:pathLst>
                <a:path extrusionOk="0" h="291" w="342">
                  <a:moveTo>
                    <a:pt x="279" y="1"/>
                  </a:moveTo>
                  <a:cubicBezTo>
                    <a:pt x="259" y="1"/>
                    <a:pt x="238" y="11"/>
                    <a:pt x="217" y="32"/>
                  </a:cubicBezTo>
                  <a:cubicBezTo>
                    <a:pt x="124" y="32"/>
                    <a:pt x="83" y="32"/>
                    <a:pt x="42" y="73"/>
                  </a:cubicBezTo>
                  <a:lnTo>
                    <a:pt x="42" y="114"/>
                  </a:lnTo>
                  <a:lnTo>
                    <a:pt x="0" y="166"/>
                  </a:lnTo>
                  <a:lnTo>
                    <a:pt x="259" y="290"/>
                  </a:lnTo>
                  <a:lnTo>
                    <a:pt x="341" y="32"/>
                  </a:lnTo>
                  <a:cubicBezTo>
                    <a:pt x="321" y="11"/>
                    <a:pt x="300" y="1"/>
                    <a:pt x="2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41"/>
            <p:cNvSpPr/>
            <p:nvPr/>
          </p:nvSpPr>
          <p:spPr>
            <a:xfrm>
              <a:off x="4423350" y="4614325"/>
              <a:ext cx="15025" cy="9975"/>
            </a:xfrm>
            <a:custGeom>
              <a:rect b="b" l="l" r="r" t="t"/>
              <a:pathLst>
                <a:path extrusionOk="0" h="399" w="601">
                  <a:moveTo>
                    <a:pt x="289" y="1"/>
                  </a:moveTo>
                  <a:cubicBezTo>
                    <a:pt x="195" y="1"/>
                    <a:pt x="104" y="47"/>
                    <a:pt x="42" y="140"/>
                  </a:cubicBezTo>
                  <a:lnTo>
                    <a:pt x="1" y="192"/>
                  </a:lnTo>
                  <a:lnTo>
                    <a:pt x="517" y="399"/>
                  </a:lnTo>
                  <a:cubicBezTo>
                    <a:pt x="600" y="233"/>
                    <a:pt x="517" y="99"/>
                    <a:pt x="383" y="16"/>
                  </a:cubicBezTo>
                  <a:cubicBezTo>
                    <a:pt x="352" y="6"/>
                    <a:pt x="320" y="1"/>
                    <a:pt x="2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41"/>
            <p:cNvSpPr/>
            <p:nvPr/>
          </p:nvSpPr>
          <p:spPr>
            <a:xfrm>
              <a:off x="4512775" y="4576625"/>
              <a:ext cx="10625" cy="13300"/>
            </a:xfrm>
            <a:custGeom>
              <a:rect b="b" l="l" r="r" t="t"/>
              <a:pathLst>
                <a:path extrusionOk="0" h="532" w="425">
                  <a:moveTo>
                    <a:pt x="332" y="0"/>
                  </a:moveTo>
                  <a:cubicBezTo>
                    <a:pt x="226" y="0"/>
                    <a:pt x="115" y="56"/>
                    <a:pt x="84" y="191"/>
                  </a:cubicBezTo>
                  <a:cubicBezTo>
                    <a:pt x="1" y="315"/>
                    <a:pt x="84" y="490"/>
                    <a:pt x="208" y="532"/>
                  </a:cubicBezTo>
                  <a:lnTo>
                    <a:pt x="425" y="15"/>
                  </a:lnTo>
                  <a:cubicBezTo>
                    <a:pt x="396" y="5"/>
                    <a:pt x="364" y="0"/>
                    <a:pt x="3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41"/>
            <p:cNvSpPr/>
            <p:nvPr/>
          </p:nvSpPr>
          <p:spPr>
            <a:xfrm>
              <a:off x="4449200" y="4550300"/>
              <a:ext cx="15025" cy="14050"/>
            </a:xfrm>
            <a:custGeom>
              <a:rect b="b" l="l" r="r" t="t"/>
              <a:pathLst>
                <a:path extrusionOk="0" h="562" w="601">
                  <a:moveTo>
                    <a:pt x="272" y="1"/>
                  </a:moveTo>
                  <a:cubicBezTo>
                    <a:pt x="172" y="1"/>
                    <a:pt x="72" y="71"/>
                    <a:pt x="42" y="168"/>
                  </a:cubicBezTo>
                  <a:cubicBezTo>
                    <a:pt x="0" y="334"/>
                    <a:pt x="42" y="468"/>
                    <a:pt x="166" y="551"/>
                  </a:cubicBezTo>
                  <a:cubicBezTo>
                    <a:pt x="197" y="558"/>
                    <a:pt x="228" y="562"/>
                    <a:pt x="258" y="562"/>
                  </a:cubicBezTo>
                  <a:cubicBezTo>
                    <a:pt x="399" y="562"/>
                    <a:pt x="525" y="486"/>
                    <a:pt x="559" y="375"/>
                  </a:cubicBezTo>
                  <a:cubicBezTo>
                    <a:pt x="600" y="251"/>
                    <a:pt x="559" y="75"/>
                    <a:pt x="383" y="34"/>
                  </a:cubicBezTo>
                  <a:cubicBezTo>
                    <a:pt x="349" y="11"/>
                    <a:pt x="310" y="1"/>
                    <a:pt x="2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41"/>
            <p:cNvSpPr/>
            <p:nvPr/>
          </p:nvSpPr>
          <p:spPr>
            <a:xfrm>
              <a:off x="4403975" y="4569125"/>
              <a:ext cx="15000" cy="14125"/>
            </a:xfrm>
            <a:custGeom>
              <a:rect b="b" l="l" r="r" t="t"/>
              <a:pathLst>
                <a:path extrusionOk="0" h="565" w="600">
                  <a:moveTo>
                    <a:pt x="290" y="0"/>
                  </a:moveTo>
                  <a:cubicBezTo>
                    <a:pt x="184" y="0"/>
                    <a:pt x="73" y="56"/>
                    <a:pt x="41" y="191"/>
                  </a:cubicBezTo>
                  <a:cubicBezTo>
                    <a:pt x="0" y="315"/>
                    <a:pt x="41" y="491"/>
                    <a:pt x="166" y="532"/>
                  </a:cubicBezTo>
                  <a:cubicBezTo>
                    <a:pt x="214" y="555"/>
                    <a:pt x="259" y="565"/>
                    <a:pt x="301" y="565"/>
                  </a:cubicBezTo>
                  <a:cubicBezTo>
                    <a:pt x="412" y="565"/>
                    <a:pt x="499" y="495"/>
                    <a:pt x="558" y="398"/>
                  </a:cubicBezTo>
                  <a:cubicBezTo>
                    <a:pt x="600" y="232"/>
                    <a:pt x="558" y="98"/>
                    <a:pt x="383" y="15"/>
                  </a:cubicBezTo>
                  <a:cubicBezTo>
                    <a:pt x="354" y="5"/>
                    <a:pt x="322" y="0"/>
                    <a:pt x="2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41"/>
            <p:cNvSpPr/>
            <p:nvPr/>
          </p:nvSpPr>
          <p:spPr>
            <a:xfrm>
              <a:off x="4467550" y="4595550"/>
              <a:ext cx="16050" cy="14125"/>
            </a:xfrm>
            <a:custGeom>
              <a:rect b="b" l="l" r="r" t="t"/>
              <a:pathLst>
                <a:path extrusionOk="0" h="565" w="642">
                  <a:moveTo>
                    <a:pt x="313" y="0"/>
                  </a:moveTo>
                  <a:cubicBezTo>
                    <a:pt x="210" y="0"/>
                    <a:pt x="102" y="70"/>
                    <a:pt x="42" y="168"/>
                  </a:cubicBezTo>
                  <a:cubicBezTo>
                    <a:pt x="0" y="333"/>
                    <a:pt x="83" y="467"/>
                    <a:pt x="207" y="550"/>
                  </a:cubicBezTo>
                  <a:cubicBezTo>
                    <a:pt x="239" y="560"/>
                    <a:pt x="272" y="565"/>
                    <a:pt x="306" y="565"/>
                  </a:cubicBezTo>
                  <a:cubicBezTo>
                    <a:pt x="416" y="565"/>
                    <a:pt x="527" y="509"/>
                    <a:pt x="559" y="374"/>
                  </a:cubicBezTo>
                  <a:cubicBezTo>
                    <a:pt x="642" y="250"/>
                    <a:pt x="559" y="75"/>
                    <a:pt x="424" y="33"/>
                  </a:cubicBezTo>
                  <a:cubicBezTo>
                    <a:pt x="390" y="10"/>
                    <a:pt x="352" y="0"/>
                    <a:pt x="3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41"/>
            <p:cNvSpPr/>
            <p:nvPr/>
          </p:nvSpPr>
          <p:spPr>
            <a:xfrm>
              <a:off x="4429800" y="4505075"/>
              <a:ext cx="16050" cy="14050"/>
            </a:xfrm>
            <a:custGeom>
              <a:rect b="b" l="l" r="r" t="t"/>
              <a:pathLst>
                <a:path extrusionOk="0" h="562" w="642">
                  <a:moveTo>
                    <a:pt x="313" y="0"/>
                  </a:moveTo>
                  <a:cubicBezTo>
                    <a:pt x="211" y="0"/>
                    <a:pt x="102" y="71"/>
                    <a:pt x="42" y="168"/>
                  </a:cubicBezTo>
                  <a:cubicBezTo>
                    <a:pt x="1" y="292"/>
                    <a:pt x="84" y="468"/>
                    <a:pt x="218" y="551"/>
                  </a:cubicBezTo>
                  <a:cubicBezTo>
                    <a:pt x="240" y="558"/>
                    <a:pt x="263" y="561"/>
                    <a:pt x="287" y="561"/>
                  </a:cubicBezTo>
                  <a:cubicBezTo>
                    <a:pt x="400" y="561"/>
                    <a:pt x="525" y="486"/>
                    <a:pt x="559" y="375"/>
                  </a:cubicBezTo>
                  <a:cubicBezTo>
                    <a:pt x="642" y="251"/>
                    <a:pt x="559" y="75"/>
                    <a:pt x="425" y="34"/>
                  </a:cubicBezTo>
                  <a:cubicBezTo>
                    <a:pt x="391" y="11"/>
                    <a:pt x="352" y="0"/>
                    <a:pt x="3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41"/>
            <p:cNvSpPr/>
            <p:nvPr/>
          </p:nvSpPr>
          <p:spPr>
            <a:xfrm>
              <a:off x="4494425" y="4531375"/>
              <a:ext cx="15025" cy="13700"/>
            </a:xfrm>
            <a:custGeom>
              <a:rect b="b" l="l" r="r" t="t"/>
              <a:pathLst>
                <a:path extrusionOk="0" h="548" w="601">
                  <a:moveTo>
                    <a:pt x="290" y="1"/>
                  </a:moveTo>
                  <a:cubicBezTo>
                    <a:pt x="185" y="1"/>
                    <a:pt x="74" y="56"/>
                    <a:pt x="42" y="191"/>
                  </a:cubicBezTo>
                  <a:cubicBezTo>
                    <a:pt x="1" y="315"/>
                    <a:pt x="42" y="491"/>
                    <a:pt x="218" y="532"/>
                  </a:cubicBezTo>
                  <a:cubicBezTo>
                    <a:pt x="249" y="543"/>
                    <a:pt x="283" y="548"/>
                    <a:pt x="318" y="548"/>
                  </a:cubicBezTo>
                  <a:cubicBezTo>
                    <a:pt x="421" y="548"/>
                    <a:pt x="528" y="501"/>
                    <a:pt x="559" y="408"/>
                  </a:cubicBezTo>
                  <a:cubicBezTo>
                    <a:pt x="600" y="233"/>
                    <a:pt x="559" y="98"/>
                    <a:pt x="383" y="15"/>
                  </a:cubicBezTo>
                  <a:cubicBezTo>
                    <a:pt x="354" y="6"/>
                    <a:pt x="323" y="1"/>
                    <a:pt x="2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41"/>
            <p:cNvSpPr/>
            <p:nvPr/>
          </p:nvSpPr>
          <p:spPr>
            <a:xfrm>
              <a:off x="4366225" y="4588875"/>
              <a:ext cx="6500" cy="8550"/>
            </a:xfrm>
            <a:custGeom>
              <a:rect b="b" l="l" r="r" t="t"/>
              <a:pathLst>
                <a:path extrusionOk="0" h="342" w="260">
                  <a:moveTo>
                    <a:pt x="83" y="0"/>
                  </a:moveTo>
                  <a:lnTo>
                    <a:pt x="1" y="259"/>
                  </a:lnTo>
                  <a:lnTo>
                    <a:pt x="259" y="342"/>
                  </a:lnTo>
                  <a:lnTo>
                    <a:pt x="259" y="300"/>
                  </a:lnTo>
                  <a:lnTo>
                    <a:pt x="259" y="259"/>
                  </a:lnTo>
                  <a:cubicBezTo>
                    <a:pt x="259" y="124"/>
                    <a:pt x="218" y="42"/>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41"/>
            <p:cNvSpPr/>
            <p:nvPr/>
          </p:nvSpPr>
          <p:spPr>
            <a:xfrm>
              <a:off x="4390000" y="4524250"/>
              <a:ext cx="10625" cy="13325"/>
            </a:xfrm>
            <a:custGeom>
              <a:rect b="b" l="l" r="r" t="t"/>
              <a:pathLst>
                <a:path extrusionOk="0" h="533" w="425">
                  <a:moveTo>
                    <a:pt x="208" y="1"/>
                  </a:moveTo>
                  <a:lnTo>
                    <a:pt x="1" y="518"/>
                  </a:lnTo>
                  <a:cubicBezTo>
                    <a:pt x="31" y="528"/>
                    <a:pt x="65" y="533"/>
                    <a:pt x="99" y="533"/>
                  </a:cubicBezTo>
                  <a:cubicBezTo>
                    <a:pt x="203" y="533"/>
                    <a:pt x="311" y="484"/>
                    <a:pt x="342" y="383"/>
                  </a:cubicBezTo>
                  <a:cubicBezTo>
                    <a:pt x="425" y="218"/>
                    <a:pt x="342" y="83"/>
                    <a:pt x="2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41"/>
            <p:cNvSpPr/>
            <p:nvPr/>
          </p:nvSpPr>
          <p:spPr>
            <a:xfrm>
              <a:off x="4539675" y="4516750"/>
              <a:ext cx="7500" cy="9600"/>
            </a:xfrm>
            <a:custGeom>
              <a:rect b="b" l="l" r="r" t="t"/>
              <a:pathLst>
                <a:path extrusionOk="0" h="384" w="300">
                  <a:moveTo>
                    <a:pt x="41" y="1"/>
                  </a:moveTo>
                  <a:cubicBezTo>
                    <a:pt x="41" y="42"/>
                    <a:pt x="0" y="125"/>
                    <a:pt x="41" y="166"/>
                  </a:cubicBezTo>
                  <a:cubicBezTo>
                    <a:pt x="41" y="259"/>
                    <a:pt x="124" y="342"/>
                    <a:pt x="217" y="383"/>
                  </a:cubicBezTo>
                  <a:lnTo>
                    <a:pt x="300" y="125"/>
                  </a:lnTo>
                  <a:lnTo>
                    <a:pt x="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41"/>
            <p:cNvSpPr/>
            <p:nvPr/>
          </p:nvSpPr>
          <p:spPr>
            <a:xfrm>
              <a:off x="4476075" y="4490900"/>
              <a:ext cx="12950" cy="9000"/>
            </a:xfrm>
            <a:custGeom>
              <a:rect b="b" l="l" r="r" t="t"/>
              <a:pathLst>
                <a:path extrusionOk="0" h="360" w="518">
                  <a:moveTo>
                    <a:pt x="1" y="1"/>
                  </a:moveTo>
                  <a:lnTo>
                    <a:pt x="1" y="84"/>
                  </a:lnTo>
                  <a:lnTo>
                    <a:pt x="1" y="218"/>
                  </a:lnTo>
                  <a:cubicBezTo>
                    <a:pt x="42" y="218"/>
                    <a:pt x="42" y="218"/>
                    <a:pt x="42" y="259"/>
                  </a:cubicBezTo>
                  <a:cubicBezTo>
                    <a:pt x="83" y="301"/>
                    <a:pt x="125" y="342"/>
                    <a:pt x="176" y="342"/>
                  </a:cubicBezTo>
                  <a:cubicBezTo>
                    <a:pt x="201" y="354"/>
                    <a:pt x="228" y="359"/>
                    <a:pt x="258" y="359"/>
                  </a:cubicBezTo>
                  <a:cubicBezTo>
                    <a:pt x="329" y="359"/>
                    <a:pt x="410" y="330"/>
                    <a:pt x="476" y="301"/>
                  </a:cubicBezTo>
                  <a:cubicBezTo>
                    <a:pt x="518" y="259"/>
                    <a:pt x="518" y="218"/>
                    <a:pt x="518" y="218"/>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41"/>
            <p:cNvSpPr/>
            <p:nvPr/>
          </p:nvSpPr>
          <p:spPr>
            <a:xfrm>
              <a:off x="4415850" y="4467125"/>
              <a:ext cx="9600" cy="6500"/>
            </a:xfrm>
            <a:custGeom>
              <a:rect b="b" l="l" r="r" t="t"/>
              <a:pathLst>
                <a:path extrusionOk="0" h="260" w="384">
                  <a:moveTo>
                    <a:pt x="125" y="1"/>
                  </a:moveTo>
                  <a:lnTo>
                    <a:pt x="1" y="218"/>
                  </a:lnTo>
                  <a:cubicBezTo>
                    <a:pt x="42" y="259"/>
                    <a:pt x="42" y="259"/>
                    <a:pt x="83" y="259"/>
                  </a:cubicBezTo>
                  <a:lnTo>
                    <a:pt x="166" y="259"/>
                  </a:lnTo>
                  <a:cubicBezTo>
                    <a:pt x="207" y="259"/>
                    <a:pt x="207" y="259"/>
                    <a:pt x="207" y="218"/>
                  </a:cubicBezTo>
                  <a:cubicBezTo>
                    <a:pt x="259" y="218"/>
                    <a:pt x="301" y="176"/>
                    <a:pt x="342" y="135"/>
                  </a:cubicBezTo>
                  <a:lnTo>
                    <a:pt x="383" y="83"/>
                  </a:lnTo>
                  <a:lnTo>
                    <a:pt x="1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41"/>
            <p:cNvSpPr/>
            <p:nvPr/>
          </p:nvSpPr>
          <p:spPr>
            <a:xfrm>
              <a:off x="4461100" y="4705175"/>
              <a:ext cx="9575" cy="12950"/>
            </a:xfrm>
            <a:custGeom>
              <a:rect b="b" l="l" r="r" t="t"/>
              <a:pathLst>
                <a:path extrusionOk="0" h="518" w="383">
                  <a:moveTo>
                    <a:pt x="258" y="1"/>
                  </a:moveTo>
                  <a:cubicBezTo>
                    <a:pt x="165" y="1"/>
                    <a:pt x="41" y="84"/>
                    <a:pt x="0" y="177"/>
                  </a:cubicBezTo>
                  <a:cubicBezTo>
                    <a:pt x="0" y="259"/>
                    <a:pt x="0" y="342"/>
                    <a:pt x="41" y="435"/>
                  </a:cubicBezTo>
                  <a:cubicBezTo>
                    <a:pt x="83" y="477"/>
                    <a:pt x="124" y="518"/>
                    <a:pt x="165" y="518"/>
                  </a:cubicBezTo>
                  <a:lnTo>
                    <a:pt x="3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41"/>
            <p:cNvSpPr/>
            <p:nvPr/>
          </p:nvSpPr>
          <p:spPr>
            <a:xfrm>
              <a:off x="4396475" y="4678950"/>
              <a:ext cx="15000" cy="13700"/>
            </a:xfrm>
            <a:custGeom>
              <a:rect b="b" l="l" r="r" t="t"/>
              <a:pathLst>
                <a:path extrusionOk="0" h="548" w="600">
                  <a:moveTo>
                    <a:pt x="283" y="1"/>
                  </a:moveTo>
                  <a:cubicBezTo>
                    <a:pt x="179" y="1"/>
                    <a:pt x="73" y="47"/>
                    <a:pt x="42" y="140"/>
                  </a:cubicBezTo>
                  <a:cubicBezTo>
                    <a:pt x="0" y="316"/>
                    <a:pt x="42" y="492"/>
                    <a:pt x="166" y="533"/>
                  </a:cubicBezTo>
                  <a:cubicBezTo>
                    <a:pt x="207" y="543"/>
                    <a:pt x="245" y="548"/>
                    <a:pt x="280" y="548"/>
                  </a:cubicBezTo>
                  <a:cubicBezTo>
                    <a:pt x="398" y="548"/>
                    <a:pt x="487" y="492"/>
                    <a:pt x="559" y="357"/>
                  </a:cubicBezTo>
                  <a:cubicBezTo>
                    <a:pt x="600" y="233"/>
                    <a:pt x="559" y="57"/>
                    <a:pt x="383" y="16"/>
                  </a:cubicBezTo>
                  <a:cubicBezTo>
                    <a:pt x="352" y="6"/>
                    <a:pt x="318" y="1"/>
                    <a:pt x="2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41"/>
            <p:cNvSpPr/>
            <p:nvPr/>
          </p:nvSpPr>
          <p:spPr>
            <a:xfrm>
              <a:off x="4414550" y="4724200"/>
              <a:ext cx="16325" cy="13700"/>
            </a:xfrm>
            <a:custGeom>
              <a:rect b="b" l="l" r="r" t="t"/>
              <a:pathLst>
                <a:path extrusionOk="0" h="548" w="653">
                  <a:moveTo>
                    <a:pt x="342" y="1"/>
                  </a:moveTo>
                  <a:cubicBezTo>
                    <a:pt x="234" y="1"/>
                    <a:pt x="116" y="56"/>
                    <a:pt x="53" y="191"/>
                  </a:cubicBezTo>
                  <a:cubicBezTo>
                    <a:pt x="1" y="315"/>
                    <a:pt x="94" y="491"/>
                    <a:pt x="218" y="532"/>
                  </a:cubicBezTo>
                  <a:cubicBezTo>
                    <a:pt x="249" y="542"/>
                    <a:pt x="282" y="547"/>
                    <a:pt x="315" y="547"/>
                  </a:cubicBezTo>
                  <a:cubicBezTo>
                    <a:pt x="423" y="547"/>
                    <a:pt x="530" y="491"/>
                    <a:pt x="570" y="357"/>
                  </a:cubicBezTo>
                  <a:cubicBezTo>
                    <a:pt x="652" y="232"/>
                    <a:pt x="570" y="57"/>
                    <a:pt x="435" y="15"/>
                  </a:cubicBezTo>
                  <a:cubicBezTo>
                    <a:pt x="406" y="6"/>
                    <a:pt x="375" y="1"/>
                    <a:pt x="3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41"/>
            <p:cNvSpPr/>
            <p:nvPr/>
          </p:nvSpPr>
          <p:spPr>
            <a:xfrm>
              <a:off x="4377075" y="4633725"/>
              <a:ext cx="16050" cy="13700"/>
            </a:xfrm>
            <a:custGeom>
              <a:rect b="b" l="l" r="r" t="t"/>
              <a:pathLst>
                <a:path extrusionOk="0" h="548" w="642">
                  <a:moveTo>
                    <a:pt x="307" y="0"/>
                  </a:moveTo>
                  <a:cubicBezTo>
                    <a:pt x="195" y="0"/>
                    <a:pt x="104" y="47"/>
                    <a:pt x="42" y="140"/>
                  </a:cubicBezTo>
                  <a:cubicBezTo>
                    <a:pt x="1" y="316"/>
                    <a:pt x="84" y="450"/>
                    <a:pt x="208" y="533"/>
                  </a:cubicBezTo>
                  <a:cubicBezTo>
                    <a:pt x="239" y="542"/>
                    <a:pt x="272" y="547"/>
                    <a:pt x="306" y="547"/>
                  </a:cubicBezTo>
                  <a:cubicBezTo>
                    <a:pt x="417" y="547"/>
                    <a:pt x="527" y="492"/>
                    <a:pt x="559" y="357"/>
                  </a:cubicBezTo>
                  <a:cubicBezTo>
                    <a:pt x="642" y="233"/>
                    <a:pt x="559" y="57"/>
                    <a:pt x="425" y="16"/>
                  </a:cubicBezTo>
                  <a:cubicBezTo>
                    <a:pt x="383" y="5"/>
                    <a:pt x="344" y="0"/>
                    <a:pt x="3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41"/>
            <p:cNvSpPr/>
            <p:nvPr/>
          </p:nvSpPr>
          <p:spPr>
            <a:xfrm>
              <a:off x="4441700" y="4659675"/>
              <a:ext cx="15025" cy="14050"/>
            </a:xfrm>
            <a:custGeom>
              <a:rect b="b" l="l" r="r" t="t"/>
              <a:pathLst>
                <a:path extrusionOk="0" h="562" w="601">
                  <a:moveTo>
                    <a:pt x="314" y="1"/>
                  </a:moveTo>
                  <a:cubicBezTo>
                    <a:pt x="201" y="1"/>
                    <a:pt x="76" y="77"/>
                    <a:pt x="42" y="187"/>
                  </a:cubicBezTo>
                  <a:cubicBezTo>
                    <a:pt x="1" y="311"/>
                    <a:pt x="42" y="487"/>
                    <a:pt x="166" y="529"/>
                  </a:cubicBezTo>
                  <a:cubicBezTo>
                    <a:pt x="215" y="551"/>
                    <a:pt x="263" y="562"/>
                    <a:pt x="309" y="562"/>
                  </a:cubicBezTo>
                  <a:cubicBezTo>
                    <a:pt x="429" y="562"/>
                    <a:pt x="529" y="491"/>
                    <a:pt x="559" y="394"/>
                  </a:cubicBezTo>
                  <a:cubicBezTo>
                    <a:pt x="600" y="270"/>
                    <a:pt x="559" y="94"/>
                    <a:pt x="383" y="12"/>
                  </a:cubicBezTo>
                  <a:cubicBezTo>
                    <a:pt x="361" y="4"/>
                    <a:pt x="338" y="1"/>
                    <a:pt x="3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41"/>
            <p:cNvSpPr/>
            <p:nvPr/>
          </p:nvSpPr>
          <p:spPr>
            <a:xfrm>
              <a:off x="4339350" y="4652450"/>
              <a:ext cx="8550" cy="11925"/>
            </a:xfrm>
            <a:custGeom>
              <a:rect b="b" l="l" r="r" t="t"/>
              <a:pathLst>
                <a:path extrusionOk="0" h="477" w="342">
                  <a:moveTo>
                    <a:pt x="124" y="1"/>
                  </a:moveTo>
                  <a:lnTo>
                    <a:pt x="0" y="259"/>
                  </a:lnTo>
                  <a:lnTo>
                    <a:pt x="217" y="476"/>
                  </a:lnTo>
                  <a:cubicBezTo>
                    <a:pt x="217" y="425"/>
                    <a:pt x="259" y="425"/>
                    <a:pt x="259" y="383"/>
                  </a:cubicBezTo>
                  <a:cubicBezTo>
                    <a:pt x="342" y="259"/>
                    <a:pt x="259" y="83"/>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41"/>
            <p:cNvSpPr/>
            <p:nvPr/>
          </p:nvSpPr>
          <p:spPr>
            <a:xfrm>
              <a:off x="4487975" y="4644950"/>
              <a:ext cx="6475" cy="9600"/>
            </a:xfrm>
            <a:custGeom>
              <a:rect b="b" l="l" r="r" t="t"/>
              <a:pathLst>
                <a:path extrusionOk="0" h="384" w="259">
                  <a:moveTo>
                    <a:pt x="0" y="1"/>
                  </a:moveTo>
                  <a:lnTo>
                    <a:pt x="0" y="125"/>
                  </a:lnTo>
                  <a:cubicBezTo>
                    <a:pt x="0" y="208"/>
                    <a:pt x="42" y="342"/>
                    <a:pt x="166" y="383"/>
                  </a:cubicBezTo>
                  <a:lnTo>
                    <a:pt x="259" y="125"/>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41"/>
            <p:cNvSpPr/>
            <p:nvPr/>
          </p:nvSpPr>
          <p:spPr>
            <a:xfrm>
              <a:off x="4423350" y="4619125"/>
              <a:ext cx="12950" cy="9225"/>
            </a:xfrm>
            <a:custGeom>
              <a:rect b="b" l="l" r="r" t="t"/>
              <a:pathLst>
                <a:path extrusionOk="0" h="369" w="518">
                  <a:moveTo>
                    <a:pt x="1" y="0"/>
                  </a:moveTo>
                  <a:lnTo>
                    <a:pt x="1" y="83"/>
                  </a:lnTo>
                  <a:cubicBezTo>
                    <a:pt x="1" y="207"/>
                    <a:pt x="42" y="300"/>
                    <a:pt x="166" y="341"/>
                  </a:cubicBezTo>
                  <a:cubicBezTo>
                    <a:pt x="204" y="358"/>
                    <a:pt x="248" y="368"/>
                    <a:pt x="293" y="368"/>
                  </a:cubicBezTo>
                  <a:cubicBezTo>
                    <a:pt x="356" y="368"/>
                    <a:pt x="422" y="348"/>
                    <a:pt x="476" y="300"/>
                  </a:cubicBezTo>
                  <a:cubicBezTo>
                    <a:pt x="476" y="259"/>
                    <a:pt x="517" y="259"/>
                    <a:pt x="517" y="207"/>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41"/>
            <p:cNvSpPr/>
            <p:nvPr/>
          </p:nvSpPr>
          <p:spPr>
            <a:xfrm>
              <a:off x="4362875" y="4595325"/>
              <a:ext cx="9850" cy="6500"/>
            </a:xfrm>
            <a:custGeom>
              <a:rect b="b" l="l" r="r" t="t"/>
              <a:pathLst>
                <a:path extrusionOk="0" h="260" w="394">
                  <a:moveTo>
                    <a:pt x="135" y="1"/>
                  </a:moveTo>
                  <a:lnTo>
                    <a:pt x="0" y="259"/>
                  </a:lnTo>
                  <a:lnTo>
                    <a:pt x="176" y="259"/>
                  </a:lnTo>
                  <a:cubicBezTo>
                    <a:pt x="259" y="259"/>
                    <a:pt x="310" y="218"/>
                    <a:pt x="352" y="125"/>
                  </a:cubicBezTo>
                  <a:cubicBezTo>
                    <a:pt x="352" y="125"/>
                    <a:pt x="393" y="125"/>
                    <a:pt x="393" y="84"/>
                  </a:cubicBezTo>
                  <a:lnTo>
                    <a:pt x="1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41"/>
            <p:cNvSpPr/>
            <p:nvPr/>
          </p:nvSpPr>
          <p:spPr>
            <a:xfrm>
              <a:off x="4676400" y="3817325"/>
              <a:ext cx="9575" cy="7000"/>
            </a:xfrm>
            <a:custGeom>
              <a:rect b="b" l="l" r="r" t="t"/>
              <a:pathLst>
                <a:path extrusionOk="0" h="280" w="383">
                  <a:moveTo>
                    <a:pt x="288" y="0"/>
                  </a:moveTo>
                  <a:cubicBezTo>
                    <a:pt x="212" y="0"/>
                    <a:pt x="150" y="44"/>
                    <a:pt x="83" y="104"/>
                  </a:cubicBezTo>
                  <a:lnTo>
                    <a:pt x="42" y="145"/>
                  </a:lnTo>
                  <a:lnTo>
                    <a:pt x="0" y="187"/>
                  </a:lnTo>
                  <a:lnTo>
                    <a:pt x="259" y="280"/>
                  </a:lnTo>
                  <a:lnTo>
                    <a:pt x="383" y="21"/>
                  </a:lnTo>
                  <a:cubicBezTo>
                    <a:pt x="349" y="7"/>
                    <a:pt x="317" y="0"/>
                    <a:pt x="2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41"/>
            <p:cNvSpPr/>
            <p:nvPr/>
          </p:nvSpPr>
          <p:spPr>
            <a:xfrm>
              <a:off x="4623675" y="3945775"/>
              <a:ext cx="9575" cy="7800"/>
            </a:xfrm>
            <a:custGeom>
              <a:rect b="b" l="l" r="r" t="t"/>
              <a:pathLst>
                <a:path extrusionOk="0" h="312" w="383">
                  <a:moveTo>
                    <a:pt x="300" y="1"/>
                  </a:moveTo>
                  <a:cubicBezTo>
                    <a:pt x="166" y="1"/>
                    <a:pt x="42" y="53"/>
                    <a:pt x="0" y="177"/>
                  </a:cubicBezTo>
                  <a:lnTo>
                    <a:pt x="259" y="311"/>
                  </a:lnTo>
                  <a:lnTo>
                    <a:pt x="383" y="53"/>
                  </a:lnTo>
                  <a:cubicBezTo>
                    <a:pt x="341" y="53"/>
                    <a:pt x="341" y="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41"/>
            <p:cNvSpPr/>
            <p:nvPr/>
          </p:nvSpPr>
          <p:spPr>
            <a:xfrm>
              <a:off x="4560075" y="3919950"/>
              <a:ext cx="14000" cy="9825"/>
            </a:xfrm>
            <a:custGeom>
              <a:rect b="b" l="l" r="r" t="t"/>
              <a:pathLst>
                <a:path extrusionOk="0" h="393" w="560">
                  <a:moveTo>
                    <a:pt x="125" y="0"/>
                  </a:moveTo>
                  <a:lnTo>
                    <a:pt x="84" y="52"/>
                  </a:lnTo>
                  <a:cubicBezTo>
                    <a:pt x="42" y="52"/>
                    <a:pt x="42" y="93"/>
                    <a:pt x="1" y="93"/>
                  </a:cubicBezTo>
                  <a:lnTo>
                    <a:pt x="1" y="176"/>
                  </a:lnTo>
                  <a:lnTo>
                    <a:pt x="518" y="393"/>
                  </a:lnTo>
                  <a:cubicBezTo>
                    <a:pt x="559" y="258"/>
                    <a:pt x="518" y="93"/>
                    <a:pt x="383" y="52"/>
                  </a:cubicBezTo>
                  <a:lnTo>
                    <a:pt x="3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41"/>
            <p:cNvSpPr/>
            <p:nvPr/>
          </p:nvSpPr>
          <p:spPr>
            <a:xfrm>
              <a:off x="4648475" y="3881975"/>
              <a:ext cx="10625" cy="13425"/>
            </a:xfrm>
            <a:custGeom>
              <a:rect b="b" l="l" r="r" t="t"/>
              <a:pathLst>
                <a:path extrusionOk="0" h="537" w="425">
                  <a:moveTo>
                    <a:pt x="326" y="1"/>
                  </a:moveTo>
                  <a:cubicBezTo>
                    <a:pt x="222" y="1"/>
                    <a:pt x="115" y="61"/>
                    <a:pt x="84" y="185"/>
                  </a:cubicBezTo>
                  <a:cubicBezTo>
                    <a:pt x="1" y="320"/>
                    <a:pt x="84" y="485"/>
                    <a:pt x="208" y="537"/>
                  </a:cubicBezTo>
                  <a:lnTo>
                    <a:pt x="425" y="20"/>
                  </a:lnTo>
                  <a:cubicBezTo>
                    <a:pt x="394" y="7"/>
                    <a:pt x="360" y="1"/>
                    <a:pt x="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41"/>
            <p:cNvSpPr/>
            <p:nvPr/>
          </p:nvSpPr>
          <p:spPr>
            <a:xfrm>
              <a:off x="4584900" y="3855675"/>
              <a:ext cx="15025" cy="13550"/>
            </a:xfrm>
            <a:custGeom>
              <a:rect b="b" l="l" r="r" t="t"/>
              <a:pathLst>
                <a:path extrusionOk="0" h="542" w="601">
                  <a:moveTo>
                    <a:pt x="292" y="0"/>
                  </a:moveTo>
                  <a:cubicBezTo>
                    <a:pt x="187" y="0"/>
                    <a:pt x="101" y="73"/>
                    <a:pt x="42" y="162"/>
                  </a:cubicBezTo>
                  <a:cubicBezTo>
                    <a:pt x="0" y="296"/>
                    <a:pt x="42" y="462"/>
                    <a:pt x="218" y="503"/>
                  </a:cubicBezTo>
                  <a:cubicBezTo>
                    <a:pt x="253" y="530"/>
                    <a:pt x="292" y="541"/>
                    <a:pt x="331" y="541"/>
                  </a:cubicBezTo>
                  <a:cubicBezTo>
                    <a:pt x="430" y="541"/>
                    <a:pt x="529" y="468"/>
                    <a:pt x="559" y="379"/>
                  </a:cubicBezTo>
                  <a:cubicBezTo>
                    <a:pt x="600" y="245"/>
                    <a:pt x="559" y="79"/>
                    <a:pt x="424" y="38"/>
                  </a:cubicBezTo>
                  <a:cubicBezTo>
                    <a:pt x="377" y="12"/>
                    <a:pt x="333" y="0"/>
                    <a:pt x="2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41"/>
            <p:cNvSpPr/>
            <p:nvPr/>
          </p:nvSpPr>
          <p:spPr>
            <a:xfrm>
              <a:off x="4539675" y="3874325"/>
              <a:ext cx="15000" cy="13800"/>
            </a:xfrm>
            <a:custGeom>
              <a:rect b="b" l="l" r="r" t="t"/>
              <a:pathLst>
                <a:path extrusionOk="0" h="552" w="600">
                  <a:moveTo>
                    <a:pt x="290" y="1"/>
                  </a:moveTo>
                  <a:cubicBezTo>
                    <a:pt x="184" y="1"/>
                    <a:pt x="73" y="57"/>
                    <a:pt x="41" y="191"/>
                  </a:cubicBezTo>
                  <a:cubicBezTo>
                    <a:pt x="0" y="326"/>
                    <a:pt x="41" y="491"/>
                    <a:pt x="217" y="533"/>
                  </a:cubicBezTo>
                  <a:cubicBezTo>
                    <a:pt x="248" y="545"/>
                    <a:pt x="282" y="552"/>
                    <a:pt x="316" y="552"/>
                  </a:cubicBezTo>
                  <a:cubicBezTo>
                    <a:pt x="420" y="552"/>
                    <a:pt x="527" y="492"/>
                    <a:pt x="558" y="367"/>
                  </a:cubicBezTo>
                  <a:cubicBezTo>
                    <a:pt x="600" y="233"/>
                    <a:pt x="558" y="67"/>
                    <a:pt x="383" y="16"/>
                  </a:cubicBezTo>
                  <a:cubicBezTo>
                    <a:pt x="354" y="6"/>
                    <a:pt x="322" y="1"/>
                    <a:pt x="2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41"/>
            <p:cNvSpPr/>
            <p:nvPr/>
          </p:nvSpPr>
          <p:spPr>
            <a:xfrm>
              <a:off x="4603250" y="3900900"/>
              <a:ext cx="16050" cy="14150"/>
            </a:xfrm>
            <a:custGeom>
              <a:rect b="b" l="l" r="r" t="t"/>
              <a:pathLst>
                <a:path extrusionOk="0" h="566" w="642">
                  <a:moveTo>
                    <a:pt x="311" y="0"/>
                  </a:moveTo>
                  <a:cubicBezTo>
                    <a:pt x="211" y="0"/>
                    <a:pt x="113" y="73"/>
                    <a:pt x="83" y="162"/>
                  </a:cubicBezTo>
                  <a:cubicBezTo>
                    <a:pt x="0" y="297"/>
                    <a:pt x="83" y="462"/>
                    <a:pt x="207" y="555"/>
                  </a:cubicBezTo>
                  <a:cubicBezTo>
                    <a:pt x="229" y="562"/>
                    <a:pt x="253" y="565"/>
                    <a:pt x="276" y="565"/>
                  </a:cubicBezTo>
                  <a:cubicBezTo>
                    <a:pt x="397" y="565"/>
                    <a:pt x="531" y="483"/>
                    <a:pt x="600" y="379"/>
                  </a:cubicBezTo>
                  <a:cubicBezTo>
                    <a:pt x="641" y="245"/>
                    <a:pt x="559" y="80"/>
                    <a:pt x="424" y="38"/>
                  </a:cubicBezTo>
                  <a:cubicBezTo>
                    <a:pt x="389" y="12"/>
                    <a:pt x="350" y="0"/>
                    <a:pt x="3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41"/>
            <p:cNvSpPr/>
            <p:nvPr/>
          </p:nvSpPr>
          <p:spPr>
            <a:xfrm>
              <a:off x="4630125" y="3836750"/>
              <a:ext cx="16050" cy="13800"/>
            </a:xfrm>
            <a:custGeom>
              <a:rect b="b" l="l" r="r" t="t"/>
              <a:pathLst>
                <a:path extrusionOk="0" h="552" w="642">
                  <a:moveTo>
                    <a:pt x="308" y="0"/>
                  </a:moveTo>
                  <a:cubicBezTo>
                    <a:pt x="196" y="0"/>
                    <a:pt x="104" y="60"/>
                    <a:pt x="42" y="185"/>
                  </a:cubicBezTo>
                  <a:cubicBezTo>
                    <a:pt x="1" y="319"/>
                    <a:pt x="42" y="485"/>
                    <a:pt x="218" y="536"/>
                  </a:cubicBezTo>
                  <a:cubicBezTo>
                    <a:pt x="247" y="546"/>
                    <a:pt x="278" y="551"/>
                    <a:pt x="311" y="551"/>
                  </a:cubicBezTo>
                  <a:cubicBezTo>
                    <a:pt x="417" y="551"/>
                    <a:pt x="527" y="496"/>
                    <a:pt x="559" y="361"/>
                  </a:cubicBezTo>
                  <a:cubicBezTo>
                    <a:pt x="642" y="226"/>
                    <a:pt x="559" y="61"/>
                    <a:pt x="425" y="20"/>
                  </a:cubicBezTo>
                  <a:cubicBezTo>
                    <a:pt x="384" y="7"/>
                    <a:pt x="345" y="0"/>
                    <a:pt x="3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41"/>
            <p:cNvSpPr/>
            <p:nvPr/>
          </p:nvSpPr>
          <p:spPr>
            <a:xfrm>
              <a:off x="4501925" y="3894100"/>
              <a:ext cx="6500" cy="8800"/>
            </a:xfrm>
            <a:custGeom>
              <a:rect b="b" l="l" r="r" t="t"/>
              <a:pathLst>
                <a:path extrusionOk="0" h="352" w="260">
                  <a:moveTo>
                    <a:pt x="83" y="0"/>
                  </a:moveTo>
                  <a:lnTo>
                    <a:pt x="1" y="259"/>
                  </a:lnTo>
                  <a:lnTo>
                    <a:pt x="259" y="352"/>
                  </a:lnTo>
                  <a:lnTo>
                    <a:pt x="259" y="310"/>
                  </a:lnTo>
                  <a:lnTo>
                    <a:pt x="259" y="259"/>
                  </a:lnTo>
                  <a:cubicBezTo>
                    <a:pt x="259" y="135"/>
                    <a:pt x="218" y="52"/>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41"/>
            <p:cNvSpPr/>
            <p:nvPr/>
          </p:nvSpPr>
          <p:spPr>
            <a:xfrm>
              <a:off x="4676400" y="3821975"/>
              <a:ext cx="6475" cy="8825"/>
            </a:xfrm>
            <a:custGeom>
              <a:rect b="b" l="l" r="r" t="t"/>
              <a:pathLst>
                <a:path extrusionOk="0" h="353" w="259">
                  <a:moveTo>
                    <a:pt x="0" y="1"/>
                  </a:moveTo>
                  <a:lnTo>
                    <a:pt x="0" y="176"/>
                  </a:lnTo>
                  <a:cubicBezTo>
                    <a:pt x="0" y="259"/>
                    <a:pt x="83" y="352"/>
                    <a:pt x="176" y="352"/>
                  </a:cubicBezTo>
                  <a:lnTo>
                    <a:pt x="259" y="94"/>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41"/>
            <p:cNvSpPr/>
            <p:nvPr/>
          </p:nvSpPr>
          <p:spPr>
            <a:xfrm>
              <a:off x="4570950" y="4074250"/>
              <a:ext cx="9575" cy="7250"/>
            </a:xfrm>
            <a:custGeom>
              <a:rect b="b" l="l" r="r" t="t"/>
              <a:pathLst>
                <a:path extrusionOk="0" h="290" w="383">
                  <a:moveTo>
                    <a:pt x="257" y="0"/>
                  </a:moveTo>
                  <a:cubicBezTo>
                    <a:pt x="246" y="0"/>
                    <a:pt x="233" y="11"/>
                    <a:pt x="207" y="31"/>
                  </a:cubicBezTo>
                  <a:cubicBezTo>
                    <a:pt x="166" y="31"/>
                    <a:pt x="83" y="31"/>
                    <a:pt x="83" y="83"/>
                  </a:cubicBezTo>
                  <a:cubicBezTo>
                    <a:pt x="41" y="124"/>
                    <a:pt x="0" y="166"/>
                    <a:pt x="0" y="166"/>
                  </a:cubicBezTo>
                  <a:lnTo>
                    <a:pt x="259" y="290"/>
                  </a:lnTo>
                  <a:lnTo>
                    <a:pt x="383" y="31"/>
                  </a:lnTo>
                  <a:lnTo>
                    <a:pt x="300" y="31"/>
                  </a:lnTo>
                  <a:cubicBezTo>
                    <a:pt x="279" y="11"/>
                    <a:pt x="269" y="0"/>
                    <a:pt x="2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41"/>
            <p:cNvSpPr/>
            <p:nvPr/>
          </p:nvSpPr>
          <p:spPr>
            <a:xfrm>
              <a:off x="4507350" y="4048150"/>
              <a:ext cx="12950" cy="9850"/>
            </a:xfrm>
            <a:custGeom>
              <a:rect b="b" l="l" r="r" t="t"/>
              <a:pathLst>
                <a:path extrusionOk="0" h="394" w="518">
                  <a:moveTo>
                    <a:pt x="125" y="0"/>
                  </a:moveTo>
                  <a:cubicBezTo>
                    <a:pt x="125" y="42"/>
                    <a:pt x="83" y="42"/>
                    <a:pt x="83" y="42"/>
                  </a:cubicBezTo>
                  <a:cubicBezTo>
                    <a:pt x="42" y="42"/>
                    <a:pt x="42" y="93"/>
                    <a:pt x="1" y="135"/>
                  </a:cubicBezTo>
                  <a:lnTo>
                    <a:pt x="1" y="176"/>
                  </a:lnTo>
                  <a:lnTo>
                    <a:pt x="476" y="393"/>
                  </a:lnTo>
                  <a:lnTo>
                    <a:pt x="518" y="352"/>
                  </a:lnTo>
                  <a:lnTo>
                    <a:pt x="518" y="217"/>
                  </a:lnTo>
                  <a:cubicBezTo>
                    <a:pt x="518" y="217"/>
                    <a:pt x="518" y="176"/>
                    <a:pt x="476" y="176"/>
                  </a:cubicBezTo>
                  <a:cubicBezTo>
                    <a:pt x="476" y="135"/>
                    <a:pt x="476" y="93"/>
                    <a:pt x="425" y="93"/>
                  </a:cubicBezTo>
                  <a:cubicBezTo>
                    <a:pt x="383" y="42"/>
                    <a:pt x="383" y="42"/>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41"/>
            <p:cNvSpPr/>
            <p:nvPr/>
          </p:nvSpPr>
          <p:spPr>
            <a:xfrm>
              <a:off x="4595500" y="4010400"/>
              <a:ext cx="10875" cy="12950"/>
            </a:xfrm>
            <a:custGeom>
              <a:rect b="b" l="l" r="r" t="t"/>
              <a:pathLst>
                <a:path extrusionOk="0" h="518" w="435">
                  <a:moveTo>
                    <a:pt x="259" y="1"/>
                  </a:moveTo>
                  <a:cubicBezTo>
                    <a:pt x="217" y="1"/>
                    <a:pt x="176" y="52"/>
                    <a:pt x="135" y="94"/>
                  </a:cubicBezTo>
                  <a:cubicBezTo>
                    <a:pt x="135" y="94"/>
                    <a:pt x="93" y="135"/>
                    <a:pt x="93" y="176"/>
                  </a:cubicBezTo>
                  <a:cubicBezTo>
                    <a:pt x="0" y="311"/>
                    <a:pt x="93" y="476"/>
                    <a:pt x="217" y="518"/>
                  </a:cubicBezTo>
                  <a:lnTo>
                    <a:pt x="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41"/>
            <p:cNvSpPr/>
            <p:nvPr/>
          </p:nvSpPr>
          <p:spPr>
            <a:xfrm>
              <a:off x="4532175" y="3983725"/>
              <a:ext cx="15000" cy="14150"/>
            </a:xfrm>
            <a:custGeom>
              <a:rect b="b" l="l" r="r" t="t"/>
              <a:pathLst>
                <a:path extrusionOk="0" h="566" w="600">
                  <a:moveTo>
                    <a:pt x="272" y="1"/>
                  </a:moveTo>
                  <a:cubicBezTo>
                    <a:pt x="172" y="1"/>
                    <a:pt x="72" y="71"/>
                    <a:pt x="42" y="168"/>
                  </a:cubicBezTo>
                  <a:cubicBezTo>
                    <a:pt x="0" y="344"/>
                    <a:pt x="42" y="468"/>
                    <a:pt x="207" y="551"/>
                  </a:cubicBezTo>
                  <a:cubicBezTo>
                    <a:pt x="233" y="561"/>
                    <a:pt x="261" y="565"/>
                    <a:pt x="288" y="565"/>
                  </a:cubicBezTo>
                  <a:cubicBezTo>
                    <a:pt x="404" y="565"/>
                    <a:pt x="525" y="485"/>
                    <a:pt x="559" y="385"/>
                  </a:cubicBezTo>
                  <a:cubicBezTo>
                    <a:pt x="600" y="251"/>
                    <a:pt x="559" y="85"/>
                    <a:pt x="383" y="34"/>
                  </a:cubicBezTo>
                  <a:cubicBezTo>
                    <a:pt x="349" y="11"/>
                    <a:pt x="310" y="1"/>
                    <a:pt x="2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41"/>
            <p:cNvSpPr/>
            <p:nvPr/>
          </p:nvSpPr>
          <p:spPr>
            <a:xfrm>
              <a:off x="4486925" y="4002650"/>
              <a:ext cx="15025" cy="14150"/>
            </a:xfrm>
            <a:custGeom>
              <a:rect b="b" l="l" r="r" t="t"/>
              <a:pathLst>
                <a:path extrusionOk="0" h="566" w="601">
                  <a:moveTo>
                    <a:pt x="314" y="0"/>
                  </a:moveTo>
                  <a:cubicBezTo>
                    <a:pt x="202" y="0"/>
                    <a:pt x="76" y="76"/>
                    <a:pt x="42" y="187"/>
                  </a:cubicBezTo>
                  <a:cubicBezTo>
                    <a:pt x="1" y="311"/>
                    <a:pt x="42" y="486"/>
                    <a:pt x="208" y="528"/>
                  </a:cubicBezTo>
                  <a:cubicBezTo>
                    <a:pt x="246" y="554"/>
                    <a:pt x="287" y="566"/>
                    <a:pt x="328" y="566"/>
                  </a:cubicBezTo>
                  <a:cubicBezTo>
                    <a:pt x="431" y="566"/>
                    <a:pt x="530" y="493"/>
                    <a:pt x="559" y="404"/>
                  </a:cubicBezTo>
                  <a:cubicBezTo>
                    <a:pt x="601" y="228"/>
                    <a:pt x="559" y="104"/>
                    <a:pt x="383" y="11"/>
                  </a:cubicBezTo>
                  <a:cubicBezTo>
                    <a:pt x="362" y="4"/>
                    <a:pt x="338" y="0"/>
                    <a:pt x="3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41"/>
            <p:cNvSpPr/>
            <p:nvPr/>
          </p:nvSpPr>
          <p:spPr>
            <a:xfrm>
              <a:off x="4550250" y="4028975"/>
              <a:ext cx="16325" cy="14250"/>
            </a:xfrm>
            <a:custGeom>
              <a:rect b="b" l="l" r="r" t="t"/>
              <a:pathLst>
                <a:path extrusionOk="0" h="570" w="653">
                  <a:moveTo>
                    <a:pt x="324" y="0"/>
                  </a:moveTo>
                  <a:cubicBezTo>
                    <a:pt x="224" y="0"/>
                    <a:pt x="124" y="70"/>
                    <a:pt x="94" y="168"/>
                  </a:cubicBezTo>
                  <a:cubicBezTo>
                    <a:pt x="1" y="343"/>
                    <a:pt x="94" y="467"/>
                    <a:pt x="218" y="550"/>
                  </a:cubicBezTo>
                  <a:cubicBezTo>
                    <a:pt x="251" y="563"/>
                    <a:pt x="286" y="569"/>
                    <a:pt x="322" y="569"/>
                  </a:cubicBezTo>
                  <a:cubicBezTo>
                    <a:pt x="430" y="569"/>
                    <a:pt x="541" y="509"/>
                    <a:pt x="611" y="385"/>
                  </a:cubicBezTo>
                  <a:cubicBezTo>
                    <a:pt x="652" y="250"/>
                    <a:pt x="570" y="85"/>
                    <a:pt x="435" y="33"/>
                  </a:cubicBezTo>
                  <a:cubicBezTo>
                    <a:pt x="401" y="10"/>
                    <a:pt x="363" y="0"/>
                    <a:pt x="3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41"/>
            <p:cNvSpPr/>
            <p:nvPr/>
          </p:nvSpPr>
          <p:spPr>
            <a:xfrm>
              <a:off x="4512775" y="3938500"/>
              <a:ext cx="16050" cy="14125"/>
            </a:xfrm>
            <a:custGeom>
              <a:rect b="b" l="l" r="r" t="t"/>
              <a:pathLst>
                <a:path extrusionOk="0" h="565" w="642">
                  <a:moveTo>
                    <a:pt x="314" y="0"/>
                  </a:moveTo>
                  <a:cubicBezTo>
                    <a:pt x="214" y="0"/>
                    <a:pt x="113" y="71"/>
                    <a:pt x="84" y="168"/>
                  </a:cubicBezTo>
                  <a:cubicBezTo>
                    <a:pt x="1" y="292"/>
                    <a:pt x="84" y="468"/>
                    <a:pt x="208" y="550"/>
                  </a:cubicBezTo>
                  <a:cubicBezTo>
                    <a:pt x="234" y="560"/>
                    <a:pt x="261" y="565"/>
                    <a:pt x="289" y="565"/>
                  </a:cubicBezTo>
                  <a:cubicBezTo>
                    <a:pt x="405" y="565"/>
                    <a:pt x="526" y="485"/>
                    <a:pt x="559" y="385"/>
                  </a:cubicBezTo>
                  <a:cubicBezTo>
                    <a:pt x="642" y="251"/>
                    <a:pt x="559" y="85"/>
                    <a:pt x="425" y="33"/>
                  </a:cubicBezTo>
                  <a:cubicBezTo>
                    <a:pt x="390" y="11"/>
                    <a:pt x="352" y="0"/>
                    <a:pt x="3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41"/>
            <p:cNvSpPr/>
            <p:nvPr/>
          </p:nvSpPr>
          <p:spPr>
            <a:xfrm>
              <a:off x="4577400" y="3964800"/>
              <a:ext cx="15025" cy="13825"/>
            </a:xfrm>
            <a:custGeom>
              <a:rect b="b" l="l" r="r" t="t"/>
              <a:pathLst>
                <a:path extrusionOk="0" h="553" w="601">
                  <a:moveTo>
                    <a:pt x="314" y="1"/>
                  </a:moveTo>
                  <a:cubicBezTo>
                    <a:pt x="199" y="1"/>
                    <a:pt x="105" y="56"/>
                    <a:pt x="42" y="191"/>
                  </a:cubicBezTo>
                  <a:cubicBezTo>
                    <a:pt x="1" y="326"/>
                    <a:pt x="42" y="491"/>
                    <a:pt x="207" y="532"/>
                  </a:cubicBezTo>
                  <a:cubicBezTo>
                    <a:pt x="242" y="546"/>
                    <a:pt x="280" y="552"/>
                    <a:pt x="318" y="552"/>
                  </a:cubicBezTo>
                  <a:cubicBezTo>
                    <a:pt x="424" y="552"/>
                    <a:pt x="528" y="500"/>
                    <a:pt x="559" y="408"/>
                  </a:cubicBezTo>
                  <a:cubicBezTo>
                    <a:pt x="600" y="232"/>
                    <a:pt x="559" y="108"/>
                    <a:pt x="424" y="15"/>
                  </a:cubicBezTo>
                  <a:cubicBezTo>
                    <a:pt x="386" y="6"/>
                    <a:pt x="349" y="1"/>
                    <a:pt x="3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41"/>
            <p:cNvSpPr/>
            <p:nvPr/>
          </p:nvSpPr>
          <p:spPr>
            <a:xfrm>
              <a:off x="4449200" y="4022300"/>
              <a:ext cx="6475" cy="8800"/>
            </a:xfrm>
            <a:custGeom>
              <a:rect b="b" l="l" r="r" t="t"/>
              <a:pathLst>
                <a:path extrusionOk="0" h="352" w="259">
                  <a:moveTo>
                    <a:pt x="83" y="0"/>
                  </a:moveTo>
                  <a:lnTo>
                    <a:pt x="0" y="259"/>
                  </a:lnTo>
                  <a:lnTo>
                    <a:pt x="259" y="352"/>
                  </a:lnTo>
                  <a:lnTo>
                    <a:pt x="259" y="259"/>
                  </a:lnTo>
                  <a:cubicBezTo>
                    <a:pt x="259" y="176"/>
                    <a:pt x="218" y="93"/>
                    <a:pt x="1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41"/>
            <p:cNvSpPr/>
            <p:nvPr/>
          </p:nvSpPr>
          <p:spPr>
            <a:xfrm>
              <a:off x="4472725" y="3957675"/>
              <a:ext cx="10875" cy="13325"/>
            </a:xfrm>
            <a:custGeom>
              <a:rect b="b" l="l" r="r" t="t"/>
              <a:pathLst>
                <a:path extrusionOk="0" h="533" w="435">
                  <a:moveTo>
                    <a:pt x="217" y="1"/>
                  </a:moveTo>
                  <a:lnTo>
                    <a:pt x="0" y="517"/>
                  </a:lnTo>
                  <a:cubicBezTo>
                    <a:pt x="34" y="528"/>
                    <a:pt x="70" y="533"/>
                    <a:pt x="106" y="533"/>
                  </a:cubicBezTo>
                  <a:cubicBezTo>
                    <a:pt x="214" y="533"/>
                    <a:pt x="321" y="486"/>
                    <a:pt x="352" y="393"/>
                  </a:cubicBezTo>
                  <a:cubicBezTo>
                    <a:pt x="435" y="218"/>
                    <a:pt x="352" y="94"/>
                    <a:pt x="2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41"/>
            <p:cNvSpPr/>
            <p:nvPr/>
          </p:nvSpPr>
          <p:spPr>
            <a:xfrm>
              <a:off x="4623675" y="3950175"/>
              <a:ext cx="6475" cy="9850"/>
            </a:xfrm>
            <a:custGeom>
              <a:rect b="b" l="l" r="r" t="t"/>
              <a:pathLst>
                <a:path extrusionOk="0" h="394" w="259">
                  <a:moveTo>
                    <a:pt x="0" y="1"/>
                  </a:moveTo>
                  <a:lnTo>
                    <a:pt x="0" y="135"/>
                  </a:lnTo>
                  <a:cubicBezTo>
                    <a:pt x="0" y="218"/>
                    <a:pt x="42" y="342"/>
                    <a:pt x="166" y="394"/>
                  </a:cubicBezTo>
                  <a:lnTo>
                    <a:pt x="259" y="135"/>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41"/>
            <p:cNvSpPr/>
            <p:nvPr/>
          </p:nvSpPr>
          <p:spPr>
            <a:xfrm>
              <a:off x="4559050" y="3924325"/>
              <a:ext cx="13975" cy="9100"/>
            </a:xfrm>
            <a:custGeom>
              <a:rect b="b" l="l" r="r" t="t"/>
              <a:pathLst>
                <a:path extrusionOk="0" h="364" w="559">
                  <a:moveTo>
                    <a:pt x="42" y="1"/>
                  </a:moveTo>
                  <a:cubicBezTo>
                    <a:pt x="1" y="1"/>
                    <a:pt x="1" y="42"/>
                    <a:pt x="1" y="83"/>
                  </a:cubicBezTo>
                  <a:cubicBezTo>
                    <a:pt x="1" y="218"/>
                    <a:pt x="83" y="301"/>
                    <a:pt x="166" y="342"/>
                  </a:cubicBezTo>
                  <a:cubicBezTo>
                    <a:pt x="206" y="357"/>
                    <a:pt x="242" y="364"/>
                    <a:pt x="274" y="364"/>
                  </a:cubicBezTo>
                  <a:cubicBezTo>
                    <a:pt x="351" y="364"/>
                    <a:pt x="411" y="330"/>
                    <a:pt x="476" y="301"/>
                  </a:cubicBezTo>
                  <a:cubicBezTo>
                    <a:pt x="517" y="259"/>
                    <a:pt x="517" y="218"/>
                    <a:pt x="559" y="218"/>
                  </a:cubicBezTo>
                  <a:lnTo>
                    <a:pt x="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41"/>
            <p:cNvSpPr/>
            <p:nvPr/>
          </p:nvSpPr>
          <p:spPr>
            <a:xfrm>
              <a:off x="4499850" y="3900550"/>
              <a:ext cx="8575" cy="6500"/>
            </a:xfrm>
            <a:custGeom>
              <a:rect b="b" l="l" r="r" t="t"/>
              <a:pathLst>
                <a:path extrusionOk="0" h="260" w="343">
                  <a:moveTo>
                    <a:pt x="84" y="1"/>
                  </a:moveTo>
                  <a:lnTo>
                    <a:pt x="1" y="259"/>
                  </a:lnTo>
                  <a:lnTo>
                    <a:pt x="125" y="259"/>
                  </a:lnTo>
                  <a:cubicBezTo>
                    <a:pt x="208" y="259"/>
                    <a:pt x="259" y="218"/>
                    <a:pt x="301" y="135"/>
                  </a:cubicBezTo>
                  <a:cubicBezTo>
                    <a:pt x="342" y="135"/>
                    <a:pt x="342" y="94"/>
                    <a:pt x="342" y="94"/>
                  </a:cubicBezTo>
                  <a:lnTo>
                    <a:pt x="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41"/>
            <p:cNvSpPr/>
            <p:nvPr/>
          </p:nvSpPr>
          <p:spPr>
            <a:xfrm>
              <a:off x="4517950" y="4203225"/>
              <a:ext cx="8825" cy="6500"/>
            </a:xfrm>
            <a:custGeom>
              <a:rect b="b" l="l" r="r" t="t"/>
              <a:pathLst>
                <a:path extrusionOk="0" h="260" w="353">
                  <a:moveTo>
                    <a:pt x="176" y="1"/>
                  </a:moveTo>
                  <a:cubicBezTo>
                    <a:pt x="135" y="1"/>
                    <a:pt x="135" y="1"/>
                    <a:pt x="94" y="42"/>
                  </a:cubicBezTo>
                  <a:cubicBezTo>
                    <a:pt x="52" y="42"/>
                    <a:pt x="52" y="94"/>
                    <a:pt x="1" y="176"/>
                  </a:cubicBezTo>
                  <a:lnTo>
                    <a:pt x="259" y="259"/>
                  </a:lnTo>
                  <a:lnTo>
                    <a:pt x="3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41"/>
            <p:cNvSpPr/>
            <p:nvPr/>
          </p:nvSpPr>
          <p:spPr>
            <a:xfrm>
              <a:off x="4453325" y="4176350"/>
              <a:ext cx="14250" cy="9850"/>
            </a:xfrm>
            <a:custGeom>
              <a:rect b="b" l="l" r="r" t="t"/>
              <a:pathLst>
                <a:path extrusionOk="0" h="394" w="570">
                  <a:moveTo>
                    <a:pt x="259" y="0"/>
                  </a:moveTo>
                  <a:cubicBezTo>
                    <a:pt x="259" y="0"/>
                    <a:pt x="218" y="0"/>
                    <a:pt x="177" y="42"/>
                  </a:cubicBezTo>
                  <a:lnTo>
                    <a:pt x="135" y="42"/>
                  </a:lnTo>
                  <a:lnTo>
                    <a:pt x="53" y="135"/>
                  </a:lnTo>
                  <a:cubicBezTo>
                    <a:pt x="53" y="135"/>
                    <a:pt x="53" y="176"/>
                    <a:pt x="1" y="176"/>
                  </a:cubicBezTo>
                  <a:lnTo>
                    <a:pt x="518" y="393"/>
                  </a:lnTo>
                  <a:cubicBezTo>
                    <a:pt x="569" y="342"/>
                    <a:pt x="569" y="259"/>
                    <a:pt x="569" y="217"/>
                  </a:cubicBezTo>
                  <a:cubicBezTo>
                    <a:pt x="518" y="135"/>
                    <a:pt x="476" y="42"/>
                    <a:pt x="394" y="42"/>
                  </a:cubicBezTo>
                  <a:cubicBezTo>
                    <a:pt x="352" y="0"/>
                    <a:pt x="311"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41"/>
            <p:cNvSpPr/>
            <p:nvPr/>
          </p:nvSpPr>
          <p:spPr>
            <a:xfrm>
              <a:off x="4543800" y="4138600"/>
              <a:ext cx="9850" cy="12950"/>
            </a:xfrm>
            <a:custGeom>
              <a:rect b="b" l="l" r="r" t="t"/>
              <a:pathLst>
                <a:path extrusionOk="0" h="518" w="394">
                  <a:moveTo>
                    <a:pt x="259" y="1"/>
                  </a:moveTo>
                  <a:cubicBezTo>
                    <a:pt x="176" y="1"/>
                    <a:pt x="94" y="94"/>
                    <a:pt x="52" y="177"/>
                  </a:cubicBezTo>
                  <a:cubicBezTo>
                    <a:pt x="1" y="259"/>
                    <a:pt x="1" y="352"/>
                    <a:pt x="52" y="435"/>
                  </a:cubicBezTo>
                  <a:cubicBezTo>
                    <a:pt x="94" y="476"/>
                    <a:pt x="135" y="518"/>
                    <a:pt x="176" y="518"/>
                  </a:cubicBezTo>
                  <a:lnTo>
                    <a:pt x="393" y="42"/>
                  </a:lnTo>
                  <a:cubicBezTo>
                    <a:pt x="352" y="1"/>
                    <a:pt x="311"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41"/>
            <p:cNvSpPr/>
            <p:nvPr/>
          </p:nvSpPr>
          <p:spPr>
            <a:xfrm>
              <a:off x="4479175" y="4112375"/>
              <a:ext cx="15275" cy="13700"/>
            </a:xfrm>
            <a:custGeom>
              <a:rect b="b" l="l" r="r" t="t"/>
              <a:pathLst>
                <a:path extrusionOk="0" h="548" w="611">
                  <a:moveTo>
                    <a:pt x="291" y="1"/>
                  </a:moveTo>
                  <a:cubicBezTo>
                    <a:pt x="185" y="1"/>
                    <a:pt x="84" y="49"/>
                    <a:pt x="52" y="150"/>
                  </a:cubicBezTo>
                  <a:cubicBezTo>
                    <a:pt x="1" y="316"/>
                    <a:pt x="52" y="492"/>
                    <a:pt x="177" y="533"/>
                  </a:cubicBezTo>
                  <a:cubicBezTo>
                    <a:pt x="218" y="543"/>
                    <a:pt x="259" y="548"/>
                    <a:pt x="298" y="548"/>
                  </a:cubicBezTo>
                  <a:cubicBezTo>
                    <a:pt x="424" y="548"/>
                    <a:pt x="530" y="494"/>
                    <a:pt x="569" y="367"/>
                  </a:cubicBezTo>
                  <a:cubicBezTo>
                    <a:pt x="611" y="233"/>
                    <a:pt x="569" y="57"/>
                    <a:pt x="394" y="16"/>
                  </a:cubicBezTo>
                  <a:cubicBezTo>
                    <a:pt x="361" y="6"/>
                    <a:pt x="326" y="1"/>
                    <a:pt x="2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41"/>
            <p:cNvSpPr/>
            <p:nvPr/>
          </p:nvSpPr>
          <p:spPr>
            <a:xfrm>
              <a:off x="4433950" y="4131325"/>
              <a:ext cx="15275" cy="13575"/>
            </a:xfrm>
            <a:custGeom>
              <a:rect b="b" l="l" r="r" t="t"/>
              <a:pathLst>
                <a:path extrusionOk="0" h="543" w="611">
                  <a:moveTo>
                    <a:pt x="278" y="0"/>
                  </a:moveTo>
                  <a:cubicBezTo>
                    <a:pt x="177" y="0"/>
                    <a:pt x="82" y="70"/>
                    <a:pt x="52" y="168"/>
                  </a:cubicBezTo>
                  <a:cubicBezTo>
                    <a:pt x="0" y="292"/>
                    <a:pt x="52" y="468"/>
                    <a:pt x="176" y="509"/>
                  </a:cubicBezTo>
                  <a:cubicBezTo>
                    <a:pt x="225" y="532"/>
                    <a:pt x="270" y="542"/>
                    <a:pt x="312" y="542"/>
                  </a:cubicBezTo>
                  <a:cubicBezTo>
                    <a:pt x="419" y="542"/>
                    <a:pt x="502" y="474"/>
                    <a:pt x="569" y="385"/>
                  </a:cubicBezTo>
                  <a:cubicBezTo>
                    <a:pt x="610" y="250"/>
                    <a:pt x="569" y="75"/>
                    <a:pt x="393" y="33"/>
                  </a:cubicBezTo>
                  <a:cubicBezTo>
                    <a:pt x="356" y="11"/>
                    <a:pt x="317" y="0"/>
                    <a:pt x="2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41"/>
            <p:cNvSpPr/>
            <p:nvPr/>
          </p:nvSpPr>
          <p:spPr>
            <a:xfrm>
              <a:off x="4497525" y="4157625"/>
              <a:ext cx="16325" cy="13700"/>
            </a:xfrm>
            <a:custGeom>
              <a:rect b="b" l="l" r="r" t="t"/>
              <a:pathLst>
                <a:path extrusionOk="0" h="548" w="653">
                  <a:moveTo>
                    <a:pt x="338" y="0"/>
                  </a:moveTo>
                  <a:cubicBezTo>
                    <a:pt x="230" y="0"/>
                    <a:pt x="126" y="56"/>
                    <a:pt x="94" y="191"/>
                  </a:cubicBezTo>
                  <a:cubicBezTo>
                    <a:pt x="1" y="315"/>
                    <a:pt x="94" y="491"/>
                    <a:pt x="218" y="532"/>
                  </a:cubicBezTo>
                  <a:cubicBezTo>
                    <a:pt x="250" y="542"/>
                    <a:pt x="283" y="547"/>
                    <a:pt x="316" y="547"/>
                  </a:cubicBezTo>
                  <a:cubicBezTo>
                    <a:pt x="424" y="547"/>
                    <a:pt x="528" y="493"/>
                    <a:pt x="559" y="367"/>
                  </a:cubicBezTo>
                  <a:cubicBezTo>
                    <a:pt x="652" y="232"/>
                    <a:pt x="559" y="57"/>
                    <a:pt x="435" y="15"/>
                  </a:cubicBezTo>
                  <a:cubicBezTo>
                    <a:pt x="404" y="6"/>
                    <a:pt x="371" y="0"/>
                    <a:pt x="3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41"/>
            <p:cNvSpPr/>
            <p:nvPr/>
          </p:nvSpPr>
          <p:spPr>
            <a:xfrm>
              <a:off x="4459800" y="4067150"/>
              <a:ext cx="16300" cy="13700"/>
            </a:xfrm>
            <a:custGeom>
              <a:rect b="b" l="l" r="r" t="t"/>
              <a:pathLst>
                <a:path extrusionOk="0" h="548" w="652">
                  <a:moveTo>
                    <a:pt x="336" y="0"/>
                  </a:moveTo>
                  <a:cubicBezTo>
                    <a:pt x="230" y="0"/>
                    <a:pt x="114" y="49"/>
                    <a:pt x="52" y="150"/>
                  </a:cubicBezTo>
                  <a:cubicBezTo>
                    <a:pt x="0" y="315"/>
                    <a:pt x="93" y="450"/>
                    <a:pt x="217" y="533"/>
                  </a:cubicBezTo>
                  <a:cubicBezTo>
                    <a:pt x="249" y="542"/>
                    <a:pt x="283" y="547"/>
                    <a:pt x="316" y="547"/>
                  </a:cubicBezTo>
                  <a:cubicBezTo>
                    <a:pt x="424" y="547"/>
                    <a:pt x="529" y="493"/>
                    <a:pt x="569" y="367"/>
                  </a:cubicBezTo>
                  <a:cubicBezTo>
                    <a:pt x="652" y="233"/>
                    <a:pt x="569" y="57"/>
                    <a:pt x="435" y="16"/>
                  </a:cubicBezTo>
                  <a:cubicBezTo>
                    <a:pt x="404" y="5"/>
                    <a:pt x="370" y="0"/>
                    <a:pt x="3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41"/>
            <p:cNvSpPr/>
            <p:nvPr/>
          </p:nvSpPr>
          <p:spPr>
            <a:xfrm>
              <a:off x="4524425" y="4093100"/>
              <a:ext cx="15275" cy="14175"/>
            </a:xfrm>
            <a:custGeom>
              <a:rect b="b" l="l" r="r" t="t"/>
              <a:pathLst>
                <a:path extrusionOk="0" h="567" w="611">
                  <a:moveTo>
                    <a:pt x="320" y="1"/>
                  </a:moveTo>
                  <a:cubicBezTo>
                    <a:pt x="204" y="1"/>
                    <a:pt x="86" y="76"/>
                    <a:pt x="52" y="187"/>
                  </a:cubicBezTo>
                  <a:cubicBezTo>
                    <a:pt x="0" y="311"/>
                    <a:pt x="52" y="487"/>
                    <a:pt x="217" y="528"/>
                  </a:cubicBezTo>
                  <a:cubicBezTo>
                    <a:pt x="255" y="555"/>
                    <a:pt x="296" y="566"/>
                    <a:pt x="336" y="566"/>
                  </a:cubicBezTo>
                  <a:cubicBezTo>
                    <a:pt x="436" y="566"/>
                    <a:pt x="532" y="493"/>
                    <a:pt x="569" y="404"/>
                  </a:cubicBezTo>
                  <a:cubicBezTo>
                    <a:pt x="610" y="270"/>
                    <a:pt x="569" y="105"/>
                    <a:pt x="393" y="11"/>
                  </a:cubicBezTo>
                  <a:cubicBezTo>
                    <a:pt x="369" y="4"/>
                    <a:pt x="345" y="1"/>
                    <a:pt x="3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41"/>
            <p:cNvSpPr/>
            <p:nvPr/>
          </p:nvSpPr>
          <p:spPr>
            <a:xfrm>
              <a:off x="4396475" y="4150500"/>
              <a:ext cx="7525" cy="8550"/>
            </a:xfrm>
            <a:custGeom>
              <a:rect b="b" l="l" r="r" t="t"/>
              <a:pathLst>
                <a:path extrusionOk="0" h="342" w="301">
                  <a:moveTo>
                    <a:pt x="83" y="0"/>
                  </a:moveTo>
                  <a:lnTo>
                    <a:pt x="0" y="259"/>
                  </a:lnTo>
                  <a:lnTo>
                    <a:pt x="259" y="342"/>
                  </a:lnTo>
                  <a:lnTo>
                    <a:pt x="259" y="300"/>
                  </a:lnTo>
                  <a:cubicBezTo>
                    <a:pt x="300" y="176"/>
                    <a:pt x="207" y="42"/>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41"/>
            <p:cNvSpPr/>
            <p:nvPr/>
          </p:nvSpPr>
          <p:spPr>
            <a:xfrm>
              <a:off x="4420000" y="4085875"/>
              <a:ext cx="9825" cy="13975"/>
            </a:xfrm>
            <a:custGeom>
              <a:rect b="b" l="l" r="r" t="t"/>
              <a:pathLst>
                <a:path extrusionOk="0" h="559" w="393">
                  <a:moveTo>
                    <a:pt x="217" y="1"/>
                  </a:moveTo>
                  <a:lnTo>
                    <a:pt x="0" y="518"/>
                  </a:lnTo>
                  <a:cubicBezTo>
                    <a:pt x="0" y="559"/>
                    <a:pt x="41" y="559"/>
                    <a:pt x="41" y="559"/>
                  </a:cubicBezTo>
                  <a:cubicBezTo>
                    <a:pt x="176" y="559"/>
                    <a:pt x="300" y="518"/>
                    <a:pt x="352" y="394"/>
                  </a:cubicBezTo>
                  <a:cubicBezTo>
                    <a:pt x="393" y="259"/>
                    <a:pt x="352" y="135"/>
                    <a:pt x="259" y="42"/>
                  </a:cubicBezTo>
                  <a:cubicBezTo>
                    <a:pt x="259" y="42"/>
                    <a:pt x="217" y="42"/>
                    <a:pt x="2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41"/>
            <p:cNvSpPr/>
            <p:nvPr/>
          </p:nvSpPr>
          <p:spPr>
            <a:xfrm>
              <a:off x="4570950" y="4078375"/>
              <a:ext cx="6475" cy="9600"/>
            </a:xfrm>
            <a:custGeom>
              <a:rect b="b" l="l" r="r" t="t"/>
              <a:pathLst>
                <a:path extrusionOk="0" h="384" w="259">
                  <a:moveTo>
                    <a:pt x="0" y="1"/>
                  </a:moveTo>
                  <a:lnTo>
                    <a:pt x="0" y="84"/>
                  </a:lnTo>
                  <a:lnTo>
                    <a:pt x="0" y="177"/>
                  </a:lnTo>
                  <a:lnTo>
                    <a:pt x="0" y="218"/>
                  </a:lnTo>
                  <a:cubicBezTo>
                    <a:pt x="0" y="259"/>
                    <a:pt x="41" y="301"/>
                    <a:pt x="83" y="301"/>
                  </a:cubicBezTo>
                  <a:lnTo>
                    <a:pt x="83" y="342"/>
                  </a:lnTo>
                  <a:cubicBezTo>
                    <a:pt x="124" y="342"/>
                    <a:pt x="124" y="383"/>
                    <a:pt x="166" y="383"/>
                  </a:cubicBezTo>
                  <a:lnTo>
                    <a:pt x="259" y="125"/>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41"/>
            <p:cNvSpPr/>
            <p:nvPr/>
          </p:nvSpPr>
          <p:spPr>
            <a:xfrm>
              <a:off x="4506325" y="4052525"/>
              <a:ext cx="12950" cy="9250"/>
            </a:xfrm>
            <a:custGeom>
              <a:rect b="b" l="l" r="r" t="t"/>
              <a:pathLst>
                <a:path extrusionOk="0" h="370" w="518">
                  <a:moveTo>
                    <a:pt x="42" y="1"/>
                  </a:moveTo>
                  <a:cubicBezTo>
                    <a:pt x="0" y="42"/>
                    <a:pt x="0" y="84"/>
                    <a:pt x="0" y="84"/>
                  </a:cubicBezTo>
                  <a:cubicBezTo>
                    <a:pt x="0" y="218"/>
                    <a:pt x="83" y="301"/>
                    <a:pt x="166" y="342"/>
                  </a:cubicBezTo>
                  <a:cubicBezTo>
                    <a:pt x="221" y="359"/>
                    <a:pt x="268" y="369"/>
                    <a:pt x="310" y="369"/>
                  </a:cubicBezTo>
                  <a:cubicBezTo>
                    <a:pt x="369" y="369"/>
                    <a:pt x="417" y="349"/>
                    <a:pt x="466" y="301"/>
                  </a:cubicBezTo>
                  <a:cubicBezTo>
                    <a:pt x="517" y="259"/>
                    <a:pt x="517" y="259"/>
                    <a:pt x="517" y="218"/>
                  </a:cubicBezTo>
                  <a:lnTo>
                    <a:pt x="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41"/>
            <p:cNvSpPr/>
            <p:nvPr/>
          </p:nvSpPr>
          <p:spPr>
            <a:xfrm>
              <a:off x="4445850" y="4028750"/>
              <a:ext cx="9825" cy="6500"/>
            </a:xfrm>
            <a:custGeom>
              <a:rect b="b" l="l" r="r" t="t"/>
              <a:pathLst>
                <a:path extrusionOk="0" h="260" w="393">
                  <a:moveTo>
                    <a:pt x="134" y="1"/>
                  </a:moveTo>
                  <a:lnTo>
                    <a:pt x="0" y="259"/>
                  </a:lnTo>
                  <a:lnTo>
                    <a:pt x="176" y="259"/>
                  </a:lnTo>
                  <a:cubicBezTo>
                    <a:pt x="258" y="259"/>
                    <a:pt x="352" y="177"/>
                    <a:pt x="393" y="94"/>
                  </a:cubicBezTo>
                  <a:lnTo>
                    <a:pt x="1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41"/>
            <p:cNvSpPr/>
            <p:nvPr/>
          </p:nvSpPr>
          <p:spPr>
            <a:xfrm>
              <a:off x="4465225" y="4331425"/>
              <a:ext cx="8800" cy="6500"/>
            </a:xfrm>
            <a:custGeom>
              <a:rect b="b" l="l" r="r" t="t"/>
              <a:pathLst>
                <a:path extrusionOk="0" h="260" w="352">
                  <a:moveTo>
                    <a:pt x="218" y="1"/>
                  </a:moveTo>
                  <a:cubicBezTo>
                    <a:pt x="176" y="1"/>
                    <a:pt x="135" y="1"/>
                    <a:pt x="93" y="42"/>
                  </a:cubicBezTo>
                  <a:lnTo>
                    <a:pt x="42" y="83"/>
                  </a:lnTo>
                  <a:cubicBezTo>
                    <a:pt x="42" y="83"/>
                    <a:pt x="0" y="135"/>
                    <a:pt x="0" y="176"/>
                  </a:cubicBezTo>
                  <a:lnTo>
                    <a:pt x="259" y="259"/>
                  </a:lnTo>
                  <a:lnTo>
                    <a:pt x="3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41"/>
            <p:cNvSpPr/>
            <p:nvPr/>
          </p:nvSpPr>
          <p:spPr>
            <a:xfrm>
              <a:off x="4400600" y="4305175"/>
              <a:ext cx="15275" cy="8950"/>
            </a:xfrm>
            <a:custGeom>
              <a:rect b="b" l="l" r="r" t="t"/>
              <a:pathLst>
                <a:path extrusionOk="0" h="358" w="611">
                  <a:moveTo>
                    <a:pt x="288" y="1"/>
                  </a:moveTo>
                  <a:cubicBezTo>
                    <a:pt x="195" y="1"/>
                    <a:pt x="110" y="39"/>
                    <a:pt x="42" y="100"/>
                  </a:cubicBezTo>
                  <a:cubicBezTo>
                    <a:pt x="42" y="151"/>
                    <a:pt x="42" y="151"/>
                    <a:pt x="1" y="151"/>
                  </a:cubicBezTo>
                  <a:lnTo>
                    <a:pt x="518" y="358"/>
                  </a:lnTo>
                  <a:cubicBezTo>
                    <a:pt x="611" y="234"/>
                    <a:pt x="518" y="58"/>
                    <a:pt x="394" y="17"/>
                  </a:cubicBezTo>
                  <a:cubicBezTo>
                    <a:pt x="358" y="6"/>
                    <a:pt x="322" y="1"/>
                    <a:pt x="2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41"/>
            <p:cNvSpPr/>
            <p:nvPr/>
          </p:nvSpPr>
          <p:spPr>
            <a:xfrm>
              <a:off x="4490025" y="4267025"/>
              <a:ext cx="10900" cy="13775"/>
            </a:xfrm>
            <a:custGeom>
              <a:rect b="b" l="l" r="r" t="t"/>
              <a:pathLst>
                <a:path extrusionOk="0" h="551" w="436">
                  <a:moveTo>
                    <a:pt x="320" y="0"/>
                  </a:moveTo>
                  <a:cubicBezTo>
                    <a:pt x="218" y="0"/>
                    <a:pt x="121" y="70"/>
                    <a:pt x="84" y="168"/>
                  </a:cubicBezTo>
                  <a:cubicBezTo>
                    <a:pt x="1" y="333"/>
                    <a:pt x="84" y="468"/>
                    <a:pt x="218" y="550"/>
                  </a:cubicBezTo>
                  <a:lnTo>
                    <a:pt x="435" y="33"/>
                  </a:lnTo>
                  <a:cubicBezTo>
                    <a:pt x="398" y="10"/>
                    <a:pt x="359" y="0"/>
                    <a:pt x="3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41"/>
            <p:cNvSpPr/>
            <p:nvPr/>
          </p:nvSpPr>
          <p:spPr>
            <a:xfrm>
              <a:off x="4426450" y="4240600"/>
              <a:ext cx="15275" cy="13700"/>
            </a:xfrm>
            <a:custGeom>
              <a:rect b="b" l="l" r="r" t="t"/>
              <a:pathLst>
                <a:path extrusionOk="0" h="548" w="611">
                  <a:moveTo>
                    <a:pt x="296" y="0"/>
                  </a:moveTo>
                  <a:cubicBezTo>
                    <a:pt x="188" y="0"/>
                    <a:pt x="82" y="56"/>
                    <a:pt x="42" y="191"/>
                  </a:cubicBezTo>
                  <a:cubicBezTo>
                    <a:pt x="1" y="315"/>
                    <a:pt x="42" y="491"/>
                    <a:pt x="176" y="532"/>
                  </a:cubicBezTo>
                  <a:cubicBezTo>
                    <a:pt x="220" y="542"/>
                    <a:pt x="261" y="548"/>
                    <a:pt x="299" y="548"/>
                  </a:cubicBezTo>
                  <a:cubicBezTo>
                    <a:pt x="412" y="548"/>
                    <a:pt x="497" y="501"/>
                    <a:pt x="559" y="408"/>
                  </a:cubicBezTo>
                  <a:cubicBezTo>
                    <a:pt x="611" y="232"/>
                    <a:pt x="559" y="98"/>
                    <a:pt x="393" y="15"/>
                  </a:cubicBezTo>
                  <a:cubicBezTo>
                    <a:pt x="362" y="5"/>
                    <a:pt x="329" y="0"/>
                    <a:pt x="2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41"/>
            <p:cNvSpPr/>
            <p:nvPr/>
          </p:nvSpPr>
          <p:spPr>
            <a:xfrm>
              <a:off x="4380175" y="4259525"/>
              <a:ext cx="16325" cy="14050"/>
            </a:xfrm>
            <a:custGeom>
              <a:rect b="b" l="l" r="r" t="t"/>
              <a:pathLst>
                <a:path extrusionOk="0" h="562" w="653">
                  <a:moveTo>
                    <a:pt x="320" y="0"/>
                  </a:moveTo>
                  <a:cubicBezTo>
                    <a:pt x="218" y="0"/>
                    <a:pt x="121" y="71"/>
                    <a:pt x="84" y="168"/>
                  </a:cubicBezTo>
                  <a:cubicBezTo>
                    <a:pt x="1" y="333"/>
                    <a:pt x="84" y="468"/>
                    <a:pt x="218" y="550"/>
                  </a:cubicBezTo>
                  <a:cubicBezTo>
                    <a:pt x="249" y="558"/>
                    <a:pt x="278" y="561"/>
                    <a:pt x="306" y="561"/>
                  </a:cubicBezTo>
                  <a:cubicBezTo>
                    <a:pt x="436" y="561"/>
                    <a:pt x="532" y="485"/>
                    <a:pt x="601" y="375"/>
                  </a:cubicBezTo>
                  <a:cubicBezTo>
                    <a:pt x="652" y="251"/>
                    <a:pt x="601" y="75"/>
                    <a:pt x="435" y="33"/>
                  </a:cubicBezTo>
                  <a:cubicBezTo>
                    <a:pt x="398" y="11"/>
                    <a:pt x="359" y="0"/>
                    <a:pt x="3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41"/>
            <p:cNvSpPr/>
            <p:nvPr/>
          </p:nvSpPr>
          <p:spPr>
            <a:xfrm>
              <a:off x="4444800" y="4285825"/>
              <a:ext cx="16300" cy="14150"/>
            </a:xfrm>
            <a:custGeom>
              <a:rect b="b" l="l" r="r" t="t"/>
              <a:pathLst>
                <a:path extrusionOk="0" h="566" w="652">
                  <a:moveTo>
                    <a:pt x="337" y="1"/>
                  </a:moveTo>
                  <a:cubicBezTo>
                    <a:pt x="227" y="1"/>
                    <a:pt x="113" y="56"/>
                    <a:pt x="42" y="191"/>
                  </a:cubicBezTo>
                  <a:cubicBezTo>
                    <a:pt x="1" y="315"/>
                    <a:pt x="83" y="491"/>
                    <a:pt x="218" y="532"/>
                  </a:cubicBezTo>
                  <a:cubicBezTo>
                    <a:pt x="252" y="555"/>
                    <a:pt x="291" y="566"/>
                    <a:pt x="330" y="566"/>
                  </a:cubicBezTo>
                  <a:cubicBezTo>
                    <a:pt x="430" y="566"/>
                    <a:pt x="529" y="498"/>
                    <a:pt x="559" y="408"/>
                  </a:cubicBezTo>
                  <a:cubicBezTo>
                    <a:pt x="652" y="233"/>
                    <a:pt x="559" y="98"/>
                    <a:pt x="435" y="15"/>
                  </a:cubicBezTo>
                  <a:cubicBezTo>
                    <a:pt x="404" y="6"/>
                    <a:pt x="371" y="1"/>
                    <a:pt x="3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41"/>
            <p:cNvSpPr/>
            <p:nvPr/>
          </p:nvSpPr>
          <p:spPr>
            <a:xfrm>
              <a:off x="4407075" y="4195350"/>
              <a:ext cx="16300" cy="13725"/>
            </a:xfrm>
            <a:custGeom>
              <a:rect b="b" l="l" r="r" t="t"/>
              <a:pathLst>
                <a:path extrusionOk="0" h="549" w="652">
                  <a:moveTo>
                    <a:pt x="320" y="1"/>
                  </a:moveTo>
                  <a:cubicBezTo>
                    <a:pt x="202" y="1"/>
                    <a:pt x="113" y="57"/>
                    <a:pt x="42" y="192"/>
                  </a:cubicBezTo>
                  <a:cubicBezTo>
                    <a:pt x="0" y="316"/>
                    <a:pt x="93" y="491"/>
                    <a:pt x="217" y="533"/>
                  </a:cubicBezTo>
                  <a:cubicBezTo>
                    <a:pt x="251" y="543"/>
                    <a:pt x="286" y="548"/>
                    <a:pt x="321" y="548"/>
                  </a:cubicBezTo>
                  <a:cubicBezTo>
                    <a:pt x="427" y="548"/>
                    <a:pt x="527" y="502"/>
                    <a:pt x="558" y="409"/>
                  </a:cubicBezTo>
                  <a:cubicBezTo>
                    <a:pt x="652" y="233"/>
                    <a:pt x="558" y="57"/>
                    <a:pt x="434" y="16"/>
                  </a:cubicBezTo>
                  <a:cubicBezTo>
                    <a:pt x="393" y="6"/>
                    <a:pt x="355" y="1"/>
                    <a:pt x="3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41"/>
            <p:cNvSpPr/>
            <p:nvPr/>
          </p:nvSpPr>
          <p:spPr>
            <a:xfrm>
              <a:off x="4471675" y="4221775"/>
              <a:ext cx="15275" cy="14050"/>
            </a:xfrm>
            <a:custGeom>
              <a:rect b="b" l="l" r="r" t="t"/>
              <a:pathLst>
                <a:path extrusionOk="0" h="562" w="611">
                  <a:moveTo>
                    <a:pt x="278" y="1"/>
                  </a:moveTo>
                  <a:cubicBezTo>
                    <a:pt x="177" y="1"/>
                    <a:pt x="80" y="71"/>
                    <a:pt x="42" y="168"/>
                  </a:cubicBezTo>
                  <a:cubicBezTo>
                    <a:pt x="1" y="292"/>
                    <a:pt x="42" y="468"/>
                    <a:pt x="177" y="551"/>
                  </a:cubicBezTo>
                  <a:cubicBezTo>
                    <a:pt x="208" y="558"/>
                    <a:pt x="239" y="562"/>
                    <a:pt x="268" y="562"/>
                  </a:cubicBezTo>
                  <a:cubicBezTo>
                    <a:pt x="407" y="562"/>
                    <a:pt x="525" y="488"/>
                    <a:pt x="559" y="386"/>
                  </a:cubicBezTo>
                  <a:cubicBezTo>
                    <a:pt x="611" y="251"/>
                    <a:pt x="559" y="75"/>
                    <a:pt x="394" y="34"/>
                  </a:cubicBezTo>
                  <a:cubicBezTo>
                    <a:pt x="357" y="11"/>
                    <a:pt x="317" y="1"/>
                    <a:pt x="2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41"/>
            <p:cNvSpPr/>
            <p:nvPr/>
          </p:nvSpPr>
          <p:spPr>
            <a:xfrm>
              <a:off x="4343475" y="4278700"/>
              <a:ext cx="7775" cy="9600"/>
            </a:xfrm>
            <a:custGeom>
              <a:rect b="b" l="l" r="r" t="t"/>
              <a:pathLst>
                <a:path extrusionOk="0" h="384" w="311">
                  <a:moveTo>
                    <a:pt x="94" y="1"/>
                  </a:moveTo>
                  <a:lnTo>
                    <a:pt x="1" y="259"/>
                  </a:lnTo>
                  <a:lnTo>
                    <a:pt x="259" y="383"/>
                  </a:lnTo>
                  <a:lnTo>
                    <a:pt x="259" y="300"/>
                  </a:lnTo>
                  <a:cubicBezTo>
                    <a:pt x="311" y="218"/>
                    <a:pt x="218" y="83"/>
                    <a:pt x="135" y="42"/>
                  </a:cubicBezTo>
                  <a:cubicBezTo>
                    <a:pt x="135" y="42"/>
                    <a:pt x="135" y="1"/>
                    <a:pt x="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41"/>
            <p:cNvSpPr/>
            <p:nvPr/>
          </p:nvSpPr>
          <p:spPr>
            <a:xfrm>
              <a:off x="4367250" y="4215125"/>
              <a:ext cx="9850" cy="12950"/>
            </a:xfrm>
            <a:custGeom>
              <a:rect b="b" l="l" r="r" t="t"/>
              <a:pathLst>
                <a:path extrusionOk="0" h="518" w="394">
                  <a:moveTo>
                    <a:pt x="218" y="0"/>
                  </a:moveTo>
                  <a:lnTo>
                    <a:pt x="1" y="517"/>
                  </a:lnTo>
                  <a:lnTo>
                    <a:pt x="177" y="517"/>
                  </a:lnTo>
                  <a:cubicBezTo>
                    <a:pt x="259" y="517"/>
                    <a:pt x="301" y="434"/>
                    <a:pt x="342" y="341"/>
                  </a:cubicBezTo>
                  <a:lnTo>
                    <a:pt x="394" y="300"/>
                  </a:lnTo>
                  <a:cubicBezTo>
                    <a:pt x="394" y="176"/>
                    <a:pt x="342" y="42"/>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41"/>
            <p:cNvSpPr/>
            <p:nvPr/>
          </p:nvSpPr>
          <p:spPr>
            <a:xfrm>
              <a:off x="4516925" y="4207625"/>
              <a:ext cx="7525" cy="8550"/>
            </a:xfrm>
            <a:custGeom>
              <a:rect b="b" l="l" r="r" t="t"/>
              <a:pathLst>
                <a:path extrusionOk="0" h="342" w="301">
                  <a:moveTo>
                    <a:pt x="42" y="0"/>
                  </a:moveTo>
                  <a:lnTo>
                    <a:pt x="42" y="42"/>
                  </a:lnTo>
                  <a:cubicBezTo>
                    <a:pt x="0" y="124"/>
                    <a:pt x="42" y="259"/>
                    <a:pt x="135" y="300"/>
                  </a:cubicBezTo>
                  <a:cubicBezTo>
                    <a:pt x="176" y="342"/>
                    <a:pt x="176" y="342"/>
                    <a:pt x="217" y="342"/>
                  </a:cubicBezTo>
                  <a:lnTo>
                    <a:pt x="300" y="83"/>
                  </a:lnTo>
                  <a:lnTo>
                    <a:pt x="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41"/>
            <p:cNvSpPr/>
            <p:nvPr/>
          </p:nvSpPr>
          <p:spPr>
            <a:xfrm>
              <a:off x="4453325" y="4180750"/>
              <a:ext cx="12950" cy="9575"/>
            </a:xfrm>
            <a:custGeom>
              <a:rect b="b" l="l" r="r" t="t"/>
              <a:pathLst>
                <a:path extrusionOk="0" h="383" w="518">
                  <a:moveTo>
                    <a:pt x="1" y="0"/>
                  </a:moveTo>
                  <a:lnTo>
                    <a:pt x="1" y="41"/>
                  </a:lnTo>
                  <a:lnTo>
                    <a:pt x="1" y="217"/>
                  </a:lnTo>
                  <a:cubicBezTo>
                    <a:pt x="53" y="217"/>
                    <a:pt x="53" y="259"/>
                    <a:pt x="53" y="259"/>
                  </a:cubicBezTo>
                  <a:cubicBezTo>
                    <a:pt x="94" y="300"/>
                    <a:pt x="135" y="341"/>
                    <a:pt x="177" y="383"/>
                  </a:cubicBezTo>
                  <a:lnTo>
                    <a:pt x="352" y="383"/>
                  </a:lnTo>
                  <a:cubicBezTo>
                    <a:pt x="352" y="383"/>
                    <a:pt x="394" y="383"/>
                    <a:pt x="394" y="341"/>
                  </a:cubicBezTo>
                  <a:cubicBezTo>
                    <a:pt x="435" y="341"/>
                    <a:pt x="435" y="341"/>
                    <a:pt x="476" y="300"/>
                  </a:cubicBezTo>
                  <a:cubicBezTo>
                    <a:pt x="518" y="300"/>
                    <a:pt x="518" y="259"/>
                    <a:pt x="518" y="217"/>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41"/>
            <p:cNvSpPr/>
            <p:nvPr/>
          </p:nvSpPr>
          <p:spPr>
            <a:xfrm>
              <a:off x="4393100" y="4156950"/>
              <a:ext cx="9850" cy="6950"/>
            </a:xfrm>
            <a:custGeom>
              <a:rect b="b" l="l" r="r" t="t"/>
              <a:pathLst>
                <a:path extrusionOk="0" h="278" w="394">
                  <a:moveTo>
                    <a:pt x="135" y="1"/>
                  </a:moveTo>
                  <a:lnTo>
                    <a:pt x="1" y="259"/>
                  </a:lnTo>
                  <a:lnTo>
                    <a:pt x="84" y="259"/>
                  </a:lnTo>
                  <a:cubicBezTo>
                    <a:pt x="101" y="273"/>
                    <a:pt x="117" y="278"/>
                    <a:pt x="132" y="278"/>
                  </a:cubicBezTo>
                  <a:cubicBezTo>
                    <a:pt x="163" y="278"/>
                    <a:pt x="190" y="259"/>
                    <a:pt x="218" y="259"/>
                  </a:cubicBezTo>
                  <a:cubicBezTo>
                    <a:pt x="301" y="218"/>
                    <a:pt x="342" y="177"/>
                    <a:pt x="394" y="84"/>
                  </a:cubicBezTo>
                  <a:lnTo>
                    <a:pt x="1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41"/>
            <p:cNvSpPr/>
            <p:nvPr/>
          </p:nvSpPr>
          <p:spPr>
            <a:xfrm>
              <a:off x="4412500" y="4459625"/>
              <a:ext cx="8550" cy="7525"/>
            </a:xfrm>
            <a:custGeom>
              <a:rect b="b" l="l" r="r" t="t"/>
              <a:pathLst>
                <a:path extrusionOk="0" h="301" w="342">
                  <a:moveTo>
                    <a:pt x="217" y="1"/>
                  </a:moveTo>
                  <a:cubicBezTo>
                    <a:pt x="176" y="1"/>
                    <a:pt x="135" y="42"/>
                    <a:pt x="83" y="42"/>
                  </a:cubicBezTo>
                  <a:lnTo>
                    <a:pt x="42" y="84"/>
                  </a:lnTo>
                  <a:cubicBezTo>
                    <a:pt x="42" y="125"/>
                    <a:pt x="0" y="125"/>
                    <a:pt x="0" y="177"/>
                  </a:cubicBezTo>
                  <a:lnTo>
                    <a:pt x="259" y="301"/>
                  </a:lnTo>
                  <a:lnTo>
                    <a:pt x="341" y="42"/>
                  </a:lnTo>
                  <a:cubicBezTo>
                    <a:pt x="300" y="1"/>
                    <a:pt x="259" y="1"/>
                    <a:pt x="2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41"/>
            <p:cNvSpPr/>
            <p:nvPr/>
          </p:nvSpPr>
          <p:spPr>
            <a:xfrm>
              <a:off x="4347875" y="4433375"/>
              <a:ext cx="15025" cy="8975"/>
            </a:xfrm>
            <a:custGeom>
              <a:rect b="b" l="l" r="r" t="t"/>
              <a:pathLst>
                <a:path extrusionOk="0" h="359" w="601">
                  <a:moveTo>
                    <a:pt x="288" y="1"/>
                  </a:moveTo>
                  <a:cubicBezTo>
                    <a:pt x="195" y="1"/>
                    <a:pt x="110" y="39"/>
                    <a:pt x="42" y="100"/>
                  </a:cubicBezTo>
                  <a:cubicBezTo>
                    <a:pt x="42" y="141"/>
                    <a:pt x="1" y="141"/>
                    <a:pt x="1" y="193"/>
                  </a:cubicBezTo>
                  <a:lnTo>
                    <a:pt x="517" y="358"/>
                  </a:lnTo>
                  <a:cubicBezTo>
                    <a:pt x="600" y="234"/>
                    <a:pt x="517" y="58"/>
                    <a:pt x="393" y="17"/>
                  </a:cubicBezTo>
                  <a:cubicBezTo>
                    <a:pt x="357" y="6"/>
                    <a:pt x="322" y="1"/>
                    <a:pt x="2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41"/>
            <p:cNvSpPr/>
            <p:nvPr/>
          </p:nvSpPr>
          <p:spPr>
            <a:xfrm>
              <a:off x="4438350" y="4395275"/>
              <a:ext cx="9850" cy="13725"/>
            </a:xfrm>
            <a:custGeom>
              <a:rect b="b" l="l" r="r" t="t"/>
              <a:pathLst>
                <a:path extrusionOk="0" h="549" w="394">
                  <a:moveTo>
                    <a:pt x="301" y="0"/>
                  </a:moveTo>
                  <a:cubicBezTo>
                    <a:pt x="269" y="0"/>
                    <a:pt x="238" y="11"/>
                    <a:pt x="217" y="31"/>
                  </a:cubicBezTo>
                  <a:cubicBezTo>
                    <a:pt x="135" y="31"/>
                    <a:pt x="83" y="73"/>
                    <a:pt x="42" y="114"/>
                  </a:cubicBezTo>
                  <a:cubicBezTo>
                    <a:pt x="42" y="166"/>
                    <a:pt x="42" y="166"/>
                    <a:pt x="0" y="166"/>
                  </a:cubicBezTo>
                  <a:lnTo>
                    <a:pt x="0" y="373"/>
                  </a:lnTo>
                  <a:cubicBezTo>
                    <a:pt x="42" y="466"/>
                    <a:pt x="83" y="507"/>
                    <a:pt x="135" y="507"/>
                  </a:cubicBezTo>
                  <a:cubicBezTo>
                    <a:pt x="135" y="548"/>
                    <a:pt x="176" y="548"/>
                    <a:pt x="176" y="548"/>
                  </a:cubicBezTo>
                  <a:lnTo>
                    <a:pt x="393" y="31"/>
                  </a:lnTo>
                  <a:cubicBezTo>
                    <a:pt x="367" y="11"/>
                    <a:pt x="334" y="0"/>
                    <a:pt x="3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41"/>
            <p:cNvSpPr/>
            <p:nvPr/>
          </p:nvSpPr>
          <p:spPr>
            <a:xfrm>
              <a:off x="4372700" y="4368900"/>
              <a:ext cx="16050" cy="14050"/>
            </a:xfrm>
            <a:custGeom>
              <a:rect b="b" l="l" r="r" t="t"/>
              <a:pathLst>
                <a:path extrusionOk="0" h="562" w="642">
                  <a:moveTo>
                    <a:pt x="361" y="1"/>
                  </a:moveTo>
                  <a:cubicBezTo>
                    <a:pt x="242" y="1"/>
                    <a:pt x="117" y="76"/>
                    <a:pt x="83" y="187"/>
                  </a:cubicBezTo>
                  <a:cubicBezTo>
                    <a:pt x="0" y="311"/>
                    <a:pt x="83" y="487"/>
                    <a:pt x="217" y="528"/>
                  </a:cubicBezTo>
                  <a:cubicBezTo>
                    <a:pt x="263" y="551"/>
                    <a:pt x="306" y="561"/>
                    <a:pt x="347" y="561"/>
                  </a:cubicBezTo>
                  <a:cubicBezTo>
                    <a:pt x="453" y="561"/>
                    <a:pt x="540" y="491"/>
                    <a:pt x="600" y="394"/>
                  </a:cubicBezTo>
                  <a:cubicBezTo>
                    <a:pt x="641" y="270"/>
                    <a:pt x="600" y="94"/>
                    <a:pt x="434" y="11"/>
                  </a:cubicBezTo>
                  <a:cubicBezTo>
                    <a:pt x="411" y="4"/>
                    <a:pt x="386" y="1"/>
                    <a:pt x="3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41"/>
            <p:cNvSpPr/>
            <p:nvPr/>
          </p:nvSpPr>
          <p:spPr>
            <a:xfrm>
              <a:off x="4327450" y="4388175"/>
              <a:ext cx="16050" cy="13700"/>
            </a:xfrm>
            <a:custGeom>
              <a:rect b="b" l="l" r="r" t="t"/>
              <a:pathLst>
                <a:path extrusionOk="0" h="548" w="642">
                  <a:moveTo>
                    <a:pt x="329" y="0"/>
                  </a:moveTo>
                  <a:cubicBezTo>
                    <a:pt x="221" y="0"/>
                    <a:pt x="114" y="47"/>
                    <a:pt x="83" y="140"/>
                  </a:cubicBezTo>
                  <a:cubicBezTo>
                    <a:pt x="1" y="315"/>
                    <a:pt x="83" y="491"/>
                    <a:pt x="218" y="533"/>
                  </a:cubicBezTo>
                  <a:cubicBezTo>
                    <a:pt x="256" y="542"/>
                    <a:pt x="293" y="547"/>
                    <a:pt x="328" y="547"/>
                  </a:cubicBezTo>
                  <a:cubicBezTo>
                    <a:pt x="443" y="547"/>
                    <a:pt x="537" y="492"/>
                    <a:pt x="600" y="357"/>
                  </a:cubicBezTo>
                  <a:cubicBezTo>
                    <a:pt x="642" y="233"/>
                    <a:pt x="559" y="57"/>
                    <a:pt x="435" y="16"/>
                  </a:cubicBezTo>
                  <a:cubicBezTo>
                    <a:pt x="401" y="5"/>
                    <a:pt x="365" y="0"/>
                    <a:pt x="3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41"/>
            <p:cNvSpPr/>
            <p:nvPr/>
          </p:nvSpPr>
          <p:spPr>
            <a:xfrm>
              <a:off x="4392075" y="4414125"/>
              <a:ext cx="16050" cy="14050"/>
            </a:xfrm>
            <a:custGeom>
              <a:rect b="b" l="l" r="r" t="t"/>
              <a:pathLst>
                <a:path extrusionOk="0" h="562" w="642">
                  <a:moveTo>
                    <a:pt x="346" y="1"/>
                  </a:moveTo>
                  <a:cubicBezTo>
                    <a:pt x="213" y="1"/>
                    <a:pt x="110" y="77"/>
                    <a:pt x="42" y="187"/>
                  </a:cubicBezTo>
                  <a:cubicBezTo>
                    <a:pt x="0" y="311"/>
                    <a:pt x="83" y="487"/>
                    <a:pt x="218" y="529"/>
                  </a:cubicBezTo>
                  <a:cubicBezTo>
                    <a:pt x="252" y="551"/>
                    <a:pt x="290" y="562"/>
                    <a:pt x="328" y="562"/>
                  </a:cubicBezTo>
                  <a:cubicBezTo>
                    <a:pt x="429" y="562"/>
                    <a:pt x="529" y="491"/>
                    <a:pt x="559" y="394"/>
                  </a:cubicBezTo>
                  <a:cubicBezTo>
                    <a:pt x="642" y="270"/>
                    <a:pt x="559" y="94"/>
                    <a:pt x="435" y="12"/>
                  </a:cubicBezTo>
                  <a:cubicBezTo>
                    <a:pt x="404" y="4"/>
                    <a:pt x="374" y="1"/>
                    <a:pt x="3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41"/>
            <p:cNvSpPr/>
            <p:nvPr/>
          </p:nvSpPr>
          <p:spPr>
            <a:xfrm>
              <a:off x="4354325" y="4323675"/>
              <a:ext cx="16325" cy="14025"/>
            </a:xfrm>
            <a:custGeom>
              <a:rect b="b" l="l" r="r" t="t"/>
              <a:pathLst>
                <a:path extrusionOk="0" h="561" w="653">
                  <a:moveTo>
                    <a:pt x="347" y="0"/>
                  </a:moveTo>
                  <a:cubicBezTo>
                    <a:pt x="217" y="0"/>
                    <a:pt x="119" y="76"/>
                    <a:pt x="42" y="187"/>
                  </a:cubicBezTo>
                  <a:cubicBezTo>
                    <a:pt x="1" y="311"/>
                    <a:pt x="42" y="486"/>
                    <a:pt x="218" y="528"/>
                  </a:cubicBezTo>
                  <a:cubicBezTo>
                    <a:pt x="252" y="551"/>
                    <a:pt x="291" y="561"/>
                    <a:pt x="329" y="561"/>
                  </a:cubicBezTo>
                  <a:cubicBezTo>
                    <a:pt x="429" y="561"/>
                    <a:pt x="529" y="491"/>
                    <a:pt x="559" y="393"/>
                  </a:cubicBezTo>
                  <a:cubicBezTo>
                    <a:pt x="652" y="228"/>
                    <a:pt x="559" y="94"/>
                    <a:pt x="435" y="11"/>
                  </a:cubicBezTo>
                  <a:cubicBezTo>
                    <a:pt x="404" y="4"/>
                    <a:pt x="375"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41"/>
            <p:cNvSpPr/>
            <p:nvPr/>
          </p:nvSpPr>
          <p:spPr>
            <a:xfrm>
              <a:off x="4418950" y="4350425"/>
              <a:ext cx="15025" cy="13700"/>
            </a:xfrm>
            <a:custGeom>
              <a:rect b="b" l="l" r="r" t="t"/>
              <a:pathLst>
                <a:path extrusionOk="0" h="548" w="601">
                  <a:moveTo>
                    <a:pt x="289" y="1"/>
                  </a:moveTo>
                  <a:cubicBezTo>
                    <a:pt x="181" y="1"/>
                    <a:pt x="73" y="49"/>
                    <a:pt x="42" y="151"/>
                  </a:cubicBezTo>
                  <a:cubicBezTo>
                    <a:pt x="1" y="316"/>
                    <a:pt x="42" y="450"/>
                    <a:pt x="177" y="533"/>
                  </a:cubicBezTo>
                  <a:cubicBezTo>
                    <a:pt x="215" y="543"/>
                    <a:pt x="252" y="548"/>
                    <a:pt x="287" y="548"/>
                  </a:cubicBezTo>
                  <a:cubicBezTo>
                    <a:pt x="402" y="548"/>
                    <a:pt x="496" y="492"/>
                    <a:pt x="559" y="357"/>
                  </a:cubicBezTo>
                  <a:cubicBezTo>
                    <a:pt x="600" y="233"/>
                    <a:pt x="559" y="58"/>
                    <a:pt x="394" y="16"/>
                  </a:cubicBezTo>
                  <a:cubicBezTo>
                    <a:pt x="361" y="6"/>
                    <a:pt x="325" y="1"/>
                    <a:pt x="2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41"/>
            <p:cNvSpPr/>
            <p:nvPr/>
          </p:nvSpPr>
          <p:spPr>
            <a:xfrm>
              <a:off x="4290750" y="4406900"/>
              <a:ext cx="6500" cy="9600"/>
            </a:xfrm>
            <a:custGeom>
              <a:rect b="b" l="l" r="r" t="t"/>
              <a:pathLst>
                <a:path extrusionOk="0" h="384" w="260">
                  <a:moveTo>
                    <a:pt x="94" y="1"/>
                  </a:moveTo>
                  <a:lnTo>
                    <a:pt x="1" y="259"/>
                  </a:lnTo>
                  <a:lnTo>
                    <a:pt x="259" y="383"/>
                  </a:lnTo>
                  <a:lnTo>
                    <a:pt x="259" y="342"/>
                  </a:lnTo>
                  <a:cubicBezTo>
                    <a:pt x="259" y="218"/>
                    <a:pt x="218" y="125"/>
                    <a:pt x="135" y="42"/>
                  </a:cubicBezTo>
                  <a:cubicBezTo>
                    <a:pt x="135" y="42"/>
                    <a:pt x="94" y="42"/>
                    <a:pt x="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41"/>
            <p:cNvSpPr/>
            <p:nvPr/>
          </p:nvSpPr>
          <p:spPr>
            <a:xfrm>
              <a:off x="4314525" y="4343325"/>
              <a:ext cx="9600" cy="13325"/>
            </a:xfrm>
            <a:custGeom>
              <a:rect b="b" l="l" r="r" t="t"/>
              <a:pathLst>
                <a:path extrusionOk="0" h="533" w="384">
                  <a:moveTo>
                    <a:pt x="218" y="0"/>
                  </a:moveTo>
                  <a:lnTo>
                    <a:pt x="1" y="517"/>
                  </a:lnTo>
                  <a:cubicBezTo>
                    <a:pt x="30" y="527"/>
                    <a:pt x="61" y="532"/>
                    <a:pt x="94" y="532"/>
                  </a:cubicBezTo>
                  <a:cubicBezTo>
                    <a:pt x="199" y="532"/>
                    <a:pt x="310" y="476"/>
                    <a:pt x="342" y="342"/>
                  </a:cubicBezTo>
                  <a:cubicBezTo>
                    <a:pt x="383" y="217"/>
                    <a:pt x="342" y="42"/>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41"/>
            <p:cNvSpPr/>
            <p:nvPr/>
          </p:nvSpPr>
          <p:spPr>
            <a:xfrm>
              <a:off x="4464200" y="4335825"/>
              <a:ext cx="7500" cy="8550"/>
            </a:xfrm>
            <a:custGeom>
              <a:rect b="b" l="l" r="r" t="t"/>
              <a:pathLst>
                <a:path extrusionOk="0" h="342" w="300">
                  <a:moveTo>
                    <a:pt x="41" y="0"/>
                  </a:moveTo>
                  <a:lnTo>
                    <a:pt x="41" y="42"/>
                  </a:lnTo>
                  <a:cubicBezTo>
                    <a:pt x="0" y="83"/>
                    <a:pt x="0" y="125"/>
                    <a:pt x="41" y="166"/>
                  </a:cubicBezTo>
                  <a:lnTo>
                    <a:pt x="41" y="218"/>
                  </a:lnTo>
                  <a:cubicBezTo>
                    <a:pt x="41" y="259"/>
                    <a:pt x="83" y="259"/>
                    <a:pt x="83" y="300"/>
                  </a:cubicBezTo>
                  <a:cubicBezTo>
                    <a:pt x="134" y="300"/>
                    <a:pt x="176" y="342"/>
                    <a:pt x="176" y="342"/>
                  </a:cubicBezTo>
                  <a:lnTo>
                    <a:pt x="300" y="83"/>
                  </a:lnTo>
                  <a:lnTo>
                    <a:pt x="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41"/>
            <p:cNvSpPr/>
            <p:nvPr/>
          </p:nvSpPr>
          <p:spPr>
            <a:xfrm>
              <a:off x="4400600" y="4308950"/>
              <a:ext cx="12950" cy="9975"/>
            </a:xfrm>
            <a:custGeom>
              <a:rect b="b" l="l" r="r" t="t"/>
              <a:pathLst>
                <a:path extrusionOk="0" h="399" w="518">
                  <a:moveTo>
                    <a:pt x="1" y="0"/>
                  </a:moveTo>
                  <a:lnTo>
                    <a:pt x="1" y="124"/>
                  </a:lnTo>
                  <a:lnTo>
                    <a:pt x="1" y="207"/>
                  </a:lnTo>
                  <a:lnTo>
                    <a:pt x="42" y="259"/>
                  </a:lnTo>
                  <a:cubicBezTo>
                    <a:pt x="94" y="300"/>
                    <a:pt x="135" y="341"/>
                    <a:pt x="176" y="383"/>
                  </a:cubicBezTo>
                  <a:cubicBezTo>
                    <a:pt x="199" y="394"/>
                    <a:pt x="224" y="399"/>
                    <a:pt x="252" y="399"/>
                  </a:cubicBezTo>
                  <a:cubicBezTo>
                    <a:pt x="327" y="399"/>
                    <a:pt x="416" y="361"/>
                    <a:pt x="476" y="300"/>
                  </a:cubicBezTo>
                  <a:cubicBezTo>
                    <a:pt x="476" y="300"/>
                    <a:pt x="518" y="259"/>
                    <a:pt x="518" y="207"/>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41"/>
            <p:cNvSpPr/>
            <p:nvPr/>
          </p:nvSpPr>
          <p:spPr>
            <a:xfrm>
              <a:off x="4340375" y="4285175"/>
              <a:ext cx="9600" cy="7500"/>
            </a:xfrm>
            <a:custGeom>
              <a:rect b="b" l="l" r="r" t="t"/>
              <a:pathLst>
                <a:path extrusionOk="0" h="300" w="384">
                  <a:moveTo>
                    <a:pt x="125" y="0"/>
                  </a:moveTo>
                  <a:lnTo>
                    <a:pt x="1" y="259"/>
                  </a:lnTo>
                  <a:cubicBezTo>
                    <a:pt x="42" y="259"/>
                    <a:pt x="42" y="259"/>
                    <a:pt x="83" y="300"/>
                  </a:cubicBezTo>
                  <a:lnTo>
                    <a:pt x="176" y="300"/>
                  </a:lnTo>
                  <a:cubicBezTo>
                    <a:pt x="259" y="259"/>
                    <a:pt x="342" y="217"/>
                    <a:pt x="383" y="124"/>
                  </a:cubicBezTo>
                  <a:lnTo>
                    <a:pt x="1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41"/>
            <p:cNvSpPr/>
            <p:nvPr/>
          </p:nvSpPr>
          <p:spPr>
            <a:xfrm>
              <a:off x="4359775" y="4587850"/>
              <a:ext cx="8550" cy="7500"/>
            </a:xfrm>
            <a:custGeom>
              <a:rect b="b" l="l" r="r" t="t"/>
              <a:pathLst>
                <a:path extrusionOk="0" h="300" w="342">
                  <a:moveTo>
                    <a:pt x="259" y="0"/>
                  </a:moveTo>
                  <a:cubicBezTo>
                    <a:pt x="176" y="0"/>
                    <a:pt x="83" y="41"/>
                    <a:pt x="0" y="124"/>
                  </a:cubicBezTo>
                  <a:lnTo>
                    <a:pt x="0" y="165"/>
                  </a:lnTo>
                  <a:lnTo>
                    <a:pt x="259" y="300"/>
                  </a:lnTo>
                  <a:lnTo>
                    <a:pt x="341" y="41"/>
                  </a:lnTo>
                  <a:cubicBezTo>
                    <a:pt x="300" y="0"/>
                    <a:pt x="300"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41"/>
            <p:cNvSpPr/>
            <p:nvPr/>
          </p:nvSpPr>
          <p:spPr>
            <a:xfrm>
              <a:off x="4295150" y="4561600"/>
              <a:ext cx="13975" cy="9975"/>
            </a:xfrm>
            <a:custGeom>
              <a:rect b="b" l="l" r="r" t="t"/>
              <a:pathLst>
                <a:path extrusionOk="0" h="399" w="559">
                  <a:moveTo>
                    <a:pt x="283" y="1"/>
                  </a:moveTo>
                  <a:cubicBezTo>
                    <a:pt x="179" y="1"/>
                    <a:pt x="73" y="47"/>
                    <a:pt x="42" y="140"/>
                  </a:cubicBezTo>
                  <a:cubicBezTo>
                    <a:pt x="42" y="140"/>
                    <a:pt x="0" y="140"/>
                    <a:pt x="0" y="182"/>
                  </a:cubicBezTo>
                  <a:lnTo>
                    <a:pt x="517" y="399"/>
                  </a:lnTo>
                  <a:cubicBezTo>
                    <a:pt x="517" y="357"/>
                    <a:pt x="559" y="316"/>
                    <a:pt x="559" y="275"/>
                  </a:cubicBezTo>
                  <a:cubicBezTo>
                    <a:pt x="559" y="182"/>
                    <a:pt x="476" y="57"/>
                    <a:pt x="383" y="16"/>
                  </a:cubicBezTo>
                  <a:cubicBezTo>
                    <a:pt x="352" y="6"/>
                    <a:pt x="318" y="1"/>
                    <a:pt x="2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41"/>
            <p:cNvSpPr/>
            <p:nvPr/>
          </p:nvSpPr>
          <p:spPr>
            <a:xfrm>
              <a:off x="4384575" y="4524250"/>
              <a:ext cx="10625" cy="12950"/>
            </a:xfrm>
            <a:custGeom>
              <a:rect b="b" l="l" r="r" t="t"/>
              <a:pathLst>
                <a:path extrusionOk="0" h="518" w="425">
                  <a:moveTo>
                    <a:pt x="300" y="1"/>
                  </a:moveTo>
                  <a:cubicBezTo>
                    <a:pt x="218" y="1"/>
                    <a:pt x="83" y="42"/>
                    <a:pt x="42" y="176"/>
                  </a:cubicBezTo>
                  <a:cubicBezTo>
                    <a:pt x="1" y="259"/>
                    <a:pt x="42" y="342"/>
                    <a:pt x="83" y="435"/>
                  </a:cubicBezTo>
                  <a:cubicBezTo>
                    <a:pt x="125" y="476"/>
                    <a:pt x="166" y="518"/>
                    <a:pt x="218" y="518"/>
                  </a:cubicBezTo>
                  <a:lnTo>
                    <a:pt x="4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41"/>
            <p:cNvSpPr/>
            <p:nvPr/>
          </p:nvSpPr>
          <p:spPr>
            <a:xfrm>
              <a:off x="4319950" y="4497575"/>
              <a:ext cx="16050" cy="14050"/>
            </a:xfrm>
            <a:custGeom>
              <a:rect b="b" l="l" r="r" t="t"/>
              <a:pathLst>
                <a:path extrusionOk="0" h="562" w="642">
                  <a:moveTo>
                    <a:pt x="313" y="0"/>
                  </a:moveTo>
                  <a:cubicBezTo>
                    <a:pt x="213" y="0"/>
                    <a:pt x="113" y="68"/>
                    <a:pt x="84" y="158"/>
                  </a:cubicBezTo>
                  <a:cubicBezTo>
                    <a:pt x="1" y="292"/>
                    <a:pt x="84" y="468"/>
                    <a:pt x="218" y="551"/>
                  </a:cubicBezTo>
                  <a:cubicBezTo>
                    <a:pt x="247" y="558"/>
                    <a:pt x="275" y="561"/>
                    <a:pt x="302" y="561"/>
                  </a:cubicBezTo>
                  <a:cubicBezTo>
                    <a:pt x="429" y="561"/>
                    <a:pt x="532" y="486"/>
                    <a:pt x="601" y="375"/>
                  </a:cubicBezTo>
                  <a:cubicBezTo>
                    <a:pt x="642" y="251"/>
                    <a:pt x="559" y="75"/>
                    <a:pt x="425" y="34"/>
                  </a:cubicBezTo>
                  <a:cubicBezTo>
                    <a:pt x="390" y="11"/>
                    <a:pt x="351" y="0"/>
                    <a:pt x="3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41"/>
            <p:cNvSpPr/>
            <p:nvPr/>
          </p:nvSpPr>
          <p:spPr>
            <a:xfrm>
              <a:off x="4274725" y="4516375"/>
              <a:ext cx="16050" cy="13725"/>
            </a:xfrm>
            <a:custGeom>
              <a:rect b="b" l="l" r="r" t="t"/>
              <a:pathLst>
                <a:path extrusionOk="0" h="549" w="642">
                  <a:moveTo>
                    <a:pt x="330" y="1"/>
                  </a:moveTo>
                  <a:cubicBezTo>
                    <a:pt x="225" y="1"/>
                    <a:pt x="115" y="55"/>
                    <a:pt x="83" y="181"/>
                  </a:cubicBezTo>
                  <a:cubicBezTo>
                    <a:pt x="1" y="316"/>
                    <a:pt x="83" y="491"/>
                    <a:pt x="218" y="533"/>
                  </a:cubicBezTo>
                  <a:cubicBezTo>
                    <a:pt x="248" y="543"/>
                    <a:pt x="282" y="548"/>
                    <a:pt x="317" y="548"/>
                  </a:cubicBezTo>
                  <a:cubicBezTo>
                    <a:pt x="423" y="548"/>
                    <a:pt x="538" y="500"/>
                    <a:pt x="600" y="398"/>
                  </a:cubicBezTo>
                  <a:cubicBezTo>
                    <a:pt x="642" y="233"/>
                    <a:pt x="559" y="99"/>
                    <a:pt x="424" y="16"/>
                  </a:cubicBezTo>
                  <a:cubicBezTo>
                    <a:pt x="395" y="6"/>
                    <a:pt x="363" y="1"/>
                    <a:pt x="3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41"/>
            <p:cNvSpPr/>
            <p:nvPr/>
          </p:nvSpPr>
          <p:spPr>
            <a:xfrm>
              <a:off x="4339350" y="4542800"/>
              <a:ext cx="16050" cy="14050"/>
            </a:xfrm>
            <a:custGeom>
              <a:rect b="b" l="l" r="r" t="t"/>
              <a:pathLst>
                <a:path extrusionOk="0" h="562" w="642">
                  <a:moveTo>
                    <a:pt x="293" y="1"/>
                  </a:moveTo>
                  <a:cubicBezTo>
                    <a:pt x="188" y="1"/>
                    <a:pt x="101" y="69"/>
                    <a:pt x="42" y="158"/>
                  </a:cubicBezTo>
                  <a:cubicBezTo>
                    <a:pt x="0" y="334"/>
                    <a:pt x="42" y="468"/>
                    <a:pt x="217" y="551"/>
                  </a:cubicBezTo>
                  <a:cubicBezTo>
                    <a:pt x="239" y="558"/>
                    <a:pt x="263" y="562"/>
                    <a:pt x="287" y="562"/>
                  </a:cubicBezTo>
                  <a:cubicBezTo>
                    <a:pt x="399" y="562"/>
                    <a:pt x="525" y="486"/>
                    <a:pt x="559" y="375"/>
                  </a:cubicBezTo>
                  <a:cubicBezTo>
                    <a:pt x="641" y="251"/>
                    <a:pt x="559" y="75"/>
                    <a:pt x="424" y="34"/>
                  </a:cubicBezTo>
                  <a:cubicBezTo>
                    <a:pt x="378" y="11"/>
                    <a:pt x="334" y="1"/>
                    <a:pt x="2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41"/>
            <p:cNvSpPr/>
            <p:nvPr/>
          </p:nvSpPr>
          <p:spPr>
            <a:xfrm>
              <a:off x="4301600" y="4452350"/>
              <a:ext cx="15025" cy="13575"/>
            </a:xfrm>
            <a:custGeom>
              <a:rect b="b" l="l" r="r" t="t"/>
              <a:pathLst>
                <a:path extrusionOk="0" h="543" w="601">
                  <a:moveTo>
                    <a:pt x="298" y="0"/>
                  </a:moveTo>
                  <a:cubicBezTo>
                    <a:pt x="188" y="0"/>
                    <a:pt x="102" y="68"/>
                    <a:pt x="42" y="157"/>
                  </a:cubicBezTo>
                  <a:cubicBezTo>
                    <a:pt x="1" y="292"/>
                    <a:pt x="42" y="468"/>
                    <a:pt x="218" y="509"/>
                  </a:cubicBezTo>
                  <a:cubicBezTo>
                    <a:pt x="252" y="532"/>
                    <a:pt x="290" y="542"/>
                    <a:pt x="329" y="542"/>
                  </a:cubicBezTo>
                  <a:cubicBezTo>
                    <a:pt x="429" y="542"/>
                    <a:pt x="529" y="472"/>
                    <a:pt x="559" y="375"/>
                  </a:cubicBezTo>
                  <a:cubicBezTo>
                    <a:pt x="600" y="251"/>
                    <a:pt x="559" y="75"/>
                    <a:pt x="435" y="33"/>
                  </a:cubicBezTo>
                  <a:cubicBezTo>
                    <a:pt x="386" y="10"/>
                    <a:pt x="340" y="0"/>
                    <a:pt x="2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41"/>
            <p:cNvSpPr/>
            <p:nvPr/>
          </p:nvSpPr>
          <p:spPr>
            <a:xfrm>
              <a:off x="4365200" y="4478650"/>
              <a:ext cx="16050" cy="13700"/>
            </a:xfrm>
            <a:custGeom>
              <a:rect b="b" l="l" r="r" t="t"/>
              <a:pathLst>
                <a:path extrusionOk="0" h="548" w="642">
                  <a:moveTo>
                    <a:pt x="331" y="1"/>
                  </a:moveTo>
                  <a:cubicBezTo>
                    <a:pt x="225" y="1"/>
                    <a:pt x="115" y="56"/>
                    <a:pt x="83" y="191"/>
                  </a:cubicBezTo>
                  <a:cubicBezTo>
                    <a:pt x="0" y="315"/>
                    <a:pt x="83" y="491"/>
                    <a:pt x="217" y="532"/>
                  </a:cubicBezTo>
                  <a:cubicBezTo>
                    <a:pt x="258" y="542"/>
                    <a:pt x="297" y="548"/>
                    <a:pt x="334" y="548"/>
                  </a:cubicBezTo>
                  <a:cubicBezTo>
                    <a:pt x="446" y="548"/>
                    <a:pt x="538" y="499"/>
                    <a:pt x="600" y="398"/>
                  </a:cubicBezTo>
                  <a:cubicBezTo>
                    <a:pt x="641" y="232"/>
                    <a:pt x="600" y="57"/>
                    <a:pt x="424" y="15"/>
                  </a:cubicBezTo>
                  <a:cubicBezTo>
                    <a:pt x="395" y="6"/>
                    <a:pt x="364" y="1"/>
                    <a:pt x="3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41"/>
            <p:cNvSpPr/>
            <p:nvPr/>
          </p:nvSpPr>
          <p:spPr>
            <a:xfrm>
              <a:off x="4261800" y="4471525"/>
              <a:ext cx="9600" cy="13325"/>
            </a:xfrm>
            <a:custGeom>
              <a:rect b="b" l="l" r="r" t="t"/>
              <a:pathLst>
                <a:path extrusionOk="0" h="533" w="384">
                  <a:moveTo>
                    <a:pt x="218" y="0"/>
                  </a:moveTo>
                  <a:lnTo>
                    <a:pt x="1" y="517"/>
                  </a:lnTo>
                  <a:cubicBezTo>
                    <a:pt x="31" y="528"/>
                    <a:pt x="65" y="533"/>
                    <a:pt x="99" y="533"/>
                  </a:cubicBezTo>
                  <a:cubicBezTo>
                    <a:pt x="203" y="533"/>
                    <a:pt x="311" y="484"/>
                    <a:pt x="342" y="383"/>
                  </a:cubicBezTo>
                  <a:cubicBezTo>
                    <a:pt x="383" y="259"/>
                    <a:pt x="342" y="83"/>
                    <a:pt x="259" y="42"/>
                  </a:cubicBez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41"/>
            <p:cNvSpPr/>
            <p:nvPr/>
          </p:nvSpPr>
          <p:spPr>
            <a:xfrm>
              <a:off x="4411450" y="4464025"/>
              <a:ext cx="7525" cy="8550"/>
            </a:xfrm>
            <a:custGeom>
              <a:rect b="b" l="l" r="r" t="t"/>
              <a:pathLst>
                <a:path extrusionOk="0" h="342" w="301">
                  <a:moveTo>
                    <a:pt x="42" y="1"/>
                  </a:moveTo>
                  <a:lnTo>
                    <a:pt x="42" y="42"/>
                  </a:lnTo>
                  <a:cubicBezTo>
                    <a:pt x="1" y="83"/>
                    <a:pt x="1" y="83"/>
                    <a:pt x="1" y="125"/>
                  </a:cubicBezTo>
                  <a:cubicBezTo>
                    <a:pt x="1" y="125"/>
                    <a:pt x="42" y="166"/>
                    <a:pt x="42" y="207"/>
                  </a:cubicBezTo>
                  <a:cubicBezTo>
                    <a:pt x="84" y="300"/>
                    <a:pt x="125" y="342"/>
                    <a:pt x="177" y="342"/>
                  </a:cubicBezTo>
                  <a:lnTo>
                    <a:pt x="301" y="125"/>
                  </a:lnTo>
                  <a:lnTo>
                    <a:pt x="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41"/>
            <p:cNvSpPr/>
            <p:nvPr/>
          </p:nvSpPr>
          <p:spPr>
            <a:xfrm>
              <a:off x="4347875" y="4438175"/>
              <a:ext cx="12950" cy="9025"/>
            </a:xfrm>
            <a:custGeom>
              <a:rect b="b" l="l" r="r" t="t"/>
              <a:pathLst>
                <a:path extrusionOk="0" h="361" w="518">
                  <a:moveTo>
                    <a:pt x="1" y="1"/>
                  </a:moveTo>
                  <a:lnTo>
                    <a:pt x="1" y="83"/>
                  </a:lnTo>
                  <a:cubicBezTo>
                    <a:pt x="1" y="208"/>
                    <a:pt x="42" y="301"/>
                    <a:pt x="176" y="342"/>
                  </a:cubicBezTo>
                  <a:cubicBezTo>
                    <a:pt x="204" y="342"/>
                    <a:pt x="231" y="360"/>
                    <a:pt x="271" y="360"/>
                  </a:cubicBezTo>
                  <a:cubicBezTo>
                    <a:pt x="291" y="360"/>
                    <a:pt x="314" y="356"/>
                    <a:pt x="342" y="342"/>
                  </a:cubicBezTo>
                  <a:lnTo>
                    <a:pt x="393" y="342"/>
                  </a:lnTo>
                  <a:cubicBezTo>
                    <a:pt x="393" y="342"/>
                    <a:pt x="435" y="301"/>
                    <a:pt x="476" y="301"/>
                  </a:cubicBezTo>
                  <a:cubicBezTo>
                    <a:pt x="476" y="259"/>
                    <a:pt x="517" y="208"/>
                    <a:pt x="517" y="166"/>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41"/>
            <p:cNvSpPr/>
            <p:nvPr/>
          </p:nvSpPr>
          <p:spPr>
            <a:xfrm>
              <a:off x="4287650" y="4413375"/>
              <a:ext cx="9600" cy="7525"/>
            </a:xfrm>
            <a:custGeom>
              <a:rect b="b" l="l" r="r" t="t"/>
              <a:pathLst>
                <a:path extrusionOk="0" h="301" w="384">
                  <a:moveTo>
                    <a:pt x="125" y="0"/>
                  </a:moveTo>
                  <a:lnTo>
                    <a:pt x="1" y="259"/>
                  </a:lnTo>
                  <a:lnTo>
                    <a:pt x="42" y="300"/>
                  </a:lnTo>
                  <a:cubicBezTo>
                    <a:pt x="166" y="300"/>
                    <a:pt x="300" y="259"/>
                    <a:pt x="383" y="124"/>
                  </a:cubicBezTo>
                  <a:lnTo>
                    <a:pt x="1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41"/>
            <p:cNvSpPr/>
            <p:nvPr/>
          </p:nvSpPr>
          <p:spPr>
            <a:xfrm>
              <a:off x="4335975" y="4652450"/>
              <a:ext cx="6500" cy="6500"/>
            </a:xfrm>
            <a:custGeom>
              <a:rect b="b" l="l" r="r" t="t"/>
              <a:pathLst>
                <a:path extrusionOk="0" h="260" w="260">
                  <a:moveTo>
                    <a:pt x="259" y="1"/>
                  </a:moveTo>
                  <a:cubicBezTo>
                    <a:pt x="177" y="1"/>
                    <a:pt x="42" y="1"/>
                    <a:pt x="1" y="42"/>
                  </a:cubicBezTo>
                  <a:cubicBezTo>
                    <a:pt x="42" y="125"/>
                    <a:pt x="94" y="166"/>
                    <a:pt x="135" y="2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41"/>
            <p:cNvSpPr/>
            <p:nvPr/>
          </p:nvSpPr>
          <p:spPr>
            <a:xfrm>
              <a:off x="4312475" y="4606950"/>
              <a:ext cx="16050" cy="14050"/>
            </a:xfrm>
            <a:custGeom>
              <a:rect b="b" l="l" r="r" t="t"/>
              <a:pathLst>
                <a:path extrusionOk="0" h="562" w="642">
                  <a:moveTo>
                    <a:pt x="354" y="1"/>
                  </a:moveTo>
                  <a:cubicBezTo>
                    <a:pt x="242" y="1"/>
                    <a:pt x="117" y="75"/>
                    <a:pt x="83" y="177"/>
                  </a:cubicBezTo>
                  <a:cubicBezTo>
                    <a:pt x="0" y="311"/>
                    <a:pt x="83" y="487"/>
                    <a:pt x="207" y="528"/>
                  </a:cubicBezTo>
                  <a:cubicBezTo>
                    <a:pt x="255" y="551"/>
                    <a:pt x="301" y="561"/>
                    <a:pt x="343" y="561"/>
                  </a:cubicBezTo>
                  <a:cubicBezTo>
                    <a:pt x="453" y="561"/>
                    <a:pt x="540" y="491"/>
                    <a:pt x="600" y="394"/>
                  </a:cubicBezTo>
                  <a:cubicBezTo>
                    <a:pt x="641" y="229"/>
                    <a:pt x="558" y="94"/>
                    <a:pt x="424" y="11"/>
                  </a:cubicBezTo>
                  <a:cubicBezTo>
                    <a:pt x="402" y="4"/>
                    <a:pt x="378" y="1"/>
                    <a:pt x="3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41"/>
            <p:cNvSpPr/>
            <p:nvPr/>
          </p:nvSpPr>
          <p:spPr>
            <a:xfrm>
              <a:off x="4358725" y="4591975"/>
              <a:ext cx="7525" cy="9850"/>
            </a:xfrm>
            <a:custGeom>
              <a:rect b="b" l="l" r="r" t="t"/>
              <a:pathLst>
                <a:path extrusionOk="0" h="394" w="301">
                  <a:moveTo>
                    <a:pt x="42" y="0"/>
                  </a:moveTo>
                  <a:cubicBezTo>
                    <a:pt x="1" y="94"/>
                    <a:pt x="1" y="135"/>
                    <a:pt x="1" y="176"/>
                  </a:cubicBezTo>
                  <a:cubicBezTo>
                    <a:pt x="42" y="259"/>
                    <a:pt x="83" y="311"/>
                    <a:pt x="125" y="352"/>
                  </a:cubicBezTo>
                  <a:cubicBezTo>
                    <a:pt x="166" y="352"/>
                    <a:pt x="166" y="393"/>
                    <a:pt x="166" y="393"/>
                  </a:cubicBezTo>
                  <a:lnTo>
                    <a:pt x="301" y="135"/>
                  </a:lnTo>
                  <a:lnTo>
                    <a:pt x="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41"/>
            <p:cNvSpPr/>
            <p:nvPr/>
          </p:nvSpPr>
          <p:spPr>
            <a:xfrm>
              <a:off x="4294125" y="4566125"/>
              <a:ext cx="13975" cy="9850"/>
            </a:xfrm>
            <a:custGeom>
              <a:rect b="b" l="l" r="r" t="t"/>
              <a:pathLst>
                <a:path extrusionOk="0" h="394" w="559">
                  <a:moveTo>
                    <a:pt x="41" y="1"/>
                  </a:moveTo>
                  <a:cubicBezTo>
                    <a:pt x="0" y="135"/>
                    <a:pt x="41" y="259"/>
                    <a:pt x="165" y="352"/>
                  </a:cubicBezTo>
                  <a:lnTo>
                    <a:pt x="217" y="352"/>
                  </a:lnTo>
                  <a:cubicBezTo>
                    <a:pt x="258" y="393"/>
                    <a:pt x="300" y="393"/>
                    <a:pt x="341" y="393"/>
                  </a:cubicBezTo>
                  <a:cubicBezTo>
                    <a:pt x="383" y="352"/>
                    <a:pt x="383" y="352"/>
                    <a:pt x="424" y="352"/>
                  </a:cubicBezTo>
                  <a:cubicBezTo>
                    <a:pt x="424" y="352"/>
                    <a:pt x="476" y="311"/>
                    <a:pt x="517" y="311"/>
                  </a:cubicBezTo>
                  <a:cubicBezTo>
                    <a:pt x="517" y="259"/>
                    <a:pt x="558" y="218"/>
                    <a:pt x="558" y="218"/>
                  </a:cubicBezTo>
                  <a:lnTo>
                    <a:pt x="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41"/>
            <p:cNvSpPr/>
            <p:nvPr/>
          </p:nvSpPr>
          <p:spPr>
            <a:xfrm>
              <a:off x="4495475" y="3893050"/>
              <a:ext cx="8550" cy="7525"/>
            </a:xfrm>
            <a:custGeom>
              <a:rect b="b" l="l" r="r" t="t"/>
              <a:pathLst>
                <a:path extrusionOk="0" h="301" w="342">
                  <a:moveTo>
                    <a:pt x="259" y="1"/>
                  </a:moveTo>
                  <a:cubicBezTo>
                    <a:pt x="176" y="1"/>
                    <a:pt x="83" y="42"/>
                    <a:pt x="41" y="135"/>
                  </a:cubicBezTo>
                  <a:cubicBezTo>
                    <a:pt x="0" y="135"/>
                    <a:pt x="0" y="177"/>
                    <a:pt x="0" y="177"/>
                  </a:cubicBezTo>
                  <a:lnTo>
                    <a:pt x="259" y="301"/>
                  </a:lnTo>
                  <a:lnTo>
                    <a:pt x="341" y="42"/>
                  </a:lnTo>
                  <a:cubicBezTo>
                    <a:pt x="341" y="1"/>
                    <a:pt x="300"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41"/>
            <p:cNvSpPr/>
            <p:nvPr/>
          </p:nvSpPr>
          <p:spPr>
            <a:xfrm>
              <a:off x="4442725" y="4021250"/>
              <a:ext cx="8575" cy="7525"/>
            </a:xfrm>
            <a:custGeom>
              <a:rect b="b" l="l" r="r" t="t"/>
              <a:pathLst>
                <a:path extrusionOk="0" h="301" w="343">
                  <a:moveTo>
                    <a:pt x="218" y="1"/>
                  </a:moveTo>
                  <a:cubicBezTo>
                    <a:pt x="125" y="42"/>
                    <a:pt x="42" y="84"/>
                    <a:pt x="42" y="135"/>
                  </a:cubicBezTo>
                  <a:lnTo>
                    <a:pt x="1" y="177"/>
                  </a:lnTo>
                  <a:lnTo>
                    <a:pt x="259" y="301"/>
                  </a:lnTo>
                  <a:lnTo>
                    <a:pt x="342" y="42"/>
                  </a:lnTo>
                  <a:cubicBezTo>
                    <a:pt x="301" y="1"/>
                    <a:pt x="259"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41"/>
            <p:cNvSpPr/>
            <p:nvPr/>
          </p:nvSpPr>
          <p:spPr>
            <a:xfrm>
              <a:off x="4378125" y="3995050"/>
              <a:ext cx="13975" cy="10200"/>
            </a:xfrm>
            <a:custGeom>
              <a:rect b="b" l="l" r="r" t="t"/>
              <a:pathLst>
                <a:path extrusionOk="0" h="408" w="559">
                  <a:moveTo>
                    <a:pt x="272" y="0"/>
                  </a:moveTo>
                  <a:cubicBezTo>
                    <a:pt x="157" y="0"/>
                    <a:pt x="64" y="56"/>
                    <a:pt x="0" y="191"/>
                  </a:cubicBezTo>
                  <a:lnTo>
                    <a:pt x="517" y="408"/>
                  </a:lnTo>
                  <a:cubicBezTo>
                    <a:pt x="558" y="356"/>
                    <a:pt x="558" y="315"/>
                    <a:pt x="558" y="273"/>
                  </a:cubicBezTo>
                  <a:cubicBezTo>
                    <a:pt x="558" y="191"/>
                    <a:pt x="476" y="56"/>
                    <a:pt x="383" y="15"/>
                  </a:cubicBezTo>
                  <a:cubicBezTo>
                    <a:pt x="344" y="5"/>
                    <a:pt x="307" y="0"/>
                    <a:pt x="2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41"/>
            <p:cNvSpPr/>
            <p:nvPr/>
          </p:nvSpPr>
          <p:spPr>
            <a:xfrm>
              <a:off x="4468575" y="3957675"/>
              <a:ext cx="9600" cy="12950"/>
            </a:xfrm>
            <a:custGeom>
              <a:rect b="b" l="l" r="r" t="t"/>
              <a:pathLst>
                <a:path extrusionOk="0" h="518" w="384">
                  <a:moveTo>
                    <a:pt x="166" y="1"/>
                  </a:moveTo>
                  <a:lnTo>
                    <a:pt x="125" y="42"/>
                  </a:lnTo>
                  <a:cubicBezTo>
                    <a:pt x="84" y="42"/>
                    <a:pt x="42" y="94"/>
                    <a:pt x="1" y="176"/>
                  </a:cubicBezTo>
                  <a:lnTo>
                    <a:pt x="1" y="300"/>
                  </a:lnTo>
                  <a:lnTo>
                    <a:pt x="1" y="393"/>
                  </a:lnTo>
                  <a:cubicBezTo>
                    <a:pt x="42" y="435"/>
                    <a:pt x="84" y="476"/>
                    <a:pt x="125" y="517"/>
                  </a:cubicBezTo>
                  <a:lnTo>
                    <a:pt x="166" y="517"/>
                  </a:lnTo>
                  <a:lnTo>
                    <a:pt x="3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41"/>
            <p:cNvSpPr/>
            <p:nvPr/>
          </p:nvSpPr>
          <p:spPr>
            <a:xfrm>
              <a:off x="4403975" y="3931000"/>
              <a:ext cx="15000" cy="14050"/>
            </a:xfrm>
            <a:custGeom>
              <a:rect b="b" l="l" r="r" t="t"/>
              <a:pathLst>
                <a:path extrusionOk="0" h="562" w="600">
                  <a:moveTo>
                    <a:pt x="272" y="1"/>
                  </a:moveTo>
                  <a:cubicBezTo>
                    <a:pt x="172" y="1"/>
                    <a:pt x="71" y="71"/>
                    <a:pt x="41" y="168"/>
                  </a:cubicBezTo>
                  <a:cubicBezTo>
                    <a:pt x="0" y="292"/>
                    <a:pt x="41" y="468"/>
                    <a:pt x="166" y="551"/>
                  </a:cubicBezTo>
                  <a:cubicBezTo>
                    <a:pt x="197" y="558"/>
                    <a:pt x="226" y="561"/>
                    <a:pt x="255" y="561"/>
                  </a:cubicBezTo>
                  <a:cubicBezTo>
                    <a:pt x="387" y="561"/>
                    <a:pt x="490" y="487"/>
                    <a:pt x="558" y="385"/>
                  </a:cubicBezTo>
                  <a:cubicBezTo>
                    <a:pt x="600" y="251"/>
                    <a:pt x="558" y="75"/>
                    <a:pt x="383" y="34"/>
                  </a:cubicBezTo>
                  <a:cubicBezTo>
                    <a:pt x="348" y="11"/>
                    <a:pt x="310" y="1"/>
                    <a:pt x="2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41"/>
            <p:cNvSpPr/>
            <p:nvPr/>
          </p:nvSpPr>
          <p:spPr>
            <a:xfrm>
              <a:off x="4422325" y="3976225"/>
              <a:ext cx="16050" cy="14050"/>
            </a:xfrm>
            <a:custGeom>
              <a:rect b="b" l="l" r="r" t="t"/>
              <a:pathLst>
                <a:path extrusionOk="0" h="562" w="642">
                  <a:moveTo>
                    <a:pt x="312" y="1"/>
                  </a:moveTo>
                  <a:cubicBezTo>
                    <a:pt x="210" y="1"/>
                    <a:pt x="101" y="71"/>
                    <a:pt x="42" y="168"/>
                  </a:cubicBezTo>
                  <a:cubicBezTo>
                    <a:pt x="0" y="334"/>
                    <a:pt x="83" y="468"/>
                    <a:pt x="207" y="551"/>
                  </a:cubicBezTo>
                  <a:cubicBezTo>
                    <a:pt x="231" y="558"/>
                    <a:pt x="256" y="562"/>
                    <a:pt x="281" y="562"/>
                  </a:cubicBezTo>
                  <a:cubicBezTo>
                    <a:pt x="399" y="562"/>
                    <a:pt x="524" y="488"/>
                    <a:pt x="558" y="385"/>
                  </a:cubicBezTo>
                  <a:cubicBezTo>
                    <a:pt x="641" y="251"/>
                    <a:pt x="558" y="75"/>
                    <a:pt x="424" y="34"/>
                  </a:cubicBezTo>
                  <a:cubicBezTo>
                    <a:pt x="390" y="11"/>
                    <a:pt x="352" y="1"/>
                    <a:pt x="3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41"/>
            <p:cNvSpPr/>
            <p:nvPr/>
          </p:nvSpPr>
          <p:spPr>
            <a:xfrm>
              <a:off x="4449200" y="3912075"/>
              <a:ext cx="15025" cy="13700"/>
            </a:xfrm>
            <a:custGeom>
              <a:rect b="b" l="l" r="r" t="t"/>
              <a:pathLst>
                <a:path extrusionOk="0" h="548" w="601">
                  <a:moveTo>
                    <a:pt x="290" y="0"/>
                  </a:moveTo>
                  <a:cubicBezTo>
                    <a:pt x="184" y="0"/>
                    <a:pt x="73" y="56"/>
                    <a:pt x="42" y="191"/>
                  </a:cubicBezTo>
                  <a:cubicBezTo>
                    <a:pt x="0" y="315"/>
                    <a:pt x="42" y="491"/>
                    <a:pt x="166" y="532"/>
                  </a:cubicBezTo>
                  <a:cubicBezTo>
                    <a:pt x="210" y="542"/>
                    <a:pt x="251" y="548"/>
                    <a:pt x="290" y="548"/>
                  </a:cubicBezTo>
                  <a:cubicBezTo>
                    <a:pt x="406" y="548"/>
                    <a:pt x="497" y="501"/>
                    <a:pt x="559" y="408"/>
                  </a:cubicBezTo>
                  <a:cubicBezTo>
                    <a:pt x="600" y="232"/>
                    <a:pt x="559" y="57"/>
                    <a:pt x="383" y="15"/>
                  </a:cubicBezTo>
                  <a:cubicBezTo>
                    <a:pt x="354" y="6"/>
                    <a:pt x="322" y="0"/>
                    <a:pt x="2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41"/>
            <p:cNvSpPr/>
            <p:nvPr/>
          </p:nvSpPr>
          <p:spPr>
            <a:xfrm>
              <a:off x="4494425" y="3897450"/>
              <a:ext cx="7525" cy="9600"/>
            </a:xfrm>
            <a:custGeom>
              <a:rect b="b" l="l" r="r" t="t"/>
              <a:pathLst>
                <a:path extrusionOk="0" h="384" w="301">
                  <a:moveTo>
                    <a:pt x="42" y="1"/>
                  </a:moveTo>
                  <a:cubicBezTo>
                    <a:pt x="1" y="42"/>
                    <a:pt x="1" y="125"/>
                    <a:pt x="42" y="176"/>
                  </a:cubicBezTo>
                  <a:cubicBezTo>
                    <a:pt x="42" y="218"/>
                    <a:pt x="83" y="300"/>
                    <a:pt x="125" y="342"/>
                  </a:cubicBezTo>
                  <a:cubicBezTo>
                    <a:pt x="166" y="342"/>
                    <a:pt x="166" y="342"/>
                    <a:pt x="218" y="383"/>
                  </a:cubicBezTo>
                  <a:lnTo>
                    <a:pt x="301" y="125"/>
                  </a:lnTo>
                  <a:lnTo>
                    <a:pt x="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41"/>
            <p:cNvSpPr/>
            <p:nvPr/>
          </p:nvSpPr>
          <p:spPr>
            <a:xfrm>
              <a:off x="4390000" y="4150500"/>
              <a:ext cx="8550" cy="6475"/>
            </a:xfrm>
            <a:custGeom>
              <a:rect b="b" l="l" r="r" t="t"/>
              <a:pathLst>
                <a:path extrusionOk="0" h="259" w="342">
                  <a:moveTo>
                    <a:pt x="166" y="0"/>
                  </a:moveTo>
                  <a:cubicBezTo>
                    <a:pt x="125" y="0"/>
                    <a:pt x="83" y="42"/>
                    <a:pt x="42" y="42"/>
                  </a:cubicBezTo>
                  <a:lnTo>
                    <a:pt x="1" y="83"/>
                  </a:lnTo>
                  <a:lnTo>
                    <a:pt x="1" y="176"/>
                  </a:lnTo>
                  <a:lnTo>
                    <a:pt x="259" y="259"/>
                  </a:lnTo>
                  <a:lnTo>
                    <a:pt x="3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41"/>
            <p:cNvSpPr/>
            <p:nvPr/>
          </p:nvSpPr>
          <p:spPr>
            <a:xfrm>
              <a:off x="4325400" y="4123825"/>
              <a:ext cx="15000" cy="9375"/>
            </a:xfrm>
            <a:custGeom>
              <a:rect b="b" l="l" r="r" t="t"/>
              <a:pathLst>
                <a:path extrusionOk="0" h="375" w="600">
                  <a:moveTo>
                    <a:pt x="249" y="0"/>
                  </a:moveTo>
                  <a:cubicBezTo>
                    <a:pt x="141" y="0"/>
                    <a:pt x="60" y="71"/>
                    <a:pt x="0" y="168"/>
                  </a:cubicBezTo>
                  <a:lnTo>
                    <a:pt x="517" y="375"/>
                  </a:lnTo>
                  <a:cubicBezTo>
                    <a:pt x="600" y="251"/>
                    <a:pt x="517" y="75"/>
                    <a:pt x="383" y="34"/>
                  </a:cubicBezTo>
                  <a:cubicBezTo>
                    <a:pt x="334" y="11"/>
                    <a:pt x="289" y="0"/>
                    <a:pt x="2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41"/>
            <p:cNvSpPr/>
            <p:nvPr/>
          </p:nvSpPr>
          <p:spPr>
            <a:xfrm>
              <a:off x="4415850" y="4085475"/>
              <a:ext cx="9600" cy="13350"/>
            </a:xfrm>
            <a:custGeom>
              <a:rect b="b" l="l" r="r" t="t"/>
              <a:pathLst>
                <a:path extrusionOk="0" h="534" w="384">
                  <a:moveTo>
                    <a:pt x="290" y="0"/>
                  </a:moveTo>
                  <a:cubicBezTo>
                    <a:pt x="210" y="0"/>
                    <a:pt x="144" y="39"/>
                    <a:pt x="83" y="99"/>
                  </a:cubicBezTo>
                  <a:cubicBezTo>
                    <a:pt x="42" y="99"/>
                    <a:pt x="42" y="151"/>
                    <a:pt x="1" y="192"/>
                  </a:cubicBezTo>
                  <a:lnTo>
                    <a:pt x="1" y="358"/>
                  </a:lnTo>
                  <a:cubicBezTo>
                    <a:pt x="1" y="451"/>
                    <a:pt x="83" y="534"/>
                    <a:pt x="166" y="534"/>
                  </a:cubicBezTo>
                  <a:lnTo>
                    <a:pt x="383" y="17"/>
                  </a:lnTo>
                  <a:cubicBezTo>
                    <a:pt x="350" y="6"/>
                    <a:pt x="319" y="0"/>
                    <a:pt x="2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41"/>
            <p:cNvSpPr/>
            <p:nvPr/>
          </p:nvSpPr>
          <p:spPr>
            <a:xfrm>
              <a:off x="4349950" y="4059650"/>
              <a:ext cx="16300" cy="13700"/>
            </a:xfrm>
            <a:custGeom>
              <a:rect b="b" l="l" r="r" t="t"/>
              <a:pathLst>
                <a:path extrusionOk="0" h="548" w="652">
                  <a:moveTo>
                    <a:pt x="336" y="0"/>
                  </a:moveTo>
                  <a:cubicBezTo>
                    <a:pt x="232" y="0"/>
                    <a:pt x="124" y="49"/>
                    <a:pt x="93" y="150"/>
                  </a:cubicBezTo>
                  <a:cubicBezTo>
                    <a:pt x="0" y="316"/>
                    <a:pt x="93" y="450"/>
                    <a:pt x="217" y="533"/>
                  </a:cubicBezTo>
                  <a:cubicBezTo>
                    <a:pt x="258" y="542"/>
                    <a:pt x="296" y="547"/>
                    <a:pt x="332" y="547"/>
                  </a:cubicBezTo>
                  <a:cubicBezTo>
                    <a:pt x="449" y="547"/>
                    <a:pt x="539" y="492"/>
                    <a:pt x="610" y="357"/>
                  </a:cubicBezTo>
                  <a:cubicBezTo>
                    <a:pt x="652" y="233"/>
                    <a:pt x="569" y="57"/>
                    <a:pt x="434" y="16"/>
                  </a:cubicBezTo>
                  <a:cubicBezTo>
                    <a:pt x="404" y="6"/>
                    <a:pt x="370" y="0"/>
                    <a:pt x="3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41"/>
            <p:cNvSpPr/>
            <p:nvPr/>
          </p:nvSpPr>
          <p:spPr>
            <a:xfrm>
              <a:off x="4304700" y="4078125"/>
              <a:ext cx="16325" cy="14025"/>
            </a:xfrm>
            <a:custGeom>
              <a:rect b="b" l="l" r="r" t="t"/>
              <a:pathLst>
                <a:path extrusionOk="0" h="561" w="653">
                  <a:moveTo>
                    <a:pt x="366" y="0"/>
                  </a:moveTo>
                  <a:cubicBezTo>
                    <a:pt x="253" y="0"/>
                    <a:pt x="128" y="76"/>
                    <a:pt x="94" y="187"/>
                  </a:cubicBezTo>
                  <a:cubicBezTo>
                    <a:pt x="1" y="311"/>
                    <a:pt x="94" y="486"/>
                    <a:pt x="218" y="528"/>
                  </a:cubicBezTo>
                  <a:cubicBezTo>
                    <a:pt x="255" y="551"/>
                    <a:pt x="295" y="561"/>
                    <a:pt x="334" y="561"/>
                  </a:cubicBezTo>
                  <a:cubicBezTo>
                    <a:pt x="438" y="561"/>
                    <a:pt x="544" y="491"/>
                    <a:pt x="611" y="393"/>
                  </a:cubicBezTo>
                  <a:cubicBezTo>
                    <a:pt x="652" y="269"/>
                    <a:pt x="570" y="94"/>
                    <a:pt x="435" y="11"/>
                  </a:cubicBezTo>
                  <a:cubicBezTo>
                    <a:pt x="413" y="4"/>
                    <a:pt x="390" y="0"/>
                    <a:pt x="3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41"/>
            <p:cNvSpPr/>
            <p:nvPr/>
          </p:nvSpPr>
          <p:spPr>
            <a:xfrm>
              <a:off x="4369325" y="4104875"/>
              <a:ext cx="16325" cy="13700"/>
            </a:xfrm>
            <a:custGeom>
              <a:rect b="b" l="l" r="r" t="t"/>
              <a:pathLst>
                <a:path extrusionOk="0" h="548" w="653">
                  <a:moveTo>
                    <a:pt x="314" y="1"/>
                  </a:moveTo>
                  <a:cubicBezTo>
                    <a:pt x="201" y="1"/>
                    <a:pt x="115" y="49"/>
                    <a:pt x="52" y="150"/>
                  </a:cubicBezTo>
                  <a:cubicBezTo>
                    <a:pt x="1" y="316"/>
                    <a:pt x="94" y="492"/>
                    <a:pt x="218" y="533"/>
                  </a:cubicBezTo>
                  <a:cubicBezTo>
                    <a:pt x="249" y="543"/>
                    <a:pt x="282" y="548"/>
                    <a:pt x="315" y="548"/>
                  </a:cubicBezTo>
                  <a:cubicBezTo>
                    <a:pt x="423" y="548"/>
                    <a:pt x="530" y="492"/>
                    <a:pt x="569" y="357"/>
                  </a:cubicBezTo>
                  <a:cubicBezTo>
                    <a:pt x="652" y="233"/>
                    <a:pt x="569" y="57"/>
                    <a:pt x="435" y="16"/>
                  </a:cubicBezTo>
                  <a:cubicBezTo>
                    <a:pt x="392" y="6"/>
                    <a:pt x="351" y="1"/>
                    <a:pt x="3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41"/>
            <p:cNvSpPr/>
            <p:nvPr/>
          </p:nvSpPr>
          <p:spPr>
            <a:xfrm>
              <a:off x="4331850" y="4013975"/>
              <a:ext cx="16050" cy="14150"/>
            </a:xfrm>
            <a:custGeom>
              <a:rect b="b" l="l" r="r" t="t"/>
              <a:pathLst>
                <a:path extrusionOk="0" h="566" w="642">
                  <a:moveTo>
                    <a:pt x="295" y="0"/>
                  </a:moveTo>
                  <a:cubicBezTo>
                    <a:pt x="189" y="0"/>
                    <a:pt x="102" y="71"/>
                    <a:pt x="42" y="168"/>
                  </a:cubicBezTo>
                  <a:cubicBezTo>
                    <a:pt x="1" y="333"/>
                    <a:pt x="42" y="468"/>
                    <a:pt x="207" y="550"/>
                  </a:cubicBezTo>
                  <a:cubicBezTo>
                    <a:pt x="239" y="560"/>
                    <a:pt x="272" y="565"/>
                    <a:pt x="306" y="565"/>
                  </a:cubicBezTo>
                  <a:cubicBezTo>
                    <a:pt x="416" y="565"/>
                    <a:pt x="527" y="509"/>
                    <a:pt x="559" y="375"/>
                  </a:cubicBezTo>
                  <a:cubicBezTo>
                    <a:pt x="642" y="251"/>
                    <a:pt x="559" y="75"/>
                    <a:pt x="424" y="33"/>
                  </a:cubicBezTo>
                  <a:cubicBezTo>
                    <a:pt x="379" y="11"/>
                    <a:pt x="335" y="0"/>
                    <a:pt x="2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41"/>
            <p:cNvSpPr/>
            <p:nvPr/>
          </p:nvSpPr>
          <p:spPr>
            <a:xfrm>
              <a:off x="4395175" y="4040375"/>
              <a:ext cx="16300" cy="14050"/>
            </a:xfrm>
            <a:custGeom>
              <a:rect b="b" l="l" r="r" t="t"/>
              <a:pathLst>
                <a:path extrusionOk="0" h="562" w="652">
                  <a:moveTo>
                    <a:pt x="366" y="1"/>
                  </a:moveTo>
                  <a:cubicBezTo>
                    <a:pt x="253" y="1"/>
                    <a:pt x="128" y="76"/>
                    <a:pt x="94" y="187"/>
                  </a:cubicBezTo>
                  <a:cubicBezTo>
                    <a:pt x="1" y="311"/>
                    <a:pt x="94" y="487"/>
                    <a:pt x="218" y="528"/>
                  </a:cubicBezTo>
                  <a:cubicBezTo>
                    <a:pt x="267" y="551"/>
                    <a:pt x="312" y="562"/>
                    <a:pt x="353" y="562"/>
                  </a:cubicBezTo>
                  <a:cubicBezTo>
                    <a:pt x="460" y="562"/>
                    <a:pt x="543" y="494"/>
                    <a:pt x="611" y="404"/>
                  </a:cubicBezTo>
                  <a:cubicBezTo>
                    <a:pt x="652" y="228"/>
                    <a:pt x="611" y="94"/>
                    <a:pt x="435" y="11"/>
                  </a:cubicBezTo>
                  <a:cubicBezTo>
                    <a:pt x="413" y="4"/>
                    <a:pt x="390" y="1"/>
                    <a:pt x="3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41"/>
            <p:cNvSpPr/>
            <p:nvPr/>
          </p:nvSpPr>
          <p:spPr>
            <a:xfrm>
              <a:off x="4273700" y="4103200"/>
              <a:ext cx="1050" cy="3125"/>
            </a:xfrm>
            <a:custGeom>
              <a:rect b="b" l="l" r="r" t="t"/>
              <a:pathLst>
                <a:path extrusionOk="0" h="125" w="42">
                  <a:moveTo>
                    <a:pt x="42" y="0"/>
                  </a:moveTo>
                  <a:cubicBezTo>
                    <a:pt x="0" y="42"/>
                    <a:pt x="0" y="83"/>
                    <a:pt x="0" y="124"/>
                  </a:cubicBezTo>
                  <a:lnTo>
                    <a:pt x="42" y="124"/>
                  </a:lnTo>
                  <a:lnTo>
                    <a:pt x="42" y="42"/>
                  </a:lnTo>
                  <a:lnTo>
                    <a:pt x="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41"/>
            <p:cNvSpPr/>
            <p:nvPr/>
          </p:nvSpPr>
          <p:spPr>
            <a:xfrm>
              <a:off x="4441700" y="4025650"/>
              <a:ext cx="7525" cy="9600"/>
            </a:xfrm>
            <a:custGeom>
              <a:rect b="b" l="l" r="r" t="t"/>
              <a:pathLst>
                <a:path extrusionOk="0" h="384" w="301">
                  <a:moveTo>
                    <a:pt x="42" y="1"/>
                  </a:moveTo>
                  <a:cubicBezTo>
                    <a:pt x="1" y="83"/>
                    <a:pt x="1" y="125"/>
                    <a:pt x="42" y="166"/>
                  </a:cubicBezTo>
                  <a:cubicBezTo>
                    <a:pt x="42" y="259"/>
                    <a:pt x="83" y="342"/>
                    <a:pt x="166" y="383"/>
                  </a:cubicBezTo>
                  <a:lnTo>
                    <a:pt x="300" y="125"/>
                  </a:lnTo>
                  <a:lnTo>
                    <a:pt x="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41"/>
            <p:cNvSpPr/>
            <p:nvPr/>
          </p:nvSpPr>
          <p:spPr>
            <a:xfrm>
              <a:off x="4377075" y="3999800"/>
              <a:ext cx="14000" cy="9325"/>
            </a:xfrm>
            <a:custGeom>
              <a:rect b="b" l="l" r="r" t="t"/>
              <a:pathLst>
                <a:path extrusionOk="0" h="373" w="560">
                  <a:moveTo>
                    <a:pt x="42" y="1"/>
                  </a:moveTo>
                  <a:cubicBezTo>
                    <a:pt x="1" y="125"/>
                    <a:pt x="84" y="301"/>
                    <a:pt x="208" y="342"/>
                  </a:cubicBezTo>
                  <a:cubicBezTo>
                    <a:pt x="254" y="363"/>
                    <a:pt x="298" y="373"/>
                    <a:pt x="341" y="373"/>
                  </a:cubicBezTo>
                  <a:cubicBezTo>
                    <a:pt x="383" y="373"/>
                    <a:pt x="425" y="363"/>
                    <a:pt x="466" y="342"/>
                  </a:cubicBezTo>
                  <a:cubicBezTo>
                    <a:pt x="518" y="301"/>
                    <a:pt x="559" y="259"/>
                    <a:pt x="559" y="218"/>
                  </a:cubicBezTo>
                  <a:lnTo>
                    <a:pt x="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41"/>
            <p:cNvSpPr/>
            <p:nvPr/>
          </p:nvSpPr>
          <p:spPr>
            <a:xfrm>
              <a:off x="4337025" y="4278700"/>
              <a:ext cx="8800" cy="6500"/>
            </a:xfrm>
            <a:custGeom>
              <a:rect b="b" l="l" r="r" t="t"/>
              <a:pathLst>
                <a:path extrusionOk="0" h="260" w="352">
                  <a:moveTo>
                    <a:pt x="135" y="1"/>
                  </a:moveTo>
                  <a:lnTo>
                    <a:pt x="93" y="42"/>
                  </a:lnTo>
                  <a:cubicBezTo>
                    <a:pt x="52" y="42"/>
                    <a:pt x="52" y="83"/>
                    <a:pt x="0" y="125"/>
                  </a:cubicBezTo>
                  <a:lnTo>
                    <a:pt x="0" y="176"/>
                  </a:lnTo>
                  <a:lnTo>
                    <a:pt x="259" y="259"/>
                  </a:lnTo>
                  <a:lnTo>
                    <a:pt x="3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41"/>
            <p:cNvSpPr/>
            <p:nvPr/>
          </p:nvSpPr>
          <p:spPr>
            <a:xfrm>
              <a:off x="4272400" y="4252450"/>
              <a:ext cx="14250" cy="8950"/>
            </a:xfrm>
            <a:custGeom>
              <a:rect b="b" l="l" r="r" t="t"/>
              <a:pathLst>
                <a:path extrusionOk="0" h="358" w="570">
                  <a:moveTo>
                    <a:pt x="282" y="0"/>
                  </a:moveTo>
                  <a:cubicBezTo>
                    <a:pt x="179" y="0"/>
                    <a:pt x="82" y="39"/>
                    <a:pt x="52" y="99"/>
                  </a:cubicBezTo>
                  <a:lnTo>
                    <a:pt x="1" y="141"/>
                  </a:lnTo>
                  <a:lnTo>
                    <a:pt x="517" y="358"/>
                  </a:lnTo>
                  <a:lnTo>
                    <a:pt x="517" y="316"/>
                  </a:lnTo>
                  <a:cubicBezTo>
                    <a:pt x="569" y="192"/>
                    <a:pt x="476" y="58"/>
                    <a:pt x="393" y="17"/>
                  </a:cubicBezTo>
                  <a:cubicBezTo>
                    <a:pt x="357" y="6"/>
                    <a:pt x="319" y="0"/>
                    <a:pt x="2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41"/>
            <p:cNvSpPr/>
            <p:nvPr/>
          </p:nvSpPr>
          <p:spPr>
            <a:xfrm>
              <a:off x="4361825" y="4214075"/>
              <a:ext cx="10900" cy="14000"/>
            </a:xfrm>
            <a:custGeom>
              <a:rect b="b" l="l" r="r" t="t"/>
              <a:pathLst>
                <a:path extrusionOk="0" h="560" w="436">
                  <a:moveTo>
                    <a:pt x="301" y="1"/>
                  </a:moveTo>
                  <a:cubicBezTo>
                    <a:pt x="218" y="1"/>
                    <a:pt x="94" y="84"/>
                    <a:pt x="42" y="177"/>
                  </a:cubicBezTo>
                  <a:cubicBezTo>
                    <a:pt x="1" y="259"/>
                    <a:pt x="42" y="342"/>
                    <a:pt x="94" y="435"/>
                  </a:cubicBezTo>
                  <a:lnTo>
                    <a:pt x="218" y="559"/>
                  </a:lnTo>
                  <a:lnTo>
                    <a:pt x="435" y="42"/>
                  </a:lnTo>
                  <a:cubicBezTo>
                    <a:pt x="394" y="1"/>
                    <a:pt x="352" y="1"/>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41"/>
            <p:cNvSpPr/>
            <p:nvPr/>
          </p:nvSpPr>
          <p:spPr>
            <a:xfrm>
              <a:off x="4297225" y="4187875"/>
              <a:ext cx="16300" cy="13700"/>
            </a:xfrm>
            <a:custGeom>
              <a:rect b="b" l="l" r="r" t="t"/>
              <a:pathLst>
                <a:path extrusionOk="0" h="548" w="652">
                  <a:moveTo>
                    <a:pt x="337" y="0"/>
                  </a:moveTo>
                  <a:cubicBezTo>
                    <a:pt x="230" y="0"/>
                    <a:pt x="125" y="56"/>
                    <a:pt x="93" y="191"/>
                  </a:cubicBezTo>
                  <a:cubicBezTo>
                    <a:pt x="0" y="315"/>
                    <a:pt x="93" y="491"/>
                    <a:pt x="217" y="532"/>
                  </a:cubicBezTo>
                  <a:cubicBezTo>
                    <a:pt x="250" y="542"/>
                    <a:pt x="285" y="547"/>
                    <a:pt x="321" y="547"/>
                  </a:cubicBezTo>
                  <a:cubicBezTo>
                    <a:pt x="429" y="547"/>
                    <a:pt x="540" y="499"/>
                    <a:pt x="610" y="397"/>
                  </a:cubicBezTo>
                  <a:cubicBezTo>
                    <a:pt x="651" y="232"/>
                    <a:pt x="558" y="56"/>
                    <a:pt x="434" y="15"/>
                  </a:cubicBezTo>
                  <a:cubicBezTo>
                    <a:pt x="403" y="5"/>
                    <a:pt x="370" y="0"/>
                    <a:pt x="3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41"/>
            <p:cNvSpPr/>
            <p:nvPr/>
          </p:nvSpPr>
          <p:spPr>
            <a:xfrm>
              <a:off x="4251975" y="4206800"/>
              <a:ext cx="16325" cy="14025"/>
            </a:xfrm>
            <a:custGeom>
              <a:rect b="b" l="l" r="r" t="t"/>
              <a:pathLst>
                <a:path extrusionOk="0" h="561" w="653">
                  <a:moveTo>
                    <a:pt x="319" y="0"/>
                  </a:moveTo>
                  <a:cubicBezTo>
                    <a:pt x="218" y="0"/>
                    <a:pt x="124" y="68"/>
                    <a:pt x="94" y="157"/>
                  </a:cubicBezTo>
                  <a:cubicBezTo>
                    <a:pt x="1" y="292"/>
                    <a:pt x="94" y="468"/>
                    <a:pt x="218" y="550"/>
                  </a:cubicBezTo>
                  <a:cubicBezTo>
                    <a:pt x="241" y="558"/>
                    <a:pt x="266" y="561"/>
                    <a:pt x="291" y="561"/>
                  </a:cubicBezTo>
                  <a:cubicBezTo>
                    <a:pt x="408" y="561"/>
                    <a:pt x="534" y="485"/>
                    <a:pt x="611" y="375"/>
                  </a:cubicBezTo>
                  <a:cubicBezTo>
                    <a:pt x="652" y="250"/>
                    <a:pt x="559" y="75"/>
                    <a:pt x="435" y="33"/>
                  </a:cubicBezTo>
                  <a:cubicBezTo>
                    <a:pt x="397" y="10"/>
                    <a:pt x="357" y="0"/>
                    <a:pt x="3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41"/>
            <p:cNvSpPr/>
            <p:nvPr/>
          </p:nvSpPr>
          <p:spPr>
            <a:xfrm>
              <a:off x="4316600" y="4233100"/>
              <a:ext cx="15275" cy="13700"/>
            </a:xfrm>
            <a:custGeom>
              <a:rect b="b" l="l" r="r" t="t"/>
              <a:pathLst>
                <a:path extrusionOk="0" h="548" w="611">
                  <a:moveTo>
                    <a:pt x="320" y="0"/>
                  </a:moveTo>
                  <a:cubicBezTo>
                    <a:pt x="203" y="0"/>
                    <a:pt x="113" y="56"/>
                    <a:pt x="42" y="191"/>
                  </a:cubicBezTo>
                  <a:cubicBezTo>
                    <a:pt x="0" y="315"/>
                    <a:pt x="42" y="491"/>
                    <a:pt x="218" y="532"/>
                  </a:cubicBezTo>
                  <a:cubicBezTo>
                    <a:pt x="251" y="542"/>
                    <a:pt x="286" y="548"/>
                    <a:pt x="320" y="548"/>
                  </a:cubicBezTo>
                  <a:cubicBezTo>
                    <a:pt x="426" y="548"/>
                    <a:pt x="528" y="499"/>
                    <a:pt x="559" y="398"/>
                  </a:cubicBezTo>
                  <a:cubicBezTo>
                    <a:pt x="611" y="232"/>
                    <a:pt x="559" y="98"/>
                    <a:pt x="435" y="15"/>
                  </a:cubicBezTo>
                  <a:cubicBezTo>
                    <a:pt x="394" y="6"/>
                    <a:pt x="356" y="0"/>
                    <a:pt x="3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41"/>
            <p:cNvSpPr/>
            <p:nvPr/>
          </p:nvSpPr>
          <p:spPr>
            <a:xfrm>
              <a:off x="4278875" y="4142625"/>
              <a:ext cx="15250" cy="13700"/>
            </a:xfrm>
            <a:custGeom>
              <a:rect b="b" l="l" r="r" t="t"/>
              <a:pathLst>
                <a:path extrusionOk="0" h="548" w="610">
                  <a:moveTo>
                    <a:pt x="320" y="1"/>
                  </a:moveTo>
                  <a:cubicBezTo>
                    <a:pt x="203" y="1"/>
                    <a:pt x="115" y="57"/>
                    <a:pt x="52" y="191"/>
                  </a:cubicBezTo>
                  <a:cubicBezTo>
                    <a:pt x="0" y="315"/>
                    <a:pt x="52" y="491"/>
                    <a:pt x="217" y="533"/>
                  </a:cubicBezTo>
                  <a:cubicBezTo>
                    <a:pt x="248" y="542"/>
                    <a:pt x="281" y="547"/>
                    <a:pt x="314" y="547"/>
                  </a:cubicBezTo>
                  <a:cubicBezTo>
                    <a:pt x="422" y="547"/>
                    <a:pt x="529" y="492"/>
                    <a:pt x="569" y="357"/>
                  </a:cubicBezTo>
                  <a:cubicBezTo>
                    <a:pt x="610" y="233"/>
                    <a:pt x="569" y="57"/>
                    <a:pt x="434" y="16"/>
                  </a:cubicBezTo>
                  <a:cubicBezTo>
                    <a:pt x="393" y="6"/>
                    <a:pt x="355" y="1"/>
                    <a:pt x="3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41"/>
            <p:cNvSpPr/>
            <p:nvPr/>
          </p:nvSpPr>
          <p:spPr>
            <a:xfrm>
              <a:off x="4342450" y="4169050"/>
              <a:ext cx="16300" cy="14050"/>
            </a:xfrm>
            <a:custGeom>
              <a:rect b="b" l="l" r="r" t="t"/>
              <a:pathLst>
                <a:path extrusionOk="0" h="562" w="652">
                  <a:moveTo>
                    <a:pt x="319" y="1"/>
                  </a:moveTo>
                  <a:cubicBezTo>
                    <a:pt x="218" y="1"/>
                    <a:pt x="123" y="71"/>
                    <a:pt x="93" y="168"/>
                  </a:cubicBezTo>
                  <a:cubicBezTo>
                    <a:pt x="0" y="292"/>
                    <a:pt x="93" y="468"/>
                    <a:pt x="218" y="551"/>
                  </a:cubicBezTo>
                  <a:cubicBezTo>
                    <a:pt x="248" y="558"/>
                    <a:pt x="278" y="561"/>
                    <a:pt x="305" y="561"/>
                  </a:cubicBezTo>
                  <a:cubicBezTo>
                    <a:pt x="436" y="561"/>
                    <a:pt x="534" y="486"/>
                    <a:pt x="610" y="375"/>
                  </a:cubicBezTo>
                  <a:cubicBezTo>
                    <a:pt x="652" y="251"/>
                    <a:pt x="559" y="75"/>
                    <a:pt x="435" y="34"/>
                  </a:cubicBezTo>
                  <a:cubicBezTo>
                    <a:pt x="398" y="11"/>
                    <a:pt x="358" y="1"/>
                    <a:pt x="3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41"/>
            <p:cNvSpPr/>
            <p:nvPr/>
          </p:nvSpPr>
          <p:spPr>
            <a:xfrm>
              <a:off x="4388725" y="4154900"/>
              <a:ext cx="7775" cy="8550"/>
            </a:xfrm>
            <a:custGeom>
              <a:rect b="b" l="l" r="r" t="t"/>
              <a:pathLst>
                <a:path extrusionOk="0" h="342" w="311">
                  <a:moveTo>
                    <a:pt x="52" y="0"/>
                  </a:moveTo>
                  <a:cubicBezTo>
                    <a:pt x="0" y="0"/>
                    <a:pt x="0" y="42"/>
                    <a:pt x="0" y="83"/>
                  </a:cubicBezTo>
                  <a:cubicBezTo>
                    <a:pt x="0" y="217"/>
                    <a:pt x="93" y="300"/>
                    <a:pt x="176" y="341"/>
                  </a:cubicBezTo>
                  <a:lnTo>
                    <a:pt x="310" y="83"/>
                  </a:lnTo>
                  <a:lnTo>
                    <a:pt x="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41"/>
            <p:cNvSpPr/>
            <p:nvPr/>
          </p:nvSpPr>
          <p:spPr>
            <a:xfrm>
              <a:off x="4324100" y="4128000"/>
              <a:ext cx="14225" cy="9350"/>
            </a:xfrm>
            <a:custGeom>
              <a:rect b="b" l="l" r="r" t="t"/>
              <a:pathLst>
                <a:path extrusionOk="0" h="374" w="569">
                  <a:moveTo>
                    <a:pt x="52" y="1"/>
                  </a:moveTo>
                  <a:lnTo>
                    <a:pt x="52" y="1"/>
                  </a:lnTo>
                  <a:cubicBezTo>
                    <a:pt x="0" y="125"/>
                    <a:pt x="52" y="301"/>
                    <a:pt x="217" y="342"/>
                  </a:cubicBezTo>
                  <a:cubicBezTo>
                    <a:pt x="264" y="363"/>
                    <a:pt x="308" y="373"/>
                    <a:pt x="351" y="373"/>
                  </a:cubicBezTo>
                  <a:cubicBezTo>
                    <a:pt x="393" y="373"/>
                    <a:pt x="435" y="363"/>
                    <a:pt x="476" y="342"/>
                  </a:cubicBezTo>
                  <a:cubicBezTo>
                    <a:pt x="517" y="301"/>
                    <a:pt x="569" y="259"/>
                    <a:pt x="569" y="208"/>
                  </a:cubicBezTo>
                  <a:lnTo>
                    <a:pt x="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41"/>
            <p:cNvSpPr/>
            <p:nvPr/>
          </p:nvSpPr>
          <p:spPr>
            <a:xfrm>
              <a:off x="4271375" y="4106300"/>
              <a:ext cx="3375" cy="3375"/>
            </a:xfrm>
            <a:custGeom>
              <a:rect b="b" l="l" r="r" t="t"/>
              <a:pathLst>
                <a:path extrusionOk="0" h="135" w="135">
                  <a:moveTo>
                    <a:pt x="93" y="0"/>
                  </a:moveTo>
                  <a:cubicBezTo>
                    <a:pt x="42" y="42"/>
                    <a:pt x="42" y="93"/>
                    <a:pt x="0" y="135"/>
                  </a:cubicBezTo>
                  <a:lnTo>
                    <a:pt x="42" y="135"/>
                  </a:lnTo>
                  <a:cubicBezTo>
                    <a:pt x="93" y="93"/>
                    <a:pt x="93" y="42"/>
                    <a:pt x="1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41"/>
            <p:cNvSpPr/>
            <p:nvPr/>
          </p:nvSpPr>
          <p:spPr>
            <a:xfrm>
              <a:off x="4284300" y="4406500"/>
              <a:ext cx="8800" cy="6900"/>
            </a:xfrm>
            <a:custGeom>
              <a:rect b="b" l="l" r="r" t="t"/>
              <a:pathLst>
                <a:path extrusionOk="0" h="276" w="352">
                  <a:moveTo>
                    <a:pt x="271" y="0"/>
                  </a:moveTo>
                  <a:cubicBezTo>
                    <a:pt x="194" y="0"/>
                    <a:pt x="110" y="39"/>
                    <a:pt x="41" y="99"/>
                  </a:cubicBezTo>
                  <a:lnTo>
                    <a:pt x="0" y="141"/>
                  </a:lnTo>
                  <a:lnTo>
                    <a:pt x="0" y="182"/>
                  </a:lnTo>
                  <a:lnTo>
                    <a:pt x="259" y="275"/>
                  </a:lnTo>
                  <a:lnTo>
                    <a:pt x="352" y="17"/>
                  </a:lnTo>
                  <a:cubicBezTo>
                    <a:pt x="327" y="6"/>
                    <a:pt x="300" y="0"/>
                    <a:pt x="2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41"/>
            <p:cNvSpPr/>
            <p:nvPr/>
          </p:nvSpPr>
          <p:spPr>
            <a:xfrm>
              <a:off x="4226125" y="4380025"/>
              <a:ext cx="7525" cy="9575"/>
            </a:xfrm>
            <a:custGeom>
              <a:rect b="b" l="l" r="r" t="t"/>
              <a:pathLst>
                <a:path extrusionOk="0" h="383" w="301">
                  <a:moveTo>
                    <a:pt x="1" y="0"/>
                  </a:moveTo>
                  <a:cubicBezTo>
                    <a:pt x="1" y="125"/>
                    <a:pt x="42" y="207"/>
                    <a:pt x="42" y="300"/>
                  </a:cubicBezTo>
                  <a:lnTo>
                    <a:pt x="259" y="383"/>
                  </a:lnTo>
                  <a:lnTo>
                    <a:pt x="259" y="342"/>
                  </a:lnTo>
                  <a:cubicBezTo>
                    <a:pt x="301" y="207"/>
                    <a:pt x="218" y="83"/>
                    <a:pt x="94" y="42"/>
                  </a:cubicBezTo>
                  <a:cubicBezTo>
                    <a:pt x="94" y="42"/>
                    <a:pt x="42"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41"/>
            <p:cNvSpPr/>
            <p:nvPr/>
          </p:nvSpPr>
          <p:spPr>
            <a:xfrm>
              <a:off x="4310150" y="4342275"/>
              <a:ext cx="9825" cy="14000"/>
            </a:xfrm>
            <a:custGeom>
              <a:rect b="b" l="l" r="r" t="t"/>
              <a:pathLst>
                <a:path extrusionOk="0" h="560" w="393">
                  <a:moveTo>
                    <a:pt x="258" y="1"/>
                  </a:moveTo>
                  <a:cubicBezTo>
                    <a:pt x="176" y="1"/>
                    <a:pt x="41" y="84"/>
                    <a:pt x="0" y="166"/>
                  </a:cubicBezTo>
                  <a:lnTo>
                    <a:pt x="0" y="342"/>
                  </a:lnTo>
                  <a:cubicBezTo>
                    <a:pt x="0" y="425"/>
                    <a:pt x="93" y="518"/>
                    <a:pt x="176" y="559"/>
                  </a:cubicBezTo>
                  <a:lnTo>
                    <a:pt x="393" y="42"/>
                  </a:lnTo>
                  <a:cubicBezTo>
                    <a:pt x="352" y="42"/>
                    <a:pt x="300" y="1"/>
                    <a:pt x="2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41"/>
            <p:cNvSpPr/>
            <p:nvPr/>
          </p:nvSpPr>
          <p:spPr>
            <a:xfrm>
              <a:off x="4244475" y="4316175"/>
              <a:ext cx="16325" cy="14050"/>
            </a:xfrm>
            <a:custGeom>
              <a:rect b="b" l="l" r="r" t="t"/>
              <a:pathLst>
                <a:path extrusionOk="0" h="562" w="653">
                  <a:moveTo>
                    <a:pt x="362" y="0"/>
                  </a:moveTo>
                  <a:cubicBezTo>
                    <a:pt x="246" y="0"/>
                    <a:pt x="126" y="74"/>
                    <a:pt x="84" y="176"/>
                  </a:cubicBezTo>
                  <a:cubicBezTo>
                    <a:pt x="1" y="311"/>
                    <a:pt x="84" y="487"/>
                    <a:pt x="218" y="528"/>
                  </a:cubicBezTo>
                  <a:cubicBezTo>
                    <a:pt x="252" y="551"/>
                    <a:pt x="291" y="561"/>
                    <a:pt x="330" y="561"/>
                  </a:cubicBezTo>
                  <a:cubicBezTo>
                    <a:pt x="432" y="561"/>
                    <a:pt x="541" y="491"/>
                    <a:pt x="601" y="394"/>
                  </a:cubicBezTo>
                  <a:cubicBezTo>
                    <a:pt x="652" y="228"/>
                    <a:pt x="559" y="94"/>
                    <a:pt x="435" y="11"/>
                  </a:cubicBezTo>
                  <a:cubicBezTo>
                    <a:pt x="411" y="4"/>
                    <a:pt x="387" y="0"/>
                    <a:pt x="3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41"/>
            <p:cNvSpPr/>
            <p:nvPr/>
          </p:nvSpPr>
          <p:spPr>
            <a:xfrm>
              <a:off x="4263875" y="4361400"/>
              <a:ext cx="15000" cy="14050"/>
            </a:xfrm>
            <a:custGeom>
              <a:rect b="b" l="l" r="r" t="t"/>
              <a:pathLst>
                <a:path extrusionOk="0" h="562" w="600">
                  <a:moveTo>
                    <a:pt x="342" y="1"/>
                  </a:moveTo>
                  <a:cubicBezTo>
                    <a:pt x="201" y="1"/>
                    <a:pt x="76" y="75"/>
                    <a:pt x="42" y="177"/>
                  </a:cubicBezTo>
                  <a:cubicBezTo>
                    <a:pt x="0" y="311"/>
                    <a:pt x="42" y="487"/>
                    <a:pt x="217" y="528"/>
                  </a:cubicBezTo>
                  <a:cubicBezTo>
                    <a:pt x="252" y="551"/>
                    <a:pt x="290" y="561"/>
                    <a:pt x="328" y="561"/>
                  </a:cubicBezTo>
                  <a:cubicBezTo>
                    <a:pt x="428" y="561"/>
                    <a:pt x="529" y="491"/>
                    <a:pt x="559" y="394"/>
                  </a:cubicBezTo>
                  <a:cubicBezTo>
                    <a:pt x="600" y="270"/>
                    <a:pt x="559" y="94"/>
                    <a:pt x="435" y="11"/>
                  </a:cubicBezTo>
                  <a:cubicBezTo>
                    <a:pt x="403" y="4"/>
                    <a:pt x="372" y="1"/>
                    <a:pt x="3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41"/>
            <p:cNvSpPr/>
            <p:nvPr/>
          </p:nvSpPr>
          <p:spPr>
            <a:xfrm>
              <a:off x="4226125" y="4270825"/>
              <a:ext cx="15275" cy="14150"/>
            </a:xfrm>
            <a:custGeom>
              <a:rect b="b" l="l" r="r" t="t"/>
              <a:pathLst>
                <a:path extrusionOk="0" h="566" w="611">
                  <a:moveTo>
                    <a:pt x="295" y="1"/>
                  </a:moveTo>
                  <a:cubicBezTo>
                    <a:pt x="188" y="1"/>
                    <a:pt x="82" y="55"/>
                    <a:pt x="42" y="181"/>
                  </a:cubicBezTo>
                  <a:cubicBezTo>
                    <a:pt x="1" y="316"/>
                    <a:pt x="42" y="491"/>
                    <a:pt x="218" y="533"/>
                  </a:cubicBezTo>
                  <a:cubicBezTo>
                    <a:pt x="255" y="556"/>
                    <a:pt x="295" y="566"/>
                    <a:pt x="333" y="566"/>
                  </a:cubicBezTo>
                  <a:cubicBezTo>
                    <a:pt x="434" y="566"/>
                    <a:pt x="529" y="496"/>
                    <a:pt x="559" y="398"/>
                  </a:cubicBezTo>
                  <a:cubicBezTo>
                    <a:pt x="611" y="233"/>
                    <a:pt x="559" y="98"/>
                    <a:pt x="394" y="16"/>
                  </a:cubicBezTo>
                  <a:cubicBezTo>
                    <a:pt x="362" y="6"/>
                    <a:pt x="329" y="1"/>
                    <a:pt x="2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41"/>
            <p:cNvSpPr/>
            <p:nvPr/>
          </p:nvSpPr>
          <p:spPr>
            <a:xfrm>
              <a:off x="4289725" y="4297250"/>
              <a:ext cx="16300" cy="14150"/>
            </a:xfrm>
            <a:custGeom>
              <a:rect b="b" l="l" r="r" t="t"/>
              <a:pathLst>
                <a:path extrusionOk="0" h="566" w="652">
                  <a:moveTo>
                    <a:pt x="318" y="1"/>
                  </a:moveTo>
                  <a:cubicBezTo>
                    <a:pt x="217" y="1"/>
                    <a:pt x="120" y="69"/>
                    <a:pt x="83" y="158"/>
                  </a:cubicBezTo>
                  <a:cubicBezTo>
                    <a:pt x="0" y="334"/>
                    <a:pt x="83" y="468"/>
                    <a:pt x="217" y="551"/>
                  </a:cubicBezTo>
                  <a:cubicBezTo>
                    <a:pt x="246" y="561"/>
                    <a:pt x="278" y="566"/>
                    <a:pt x="311" y="566"/>
                  </a:cubicBezTo>
                  <a:cubicBezTo>
                    <a:pt x="418" y="566"/>
                    <a:pt x="536" y="510"/>
                    <a:pt x="600" y="375"/>
                  </a:cubicBezTo>
                  <a:cubicBezTo>
                    <a:pt x="652" y="251"/>
                    <a:pt x="559" y="75"/>
                    <a:pt x="434" y="34"/>
                  </a:cubicBezTo>
                  <a:cubicBezTo>
                    <a:pt x="397" y="11"/>
                    <a:pt x="357" y="1"/>
                    <a:pt x="3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41"/>
            <p:cNvSpPr/>
            <p:nvPr/>
          </p:nvSpPr>
          <p:spPr>
            <a:xfrm>
              <a:off x="4335975" y="4283100"/>
              <a:ext cx="7525" cy="8550"/>
            </a:xfrm>
            <a:custGeom>
              <a:rect b="b" l="l" r="r" t="t"/>
              <a:pathLst>
                <a:path extrusionOk="0" h="342" w="301">
                  <a:moveTo>
                    <a:pt x="42" y="0"/>
                  </a:moveTo>
                  <a:cubicBezTo>
                    <a:pt x="1" y="42"/>
                    <a:pt x="1" y="83"/>
                    <a:pt x="1" y="166"/>
                  </a:cubicBezTo>
                  <a:cubicBezTo>
                    <a:pt x="42" y="207"/>
                    <a:pt x="94" y="300"/>
                    <a:pt x="135" y="342"/>
                  </a:cubicBezTo>
                  <a:lnTo>
                    <a:pt x="177" y="342"/>
                  </a:lnTo>
                  <a:lnTo>
                    <a:pt x="301" y="83"/>
                  </a:lnTo>
                  <a:lnTo>
                    <a:pt x="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41"/>
            <p:cNvSpPr/>
            <p:nvPr/>
          </p:nvSpPr>
          <p:spPr>
            <a:xfrm>
              <a:off x="4272400" y="4255950"/>
              <a:ext cx="12950" cy="10250"/>
            </a:xfrm>
            <a:custGeom>
              <a:rect b="b" l="l" r="r" t="t"/>
              <a:pathLst>
                <a:path extrusionOk="0" h="410" w="518">
                  <a:moveTo>
                    <a:pt x="1" y="1"/>
                  </a:moveTo>
                  <a:lnTo>
                    <a:pt x="1" y="135"/>
                  </a:lnTo>
                  <a:lnTo>
                    <a:pt x="1" y="218"/>
                  </a:lnTo>
                  <a:cubicBezTo>
                    <a:pt x="1" y="259"/>
                    <a:pt x="52" y="259"/>
                    <a:pt x="52" y="259"/>
                  </a:cubicBezTo>
                  <a:cubicBezTo>
                    <a:pt x="52" y="311"/>
                    <a:pt x="94" y="352"/>
                    <a:pt x="176" y="394"/>
                  </a:cubicBezTo>
                  <a:cubicBezTo>
                    <a:pt x="198" y="405"/>
                    <a:pt x="224" y="410"/>
                    <a:pt x="252" y="410"/>
                  </a:cubicBezTo>
                  <a:cubicBezTo>
                    <a:pt x="327" y="410"/>
                    <a:pt x="416" y="371"/>
                    <a:pt x="476" y="311"/>
                  </a:cubicBezTo>
                  <a:cubicBezTo>
                    <a:pt x="476" y="311"/>
                    <a:pt x="517" y="259"/>
                    <a:pt x="517" y="218"/>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41"/>
            <p:cNvSpPr/>
            <p:nvPr/>
          </p:nvSpPr>
          <p:spPr>
            <a:xfrm>
              <a:off x="4256375" y="4471150"/>
              <a:ext cx="10875" cy="13325"/>
            </a:xfrm>
            <a:custGeom>
              <a:rect b="b" l="l" r="r" t="t"/>
              <a:pathLst>
                <a:path extrusionOk="0" h="533" w="435">
                  <a:moveTo>
                    <a:pt x="312" y="1"/>
                  </a:moveTo>
                  <a:cubicBezTo>
                    <a:pt x="183" y="1"/>
                    <a:pt x="73" y="55"/>
                    <a:pt x="42" y="181"/>
                  </a:cubicBezTo>
                  <a:cubicBezTo>
                    <a:pt x="1" y="315"/>
                    <a:pt x="42" y="491"/>
                    <a:pt x="218" y="532"/>
                  </a:cubicBezTo>
                  <a:lnTo>
                    <a:pt x="435" y="15"/>
                  </a:lnTo>
                  <a:cubicBezTo>
                    <a:pt x="393" y="6"/>
                    <a:pt x="352" y="1"/>
                    <a:pt x="3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41"/>
            <p:cNvSpPr/>
            <p:nvPr/>
          </p:nvSpPr>
          <p:spPr>
            <a:xfrm>
              <a:off x="4237000" y="4425925"/>
              <a:ext cx="16050" cy="13675"/>
            </a:xfrm>
            <a:custGeom>
              <a:rect b="b" l="l" r="r" t="t"/>
              <a:pathLst>
                <a:path extrusionOk="0" h="547" w="642">
                  <a:moveTo>
                    <a:pt x="335" y="0"/>
                  </a:moveTo>
                  <a:cubicBezTo>
                    <a:pt x="224" y="0"/>
                    <a:pt x="114" y="54"/>
                    <a:pt x="83" y="181"/>
                  </a:cubicBezTo>
                  <a:cubicBezTo>
                    <a:pt x="0" y="315"/>
                    <a:pt x="83" y="491"/>
                    <a:pt x="217" y="532"/>
                  </a:cubicBezTo>
                  <a:cubicBezTo>
                    <a:pt x="246" y="542"/>
                    <a:pt x="278" y="547"/>
                    <a:pt x="311" y="547"/>
                  </a:cubicBezTo>
                  <a:cubicBezTo>
                    <a:pt x="418" y="547"/>
                    <a:pt x="536" y="491"/>
                    <a:pt x="600" y="356"/>
                  </a:cubicBezTo>
                  <a:cubicBezTo>
                    <a:pt x="641" y="232"/>
                    <a:pt x="558" y="57"/>
                    <a:pt x="434" y="15"/>
                  </a:cubicBezTo>
                  <a:cubicBezTo>
                    <a:pt x="403" y="5"/>
                    <a:pt x="369" y="0"/>
                    <a:pt x="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41"/>
            <p:cNvSpPr/>
            <p:nvPr/>
          </p:nvSpPr>
          <p:spPr>
            <a:xfrm>
              <a:off x="4283250" y="4411050"/>
              <a:ext cx="7525" cy="8800"/>
            </a:xfrm>
            <a:custGeom>
              <a:rect b="b" l="l" r="r" t="t"/>
              <a:pathLst>
                <a:path extrusionOk="0" h="352" w="301">
                  <a:moveTo>
                    <a:pt x="42" y="0"/>
                  </a:moveTo>
                  <a:cubicBezTo>
                    <a:pt x="1" y="52"/>
                    <a:pt x="1" y="135"/>
                    <a:pt x="1" y="176"/>
                  </a:cubicBezTo>
                  <a:cubicBezTo>
                    <a:pt x="42" y="259"/>
                    <a:pt x="83" y="352"/>
                    <a:pt x="177" y="352"/>
                  </a:cubicBezTo>
                  <a:lnTo>
                    <a:pt x="301" y="93"/>
                  </a:lnTo>
                  <a:lnTo>
                    <a:pt x="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41"/>
            <p:cNvSpPr/>
            <p:nvPr/>
          </p:nvSpPr>
          <p:spPr>
            <a:xfrm>
              <a:off x="4227175" y="4387525"/>
              <a:ext cx="5450" cy="6475"/>
            </a:xfrm>
            <a:custGeom>
              <a:rect b="b" l="l" r="r" t="t"/>
              <a:pathLst>
                <a:path extrusionOk="0" h="259" w="218">
                  <a:moveTo>
                    <a:pt x="0" y="0"/>
                  </a:moveTo>
                  <a:lnTo>
                    <a:pt x="0" y="259"/>
                  </a:lnTo>
                  <a:cubicBezTo>
                    <a:pt x="93" y="259"/>
                    <a:pt x="135" y="217"/>
                    <a:pt x="176" y="166"/>
                  </a:cubicBezTo>
                  <a:cubicBezTo>
                    <a:pt x="176" y="166"/>
                    <a:pt x="217" y="124"/>
                    <a:pt x="217" y="83"/>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9" name="Google Shape;7419;p41"/>
          <p:cNvSpPr/>
          <p:nvPr/>
        </p:nvSpPr>
        <p:spPr>
          <a:xfrm rot="-5400000">
            <a:off x="150777" y="-180162"/>
            <a:ext cx="1997605" cy="2299181"/>
          </a:xfrm>
          <a:custGeom>
            <a:rect b="b" l="l" r="r" t="t"/>
            <a:pathLst>
              <a:path extrusionOk="0" h="28216" w="24515">
                <a:moveTo>
                  <a:pt x="24380" y="0"/>
                </a:moveTo>
                <a:lnTo>
                  <a:pt x="0" y="14216"/>
                </a:lnTo>
                <a:lnTo>
                  <a:pt x="24514" y="28215"/>
                </a:lnTo>
                <a:lnTo>
                  <a:pt x="24380"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0" name="Google Shape;7420;p41"/>
          <p:cNvGrpSpPr/>
          <p:nvPr/>
        </p:nvGrpSpPr>
        <p:grpSpPr>
          <a:xfrm rot="-5931996">
            <a:off x="2791097" y="-1217903"/>
            <a:ext cx="2228348" cy="2396409"/>
            <a:chOff x="238125" y="1915725"/>
            <a:chExt cx="1247150" cy="1376400"/>
          </a:xfrm>
        </p:grpSpPr>
        <p:sp>
          <p:nvSpPr>
            <p:cNvPr id="7421" name="Google Shape;7421;p41"/>
            <p:cNvSpPr/>
            <p:nvPr/>
          </p:nvSpPr>
          <p:spPr>
            <a:xfrm>
              <a:off x="431975" y="3193100"/>
              <a:ext cx="13975" cy="11925"/>
            </a:xfrm>
            <a:custGeom>
              <a:rect b="b" l="l" r="r" t="t"/>
              <a:pathLst>
                <a:path extrusionOk="0" h="477" w="559">
                  <a:moveTo>
                    <a:pt x="300" y="1"/>
                  </a:moveTo>
                  <a:cubicBezTo>
                    <a:pt x="135" y="1"/>
                    <a:pt x="0" y="125"/>
                    <a:pt x="42" y="301"/>
                  </a:cubicBezTo>
                  <a:cubicBezTo>
                    <a:pt x="42" y="383"/>
                    <a:pt x="83" y="435"/>
                    <a:pt x="135" y="476"/>
                  </a:cubicBezTo>
                  <a:lnTo>
                    <a:pt x="559" y="259"/>
                  </a:lnTo>
                  <a:cubicBezTo>
                    <a:pt x="559" y="83"/>
                    <a:pt x="435" y="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41"/>
            <p:cNvSpPr/>
            <p:nvPr/>
          </p:nvSpPr>
          <p:spPr>
            <a:xfrm>
              <a:off x="401725" y="3167250"/>
              <a:ext cx="7775" cy="7525"/>
            </a:xfrm>
            <a:custGeom>
              <a:rect b="b" l="l" r="r" t="t"/>
              <a:pathLst>
                <a:path extrusionOk="0" h="301" w="311">
                  <a:moveTo>
                    <a:pt x="311" y="1"/>
                  </a:moveTo>
                  <a:lnTo>
                    <a:pt x="1" y="42"/>
                  </a:lnTo>
                  <a:lnTo>
                    <a:pt x="52" y="301"/>
                  </a:lnTo>
                  <a:cubicBezTo>
                    <a:pt x="176" y="301"/>
                    <a:pt x="311" y="177"/>
                    <a:pt x="3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41"/>
            <p:cNvSpPr/>
            <p:nvPr/>
          </p:nvSpPr>
          <p:spPr>
            <a:xfrm>
              <a:off x="464275" y="3161825"/>
              <a:ext cx="13975" cy="7800"/>
            </a:xfrm>
            <a:custGeom>
              <a:rect b="b" l="l" r="r" t="t"/>
              <a:pathLst>
                <a:path extrusionOk="0" h="312" w="559">
                  <a:moveTo>
                    <a:pt x="559" y="1"/>
                  </a:moveTo>
                  <a:lnTo>
                    <a:pt x="1" y="42"/>
                  </a:lnTo>
                  <a:cubicBezTo>
                    <a:pt x="1" y="83"/>
                    <a:pt x="1" y="83"/>
                    <a:pt x="42" y="135"/>
                  </a:cubicBezTo>
                  <a:cubicBezTo>
                    <a:pt x="42" y="237"/>
                    <a:pt x="133" y="311"/>
                    <a:pt x="234" y="311"/>
                  </a:cubicBezTo>
                  <a:cubicBezTo>
                    <a:pt x="256" y="311"/>
                    <a:pt x="279" y="308"/>
                    <a:pt x="300" y="301"/>
                  </a:cubicBezTo>
                  <a:cubicBezTo>
                    <a:pt x="476" y="301"/>
                    <a:pt x="559" y="176"/>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41"/>
            <p:cNvSpPr/>
            <p:nvPr/>
          </p:nvSpPr>
          <p:spPr>
            <a:xfrm>
              <a:off x="268350" y="3240400"/>
              <a:ext cx="7525" cy="14000"/>
            </a:xfrm>
            <a:custGeom>
              <a:rect b="b" l="l" r="r" t="t"/>
              <a:pathLst>
                <a:path extrusionOk="0" h="560" w="301">
                  <a:moveTo>
                    <a:pt x="1" y="1"/>
                  </a:moveTo>
                  <a:lnTo>
                    <a:pt x="42" y="559"/>
                  </a:lnTo>
                  <a:lnTo>
                    <a:pt x="125" y="559"/>
                  </a:lnTo>
                  <a:cubicBezTo>
                    <a:pt x="166" y="559"/>
                    <a:pt x="218" y="518"/>
                    <a:pt x="259" y="476"/>
                  </a:cubicBezTo>
                  <a:lnTo>
                    <a:pt x="259" y="435"/>
                  </a:lnTo>
                  <a:cubicBezTo>
                    <a:pt x="300" y="394"/>
                    <a:pt x="300" y="352"/>
                    <a:pt x="300" y="259"/>
                  </a:cubicBezTo>
                  <a:cubicBezTo>
                    <a:pt x="300" y="177"/>
                    <a:pt x="259" y="94"/>
                    <a:pt x="166" y="42"/>
                  </a:cubicBezTo>
                  <a:lnTo>
                    <a:pt x="125" y="42"/>
                  </a:lnTo>
                  <a:cubicBezTo>
                    <a:pt x="83" y="1"/>
                    <a:pt x="42"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41"/>
            <p:cNvSpPr/>
            <p:nvPr/>
          </p:nvSpPr>
          <p:spPr>
            <a:xfrm>
              <a:off x="330650" y="3234975"/>
              <a:ext cx="15275" cy="14425"/>
            </a:xfrm>
            <a:custGeom>
              <a:rect b="b" l="l" r="r" t="t"/>
              <a:pathLst>
                <a:path extrusionOk="0" h="577" w="611">
                  <a:moveTo>
                    <a:pt x="311" y="1"/>
                  </a:moveTo>
                  <a:cubicBezTo>
                    <a:pt x="135" y="52"/>
                    <a:pt x="0" y="176"/>
                    <a:pt x="52" y="311"/>
                  </a:cubicBezTo>
                  <a:cubicBezTo>
                    <a:pt x="52" y="456"/>
                    <a:pt x="147" y="577"/>
                    <a:pt x="289" y="577"/>
                  </a:cubicBezTo>
                  <a:cubicBezTo>
                    <a:pt x="309" y="577"/>
                    <a:pt x="330" y="574"/>
                    <a:pt x="352" y="569"/>
                  </a:cubicBezTo>
                  <a:cubicBezTo>
                    <a:pt x="476" y="569"/>
                    <a:pt x="610" y="435"/>
                    <a:pt x="569" y="259"/>
                  </a:cubicBezTo>
                  <a:cubicBezTo>
                    <a:pt x="569" y="135"/>
                    <a:pt x="435" y="1"/>
                    <a:pt x="3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41"/>
            <p:cNvSpPr/>
            <p:nvPr/>
          </p:nvSpPr>
          <p:spPr>
            <a:xfrm>
              <a:off x="294200" y="3203950"/>
              <a:ext cx="13975" cy="14000"/>
            </a:xfrm>
            <a:custGeom>
              <a:rect b="b" l="l" r="r" t="t"/>
              <a:pathLst>
                <a:path extrusionOk="0" h="560" w="559">
                  <a:moveTo>
                    <a:pt x="259" y="1"/>
                  </a:moveTo>
                  <a:cubicBezTo>
                    <a:pt x="83" y="1"/>
                    <a:pt x="1" y="125"/>
                    <a:pt x="1" y="301"/>
                  </a:cubicBezTo>
                  <a:cubicBezTo>
                    <a:pt x="1" y="425"/>
                    <a:pt x="125" y="559"/>
                    <a:pt x="300" y="559"/>
                  </a:cubicBezTo>
                  <a:cubicBezTo>
                    <a:pt x="476" y="518"/>
                    <a:pt x="559" y="383"/>
                    <a:pt x="559" y="259"/>
                  </a:cubicBezTo>
                  <a:cubicBezTo>
                    <a:pt x="559" y="84"/>
                    <a:pt x="42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41"/>
            <p:cNvSpPr/>
            <p:nvPr/>
          </p:nvSpPr>
          <p:spPr>
            <a:xfrm>
              <a:off x="362950" y="3198525"/>
              <a:ext cx="14250" cy="14000"/>
            </a:xfrm>
            <a:custGeom>
              <a:rect b="b" l="l" r="r" t="t"/>
              <a:pathLst>
                <a:path extrusionOk="0" h="560" w="570">
                  <a:moveTo>
                    <a:pt x="259" y="1"/>
                  </a:moveTo>
                  <a:cubicBezTo>
                    <a:pt x="135" y="1"/>
                    <a:pt x="1" y="125"/>
                    <a:pt x="1" y="301"/>
                  </a:cubicBezTo>
                  <a:cubicBezTo>
                    <a:pt x="52" y="425"/>
                    <a:pt x="177" y="559"/>
                    <a:pt x="311" y="559"/>
                  </a:cubicBezTo>
                  <a:cubicBezTo>
                    <a:pt x="476" y="518"/>
                    <a:pt x="569" y="383"/>
                    <a:pt x="569" y="259"/>
                  </a:cubicBezTo>
                  <a:cubicBezTo>
                    <a:pt x="569" y="84"/>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41"/>
            <p:cNvSpPr/>
            <p:nvPr/>
          </p:nvSpPr>
          <p:spPr>
            <a:xfrm>
              <a:off x="263950" y="3178125"/>
              <a:ext cx="7525" cy="7500"/>
            </a:xfrm>
            <a:custGeom>
              <a:rect b="b" l="l" r="r" t="t"/>
              <a:pathLst>
                <a:path extrusionOk="0" h="300" w="301">
                  <a:moveTo>
                    <a:pt x="259" y="0"/>
                  </a:moveTo>
                  <a:lnTo>
                    <a:pt x="1" y="41"/>
                  </a:lnTo>
                  <a:lnTo>
                    <a:pt x="1" y="300"/>
                  </a:lnTo>
                  <a:cubicBezTo>
                    <a:pt x="177" y="300"/>
                    <a:pt x="301" y="165"/>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41"/>
            <p:cNvSpPr/>
            <p:nvPr/>
          </p:nvSpPr>
          <p:spPr>
            <a:xfrm>
              <a:off x="326500" y="3172675"/>
              <a:ext cx="14000" cy="7525"/>
            </a:xfrm>
            <a:custGeom>
              <a:rect b="b" l="l" r="r" t="t"/>
              <a:pathLst>
                <a:path extrusionOk="0" h="301" w="560">
                  <a:moveTo>
                    <a:pt x="559" y="1"/>
                  </a:moveTo>
                  <a:lnTo>
                    <a:pt x="1" y="42"/>
                  </a:lnTo>
                  <a:cubicBezTo>
                    <a:pt x="1" y="218"/>
                    <a:pt x="125" y="301"/>
                    <a:pt x="301" y="301"/>
                  </a:cubicBezTo>
                  <a:cubicBezTo>
                    <a:pt x="425" y="301"/>
                    <a:pt x="559" y="166"/>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41"/>
            <p:cNvSpPr/>
            <p:nvPr/>
          </p:nvSpPr>
          <p:spPr>
            <a:xfrm>
              <a:off x="395275" y="3168300"/>
              <a:ext cx="7775" cy="6475"/>
            </a:xfrm>
            <a:custGeom>
              <a:rect b="b" l="l" r="r" t="t"/>
              <a:pathLst>
                <a:path extrusionOk="0" h="259" w="311">
                  <a:moveTo>
                    <a:pt x="0" y="0"/>
                  </a:moveTo>
                  <a:cubicBezTo>
                    <a:pt x="0" y="83"/>
                    <a:pt x="52" y="176"/>
                    <a:pt x="93" y="217"/>
                  </a:cubicBezTo>
                  <a:cubicBezTo>
                    <a:pt x="176" y="259"/>
                    <a:pt x="217" y="259"/>
                    <a:pt x="310" y="259"/>
                  </a:cubicBez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41"/>
            <p:cNvSpPr/>
            <p:nvPr/>
          </p:nvSpPr>
          <p:spPr>
            <a:xfrm>
              <a:off x="238125" y="3278150"/>
              <a:ext cx="6475" cy="13975"/>
            </a:xfrm>
            <a:custGeom>
              <a:rect b="b" l="l" r="r" t="t"/>
              <a:pathLst>
                <a:path extrusionOk="0" h="559" w="259">
                  <a:moveTo>
                    <a:pt x="41" y="0"/>
                  </a:moveTo>
                  <a:lnTo>
                    <a:pt x="0" y="559"/>
                  </a:lnTo>
                  <a:cubicBezTo>
                    <a:pt x="134" y="517"/>
                    <a:pt x="258" y="393"/>
                    <a:pt x="258" y="259"/>
                  </a:cubicBezTo>
                  <a:cubicBezTo>
                    <a:pt x="217" y="135"/>
                    <a:pt x="134" y="42"/>
                    <a:pt x="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41"/>
            <p:cNvSpPr/>
            <p:nvPr/>
          </p:nvSpPr>
          <p:spPr>
            <a:xfrm>
              <a:off x="261900" y="3240400"/>
              <a:ext cx="7525" cy="14000"/>
            </a:xfrm>
            <a:custGeom>
              <a:rect b="b" l="l" r="r" t="t"/>
              <a:pathLst>
                <a:path extrusionOk="0" h="560" w="301">
                  <a:moveTo>
                    <a:pt x="259" y="1"/>
                  </a:moveTo>
                  <a:cubicBezTo>
                    <a:pt x="217" y="1"/>
                    <a:pt x="166" y="42"/>
                    <a:pt x="124" y="94"/>
                  </a:cubicBezTo>
                  <a:cubicBezTo>
                    <a:pt x="42" y="135"/>
                    <a:pt x="0" y="218"/>
                    <a:pt x="0" y="301"/>
                  </a:cubicBezTo>
                  <a:cubicBezTo>
                    <a:pt x="0" y="352"/>
                    <a:pt x="42" y="394"/>
                    <a:pt x="42" y="435"/>
                  </a:cubicBezTo>
                  <a:lnTo>
                    <a:pt x="83" y="476"/>
                  </a:lnTo>
                  <a:cubicBezTo>
                    <a:pt x="124" y="518"/>
                    <a:pt x="217" y="559"/>
                    <a:pt x="300" y="5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41"/>
            <p:cNvSpPr/>
            <p:nvPr/>
          </p:nvSpPr>
          <p:spPr>
            <a:xfrm>
              <a:off x="256475" y="3179150"/>
              <a:ext cx="7500" cy="6475"/>
            </a:xfrm>
            <a:custGeom>
              <a:rect b="b" l="l" r="r" t="t"/>
              <a:pathLst>
                <a:path extrusionOk="0" h="259" w="300">
                  <a:moveTo>
                    <a:pt x="0" y="0"/>
                  </a:moveTo>
                  <a:lnTo>
                    <a:pt x="41" y="42"/>
                  </a:lnTo>
                  <a:cubicBezTo>
                    <a:pt x="41" y="124"/>
                    <a:pt x="83" y="166"/>
                    <a:pt x="124" y="166"/>
                  </a:cubicBezTo>
                  <a:cubicBezTo>
                    <a:pt x="176" y="218"/>
                    <a:pt x="259" y="259"/>
                    <a:pt x="300" y="259"/>
                  </a:cubicBezTo>
                  <a:lnTo>
                    <a:pt x="3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41"/>
            <p:cNvSpPr/>
            <p:nvPr/>
          </p:nvSpPr>
          <p:spPr>
            <a:xfrm>
              <a:off x="806750" y="2997175"/>
              <a:ext cx="7525" cy="7525"/>
            </a:xfrm>
            <a:custGeom>
              <a:rect b="b" l="l" r="r" t="t"/>
              <a:pathLst>
                <a:path extrusionOk="0" h="301" w="301">
                  <a:moveTo>
                    <a:pt x="301" y="1"/>
                  </a:moveTo>
                  <a:lnTo>
                    <a:pt x="1" y="42"/>
                  </a:lnTo>
                  <a:lnTo>
                    <a:pt x="42" y="301"/>
                  </a:lnTo>
                  <a:cubicBezTo>
                    <a:pt x="177" y="301"/>
                    <a:pt x="301" y="166"/>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41"/>
            <p:cNvSpPr/>
            <p:nvPr/>
          </p:nvSpPr>
          <p:spPr>
            <a:xfrm>
              <a:off x="673125" y="3070600"/>
              <a:ext cx="7775" cy="12675"/>
            </a:xfrm>
            <a:custGeom>
              <a:rect b="b" l="l" r="r" t="t"/>
              <a:pathLst>
                <a:path extrusionOk="0" h="507" w="311">
                  <a:moveTo>
                    <a:pt x="46" y="0"/>
                  </a:moveTo>
                  <a:cubicBezTo>
                    <a:pt x="39" y="0"/>
                    <a:pt x="26" y="10"/>
                    <a:pt x="1" y="31"/>
                  </a:cubicBezTo>
                  <a:lnTo>
                    <a:pt x="52" y="507"/>
                  </a:lnTo>
                  <a:lnTo>
                    <a:pt x="311" y="372"/>
                  </a:lnTo>
                  <a:lnTo>
                    <a:pt x="311" y="248"/>
                  </a:lnTo>
                  <a:cubicBezTo>
                    <a:pt x="311" y="207"/>
                    <a:pt x="311" y="165"/>
                    <a:pt x="259" y="114"/>
                  </a:cubicBezTo>
                  <a:lnTo>
                    <a:pt x="218" y="72"/>
                  </a:lnTo>
                  <a:cubicBezTo>
                    <a:pt x="176" y="31"/>
                    <a:pt x="135" y="31"/>
                    <a:pt x="52" y="31"/>
                  </a:cubicBezTo>
                  <a:cubicBezTo>
                    <a:pt x="52" y="10"/>
                    <a:pt x="52" y="0"/>
                    <a:pt x="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41"/>
            <p:cNvSpPr/>
            <p:nvPr/>
          </p:nvSpPr>
          <p:spPr>
            <a:xfrm>
              <a:off x="698975" y="3033625"/>
              <a:ext cx="14250" cy="13975"/>
            </a:xfrm>
            <a:custGeom>
              <a:rect b="b" l="l" r="r" t="t"/>
              <a:pathLst>
                <a:path extrusionOk="0" h="559" w="570">
                  <a:moveTo>
                    <a:pt x="259" y="1"/>
                  </a:moveTo>
                  <a:cubicBezTo>
                    <a:pt x="94" y="1"/>
                    <a:pt x="0" y="135"/>
                    <a:pt x="0" y="300"/>
                  </a:cubicBezTo>
                  <a:cubicBezTo>
                    <a:pt x="0" y="435"/>
                    <a:pt x="135" y="559"/>
                    <a:pt x="311" y="559"/>
                  </a:cubicBezTo>
                  <a:cubicBezTo>
                    <a:pt x="435" y="559"/>
                    <a:pt x="569" y="393"/>
                    <a:pt x="569" y="259"/>
                  </a:cubicBezTo>
                  <a:cubicBezTo>
                    <a:pt x="569" y="94"/>
                    <a:pt x="39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41"/>
            <p:cNvSpPr/>
            <p:nvPr/>
          </p:nvSpPr>
          <p:spPr>
            <a:xfrm>
              <a:off x="768000" y="3028200"/>
              <a:ext cx="11900" cy="7775"/>
            </a:xfrm>
            <a:custGeom>
              <a:rect b="b" l="l" r="r" t="t"/>
              <a:pathLst>
                <a:path extrusionOk="0" h="311" w="476">
                  <a:moveTo>
                    <a:pt x="258" y="0"/>
                  </a:moveTo>
                  <a:cubicBezTo>
                    <a:pt x="134" y="0"/>
                    <a:pt x="0" y="135"/>
                    <a:pt x="0" y="311"/>
                  </a:cubicBezTo>
                  <a:lnTo>
                    <a:pt x="476" y="52"/>
                  </a:lnTo>
                  <a:cubicBezTo>
                    <a:pt x="393" y="0"/>
                    <a:pt x="341" y="0"/>
                    <a:pt x="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41"/>
            <p:cNvSpPr/>
            <p:nvPr/>
          </p:nvSpPr>
          <p:spPr>
            <a:xfrm>
              <a:off x="669000" y="3007775"/>
              <a:ext cx="6475" cy="7525"/>
            </a:xfrm>
            <a:custGeom>
              <a:rect b="b" l="l" r="r" t="t"/>
              <a:pathLst>
                <a:path extrusionOk="0" h="301" w="259">
                  <a:moveTo>
                    <a:pt x="259" y="1"/>
                  </a:moveTo>
                  <a:lnTo>
                    <a:pt x="0" y="42"/>
                  </a:lnTo>
                  <a:lnTo>
                    <a:pt x="0" y="300"/>
                  </a:lnTo>
                  <a:cubicBezTo>
                    <a:pt x="166" y="300"/>
                    <a:pt x="259" y="176"/>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41"/>
            <p:cNvSpPr/>
            <p:nvPr/>
          </p:nvSpPr>
          <p:spPr>
            <a:xfrm>
              <a:off x="731275" y="3002350"/>
              <a:ext cx="14250" cy="7775"/>
            </a:xfrm>
            <a:custGeom>
              <a:rect b="b" l="l" r="r" t="t"/>
              <a:pathLst>
                <a:path extrusionOk="0" h="311" w="570">
                  <a:moveTo>
                    <a:pt x="570" y="1"/>
                  </a:moveTo>
                  <a:lnTo>
                    <a:pt x="1" y="52"/>
                  </a:lnTo>
                  <a:cubicBezTo>
                    <a:pt x="1" y="218"/>
                    <a:pt x="135" y="311"/>
                    <a:pt x="311" y="311"/>
                  </a:cubicBezTo>
                  <a:cubicBezTo>
                    <a:pt x="435" y="311"/>
                    <a:pt x="570" y="176"/>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41"/>
            <p:cNvSpPr/>
            <p:nvPr/>
          </p:nvSpPr>
          <p:spPr>
            <a:xfrm>
              <a:off x="800300" y="2998225"/>
              <a:ext cx="7525" cy="6475"/>
            </a:xfrm>
            <a:custGeom>
              <a:rect b="b" l="l" r="r" t="t"/>
              <a:pathLst>
                <a:path extrusionOk="0" h="259" w="301">
                  <a:moveTo>
                    <a:pt x="0" y="0"/>
                  </a:moveTo>
                  <a:cubicBezTo>
                    <a:pt x="0" y="124"/>
                    <a:pt x="42" y="166"/>
                    <a:pt x="135" y="217"/>
                  </a:cubicBezTo>
                  <a:cubicBezTo>
                    <a:pt x="176" y="259"/>
                    <a:pt x="259" y="259"/>
                    <a:pt x="300" y="259"/>
                  </a:cubicBez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41"/>
            <p:cNvSpPr/>
            <p:nvPr/>
          </p:nvSpPr>
          <p:spPr>
            <a:xfrm>
              <a:off x="540800" y="3150975"/>
              <a:ext cx="1050" cy="1325"/>
            </a:xfrm>
            <a:custGeom>
              <a:rect b="b" l="l" r="r" t="t"/>
              <a:pathLst>
                <a:path extrusionOk="0" h="53" w="42">
                  <a:moveTo>
                    <a:pt x="0" y="0"/>
                  </a:moveTo>
                  <a:lnTo>
                    <a:pt x="0" y="52"/>
                  </a:lnTo>
                  <a:lnTo>
                    <a:pt x="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41"/>
            <p:cNvSpPr/>
            <p:nvPr/>
          </p:nvSpPr>
          <p:spPr>
            <a:xfrm>
              <a:off x="535350" y="3081175"/>
              <a:ext cx="7525" cy="14000"/>
            </a:xfrm>
            <a:custGeom>
              <a:rect b="b" l="l" r="r" t="t"/>
              <a:pathLst>
                <a:path extrusionOk="0" h="560" w="301">
                  <a:moveTo>
                    <a:pt x="1" y="1"/>
                  </a:moveTo>
                  <a:lnTo>
                    <a:pt x="42" y="559"/>
                  </a:lnTo>
                  <a:cubicBezTo>
                    <a:pt x="177" y="559"/>
                    <a:pt x="301" y="425"/>
                    <a:pt x="301" y="259"/>
                  </a:cubicBezTo>
                  <a:cubicBezTo>
                    <a:pt x="259" y="208"/>
                    <a:pt x="259" y="166"/>
                    <a:pt x="218" y="125"/>
                  </a:cubicBezTo>
                  <a:lnTo>
                    <a:pt x="177" y="84"/>
                  </a:lnTo>
                  <a:cubicBezTo>
                    <a:pt x="135" y="42"/>
                    <a:pt x="84" y="1"/>
                    <a:pt x="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41"/>
            <p:cNvSpPr/>
            <p:nvPr/>
          </p:nvSpPr>
          <p:spPr>
            <a:xfrm>
              <a:off x="597900" y="3075750"/>
              <a:ext cx="14000" cy="14200"/>
            </a:xfrm>
            <a:custGeom>
              <a:rect b="b" l="l" r="r" t="t"/>
              <a:pathLst>
                <a:path extrusionOk="0" h="568" w="560">
                  <a:moveTo>
                    <a:pt x="259" y="1"/>
                  </a:moveTo>
                  <a:cubicBezTo>
                    <a:pt x="84" y="42"/>
                    <a:pt x="1" y="166"/>
                    <a:pt x="1" y="301"/>
                  </a:cubicBezTo>
                  <a:cubicBezTo>
                    <a:pt x="1" y="453"/>
                    <a:pt x="95" y="567"/>
                    <a:pt x="235" y="567"/>
                  </a:cubicBezTo>
                  <a:cubicBezTo>
                    <a:pt x="256" y="567"/>
                    <a:pt x="278" y="565"/>
                    <a:pt x="301" y="559"/>
                  </a:cubicBezTo>
                  <a:cubicBezTo>
                    <a:pt x="425" y="559"/>
                    <a:pt x="559" y="425"/>
                    <a:pt x="559" y="259"/>
                  </a:cubicBezTo>
                  <a:cubicBezTo>
                    <a:pt x="559" y="125"/>
                    <a:pt x="38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41"/>
            <p:cNvSpPr/>
            <p:nvPr/>
          </p:nvSpPr>
          <p:spPr>
            <a:xfrm>
              <a:off x="560175" y="3044275"/>
              <a:ext cx="15025" cy="14200"/>
            </a:xfrm>
            <a:custGeom>
              <a:rect b="b" l="l" r="r" t="t"/>
              <a:pathLst>
                <a:path extrusionOk="0" h="568" w="601">
                  <a:moveTo>
                    <a:pt x="325" y="1"/>
                  </a:moveTo>
                  <a:cubicBezTo>
                    <a:pt x="304" y="1"/>
                    <a:pt x="282" y="3"/>
                    <a:pt x="259" y="9"/>
                  </a:cubicBezTo>
                  <a:cubicBezTo>
                    <a:pt x="124" y="9"/>
                    <a:pt x="0" y="133"/>
                    <a:pt x="0" y="309"/>
                  </a:cubicBezTo>
                  <a:cubicBezTo>
                    <a:pt x="42" y="443"/>
                    <a:pt x="176" y="567"/>
                    <a:pt x="300" y="567"/>
                  </a:cubicBezTo>
                  <a:cubicBezTo>
                    <a:pt x="476" y="526"/>
                    <a:pt x="600" y="391"/>
                    <a:pt x="559" y="267"/>
                  </a:cubicBezTo>
                  <a:cubicBezTo>
                    <a:pt x="559" y="114"/>
                    <a:pt x="465" y="1"/>
                    <a:pt x="3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41"/>
            <p:cNvSpPr/>
            <p:nvPr/>
          </p:nvSpPr>
          <p:spPr>
            <a:xfrm>
              <a:off x="565600" y="3113500"/>
              <a:ext cx="13975" cy="13975"/>
            </a:xfrm>
            <a:custGeom>
              <a:rect b="b" l="l" r="r" t="t"/>
              <a:pathLst>
                <a:path extrusionOk="0" h="559" w="559">
                  <a:moveTo>
                    <a:pt x="259" y="0"/>
                  </a:moveTo>
                  <a:cubicBezTo>
                    <a:pt x="125" y="0"/>
                    <a:pt x="1" y="124"/>
                    <a:pt x="1" y="300"/>
                  </a:cubicBezTo>
                  <a:cubicBezTo>
                    <a:pt x="42" y="424"/>
                    <a:pt x="166" y="559"/>
                    <a:pt x="300" y="559"/>
                  </a:cubicBezTo>
                  <a:cubicBezTo>
                    <a:pt x="476" y="559"/>
                    <a:pt x="559" y="383"/>
                    <a:pt x="559" y="259"/>
                  </a:cubicBezTo>
                  <a:cubicBezTo>
                    <a:pt x="559" y="83"/>
                    <a:pt x="42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41"/>
            <p:cNvSpPr/>
            <p:nvPr/>
          </p:nvSpPr>
          <p:spPr>
            <a:xfrm>
              <a:off x="629175" y="3039050"/>
              <a:ext cx="15025" cy="13975"/>
            </a:xfrm>
            <a:custGeom>
              <a:rect b="b" l="l" r="r" t="t"/>
              <a:pathLst>
                <a:path extrusionOk="0" h="559" w="601">
                  <a:moveTo>
                    <a:pt x="301" y="1"/>
                  </a:moveTo>
                  <a:cubicBezTo>
                    <a:pt x="125" y="1"/>
                    <a:pt x="1" y="135"/>
                    <a:pt x="42" y="300"/>
                  </a:cubicBezTo>
                  <a:cubicBezTo>
                    <a:pt x="42" y="435"/>
                    <a:pt x="166" y="559"/>
                    <a:pt x="342" y="559"/>
                  </a:cubicBezTo>
                  <a:cubicBezTo>
                    <a:pt x="466" y="518"/>
                    <a:pt x="601" y="394"/>
                    <a:pt x="601" y="259"/>
                  </a:cubicBezTo>
                  <a:cubicBezTo>
                    <a:pt x="559" y="83"/>
                    <a:pt x="425" y="1"/>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41"/>
            <p:cNvSpPr/>
            <p:nvPr/>
          </p:nvSpPr>
          <p:spPr>
            <a:xfrm>
              <a:off x="529925" y="3018625"/>
              <a:ext cx="7525" cy="7525"/>
            </a:xfrm>
            <a:custGeom>
              <a:rect b="b" l="l" r="r" t="t"/>
              <a:pathLst>
                <a:path extrusionOk="0" h="301" w="301">
                  <a:moveTo>
                    <a:pt x="1" y="1"/>
                  </a:moveTo>
                  <a:lnTo>
                    <a:pt x="42" y="301"/>
                  </a:lnTo>
                  <a:cubicBezTo>
                    <a:pt x="177" y="301"/>
                    <a:pt x="301" y="125"/>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41"/>
            <p:cNvSpPr/>
            <p:nvPr/>
          </p:nvSpPr>
          <p:spPr>
            <a:xfrm>
              <a:off x="592475" y="3013200"/>
              <a:ext cx="14000" cy="7525"/>
            </a:xfrm>
            <a:custGeom>
              <a:rect b="b" l="l" r="r" t="t"/>
              <a:pathLst>
                <a:path extrusionOk="0" h="301" w="560">
                  <a:moveTo>
                    <a:pt x="559" y="1"/>
                  </a:moveTo>
                  <a:lnTo>
                    <a:pt x="1" y="42"/>
                  </a:lnTo>
                  <a:cubicBezTo>
                    <a:pt x="1" y="218"/>
                    <a:pt x="125" y="301"/>
                    <a:pt x="301" y="301"/>
                  </a:cubicBezTo>
                  <a:cubicBezTo>
                    <a:pt x="476" y="301"/>
                    <a:pt x="559" y="177"/>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41"/>
            <p:cNvSpPr/>
            <p:nvPr/>
          </p:nvSpPr>
          <p:spPr>
            <a:xfrm>
              <a:off x="666675" y="3071375"/>
              <a:ext cx="7775" cy="12925"/>
            </a:xfrm>
            <a:custGeom>
              <a:rect b="b" l="l" r="r" t="t"/>
              <a:pathLst>
                <a:path extrusionOk="0" h="517" w="311">
                  <a:moveTo>
                    <a:pt x="217" y="0"/>
                  </a:moveTo>
                  <a:cubicBezTo>
                    <a:pt x="93" y="41"/>
                    <a:pt x="0" y="134"/>
                    <a:pt x="0" y="259"/>
                  </a:cubicBezTo>
                  <a:cubicBezTo>
                    <a:pt x="0" y="393"/>
                    <a:pt x="93" y="476"/>
                    <a:pt x="217" y="517"/>
                  </a:cubicBezTo>
                  <a:lnTo>
                    <a:pt x="310" y="476"/>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41"/>
            <p:cNvSpPr/>
            <p:nvPr/>
          </p:nvSpPr>
          <p:spPr>
            <a:xfrm>
              <a:off x="661500" y="3008800"/>
              <a:ext cx="7525" cy="6500"/>
            </a:xfrm>
            <a:custGeom>
              <a:rect b="b" l="l" r="r" t="t"/>
              <a:pathLst>
                <a:path extrusionOk="0" h="260" w="301">
                  <a:moveTo>
                    <a:pt x="0" y="1"/>
                  </a:moveTo>
                  <a:cubicBezTo>
                    <a:pt x="0" y="53"/>
                    <a:pt x="0" y="53"/>
                    <a:pt x="42" y="53"/>
                  </a:cubicBezTo>
                  <a:cubicBezTo>
                    <a:pt x="42" y="135"/>
                    <a:pt x="83" y="177"/>
                    <a:pt x="166" y="218"/>
                  </a:cubicBezTo>
                  <a:cubicBezTo>
                    <a:pt x="207" y="259"/>
                    <a:pt x="259" y="259"/>
                    <a:pt x="300" y="259"/>
                  </a:cubicBezTo>
                  <a:lnTo>
                    <a:pt x="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41"/>
            <p:cNvSpPr/>
            <p:nvPr/>
          </p:nvSpPr>
          <p:spPr>
            <a:xfrm>
              <a:off x="401725" y="3160800"/>
              <a:ext cx="7775" cy="7525"/>
            </a:xfrm>
            <a:custGeom>
              <a:rect b="b" l="l" r="r" t="t"/>
              <a:pathLst>
                <a:path extrusionOk="0" h="301" w="311">
                  <a:moveTo>
                    <a:pt x="1" y="0"/>
                  </a:moveTo>
                  <a:lnTo>
                    <a:pt x="1" y="300"/>
                  </a:lnTo>
                  <a:lnTo>
                    <a:pt x="311" y="259"/>
                  </a:lnTo>
                  <a:cubicBezTo>
                    <a:pt x="311" y="217"/>
                    <a:pt x="311" y="217"/>
                    <a:pt x="259" y="176"/>
                  </a:cubicBezTo>
                  <a:lnTo>
                    <a:pt x="259" y="124"/>
                  </a:lnTo>
                  <a:lnTo>
                    <a:pt x="218" y="83"/>
                  </a:lnTo>
                  <a:cubicBezTo>
                    <a:pt x="176" y="42"/>
                    <a:pt x="135" y="42"/>
                    <a:pt x="94" y="42"/>
                  </a:cubicBezTo>
                  <a:cubicBezTo>
                    <a:pt x="94" y="0"/>
                    <a:pt x="52"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41"/>
            <p:cNvSpPr/>
            <p:nvPr/>
          </p:nvSpPr>
          <p:spPr>
            <a:xfrm>
              <a:off x="396550" y="3091775"/>
              <a:ext cx="7525" cy="14000"/>
            </a:xfrm>
            <a:custGeom>
              <a:rect b="b" l="l" r="r" t="t"/>
              <a:pathLst>
                <a:path extrusionOk="0" h="560" w="301">
                  <a:moveTo>
                    <a:pt x="1" y="1"/>
                  </a:moveTo>
                  <a:lnTo>
                    <a:pt x="42" y="559"/>
                  </a:lnTo>
                  <a:cubicBezTo>
                    <a:pt x="84" y="559"/>
                    <a:pt x="125" y="559"/>
                    <a:pt x="166" y="518"/>
                  </a:cubicBezTo>
                  <a:lnTo>
                    <a:pt x="208" y="518"/>
                  </a:lnTo>
                  <a:cubicBezTo>
                    <a:pt x="259" y="435"/>
                    <a:pt x="301" y="352"/>
                    <a:pt x="301" y="259"/>
                  </a:cubicBezTo>
                  <a:cubicBezTo>
                    <a:pt x="301" y="218"/>
                    <a:pt x="259" y="135"/>
                    <a:pt x="259" y="94"/>
                  </a:cubicBezTo>
                  <a:lnTo>
                    <a:pt x="208" y="94"/>
                  </a:lnTo>
                  <a:cubicBezTo>
                    <a:pt x="166" y="42"/>
                    <a:pt x="125" y="1"/>
                    <a:pt x="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41"/>
            <p:cNvSpPr/>
            <p:nvPr/>
          </p:nvSpPr>
          <p:spPr>
            <a:xfrm>
              <a:off x="464275" y="3155375"/>
              <a:ext cx="13975" cy="7525"/>
            </a:xfrm>
            <a:custGeom>
              <a:rect b="b" l="l" r="r" t="t"/>
              <a:pathLst>
                <a:path extrusionOk="0" h="301" w="559">
                  <a:moveTo>
                    <a:pt x="259" y="0"/>
                  </a:moveTo>
                  <a:cubicBezTo>
                    <a:pt x="176" y="42"/>
                    <a:pt x="83" y="83"/>
                    <a:pt x="42" y="176"/>
                  </a:cubicBezTo>
                  <a:cubicBezTo>
                    <a:pt x="42" y="217"/>
                    <a:pt x="1" y="259"/>
                    <a:pt x="1" y="300"/>
                  </a:cubicBezTo>
                  <a:lnTo>
                    <a:pt x="559" y="259"/>
                  </a:lnTo>
                  <a:cubicBezTo>
                    <a:pt x="559" y="135"/>
                    <a:pt x="476" y="42"/>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41"/>
            <p:cNvSpPr/>
            <p:nvPr/>
          </p:nvSpPr>
          <p:spPr>
            <a:xfrm>
              <a:off x="458850" y="3086350"/>
              <a:ext cx="15275" cy="14250"/>
            </a:xfrm>
            <a:custGeom>
              <a:rect b="b" l="l" r="r" t="t"/>
              <a:pathLst>
                <a:path extrusionOk="0" h="570" w="611">
                  <a:moveTo>
                    <a:pt x="259" y="1"/>
                  </a:moveTo>
                  <a:cubicBezTo>
                    <a:pt x="135" y="1"/>
                    <a:pt x="1" y="176"/>
                    <a:pt x="1" y="311"/>
                  </a:cubicBezTo>
                  <a:cubicBezTo>
                    <a:pt x="42" y="476"/>
                    <a:pt x="176" y="569"/>
                    <a:pt x="300" y="569"/>
                  </a:cubicBezTo>
                  <a:cubicBezTo>
                    <a:pt x="476" y="569"/>
                    <a:pt x="611" y="435"/>
                    <a:pt x="559" y="259"/>
                  </a:cubicBezTo>
                  <a:cubicBezTo>
                    <a:pt x="559" y="13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41"/>
            <p:cNvSpPr/>
            <p:nvPr/>
          </p:nvSpPr>
          <p:spPr>
            <a:xfrm>
              <a:off x="422400" y="3054050"/>
              <a:ext cx="14000" cy="14425"/>
            </a:xfrm>
            <a:custGeom>
              <a:rect b="b" l="l" r="r" t="t"/>
              <a:pathLst>
                <a:path extrusionOk="0" h="577" w="560">
                  <a:moveTo>
                    <a:pt x="259" y="0"/>
                  </a:moveTo>
                  <a:cubicBezTo>
                    <a:pt x="83" y="52"/>
                    <a:pt x="1" y="176"/>
                    <a:pt x="1" y="310"/>
                  </a:cubicBezTo>
                  <a:cubicBezTo>
                    <a:pt x="1" y="455"/>
                    <a:pt x="96" y="577"/>
                    <a:pt x="238" y="577"/>
                  </a:cubicBezTo>
                  <a:cubicBezTo>
                    <a:pt x="258" y="577"/>
                    <a:pt x="279" y="574"/>
                    <a:pt x="301" y="569"/>
                  </a:cubicBezTo>
                  <a:cubicBezTo>
                    <a:pt x="425" y="569"/>
                    <a:pt x="559" y="435"/>
                    <a:pt x="559" y="259"/>
                  </a:cubicBezTo>
                  <a:cubicBezTo>
                    <a:pt x="518" y="135"/>
                    <a:pt x="38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41"/>
            <p:cNvSpPr/>
            <p:nvPr/>
          </p:nvSpPr>
          <p:spPr>
            <a:xfrm>
              <a:off x="426550" y="3123900"/>
              <a:ext cx="15275" cy="14175"/>
            </a:xfrm>
            <a:custGeom>
              <a:rect b="b" l="l" r="r" t="t"/>
              <a:pathLst>
                <a:path extrusionOk="0" h="567" w="611">
                  <a:moveTo>
                    <a:pt x="349" y="1"/>
                  </a:moveTo>
                  <a:cubicBezTo>
                    <a:pt x="333" y="1"/>
                    <a:pt x="317" y="3"/>
                    <a:pt x="300" y="8"/>
                  </a:cubicBezTo>
                  <a:cubicBezTo>
                    <a:pt x="135" y="8"/>
                    <a:pt x="0" y="143"/>
                    <a:pt x="42" y="308"/>
                  </a:cubicBezTo>
                  <a:cubicBezTo>
                    <a:pt x="42" y="442"/>
                    <a:pt x="176" y="567"/>
                    <a:pt x="352" y="567"/>
                  </a:cubicBezTo>
                  <a:cubicBezTo>
                    <a:pt x="476" y="525"/>
                    <a:pt x="610" y="401"/>
                    <a:pt x="610" y="267"/>
                  </a:cubicBezTo>
                  <a:cubicBezTo>
                    <a:pt x="565" y="122"/>
                    <a:pt x="464" y="1"/>
                    <a:pt x="3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41"/>
            <p:cNvSpPr/>
            <p:nvPr/>
          </p:nvSpPr>
          <p:spPr>
            <a:xfrm>
              <a:off x="491150" y="3049700"/>
              <a:ext cx="14000" cy="13350"/>
            </a:xfrm>
            <a:custGeom>
              <a:rect b="b" l="l" r="r" t="t"/>
              <a:pathLst>
                <a:path extrusionOk="0" h="534" w="560">
                  <a:moveTo>
                    <a:pt x="326" y="1"/>
                  </a:moveTo>
                  <a:cubicBezTo>
                    <a:pt x="305" y="1"/>
                    <a:pt x="282" y="3"/>
                    <a:pt x="259" y="9"/>
                  </a:cubicBezTo>
                  <a:cubicBezTo>
                    <a:pt x="94" y="9"/>
                    <a:pt x="1" y="133"/>
                    <a:pt x="1" y="267"/>
                  </a:cubicBezTo>
                  <a:cubicBezTo>
                    <a:pt x="1" y="412"/>
                    <a:pt x="104" y="533"/>
                    <a:pt x="241" y="533"/>
                  </a:cubicBezTo>
                  <a:cubicBezTo>
                    <a:pt x="260" y="533"/>
                    <a:pt x="280" y="531"/>
                    <a:pt x="301" y="526"/>
                  </a:cubicBezTo>
                  <a:cubicBezTo>
                    <a:pt x="477" y="526"/>
                    <a:pt x="559" y="391"/>
                    <a:pt x="559" y="267"/>
                  </a:cubicBezTo>
                  <a:cubicBezTo>
                    <a:pt x="559" y="115"/>
                    <a:pt x="465" y="1"/>
                    <a:pt x="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41"/>
            <p:cNvSpPr/>
            <p:nvPr/>
          </p:nvSpPr>
          <p:spPr>
            <a:xfrm>
              <a:off x="496600" y="3118675"/>
              <a:ext cx="13975" cy="14225"/>
            </a:xfrm>
            <a:custGeom>
              <a:rect b="b" l="l" r="r" t="t"/>
              <a:pathLst>
                <a:path extrusionOk="0" h="569" w="559">
                  <a:moveTo>
                    <a:pt x="259" y="0"/>
                  </a:moveTo>
                  <a:cubicBezTo>
                    <a:pt x="83" y="0"/>
                    <a:pt x="0" y="134"/>
                    <a:pt x="0" y="310"/>
                  </a:cubicBezTo>
                  <a:cubicBezTo>
                    <a:pt x="0" y="434"/>
                    <a:pt x="134" y="569"/>
                    <a:pt x="300" y="569"/>
                  </a:cubicBezTo>
                  <a:cubicBezTo>
                    <a:pt x="434" y="517"/>
                    <a:pt x="558" y="393"/>
                    <a:pt x="558" y="259"/>
                  </a:cubicBezTo>
                  <a:cubicBezTo>
                    <a:pt x="558" y="93"/>
                    <a:pt x="39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41"/>
            <p:cNvSpPr/>
            <p:nvPr/>
          </p:nvSpPr>
          <p:spPr>
            <a:xfrm>
              <a:off x="392175" y="3029500"/>
              <a:ext cx="6475" cy="7500"/>
            </a:xfrm>
            <a:custGeom>
              <a:rect b="b" l="l" r="r" t="t"/>
              <a:pathLst>
                <a:path extrusionOk="0" h="300" w="259">
                  <a:moveTo>
                    <a:pt x="0" y="0"/>
                  </a:moveTo>
                  <a:lnTo>
                    <a:pt x="0" y="300"/>
                  </a:lnTo>
                  <a:cubicBezTo>
                    <a:pt x="176" y="259"/>
                    <a:pt x="259" y="124"/>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41"/>
            <p:cNvSpPr/>
            <p:nvPr/>
          </p:nvSpPr>
          <p:spPr>
            <a:xfrm>
              <a:off x="454725" y="3024050"/>
              <a:ext cx="13975" cy="7525"/>
            </a:xfrm>
            <a:custGeom>
              <a:rect b="b" l="l" r="r" t="t"/>
              <a:pathLst>
                <a:path extrusionOk="0" h="301" w="559">
                  <a:moveTo>
                    <a:pt x="517" y="1"/>
                  </a:moveTo>
                  <a:lnTo>
                    <a:pt x="0" y="42"/>
                  </a:lnTo>
                  <a:cubicBezTo>
                    <a:pt x="0" y="166"/>
                    <a:pt x="124" y="301"/>
                    <a:pt x="259" y="301"/>
                  </a:cubicBezTo>
                  <a:cubicBezTo>
                    <a:pt x="424" y="259"/>
                    <a:pt x="558" y="125"/>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41"/>
            <p:cNvSpPr/>
            <p:nvPr/>
          </p:nvSpPr>
          <p:spPr>
            <a:xfrm>
              <a:off x="534325" y="3150975"/>
              <a:ext cx="6475" cy="3375"/>
            </a:xfrm>
            <a:custGeom>
              <a:rect b="b" l="l" r="r" t="t"/>
              <a:pathLst>
                <a:path extrusionOk="0" h="135" w="259">
                  <a:moveTo>
                    <a:pt x="176" y="0"/>
                  </a:moveTo>
                  <a:cubicBezTo>
                    <a:pt x="125" y="0"/>
                    <a:pt x="125" y="0"/>
                    <a:pt x="83" y="52"/>
                  </a:cubicBezTo>
                  <a:lnTo>
                    <a:pt x="42" y="94"/>
                  </a:lnTo>
                  <a:lnTo>
                    <a:pt x="1" y="135"/>
                  </a:lnTo>
                  <a:lnTo>
                    <a:pt x="259" y="52"/>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41"/>
            <p:cNvSpPr/>
            <p:nvPr/>
          </p:nvSpPr>
          <p:spPr>
            <a:xfrm>
              <a:off x="527875" y="3081175"/>
              <a:ext cx="8550" cy="14000"/>
            </a:xfrm>
            <a:custGeom>
              <a:rect b="b" l="l" r="r" t="t"/>
              <a:pathLst>
                <a:path extrusionOk="0" h="560" w="342">
                  <a:moveTo>
                    <a:pt x="300" y="1"/>
                  </a:moveTo>
                  <a:cubicBezTo>
                    <a:pt x="259" y="1"/>
                    <a:pt x="259" y="1"/>
                    <a:pt x="217" y="42"/>
                  </a:cubicBezTo>
                  <a:cubicBezTo>
                    <a:pt x="83" y="42"/>
                    <a:pt x="0" y="166"/>
                    <a:pt x="41" y="301"/>
                  </a:cubicBezTo>
                  <a:cubicBezTo>
                    <a:pt x="41" y="425"/>
                    <a:pt x="124" y="518"/>
                    <a:pt x="217" y="559"/>
                  </a:cubicBezTo>
                  <a:lnTo>
                    <a:pt x="341" y="559"/>
                  </a:lnTo>
                  <a:lnTo>
                    <a:pt x="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41"/>
            <p:cNvSpPr/>
            <p:nvPr/>
          </p:nvSpPr>
          <p:spPr>
            <a:xfrm>
              <a:off x="523475" y="3018625"/>
              <a:ext cx="7525" cy="7525"/>
            </a:xfrm>
            <a:custGeom>
              <a:rect b="b" l="l" r="r" t="t"/>
              <a:pathLst>
                <a:path extrusionOk="0" h="301" w="301">
                  <a:moveTo>
                    <a:pt x="259" y="1"/>
                  </a:moveTo>
                  <a:lnTo>
                    <a:pt x="0" y="42"/>
                  </a:lnTo>
                  <a:cubicBezTo>
                    <a:pt x="0" y="125"/>
                    <a:pt x="42" y="218"/>
                    <a:pt x="135" y="259"/>
                  </a:cubicBezTo>
                  <a:cubicBezTo>
                    <a:pt x="176" y="301"/>
                    <a:pt x="217" y="301"/>
                    <a:pt x="300" y="301"/>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41"/>
            <p:cNvSpPr/>
            <p:nvPr/>
          </p:nvSpPr>
          <p:spPr>
            <a:xfrm>
              <a:off x="262925" y="3171650"/>
              <a:ext cx="7525" cy="7525"/>
            </a:xfrm>
            <a:custGeom>
              <a:rect b="b" l="l" r="r" t="t"/>
              <a:pathLst>
                <a:path extrusionOk="0" h="301" w="301">
                  <a:moveTo>
                    <a:pt x="1" y="1"/>
                  </a:moveTo>
                  <a:lnTo>
                    <a:pt x="42" y="300"/>
                  </a:lnTo>
                  <a:lnTo>
                    <a:pt x="300" y="259"/>
                  </a:lnTo>
                  <a:lnTo>
                    <a:pt x="300" y="166"/>
                  </a:lnTo>
                  <a:cubicBezTo>
                    <a:pt x="259" y="125"/>
                    <a:pt x="259" y="83"/>
                    <a:pt x="218" y="83"/>
                  </a:cubicBezTo>
                  <a:cubicBezTo>
                    <a:pt x="176" y="42"/>
                    <a:pt x="176" y="42"/>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41"/>
            <p:cNvSpPr/>
            <p:nvPr/>
          </p:nvSpPr>
          <p:spPr>
            <a:xfrm>
              <a:off x="258525" y="3102650"/>
              <a:ext cx="7525" cy="13975"/>
            </a:xfrm>
            <a:custGeom>
              <a:rect b="b" l="l" r="r" t="t"/>
              <a:pathLst>
                <a:path extrusionOk="0" h="559" w="301">
                  <a:moveTo>
                    <a:pt x="1" y="0"/>
                  </a:moveTo>
                  <a:lnTo>
                    <a:pt x="1" y="558"/>
                  </a:lnTo>
                  <a:cubicBezTo>
                    <a:pt x="42" y="558"/>
                    <a:pt x="94" y="517"/>
                    <a:pt x="135" y="517"/>
                  </a:cubicBezTo>
                  <a:cubicBezTo>
                    <a:pt x="135" y="517"/>
                    <a:pt x="177" y="517"/>
                    <a:pt x="177" y="476"/>
                  </a:cubicBezTo>
                  <a:cubicBezTo>
                    <a:pt x="259" y="434"/>
                    <a:pt x="301" y="341"/>
                    <a:pt x="259" y="259"/>
                  </a:cubicBezTo>
                  <a:cubicBezTo>
                    <a:pt x="259" y="83"/>
                    <a:pt x="135"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41"/>
            <p:cNvSpPr/>
            <p:nvPr/>
          </p:nvSpPr>
          <p:spPr>
            <a:xfrm>
              <a:off x="325475" y="3166225"/>
              <a:ext cx="15025" cy="7525"/>
            </a:xfrm>
            <a:custGeom>
              <a:rect b="b" l="l" r="r" t="t"/>
              <a:pathLst>
                <a:path extrusionOk="0" h="301" w="601">
                  <a:moveTo>
                    <a:pt x="300" y="0"/>
                  </a:moveTo>
                  <a:cubicBezTo>
                    <a:pt x="125" y="0"/>
                    <a:pt x="1" y="166"/>
                    <a:pt x="42" y="300"/>
                  </a:cubicBezTo>
                  <a:lnTo>
                    <a:pt x="600" y="259"/>
                  </a:lnTo>
                  <a:cubicBezTo>
                    <a:pt x="559" y="166"/>
                    <a:pt x="518" y="83"/>
                    <a:pt x="424" y="42"/>
                  </a:cubicBezTo>
                  <a:cubicBezTo>
                    <a:pt x="383" y="0"/>
                    <a:pt x="342" y="0"/>
                    <a:pt x="3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41"/>
            <p:cNvSpPr/>
            <p:nvPr/>
          </p:nvSpPr>
          <p:spPr>
            <a:xfrm>
              <a:off x="321075" y="3097200"/>
              <a:ext cx="14000" cy="14000"/>
            </a:xfrm>
            <a:custGeom>
              <a:rect b="b" l="l" r="r" t="t"/>
              <a:pathLst>
                <a:path extrusionOk="0" h="560" w="560">
                  <a:moveTo>
                    <a:pt x="259" y="1"/>
                  </a:moveTo>
                  <a:cubicBezTo>
                    <a:pt x="84" y="1"/>
                    <a:pt x="1" y="135"/>
                    <a:pt x="1" y="301"/>
                  </a:cubicBezTo>
                  <a:cubicBezTo>
                    <a:pt x="1" y="435"/>
                    <a:pt x="125" y="559"/>
                    <a:pt x="301" y="559"/>
                  </a:cubicBezTo>
                  <a:cubicBezTo>
                    <a:pt x="435" y="559"/>
                    <a:pt x="559" y="394"/>
                    <a:pt x="559" y="259"/>
                  </a:cubicBezTo>
                  <a:cubicBezTo>
                    <a:pt x="518" y="84"/>
                    <a:pt x="38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41"/>
            <p:cNvSpPr/>
            <p:nvPr/>
          </p:nvSpPr>
          <p:spPr>
            <a:xfrm>
              <a:off x="283350" y="3064900"/>
              <a:ext cx="13975" cy="13975"/>
            </a:xfrm>
            <a:custGeom>
              <a:rect b="b" l="l" r="r" t="t"/>
              <a:pathLst>
                <a:path extrusionOk="0" h="559" w="559">
                  <a:moveTo>
                    <a:pt x="259" y="1"/>
                  </a:moveTo>
                  <a:cubicBezTo>
                    <a:pt x="135" y="42"/>
                    <a:pt x="0" y="176"/>
                    <a:pt x="0" y="300"/>
                  </a:cubicBezTo>
                  <a:cubicBezTo>
                    <a:pt x="42" y="476"/>
                    <a:pt x="176" y="559"/>
                    <a:pt x="300" y="559"/>
                  </a:cubicBezTo>
                  <a:cubicBezTo>
                    <a:pt x="476" y="559"/>
                    <a:pt x="559" y="435"/>
                    <a:pt x="559" y="259"/>
                  </a:cubicBezTo>
                  <a:cubicBezTo>
                    <a:pt x="559" y="13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41"/>
            <p:cNvSpPr/>
            <p:nvPr/>
          </p:nvSpPr>
          <p:spPr>
            <a:xfrm>
              <a:off x="288775" y="3134750"/>
              <a:ext cx="13975" cy="13350"/>
            </a:xfrm>
            <a:custGeom>
              <a:rect b="b" l="l" r="r" t="t"/>
              <a:pathLst>
                <a:path extrusionOk="0" h="534" w="559">
                  <a:moveTo>
                    <a:pt x="326" y="0"/>
                  </a:moveTo>
                  <a:cubicBezTo>
                    <a:pt x="305" y="0"/>
                    <a:pt x="282" y="3"/>
                    <a:pt x="259" y="8"/>
                  </a:cubicBezTo>
                  <a:cubicBezTo>
                    <a:pt x="125" y="8"/>
                    <a:pt x="0" y="133"/>
                    <a:pt x="0" y="267"/>
                  </a:cubicBezTo>
                  <a:cubicBezTo>
                    <a:pt x="0" y="420"/>
                    <a:pt x="133" y="533"/>
                    <a:pt x="249" y="533"/>
                  </a:cubicBezTo>
                  <a:cubicBezTo>
                    <a:pt x="267" y="533"/>
                    <a:pt x="284" y="531"/>
                    <a:pt x="300" y="525"/>
                  </a:cubicBezTo>
                  <a:cubicBezTo>
                    <a:pt x="476" y="525"/>
                    <a:pt x="559" y="391"/>
                    <a:pt x="559" y="226"/>
                  </a:cubicBezTo>
                  <a:cubicBezTo>
                    <a:pt x="559" y="109"/>
                    <a:pt x="466" y="0"/>
                    <a:pt x="3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41"/>
            <p:cNvSpPr/>
            <p:nvPr/>
          </p:nvSpPr>
          <p:spPr>
            <a:xfrm>
              <a:off x="352350" y="3059475"/>
              <a:ext cx="15025" cy="13975"/>
            </a:xfrm>
            <a:custGeom>
              <a:rect b="b" l="l" r="r" t="t"/>
              <a:pathLst>
                <a:path extrusionOk="0" h="559" w="601">
                  <a:moveTo>
                    <a:pt x="259" y="0"/>
                  </a:moveTo>
                  <a:cubicBezTo>
                    <a:pt x="125" y="42"/>
                    <a:pt x="1" y="176"/>
                    <a:pt x="42" y="300"/>
                  </a:cubicBezTo>
                  <a:cubicBezTo>
                    <a:pt x="42" y="476"/>
                    <a:pt x="166" y="559"/>
                    <a:pt x="301" y="559"/>
                  </a:cubicBezTo>
                  <a:cubicBezTo>
                    <a:pt x="476" y="559"/>
                    <a:pt x="601" y="435"/>
                    <a:pt x="559" y="259"/>
                  </a:cubicBezTo>
                  <a:cubicBezTo>
                    <a:pt x="559" y="135"/>
                    <a:pt x="42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41"/>
            <p:cNvSpPr/>
            <p:nvPr/>
          </p:nvSpPr>
          <p:spPr>
            <a:xfrm>
              <a:off x="357775" y="3129325"/>
              <a:ext cx="15025" cy="13350"/>
            </a:xfrm>
            <a:custGeom>
              <a:rect b="b" l="l" r="r" t="t"/>
              <a:pathLst>
                <a:path extrusionOk="0" h="534" w="601">
                  <a:moveTo>
                    <a:pt x="323" y="0"/>
                  </a:moveTo>
                  <a:cubicBezTo>
                    <a:pt x="302" y="0"/>
                    <a:pt x="281" y="3"/>
                    <a:pt x="259" y="8"/>
                  </a:cubicBezTo>
                  <a:cubicBezTo>
                    <a:pt x="125" y="8"/>
                    <a:pt x="1" y="143"/>
                    <a:pt x="1" y="308"/>
                  </a:cubicBezTo>
                  <a:cubicBezTo>
                    <a:pt x="37" y="425"/>
                    <a:pt x="135" y="533"/>
                    <a:pt x="248" y="533"/>
                  </a:cubicBezTo>
                  <a:cubicBezTo>
                    <a:pt x="265" y="533"/>
                    <a:pt x="283" y="531"/>
                    <a:pt x="301" y="525"/>
                  </a:cubicBezTo>
                  <a:cubicBezTo>
                    <a:pt x="466" y="525"/>
                    <a:pt x="601" y="401"/>
                    <a:pt x="559" y="267"/>
                  </a:cubicBezTo>
                  <a:cubicBezTo>
                    <a:pt x="559" y="114"/>
                    <a:pt x="458" y="0"/>
                    <a:pt x="3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41"/>
            <p:cNvSpPr/>
            <p:nvPr/>
          </p:nvSpPr>
          <p:spPr>
            <a:xfrm>
              <a:off x="253100" y="3039050"/>
              <a:ext cx="7775" cy="7525"/>
            </a:xfrm>
            <a:custGeom>
              <a:rect b="b" l="l" r="r" t="t"/>
              <a:pathLst>
                <a:path extrusionOk="0" h="301" w="311">
                  <a:moveTo>
                    <a:pt x="311" y="1"/>
                  </a:moveTo>
                  <a:lnTo>
                    <a:pt x="1" y="42"/>
                  </a:lnTo>
                  <a:lnTo>
                    <a:pt x="52" y="300"/>
                  </a:lnTo>
                  <a:lnTo>
                    <a:pt x="135" y="300"/>
                  </a:lnTo>
                  <a:lnTo>
                    <a:pt x="218" y="218"/>
                  </a:lnTo>
                  <a:cubicBezTo>
                    <a:pt x="259" y="176"/>
                    <a:pt x="311" y="83"/>
                    <a:pt x="3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41"/>
            <p:cNvSpPr/>
            <p:nvPr/>
          </p:nvSpPr>
          <p:spPr>
            <a:xfrm>
              <a:off x="315650" y="3034650"/>
              <a:ext cx="14000" cy="7800"/>
            </a:xfrm>
            <a:custGeom>
              <a:rect b="b" l="l" r="r" t="t"/>
              <a:pathLst>
                <a:path extrusionOk="0" h="312" w="560">
                  <a:moveTo>
                    <a:pt x="559" y="1"/>
                  </a:moveTo>
                  <a:lnTo>
                    <a:pt x="1" y="53"/>
                  </a:lnTo>
                  <a:cubicBezTo>
                    <a:pt x="1" y="135"/>
                    <a:pt x="83" y="218"/>
                    <a:pt x="176" y="259"/>
                  </a:cubicBezTo>
                  <a:cubicBezTo>
                    <a:pt x="218" y="259"/>
                    <a:pt x="259" y="311"/>
                    <a:pt x="301" y="311"/>
                  </a:cubicBezTo>
                  <a:cubicBezTo>
                    <a:pt x="301" y="259"/>
                    <a:pt x="342" y="259"/>
                    <a:pt x="342" y="259"/>
                  </a:cubicBezTo>
                  <a:cubicBezTo>
                    <a:pt x="476" y="218"/>
                    <a:pt x="559" y="135"/>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41"/>
            <p:cNvSpPr/>
            <p:nvPr/>
          </p:nvSpPr>
          <p:spPr>
            <a:xfrm>
              <a:off x="395275" y="3160800"/>
              <a:ext cx="6475" cy="7525"/>
            </a:xfrm>
            <a:custGeom>
              <a:rect b="b" l="l" r="r" t="t"/>
              <a:pathLst>
                <a:path extrusionOk="0" h="301" w="259">
                  <a:moveTo>
                    <a:pt x="259" y="0"/>
                  </a:moveTo>
                  <a:cubicBezTo>
                    <a:pt x="217" y="0"/>
                    <a:pt x="135" y="42"/>
                    <a:pt x="93" y="83"/>
                  </a:cubicBezTo>
                  <a:lnTo>
                    <a:pt x="93" y="124"/>
                  </a:lnTo>
                  <a:cubicBezTo>
                    <a:pt x="0" y="176"/>
                    <a:pt x="0" y="217"/>
                    <a:pt x="0" y="300"/>
                  </a:cubicBezTo>
                  <a:lnTo>
                    <a:pt x="259"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41"/>
            <p:cNvSpPr/>
            <p:nvPr/>
          </p:nvSpPr>
          <p:spPr>
            <a:xfrm>
              <a:off x="390100" y="3091775"/>
              <a:ext cx="7525" cy="14000"/>
            </a:xfrm>
            <a:custGeom>
              <a:rect b="b" l="l" r="r" t="t"/>
              <a:pathLst>
                <a:path extrusionOk="0" h="560" w="301">
                  <a:moveTo>
                    <a:pt x="207" y="1"/>
                  </a:moveTo>
                  <a:cubicBezTo>
                    <a:pt x="83" y="42"/>
                    <a:pt x="0" y="177"/>
                    <a:pt x="0" y="301"/>
                  </a:cubicBezTo>
                  <a:cubicBezTo>
                    <a:pt x="0" y="435"/>
                    <a:pt x="83" y="518"/>
                    <a:pt x="207" y="559"/>
                  </a:cubicBezTo>
                  <a:lnTo>
                    <a:pt x="30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41"/>
            <p:cNvSpPr/>
            <p:nvPr/>
          </p:nvSpPr>
          <p:spPr>
            <a:xfrm>
              <a:off x="384675" y="3029500"/>
              <a:ext cx="7525" cy="7500"/>
            </a:xfrm>
            <a:custGeom>
              <a:rect b="b" l="l" r="r" t="t"/>
              <a:pathLst>
                <a:path extrusionOk="0" h="300" w="301">
                  <a:moveTo>
                    <a:pt x="300" y="0"/>
                  </a:moveTo>
                  <a:lnTo>
                    <a:pt x="0" y="41"/>
                  </a:lnTo>
                  <a:cubicBezTo>
                    <a:pt x="0" y="124"/>
                    <a:pt x="83" y="207"/>
                    <a:pt x="124" y="259"/>
                  </a:cubicBezTo>
                  <a:cubicBezTo>
                    <a:pt x="217" y="259"/>
                    <a:pt x="259" y="300"/>
                    <a:pt x="300" y="300"/>
                  </a:cubicBezTo>
                  <a:lnTo>
                    <a:pt x="3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41"/>
            <p:cNvSpPr/>
            <p:nvPr/>
          </p:nvSpPr>
          <p:spPr>
            <a:xfrm>
              <a:off x="256475" y="3171650"/>
              <a:ext cx="7500" cy="7525"/>
            </a:xfrm>
            <a:custGeom>
              <a:rect b="b" l="l" r="r" t="t"/>
              <a:pathLst>
                <a:path extrusionOk="0" h="301" w="300">
                  <a:moveTo>
                    <a:pt x="259" y="1"/>
                  </a:moveTo>
                  <a:cubicBezTo>
                    <a:pt x="217" y="1"/>
                    <a:pt x="176" y="42"/>
                    <a:pt x="124" y="42"/>
                  </a:cubicBezTo>
                  <a:cubicBezTo>
                    <a:pt x="83" y="125"/>
                    <a:pt x="41" y="166"/>
                    <a:pt x="0" y="259"/>
                  </a:cubicBezTo>
                  <a:lnTo>
                    <a:pt x="0" y="300"/>
                  </a:lnTo>
                  <a:lnTo>
                    <a:pt x="300" y="300"/>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41"/>
            <p:cNvSpPr/>
            <p:nvPr/>
          </p:nvSpPr>
          <p:spPr>
            <a:xfrm>
              <a:off x="251025" y="3102650"/>
              <a:ext cx="7525" cy="13975"/>
            </a:xfrm>
            <a:custGeom>
              <a:rect b="b" l="l" r="r" t="t"/>
              <a:pathLst>
                <a:path extrusionOk="0" h="559" w="301">
                  <a:moveTo>
                    <a:pt x="218" y="0"/>
                  </a:moveTo>
                  <a:cubicBezTo>
                    <a:pt x="84" y="41"/>
                    <a:pt x="1" y="176"/>
                    <a:pt x="42" y="300"/>
                  </a:cubicBezTo>
                  <a:cubicBezTo>
                    <a:pt x="42" y="383"/>
                    <a:pt x="135" y="517"/>
                    <a:pt x="218" y="517"/>
                  </a:cubicBezTo>
                  <a:cubicBezTo>
                    <a:pt x="259" y="558"/>
                    <a:pt x="301" y="558"/>
                    <a:pt x="301" y="558"/>
                  </a:cubicBezTo>
                  <a:lnTo>
                    <a:pt x="3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41"/>
            <p:cNvSpPr/>
            <p:nvPr/>
          </p:nvSpPr>
          <p:spPr>
            <a:xfrm>
              <a:off x="251025" y="3040100"/>
              <a:ext cx="3400" cy="6475"/>
            </a:xfrm>
            <a:custGeom>
              <a:rect b="b" l="l" r="r" t="t"/>
              <a:pathLst>
                <a:path extrusionOk="0" h="259" w="136">
                  <a:moveTo>
                    <a:pt x="1" y="0"/>
                  </a:moveTo>
                  <a:lnTo>
                    <a:pt x="1" y="258"/>
                  </a:lnTo>
                  <a:lnTo>
                    <a:pt x="135" y="258"/>
                  </a:lnTo>
                  <a:lnTo>
                    <a:pt x="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41"/>
            <p:cNvSpPr/>
            <p:nvPr/>
          </p:nvSpPr>
          <p:spPr>
            <a:xfrm>
              <a:off x="1073775" y="2837700"/>
              <a:ext cx="6475" cy="7525"/>
            </a:xfrm>
            <a:custGeom>
              <a:rect b="b" l="l" r="r" t="t"/>
              <a:pathLst>
                <a:path extrusionOk="0" h="301" w="259">
                  <a:moveTo>
                    <a:pt x="259" y="1"/>
                  </a:moveTo>
                  <a:lnTo>
                    <a:pt x="0" y="42"/>
                  </a:lnTo>
                  <a:lnTo>
                    <a:pt x="0" y="300"/>
                  </a:lnTo>
                  <a:lnTo>
                    <a:pt x="52" y="300"/>
                  </a:lnTo>
                  <a:cubicBezTo>
                    <a:pt x="176" y="259"/>
                    <a:pt x="259" y="125"/>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41"/>
            <p:cNvSpPr/>
            <p:nvPr/>
          </p:nvSpPr>
          <p:spPr>
            <a:xfrm>
              <a:off x="1136325" y="2832275"/>
              <a:ext cx="13975" cy="7800"/>
            </a:xfrm>
            <a:custGeom>
              <a:rect b="b" l="l" r="r" t="t"/>
              <a:pathLst>
                <a:path extrusionOk="0" h="312" w="559">
                  <a:moveTo>
                    <a:pt x="517" y="0"/>
                  </a:moveTo>
                  <a:lnTo>
                    <a:pt x="0" y="42"/>
                  </a:lnTo>
                  <a:lnTo>
                    <a:pt x="0" y="135"/>
                  </a:lnTo>
                  <a:cubicBezTo>
                    <a:pt x="34" y="237"/>
                    <a:pt x="103" y="311"/>
                    <a:pt x="196" y="311"/>
                  </a:cubicBezTo>
                  <a:cubicBezTo>
                    <a:pt x="216" y="311"/>
                    <a:pt x="237" y="308"/>
                    <a:pt x="259" y="300"/>
                  </a:cubicBezTo>
                  <a:cubicBezTo>
                    <a:pt x="434" y="300"/>
                    <a:pt x="558" y="176"/>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41"/>
            <p:cNvSpPr/>
            <p:nvPr/>
          </p:nvSpPr>
          <p:spPr>
            <a:xfrm>
              <a:off x="940400" y="2910850"/>
              <a:ext cx="7500" cy="13975"/>
            </a:xfrm>
            <a:custGeom>
              <a:rect b="b" l="l" r="r" t="t"/>
              <a:pathLst>
                <a:path extrusionOk="0" h="559" w="300">
                  <a:moveTo>
                    <a:pt x="0" y="1"/>
                  </a:moveTo>
                  <a:lnTo>
                    <a:pt x="41" y="559"/>
                  </a:lnTo>
                  <a:cubicBezTo>
                    <a:pt x="166" y="559"/>
                    <a:pt x="300" y="435"/>
                    <a:pt x="259" y="259"/>
                  </a:cubicBezTo>
                  <a:cubicBezTo>
                    <a:pt x="259" y="135"/>
                    <a:pt x="124"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41"/>
            <p:cNvSpPr/>
            <p:nvPr/>
          </p:nvSpPr>
          <p:spPr>
            <a:xfrm>
              <a:off x="1002675" y="2906350"/>
              <a:ext cx="12950" cy="9950"/>
            </a:xfrm>
            <a:custGeom>
              <a:rect b="b" l="l" r="r" t="t"/>
              <a:pathLst>
                <a:path extrusionOk="0" h="398" w="518">
                  <a:moveTo>
                    <a:pt x="318" y="0"/>
                  </a:moveTo>
                  <a:cubicBezTo>
                    <a:pt x="298" y="0"/>
                    <a:pt x="278" y="5"/>
                    <a:pt x="259" y="15"/>
                  </a:cubicBezTo>
                  <a:cubicBezTo>
                    <a:pt x="94" y="15"/>
                    <a:pt x="1" y="139"/>
                    <a:pt x="1" y="274"/>
                  </a:cubicBezTo>
                  <a:lnTo>
                    <a:pt x="1" y="398"/>
                  </a:lnTo>
                  <a:lnTo>
                    <a:pt x="518" y="139"/>
                  </a:lnTo>
                  <a:cubicBezTo>
                    <a:pt x="485" y="73"/>
                    <a:pt x="399" y="0"/>
                    <a:pt x="3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41"/>
            <p:cNvSpPr/>
            <p:nvPr/>
          </p:nvSpPr>
          <p:spPr>
            <a:xfrm>
              <a:off x="965200" y="2874400"/>
              <a:ext cx="13975" cy="14000"/>
            </a:xfrm>
            <a:custGeom>
              <a:rect b="b" l="l" r="r" t="t"/>
              <a:pathLst>
                <a:path extrusionOk="0" h="560" w="559">
                  <a:moveTo>
                    <a:pt x="259" y="1"/>
                  </a:moveTo>
                  <a:cubicBezTo>
                    <a:pt x="125" y="1"/>
                    <a:pt x="1" y="125"/>
                    <a:pt x="1" y="301"/>
                  </a:cubicBezTo>
                  <a:cubicBezTo>
                    <a:pt x="42" y="425"/>
                    <a:pt x="166" y="559"/>
                    <a:pt x="301" y="559"/>
                  </a:cubicBezTo>
                  <a:cubicBezTo>
                    <a:pt x="466" y="518"/>
                    <a:pt x="559" y="383"/>
                    <a:pt x="559" y="259"/>
                  </a:cubicBezTo>
                  <a:cubicBezTo>
                    <a:pt x="559" y="83"/>
                    <a:pt x="42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41"/>
            <p:cNvSpPr/>
            <p:nvPr/>
          </p:nvSpPr>
          <p:spPr>
            <a:xfrm>
              <a:off x="1033950" y="2868975"/>
              <a:ext cx="15275" cy="13975"/>
            </a:xfrm>
            <a:custGeom>
              <a:rect b="b" l="l" r="r" t="t"/>
              <a:pathLst>
                <a:path extrusionOk="0" h="559" w="611">
                  <a:moveTo>
                    <a:pt x="301" y="1"/>
                  </a:moveTo>
                  <a:cubicBezTo>
                    <a:pt x="135" y="1"/>
                    <a:pt x="1" y="125"/>
                    <a:pt x="42" y="300"/>
                  </a:cubicBezTo>
                  <a:cubicBezTo>
                    <a:pt x="42" y="424"/>
                    <a:pt x="177" y="559"/>
                    <a:pt x="301" y="559"/>
                  </a:cubicBezTo>
                  <a:cubicBezTo>
                    <a:pt x="476" y="559"/>
                    <a:pt x="611" y="383"/>
                    <a:pt x="559" y="259"/>
                  </a:cubicBezTo>
                  <a:cubicBezTo>
                    <a:pt x="559" y="83"/>
                    <a:pt x="435" y="1"/>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41"/>
            <p:cNvSpPr/>
            <p:nvPr/>
          </p:nvSpPr>
          <p:spPr>
            <a:xfrm>
              <a:off x="934975" y="2848550"/>
              <a:ext cx="7500" cy="7525"/>
            </a:xfrm>
            <a:custGeom>
              <a:rect b="b" l="l" r="r" t="t"/>
              <a:pathLst>
                <a:path extrusionOk="0" h="301" w="300">
                  <a:moveTo>
                    <a:pt x="300" y="1"/>
                  </a:moveTo>
                  <a:lnTo>
                    <a:pt x="0" y="42"/>
                  </a:lnTo>
                  <a:lnTo>
                    <a:pt x="41" y="301"/>
                  </a:lnTo>
                  <a:lnTo>
                    <a:pt x="83" y="301"/>
                  </a:lnTo>
                  <a:cubicBezTo>
                    <a:pt x="217" y="259"/>
                    <a:pt x="300" y="125"/>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41"/>
            <p:cNvSpPr/>
            <p:nvPr/>
          </p:nvSpPr>
          <p:spPr>
            <a:xfrm>
              <a:off x="997525" y="2843125"/>
              <a:ext cx="13975" cy="7525"/>
            </a:xfrm>
            <a:custGeom>
              <a:rect b="b" l="l" r="r" t="t"/>
              <a:pathLst>
                <a:path extrusionOk="0" h="301" w="559">
                  <a:moveTo>
                    <a:pt x="558" y="1"/>
                  </a:moveTo>
                  <a:lnTo>
                    <a:pt x="0" y="42"/>
                  </a:lnTo>
                  <a:cubicBezTo>
                    <a:pt x="0" y="218"/>
                    <a:pt x="124" y="301"/>
                    <a:pt x="300" y="301"/>
                  </a:cubicBezTo>
                  <a:cubicBezTo>
                    <a:pt x="424" y="301"/>
                    <a:pt x="558" y="166"/>
                    <a:pt x="5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41"/>
            <p:cNvSpPr/>
            <p:nvPr/>
          </p:nvSpPr>
          <p:spPr>
            <a:xfrm>
              <a:off x="1066275" y="2838725"/>
              <a:ext cx="7525" cy="6500"/>
            </a:xfrm>
            <a:custGeom>
              <a:rect b="b" l="l" r="r" t="t"/>
              <a:pathLst>
                <a:path extrusionOk="0" h="260" w="301">
                  <a:moveTo>
                    <a:pt x="0" y="1"/>
                  </a:moveTo>
                  <a:cubicBezTo>
                    <a:pt x="0" y="84"/>
                    <a:pt x="93" y="177"/>
                    <a:pt x="176" y="218"/>
                  </a:cubicBezTo>
                  <a:cubicBezTo>
                    <a:pt x="217" y="259"/>
                    <a:pt x="259" y="259"/>
                    <a:pt x="300" y="259"/>
                  </a:cubicBezTo>
                  <a:lnTo>
                    <a:pt x="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41"/>
            <p:cNvSpPr/>
            <p:nvPr/>
          </p:nvSpPr>
          <p:spPr>
            <a:xfrm>
              <a:off x="806750" y="2990725"/>
              <a:ext cx="7525" cy="7525"/>
            </a:xfrm>
            <a:custGeom>
              <a:rect b="b" l="l" r="r" t="t"/>
              <a:pathLst>
                <a:path extrusionOk="0" h="301" w="301">
                  <a:moveTo>
                    <a:pt x="1" y="0"/>
                  </a:moveTo>
                  <a:lnTo>
                    <a:pt x="1" y="300"/>
                  </a:lnTo>
                  <a:lnTo>
                    <a:pt x="301" y="259"/>
                  </a:lnTo>
                  <a:cubicBezTo>
                    <a:pt x="301" y="166"/>
                    <a:pt x="218" y="83"/>
                    <a:pt x="177" y="42"/>
                  </a:cubicBezTo>
                  <a:cubicBezTo>
                    <a:pt x="84" y="42"/>
                    <a:pt x="42"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41"/>
            <p:cNvSpPr/>
            <p:nvPr/>
          </p:nvSpPr>
          <p:spPr>
            <a:xfrm>
              <a:off x="801325" y="2921700"/>
              <a:ext cx="7525" cy="14000"/>
            </a:xfrm>
            <a:custGeom>
              <a:rect b="b" l="l" r="r" t="t"/>
              <a:pathLst>
                <a:path extrusionOk="0" h="560" w="301">
                  <a:moveTo>
                    <a:pt x="1" y="1"/>
                  </a:moveTo>
                  <a:lnTo>
                    <a:pt x="42" y="559"/>
                  </a:lnTo>
                  <a:cubicBezTo>
                    <a:pt x="218" y="559"/>
                    <a:pt x="301" y="435"/>
                    <a:pt x="301" y="259"/>
                  </a:cubicBezTo>
                  <a:cubicBezTo>
                    <a:pt x="301" y="125"/>
                    <a:pt x="177"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41"/>
            <p:cNvSpPr/>
            <p:nvPr/>
          </p:nvSpPr>
          <p:spPr>
            <a:xfrm>
              <a:off x="863875" y="2916275"/>
              <a:ext cx="14000" cy="13975"/>
            </a:xfrm>
            <a:custGeom>
              <a:rect b="b" l="l" r="r" t="t"/>
              <a:pathLst>
                <a:path extrusionOk="0" h="559" w="560">
                  <a:moveTo>
                    <a:pt x="259" y="1"/>
                  </a:moveTo>
                  <a:cubicBezTo>
                    <a:pt x="125" y="42"/>
                    <a:pt x="1" y="176"/>
                    <a:pt x="1" y="300"/>
                  </a:cubicBezTo>
                  <a:cubicBezTo>
                    <a:pt x="42" y="476"/>
                    <a:pt x="177" y="559"/>
                    <a:pt x="301" y="559"/>
                  </a:cubicBezTo>
                  <a:cubicBezTo>
                    <a:pt x="476" y="559"/>
                    <a:pt x="559" y="435"/>
                    <a:pt x="559" y="259"/>
                  </a:cubicBezTo>
                  <a:cubicBezTo>
                    <a:pt x="559" y="13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41"/>
            <p:cNvSpPr/>
            <p:nvPr/>
          </p:nvSpPr>
          <p:spPr>
            <a:xfrm>
              <a:off x="826150" y="2884825"/>
              <a:ext cx="15000" cy="13325"/>
            </a:xfrm>
            <a:custGeom>
              <a:rect b="b" l="l" r="r" t="t"/>
              <a:pathLst>
                <a:path extrusionOk="0" h="533" w="600">
                  <a:moveTo>
                    <a:pt x="349" y="0"/>
                  </a:moveTo>
                  <a:cubicBezTo>
                    <a:pt x="333" y="0"/>
                    <a:pt x="317" y="2"/>
                    <a:pt x="300" y="8"/>
                  </a:cubicBezTo>
                  <a:cubicBezTo>
                    <a:pt x="135" y="8"/>
                    <a:pt x="0" y="142"/>
                    <a:pt x="42" y="307"/>
                  </a:cubicBezTo>
                  <a:cubicBezTo>
                    <a:pt x="42" y="424"/>
                    <a:pt x="143" y="533"/>
                    <a:pt x="277" y="533"/>
                  </a:cubicBezTo>
                  <a:cubicBezTo>
                    <a:pt x="298" y="533"/>
                    <a:pt x="319" y="530"/>
                    <a:pt x="341" y="525"/>
                  </a:cubicBezTo>
                  <a:cubicBezTo>
                    <a:pt x="476" y="525"/>
                    <a:pt x="600" y="400"/>
                    <a:pt x="600" y="266"/>
                  </a:cubicBezTo>
                  <a:cubicBezTo>
                    <a:pt x="564" y="121"/>
                    <a:pt x="464" y="0"/>
                    <a:pt x="3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41"/>
            <p:cNvSpPr/>
            <p:nvPr/>
          </p:nvSpPr>
          <p:spPr>
            <a:xfrm>
              <a:off x="831575" y="2954025"/>
              <a:ext cx="15025" cy="13975"/>
            </a:xfrm>
            <a:custGeom>
              <a:rect b="b" l="l" r="r" t="t"/>
              <a:pathLst>
                <a:path extrusionOk="0" h="559" w="601">
                  <a:moveTo>
                    <a:pt x="300" y="0"/>
                  </a:moveTo>
                  <a:cubicBezTo>
                    <a:pt x="124" y="0"/>
                    <a:pt x="0" y="124"/>
                    <a:pt x="42" y="300"/>
                  </a:cubicBezTo>
                  <a:cubicBezTo>
                    <a:pt x="42" y="434"/>
                    <a:pt x="176" y="558"/>
                    <a:pt x="342" y="558"/>
                  </a:cubicBezTo>
                  <a:cubicBezTo>
                    <a:pt x="476" y="517"/>
                    <a:pt x="600" y="383"/>
                    <a:pt x="559" y="259"/>
                  </a:cubicBezTo>
                  <a:cubicBezTo>
                    <a:pt x="559" y="83"/>
                    <a:pt x="435" y="0"/>
                    <a:pt x="3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41"/>
            <p:cNvSpPr/>
            <p:nvPr/>
          </p:nvSpPr>
          <p:spPr>
            <a:xfrm>
              <a:off x="896200" y="2879375"/>
              <a:ext cx="13975" cy="14450"/>
            </a:xfrm>
            <a:custGeom>
              <a:rect b="b" l="l" r="r" t="t"/>
              <a:pathLst>
                <a:path extrusionOk="0" h="578" w="559">
                  <a:moveTo>
                    <a:pt x="321" y="1"/>
                  </a:moveTo>
                  <a:cubicBezTo>
                    <a:pt x="301" y="1"/>
                    <a:pt x="280" y="3"/>
                    <a:pt x="259" y="8"/>
                  </a:cubicBezTo>
                  <a:cubicBezTo>
                    <a:pt x="83" y="8"/>
                    <a:pt x="0" y="143"/>
                    <a:pt x="0" y="319"/>
                  </a:cubicBezTo>
                  <a:cubicBezTo>
                    <a:pt x="0" y="443"/>
                    <a:pt x="124" y="577"/>
                    <a:pt x="300" y="577"/>
                  </a:cubicBezTo>
                  <a:cubicBezTo>
                    <a:pt x="434" y="525"/>
                    <a:pt x="558" y="401"/>
                    <a:pt x="558" y="267"/>
                  </a:cubicBezTo>
                  <a:cubicBezTo>
                    <a:pt x="558" y="122"/>
                    <a:pt x="463" y="1"/>
                    <a:pt x="3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41"/>
            <p:cNvSpPr/>
            <p:nvPr/>
          </p:nvSpPr>
          <p:spPr>
            <a:xfrm>
              <a:off x="901625" y="2948600"/>
              <a:ext cx="13975" cy="13975"/>
            </a:xfrm>
            <a:custGeom>
              <a:rect b="b" l="l" r="r" t="t"/>
              <a:pathLst>
                <a:path extrusionOk="0" h="559" w="559">
                  <a:moveTo>
                    <a:pt x="259" y="0"/>
                  </a:moveTo>
                  <a:cubicBezTo>
                    <a:pt x="83" y="0"/>
                    <a:pt x="0" y="134"/>
                    <a:pt x="0" y="300"/>
                  </a:cubicBezTo>
                  <a:cubicBezTo>
                    <a:pt x="0" y="434"/>
                    <a:pt x="124" y="558"/>
                    <a:pt x="300" y="558"/>
                  </a:cubicBezTo>
                  <a:cubicBezTo>
                    <a:pt x="424" y="558"/>
                    <a:pt x="559" y="393"/>
                    <a:pt x="559" y="258"/>
                  </a:cubicBezTo>
                  <a:cubicBezTo>
                    <a:pt x="517" y="83"/>
                    <a:pt x="38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41"/>
            <p:cNvSpPr/>
            <p:nvPr/>
          </p:nvSpPr>
          <p:spPr>
            <a:xfrm>
              <a:off x="797200" y="2859150"/>
              <a:ext cx="6475" cy="7525"/>
            </a:xfrm>
            <a:custGeom>
              <a:rect b="b" l="l" r="r" t="t"/>
              <a:pathLst>
                <a:path extrusionOk="0" h="301" w="259">
                  <a:moveTo>
                    <a:pt x="0" y="1"/>
                  </a:moveTo>
                  <a:lnTo>
                    <a:pt x="0" y="301"/>
                  </a:lnTo>
                  <a:lnTo>
                    <a:pt x="42" y="301"/>
                  </a:lnTo>
                  <a:cubicBezTo>
                    <a:pt x="166" y="259"/>
                    <a:pt x="259" y="135"/>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41"/>
            <p:cNvSpPr/>
            <p:nvPr/>
          </p:nvSpPr>
          <p:spPr>
            <a:xfrm>
              <a:off x="858450" y="2853725"/>
              <a:ext cx="15025" cy="7775"/>
            </a:xfrm>
            <a:custGeom>
              <a:rect b="b" l="l" r="r" t="t"/>
              <a:pathLst>
                <a:path extrusionOk="0" h="311" w="601">
                  <a:moveTo>
                    <a:pt x="559" y="1"/>
                  </a:moveTo>
                  <a:lnTo>
                    <a:pt x="1" y="52"/>
                  </a:lnTo>
                  <a:lnTo>
                    <a:pt x="42" y="94"/>
                  </a:lnTo>
                  <a:cubicBezTo>
                    <a:pt x="42" y="218"/>
                    <a:pt x="176" y="311"/>
                    <a:pt x="300" y="311"/>
                  </a:cubicBezTo>
                  <a:cubicBezTo>
                    <a:pt x="476" y="311"/>
                    <a:pt x="600" y="135"/>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41"/>
            <p:cNvSpPr/>
            <p:nvPr/>
          </p:nvSpPr>
          <p:spPr>
            <a:xfrm>
              <a:off x="932900" y="2910850"/>
              <a:ext cx="8550" cy="13975"/>
            </a:xfrm>
            <a:custGeom>
              <a:rect b="b" l="l" r="r" t="t"/>
              <a:pathLst>
                <a:path extrusionOk="0" h="559" w="342">
                  <a:moveTo>
                    <a:pt x="300" y="1"/>
                  </a:moveTo>
                  <a:cubicBezTo>
                    <a:pt x="207" y="1"/>
                    <a:pt x="166" y="42"/>
                    <a:pt x="124" y="94"/>
                  </a:cubicBezTo>
                  <a:cubicBezTo>
                    <a:pt x="42" y="135"/>
                    <a:pt x="0" y="218"/>
                    <a:pt x="42" y="300"/>
                  </a:cubicBezTo>
                  <a:cubicBezTo>
                    <a:pt x="42" y="435"/>
                    <a:pt x="124" y="517"/>
                    <a:pt x="207" y="559"/>
                  </a:cubicBezTo>
                  <a:lnTo>
                    <a:pt x="341" y="559"/>
                  </a:lnTo>
                  <a:lnTo>
                    <a:pt x="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41"/>
            <p:cNvSpPr/>
            <p:nvPr/>
          </p:nvSpPr>
          <p:spPr>
            <a:xfrm>
              <a:off x="928500" y="2849600"/>
              <a:ext cx="7525" cy="6475"/>
            </a:xfrm>
            <a:custGeom>
              <a:rect b="b" l="l" r="r" t="t"/>
              <a:pathLst>
                <a:path extrusionOk="0" h="259" w="301">
                  <a:moveTo>
                    <a:pt x="1" y="0"/>
                  </a:moveTo>
                  <a:lnTo>
                    <a:pt x="1" y="42"/>
                  </a:lnTo>
                  <a:cubicBezTo>
                    <a:pt x="1" y="124"/>
                    <a:pt x="83" y="166"/>
                    <a:pt x="125" y="217"/>
                  </a:cubicBezTo>
                  <a:cubicBezTo>
                    <a:pt x="176" y="259"/>
                    <a:pt x="218" y="259"/>
                    <a:pt x="300" y="259"/>
                  </a:cubicBez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41"/>
            <p:cNvSpPr/>
            <p:nvPr/>
          </p:nvSpPr>
          <p:spPr>
            <a:xfrm>
              <a:off x="667950" y="3001325"/>
              <a:ext cx="7525" cy="7500"/>
            </a:xfrm>
            <a:custGeom>
              <a:rect b="b" l="l" r="r" t="t"/>
              <a:pathLst>
                <a:path extrusionOk="0" h="300" w="301">
                  <a:moveTo>
                    <a:pt x="1" y="0"/>
                  </a:moveTo>
                  <a:lnTo>
                    <a:pt x="42" y="300"/>
                  </a:lnTo>
                  <a:lnTo>
                    <a:pt x="301" y="259"/>
                  </a:lnTo>
                  <a:cubicBezTo>
                    <a:pt x="301" y="217"/>
                    <a:pt x="301" y="176"/>
                    <a:pt x="259" y="135"/>
                  </a:cubicBezTo>
                  <a:cubicBezTo>
                    <a:pt x="208" y="42"/>
                    <a:pt x="125"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41"/>
            <p:cNvSpPr/>
            <p:nvPr/>
          </p:nvSpPr>
          <p:spPr>
            <a:xfrm>
              <a:off x="662525" y="2932550"/>
              <a:ext cx="8550" cy="14000"/>
            </a:xfrm>
            <a:custGeom>
              <a:rect b="b" l="l" r="r" t="t"/>
              <a:pathLst>
                <a:path extrusionOk="0" h="560" w="342">
                  <a:moveTo>
                    <a:pt x="1" y="1"/>
                  </a:moveTo>
                  <a:lnTo>
                    <a:pt x="42" y="559"/>
                  </a:lnTo>
                  <a:cubicBezTo>
                    <a:pt x="218" y="559"/>
                    <a:pt x="342" y="384"/>
                    <a:pt x="301" y="259"/>
                  </a:cubicBezTo>
                  <a:cubicBezTo>
                    <a:pt x="301" y="84"/>
                    <a:pt x="166"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41"/>
            <p:cNvSpPr/>
            <p:nvPr/>
          </p:nvSpPr>
          <p:spPr>
            <a:xfrm>
              <a:off x="731275" y="2995900"/>
              <a:ext cx="14250" cy="7775"/>
            </a:xfrm>
            <a:custGeom>
              <a:rect b="b" l="l" r="r" t="t"/>
              <a:pathLst>
                <a:path extrusionOk="0" h="311" w="570">
                  <a:moveTo>
                    <a:pt x="259" y="0"/>
                  </a:moveTo>
                  <a:cubicBezTo>
                    <a:pt x="135" y="52"/>
                    <a:pt x="53" y="93"/>
                    <a:pt x="1" y="217"/>
                  </a:cubicBezTo>
                  <a:lnTo>
                    <a:pt x="1" y="310"/>
                  </a:lnTo>
                  <a:lnTo>
                    <a:pt x="570" y="259"/>
                  </a:lnTo>
                  <a:cubicBezTo>
                    <a:pt x="518" y="134"/>
                    <a:pt x="435" y="52"/>
                    <a:pt x="3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41"/>
            <p:cNvSpPr/>
            <p:nvPr/>
          </p:nvSpPr>
          <p:spPr>
            <a:xfrm>
              <a:off x="724825" y="2927125"/>
              <a:ext cx="15275" cy="14000"/>
            </a:xfrm>
            <a:custGeom>
              <a:rect b="b" l="l" r="r" t="t"/>
              <a:pathLst>
                <a:path extrusionOk="0" h="560" w="611">
                  <a:moveTo>
                    <a:pt x="311" y="1"/>
                  </a:moveTo>
                  <a:cubicBezTo>
                    <a:pt x="135" y="1"/>
                    <a:pt x="0" y="125"/>
                    <a:pt x="52" y="301"/>
                  </a:cubicBezTo>
                  <a:cubicBezTo>
                    <a:pt x="52" y="476"/>
                    <a:pt x="176" y="559"/>
                    <a:pt x="352" y="559"/>
                  </a:cubicBezTo>
                  <a:cubicBezTo>
                    <a:pt x="476" y="559"/>
                    <a:pt x="610" y="425"/>
                    <a:pt x="610" y="259"/>
                  </a:cubicBezTo>
                  <a:cubicBezTo>
                    <a:pt x="569" y="84"/>
                    <a:pt x="435" y="1"/>
                    <a:pt x="3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41"/>
            <p:cNvSpPr/>
            <p:nvPr/>
          </p:nvSpPr>
          <p:spPr>
            <a:xfrm>
              <a:off x="688375" y="2894825"/>
              <a:ext cx="13975" cy="13975"/>
            </a:xfrm>
            <a:custGeom>
              <a:rect b="b" l="l" r="r" t="t"/>
              <a:pathLst>
                <a:path extrusionOk="0" h="559" w="559">
                  <a:moveTo>
                    <a:pt x="259" y="0"/>
                  </a:moveTo>
                  <a:cubicBezTo>
                    <a:pt x="125" y="42"/>
                    <a:pt x="1" y="166"/>
                    <a:pt x="1" y="300"/>
                  </a:cubicBezTo>
                  <a:cubicBezTo>
                    <a:pt x="1" y="476"/>
                    <a:pt x="166" y="559"/>
                    <a:pt x="300" y="559"/>
                  </a:cubicBezTo>
                  <a:cubicBezTo>
                    <a:pt x="476" y="559"/>
                    <a:pt x="559" y="424"/>
                    <a:pt x="559" y="259"/>
                  </a:cubicBezTo>
                  <a:cubicBezTo>
                    <a:pt x="559" y="125"/>
                    <a:pt x="42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41"/>
            <p:cNvSpPr/>
            <p:nvPr/>
          </p:nvSpPr>
          <p:spPr>
            <a:xfrm>
              <a:off x="693800" y="2964600"/>
              <a:ext cx="14000" cy="13400"/>
            </a:xfrm>
            <a:custGeom>
              <a:rect b="b" l="l" r="r" t="t"/>
              <a:pathLst>
                <a:path extrusionOk="0" h="536" w="560">
                  <a:moveTo>
                    <a:pt x="330" y="0"/>
                  </a:moveTo>
                  <a:cubicBezTo>
                    <a:pt x="307" y="0"/>
                    <a:pt x="284" y="4"/>
                    <a:pt x="259" y="11"/>
                  </a:cubicBezTo>
                  <a:cubicBezTo>
                    <a:pt x="83" y="11"/>
                    <a:pt x="1" y="135"/>
                    <a:pt x="1" y="311"/>
                  </a:cubicBezTo>
                  <a:cubicBezTo>
                    <a:pt x="1" y="420"/>
                    <a:pt x="95" y="536"/>
                    <a:pt x="237" y="536"/>
                  </a:cubicBezTo>
                  <a:cubicBezTo>
                    <a:pt x="257" y="536"/>
                    <a:pt x="278" y="534"/>
                    <a:pt x="301" y="528"/>
                  </a:cubicBezTo>
                  <a:cubicBezTo>
                    <a:pt x="466" y="528"/>
                    <a:pt x="559" y="394"/>
                    <a:pt x="559" y="270"/>
                  </a:cubicBezTo>
                  <a:cubicBezTo>
                    <a:pt x="559" y="120"/>
                    <a:pt x="461" y="0"/>
                    <a:pt x="3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41"/>
            <p:cNvSpPr/>
            <p:nvPr/>
          </p:nvSpPr>
          <p:spPr>
            <a:xfrm>
              <a:off x="757125" y="2889400"/>
              <a:ext cx="15275" cy="14175"/>
            </a:xfrm>
            <a:custGeom>
              <a:rect b="b" l="l" r="r" t="t"/>
              <a:pathLst>
                <a:path extrusionOk="0" h="567" w="611">
                  <a:moveTo>
                    <a:pt x="259" y="0"/>
                  </a:moveTo>
                  <a:cubicBezTo>
                    <a:pt x="135" y="42"/>
                    <a:pt x="1" y="176"/>
                    <a:pt x="1" y="300"/>
                  </a:cubicBezTo>
                  <a:cubicBezTo>
                    <a:pt x="46" y="453"/>
                    <a:pt x="145" y="567"/>
                    <a:pt x="259" y="567"/>
                  </a:cubicBezTo>
                  <a:cubicBezTo>
                    <a:pt x="276" y="567"/>
                    <a:pt x="293" y="564"/>
                    <a:pt x="311" y="559"/>
                  </a:cubicBezTo>
                  <a:cubicBezTo>
                    <a:pt x="476" y="559"/>
                    <a:pt x="611" y="435"/>
                    <a:pt x="569" y="259"/>
                  </a:cubicBezTo>
                  <a:cubicBezTo>
                    <a:pt x="569" y="124"/>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41"/>
            <p:cNvSpPr/>
            <p:nvPr/>
          </p:nvSpPr>
          <p:spPr>
            <a:xfrm>
              <a:off x="762550" y="2959250"/>
              <a:ext cx="14000" cy="14175"/>
            </a:xfrm>
            <a:custGeom>
              <a:rect b="b" l="l" r="r" t="t"/>
              <a:pathLst>
                <a:path extrusionOk="0" h="567" w="560">
                  <a:moveTo>
                    <a:pt x="326" y="0"/>
                  </a:moveTo>
                  <a:cubicBezTo>
                    <a:pt x="304" y="0"/>
                    <a:pt x="282" y="3"/>
                    <a:pt x="259" y="8"/>
                  </a:cubicBezTo>
                  <a:cubicBezTo>
                    <a:pt x="135" y="8"/>
                    <a:pt x="1" y="132"/>
                    <a:pt x="1" y="308"/>
                  </a:cubicBezTo>
                  <a:cubicBezTo>
                    <a:pt x="42" y="432"/>
                    <a:pt x="177" y="567"/>
                    <a:pt x="301" y="567"/>
                  </a:cubicBezTo>
                  <a:cubicBezTo>
                    <a:pt x="476" y="525"/>
                    <a:pt x="559" y="391"/>
                    <a:pt x="559" y="267"/>
                  </a:cubicBezTo>
                  <a:cubicBezTo>
                    <a:pt x="559" y="114"/>
                    <a:pt x="465" y="0"/>
                    <a:pt x="3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41"/>
            <p:cNvSpPr/>
            <p:nvPr/>
          </p:nvSpPr>
          <p:spPr>
            <a:xfrm>
              <a:off x="658125" y="2870000"/>
              <a:ext cx="7525" cy="7525"/>
            </a:xfrm>
            <a:custGeom>
              <a:rect b="b" l="l" r="r" t="t"/>
              <a:pathLst>
                <a:path extrusionOk="0" h="301" w="301">
                  <a:moveTo>
                    <a:pt x="1" y="1"/>
                  </a:moveTo>
                  <a:lnTo>
                    <a:pt x="42" y="301"/>
                  </a:lnTo>
                  <a:cubicBezTo>
                    <a:pt x="42" y="259"/>
                    <a:pt x="42" y="259"/>
                    <a:pt x="84" y="259"/>
                  </a:cubicBezTo>
                  <a:cubicBezTo>
                    <a:pt x="218" y="218"/>
                    <a:pt x="301" y="125"/>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41"/>
            <p:cNvSpPr/>
            <p:nvPr/>
          </p:nvSpPr>
          <p:spPr>
            <a:xfrm>
              <a:off x="720675" y="2864575"/>
              <a:ext cx="14000" cy="7525"/>
            </a:xfrm>
            <a:custGeom>
              <a:rect b="b" l="l" r="r" t="t"/>
              <a:pathLst>
                <a:path extrusionOk="0" h="301" w="560">
                  <a:moveTo>
                    <a:pt x="559" y="1"/>
                  </a:moveTo>
                  <a:lnTo>
                    <a:pt x="1" y="42"/>
                  </a:lnTo>
                  <a:cubicBezTo>
                    <a:pt x="1" y="177"/>
                    <a:pt x="125" y="301"/>
                    <a:pt x="301" y="301"/>
                  </a:cubicBezTo>
                  <a:cubicBezTo>
                    <a:pt x="425" y="259"/>
                    <a:pt x="559" y="135"/>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41"/>
            <p:cNvSpPr/>
            <p:nvPr/>
          </p:nvSpPr>
          <p:spPr>
            <a:xfrm>
              <a:off x="800300" y="2990725"/>
              <a:ext cx="6475" cy="7525"/>
            </a:xfrm>
            <a:custGeom>
              <a:rect b="b" l="l" r="r" t="t"/>
              <a:pathLst>
                <a:path extrusionOk="0" h="301" w="259">
                  <a:moveTo>
                    <a:pt x="259" y="0"/>
                  </a:moveTo>
                  <a:cubicBezTo>
                    <a:pt x="176" y="42"/>
                    <a:pt x="135" y="42"/>
                    <a:pt x="42" y="124"/>
                  </a:cubicBezTo>
                  <a:cubicBezTo>
                    <a:pt x="0" y="166"/>
                    <a:pt x="0" y="259"/>
                    <a:pt x="0" y="300"/>
                  </a:cubicBezTo>
                  <a:lnTo>
                    <a:pt x="259"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41"/>
            <p:cNvSpPr/>
            <p:nvPr/>
          </p:nvSpPr>
          <p:spPr>
            <a:xfrm>
              <a:off x="794875" y="2921700"/>
              <a:ext cx="7525" cy="14000"/>
            </a:xfrm>
            <a:custGeom>
              <a:rect b="b" l="l" r="r" t="t"/>
              <a:pathLst>
                <a:path extrusionOk="0" h="560" w="301">
                  <a:moveTo>
                    <a:pt x="259" y="1"/>
                  </a:moveTo>
                  <a:cubicBezTo>
                    <a:pt x="217" y="1"/>
                    <a:pt x="135" y="42"/>
                    <a:pt x="93" y="83"/>
                  </a:cubicBezTo>
                  <a:cubicBezTo>
                    <a:pt x="42" y="125"/>
                    <a:pt x="0" y="218"/>
                    <a:pt x="0" y="301"/>
                  </a:cubicBezTo>
                  <a:cubicBezTo>
                    <a:pt x="0" y="435"/>
                    <a:pt x="93" y="518"/>
                    <a:pt x="176" y="559"/>
                  </a:cubicBezTo>
                  <a:lnTo>
                    <a:pt x="30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41"/>
            <p:cNvSpPr/>
            <p:nvPr/>
          </p:nvSpPr>
          <p:spPr>
            <a:xfrm>
              <a:off x="789450" y="2859150"/>
              <a:ext cx="7775" cy="7525"/>
            </a:xfrm>
            <a:custGeom>
              <a:rect b="b" l="l" r="r" t="t"/>
              <a:pathLst>
                <a:path extrusionOk="0" h="301" w="311">
                  <a:moveTo>
                    <a:pt x="310" y="1"/>
                  </a:moveTo>
                  <a:lnTo>
                    <a:pt x="0" y="42"/>
                  </a:lnTo>
                  <a:cubicBezTo>
                    <a:pt x="0" y="135"/>
                    <a:pt x="93" y="218"/>
                    <a:pt x="135" y="259"/>
                  </a:cubicBezTo>
                  <a:cubicBezTo>
                    <a:pt x="176" y="301"/>
                    <a:pt x="259" y="301"/>
                    <a:pt x="310" y="301"/>
                  </a:cubicBezTo>
                  <a:lnTo>
                    <a:pt x="3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41"/>
            <p:cNvSpPr/>
            <p:nvPr/>
          </p:nvSpPr>
          <p:spPr>
            <a:xfrm>
              <a:off x="529925" y="3012175"/>
              <a:ext cx="7525" cy="6475"/>
            </a:xfrm>
            <a:custGeom>
              <a:rect b="b" l="l" r="r" t="t"/>
              <a:pathLst>
                <a:path extrusionOk="0" h="259" w="301">
                  <a:moveTo>
                    <a:pt x="1" y="0"/>
                  </a:moveTo>
                  <a:lnTo>
                    <a:pt x="1" y="259"/>
                  </a:lnTo>
                  <a:lnTo>
                    <a:pt x="301" y="259"/>
                  </a:lnTo>
                  <a:cubicBezTo>
                    <a:pt x="259" y="83"/>
                    <a:pt x="135"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41"/>
            <p:cNvSpPr/>
            <p:nvPr/>
          </p:nvSpPr>
          <p:spPr>
            <a:xfrm>
              <a:off x="524500" y="2942975"/>
              <a:ext cx="7775" cy="14175"/>
            </a:xfrm>
            <a:custGeom>
              <a:rect b="b" l="l" r="r" t="t"/>
              <a:pathLst>
                <a:path extrusionOk="0" h="567" w="311">
                  <a:moveTo>
                    <a:pt x="52" y="0"/>
                  </a:moveTo>
                  <a:cubicBezTo>
                    <a:pt x="35" y="0"/>
                    <a:pt x="17" y="3"/>
                    <a:pt x="1" y="8"/>
                  </a:cubicBezTo>
                  <a:lnTo>
                    <a:pt x="52" y="566"/>
                  </a:lnTo>
                  <a:cubicBezTo>
                    <a:pt x="176" y="525"/>
                    <a:pt x="311" y="401"/>
                    <a:pt x="311" y="266"/>
                  </a:cubicBezTo>
                  <a:cubicBezTo>
                    <a:pt x="311" y="121"/>
                    <a:pt x="176" y="0"/>
                    <a:pt x="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41"/>
            <p:cNvSpPr/>
            <p:nvPr/>
          </p:nvSpPr>
          <p:spPr>
            <a:xfrm>
              <a:off x="592475" y="3006750"/>
              <a:ext cx="14000" cy="7525"/>
            </a:xfrm>
            <a:custGeom>
              <a:rect b="b" l="l" r="r" t="t"/>
              <a:pathLst>
                <a:path extrusionOk="0" h="301" w="560">
                  <a:moveTo>
                    <a:pt x="259" y="0"/>
                  </a:moveTo>
                  <a:cubicBezTo>
                    <a:pt x="84" y="0"/>
                    <a:pt x="1" y="135"/>
                    <a:pt x="1" y="300"/>
                  </a:cubicBezTo>
                  <a:lnTo>
                    <a:pt x="559" y="259"/>
                  </a:lnTo>
                  <a:cubicBezTo>
                    <a:pt x="559" y="176"/>
                    <a:pt x="476" y="83"/>
                    <a:pt x="435" y="42"/>
                  </a:cubicBezTo>
                  <a:cubicBezTo>
                    <a:pt x="383" y="0"/>
                    <a:pt x="301"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41"/>
            <p:cNvSpPr/>
            <p:nvPr/>
          </p:nvSpPr>
          <p:spPr>
            <a:xfrm>
              <a:off x="587050" y="2937725"/>
              <a:ext cx="13975" cy="14250"/>
            </a:xfrm>
            <a:custGeom>
              <a:rect b="b" l="l" r="r" t="t"/>
              <a:pathLst>
                <a:path extrusionOk="0" h="570" w="559">
                  <a:moveTo>
                    <a:pt x="259" y="1"/>
                  </a:moveTo>
                  <a:cubicBezTo>
                    <a:pt x="135" y="1"/>
                    <a:pt x="1" y="135"/>
                    <a:pt x="1" y="311"/>
                  </a:cubicBezTo>
                  <a:cubicBezTo>
                    <a:pt x="1" y="435"/>
                    <a:pt x="176" y="569"/>
                    <a:pt x="301" y="569"/>
                  </a:cubicBezTo>
                  <a:cubicBezTo>
                    <a:pt x="476" y="518"/>
                    <a:pt x="559" y="394"/>
                    <a:pt x="559" y="259"/>
                  </a:cubicBezTo>
                  <a:cubicBezTo>
                    <a:pt x="559" y="94"/>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41"/>
            <p:cNvSpPr/>
            <p:nvPr/>
          </p:nvSpPr>
          <p:spPr>
            <a:xfrm>
              <a:off x="549325" y="2905425"/>
              <a:ext cx="15275" cy="14250"/>
            </a:xfrm>
            <a:custGeom>
              <a:rect b="b" l="l" r="r" t="t"/>
              <a:pathLst>
                <a:path extrusionOk="0" h="570" w="611">
                  <a:moveTo>
                    <a:pt x="300" y="0"/>
                  </a:moveTo>
                  <a:cubicBezTo>
                    <a:pt x="135" y="0"/>
                    <a:pt x="0" y="135"/>
                    <a:pt x="42" y="311"/>
                  </a:cubicBezTo>
                  <a:cubicBezTo>
                    <a:pt x="42" y="476"/>
                    <a:pt x="176" y="569"/>
                    <a:pt x="352" y="569"/>
                  </a:cubicBezTo>
                  <a:cubicBezTo>
                    <a:pt x="476" y="569"/>
                    <a:pt x="610" y="435"/>
                    <a:pt x="558" y="259"/>
                  </a:cubicBezTo>
                  <a:cubicBezTo>
                    <a:pt x="558" y="135"/>
                    <a:pt x="434" y="0"/>
                    <a:pt x="3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41"/>
            <p:cNvSpPr/>
            <p:nvPr/>
          </p:nvSpPr>
          <p:spPr>
            <a:xfrm>
              <a:off x="554750" y="2974425"/>
              <a:ext cx="15000" cy="14200"/>
            </a:xfrm>
            <a:custGeom>
              <a:rect b="b" l="l" r="r" t="t"/>
              <a:pathLst>
                <a:path extrusionOk="0" h="568" w="600">
                  <a:moveTo>
                    <a:pt x="259" y="1"/>
                  </a:moveTo>
                  <a:cubicBezTo>
                    <a:pt x="135" y="42"/>
                    <a:pt x="0" y="177"/>
                    <a:pt x="42" y="301"/>
                  </a:cubicBezTo>
                  <a:cubicBezTo>
                    <a:pt x="42" y="453"/>
                    <a:pt x="143" y="567"/>
                    <a:pt x="251" y="567"/>
                  </a:cubicBezTo>
                  <a:cubicBezTo>
                    <a:pt x="267" y="567"/>
                    <a:pt x="284" y="565"/>
                    <a:pt x="300" y="559"/>
                  </a:cubicBezTo>
                  <a:cubicBezTo>
                    <a:pt x="476" y="559"/>
                    <a:pt x="600" y="435"/>
                    <a:pt x="559" y="259"/>
                  </a:cubicBezTo>
                  <a:cubicBezTo>
                    <a:pt x="559" y="13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41"/>
            <p:cNvSpPr/>
            <p:nvPr/>
          </p:nvSpPr>
          <p:spPr>
            <a:xfrm>
              <a:off x="619375" y="2900250"/>
              <a:ext cx="13975" cy="13975"/>
            </a:xfrm>
            <a:custGeom>
              <a:rect b="b" l="l" r="r" t="t"/>
              <a:pathLst>
                <a:path extrusionOk="0" h="559" w="559">
                  <a:moveTo>
                    <a:pt x="259" y="1"/>
                  </a:moveTo>
                  <a:cubicBezTo>
                    <a:pt x="83" y="42"/>
                    <a:pt x="0" y="166"/>
                    <a:pt x="0" y="300"/>
                  </a:cubicBezTo>
                  <a:cubicBezTo>
                    <a:pt x="0" y="466"/>
                    <a:pt x="134" y="559"/>
                    <a:pt x="300" y="559"/>
                  </a:cubicBezTo>
                  <a:cubicBezTo>
                    <a:pt x="434" y="559"/>
                    <a:pt x="558" y="425"/>
                    <a:pt x="558" y="259"/>
                  </a:cubicBezTo>
                  <a:cubicBezTo>
                    <a:pt x="517" y="125"/>
                    <a:pt x="39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41"/>
            <p:cNvSpPr/>
            <p:nvPr/>
          </p:nvSpPr>
          <p:spPr>
            <a:xfrm>
              <a:off x="624800" y="2969850"/>
              <a:ext cx="13975" cy="13425"/>
            </a:xfrm>
            <a:custGeom>
              <a:rect b="b" l="l" r="r" t="t"/>
              <a:pathLst>
                <a:path extrusionOk="0" h="537" w="559">
                  <a:moveTo>
                    <a:pt x="306" y="1"/>
                  </a:moveTo>
                  <a:cubicBezTo>
                    <a:pt x="290" y="1"/>
                    <a:pt x="274" y="3"/>
                    <a:pt x="259" y="8"/>
                  </a:cubicBezTo>
                  <a:cubicBezTo>
                    <a:pt x="83" y="8"/>
                    <a:pt x="0" y="143"/>
                    <a:pt x="0" y="267"/>
                  </a:cubicBezTo>
                  <a:cubicBezTo>
                    <a:pt x="0" y="416"/>
                    <a:pt x="90" y="536"/>
                    <a:pt x="226" y="536"/>
                  </a:cubicBezTo>
                  <a:cubicBezTo>
                    <a:pt x="249" y="536"/>
                    <a:pt x="274" y="533"/>
                    <a:pt x="300" y="525"/>
                  </a:cubicBezTo>
                  <a:cubicBezTo>
                    <a:pt x="434" y="525"/>
                    <a:pt x="558" y="401"/>
                    <a:pt x="558" y="225"/>
                  </a:cubicBezTo>
                  <a:cubicBezTo>
                    <a:pt x="522" y="117"/>
                    <a:pt x="415" y="1"/>
                    <a:pt x="3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41"/>
            <p:cNvSpPr/>
            <p:nvPr/>
          </p:nvSpPr>
          <p:spPr>
            <a:xfrm>
              <a:off x="519325" y="2879575"/>
              <a:ext cx="7525" cy="7775"/>
            </a:xfrm>
            <a:custGeom>
              <a:rect b="b" l="l" r="r" t="t"/>
              <a:pathLst>
                <a:path extrusionOk="0" h="311" w="301">
                  <a:moveTo>
                    <a:pt x="301" y="0"/>
                  </a:moveTo>
                  <a:lnTo>
                    <a:pt x="1" y="52"/>
                  </a:lnTo>
                  <a:lnTo>
                    <a:pt x="42" y="311"/>
                  </a:lnTo>
                  <a:lnTo>
                    <a:pt x="84" y="311"/>
                  </a:lnTo>
                  <a:cubicBezTo>
                    <a:pt x="208" y="259"/>
                    <a:pt x="301" y="135"/>
                    <a:pt x="3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41"/>
            <p:cNvSpPr/>
            <p:nvPr/>
          </p:nvSpPr>
          <p:spPr>
            <a:xfrm>
              <a:off x="581625" y="2874400"/>
              <a:ext cx="13975" cy="7950"/>
            </a:xfrm>
            <a:custGeom>
              <a:rect b="b" l="l" r="r" t="t"/>
              <a:pathLst>
                <a:path extrusionOk="0" h="318" w="559">
                  <a:moveTo>
                    <a:pt x="559" y="1"/>
                  </a:moveTo>
                  <a:lnTo>
                    <a:pt x="1" y="42"/>
                  </a:lnTo>
                  <a:cubicBezTo>
                    <a:pt x="1" y="83"/>
                    <a:pt x="1" y="83"/>
                    <a:pt x="42" y="125"/>
                  </a:cubicBezTo>
                  <a:cubicBezTo>
                    <a:pt x="42" y="166"/>
                    <a:pt x="42" y="166"/>
                    <a:pt x="94" y="207"/>
                  </a:cubicBezTo>
                  <a:lnTo>
                    <a:pt x="135" y="259"/>
                  </a:lnTo>
                  <a:cubicBezTo>
                    <a:pt x="164" y="288"/>
                    <a:pt x="193" y="318"/>
                    <a:pt x="237" y="318"/>
                  </a:cubicBezTo>
                  <a:cubicBezTo>
                    <a:pt x="255" y="318"/>
                    <a:pt x="276" y="313"/>
                    <a:pt x="300" y="301"/>
                  </a:cubicBezTo>
                  <a:cubicBezTo>
                    <a:pt x="393" y="301"/>
                    <a:pt x="476" y="259"/>
                    <a:pt x="518" y="166"/>
                  </a:cubicBezTo>
                  <a:cubicBezTo>
                    <a:pt x="559" y="125"/>
                    <a:pt x="559" y="83"/>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41"/>
            <p:cNvSpPr/>
            <p:nvPr/>
          </p:nvSpPr>
          <p:spPr>
            <a:xfrm>
              <a:off x="661500" y="3001325"/>
              <a:ext cx="7525" cy="7500"/>
            </a:xfrm>
            <a:custGeom>
              <a:rect b="b" l="l" r="r" t="t"/>
              <a:pathLst>
                <a:path extrusionOk="0" h="300" w="301">
                  <a:moveTo>
                    <a:pt x="259" y="0"/>
                  </a:moveTo>
                  <a:cubicBezTo>
                    <a:pt x="207" y="0"/>
                    <a:pt x="166" y="42"/>
                    <a:pt x="124" y="93"/>
                  </a:cubicBezTo>
                  <a:cubicBezTo>
                    <a:pt x="42" y="135"/>
                    <a:pt x="42" y="176"/>
                    <a:pt x="0" y="259"/>
                  </a:cubicBezTo>
                  <a:lnTo>
                    <a:pt x="0" y="300"/>
                  </a:lnTo>
                  <a:lnTo>
                    <a:pt x="300"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41"/>
            <p:cNvSpPr/>
            <p:nvPr/>
          </p:nvSpPr>
          <p:spPr>
            <a:xfrm>
              <a:off x="656075" y="2932550"/>
              <a:ext cx="7525" cy="14000"/>
            </a:xfrm>
            <a:custGeom>
              <a:rect b="b" l="l" r="r" t="t"/>
              <a:pathLst>
                <a:path extrusionOk="0" h="560" w="301">
                  <a:moveTo>
                    <a:pt x="259" y="1"/>
                  </a:moveTo>
                  <a:cubicBezTo>
                    <a:pt x="217" y="1"/>
                    <a:pt x="166" y="42"/>
                    <a:pt x="124" y="42"/>
                  </a:cubicBezTo>
                  <a:cubicBezTo>
                    <a:pt x="42" y="125"/>
                    <a:pt x="0" y="208"/>
                    <a:pt x="0" y="301"/>
                  </a:cubicBezTo>
                  <a:cubicBezTo>
                    <a:pt x="42" y="425"/>
                    <a:pt x="83" y="518"/>
                    <a:pt x="217" y="518"/>
                  </a:cubicBezTo>
                  <a:cubicBezTo>
                    <a:pt x="259" y="559"/>
                    <a:pt x="300" y="559"/>
                    <a:pt x="300" y="5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41"/>
            <p:cNvSpPr/>
            <p:nvPr/>
          </p:nvSpPr>
          <p:spPr>
            <a:xfrm>
              <a:off x="651675" y="2870000"/>
              <a:ext cx="7525" cy="7525"/>
            </a:xfrm>
            <a:custGeom>
              <a:rect b="b" l="l" r="r" t="t"/>
              <a:pathLst>
                <a:path extrusionOk="0" h="301" w="301">
                  <a:moveTo>
                    <a:pt x="259" y="1"/>
                  </a:moveTo>
                  <a:lnTo>
                    <a:pt x="0" y="42"/>
                  </a:lnTo>
                  <a:lnTo>
                    <a:pt x="0" y="84"/>
                  </a:lnTo>
                  <a:cubicBezTo>
                    <a:pt x="0" y="177"/>
                    <a:pt x="42" y="218"/>
                    <a:pt x="135" y="259"/>
                  </a:cubicBezTo>
                  <a:cubicBezTo>
                    <a:pt x="176" y="259"/>
                    <a:pt x="218" y="301"/>
                    <a:pt x="300" y="301"/>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41"/>
            <p:cNvSpPr/>
            <p:nvPr/>
          </p:nvSpPr>
          <p:spPr>
            <a:xfrm>
              <a:off x="391125" y="3023025"/>
              <a:ext cx="7525" cy="6500"/>
            </a:xfrm>
            <a:custGeom>
              <a:rect b="b" l="l" r="r" t="t"/>
              <a:pathLst>
                <a:path extrusionOk="0" h="260" w="301">
                  <a:moveTo>
                    <a:pt x="1" y="1"/>
                  </a:moveTo>
                  <a:lnTo>
                    <a:pt x="42" y="259"/>
                  </a:lnTo>
                  <a:lnTo>
                    <a:pt x="301" y="259"/>
                  </a:lnTo>
                  <a:cubicBezTo>
                    <a:pt x="301" y="166"/>
                    <a:pt x="259" y="125"/>
                    <a:pt x="259" y="83"/>
                  </a:cubicBezTo>
                  <a:cubicBezTo>
                    <a:pt x="166" y="42"/>
                    <a:pt x="83"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41"/>
            <p:cNvSpPr/>
            <p:nvPr/>
          </p:nvSpPr>
          <p:spPr>
            <a:xfrm>
              <a:off x="385700" y="2952975"/>
              <a:ext cx="7525" cy="14000"/>
            </a:xfrm>
            <a:custGeom>
              <a:rect b="b" l="l" r="r" t="t"/>
              <a:pathLst>
                <a:path extrusionOk="0" h="560" w="301">
                  <a:moveTo>
                    <a:pt x="1" y="1"/>
                  </a:moveTo>
                  <a:lnTo>
                    <a:pt x="42" y="559"/>
                  </a:lnTo>
                  <a:cubicBezTo>
                    <a:pt x="218" y="559"/>
                    <a:pt x="300" y="425"/>
                    <a:pt x="300" y="259"/>
                  </a:cubicBezTo>
                  <a:cubicBezTo>
                    <a:pt x="300" y="218"/>
                    <a:pt x="300" y="166"/>
                    <a:pt x="259" y="125"/>
                  </a:cubicBezTo>
                  <a:lnTo>
                    <a:pt x="218" y="83"/>
                  </a:lnTo>
                  <a:cubicBezTo>
                    <a:pt x="176" y="42"/>
                    <a:pt x="83"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41"/>
            <p:cNvSpPr/>
            <p:nvPr/>
          </p:nvSpPr>
          <p:spPr>
            <a:xfrm>
              <a:off x="453425" y="3017600"/>
              <a:ext cx="14250" cy="7525"/>
            </a:xfrm>
            <a:custGeom>
              <a:rect b="b" l="l" r="r" t="t"/>
              <a:pathLst>
                <a:path extrusionOk="0" h="301" w="570">
                  <a:moveTo>
                    <a:pt x="259" y="1"/>
                  </a:moveTo>
                  <a:cubicBezTo>
                    <a:pt x="176" y="1"/>
                    <a:pt x="93" y="83"/>
                    <a:pt x="52" y="166"/>
                  </a:cubicBezTo>
                  <a:cubicBezTo>
                    <a:pt x="52" y="218"/>
                    <a:pt x="0" y="259"/>
                    <a:pt x="52" y="300"/>
                  </a:cubicBezTo>
                  <a:lnTo>
                    <a:pt x="569" y="259"/>
                  </a:lnTo>
                  <a:cubicBezTo>
                    <a:pt x="569" y="125"/>
                    <a:pt x="476" y="1"/>
                    <a:pt x="3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41"/>
            <p:cNvSpPr/>
            <p:nvPr/>
          </p:nvSpPr>
          <p:spPr>
            <a:xfrm>
              <a:off x="448250" y="2948400"/>
              <a:ext cx="15025" cy="13350"/>
            </a:xfrm>
            <a:custGeom>
              <a:rect b="b" l="l" r="r" t="t"/>
              <a:pathLst>
                <a:path extrusionOk="0" h="534" w="601">
                  <a:moveTo>
                    <a:pt x="349" y="0"/>
                  </a:moveTo>
                  <a:cubicBezTo>
                    <a:pt x="333" y="0"/>
                    <a:pt x="317" y="3"/>
                    <a:pt x="300" y="8"/>
                  </a:cubicBezTo>
                  <a:cubicBezTo>
                    <a:pt x="125" y="8"/>
                    <a:pt x="1" y="142"/>
                    <a:pt x="42" y="308"/>
                  </a:cubicBezTo>
                  <a:cubicBezTo>
                    <a:pt x="42" y="424"/>
                    <a:pt x="135" y="533"/>
                    <a:pt x="274" y="533"/>
                  </a:cubicBezTo>
                  <a:cubicBezTo>
                    <a:pt x="296" y="533"/>
                    <a:pt x="318" y="530"/>
                    <a:pt x="342" y="525"/>
                  </a:cubicBezTo>
                  <a:cubicBezTo>
                    <a:pt x="466" y="525"/>
                    <a:pt x="600" y="401"/>
                    <a:pt x="559" y="266"/>
                  </a:cubicBezTo>
                  <a:cubicBezTo>
                    <a:pt x="559" y="114"/>
                    <a:pt x="457" y="0"/>
                    <a:pt x="3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41"/>
            <p:cNvSpPr/>
            <p:nvPr/>
          </p:nvSpPr>
          <p:spPr>
            <a:xfrm>
              <a:off x="411550" y="2916275"/>
              <a:ext cx="13975" cy="13975"/>
            </a:xfrm>
            <a:custGeom>
              <a:rect b="b" l="l" r="r" t="t"/>
              <a:pathLst>
                <a:path extrusionOk="0" h="559" w="559">
                  <a:moveTo>
                    <a:pt x="259" y="1"/>
                  </a:moveTo>
                  <a:cubicBezTo>
                    <a:pt x="83" y="1"/>
                    <a:pt x="0" y="135"/>
                    <a:pt x="0" y="300"/>
                  </a:cubicBezTo>
                  <a:cubicBezTo>
                    <a:pt x="0" y="435"/>
                    <a:pt x="125" y="559"/>
                    <a:pt x="300" y="559"/>
                  </a:cubicBezTo>
                  <a:cubicBezTo>
                    <a:pt x="476" y="518"/>
                    <a:pt x="559" y="394"/>
                    <a:pt x="559" y="259"/>
                  </a:cubicBezTo>
                  <a:cubicBezTo>
                    <a:pt x="559" y="83"/>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41"/>
            <p:cNvSpPr/>
            <p:nvPr/>
          </p:nvSpPr>
          <p:spPr>
            <a:xfrm>
              <a:off x="416975" y="2985300"/>
              <a:ext cx="13975" cy="13975"/>
            </a:xfrm>
            <a:custGeom>
              <a:rect b="b" l="l" r="r" t="t"/>
              <a:pathLst>
                <a:path extrusionOk="0" h="559" w="559">
                  <a:moveTo>
                    <a:pt x="259" y="0"/>
                  </a:moveTo>
                  <a:cubicBezTo>
                    <a:pt x="83" y="0"/>
                    <a:pt x="1" y="166"/>
                    <a:pt x="1" y="300"/>
                  </a:cubicBezTo>
                  <a:cubicBezTo>
                    <a:pt x="1" y="476"/>
                    <a:pt x="125" y="558"/>
                    <a:pt x="300" y="558"/>
                  </a:cubicBezTo>
                  <a:cubicBezTo>
                    <a:pt x="425" y="558"/>
                    <a:pt x="559" y="424"/>
                    <a:pt x="559" y="259"/>
                  </a:cubicBezTo>
                  <a:cubicBezTo>
                    <a:pt x="559" y="124"/>
                    <a:pt x="38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41"/>
            <p:cNvSpPr/>
            <p:nvPr/>
          </p:nvSpPr>
          <p:spPr>
            <a:xfrm>
              <a:off x="480575" y="2910850"/>
              <a:ext cx="13975" cy="13975"/>
            </a:xfrm>
            <a:custGeom>
              <a:rect b="b" l="l" r="r" t="t"/>
              <a:pathLst>
                <a:path extrusionOk="0" h="559" w="559">
                  <a:moveTo>
                    <a:pt x="258" y="1"/>
                  </a:moveTo>
                  <a:cubicBezTo>
                    <a:pt x="124" y="1"/>
                    <a:pt x="0" y="135"/>
                    <a:pt x="0" y="300"/>
                  </a:cubicBezTo>
                  <a:cubicBezTo>
                    <a:pt x="41" y="435"/>
                    <a:pt x="165" y="559"/>
                    <a:pt x="300" y="559"/>
                  </a:cubicBezTo>
                  <a:cubicBezTo>
                    <a:pt x="465" y="559"/>
                    <a:pt x="558" y="435"/>
                    <a:pt x="558" y="259"/>
                  </a:cubicBezTo>
                  <a:cubicBezTo>
                    <a:pt x="558" y="94"/>
                    <a:pt x="424" y="1"/>
                    <a:pt x="2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41"/>
            <p:cNvSpPr/>
            <p:nvPr/>
          </p:nvSpPr>
          <p:spPr>
            <a:xfrm>
              <a:off x="485725" y="2979875"/>
              <a:ext cx="14250" cy="13975"/>
            </a:xfrm>
            <a:custGeom>
              <a:rect b="b" l="l" r="r" t="t"/>
              <a:pathLst>
                <a:path extrusionOk="0" h="559" w="570">
                  <a:moveTo>
                    <a:pt x="259" y="0"/>
                  </a:moveTo>
                  <a:cubicBezTo>
                    <a:pt x="135" y="41"/>
                    <a:pt x="1" y="176"/>
                    <a:pt x="1" y="300"/>
                  </a:cubicBezTo>
                  <a:cubicBezTo>
                    <a:pt x="1" y="476"/>
                    <a:pt x="177" y="558"/>
                    <a:pt x="311" y="558"/>
                  </a:cubicBezTo>
                  <a:cubicBezTo>
                    <a:pt x="476" y="558"/>
                    <a:pt x="569" y="434"/>
                    <a:pt x="569" y="259"/>
                  </a:cubicBezTo>
                  <a:cubicBezTo>
                    <a:pt x="569" y="124"/>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41"/>
            <p:cNvSpPr/>
            <p:nvPr/>
          </p:nvSpPr>
          <p:spPr>
            <a:xfrm>
              <a:off x="381300" y="2890425"/>
              <a:ext cx="7525" cy="7525"/>
            </a:xfrm>
            <a:custGeom>
              <a:rect b="b" l="l" r="r" t="t"/>
              <a:pathLst>
                <a:path extrusionOk="0" h="301" w="301">
                  <a:moveTo>
                    <a:pt x="259" y="1"/>
                  </a:moveTo>
                  <a:lnTo>
                    <a:pt x="1" y="42"/>
                  </a:lnTo>
                  <a:lnTo>
                    <a:pt x="1" y="301"/>
                  </a:lnTo>
                  <a:lnTo>
                    <a:pt x="94" y="301"/>
                  </a:lnTo>
                  <a:cubicBezTo>
                    <a:pt x="218" y="259"/>
                    <a:pt x="301" y="135"/>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41"/>
            <p:cNvSpPr/>
            <p:nvPr/>
          </p:nvSpPr>
          <p:spPr>
            <a:xfrm>
              <a:off x="443850" y="2885000"/>
              <a:ext cx="14000" cy="7525"/>
            </a:xfrm>
            <a:custGeom>
              <a:rect b="b" l="l" r="r" t="t"/>
              <a:pathLst>
                <a:path extrusionOk="0" h="301" w="560">
                  <a:moveTo>
                    <a:pt x="559" y="1"/>
                  </a:moveTo>
                  <a:lnTo>
                    <a:pt x="1" y="42"/>
                  </a:lnTo>
                  <a:cubicBezTo>
                    <a:pt x="1" y="218"/>
                    <a:pt x="125" y="300"/>
                    <a:pt x="301" y="300"/>
                  </a:cubicBezTo>
                  <a:cubicBezTo>
                    <a:pt x="435" y="300"/>
                    <a:pt x="559" y="176"/>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41"/>
            <p:cNvSpPr/>
            <p:nvPr/>
          </p:nvSpPr>
          <p:spPr>
            <a:xfrm>
              <a:off x="523475" y="3012175"/>
              <a:ext cx="6475" cy="7525"/>
            </a:xfrm>
            <a:custGeom>
              <a:rect b="b" l="l" r="r" t="t"/>
              <a:pathLst>
                <a:path extrusionOk="0" h="301" w="259">
                  <a:moveTo>
                    <a:pt x="259" y="0"/>
                  </a:moveTo>
                  <a:cubicBezTo>
                    <a:pt x="176" y="0"/>
                    <a:pt x="135" y="42"/>
                    <a:pt x="93" y="42"/>
                  </a:cubicBezTo>
                  <a:cubicBezTo>
                    <a:pt x="42" y="124"/>
                    <a:pt x="0" y="218"/>
                    <a:pt x="0" y="300"/>
                  </a:cubicBezTo>
                  <a:lnTo>
                    <a:pt x="259"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41"/>
            <p:cNvSpPr/>
            <p:nvPr/>
          </p:nvSpPr>
          <p:spPr>
            <a:xfrm>
              <a:off x="518050" y="2943150"/>
              <a:ext cx="7775" cy="14000"/>
            </a:xfrm>
            <a:custGeom>
              <a:rect b="b" l="l" r="r" t="t"/>
              <a:pathLst>
                <a:path extrusionOk="0" h="560" w="311">
                  <a:moveTo>
                    <a:pt x="217" y="1"/>
                  </a:moveTo>
                  <a:cubicBezTo>
                    <a:pt x="93" y="42"/>
                    <a:pt x="0" y="177"/>
                    <a:pt x="0" y="301"/>
                  </a:cubicBezTo>
                  <a:cubicBezTo>
                    <a:pt x="0" y="394"/>
                    <a:pt x="93" y="476"/>
                    <a:pt x="176" y="518"/>
                  </a:cubicBezTo>
                  <a:cubicBezTo>
                    <a:pt x="217" y="559"/>
                    <a:pt x="259" y="559"/>
                    <a:pt x="310" y="5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41"/>
            <p:cNvSpPr/>
            <p:nvPr/>
          </p:nvSpPr>
          <p:spPr>
            <a:xfrm>
              <a:off x="512875" y="2880875"/>
              <a:ext cx="7525" cy="6675"/>
            </a:xfrm>
            <a:custGeom>
              <a:rect b="b" l="l" r="r" t="t"/>
              <a:pathLst>
                <a:path extrusionOk="0" h="267" w="301">
                  <a:moveTo>
                    <a:pt x="0" y="0"/>
                  </a:moveTo>
                  <a:cubicBezTo>
                    <a:pt x="0" y="145"/>
                    <a:pt x="96" y="266"/>
                    <a:pt x="237" y="266"/>
                  </a:cubicBezTo>
                  <a:cubicBezTo>
                    <a:pt x="257" y="266"/>
                    <a:pt x="278" y="264"/>
                    <a:pt x="300" y="259"/>
                  </a:cubicBez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41"/>
            <p:cNvSpPr/>
            <p:nvPr/>
          </p:nvSpPr>
          <p:spPr>
            <a:xfrm>
              <a:off x="253100" y="3033425"/>
              <a:ext cx="7775" cy="6700"/>
            </a:xfrm>
            <a:custGeom>
              <a:rect b="b" l="l" r="r" t="t"/>
              <a:pathLst>
                <a:path extrusionOk="0" h="268" w="311">
                  <a:moveTo>
                    <a:pt x="51" y="1"/>
                  </a:moveTo>
                  <a:cubicBezTo>
                    <a:pt x="34" y="1"/>
                    <a:pt x="18" y="3"/>
                    <a:pt x="1" y="9"/>
                  </a:cubicBezTo>
                  <a:lnTo>
                    <a:pt x="1" y="267"/>
                  </a:lnTo>
                  <a:lnTo>
                    <a:pt x="311" y="226"/>
                  </a:lnTo>
                  <a:cubicBezTo>
                    <a:pt x="266" y="117"/>
                    <a:pt x="165" y="1"/>
                    <a:pt x="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41"/>
            <p:cNvSpPr/>
            <p:nvPr/>
          </p:nvSpPr>
          <p:spPr>
            <a:xfrm>
              <a:off x="255425" y="2970050"/>
              <a:ext cx="25" cy="2350"/>
            </a:xfrm>
            <a:custGeom>
              <a:rect b="b" l="l" r="r" t="t"/>
              <a:pathLst>
                <a:path extrusionOk="0" h="94" w="1">
                  <a:moveTo>
                    <a:pt x="1" y="0"/>
                  </a:moveTo>
                  <a:lnTo>
                    <a:pt x="1" y="9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41"/>
            <p:cNvSpPr/>
            <p:nvPr/>
          </p:nvSpPr>
          <p:spPr>
            <a:xfrm>
              <a:off x="315650" y="3028200"/>
              <a:ext cx="14000" cy="7775"/>
            </a:xfrm>
            <a:custGeom>
              <a:rect b="b" l="l" r="r" t="t"/>
              <a:pathLst>
                <a:path extrusionOk="0" h="311" w="560">
                  <a:moveTo>
                    <a:pt x="259" y="0"/>
                  </a:moveTo>
                  <a:cubicBezTo>
                    <a:pt x="83" y="0"/>
                    <a:pt x="1" y="135"/>
                    <a:pt x="1" y="311"/>
                  </a:cubicBezTo>
                  <a:lnTo>
                    <a:pt x="559" y="259"/>
                  </a:lnTo>
                  <a:cubicBezTo>
                    <a:pt x="559" y="135"/>
                    <a:pt x="476" y="93"/>
                    <a:pt x="4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41"/>
            <p:cNvSpPr/>
            <p:nvPr/>
          </p:nvSpPr>
          <p:spPr>
            <a:xfrm>
              <a:off x="310225" y="2958400"/>
              <a:ext cx="13975" cy="14175"/>
            </a:xfrm>
            <a:custGeom>
              <a:rect b="b" l="l" r="r" t="t"/>
              <a:pathLst>
                <a:path extrusionOk="0" h="567" w="559">
                  <a:moveTo>
                    <a:pt x="259" y="1"/>
                  </a:moveTo>
                  <a:cubicBezTo>
                    <a:pt x="94" y="42"/>
                    <a:pt x="1" y="166"/>
                    <a:pt x="1" y="301"/>
                  </a:cubicBezTo>
                  <a:cubicBezTo>
                    <a:pt x="1" y="446"/>
                    <a:pt x="104" y="567"/>
                    <a:pt x="241" y="567"/>
                  </a:cubicBezTo>
                  <a:cubicBezTo>
                    <a:pt x="260" y="567"/>
                    <a:pt x="280" y="564"/>
                    <a:pt x="300" y="559"/>
                  </a:cubicBezTo>
                  <a:cubicBezTo>
                    <a:pt x="476" y="559"/>
                    <a:pt x="559" y="425"/>
                    <a:pt x="559" y="259"/>
                  </a:cubicBezTo>
                  <a:cubicBezTo>
                    <a:pt x="559" y="12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41"/>
            <p:cNvSpPr/>
            <p:nvPr/>
          </p:nvSpPr>
          <p:spPr>
            <a:xfrm>
              <a:off x="272500" y="2926925"/>
              <a:ext cx="15275" cy="14200"/>
            </a:xfrm>
            <a:custGeom>
              <a:rect b="b" l="l" r="r" t="t"/>
              <a:pathLst>
                <a:path extrusionOk="0" h="568" w="611">
                  <a:moveTo>
                    <a:pt x="325" y="1"/>
                  </a:moveTo>
                  <a:cubicBezTo>
                    <a:pt x="304" y="1"/>
                    <a:pt x="282" y="3"/>
                    <a:pt x="259" y="9"/>
                  </a:cubicBezTo>
                  <a:cubicBezTo>
                    <a:pt x="134" y="9"/>
                    <a:pt x="0" y="133"/>
                    <a:pt x="0" y="309"/>
                  </a:cubicBezTo>
                  <a:cubicBezTo>
                    <a:pt x="52" y="433"/>
                    <a:pt x="176" y="567"/>
                    <a:pt x="310" y="567"/>
                  </a:cubicBezTo>
                  <a:cubicBezTo>
                    <a:pt x="476" y="526"/>
                    <a:pt x="610" y="391"/>
                    <a:pt x="569" y="267"/>
                  </a:cubicBezTo>
                  <a:cubicBezTo>
                    <a:pt x="569" y="115"/>
                    <a:pt x="467" y="1"/>
                    <a:pt x="3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41"/>
            <p:cNvSpPr/>
            <p:nvPr/>
          </p:nvSpPr>
          <p:spPr>
            <a:xfrm>
              <a:off x="277925" y="2995900"/>
              <a:ext cx="15275" cy="14225"/>
            </a:xfrm>
            <a:custGeom>
              <a:rect b="b" l="l" r="r" t="t"/>
              <a:pathLst>
                <a:path extrusionOk="0" h="569" w="611">
                  <a:moveTo>
                    <a:pt x="259" y="0"/>
                  </a:moveTo>
                  <a:cubicBezTo>
                    <a:pt x="135" y="0"/>
                    <a:pt x="0" y="134"/>
                    <a:pt x="0" y="310"/>
                  </a:cubicBezTo>
                  <a:cubicBezTo>
                    <a:pt x="42" y="434"/>
                    <a:pt x="176" y="569"/>
                    <a:pt x="300" y="569"/>
                  </a:cubicBezTo>
                  <a:cubicBezTo>
                    <a:pt x="476" y="569"/>
                    <a:pt x="610" y="393"/>
                    <a:pt x="559" y="259"/>
                  </a:cubicBezTo>
                  <a:cubicBezTo>
                    <a:pt x="559" y="93"/>
                    <a:pt x="43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41"/>
            <p:cNvSpPr/>
            <p:nvPr/>
          </p:nvSpPr>
          <p:spPr>
            <a:xfrm>
              <a:off x="342525" y="2921700"/>
              <a:ext cx="14000" cy="14000"/>
            </a:xfrm>
            <a:custGeom>
              <a:rect b="b" l="l" r="r" t="t"/>
              <a:pathLst>
                <a:path extrusionOk="0" h="560" w="560">
                  <a:moveTo>
                    <a:pt x="259" y="1"/>
                  </a:moveTo>
                  <a:cubicBezTo>
                    <a:pt x="94" y="1"/>
                    <a:pt x="1" y="125"/>
                    <a:pt x="1" y="301"/>
                  </a:cubicBezTo>
                  <a:cubicBezTo>
                    <a:pt x="1" y="435"/>
                    <a:pt x="135" y="559"/>
                    <a:pt x="301" y="559"/>
                  </a:cubicBezTo>
                  <a:cubicBezTo>
                    <a:pt x="435" y="518"/>
                    <a:pt x="559" y="383"/>
                    <a:pt x="559" y="259"/>
                  </a:cubicBezTo>
                  <a:cubicBezTo>
                    <a:pt x="518" y="83"/>
                    <a:pt x="39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41"/>
            <p:cNvSpPr/>
            <p:nvPr/>
          </p:nvSpPr>
          <p:spPr>
            <a:xfrm>
              <a:off x="346925" y="2990725"/>
              <a:ext cx="15025" cy="13975"/>
            </a:xfrm>
            <a:custGeom>
              <a:rect b="b" l="l" r="r" t="t"/>
              <a:pathLst>
                <a:path extrusionOk="0" h="559" w="601">
                  <a:moveTo>
                    <a:pt x="301" y="0"/>
                  </a:moveTo>
                  <a:cubicBezTo>
                    <a:pt x="125" y="0"/>
                    <a:pt x="1" y="124"/>
                    <a:pt x="42" y="300"/>
                  </a:cubicBezTo>
                  <a:cubicBezTo>
                    <a:pt x="42" y="466"/>
                    <a:pt x="176" y="559"/>
                    <a:pt x="342" y="559"/>
                  </a:cubicBezTo>
                  <a:cubicBezTo>
                    <a:pt x="476" y="559"/>
                    <a:pt x="600" y="424"/>
                    <a:pt x="600" y="259"/>
                  </a:cubicBezTo>
                  <a:cubicBezTo>
                    <a:pt x="559" y="83"/>
                    <a:pt x="435" y="0"/>
                    <a:pt x="3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41"/>
            <p:cNvSpPr/>
            <p:nvPr/>
          </p:nvSpPr>
          <p:spPr>
            <a:xfrm>
              <a:off x="304800" y="2895850"/>
              <a:ext cx="14250" cy="7525"/>
            </a:xfrm>
            <a:custGeom>
              <a:rect b="b" l="l" r="r" t="t"/>
              <a:pathLst>
                <a:path extrusionOk="0" h="301" w="570">
                  <a:moveTo>
                    <a:pt x="569" y="1"/>
                  </a:moveTo>
                  <a:lnTo>
                    <a:pt x="0" y="42"/>
                  </a:lnTo>
                  <a:cubicBezTo>
                    <a:pt x="0" y="218"/>
                    <a:pt x="176" y="301"/>
                    <a:pt x="311" y="301"/>
                  </a:cubicBezTo>
                  <a:cubicBezTo>
                    <a:pt x="476" y="301"/>
                    <a:pt x="569" y="177"/>
                    <a:pt x="5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41"/>
            <p:cNvSpPr/>
            <p:nvPr/>
          </p:nvSpPr>
          <p:spPr>
            <a:xfrm>
              <a:off x="384675" y="3023025"/>
              <a:ext cx="7525" cy="7525"/>
            </a:xfrm>
            <a:custGeom>
              <a:rect b="b" l="l" r="r" t="t"/>
              <a:pathLst>
                <a:path extrusionOk="0" h="301" w="301">
                  <a:moveTo>
                    <a:pt x="259" y="1"/>
                  </a:moveTo>
                  <a:cubicBezTo>
                    <a:pt x="217" y="1"/>
                    <a:pt x="166" y="1"/>
                    <a:pt x="124" y="42"/>
                  </a:cubicBezTo>
                  <a:cubicBezTo>
                    <a:pt x="42" y="83"/>
                    <a:pt x="0" y="166"/>
                    <a:pt x="0" y="207"/>
                  </a:cubicBezTo>
                  <a:lnTo>
                    <a:pt x="0" y="300"/>
                  </a:lnTo>
                  <a:lnTo>
                    <a:pt x="300" y="2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41"/>
            <p:cNvSpPr/>
            <p:nvPr/>
          </p:nvSpPr>
          <p:spPr>
            <a:xfrm>
              <a:off x="379250" y="2952975"/>
              <a:ext cx="7500" cy="14000"/>
            </a:xfrm>
            <a:custGeom>
              <a:rect b="b" l="l" r="r" t="t"/>
              <a:pathLst>
                <a:path extrusionOk="0" h="560" w="300">
                  <a:moveTo>
                    <a:pt x="259" y="1"/>
                  </a:moveTo>
                  <a:cubicBezTo>
                    <a:pt x="217" y="42"/>
                    <a:pt x="176" y="42"/>
                    <a:pt x="124" y="83"/>
                  </a:cubicBezTo>
                  <a:cubicBezTo>
                    <a:pt x="41" y="125"/>
                    <a:pt x="0" y="218"/>
                    <a:pt x="0" y="301"/>
                  </a:cubicBezTo>
                  <a:cubicBezTo>
                    <a:pt x="41" y="425"/>
                    <a:pt x="83" y="518"/>
                    <a:pt x="217" y="559"/>
                  </a:cubicBezTo>
                  <a:lnTo>
                    <a:pt x="30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41"/>
            <p:cNvSpPr/>
            <p:nvPr/>
          </p:nvSpPr>
          <p:spPr>
            <a:xfrm>
              <a:off x="373800" y="2891475"/>
              <a:ext cx="7525" cy="6475"/>
            </a:xfrm>
            <a:custGeom>
              <a:rect b="b" l="l" r="r" t="t"/>
              <a:pathLst>
                <a:path extrusionOk="0" h="259" w="301">
                  <a:moveTo>
                    <a:pt x="1" y="0"/>
                  </a:moveTo>
                  <a:lnTo>
                    <a:pt x="42" y="41"/>
                  </a:lnTo>
                  <a:cubicBezTo>
                    <a:pt x="42" y="134"/>
                    <a:pt x="84" y="176"/>
                    <a:pt x="177" y="217"/>
                  </a:cubicBezTo>
                  <a:cubicBezTo>
                    <a:pt x="218" y="259"/>
                    <a:pt x="259" y="259"/>
                    <a:pt x="301" y="259"/>
                  </a:cubicBezTo>
                  <a:lnTo>
                    <a:pt x="3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41"/>
            <p:cNvSpPr/>
            <p:nvPr/>
          </p:nvSpPr>
          <p:spPr>
            <a:xfrm>
              <a:off x="251025" y="3033625"/>
              <a:ext cx="2100" cy="6500"/>
            </a:xfrm>
            <a:custGeom>
              <a:rect b="b" l="l" r="r" t="t"/>
              <a:pathLst>
                <a:path extrusionOk="0" h="260" w="84">
                  <a:moveTo>
                    <a:pt x="42" y="1"/>
                  </a:moveTo>
                  <a:lnTo>
                    <a:pt x="1" y="259"/>
                  </a:lnTo>
                  <a:lnTo>
                    <a:pt x="84" y="259"/>
                  </a:lnTo>
                  <a:lnTo>
                    <a:pt x="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41"/>
            <p:cNvSpPr/>
            <p:nvPr/>
          </p:nvSpPr>
          <p:spPr>
            <a:xfrm>
              <a:off x="1478800" y="2667625"/>
              <a:ext cx="6475" cy="6475"/>
            </a:xfrm>
            <a:custGeom>
              <a:rect b="b" l="l" r="r" t="t"/>
              <a:pathLst>
                <a:path extrusionOk="0" h="259" w="259">
                  <a:moveTo>
                    <a:pt x="259" y="0"/>
                  </a:moveTo>
                  <a:lnTo>
                    <a:pt x="0" y="42"/>
                  </a:lnTo>
                  <a:lnTo>
                    <a:pt x="0" y="259"/>
                  </a:lnTo>
                  <a:lnTo>
                    <a:pt x="259" y="125"/>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41"/>
            <p:cNvSpPr/>
            <p:nvPr/>
          </p:nvSpPr>
          <p:spPr>
            <a:xfrm>
              <a:off x="1344125" y="2741350"/>
              <a:ext cx="2350" cy="475"/>
            </a:xfrm>
            <a:custGeom>
              <a:rect b="b" l="l" r="r" t="t"/>
              <a:pathLst>
                <a:path extrusionOk="0" h="19" w="94">
                  <a:moveTo>
                    <a:pt x="32" y="0"/>
                  </a:moveTo>
                  <a:cubicBezTo>
                    <a:pt x="24" y="0"/>
                    <a:pt x="14" y="5"/>
                    <a:pt x="1" y="19"/>
                  </a:cubicBezTo>
                  <a:lnTo>
                    <a:pt x="94" y="19"/>
                  </a:lnTo>
                  <a:cubicBezTo>
                    <a:pt x="59" y="19"/>
                    <a:pt x="48" y="0"/>
                    <a:pt x="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41"/>
            <p:cNvSpPr/>
            <p:nvPr/>
          </p:nvSpPr>
          <p:spPr>
            <a:xfrm>
              <a:off x="1369975" y="2704075"/>
              <a:ext cx="13975" cy="13975"/>
            </a:xfrm>
            <a:custGeom>
              <a:rect b="b" l="l" r="r" t="t"/>
              <a:pathLst>
                <a:path extrusionOk="0" h="559" w="559">
                  <a:moveTo>
                    <a:pt x="259" y="0"/>
                  </a:moveTo>
                  <a:cubicBezTo>
                    <a:pt x="135" y="0"/>
                    <a:pt x="1" y="135"/>
                    <a:pt x="1" y="300"/>
                  </a:cubicBezTo>
                  <a:cubicBezTo>
                    <a:pt x="1" y="435"/>
                    <a:pt x="176" y="559"/>
                    <a:pt x="300" y="559"/>
                  </a:cubicBezTo>
                  <a:cubicBezTo>
                    <a:pt x="476" y="559"/>
                    <a:pt x="559" y="393"/>
                    <a:pt x="559" y="259"/>
                  </a:cubicBezTo>
                  <a:cubicBezTo>
                    <a:pt x="559" y="93"/>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41"/>
            <p:cNvSpPr/>
            <p:nvPr/>
          </p:nvSpPr>
          <p:spPr>
            <a:xfrm>
              <a:off x="1340000" y="2678225"/>
              <a:ext cx="7525" cy="7525"/>
            </a:xfrm>
            <a:custGeom>
              <a:rect b="b" l="l" r="r" t="t"/>
              <a:pathLst>
                <a:path extrusionOk="0" h="301" w="301">
                  <a:moveTo>
                    <a:pt x="259" y="0"/>
                  </a:moveTo>
                  <a:lnTo>
                    <a:pt x="0" y="42"/>
                  </a:lnTo>
                  <a:lnTo>
                    <a:pt x="42" y="300"/>
                  </a:lnTo>
                  <a:lnTo>
                    <a:pt x="83" y="300"/>
                  </a:lnTo>
                  <a:cubicBezTo>
                    <a:pt x="124" y="259"/>
                    <a:pt x="207" y="218"/>
                    <a:pt x="259" y="176"/>
                  </a:cubicBezTo>
                  <a:cubicBezTo>
                    <a:pt x="259" y="135"/>
                    <a:pt x="300" y="93"/>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41"/>
            <p:cNvSpPr/>
            <p:nvPr/>
          </p:nvSpPr>
          <p:spPr>
            <a:xfrm>
              <a:off x="1402275" y="2672800"/>
              <a:ext cx="14000" cy="7775"/>
            </a:xfrm>
            <a:custGeom>
              <a:rect b="b" l="l" r="r" t="t"/>
              <a:pathLst>
                <a:path extrusionOk="0" h="311" w="560">
                  <a:moveTo>
                    <a:pt x="559" y="0"/>
                  </a:moveTo>
                  <a:lnTo>
                    <a:pt x="1" y="52"/>
                  </a:lnTo>
                  <a:lnTo>
                    <a:pt x="1" y="135"/>
                  </a:lnTo>
                  <a:cubicBezTo>
                    <a:pt x="42" y="217"/>
                    <a:pt x="177" y="310"/>
                    <a:pt x="301" y="310"/>
                  </a:cubicBezTo>
                  <a:cubicBezTo>
                    <a:pt x="435" y="310"/>
                    <a:pt x="559" y="176"/>
                    <a:pt x="5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41"/>
            <p:cNvSpPr/>
            <p:nvPr/>
          </p:nvSpPr>
          <p:spPr>
            <a:xfrm>
              <a:off x="1471300" y="2668650"/>
              <a:ext cx="7525" cy="6500"/>
            </a:xfrm>
            <a:custGeom>
              <a:rect b="b" l="l" r="r" t="t"/>
              <a:pathLst>
                <a:path extrusionOk="0" h="260" w="301">
                  <a:moveTo>
                    <a:pt x="0" y="1"/>
                  </a:moveTo>
                  <a:cubicBezTo>
                    <a:pt x="0" y="125"/>
                    <a:pt x="83" y="218"/>
                    <a:pt x="218" y="259"/>
                  </a:cubicBezTo>
                  <a:lnTo>
                    <a:pt x="300" y="218"/>
                  </a:lnTo>
                  <a:lnTo>
                    <a:pt x="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41"/>
            <p:cNvSpPr/>
            <p:nvPr/>
          </p:nvSpPr>
          <p:spPr>
            <a:xfrm>
              <a:off x="1206350" y="2751625"/>
              <a:ext cx="7525" cy="13975"/>
            </a:xfrm>
            <a:custGeom>
              <a:rect b="b" l="l" r="r" t="t"/>
              <a:pathLst>
                <a:path extrusionOk="0" h="559" w="301">
                  <a:moveTo>
                    <a:pt x="1" y="1"/>
                  </a:moveTo>
                  <a:lnTo>
                    <a:pt x="42" y="559"/>
                  </a:lnTo>
                  <a:lnTo>
                    <a:pt x="84" y="559"/>
                  </a:lnTo>
                  <a:cubicBezTo>
                    <a:pt x="218" y="518"/>
                    <a:pt x="301" y="383"/>
                    <a:pt x="301" y="259"/>
                  </a:cubicBezTo>
                  <a:cubicBezTo>
                    <a:pt x="301" y="125"/>
                    <a:pt x="125"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41"/>
            <p:cNvSpPr/>
            <p:nvPr/>
          </p:nvSpPr>
          <p:spPr>
            <a:xfrm>
              <a:off x="1268925" y="2746200"/>
              <a:ext cx="13975" cy="14175"/>
            </a:xfrm>
            <a:custGeom>
              <a:rect b="b" l="l" r="r" t="t"/>
              <a:pathLst>
                <a:path extrusionOk="0" h="567" w="559">
                  <a:moveTo>
                    <a:pt x="259" y="1"/>
                  </a:moveTo>
                  <a:cubicBezTo>
                    <a:pt x="124" y="42"/>
                    <a:pt x="0" y="166"/>
                    <a:pt x="0" y="300"/>
                  </a:cubicBezTo>
                  <a:cubicBezTo>
                    <a:pt x="0" y="453"/>
                    <a:pt x="125" y="567"/>
                    <a:pt x="246" y="567"/>
                  </a:cubicBezTo>
                  <a:cubicBezTo>
                    <a:pt x="264" y="567"/>
                    <a:pt x="282" y="564"/>
                    <a:pt x="300" y="559"/>
                  </a:cubicBezTo>
                  <a:cubicBezTo>
                    <a:pt x="465" y="559"/>
                    <a:pt x="558" y="424"/>
                    <a:pt x="558" y="259"/>
                  </a:cubicBezTo>
                  <a:cubicBezTo>
                    <a:pt x="558" y="125"/>
                    <a:pt x="42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41"/>
            <p:cNvSpPr/>
            <p:nvPr/>
          </p:nvSpPr>
          <p:spPr>
            <a:xfrm>
              <a:off x="1231175" y="2714725"/>
              <a:ext cx="15025" cy="14175"/>
            </a:xfrm>
            <a:custGeom>
              <a:rect b="b" l="l" r="r" t="t"/>
              <a:pathLst>
                <a:path extrusionOk="0" h="567" w="601">
                  <a:moveTo>
                    <a:pt x="349" y="1"/>
                  </a:moveTo>
                  <a:cubicBezTo>
                    <a:pt x="333" y="1"/>
                    <a:pt x="317" y="3"/>
                    <a:pt x="300" y="9"/>
                  </a:cubicBezTo>
                  <a:cubicBezTo>
                    <a:pt x="125" y="9"/>
                    <a:pt x="1" y="133"/>
                    <a:pt x="42" y="308"/>
                  </a:cubicBezTo>
                  <a:cubicBezTo>
                    <a:pt x="42" y="443"/>
                    <a:pt x="166" y="567"/>
                    <a:pt x="342" y="567"/>
                  </a:cubicBezTo>
                  <a:cubicBezTo>
                    <a:pt x="476" y="525"/>
                    <a:pt x="600" y="391"/>
                    <a:pt x="600" y="267"/>
                  </a:cubicBezTo>
                  <a:cubicBezTo>
                    <a:pt x="564" y="114"/>
                    <a:pt x="458" y="1"/>
                    <a:pt x="3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41"/>
            <p:cNvSpPr/>
            <p:nvPr/>
          </p:nvSpPr>
          <p:spPr>
            <a:xfrm>
              <a:off x="1236600" y="2783950"/>
              <a:ext cx="13975" cy="11650"/>
            </a:xfrm>
            <a:custGeom>
              <a:rect b="b" l="l" r="r" t="t"/>
              <a:pathLst>
                <a:path extrusionOk="0" h="466" w="559">
                  <a:moveTo>
                    <a:pt x="259" y="0"/>
                  </a:moveTo>
                  <a:cubicBezTo>
                    <a:pt x="125" y="0"/>
                    <a:pt x="1" y="124"/>
                    <a:pt x="42" y="300"/>
                  </a:cubicBezTo>
                  <a:cubicBezTo>
                    <a:pt x="42" y="383"/>
                    <a:pt x="42" y="424"/>
                    <a:pt x="125" y="465"/>
                  </a:cubicBezTo>
                  <a:lnTo>
                    <a:pt x="559" y="259"/>
                  </a:lnTo>
                  <a:cubicBezTo>
                    <a:pt x="559" y="83"/>
                    <a:pt x="42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41"/>
            <p:cNvSpPr/>
            <p:nvPr/>
          </p:nvSpPr>
          <p:spPr>
            <a:xfrm>
              <a:off x="1301225" y="2709500"/>
              <a:ext cx="13975" cy="13975"/>
            </a:xfrm>
            <a:custGeom>
              <a:rect b="b" l="l" r="r" t="t"/>
              <a:pathLst>
                <a:path extrusionOk="0" h="559" w="559">
                  <a:moveTo>
                    <a:pt x="259" y="0"/>
                  </a:moveTo>
                  <a:cubicBezTo>
                    <a:pt x="83" y="0"/>
                    <a:pt x="0" y="135"/>
                    <a:pt x="0" y="300"/>
                  </a:cubicBezTo>
                  <a:cubicBezTo>
                    <a:pt x="0" y="435"/>
                    <a:pt x="124" y="559"/>
                    <a:pt x="300" y="559"/>
                  </a:cubicBezTo>
                  <a:cubicBezTo>
                    <a:pt x="424" y="517"/>
                    <a:pt x="559" y="393"/>
                    <a:pt x="559" y="259"/>
                  </a:cubicBezTo>
                  <a:cubicBezTo>
                    <a:pt x="559" y="83"/>
                    <a:pt x="38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41"/>
            <p:cNvSpPr/>
            <p:nvPr/>
          </p:nvSpPr>
          <p:spPr>
            <a:xfrm>
              <a:off x="1200925" y="2689075"/>
              <a:ext cx="7525" cy="7525"/>
            </a:xfrm>
            <a:custGeom>
              <a:rect b="b" l="l" r="r" t="t"/>
              <a:pathLst>
                <a:path extrusionOk="0" h="301" w="301">
                  <a:moveTo>
                    <a:pt x="1" y="1"/>
                  </a:moveTo>
                  <a:lnTo>
                    <a:pt x="42" y="300"/>
                  </a:lnTo>
                  <a:lnTo>
                    <a:pt x="84" y="300"/>
                  </a:lnTo>
                  <a:cubicBezTo>
                    <a:pt x="218" y="259"/>
                    <a:pt x="301" y="125"/>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41"/>
            <p:cNvSpPr/>
            <p:nvPr/>
          </p:nvSpPr>
          <p:spPr>
            <a:xfrm>
              <a:off x="1263475" y="2683650"/>
              <a:ext cx="14000" cy="7525"/>
            </a:xfrm>
            <a:custGeom>
              <a:rect b="b" l="l" r="r" t="t"/>
              <a:pathLst>
                <a:path extrusionOk="0" h="301" w="560">
                  <a:moveTo>
                    <a:pt x="559" y="1"/>
                  </a:moveTo>
                  <a:lnTo>
                    <a:pt x="1" y="42"/>
                  </a:lnTo>
                  <a:cubicBezTo>
                    <a:pt x="42" y="218"/>
                    <a:pt x="166" y="300"/>
                    <a:pt x="301" y="300"/>
                  </a:cubicBezTo>
                  <a:cubicBezTo>
                    <a:pt x="477" y="300"/>
                    <a:pt x="559" y="176"/>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41"/>
            <p:cNvSpPr/>
            <p:nvPr/>
          </p:nvSpPr>
          <p:spPr>
            <a:xfrm>
              <a:off x="1338700" y="2741800"/>
              <a:ext cx="6500" cy="3400"/>
            </a:xfrm>
            <a:custGeom>
              <a:rect b="b" l="l" r="r" t="t"/>
              <a:pathLst>
                <a:path extrusionOk="0" h="136" w="260">
                  <a:moveTo>
                    <a:pt x="218" y="1"/>
                  </a:moveTo>
                  <a:cubicBezTo>
                    <a:pt x="176" y="1"/>
                    <a:pt x="135" y="1"/>
                    <a:pt x="94" y="42"/>
                  </a:cubicBezTo>
                  <a:cubicBezTo>
                    <a:pt x="52" y="42"/>
                    <a:pt x="52" y="84"/>
                    <a:pt x="1" y="135"/>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41"/>
            <p:cNvSpPr/>
            <p:nvPr/>
          </p:nvSpPr>
          <p:spPr>
            <a:xfrm>
              <a:off x="1333525" y="2679250"/>
              <a:ext cx="7525" cy="6500"/>
            </a:xfrm>
            <a:custGeom>
              <a:rect b="b" l="l" r="r" t="t"/>
              <a:pathLst>
                <a:path extrusionOk="0" h="260" w="301">
                  <a:moveTo>
                    <a:pt x="1" y="1"/>
                  </a:moveTo>
                  <a:cubicBezTo>
                    <a:pt x="1" y="177"/>
                    <a:pt x="125" y="259"/>
                    <a:pt x="301" y="2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41"/>
            <p:cNvSpPr/>
            <p:nvPr/>
          </p:nvSpPr>
          <p:spPr>
            <a:xfrm>
              <a:off x="1072725" y="2831250"/>
              <a:ext cx="7525" cy="7500"/>
            </a:xfrm>
            <a:custGeom>
              <a:rect b="b" l="l" r="r" t="t"/>
              <a:pathLst>
                <a:path extrusionOk="0" h="300" w="301">
                  <a:moveTo>
                    <a:pt x="1" y="0"/>
                  </a:moveTo>
                  <a:lnTo>
                    <a:pt x="42" y="300"/>
                  </a:lnTo>
                  <a:lnTo>
                    <a:pt x="301" y="259"/>
                  </a:lnTo>
                  <a:cubicBezTo>
                    <a:pt x="301" y="176"/>
                    <a:pt x="259" y="83"/>
                    <a:pt x="176" y="41"/>
                  </a:cubicBezTo>
                  <a:cubicBezTo>
                    <a:pt x="135" y="41"/>
                    <a:pt x="94"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41"/>
            <p:cNvSpPr/>
            <p:nvPr/>
          </p:nvSpPr>
          <p:spPr>
            <a:xfrm>
              <a:off x="1067300" y="2762225"/>
              <a:ext cx="7775" cy="13975"/>
            </a:xfrm>
            <a:custGeom>
              <a:rect b="b" l="l" r="r" t="t"/>
              <a:pathLst>
                <a:path extrusionOk="0" h="559" w="311">
                  <a:moveTo>
                    <a:pt x="1" y="1"/>
                  </a:moveTo>
                  <a:lnTo>
                    <a:pt x="52" y="559"/>
                  </a:lnTo>
                  <a:lnTo>
                    <a:pt x="135" y="559"/>
                  </a:lnTo>
                  <a:cubicBezTo>
                    <a:pt x="218" y="518"/>
                    <a:pt x="311" y="393"/>
                    <a:pt x="311" y="259"/>
                  </a:cubicBezTo>
                  <a:cubicBezTo>
                    <a:pt x="311" y="94"/>
                    <a:pt x="176"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41"/>
            <p:cNvSpPr/>
            <p:nvPr/>
          </p:nvSpPr>
          <p:spPr>
            <a:xfrm>
              <a:off x="1135275" y="2825800"/>
              <a:ext cx="14000" cy="7525"/>
            </a:xfrm>
            <a:custGeom>
              <a:rect b="b" l="l" r="r" t="t"/>
              <a:pathLst>
                <a:path extrusionOk="0" h="301" w="560">
                  <a:moveTo>
                    <a:pt x="259" y="1"/>
                  </a:moveTo>
                  <a:cubicBezTo>
                    <a:pt x="218" y="42"/>
                    <a:pt x="125" y="42"/>
                    <a:pt x="83" y="135"/>
                  </a:cubicBezTo>
                  <a:cubicBezTo>
                    <a:pt x="42" y="177"/>
                    <a:pt x="1" y="259"/>
                    <a:pt x="42" y="301"/>
                  </a:cubicBezTo>
                  <a:lnTo>
                    <a:pt x="559" y="259"/>
                  </a:lnTo>
                  <a:cubicBezTo>
                    <a:pt x="559" y="218"/>
                    <a:pt x="559" y="177"/>
                    <a:pt x="518" y="135"/>
                  </a:cubicBezTo>
                  <a:cubicBezTo>
                    <a:pt x="476" y="42"/>
                    <a:pt x="38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41"/>
            <p:cNvSpPr/>
            <p:nvPr/>
          </p:nvSpPr>
          <p:spPr>
            <a:xfrm>
              <a:off x="1129850" y="2756800"/>
              <a:ext cx="15025" cy="14250"/>
            </a:xfrm>
            <a:custGeom>
              <a:rect b="b" l="l" r="r" t="t"/>
              <a:pathLst>
                <a:path extrusionOk="0" h="570" w="601">
                  <a:moveTo>
                    <a:pt x="300" y="0"/>
                  </a:moveTo>
                  <a:cubicBezTo>
                    <a:pt x="135" y="0"/>
                    <a:pt x="1" y="176"/>
                    <a:pt x="42" y="311"/>
                  </a:cubicBezTo>
                  <a:cubicBezTo>
                    <a:pt x="42" y="476"/>
                    <a:pt x="176" y="569"/>
                    <a:pt x="342" y="569"/>
                  </a:cubicBezTo>
                  <a:cubicBezTo>
                    <a:pt x="476" y="569"/>
                    <a:pt x="600" y="435"/>
                    <a:pt x="600" y="259"/>
                  </a:cubicBezTo>
                  <a:cubicBezTo>
                    <a:pt x="559" y="135"/>
                    <a:pt x="435" y="0"/>
                    <a:pt x="3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41"/>
            <p:cNvSpPr/>
            <p:nvPr/>
          </p:nvSpPr>
          <p:spPr>
            <a:xfrm>
              <a:off x="1093150" y="2724500"/>
              <a:ext cx="14250" cy="14425"/>
            </a:xfrm>
            <a:custGeom>
              <a:rect b="b" l="l" r="r" t="t"/>
              <a:pathLst>
                <a:path extrusionOk="0" h="577" w="570">
                  <a:moveTo>
                    <a:pt x="259" y="0"/>
                  </a:moveTo>
                  <a:cubicBezTo>
                    <a:pt x="94" y="52"/>
                    <a:pt x="0" y="176"/>
                    <a:pt x="0" y="310"/>
                  </a:cubicBezTo>
                  <a:cubicBezTo>
                    <a:pt x="0" y="455"/>
                    <a:pt x="104" y="576"/>
                    <a:pt x="247" y="576"/>
                  </a:cubicBezTo>
                  <a:cubicBezTo>
                    <a:pt x="268" y="576"/>
                    <a:pt x="289" y="574"/>
                    <a:pt x="311" y="569"/>
                  </a:cubicBezTo>
                  <a:cubicBezTo>
                    <a:pt x="476" y="569"/>
                    <a:pt x="569" y="434"/>
                    <a:pt x="569" y="259"/>
                  </a:cubicBezTo>
                  <a:cubicBezTo>
                    <a:pt x="569" y="134"/>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41"/>
            <p:cNvSpPr/>
            <p:nvPr/>
          </p:nvSpPr>
          <p:spPr>
            <a:xfrm>
              <a:off x="1098575" y="2794350"/>
              <a:ext cx="13975" cy="14175"/>
            </a:xfrm>
            <a:custGeom>
              <a:rect b="b" l="l" r="r" t="t"/>
              <a:pathLst>
                <a:path extrusionOk="0" h="567" w="559">
                  <a:moveTo>
                    <a:pt x="310" y="0"/>
                  </a:moveTo>
                  <a:cubicBezTo>
                    <a:pt x="293" y="0"/>
                    <a:pt x="276" y="3"/>
                    <a:pt x="259" y="8"/>
                  </a:cubicBezTo>
                  <a:cubicBezTo>
                    <a:pt x="94" y="8"/>
                    <a:pt x="1" y="142"/>
                    <a:pt x="1" y="308"/>
                  </a:cubicBezTo>
                  <a:cubicBezTo>
                    <a:pt x="1" y="442"/>
                    <a:pt x="135" y="566"/>
                    <a:pt x="300" y="566"/>
                  </a:cubicBezTo>
                  <a:cubicBezTo>
                    <a:pt x="435" y="525"/>
                    <a:pt x="559" y="401"/>
                    <a:pt x="559" y="266"/>
                  </a:cubicBezTo>
                  <a:cubicBezTo>
                    <a:pt x="559" y="122"/>
                    <a:pt x="432" y="0"/>
                    <a:pt x="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41"/>
            <p:cNvSpPr/>
            <p:nvPr/>
          </p:nvSpPr>
          <p:spPr>
            <a:xfrm>
              <a:off x="1162175" y="2720150"/>
              <a:ext cx="13975" cy="13350"/>
            </a:xfrm>
            <a:custGeom>
              <a:rect b="b" l="l" r="r" t="t"/>
              <a:pathLst>
                <a:path extrusionOk="0" h="534" w="559">
                  <a:moveTo>
                    <a:pt x="325" y="1"/>
                  </a:moveTo>
                  <a:cubicBezTo>
                    <a:pt x="304" y="1"/>
                    <a:pt x="282" y="3"/>
                    <a:pt x="258" y="9"/>
                  </a:cubicBezTo>
                  <a:cubicBezTo>
                    <a:pt x="134" y="9"/>
                    <a:pt x="0" y="133"/>
                    <a:pt x="0" y="308"/>
                  </a:cubicBezTo>
                  <a:cubicBezTo>
                    <a:pt x="36" y="417"/>
                    <a:pt x="143" y="533"/>
                    <a:pt x="253" y="533"/>
                  </a:cubicBezTo>
                  <a:cubicBezTo>
                    <a:pt x="268" y="533"/>
                    <a:pt x="284" y="531"/>
                    <a:pt x="300" y="526"/>
                  </a:cubicBezTo>
                  <a:cubicBezTo>
                    <a:pt x="476" y="526"/>
                    <a:pt x="558" y="391"/>
                    <a:pt x="558" y="267"/>
                  </a:cubicBezTo>
                  <a:cubicBezTo>
                    <a:pt x="558" y="114"/>
                    <a:pt x="465" y="1"/>
                    <a:pt x="3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41"/>
            <p:cNvSpPr/>
            <p:nvPr/>
          </p:nvSpPr>
          <p:spPr>
            <a:xfrm>
              <a:off x="1167600" y="2789100"/>
              <a:ext cx="13975" cy="14250"/>
            </a:xfrm>
            <a:custGeom>
              <a:rect b="b" l="l" r="r" t="t"/>
              <a:pathLst>
                <a:path extrusionOk="0" h="570" w="559">
                  <a:moveTo>
                    <a:pt x="259" y="1"/>
                  </a:moveTo>
                  <a:cubicBezTo>
                    <a:pt x="124" y="1"/>
                    <a:pt x="0" y="135"/>
                    <a:pt x="0" y="311"/>
                  </a:cubicBezTo>
                  <a:cubicBezTo>
                    <a:pt x="41" y="435"/>
                    <a:pt x="176" y="569"/>
                    <a:pt x="300" y="569"/>
                  </a:cubicBezTo>
                  <a:cubicBezTo>
                    <a:pt x="476" y="518"/>
                    <a:pt x="558" y="394"/>
                    <a:pt x="558" y="259"/>
                  </a:cubicBezTo>
                  <a:cubicBezTo>
                    <a:pt x="558" y="94"/>
                    <a:pt x="43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41"/>
            <p:cNvSpPr/>
            <p:nvPr/>
          </p:nvSpPr>
          <p:spPr>
            <a:xfrm>
              <a:off x="1063175" y="2699925"/>
              <a:ext cx="7525" cy="7525"/>
            </a:xfrm>
            <a:custGeom>
              <a:rect b="b" l="l" r="r" t="t"/>
              <a:pathLst>
                <a:path extrusionOk="0" h="301" w="301">
                  <a:moveTo>
                    <a:pt x="0" y="1"/>
                  </a:moveTo>
                  <a:lnTo>
                    <a:pt x="0" y="301"/>
                  </a:lnTo>
                  <a:cubicBezTo>
                    <a:pt x="42" y="301"/>
                    <a:pt x="42" y="301"/>
                    <a:pt x="83" y="259"/>
                  </a:cubicBezTo>
                  <a:cubicBezTo>
                    <a:pt x="217" y="259"/>
                    <a:pt x="300" y="125"/>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41"/>
            <p:cNvSpPr/>
            <p:nvPr/>
          </p:nvSpPr>
          <p:spPr>
            <a:xfrm>
              <a:off x="1125450" y="2694500"/>
              <a:ext cx="14250" cy="7525"/>
            </a:xfrm>
            <a:custGeom>
              <a:rect b="b" l="l" r="r" t="t"/>
              <a:pathLst>
                <a:path extrusionOk="0" h="301" w="570">
                  <a:moveTo>
                    <a:pt x="570" y="1"/>
                  </a:moveTo>
                  <a:lnTo>
                    <a:pt x="1" y="42"/>
                  </a:lnTo>
                  <a:lnTo>
                    <a:pt x="1" y="83"/>
                  </a:lnTo>
                  <a:cubicBezTo>
                    <a:pt x="53" y="218"/>
                    <a:pt x="177" y="301"/>
                    <a:pt x="311" y="301"/>
                  </a:cubicBezTo>
                  <a:cubicBezTo>
                    <a:pt x="435" y="259"/>
                    <a:pt x="570" y="125"/>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41"/>
            <p:cNvSpPr/>
            <p:nvPr/>
          </p:nvSpPr>
          <p:spPr>
            <a:xfrm>
              <a:off x="1199900" y="2751625"/>
              <a:ext cx="7525" cy="13975"/>
            </a:xfrm>
            <a:custGeom>
              <a:rect b="b" l="l" r="r" t="t"/>
              <a:pathLst>
                <a:path extrusionOk="0" h="559" w="301">
                  <a:moveTo>
                    <a:pt x="259" y="1"/>
                  </a:moveTo>
                  <a:cubicBezTo>
                    <a:pt x="218" y="1"/>
                    <a:pt x="125" y="42"/>
                    <a:pt x="83" y="83"/>
                  </a:cubicBezTo>
                  <a:cubicBezTo>
                    <a:pt x="42" y="125"/>
                    <a:pt x="1" y="207"/>
                    <a:pt x="1" y="301"/>
                  </a:cubicBezTo>
                  <a:cubicBezTo>
                    <a:pt x="1" y="425"/>
                    <a:pt x="83" y="518"/>
                    <a:pt x="176" y="559"/>
                  </a:cubicBezTo>
                  <a:lnTo>
                    <a:pt x="30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41"/>
            <p:cNvSpPr/>
            <p:nvPr/>
          </p:nvSpPr>
          <p:spPr>
            <a:xfrm>
              <a:off x="1194475" y="2689075"/>
              <a:ext cx="7525" cy="7525"/>
            </a:xfrm>
            <a:custGeom>
              <a:rect b="b" l="l" r="r" t="t"/>
              <a:pathLst>
                <a:path extrusionOk="0" h="301" w="301">
                  <a:moveTo>
                    <a:pt x="259" y="1"/>
                  </a:moveTo>
                  <a:lnTo>
                    <a:pt x="0" y="42"/>
                  </a:lnTo>
                  <a:lnTo>
                    <a:pt x="0" y="83"/>
                  </a:lnTo>
                  <a:cubicBezTo>
                    <a:pt x="42" y="218"/>
                    <a:pt x="176" y="300"/>
                    <a:pt x="300" y="300"/>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41"/>
            <p:cNvSpPr/>
            <p:nvPr/>
          </p:nvSpPr>
          <p:spPr>
            <a:xfrm>
              <a:off x="934975" y="2842100"/>
              <a:ext cx="7500" cy="7525"/>
            </a:xfrm>
            <a:custGeom>
              <a:rect b="b" l="l" r="r" t="t"/>
              <a:pathLst>
                <a:path extrusionOk="0" h="301" w="300">
                  <a:moveTo>
                    <a:pt x="0" y="0"/>
                  </a:moveTo>
                  <a:lnTo>
                    <a:pt x="0" y="300"/>
                  </a:lnTo>
                  <a:lnTo>
                    <a:pt x="300" y="259"/>
                  </a:lnTo>
                  <a:cubicBezTo>
                    <a:pt x="258" y="124"/>
                    <a:pt x="176" y="42"/>
                    <a:pt x="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41"/>
            <p:cNvSpPr/>
            <p:nvPr/>
          </p:nvSpPr>
          <p:spPr>
            <a:xfrm>
              <a:off x="929525" y="2773075"/>
              <a:ext cx="7525" cy="14000"/>
            </a:xfrm>
            <a:custGeom>
              <a:rect b="b" l="l" r="r" t="t"/>
              <a:pathLst>
                <a:path extrusionOk="0" h="560" w="301">
                  <a:moveTo>
                    <a:pt x="1" y="1"/>
                  </a:moveTo>
                  <a:lnTo>
                    <a:pt x="42" y="559"/>
                  </a:lnTo>
                  <a:cubicBezTo>
                    <a:pt x="42" y="559"/>
                    <a:pt x="84" y="559"/>
                    <a:pt x="84" y="518"/>
                  </a:cubicBezTo>
                  <a:cubicBezTo>
                    <a:pt x="218" y="518"/>
                    <a:pt x="301" y="383"/>
                    <a:pt x="301" y="259"/>
                  </a:cubicBezTo>
                  <a:cubicBezTo>
                    <a:pt x="259" y="84"/>
                    <a:pt x="135"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41"/>
            <p:cNvSpPr/>
            <p:nvPr/>
          </p:nvSpPr>
          <p:spPr>
            <a:xfrm>
              <a:off x="997525" y="2836675"/>
              <a:ext cx="13975" cy="7525"/>
            </a:xfrm>
            <a:custGeom>
              <a:rect b="b" l="l" r="r" t="t"/>
              <a:pathLst>
                <a:path extrusionOk="0" h="301" w="559">
                  <a:moveTo>
                    <a:pt x="259" y="0"/>
                  </a:moveTo>
                  <a:cubicBezTo>
                    <a:pt x="207" y="0"/>
                    <a:pt x="124" y="42"/>
                    <a:pt x="83" y="83"/>
                  </a:cubicBezTo>
                  <a:cubicBezTo>
                    <a:pt x="41" y="83"/>
                    <a:pt x="41" y="124"/>
                    <a:pt x="0" y="217"/>
                  </a:cubicBezTo>
                  <a:lnTo>
                    <a:pt x="0" y="300"/>
                  </a:lnTo>
                  <a:lnTo>
                    <a:pt x="558" y="259"/>
                  </a:lnTo>
                  <a:cubicBezTo>
                    <a:pt x="558" y="166"/>
                    <a:pt x="465" y="83"/>
                    <a:pt x="424" y="42"/>
                  </a:cubicBezTo>
                  <a:cubicBezTo>
                    <a:pt x="383" y="0"/>
                    <a:pt x="300"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41"/>
            <p:cNvSpPr/>
            <p:nvPr/>
          </p:nvSpPr>
          <p:spPr>
            <a:xfrm>
              <a:off x="992075" y="2767650"/>
              <a:ext cx="14000" cy="13975"/>
            </a:xfrm>
            <a:custGeom>
              <a:rect b="b" l="l" r="r" t="t"/>
              <a:pathLst>
                <a:path extrusionOk="0" h="559" w="560">
                  <a:moveTo>
                    <a:pt x="259" y="1"/>
                  </a:moveTo>
                  <a:cubicBezTo>
                    <a:pt x="84" y="1"/>
                    <a:pt x="1" y="135"/>
                    <a:pt x="1" y="301"/>
                  </a:cubicBezTo>
                  <a:cubicBezTo>
                    <a:pt x="1" y="435"/>
                    <a:pt x="125" y="559"/>
                    <a:pt x="301" y="559"/>
                  </a:cubicBezTo>
                  <a:cubicBezTo>
                    <a:pt x="477" y="559"/>
                    <a:pt x="559" y="394"/>
                    <a:pt x="559" y="259"/>
                  </a:cubicBezTo>
                  <a:cubicBezTo>
                    <a:pt x="559" y="83"/>
                    <a:pt x="42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41"/>
            <p:cNvSpPr/>
            <p:nvPr/>
          </p:nvSpPr>
          <p:spPr>
            <a:xfrm>
              <a:off x="954350" y="2735350"/>
              <a:ext cx="15025" cy="13975"/>
            </a:xfrm>
            <a:custGeom>
              <a:rect b="b" l="l" r="r" t="t"/>
              <a:pathLst>
                <a:path extrusionOk="0" h="559" w="601">
                  <a:moveTo>
                    <a:pt x="259" y="0"/>
                  </a:moveTo>
                  <a:cubicBezTo>
                    <a:pt x="125" y="42"/>
                    <a:pt x="0" y="176"/>
                    <a:pt x="42" y="300"/>
                  </a:cubicBezTo>
                  <a:cubicBezTo>
                    <a:pt x="42" y="476"/>
                    <a:pt x="176" y="559"/>
                    <a:pt x="300" y="559"/>
                  </a:cubicBezTo>
                  <a:cubicBezTo>
                    <a:pt x="476" y="559"/>
                    <a:pt x="600" y="435"/>
                    <a:pt x="559" y="259"/>
                  </a:cubicBezTo>
                  <a:cubicBezTo>
                    <a:pt x="559" y="135"/>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41"/>
            <p:cNvSpPr/>
            <p:nvPr/>
          </p:nvSpPr>
          <p:spPr>
            <a:xfrm>
              <a:off x="959775" y="2805200"/>
              <a:ext cx="15025" cy="13350"/>
            </a:xfrm>
            <a:custGeom>
              <a:rect b="b" l="l" r="r" t="t"/>
              <a:pathLst>
                <a:path extrusionOk="0" h="534" w="601">
                  <a:moveTo>
                    <a:pt x="323" y="0"/>
                  </a:moveTo>
                  <a:cubicBezTo>
                    <a:pt x="303" y="0"/>
                    <a:pt x="281" y="3"/>
                    <a:pt x="259" y="8"/>
                  </a:cubicBezTo>
                  <a:cubicBezTo>
                    <a:pt x="125" y="8"/>
                    <a:pt x="1" y="132"/>
                    <a:pt x="1" y="267"/>
                  </a:cubicBezTo>
                  <a:cubicBezTo>
                    <a:pt x="37" y="419"/>
                    <a:pt x="135" y="533"/>
                    <a:pt x="248" y="533"/>
                  </a:cubicBezTo>
                  <a:cubicBezTo>
                    <a:pt x="265" y="533"/>
                    <a:pt x="283" y="531"/>
                    <a:pt x="300" y="525"/>
                  </a:cubicBezTo>
                  <a:cubicBezTo>
                    <a:pt x="476" y="525"/>
                    <a:pt x="600" y="391"/>
                    <a:pt x="559" y="225"/>
                  </a:cubicBezTo>
                  <a:cubicBezTo>
                    <a:pt x="559" y="109"/>
                    <a:pt x="458" y="0"/>
                    <a:pt x="3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41"/>
            <p:cNvSpPr/>
            <p:nvPr/>
          </p:nvSpPr>
          <p:spPr>
            <a:xfrm>
              <a:off x="1024400" y="2729925"/>
              <a:ext cx="13975" cy="13975"/>
            </a:xfrm>
            <a:custGeom>
              <a:rect b="b" l="l" r="r" t="t"/>
              <a:pathLst>
                <a:path extrusionOk="0" h="559" w="559">
                  <a:moveTo>
                    <a:pt x="259" y="0"/>
                  </a:moveTo>
                  <a:cubicBezTo>
                    <a:pt x="83" y="42"/>
                    <a:pt x="0" y="176"/>
                    <a:pt x="0" y="300"/>
                  </a:cubicBezTo>
                  <a:cubicBezTo>
                    <a:pt x="0" y="476"/>
                    <a:pt x="124" y="559"/>
                    <a:pt x="300" y="559"/>
                  </a:cubicBezTo>
                  <a:cubicBezTo>
                    <a:pt x="424" y="559"/>
                    <a:pt x="559" y="434"/>
                    <a:pt x="559" y="259"/>
                  </a:cubicBezTo>
                  <a:cubicBezTo>
                    <a:pt x="517" y="135"/>
                    <a:pt x="38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41"/>
            <p:cNvSpPr/>
            <p:nvPr/>
          </p:nvSpPr>
          <p:spPr>
            <a:xfrm>
              <a:off x="1028525" y="2799775"/>
              <a:ext cx="15275" cy="14175"/>
            </a:xfrm>
            <a:custGeom>
              <a:rect b="b" l="l" r="r" t="t"/>
              <a:pathLst>
                <a:path extrusionOk="0" h="567" w="611">
                  <a:moveTo>
                    <a:pt x="360" y="0"/>
                  </a:moveTo>
                  <a:cubicBezTo>
                    <a:pt x="344" y="0"/>
                    <a:pt x="327" y="3"/>
                    <a:pt x="311" y="8"/>
                  </a:cubicBezTo>
                  <a:cubicBezTo>
                    <a:pt x="135" y="8"/>
                    <a:pt x="1" y="142"/>
                    <a:pt x="52" y="308"/>
                  </a:cubicBezTo>
                  <a:cubicBezTo>
                    <a:pt x="52" y="442"/>
                    <a:pt x="177" y="566"/>
                    <a:pt x="352" y="566"/>
                  </a:cubicBezTo>
                  <a:cubicBezTo>
                    <a:pt x="476" y="525"/>
                    <a:pt x="611" y="401"/>
                    <a:pt x="611" y="267"/>
                  </a:cubicBezTo>
                  <a:cubicBezTo>
                    <a:pt x="575" y="114"/>
                    <a:pt x="469" y="0"/>
                    <a:pt x="3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41"/>
            <p:cNvSpPr/>
            <p:nvPr/>
          </p:nvSpPr>
          <p:spPr>
            <a:xfrm>
              <a:off x="924100" y="2709500"/>
              <a:ext cx="7525" cy="7525"/>
            </a:xfrm>
            <a:custGeom>
              <a:rect b="b" l="l" r="r" t="t"/>
              <a:pathLst>
                <a:path extrusionOk="0" h="301" w="301">
                  <a:moveTo>
                    <a:pt x="301" y="0"/>
                  </a:moveTo>
                  <a:lnTo>
                    <a:pt x="1" y="42"/>
                  </a:lnTo>
                  <a:lnTo>
                    <a:pt x="42" y="300"/>
                  </a:lnTo>
                  <a:lnTo>
                    <a:pt x="94" y="300"/>
                  </a:lnTo>
                  <a:cubicBezTo>
                    <a:pt x="218" y="259"/>
                    <a:pt x="301" y="176"/>
                    <a:pt x="3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41"/>
            <p:cNvSpPr/>
            <p:nvPr/>
          </p:nvSpPr>
          <p:spPr>
            <a:xfrm>
              <a:off x="986650" y="2705100"/>
              <a:ext cx="14000" cy="7775"/>
            </a:xfrm>
            <a:custGeom>
              <a:rect b="b" l="l" r="r" t="t"/>
              <a:pathLst>
                <a:path extrusionOk="0" h="311" w="560">
                  <a:moveTo>
                    <a:pt x="559" y="1"/>
                  </a:moveTo>
                  <a:lnTo>
                    <a:pt x="1" y="52"/>
                  </a:lnTo>
                  <a:cubicBezTo>
                    <a:pt x="1" y="176"/>
                    <a:pt x="177" y="311"/>
                    <a:pt x="301" y="311"/>
                  </a:cubicBezTo>
                  <a:cubicBezTo>
                    <a:pt x="476" y="259"/>
                    <a:pt x="559" y="135"/>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41"/>
            <p:cNvSpPr/>
            <p:nvPr/>
          </p:nvSpPr>
          <p:spPr>
            <a:xfrm>
              <a:off x="1066275" y="2831250"/>
              <a:ext cx="7525" cy="7500"/>
            </a:xfrm>
            <a:custGeom>
              <a:rect b="b" l="l" r="r" t="t"/>
              <a:pathLst>
                <a:path extrusionOk="0" h="300" w="301">
                  <a:moveTo>
                    <a:pt x="259" y="0"/>
                  </a:moveTo>
                  <a:cubicBezTo>
                    <a:pt x="259" y="0"/>
                    <a:pt x="217" y="0"/>
                    <a:pt x="217" y="41"/>
                  </a:cubicBezTo>
                  <a:cubicBezTo>
                    <a:pt x="93" y="41"/>
                    <a:pt x="0" y="176"/>
                    <a:pt x="0" y="300"/>
                  </a:cubicBezTo>
                  <a:lnTo>
                    <a:pt x="300"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41"/>
            <p:cNvSpPr/>
            <p:nvPr/>
          </p:nvSpPr>
          <p:spPr>
            <a:xfrm>
              <a:off x="1060850" y="2762225"/>
              <a:ext cx="7775" cy="13975"/>
            </a:xfrm>
            <a:custGeom>
              <a:rect b="b" l="l" r="r" t="t"/>
              <a:pathLst>
                <a:path extrusionOk="0" h="559" w="311">
                  <a:moveTo>
                    <a:pt x="259" y="1"/>
                  </a:moveTo>
                  <a:cubicBezTo>
                    <a:pt x="217" y="1"/>
                    <a:pt x="176" y="42"/>
                    <a:pt x="135" y="42"/>
                  </a:cubicBezTo>
                  <a:cubicBezTo>
                    <a:pt x="52" y="135"/>
                    <a:pt x="0" y="218"/>
                    <a:pt x="0" y="300"/>
                  </a:cubicBezTo>
                  <a:cubicBezTo>
                    <a:pt x="52" y="435"/>
                    <a:pt x="93" y="518"/>
                    <a:pt x="217" y="559"/>
                  </a:cubicBezTo>
                  <a:lnTo>
                    <a:pt x="31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41"/>
            <p:cNvSpPr/>
            <p:nvPr/>
          </p:nvSpPr>
          <p:spPr>
            <a:xfrm>
              <a:off x="1056700" y="2699925"/>
              <a:ext cx="6500" cy="7525"/>
            </a:xfrm>
            <a:custGeom>
              <a:rect b="b" l="l" r="r" t="t"/>
              <a:pathLst>
                <a:path extrusionOk="0" h="301" w="260">
                  <a:moveTo>
                    <a:pt x="259" y="1"/>
                  </a:moveTo>
                  <a:lnTo>
                    <a:pt x="1" y="42"/>
                  </a:lnTo>
                  <a:cubicBezTo>
                    <a:pt x="1" y="166"/>
                    <a:pt x="125" y="301"/>
                    <a:pt x="259" y="301"/>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41"/>
            <p:cNvSpPr/>
            <p:nvPr/>
          </p:nvSpPr>
          <p:spPr>
            <a:xfrm>
              <a:off x="795900" y="2852700"/>
              <a:ext cx="7775" cy="6475"/>
            </a:xfrm>
            <a:custGeom>
              <a:rect b="b" l="l" r="r" t="t"/>
              <a:pathLst>
                <a:path extrusionOk="0" h="259" w="311">
                  <a:moveTo>
                    <a:pt x="1" y="0"/>
                  </a:moveTo>
                  <a:lnTo>
                    <a:pt x="52" y="259"/>
                  </a:lnTo>
                  <a:lnTo>
                    <a:pt x="311" y="259"/>
                  </a:lnTo>
                  <a:cubicBezTo>
                    <a:pt x="311" y="176"/>
                    <a:pt x="259" y="93"/>
                    <a:pt x="176" y="42"/>
                  </a:cubicBezTo>
                  <a:cubicBezTo>
                    <a:pt x="135" y="0"/>
                    <a:pt x="52"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41"/>
            <p:cNvSpPr/>
            <p:nvPr/>
          </p:nvSpPr>
          <p:spPr>
            <a:xfrm>
              <a:off x="790725" y="2783650"/>
              <a:ext cx="7525" cy="13225"/>
            </a:xfrm>
            <a:custGeom>
              <a:rect b="b" l="l" r="r" t="t"/>
              <a:pathLst>
                <a:path extrusionOk="0" h="529" w="301">
                  <a:moveTo>
                    <a:pt x="72" y="1"/>
                  </a:moveTo>
                  <a:cubicBezTo>
                    <a:pt x="49" y="1"/>
                    <a:pt x="25" y="4"/>
                    <a:pt x="1" y="12"/>
                  </a:cubicBezTo>
                  <a:lnTo>
                    <a:pt x="42" y="529"/>
                  </a:lnTo>
                  <a:lnTo>
                    <a:pt x="84" y="529"/>
                  </a:lnTo>
                  <a:cubicBezTo>
                    <a:pt x="208" y="477"/>
                    <a:pt x="301" y="395"/>
                    <a:pt x="301" y="271"/>
                  </a:cubicBezTo>
                  <a:cubicBezTo>
                    <a:pt x="301" y="121"/>
                    <a:pt x="203" y="1"/>
                    <a:pt x="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41"/>
            <p:cNvSpPr/>
            <p:nvPr/>
          </p:nvSpPr>
          <p:spPr>
            <a:xfrm>
              <a:off x="858450" y="2847275"/>
              <a:ext cx="13975" cy="7775"/>
            </a:xfrm>
            <a:custGeom>
              <a:rect b="b" l="l" r="r" t="t"/>
              <a:pathLst>
                <a:path extrusionOk="0" h="311" w="559">
                  <a:moveTo>
                    <a:pt x="259" y="0"/>
                  </a:moveTo>
                  <a:cubicBezTo>
                    <a:pt x="218" y="0"/>
                    <a:pt x="135" y="52"/>
                    <a:pt x="83" y="93"/>
                  </a:cubicBezTo>
                  <a:cubicBezTo>
                    <a:pt x="42" y="135"/>
                    <a:pt x="1" y="217"/>
                    <a:pt x="1" y="310"/>
                  </a:cubicBezTo>
                  <a:lnTo>
                    <a:pt x="559" y="259"/>
                  </a:lnTo>
                  <a:cubicBezTo>
                    <a:pt x="559" y="217"/>
                    <a:pt x="559" y="135"/>
                    <a:pt x="518" y="93"/>
                  </a:cubicBezTo>
                  <a:cubicBezTo>
                    <a:pt x="476" y="52"/>
                    <a:pt x="39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41"/>
            <p:cNvSpPr/>
            <p:nvPr/>
          </p:nvSpPr>
          <p:spPr>
            <a:xfrm>
              <a:off x="853025" y="2778300"/>
              <a:ext cx="15275" cy="14200"/>
            </a:xfrm>
            <a:custGeom>
              <a:rect b="b" l="l" r="r" t="t"/>
              <a:pathLst>
                <a:path extrusionOk="0" h="568" w="611">
                  <a:moveTo>
                    <a:pt x="325" y="1"/>
                  </a:moveTo>
                  <a:cubicBezTo>
                    <a:pt x="304" y="1"/>
                    <a:pt x="282" y="4"/>
                    <a:pt x="259" y="9"/>
                  </a:cubicBezTo>
                  <a:cubicBezTo>
                    <a:pt x="135" y="9"/>
                    <a:pt x="1" y="133"/>
                    <a:pt x="42" y="309"/>
                  </a:cubicBezTo>
                  <a:cubicBezTo>
                    <a:pt x="42" y="433"/>
                    <a:pt x="176" y="567"/>
                    <a:pt x="300" y="567"/>
                  </a:cubicBezTo>
                  <a:cubicBezTo>
                    <a:pt x="476" y="526"/>
                    <a:pt x="611" y="391"/>
                    <a:pt x="559" y="267"/>
                  </a:cubicBezTo>
                  <a:cubicBezTo>
                    <a:pt x="559" y="115"/>
                    <a:pt x="465" y="1"/>
                    <a:pt x="3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41"/>
            <p:cNvSpPr/>
            <p:nvPr/>
          </p:nvSpPr>
          <p:spPr>
            <a:xfrm>
              <a:off x="816575" y="2746200"/>
              <a:ext cx="14000" cy="13975"/>
            </a:xfrm>
            <a:custGeom>
              <a:rect b="b" l="l" r="r" t="t"/>
              <a:pathLst>
                <a:path extrusionOk="0" h="559" w="560">
                  <a:moveTo>
                    <a:pt x="259" y="1"/>
                  </a:moveTo>
                  <a:cubicBezTo>
                    <a:pt x="83" y="1"/>
                    <a:pt x="1" y="125"/>
                    <a:pt x="1" y="300"/>
                  </a:cubicBezTo>
                  <a:cubicBezTo>
                    <a:pt x="1" y="424"/>
                    <a:pt x="125" y="559"/>
                    <a:pt x="301" y="559"/>
                  </a:cubicBezTo>
                  <a:cubicBezTo>
                    <a:pt x="425" y="559"/>
                    <a:pt x="559" y="424"/>
                    <a:pt x="559" y="259"/>
                  </a:cubicBezTo>
                  <a:cubicBezTo>
                    <a:pt x="559" y="83"/>
                    <a:pt x="38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41"/>
            <p:cNvSpPr/>
            <p:nvPr/>
          </p:nvSpPr>
          <p:spPr>
            <a:xfrm>
              <a:off x="821750" y="2814950"/>
              <a:ext cx="14250" cy="14250"/>
            </a:xfrm>
            <a:custGeom>
              <a:rect b="b" l="l" r="r" t="t"/>
              <a:pathLst>
                <a:path extrusionOk="0" h="570" w="570">
                  <a:moveTo>
                    <a:pt x="259" y="1"/>
                  </a:moveTo>
                  <a:cubicBezTo>
                    <a:pt x="94" y="52"/>
                    <a:pt x="1" y="176"/>
                    <a:pt x="1" y="311"/>
                  </a:cubicBezTo>
                  <a:cubicBezTo>
                    <a:pt x="1" y="476"/>
                    <a:pt x="135" y="569"/>
                    <a:pt x="311" y="569"/>
                  </a:cubicBezTo>
                  <a:cubicBezTo>
                    <a:pt x="435" y="569"/>
                    <a:pt x="569" y="435"/>
                    <a:pt x="569" y="259"/>
                  </a:cubicBezTo>
                  <a:cubicBezTo>
                    <a:pt x="517" y="135"/>
                    <a:pt x="39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41"/>
            <p:cNvSpPr/>
            <p:nvPr/>
          </p:nvSpPr>
          <p:spPr>
            <a:xfrm>
              <a:off x="885325" y="2740775"/>
              <a:ext cx="14000" cy="13975"/>
            </a:xfrm>
            <a:custGeom>
              <a:rect b="b" l="l" r="r" t="t"/>
              <a:pathLst>
                <a:path extrusionOk="0" h="559" w="560">
                  <a:moveTo>
                    <a:pt x="259" y="0"/>
                  </a:moveTo>
                  <a:cubicBezTo>
                    <a:pt x="135" y="0"/>
                    <a:pt x="1" y="176"/>
                    <a:pt x="1" y="300"/>
                  </a:cubicBezTo>
                  <a:cubicBezTo>
                    <a:pt x="42" y="476"/>
                    <a:pt x="177" y="559"/>
                    <a:pt x="301" y="559"/>
                  </a:cubicBezTo>
                  <a:cubicBezTo>
                    <a:pt x="477" y="559"/>
                    <a:pt x="559" y="435"/>
                    <a:pt x="559" y="259"/>
                  </a:cubicBezTo>
                  <a:cubicBezTo>
                    <a:pt x="559" y="125"/>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41"/>
            <p:cNvSpPr/>
            <p:nvPr/>
          </p:nvSpPr>
          <p:spPr>
            <a:xfrm>
              <a:off x="890775" y="2809775"/>
              <a:ext cx="13975" cy="14175"/>
            </a:xfrm>
            <a:custGeom>
              <a:rect b="b" l="l" r="r" t="t"/>
              <a:pathLst>
                <a:path extrusionOk="0" h="567" w="559">
                  <a:moveTo>
                    <a:pt x="259" y="1"/>
                  </a:moveTo>
                  <a:cubicBezTo>
                    <a:pt x="134" y="42"/>
                    <a:pt x="0" y="166"/>
                    <a:pt x="0" y="301"/>
                  </a:cubicBezTo>
                  <a:cubicBezTo>
                    <a:pt x="0" y="446"/>
                    <a:pt x="103" y="567"/>
                    <a:pt x="240" y="567"/>
                  </a:cubicBezTo>
                  <a:cubicBezTo>
                    <a:pt x="259" y="567"/>
                    <a:pt x="279" y="564"/>
                    <a:pt x="300" y="559"/>
                  </a:cubicBezTo>
                  <a:cubicBezTo>
                    <a:pt x="476" y="559"/>
                    <a:pt x="558" y="425"/>
                    <a:pt x="558" y="259"/>
                  </a:cubicBezTo>
                  <a:cubicBezTo>
                    <a:pt x="558" y="125"/>
                    <a:pt x="43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41"/>
            <p:cNvSpPr/>
            <p:nvPr/>
          </p:nvSpPr>
          <p:spPr>
            <a:xfrm>
              <a:off x="786350" y="2720350"/>
              <a:ext cx="6475" cy="7525"/>
            </a:xfrm>
            <a:custGeom>
              <a:rect b="b" l="l" r="r" t="t"/>
              <a:pathLst>
                <a:path extrusionOk="0" h="301" w="259">
                  <a:moveTo>
                    <a:pt x="259" y="1"/>
                  </a:moveTo>
                  <a:lnTo>
                    <a:pt x="0" y="42"/>
                  </a:lnTo>
                  <a:lnTo>
                    <a:pt x="0" y="300"/>
                  </a:lnTo>
                  <a:lnTo>
                    <a:pt x="83" y="300"/>
                  </a:lnTo>
                  <a:cubicBezTo>
                    <a:pt x="176" y="259"/>
                    <a:pt x="259" y="125"/>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41"/>
            <p:cNvSpPr/>
            <p:nvPr/>
          </p:nvSpPr>
          <p:spPr>
            <a:xfrm>
              <a:off x="848900" y="2714925"/>
              <a:ext cx="13975" cy="7800"/>
            </a:xfrm>
            <a:custGeom>
              <a:rect b="b" l="l" r="r" t="t"/>
              <a:pathLst>
                <a:path extrusionOk="0" h="312" w="559">
                  <a:moveTo>
                    <a:pt x="558" y="1"/>
                  </a:moveTo>
                  <a:lnTo>
                    <a:pt x="0" y="42"/>
                  </a:lnTo>
                  <a:lnTo>
                    <a:pt x="0" y="125"/>
                  </a:lnTo>
                  <a:cubicBezTo>
                    <a:pt x="34" y="235"/>
                    <a:pt x="96" y="311"/>
                    <a:pt x="216" y="311"/>
                  </a:cubicBezTo>
                  <a:cubicBezTo>
                    <a:pt x="241" y="311"/>
                    <a:pt x="269" y="308"/>
                    <a:pt x="300" y="300"/>
                  </a:cubicBezTo>
                  <a:cubicBezTo>
                    <a:pt x="424" y="300"/>
                    <a:pt x="558" y="176"/>
                    <a:pt x="5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41"/>
            <p:cNvSpPr/>
            <p:nvPr/>
          </p:nvSpPr>
          <p:spPr>
            <a:xfrm>
              <a:off x="928500" y="2842100"/>
              <a:ext cx="6500" cy="7525"/>
            </a:xfrm>
            <a:custGeom>
              <a:rect b="b" l="l" r="r" t="t"/>
              <a:pathLst>
                <a:path extrusionOk="0" h="301" w="260">
                  <a:moveTo>
                    <a:pt x="176" y="0"/>
                  </a:moveTo>
                  <a:cubicBezTo>
                    <a:pt x="83" y="42"/>
                    <a:pt x="1" y="124"/>
                    <a:pt x="1" y="259"/>
                  </a:cubicBezTo>
                  <a:lnTo>
                    <a:pt x="1" y="300"/>
                  </a:lnTo>
                  <a:lnTo>
                    <a:pt x="259"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41"/>
            <p:cNvSpPr/>
            <p:nvPr/>
          </p:nvSpPr>
          <p:spPr>
            <a:xfrm>
              <a:off x="923075" y="2773075"/>
              <a:ext cx="7525" cy="14000"/>
            </a:xfrm>
            <a:custGeom>
              <a:rect b="b" l="l" r="r" t="t"/>
              <a:pathLst>
                <a:path extrusionOk="0" h="560" w="301">
                  <a:moveTo>
                    <a:pt x="259" y="1"/>
                  </a:moveTo>
                  <a:cubicBezTo>
                    <a:pt x="176" y="1"/>
                    <a:pt x="135" y="1"/>
                    <a:pt x="83" y="42"/>
                  </a:cubicBezTo>
                  <a:cubicBezTo>
                    <a:pt x="42" y="84"/>
                    <a:pt x="0" y="218"/>
                    <a:pt x="0" y="301"/>
                  </a:cubicBezTo>
                  <a:cubicBezTo>
                    <a:pt x="0" y="383"/>
                    <a:pt x="83" y="518"/>
                    <a:pt x="176" y="518"/>
                  </a:cubicBezTo>
                  <a:cubicBezTo>
                    <a:pt x="218" y="559"/>
                    <a:pt x="259" y="559"/>
                    <a:pt x="300" y="5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41"/>
            <p:cNvSpPr/>
            <p:nvPr/>
          </p:nvSpPr>
          <p:spPr>
            <a:xfrm>
              <a:off x="917650" y="2710525"/>
              <a:ext cx="7525" cy="6950"/>
            </a:xfrm>
            <a:custGeom>
              <a:rect b="b" l="l" r="r" t="t"/>
              <a:pathLst>
                <a:path extrusionOk="0" h="278" w="301">
                  <a:moveTo>
                    <a:pt x="0" y="1"/>
                  </a:moveTo>
                  <a:lnTo>
                    <a:pt x="0" y="94"/>
                  </a:lnTo>
                  <a:cubicBezTo>
                    <a:pt x="42" y="135"/>
                    <a:pt x="93" y="218"/>
                    <a:pt x="135" y="259"/>
                  </a:cubicBezTo>
                  <a:cubicBezTo>
                    <a:pt x="162" y="259"/>
                    <a:pt x="208" y="278"/>
                    <a:pt x="248" y="278"/>
                  </a:cubicBezTo>
                  <a:cubicBezTo>
                    <a:pt x="268" y="278"/>
                    <a:pt x="286" y="273"/>
                    <a:pt x="300" y="2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41"/>
            <p:cNvSpPr/>
            <p:nvPr/>
          </p:nvSpPr>
          <p:spPr>
            <a:xfrm>
              <a:off x="658125" y="2863550"/>
              <a:ext cx="6500" cy="6475"/>
            </a:xfrm>
            <a:custGeom>
              <a:rect b="b" l="l" r="r" t="t"/>
              <a:pathLst>
                <a:path extrusionOk="0" h="259" w="260">
                  <a:moveTo>
                    <a:pt x="1" y="0"/>
                  </a:moveTo>
                  <a:lnTo>
                    <a:pt x="1" y="259"/>
                  </a:lnTo>
                  <a:lnTo>
                    <a:pt x="259" y="259"/>
                  </a:lnTo>
                  <a:cubicBezTo>
                    <a:pt x="259" y="83"/>
                    <a:pt x="177" y="0"/>
                    <a:pt x="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41"/>
            <p:cNvSpPr/>
            <p:nvPr/>
          </p:nvSpPr>
          <p:spPr>
            <a:xfrm>
              <a:off x="652700" y="2793500"/>
              <a:ext cx="7525" cy="13975"/>
            </a:xfrm>
            <a:custGeom>
              <a:rect b="b" l="l" r="r" t="t"/>
              <a:pathLst>
                <a:path extrusionOk="0" h="559" w="301">
                  <a:moveTo>
                    <a:pt x="1" y="1"/>
                  </a:moveTo>
                  <a:lnTo>
                    <a:pt x="42" y="559"/>
                  </a:lnTo>
                  <a:cubicBezTo>
                    <a:pt x="177" y="559"/>
                    <a:pt x="301" y="435"/>
                    <a:pt x="301" y="259"/>
                  </a:cubicBezTo>
                  <a:cubicBezTo>
                    <a:pt x="259" y="135"/>
                    <a:pt x="135"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41"/>
            <p:cNvSpPr/>
            <p:nvPr/>
          </p:nvSpPr>
          <p:spPr>
            <a:xfrm>
              <a:off x="720675" y="2858125"/>
              <a:ext cx="14000" cy="7525"/>
            </a:xfrm>
            <a:custGeom>
              <a:rect b="b" l="l" r="r" t="t"/>
              <a:pathLst>
                <a:path extrusionOk="0" h="301" w="560">
                  <a:moveTo>
                    <a:pt x="259" y="0"/>
                  </a:moveTo>
                  <a:cubicBezTo>
                    <a:pt x="166" y="0"/>
                    <a:pt x="125" y="0"/>
                    <a:pt x="84" y="42"/>
                  </a:cubicBezTo>
                  <a:cubicBezTo>
                    <a:pt x="42" y="83"/>
                    <a:pt x="42" y="135"/>
                    <a:pt x="1" y="176"/>
                  </a:cubicBezTo>
                  <a:lnTo>
                    <a:pt x="1" y="300"/>
                  </a:lnTo>
                  <a:lnTo>
                    <a:pt x="559" y="259"/>
                  </a:lnTo>
                  <a:cubicBezTo>
                    <a:pt x="518" y="83"/>
                    <a:pt x="38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41"/>
            <p:cNvSpPr/>
            <p:nvPr/>
          </p:nvSpPr>
          <p:spPr>
            <a:xfrm>
              <a:off x="715250" y="2788925"/>
              <a:ext cx="14000" cy="13400"/>
            </a:xfrm>
            <a:custGeom>
              <a:rect b="b" l="l" r="r" t="t"/>
              <a:pathLst>
                <a:path extrusionOk="0" h="536" w="560">
                  <a:moveTo>
                    <a:pt x="308" y="0"/>
                  </a:moveTo>
                  <a:cubicBezTo>
                    <a:pt x="291" y="0"/>
                    <a:pt x="275" y="3"/>
                    <a:pt x="259" y="8"/>
                  </a:cubicBezTo>
                  <a:cubicBezTo>
                    <a:pt x="84" y="8"/>
                    <a:pt x="1" y="142"/>
                    <a:pt x="1" y="266"/>
                  </a:cubicBezTo>
                  <a:cubicBezTo>
                    <a:pt x="1" y="416"/>
                    <a:pt x="91" y="536"/>
                    <a:pt x="227" y="536"/>
                  </a:cubicBezTo>
                  <a:cubicBezTo>
                    <a:pt x="250" y="536"/>
                    <a:pt x="275" y="532"/>
                    <a:pt x="301" y="525"/>
                  </a:cubicBezTo>
                  <a:cubicBezTo>
                    <a:pt x="435" y="525"/>
                    <a:pt x="559" y="401"/>
                    <a:pt x="559" y="225"/>
                  </a:cubicBezTo>
                  <a:cubicBezTo>
                    <a:pt x="559" y="117"/>
                    <a:pt x="425" y="0"/>
                    <a:pt x="3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41"/>
            <p:cNvSpPr/>
            <p:nvPr/>
          </p:nvSpPr>
          <p:spPr>
            <a:xfrm>
              <a:off x="677525" y="2756800"/>
              <a:ext cx="15025" cy="14250"/>
            </a:xfrm>
            <a:custGeom>
              <a:rect b="b" l="l" r="r" t="t"/>
              <a:pathLst>
                <a:path extrusionOk="0" h="570" w="601">
                  <a:moveTo>
                    <a:pt x="259" y="0"/>
                  </a:moveTo>
                  <a:cubicBezTo>
                    <a:pt x="135" y="0"/>
                    <a:pt x="0" y="135"/>
                    <a:pt x="0" y="311"/>
                  </a:cubicBezTo>
                  <a:cubicBezTo>
                    <a:pt x="42" y="435"/>
                    <a:pt x="176" y="569"/>
                    <a:pt x="300" y="569"/>
                  </a:cubicBezTo>
                  <a:cubicBezTo>
                    <a:pt x="476" y="517"/>
                    <a:pt x="600" y="393"/>
                    <a:pt x="559" y="259"/>
                  </a:cubicBezTo>
                  <a:cubicBezTo>
                    <a:pt x="559" y="94"/>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41"/>
            <p:cNvSpPr/>
            <p:nvPr/>
          </p:nvSpPr>
          <p:spPr>
            <a:xfrm>
              <a:off x="682950" y="2825800"/>
              <a:ext cx="13975" cy="14000"/>
            </a:xfrm>
            <a:custGeom>
              <a:rect b="b" l="l" r="r" t="t"/>
              <a:pathLst>
                <a:path extrusionOk="0" h="560" w="559">
                  <a:moveTo>
                    <a:pt x="259" y="1"/>
                  </a:moveTo>
                  <a:cubicBezTo>
                    <a:pt x="125" y="1"/>
                    <a:pt x="0" y="135"/>
                    <a:pt x="0" y="301"/>
                  </a:cubicBezTo>
                  <a:cubicBezTo>
                    <a:pt x="42" y="477"/>
                    <a:pt x="176" y="559"/>
                    <a:pt x="300" y="559"/>
                  </a:cubicBezTo>
                  <a:cubicBezTo>
                    <a:pt x="476" y="559"/>
                    <a:pt x="559" y="435"/>
                    <a:pt x="559" y="259"/>
                  </a:cubicBezTo>
                  <a:cubicBezTo>
                    <a:pt x="559" y="84"/>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41"/>
            <p:cNvSpPr/>
            <p:nvPr/>
          </p:nvSpPr>
          <p:spPr>
            <a:xfrm>
              <a:off x="746525" y="2751625"/>
              <a:ext cx="15025" cy="13975"/>
            </a:xfrm>
            <a:custGeom>
              <a:rect b="b" l="l" r="r" t="t"/>
              <a:pathLst>
                <a:path extrusionOk="0" h="559" w="601">
                  <a:moveTo>
                    <a:pt x="301" y="1"/>
                  </a:moveTo>
                  <a:cubicBezTo>
                    <a:pt x="125" y="1"/>
                    <a:pt x="1" y="125"/>
                    <a:pt x="42" y="301"/>
                  </a:cubicBezTo>
                  <a:cubicBezTo>
                    <a:pt x="42" y="425"/>
                    <a:pt x="166" y="559"/>
                    <a:pt x="342" y="559"/>
                  </a:cubicBezTo>
                  <a:cubicBezTo>
                    <a:pt x="476" y="559"/>
                    <a:pt x="601" y="383"/>
                    <a:pt x="601" y="259"/>
                  </a:cubicBezTo>
                  <a:cubicBezTo>
                    <a:pt x="559" y="83"/>
                    <a:pt x="425" y="1"/>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41"/>
            <p:cNvSpPr/>
            <p:nvPr/>
          </p:nvSpPr>
          <p:spPr>
            <a:xfrm>
              <a:off x="751950" y="2820375"/>
              <a:ext cx="15025" cy="14000"/>
            </a:xfrm>
            <a:custGeom>
              <a:rect b="b" l="l" r="r" t="t"/>
              <a:pathLst>
                <a:path extrusionOk="0" h="560" w="601">
                  <a:moveTo>
                    <a:pt x="301" y="1"/>
                  </a:moveTo>
                  <a:cubicBezTo>
                    <a:pt x="125" y="1"/>
                    <a:pt x="1" y="177"/>
                    <a:pt x="42" y="301"/>
                  </a:cubicBezTo>
                  <a:cubicBezTo>
                    <a:pt x="42" y="476"/>
                    <a:pt x="166" y="559"/>
                    <a:pt x="301" y="559"/>
                  </a:cubicBezTo>
                  <a:cubicBezTo>
                    <a:pt x="466" y="559"/>
                    <a:pt x="601" y="435"/>
                    <a:pt x="559" y="259"/>
                  </a:cubicBezTo>
                  <a:cubicBezTo>
                    <a:pt x="559" y="135"/>
                    <a:pt x="425" y="1"/>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41"/>
            <p:cNvSpPr/>
            <p:nvPr/>
          </p:nvSpPr>
          <p:spPr>
            <a:xfrm>
              <a:off x="647275" y="2730950"/>
              <a:ext cx="7775" cy="7775"/>
            </a:xfrm>
            <a:custGeom>
              <a:rect b="b" l="l" r="r" t="t"/>
              <a:pathLst>
                <a:path extrusionOk="0" h="311" w="311">
                  <a:moveTo>
                    <a:pt x="311" y="1"/>
                  </a:moveTo>
                  <a:lnTo>
                    <a:pt x="1" y="52"/>
                  </a:lnTo>
                  <a:lnTo>
                    <a:pt x="52" y="311"/>
                  </a:lnTo>
                  <a:lnTo>
                    <a:pt x="94" y="311"/>
                  </a:lnTo>
                  <a:cubicBezTo>
                    <a:pt x="218" y="259"/>
                    <a:pt x="311" y="135"/>
                    <a:pt x="3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41"/>
            <p:cNvSpPr/>
            <p:nvPr/>
          </p:nvSpPr>
          <p:spPr>
            <a:xfrm>
              <a:off x="709825" y="2725775"/>
              <a:ext cx="14000" cy="7525"/>
            </a:xfrm>
            <a:custGeom>
              <a:rect b="b" l="l" r="r" t="t"/>
              <a:pathLst>
                <a:path extrusionOk="0" h="301" w="560">
                  <a:moveTo>
                    <a:pt x="559" y="1"/>
                  </a:moveTo>
                  <a:lnTo>
                    <a:pt x="1" y="42"/>
                  </a:lnTo>
                  <a:cubicBezTo>
                    <a:pt x="1" y="208"/>
                    <a:pt x="135" y="301"/>
                    <a:pt x="301" y="301"/>
                  </a:cubicBezTo>
                  <a:cubicBezTo>
                    <a:pt x="476" y="301"/>
                    <a:pt x="559" y="166"/>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41"/>
            <p:cNvSpPr/>
            <p:nvPr/>
          </p:nvSpPr>
          <p:spPr>
            <a:xfrm>
              <a:off x="789450" y="2852700"/>
              <a:ext cx="7775" cy="7525"/>
            </a:xfrm>
            <a:custGeom>
              <a:rect b="b" l="l" r="r" t="t"/>
              <a:pathLst>
                <a:path extrusionOk="0" h="301" w="311">
                  <a:moveTo>
                    <a:pt x="217" y="0"/>
                  </a:moveTo>
                  <a:cubicBezTo>
                    <a:pt x="93" y="42"/>
                    <a:pt x="0" y="176"/>
                    <a:pt x="0" y="300"/>
                  </a:cubicBezTo>
                  <a:lnTo>
                    <a:pt x="310"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41"/>
            <p:cNvSpPr/>
            <p:nvPr/>
          </p:nvSpPr>
          <p:spPr>
            <a:xfrm>
              <a:off x="784275" y="2783950"/>
              <a:ext cx="7525" cy="13400"/>
            </a:xfrm>
            <a:custGeom>
              <a:rect b="b" l="l" r="r" t="t"/>
              <a:pathLst>
                <a:path extrusionOk="0" h="536" w="301">
                  <a:moveTo>
                    <a:pt x="259" y="0"/>
                  </a:moveTo>
                  <a:cubicBezTo>
                    <a:pt x="207" y="0"/>
                    <a:pt x="166" y="0"/>
                    <a:pt x="124" y="41"/>
                  </a:cubicBezTo>
                  <a:cubicBezTo>
                    <a:pt x="42" y="83"/>
                    <a:pt x="0" y="165"/>
                    <a:pt x="0" y="300"/>
                  </a:cubicBezTo>
                  <a:cubicBezTo>
                    <a:pt x="0" y="383"/>
                    <a:pt x="83" y="465"/>
                    <a:pt x="207" y="517"/>
                  </a:cubicBezTo>
                  <a:cubicBezTo>
                    <a:pt x="207" y="517"/>
                    <a:pt x="230" y="535"/>
                    <a:pt x="258" y="535"/>
                  </a:cubicBezTo>
                  <a:cubicBezTo>
                    <a:pt x="271" y="535"/>
                    <a:pt x="286" y="531"/>
                    <a:pt x="300" y="517"/>
                  </a:cubicBez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41"/>
            <p:cNvSpPr/>
            <p:nvPr/>
          </p:nvSpPr>
          <p:spPr>
            <a:xfrm>
              <a:off x="778850" y="2721400"/>
              <a:ext cx="7525" cy="6475"/>
            </a:xfrm>
            <a:custGeom>
              <a:rect b="b" l="l" r="r" t="t"/>
              <a:pathLst>
                <a:path extrusionOk="0" h="259" w="301">
                  <a:moveTo>
                    <a:pt x="0" y="0"/>
                  </a:moveTo>
                  <a:cubicBezTo>
                    <a:pt x="42" y="83"/>
                    <a:pt x="83" y="176"/>
                    <a:pt x="166" y="217"/>
                  </a:cubicBezTo>
                  <a:cubicBezTo>
                    <a:pt x="217" y="258"/>
                    <a:pt x="259" y="258"/>
                    <a:pt x="300" y="258"/>
                  </a:cubicBezTo>
                  <a:lnTo>
                    <a:pt x="3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41"/>
            <p:cNvSpPr/>
            <p:nvPr/>
          </p:nvSpPr>
          <p:spPr>
            <a:xfrm>
              <a:off x="519325" y="2873125"/>
              <a:ext cx="7525" cy="7775"/>
            </a:xfrm>
            <a:custGeom>
              <a:rect b="b" l="l" r="r" t="t"/>
              <a:pathLst>
                <a:path extrusionOk="0" h="311" w="301">
                  <a:moveTo>
                    <a:pt x="1" y="0"/>
                  </a:moveTo>
                  <a:lnTo>
                    <a:pt x="1" y="310"/>
                  </a:lnTo>
                  <a:lnTo>
                    <a:pt x="301" y="258"/>
                  </a:lnTo>
                  <a:cubicBezTo>
                    <a:pt x="301" y="176"/>
                    <a:pt x="208" y="93"/>
                    <a:pt x="166" y="52"/>
                  </a:cubicBezTo>
                  <a:cubicBezTo>
                    <a:pt x="125" y="52"/>
                    <a:pt x="42"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41"/>
            <p:cNvSpPr/>
            <p:nvPr/>
          </p:nvSpPr>
          <p:spPr>
            <a:xfrm>
              <a:off x="513900" y="2804350"/>
              <a:ext cx="7525" cy="14000"/>
            </a:xfrm>
            <a:custGeom>
              <a:rect b="b" l="l" r="r" t="t"/>
              <a:pathLst>
                <a:path extrusionOk="0" h="560" w="301">
                  <a:moveTo>
                    <a:pt x="1" y="1"/>
                  </a:moveTo>
                  <a:lnTo>
                    <a:pt x="42" y="559"/>
                  </a:lnTo>
                  <a:cubicBezTo>
                    <a:pt x="218" y="559"/>
                    <a:pt x="301" y="425"/>
                    <a:pt x="301" y="259"/>
                  </a:cubicBezTo>
                  <a:cubicBezTo>
                    <a:pt x="301" y="125"/>
                    <a:pt x="166"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41"/>
            <p:cNvSpPr/>
            <p:nvPr/>
          </p:nvSpPr>
          <p:spPr>
            <a:xfrm>
              <a:off x="581625" y="2868575"/>
              <a:ext cx="13975" cy="6900"/>
            </a:xfrm>
            <a:custGeom>
              <a:rect b="b" l="l" r="r" t="t"/>
              <a:pathLst>
                <a:path extrusionOk="0" h="276" w="559">
                  <a:moveTo>
                    <a:pt x="338" y="0"/>
                  </a:moveTo>
                  <a:cubicBezTo>
                    <a:pt x="311" y="0"/>
                    <a:pt x="284" y="6"/>
                    <a:pt x="259" y="17"/>
                  </a:cubicBezTo>
                  <a:cubicBezTo>
                    <a:pt x="176" y="17"/>
                    <a:pt x="135" y="58"/>
                    <a:pt x="94" y="99"/>
                  </a:cubicBezTo>
                  <a:cubicBezTo>
                    <a:pt x="42" y="141"/>
                    <a:pt x="1" y="234"/>
                    <a:pt x="1" y="275"/>
                  </a:cubicBezTo>
                  <a:lnTo>
                    <a:pt x="559" y="234"/>
                  </a:lnTo>
                  <a:cubicBezTo>
                    <a:pt x="559" y="182"/>
                    <a:pt x="559" y="141"/>
                    <a:pt x="518" y="99"/>
                  </a:cubicBezTo>
                  <a:cubicBezTo>
                    <a:pt x="487" y="39"/>
                    <a:pt x="413" y="0"/>
                    <a:pt x="3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41"/>
            <p:cNvSpPr/>
            <p:nvPr/>
          </p:nvSpPr>
          <p:spPr>
            <a:xfrm>
              <a:off x="576200" y="2798925"/>
              <a:ext cx="15275" cy="14000"/>
            </a:xfrm>
            <a:custGeom>
              <a:rect b="b" l="l" r="r" t="t"/>
              <a:pathLst>
                <a:path extrusionOk="0" h="560" w="611">
                  <a:moveTo>
                    <a:pt x="259" y="1"/>
                  </a:moveTo>
                  <a:cubicBezTo>
                    <a:pt x="135" y="42"/>
                    <a:pt x="0" y="176"/>
                    <a:pt x="0" y="301"/>
                  </a:cubicBezTo>
                  <a:cubicBezTo>
                    <a:pt x="52" y="476"/>
                    <a:pt x="176" y="559"/>
                    <a:pt x="311" y="559"/>
                  </a:cubicBezTo>
                  <a:cubicBezTo>
                    <a:pt x="476" y="559"/>
                    <a:pt x="610" y="435"/>
                    <a:pt x="569" y="259"/>
                  </a:cubicBezTo>
                  <a:cubicBezTo>
                    <a:pt x="569" y="12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41"/>
            <p:cNvSpPr/>
            <p:nvPr/>
          </p:nvSpPr>
          <p:spPr>
            <a:xfrm>
              <a:off x="539750" y="2767450"/>
              <a:ext cx="13975" cy="13350"/>
            </a:xfrm>
            <a:custGeom>
              <a:rect b="b" l="l" r="r" t="t"/>
              <a:pathLst>
                <a:path extrusionOk="0" h="534" w="559">
                  <a:moveTo>
                    <a:pt x="308" y="1"/>
                  </a:moveTo>
                  <a:cubicBezTo>
                    <a:pt x="292" y="1"/>
                    <a:pt x="275" y="3"/>
                    <a:pt x="259" y="9"/>
                  </a:cubicBezTo>
                  <a:cubicBezTo>
                    <a:pt x="83" y="9"/>
                    <a:pt x="1" y="143"/>
                    <a:pt x="1" y="267"/>
                  </a:cubicBezTo>
                  <a:cubicBezTo>
                    <a:pt x="1" y="420"/>
                    <a:pt x="94" y="534"/>
                    <a:pt x="234" y="534"/>
                  </a:cubicBezTo>
                  <a:cubicBezTo>
                    <a:pt x="255" y="534"/>
                    <a:pt x="277" y="531"/>
                    <a:pt x="300" y="526"/>
                  </a:cubicBezTo>
                  <a:cubicBezTo>
                    <a:pt x="425" y="526"/>
                    <a:pt x="559" y="402"/>
                    <a:pt x="559" y="267"/>
                  </a:cubicBezTo>
                  <a:cubicBezTo>
                    <a:pt x="523" y="114"/>
                    <a:pt x="417" y="1"/>
                    <a:pt x="3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41"/>
            <p:cNvSpPr/>
            <p:nvPr/>
          </p:nvSpPr>
          <p:spPr>
            <a:xfrm>
              <a:off x="543900" y="2836675"/>
              <a:ext cx="15275" cy="13975"/>
            </a:xfrm>
            <a:custGeom>
              <a:rect b="b" l="l" r="r" t="t"/>
              <a:pathLst>
                <a:path extrusionOk="0" h="559" w="611">
                  <a:moveTo>
                    <a:pt x="310" y="0"/>
                  </a:moveTo>
                  <a:cubicBezTo>
                    <a:pt x="134" y="0"/>
                    <a:pt x="0" y="124"/>
                    <a:pt x="52" y="300"/>
                  </a:cubicBezTo>
                  <a:cubicBezTo>
                    <a:pt x="52" y="424"/>
                    <a:pt x="176" y="559"/>
                    <a:pt x="352" y="559"/>
                  </a:cubicBezTo>
                  <a:cubicBezTo>
                    <a:pt x="476" y="517"/>
                    <a:pt x="610" y="383"/>
                    <a:pt x="610" y="259"/>
                  </a:cubicBezTo>
                  <a:cubicBezTo>
                    <a:pt x="569" y="83"/>
                    <a:pt x="434" y="0"/>
                    <a:pt x="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41"/>
            <p:cNvSpPr/>
            <p:nvPr/>
          </p:nvSpPr>
          <p:spPr>
            <a:xfrm>
              <a:off x="608500" y="2762050"/>
              <a:ext cx="14250" cy="14150"/>
            </a:xfrm>
            <a:custGeom>
              <a:rect b="b" l="l" r="r" t="t"/>
              <a:pathLst>
                <a:path extrusionOk="0" h="566" w="570">
                  <a:moveTo>
                    <a:pt x="323" y="0"/>
                  </a:moveTo>
                  <a:cubicBezTo>
                    <a:pt x="302" y="0"/>
                    <a:pt x="281" y="2"/>
                    <a:pt x="259" y="8"/>
                  </a:cubicBezTo>
                  <a:cubicBezTo>
                    <a:pt x="135" y="8"/>
                    <a:pt x="1" y="142"/>
                    <a:pt x="1" y="307"/>
                  </a:cubicBezTo>
                  <a:cubicBezTo>
                    <a:pt x="1" y="442"/>
                    <a:pt x="135" y="566"/>
                    <a:pt x="311" y="566"/>
                  </a:cubicBezTo>
                  <a:cubicBezTo>
                    <a:pt x="476" y="525"/>
                    <a:pt x="569" y="400"/>
                    <a:pt x="569" y="266"/>
                  </a:cubicBezTo>
                  <a:cubicBezTo>
                    <a:pt x="569" y="121"/>
                    <a:pt x="466" y="0"/>
                    <a:pt x="3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41"/>
            <p:cNvSpPr/>
            <p:nvPr/>
          </p:nvSpPr>
          <p:spPr>
            <a:xfrm>
              <a:off x="613925" y="2831250"/>
              <a:ext cx="14000" cy="13975"/>
            </a:xfrm>
            <a:custGeom>
              <a:rect b="b" l="l" r="r" t="t"/>
              <a:pathLst>
                <a:path extrusionOk="0" h="559" w="560">
                  <a:moveTo>
                    <a:pt x="259" y="0"/>
                  </a:moveTo>
                  <a:cubicBezTo>
                    <a:pt x="94" y="0"/>
                    <a:pt x="1" y="124"/>
                    <a:pt x="1" y="300"/>
                  </a:cubicBezTo>
                  <a:cubicBezTo>
                    <a:pt x="1" y="434"/>
                    <a:pt x="135" y="558"/>
                    <a:pt x="301" y="558"/>
                  </a:cubicBezTo>
                  <a:cubicBezTo>
                    <a:pt x="435" y="558"/>
                    <a:pt x="559" y="383"/>
                    <a:pt x="559" y="259"/>
                  </a:cubicBezTo>
                  <a:cubicBezTo>
                    <a:pt x="559" y="83"/>
                    <a:pt x="39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41"/>
            <p:cNvSpPr/>
            <p:nvPr/>
          </p:nvSpPr>
          <p:spPr>
            <a:xfrm>
              <a:off x="509500" y="2741800"/>
              <a:ext cx="6500" cy="7525"/>
            </a:xfrm>
            <a:custGeom>
              <a:rect b="b" l="l" r="r" t="t"/>
              <a:pathLst>
                <a:path extrusionOk="0" h="301" w="260">
                  <a:moveTo>
                    <a:pt x="1" y="1"/>
                  </a:moveTo>
                  <a:lnTo>
                    <a:pt x="1" y="301"/>
                  </a:lnTo>
                  <a:lnTo>
                    <a:pt x="42" y="301"/>
                  </a:lnTo>
                  <a:cubicBezTo>
                    <a:pt x="177" y="259"/>
                    <a:pt x="259" y="135"/>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41"/>
            <p:cNvSpPr/>
            <p:nvPr/>
          </p:nvSpPr>
          <p:spPr>
            <a:xfrm>
              <a:off x="572075" y="2736375"/>
              <a:ext cx="12925" cy="7525"/>
            </a:xfrm>
            <a:custGeom>
              <a:rect b="b" l="l" r="r" t="t"/>
              <a:pathLst>
                <a:path extrusionOk="0" h="301" w="517">
                  <a:moveTo>
                    <a:pt x="517" y="1"/>
                  </a:moveTo>
                  <a:lnTo>
                    <a:pt x="0" y="42"/>
                  </a:lnTo>
                  <a:lnTo>
                    <a:pt x="0" y="94"/>
                  </a:lnTo>
                  <a:cubicBezTo>
                    <a:pt x="41" y="218"/>
                    <a:pt x="124" y="301"/>
                    <a:pt x="258" y="301"/>
                  </a:cubicBezTo>
                  <a:cubicBezTo>
                    <a:pt x="383" y="301"/>
                    <a:pt x="476" y="218"/>
                    <a:pt x="517" y="176"/>
                  </a:cubicBezTo>
                  <a:lnTo>
                    <a:pt x="5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41"/>
            <p:cNvSpPr/>
            <p:nvPr/>
          </p:nvSpPr>
          <p:spPr>
            <a:xfrm>
              <a:off x="651675" y="2863550"/>
              <a:ext cx="6475" cy="7525"/>
            </a:xfrm>
            <a:custGeom>
              <a:rect b="b" l="l" r="r" t="t"/>
              <a:pathLst>
                <a:path extrusionOk="0" h="301" w="259">
                  <a:moveTo>
                    <a:pt x="176" y="0"/>
                  </a:moveTo>
                  <a:cubicBezTo>
                    <a:pt x="83" y="42"/>
                    <a:pt x="0" y="125"/>
                    <a:pt x="0" y="218"/>
                  </a:cubicBezTo>
                  <a:lnTo>
                    <a:pt x="0" y="300"/>
                  </a:lnTo>
                  <a:lnTo>
                    <a:pt x="259"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41"/>
            <p:cNvSpPr/>
            <p:nvPr/>
          </p:nvSpPr>
          <p:spPr>
            <a:xfrm>
              <a:off x="646250" y="2793500"/>
              <a:ext cx="7525" cy="13975"/>
            </a:xfrm>
            <a:custGeom>
              <a:rect b="b" l="l" r="r" t="t"/>
              <a:pathLst>
                <a:path extrusionOk="0" h="559" w="301">
                  <a:moveTo>
                    <a:pt x="259" y="1"/>
                  </a:moveTo>
                  <a:cubicBezTo>
                    <a:pt x="176" y="1"/>
                    <a:pt x="135" y="42"/>
                    <a:pt x="93" y="83"/>
                  </a:cubicBezTo>
                  <a:cubicBezTo>
                    <a:pt x="42" y="135"/>
                    <a:pt x="0" y="218"/>
                    <a:pt x="0" y="300"/>
                  </a:cubicBezTo>
                  <a:cubicBezTo>
                    <a:pt x="0" y="435"/>
                    <a:pt x="93" y="518"/>
                    <a:pt x="176" y="559"/>
                  </a:cubicBezTo>
                  <a:lnTo>
                    <a:pt x="30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41"/>
            <p:cNvSpPr/>
            <p:nvPr/>
          </p:nvSpPr>
          <p:spPr>
            <a:xfrm>
              <a:off x="640825" y="2732250"/>
              <a:ext cx="7775" cy="6475"/>
            </a:xfrm>
            <a:custGeom>
              <a:rect b="b" l="l" r="r" t="t"/>
              <a:pathLst>
                <a:path extrusionOk="0" h="259" w="311">
                  <a:moveTo>
                    <a:pt x="0" y="0"/>
                  </a:moveTo>
                  <a:lnTo>
                    <a:pt x="0" y="42"/>
                  </a:lnTo>
                  <a:cubicBezTo>
                    <a:pt x="52" y="124"/>
                    <a:pt x="93" y="166"/>
                    <a:pt x="135" y="207"/>
                  </a:cubicBezTo>
                  <a:cubicBezTo>
                    <a:pt x="176" y="259"/>
                    <a:pt x="217" y="259"/>
                    <a:pt x="310" y="259"/>
                  </a:cubicBez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41"/>
            <p:cNvSpPr/>
            <p:nvPr/>
          </p:nvSpPr>
          <p:spPr>
            <a:xfrm>
              <a:off x="380275" y="2883975"/>
              <a:ext cx="7525" cy="7525"/>
            </a:xfrm>
            <a:custGeom>
              <a:rect b="b" l="l" r="r" t="t"/>
              <a:pathLst>
                <a:path extrusionOk="0" h="301" w="301">
                  <a:moveTo>
                    <a:pt x="0" y="0"/>
                  </a:moveTo>
                  <a:lnTo>
                    <a:pt x="42" y="300"/>
                  </a:lnTo>
                  <a:lnTo>
                    <a:pt x="300" y="259"/>
                  </a:lnTo>
                  <a:cubicBezTo>
                    <a:pt x="300" y="217"/>
                    <a:pt x="300" y="176"/>
                    <a:pt x="259" y="135"/>
                  </a:cubicBezTo>
                  <a:cubicBezTo>
                    <a:pt x="218" y="42"/>
                    <a:pt x="135"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41"/>
            <p:cNvSpPr/>
            <p:nvPr/>
          </p:nvSpPr>
          <p:spPr>
            <a:xfrm>
              <a:off x="375875" y="2814950"/>
              <a:ext cx="7775" cy="14250"/>
            </a:xfrm>
            <a:custGeom>
              <a:rect b="b" l="l" r="r" t="t"/>
              <a:pathLst>
                <a:path extrusionOk="0" h="570" w="311">
                  <a:moveTo>
                    <a:pt x="1" y="1"/>
                  </a:moveTo>
                  <a:lnTo>
                    <a:pt x="1" y="569"/>
                  </a:lnTo>
                  <a:cubicBezTo>
                    <a:pt x="176" y="569"/>
                    <a:pt x="311" y="394"/>
                    <a:pt x="259" y="259"/>
                  </a:cubicBezTo>
                  <a:cubicBezTo>
                    <a:pt x="259" y="94"/>
                    <a:pt x="135"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41"/>
            <p:cNvSpPr/>
            <p:nvPr/>
          </p:nvSpPr>
          <p:spPr>
            <a:xfrm>
              <a:off x="443850" y="2878550"/>
              <a:ext cx="14000" cy="7500"/>
            </a:xfrm>
            <a:custGeom>
              <a:rect b="b" l="l" r="r" t="t"/>
              <a:pathLst>
                <a:path extrusionOk="0" h="300" w="560">
                  <a:moveTo>
                    <a:pt x="259" y="0"/>
                  </a:moveTo>
                  <a:cubicBezTo>
                    <a:pt x="125" y="41"/>
                    <a:pt x="42" y="93"/>
                    <a:pt x="1" y="217"/>
                  </a:cubicBezTo>
                  <a:lnTo>
                    <a:pt x="1" y="300"/>
                  </a:lnTo>
                  <a:lnTo>
                    <a:pt x="559" y="259"/>
                  </a:lnTo>
                  <a:cubicBezTo>
                    <a:pt x="518" y="135"/>
                    <a:pt x="435" y="41"/>
                    <a:pt x="3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41"/>
            <p:cNvSpPr/>
            <p:nvPr/>
          </p:nvSpPr>
          <p:spPr>
            <a:xfrm>
              <a:off x="438425" y="2809775"/>
              <a:ext cx="14000" cy="14000"/>
            </a:xfrm>
            <a:custGeom>
              <a:rect b="b" l="l" r="r" t="t"/>
              <a:pathLst>
                <a:path extrusionOk="0" h="560" w="560">
                  <a:moveTo>
                    <a:pt x="259" y="1"/>
                  </a:moveTo>
                  <a:cubicBezTo>
                    <a:pt x="83" y="1"/>
                    <a:pt x="1" y="125"/>
                    <a:pt x="1" y="301"/>
                  </a:cubicBezTo>
                  <a:cubicBezTo>
                    <a:pt x="1" y="466"/>
                    <a:pt x="135" y="559"/>
                    <a:pt x="301" y="559"/>
                  </a:cubicBezTo>
                  <a:cubicBezTo>
                    <a:pt x="435" y="559"/>
                    <a:pt x="559" y="425"/>
                    <a:pt x="559" y="259"/>
                  </a:cubicBezTo>
                  <a:cubicBezTo>
                    <a:pt x="518" y="84"/>
                    <a:pt x="39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41"/>
            <p:cNvSpPr/>
            <p:nvPr/>
          </p:nvSpPr>
          <p:spPr>
            <a:xfrm>
              <a:off x="400700" y="2777475"/>
              <a:ext cx="13975" cy="13975"/>
            </a:xfrm>
            <a:custGeom>
              <a:rect b="b" l="l" r="r" t="t"/>
              <a:pathLst>
                <a:path extrusionOk="0" h="559" w="559">
                  <a:moveTo>
                    <a:pt x="259" y="1"/>
                  </a:moveTo>
                  <a:cubicBezTo>
                    <a:pt x="135" y="42"/>
                    <a:pt x="0" y="166"/>
                    <a:pt x="0" y="300"/>
                  </a:cubicBezTo>
                  <a:cubicBezTo>
                    <a:pt x="42" y="466"/>
                    <a:pt x="176" y="559"/>
                    <a:pt x="300" y="559"/>
                  </a:cubicBezTo>
                  <a:cubicBezTo>
                    <a:pt x="476" y="559"/>
                    <a:pt x="559" y="424"/>
                    <a:pt x="559" y="259"/>
                  </a:cubicBezTo>
                  <a:cubicBezTo>
                    <a:pt x="559" y="125"/>
                    <a:pt x="43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41"/>
            <p:cNvSpPr/>
            <p:nvPr/>
          </p:nvSpPr>
          <p:spPr>
            <a:xfrm>
              <a:off x="406125" y="2847075"/>
              <a:ext cx="13975" cy="13425"/>
            </a:xfrm>
            <a:custGeom>
              <a:rect b="b" l="l" r="r" t="t"/>
              <a:pathLst>
                <a:path extrusionOk="0" h="537" w="559">
                  <a:moveTo>
                    <a:pt x="322" y="1"/>
                  </a:moveTo>
                  <a:cubicBezTo>
                    <a:pt x="302" y="1"/>
                    <a:pt x="281" y="3"/>
                    <a:pt x="259" y="8"/>
                  </a:cubicBezTo>
                  <a:cubicBezTo>
                    <a:pt x="135" y="8"/>
                    <a:pt x="0" y="143"/>
                    <a:pt x="0" y="318"/>
                  </a:cubicBezTo>
                  <a:cubicBezTo>
                    <a:pt x="0" y="424"/>
                    <a:pt x="127" y="536"/>
                    <a:pt x="241" y="536"/>
                  </a:cubicBezTo>
                  <a:cubicBezTo>
                    <a:pt x="262" y="536"/>
                    <a:pt x="281" y="533"/>
                    <a:pt x="300" y="525"/>
                  </a:cubicBezTo>
                  <a:cubicBezTo>
                    <a:pt x="476" y="525"/>
                    <a:pt x="559" y="401"/>
                    <a:pt x="559" y="267"/>
                  </a:cubicBezTo>
                  <a:cubicBezTo>
                    <a:pt x="559" y="122"/>
                    <a:pt x="463" y="1"/>
                    <a:pt x="3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41"/>
            <p:cNvSpPr/>
            <p:nvPr/>
          </p:nvSpPr>
          <p:spPr>
            <a:xfrm>
              <a:off x="469700" y="2772050"/>
              <a:ext cx="15025" cy="14175"/>
            </a:xfrm>
            <a:custGeom>
              <a:rect b="b" l="l" r="r" t="t"/>
              <a:pathLst>
                <a:path extrusionOk="0" h="567" w="601">
                  <a:moveTo>
                    <a:pt x="259" y="0"/>
                  </a:moveTo>
                  <a:cubicBezTo>
                    <a:pt x="125" y="42"/>
                    <a:pt x="1" y="166"/>
                    <a:pt x="42" y="300"/>
                  </a:cubicBezTo>
                  <a:cubicBezTo>
                    <a:pt x="42" y="453"/>
                    <a:pt x="144" y="567"/>
                    <a:pt x="252" y="567"/>
                  </a:cubicBezTo>
                  <a:cubicBezTo>
                    <a:pt x="268" y="567"/>
                    <a:pt x="284" y="564"/>
                    <a:pt x="301" y="559"/>
                  </a:cubicBezTo>
                  <a:cubicBezTo>
                    <a:pt x="476" y="559"/>
                    <a:pt x="600" y="424"/>
                    <a:pt x="559" y="259"/>
                  </a:cubicBezTo>
                  <a:cubicBezTo>
                    <a:pt x="559" y="125"/>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41"/>
            <p:cNvSpPr/>
            <p:nvPr/>
          </p:nvSpPr>
          <p:spPr>
            <a:xfrm>
              <a:off x="475125" y="2841825"/>
              <a:ext cx="15025" cy="14250"/>
            </a:xfrm>
            <a:custGeom>
              <a:rect b="b" l="l" r="r" t="t"/>
              <a:pathLst>
                <a:path extrusionOk="0" h="570" w="601">
                  <a:moveTo>
                    <a:pt x="330" y="0"/>
                  </a:moveTo>
                  <a:cubicBezTo>
                    <a:pt x="307" y="0"/>
                    <a:pt x="284" y="4"/>
                    <a:pt x="259" y="11"/>
                  </a:cubicBezTo>
                  <a:cubicBezTo>
                    <a:pt x="125" y="11"/>
                    <a:pt x="1" y="135"/>
                    <a:pt x="1" y="311"/>
                  </a:cubicBezTo>
                  <a:cubicBezTo>
                    <a:pt x="42" y="435"/>
                    <a:pt x="166" y="570"/>
                    <a:pt x="301" y="570"/>
                  </a:cubicBezTo>
                  <a:cubicBezTo>
                    <a:pt x="476" y="528"/>
                    <a:pt x="601" y="394"/>
                    <a:pt x="559" y="270"/>
                  </a:cubicBezTo>
                  <a:cubicBezTo>
                    <a:pt x="559" y="120"/>
                    <a:pt x="461" y="0"/>
                    <a:pt x="3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41"/>
            <p:cNvSpPr/>
            <p:nvPr/>
          </p:nvSpPr>
          <p:spPr>
            <a:xfrm>
              <a:off x="370700" y="2752675"/>
              <a:ext cx="7525" cy="7500"/>
            </a:xfrm>
            <a:custGeom>
              <a:rect b="b" l="l" r="r" t="t"/>
              <a:pathLst>
                <a:path extrusionOk="0" h="300" w="301">
                  <a:moveTo>
                    <a:pt x="1" y="0"/>
                  </a:moveTo>
                  <a:lnTo>
                    <a:pt x="42" y="300"/>
                  </a:lnTo>
                  <a:cubicBezTo>
                    <a:pt x="42" y="259"/>
                    <a:pt x="42" y="259"/>
                    <a:pt x="84" y="259"/>
                  </a:cubicBezTo>
                  <a:cubicBezTo>
                    <a:pt x="208" y="217"/>
                    <a:pt x="301" y="124"/>
                    <a:pt x="3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41"/>
            <p:cNvSpPr/>
            <p:nvPr/>
          </p:nvSpPr>
          <p:spPr>
            <a:xfrm>
              <a:off x="433000" y="2747225"/>
              <a:ext cx="13975" cy="7525"/>
            </a:xfrm>
            <a:custGeom>
              <a:rect b="b" l="l" r="r" t="t"/>
              <a:pathLst>
                <a:path extrusionOk="0" h="301" w="559">
                  <a:moveTo>
                    <a:pt x="559" y="1"/>
                  </a:moveTo>
                  <a:lnTo>
                    <a:pt x="1" y="42"/>
                  </a:lnTo>
                  <a:cubicBezTo>
                    <a:pt x="1" y="177"/>
                    <a:pt x="135" y="301"/>
                    <a:pt x="300" y="301"/>
                  </a:cubicBezTo>
                  <a:cubicBezTo>
                    <a:pt x="435" y="259"/>
                    <a:pt x="559" y="125"/>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41"/>
            <p:cNvSpPr/>
            <p:nvPr/>
          </p:nvSpPr>
          <p:spPr>
            <a:xfrm>
              <a:off x="512875" y="2873125"/>
              <a:ext cx="6475" cy="7775"/>
            </a:xfrm>
            <a:custGeom>
              <a:rect b="b" l="l" r="r" t="t"/>
              <a:pathLst>
                <a:path extrusionOk="0" h="311" w="259">
                  <a:moveTo>
                    <a:pt x="259" y="0"/>
                  </a:moveTo>
                  <a:lnTo>
                    <a:pt x="207" y="52"/>
                  </a:lnTo>
                  <a:cubicBezTo>
                    <a:pt x="83" y="52"/>
                    <a:pt x="0" y="176"/>
                    <a:pt x="0" y="310"/>
                  </a:cubicBezTo>
                  <a:lnTo>
                    <a:pt x="259" y="31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41"/>
            <p:cNvSpPr/>
            <p:nvPr/>
          </p:nvSpPr>
          <p:spPr>
            <a:xfrm>
              <a:off x="507450" y="2804350"/>
              <a:ext cx="7525" cy="14000"/>
            </a:xfrm>
            <a:custGeom>
              <a:rect b="b" l="l" r="r" t="t"/>
              <a:pathLst>
                <a:path extrusionOk="0" h="560" w="301">
                  <a:moveTo>
                    <a:pt x="259" y="1"/>
                  </a:moveTo>
                  <a:cubicBezTo>
                    <a:pt x="217" y="1"/>
                    <a:pt x="166" y="42"/>
                    <a:pt x="124" y="84"/>
                  </a:cubicBezTo>
                  <a:cubicBezTo>
                    <a:pt x="42" y="125"/>
                    <a:pt x="0" y="218"/>
                    <a:pt x="0" y="301"/>
                  </a:cubicBezTo>
                  <a:cubicBezTo>
                    <a:pt x="0" y="425"/>
                    <a:pt x="83" y="518"/>
                    <a:pt x="217" y="559"/>
                  </a:cubicBezTo>
                  <a:lnTo>
                    <a:pt x="30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41"/>
            <p:cNvSpPr/>
            <p:nvPr/>
          </p:nvSpPr>
          <p:spPr>
            <a:xfrm>
              <a:off x="502025" y="2741800"/>
              <a:ext cx="7500" cy="7525"/>
            </a:xfrm>
            <a:custGeom>
              <a:rect b="b" l="l" r="r" t="t"/>
              <a:pathLst>
                <a:path extrusionOk="0" h="301" w="300">
                  <a:moveTo>
                    <a:pt x="300" y="1"/>
                  </a:moveTo>
                  <a:lnTo>
                    <a:pt x="0" y="42"/>
                  </a:lnTo>
                  <a:cubicBezTo>
                    <a:pt x="0" y="135"/>
                    <a:pt x="83" y="218"/>
                    <a:pt x="124" y="259"/>
                  </a:cubicBezTo>
                  <a:cubicBezTo>
                    <a:pt x="217" y="301"/>
                    <a:pt x="259" y="301"/>
                    <a:pt x="300" y="301"/>
                  </a:cubicBezTo>
                  <a:lnTo>
                    <a:pt x="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41"/>
            <p:cNvSpPr/>
            <p:nvPr/>
          </p:nvSpPr>
          <p:spPr>
            <a:xfrm>
              <a:off x="304800" y="2889400"/>
              <a:ext cx="14250" cy="7525"/>
            </a:xfrm>
            <a:custGeom>
              <a:rect b="b" l="l" r="r" t="t"/>
              <a:pathLst>
                <a:path extrusionOk="0" h="301" w="570">
                  <a:moveTo>
                    <a:pt x="259" y="0"/>
                  </a:moveTo>
                  <a:cubicBezTo>
                    <a:pt x="135" y="0"/>
                    <a:pt x="0" y="124"/>
                    <a:pt x="0" y="300"/>
                  </a:cubicBezTo>
                  <a:lnTo>
                    <a:pt x="569" y="259"/>
                  </a:lnTo>
                  <a:cubicBezTo>
                    <a:pt x="569" y="176"/>
                    <a:pt x="517" y="83"/>
                    <a:pt x="435" y="42"/>
                  </a:cubicBezTo>
                  <a:cubicBezTo>
                    <a:pt x="393" y="0"/>
                    <a:pt x="311"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41"/>
            <p:cNvSpPr/>
            <p:nvPr/>
          </p:nvSpPr>
          <p:spPr>
            <a:xfrm>
              <a:off x="299625" y="2820375"/>
              <a:ext cx="13975" cy="14000"/>
            </a:xfrm>
            <a:custGeom>
              <a:rect b="b" l="l" r="r" t="t"/>
              <a:pathLst>
                <a:path extrusionOk="0" h="560" w="559">
                  <a:moveTo>
                    <a:pt x="259" y="1"/>
                  </a:moveTo>
                  <a:cubicBezTo>
                    <a:pt x="125" y="1"/>
                    <a:pt x="1" y="135"/>
                    <a:pt x="1" y="301"/>
                  </a:cubicBezTo>
                  <a:cubicBezTo>
                    <a:pt x="42" y="435"/>
                    <a:pt x="166" y="559"/>
                    <a:pt x="301" y="559"/>
                  </a:cubicBezTo>
                  <a:cubicBezTo>
                    <a:pt x="466" y="518"/>
                    <a:pt x="559" y="394"/>
                    <a:pt x="559" y="259"/>
                  </a:cubicBezTo>
                  <a:cubicBezTo>
                    <a:pt x="559" y="94"/>
                    <a:pt x="42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41"/>
            <p:cNvSpPr/>
            <p:nvPr/>
          </p:nvSpPr>
          <p:spPr>
            <a:xfrm>
              <a:off x="263950" y="2788075"/>
              <a:ext cx="12950" cy="13975"/>
            </a:xfrm>
            <a:custGeom>
              <a:rect b="b" l="l" r="r" t="t"/>
              <a:pathLst>
                <a:path extrusionOk="0" h="559" w="518">
                  <a:moveTo>
                    <a:pt x="218" y="0"/>
                  </a:moveTo>
                  <a:cubicBezTo>
                    <a:pt x="135" y="0"/>
                    <a:pt x="42" y="42"/>
                    <a:pt x="1" y="94"/>
                  </a:cubicBezTo>
                  <a:lnTo>
                    <a:pt x="1" y="435"/>
                  </a:lnTo>
                  <a:cubicBezTo>
                    <a:pt x="42" y="517"/>
                    <a:pt x="135" y="559"/>
                    <a:pt x="259" y="559"/>
                  </a:cubicBezTo>
                  <a:cubicBezTo>
                    <a:pt x="394" y="559"/>
                    <a:pt x="518" y="435"/>
                    <a:pt x="518" y="259"/>
                  </a:cubicBezTo>
                  <a:cubicBezTo>
                    <a:pt x="476" y="135"/>
                    <a:pt x="342"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41"/>
            <p:cNvSpPr/>
            <p:nvPr/>
          </p:nvSpPr>
          <p:spPr>
            <a:xfrm>
              <a:off x="267325" y="2857075"/>
              <a:ext cx="15000" cy="14200"/>
            </a:xfrm>
            <a:custGeom>
              <a:rect b="b" l="l" r="r" t="t"/>
              <a:pathLst>
                <a:path extrusionOk="0" h="568" w="600">
                  <a:moveTo>
                    <a:pt x="300" y="1"/>
                  </a:moveTo>
                  <a:cubicBezTo>
                    <a:pt x="124" y="42"/>
                    <a:pt x="0" y="177"/>
                    <a:pt x="42" y="301"/>
                  </a:cubicBezTo>
                  <a:cubicBezTo>
                    <a:pt x="42" y="454"/>
                    <a:pt x="135" y="567"/>
                    <a:pt x="275" y="567"/>
                  </a:cubicBezTo>
                  <a:cubicBezTo>
                    <a:pt x="296" y="567"/>
                    <a:pt x="318" y="565"/>
                    <a:pt x="341" y="559"/>
                  </a:cubicBezTo>
                  <a:cubicBezTo>
                    <a:pt x="466" y="559"/>
                    <a:pt x="600" y="435"/>
                    <a:pt x="559" y="259"/>
                  </a:cubicBezTo>
                  <a:cubicBezTo>
                    <a:pt x="559" y="125"/>
                    <a:pt x="424" y="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41"/>
            <p:cNvSpPr/>
            <p:nvPr/>
          </p:nvSpPr>
          <p:spPr>
            <a:xfrm>
              <a:off x="331950" y="2782650"/>
              <a:ext cx="13975" cy="14225"/>
            </a:xfrm>
            <a:custGeom>
              <a:rect b="b" l="l" r="r" t="t"/>
              <a:pathLst>
                <a:path extrusionOk="0" h="569" w="559">
                  <a:moveTo>
                    <a:pt x="259" y="0"/>
                  </a:moveTo>
                  <a:cubicBezTo>
                    <a:pt x="83" y="52"/>
                    <a:pt x="0" y="176"/>
                    <a:pt x="0" y="311"/>
                  </a:cubicBezTo>
                  <a:cubicBezTo>
                    <a:pt x="0" y="476"/>
                    <a:pt x="124" y="569"/>
                    <a:pt x="300" y="569"/>
                  </a:cubicBezTo>
                  <a:cubicBezTo>
                    <a:pt x="424" y="569"/>
                    <a:pt x="558" y="435"/>
                    <a:pt x="558" y="259"/>
                  </a:cubicBezTo>
                  <a:cubicBezTo>
                    <a:pt x="558" y="135"/>
                    <a:pt x="38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41"/>
            <p:cNvSpPr/>
            <p:nvPr/>
          </p:nvSpPr>
          <p:spPr>
            <a:xfrm>
              <a:off x="337100" y="2852500"/>
              <a:ext cx="14250" cy="13350"/>
            </a:xfrm>
            <a:custGeom>
              <a:rect b="b" l="l" r="r" t="t"/>
              <a:pathLst>
                <a:path extrusionOk="0" h="534" w="570">
                  <a:moveTo>
                    <a:pt x="310" y="1"/>
                  </a:moveTo>
                  <a:cubicBezTo>
                    <a:pt x="293" y="1"/>
                    <a:pt x="276" y="3"/>
                    <a:pt x="259" y="8"/>
                  </a:cubicBezTo>
                  <a:cubicBezTo>
                    <a:pt x="94" y="8"/>
                    <a:pt x="1" y="143"/>
                    <a:pt x="1" y="267"/>
                  </a:cubicBezTo>
                  <a:cubicBezTo>
                    <a:pt x="1" y="419"/>
                    <a:pt x="102" y="533"/>
                    <a:pt x="244" y="533"/>
                  </a:cubicBezTo>
                  <a:cubicBezTo>
                    <a:pt x="266" y="533"/>
                    <a:pt x="288" y="531"/>
                    <a:pt x="311" y="525"/>
                  </a:cubicBezTo>
                  <a:cubicBezTo>
                    <a:pt x="435" y="525"/>
                    <a:pt x="569" y="401"/>
                    <a:pt x="569" y="225"/>
                  </a:cubicBezTo>
                  <a:cubicBezTo>
                    <a:pt x="524" y="117"/>
                    <a:pt x="424" y="1"/>
                    <a:pt x="3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41"/>
            <p:cNvSpPr/>
            <p:nvPr/>
          </p:nvSpPr>
          <p:spPr>
            <a:xfrm>
              <a:off x="294200" y="2756800"/>
              <a:ext cx="13975" cy="8025"/>
            </a:xfrm>
            <a:custGeom>
              <a:rect b="b" l="l" r="r" t="t"/>
              <a:pathLst>
                <a:path extrusionOk="0" h="321" w="559">
                  <a:moveTo>
                    <a:pt x="559" y="0"/>
                  </a:moveTo>
                  <a:lnTo>
                    <a:pt x="1" y="52"/>
                  </a:lnTo>
                  <a:cubicBezTo>
                    <a:pt x="1" y="94"/>
                    <a:pt x="42" y="94"/>
                    <a:pt x="42" y="135"/>
                  </a:cubicBezTo>
                  <a:cubicBezTo>
                    <a:pt x="42" y="239"/>
                    <a:pt x="129" y="321"/>
                    <a:pt x="236" y="321"/>
                  </a:cubicBezTo>
                  <a:cubicBezTo>
                    <a:pt x="257" y="321"/>
                    <a:pt x="278" y="317"/>
                    <a:pt x="300" y="311"/>
                  </a:cubicBezTo>
                  <a:cubicBezTo>
                    <a:pt x="424" y="311"/>
                    <a:pt x="476" y="259"/>
                    <a:pt x="518" y="176"/>
                  </a:cubicBezTo>
                  <a:cubicBezTo>
                    <a:pt x="559" y="135"/>
                    <a:pt x="559" y="94"/>
                    <a:pt x="5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41"/>
            <p:cNvSpPr/>
            <p:nvPr/>
          </p:nvSpPr>
          <p:spPr>
            <a:xfrm>
              <a:off x="373800" y="2883975"/>
              <a:ext cx="7525" cy="7525"/>
            </a:xfrm>
            <a:custGeom>
              <a:rect b="b" l="l" r="r" t="t"/>
              <a:pathLst>
                <a:path extrusionOk="0" h="301" w="301">
                  <a:moveTo>
                    <a:pt x="218" y="0"/>
                  </a:moveTo>
                  <a:cubicBezTo>
                    <a:pt x="135" y="42"/>
                    <a:pt x="42" y="135"/>
                    <a:pt x="42" y="259"/>
                  </a:cubicBezTo>
                  <a:cubicBezTo>
                    <a:pt x="1" y="259"/>
                    <a:pt x="1" y="300"/>
                    <a:pt x="1" y="300"/>
                  </a:cubicBezTo>
                  <a:lnTo>
                    <a:pt x="301"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41"/>
            <p:cNvSpPr/>
            <p:nvPr/>
          </p:nvSpPr>
          <p:spPr>
            <a:xfrm>
              <a:off x="368375" y="2814950"/>
              <a:ext cx="7525" cy="14250"/>
            </a:xfrm>
            <a:custGeom>
              <a:rect b="b" l="l" r="r" t="t"/>
              <a:pathLst>
                <a:path extrusionOk="0" h="570" w="301">
                  <a:moveTo>
                    <a:pt x="301" y="1"/>
                  </a:moveTo>
                  <a:cubicBezTo>
                    <a:pt x="218" y="1"/>
                    <a:pt x="177" y="52"/>
                    <a:pt x="135" y="52"/>
                  </a:cubicBezTo>
                  <a:cubicBezTo>
                    <a:pt x="42" y="135"/>
                    <a:pt x="1" y="218"/>
                    <a:pt x="42" y="311"/>
                  </a:cubicBezTo>
                  <a:cubicBezTo>
                    <a:pt x="42" y="435"/>
                    <a:pt x="135" y="518"/>
                    <a:pt x="218" y="518"/>
                  </a:cubicBezTo>
                  <a:cubicBezTo>
                    <a:pt x="259" y="569"/>
                    <a:pt x="301" y="569"/>
                    <a:pt x="301" y="569"/>
                  </a:cubicBezTo>
                  <a:lnTo>
                    <a:pt x="3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41"/>
            <p:cNvSpPr/>
            <p:nvPr/>
          </p:nvSpPr>
          <p:spPr>
            <a:xfrm>
              <a:off x="364250" y="2752675"/>
              <a:ext cx="7525" cy="7500"/>
            </a:xfrm>
            <a:custGeom>
              <a:rect b="b" l="l" r="r" t="t"/>
              <a:pathLst>
                <a:path extrusionOk="0" h="300" w="301">
                  <a:moveTo>
                    <a:pt x="259" y="0"/>
                  </a:moveTo>
                  <a:lnTo>
                    <a:pt x="0" y="41"/>
                  </a:lnTo>
                  <a:lnTo>
                    <a:pt x="0" y="83"/>
                  </a:lnTo>
                  <a:cubicBezTo>
                    <a:pt x="0" y="165"/>
                    <a:pt x="42" y="217"/>
                    <a:pt x="125" y="259"/>
                  </a:cubicBezTo>
                  <a:cubicBezTo>
                    <a:pt x="166" y="259"/>
                    <a:pt x="207" y="300"/>
                    <a:pt x="300" y="300"/>
                  </a:cubicBez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41"/>
            <p:cNvSpPr/>
            <p:nvPr/>
          </p:nvSpPr>
          <p:spPr>
            <a:xfrm>
              <a:off x="1477750" y="2661175"/>
              <a:ext cx="7525" cy="7500"/>
            </a:xfrm>
            <a:custGeom>
              <a:rect b="b" l="l" r="r" t="t"/>
              <a:pathLst>
                <a:path extrusionOk="0" h="300" w="301">
                  <a:moveTo>
                    <a:pt x="1" y="0"/>
                  </a:moveTo>
                  <a:lnTo>
                    <a:pt x="42" y="300"/>
                  </a:lnTo>
                  <a:lnTo>
                    <a:pt x="301" y="258"/>
                  </a:lnTo>
                  <a:cubicBezTo>
                    <a:pt x="301" y="124"/>
                    <a:pt x="177"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41"/>
            <p:cNvSpPr/>
            <p:nvPr/>
          </p:nvSpPr>
          <p:spPr>
            <a:xfrm>
              <a:off x="1340000" y="2671750"/>
              <a:ext cx="6475" cy="7525"/>
            </a:xfrm>
            <a:custGeom>
              <a:rect b="b" l="l" r="r" t="t"/>
              <a:pathLst>
                <a:path extrusionOk="0" h="301" w="259">
                  <a:moveTo>
                    <a:pt x="0" y="1"/>
                  </a:moveTo>
                  <a:lnTo>
                    <a:pt x="0" y="301"/>
                  </a:lnTo>
                  <a:lnTo>
                    <a:pt x="259" y="259"/>
                  </a:lnTo>
                  <a:cubicBezTo>
                    <a:pt x="259" y="218"/>
                    <a:pt x="259" y="177"/>
                    <a:pt x="207" y="135"/>
                  </a:cubicBezTo>
                  <a:cubicBezTo>
                    <a:pt x="166" y="42"/>
                    <a:pt x="83"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41"/>
            <p:cNvSpPr/>
            <p:nvPr/>
          </p:nvSpPr>
          <p:spPr>
            <a:xfrm>
              <a:off x="1334575" y="2603000"/>
              <a:ext cx="7500" cy="14000"/>
            </a:xfrm>
            <a:custGeom>
              <a:rect b="b" l="l" r="r" t="t"/>
              <a:pathLst>
                <a:path extrusionOk="0" h="560" w="300">
                  <a:moveTo>
                    <a:pt x="0" y="1"/>
                  </a:moveTo>
                  <a:lnTo>
                    <a:pt x="42" y="559"/>
                  </a:lnTo>
                  <a:lnTo>
                    <a:pt x="83" y="559"/>
                  </a:lnTo>
                  <a:cubicBezTo>
                    <a:pt x="166" y="518"/>
                    <a:pt x="259" y="425"/>
                    <a:pt x="259" y="342"/>
                  </a:cubicBezTo>
                  <a:cubicBezTo>
                    <a:pt x="300" y="342"/>
                    <a:pt x="300" y="301"/>
                    <a:pt x="300" y="259"/>
                  </a:cubicBezTo>
                  <a:cubicBezTo>
                    <a:pt x="259" y="166"/>
                    <a:pt x="217" y="83"/>
                    <a:pt x="124" y="42"/>
                  </a:cubicBezTo>
                  <a:cubicBezTo>
                    <a:pt x="124" y="42"/>
                    <a:pt x="124" y="1"/>
                    <a:pt x="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41"/>
            <p:cNvSpPr/>
            <p:nvPr/>
          </p:nvSpPr>
          <p:spPr>
            <a:xfrm>
              <a:off x="1402275" y="2666325"/>
              <a:ext cx="14000" cy="7775"/>
            </a:xfrm>
            <a:custGeom>
              <a:rect b="b" l="l" r="r" t="t"/>
              <a:pathLst>
                <a:path extrusionOk="0" h="311" w="560">
                  <a:moveTo>
                    <a:pt x="259" y="1"/>
                  </a:moveTo>
                  <a:cubicBezTo>
                    <a:pt x="177" y="1"/>
                    <a:pt x="135" y="52"/>
                    <a:pt x="42" y="135"/>
                  </a:cubicBezTo>
                  <a:cubicBezTo>
                    <a:pt x="1" y="177"/>
                    <a:pt x="1" y="218"/>
                    <a:pt x="1" y="311"/>
                  </a:cubicBezTo>
                  <a:lnTo>
                    <a:pt x="559" y="259"/>
                  </a:lnTo>
                  <a:cubicBezTo>
                    <a:pt x="559" y="135"/>
                    <a:pt x="435" y="52"/>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41"/>
            <p:cNvSpPr/>
            <p:nvPr/>
          </p:nvSpPr>
          <p:spPr>
            <a:xfrm>
              <a:off x="1396850" y="2600675"/>
              <a:ext cx="12950" cy="10875"/>
            </a:xfrm>
            <a:custGeom>
              <a:rect b="b" l="l" r="r" t="t"/>
              <a:pathLst>
                <a:path extrusionOk="0" h="435" w="518">
                  <a:moveTo>
                    <a:pt x="53" y="1"/>
                  </a:moveTo>
                  <a:cubicBezTo>
                    <a:pt x="1" y="42"/>
                    <a:pt x="1" y="94"/>
                    <a:pt x="1" y="176"/>
                  </a:cubicBezTo>
                  <a:cubicBezTo>
                    <a:pt x="1" y="352"/>
                    <a:pt x="135" y="435"/>
                    <a:pt x="311" y="435"/>
                  </a:cubicBezTo>
                  <a:cubicBezTo>
                    <a:pt x="394" y="435"/>
                    <a:pt x="476" y="394"/>
                    <a:pt x="518" y="301"/>
                  </a:cubicBezTo>
                  <a:lnTo>
                    <a:pt x="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41"/>
            <p:cNvSpPr/>
            <p:nvPr/>
          </p:nvSpPr>
          <p:spPr>
            <a:xfrm>
              <a:off x="1360425" y="2575875"/>
              <a:ext cx="5450" cy="3375"/>
            </a:xfrm>
            <a:custGeom>
              <a:rect b="b" l="l" r="r" t="t"/>
              <a:pathLst>
                <a:path extrusionOk="0" h="135" w="218">
                  <a:moveTo>
                    <a:pt x="0" y="0"/>
                  </a:moveTo>
                  <a:cubicBezTo>
                    <a:pt x="41" y="93"/>
                    <a:pt x="124" y="135"/>
                    <a:pt x="217" y="135"/>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41"/>
            <p:cNvSpPr/>
            <p:nvPr/>
          </p:nvSpPr>
          <p:spPr>
            <a:xfrm>
              <a:off x="1364550" y="2635025"/>
              <a:ext cx="14250" cy="14275"/>
            </a:xfrm>
            <a:custGeom>
              <a:rect b="b" l="l" r="r" t="t"/>
              <a:pathLst>
                <a:path extrusionOk="0" h="571" w="570">
                  <a:moveTo>
                    <a:pt x="334" y="1"/>
                  </a:moveTo>
                  <a:cubicBezTo>
                    <a:pt x="310" y="1"/>
                    <a:pt x="285" y="5"/>
                    <a:pt x="259" y="12"/>
                  </a:cubicBezTo>
                  <a:cubicBezTo>
                    <a:pt x="135" y="12"/>
                    <a:pt x="0" y="136"/>
                    <a:pt x="0" y="312"/>
                  </a:cubicBezTo>
                  <a:cubicBezTo>
                    <a:pt x="52" y="436"/>
                    <a:pt x="176" y="570"/>
                    <a:pt x="311" y="570"/>
                  </a:cubicBezTo>
                  <a:cubicBezTo>
                    <a:pt x="476" y="529"/>
                    <a:pt x="569" y="395"/>
                    <a:pt x="569" y="271"/>
                  </a:cubicBezTo>
                  <a:cubicBezTo>
                    <a:pt x="569" y="121"/>
                    <a:pt x="471" y="1"/>
                    <a:pt x="3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41"/>
            <p:cNvSpPr/>
            <p:nvPr/>
          </p:nvSpPr>
          <p:spPr>
            <a:xfrm>
              <a:off x="1433550" y="2629900"/>
              <a:ext cx="15025" cy="13975"/>
            </a:xfrm>
            <a:custGeom>
              <a:rect b="b" l="l" r="r" t="t"/>
              <a:pathLst>
                <a:path extrusionOk="0" h="559" w="601">
                  <a:moveTo>
                    <a:pt x="301" y="0"/>
                  </a:moveTo>
                  <a:cubicBezTo>
                    <a:pt x="135" y="0"/>
                    <a:pt x="1" y="124"/>
                    <a:pt x="42" y="300"/>
                  </a:cubicBezTo>
                  <a:cubicBezTo>
                    <a:pt x="42" y="424"/>
                    <a:pt x="177" y="558"/>
                    <a:pt x="342" y="558"/>
                  </a:cubicBezTo>
                  <a:cubicBezTo>
                    <a:pt x="477" y="517"/>
                    <a:pt x="601" y="383"/>
                    <a:pt x="559" y="258"/>
                  </a:cubicBezTo>
                  <a:cubicBezTo>
                    <a:pt x="559" y="165"/>
                    <a:pt x="559" y="124"/>
                    <a:pt x="477" y="83"/>
                  </a:cubicBezTo>
                  <a:lnTo>
                    <a:pt x="3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41"/>
            <p:cNvSpPr/>
            <p:nvPr/>
          </p:nvSpPr>
          <p:spPr>
            <a:xfrm>
              <a:off x="1471300" y="2661175"/>
              <a:ext cx="7525" cy="7500"/>
            </a:xfrm>
            <a:custGeom>
              <a:rect b="b" l="l" r="r" t="t"/>
              <a:pathLst>
                <a:path extrusionOk="0" h="300" w="301">
                  <a:moveTo>
                    <a:pt x="259" y="0"/>
                  </a:moveTo>
                  <a:lnTo>
                    <a:pt x="218" y="41"/>
                  </a:lnTo>
                  <a:cubicBezTo>
                    <a:pt x="176" y="41"/>
                    <a:pt x="125" y="41"/>
                    <a:pt x="125" y="83"/>
                  </a:cubicBezTo>
                  <a:lnTo>
                    <a:pt x="83" y="124"/>
                  </a:lnTo>
                  <a:cubicBezTo>
                    <a:pt x="42" y="124"/>
                    <a:pt x="42" y="165"/>
                    <a:pt x="0" y="207"/>
                  </a:cubicBezTo>
                  <a:lnTo>
                    <a:pt x="0" y="300"/>
                  </a:lnTo>
                  <a:lnTo>
                    <a:pt x="300"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41"/>
            <p:cNvSpPr/>
            <p:nvPr/>
          </p:nvSpPr>
          <p:spPr>
            <a:xfrm>
              <a:off x="1200925" y="2682625"/>
              <a:ext cx="7525" cy="6475"/>
            </a:xfrm>
            <a:custGeom>
              <a:rect b="b" l="l" r="r" t="t"/>
              <a:pathLst>
                <a:path extrusionOk="0" h="259" w="301">
                  <a:moveTo>
                    <a:pt x="1" y="0"/>
                  </a:moveTo>
                  <a:lnTo>
                    <a:pt x="1" y="259"/>
                  </a:lnTo>
                  <a:lnTo>
                    <a:pt x="301" y="259"/>
                  </a:lnTo>
                  <a:cubicBezTo>
                    <a:pt x="301" y="83"/>
                    <a:pt x="177"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41"/>
            <p:cNvSpPr/>
            <p:nvPr/>
          </p:nvSpPr>
          <p:spPr>
            <a:xfrm>
              <a:off x="1195500" y="2613425"/>
              <a:ext cx="7525" cy="14150"/>
            </a:xfrm>
            <a:custGeom>
              <a:rect b="b" l="l" r="r" t="t"/>
              <a:pathLst>
                <a:path extrusionOk="0" h="566" w="301">
                  <a:moveTo>
                    <a:pt x="64" y="0"/>
                  </a:moveTo>
                  <a:cubicBezTo>
                    <a:pt x="44" y="0"/>
                    <a:pt x="23" y="3"/>
                    <a:pt x="1" y="8"/>
                  </a:cubicBezTo>
                  <a:lnTo>
                    <a:pt x="42" y="566"/>
                  </a:lnTo>
                  <a:cubicBezTo>
                    <a:pt x="94" y="566"/>
                    <a:pt x="94" y="525"/>
                    <a:pt x="94" y="525"/>
                  </a:cubicBezTo>
                  <a:cubicBezTo>
                    <a:pt x="177" y="525"/>
                    <a:pt x="259" y="442"/>
                    <a:pt x="301" y="359"/>
                  </a:cubicBezTo>
                  <a:lnTo>
                    <a:pt x="301" y="266"/>
                  </a:lnTo>
                  <a:cubicBezTo>
                    <a:pt x="301" y="121"/>
                    <a:pt x="205" y="0"/>
                    <a:pt x="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41"/>
            <p:cNvSpPr/>
            <p:nvPr/>
          </p:nvSpPr>
          <p:spPr>
            <a:xfrm>
              <a:off x="1263475" y="2677200"/>
              <a:ext cx="14000" cy="7500"/>
            </a:xfrm>
            <a:custGeom>
              <a:rect b="b" l="l" r="r" t="t"/>
              <a:pathLst>
                <a:path extrusionOk="0" h="300" w="560">
                  <a:moveTo>
                    <a:pt x="259" y="0"/>
                  </a:moveTo>
                  <a:cubicBezTo>
                    <a:pt x="125" y="0"/>
                    <a:pt x="1" y="134"/>
                    <a:pt x="1" y="300"/>
                  </a:cubicBezTo>
                  <a:lnTo>
                    <a:pt x="559" y="259"/>
                  </a:lnTo>
                  <a:cubicBezTo>
                    <a:pt x="559" y="176"/>
                    <a:pt x="518" y="83"/>
                    <a:pt x="425" y="41"/>
                  </a:cubicBezTo>
                  <a:cubicBezTo>
                    <a:pt x="383" y="0"/>
                    <a:pt x="342"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41"/>
            <p:cNvSpPr/>
            <p:nvPr/>
          </p:nvSpPr>
          <p:spPr>
            <a:xfrm>
              <a:off x="1258050" y="2608175"/>
              <a:ext cx="15025" cy="14250"/>
            </a:xfrm>
            <a:custGeom>
              <a:rect b="b" l="l" r="r" t="t"/>
              <a:pathLst>
                <a:path extrusionOk="0" h="570" w="601">
                  <a:moveTo>
                    <a:pt x="259" y="1"/>
                  </a:moveTo>
                  <a:cubicBezTo>
                    <a:pt x="125" y="1"/>
                    <a:pt x="1" y="135"/>
                    <a:pt x="1" y="311"/>
                  </a:cubicBezTo>
                  <a:cubicBezTo>
                    <a:pt x="42" y="435"/>
                    <a:pt x="177" y="569"/>
                    <a:pt x="301" y="569"/>
                  </a:cubicBezTo>
                  <a:cubicBezTo>
                    <a:pt x="476" y="517"/>
                    <a:pt x="600" y="393"/>
                    <a:pt x="559" y="259"/>
                  </a:cubicBezTo>
                  <a:cubicBezTo>
                    <a:pt x="559" y="94"/>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41"/>
            <p:cNvSpPr/>
            <p:nvPr/>
          </p:nvSpPr>
          <p:spPr>
            <a:xfrm>
              <a:off x="1221350" y="2575875"/>
              <a:ext cx="13975" cy="14225"/>
            </a:xfrm>
            <a:custGeom>
              <a:rect b="b" l="l" r="r" t="t"/>
              <a:pathLst>
                <a:path extrusionOk="0" h="569" w="559">
                  <a:moveTo>
                    <a:pt x="259" y="0"/>
                  </a:moveTo>
                  <a:cubicBezTo>
                    <a:pt x="94" y="0"/>
                    <a:pt x="1" y="176"/>
                    <a:pt x="1" y="310"/>
                  </a:cubicBezTo>
                  <a:cubicBezTo>
                    <a:pt x="1" y="476"/>
                    <a:pt x="135" y="569"/>
                    <a:pt x="300" y="569"/>
                  </a:cubicBezTo>
                  <a:cubicBezTo>
                    <a:pt x="435" y="569"/>
                    <a:pt x="559" y="434"/>
                    <a:pt x="559" y="259"/>
                  </a:cubicBezTo>
                  <a:cubicBezTo>
                    <a:pt x="518" y="135"/>
                    <a:pt x="39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41"/>
            <p:cNvSpPr/>
            <p:nvPr/>
          </p:nvSpPr>
          <p:spPr>
            <a:xfrm>
              <a:off x="1225750" y="2644875"/>
              <a:ext cx="15025" cy="14175"/>
            </a:xfrm>
            <a:custGeom>
              <a:rect b="b" l="l" r="r" t="t"/>
              <a:pathLst>
                <a:path extrusionOk="0" h="567" w="601">
                  <a:moveTo>
                    <a:pt x="300" y="1"/>
                  </a:moveTo>
                  <a:cubicBezTo>
                    <a:pt x="124" y="42"/>
                    <a:pt x="0" y="176"/>
                    <a:pt x="42" y="300"/>
                  </a:cubicBezTo>
                  <a:cubicBezTo>
                    <a:pt x="42" y="453"/>
                    <a:pt x="143" y="567"/>
                    <a:pt x="278" y="567"/>
                  </a:cubicBezTo>
                  <a:cubicBezTo>
                    <a:pt x="299" y="567"/>
                    <a:pt x="320" y="564"/>
                    <a:pt x="342" y="559"/>
                  </a:cubicBezTo>
                  <a:cubicBezTo>
                    <a:pt x="476" y="559"/>
                    <a:pt x="600" y="435"/>
                    <a:pt x="600" y="259"/>
                  </a:cubicBezTo>
                  <a:cubicBezTo>
                    <a:pt x="559" y="135"/>
                    <a:pt x="435" y="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41"/>
            <p:cNvSpPr/>
            <p:nvPr/>
          </p:nvSpPr>
          <p:spPr>
            <a:xfrm>
              <a:off x="1290375" y="2570700"/>
              <a:ext cx="13975" cy="13975"/>
            </a:xfrm>
            <a:custGeom>
              <a:rect b="b" l="l" r="r" t="t"/>
              <a:pathLst>
                <a:path extrusionOk="0" h="559" w="559">
                  <a:moveTo>
                    <a:pt x="259" y="0"/>
                  </a:moveTo>
                  <a:cubicBezTo>
                    <a:pt x="124" y="42"/>
                    <a:pt x="0" y="166"/>
                    <a:pt x="0" y="300"/>
                  </a:cubicBezTo>
                  <a:cubicBezTo>
                    <a:pt x="0" y="466"/>
                    <a:pt x="176" y="559"/>
                    <a:pt x="300" y="559"/>
                  </a:cubicBezTo>
                  <a:cubicBezTo>
                    <a:pt x="476" y="559"/>
                    <a:pt x="558" y="424"/>
                    <a:pt x="558" y="259"/>
                  </a:cubicBezTo>
                  <a:cubicBezTo>
                    <a:pt x="558" y="124"/>
                    <a:pt x="43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41"/>
            <p:cNvSpPr/>
            <p:nvPr/>
          </p:nvSpPr>
          <p:spPr>
            <a:xfrm>
              <a:off x="1295800" y="2640300"/>
              <a:ext cx="13975" cy="13425"/>
            </a:xfrm>
            <a:custGeom>
              <a:rect b="b" l="l" r="r" t="t"/>
              <a:pathLst>
                <a:path extrusionOk="0" h="537" w="559">
                  <a:moveTo>
                    <a:pt x="320" y="0"/>
                  </a:moveTo>
                  <a:cubicBezTo>
                    <a:pt x="300" y="0"/>
                    <a:pt x="280" y="3"/>
                    <a:pt x="259" y="8"/>
                  </a:cubicBezTo>
                  <a:cubicBezTo>
                    <a:pt x="83" y="8"/>
                    <a:pt x="0" y="142"/>
                    <a:pt x="0" y="266"/>
                  </a:cubicBezTo>
                  <a:cubicBezTo>
                    <a:pt x="0" y="416"/>
                    <a:pt x="90" y="536"/>
                    <a:pt x="226" y="536"/>
                  </a:cubicBezTo>
                  <a:cubicBezTo>
                    <a:pt x="249" y="536"/>
                    <a:pt x="274" y="532"/>
                    <a:pt x="300" y="525"/>
                  </a:cubicBezTo>
                  <a:cubicBezTo>
                    <a:pt x="476" y="525"/>
                    <a:pt x="559" y="401"/>
                    <a:pt x="559" y="225"/>
                  </a:cubicBezTo>
                  <a:cubicBezTo>
                    <a:pt x="559" y="117"/>
                    <a:pt x="456" y="0"/>
                    <a:pt x="3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41"/>
            <p:cNvSpPr/>
            <p:nvPr/>
          </p:nvSpPr>
          <p:spPr>
            <a:xfrm>
              <a:off x="1191375" y="2550025"/>
              <a:ext cx="6475" cy="7775"/>
            </a:xfrm>
            <a:custGeom>
              <a:rect b="b" l="l" r="r" t="t"/>
              <a:pathLst>
                <a:path extrusionOk="0" h="311" w="259">
                  <a:moveTo>
                    <a:pt x="259" y="0"/>
                  </a:moveTo>
                  <a:lnTo>
                    <a:pt x="0" y="52"/>
                  </a:lnTo>
                  <a:lnTo>
                    <a:pt x="0" y="310"/>
                  </a:lnTo>
                  <a:lnTo>
                    <a:pt x="124" y="310"/>
                  </a:lnTo>
                  <a:cubicBezTo>
                    <a:pt x="124" y="259"/>
                    <a:pt x="166" y="259"/>
                    <a:pt x="207" y="217"/>
                  </a:cubicBezTo>
                  <a:cubicBezTo>
                    <a:pt x="207" y="176"/>
                    <a:pt x="259" y="135"/>
                    <a:pt x="259" y="93"/>
                  </a:cubicBez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41"/>
            <p:cNvSpPr/>
            <p:nvPr/>
          </p:nvSpPr>
          <p:spPr>
            <a:xfrm>
              <a:off x="1253675" y="2545875"/>
              <a:ext cx="13975" cy="6500"/>
            </a:xfrm>
            <a:custGeom>
              <a:rect b="b" l="l" r="r" t="t"/>
              <a:pathLst>
                <a:path extrusionOk="0" h="260" w="559">
                  <a:moveTo>
                    <a:pt x="0" y="1"/>
                  </a:moveTo>
                  <a:cubicBezTo>
                    <a:pt x="0" y="125"/>
                    <a:pt x="93" y="218"/>
                    <a:pt x="176" y="259"/>
                  </a:cubicBezTo>
                  <a:lnTo>
                    <a:pt x="352" y="259"/>
                  </a:lnTo>
                  <a:cubicBezTo>
                    <a:pt x="476" y="218"/>
                    <a:pt x="558" y="125"/>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41"/>
            <p:cNvSpPr/>
            <p:nvPr/>
          </p:nvSpPr>
          <p:spPr>
            <a:xfrm>
              <a:off x="1332250" y="2671750"/>
              <a:ext cx="7775" cy="7525"/>
            </a:xfrm>
            <a:custGeom>
              <a:rect b="b" l="l" r="r" t="t"/>
              <a:pathLst>
                <a:path extrusionOk="0" h="301" w="311">
                  <a:moveTo>
                    <a:pt x="217" y="1"/>
                  </a:moveTo>
                  <a:cubicBezTo>
                    <a:pt x="176" y="42"/>
                    <a:pt x="135" y="94"/>
                    <a:pt x="93" y="94"/>
                  </a:cubicBezTo>
                  <a:cubicBezTo>
                    <a:pt x="52" y="177"/>
                    <a:pt x="0" y="218"/>
                    <a:pt x="52" y="301"/>
                  </a:cubicBezTo>
                  <a:lnTo>
                    <a:pt x="310" y="301"/>
                  </a:lnTo>
                  <a:lnTo>
                    <a:pt x="3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41"/>
            <p:cNvSpPr/>
            <p:nvPr/>
          </p:nvSpPr>
          <p:spPr>
            <a:xfrm>
              <a:off x="1328100" y="2603000"/>
              <a:ext cx="7525" cy="14000"/>
            </a:xfrm>
            <a:custGeom>
              <a:rect b="b" l="l" r="r" t="t"/>
              <a:pathLst>
                <a:path extrusionOk="0" h="560" w="301">
                  <a:moveTo>
                    <a:pt x="259" y="1"/>
                  </a:moveTo>
                  <a:cubicBezTo>
                    <a:pt x="166" y="1"/>
                    <a:pt x="125" y="42"/>
                    <a:pt x="83" y="42"/>
                  </a:cubicBezTo>
                  <a:cubicBezTo>
                    <a:pt x="42" y="125"/>
                    <a:pt x="1" y="208"/>
                    <a:pt x="1" y="301"/>
                  </a:cubicBezTo>
                  <a:cubicBezTo>
                    <a:pt x="1" y="425"/>
                    <a:pt x="83" y="518"/>
                    <a:pt x="166" y="518"/>
                  </a:cubicBezTo>
                  <a:cubicBezTo>
                    <a:pt x="218" y="559"/>
                    <a:pt x="259" y="559"/>
                    <a:pt x="301" y="5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41"/>
            <p:cNvSpPr/>
            <p:nvPr/>
          </p:nvSpPr>
          <p:spPr>
            <a:xfrm>
              <a:off x="1062125" y="2693475"/>
              <a:ext cx="7525" cy="6475"/>
            </a:xfrm>
            <a:custGeom>
              <a:rect b="b" l="l" r="r" t="t"/>
              <a:pathLst>
                <a:path extrusionOk="0" h="259" w="301">
                  <a:moveTo>
                    <a:pt x="1" y="0"/>
                  </a:moveTo>
                  <a:lnTo>
                    <a:pt x="42" y="259"/>
                  </a:lnTo>
                  <a:lnTo>
                    <a:pt x="301" y="259"/>
                  </a:lnTo>
                  <a:cubicBezTo>
                    <a:pt x="301" y="166"/>
                    <a:pt x="259" y="83"/>
                    <a:pt x="166" y="42"/>
                  </a:cubicBezTo>
                  <a:cubicBezTo>
                    <a:pt x="125" y="0"/>
                    <a:pt x="84"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41"/>
            <p:cNvSpPr/>
            <p:nvPr/>
          </p:nvSpPr>
          <p:spPr>
            <a:xfrm>
              <a:off x="1057750" y="2624000"/>
              <a:ext cx="7500" cy="13400"/>
            </a:xfrm>
            <a:custGeom>
              <a:rect b="b" l="l" r="r" t="t"/>
              <a:pathLst>
                <a:path extrusionOk="0" h="536" w="300">
                  <a:moveTo>
                    <a:pt x="12" y="1"/>
                  </a:moveTo>
                  <a:cubicBezTo>
                    <a:pt x="5" y="1"/>
                    <a:pt x="0" y="5"/>
                    <a:pt x="0" y="19"/>
                  </a:cubicBezTo>
                  <a:lnTo>
                    <a:pt x="41" y="536"/>
                  </a:lnTo>
                  <a:lnTo>
                    <a:pt x="83" y="536"/>
                  </a:lnTo>
                  <a:cubicBezTo>
                    <a:pt x="176" y="536"/>
                    <a:pt x="217" y="453"/>
                    <a:pt x="259" y="360"/>
                  </a:cubicBezTo>
                  <a:cubicBezTo>
                    <a:pt x="259" y="319"/>
                    <a:pt x="300" y="277"/>
                    <a:pt x="259" y="236"/>
                  </a:cubicBezTo>
                  <a:cubicBezTo>
                    <a:pt x="259" y="143"/>
                    <a:pt x="217" y="60"/>
                    <a:pt x="124" y="19"/>
                  </a:cubicBezTo>
                  <a:lnTo>
                    <a:pt x="83" y="19"/>
                  </a:lnTo>
                  <a:cubicBezTo>
                    <a:pt x="55" y="19"/>
                    <a:pt x="28" y="1"/>
                    <a:pt x="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41"/>
            <p:cNvSpPr/>
            <p:nvPr/>
          </p:nvSpPr>
          <p:spPr>
            <a:xfrm>
              <a:off x="1125450" y="2688050"/>
              <a:ext cx="14250" cy="7525"/>
            </a:xfrm>
            <a:custGeom>
              <a:rect b="b" l="l" r="r" t="t"/>
              <a:pathLst>
                <a:path extrusionOk="0" h="301" w="570">
                  <a:moveTo>
                    <a:pt x="259" y="0"/>
                  </a:moveTo>
                  <a:cubicBezTo>
                    <a:pt x="177" y="0"/>
                    <a:pt x="94" y="42"/>
                    <a:pt x="53" y="83"/>
                  </a:cubicBezTo>
                  <a:cubicBezTo>
                    <a:pt x="1" y="124"/>
                    <a:pt x="1" y="217"/>
                    <a:pt x="1" y="300"/>
                  </a:cubicBezTo>
                  <a:lnTo>
                    <a:pt x="570" y="259"/>
                  </a:lnTo>
                  <a:cubicBezTo>
                    <a:pt x="518" y="124"/>
                    <a:pt x="435" y="0"/>
                    <a:pt x="3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41"/>
            <p:cNvSpPr/>
            <p:nvPr/>
          </p:nvSpPr>
          <p:spPr>
            <a:xfrm>
              <a:off x="1120300" y="2618825"/>
              <a:ext cx="13975" cy="13350"/>
            </a:xfrm>
            <a:custGeom>
              <a:rect b="b" l="l" r="r" t="t"/>
              <a:pathLst>
                <a:path extrusionOk="0" h="534" w="559">
                  <a:moveTo>
                    <a:pt x="308" y="1"/>
                  </a:moveTo>
                  <a:cubicBezTo>
                    <a:pt x="291" y="1"/>
                    <a:pt x="275" y="3"/>
                    <a:pt x="259" y="9"/>
                  </a:cubicBezTo>
                  <a:cubicBezTo>
                    <a:pt x="83" y="9"/>
                    <a:pt x="0" y="143"/>
                    <a:pt x="0" y="309"/>
                  </a:cubicBezTo>
                  <a:cubicBezTo>
                    <a:pt x="0" y="425"/>
                    <a:pt x="93" y="534"/>
                    <a:pt x="233" y="534"/>
                  </a:cubicBezTo>
                  <a:cubicBezTo>
                    <a:pt x="254" y="534"/>
                    <a:pt x="276" y="531"/>
                    <a:pt x="300" y="526"/>
                  </a:cubicBezTo>
                  <a:cubicBezTo>
                    <a:pt x="424" y="526"/>
                    <a:pt x="558" y="402"/>
                    <a:pt x="558" y="267"/>
                  </a:cubicBezTo>
                  <a:cubicBezTo>
                    <a:pt x="522" y="114"/>
                    <a:pt x="416" y="1"/>
                    <a:pt x="3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41"/>
            <p:cNvSpPr/>
            <p:nvPr/>
          </p:nvSpPr>
          <p:spPr>
            <a:xfrm>
              <a:off x="1082550" y="2586725"/>
              <a:ext cx="13975" cy="13975"/>
            </a:xfrm>
            <a:custGeom>
              <a:rect b="b" l="l" r="r" t="t"/>
              <a:pathLst>
                <a:path extrusionOk="0" h="559" w="559">
                  <a:moveTo>
                    <a:pt x="259" y="0"/>
                  </a:moveTo>
                  <a:cubicBezTo>
                    <a:pt x="125" y="0"/>
                    <a:pt x="1" y="135"/>
                    <a:pt x="1" y="300"/>
                  </a:cubicBezTo>
                  <a:cubicBezTo>
                    <a:pt x="42" y="435"/>
                    <a:pt x="166" y="559"/>
                    <a:pt x="300" y="559"/>
                  </a:cubicBezTo>
                  <a:cubicBezTo>
                    <a:pt x="476" y="559"/>
                    <a:pt x="559" y="393"/>
                    <a:pt x="559" y="259"/>
                  </a:cubicBezTo>
                  <a:cubicBezTo>
                    <a:pt x="559" y="83"/>
                    <a:pt x="42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41"/>
            <p:cNvSpPr/>
            <p:nvPr/>
          </p:nvSpPr>
          <p:spPr>
            <a:xfrm>
              <a:off x="1087975" y="2655725"/>
              <a:ext cx="14000" cy="14000"/>
            </a:xfrm>
            <a:custGeom>
              <a:rect b="b" l="l" r="r" t="t"/>
              <a:pathLst>
                <a:path extrusionOk="0" h="560" w="560">
                  <a:moveTo>
                    <a:pt x="259" y="1"/>
                  </a:moveTo>
                  <a:cubicBezTo>
                    <a:pt x="125" y="1"/>
                    <a:pt x="1" y="166"/>
                    <a:pt x="1" y="301"/>
                  </a:cubicBezTo>
                  <a:cubicBezTo>
                    <a:pt x="1" y="476"/>
                    <a:pt x="166" y="559"/>
                    <a:pt x="301" y="559"/>
                  </a:cubicBezTo>
                  <a:cubicBezTo>
                    <a:pt x="466" y="559"/>
                    <a:pt x="559" y="425"/>
                    <a:pt x="559" y="259"/>
                  </a:cubicBezTo>
                  <a:cubicBezTo>
                    <a:pt x="559" y="125"/>
                    <a:pt x="42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41"/>
            <p:cNvSpPr/>
            <p:nvPr/>
          </p:nvSpPr>
          <p:spPr>
            <a:xfrm>
              <a:off x="1151300" y="2581300"/>
              <a:ext cx="15275" cy="13975"/>
            </a:xfrm>
            <a:custGeom>
              <a:rect b="b" l="l" r="r" t="t"/>
              <a:pathLst>
                <a:path extrusionOk="0" h="559" w="611">
                  <a:moveTo>
                    <a:pt x="311" y="0"/>
                  </a:moveTo>
                  <a:cubicBezTo>
                    <a:pt x="135" y="0"/>
                    <a:pt x="1" y="135"/>
                    <a:pt x="52" y="300"/>
                  </a:cubicBezTo>
                  <a:cubicBezTo>
                    <a:pt x="52" y="435"/>
                    <a:pt x="177" y="559"/>
                    <a:pt x="352" y="559"/>
                  </a:cubicBezTo>
                  <a:cubicBezTo>
                    <a:pt x="476" y="559"/>
                    <a:pt x="611" y="435"/>
                    <a:pt x="569" y="259"/>
                  </a:cubicBezTo>
                  <a:cubicBezTo>
                    <a:pt x="569" y="93"/>
                    <a:pt x="435" y="0"/>
                    <a:pt x="3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41"/>
            <p:cNvSpPr/>
            <p:nvPr/>
          </p:nvSpPr>
          <p:spPr>
            <a:xfrm>
              <a:off x="1156725" y="2650300"/>
              <a:ext cx="15275" cy="14000"/>
            </a:xfrm>
            <a:custGeom>
              <a:rect b="b" l="l" r="r" t="t"/>
              <a:pathLst>
                <a:path extrusionOk="0" h="560" w="611">
                  <a:moveTo>
                    <a:pt x="259" y="1"/>
                  </a:moveTo>
                  <a:cubicBezTo>
                    <a:pt x="135" y="42"/>
                    <a:pt x="1" y="177"/>
                    <a:pt x="1" y="301"/>
                  </a:cubicBezTo>
                  <a:cubicBezTo>
                    <a:pt x="42" y="476"/>
                    <a:pt x="177" y="559"/>
                    <a:pt x="301" y="559"/>
                  </a:cubicBezTo>
                  <a:cubicBezTo>
                    <a:pt x="476" y="559"/>
                    <a:pt x="611" y="435"/>
                    <a:pt x="559" y="259"/>
                  </a:cubicBezTo>
                  <a:cubicBezTo>
                    <a:pt x="559" y="12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41"/>
            <p:cNvSpPr/>
            <p:nvPr/>
          </p:nvSpPr>
          <p:spPr>
            <a:xfrm>
              <a:off x="1052300" y="2560875"/>
              <a:ext cx="7525" cy="7525"/>
            </a:xfrm>
            <a:custGeom>
              <a:rect b="b" l="l" r="r" t="t"/>
              <a:pathLst>
                <a:path extrusionOk="0" h="301" w="301">
                  <a:moveTo>
                    <a:pt x="301" y="0"/>
                  </a:moveTo>
                  <a:lnTo>
                    <a:pt x="1" y="42"/>
                  </a:lnTo>
                  <a:lnTo>
                    <a:pt x="42" y="300"/>
                  </a:lnTo>
                  <a:cubicBezTo>
                    <a:pt x="135" y="300"/>
                    <a:pt x="218" y="259"/>
                    <a:pt x="259" y="176"/>
                  </a:cubicBezTo>
                  <a:cubicBezTo>
                    <a:pt x="259" y="135"/>
                    <a:pt x="301" y="42"/>
                    <a:pt x="3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41"/>
            <p:cNvSpPr/>
            <p:nvPr/>
          </p:nvSpPr>
          <p:spPr>
            <a:xfrm>
              <a:off x="1114850" y="2555450"/>
              <a:ext cx="14000" cy="7525"/>
            </a:xfrm>
            <a:custGeom>
              <a:rect b="b" l="l" r="r" t="t"/>
              <a:pathLst>
                <a:path extrusionOk="0" h="301" w="560">
                  <a:moveTo>
                    <a:pt x="559" y="0"/>
                  </a:moveTo>
                  <a:lnTo>
                    <a:pt x="1" y="42"/>
                  </a:lnTo>
                  <a:lnTo>
                    <a:pt x="1" y="135"/>
                  </a:lnTo>
                  <a:cubicBezTo>
                    <a:pt x="42" y="217"/>
                    <a:pt x="166" y="300"/>
                    <a:pt x="301" y="300"/>
                  </a:cubicBezTo>
                  <a:cubicBezTo>
                    <a:pt x="425" y="300"/>
                    <a:pt x="559" y="176"/>
                    <a:pt x="5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41"/>
            <p:cNvSpPr/>
            <p:nvPr/>
          </p:nvSpPr>
          <p:spPr>
            <a:xfrm>
              <a:off x="1194475" y="2682625"/>
              <a:ext cx="6475" cy="7500"/>
            </a:xfrm>
            <a:custGeom>
              <a:rect b="b" l="l" r="r" t="t"/>
              <a:pathLst>
                <a:path extrusionOk="0" h="300" w="259">
                  <a:moveTo>
                    <a:pt x="218" y="0"/>
                  </a:moveTo>
                  <a:cubicBezTo>
                    <a:pt x="176" y="0"/>
                    <a:pt x="135" y="42"/>
                    <a:pt x="83" y="42"/>
                  </a:cubicBezTo>
                  <a:cubicBezTo>
                    <a:pt x="42" y="83"/>
                    <a:pt x="0" y="176"/>
                    <a:pt x="0" y="259"/>
                  </a:cubicBezTo>
                  <a:lnTo>
                    <a:pt x="0" y="300"/>
                  </a:lnTo>
                  <a:lnTo>
                    <a:pt x="259"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41"/>
            <p:cNvSpPr/>
            <p:nvPr/>
          </p:nvSpPr>
          <p:spPr>
            <a:xfrm>
              <a:off x="1189050" y="2613600"/>
              <a:ext cx="7525" cy="13975"/>
            </a:xfrm>
            <a:custGeom>
              <a:rect b="b" l="l" r="r" t="t"/>
              <a:pathLst>
                <a:path extrusionOk="0" h="559" w="301">
                  <a:moveTo>
                    <a:pt x="259" y="1"/>
                  </a:moveTo>
                  <a:cubicBezTo>
                    <a:pt x="217" y="1"/>
                    <a:pt x="176" y="1"/>
                    <a:pt x="135" y="42"/>
                  </a:cubicBezTo>
                  <a:cubicBezTo>
                    <a:pt x="42" y="94"/>
                    <a:pt x="0" y="176"/>
                    <a:pt x="0" y="300"/>
                  </a:cubicBezTo>
                  <a:cubicBezTo>
                    <a:pt x="0" y="394"/>
                    <a:pt x="93" y="476"/>
                    <a:pt x="217" y="518"/>
                  </a:cubicBezTo>
                  <a:cubicBezTo>
                    <a:pt x="217" y="559"/>
                    <a:pt x="259" y="559"/>
                    <a:pt x="300" y="5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41"/>
            <p:cNvSpPr/>
            <p:nvPr/>
          </p:nvSpPr>
          <p:spPr>
            <a:xfrm>
              <a:off x="1183625" y="2551300"/>
              <a:ext cx="7775" cy="6500"/>
            </a:xfrm>
            <a:custGeom>
              <a:rect b="b" l="l" r="r" t="t"/>
              <a:pathLst>
                <a:path extrusionOk="0" h="260" w="311">
                  <a:moveTo>
                    <a:pt x="0" y="1"/>
                  </a:moveTo>
                  <a:cubicBezTo>
                    <a:pt x="0" y="84"/>
                    <a:pt x="52" y="125"/>
                    <a:pt x="93" y="166"/>
                  </a:cubicBezTo>
                  <a:lnTo>
                    <a:pt x="135" y="208"/>
                  </a:lnTo>
                  <a:cubicBezTo>
                    <a:pt x="135" y="259"/>
                    <a:pt x="217" y="259"/>
                    <a:pt x="259" y="259"/>
                  </a:cubicBezTo>
                  <a:lnTo>
                    <a:pt x="310" y="259"/>
                  </a:lnTo>
                  <a:lnTo>
                    <a:pt x="3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41"/>
            <p:cNvSpPr/>
            <p:nvPr/>
          </p:nvSpPr>
          <p:spPr>
            <a:xfrm>
              <a:off x="924100" y="2704075"/>
              <a:ext cx="7525" cy="6475"/>
            </a:xfrm>
            <a:custGeom>
              <a:rect b="b" l="l" r="r" t="t"/>
              <a:pathLst>
                <a:path extrusionOk="0" h="259" w="301">
                  <a:moveTo>
                    <a:pt x="1" y="0"/>
                  </a:moveTo>
                  <a:lnTo>
                    <a:pt x="1" y="259"/>
                  </a:lnTo>
                  <a:lnTo>
                    <a:pt x="301" y="217"/>
                  </a:lnTo>
                  <a:cubicBezTo>
                    <a:pt x="301" y="93"/>
                    <a:pt x="177" y="0"/>
                    <a:pt x="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41"/>
            <p:cNvSpPr/>
            <p:nvPr/>
          </p:nvSpPr>
          <p:spPr>
            <a:xfrm>
              <a:off x="918675" y="2634025"/>
              <a:ext cx="7775" cy="14250"/>
            </a:xfrm>
            <a:custGeom>
              <a:rect b="b" l="l" r="r" t="t"/>
              <a:pathLst>
                <a:path extrusionOk="0" h="570" w="311">
                  <a:moveTo>
                    <a:pt x="1" y="0"/>
                  </a:moveTo>
                  <a:lnTo>
                    <a:pt x="52" y="569"/>
                  </a:lnTo>
                  <a:lnTo>
                    <a:pt x="94" y="569"/>
                  </a:lnTo>
                  <a:cubicBezTo>
                    <a:pt x="176" y="517"/>
                    <a:pt x="259" y="476"/>
                    <a:pt x="311" y="393"/>
                  </a:cubicBezTo>
                  <a:lnTo>
                    <a:pt x="311" y="259"/>
                  </a:lnTo>
                  <a:cubicBezTo>
                    <a:pt x="311" y="176"/>
                    <a:pt x="218" y="93"/>
                    <a:pt x="176" y="52"/>
                  </a:cubicBezTo>
                  <a:lnTo>
                    <a:pt x="135" y="52"/>
                  </a:lnTo>
                  <a:cubicBezTo>
                    <a:pt x="94" y="0"/>
                    <a:pt x="52"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41"/>
            <p:cNvSpPr/>
            <p:nvPr/>
          </p:nvSpPr>
          <p:spPr>
            <a:xfrm>
              <a:off x="986650" y="2698650"/>
              <a:ext cx="14000" cy="7775"/>
            </a:xfrm>
            <a:custGeom>
              <a:rect b="b" l="l" r="r" t="t"/>
              <a:pathLst>
                <a:path extrusionOk="0" h="311" w="560">
                  <a:moveTo>
                    <a:pt x="259" y="0"/>
                  </a:moveTo>
                  <a:cubicBezTo>
                    <a:pt x="125" y="0"/>
                    <a:pt x="1" y="135"/>
                    <a:pt x="1" y="310"/>
                  </a:cubicBezTo>
                  <a:lnTo>
                    <a:pt x="559" y="259"/>
                  </a:lnTo>
                  <a:cubicBezTo>
                    <a:pt x="559" y="135"/>
                    <a:pt x="518" y="93"/>
                    <a:pt x="4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41"/>
            <p:cNvSpPr/>
            <p:nvPr/>
          </p:nvSpPr>
          <p:spPr>
            <a:xfrm>
              <a:off x="981225" y="2628850"/>
              <a:ext cx="14000" cy="14175"/>
            </a:xfrm>
            <a:custGeom>
              <a:rect b="b" l="l" r="r" t="t"/>
              <a:pathLst>
                <a:path extrusionOk="0" h="567" w="560">
                  <a:moveTo>
                    <a:pt x="259" y="1"/>
                  </a:moveTo>
                  <a:cubicBezTo>
                    <a:pt x="135" y="42"/>
                    <a:pt x="1" y="166"/>
                    <a:pt x="1" y="300"/>
                  </a:cubicBezTo>
                  <a:cubicBezTo>
                    <a:pt x="37" y="445"/>
                    <a:pt x="145" y="567"/>
                    <a:pt x="254" y="567"/>
                  </a:cubicBezTo>
                  <a:cubicBezTo>
                    <a:pt x="270" y="567"/>
                    <a:pt x="285" y="564"/>
                    <a:pt x="301" y="559"/>
                  </a:cubicBezTo>
                  <a:cubicBezTo>
                    <a:pt x="476" y="559"/>
                    <a:pt x="559" y="425"/>
                    <a:pt x="559" y="259"/>
                  </a:cubicBezTo>
                  <a:cubicBezTo>
                    <a:pt x="559" y="12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41"/>
            <p:cNvSpPr/>
            <p:nvPr/>
          </p:nvSpPr>
          <p:spPr>
            <a:xfrm>
              <a:off x="943500" y="2597375"/>
              <a:ext cx="15275" cy="14175"/>
            </a:xfrm>
            <a:custGeom>
              <a:rect b="b" l="l" r="r" t="t"/>
              <a:pathLst>
                <a:path extrusionOk="0" h="567" w="611">
                  <a:moveTo>
                    <a:pt x="352" y="1"/>
                  </a:moveTo>
                  <a:cubicBezTo>
                    <a:pt x="335" y="1"/>
                    <a:pt x="318" y="3"/>
                    <a:pt x="300" y="9"/>
                  </a:cubicBezTo>
                  <a:cubicBezTo>
                    <a:pt x="135" y="9"/>
                    <a:pt x="0" y="133"/>
                    <a:pt x="42" y="308"/>
                  </a:cubicBezTo>
                  <a:cubicBezTo>
                    <a:pt x="42" y="433"/>
                    <a:pt x="176" y="567"/>
                    <a:pt x="352" y="567"/>
                  </a:cubicBezTo>
                  <a:cubicBezTo>
                    <a:pt x="476" y="526"/>
                    <a:pt x="610" y="391"/>
                    <a:pt x="610" y="267"/>
                  </a:cubicBezTo>
                  <a:cubicBezTo>
                    <a:pt x="565" y="114"/>
                    <a:pt x="466" y="1"/>
                    <a:pt x="3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41"/>
            <p:cNvSpPr/>
            <p:nvPr/>
          </p:nvSpPr>
          <p:spPr>
            <a:xfrm>
              <a:off x="948925" y="2666325"/>
              <a:ext cx="15000" cy="14250"/>
            </a:xfrm>
            <a:custGeom>
              <a:rect b="b" l="l" r="r" t="t"/>
              <a:pathLst>
                <a:path extrusionOk="0" h="570" w="600">
                  <a:moveTo>
                    <a:pt x="300" y="1"/>
                  </a:moveTo>
                  <a:cubicBezTo>
                    <a:pt x="135" y="1"/>
                    <a:pt x="0" y="135"/>
                    <a:pt x="42" y="311"/>
                  </a:cubicBezTo>
                  <a:cubicBezTo>
                    <a:pt x="42" y="435"/>
                    <a:pt x="176" y="569"/>
                    <a:pt x="342" y="569"/>
                  </a:cubicBezTo>
                  <a:cubicBezTo>
                    <a:pt x="476" y="569"/>
                    <a:pt x="600" y="394"/>
                    <a:pt x="559" y="259"/>
                  </a:cubicBezTo>
                  <a:cubicBezTo>
                    <a:pt x="559" y="94"/>
                    <a:pt x="435" y="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41"/>
            <p:cNvSpPr/>
            <p:nvPr/>
          </p:nvSpPr>
          <p:spPr>
            <a:xfrm>
              <a:off x="1013550" y="2592150"/>
              <a:ext cx="13975" cy="13975"/>
            </a:xfrm>
            <a:custGeom>
              <a:rect b="b" l="l" r="r" t="t"/>
              <a:pathLst>
                <a:path extrusionOk="0" h="559" w="559">
                  <a:moveTo>
                    <a:pt x="259" y="1"/>
                  </a:moveTo>
                  <a:cubicBezTo>
                    <a:pt x="83" y="1"/>
                    <a:pt x="0" y="125"/>
                    <a:pt x="0" y="300"/>
                  </a:cubicBezTo>
                  <a:cubicBezTo>
                    <a:pt x="0" y="435"/>
                    <a:pt x="134" y="559"/>
                    <a:pt x="300" y="559"/>
                  </a:cubicBezTo>
                  <a:cubicBezTo>
                    <a:pt x="434" y="517"/>
                    <a:pt x="558" y="383"/>
                    <a:pt x="558" y="259"/>
                  </a:cubicBezTo>
                  <a:cubicBezTo>
                    <a:pt x="558" y="83"/>
                    <a:pt x="43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41"/>
            <p:cNvSpPr/>
            <p:nvPr/>
          </p:nvSpPr>
          <p:spPr>
            <a:xfrm>
              <a:off x="1018975" y="2661175"/>
              <a:ext cx="13975" cy="13975"/>
            </a:xfrm>
            <a:custGeom>
              <a:rect b="b" l="l" r="r" t="t"/>
              <a:pathLst>
                <a:path extrusionOk="0" h="559" w="559">
                  <a:moveTo>
                    <a:pt x="259" y="0"/>
                  </a:moveTo>
                  <a:cubicBezTo>
                    <a:pt x="83" y="0"/>
                    <a:pt x="0" y="124"/>
                    <a:pt x="0" y="300"/>
                  </a:cubicBezTo>
                  <a:cubicBezTo>
                    <a:pt x="0" y="465"/>
                    <a:pt x="124" y="558"/>
                    <a:pt x="300" y="558"/>
                  </a:cubicBezTo>
                  <a:cubicBezTo>
                    <a:pt x="434" y="558"/>
                    <a:pt x="559" y="424"/>
                    <a:pt x="559" y="258"/>
                  </a:cubicBezTo>
                  <a:cubicBezTo>
                    <a:pt x="559" y="83"/>
                    <a:pt x="38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41"/>
            <p:cNvSpPr/>
            <p:nvPr/>
          </p:nvSpPr>
          <p:spPr>
            <a:xfrm>
              <a:off x="914550" y="2571725"/>
              <a:ext cx="6475" cy="7525"/>
            </a:xfrm>
            <a:custGeom>
              <a:rect b="b" l="l" r="r" t="t"/>
              <a:pathLst>
                <a:path extrusionOk="0" h="301" w="259">
                  <a:moveTo>
                    <a:pt x="0" y="1"/>
                  </a:moveTo>
                  <a:lnTo>
                    <a:pt x="0" y="301"/>
                  </a:lnTo>
                  <a:cubicBezTo>
                    <a:pt x="166" y="301"/>
                    <a:pt x="259" y="125"/>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41"/>
            <p:cNvSpPr/>
            <p:nvPr/>
          </p:nvSpPr>
          <p:spPr>
            <a:xfrm>
              <a:off x="975800" y="2566300"/>
              <a:ext cx="15275" cy="7525"/>
            </a:xfrm>
            <a:custGeom>
              <a:rect b="b" l="l" r="r" t="t"/>
              <a:pathLst>
                <a:path extrusionOk="0" h="301" w="611">
                  <a:moveTo>
                    <a:pt x="559" y="1"/>
                  </a:moveTo>
                  <a:lnTo>
                    <a:pt x="1" y="42"/>
                  </a:lnTo>
                  <a:cubicBezTo>
                    <a:pt x="42" y="218"/>
                    <a:pt x="176" y="300"/>
                    <a:pt x="300" y="300"/>
                  </a:cubicBezTo>
                  <a:cubicBezTo>
                    <a:pt x="476" y="300"/>
                    <a:pt x="611" y="176"/>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41"/>
            <p:cNvSpPr/>
            <p:nvPr/>
          </p:nvSpPr>
          <p:spPr>
            <a:xfrm>
              <a:off x="1055675" y="2693475"/>
              <a:ext cx="7525" cy="7525"/>
            </a:xfrm>
            <a:custGeom>
              <a:rect b="b" l="l" r="r" t="t"/>
              <a:pathLst>
                <a:path extrusionOk="0" h="301" w="301">
                  <a:moveTo>
                    <a:pt x="207" y="0"/>
                  </a:moveTo>
                  <a:cubicBezTo>
                    <a:pt x="166" y="0"/>
                    <a:pt x="124" y="42"/>
                    <a:pt x="83" y="83"/>
                  </a:cubicBezTo>
                  <a:cubicBezTo>
                    <a:pt x="42" y="124"/>
                    <a:pt x="0" y="207"/>
                    <a:pt x="42" y="300"/>
                  </a:cubicBezTo>
                  <a:lnTo>
                    <a:pt x="300"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41"/>
            <p:cNvSpPr/>
            <p:nvPr/>
          </p:nvSpPr>
          <p:spPr>
            <a:xfrm>
              <a:off x="1050250" y="2624450"/>
              <a:ext cx="8550" cy="12950"/>
            </a:xfrm>
            <a:custGeom>
              <a:rect b="b" l="l" r="r" t="t"/>
              <a:pathLst>
                <a:path extrusionOk="0" h="518" w="342">
                  <a:moveTo>
                    <a:pt x="166" y="1"/>
                  </a:moveTo>
                  <a:lnTo>
                    <a:pt x="124" y="42"/>
                  </a:lnTo>
                  <a:cubicBezTo>
                    <a:pt x="42" y="84"/>
                    <a:pt x="0" y="177"/>
                    <a:pt x="42" y="259"/>
                  </a:cubicBezTo>
                  <a:cubicBezTo>
                    <a:pt x="42" y="383"/>
                    <a:pt x="124" y="476"/>
                    <a:pt x="217" y="518"/>
                  </a:cubicBezTo>
                  <a:lnTo>
                    <a:pt x="341" y="518"/>
                  </a:lnTo>
                  <a:lnTo>
                    <a:pt x="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41"/>
            <p:cNvSpPr/>
            <p:nvPr/>
          </p:nvSpPr>
          <p:spPr>
            <a:xfrm>
              <a:off x="1045850" y="2561900"/>
              <a:ext cx="7525" cy="6500"/>
            </a:xfrm>
            <a:custGeom>
              <a:rect b="b" l="l" r="r" t="t"/>
              <a:pathLst>
                <a:path extrusionOk="0" h="260" w="301">
                  <a:moveTo>
                    <a:pt x="0" y="1"/>
                  </a:moveTo>
                  <a:lnTo>
                    <a:pt x="0" y="42"/>
                  </a:lnTo>
                  <a:cubicBezTo>
                    <a:pt x="0" y="94"/>
                    <a:pt x="42" y="135"/>
                    <a:pt x="42" y="177"/>
                  </a:cubicBezTo>
                  <a:lnTo>
                    <a:pt x="83" y="218"/>
                  </a:lnTo>
                  <a:cubicBezTo>
                    <a:pt x="135" y="218"/>
                    <a:pt x="176" y="259"/>
                    <a:pt x="218" y="259"/>
                  </a:cubicBezTo>
                  <a:lnTo>
                    <a:pt x="300" y="2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41"/>
            <p:cNvSpPr/>
            <p:nvPr/>
          </p:nvSpPr>
          <p:spPr>
            <a:xfrm>
              <a:off x="785300" y="2713900"/>
              <a:ext cx="7525" cy="7525"/>
            </a:xfrm>
            <a:custGeom>
              <a:rect b="b" l="l" r="r" t="t"/>
              <a:pathLst>
                <a:path extrusionOk="0" h="301" w="301">
                  <a:moveTo>
                    <a:pt x="1" y="0"/>
                  </a:moveTo>
                  <a:lnTo>
                    <a:pt x="42" y="300"/>
                  </a:lnTo>
                  <a:lnTo>
                    <a:pt x="301" y="259"/>
                  </a:lnTo>
                  <a:cubicBezTo>
                    <a:pt x="301" y="166"/>
                    <a:pt x="259" y="83"/>
                    <a:pt x="166" y="42"/>
                  </a:cubicBezTo>
                  <a:cubicBezTo>
                    <a:pt x="125" y="42"/>
                    <a:pt x="83"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41"/>
            <p:cNvSpPr/>
            <p:nvPr/>
          </p:nvSpPr>
          <p:spPr>
            <a:xfrm>
              <a:off x="779875" y="2644875"/>
              <a:ext cx="7525" cy="13975"/>
            </a:xfrm>
            <a:custGeom>
              <a:rect b="b" l="l" r="r" t="t"/>
              <a:pathLst>
                <a:path extrusionOk="0" h="559" w="301">
                  <a:moveTo>
                    <a:pt x="1" y="1"/>
                  </a:moveTo>
                  <a:lnTo>
                    <a:pt x="42" y="559"/>
                  </a:lnTo>
                  <a:lnTo>
                    <a:pt x="125" y="559"/>
                  </a:lnTo>
                  <a:cubicBezTo>
                    <a:pt x="218" y="518"/>
                    <a:pt x="259" y="476"/>
                    <a:pt x="300" y="394"/>
                  </a:cubicBezTo>
                  <a:lnTo>
                    <a:pt x="300" y="259"/>
                  </a:lnTo>
                  <a:cubicBezTo>
                    <a:pt x="300" y="176"/>
                    <a:pt x="259" y="83"/>
                    <a:pt x="176" y="42"/>
                  </a:cubicBezTo>
                  <a:cubicBezTo>
                    <a:pt x="176" y="42"/>
                    <a:pt x="125" y="42"/>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41"/>
            <p:cNvSpPr/>
            <p:nvPr/>
          </p:nvSpPr>
          <p:spPr>
            <a:xfrm>
              <a:off x="848900" y="2708475"/>
              <a:ext cx="13975" cy="7500"/>
            </a:xfrm>
            <a:custGeom>
              <a:rect b="b" l="l" r="r" t="t"/>
              <a:pathLst>
                <a:path extrusionOk="0" h="300" w="559">
                  <a:moveTo>
                    <a:pt x="259" y="0"/>
                  </a:moveTo>
                  <a:cubicBezTo>
                    <a:pt x="166" y="41"/>
                    <a:pt x="83" y="41"/>
                    <a:pt x="41" y="124"/>
                  </a:cubicBezTo>
                  <a:cubicBezTo>
                    <a:pt x="0" y="176"/>
                    <a:pt x="0" y="259"/>
                    <a:pt x="0" y="300"/>
                  </a:cubicBezTo>
                  <a:lnTo>
                    <a:pt x="558" y="259"/>
                  </a:lnTo>
                  <a:cubicBezTo>
                    <a:pt x="517" y="217"/>
                    <a:pt x="517" y="176"/>
                    <a:pt x="465" y="124"/>
                  </a:cubicBezTo>
                  <a:cubicBezTo>
                    <a:pt x="424" y="41"/>
                    <a:pt x="341"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41"/>
            <p:cNvSpPr/>
            <p:nvPr/>
          </p:nvSpPr>
          <p:spPr>
            <a:xfrm>
              <a:off x="842425" y="2639450"/>
              <a:ext cx="15025" cy="13975"/>
            </a:xfrm>
            <a:custGeom>
              <a:rect b="b" l="l" r="r" t="t"/>
              <a:pathLst>
                <a:path extrusionOk="0" h="559" w="601">
                  <a:moveTo>
                    <a:pt x="300" y="1"/>
                  </a:moveTo>
                  <a:cubicBezTo>
                    <a:pt x="125" y="1"/>
                    <a:pt x="1" y="176"/>
                    <a:pt x="42" y="300"/>
                  </a:cubicBezTo>
                  <a:cubicBezTo>
                    <a:pt x="42" y="476"/>
                    <a:pt x="166" y="559"/>
                    <a:pt x="342" y="559"/>
                  </a:cubicBezTo>
                  <a:cubicBezTo>
                    <a:pt x="466" y="559"/>
                    <a:pt x="600" y="435"/>
                    <a:pt x="600" y="259"/>
                  </a:cubicBezTo>
                  <a:cubicBezTo>
                    <a:pt x="559" y="135"/>
                    <a:pt x="425" y="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41"/>
            <p:cNvSpPr/>
            <p:nvPr/>
          </p:nvSpPr>
          <p:spPr>
            <a:xfrm>
              <a:off x="805725" y="2607150"/>
              <a:ext cx="13975" cy="14250"/>
            </a:xfrm>
            <a:custGeom>
              <a:rect b="b" l="l" r="r" t="t"/>
              <a:pathLst>
                <a:path extrusionOk="0" h="570" w="559">
                  <a:moveTo>
                    <a:pt x="259" y="0"/>
                  </a:moveTo>
                  <a:cubicBezTo>
                    <a:pt x="125" y="42"/>
                    <a:pt x="1" y="176"/>
                    <a:pt x="1" y="300"/>
                  </a:cubicBezTo>
                  <a:cubicBezTo>
                    <a:pt x="1" y="450"/>
                    <a:pt x="128" y="570"/>
                    <a:pt x="243" y="570"/>
                  </a:cubicBezTo>
                  <a:cubicBezTo>
                    <a:pt x="263" y="570"/>
                    <a:pt x="282" y="566"/>
                    <a:pt x="300" y="558"/>
                  </a:cubicBezTo>
                  <a:cubicBezTo>
                    <a:pt x="476" y="558"/>
                    <a:pt x="559" y="434"/>
                    <a:pt x="559" y="259"/>
                  </a:cubicBezTo>
                  <a:cubicBezTo>
                    <a:pt x="559" y="135"/>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41"/>
            <p:cNvSpPr/>
            <p:nvPr/>
          </p:nvSpPr>
          <p:spPr>
            <a:xfrm>
              <a:off x="811150" y="2677000"/>
              <a:ext cx="13975" cy="14175"/>
            </a:xfrm>
            <a:custGeom>
              <a:rect b="b" l="l" r="r" t="t"/>
              <a:pathLst>
                <a:path extrusionOk="0" h="567" w="559">
                  <a:moveTo>
                    <a:pt x="322" y="0"/>
                  </a:moveTo>
                  <a:cubicBezTo>
                    <a:pt x="302" y="0"/>
                    <a:pt x="281" y="3"/>
                    <a:pt x="259" y="8"/>
                  </a:cubicBezTo>
                  <a:cubicBezTo>
                    <a:pt x="83" y="8"/>
                    <a:pt x="1" y="142"/>
                    <a:pt x="1" y="308"/>
                  </a:cubicBezTo>
                  <a:cubicBezTo>
                    <a:pt x="1" y="442"/>
                    <a:pt x="125" y="566"/>
                    <a:pt x="300" y="566"/>
                  </a:cubicBezTo>
                  <a:cubicBezTo>
                    <a:pt x="476" y="525"/>
                    <a:pt x="559" y="401"/>
                    <a:pt x="559" y="267"/>
                  </a:cubicBezTo>
                  <a:cubicBezTo>
                    <a:pt x="559" y="114"/>
                    <a:pt x="457" y="0"/>
                    <a:pt x="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41"/>
            <p:cNvSpPr/>
            <p:nvPr/>
          </p:nvSpPr>
          <p:spPr>
            <a:xfrm>
              <a:off x="874750" y="2602725"/>
              <a:ext cx="15000" cy="13425"/>
            </a:xfrm>
            <a:custGeom>
              <a:rect b="b" l="l" r="r" t="t"/>
              <a:pathLst>
                <a:path extrusionOk="0" h="537" w="600">
                  <a:moveTo>
                    <a:pt x="329" y="1"/>
                  </a:moveTo>
                  <a:cubicBezTo>
                    <a:pt x="307" y="1"/>
                    <a:pt x="283" y="4"/>
                    <a:pt x="258" y="12"/>
                  </a:cubicBezTo>
                  <a:cubicBezTo>
                    <a:pt x="124" y="12"/>
                    <a:pt x="0" y="136"/>
                    <a:pt x="0" y="270"/>
                  </a:cubicBezTo>
                  <a:cubicBezTo>
                    <a:pt x="36" y="415"/>
                    <a:pt x="136" y="536"/>
                    <a:pt x="250" y="536"/>
                  </a:cubicBezTo>
                  <a:cubicBezTo>
                    <a:pt x="267" y="536"/>
                    <a:pt x="283" y="534"/>
                    <a:pt x="300" y="529"/>
                  </a:cubicBezTo>
                  <a:cubicBezTo>
                    <a:pt x="465" y="529"/>
                    <a:pt x="600" y="394"/>
                    <a:pt x="558" y="270"/>
                  </a:cubicBezTo>
                  <a:cubicBezTo>
                    <a:pt x="558" y="120"/>
                    <a:pt x="461" y="1"/>
                    <a:pt x="3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41"/>
            <p:cNvSpPr/>
            <p:nvPr/>
          </p:nvSpPr>
          <p:spPr>
            <a:xfrm>
              <a:off x="879900" y="2671750"/>
              <a:ext cx="14250" cy="14000"/>
            </a:xfrm>
            <a:custGeom>
              <a:rect b="b" l="l" r="r" t="t"/>
              <a:pathLst>
                <a:path extrusionOk="0" h="560" w="570">
                  <a:moveTo>
                    <a:pt x="259" y="1"/>
                  </a:moveTo>
                  <a:cubicBezTo>
                    <a:pt x="135" y="1"/>
                    <a:pt x="1" y="135"/>
                    <a:pt x="1" y="301"/>
                  </a:cubicBezTo>
                  <a:cubicBezTo>
                    <a:pt x="52" y="435"/>
                    <a:pt x="177" y="559"/>
                    <a:pt x="311" y="559"/>
                  </a:cubicBezTo>
                  <a:cubicBezTo>
                    <a:pt x="476" y="518"/>
                    <a:pt x="569" y="394"/>
                    <a:pt x="569" y="259"/>
                  </a:cubicBezTo>
                  <a:cubicBezTo>
                    <a:pt x="569" y="94"/>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41"/>
            <p:cNvSpPr/>
            <p:nvPr/>
          </p:nvSpPr>
          <p:spPr>
            <a:xfrm>
              <a:off x="775475" y="2582325"/>
              <a:ext cx="7525" cy="7775"/>
            </a:xfrm>
            <a:custGeom>
              <a:rect b="b" l="l" r="r" t="t"/>
              <a:pathLst>
                <a:path extrusionOk="0" h="311" w="301">
                  <a:moveTo>
                    <a:pt x="1" y="1"/>
                  </a:moveTo>
                  <a:lnTo>
                    <a:pt x="42" y="311"/>
                  </a:lnTo>
                  <a:cubicBezTo>
                    <a:pt x="177" y="259"/>
                    <a:pt x="301" y="135"/>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41"/>
            <p:cNvSpPr/>
            <p:nvPr/>
          </p:nvSpPr>
          <p:spPr>
            <a:xfrm>
              <a:off x="838025" y="2577150"/>
              <a:ext cx="14000" cy="7525"/>
            </a:xfrm>
            <a:custGeom>
              <a:rect b="b" l="l" r="r" t="t"/>
              <a:pathLst>
                <a:path extrusionOk="0" h="301" w="560">
                  <a:moveTo>
                    <a:pt x="559" y="1"/>
                  </a:moveTo>
                  <a:lnTo>
                    <a:pt x="1" y="42"/>
                  </a:lnTo>
                  <a:lnTo>
                    <a:pt x="1" y="84"/>
                  </a:lnTo>
                  <a:cubicBezTo>
                    <a:pt x="42" y="208"/>
                    <a:pt x="177" y="301"/>
                    <a:pt x="301" y="301"/>
                  </a:cubicBezTo>
                  <a:cubicBezTo>
                    <a:pt x="435" y="259"/>
                    <a:pt x="559" y="125"/>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41"/>
            <p:cNvSpPr/>
            <p:nvPr/>
          </p:nvSpPr>
          <p:spPr>
            <a:xfrm>
              <a:off x="917650" y="2704075"/>
              <a:ext cx="6475" cy="6475"/>
            </a:xfrm>
            <a:custGeom>
              <a:rect b="b" l="l" r="r" t="t"/>
              <a:pathLst>
                <a:path extrusionOk="0" h="259" w="259">
                  <a:moveTo>
                    <a:pt x="217" y="0"/>
                  </a:moveTo>
                  <a:cubicBezTo>
                    <a:pt x="93" y="0"/>
                    <a:pt x="0" y="135"/>
                    <a:pt x="0" y="217"/>
                  </a:cubicBezTo>
                  <a:lnTo>
                    <a:pt x="0" y="259"/>
                  </a:lnTo>
                  <a:lnTo>
                    <a:pt x="259"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41"/>
            <p:cNvSpPr/>
            <p:nvPr/>
          </p:nvSpPr>
          <p:spPr>
            <a:xfrm>
              <a:off x="912225" y="2634025"/>
              <a:ext cx="7775" cy="14250"/>
            </a:xfrm>
            <a:custGeom>
              <a:rect b="b" l="l" r="r" t="t"/>
              <a:pathLst>
                <a:path extrusionOk="0" h="570" w="311">
                  <a:moveTo>
                    <a:pt x="259" y="0"/>
                  </a:moveTo>
                  <a:cubicBezTo>
                    <a:pt x="217" y="0"/>
                    <a:pt x="135" y="52"/>
                    <a:pt x="93" y="93"/>
                  </a:cubicBezTo>
                  <a:cubicBezTo>
                    <a:pt x="52" y="135"/>
                    <a:pt x="0" y="218"/>
                    <a:pt x="0" y="311"/>
                  </a:cubicBezTo>
                  <a:cubicBezTo>
                    <a:pt x="0" y="435"/>
                    <a:pt x="93" y="517"/>
                    <a:pt x="176" y="569"/>
                  </a:cubicBezTo>
                  <a:lnTo>
                    <a:pt x="310" y="56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41"/>
            <p:cNvSpPr/>
            <p:nvPr/>
          </p:nvSpPr>
          <p:spPr>
            <a:xfrm>
              <a:off x="907050" y="2571725"/>
              <a:ext cx="7525" cy="7525"/>
            </a:xfrm>
            <a:custGeom>
              <a:rect b="b" l="l" r="r" t="t"/>
              <a:pathLst>
                <a:path extrusionOk="0" h="301" w="301">
                  <a:moveTo>
                    <a:pt x="300" y="1"/>
                  </a:moveTo>
                  <a:lnTo>
                    <a:pt x="0" y="42"/>
                  </a:lnTo>
                  <a:lnTo>
                    <a:pt x="0" y="83"/>
                  </a:lnTo>
                  <a:cubicBezTo>
                    <a:pt x="42" y="125"/>
                    <a:pt x="42" y="166"/>
                    <a:pt x="83" y="166"/>
                  </a:cubicBezTo>
                  <a:lnTo>
                    <a:pt x="83" y="218"/>
                  </a:lnTo>
                  <a:cubicBezTo>
                    <a:pt x="124" y="259"/>
                    <a:pt x="166" y="301"/>
                    <a:pt x="259" y="301"/>
                  </a:cubicBezTo>
                  <a:lnTo>
                    <a:pt x="300" y="301"/>
                  </a:lnTo>
                  <a:lnTo>
                    <a:pt x="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41"/>
            <p:cNvSpPr/>
            <p:nvPr/>
          </p:nvSpPr>
          <p:spPr>
            <a:xfrm>
              <a:off x="647275" y="2724500"/>
              <a:ext cx="7775" cy="7775"/>
            </a:xfrm>
            <a:custGeom>
              <a:rect b="b" l="l" r="r" t="t"/>
              <a:pathLst>
                <a:path extrusionOk="0" h="311" w="311">
                  <a:moveTo>
                    <a:pt x="1" y="0"/>
                  </a:moveTo>
                  <a:lnTo>
                    <a:pt x="1" y="310"/>
                  </a:lnTo>
                  <a:lnTo>
                    <a:pt x="311" y="259"/>
                  </a:lnTo>
                  <a:cubicBezTo>
                    <a:pt x="259" y="134"/>
                    <a:pt x="176" y="52"/>
                    <a:pt x="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41"/>
            <p:cNvSpPr/>
            <p:nvPr/>
          </p:nvSpPr>
          <p:spPr>
            <a:xfrm>
              <a:off x="642100" y="2655725"/>
              <a:ext cx="7525" cy="14000"/>
            </a:xfrm>
            <a:custGeom>
              <a:rect b="b" l="l" r="r" t="t"/>
              <a:pathLst>
                <a:path extrusionOk="0" h="560" w="301">
                  <a:moveTo>
                    <a:pt x="1" y="1"/>
                  </a:moveTo>
                  <a:lnTo>
                    <a:pt x="42" y="559"/>
                  </a:lnTo>
                  <a:cubicBezTo>
                    <a:pt x="42" y="559"/>
                    <a:pt x="84" y="559"/>
                    <a:pt x="84" y="518"/>
                  </a:cubicBezTo>
                  <a:cubicBezTo>
                    <a:pt x="166" y="518"/>
                    <a:pt x="259" y="425"/>
                    <a:pt x="259" y="342"/>
                  </a:cubicBezTo>
                  <a:cubicBezTo>
                    <a:pt x="301" y="342"/>
                    <a:pt x="301" y="301"/>
                    <a:pt x="301" y="259"/>
                  </a:cubicBezTo>
                  <a:cubicBezTo>
                    <a:pt x="301" y="166"/>
                    <a:pt x="208" y="84"/>
                    <a:pt x="166" y="42"/>
                  </a:cubicBezTo>
                  <a:cubicBezTo>
                    <a:pt x="125" y="1"/>
                    <a:pt x="125" y="1"/>
                    <a:pt x="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41"/>
            <p:cNvSpPr/>
            <p:nvPr/>
          </p:nvSpPr>
          <p:spPr>
            <a:xfrm>
              <a:off x="709825" y="2719325"/>
              <a:ext cx="14000" cy="7525"/>
            </a:xfrm>
            <a:custGeom>
              <a:rect b="b" l="l" r="r" t="t"/>
              <a:pathLst>
                <a:path extrusionOk="0" h="301" w="560">
                  <a:moveTo>
                    <a:pt x="259" y="0"/>
                  </a:moveTo>
                  <a:cubicBezTo>
                    <a:pt x="218" y="0"/>
                    <a:pt x="135" y="42"/>
                    <a:pt x="135" y="83"/>
                  </a:cubicBezTo>
                  <a:cubicBezTo>
                    <a:pt x="83" y="83"/>
                    <a:pt x="42" y="124"/>
                    <a:pt x="1" y="207"/>
                  </a:cubicBezTo>
                  <a:lnTo>
                    <a:pt x="1" y="300"/>
                  </a:lnTo>
                  <a:lnTo>
                    <a:pt x="559" y="259"/>
                  </a:lnTo>
                  <a:cubicBezTo>
                    <a:pt x="559" y="124"/>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41"/>
            <p:cNvSpPr/>
            <p:nvPr/>
          </p:nvSpPr>
          <p:spPr>
            <a:xfrm>
              <a:off x="704400" y="2650300"/>
              <a:ext cx="13975" cy="14000"/>
            </a:xfrm>
            <a:custGeom>
              <a:rect b="b" l="l" r="r" t="t"/>
              <a:pathLst>
                <a:path extrusionOk="0" h="560" w="559">
                  <a:moveTo>
                    <a:pt x="259" y="1"/>
                  </a:moveTo>
                  <a:cubicBezTo>
                    <a:pt x="135" y="1"/>
                    <a:pt x="1" y="125"/>
                    <a:pt x="1" y="301"/>
                  </a:cubicBezTo>
                  <a:cubicBezTo>
                    <a:pt x="1" y="435"/>
                    <a:pt x="176" y="559"/>
                    <a:pt x="300" y="559"/>
                  </a:cubicBezTo>
                  <a:cubicBezTo>
                    <a:pt x="476" y="559"/>
                    <a:pt x="559" y="383"/>
                    <a:pt x="559" y="259"/>
                  </a:cubicBezTo>
                  <a:cubicBezTo>
                    <a:pt x="559" y="83"/>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41"/>
            <p:cNvSpPr/>
            <p:nvPr/>
          </p:nvSpPr>
          <p:spPr>
            <a:xfrm>
              <a:off x="666675" y="2618000"/>
              <a:ext cx="15275" cy="13975"/>
            </a:xfrm>
            <a:custGeom>
              <a:rect b="b" l="l" r="r" t="t"/>
              <a:pathLst>
                <a:path extrusionOk="0" h="559" w="611">
                  <a:moveTo>
                    <a:pt x="310" y="0"/>
                  </a:moveTo>
                  <a:cubicBezTo>
                    <a:pt x="135" y="42"/>
                    <a:pt x="0" y="176"/>
                    <a:pt x="52" y="300"/>
                  </a:cubicBezTo>
                  <a:cubicBezTo>
                    <a:pt x="52" y="476"/>
                    <a:pt x="176" y="559"/>
                    <a:pt x="352" y="559"/>
                  </a:cubicBezTo>
                  <a:cubicBezTo>
                    <a:pt x="476" y="559"/>
                    <a:pt x="610" y="435"/>
                    <a:pt x="569" y="259"/>
                  </a:cubicBezTo>
                  <a:cubicBezTo>
                    <a:pt x="569" y="124"/>
                    <a:pt x="434" y="0"/>
                    <a:pt x="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41"/>
            <p:cNvSpPr/>
            <p:nvPr/>
          </p:nvSpPr>
          <p:spPr>
            <a:xfrm>
              <a:off x="672100" y="2687850"/>
              <a:ext cx="15275" cy="13325"/>
            </a:xfrm>
            <a:custGeom>
              <a:rect b="b" l="l" r="r" t="t"/>
              <a:pathLst>
                <a:path extrusionOk="0" h="533" w="611">
                  <a:moveTo>
                    <a:pt x="326" y="0"/>
                  </a:moveTo>
                  <a:cubicBezTo>
                    <a:pt x="305" y="0"/>
                    <a:pt x="282" y="3"/>
                    <a:pt x="259" y="8"/>
                  </a:cubicBezTo>
                  <a:cubicBezTo>
                    <a:pt x="135" y="8"/>
                    <a:pt x="0" y="132"/>
                    <a:pt x="42" y="267"/>
                  </a:cubicBezTo>
                  <a:cubicBezTo>
                    <a:pt x="42" y="412"/>
                    <a:pt x="145" y="533"/>
                    <a:pt x="254" y="533"/>
                  </a:cubicBezTo>
                  <a:cubicBezTo>
                    <a:pt x="269" y="533"/>
                    <a:pt x="285" y="530"/>
                    <a:pt x="300" y="525"/>
                  </a:cubicBezTo>
                  <a:cubicBezTo>
                    <a:pt x="476" y="525"/>
                    <a:pt x="610" y="391"/>
                    <a:pt x="559" y="225"/>
                  </a:cubicBezTo>
                  <a:cubicBezTo>
                    <a:pt x="559" y="109"/>
                    <a:pt x="465" y="0"/>
                    <a:pt x="3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41"/>
            <p:cNvSpPr/>
            <p:nvPr/>
          </p:nvSpPr>
          <p:spPr>
            <a:xfrm>
              <a:off x="736700" y="2612575"/>
              <a:ext cx="14000" cy="13975"/>
            </a:xfrm>
            <a:custGeom>
              <a:rect b="b" l="l" r="r" t="t"/>
              <a:pathLst>
                <a:path extrusionOk="0" h="559" w="560">
                  <a:moveTo>
                    <a:pt x="259" y="0"/>
                  </a:moveTo>
                  <a:cubicBezTo>
                    <a:pt x="94" y="42"/>
                    <a:pt x="1" y="176"/>
                    <a:pt x="1" y="300"/>
                  </a:cubicBezTo>
                  <a:cubicBezTo>
                    <a:pt x="1" y="476"/>
                    <a:pt x="135" y="559"/>
                    <a:pt x="301" y="559"/>
                  </a:cubicBezTo>
                  <a:cubicBezTo>
                    <a:pt x="435" y="559"/>
                    <a:pt x="559" y="435"/>
                    <a:pt x="559" y="259"/>
                  </a:cubicBezTo>
                  <a:cubicBezTo>
                    <a:pt x="518" y="135"/>
                    <a:pt x="39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41"/>
            <p:cNvSpPr/>
            <p:nvPr/>
          </p:nvSpPr>
          <p:spPr>
            <a:xfrm>
              <a:off x="742150" y="2682425"/>
              <a:ext cx="13975" cy="13350"/>
            </a:xfrm>
            <a:custGeom>
              <a:rect b="b" l="l" r="r" t="t"/>
              <a:pathLst>
                <a:path extrusionOk="0" h="534" w="559">
                  <a:moveTo>
                    <a:pt x="311" y="0"/>
                  </a:moveTo>
                  <a:cubicBezTo>
                    <a:pt x="294" y="0"/>
                    <a:pt x="276" y="3"/>
                    <a:pt x="259" y="8"/>
                  </a:cubicBezTo>
                  <a:cubicBezTo>
                    <a:pt x="83" y="8"/>
                    <a:pt x="0" y="132"/>
                    <a:pt x="0" y="308"/>
                  </a:cubicBezTo>
                  <a:cubicBezTo>
                    <a:pt x="0" y="424"/>
                    <a:pt x="101" y="533"/>
                    <a:pt x="236" y="533"/>
                  </a:cubicBezTo>
                  <a:cubicBezTo>
                    <a:pt x="256" y="533"/>
                    <a:pt x="278" y="531"/>
                    <a:pt x="300" y="525"/>
                  </a:cubicBezTo>
                  <a:cubicBezTo>
                    <a:pt x="434" y="525"/>
                    <a:pt x="558" y="391"/>
                    <a:pt x="558" y="267"/>
                  </a:cubicBezTo>
                  <a:cubicBezTo>
                    <a:pt x="522" y="114"/>
                    <a:pt x="424" y="0"/>
                    <a:pt x="3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41"/>
            <p:cNvSpPr/>
            <p:nvPr/>
          </p:nvSpPr>
          <p:spPr>
            <a:xfrm>
              <a:off x="636675" y="2592150"/>
              <a:ext cx="7525" cy="7525"/>
            </a:xfrm>
            <a:custGeom>
              <a:rect b="b" l="l" r="r" t="t"/>
              <a:pathLst>
                <a:path extrusionOk="0" h="301" w="301">
                  <a:moveTo>
                    <a:pt x="301" y="1"/>
                  </a:moveTo>
                  <a:lnTo>
                    <a:pt x="1" y="42"/>
                  </a:lnTo>
                  <a:lnTo>
                    <a:pt x="42" y="300"/>
                  </a:lnTo>
                  <a:cubicBezTo>
                    <a:pt x="218" y="300"/>
                    <a:pt x="301" y="176"/>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41"/>
            <p:cNvSpPr/>
            <p:nvPr/>
          </p:nvSpPr>
          <p:spPr>
            <a:xfrm>
              <a:off x="698975" y="2587750"/>
              <a:ext cx="14250" cy="7525"/>
            </a:xfrm>
            <a:custGeom>
              <a:rect b="b" l="l" r="r" t="t"/>
              <a:pathLst>
                <a:path extrusionOk="0" h="301" w="570">
                  <a:moveTo>
                    <a:pt x="569" y="1"/>
                  </a:moveTo>
                  <a:lnTo>
                    <a:pt x="0" y="42"/>
                  </a:lnTo>
                  <a:cubicBezTo>
                    <a:pt x="52" y="177"/>
                    <a:pt x="176" y="301"/>
                    <a:pt x="311" y="301"/>
                  </a:cubicBezTo>
                  <a:cubicBezTo>
                    <a:pt x="476" y="259"/>
                    <a:pt x="569" y="135"/>
                    <a:pt x="5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41"/>
            <p:cNvSpPr/>
            <p:nvPr/>
          </p:nvSpPr>
          <p:spPr>
            <a:xfrm>
              <a:off x="778850" y="2713900"/>
              <a:ext cx="7525" cy="7525"/>
            </a:xfrm>
            <a:custGeom>
              <a:rect b="b" l="l" r="r" t="t"/>
              <a:pathLst>
                <a:path extrusionOk="0" h="301" w="301">
                  <a:moveTo>
                    <a:pt x="259" y="0"/>
                  </a:moveTo>
                  <a:cubicBezTo>
                    <a:pt x="259" y="0"/>
                    <a:pt x="217" y="0"/>
                    <a:pt x="217" y="42"/>
                  </a:cubicBezTo>
                  <a:cubicBezTo>
                    <a:pt x="83" y="42"/>
                    <a:pt x="0" y="166"/>
                    <a:pt x="0" y="300"/>
                  </a:cubicBezTo>
                  <a:lnTo>
                    <a:pt x="300"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41"/>
            <p:cNvSpPr/>
            <p:nvPr/>
          </p:nvSpPr>
          <p:spPr>
            <a:xfrm>
              <a:off x="773425" y="2644875"/>
              <a:ext cx="7500" cy="13975"/>
            </a:xfrm>
            <a:custGeom>
              <a:rect b="b" l="l" r="r" t="t"/>
              <a:pathLst>
                <a:path extrusionOk="0" h="559" w="300">
                  <a:moveTo>
                    <a:pt x="259" y="1"/>
                  </a:moveTo>
                  <a:cubicBezTo>
                    <a:pt x="217" y="1"/>
                    <a:pt x="176" y="42"/>
                    <a:pt x="124" y="42"/>
                  </a:cubicBezTo>
                  <a:cubicBezTo>
                    <a:pt x="41" y="135"/>
                    <a:pt x="0" y="218"/>
                    <a:pt x="0" y="300"/>
                  </a:cubicBezTo>
                  <a:cubicBezTo>
                    <a:pt x="41" y="435"/>
                    <a:pt x="83" y="518"/>
                    <a:pt x="217" y="559"/>
                  </a:cubicBezTo>
                  <a:lnTo>
                    <a:pt x="30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41"/>
            <p:cNvSpPr/>
            <p:nvPr/>
          </p:nvSpPr>
          <p:spPr>
            <a:xfrm>
              <a:off x="769025" y="2582325"/>
              <a:ext cx="7525" cy="7775"/>
            </a:xfrm>
            <a:custGeom>
              <a:rect b="b" l="l" r="r" t="t"/>
              <a:pathLst>
                <a:path extrusionOk="0" h="311" w="301">
                  <a:moveTo>
                    <a:pt x="259" y="1"/>
                  </a:moveTo>
                  <a:lnTo>
                    <a:pt x="0" y="52"/>
                  </a:lnTo>
                  <a:cubicBezTo>
                    <a:pt x="0" y="176"/>
                    <a:pt x="93" y="259"/>
                    <a:pt x="217" y="311"/>
                  </a:cubicBezTo>
                  <a:lnTo>
                    <a:pt x="300" y="311"/>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41"/>
            <p:cNvSpPr/>
            <p:nvPr/>
          </p:nvSpPr>
          <p:spPr>
            <a:xfrm>
              <a:off x="508475" y="2735350"/>
              <a:ext cx="7525" cy="6475"/>
            </a:xfrm>
            <a:custGeom>
              <a:rect b="b" l="l" r="r" t="t"/>
              <a:pathLst>
                <a:path extrusionOk="0" h="259" w="301">
                  <a:moveTo>
                    <a:pt x="1" y="0"/>
                  </a:moveTo>
                  <a:lnTo>
                    <a:pt x="42" y="259"/>
                  </a:lnTo>
                  <a:lnTo>
                    <a:pt x="300" y="259"/>
                  </a:lnTo>
                  <a:cubicBezTo>
                    <a:pt x="300" y="176"/>
                    <a:pt x="259" y="83"/>
                    <a:pt x="176" y="42"/>
                  </a:cubicBezTo>
                  <a:cubicBezTo>
                    <a:pt x="125" y="0"/>
                    <a:pt x="83"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41"/>
            <p:cNvSpPr/>
            <p:nvPr/>
          </p:nvSpPr>
          <p:spPr>
            <a:xfrm>
              <a:off x="503050" y="2666325"/>
              <a:ext cx="7525" cy="12950"/>
            </a:xfrm>
            <a:custGeom>
              <a:rect b="b" l="l" r="r" t="t"/>
              <a:pathLst>
                <a:path extrusionOk="0" h="518" w="301">
                  <a:moveTo>
                    <a:pt x="1" y="1"/>
                  </a:moveTo>
                  <a:lnTo>
                    <a:pt x="42" y="518"/>
                  </a:lnTo>
                  <a:lnTo>
                    <a:pt x="135" y="518"/>
                  </a:lnTo>
                  <a:cubicBezTo>
                    <a:pt x="218" y="476"/>
                    <a:pt x="300" y="394"/>
                    <a:pt x="300" y="259"/>
                  </a:cubicBezTo>
                  <a:cubicBezTo>
                    <a:pt x="300" y="135"/>
                    <a:pt x="259" y="52"/>
                    <a:pt x="1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41"/>
            <p:cNvSpPr/>
            <p:nvPr/>
          </p:nvSpPr>
          <p:spPr>
            <a:xfrm>
              <a:off x="571025" y="2729925"/>
              <a:ext cx="13975" cy="7525"/>
            </a:xfrm>
            <a:custGeom>
              <a:rect b="b" l="l" r="r" t="t"/>
              <a:pathLst>
                <a:path extrusionOk="0" h="301" w="559">
                  <a:moveTo>
                    <a:pt x="259" y="0"/>
                  </a:moveTo>
                  <a:cubicBezTo>
                    <a:pt x="207" y="0"/>
                    <a:pt x="125" y="42"/>
                    <a:pt x="83" y="93"/>
                  </a:cubicBezTo>
                  <a:cubicBezTo>
                    <a:pt x="42" y="135"/>
                    <a:pt x="1" y="217"/>
                    <a:pt x="42" y="300"/>
                  </a:cubicBezTo>
                  <a:lnTo>
                    <a:pt x="559" y="259"/>
                  </a:lnTo>
                  <a:cubicBezTo>
                    <a:pt x="559" y="217"/>
                    <a:pt x="559" y="135"/>
                    <a:pt x="518" y="93"/>
                  </a:cubicBezTo>
                  <a:cubicBezTo>
                    <a:pt x="466" y="42"/>
                    <a:pt x="38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41"/>
            <p:cNvSpPr/>
            <p:nvPr/>
          </p:nvSpPr>
          <p:spPr>
            <a:xfrm>
              <a:off x="565600" y="2660875"/>
              <a:ext cx="15025" cy="14275"/>
            </a:xfrm>
            <a:custGeom>
              <a:rect b="b" l="l" r="r" t="t"/>
              <a:pathLst>
                <a:path extrusionOk="0" h="571" w="601">
                  <a:moveTo>
                    <a:pt x="356" y="1"/>
                  </a:moveTo>
                  <a:cubicBezTo>
                    <a:pt x="337" y="1"/>
                    <a:pt x="319" y="4"/>
                    <a:pt x="300" y="12"/>
                  </a:cubicBezTo>
                  <a:cubicBezTo>
                    <a:pt x="125" y="12"/>
                    <a:pt x="1" y="136"/>
                    <a:pt x="42" y="312"/>
                  </a:cubicBezTo>
                  <a:cubicBezTo>
                    <a:pt x="42" y="436"/>
                    <a:pt x="166" y="570"/>
                    <a:pt x="342" y="570"/>
                  </a:cubicBezTo>
                  <a:cubicBezTo>
                    <a:pt x="476" y="529"/>
                    <a:pt x="600" y="395"/>
                    <a:pt x="600" y="270"/>
                  </a:cubicBezTo>
                  <a:cubicBezTo>
                    <a:pt x="565" y="121"/>
                    <a:pt x="462" y="1"/>
                    <a:pt x="3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41"/>
            <p:cNvSpPr/>
            <p:nvPr/>
          </p:nvSpPr>
          <p:spPr>
            <a:xfrm>
              <a:off x="528900" y="2628850"/>
              <a:ext cx="13975" cy="13975"/>
            </a:xfrm>
            <a:custGeom>
              <a:rect b="b" l="l" r="r" t="t"/>
              <a:pathLst>
                <a:path extrusionOk="0" h="559" w="559">
                  <a:moveTo>
                    <a:pt x="259" y="1"/>
                  </a:moveTo>
                  <a:cubicBezTo>
                    <a:pt x="83" y="1"/>
                    <a:pt x="0" y="125"/>
                    <a:pt x="0" y="300"/>
                  </a:cubicBezTo>
                  <a:cubicBezTo>
                    <a:pt x="0" y="425"/>
                    <a:pt x="135" y="559"/>
                    <a:pt x="300" y="559"/>
                  </a:cubicBezTo>
                  <a:cubicBezTo>
                    <a:pt x="476" y="559"/>
                    <a:pt x="559" y="425"/>
                    <a:pt x="559" y="259"/>
                  </a:cubicBezTo>
                  <a:cubicBezTo>
                    <a:pt x="559" y="83"/>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41"/>
            <p:cNvSpPr/>
            <p:nvPr/>
          </p:nvSpPr>
          <p:spPr>
            <a:xfrm>
              <a:off x="534325" y="2697600"/>
              <a:ext cx="13975" cy="14000"/>
            </a:xfrm>
            <a:custGeom>
              <a:rect b="b" l="l" r="r" t="t"/>
              <a:pathLst>
                <a:path extrusionOk="0" h="560" w="559">
                  <a:moveTo>
                    <a:pt x="259" y="1"/>
                  </a:moveTo>
                  <a:cubicBezTo>
                    <a:pt x="83" y="42"/>
                    <a:pt x="1" y="177"/>
                    <a:pt x="1" y="301"/>
                  </a:cubicBezTo>
                  <a:cubicBezTo>
                    <a:pt x="1" y="476"/>
                    <a:pt x="125" y="559"/>
                    <a:pt x="300" y="559"/>
                  </a:cubicBezTo>
                  <a:cubicBezTo>
                    <a:pt x="435" y="559"/>
                    <a:pt x="559" y="435"/>
                    <a:pt x="559" y="259"/>
                  </a:cubicBezTo>
                  <a:cubicBezTo>
                    <a:pt x="559" y="135"/>
                    <a:pt x="38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41"/>
            <p:cNvSpPr/>
            <p:nvPr/>
          </p:nvSpPr>
          <p:spPr>
            <a:xfrm>
              <a:off x="597900" y="2623425"/>
              <a:ext cx="14000" cy="13975"/>
            </a:xfrm>
            <a:custGeom>
              <a:rect b="b" l="l" r="r" t="t"/>
              <a:pathLst>
                <a:path extrusionOk="0" h="559" w="560">
                  <a:moveTo>
                    <a:pt x="259" y="1"/>
                  </a:moveTo>
                  <a:cubicBezTo>
                    <a:pt x="125" y="1"/>
                    <a:pt x="1" y="125"/>
                    <a:pt x="1" y="300"/>
                  </a:cubicBezTo>
                  <a:cubicBezTo>
                    <a:pt x="42" y="476"/>
                    <a:pt x="166" y="559"/>
                    <a:pt x="301" y="559"/>
                  </a:cubicBezTo>
                  <a:cubicBezTo>
                    <a:pt x="477" y="559"/>
                    <a:pt x="559" y="424"/>
                    <a:pt x="559" y="259"/>
                  </a:cubicBezTo>
                  <a:cubicBezTo>
                    <a:pt x="559" y="125"/>
                    <a:pt x="42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41"/>
            <p:cNvSpPr/>
            <p:nvPr/>
          </p:nvSpPr>
          <p:spPr>
            <a:xfrm>
              <a:off x="603350" y="2692175"/>
              <a:ext cx="13975" cy="14425"/>
            </a:xfrm>
            <a:custGeom>
              <a:rect b="b" l="l" r="r" t="t"/>
              <a:pathLst>
                <a:path extrusionOk="0" h="577" w="559">
                  <a:moveTo>
                    <a:pt x="259" y="1"/>
                  </a:moveTo>
                  <a:cubicBezTo>
                    <a:pt x="124" y="52"/>
                    <a:pt x="0" y="176"/>
                    <a:pt x="0" y="311"/>
                  </a:cubicBezTo>
                  <a:cubicBezTo>
                    <a:pt x="0" y="456"/>
                    <a:pt x="127" y="577"/>
                    <a:pt x="249" y="577"/>
                  </a:cubicBezTo>
                  <a:cubicBezTo>
                    <a:pt x="266" y="577"/>
                    <a:pt x="283" y="574"/>
                    <a:pt x="300" y="569"/>
                  </a:cubicBezTo>
                  <a:cubicBezTo>
                    <a:pt x="465" y="569"/>
                    <a:pt x="558" y="435"/>
                    <a:pt x="558" y="259"/>
                  </a:cubicBezTo>
                  <a:cubicBezTo>
                    <a:pt x="558" y="135"/>
                    <a:pt x="42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41"/>
            <p:cNvSpPr/>
            <p:nvPr/>
          </p:nvSpPr>
          <p:spPr>
            <a:xfrm>
              <a:off x="498650" y="2603000"/>
              <a:ext cx="7775" cy="7525"/>
            </a:xfrm>
            <a:custGeom>
              <a:rect b="b" l="l" r="r" t="t"/>
              <a:pathLst>
                <a:path extrusionOk="0" h="301" w="311">
                  <a:moveTo>
                    <a:pt x="259" y="1"/>
                  </a:moveTo>
                  <a:lnTo>
                    <a:pt x="1" y="42"/>
                  </a:lnTo>
                  <a:lnTo>
                    <a:pt x="1" y="301"/>
                  </a:lnTo>
                  <a:cubicBezTo>
                    <a:pt x="177" y="301"/>
                    <a:pt x="311" y="166"/>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41"/>
            <p:cNvSpPr/>
            <p:nvPr/>
          </p:nvSpPr>
          <p:spPr>
            <a:xfrm>
              <a:off x="561200" y="2597575"/>
              <a:ext cx="14000" cy="7800"/>
            </a:xfrm>
            <a:custGeom>
              <a:rect b="b" l="l" r="r" t="t"/>
              <a:pathLst>
                <a:path extrusionOk="0" h="312" w="560">
                  <a:moveTo>
                    <a:pt x="559" y="1"/>
                  </a:moveTo>
                  <a:lnTo>
                    <a:pt x="1" y="42"/>
                  </a:lnTo>
                  <a:lnTo>
                    <a:pt x="1" y="125"/>
                  </a:lnTo>
                  <a:cubicBezTo>
                    <a:pt x="35" y="235"/>
                    <a:pt x="132" y="311"/>
                    <a:pt x="235" y="311"/>
                  </a:cubicBezTo>
                  <a:cubicBezTo>
                    <a:pt x="257" y="311"/>
                    <a:pt x="279" y="308"/>
                    <a:pt x="301" y="300"/>
                  </a:cubicBezTo>
                  <a:cubicBezTo>
                    <a:pt x="435" y="300"/>
                    <a:pt x="559" y="166"/>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41"/>
            <p:cNvSpPr/>
            <p:nvPr/>
          </p:nvSpPr>
          <p:spPr>
            <a:xfrm>
              <a:off x="640825" y="2724500"/>
              <a:ext cx="6475" cy="7775"/>
            </a:xfrm>
            <a:custGeom>
              <a:rect b="b" l="l" r="r" t="t"/>
              <a:pathLst>
                <a:path extrusionOk="0" h="311" w="259">
                  <a:moveTo>
                    <a:pt x="176" y="0"/>
                  </a:moveTo>
                  <a:cubicBezTo>
                    <a:pt x="93" y="52"/>
                    <a:pt x="0" y="134"/>
                    <a:pt x="0" y="259"/>
                  </a:cubicBezTo>
                  <a:lnTo>
                    <a:pt x="0" y="310"/>
                  </a:lnTo>
                  <a:lnTo>
                    <a:pt x="259" y="31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41"/>
            <p:cNvSpPr/>
            <p:nvPr/>
          </p:nvSpPr>
          <p:spPr>
            <a:xfrm>
              <a:off x="635650" y="2655725"/>
              <a:ext cx="7525" cy="14000"/>
            </a:xfrm>
            <a:custGeom>
              <a:rect b="b" l="l" r="r" t="t"/>
              <a:pathLst>
                <a:path extrusionOk="0" h="560" w="301">
                  <a:moveTo>
                    <a:pt x="259" y="1"/>
                  </a:moveTo>
                  <a:cubicBezTo>
                    <a:pt x="207" y="1"/>
                    <a:pt x="124" y="1"/>
                    <a:pt x="83" y="42"/>
                  </a:cubicBezTo>
                  <a:cubicBezTo>
                    <a:pt x="42" y="84"/>
                    <a:pt x="0" y="218"/>
                    <a:pt x="0" y="301"/>
                  </a:cubicBezTo>
                  <a:cubicBezTo>
                    <a:pt x="0" y="383"/>
                    <a:pt x="83" y="518"/>
                    <a:pt x="166" y="518"/>
                  </a:cubicBezTo>
                  <a:cubicBezTo>
                    <a:pt x="207" y="559"/>
                    <a:pt x="259" y="559"/>
                    <a:pt x="300" y="5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41"/>
            <p:cNvSpPr/>
            <p:nvPr/>
          </p:nvSpPr>
          <p:spPr>
            <a:xfrm>
              <a:off x="630225" y="2593175"/>
              <a:ext cx="7525" cy="6500"/>
            </a:xfrm>
            <a:custGeom>
              <a:rect b="b" l="l" r="r" t="t"/>
              <a:pathLst>
                <a:path extrusionOk="0" h="260" w="301">
                  <a:moveTo>
                    <a:pt x="0" y="1"/>
                  </a:moveTo>
                  <a:lnTo>
                    <a:pt x="0" y="84"/>
                  </a:lnTo>
                  <a:cubicBezTo>
                    <a:pt x="42" y="177"/>
                    <a:pt x="124" y="259"/>
                    <a:pt x="259" y="259"/>
                  </a:cubicBezTo>
                  <a:lnTo>
                    <a:pt x="300" y="2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41"/>
            <p:cNvSpPr/>
            <p:nvPr/>
          </p:nvSpPr>
          <p:spPr>
            <a:xfrm>
              <a:off x="370700" y="2746200"/>
              <a:ext cx="7525" cy="6500"/>
            </a:xfrm>
            <a:custGeom>
              <a:rect b="b" l="l" r="r" t="t"/>
              <a:pathLst>
                <a:path extrusionOk="0" h="260" w="301">
                  <a:moveTo>
                    <a:pt x="1" y="1"/>
                  </a:moveTo>
                  <a:lnTo>
                    <a:pt x="1" y="259"/>
                  </a:lnTo>
                  <a:lnTo>
                    <a:pt x="301" y="259"/>
                  </a:lnTo>
                  <a:cubicBezTo>
                    <a:pt x="259" y="83"/>
                    <a:pt x="166" y="1"/>
                    <a:pt x="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41"/>
            <p:cNvSpPr/>
            <p:nvPr/>
          </p:nvSpPr>
          <p:spPr>
            <a:xfrm>
              <a:off x="365275" y="2676150"/>
              <a:ext cx="7525" cy="13975"/>
            </a:xfrm>
            <a:custGeom>
              <a:rect b="b" l="l" r="r" t="t"/>
              <a:pathLst>
                <a:path extrusionOk="0" h="559" w="301">
                  <a:moveTo>
                    <a:pt x="1" y="1"/>
                  </a:moveTo>
                  <a:lnTo>
                    <a:pt x="42" y="559"/>
                  </a:lnTo>
                  <a:lnTo>
                    <a:pt x="84" y="559"/>
                  </a:lnTo>
                  <a:cubicBezTo>
                    <a:pt x="166" y="518"/>
                    <a:pt x="259" y="476"/>
                    <a:pt x="259" y="383"/>
                  </a:cubicBezTo>
                  <a:cubicBezTo>
                    <a:pt x="301" y="342"/>
                    <a:pt x="301" y="301"/>
                    <a:pt x="301" y="259"/>
                  </a:cubicBezTo>
                  <a:cubicBezTo>
                    <a:pt x="259" y="176"/>
                    <a:pt x="218" y="83"/>
                    <a:pt x="125" y="42"/>
                  </a:cubicBezTo>
                  <a:lnTo>
                    <a:pt x="84" y="42"/>
                  </a:lnTo>
                  <a:cubicBezTo>
                    <a:pt x="42" y="1"/>
                    <a:pt x="42"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41"/>
            <p:cNvSpPr/>
            <p:nvPr/>
          </p:nvSpPr>
          <p:spPr>
            <a:xfrm>
              <a:off x="433000" y="2740775"/>
              <a:ext cx="13975" cy="7525"/>
            </a:xfrm>
            <a:custGeom>
              <a:rect b="b" l="l" r="r" t="t"/>
              <a:pathLst>
                <a:path extrusionOk="0" h="301" w="559">
                  <a:moveTo>
                    <a:pt x="259" y="0"/>
                  </a:moveTo>
                  <a:cubicBezTo>
                    <a:pt x="218" y="0"/>
                    <a:pt x="135" y="0"/>
                    <a:pt x="94" y="42"/>
                  </a:cubicBezTo>
                  <a:cubicBezTo>
                    <a:pt x="42" y="83"/>
                    <a:pt x="42" y="125"/>
                    <a:pt x="1" y="176"/>
                  </a:cubicBezTo>
                  <a:lnTo>
                    <a:pt x="1" y="300"/>
                  </a:lnTo>
                  <a:lnTo>
                    <a:pt x="559" y="259"/>
                  </a:lnTo>
                  <a:cubicBezTo>
                    <a:pt x="559" y="83"/>
                    <a:pt x="39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41"/>
            <p:cNvSpPr/>
            <p:nvPr/>
          </p:nvSpPr>
          <p:spPr>
            <a:xfrm>
              <a:off x="427575" y="2670725"/>
              <a:ext cx="14250" cy="14175"/>
            </a:xfrm>
            <a:custGeom>
              <a:rect b="b" l="l" r="r" t="t"/>
              <a:pathLst>
                <a:path extrusionOk="0" h="567" w="570">
                  <a:moveTo>
                    <a:pt x="259" y="1"/>
                  </a:moveTo>
                  <a:cubicBezTo>
                    <a:pt x="94" y="42"/>
                    <a:pt x="1" y="176"/>
                    <a:pt x="1" y="300"/>
                  </a:cubicBezTo>
                  <a:cubicBezTo>
                    <a:pt x="1" y="453"/>
                    <a:pt x="102" y="567"/>
                    <a:pt x="244" y="567"/>
                  </a:cubicBezTo>
                  <a:cubicBezTo>
                    <a:pt x="265" y="567"/>
                    <a:pt x="288" y="564"/>
                    <a:pt x="311" y="559"/>
                  </a:cubicBezTo>
                  <a:cubicBezTo>
                    <a:pt x="476" y="559"/>
                    <a:pt x="569" y="435"/>
                    <a:pt x="569" y="259"/>
                  </a:cubicBezTo>
                  <a:cubicBezTo>
                    <a:pt x="569" y="13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41"/>
            <p:cNvSpPr/>
            <p:nvPr/>
          </p:nvSpPr>
          <p:spPr>
            <a:xfrm>
              <a:off x="390100" y="2639450"/>
              <a:ext cx="15025" cy="13975"/>
            </a:xfrm>
            <a:custGeom>
              <a:rect b="b" l="l" r="r" t="t"/>
              <a:pathLst>
                <a:path extrusionOk="0" h="559" w="601">
                  <a:moveTo>
                    <a:pt x="259" y="1"/>
                  </a:moveTo>
                  <a:cubicBezTo>
                    <a:pt x="124" y="1"/>
                    <a:pt x="0" y="135"/>
                    <a:pt x="42" y="300"/>
                  </a:cubicBezTo>
                  <a:cubicBezTo>
                    <a:pt x="42" y="435"/>
                    <a:pt x="166" y="559"/>
                    <a:pt x="300" y="559"/>
                  </a:cubicBezTo>
                  <a:cubicBezTo>
                    <a:pt x="466" y="517"/>
                    <a:pt x="600" y="393"/>
                    <a:pt x="559" y="259"/>
                  </a:cubicBezTo>
                  <a:cubicBezTo>
                    <a:pt x="559" y="94"/>
                    <a:pt x="42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41"/>
            <p:cNvSpPr/>
            <p:nvPr/>
          </p:nvSpPr>
          <p:spPr>
            <a:xfrm>
              <a:off x="395275" y="2708475"/>
              <a:ext cx="15275" cy="13975"/>
            </a:xfrm>
            <a:custGeom>
              <a:rect b="b" l="l" r="r" t="t"/>
              <a:pathLst>
                <a:path extrusionOk="0" h="559" w="611">
                  <a:moveTo>
                    <a:pt x="259" y="0"/>
                  </a:moveTo>
                  <a:cubicBezTo>
                    <a:pt x="135" y="0"/>
                    <a:pt x="0" y="124"/>
                    <a:pt x="0" y="300"/>
                  </a:cubicBezTo>
                  <a:cubicBezTo>
                    <a:pt x="52" y="476"/>
                    <a:pt x="176" y="558"/>
                    <a:pt x="310" y="558"/>
                  </a:cubicBezTo>
                  <a:cubicBezTo>
                    <a:pt x="476" y="558"/>
                    <a:pt x="610" y="434"/>
                    <a:pt x="569" y="259"/>
                  </a:cubicBezTo>
                  <a:cubicBezTo>
                    <a:pt x="569" y="83"/>
                    <a:pt x="43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41"/>
            <p:cNvSpPr/>
            <p:nvPr/>
          </p:nvSpPr>
          <p:spPr>
            <a:xfrm>
              <a:off x="459875" y="2634025"/>
              <a:ext cx="14250" cy="14250"/>
            </a:xfrm>
            <a:custGeom>
              <a:rect b="b" l="l" r="r" t="t"/>
              <a:pathLst>
                <a:path extrusionOk="0" h="570" w="570">
                  <a:moveTo>
                    <a:pt x="259" y="0"/>
                  </a:moveTo>
                  <a:cubicBezTo>
                    <a:pt x="94" y="0"/>
                    <a:pt x="1" y="135"/>
                    <a:pt x="1" y="311"/>
                  </a:cubicBezTo>
                  <a:cubicBezTo>
                    <a:pt x="1" y="435"/>
                    <a:pt x="135" y="569"/>
                    <a:pt x="311" y="569"/>
                  </a:cubicBezTo>
                  <a:cubicBezTo>
                    <a:pt x="435" y="517"/>
                    <a:pt x="570" y="393"/>
                    <a:pt x="570" y="259"/>
                  </a:cubicBezTo>
                  <a:cubicBezTo>
                    <a:pt x="518" y="93"/>
                    <a:pt x="39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41"/>
            <p:cNvSpPr/>
            <p:nvPr/>
          </p:nvSpPr>
          <p:spPr>
            <a:xfrm>
              <a:off x="464275" y="2703025"/>
              <a:ext cx="15025" cy="14000"/>
            </a:xfrm>
            <a:custGeom>
              <a:rect b="b" l="l" r="r" t="t"/>
              <a:pathLst>
                <a:path extrusionOk="0" h="560" w="601">
                  <a:moveTo>
                    <a:pt x="300" y="1"/>
                  </a:moveTo>
                  <a:cubicBezTo>
                    <a:pt x="135" y="1"/>
                    <a:pt x="1" y="177"/>
                    <a:pt x="42" y="301"/>
                  </a:cubicBezTo>
                  <a:cubicBezTo>
                    <a:pt x="42" y="477"/>
                    <a:pt x="176" y="559"/>
                    <a:pt x="342" y="559"/>
                  </a:cubicBezTo>
                  <a:cubicBezTo>
                    <a:pt x="476" y="559"/>
                    <a:pt x="600" y="435"/>
                    <a:pt x="600" y="259"/>
                  </a:cubicBezTo>
                  <a:cubicBezTo>
                    <a:pt x="559" y="135"/>
                    <a:pt x="435" y="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41"/>
            <p:cNvSpPr/>
            <p:nvPr/>
          </p:nvSpPr>
          <p:spPr>
            <a:xfrm>
              <a:off x="359850" y="2613600"/>
              <a:ext cx="7525" cy="7525"/>
            </a:xfrm>
            <a:custGeom>
              <a:rect b="b" l="l" r="r" t="t"/>
              <a:pathLst>
                <a:path extrusionOk="0" h="301" w="301">
                  <a:moveTo>
                    <a:pt x="301" y="1"/>
                  </a:moveTo>
                  <a:lnTo>
                    <a:pt x="1" y="42"/>
                  </a:lnTo>
                  <a:lnTo>
                    <a:pt x="42" y="300"/>
                  </a:lnTo>
                  <a:cubicBezTo>
                    <a:pt x="176" y="300"/>
                    <a:pt x="301" y="176"/>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41"/>
            <p:cNvSpPr/>
            <p:nvPr/>
          </p:nvSpPr>
          <p:spPr>
            <a:xfrm>
              <a:off x="422400" y="2608175"/>
              <a:ext cx="14000" cy="7775"/>
            </a:xfrm>
            <a:custGeom>
              <a:rect b="b" l="l" r="r" t="t"/>
              <a:pathLst>
                <a:path extrusionOk="0" h="311" w="560">
                  <a:moveTo>
                    <a:pt x="559" y="1"/>
                  </a:moveTo>
                  <a:lnTo>
                    <a:pt x="1" y="52"/>
                  </a:lnTo>
                  <a:cubicBezTo>
                    <a:pt x="1" y="218"/>
                    <a:pt x="166" y="311"/>
                    <a:pt x="301" y="311"/>
                  </a:cubicBezTo>
                  <a:cubicBezTo>
                    <a:pt x="466" y="311"/>
                    <a:pt x="559" y="176"/>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41"/>
            <p:cNvSpPr/>
            <p:nvPr/>
          </p:nvSpPr>
          <p:spPr>
            <a:xfrm>
              <a:off x="502025" y="2735350"/>
              <a:ext cx="7500" cy="7525"/>
            </a:xfrm>
            <a:custGeom>
              <a:rect b="b" l="l" r="r" t="t"/>
              <a:pathLst>
                <a:path extrusionOk="0" h="301" w="300">
                  <a:moveTo>
                    <a:pt x="217" y="0"/>
                  </a:moveTo>
                  <a:cubicBezTo>
                    <a:pt x="83" y="42"/>
                    <a:pt x="0" y="176"/>
                    <a:pt x="0" y="300"/>
                  </a:cubicBezTo>
                  <a:lnTo>
                    <a:pt x="300"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41"/>
            <p:cNvSpPr/>
            <p:nvPr/>
          </p:nvSpPr>
          <p:spPr>
            <a:xfrm>
              <a:off x="496600" y="2666325"/>
              <a:ext cx="7500" cy="13525"/>
            </a:xfrm>
            <a:custGeom>
              <a:rect b="b" l="l" r="r" t="t"/>
              <a:pathLst>
                <a:path extrusionOk="0" h="541" w="300">
                  <a:moveTo>
                    <a:pt x="259" y="1"/>
                  </a:moveTo>
                  <a:cubicBezTo>
                    <a:pt x="217" y="1"/>
                    <a:pt x="176" y="1"/>
                    <a:pt x="134" y="52"/>
                  </a:cubicBezTo>
                  <a:cubicBezTo>
                    <a:pt x="41" y="94"/>
                    <a:pt x="0" y="177"/>
                    <a:pt x="0" y="311"/>
                  </a:cubicBezTo>
                  <a:cubicBezTo>
                    <a:pt x="41" y="394"/>
                    <a:pt x="83" y="476"/>
                    <a:pt x="217" y="518"/>
                  </a:cubicBezTo>
                  <a:cubicBezTo>
                    <a:pt x="245" y="518"/>
                    <a:pt x="254" y="541"/>
                    <a:pt x="269" y="541"/>
                  </a:cubicBezTo>
                  <a:cubicBezTo>
                    <a:pt x="277" y="541"/>
                    <a:pt x="286" y="535"/>
                    <a:pt x="300" y="518"/>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41"/>
            <p:cNvSpPr/>
            <p:nvPr/>
          </p:nvSpPr>
          <p:spPr>
            <a:xfrm>
              <a:off x="491150" y="2604050"/>
              <a:ext cx="7525" cy="6475"/>
            </a:xfrm>
            <a:custGeom>
              <a:rect b="b" l="l" r="r" t="t"/>
              <a:pathLst>
                <a:path extrusionOk="0" h="259" w="301">
                  <a:moveTo>
                    <a:pt x="1" y="0"/>
                  </a:moveTo>
                  <a:cubicBezTo>
                    <a:pt x="42" y="124"/>
                    <a:pt x="135" y="259"/>
                    <a:pt x="259" y="259"/>
                  </a:cubicBezTo>
                  <a:lnTo>
                    <a:pt x="301" y="259"/>
                  </a:lnTo>
                  <a:lnTo>
                    <a:pt x="3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41"/>
            <p:cNvSpPr/>
            <p:nvPr/>
          </p:nvSpPr>
          <p:spPr>
            <a:xfrm>
              <a:off x="294200" y="2751275"/>
              <a:ext cx="13975" cy="6850"/>
            </a:xfrm>
            <a:custGeom>
              <a:rect b="b" l="l" r="r" t="t"/>
              <a:pathLst>
                <a:path extrusionOk="0" h="274" w="559">
                  <a:moveTo>
                    <a:pt x="331" y="0"/>
                  </a:moveTo>
                  <a:cubicBezTo>
                    <a:pt x="307" y="0"/>
                    <a:pt x="283" y="5"/>
                    <a:pt x="259" y="15"/>
                  </a:cubicBezTo>
                  <a:cubicBezTo>
                    <a:pt x="218" y="15"/>
                    <a:pt x="125" y="56"/>
                    <a:pt x="83" y="97"/>
                  </a:cubicBezTo>
                  <a:cubicBezTo>
                    <a:pt x="42" y="139"/>
                    <a:pt x="1" y="221"/>
                    <a:pt x="1" y="273"/>
                  </a:cubicBezTo>
                  <a:lnTo>
                    <a:pt x="559" y="221"/>
                  </a:lnTo>
                  <a:lnTo>
                    <a:pt x="559" y="180"/>
                  </a:lnTo>
                  <a:cubicBezTo>
                    <a:pt x="526" y="80"/>
                    <a:pt x="432" y="0"/>
                    <a:pt x="3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41"/>
            <p:cNvSpPr/>
            <p:nvPr/>
          </p:nvSpPr>
          <p:spPr>
            <a:xfrm>
              <a:off x="288775" y="2681575"/>
              <a:ext cx="15025" cy="14000"/>
            </a:xfrm>
            <a:custGeom>
              <a:rect b="b" l="l" r="r" t="t"/>
              <a:pathLst>
                <a:path extrusionOk="0" h="560" w="601">
                  <a:moveTo>
                    <a:pt x="259" y="1"/>
                  </a:moveTo>
                  <a:cubicBezTo>
                    <a:pt x="125" y="42"/>
                    <a:pt x="0" y="166"/>
                    <a:pt x="42" y="301"/>
                  </a:cubicBezTo>
                  <a:cubicBezTo>
                    <a:pt x="42" y="476"/>
                    <a:pt x="176" y="559"/>
                    <a:pt x="300" y="559"/>
                  </a:cubicBezTo>
                  <a:cubicBezTo>
                    <a:pt x="476" y="559"/>
                    <a:pt x="600" y="425"/>
                    <a:pt x="559" y="259"/>
                  </a:cubicBezTo>
                  <a:cubicBezTo>
                    <a:pt x="559" y="12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41"/>
            <p:cNvSpPr/>
            <p:nvPr/>
          </p:nvSpPr>
          <p:spPr>
            <a:xfrm>
              <a:off x="267325" y="2720350"/>
              <a:ext cx="4150" cy="11925"/>
            </a:xfrm>
            <a:custGeom>
              <a:rect b="b" l="l" r="r" t="t"/>
              <a:pathLst>
                <a:path extrusionOk="0" h="477" w="166">
                  <a:moveTo>
                    <a:pt x="42" y="1"/>
                  </a:moveTo>
                  <a:lnTo>
                    <a:pt x="0" y="476"/>
                  </a:lnTo>
                  <a:cubicBezTo>
                    <a:pt x="83" y="425"/>
                    <a:pt x="166" y="300"/>
                    <a:pt x="166" y="218"/>
                  </a:cubicBezTo>
                  <a:cubicBezTo>
                    <a:pt x="166" y="125"/>
                    <a:pt x="83" y="42"/>
                    <a:pt x="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41"/>
            <p:cNvSpPr/>
            <p:nvPr/>
          </p:nvSpPr>
          <p:spPr>
            <a:xfrm>
              <a:off x="321075" y="2644675"/>
              <a:ext cx="14000" cy="14175"/>
            </a:xfrm>
            <a:custGeom>
              <a:rect b="b" l="l" r="r" t="t"/>
              <a:pathLst>
                <a:path extrusionOk="0" h="567" w="560">
                  <a:moveTo>
                    <a:pt x="326" y="1"/>
                  </a:moveTo>
                  <a:cubicBezTo>
                    <a:pt x="304" y="1"/>
                    <a:pt x="282" y="3"/>
                    <a:pt x="259" y="9"/>
                  </a:cubicBezTo>
                  <a:cubicBezTo>
                    <a:pt x="125" y="9"/>
                    <a:pt x="1" y="143"/>
                    <a:pt x="1" y="308"/>
                  </a:cubicBezTo>
                  <a:cubicBezTo>
                    <a:pt x="1" y="443"/>
                    <a:pt x="177" y="567"/>
                    <a:pt x="301" y="567"/>
                  </a:cubicBezTo>
                  <a:cubicBezTo>
                    <a:pt x="476" y="526"/>
                    <a:pt x="559" y="402"/>
                    <a:pt x="559" y="267"/>
                  </a:cubicBezTo>
                  <a:cubicBezTo>
                    <a:pt x="559" y="114"/>
                    <a:pt x="465" y="1"/>
                    <a:pt x="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41"/>
            <p:cNvSpPr/>
            <p:nvPr/>
          </p:nvSpPr>
          <p:spPr>
            <a:xfrm>
              <a:off x="326500" y="2713900"/>
              <a:ext cx="14000" cy="13975"/>
            </a:xfrm>
            <a:custGeom>
              <a:rect b="b" l="l" r="r" t="t"/>
              <a:pathLst>
                <a:path extrusionOk="0" h="559" w="560">
                  <a:moveTo>
                    <a:pt x="259" y="0"/>
                  </a:moveTo>
                  <a:cubicBezTo>
                    <a:pt x="84" y="0"/>
                    <a:pt x="1" y="124"/>
                    <a:pt x="1" y="300"/>
                  </a:cubicBezTo>
                  <a:cubicBezTo>
                    <a:pt x="1" y="424"/>
                    <a:pt x="125" y="558"/>
                    <a:pt x="301" y="558"/>
                  </a:cubicBezTo>
                  <a:cubicBezTo>
                    <a:pt x="477" y="558"/>
                    <a:pt x="559" y="383"/>
                    <a:pt x="559" y="259"/>
                  </a:cubicBezTo>
                  <a:cubicBezTo>
                    <a:pt x="559" y="83"/>
                    <a:pt x="42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41"/>
            <p:cNvSpPr/>
            <p:nvPr/>
          </p:nvSpPr>
          <p:spPr>
            <a:xfrm>
              <a:off x="284375" y="2619025"/>
              <a:ext cx="13975" cy="7525"/>
            </a:xfrm>
            <a:custGeom>
              <a:rect b="b" l="l" r="r" t="t"/>
              <a:pathLst>
                <a:path extrusionOk="0" h="301" w="559">
                  <a:moveTo>
                    <a:pt x="518" y="1"/>
                  </a:moveTo>
                  <a:lnTo>
                    <a:pt x="1" y="42"/>
                  </a:lnTo>
                  <a:lnTo>
                    <a:pt x="1" y="83"/>
                  </a:lnTo>
                  <a:cubicBezTo>
                    <a:pt x="42" y="218"/>
                    <a:pt x="135" y="301"/>
                    <a:pt x="301" y="301"/>
                  </a:cubicBezTo>
                  <a:cubicBezTo>
                    <a:pt x="394" y="301"/>
                    <a:pt x="476" y="218"/>
                    <a:pt x="518" y="177"/>
                  </a:cubicBezTo>
                  <a:cubicBezTo>
                    <a:pt x="518" y="135"/>
                    <a:pt x="559" y="42"/>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41"/>
            <p:cNvSpPr/>
            <p:nvPr/>
          </p:nvSpPr>
          <p:spPr>
            <a:xfrm>
              <a:off x="364250" y="2746200"/>
              <a:ext cx="6475" cy="7525"/>
            </a:xfrm>
            <a:custGeom>
              <a:rect b="b" l="l" r="r" t="t"/>
              <a:pathLst>
                <a:path extrusionOk="0" h="301" w="259">
                  <a:moveTo>
                    <a:pt x="166" y="1"/>
                  </a:moveTo>
                  <a:cubicBezTo>
                    <a:pt x="83" y="42"/>
                    <a:pt x="0" y="125"/>
                    <a:pt x="0" y="218"/>
                  </a:cubicBezTo>
                  <a:lnTo>
                    <a:pt x="0" y="300"/>
                  </a:lnTo>
                  <a:lnTo>
                    <a:pt x="259" y="2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41"/>
            <p:cNvSpPr/>
            <p:nvPr/>
          </p:nvSpPr>
          <p:spPr>
            <a:xfrm>
              <a:off x="358825" y="2676150"/>
              <a:ext cx="7525" cy="13975"/>
            </a:xfrm>
            <a:custGeom>
              <a:rect b="b" l="l" r="r" t="t"/>
              <a:pathLst>
                <a:path extrusionOk="0" h="559" w="301">
                  <a:moveTo>
                    <a:pt x="259" y="1"/>
                  </a:moveTo>
                  <a:cubicBezTo>
                    <a:pt x="166" y="1"/>
                    <a:pt x="124" y="42"/>
                    <a:pt x="83" y="83"/>
                  </a:cubicBezTo>
                  <a:cubicBezTo>
                    <a:pt x="42" y="125"/>
                    <a:pt x="42" y="176"/>
                    <a:pt x="0" y="218"/>
                  </a:cubicBezTo>
                  <a:lnTo>
                    <a:pt x="0" y="301"/>
                  </a:lnTo>
                  <a:lnTo>
                    <a:pt x="0" y="383"/>
                  </a:lnTo>
                  <a:cubicBezTo>
                    <a:pt x="42" y="476"/>
                    <a:pt x="83" y="518"/>
                    <a:pt x="166" y="559"/>
                  </a:cubicBezTo>
                  <a:lnTo>
                    <a:pt x="30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41"/>
            <p:cNvSpPr/>
            <p:nvPr/>
          </p:nvSpPr>
          <p:spPr>
            <a:xfrm>
              <a:off x="353400" y="2614650"/>
              <a:ext cx="7525" cy="6475"/>
            </a:xfrm>
            <a:custGeom>
              <a:rect b="b" l="l" r="r" t="t"/>
              <a:pathLst>
                <a:path extrusionOk="0" h="259" w="301">
                  <a:moveTo>
                    <a:pt x="0" y="0"/>
                  </a:moveTo>
                  <a:lnTo>
                    <a:pt x="0" y="52"/>
                  </a:lnTo>
                  <a:cubicBezTo>
                    <a:pt x="42" y="176"/>
                    <a:pt x="124" y="258"/>
                    <a:pt x="259" y="258"/>
                  </a:cubicBezTo>
                  <a:lnTo>
                    <a:pt x="300" y="258"/>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41"/>
            <p:cNvSpPr/>
            <p:nvPr/>
          </p:nvSpPr>
          <p:spPr>
            <a:xfrm>
              <a:off x="1190075" y="2543550"/>
              <a:ext cx="7775" cy="7775"/>
            </a:xfrm>
            <a:custGeom>
              <a:rect b="b" l="l" r="r" t="t"/>
              <a:pathLst>
                <a:path extrusionOk="0" h="311" w="311">
                  <a:moveTo>
                    <a:pt x="1" y="1"/>
                  </a:moveTo>
                  <a:lnTo>
                    <a:pt x="52" y="311"/>
                  </a:lnTo>
                  <a:lnTo>
                    <a:pt x="311" y="259"/>
                  </a:lnTo>
                  <a:cubicBezTo>
                    <a:pt x="311" y="259"/>
                    <a:pt x="311" y="218"/>
                    <a:pt x="259" y="177"/>
                  </a:cubicBezTo>
                  <a:cubicBezTo>
                    <a:pt x="259" y="135"/>
                    <a:pt x="259" y="135"/>
                    <a:pt x="218" y="94"/>
                  </a:cubicBezTo>
                  <a:cubicBezTo>
                    <a:pt x="176" y="52"/>
                    <a:pt x="176" y="52"/>
                    <a:pt x="135" y="52"/>
                  </a:cubicBezTo>
                  <a:cubicBezTo>
                    <a:pt x="94" y="1"/>
                    <a:pt x="52"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41"/>
            <p:cNvSpPr/>
            <p:nvPr/>
          </p:nvSpPr>
          <p:spPr>
            <a:xfrm>
              <a:off x="1184900" y="2474800"/>
              <a:ext cx="7525" cy="13975"/>
            </a:xfrm>
            <a:custGeom>
              <a:rect b="b" l="l" r="r" t="t"/>
              <a:pathLst>
                <a:path extrusionOk="0" h="559" w="301">
                  <a:moveTo>
                    <a:pt x="1" y="1"/>
                  </a:moveTo>
                  <a:lnTo>
                    <a:pt x="42" y="559"/>
                  </a:lnTo>
                  <a:lnTo>
                    <a:pt x="125" y="559"/>
                  </a:lnTo>
                  <a:cubicBezTo>
                    <a:pt x="166" y="518"/>
                    <a:pt x="208" y="518"/>
                    <a:pt x="259" y="476"/>
                  </a:cubicBezTo>
                  <a:lnTo>
                    <a:pt x="259" y="424"/>
                  </a:lnTo>
                  <a:cubicBezTo>
                    <a:pt x="301" y="383"/>
                    <a:pt x="301" y="300"/>
                    <a:pt x="301" y="259"/>
                  </a:cubicBezTo>
                  <a:cubicBezTo>
                    <a:pt x="301" y="166"/>
                    <a:pt x="259" y="83"/>
                    <a:pt x="166" y="42"/>
                  </a:cubicBezTo>
                  <a:cubicBezTo>
                    <a:pt x="166" y="42"/>
                    <a:pt x="125" y="42"/>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41"/>
            <p:cNvSpPr/>
            <p:nvPr/>
          </p:nvSpPr>
          <p:spPr>
            <a:xfrm>
              <a:off x="1252625" y="2538950"/>
              <a:ext cx="13975" cy="6950"/>
            </a:xfrm>
            <a:custGeom>
              <a:rect b="b" l="l" r="r" t="t"/>
              <a:pathLst>
                <a:path extrusionOk="0" h="278" w="559">
                  <a:moveTo>
                    <a:pt x="345" y="1"/>
                  </a:moveTo>
                  <a:cubicBezTo>
                    <a:pt x="329" y="1"/>
                    <a:pt x="314" y="6"/>
                    <a:pt x="301" y="19"/>
                  </a:cubicBezTo>
                  <a:cubicBezTo>
                    <a:pt x="135" y="19"/>
                    <a:pt x="1" y="143"/>
                    <a:pt x="42" y="278"/>
                  </a:cubicBezTo>
                  <a:lnTo>
                    <a:pt x="559" y="278"/>
                  </a:lnTo>
                  <a:cubicBezTo>
                    <a:pt x="559" y="143"/>
                    <a:pt x="518" y="61"/>
                    <a:pt x="435" y="19"/>
                  </a:cubicBezTo>
                  <a:cubicBezTo>
                    <a:pt x="407" y="19"/>
                    <a:pt x="375" y="1"/>
                    <a:pt x="3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41"/>
            <p:cNvSpPr/>
            <p:nvPr/>
          </p:nvSpPr>
          <p:spPr>
            <a:xfrm>
              <a:off x="1215925" y="2507100"/>
              <a:ext cx="14250" cy="14000"/>
            </a:xfrm>
            <a:custGeom>
              <a:rect b="b" l="l" r="r" t="t"/>
              <a:pathLst>
                <a:path extrusionOk="0" h="560" w="570">
                  <a:moveTo>
                    <a:pt x="259" y="1"/>
                  </a:moveTo>
                  <a:cubicBezTo>
                    <a:pt x="94" y="1"/>
                    <a:pt x="1" y="125"/>
                    <a:pt x="1" y="301"/>
                  </a:cubicBezTo>
                  <a:cubicBezTo>
                    <a:pt x="1" y="425"/>
                    <a:pt x="135" y="559"/>
                    <a:pt x="311" y="559"/>
                  </a:cubicBezTo>
                  <a:cubicBezTo>
                    <a:pt x="435" y="518"/>
                    <a:pt x="569" y="384"/>
                    <a:pt x="569" y="259"/>
                  </a:cubicBezTo>
                  <a:cubicBezTo>
                    <a:pt x="569" y="84"/>
                    <a:pt x="39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41"/>
            <p:cNvSpPr/>
            <p:nvPr/>
          </p:nvSpPr>
          <p:spPr>
            <a:xfrm>
              <a:off x="1052300" y="2554425"/>
              <a:ext cx="7525" cy="7500"/>
            </a:xfrm>
            <a:custGeom>
              <a:rect b="b" l="l" r="r" t="t"/>
              <a:pathLst>
                <a:path extrusionOk="0" h="300" w="301">
                  <a:moveTo>
                    <a:pt x="1" y="0"/>
                  </a:moveTo>
                  <a:lnTo>
                    <a:pt x="1" y="300"/>
                  </a:lnTo>
                  <a:lnTo>
                    <a:pt x="301" y="258"/>
                  </a:lnTo>
                  <a:cubicBezTo>
                    <a:pt x="259" y="217"/>
                    <a:pt x="259" y="176"/>
                    <a:pt x="218" y="134"/>
                  </a:cubicBezTo>
                  <a:cubicBezTo>
                    <a:pt x="177" y="83"/>
                    <a:pt x="135" y="41"/>
                    <a:pt x="84" y="41"/>
                  </a:cubicBezTo>
                  <a:cubicBezTo>
                    <a:pt x="42" y="0"/>
                    <a:pt x="42"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41"/>
            <p:cNvSpPr/>
            <p:nvPr/>
          </p:nvSpPr>
          <p:spPr>
            <a:xfrm>
              <a:off x="1046875" y="2485400"/>
              <a:ext cx="7525" cy="14250"/>
            </a:xfrm>
            <a:custGeom>
              <a:rect b="b" l="l" r="r" t="t"/>
              <a:pathLst>
                <a:path extrusionOk="0" h="570" w="301">
                  <a:moveTo>
                    <a:pt x="1" y="0"/>
                  </a:moveTo>
                  <a:lnTo>
                    <a:pt x="42" y="569"/>
                  </a:lnTo>
                  <a:lnTo>
                    <a:pt x="94" y="569"/>
                  </a:lnTo>
                  <a:cubicBezTo>
                    <a:pt x="218" y="517"/>
                    <a:pt x="301" y="393"/>
                    <a:pt x="301" y="259"/>
                  </a:cubicBezTo>
                  <a:cubicBezTo>
                    <a:pt x="301" y="176"/>
                    <a:pt x="218" y="94"/>
                    <a:pt x="135" y="52"/>
                  </a:cubicBezTo>
                  <a:cubicBezTo>
                    <a:pt x="135" y="52"/>
                    <a:pt x="135" y="0"/>
                    <a:pt x="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41"/>
            <p:cNvSpPr/>
            <p:nvPr/>
          </p:nvSpPr>
          <p:spPr>
            <a:xfrm>
              <a:off x="1114850" y="2548975"/>
              <a:ext cx="14000" cy="7525"/>
            </a:xfrm>
            <a:custGeom>
              <a:rect b="b" l="l" r="r" t="t"/>
              <a:pathLst>
                <a:path extrusionOk="0" h="301" w="560">
                  <a:moveTo>
                    <a:pt x="259" y="1"/>
                  </a:moveTo>
                  <a:cubicBezTo>
                    <a:pt x="166" y="1"/>
                    <a:pt x="125" y="42"/>
                    <a:pt x="84" y="135"/>
                  </a:cubicBezTo>
                  <a:cubicBezTo>
                    <a:pt x="1" y="177"/>
                    <a:pt x="1" y="218"/>
                    <a:pt x="1" y="301"/>
                  </a:cubicBezTo>
                  <a:lnTo>
                    <a:pt x="559" y="259"/>
                  </a:lnTo>
                  <a:cubicBezTo>
                    <a:pt x="559" y="135"/>
                    <a:pt x="425" y="42"/>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41"/>
            <p:cNvSpPr/>
            <p:nvPr/>
          </p:nvSpPr>
          <p:spPr>
            <a:xfrm>
              <a:off x="1109425" y="2480225"/>
              <a:ext cx="14000" cy="14000"/>
            </a:xfrm>
            <a:custGeom>
              <a:rect b="b" l="l" r="r" t="t"/>
              <a:pathLst>
                <a:path extrusionOk="0" h="560" w="560">
                  <a:moveTo>
                    <a:pt x="259" y="1"/>
                  </a:moveTo>
                  <a:cubicBezTo>
                    <a:pt x="125" y="1"/>
                    <a:pt x="1" y="125"/>
                    <a:pt x="1" y="301"/>
                  </a:cubicBezTo>
                  <a:cubicBezTo>
                    <a:pt x="1" y="466"/>
                    <a:pt x="125" y="559"/>
                    <a:pt x="301" y="559"/>
                  </a:cubicBezTo>
                  <a:cubicBezTo>
                    <a:pt x="476" y="559"/>
                    <a:pt x="559" y="425"/>
                    <a:pt x="559" y="259"/>
                  </a:cubicBezTo>
                  <a:cubicBezTo>
                    <a:pt x="559" y="83"/>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41"/>
            <p:cNvSpPr/>
            <p:nvPr/>
          </p:nvSpPr>
          <p:spPr>
            <a:xfrm>
              <a:off x="1071700" y="2447925"/>
              <a:ext cx="15025" cy="13975"/>
            </a:xfrm>
            <a:custGeom>
              <a:rect b="b" l="l" r="r" t="t"/>
              <a:pathLst>
                <a:path extrusionOk="0" h="559" w="601">
                  <a:moveTo>
                    <a:pt x="259" y="0"/>
                  </a:moveTo>
                  <a:cubicBezTo>
                    <a:pt x="135" y="42"/>
                    <a:pt x="0" y="166"/>
                    <a:pt x="42" y="300"/>
                  </a:cubicBezTo>
                  <a:cubicBezTo>
                    <a:pt x="42" y="466"/>
                    <a:pt x="176" y="559"/>
                    <a:pt x="300" y="559"/>
                  </a:cubicBezTo>
                  <a:cubicBezTo>
                    <a:pt x="476" y="559"/>
                    <a:pt x="600" y="424"/>
                    <a:pt x="559" y="259"/>
                  </a:cubicBezTo>
                  <a:cubicBezTo>
                    <a:pt x="559" y="124"/>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41"/>
            <p:cNvSpPr/>
            <p:nvPr/>
          </p:nvSpPr>
          <p:spPr>
            <a:xfrm>
              <a:off x="1077125" y="2517525"/>
              <a:ext cx="15025" cy="14425"/>
            </a:xfrm>
            <a:custGeom>
              <a:rect b="b" l="l" r="r" t="t"/>
              <a:pathLst>
                <a:path extrusionOk="0" h="577" w="601">
                  <a:moveTo>
                    <a:pt x="322" y="0"/>
                  </a:moveTo>
                  <a:cubicBezTo>
                    <a:pt x="302" y="0"/>
                    <a:pt x="281" y="3"/>
                    <a:pt x="259" y="8"/>
                  </a:cubicBezTo>
                  <a:cubicBezTo>
                    <a:pt x="125" y="8"/>
                    <a:pt x="0" y="142"/>
                    <a:pt x="0" y="318"/>
                  </a:cubicBezTo>
                  <a:cubicBezTo>
                    <a:pt x="42" y="442"/>
                    <a:pt x="176" y="577"/>
                    <a:pt x="300" y="577"/>
                  </a:cubicBezTo>
                  <a:cubicBezTo>
                    <a:pt x="476" y="525"/>
                    <a:pt x="600" y="401"/>
                    <a:pt x="559" y="266"/>
                  </a:cubicBezTo>
                  <a:cubicBezTo>
                    <a:pt x="559" y="121"/>
                    <a:pt x="464" y="0"/>
                    <a:pt x="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41"/>
            <p:cNvSpPr/>
            <p:nvPr/>
          </p:nvSpPr>
          <p:spPr>
            <a:xfrm>
              <a:off x="1141750" y="2442500"/>
              <a:ext cx="13975" cy="14175"/>
            </a:xfrm>
            <a:custGeom>
              <a:rect b="b" l="l" r="r" t="t"/>
              <a:pathLst>
                <a:path extrusionOk="0" h="567" w="559">
                  <a:moveTo>
                    <a:pt x="259" y="0"/>
                  </a:moveTo>
                  <a:cubicBezTo>
                    <a:pt x="83" y="42"/>
                    <a:pt x="0" y="166"/>
                    <a:pt x="0" y="300"/>
                  </a:cubicBezTo>
                  <a:cubicBezTo>
                    <a:pt x="0" y="453"/>
                    <a:pt x="94" y="567"/>
                    <a:pt x="234" y="567"/>
                  </a:cubicBezTo>
                  <a:cubicBezTo>
                    <a:pt x="255" y="567"/>
                    <a:pt x="277" y="564"/>
                    <a:pt x="300" y="559"/>
                  </a:cubicBezTo>
                  <a:cubicBezTo>
                    <a:pt x="434" y="559"/>
                    <a:pt x="559" y="424"/>
                    <a:pt x="559" y="259"/>
                  </a:cubicBezTo>
                  <a:cubicBezTo>
                    <a:pt x="517" y="124"/>
                    <a:pt x="38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41"/>
            <p:cNvSpPr/>
            <p:nvPr/>
          </p:nvSpPr>
          <p:spPr>
            <a:xfrm>
              <a:off x="1146150" y="2512250"/>
              <a:ext cx="15000" cy="14275"/>
            </a:xfrm>
            <a:custGeom>
              <a:rect b="b" l="l" r="r" t="t"/>
              <a:pathLst>
                <a:path extrusionOk="0" h="571" w="600">
                  <a:moveTo>
                    <a:pt x="355" y="1"/>
                  </a:moveTo>
                  <a:cubicBezTo>
                    <a:pt x="337" y="1"/>
                    <a:pt x="318" y="4"/>
                    <a:pt x="300" y="12"/>
                  </a:cubicBezTo>
                  <a:cubicBezTo>
                    <a:pt x="124" y="12"/>
                    <a:pt x="0" y="136"/>
                    <a:pt x="41" y="312"/>
                  </a:cubicBezTo>
                  <a:cubicBezTo>
                    <a:pt x="41" y="436"/>
                    <a:pt x="165" y="570"/>
                    <a:pt x="341" y="570"/>
                  </a:cubicBezTo>
                  <a:cubicBezTo>
                    <a:pt x="465" y="529"/>
                    <a:pt x="600" y="395"/>
                    <a:pt x="600" y="271"/>
                  </a:cubicBezTo>
                  <a:cubicBezTo>
                    <a:pt x="564" y="121"/>
                    <a:pt x="461" y="1"/>
                    <a:pt x="3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41"/>
            <p:cNvSpPr/>
            <p:nvPr/>
          </p:nvSpPr>
          <p:spPr>
            <a:xfrm>
              <a:off x="1041450" y="2423100"/>
              <a:ext cx="7775" cy="7525"/>
            </a:xfrm>
            <a:custGeom>
              <a:rect b="b" l="l" r="r" t="t"/>
              <a:pathLst>
                <a:path extrusionOk="0" h="301" w="311">
                  <a:moveTo>
                    <a:pt x="1" y="1"/>
                  </a:moveTo>
                  <a:lnTo>
                    <a:pt x="52" y="301"/>
                  </a:lnTo>
                  <a:cubicBezTo>
                    <a:pt x="176" y="259"/>
                    <a:pt x="311" y="125"/>
                    <a:pt x="3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41"/>
            <p:cNvSpPr/>
            <p:nvPr/>
          </p:nvSpPr>
          <p:spPr>
            <a:xfrm>
              <a:off x="1104000" y="2417675"/>
              <a:ext cx="14000" cy="7525"/>
            </a:xfrm>
            <a:custGeom>
              <a:rect b="b" l="l" r="r" t="t"/>
              <a:pathLst>
                <a:path extrusionOk="0" h="301" w="560">
                  <a:moveTo>
                    <a:pt x="518" y="1"/>
                  </a:moveTo>
                  <a:lnTo>
                    <a:pt x="1" y="42"/>
                  </a:lnTo>
                  <a:lnTo>
                    <a:pt x="1" y="83"/>
                  </a:lnTo>
                  <a:cubicBezTo>
                    <a:pt x="42" y="218"/>
                    <a:pt x="177" y="301"/>
                    <a:pt x="301" y="301"/>
                  </a:cubicBezTo>
                  <a:cubicBezTo>
                    <a:pt x="435" y="259"/>
                    <a:pt x="559" y="176"/>
                    <a:pt x="559" y="42"/>
                  </a:cubicBezTo>
                  <a:lnTo>
                    <a:pt x="5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41"/>
            <p:cNvSpPr/>
            <p:nvPr/>
          </p:nvSpPr>
          <p:spPr>
            <a:xfrm>
              <a:off x="1183625" y="2543550"/>
              <a:ext cx="7775" cy="7775"/>
            </a:xfrm>
            <a:custGeom>
              <a:rect b="b" l="l" r="r" t="t"/>
              <a:pathLst>
                <a:path extrusionOk="0" h="311" w="311">
                  <a:moveTo>
                    <a:pt x="259" y="1"/>
                  </a:moveTo>
                  <a:lnTo>
                    <a:pt x="217" y="52"/>
                  </a:lnTo>
                  <a:cubicBezTo>
                    <a:pt x="176" y="52"/>
                    <a:pt x="135" y="52"/>
                    <a:pt x="135" y="94"/>
                  </a:cubicBezTo>
                  <a:lnTo>
                    <a:pt x="93" y="135"/>
                  </a:lnTo>
                  <a:cubicBezTo>
                    <a:pt x="52" y="135"/>
                    <a:pt x="52" y="177"/>
                    <a:pt x="52" y="218"/>
                  </a:cubicBezTo>
                  <a:cubicBezTo>
                    <a:pt x="0" y="259"/>
                    <a:pt x="0" y="259"/>
                    <a:pt x="0" y="311"/>
                  </a:cubicBezTo>
                  <a:lnTo>
                    <a:pt x="310" y="311"/>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41"/>
            <p:cNvSpPr/>
            <p:nvPr/>
          </p:nvSpPr>
          <p:spPr>
            <a:xfrm>
              <a:off x="1178450" y="2474800"/>
              <a:ext cx="7525" cy="13975"/>
            </a:xfrm>
            <a:custGeom>
              <a:rect b="b" l="l" r="r" t="t"/>
              <a:pathLst>
                <a:path extrusionOk="0" h="559" w="301">
                  <a:moveTo>
                    <a:pt x="259" y="1"/>
                  </a:moveTo>
                  <a:cubicBezTo>
                    <a:pt x="207" y="1"/>
                    <a:pt x="166" y="42"/>
                    <a:pt x="124" y="83"/>
                  </a:cubicBezTo>
                  <a:cubicBezTo>
                    <a:pt x="42" y="125"/>
                    <a:pt x="0" y="218"/>
                    <a:pt x="0" y="300"/>
                  </a:cubicBezTo>
                  <a:cubicBezTo>
                    <a:pt x="0" y="342"/>
                    <a:pt x="42" y="383"/>
                    <a:pt x="42" y="424"/>
                  </a:cubicBezTo>
                  <a:cubicBezTo>
                    <a:pt x="42" y="424"/>
                    <a:pt x="83" y="424"/>
                    <a:pt x="83" y="476"/>
                  </a:cubicBezTo>
                  <a:cubicBezTo>
                    <a:pt x="124" y="518"/>
                    <a:pt x="207" y="559"/>
                    <a:pt x="300" y="5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41"/>
            <p:cNvSpPr/>
            <p:nvPr/>
          </p:nvSpPr>
          <p:spPr>
            <a:xfrm>
              <a:off x="913500" y="2565275"/>
              <a:ext cx="7525" cy="6475"/>
            </a:xfrm>
            <a:custGeom>
              <a:rect b="b" l="l" r="r" t="t"/>
              <a:pathLst>
                <a:path extrusionOk="0" h="259" w="301">
                  <a:moveTo>
                    <a:pt x="1" y="0"/>
                  </a:moveTo>
                  <a:lnTo>
                    <a:pt x="42" y="259"/>
                  </a:lnTo>
                  <a:lnTo>
                    <a:pt x="301" y="259"/>
                  </a:lnTo>
                  <a:cubicBezTo>
                    <a:pt x="301" y="124"/>
                    <a:pt x="208" y="42"/>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41"/>
            <p:cNvSpPr/>
            <p:nvPr/>
          </p:nvSpPr>
          <p:spPr>
            <a:xfrm>
              <a:off x="908075" y="2496050"/>
              <a:ext cx="7525" cy="14200"/>
            </a:xfrm>
            <a:custGeom>
              <a:rect b="b" l="l" r="r" t="t"/>
              <a:pathLst>
                <a:path extrusionOk="0" h="568" w="301">
                  <a:moveTo>
                    <a:pt x="64" y="1"/>
                  </a:moveTo>
                  <a:cubicBezTo>
                    <a:pt x="44" y="1"/>
                    <a:pt x="22" y="3"/>
                    <a:pt x="1" y="9"/>
                  </a:cubicBezTo>
                  <a:lnTo>
                    <a:pt x="42" y="567"/>
                  </a:lnTo>
                  <a:cubicBezTo>
                    <a:pt x="83" y="567"/>
                    <a:pt x="83" y="526"/>
                    <a:pt x="83" y="526"/>
                  </a:cubicBezTo>
                  <a:cubicBezTo>
                    <a:pt x="218" y="526"/>
                    <a:pt x="301" y="402"/>
                    <a:pt x="301" y="267"/>
                  </a:cubicBezTo>
                  <a:cubicBezTo>
                    <a:pt x="301" y="114"/>
                    <a:pt x="199" y="1"/>
                    <a:pt x="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41"/>
            <p:cNvSpPr/>
            <p:nvPr/>
          </p:nvSpPr>
          <p:spPr>
            <a:xfrm>
              <a:off x="975800" y="2559850"/>
              <a:ext cx="13975" cy="7500"/>
            </a:xfrm>
            <a:custGeom>
              <a:rect b="b" l="l" r="r" t="t"/>
              <a:pathLst>
                <a:path extrusionOk="0" h="300" w="559">
                  <a:moveTo>
                    <a:pt x="259" y="0"/>
                  </a:moveTo>
                  <a:cubicBezTo>
                    <a:pt x="135" y="0"/>
                    <a:pt x="1" y="124"/>
                    <a:pt x="1" y="300"/>
                  </a:cubicBezTo>
                  <a:lnTo>
                    <a:pt x="559" y="259"/>
                  </a:lnTo>
                  <a:cubicBezTo>
                    <a:pt x="559" y="176"/>
                    <a:pt x="518" y="83"/>
                    <a:pt x="435" y="41"/>
                  </a:cubicBezTo>
                  <a:cubicBezTo>
                    <a:pt x="393" y="0"/>
                    <a:pt x="352"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41"/>
            <p:cNvSpPr/>
            <p:nvPr/>
          </p:nvSpPr>
          <p:spPr>
            <a:xfrm>
              <a:off x="970375" y="2490825"/>
              <a:ext cx="15275" cy="13975"/>
            </a:xfrm>
            <a:custGeom>
              <a:rect b="b" l="l" r="r" t="t"/>
              <a:pathLst>
                <a:path extrusionOk="0" h="559" w="611">
                  <a:moveTo>
                    <a:pt x="259" y="1"/>
                  </a:moveTo>
                  <a:cubicBezTo>
                    <a:pt x="135" y="1"/>
                    <a:pt x="0" y="135"/>
                    <a:pt x="52" y="300"/>
                  </a:cubicBezTo>
                  <a:cubicBezTo>
                    <a:pt x="52" y="435"/>
                    <a:pt x="176" y="559"/>
                    <a:pt x="311" y="559"/>
                  </a:cubicBezTo>
                  <a:cubicBezTo>
                    <a:pt x="476" y="518"/>
                    <a:pt x="610" y="393"/>
                    <a:pt x="569" y="259"/>
                  </a:cubicBezTo>
                  <a:cubicBezTo>
                    <a:pt x="569" y="94"/>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41"/>
            <p:cNvSpPr/>
            <p:nvPr/>
          </p:nvSpPr>
          <p:spPr>
            <a:xfrm>
              <a:off x="933925" y="2458525"/>
              <a:ext cx="13975" cy="13975"/>
            </a:xfrm>
            <a:custGeom>
              <a:rect b="b" l="l" r="r" t="t"/>
              <a:pathLst>
                <a:path extrusionOk="0" h="559" w="559">
                  <a:moveTo>
                    <a:pt x="259" y="0"/>
                  </a:moveTo>
                  <a:cubicBezTo>
                    <a:pt x="83" y="0"/>
                    <a:pt x="1" y="176"/>
                    <a:pt x="1" y="300"/>
                  </a:cubicBezTo>
                  <a:cubicBezTo>
                    <a:pt x="1" y="476"/>
                    <a:pt x="125" y="559"/>
                    <a:pt x="300" y="559"/>
                  </a:cubicBezTo>
                  <a:cubicBezTo>
                    <a:pt x="425" y="559"/>
                    <a:pt x="559" y="434"/>
                    <a:pt x="559" y="259"/>
                  </a:cubicBezTo>
                  <a:cubicBezTo>
                    <a:pt x="559" y="135"/>
                    <a:pt x="38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41"/>
            <p:cNvSpPr/>
            <p:nvPr/>
          </p:nvSpPr>
          <p:spPr>
            <a:xfrm>
              <a:off x="939350" y="2527525"/>
              <a:ext cx="14000" cy="14200"/>
            </a:xfrm>
            <a:custGeom>
              <a:rect b="b" l="l" r="r" t="t"/>
              <a:pathLst>
                <a:path extrusionOk="0" h="568" w="560">
                  <a:moveTo>
                    <a:pt x="259" y="1"/>
                  </a:moveTo>
                  <a:cubicBezTo>
                    <a:pt x="83" y="42"/>
                    <a:pt x="1" y="177"/>
                    <a:pt x="1" y="301"/>
                  </a:cubicBezTo>
                  <a:cubicBezTo>
                    <a:pt x="1" y="453"/>
                    <a:pt x="94" y="567"/>
                    <a:pt x="234" y="567"/>
                  </a:cubicBezTo>
                  <a:cubicBezTo>
                    <a:pt x="255" y="567"/>
                    <a:pt x="278" y="564"/>
                    <a:pt x="301" y="559"/>
                  </a:cubicBezTo>
                  <a:cubicBezTo>
                    <a:pt x="425" y="559"/>
                    <a:pt x="559" y="435"/>
                    <a:pt x="559" y="259"/>
                  </a:cubicBezTo>
                  <a:cubicBezTo>
                    <a:pt x="518" y="125"/>
                    <a:pt x="38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41"/>
            <p:cNvSpPr/>
            <p:nvPr/>
          </p:nvSpPr>
          <p:spPr>
            <a:xfrm>
              <a:off x="1002675" y="2453100"/>
              <a:ext cx="14250" cy="14225"/>
            </a:xfrm>
            <a:custGeom>
              <a:rect b="b" l="l" r="r" t="t"/>
              <a:pathLst>
                <a:path extrusionOk="0" h="569" w="570">
                  <a:moveTo>
                    <a:pt x="259" y="0"/>
                  </a:moveTo>
                  <a:cubicBezTo>
                    <a:pt x="135" y="52"/>
                    <a:pt x="1" y="176"/>
                    <a:pt x="1" y="310"/>
                  </a:cubicBezTo>
                  <a:cubicBezTo>
                    <a:pt x="53" y="476"/>
                    <a:pt x="177" y="569"/>
                    <a:pt x="311" y="569"/>
                  </a:cubicBezTo>
                  <a:cubicBezTo>
                    <a:pt x="476" y="569"/>
                    <a:pt x="569" y="434"/>
                    <a:pt x="569" y="259"/>
                  </a:cubicBezTo>
                  <a:cubicBezTo>
                    <a:pt x="569" y="135"/>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41"/>
            <p:cNvSpPr/>
            <p:nvPr/>
          </p:nvSpPr>
          <p:spPr>
            <a:xfrm>
              <a:off x="1008100" y="2522950"/>
              <a:ext cx="14000" cy="13325"/>
            </a:xfrm>
            <a:custGeom>
              <a:rect b="b" l="l" r="r" t="t"/>
              <a:pathLst>
                <a:path extrusionOk="0" h="533" w="560">
                  <a:moveTo>
                    <a:pt x="323" y="0"/>
                  </a:moveTo>
                  <a:cubicBezTo>
                    <a:pt x="303" y="0"/>
                    <a:pt x="282" y="3"/>
                    <a:pt x="259" y="8"/>
                  </a:cubicBezTo>
                  <a:cubicBezTo>
                    <a:pt x="135" y="8"/>
                    <a:pt x="1" y="142"/>
                    <a:pt x="1" y="266"/>
                  </a:cubicBezTo>
                  <a:cubicBezTo>
                    <a:pt x="1" y="419"/>
                    <a:pt x="134" y="533"/>
                    <a:pt x="250" y="533"/>
                  </a:cubicBezTo>
                  <a:cubicBezTo>
                    <a:pt x="267" y="533"/>
                    <a:pt x="285" y="530"/>
                    <a:pt x="301" y="525"/>
                  </a:cubicBezTo>
                  <a:cubicBezTo>
                    <a:pt x="477" y="525"/>
                    <a:pt x="559" y="401"/>
                    <a:pt x="559" y="225"/>
                  </a:cubicBezTo>
                  <a:cubicBezTo>
                    <a:pt x="559" y="117"/>
                    <a:pt x="465" y="0"/>
                    <a:pt x="3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41"/>
            <p:cNvSpPr/>
            <p:nvPr/>
          </p:nvSpPr>
          <p:spPr>
            <a:xfrm>
              <a:off x="903675" y="2432675"/>
              <a:ext cx="6500" cy="7525"/>
            </a:xfrm>
            <a:custGeom>
              <a:rect b="b" l="l" r="r" t="t"/>
              <a:pathLst>
                <a:path extrusionOk="0" h="301" w="260">
                  <a:moveTo>
                    <a:pt x="259" y="0"/>
                  </a:moveTo>
                  <a:lnTo>
                    <a:pt x="1" y="42"/>
                  </a:lnTo>
                  <a:lnTo>
                    <a:pt x="1" y="300"/>
                  </a:lnTo>
                  <a:cubicBezTo>
                    <a:pt x="135" y="300"/>
                    <a:pt x="259" y="217"/>
                    <a:pt x="259" y="93"/>
                  </a:cubicBez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41"/>
            <p:cNvSpPr/>
            <p:nvPr/>
          </p:nvSpPr>
          <p:spPr>
            <a:xfrm>
              <a:off x="966250" y="2427250"/>
              <a:ext cx="13975" cy="7775"/>
            </a:xfrm>
            <a:custGeom>
              <a:rect b="b" l="l" r="r" t="t"/>
              <a:pathLst>
                <a:path extrusionOk="0" h="311" w="559">
                  <a:moveTo>
                    <a:pt x="558" y="0"/>
                  </a:moveTo>
                  <a:lnTo>
                    <a:pt x="0" y="52"/>
                  </a:lnTo>
                  <a:cubicBezTo>
                    <a:pt x="0" y="176"/>
                    <a:pt x="83" y="259"/>
                    <a:pt x="165" y="310"/>
                  </a:cubicBezTo>
                  <a:lnTo>
                    <a:pt x="341" y="310"/>
                  </a:lnTo>
                  <a:cubicBezTo>
                    <a:pt x="476" y="259"/>
                    <a:pt x="558" y="176"/>
                    <a:pt x="5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41"/>
            <p:cNvSpPr/>
            <p:nvPr/>
          </p:nvSpPr>
          <p:spPr>
            <a:xfrm>
              <a:off x="1045850" y="2554425"/>
              <a:ext cx="6475" cy="7500"/>
            </a:xfrm>
            <a:custGeom>
              <a:rect b="b" l="l" r="r" t="t"/>
              <a:pathLst>
                <a:path extrusionOk="0" h="300" w="259">
                  <a:moveTo>
                    <a:pt x="259" y="0"/>
                  </a:moveTo>
                  <a:cubicBezTo>
                    <a:pt x="176" y="0"/>
                    <a:pt x="135" y="41"/>
                    <a:pt x="83" y="83"/>
                  </a:cubicBezTo>
                  <a:lnTo>
                    <a:pt x="42" y="83"/>
                  </a:lnTo>
                  <a:cubicBezTo>
                    <a:pt x="0" y="134"/>
                    <a:pt x="0" y="217"/>
                    <a:pt x="0" y="258"/>
                  </a:cubicBezTo>
                  <a:lnTo>
                    <a:pt x="0" y="300"/>
                  </a:lnTo>
                  <a:lnTo>
                    <a:pt x="259"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41"/>
            <p:cNvSpPr/>
            <p:nvPr/>
          </p:nvSpPr>
          <p:spPr>
            <a:xfrm>
              <a:off x="1040425" y="2485400"/>
              <a:ext cx="7525" cy="14250"/>
            </a:xfrm>
            <a:custGeom>
              <a:rect b="b" l="l" r="r" t="t"/>
              <a:pathLst>
                <a:path extrusionOk="0" h="570" w="301">
                  <a:moveTo>
                    <a:pt x="259" y="0"/>
                  </a:moveTo>
                  <a:cubicBezTo>
                    <a:pt x="176" y="0"/>
                    <a:pt x="135" y="52"/>
                    <a:pt x="93" y="52"/>
                  </a:cubicBezTo>
                  <a:cubicBezTo>
                    <a:pt x="42" y="135"/>
                    <a:pt x="0" y="218"/>
                    <a:pt x="0" y="311"/>
                  </a:cubicBezTo>
                  <a:cubicBezTo>
                    <a:pt x="0" y="352"/>
                    <a:pt x="0" y="393"/>
                    <a:pt x="42" y="393"/>
                  </a:cubicBezTo>
                  <a:lnTo>
                    <a:pt x="42" y="435"/>
                  </a:lnTo>
                  <a:cubicBezTo>
                    <a:pt x="93" y="517"/>
                    <a:pt x="217" y="569"/>
                    <a:pt x="300" y="569"/>
                  </a:cubicBez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41"/>
            <p:cNvSpPr/>
            <p:nvPr/>
          </p:nvSpPr>
          <p:spPr>
            <a:xfrm>
              <a:off x="1035000" y="2423100"/>
              <a:ext cx="7775" cy="7525"/>
            </a:xfrm>
            <a:custGeom>
              <a:rect b="b" l="l" r="r" t="t"/>
              <a:pathLst>
                <a:path extrusionOk="0" h="301" w="311">
                  <a:moveTo>
                    <a:pt x="259" y="1"/>
                  </a:moveTo>
                  <a:lnTo>
                    <a:pt x="0" y="42"/>
                  </a:lnTo>
                  <a:cubicBezTo>
                    <a:pt x="0" y="84"/>
                    <a:pt x="52" y="166"/>
                    <a:pt x="93" y="218"/>
                  </a:cubicBezTo>
                  <a:cubicBezTo>
                    <a:pt x="135" y="259"/>
                    <a:pt x="217" y="301"/>
                    <a:pt x="310" y="301"/>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41"/>
            <p:cNvSpPr/>
            <p:nvPr/>
          </p:nvSpPr>
          <p:spPr>
            <a:xfrm>
              <a:off x="775475" y="2575875"/>
              <a:ext cx="6500" cy="6475"/>
            </a:xfrm>
            <a:custGeom>
              <a:rect b="b" l="l" r="r" t="t"/>
              <a:pathLst>
                <a:path extrusionOk="0" h="259" w="260">
                  <a:moveTo>
                    <a:pt x="1" y="0"/>
                  </a:moveTo>
                  <a:lnTo>
                    <a:pt x="1" y="259"/>
                  </a:lnTo>
                  <a:lnTo>
                    <a:pt x="259" y="259"/>
                  </a:lnTo>
                  <a:cubicBezTo>
                    <a:pt x="259" y="135"/>
                    <a:pt x="218" y="93"/>
                    <a:pt x="135" y="52"/>
                  </a:cubicBezTo>
                  <a:cubicBezTo>
                    <a:pt x="94" y="0"/>
                    <a:pt x="42"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41"/>
            <p:cNvSpPr/>
            <p:nvPr/>
          </p:nvSpPr>
          <p:spPr>
            <a:xfrm>
              <a:off x="770050" y="2506650"/>
              <a:ext cx="7775" cy="13400"/>
            </a:xfrm>
            <a:custGeom>
              <a:rect b="b" l="l" r="r" t="t"/>
              <a:pathLst>
                <a:path extrusionOk="0" h="536" w="311">
                  <a:moveTo>
                    <a:pt x="39" y="1"/>
                  </a:moveTo>
                  <a:cubicBezTo>
                    <a:pt x="29" y="1"/>
                    <a:pt x="18" y="5"/>
                    <a:pt x="1" y="19"/>
                  </a:cubicBezTo>
                  <a:lnTo>
                    <a:pt x="52" y="536"/>
                  </a:lnTo>
                  <a:lnTo>
                    <a:pt x="94" y="536"/>
                  </a:lnTo>
                  <a:cubicBezTo>
                    <a:pt x="218" y="495"/>
                    <a:pt x="311" y="402"/>
                    <a:pt x="311" y="236"/>
                  </a:cubicBezTo>
                  <a:cubicBezTo>
                    <a:pt x="259" y="143"/>
                    <a:pt x="218" y="60"/>
                    <a:pt x="135" y="19"/>
                  </a:cubicBezTo>
                  <a:lnTo>
                    <a:pt x="94" y="19"/>
                  </a:lnTo>
                  <a:cubicBezTo>
                    <a:pt x="66" y="19"/>
                    <a:pt x="57" y="1"/>
                    <a:pt x="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41"/>
            <p:cNvSpPr/>
            <p:nvPr/>
          </p:nvSpPr>
          <p:spPr>
            <a:xfrm>
              <a:off x="838025" y="2570700"/>
              <a:ext cx="14000" cy="7525"/>
            </a:xfrm>
            <a:custGeom>
              <a:rect b="b" l="l" r="r" t="t"/>
              <a:pathLst>
                <a:path extrusionOk="0" h="301" w="560">
                  <a:moveTo>
                    <a:pt x="259" y="0"/>
                  </a:moveTo>
                  <a:cubicBezTo>
                    <a:pt x="177" y="0"/>
                    <a:pt x="84" y="42"/>
                    <a:pt x="42" y="83"/>
                  </a:cubicBezTo>
                  <a:cubicBezTo>
                    <a:pt x="1" y="124"/>
                    <a:pt x="1" y="207"/>
                    <a:pt x="1" y="300"/>
                  </a:cubicBezTo>
                  <a:lnTo>
                    <a:pt x="559" y="259"/>
                  </a:lnTo>
                  <a:cubicBezTo>
                    <a:pt x="559" y="166"/>
                    <a:pt x="518" y="124"/>
                    <a:pt x="476" y="83"/>
                  </a:cubicBezTo>
                  <a:cubicBezTo>
                    <a:pt x="435" y="42"/>
                    <a:pt x="342"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41"/>
            <p:cNvSpPr/>
            <p:nvPr/>
          </p:nvSpPr>
          <p:spPr>
            <a:xfrm>
              <a:off x="832600" y="2501475"/>
              <a:ext cx="14000" cy="13350"/>
            </a:xfrm>
            <a:custGeom>
              <a:rect b="b" l="l" r="r" t="t"/>
              <a:pathLst>
                <a:path extrusionOk="0" h="534" w="560">
                  <a:moveTo>
                    <a:pt x="313" y="1"/>
                  </a:moveTo>
                  <a:cubicBezTo>
                    <a:pt x="295" y="1"/>
                    <a:pt x="277" y="3"/>
                    <a:pt x="259" y="9"/>
                  </a:cubicBezTo>
                  <a:cubicBezTo>
                    <a:pt x="83" y="9"/>
                    <a:pt x="1" y="133"/>
                    <a:pt x="1" y="309"/>
                  </a:cubicBezTo>
                  <a:cubicBezTo>
                    <a:pt x="1" y="425"/>
                    <a:pt x="102" y="534"/>
                    <a:pt x="236" y="534"/>
                  </a:cubicBezTo>
                  <a:cubicBezTo>
                    <a:pt x="257" y="534"/>
                    <a:pt x="279" y="531"/>
                    <a:pt x="301" y="526"/>
                  </a:cubicBezTo>
                  <a:cubicBezTo>
                    <a:pt x="435" y="526"/>
                    <a:pt x="559" y="391"/>
                    <a:pt x="559" y="267"/>
                  </a:cubicBezTo>
                  <a:cubicBezTo>
                    <a:pt x="559" y="115"/>
                    <a:pt x="434" y="1"/>
                    <a:pt x="3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41"/>
            <p:cNvSpPr/>
            <p:nvPr/>
          </p:nvSpPr>
          <p:spPr>
            <a:xfrm>
              <a:off x="794875" y="2469375"/>
              <a:ext cx="15275" cy="13975"/>
            </a:xfrm>
            <a:custGeom>
              <a:rect b="b" l="l" r="r" t="t"/>
              <a:pathLst>
                <a:path extrusionOk="0" h="559" w="611">
                  <a:moveTo>
                    <a:pt x="259" y="0"/>
                  </a:moveTo>
                  <a:cubicBezTo>
                    <a:pt x="135" y="0"/>
                    <a:pt x="0" y="125"/>
                    <a:pt x="0" y="300"/>
                  </a:cubicBezTo>
                  <a:cubicBezTo>
                    <a:pt x="42" y="435"/>
                    <a:pt x="176" y="559"/>
                    <a:pt x="300" y="559"/>
                  </a:cubicBezTo>
                  <a:cubicBezTo>
                    <a:pt x="476" y="559"/>
                    <a:pt x="610" y="383"/>
                    <a:pt x="559" y="259"/>
                  </a:cubicBezTo>
                  <a:cubicBezTo>
                    <a:pt x="559" y="83"/>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41"/>
            <p:cNvSpPr/>
            <p:nvPr/>
          </p:nvSpPr>
          <p:spPr>
            <a:xfrm>
              <a:off x="800300" y="2538375"/>
              <a:ext cx="13975" cy="14000"/>
            </a:xfrm>
            <a:custGeom>
              <a:rect b="b" l="l" r="r" t="t"/>
              <a:pathLst>
                <a:path extrusionOk="0" h="560" w="559">
                  <a:moveTo>
                    <a:pt x="259" y="1"/>
                  </a:moveTo>
                  <a:cubicBezTo>
                    <a:pt x="135" y="1"/>
                    <a:pt x="0" y="166"/>
                    <a:pt x="0" y="301"/>
                  </a:cubicBezTo>
                  <a:cubicBezTo>
                    <a:pt x="42" y="466"/>
                    <a:pt x="176" y="559"/>
                    <a:pt x="300" y="559"/>
                  </a:cubicBezTo>
                  <a:cubicBezTo>
                    <a:pt x="476" y="559"/>
                    <a:pt x="559" y="425"/>
                    <a:pt x="559" y="259"/>
                  </a:cubicBezTo>
                  <a:cubicBezTo>
                    <a:pt x="559" y="12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41"/>
            <p:cNvSpPr/>
            <p:nvPr/>
          </p:nvSpPr>
          <p:spPr>
            <a:xfrm>
              <a:off x="863875" y="2463950"/>
              <a:ext cx="15025" cy="13975"/>
            </a:xfrm>
            <a:custGeom>
              <a:rect b="b" l="l" r="r" t="t"/>
              <a:pathLst>
                <a:path extrusionOk="0" h="559" w="601">
                  <a:moveTo>
                    <a:pt x="301" y="0"/>
                  </a:moveTo>
                  <a:cubicBezTo>
                    <a:pt x="125" y="0"/>
                    <a:pt x="1" y="135"/>
                    <a:pt x="42" y="300"/>
                  </a:cubicBezTo>
                  <a:cubicBezTo>
                    <a:pt x="42" y="435"/>
                    <a:pt x="177" y="559"/>
                    <a:pt x="342" y="559"/>
                  </a:cubicBezTo>
                  <a:cubicBezTo>
                    <a:pt x="476" y="559"/>
                    <a:pt x="600" y="435"/>
                    <a:pt x="600" y="259"/>
                  </a:cubicBezTo>
                  <a:cubicBezTo>
                    <a:pt x="559" y="83"/>
                    <a:pt x="435" y="0"/>
                    <a:pt x="3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41"/>
            <p:cNvSpPr/>
            <p:nvPr/>
          </p:nvSpPr>
          <p:spPr>
            <a:xfrm>
              <a:off x="869300" y="2532950"/>
              <a:ext cx="15025" cy="14000"/>
            </a:xfrm>
            <a:custGeom>
              <a:rect b="b" l="l" r="r" t="t"/>
              <a:pathLst>
                <a:path extrusionOk="0" h="560" w="601">
                  <a:moveTo>
                    <a:pt x="301" y="1"/>
                  </a:moveTo>
                  <a:cubicBezTo>
                    <a:pt x="125" y="42"/>
                    <a:pt x="1" y="166"/>
                    <a:pt x="42" y="301"/>
                  </a:cubicBezTo>
                  <a:cubicBezTo>
                    <a:pt x="42" y="476"/>
                    <a:pt x="166" y="559"/>
                    <a:pt x="301" y="559"/>
                  </a:cubicBezTo>
                  <a:cubicBezTo>
                    <a:pt x="476" y="559"/>
                    <a:pt x="601" y="425"/>
                    <a:pt x="559" y="259"/>
                  </a:cubicBezTo>
                  <a:cubicBezTo>
                    <a:pt x="559" y="125"/>
                    <a:pt x="425" y="1"/>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41"/>
            <p:cNvSpPr/>
            <p:nvPr/>
          </p:nvSpPr>
          <p:spPr>
            <a:xfrm>
              <a:off x="764875" y="2443525"/>
              <a:ext cx="7525" cy="7525"/>
            </a:xfrm>
            <a:custGeom>
              <a:rect b="b" l="l" r="r" t="t"/>
              <a:pathLst>
                <a:path extrusionOk="0" h="301" w="301">
                  <a:moveTo>
                    <a:pt x="301" y="1"/>
                  </a:moveTo>
                  <a:lnTo>
                    <a:pt x="1" y="42"/>
                  </a:lnTo>
                  <a:lnTo>
                    <a:pt x="42" y="300"/>
                  </a:lnTo>
                  <a:cubicBezTo>
                    <a:pt x="125" y="300"/>
                    <a:pt x="208" y="259"/>
                    <a:pt x="259" y="176"/>
                  </a:cubicBezTo>
                  <a:cubicBezTo>
                    <a:pt x="259" y="125"/>
                    <a:pt x="301" y="83"/>
                    <a:pt x="301" y="42"/>
                  </a:cubicBezTo>
                  <a:lnTo>
                    <a:pt x="3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41"/>
            <p:cNvSpPr/>
            <p:nvPr/>
          </p:nvSpPr>
          <p:spPr>
            <a:xfrm>
              <a:off x="827175" y="2438100"/>
              <a:ext cx="13975" cy="7525"/>
            </a:xfrm>
            <a:custGeom>
              <a:rect b="b" l="l" r="r" t="t"/>
              <a:pathLst>
                <a:path extrusionOk="0" h="301" w="559">
                  <a:moveTo>
                    <a:pt x="559" y="0"/>
                  </a:moveTo>
                  <a:lnTo>
                    <a:pt x="1" y="42"/>
                  </a:lnTo>
                  <a:lnTo>
                    <a:pt x="1" y="135"/>
                  </a:lnTo>
                  <a:cubicBezTo>
                    <a:pt x="42" y="218"/>
                    <a:pt x="176" y="300"/>
                    <a:pt x="300" y="300"/>
                  </a:cubicBezTo>
                  <a:cubicBezTo>
                    <a:pt x="476" y="300"/>
                    <a:pt x="559" y="176"/>
                    <a:pt x="5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41"/>
            <p:cNvSpPr/>
            <p:nvPr/>
          </p:nvSpPr>
          <p:spPr>
            <a:xfrm>
              <a:off x="907050" y="2565275"/>
              <a:ext cx="7525" cy="7525"/>
            </a:xfrm>
            <a:custGeom>
              <a:rect b="b" l="l" r="r" t="t"/>
              <a:pathLst>
                <a:path extrusionOk="0" h="301" w="301">
                  <a:moveTo>
                    <a:pt x="259" y="0"/>
                  </a:moveTo>
                  <a:cubicBezTo>
                    <a:pt x="207" y="0"/>
                    <a:pt x="166" y="42"/>
                    <a:pt x="124" y="42"/>
                  </a:cubicBezTo>
                  <a:cubicBezTo>
                    <a:pt x="42" y="83"/>
                    <a:pt x="0" y="166"/>
                    <a:pt x="0" y="259"/>
                  </a:cubicBezTo>
                  <a:lnTo>
                    <a:pt x="0" y="300"/>
                  </a:lnTo>
                  <a:lnTo>
                    <a:pt x="300"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41"/>
            <p:cNvSpPr/>
            <p:nvPr/>
          </p:nvSpPr>
          <p:spPr>
            <a:xfrm>
              <a:off x="901625" y="2496250"/>
              <a:ext cx="7525" cy="14000"/>
            </a:xfrm>
            <a:custGeom>
              <a:rect b="b" l="l" r="r" t="t"/>
              <a:pathLst>
                <a:path extrusionOk="0" h="560" w="301">
                  <a:moveTo>
                    <a:pt x="259" y="1"/>
                  </a:moveTo>
                  <a:cubicBezTo>
                    <a:pt x="217" y="1"/>
                    <a:pt x="166" y="1"/>
                    <a:pt x="124" y="42"/>
                  </a:cubicBezTo>
                  <a:cubicBezTo>
                    <a:pt x="42" y="83"/>
                    <a:pt x="0" y="176"/>
                    <a:pt x="0" y="301"/>
                  </a:cubicBezTo>
                  <a:cubicBezTo>
                    <a:pt x="42" y="435"/>
                    <a:pt x="166" y="559"/>
                    <a:pt x="300" y="5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41"/>
            <p:cNvSpPr/>
            <p:nvPr/>
          </p:nvSpPr>
          <p:spPr>
            <a:xfrm>
              <a:off x="896200" y="2433700"/>
              <a:ext cx="7500" cy="6500"/>
            </a:xfrm>
            <a:custGeom>
              <a:rect b="b" l="l" r="r" t="t"/>
              <a:pathLst>
                <a:path extrusionOk="0" h="260" w="300">
                  <a:moveTo>
                    <a:pt x="0" y="1"/>
                  </a:moveTo>
                  <a:cubicBezTo>
                    <a:pt x="0" y="52"/>
                    <a:pt x="0" y="52"/>
                    <a:pt x="42" y="94"/>
                  </a:cubicBezTo>
                  <a:cubicBezTo>
                    <a:pt x="42" y="135"/>
                    <a:pt x="83" y="176"/>
                    <a:pt x="124" y="218"/>
                  </a:cubicBezTo>
                  <a:cubicBezTo>
                    <a:pt x="176" y="259"/>
                    <a:pt x="259" y="259"/>
                    <a:pt x="300" y="259"/>
                  </a:cubicBezTo>
                  <a:lnTo>
                    <a:pt x="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41"/>
            <p:cNvSpPr/>
            <p:nvPr/>
          </p:nvSpPr>
          <p:spPr>
            <a:xfrm>
              <a:off x="636675" y="2586725"/>
              <a:ext cx="7525" cy="6475"/>
            </a:xfrm>
            <a:custGeom>
              <a:rect b="b" l="l" r="r" t="t"/>
              <a:pathLst>
                <a:path extrusionOk="0" h="259" w="301">
                  <a:moveTo>
                    <a:pt x="1" y="0"/>
                  </a:moveTo>
                  <a:lnTo>
                    <a:pt x="1" y="259"/>
                  </a:lnTo>
                  <a:lnTo>
                    <a:pt x="301" y="218"/>
                  </a:lnTo>
                  <a:cubicBezTo>
                    <a:pt x="301" y="135"/>
                    <a:pt x="218" y="42"/>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41"/>
            <p:cNvSpPr/>
            <p:nvPr/>
          </p:nvSpPr>
          <p:spPr>
            <a:xfrm>
              <a:off x="631250" y="2516675"/>
              <a:ext cx="7525" cy="13975"/>
            </a:xfrm>
            <a:custGeom>
              <a:rect b="b" l="l" r="r" t="t"/>
              <a:pathLst>
                <a:path extrusionOk="0" h="559" w="301">
                  <a:moveTo>
                    <a:pt x="1" y="1"/>
                  </a:moveTo>
                  <a:lnTo>
                    <a:pt x="42" y="559"/>
                  </a:lnTo>
                  <a:lnTo>
                    <a:pt x="83" y="559"/>
                  </a:lnTo>
                  <a:cubicBezTo>
                    <a:pt x="176" y="517"/>
                    <a:pt x="259" y="476"/>
                    <a:pt x="300" y="393"/>
                  </a:cubicBezTo>
                  <a:lnTo>
                    <a:pt x="300" y="259"/>
                  </a:lnTo>
                  <a:cubicBezTo>
                    <a:pt x="300" y="176"/>
                    <a:pt x="259" y="94"/>
                    <a:pt x="176" y="42"/>
                  </a:cubicBezTo>
                  <a:lnTo>
                    <a:pt x="125" y="42"/>
                  </a:lnTo>
                  <a:cubicBezTo>
                    <a:pt x="83" y="1"/>
                    <a:pt x="42"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41"/>
            <p:cNvSpPr/>
            <p:nvPr/>
          </p:nvSpPr>
          <p:spPr>
            <a:xfrm>
              <a:off x="698975" y="2580900"/>
              <a:ext cx="14250" cy="7925"/>
            </a:xfrm>
            <a:custGeom>
              <a:rect b="b" l="l" r="r" t="t"/>
              <a:pathLst>
                <a:path extrusionOk="0" h="317" w="570">
                  <a:moveTo>
                    <a:pt x="337" y="0"/>
                  </a:moveTo>
                  <a:cubicBezTo>
                    <a:pt x="310" y="0"/>
                    <a:pt x="283" y="5"/>
                    <a:pt x="259" y="16"/>
                  </a:cubicBezTo>
                  <a:cubicBezTo>
                    <a:pt x="218" y="16"/>
                    <a:pt x="176" y="16"/>
                    <a:pt x="135" y="58"/>
                  </a:cubicBezTo>
                  <a:cubicBezTo>
                    <a:pt x="52" y="109"/>
                    <a:pt x="0" y="192"/>
                    <a:pt x="0" y="316"/>
                  </a:cubicBezTo>
                  <a:lnTo>
                    <a:pt x="569" y="275"/>
                  </a:lnTo>
                  <a:cubicBezTo>
                    <a:pt x="569" y="192"/>
                    <a:pt x="569" y="151"/>
                    <a:pt x="517" y="109"/>
                  </a:cubicBezTo>
                  <a:cubicBezTo>
                    <a:pt x="487" y="41"/>
                    <a:pt x="412" y="0"/>
                    <a:pt x="3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41"/>
            <p:cNvSpPr/>
            <p:nvPr/>
          </p:nvSpPr>
          <p:spPr>
            <a:xfrm>
              <a:off x="693800" y="2511250"/>
              <a:ext cx="15025" cy="14425"/>
            </a:xfrm>
            <a:custGeom>
              <a:rect b="b" l="l" r="r" t="t"/>
              <a:pathLst>
                <a:path extrusionOk="0" h="577" w="601">
                  <a:moveTo>
                    <a:pt x="259" y="0"/>
                  </a:moveTo>
                  <a:cubicBezTo>
                    <a:pt x="125" y="52"/>
                    <a:pt x="1" y="176"/>
                    <a:pt x="1" y="311"/>
                  </a:cubicBezTo>
                  <a:cubicBezTo>
                    <a:pt x="37" y="455"/>
                    <a:pt x="137" y="577"/>
                    <a:pt x="251" y="577"/>
                  </a:cubicBezTo>
                  <a:cubicBezTo>
                    <a:pt x="267" y="577"/>
                    <a:pt x="284" y="574"/>
                    <a:pt x="301" y="569"/>
                  </a:cubicBezTo>
                  <a:cubicBezTo>
                    <a:pt x="466" y="569"/>
                    <a:pt x="600" y="435"/>
                    <a:pt x="559" y="259"/>
                  </a:cubicBezTo>
                  <a:cubicBezTo>
                    <a:pt x="559" y="135"/>
                    <a:pt x="42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41"/>
            <p:cNvSpPr/>
            <p:nvPr/>
          </p:nvSpPr>
          <p:spPr>
            <a:xfrm>
              <a:off x="657100" y="2479950"/>
              <a:ext cx="13975" cy="14275"/>
            </a:xfrm>
            <a:custGeom>
              <a:rect b="b" l="l" r="r" t="t"/>
              <a:pathLst>
                <a:path extrusionOk="0" h="571" w="559">
                  <a:moveTo>
                    <a:pt x="314" y="1"/>
                  </a:moveTo>
                  <a:cubicBezTo>
                    <a:pt x="296" y="1"/>
                    <a:pt x="277" y="4"/>
                    <a:pt x="259" y="12"/>
                  </a:cubicBezTo>
                  <a:cubicBezTo>
                    <a:pt x="83" y="12"/>
                    <a:pt x="1" y="136"/>
                    <a:pt x="1" y="312"/>
                  </a:cubicBezTo>
                  <a:cubicBezTo>
                    <a:pt x="1" y="436"/>
                    <a:pt x="125" y="570"/>
                    <a:pt x="300" y="570"/>
                  </a:cubicBezTo>
                  <a:cubicBezTo>
                    <a:pt x="435" y="529"/>
                    <a:pt x="559" y="394"/>
                    <a:pt x="559" y="270"/>
                  </a:cubicBezTo>
                  <a:cubicBezTo>
                    <a:pt x="524" y="120"/>
                    <a:pt x="421" y="1"/>
                    <a:pt x="3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41"/>
            <p:cNvSpPr/>
            <p:nvPr/>
          </p:nvSpPr>
          <p:spPr>
            <a:xfrm>
              <a:off x="661500" y="2548975"/>
              <a:ext cx="15000" cy="14000"/>
            </a:xfrm>
            <a:custGeom>
              <a:rect b="b" l="l" r="r" t="t"/>
              <a:pathLst>
                <a:path extrusionOk="0" h="560" w="600">
                  <a:moveTo>
                    <a:pt x="300" y="1"/>
                  </a:moveTo>
                  <a:cubicBezTo>
                    <a:pt x="124" y="1"/>
                    <a:pt x="0" y="135"/>
                    <a:pt x="42" y="301"/>
                  </a:cubicBezTo>
                  <a:cubicBezTo>
                    <a:pt x="42" y="435"/>
                    <a:pt x="166" y="559"/>
                    <a:pt x="342" y="559"/>
                  </a:cubicBezTo>
                  <a:cubicBezTo>
                    <a:pt x="466" y="559"/>
                    <a:pt x="600" y="394"/>
                    <a:pt x="600" y="259"/>
                  </a:cubicBezTo>
                  <a:cubicBezTo>
                    <a:pt x="559" y="94"/>
                    <a:pt x="424" y="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41"/>
            <p:cNvSpPr/>
            <p:nvPr/>
          </p:nvSpPr>
          <p:spPr>
            <a:xfrm>
              <a:off x="726125" y="2474800"/>
              <a:ext cx="13975" cy="13975"/>
            </a:xfrm>
            <a:custGeom>
              <a:rect b="b" l="l" r="r" t="t"/>
              <a:pathLst>
                <a:path extrusionOk="0" h="559" w="559">
                  <a:moveTo>
                    <a:pt x="259" y="1"/>
                  </a:moveTo>
                  <a:cubicBezTo>
                    <a:pt x="124" y="1"/>
                    <a:pt x="0" y="125"/>
                    <a:pt x="0" y="300"/>
                  </a:cubicBezTo>
                  <a:cubicBezTo>
                    <a:pt x="0" y="424"/>
                    <a:pt x="124" y="559"/>
                    <a:pt x="300" y="559"/>
                  </a:cubicBezTo>
                  <a:cubicBezTo>
                    <a:pt x="465" y="518"/>
                    <a:pt x="558" y="383"/>
                    <a:pt x="558" y="259"/>
                  </a:cubicBezTo>
                  <a:cubicBezTo>
                    <a:pt x="558" y="83"/>
                    <a:pt x="42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41"/>
            <p:cNvSpPr/>
            <p:nvPr/>
          </p:nvSpPr>
          <p:spPr>
            <a:xfrm>
              <a:off x="731275" y="2543550"/>
              <a:ext cx="14250" cy="14250"/>
            </a:xfrm>
            <a:custGeom>
              <a:rect b="b" l="l" r="r" t="t"/>
              <a:pathLst>
                <a:path extrusionOk="0" h="570" w="570">
                  <a:moveTo>
                    <a:pt x="259" y="1"/>
                  </a:moveTo>
                  <a:cubicBezTo>
                    <a:pt x="94" y="1"/>
                    <a:pt x="1" y="135"/>
                    <a:pt x="1" y="311"/>
                  </a:cubicBezTo>
                  <a:cubicBezTo>
                    <a:pt x="1" y="476"/>
                    <a:pt x="135" y="569"/>
                    <a:pt x="311" y="569"/>
                  </a:cubicBezTo>
                  <a:cubicBezTo>
                    <a:pt x="435" y="569"/>
                    <a:pt x="570" y="435"/>
                    <a:pt x="570" y="259"/>
                  </a:cubicBezTo>
                  <a:cubicBezTo>
                    <a:pt x="570" y="94"/>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41"/>
            <p:cNvSpPr/>
            <p:nvPr/>
          </p:nvSpPr>
          <p:spPr>
            <a:xfrm>
              <a:off x="626850" y="2454375"/>
              <a:ext cx="6500" cy="7525"/>
            </a:xfrm>
            <a:custGeom>
              <a:rect b="b" l="l" r="r" t="t"/>
              <a:pathLst>
                <a:path extrusionOk="0" h="301" w="260">
                  <a:moveTo>
                    <a:pt x="1" y="1"/>
                  </a:moveTo>
                  <a:lnTo>
                    <a:pt x="1" y="301"/>
                  </a:lnTo>
                  <a:cubicBezTo>
                    <a:pt x="135" y="301"/>
                    <a:pt x="259" y="166"/>
                    <a:pt x="259" y="42"/>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41"/>
            <p:cNvSpPr/>
            <p:nvPr/>
          </p:nvSpPr>
          <p:spPr>
            <a:xfrm>
              <a:off x="689400" y="2448950"/>
              <a:ext cx="14000" cy="7525"/>
            </a:xfrm>
            <a:custGeom>
              <a:rect b="b" l="l" r="r" t="t"/>
              <a:pathLst>
                <a:path extrusionOk="0" h="301" w="560">
                  <a:moveTo>
                    <a:pt x="518" y="1"/>
                  </a:moveTo>
                  <a:lnTo>
                    <a:pt x="1" y="42"/>
                  </a:lnTo>
                  <a:cubicBezTo>
                    <a:pt x="1" y="218"/>
                    <a:pt x="125" y="301"/>
                    <a:pt x="259" y="301"/>
                  </a:cubicBezTo>
                  <a:cubicBezTo>
                    <a:pt x="435" y="301"/>
                    <a:pt x="559" y="166"/>
                    <a:pt x="5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41"/>
            <p:cNvSpPr/>
            <p:nvPr/>
          </p:nvSpPr>
          <p:spPr>
            <a:xfrm>
              <a:off x="768000" y="2575875"/>
              <a:ext cx="7500" cy="7775"/>
            </a:xfrm>
            <a:custGeom>
              <a:rect b="b" l="l" r="r" t="t"/>
              <a:pathLst>
                <a:path extrusionOk="0" h="311" w="300">
                  <a:moveTo>
                    <a:pt x="300" y="0"/>
                  </a:moveTo>
                  <a:cubicBezTo>
                    <a:pt x="217" y="0"/>
                    <a:pt x="176" y="0"/>
                    <a:pt x="134" y="52"/>
                  </a:cubicBezTo>
                  <a:lnTo>
                    <a:pt x="83" y="93"/>
                  </a:lnTo>
                  <a:cubicBezTo>
                    <a:pt x="41" y="135"/>
                    <a:pt x="0" y="217"/>
                    <a:pt x="41" y="310"/>
                  </a:cubicBezTo>
                  <a:lnTo>
                    <a:pt x="300" y="259"/>
                  </a:lnTo>
                  <a:lnTo>
                    <a:pt x="3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41"/>
            <p:cNvSpPr/>
            <p:nvPr/>
          </p:nvSpPr>
          <p:spPr>
            <a:xfrm>
              <a:off x="763600" y="2507100"/>
              <a:ext cx="7775" cy="13150"/>
            </a:xfrm>
            <a:custGeom>
              <a:rect b="b" l="l" r="r" t="t"/>
              <a:pathLst>
                <a:path extrusionOk="0" h="526" w="311">
                  <a:moveTo>
                    <a:pt x="259" y="1"/>
                  </a:moveTo>
                  <a:cubicBezTo>
                    <a:pt x="176" y="1"/>
                    <a:pt x="135" y="1"/>
                    <a:pt x="93" y="42"/>
                  </a:cubicBezTo>
                  <a:cubicBezTo>
                    <a:pt x="52" y="84"/>
                    <a:pt x="0" y="166"/>
                    <a:pt x="0" y="259"/>
                  </a:cubicBezTo>
                  <a:cubicBezTo>
                    <a:pt x="0" y="404"/>
                    <a:pt x="103" y="525"/>
                    <a:pt x="247" y="525"/>
                  </a:cubicBezTo>
                  <a:cubicBezTo>
                    <a:pt x="267" y="525"/>
                    <a:pt x="289" y="523"/>
                    <a:pt x="310" y="518"/>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41"/>
            <p:cNvSpPr/>
            <p:nvPr/>
          </p:nvSpPr>
          <p:spPr>
            <a:xfrm>
              <a:off x="758425" y="2444550"/>
              <a:ext cx="7525" cy="6500"/>
            </a:xfrm>
            <a:custGeom>
              <a:rect b="b" l="l" r="r" t="t"/>
              <a:pathLst>
                <a:path extrusionOk="0" h="260" w="301">
                  <a:moveTo>
                    <a:pt x="0" y="1"/>
                  </a:moveTo>
                  <a:cubicBezTo>
                    <a:pt x="0" y="135"/>
                    <a:pt x="83" y="259"/>
                    <a:pt x="207" y="259"/>
                  </a:cubicBezTo>
                  <a:lnTo>
                    <a:pt x="300" y="2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41"/>
            <p:cNvSpPr/>
            <p:nvPr/>
          </p:nvSpPr>
          <p:spPr>
            <a:xfrm>
              <a:off x="497625" y="2596550"/>
              <a:ext cx="7525" cy="7525"/>
            </a:xfrm>
            <a:custGeom>
              <a:rect b="b" l="l" r="r" t="t"/>
              <a:pathLst>
                <a:path extrusionOk="0" h="301" w="301">
                  <a:moveTo>
                    <a:pt x="0" y="0"/>
                  </a:moveTo>
                  <a:lnTo>
                    <a:pt x="42" y="300"/>
                  </a:lnTo>
                  <a:lnTo>
                    <a:pt x="300" y="259"/>
                  </a:lnTo>
                  <a:cubicBezTo>
                    <a:pt x="300" y="166"/>
                    <a:pt x="259" y="83"/>
                    <a:pt x="176" y="42"/>
                  </a:cubicBezTo>
                  <a:lnTo>
                    <a:pt x="135" y="42"/>
                  </a:lnTo>
                  <a:cubicBezTo>
                    <a:pt x="93" y="0"/>
                    <a:pt x="42"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41"/>
            <p:cNvSpPr/>
            <p:nvPr/>
          </p:nvSpPr>
          <p:spPr>
            <a:xfrm>
              <a:off x="493475" y="2527525"/>
              <a:ext cx="7525" cy="14000"/>
            </a:xfrm>
            <a:custGeom>
              <a:rect b="b" l="l" r="r" t="t"/>
              <a:pathLst>
                <a:path extrusionOk="0" h="560" w="301">
                  <a:moveTo>
                    <a:pt x="1" y="1"/>
                  </a:moveTo>
                  <a:lnTo>
                    <a:pt x="42" y="559"/>
                  </a:lnTo>
                  <a:lnTo>
                    <a:pt x="84" y="559"/>
                  </a:lnTo>
                  <a:cubicBezTo>
                    <a:pt x="208" y="518"/>
                    <a:pt x="301" y="383"/>
                    <a:pt x="259" y="259"/>
                  </a:cubicBezTo>
                  <a:cubicBezTo>
                    <a:pt x="259" y="177"/>
                    <a:pt x="208" y="83"/>
                    <a:pt x="125" y="42"/>
                  </a:cubicBezTo>
                  <a:lnTo>
                    <a:pt x="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41"/>
            <p:cNvSpPr/>
            <p:nvPr/>
          </p:nvSpPr>
          <p:spPr>
            <a:xfrm>
              <a:off x="561200" y="2591125"/>
              <a:ext cx="14000" cy="7500"/>
            </a:xfrm>
            <a:custGeom>
              <a:rect b="b" l="l" r="r" t="t"/>
              <a:pathLst>
                <a:path extrusionOk="0" h="300" w="560">
                  <a:moveTo>
                    <a:pt x="259" y="0"/>
                  </a:moveTo>
                  <a:cubicBezTo>
                    <a:pt x="177" y="42"/>
                    <a:pt x="83" y="42"/>
                    <a:pt x="42" y="124"/>
                  </a:cubicBezTo>
                  <a:cubicBezTo>
                    <a:pt x="1" y="166"/>
                    <a:pt x="1" y="259"/>
                    <a:pt x="1" y="300"/>
                  </a:cubicBezTo>
                  <a:lnTo>
                    <a:pt x="559" y="259"/>
                  </a:lnTo>
                  <a:cubicBezTo>
                    <a:pt x="559" y="217"/>
                    <a:pt x="518" y="166"/>
                    <a:pt x="476" y="124"/>
                  </a:cubicBezTo>
                  <a:cubicBezTo>
                    <a:pt x="435" y="42"/>
                    <a:pt x="342"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41"/>
            <p:cNvSpPr/>
            <p:nvPr/>
          </p:nvSpPr>
          <p:spPr>
            <a:xfrm>
              <a:off x="555775" y="2522100"/>
              <a:ext cx="13975" cy="13975"/>
            </a:xfrm>
            <a:custGeom>
              <a:rect b="b" l="l" r="r" t="t"/>
              <a:pathLst>
                <a:path extrusionOk="0" h="559" w="559">
                  <a:moveTo>
                    <a:pt x="259" y="1"/>
                  </a:moveTo>
                  <a:cubicBezTo>
                    <a:pt x="94" y="1"/>
                    <a:pt x="1" y="176"/>
                    <a:pt x="1" y="300"/>
                  </a:cubicBezTo>
                  <a:cubicBezTo>
                    <a:pt x="1" y="476"/>
                    <a:pt x="135" y="559"/>
                    <a:pt x="300" y="559"/>
                  </a:cubicBezTo>
                  <a:cubicBezTo>
                    <a:pt x="435" y="559"/>
                    <a:pt x="559" y="435"/>
                    <a:pt x="559" y="259"/>
                  </a:cubicBezTo>
                  <a:cubicBezTo>
                    <a:pt x="518" y="135"/>
                    <a:pt x="39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41"/>
            <p:cNvSpPr/>
            <p:nvPr/>
          </p:nvSpPr>
          <p:spPr>
            <a:xfrm>
              <a:off x="518050" y="2489800"/>
              <a:ext cx="14225" cy="14175"/>
            </a:xfrm>
            <a:custGeom>
              <a:rect b="b" l="l" r="r" t="t"/>
              <a:pathLst>
                <a:path extrusionOk="0" h="567" w="569">
                  <a:moveTo>
                    <a:pt x="259" y="0"/>
                  </a:moveTo>
                  <a:cubicBezTo>
                    <a:pt x="135" y="42"/>
                    <a:pt x="0" y="176"/>
                    <a:pt x="0" y="300"/>
                  </a:cubicBezTo>
                  <a:cubicBezTo>
                    <a:pt x="45" y="453"/>
                    <a:pt x="145" y="567"/>
                    <a:pt x="258" y="567"/>
                  </a:cubicBezTo>
                  <a:cubicBezTo>
                    <a:pt x="275" y="567"/>
                    <a:pt x="293" y="564"/>
                    <a:pt x="310" y="559"/>
                  </a:cubicBezTo>
                  <a:cubicBezTo>
                    <a:pt x="476" y="559"/>
                    <a:pt x="569" y="434"/>
                    <a:pt x="569" y="259"/>
                  </a:cubicBezTo>
                  <a:cubicBezTo>
                    <a:pt x="569" y="135"/>
                    <a:pt x="43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41"/>
            <p:cNvSpPr/>
            <p:nvPr/>
          </p:nvSpPr>
          <p:spPr>
            <a:xfrm>
              <a:off x="523475" y="2559650"/>
              <a:ext cx="13975" cy="14175"/>
            </a:xfrm>
            <a:custGeom>
              <a:rect b="b" l="l" r="r" t="t"/>
              <a:pathLst>
                <a:path extrusionOk="0" h="567" w="559">
                  <a:moveTo>
                    <a:pt x="325" y="0"/>
                  </a:moveTo>
                  <a:cubicBezTo>
                    <a:pt x="304" y="0"/>
                    <a:pt x="282" y="3"/>
                    <a:pt x="259" y="8"/>
                  </a:cubicBezTo>
                  <a:cubicBezTo>
                    <a:pt x="135" y="8"/>
                    <a:pt x="0" y="132"/>
                    <a:pt x="0" y="308"/>
                  </a:cubicBezTo>
                  <a:cubicBezTo>
                    <a:pt x="0" y="442"/>
                    <a:pt x="176" y="566"/>
                    <a:pt x="300" y="566"/>
                  </a:cubicBezTo>
                  <a:cubicBezTo>
                    <a:pt x="476" y="525"/>
                    <a:pt x="559" y="391"/>
                    <a:pt x="559" y="267"/>
                  </a:cubicBezTo>
                  <a:cubicBezTo>
                    <a:pt x="559" y="114"/>
                    <a:pt x="465" y="0"/>
                    <a:pt x="3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41"/>
            <p:cNvSpPr/>
            <p:nvPr/>
          </p:nvSpPr>
          <p:spPr>
            <a:xfrm>
              <a:off x="587050" y="2485200"/>
              <a:ext cx="15025" cy="13425"/>
            </a:xfrm>
            <a:custGeom>
              <a:rect b="b" l="l" r="r" t="t"/>
              <a:pathLst>
                <a:path extrusionOk="0" h="537" w="601">
                  <a:moveTo>
                    <a:pt x="350" y="1"/>
                  </a:moveTo>
                  <a:cubicBezTo>
                    <a:pt x="334" y="1"/>
                    <a:pt x="317" y="3"/>
                    <a:pt x="301" y="8"/>
                  </a:cubicBezTo>
                  <a:cubicBezTo>
                    <a:pt x="135" y="8"/>
                    <a:pt x="1" y="143"/>
                    <a:pt x="42" y="267"/>
                  </a:cubicBezTo>
                  <a:cubicBezTo>
                    <a:pt x="42" y="417"/>
                    <a:pt x="140" y="537"/>
                    <a:pt x="245" y="537"/>
                  </a:cubicBezTo>
                  <a:cubicBezTo>
                    <a:pt x="264" y="537"/>
                    <a:pt x="282" y="533"/>
                    <a:pt x="301" y="525"/>
                  </a:cubicBezTo>
                  <a:cubicBezTo>
                    <a:pt x="476" y="525"/>
                    <a:pt x="600" y="401"/>
                    <a:pt x="559" y="267"/>
                  </a:cubicBezTo>
                  <a:cubicBezTo>
                    <a:pt x="559" y="122"/>
                    <a:pt x="464" y="1"/>
                    <a:pt x="3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41"/>
            <p:cNvSpPr/>
            <p:nvPr/>
          </p:nvSpPr>
          <p:spPr>
            <a:xfrm>
              <a:off x="592475" y="2554425"/>
              <a:ext cx="15025" cy="13975"/>
            </a:xfrm>
            <a:custGeom>
              <a:rect b="b" l="l" r="r" t="t"/>
              <a:pathLst>
                <a:path extrusionOk="0" h="559" w="601">
                  <a:moveTo>
                    <a:pt x="259" y="0"/>
                  </a:moveTo>
                  <a:cubicBezTo>
                    <a:pt x="125" y="0"/>
                    <a:pt x="1" y="134"/>
                    <a:pt x="1" y="300"/>
                  </a:cubicBezTo>
                  <a:cubicBezTo>
                    <a:pt x="42" y="434"/>
                    <a:pt x="177" y="558"/>
                    <a:pt x="301" y="558"/>
                  </a:cubicBezTo>
                  <a:cubicBezTo>
                    <a:pt x="476" y="517"/>
                    <a:pt x="600" y="393"/>
                    <a:pt x="559" y="258"/>
                  </a:cubicBezTo>
                  <a:cubicBezTo>
                    <a:pt x="559" y="83"/>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41"/>
            <p:cNvSpPr/>
            <p:nvPr/>
          </p:nvSpPr>
          <p:spPr>
            <a:xfrm>
              <a:off x="488050" y="2464975"/>
              <a:ext cx="7525" cy="7525"/>
            </a:xfrm>
            <a:custGeom>
              <a:rect b="b" l="l" r="r" t="t"/>
              <a:pathLst>
                <a:path extrusionOk="0" h="301" w="301">
                  <a:moveTo>
                    <a:pt x="1" y="1"/>
                  </a:moveTo>
                  <a:lnTo>
                    <a:pt x="42" y="301"/>
                  </a:lnTo>
                  <a:cubicBezTo>
                    <a:pt x="166" y="259"/>
                    <a:pt x="259" y="176"/>
                    <a:pt x="301" y="42"/>
                  </a:cubicBezTo>
                  <a:lnTo>
                    <a:pt x="3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41"/>
            <p:cNvSpPr/>
            <p:nvPr/>
          </p:nvSpPr>
          <p:spPr>
            <a:xfrm>
              <a:off x="550350" y="2459550"/>
              <a:ext cx="14250" cy="7775"/>
            </a:xfrm>
            <a:custGeom>
              <a:rect b="b" l="l" r="r" t="t"/>
              <a:pathLst>
                <a:path extrusionOk="0" h="311" w="570">
                  <a:moveTo>
                    <a:pt x="569" y="1"/>
                  </a:moveTo>
                  <a:lnTo>
                    <a:pt x="1" y="52"/>
                  </a:lnTo>
                  <a:lnTo>
                    <a:pt x="1" y="94"/>
                  </a:lnTo>
                  <a:cubicBezTo>
                    <a:pt x="52" y="218"/>
                    <a:pt x="176" y="311"/>
                    <a:pt x="311" y="311"/>
                  </a:cubicBezTo>
                  <a:cubicBezTo>
                    <a:pt x="435" y="259"/>
                    <a:pt x="569" y="135"/>
                    <a:pt x="5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41"/>
            <p:cNvSpPr/>
            <p:nvPr/>
          </p:nvSpPr>
          <p:spPr>
            <a:xfrm>
              <a:off x="630225" y="2586725"/>
              <a:ext cx="6475" cy="6475"/>
            </a:xfrm>
            <a:custGeom>
              <a:rect b="b" l="l" r="r" t="t"/>
              <a:pathLst>
                <a:path extrusionOk="0" h="259" w="259">
                  <a:moveTo>
                    <a:pt x="259" y="0"/>
                  </a:moveTo>
                  <a:cubicBezTo>
                    <a:pt x="217" y="0"/>
                    <a:pt x="124" y="0"/>
                    <a:pt x="83" y="42"/>
                  </a:cubicBezTo>
                  <a:cubicBezTo>
                    <a:pt x="42" y="83"/>
                    <a:pt x="0" y="135"/>
                    <a:pt x="0" y="218"/>
                  </a:cubicBezTo>
                  <a:lnTo>
                    <a:pt x="0" y="259"/>
                  </a:lnTo>
                  <a:lnTo>
                    <a:pt x="259"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41"/>
            <p:cNvSpPr/>
            <p:nvPr/>
          </p:nvSpPr>
          <p:spPr>
            <a:xfrm>
              <a:off x="624800" y="2516675"/>
              <a:ext cx="7525" cy="13975"/>
            </a:xfrm>
            <a:custGeom>
              <a:rect b="b" l="l" r="r" t="t"/>
              <a:pathLst>
                <a:path extrusionOk="0" h="559" w="301">
                  <a:moveTo>
                    <a:pt x="259" y="1"/>
                  </a:moveTo>
                  <a:cubicBezTo>
                    <a:pt x="217" y="1"/>
                    <a:pt x="176" y="42"/>
                    <a:pt x="124" y="94"/>
                  </a:cubicBezTo>
                  <a:cubicBezTo>
                    <a:pt x="42" y="135"/>
                    <a:pt x="0" y="218"/>
                    <a:pt x="0" y="300"/>
                  </a:cubicBezTo>
                  <a:cubicBezTo>
                    <a:pt x="0" y="435"/>
                    <a:pt x="83" y="517"/>
                    <a:pt x="217" y="559"/>
                  </a:cubicBezTo>
                  <a:lnTo>
                    <a:pt x="30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41"/>
            <p:cNvSpPr/>
            <p:nvPr/>
          </p:nvSpPr>
          <p:spPr>
            <a:xfrm>
              <a:off x="619375" y="2454375"/>
              <a:ext cx="7500" cy="7525"/>
            </a:xfrm>
            <a:custGeom>
              <a:rect b="b" l="l" r="r" t="t"/>
              <a:pathLst>
                <a:path extrusionOk="0" h="301" w="300">
                  <a:moveTo>
                    <a:pt x="300" y="1"/>
                  </a:moveTo>
                  <a:lnTo>
                    <a:pt x="0" y="42"/>
                  </a:lnTo>
                  <a:lnTo>
                    <a:pt x="0" y="84"/>
                  </a:lnTo>
                  <a:cubicBezTo>
                    <a:pt x="41" y="208"/>
                    <a:pt x="134" y="259"/>
                    <a:pt x="259" y="301"/>
                  </a:cubicBezTo>
                  <a:lnTo>
                    <a:pt x="300" y="301"/>
                  </a:lnTo>
                  <a:lnTo>
                    <a:pt x="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41"/>
            <p:cNvSpPr/>
            <p:nvPr/>
          </p:nvSpPr>
          <p:spPr>
            <a:xfrm>
              <a:off x="359850" y="2607150"/>
              <a:ext cx="7525" cy="7500"/>
            </a:xfrm>
            <a:custGeom>
              <a:rect b="b" l="l" r="r" t="t"/>
              <a:pathLst>
                <a:path extrusionOk="0" h="300" w="301">
                  <a:moveTo>
                    <a:pt x="1" y="0"/>
                  </a:moveTo>
                  <a:lnTo>
                    <a:pt x="1" y="300"/>
                  </a:lnTo>
                  <a:lnTo>
                    <a:pt x="301" y="259"/>
                  </a:lnTo>
                  <a:cubicBezTo>
                    <a:pt x="301" y="135"/>
                    <a:pt x="218" y="42"/>
                    <a:pt x="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41"/>
            <p:cNvSpPr/>
            <p:nvPr/>
          </p:nvSpPr>
          <p:spPr>
            <a:xfrm>
              <a:off x="354425" y="2538375"/>
              <a:ext cx="7525" cy="14000"/>
            </a:xfrm>
            <a:custGeom>
              <a:rect b="b" l="l" r="r" t="t"/>
              <a:pathLst>
                <a:path extrusionOk="0" h="560" w="301">
                  <a:moveTo>
                    <a:pt x="1" y="1"/>
                  </a:moveTo>
                  <a:lnTo>
                    <a:pt x="42" y="559"/>
                  </a:lnTo>
                  <a:cubicBezTo>
                    <a:pt x="42" y="559"/>
                    <a:pt x="83" y="559"/>
                    <a:pt x="83" y="518"/>
                  </a:cubicBezTo>
                  <a:cubicBezTo>
                    <a:pt x="176" y="518"/>
                    <a:pt x="259" y="425"/>
                    <a:pt x="300" y="342"/>
                  </a:cubicBezTo>
                  <a:lnTo>
                    <a:pt x="300" y="259"/>
                  </a:lnTo>
                  <a:cubicBezTo>
                    <a:pt x="300" y="166"/>
                    <a:pt x="218" y="84"/>
                    <a:pt x="176" y="42"/>
                  </a:cubicBezTo>
                  <a:lnTo>
                    <a:pt x="1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41"/>
            <p:cNvSpPr/>
            <p:nvPr/>
          </p:nvSpPr>
          <p:spPr>
            <a:xfrm>
              <a:off x="422400" y="2601725"/>
              <a:ext cx="14000" cy="7775"/>
            </a:xfrm>
            <a:custGeom>
              <a:rect b="b" l="l" r="r" t="t"/>
              <a:pathLst>
                <a:path extrusionOk="0" h="311" w="560">
                  <a:moveTo>
                    <a:pt x="259" y="0"/>
                  </a:moveTo>
                  <a:cubicBezTo>
                    <a:pt x="208" y="0"/>
                    <a:pt x="166" y="52"/>
                    <a:pt x="125" y="93"/>
                  </a:cubicBezTo>
                  <a:cubicBezTo>
                    <a:pt x="83" y="93"/>
                    <a:pt x="42" y="134"/>
                    <a:pt x="42" y="217"/>
                  </a:cubicBezTo>
                  <a:cubicBezTo>
                    <a:pt x="1" y="217"/>
                    <a:pt x="1" y="259"/>
                    <a:pt x="1" y="310"/>
                  </a:cubicBezTo>
                  <a:lnTo>
                    <a:pt x="559" y="259"/>
                  </a:lnTo>
                  <a:cubicBezTo>
                    <a:pt x="559" y="134"/>
                    <a:pt x="42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41"/>
            <p:cNvSpPr/>
            <p:nvPr/>
          </p:nvSpPr>
          <p:spPr>
            <a:xfrm>
              <a:off x="416975" y="2532950"/>
              <a:ext cx="13975" cy="14000"/>
            </a:xfrm>
            <a:custGeom>
              <a:rect b="b" l="l" r="r" t="t"/>
              <a:pathLst>
                <a:path extrusionOk="0" h="560" w="559">
                  <a:moveTo>
                    <a:pt x="259" y="1"/>
                  </a:moveTo>
                  <a:cubicBezTo>
                    <a:pt x="125" y="1"/>
                    <a:pt x="1" y="125"/>
                    <a:pt x="1" y="301"/>
                  </a:cubicBezTo>
                  <a:cubicBezTo>
                    <a:pt x="42" y="425"/>
                    <a:pt x="166" y="559"/>
                    <a:pt x="300" y="559"/>
                  </a:cubicBezTo>
                  <a:cubicBezTo>
                    <a:pt x="476" y="559"/>
                    <a:pt x="559" y="383"/>
                    <a:pt x="559" y="259"/>
                  </a:cubicBezTo>
                  <a:cubicBezTo>
                    <a:pt x="559" y="84"/>
                    <a:pt x="42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41"/>
            <p:cNvSpPr/>
            <p:nvPr/>
          </p:nvSpPr>
          <p:spPr>
            <a:xfrm>
              <a:off x="379250" y="2500650"/>
              <a:ext cx="15000" cy="13975"/>
            </a:xfrm>
            <a:custGeom>
              <a:rect b="b" l="l" r="r" t="t"/>
              <a:pathLst>
                <a:path extrusionOk="0" h="559" w="600">
                  <a:moveTo>
                    <a:pt x="300" y="0"/>
                  </a:moveTo>
                  <a:cubicBezTo>
                    <a:pt x="124" y="42"/>
                    <a:pt x="0" y="166"/>
                    <a:pt x="41" y="300"/>
                  </a:cubicBezTo>
                  <a:cubicBezTo>
                    <a:pt x="41" y="476"/>
                    <a:pt x="176" y="559"/>
                    <a:pt x="341" y="559"/>
                  </a:cubicBezTo>
                  <a:cubicBezTo>
                    <a:pt x="476" y="559"/>
                    <a:pt x="600" y="424"/>
                    <a:pt x="600" y="259"/>
                  </a:cubicBezTo>
                  <a:cubicBezTo>
                    <a:pt x="558" y="125"/>
                    <a:pt x="434" y="0"/>
                    <a:pt x="3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41"/>
            <p:cNvSpPr/>
            <p:nvPr/>
          </p:nvSpPr>
          <p:spPr>
            <a:xfrm>
              <a:off x="384675" y="2570425"/>
              <a:ext cx="15000" cy="13400"/>
            </a:xfrm>
            <a:custGeom>
              <a:rect b="b" l="l" r="r" t="t"/>
              <a:pathLst>
                <a:path extrusionOk="0" h="536" w="600">
                  <a:moveTo>
                    <a:pt x="356" y="0"/>
                  </a:moveTo>
                  <a:cubicBezTo>
                    <a:pt x="338" y="0"/>
                    <a:pt x="319" y="4"/>
                    <a:pt x="300" y="11"/>
                  </a:cubicBezTo>
                  <a:cubicBezTo>
                    <a:pt x="124" y="11"/>
                    <a:pt x="0" y="135"/>
                    <a:pt x="42" y="270"/>
                  </a:cubicBezTo>
                  <a:cubicBezTo>
                    <a:pt x="42" y="415"/>
                    <a:pt x="137" y="536"/>
                    <a:pt x="279" y="536"/>
                  </a:cubicBezTo>
                  <a:cubicBezTo>
                    <a:pt x="299" y="536"/>
                    <a:pt x="320" y="533"/>
                    <a:pt x="341" y="528"/>
                  </a:cubicBezTo>
                  <a:cubicBezTo>
                    <a:pt x="476" y="528"/>
                    <a:pt x="600" y="394"/>
                    <a:pt x="559" y="218"/>
                  </a:cubicBezTo>
                  <a:cubicBezTo>
                    <a:pt x="559" y="113"/>
                    <a:pt x="462" y="0"/>
                    <a:pt x="3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41"/>
            <p:cNvSpPr/>
            <p:nvPr/>
          </p:nvSpPr>
          <p:spPr>
            <a:xfrm>
              <a:off x="449275" y="2495225"/>
              <a:ext cx="14000" cy="13975"/>
            </a:xfrm>
            <a:custGeom>
              <a:rect b="b" l="l" r="r" t="t"/>
              <a:pathLst>
                <a:path extrusionOk="0" h="559" w="560">
                  <a:moveTo>
                    <a:pt x="259" y="0"/>
                  </a:moveTo>
                  <a:cubicBezTo>
                    <a:pt x="84" y="42"/>
                    <a:pt x="1" y="176"/>
                    <a:pt x="1" y="300"/>
                  </a:cubicBezTo>
                  <a:cubicBezTo>
                    <a:pt x="1" y="476"/>
                    <a:pt x="125" y="559"/>
                    <a:pt x="301" y="559"/>
                  </a:cubicBezTo>
                  <a:cubicBezTo>
                    <a:pt x="425" y="559"/>
                    <a:pt x="559" y="435"/>
                    <a:pt x="559" y="259"/>
                  </a:cubicBezTo>
                  <a:cubicBezTo>
                    <a:pt x="559" y="124"/>
                    <a:pt x="38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41"/>
            <p:cNvSpPr/>
            <p:nvPr/>
          </p:nvSpPr>
          <p:spPr>
            <a:xfrm>
              <a:off x="454725" y="2565075"/>
              <a:ext cx="13975" cy="13325"/>
            </a:xfrm>
            <a:custGeom>
              <a:rect b="b" l="l" r="r" t="t"/>
              <a:pathLst>
                <a:path extrusionOk="0" h="533" w="559">
                  <a:moveTo>
                    <a:pt x="308" y="0"/>
                  </a:moveTo>
                  <a:cubicBezTo>
                    <a:pt x="291" y="0"/>
                    <a:pt x="275" y="3"/>
                    <a:pt x="259" y="8"/>
                  </a:cubicBezTo>
                  <a:cubicBezTo>
                    <a:pt x="83" y="8"/>
                    <a:pt x="0" y="132"/>
                    <a:pt x="0" y="308"/>
                  </a:cubicBezTo>
                  <a:cubicBezTo>
                    <a:pt x="0" y="417"/>
                    <a:pt x="95" y="533"/>
                    <a:pt x="236" y="533"/>
                  </a:cubicBezTo>
                  <a:cubicBezTo>
                    <a:pt x="256" y="533"/>
                    <a:pt x="278" y="530"/>
                    <a:pt x="300" y="525"/>
                  </a:cubicBezTo>
                  <a:cubicBezTo>
                    <a:pt x="424" y="525"/>
                    <a:pt x="558" y="391"/>
                    <a:pt x="558" y="267"/>
                  </a:cubicBezTo>
                  <a:cubicBezTo>
                    <a:pt x="522" y="114"/>
                    <a:pt x="416" y="0"/>
                    <a:pt x="3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41"/>
            <p:cNvSpPr/>
            <p:nvPr/>
          </p:nvSpPr>
          <p:spPr>
            <a:xfrm>
              <a:off x="350025" y="2474800"/>
              <a:ext cx="6500" cy="7525"/>
            </a:xfrm>
            <a:custGeom>
              <a:rect b="b" l="l" r="r" t="t"/>
              <a:pathLst>
                <a:path extrusionOk="0" h="301" w="260">
                  <a:moveTo>
                    <a:pt x="259" y="1"/>
                  </a:moveTo>
                  <a:lnTo>
                    <a:pt x="1" y="42"/>
                  </a:lnTo>
                  <a:lnTo>
                    <a:pt x="1" y="300"/>
                  </a:lnTo>
                  <a:cubicBezTo>
                    <a:pt x="135" y="300"/>
                    <a:pt x="259" y="218"/>
                    <a:pt x="259" y="83"/>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41"/>
            <p:cNvSpPr/>
            <p:nvPr/>
          </p:nvSpPr>
          <p:spPr>
            <a:xfrm>
              <a:off x="411550" y="2470400"/>
              <a:ext cx="15025" cy="7525"/>
            </a:xfrm>
            <a:custGeom>
              <a:rect b="b" l="l" r="r" t="t"/>
              <a:pathLst>
                <a:path extrusionOk="0" h="301" w="601">
                  <a:moveTo>
                    <a:pt x="559" y="1"/>
                  </a:moveTo>
                  <a:lnTo>
                    <a:pt x="0" y="42"/>
                  </a:lnTo>
                  <a:cubicBezTo>
                    <a:pt x="42" y="177"/>
                    <a:pt x="176" y="301"/>
                    <a:pt x="300" y="301"/>
                  </a:cubicBezTo>
                  <a:cubicBezTo>
                    <a:pt x="476" y="259"/>
                    <a:pt x="600" y="135"/>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41"/>
            <p:cNvSpPr/>
            <p:nvPr/>
          </p:nvSpPr>
          <p:spPr>
            <a:xfrm>
              <a:off x="491150" y="2596550"/>
              <a:ext cx="7525" cy="7525"/>
            </a:xfrm>
            <a:custGeom>
              <a:rect b="b" l="l" r="r" t="t"/>
              <a:pathLst>
                <a:path extrusionOk="0" h="301" w="301">
                  <a:moveTo>
                    <a:pt x="259" y="0"/>
                  </a:moveTo>
                  <a:cubicBezTo>
                    <a:pt x="218" y="0"/>
                    <a:pt x="177" y="42"/>
                    <a:pt x="135" y="83"/>
                  </a:cubicBezTo>
                  <a:cubicBezTo>
                    <a:pt x="42" y="124"/>
                    <a:pt x="1" y="207"/>
                    <a:pt x="1" y="300"/>
                  </a:cubicBezTo>
                  <a:lnTo>
                    <a:pt x="301"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41"/>
            <p:cNvSpPr/>
            <p:nvPr/>
          </p:nvSpPr>
          <p:spPr>
            <a:xfrm>
              <a:off x="485725" y="2527525"/>
              <a:ext cx="8825" cy="14000"/>
            </a:xfrm>
            <a:custGeom>
              <a:rect b="b" l="l" r="r" t="t"/>
              <a:pathLst>
                <a:path extrusionOk="0" h="560" w="353">
                  <a:moveTo>
                    <a:pt x="311" y="1"/>
                  </a:moveTo>
                  <a:cubicBezTo>
                    <a:pt x="218" y="1"/>
                    <a:pt x="177" y="42"/>
                    <a:pt x="135" y="42"/>
                  </a:cubicBezTo>
                  <a:cubicBezTo>
                    <a:pt x="52" y="125"/>
                    <a:pt x="1" y="218"/>
                    <a:pt x="52" y="301"/>
                  </a:cubicBezTo>
                  <a:cubicBezTo>
                    <a:pt x="52" y="435"/>
                    <a:pt x="135" y="518"/>
                    <a:pt x="218" y="559"/>
                  </a:cubicBezTo>
                  <a:lnTo>
                    <a:pt x="352" y="559"/>
                  </a:lnTo>
                  <a:lnTo>
                    <a:pt x="3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41"/>
            <p:cNvSpPr/>
            <p:nvPr/>
          </p:nvSpPr>
          <p:spPr>
            <a:xfrm>
              <a:off x="481600" y="2464975"/>
              <a:ext cx="7525" cy="7525"/>
            </a:xfrm>
            <a:custGeom>
              <a:rect b="b" l="l" r="r" t="t"/>
              <a:pathLst>
                <a:path extrusionOk="0" h="301" w="301">
                  <a:moveTo>
                    <a:pt x="259" y="1"/>
                  </a:moveTo>
                  <a:lnTo>
                    <a:pt x="0" y="42"/>
                  </a:lnTo>
                  <a:cubicBezTo>
                    <a:pt x="0" y="176"/>
                    <a:pt x="83" y="259"/>
                    <a:pt x="217" y="301"/>
                  </a:cubicBezTo>
                  <a:lnTo>
                    <a:pt x="300" y="301"/>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41"/>
            <p:cNvSpPr/>
            <p:nvPr/>
          </p:nvSpPr>
          <p:spPr>
            <a:xfrm>
              <a:off x="283350" y="2612575"/>
              <a:ext cx="13975" cy="7525"/>
            </a:xfrm>
            <a:custGeom>
              <a:rect b="b" l="l" r="r" t="t"/>
              <a:pathLst>
                <a:path extrusionOk="0" h="301" w="559">
                  <a:moveTo>
                    <a:pt x="300" y="0"/>
                  </a:moveTo>
                  <a:cubicBezTo>
                    <a:pt x="217" y="0"/>
                    <a:pt x="135" y="42"/>
                    <a:pt x="83" y="83"/>
                  </a:cubicBezTo>
                  <a:cubicBezTo>
                    <a:pt x="42" y="135"/>
                    <a:pt x="0" y="217"/>
                    <a:pt x="42" y="300"/>
                  </a:cubicBezTo>
                  <a:lnTo>
                    <a:pt x="559" y="259"/>
                  </a:lnTo>
                  <a:cubicBezTo>
                    <a:pt x="559" y="217"/>
                    <a:pt x="559" y="135"/>
                    <a:pt x="517" y="83"/>
                  </a:cubicBezTo>
                  <a:cubicBezTo>
                    <a:pt x="476" y="42"/>
                    <a:pt x="393" y="0"/>
                    <a:pt x="3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41"/>
            <p:cNvSpPr/>
            <p:nvPr/>
          </p:nvSpPr>
          <p:spPr>
            <a:xfrm>
              <a:off x="277925" y="2543375"/>
              <a:ext cx="15275" cy="14425"/>
            </a:xfrm>
            <a:custGeom>
              <a:rect b="b" l="l" r="r" t="t"/>
              <a:pathLst>
                <a:path extrusionOk="0" h="577" w="611">
                  <a:moveTo>
                    <a:pt x="349" y="0"/>
                  </a:moveTo>
                  <a:cubicBezTo>
                    <a:pt x="333" y="0"/>
                    <a:pt x="317" y="3"/>
                    <a:pt x="300" y="8"/>
                  </a:cubicBezTo>
                  <a:cubicBezTo>
                    <a:pt x="135" y="8"/>
                    <a:pt x="0" y="142"/>
                    <a:pt x="42" y="318"/>
                  </a:cubicBezTo>
                  <a:cubicBezTo>
                    <a:pt x="42" y="442"/>
                    <a:pt x="176" y="576"/>
                    <a:pt x="352" y="576"/>
                  </a:cubicBezTo>
                  <a:cubicBezTo>
                    <a:pt x="476" y="525"/>
                    <a:pt x="610" y="401"/>
                    <a:pt x="610" y="266"/>
                  </a:cubicBezTo>
                  <a:cubicBezTo>
                    <a:pt x="565" y="121"/>
                    <a:pt x="464" y="0"/>
                    <a:pt x="3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41"/>
            <p:cNvSpPr/>
            <p:nvPr/>
          </p:nvSpPr>
          <p:spPr>
            <a:xfrm>
              <a:off x="310225" y="2506075"/>
              <a:ext cx="15275" cy="13975"/>
            </a:xfrm>
            <a:custGeom>
              <a:rect b="b" l="l" r="r" t="t"/>
              <a:pathLst>
                <a:path extrusionOk="0" h="559" w="611">
                  <a:moveTo>
                    <a:pt x="259" y="1"/>
                  </a:moveTo>
                  <a:cubicBezTo>
                    <a:pt x="135" y="1"/>
                    <a:pt x="1" y="125"/>
                    <a:pt x="1" y="300"/>
                  </a:cubicBezTo>
                  <a:cubicBezTo>
                    <a:pt x="42" y="466"/>
                    <a:pt x="176" y="559"/>
                    <a:pt x="300" y="559"/>
                  </a:cubicBezTo>
                  <a:cubicBezTo>
                    <a:pt x="476" y="559"/>
                    <a:pt x="611" y="425"/>
                    <a:pt x="559" y="259"/>
                  </a:cubicBezTo>
                  <a:cubicBezTo>
                    <a:pt x="559" y="12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41"/>
            <p:cNvSpPr/>
            <p:nvPr/>
          </p:nvSpPr>
          <p:spPr>
            <a:xfrm>
              <a:off x="315650" y="2574825"/>
              <a:ext cx="14000" cy="14275"/>
            </a:xfrm>
            <a:custGeom>
              <a:rect b="b" l="l" r="r" t="t"/>
              <a:pathLst>
                <a:path extrusionOk="0" h="571" w="560">
                  <a:moveTo>
                    <a:pt x="259" y="1"/>
                  </a:moveTo>
                  <a:cubicBezTo>
                    <a:pt x="135" y="42"/>
                    <a:pt x="1" y="177"/>
                    <a:pt x="1" y="301"/>
                  </a:cubicBezTo>
                  <a:cubicBezTo>
                    <a:pt x="36" y="450"/>
                    <a:pt x="139" y="570"/>
                    <a:pt x="245" y="570"/>
                  </a:cubicBezTo>
                  <a:cubicBezTo>
                    <a:pt x="264" y="570"/>
                    <a:pt x="282" y="567"/>
                    <a:pt x="301" y="559"/>
                  </a:cubicBezTo>
                  <a:cubicBezTo>
                    <a:pt x="476" y="559"/>
                    <a:pt x="559" y="435"/>
                    <a:pt x="559" y="259"/>
                  </a:cubicBezTo>
                  <a:cubicBezTo>
                    <a:pt x="559" y="13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41"/>
            <p:cNvSpPr/>
            <p:nvPr/>
          </p:nvSpPr>
          <p:spPr>
            <a:xfrm>
              <a:off x="280250" y="2480225"/>
              <a:ext cx="7525" cy="7525"/>
            </a:xfrm>
            <a:custGeom>
              <a:rect b="b" l="l" r="r" t="t"/>
              <a:pathLst>
                <a:path extrusionOk="0" h="301" w="301">
                  <a:moveTo>
                    <a:pt x="300" y="1"/>
                  </a:moveTo>
                  <a:lnTo>
                    <a:pt x="42" y="42"/>
                  </a:lnTo>
                  <a:lnTo>
                    <a:pt x="0" y="301"/>
                  </a:lnTo>
                  <a:lnTo>
                    <a:pt x="42" y="301"/>
                  </a:lnTo>
                  <a:cubicBezTo>
                    <a:pt x="166" y="301"/>
                    <a:pt x="300" y="166"/>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41"/>
            <p:cNvSpPr/>
            <p:nvPr/>
          </p:nvSpPr>
          <p:spPr>
            <a:xfrm>
              <a:off x="353400" y="2607150"/>
              <a:ext cx="6475" cy="7500"/>
            </a:xfrm>
            <a:custGeom>
              <a:rect b="b" l="l" r="r" t="t"/>
              <a:pathLst>
                <a:path extrusionOk="0" h="300" w="259">
                  <a:moveTo>
                    <a:pt x="217" y="0"/>
                  </a:moveTo>
                  <a:cubicBezTo>
                    <a:pt x="83" y="42"/>
                    <a:pt x="0" y="135"/>
                    <a:pt x="0" y="259"/>
                  </a:cubicBezTo>
                  <a:lnTo>
                    <a:pt x="0" y="300"/>
                  </a:lnTo>
                  <a:lnTo>
                    <a:pt x="259"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41"/>
            <p:cNvSpPr/>
            <p:nvPr/>
          </p:nvSpPr>
          <p:spPr>
            <a:xfrm>
              <a:off x="347975" y="2538375"/>
              <a:ext cx="7500" cy="14000"/>
            </a:xfrm>
            <a:custGeom>
              <a:rect b="b" l="l" r="r" t="t"/>
              <a:pathLst>
                <a:path extrusionOk="0" h="560" w="300">
                  <a:moveTo>
                    <a:pt x="259" y="1"/>
                  </a:moveTo>
                  <a:cubicBezTo>
                    <a:pt x="217" y="1"/>
                    <a:pt x="134" y="1"/>
                    <a:pt x="83" y="42"/>
                  </a:cubicBezTo>
                  <a:cubicBezTo>
                    <a:pt x="41" y="84"/>
                    <a:pt x="0" y="208"/>
                    <a:pt x="0" y="301"/>
                  </a:cubicBezTo>
                  <a:cubicBezTo>
                    <a:pt x="0" y="384"/>
                    <a:pt x="83" y="518"/>
                    <a:pt x="176" y="518"/>
                  </a:cubicBezTo>
                  <a:cubicBezTo>
                    <a:pt x="217" y="559"/>
                    <a:pt x="259" y="559"/>
                    <a:pt x="300" y="5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41"/>
            <p:cNvSpPr/>
            <p:nvPr/>
          </p:nvSpPr>
          <p:spPr>
            <a:xfrm>
              <a:off x="342525" y="2475825"/>
              <a:ext cx="7525" cy="6500"/>
            </a:xfrm>
            <a:custGeom>
              <a:rect b="b" l="l" r="r" t="t"/>
              <a:pathLst>
                <a:path extrusionOk="0" h="260" w="301">
                  <a:moveTo>
                    <a:pt x="1" y="1"/>
                  </a:moveTo>
                  <a:lnTo>
                    <a:pt x="1" y="84"/>
                  </a:lnTo>
                  <a:cubicBezTo>
                    <a:pt x="42" y="177"/>
                    <a:pt x="135" y="259"/>
                    <a:pt x="259" y="259"/>
                  </a:cubicBezTo>
                  <a:lnTo>
                    <a:pt x="301" y="259"/>
                  </a:lnTo>
                  <a:lnTo>
                    <a:pt x="3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41"/>
            <p:cNvSpPr/>
            <p:nvPr/>
          </p:nvSpPr>
          <p:spPr>
            <a:xfrm>
              <a:off x="1041450" y="2416650"/>
              <a:ext cx="7775" cy="6475"/>
            </a:xfrm>
            <a:custGeom>
              <a:rect b="b" l="l" r="r" t="t"/>
              <a:pathLst>
                <a:path extrusionOk="0" h="259" w="311">
                  <a:moveTo>
                    <a:pt x="1" y="0"/>
                  </a:moveTo>
                  <a:lnTo>
                    <a:pt x="1" y="259"/>
                  </a:lnTo>
                  <a:lnTo>
                    <a:pt x="311" y="259"/>
                  </a:lnTo>
                  <a:cubicBezTo>
                    <a:pt x="311" y="217"/>
                    <a:pt x="259" y="166"/>
                    <a:pt x="259" y="124"/>
                  </a:cubicBezTo>
                  <a:cubicBezTo>
                    <a:pt x="259" y="124"/>
                    <a:pt x="259" y="83"/>
                    <a:pt x="218" y="83"/>
                  </a:cubicBezTo>
                  <a:lnTo>
                    <a:pt x="218" y="42"/>
                  </a:lnTo>
                  <a:cubicBezTo>
                    <a:pt x="176" y="42"/>
                    <a:pt x="135" y="0"/>
                    <a:pt x="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41"/>
            <p:cNvSpPr/>
            <p:nvPr/>
          </p:nvSpPr>
          <p:spPr>
            <a:xfrm>
              <a:off x="1104000" y="2412250"/>
              <a:ext cx="12950" cy="6500"/>
            </a:xfrm>
            <a:custGeom>
              <a:rect b="b" l="l" r="r" t="t"/>
              <a:pathLst>
                <a:path extrusionOk="0" h="260" w="518">
                  <a:moveTo>
                    <a:pt x="135" y="1"/>
                  </a:moveTo>
                  <a:cubicBezTo>
                    <a:pt x="83" y="42"/>
                    <a:pt x="42" y="83"/>
                    <a:pt x="42" y="135"/>
                  </a:cubicBezTo>
                  <a:cubicBezTo>
                    <a:pt x="1" y="176"/>
                    <a:pt x="1" y="218"/>
                    <a:pt x="1" y="259"/>
                  </a:cubicBezTo>
                  <a:lnTo>
                    <a:pt x="518" y="218"/>
                  </a:lnTo>
                  <a:lnTo>
                    <a:pt x="1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41"/>
            <p:cNvSpPr/>
            <p:nvPr/>
          </p:nvSpPr>
          <p:spPr>
            <a:xfrm>
              <a:off x="1067300" y="2385375"/>
              <a:ext cx="9850" cy="7525"/>
            </a:xfrm>
            <a:custGeom>
              <a:rect b="b" l="l" r="r" t="t"/>
              <a:pathLst>
                <a:path extrusionOk="0" h="301" w="394">
                  <a:moveTo>
                    <a:pt x="1" y="0"/>
                  </a:moveTo>
                  <a:lnTo>
                    <a:pt x="1" y="42"/>
                  </a:lnTo>
                  <a:cubicBezTo>
                    <a:pt x="1" y="217"/>
                    <a:pt x="135" y="300"/>
                    <a:pt x="311" y="300"/>
                  </a:cubicBezTo>
                  <a:cubicBezTo>
                    <a:pt x="352" y="300"/>
                    <a:pt x="352" y="300"/>
                    <a:pt x="393" y="259"/>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41"/>
            <p:cNvSpPr/>
            <p:nvPr/>
          </p:nvSpPr>
          <p:spPr>
            <a:xfrm>
              <a:off x="902650" y="2426200"/>
              <a:ext cx="7525" cy="7525"/>
            </a:xfrm>
            <a:custGeom>
              <a:rect b="b" l="l" r="r" t="t"/>
              <a:pathLst>
                <a:path extrusionOk="0" h="301" w="301">
                  <a:moveTo>
                    <a:pt x="1" y="1"/>
                  </a:moveTo>
                  <a:lnTo>
                    <a:pt x="42" y="301"/>
                  </a:lnTo>
                  <a:lnTo>
                    <a:pt x="300" y="259"/>
                  </a:lnTo>
                  <a:lnTo>
                    <a:pt x="300" y="177"/>
                  </a:lnTo>
                  <a:cubicBezTo>
                    <a:pt x="259" y="135"/>
                    <a:pt x="259" y="135"/>
                    <a:pt x="218" y="94"/>
                  </a:cubicBezTo>
                  <a:cubicBezTo>
                    <a:pt x="176" y="42"/>
                    <a:pt x="176" y="42"/>
                    <a:pt x="125" y="42"/>
                  </a:cubicBezTo>
                  <a:cubicBezTo>
                    <a:pt x="83" y="1"/>
                    <a:pt x="42"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41"/>
            <p:cNvSpPr/>
            <p:nvPr/>
          </p:nvSpPr>
          <p:spPr>
            <a:xfrm>
              <a:off x="897225" y="2357450"/>
              <a:ext cx="8550" cy="13975"/>
            </a:xfrm>
            <a:custGeom>
              <a:rect b="b" l="l" r="r" t="t"/>
              <a:pathLst>
                <a:path extrusionOk="0" h="559" w="342">
                  <a:moveTo>
                    <a:pt x="1" y="1"/>
                  </a:moveTo>
                  <a:lnTo>
                    <a:pt x="42" y="559"/>
                  </a:lnTo>
                  <a:cubicBezTo>
                    <a:pt x="218" y="559"/>
                    <a:pt x="342" y="425"/>
                    <a:pt x="300" y="259"/>
                  </a:cubicBezTo>
                  <a:cubicBezTo>
                    <a:pt x="300" y="125"/>
                    <a:pt x="176"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41"/>
            <p:cNvSpPr/>
            <p:nvPr/>
          </p:nvSpPr>
          <p:spPr>
            <a:xfrm>
              <a:off x="965200" y="2421500"/>
              <a:ext cx="15025" cy="7050"/>
            </a:xfrm>
            <a:custGeom>
              <a:rect b="b" l="l" r="r" t="t"/>
              <a:pathLst>
                <a:path extrusionOk="0" h="282" w="601">
                  <a:moveTo>
                    <a:pt x="342" y="0"/>
                  </a:moveTo>
                  <a:cubicBezTo>
                    <a:pt x="328" y="0"/>
                    <a:pt x="314" y="6"/>
                    <a:pt x="301" y="23"/>
                  </a:cubicBezTo>
                  <a:cubicBezTo>
                    <a:pt x="125" y="23"/>
                    <a:pt x="1" y="148"/>
                    <a:pt x="42" y="282"/>
                  </a:cubicBezTo>
                  <a:lnTo>
                    <a:pt x="600" y="230"/>
                  </a:lnTo>
                  <a:cubicBezTo>
                    <a:pt x="559" y="148"/>
                    <a:pt x="518" y="65"/>
                    <a:pt x="425" y="23"/>
                  </a:cubicBezTo>
                  <a:cubicBezTo>
                    <a:pt x="397" y="23"/>
                    <a:pt x="369"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41"/>
            <p:cNvSpPr/>
            <p:nvPr/>
          </p:nvSpPr>
          <p:spPr>
            <a:xfrm>
              <a:off x="960800" y="2352025"/>
              <a:ext cx="14000" cy="13975"/>
            </a:xfrm>
            <a:custGeom>
              <a:rect b="b" l="l" r="r" t="t"/>
              <a:pathLst>
                <a:path extrusionOk="0" h="559" w="560">
                  <a:moveTo>
                    <a:pt x="259" y="1"/>
                  </a:moveTo>
                  <a:cubicBezTo>
                    <a:pt x="84" y="42"/>
                    <a:pt x="1" y="166"/>
                    <a:pt x="1" y="300"/>
                  </a:cubicBezTo>
                  <a:cubicBezTo>
                    <a:pt x="1" y="476"/>
                    <a:pt x="125" y="559"/>
                    <a:pt x="301" y="559"/>
                  </a:cubicBezTo>
                  <a:cubicBezTo>
                    <a:pt x="435" y="559"/>
                    <a:pt x="559" y="424"/>
                    <a:pt x="559" y="259"/>
                  </a:cubicBezTo>
                  <a:cubicBezTo>
                    <a:pt x="518" y="125"/>
                    <a:pt x="38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41"/>
            <p:cNvSpPr/>
            <p:nvPr/>
          </p:nvSpPr>
          <p:spPr>
            <a:xfrm>
              <a:off x="923075" y="2320550"/>
              <a:ext cx="13975" cy="13350"/>
            </a:xfrm>
            <a:custGeom>
              <a:rect b="b" l="l" r="r" t="t"/>
              <a:pathLst>
                <a:path extrusionOk="0" h="534" w="559">
                  <a:moveTo>
                    <a:pt x="325" y="1"/>
                  </a:moveTo>
                  <a:cubicBezTo>
                    <a:pt x="304" y="1"/>
                    <a:pt x="282" y="3"/>
                    <a:pt x="259" y="9"/>
                  </a:cubicBezTo>
                  <a:cubicBezTo>
                    <a:pt x="135" y="9"/>
                    <a:pt x="0" y="133"/>
                    <a:pt x="0" y="267"/>
                  </a:cubicBezTo>
                  <a:cubicBezTo>
                    <a:pt x="0" y="420"/>
                    <a:pt x="133" y="533"/>
                    <a:pt x="249" y="533"/>
                  </a:cubicBezTo>
                  <a:cubicBezTo>
                    <a:pt x="267" y="533"/>
                    <a:pt x="284" y="531"/>
                    <a:pt x="300" y="525"/>
                  </a:cubicBezTo>
                  <a:cubicBezTo>
                    <a:pt x="476" y="525"/>
                    <a:pt x="559" y="391"/>
                    <a:pt x="559" y="267"/>
                  </a:cubicBezTo>
                  <a:cubicBezTo>
                    <a:pt x="559" y="114"/>
                    <a:pt x="465" y="1"/>
                    <a:pt x="3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41"/>
            <p:cNvSpPr/>
            <p:nvPr/>
          </p:nvSpPr>
          <p:spPr>
            <a:xfrm>
              <a:off x="928500" y="2389775"/>
              <a:ext cx="13975" cy="13975"/>
            </a:xfrm>
            <a:custGeom>
              <a:rect b="b" l="l" r="r" t="t"/>
              <a:pathLst>
                <a:path extrusionOk="0" h="559" w="559">
                  <a:moveTo>
                    <a:pt x="259" y="0"/>
                  </a:moveTo>
                  <a:cubicBezTo>
                    <a:pt x="83" y="0"/>
                    <a:pt x="1" y="124"/>
                    <a:pt x="1" y="300"/>
                  </a:cubicBezTo>
                  <a:cubicBezTo>
                    <a:pt x="1" y="424"/>
                    <a:pt x="125" y="558"/>
                    <a:pt x="300" y="558"/>
                  </a:cubicBezTo>
                  <a:cubicBezTo>
                    <a:pt x="476" y="517"/>
                    <a:pt x="559" y="383"/>
                    <a:pt x="559" y="259"/>
                  </a:cubicBezTo>
                  <a:cubicBezTo>
                    <a:pt x="559" y="83"/>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41"/>
            <p:cNvSpPr/>
            <p:nvPr/>
          </p:nvSpPr>
          <p:spPr>
            <a:xfrm>
              <a:off x="997525" y="2384325"/>
              <a:ext cx="13975" cy="14000"/>
            </a:xfrm>
            <a:custGeom>
              <a:rect b="b" l="l" r="r" t="t"/>
              <a:pathLst>
                <a:path extrusionOk="0" h="560" w="559">
                  <a:moveTo>
                    <a:pt x="259" y="1"/>
                  </a:moveTo>
                  <a:cubicBezTo>
                    <a:pt x="124" y="1"/>
                    <a:pt x="0" y="125"/>
                    <a:pt x="0" y="301"/>
                  </a:cubicBezTo>
                  <a:cubicBezTo>
                    <a:pt x="41" y="425"/>
                    <a:pt x="165" y="559"/>
                    <a:pt x="300" y="559"/>
                  </a:cubicBezTo>
                  <a:cubicBezTo>
                    <a:pt x="465" y="559"/>
                    <a:pt x="558" y="383"/>
                    <a:pt x="558" y="259"/>
                  </a:cubicBezTo>
                  <a:cubicBezTo>
                    <a:pt x="558" y="84"/>
                    <a:pt x="42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41"/>
            <p:cNvSpPr/>
            <p:nvPr/>
          </p:nvSpPr>
          <p:spPr>
            <a:xfrm>
              <a:off x="892825" y="2294900"/>
              <a:ext cx="7775" cy="7525"/>
            </a:xfrm>
            <a:custGeom>
              <a:rect b="b" l="l" r="r" t="t"/>
              <a:pathLst>
                <a:path extrusionOk="0" h="301" w="311">
                  <a:moveTo>
                    <a:pt x="1" y="1"/>
                  </a:moveTo>
                  <a:lnTo>
                    <a:pt x="52" y="300"/>
                  </a:lnTo>
                  <a:cubicBezTo>
                    <a:pt x="177" y="259"/>
                    <a:pt x="311" y="125"/>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41"/>
            <p:cNvSpPr/>
            <p:nvPr/>
          </p:nvSpPr>
          <p:spPr>
            <a:xfrm>
              <a:off x="1035000" y="2416650"/>
              <a:ext cx="6475" cy="7525"/>
            </a:xfrm>
            <a:custGeom>
              <a:rect b="b" l="l" r="r" t="t"/>
              <a:pathLst>
                <a:path extrusionOk="0" h="301" w="259">
                  <a:moveTo>
                    <a:pt x="259" y="0"/>
                  </a:moveTo>
                  <a:cubicBezTo>
                    <a:pt x="217" y="0"/>
                    <a:pt x="135" y="0"/>
                    <a:pt x="93" y="42"/>
                  </a:cubicBezTo>
                  <a:cubicBezTo>
                    <a:pt x="52" y="83"/>
                    <a:pt x="0" y="166"/>
                    <a:pt x="0" y="217"/>
                  </a:cubicBezTo>
                  <a:lnTo>
                    <a:pt x="0" y="300"/>
                  </a:lnTo>
                  <a:lnTo>
                    <a:pt x="259"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41"/>
            <p:cNvSpPr/>
            <p:nvPr/>
          </p:nvSpPr>
          <p:spPr>
            <a:xfrm>
              <a:off x="764875" y="2437075"/>
              <a:ext cx="7525" cy="7500"/>
            </a:xfrm>
            <a:custGeom>
              <a:rect b="b" l="l" r="r" t="t"/>
              <a:pathLst>
                <a:path extrusionOk="0" h="300" w="301">
                  <a:moveTo>
                    <a:pt x="1" y="0"/>
                  </a:moveTo>
                  <a:lnTo>
                    <a:pt x="1" y="300"/>
                  </a:lnTo>
                  <a:lnTo>
                    <a:pt x="301" y="259"/>
                  </a:lnTo>
                  <a:cubicBezTo>
                    <a:pt x="301" y="217"/>
                    <a:pt x="259" y="176"/>
                    <a:pt x="259" y="176"/>
                  </a:cubicBezTo>
                  <a:cubicBezTo>
                    <a:pt x="259" y="124"/>
                    <a:pt x="259" y="124"/>
                    <a:pt x="208" y="124"/>
                  </a:cubicBezTo>
                  <a:lnTo>
                    <a:pt x="166" y="83"/>
                  </a:lnTo>
                  <a:cubicBezTo>
                    <a:pt x="166" y="41"/>
                    <a:pt x="125" y="41"/>
                    <a:pt x="84" y="41"/>
                  </a:cubicBezTo>
                  <a:cubicBezTo>
                    <a:pt x="84" y="0"/>
                    <a:pt x="42"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41"/>
            <p:cNvSpPr/>
            <p:nvPr/>
          </p:nvSpPr>
          <p:spPr>
            <a:xfrm>
              <a:off x="759450" y="2368050"/>
              <a:ext cx="7525" cy="13975"/>
            </a:xfrm>
            <a:custGeom>
              <a:rect b="b" l="l" r="r" t="t"/>
              <a:pathLst>
                <a:path extrusionOk="0" h="559" w="301">
                  <a:moveTo>
                    <a:pt x="1" y="1"/>
                  </a:moveTo>
                  <a:lnTo>
                    <a:pt x="42" y="559"/>
                  </a:lnTo>
                  <a:cubicBezTo>
                    <a:pt x="84" y="559"/>
                    <a:pt x="125" y="518"/>
                    <a:pt x="125" y="518"/>
                  </a:cubicBezTo>
                  <a:cubicBezTo>
                    <a:pt x="166" y="518"/>
                    <a:pt x="166" y="518"/>
                    <a:pt x="166" y="476"/>
                  </a:cubicBezTo>
                  <a:cubicBezTo>
                    <a:pt x="259" y="435"/>
                    <a:pt x="301" y="352"/>
                    <a:pt x="301" y="259"/>
                  </a:cubicBezTo>
                  <a:cubicBezTo>
                    <a:pt x="301" y="135"/>
                    <a:pt x="166" y="1"/>
                    <a:pt x="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41"/>
            <p:cNvSpPr/>
            <p:nvPr/>
          </p:nvSpPr>
          <p:spPr>
            <a:xfrm>
              <a:off x="827175" y="2431625"/>
              <a:ext cx="13975" cy="7525"/>
            </a:xfrm>
            <a:custGeom>
              <a:rect b="b" l="l" r="r" t="t"/>
              <a:pathLst>
                <a:path extrusionOk="0" h="301" w="559">
                  <a:moveTo>
                    <a:pt x="259" y="1"/>
                  </a:moveTo>
                  <a:cubicBezTo>
                    <a:pt x="176" y="1"/>
                    <a:pt x="135" y="42"/>
                    <a:pt x="94" y="135"/>
                  </a:cubicBezTo>
                  <a:cubicBezTo>
                    <a:pt x="42" y="177"/>
                    <a:pt x="1" y="218"/>
                    <a:pt x="1" y="301"/>
                  </a:cubicBezTo>
                  <a:lnTo>
                    <a:pt x="559" y="259"/>
                  </a:lnTo>
                  <a:cubicBezTo>
                    <a:pt x="559" y="135"/>
                    <a:pt x="435" y="42"/>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41"/>
            <p:cNvSpPr/>
            <p:nvPr/>
          </p:nvSpPr>
          <p:spPr>
            <a:xfrm>
              <a:off x="821750" y="2362625"/>
              <a:ext cx="14250" cy="14250"/>
            </a:xfrm>
            <a:custGeom>
              <a:rect b="b" l="l" r="r" t="t"/>
              <a:pathLst>
                <a:path extrusionOk="0" h="570" w="570">
                  <a:moveTo>
                    <a:pt x="259" y="0"/>
                  </a:moveTo>
                  <a:cubicBezTo>
                    <a:pt x="135" y="0"/>
                    <a:pt x="1" y="135"/>
                    <a:pt x="1" y="311"/>
                  </a:cubicBezTo>
                  <a:cubicBezTo>
                    <a:pt x="1" y="476"/>
                    <a:pt x="176" y="569"/>
                    <a:pt x="311" y="569"/>
                  </a:cubicBezTo>
                  <a:cubicBezTo>
                    <a:pt x="476" y="569"/>
                    <a:pt x="569" y="435"/>
                    <a:pt x="569" y="259"/>
                  </a:cubicBezTo>
                  <a:cubicBezTo>
                    <a:pt x="569" y="94"/>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41"/>
            <p:cNvSpPr/>
            <p:nvPr/>
          </p:nvSpPr>
          <p:spPr>
            <a:xfrm>
              <a:off x="784275" y="2330325"/>
              <a:ext cx="15025" cy="14225"/>
            </a:xfrm>
            <a:custGeom>
              <a:rect b="b" l="l" r="r" t="t"/>
              <a:pathLst>
                <a:path extrusionOk="0" h="569" w="601">
                  <a:moveTo>
                    <a:pt x="300" y="0"/>
                  </a:moveTo>
                  <a:cubicBezTo>
                    <a:pt x="124" y="52"/>
                    <a:pt x="0" y="176"/>
                    <a:pt x="42" y="310"/>
                  </a:cubicBezTo>
                  <a:cubicBezTo>
                    <a:pt x="42" y="476"/>
                    <a:pt x="166" y="569"/>
                    <a:pt x="342" y="569"/>
                  </a:cubicBezTo>
                  <a:cubicBezTo>
                    <a:pt x="466" y="569"/>
                    <a:pt x="600" y="434"/>
                    <a:pt x="559" y="259"/>
                  </a:cubicBezTo>
                  <a:cubicBezTo>
                    <a:pt x="559" y="134"/>
                    <a:pt x="424" y="0"/>
                    <a:pt x="3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41"/>
            <p:cNvSpPr/>
            <p:nvPr/>
          </p:nvSpPr>
          <p:spPr>
            <a:xfrm>
              <a:off x="789450" y="2400175"/>
              <a:ext cx="15275" cy="13325"/>
            </a:xfrm>
            <a:custGeom>
              <a:rect b="b" l="l" r="r" t="t"/>
              <a:pathLst>
                <a:path extrusionOk="0" h="533" w="611">
                  <a:moveTo>
                    <a:pt x="322" y="0"/>
                  </a:moveTo>
                  <a:cubicBezTo>
                    <a:pt x="302" y="0"/>
                    <a:pt x="280" y="3"/>
                    <a:pt x="259" y="8"/>
                  </a:cubicBezTo>
                  <a:cubicBezTo>
                    <a:pt x="135" y="8"/>
                    <a:pt x="0" y="142"/>
                    <a:pt x="52" y="308"/>
                  </a:cubicBezTo>
                  <a:cubicBezTo>
                    <a:pt x="52" y="424"/>
                    <a:pt x="145" y="533"/>
                    <a:pt x="257" y="533"/>
                  </a:cubicBezTo>
                  <a:cubicBezTo>
                    <a:pt x="275" y="533"/>
                    <a:pt x="292" y="530"/>
                    <a:pt x="310" y="525"/>
                  </a:cubicBezTo>
                  <a:cubicBezTo>
                    <a:pt x="476" y="525"/>
                    <a:pt x="610" y="401"/>
                    <a:pt x="569" y="266"/>
                  </a:cubicBezTo>
                  <a:cubicBezTo>
                    <a:pt x="569" y="122"/>
                    <a:pt x="466" y="0"/>
                    <a:pt x="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41"/>
            <p:cNvSpPr/>
            <p:nvPr/>
          </p:nvSpPr>
          <p:spPr>
            <a:xfrm>
              <a:off x="854050" y="2325150"/>
              <a:ext cx="14250" cy="14175"/>
            </a:xfrm>
            <a:custGeom>
              <a:rect b="b" l="l" r="r" t="t"/>
              <a:pathLst>
                <a:path extrusionOk="0" h="567" w="570">
                  <a:moveTo>
                    <a:pt x="259" y="0"/>
                  </a:moveTo>
                  <a:cubicBezTo>
                    <a:pt x="94" y="42"/>
                    <a:pt x="1" y="166"/>
                    <a:pt x="1" y="300"/>
                  </a:cubicBezTo>
                  <a:cubicBezTo>
                    <a:pt x="1" y="445"/>
                    <a:pt x="104" y="566"/>
                    <a:pt x="248" y="566"/>
                  </a:cubicBezTo>
                  <a:cubicBezTo>
                    <a:pt x="268" y="566"/>
                    <a:pt x="289" y="564"/>
                    <a:pt x="311" y="559"/>
                  </a:cubicBezTo>
                  <a:cubicBezTo>
                    <a:pt x="435" y="559"/>
                    <a:pt x="570" y="424"/>
                    <a:pt x="570" y="259"/>
                  </a:cubicBezTo>
                  <a:cubicBezTo>
                    <a:pt x="570" y="124"/>
                    <a:pt x="39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41"/>
            <p:cNvSpPr/>
            <p:nvPr/>
          </p:nvSpPr>
          <p:spPr>
            <a:xfrm>
              <a:off x="859500" y="2394750"/>
              <a:ext cx="13975" cy="14425"/>
            </a:xfrm>
            <a:custGeom>
              <a:rect b="b" l="l" r="r" t="t"/>
              <a:pathLst>
                <a:path extrusionOk="0" h="577" w="559">
                  <a:moveTo>
                    <a:pt x="308" y="0"/>
                  </a:moveTo>
                  <a:cubicBezTo>
                    <a:pt x="292" y="0"/>
                    <a:pt x="275" y="3"/>
                    <a:pt x="258" y="8"/>
                  </a:cubicBezTo>
                  <a:cubicBezTo>
                    <a:pt x="93" y="8"/>
                    <a:pt x="0" y="142"/>
                    <a:pt x="0" y="318"/>
                  </a:cubicBezTo>
                  <a:cubicBezTo>
                    <a:pt x="0" y="442"/>
                    <a:pt x="134" y="576"/>
                    <a:pt x="300" y="576"/>
                  </a:cubicBezTo>
                  <a:cubicBezTo>
                    <a:pt x="434" y="525"/>
                    <a:pt x="558" y="401"/>
                    <a:pt x="558" y="266"/>
                  </a:cubicBezTo>
                  <a:cubicBezTo>
                    <a:pt x="522" y="121"/>
                    <a:pt x="422" y="0"/>
                    <a:pt x="3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41"/>
            <p:cNvSpPr/>
            <p:nvPr/>
          </p:nvSpPr>
          <p:spPr>
            <a:xfrm>
              <a:off x="754025" y="2305750"/>
              <a:ext cx="7525" cy="7525"/>
            </a:xfrm>
            <a:custGeom>
              <a:rect b="b" l="l" r="r" t="t"/>
              <a:pathLst>
                <a:path extrusionOk="0" h="301" w="301">
                  <a:moveTo>
                    <a:pt x="1" y="1"/>
                  </a:moveTo>
                  <a:lnTo>
                    <a:pt x="42" y="301"/>
                  </a:lnTo>
                  <a:cubicBezTo>
                    <a:pt x="125" y="259"/>
                    <a:pt x="218" y="208"/>
                    <a:pt x="259" y="125"/>
                  </a:cubicBezTo>
                  <a:cubicBezTo>
                    <a:pt x="301" y="84"/>
                    <a:pt x="301" y="42"/>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41"/>
            <p:cNvSpPr/>
            <p:nvPr/>
          </p:nvSpPr>
          <p:spPr>
            <a:xfrm>
              <a:off x="816575" y="2300325"/>
              <a:ext cx="14000" cy="7525"/>
            </a:xfrm>
            <a:custGeom>
              <a:rect b="b" l="l" r="r" t="t"/>
              <a:pathLst>
                <a:path extrusionOk="0" h="301" w="560">
                  <a:moveTo>
                    <a:pt x="559" y="1"/>
                  </a:moveTo>
                  <a:lnTo>
                    <a:pt x="1" y="42"/>
                  </a:lnTo>
                  <a:cubicBezTo>
                    <a:pt x="1" y="42"/>
                    <a:pt x="1" y="83"/>
                    <a:pt x="42" y="83"/>
                  </a:cubicBezTo>
                  <a:cubicBezTo>
                    <a:pt x="42" y="218"/>
                    <a:pt x="166" y="301"/>
                    <a:pt x="301" y="301"/>
                  </a:cubicBezTo>
                  <a:cubicBezTo>
                    <a:pt x="466" y="259"/>
                    <a:pt x="559" y="125"/>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41"/>
            <p:cNvSpPr/>
            <p:nvPr/>
          </p:nvSpPr>
          <p:spPr>
            <a:xfrm>
              <a:off x="896200" y="2426200"/>
              <a:ext cx="7500" cy="7525"/>
            </a:xfrm>
            <a:custGeom>
              <a:rect b="b" l="l" r="r" t="t"/>
              <a:pathLst>
                <a:path extrusionOk="0" h="301" w="300">
                  <a:moveTo>
                    <a:pt x="259" y="1"/>
                  </a:moveTo>
                  <a:cubicBezTo>
                    <a:pt x="217" y="42"/>
                    <a:pt x="176" y="42"/>
                    <a:pt x="124" y="94"/>
                  </a:cubicBezTo>
                  <a:cubicBezTo>
                    <a:pt x="83" y="135"/>
                    <a:pt x="42" y="177"/>
                    <a:pt x="42" y="218"/>
                  </a:cubicBezTo>
                  <a:cubicBezTo>
                    <a:pt x="0" y="259"/>
                    <a:pt x="0" y="259"/>
                    <a:pt x="0" y="301"/>
                  </a:cubicBezTo>
                  <a:lnTo>
                    <a:pt x="300" y="301"/>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41"/>
            <p:cNvSpPr/>
            <p:nvPr/>
          </p:nvSpPr>
          <p:spPr>
            <a:xfrm>
              <a:off x="890775" y="2357450"/>
              <a:ext cx="7500" cy="13975"/>
            </a:xfrm>
            <a:custGeom>
              <a:rect b="b" l="l" r="r" t="t"/>
              <a:pathLst>
                <a:path extrusionOk="0" h="559" w="300">
                  <a:moveTo>
                    <a:pt x="217" y="1"/>
                  </a:moveTo>
                  <a:cubicBezTo>
                    <a:pt x="176" y="42"/>
                    <a:pt x="134" y="42"/>
                    <a:pt x="83" y="83"/>
                  </a:cubicBezTo>
                  <a:lnTo>
                    <a:pt x="41" y="125"/>
                  </a:lnTo>
                  <a:cubicBezTo>
                    <a:pt x="41" y="166"/>
                    <a:pt x="0" y="259"/>
                    <a:pt x="41" y="301"/>
                  </a:cubicBezTo>
                  <a:cubicBezTo>
                    <a:pt x="41" y="425"/>
                    <a:pt x="83" y="518"/>
                    <a:pt x="217" y="559"/>
                  </a:cubicBezTo>
                  <a:lnTo>
                    <a:pt x="30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41"/>
            <p:cNvSpPr/>
            <p:nvPr/>
          </p:nvSpPr>
          <p:spPr>
            <a:xfrm>
              <a:off x="886375" y="2294900"/>
              <a:ext cx="7775" cy="7525"/>
            </a:xfrm>
            <a:custGeom>
              <a:rect b="b" l="l" r="r" t="t"/>
              <a:pathLst>
                <a:path extrusionOk="0" h="301" w="311">
                  <a:moveTo>
                    <a:pt x="259" y="1"/>
                  </a:moveTo>
                  <a:lnTo>
                    <a:pt x="0" y="42"/>
                  </a:lnTo>
                  <a:cubicBezTo>
                    <a:pt x="0" y="125"/>
                    <a:pt x="52" y="218"/>
                    <a:pt x="135" y="259"/>
                  </a:cubicBezTo>
                  <a:cubicBezTo>
                    <a:pt x="176" y="300"/>
                    <a:pt x="217" y="300"/>
                    <a:pt x="310" y="300"/>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41"/>
            <p:cNvSpPr/>
            <p:nvPr/>
          </p:nvSpPr>
          <p:spPr>
            <a:xfrm>
              <a:off x="625825" y="2447925"/>
              <a:ext cx="7525" cy="6475"/>
            </a:xfrm>
            <a:custGeom>
              <a:rect b="b" l="l" r="r" t="t"/>
              <a:pathLst>
                <a:path extrusionOk="0" h="259" w="301">
                  <a:moveTo>
                    <a:pt x="1" y="0"/>
                  </a:moveTo>
                  <a:lnTo>
                    <a:pt x="42" y="259"/>
                  </a:lnTo>
                  <a:lnTo>
                    <a:pt x="300" y="259"/>
                  </a:lnTo>
                  <a:cubicBezTo>
                    <a:pt x="300" y="207"/>
                    <a:pt x="300" y="166"/>
                    <a:pt x="259" y="124"/>
                  </a:cubicBezTo>
                  <a:cubicBezTo>
                    <a:pt x="259" y="124"/>
                    <a:pt x="259" y="83"/>
                    <a:pt x="218" y="83"/>
                  </a:cubicBezTo>
                  <a:lnTo>
                    <a:pt x="1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41"/>
            <p:cNvSpPr/>
            <p:nvPr/>
          </p:nvSpPr>
          <p:spPr>
            <a:xfrm>
              <a:off x="620400" y="2378700"/>
              <a:ext cx="7525" cy="14200"/>
            </a:xfrm>
            <a:custGeom>
              <a:rect b="b" l="l" r="r" t="t"/>
              <a:pathLst>
                <a:path extrusionOk="0" h="568" w="301">
                  <a:moveTo>
                    <a:pt x="67" y="1"/>
                  </a:moveTo>
                  <a:cubicBezTo>
                    <a:pt x="46" y="1"/>
                    <a:pt x="23" y="3"/>
                    <a:pt x="0" y="9"/>
                  </a:cubicBezTo>
                  <a:lnTo>
                    <a:pt x="42" y="567"/>
                  </a:lnTo>
                  <a:cubicBezTo>
                    <a:pt x="93" y="567"/>
                    <a:pt x="135" y="526"/>
                    <a:pt x="176" y="526"/>
                  </a:cubicBezTo>
                  <a:cubicBezTo>
                    <a:pt x="176" y="526"/>
                    <a:pt x="176" y="484"/>
                    <a:pt x="218" y="484"/>
                  </a:cubicBezTo>
                  <a:cubicBezTo>
                    <a:pt x="259" y="443"/>
                    <a:pt x="300" y="350"/>
                    <a:pt x="300" y="267"/>
                  </a:cubicBezTo>
                  <a:cubicBezTo>
                    <a:pt x="300" y="115"/>
                    <a:pt x="207" y="1"/>
                    <a:pt x="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41"/>
            <p:cNvSpPr/>
            <p:nvPr/>
          </p:nvSpPr>
          <p:spPr>
            <a:xfrm>
              <a:off x="688375" y="2442500"/>
              <a:ext cx="13975" cy="7525"/>
            </a:xfrm>
            <a:custGeom>
              <a:rect b="b" l="l" r="r" t="t"/>
              <a:pathLst>
                <a:path extrusionOk="0" h="301" w="559">
                  <a:moveTo>
                    <a:pt x="259" y="0"/>
                  </a:moveTo>
                  <a:cubicBezTo>
                    <a:pt x="125" y="0"/>
                    <a:pt x="1" y="124"/>
                    <a:pt x="42" y="300"/>
                  </a:cubicBezTo>
                  <a:lnTo>
                    <a:pt x="559" y="259"/>
                  </a:lnTo>
                  <a:cubicBezTo>
                    <a:pt x="559" y="166"/>
                    <a:pt x="518" y="83"/>
                    <a:pt x="424" y="42"/>
                  </a:cubicBezTo>
                  <a:cubicBezTo>
                    <a:pt x="383" y="0"/>
                    <a:pt x="342"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41"/>
            <p:cNvSpPr/>
            <p:nvPr/>
          </p:nvSpPr>
          <p:spPr>
            <a:xfrm>
              <a:off x="682950" y="2373475"/>
              <a:ext cx="15025" cy="14000"/>
            </a:xfrm>
            <a:custGeom>
              <a:rect b="b" l="l" r="r" t="t"/>
              <a:pathLst>
                <a:path extrusionOk="0" h="560" w="601">
                  <a:moveTo>
                    <a:pt x="300" y="1"/>
                  </a:moveTo>
                  <a:cubicBezTo>
                    <a:pt x="125" y="1"/>
                    <a:pt x="0" y="135"/>
                    <a:pt x="42" y="301"/>
                  </a:cubicBezTo>
                  <a:cubicBezTo>
                    <a:pt x="42" y="435"/>
                    <a:pt x="176" y="559"/>
                    <a:pt x="342" y="559"/>
                  </a:cubicBezTo>
                  <a:cubicBezTo>
                    <a:pt x="476" y="518"/>
                    <a:pt x="600" y="394"/>
                    <a:pt x="600" y="259"/>
                  </a:cubicBezTo>
                  <a:cubicBezTo>
                    <a:pt x="559" y="83"/>
                    <a:pt x="435" y="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41"/>
            <p:cNvSpPr/>
            <p:nvPr/>
          </p:nvSpPr>
          <p:spPr>
            <a:xfrm>
              <a:off x="646250" y="2341175"/>
              <a:ext cx="13975" cy="13975"/>
            </a:xfrm>
            <a:custGeom>
              <a:rect b="b" l="l" r="r" t="t"/>
              <a:pathLst>
                <a:path extrusionOk="0" h="559" w="559">
                  <a:moveTo>
                    <a:pt x="259" y="0"/>
                  </a:moveTo>
                  <a:cubicBezTo>
                    <a:pt x="93" y="0"/>
                    <a:pt x="0" y="135"/>
                    <a:pt x="0" y="300"/>
                  </a:cubicBezTo>
                  <a:cubicBezTo>
                    <a:pt x="0" y="476"/>
                    <a:pt x="135" y="559"/>
                    <a:pt x="300" y="559"/>
                  </a:cubicBezTo>
                  <a:cubicBezTo>
                    <a:pt x="476" y="559"/>
                    <a:pt x="559" y="435"/>
                    <a:pt x="559" y="259"/>
                  </a:cubicBezTo>
                  <a:cubicBezTo>
                    <a:pt x="559" y="135"/>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41"/>
            <p:cNvSpPr/>
            <p:nvPr/>
          </p:nvSpPr>
          <p:spPr>
            <a:xfrm>
              <a:off x="651675" y="2410175"/>
              <a:ext cx="13975" cy="14200"/>
            </a:xfrm>
            <a:custGeom>
              <a:rect b="b" l="l" r="r" t="t"/>
              <a:pathLst>
                <a:path extrusionOk="0" h="568" w="559">
                  <a:moveTo>
                    <a:pt x="259" y="1"/>
                  </a:moveTo>
                  <a:cubicBezTo>
                    <a:pt x="83" y="42"/>
                    <a:pt x="0" y="166"/>
                    <a:pt x="0" y="301"/>
                  </a:cubicBezTo>
                  <a:cubicBezTo>
                    <a:pt x="0" y="453"/>
                    <a:pt x="102" y="567"/>
                    <a:pt x="237" y="567"/>
                  </a:cubicBezTo>
                  <a:cubicBezTo>
                    <a:pt x="258" y="567"/>
                    <a:pt x="279" y="565"/>
                    <a:pt x="300" y="559"/>
                  </a:cubicBezTo>
                  <a:cubicBezTo>
                    <a:pt x="435" y="559"/>
                    <a:pt x="559" y="425"/>
                    <a:pt x="559" y="259"/>
                  </a:cubicBezTo>
                  <a:cubicBezTo>
                    <a:pt x="559" y="125"/>
                    <a:pt x="39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41"/>
            <p:cNvSpPr/>
            <p:nvPr/>
          </p:nvSpPr>
          <p:spPr>
            <a:xfrm>
              <a:off x="715250" y="2335750"/>
              <a:ext cx="14000" cy="13975"/>
            </a:xfrm>
            <a:custGeom>
              <a:rect b="b" l="l" r="r" t="t"/>
              <a:pathLst>
                <a:path extrusionOk="0" h="559" w="560">
                  <a:moveTo>
                    <a:pt x="259" y="0"/>
                  </a:moveTo>
                  <a:cubicBezTo>
                    <a:pt x="125" y="42"/>
                    <a:pt x="1" y="176"/>
                    <a:pt x="1" y="300"/>
                  </a:cubicBezTo>
                  <a:cubicBezTo>
                    <a:pt x="42" y="476"/>
                    <a:pt x="177" y="559"/>
                    <a:pt x="301" y="559"/>
                  </a:cubicBezTo>
                  <a:cubicBezTo>
                    <a:pt x="476" y="559"/>
                    <a:pt x="559" y="434"/>
                    <a:pt x="559" y="259"/>
                  </a:cubicBezTo>
                  <a:cubicBezTo>
                    <a:pt x="559" y="135"/>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41"/>
            <p:cNvSpPr/>
            <p:nvPr/>
          </p:nvSpPr>
          <p:spPr>
            <a:xfrm>
              <a:off x="720675" y="2405575"/>
              <a:ext cx="14000" cy="13375"/>
            </a:xfrm>
            <a:custGeom>
              <a:rect b="b" l="l" r="r" t="t"/>
              <a:pathLst>
                <a:path extrusionOk="0" h="535" w="560">
                  <a:moveTo>
                    <a:pt x="324" y="1"/>
                  </a:moveTo>
                  <a:cubicBezTo>
                    <a:pt x="303" y="1"/>
                    <a:pt x="281" y="4"/>
                    <a:pt x="259" y="9"/>
                  </a:cubicBezTo>
                  <a:cubicBezTo>
                    <a:pt x="125" y="9"/>
                    <a:pt x="1" y="143"/>
                    <a:pt x="1" y="268"/>
                  </a:cubicBezTo>
                  <a:cubicBezTo>
                    <a:pt x="37" y="420"/>
                    <a:pt x="135" y="534"/>
                    <a:pt x="249" y="534"/>
                  </a:cubicBezTo>
                  <a:cubicBezTo>
                    <a:pt x="266" y="534"/>
                    <a:pt x="283" y="531"/>
                    <a:pt x="301" y="526"/>
                  </a:cubicBezTo>
                  <a:cubicBezTo>
                    <a:pt x="477" y="526"/>
                    <a:pt x="559" y="402"/>
                    <a:pt x="559" y="226"/>
                  </a:cubicBezTo>
                  <a:cubicBezTo>
                    <a:pt x="559" y="110"/>
                    <a:pt x="458" y="1"/>
                    <a:pt x="3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41"/>
            <p:cNvSpPr/>
            <p:nvPr/>
          </p:nvSpPr>
          <p:spPr>
            <a:xfrm>
              <a:off x="616250" y="2315325"/>
              <a:ext cx="7525" cy="7525"/>
            </a:xfrm>
            <a:custGeom>
              <a:rect b="b" l="l" r="r" t="t"/>
              <a:pathLst>
                <a:path extrusionOk="0" h="301" w="301">
                  <a:moveTo>
                    <a:pt x="259" y="0"/>
                  </a:moveTo>
                  <a:lnTo>
                    <a:pt x="1" y="42"/>
                  </a:lnTo>
                  <a:lnTo>
                    <a:pt x="1" y="300"/>
                  </a:lnTo>
                  <a:cubicBezTo>
                    <a:pt x="166" y="300"/>
                    <a:pt x="301" y="176"/>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41"/>
            <p:cNvSpPr/>
            <p:nvPr/>
          </p:nvSpPr>
          <p:spPr>
            <a:xfrm>
              <a:off x="678550" y="2309900"/>
              <a:ext cx="14000" cy="7525"/>
            </a:xfrm>
            <a:custGeom>
              <a:rect b="b" l="l" r="r" t="t"/>
              <a:pathLst>
                <a:path extrusionOk="0" h="301" w="560">
                  <a:moveTo>
                    <a:pt x="559" y="0"/>
                  </a:moveTo>
                  <a:lnTo>
                    <a:pt x="1" y="42"/>
                  </a:lnTo>
                  <a:cubicBezTo>
                    <a:pt x="1" y="176"/>
                    <a:pt x="94" y="259"/>
                    <a:pt x="176" y="300"/>
                  </a:cubicBezTo>
                  <a:lnTo>
                    <a:pt x="352" y="300"/>
                  </a:lnTo>
                  <a:cubicBezTo>
                    <a:pt x="476" y="259"/>
                    <a:pt x="559" y="176"/>
                    <a:pt x="5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41"/>
            <p:cNvSpPr/>
            <p:nvPr/>
          </p:nvSpPr>
          <p:spPr>
            <a:xfrm>
              <a:off x="758425" y="2437075"/>
              <a:ext cx="6475" cy="7500"/>
            </a:xfrm>
            <a:custGeom>
              <a:rect b="b" l="l" r="r" t="t"/>
              <a:pathLst>
                <a:path extrusionOk="0" h="300" w="259">
                  <a:moveTo>
                    <a:pt x="259" y="0"/>
                  </a:moveTo>
                  <a:cubicBezTo>
                    <a:pt x="166" y="0"/>
                    <a:pt x="125" y="41"/>
                    <a:pt x="83" y="83"/>
                  </a:cubicBezTo>
                  <a:lnTo>
                    <a:pt x="42" y="83"/>
                  </a:lnTo>
                  <a:cubicBezTo>
                    <a:pt x="0" y="176"/>
                    <a:pt x="0" y="217"/>
                    <a:pt x="0" y="300"/>
                  </a:cubicBezTo>
                  <a:lnTo>
                    <a:pt x="259"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41"/>
            <p:cNvSpPr/>
            <p:nvPr/>
          </p:nvSpPr>
          <p:spPr>
            <a:xfrm>
              <a:off x="753000" y="2368050"/>
              <a:ext cx="7525" cy="13975"/>
            </a:xfrm>
            <a:custGeom>
              <a:rect b="b" l="l" r="r" t="t"/>
              <a:pathLst>
                <a:path extrusionOk="0" h="559" w="301">
                  <a:moveTo>
                    <a:pt x="217" y="1"/>
                  </a:moveTo>
                  <a:cubicBezTo>
                    <a:pt x="124" y="42"/>
                    <a:pt x="83" y="42"/>
                    <a:pt x="42" y="94"/>
                  </a:cubicBezTo>
                  <a:lnTo>
                    <a:pt x="42" y="135"/>
                  </a:lnTo>
                  <a:cubicBezTo>
                    <a:pt x="0" y="176"/>
                    <a:pt x="0" y="259"/>
                    <a:pt x="0" y="300"/>
                  </a:cubicBezTo>
                  <a:cubicBezTo>
                    <a:pt x="0" y="435"/>
                    <a:pt x="83" y="518"/>
                    <a:pt x="166" y="518"/>
                  </a:cubicBezTo>
                  <a:cubicBezTo>
                    <a:pt x="217" y="559"/>
                    <a:pt x="259" y="559"/>
                    <a:pt x="300" y="5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41"/>
            <p:cNvSpPr/>
            <p:nvPr/>
          </p:nvSpPr>
          <p:spPr>
            <a:xfrm>
              <a:off x="747575" y="2305750"/>
              <a:ext cx="7525" cy="7525"/>
            </a:xfrm>
            <a:custGeom>
              <a:rect b="b" l="l" r="r" t="t"/>
              <a:pathLst>
                <a:path extrusionOk="0" h="301" w="301">
                  <a:moveTo>
                    <a:pt x="259" y="1"/>
                  </a:moveTo>
                  <a:lnTo>
                    <a:pt x="0" y="42"/>
                  </a:lnTo>
                  <a:cubicBezTo>
                    <a:pt x="0" y="125"/>
                    <a:pt x="42" y="208"/>
                    <a:pt x="124" y="259"/>
                  </a:cubicBezTo>
                  <a:cubicBezTo>
                    <a:pt x="176" y="259"/>
                    <a:pt x="259" y="301"/>
                    <a:pt x="300" y="301"/>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41"/>
            <p:cNvSpPr/>
            <p:nvPr/>
          </p:nvSpPr>
          <p:spPr>
            <a:xfrm>
              <a:off x="488050" y="2458525"/>
              <a:ext cx="7525" cy="6475"/>
            </a:xfrm>
            <a:custGeom>
              <a:rect b="b" l="l" r="r" t="t"/>
              <a:pathLst>
                <a:path extrusionOk="0" h="259" w="301">
                  <a:moveTo>
                    <a:pt x="1" y="0"/>
                  </a:moveTo>
                  <a:lnTo>
                    <a:pt x="1" y="259"/>
                  </a:lnTo>
                  <a:lnTo>
                    <a:pt x="301" y="259"/>
                  </a:lnTo>
                  <a:cubicBezTo>
                    <a:pt x="259" y="217"/>
                    <a:pt x="259" y="176"/>
                    <a:pt x="259" y="135"/>
                  </a:cubicBezTo>
                  <a:cubicBezTo>
                    <a:pt x="218" y="135"/>
                    <a:pt x="218" y="93"/>
                    <a:pt x="166" y="42"/>
                  </a:cubicBezTo>
                  <a:lnTo>
                    <a:pt x="125" y="42"/>
                  </a:lnTo>
                  <a:cubicBezTo>
                    <a:pt x="84" y="0"/>
                    <a:pt x="42"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41"/>
            <p:cNvSpPr/>
            <p:nvPr/>
          </p:nvSpPr>
          <p:spPr>
            <a:xfrm>
              <a:off x="482625" y="2388475"/>
              <a:ext cx="7525" cy="14250"/>
            </a:xfrm>
            <a:custGeom>
              <a:rect b="b" l="l" r="r" t="t"/>
              <a:pathLst>
                <a:path extrusionOk="0" h="570" w="301">
                  <a:moveTo>
                    <a:pt x="1" y="0"/>
                  </a:moveTo>
                  <a:lnTo>
                    <a:pt x="42" y="569"/>
                  </a:lnTo>
                  <a:lnTo>
                    <a:pt x="125" y="569"/>
                  </a:lnTo>
                  <a:lnTo>
                    <a:pt x="176" y="517"/>
                  </a:lnTo>
                  <a:cubicBezTo>
                    <a:pt x="259" y="476"/>
                    <a:pt x="301" y="393"/>
                    <a:pt x="301" y="259"/>
                  </a:cubicBezTo>
                  <a:cubicBezTo>
                    <a:pt x="259" y="135"/>
                    <a:pt x="176" y="52"/>
                    <a:pt x="42" y="52"/>
                  </a:cubicBezTo>
                  <a:cubicBezTo>
                    <a:pt x="42" y="0"/>
                    <a:pt x="1"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41"/>
            <p:cNvSpPr/>
            <p:nvPr/>
          </p:nvSpPr>
          <p:spPr>
            <a:xfrm>
              <a:off x="550350" y="2453100"/>
              <a:ext cx="14250" cy="7775"/>
            </a:xfrm>
            <a:custGeom>
              <a:rect b="b" l="l" r="r" t="t"/>
              <a:pathLst>
                <a:path extrusionOk="0" h="311" w="570">
                  <a:moveTo>
                    <a:pt x="259" y="0"/>
                  </a:moveTo>
                  <a:cubicBezTo>
                    <a:pt x="176" y="0"/>
                    <a:pt x="135" y="52"/>
                    <a:pt x="94" y="93"/>
                  </a:cubicBezTo>
                  <a:cubicBezTo>
                    <a:pt x="1" y="135"/>
                    <a:pt x="1" y="217"/>
                    <a:pt x="1" y="310"/>
                  </a:cubicBezTo>
                  <a:lnTo>
                    <a:pt x="569" y="259"/>
                  </a:lnTo>
                  <a:cubicBezTo>
                    <a:pt x="569" y="135"/>
                    <a:pt x="435" y="0"/>
                    <a:pt x="3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41"/>
            <p:cNvSpPr/>
            <p:nvPr/>
          </p:nvSpPr>
          <p:spPr>
            <a:xfrm>
              <a:off x="545175" y="2384125"/>
              <a:ext cx="14000" cy="13350"/>
            </a:xfrm>
            <a:custGeom>
              <a:rect b="b" l="l" r="r" t="t"/>
              <a:pathLst>
                <a:path extrusionOk="0" h="534" w="560">
                  <a:moveTo>
                    <a:pt x="322" y="1"/>
                  </a:moveTo>
                  <a:cubicBezTo>
                    <a:pt x="302" y="1"/>
                    <a:pt x="281" y="4"/>
                    <a:pt x="259" y="9"/>
                  </a:cubicBezTo>
                  <a:cubicBezTo>
                    <a:pt x="83" y="9"/>
                    <a:pt x="1" y="133"/>
                    <a:pt x="1" y="309"/>
                  </a:cubicBezTo>
                  <a:cubicBezTo>
                    <a:pt x="1" y="417"/>
                    <a:pt x="96" y="534"/>
                    <a:pt x="237" y="534"/>
                  </a:cubicBezTo>
                  <a:cubicBezTo>
                    <a:pt x="257" y="534"/>
                    <a:pt x="278" y="531"/>
                    <a:pt x="301" y="526"/>
                  </a:cubicBezTo>
                  <a:cubicBezTo>
                    <a:pt x="466" y="526"/>
                    <a:pt x="559" y="391"/>
                    <a:pt x="559" y="267"/>
                  </a:cubicBezTo>
                  <a:cubicBezTo>
                    <a:pt x="559" y="115"/>
                    <a:pt x="458" y="1"/>
                    <a:pt x="3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41"/>
            <p:cNvSpPr/>
            <p:nvPr/>
          </p:nvSpPr>
          <p:spPr>
            <a:xfrm>
              <a:off x="507450" y="2352025"/>
              <a:ext cx="15000" cy="13975"/>
            </a:xfrm>
            <a:custGeom>
              <a:rect b="b" l="l" r="r" t="t"/>
              <a:pathLst>
                <a:path extrusionOk="0" h="559" w="600">
                  <a:moveTo>
                    <a:pt x="259" y="1"/>
                  </a:moveTo>
                  <a:cubicBezTo>
                    <a:pt x="124" y="1"/>
                    <a:pt x="0" y="125"/>
                    <a:pt x="42" y="300"/>
                  </a:cubicBezTo>
                  <a:cubicBezTo>
                    <a:pt x="42" y="424"/>
                    <a:pt x="166" y="559"/>
                    <a:pt x="300" y="559"/>
                  </a:cubicBezTo>
                  <a:cubicBezTo>
                    <a:pt x="476" y="518"/>
                    <a:pt x="600" y="383"/>
                    <a:pt x="559" y="259"/>
                  </a:cubicBezTo>
                  <a:cubicBezTo>
                    <a:pt x="559" y="83"/>
                    <a:pt x="42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41"/>
            <p:cNvSpPr/>
            <p:nvPr/>
          </p:nvSpPr>
          <p:spPr>
            <a:xfrm>
              <a:off x="512875" y="2420775"/>
              <a:ext cx="15025" cy="14250"/>
            </a:xfrm>
            <a:custGeom>
              <a:rect b="b" l="l" r="r" t="t"/>
              <a:pathLst>
                <a:path extrusionOk="0" h="570" w="601">
                  <a:moveTo>
                    <a:pt x="259" y="1"/>
                  </a:moveTo>
                  <a:cubicBezTo>
                    <a:pt x="124" y="1"/>
                    <a:pt x="0" y="177"/>
                    <a:pt x="0" y="311"/>
                  </a:cubicBezTo>
                  <a:cubicBezTo>
                    <a:pt x="42" y="476"/>
                    <a:pt x="166" y="569"/>
                    <a:pt x="300" y="569"/>
                  </a:cubicBezTo>
                  <a:cubicBezTo>
                    <a:pt x="466" y="569"/>
                    <a:pt x="600" y="435"/>
                    <a:pt x="559" y="259"/>
                  </a:cubicBezTo>
                  <a:cubicBezTo>
                    <a:pt x="559" y="135"/>
                    <a:pt x="42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41"/>
            <p:cNvSpPr/>
            <p:nvPr/>
          </p:nvSpPr>
          <p:spPr>
            <a:xfrm>
              <a:off x="577500" y="2346600"/>
              <a:ext cx="13975" cy="13975"/>
            </a:xfrm>
            <a:custGeom>
              <a:rect b="b" l="l" r="r" t="t"/>
              <a:pathLst>
                <a:path extrusionOk="0" h="559" w="559">
                  <a:moveTo>
                    <a:pt x="259" y="0"/>
                  </a:moveTo>
                  <a:cubicBezTo>
                    <a:pt x="83" y="0"/>
                    <a:pt x="0" y="125"/>
                    <a:pt x="0" y="300"/>
                  </a:cubicBezTo>
                  <a:cubicBezTo>
                    <a:pt x="0" y="435"/>
                    <a:pt x="124" y="559"/>
                    <a:pt x="300" y="559"/>
                  </a:cubicBezTo>
                  <a:cubicBezTo>
                    <a:pt x="424" y="559"/>
                    <a:pt x="558" y="435"/>
                    <a:pt x="558" y="259"/>
                  </a:cubicBezTo>
                  <a:cubicBezTo>
                    <a:pt x="517" y="83"/>
                    <a:pt x="38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41"/>
            <p:cNvSpPr/>
            <p:nvPr/>
          </p:nvSpPr>
          <p:spPr>
            <a:xfrm>
              <a:off x="581625" y="2415600"/>
              <a:ext cx="15275" cy="14000"/>
            </a:xfrm>
            <a:custGeom>
              <a:rect b="b" l="l" r="r" t="t"/>
              <a:pathLst>
                <a:path extrusionOk="0" h="560" w="611">
                  <a:moveTo>
                    <a:pt x="300" y="1"/>
                  </a:moveTo>
                  <a:cubicBezTo>
                    <a:pt x="135" y="42"/>
                    <a:pt x="1" y="166"/>
                    <a:pt x="42" y="301"/>
                  </a:cubicBezTo>
                  <a:cubicBezTo>
                    <a:pt x="42" y="466"/>
                    <a:pt x="176" y="559"/>
                    <a:pt x="352" y="559"/>
                  </a:cubicBezTo>
                  <a:cubicBezTo>
                    <a:pt x="476" y="559"/>
                    <a:pt x="611" y="425"/>
                    <a:pt x="611" y="259"/>
                  </a:cubicBezTo>
                  <a:cubicBezTo>
                    <a:pt x="559" y="125"/>
                    <a:pt x="435" y="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41"/>
            <p:cNvSpPr/>
            <p:nvPr/>
          </p:nvSpPr>
          <p:spPr>
            <a:xfrm>
              <a:off x="477200" y="2326175"/>
              <a:ext cx="7525" cy="7525"/>
            </a:xfrm>
            <a:custGeom>
              <a:rect b="b" l="l" r="r" t="t"/>
              <a:pathLst>
                <a:path extrusionOk="0" h="301" w="301">
                  <a:moveTo>
                    <a:pt x="300" y="1"/>
                  </a:moveTo>
                  <a:lnTo>
                    <a:pt x="1" y="42"/>
                  </a:lnTo>
                  <a:lnTo>
                    <a:pt x="42" y="300"/>
                  </a:lnTo>
                  <a:cubicBezTo>
                    <a:pt x="135" y="300"/>
                    <a:pt x="218" y="259"/>
                    <a:pt x="259" y="166"/>
                  </a:cubicBezTo>
                  <a:cubicBezTo>
                    <a:pt x="300" y="125"/>
                    <a:pt x="300" y="42"/>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41"/>
            <p:cNvSpPr/>
            <p:nvPr/>
          </p:nvSpPr>
          <p:spPr>
            <a:xfrm>
              <a:off x="539750" y="2320750"/>
              <a:ext cx="13975" cy="7525"/>
            </a:xfrm>
            <a:custGeom>
              <a:rect b="b" l="l" r="r" t="t"/>
              <a:pathLst>
                <a:path extrusionOk="0" h="301" w="559">
                  <a:moveTo>
                    <a:pt x="559" y="1"/>
                  </a:moveTo>
                  <a:lnTo>
                    <a:pt x="1" y="42"/>
                  </a:lnTo>
                  <a:lnTo>
                    <a:pt x="1" y="125"/>
                  </a:lnTo>
                  <a:cubicBezTo>
                    <a:pt x="42" y="218"/>
                    <a:pt x="166" y="300"/>
                    <a:pt x="300" y="300"/>
                  </a:cubicBezTo>
                  <a:cubicBezTo>
                    <a:pt x="476" y="300"/>
                    <a:pt x="559" y="176"/>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41"/>
            <p:cNvSpPr/>
            <p:nvPr/>
          </p:nvSpPr>
          <p:spPr>
            <a:xfrm>
              <a:off x="619375" y="2447925"/>
              <a:ext cx="7500" cy="7525"/>
            </a:xfrm>
            <a:custGeom>
              <a:rect b="b" l="l" r="r" t="t"/>
              <a:pathLst>
                <a:path extrusionOk="0" h="301" w="300">
                  <a:moveTo>
                    <a:pt x="259" y="0"/>
                  </a:moveTo>
                  <a:cubicBezTo>
                    <a:pt x="217" y="0"/>
                    <a:pt x="176" y="42"/>
                    <a:pt x="134" y="42"/>
                  </a:cubicBezTo>
                  <a:cubicBezTo>
                    <a:pt x="41" y="83"/>
                    <a:pt x="41" y="166"/>
                    <a:pt x="0" y="259"/>
                  </a:cubicBezTo>
                  <a:lnTo>
                    <a:pt x="0" y="300"/>
                  </a:lnTo>
                  <a:lnTo>
                    <a:pt x="300"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41"/>
            <p:cNvSpPr/>
            <p:nvPr/>
          </p:nvSpPr>
          <p:spPr>
            <a:xfrm>
              <a:off x="613925" y="2378900"/>
              <a:ext cx="7525" cy="14000"/>
            </a:xfrm>
            <a:custGeom>
              <a:rect b="b" l="l" r="r" t="t"/>
              <a:pathLst>
                <a:path extrusionOk="0" h="560" w="301">
                  <a:moveTo>
                    <a:pt x="218" y="1"/>
                  </a:moveTo>
                  <a:cubicBezTo>
                    <a:pt x="177" y="1"/>
                    <a:pt x="135" y="42"/>
                    <a:pt x="94" y="84"/>
                  </a:cubicBezTo>
                  <a:lnTo>
                    <a:pt x="42" y="125"/>
                  </a:lnTo>
                  <a:cubicBezTo>
                    <a:pt x="42" y="177"/>
                    <a:pt x="1" y="218"/>
                    <a:pt x="1" y="301"/>
                  </a:cubicBezTo>
                  <a:cubicBezTo>
                    <a:pt x="42" y="383"/>
                    <a:pt x="94" y="476"/>
                    <a:pt x="218" y="518"/>
                  </a:cubicBezTo>
                  <a:cubicBezTo>
                    <a:pt x="259" y="559"/>
                    <a:pt x="259" y="559"/>
                    <a:pt x="301" y="5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41"/>
            <p:cNvSpPr/>
            <p:nvPr/>
          </p:nvSpPr>
          <p:spPr>
            <a:xfrm>
              <a:off x="608500" y="2316350"/>
              <a:ext cx="7775" cy="6500"/>
            </a:xfrm>
            <a:custGeom>
              <a:rect b="b" l="l" r="r" t="t"/>
              <a:pathLst>
                <a:path extrusionOk="0" h="260" w="311">
                  <a:moveTo>
                    <a:pt x="1" y="1"/>
                  </a:moveTo>
                  <a:cubicBezTo>
                    <a:pt x="53" y="42"/>
                    <a:pt x="53" y="42"/>
                    <a:pt x="53" y="94"/>
                  </a:cubicBezTo>
                  <a:cubicBezTo>
                    <a:pt x="53" y="135"/>
                    <a:pt x="94" y="218"/>
                    <a:pt x="177" y="218"/>
                  </a:cubicBezTo>
                  <a:cubicBezTo>
                    <a:pt x="218" y="259"/>
                    <a:pt x="259" y="259"/>
                    <a:pt x="311" y="259"/>
                  </a:cubicBezTo>
                  <a:lnTo>
                    <a:pt x="3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41"/>
            <p:cNvSpPr/>
            <p:nvPr/>
          </p:nvSpPr>
          <p:spPr>
            <a:xfrm>
              <a:off x="349000" y="2469375"/>
              <a:ext cx="7525" cy="6475"/>
            </a:xfrm>
            <a:custGeom>
              <a:rect b="b" l="l" r="r" t="t"/>
              <a:pathLst>
                <a:path extrusionOk="0" h="259" w="301">
                  <a:moveTo>
                    <a:pt x="0" y="0"/>
                  </a:moveTo>
                  <a:lnTo>
                    <a:pt x="42" y="259"/>
                  </a:lnTo>
                  <a:lnTo>
                    <a:pt x="300" y="218"/>
                  </a:lnTo>
                  <a:cubicBezTo>
                    <a:pt x="300" y="218"/>
                    <a:pt x="300" y="176"/>
                    <a:pt x="259" y="125"/>
                  </a:cubicBezTo>
                  <a:cubicBezTo>
                    <a:pt x="259" y="83"/>
                    <a:pt x="218" y="83"/>
                    <a:pt x="218" y="42"/>
                  </a:cubicBezTo>
                  <a:cubicBezTo>
                    <a:pt x="176" y="42"/>
                    <a:pt x="135" y="0"/>
                    <a:pt x="1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41"/>
            <p:cNvSpPr/>
            <p:nvPr/>
          </p:nvSpPr>
          <p:spPr>
            <a:xfrm>
              <a:off x="343575" y="2399325"/>
              <a:ext cx="7775" cy="13975"/>
            </a:xfrm>
            <a:custGeom>
              <a:rect b="b" l="l" r="r" t="t"/>
              <a:pathLst>
                <a:path extrusionOk="0" h="559" w="311">
                  <a:moveTo>
                    <a:pt x="0" y="1"/>
                  </a:moveTo>
                  <a:lnTo>
                    <a:pt x="52" y="559"/>
                  </a:lnTo>
                  <a:cubicBezTo>
                    <a:pt x="93" y="559"/>
                    <a:pt x="135" y="559"/>
                    <a:pt x="176" y="518"/>
                  </a:cubicBezTo>
                  <a:lnTo>
                    <a:pt x="217" y="518"/>
                  </a:lnTo>
                  <a:cubicBezTo>
                    <a:pt x="259" y="435"/>
                    <a:pt x="310" y="342"/>
                    <a:pt x="310" y="259"/>
                  </a:cubicBezTo>
                  <a:cubicBezTo>
                    <a:pt x="310" y="135"/>
                    <a:pt x="176" y="42"/>
                    <a:pt x="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41"/>
            <p:cNvSpPr/>
            <p:nvPr/>
          </p:nvSpPr>
          <p:spPr>
            <a:xfrm>
              <a:off x="411550" y="2463950"/>
              <a:ext cx="13975" cy="7525"/>
            </a:xfrm>
            <a:custGeom>
              <a:rect b="b" l="l" r="r" t="t"/>
              <a:pathLst>
                <a:path extrusionOk="0" h="301" w="559">
                  <a:moveTo>
                    <a:pt x="259" y="0"/>
                  </a:moveTo>
                  <a:cubicBezTo>
                    <a:pt x="125" y="0"/>
                    <a:pt x="0" y="135"/>
                    <a:pt x="0" y="300"/>
                  </a:cubicBezTo>
                  <a:lnTo>
                    <a:pt x="559" y="259"/>
                  </a:lnTo>
                  <a:cubicBezTo>
                    <a:pt x="559" y="135"/>
                    <a:pt x="517" y="83"/>
                    <a:pt x="4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41"/>
            <p:cNvSpPr/>
            <p:nvPr/>
          </p:nvSpPr>
          <p:spPr>
            <a:xfrm>
              <a:off x="406125" y="2393900"/>
              <a:ext cx="15025" cy="14250"/>
            </a:xfrm>
            <a:custGeom>
              <a:rect b="b" l="l" r="r" t="t"/>
              <a:pathLst>
                <a:path extrusionOk="0" h="570" w="601">
                  <a:moveTo>
                    <a:pt x="259" y="0"/>
                  </a:moveTo>
                  <a:cubicBezTo>
                    <a:pt x="135" y="42"/>
                    <a:pt x="0" y="176"/>
                    <a:pt x="42" y="300"/>
                  </a:cubicBezTo>
                  <a:cubicBezTo>
                    <a:pt x="42" y="450"/>
                    <a:pt x="139" y="570"/>
                    <a:pt x="245" y="570"/>
                  </a:cubicBezTo>
                  <a:cubicBezTo>
                    <a:pt x="263" y="570"/>
                    <a:pt x="282" y="566"/>
                    <a:pt x="300" y="559"/>
                  </a:cubicBezTo>
                  <a:cubicBezTo>
                    <a:pt x="476" y="559"/>
                    <a:pt x="600" y="435"/>
                    <a:pt x="559" y="259"/>
                  </a:cubicBezTo>
                  <a:cubicBezTo>
                    <a:pt x="559" y="135"/>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41"/>
            <p:cNvSpPr/>
            <p:nvPr/>
          </p:nvSpPr>
          <p:spPr>
            <a:xfrm>
              <a:off x="369425" y="2362425"/>
              <a:ext cx="14225" cy="14450"/>
            </a:xfrm>
            <a:custGeom>
              <a:rect b="b" l="l" r="r" t="t"/>
              <a:pathLst>
                <a:path extrusionOk="0" h="578" w="569">
                  <a:moveTo>
                    <a:pt x="310" y="1"/>
                  </a:moveTo>
                  <a:cubicBezTo>
                    <a:pt x="293" y="1"/>
                    <a:pt x="275" y="3"/>
                    <a:pt x="259" y="8"/>
                  </a:cubicBezTo>
                  <a:cubicBezTo>
                    <a:pt x="93" y="8"/>
                    <a:pt x="0" y="143"/>
                    <a:pt x="0" y="319"/>
                  </a:cubicBezTo>
                  <a:cubicBezTo>
                    <a:pt x="0" y="443"/>
                    <a:pt x="135" y="577"/>
                    <a:pt x="310" y="577"/>
                  </a:cubicBezTo>
                  <a:cubicBezTo>
                    <a:pt x="434" y="525"/>
                    <a:pt x="569" y="401"/>
                    <a:pt x="569" y="267"/>
                  </a:cubicBezTo>
                  <a:cubicBezTo>
                    <a:pt x="569" y="122"/>
                    <a:pt x="434" y="1"/>
                    <a:pt x="3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41"/>
            <p:cNvSpPr/>
            <p:nvPr/>
          </p:nvSpPr>
          <p:spPr>
            <a:xfrm>
              <a:off x="374850" y="2431625"/>
              <a:ext cx="13975" cy="14000"/>
            </a:xfrm>
            <a:custGeom>
              <a:rect b="b" l="l" r="r" t="t"/>
              <a:pathLst>
                <a:path extrusionOk="0" h="560" w="559">
                  <a:moveTo>
                    <a:pt x="259" y="1"/>
                  </a:moveTo>
                  <a:cubicBezTo>
                    <a:pt x="93" y="1"/>
                    <a:pt x="0" y="135"/>
                    <a:pt x="0" y="301"/>
                  </a:cubicBezTo>
                  <a:cubicBezTo>
                    <a:pt x="0" y="435"/>
                    <a:pt x="135" y="559"/>
                    <a:pt x="300" y="559"/>
                  </a:cubicBezTo>
                  <a:cubicBezTo>
                    <a:pt x="435" y="559"/>
                    <a:pt x="559" y="394"/>
                    <a:pt x="559" y="259"/>
                  </a:cubicBezTo>
                  <a:cubicBezTo>
                    <a:pt x="517" y="84"/>
                    <a:pt x="39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41"/>
            <p:cNvSpPr/>
            <p:nvPr/>
          </p:nvSpPr>
          <p:spPr>
            <a:xfrm>
              <a:off x="438425" y="2357450"/>
              <a:ext cx="14000" cy="13975"/>
            </a:xfrm>
            <a:custGeom>
              <a:rect b="b" l="l" r="r" t="t"/>
              <a:pathLst>
                <a:path extrusionOk="0" h="559" w="560">
                  <a:moveTo>
                    <a:pt x="259" y="1"/>
                  </a:moveTo>
                  <a:cubicBezTo>
                    <a:pt x="135" y="1"/>
                    <a:pt x="1" y="125"/>
                    <a:pt x="1" y="301"/>
                  </a:cubicBezTo>
                  <a:cubicBezTo>
                    <a:pt x="1" y="425"/>
                    <a:pt x="177" y="559"/>
                    <a:pt x="301" y="559"/>
                  </a:cubicBezTo>
                  <a:cubicBezTo>
                    <a:pt x="476" y="518"/>
                    <a:pt x="559" y="383"/>
                    <a:pt x="559" y="259"/>
                  </a:cubicBezTo>
                  <a:cubicBezTo>
                    <a:pt x="559" y="83"/>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41"/>
            <p:cNvSpPr/>
            <p:nvPr/>
          </p:nvSpPr>
          <p:spPr>
            <a:xfrm>
              <a:off x="443850" y="2426200"/>
              <a:ext cx="14000" cy="14000"/>
            </a:xfrm>
            <a:custGeom>
              <a:rect b="b" l="l" r="r" t="t"/>
              <a:pathLst>
                <a:path extrusionOk="0" h="560" w="560">
                  <a:moveTo>
                    <a:pt x="259" y="1"/>
                  </a:moveTo>
                  <a:cubicBezTo>
                    <a:pt x="125" y="1"/>
                    <a:pt x="1" y="135"/>
                    <a:pt x="1" y="301"/>
                  </a:cubicBezTo>
                  <a:cubicBezTo>
                    <a:pt x="1" y="476"/>
                    <a:pt x="125" y="559"/>
                    <a:pt x="301" y="559"/>
                  </a:cubicBezTo>
                  <a:cubicBezTo>
                    <a:pt x="476" y="559"/>
                    <a:pt x="559" y="435"/>
                    <a:pt x="559" y="259"/>
                  </a:cubicBezTo>
                  <a:cubicBezTo>
                    <a:pt x="559" y="94"/>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41"/>
            <p:cNvSpPr/>
            <p:nvPr/>
          </p:nvSpPr>
          <p:spPr>
            <a:xfrm>
              <a:off x="339425" y="2336775"/>
              <a:ext cx="6500" cy="7775"/>
            </a:xfrm>
            <a:custGeom>
              <a:rect b="b" l="l" r="r" t="t"/>
              <a:pathLst>
                <a:path extrusionOk="0" h="311" w="260">
                  <a:moveTo>
                    <a:pt x="1" y="1"/>
                  </a:moveTo>
                  <a:lnTo>
                    <a:pt x="1" y="311"/>
                  </a:lnTo>
                  <a:cubicBezTo>
                    <a:pt x="166" y="311"/>
                    <a:pt x="259" y="135"/>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41"/>
            <p:cNvSpPr/>
            <p:nvPr/>
          </p:nvSpPr>
          <p:spPr>
            <a:xfrm>
              <a:off x="401725" y="2331600"/>
              <a:ext cx="14250" cy="7525"/>
            </a:xfrm>
            <a:custGeom>
              <a:rect b="b" l="l" r="r" t="t"/>
              <a:pathLst>
                <a:path extrusionOk="0" h="301" w="570">
                  <a:moveTo>
                    <a:pt x="569" y="1"/>
                  </a:moveTo>
                  <a:lnTo>
                    <a:pt x="1" y="42"/>
                  </a:lnTo>
                  <a:cubicBezTo>
                    <a:pt x="1" y="208"/>
                    <a:pt x="135" y="301"/>
                    <a:pt x="311" y="301"/>
                  </a:cubicBezTo>
                  <a:cubicBezTo>
                    <a:pt x="435" y="301"/>
                    <a:pt x="569" y="166"/>
                    <a:pt x="5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41"/>
            <p:cNvSpPr/>
            <p:nvPr/>
          </p:nvSpPr>
          <p:spPr>
            <a:xfrm>
              <a:off x="481600" y="2458525"/>
              <a:ext cx="6475" cy="7525"/>
            </a:xfrm>
            <a:custGeom>
              <a:rect b="b" l="l" r="r" t="t"/>
              <a:pathLst>
                <a:path extrusionOk="0" h="301" w="259">
                  <a:moveTo>
                    <a:pt x="259" y="0"/>
                  </a:moveTo>
                  <a:cubicBezTo>
                    <a:pt x="166" y="0"/>
                    <a:pt x="124" y="0"/>
                    <a:pt x="83" y="42"/>
                  </a:cubicBezTo>
                  <a:lnTo>
                    <a:pt x="42" y="93"/>
                  </a:lnTo>
                  <a:cubicBezTo>
                    <a:pt x="0" y="135"/>
                    <a:pt x="0" y="217"/>
                    <a:pt x="0" y="300"/>
                  </a:cubicBezTo>
                  <a:lnTo>
                    <a:pt x="259"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41"/>
            <p:cNvSpPr/>
            <p:nvPr/>
          </p:nvSpPr>
          <p:spPr>
            <a:xfrm>
              <a:off x="476175" y="2388475"/>
              <a:ext cx="7525" cy="14250"/>
            </a:xfrm>
            <a:custGeom>
              <a:rect b="b" l="l" r="r" t="t"/>
              <a:pathLst>
                <a:path extrusionOk="0" h="570" w="301">
                  <a:moveTo>
                    <a:pt x="259" y="0"/>
                  </a:moveTo>
                  <a:cubicBezTo>
                    <a:pt x="217" y="52"/>
                    <a:pt x="217" y="52"/>
                    <a:pt x="176" y="52"/>
                  </a:cubicBezTo>
                  <a:cubicBezTo>
                    <a:pt x="124" y="52"/>
                    <a:pt x="83" y="93"/>
                    <a:pt x="42" y="135"/>
                  </a:cubicBezTo>
                  <a:lnTo>
                    <a:pt x="42" y="176"/>
                  </a:lnTo>
                  <a:cubicBezTo>
                    <a:pt x="0" y="217"/>
                    <a:pt x="0" y="259"/>
                    <a:pt x="0" y="311"/>
                  </a:cubicBezTo>
                  <a:cubicBezTo>
                    <a:pt x="0" y="435"/>
                    <a:pt x="83" y="517"/>
                    <a:pt x="176" y="569"/>
                  </a:cubicBezTo>
                  <a:lnTo>
                    <a:pt x="300" y="56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41"/>
            <p:cNvSpPr/>
            <p:nvPr/>
          </p:nvSpPr>
          <p:spPr>
            <a:xfrm>
              <a:off x="470750" y="2327225"/>
              <a:ext cx="7500" cy="6475"/>
            </a:xfrm>
            <a:custGeom>
              <a:rect b="b" l="l" r="r" t="t"/>
              <a:pathLst>
                <a:path extrusionOk="0" h="259" w="300">
                  <a:moveTo>
                    <a:pt x="0" y="0"/>
                  </a:moveTo>
                  <a:cubicBezTo>
                    <a:pt x="0" y="83"/>
                    <a:pt x="41" y="176"/>
                    <a:pt x="135" y="217"/>
                  </a:cubicBezTo>
                  <a:cubicBezTo>
                    <a:pt x="176" y="258"/>
                    <a:pt x="259" y="258"/>
                    <a:pt x="300" y="258"/>
                  </a:cubicBez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41"/>
            <p:cNvSpPr/>
            <p:nvPr/>
          </p:nvSpPr>
          <p:spPr>
            <a:xfrm>
              <a:off x="281275" y="2473775"/>
              <a:ext cx="6500" cy="7525"/>
            </a:xfrm>
            <a:custGeom>
              <a:rect b="b" l="l" r="r" t="t"/>
              <a:pathLst>
                <a:path extrusionOk="0" h="301" w="260">
                  <a:moveTo>
                    <a:pt x="1" y="0"/>
                  </a:moveTo>
                  <a:lnTo>
                    <a:pt x="1" y="300"/>
                  </a:lnTo>
                  <a:lnTo>
                    <a:pt x="259" y="259"/>
                  </a:lnTo>
                  <a:cubicBezTo>
                    <a:pt x="259" y="207"/>
                    <a:pt x="218" y="166"/>
                    <a:pt x="166" y="124"/>
                  </a:cubicBezTo>
                  <a:cubicBezTo>
                    <a:pt x="125" y="83"/>
                    <a:pt x="83" y="42"/>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41"/>
            <p:cNvSpPr/>
            <p:nvPr/>
          </p:nvSpPr>
          <p:spPr>
            <a:xfrm>
              <a:off x="299625" y="2367875"/>
              <a:ext cx="15025" cy="13325"/>
            </a:xfrm>
            <a:custGeom>
              <a:rect b="b" l="l" r="r" t="t"/>
              <a:pathLst>
                <a:path extrusionOk="0" h="533" w="601">
                  <a:moveTo>
                    <a:pt x="347" y="0"/>
                  </a:moveTo>
                  <a:cubicBezTo>
                    <a:pt x="331" y="0"/>
                    <a:pt x="316" y="2"/>
                    <a:pt x="301" y="8"/>
                  </a:cubicBezTo>
                  <a:cubicBezTo>
                    <a:pt x="125" y="8"/>
                    <a:pt x="1" y="142"/>
                    <a:pt x="42" y="266"/>
                  </a:cubicBezTo>
                  <a:cubicBezTo>
                    <a:pt x="42" y="419"/>
                    <a:pt x="136" y="533"/>
                    <a:pt x="276" y="533"/>
                  </a:cubicBezTo>
                  <a:cubicBezTo>
                    <a:pt x="297" y="533"/>
                    <a:pt x="319" y="530"/>
                    <a:pt x="342" y="525"/>
                  </a:cubicBezTo>
                  <a:cubicBezTo>
                    <a:pt x="466" y="525"/>
                    <a:pt x="600" y="400"/>
                    <a:pt x="600" y="266"/>
                  </a:cubicBezTo>
                  <a:cubicBezTo>
                    <a:pt x="564" y="121"/>
                    <a:pt x="456" y="0"/>
                    <a:pt x="3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41"/>
            <p:cNvSpPr/>
            <p:nvPr/>
          </p:nvSpPr>
          <p:spPr>
            <a:xfrm>
              <a:off x="304800" y="2437075"/>
              <a:ext cx="15275" cy="13975"/>
            </a:xfrm>
            <a:custGeom>
              <a:rect b="b" l="l" r="r" t="t"/>
              <a:pathLst>
                <a:path extrusionOk="0" h="559" w="611">
                  <a:moveTo>
                    <a:pt x="259" y="0"/>
                  </a:moveTo>
                  <a:cubicBezTo>
                    <a:pt x="135" y="0"/>
                    <a:pt x="0" y="124"/>
                    <a:pt x="52" y="300"/>
                  </a:cubicBezTo>
                  <a:cubicBezTo>
                    <a:pt x="52" y="434"/>
                    <a:pt x="176" y="558"/>
                    <a:pt x="311" y="558"/>
                  </a:cubicBezTo>
                  <a:cubicBezTo>
                    <a:pt x="476" y="517"/>
                    <a:pt x="610" y="383"/>
                    <a:pt x="569" y="259"/>
                  </a:cubicBezTo>
                  <a:cubicBezTo>
                    <a:pt x="569" y="83"/>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41"/>
            <p:cNvSpPr/>
            <p:nvPr/>
          </p:nvSpPr>
          <p:spPr>
            <a:xfrm>
              <a:off x="342525" y="2469375"/>
              <a:ext cx="7525" cy="6475"/>
            </a:xfrm>
            <a:custGeom>
              <a:rect b="b" l="l" r="r" t="t"/>
              <a:pathLst>
                <a:path extrusionOk="0" h="259" w="301">
                  <a:moveTo>
                    <a:pt x="259" y="0"/>
                  </a:moveTo>
                  <a:cubicBezTo>
                    <a:pt x="218" y="0"/>
                    <a:pt x="177" y="0"/>
                    <a:pt x="135" y="42"/>
                  </a:cubicBezTo>
                  <a:cubicBezTo>
                    <a:pt x="42" y="83"/>
                    <a:pt x="1" y="125"/>
                    <a:pt x="1" y="218"/>
                  </a:cubicBezTo>
                  <a:lnTo>
                    <a:pt x="1" y="259"/>
                  </a:lnTo>
                  <a:lnTo>
                    <a:pt x="301"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41"/>
            <p:cNvSpPr/>
            <p:nvPr/>
          </p:nvSpPr>
          <p:spPr>
            <a:xfrm>
              <a:off x="337100" y="2399325"/>
              <a:ext cx="7800" cy="13975"/>
            </a:xfrm>
            <a:custGeom>
              <a:rect b="b" l="l" r="r" t="t"/>
              <a:pathLst>
                <a:path extrusionOk="0" h="559" w="312">
                  <a:moveTo>
                    <a:pt x="259" y="1"/>
                  </a:moveTo>
                  <a:cubicBezTo>
                    <a:pt x="259" y="1"/>
                    <a:pt x="218" y="1"/>
                    <a:pt x="218" y="42"/>
                  </a:cubicBezTo>
                  <a:cubicBezTo>
                    <a:pt x="94" y="42"/>
                    <a:pt x="1" y="176"/>
                    <a:pt x="1" y="300"/>
                  </a:cubicBezTo>
                  <a:cubicBezTo>
                    <a:pt x="1" y="435"/>
                    <a:pt x="94" y="518"/>
                    <a:pt x="218" y="559"/>
                  </a:cubicBezTo>
                  <a:lnTo>
                    <a:pt x="311"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41"/>
            <p:cNvSpPr/>
            <p:nvPr/>
          </p:nvSpPr>
          <p:spPr>
            <a:xfrm>
              <a:off x="331950" y="2336775"/>
              <a:ext cx="7500" cy="7775"/>
            </a:xfrm>
            <a:custGeom>
              <a:rect b="b" l="l" r="r" t="t"/>
              <a:pathLst>
                <a:path extrusionOk="0" h="311" w="300">
                  <a:moveTo>
                    <a:pt x="300" y="1"/>
                  </a:moveTo>
                  <a:lnTo>
                    <a:pt x="0" y="52"/>
                  </a:lnTo>
                  <a:cubicBezTo>
                    <a:pt x="0" y="52"/>
                    <a:pt x="0" y="94"/>
                    <a:pt x="41" y="94"/>
                  </a:cubicBezTo>
                  <a:cubicBezTo>
                    <a:pt x="41" y="176"/>
                    <a:pt x="83" y="218"/>
                    <a:pt x="165" y="259"/>
                  </a:cubicBezTo>
                  <a:cubicBezTo>
                    <a:pt x="207" y="311"/>
                    <a:pt x="259" y="311"/>
                    <a:pt x="300" y="311"/>
                  </a:cubicBezTo>
                  <a:lnTo>
                    <a:pt x="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41"/>
            <p:cNvSpPr/>
            <p:nvPr/>
          </p:nvSpPr>
          <p:spPr>
            <a:xfrm>
              <a:off x="892825" y="2288450"/>
              <a:ext cx="6500" cy="6475"/>
            </a:xfrm>
            <a:custGeom>
              <a:rect b="b" l="l" r="r" t="t"/>
              <a:pathLst>
                <a:path extrusionOk="0" h="259" w="260">
                  <a:moveTo>
                    <a:pt x="1" y="0"/>
                  </a:moveTo>
                  <a:lnTo>
                    <a:pt x="1" y="259"/>
                  </a:lnTo>
                  <a:lnTo>
                    <a:pt x="259" y="259"/>
                  </a:lnTo>
                  <a:cubicBezTo>
                    <a:pt x="259" y="83"/>
                    <a:pt x="135"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41"/>
            <p:cNvSpPr/>
            <p:nvPr/>
          </p:nvSpPr>
          <p:spPr>
            <a:xfrm>
              <a:off x="754025" y="2298775"/>
              <a:ext cx="7525" cy="7000"/>
            </a:xfrm>
            <a:custGeom>
              <a:rect b="b" l="l" r="r" t="t"/>
              <a:pathLst>
                <a:path extrusionOk="0" h="280" w="301">
                  <a:moveTo>
                    <a:pt x="71" y="1"/>
                  </a:moveTo>
                  <a:cubicBezTo>
                    <a:pt x="47" y="1"/>
                    <a:pt x="24" y="7"/>
                    <a:pt x="1" y="21"/>
                  </a:cubicBezTo>
                  <a:lnTo>
                    <a:pt x="1" y="280"/>
                  </a:lnTo>
                  <a:lnTo>
                    <a:pt x="301" y="280"/>
                  </a:lnTo>
                  <a:cubicBezTo>
                    <a:pt x="301" y="187"/>
                    <a:pt x="259" y="145"/>
                    <a:pt x="259" y="104"/>
                  </a:cubicBezTo>
                  <a:cubicBezTo>
                    <a:pt x="199" y="44"/>
                    <a:pt x="134" y="1"/>
                    <a:pt x="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41"/>
            <p:cNvSpPr/>
            <p:nvPr/>
          </p:nvSpPr>
          <p:spPr>
            <a:xfrm>
              <a:off x="748600" y="2229250"/>
              <a:ext cx="7525" cy="13975"/>
            </a:xfrm>
            <a:custGeom>
              <a:rect b="b" l="l" r="r" t="t"/>
              <a:pathLst>
                <a:path extrusionOk="0" h="559" w="301">
                  <a:moveTo>
                    <a:pt x="1" y="1"/>
                  </a:moveTo>
                  <a:lnTo>
                    <a:pt x="42" y="559"/>
                  </a:lnTo>
                  <a:cubicBezTo>
                    <a:pt x="218" y="559"/>
                    <a:pt x="300" y="424"/>
                    <a:pt x="300" y="259"/>
                  </a:cubicBezTo>
                  <a:cubicBezTo>
                    <a:pt x="300" y="218"/>
                    <a:pt x="259" y="166"/>
                    <a:pt x="259" y="125"/>
                  </a:cubicBezTo>
                  <a:lnTo>
                    <a:pt x="218" y="83"/>
                  </a:lnTo>
                  <a:cubicBezTo>
                    <a:pt x="176" y="42"/>
                    <a:pt x="83"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41"/>
            <p:cNvSpPr/>
            <p:nvPr/>
          </p:nvSpPr>
          <p:spPr>
            <a:xfrm>
              <a:off x="816575" y="2293875"/>
              <a:ext cx="14000" cy="7525"/>
            </a:xfrm>
            <a:custGeom>
              <a:rect b="b" l="l" r="r" t="t"/>
              <a:pathLst>
                <a:path extrusionOk="0" h="301" w="560">
                  <a:moveTo>
                    <a:pt x="259" y="0"/>
                  </a:moveTo>
                  <a:cubicBezTo>
                    <a:pt x="166" y="0"/>
                    <a:pt x="125" y="42"/>
                    <a:pt x="83" y="83"/>
                  </a:cubicBezTo>
                  <a:cubicBezTo>
                    <a:pt x="42" y="124"/>
                    <a:pt x="1" y="217"/>
                    <a:pt x="1" y="300"/>
                  </a:cubicBezTo>
                  <a:lnTo>
                    <a:pt x="1" y="300"/>
                  </a:lnTo>
                  <a:lnTo>
                    <a:pt x="559" y="259"/>
                  </a:lnTo>
                  <a:cubicBezTo>
                    <a:pt x="559" y="124"/>
                    <a:pt x="466"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41"/>
            <p:cNvSpPr/>
            <p:nvPr/>
          </p:nvSpPr>
          <p:spPr>
            <a:xfrm>
              <a:off x="811150" y="2223825"/>
              <a:ext cx="15025" cy="14175"/>
            </a:xfrm>
            <a:custGeom>
              <a:rect b="b" l="l" r="r" t="t"/>
              <a:pathLst>
                <a:path extrusionOk="0" h="567" w="601">
                  <a:moveTo>
                    <a:pt x="259" y="0"/>
                  </a:moveTo>
                  <a:cubicBezTo>
                    <a:pt x="125" y="42"/>
                    <a:pt x="1" y="176"/>
                    <a:pt x="1" y="300"/>
                  </a:cubicBezTo>
                  <a:cubicBezTo>
                    <a:pt x="37" y="453"/>
                    <a:pt x="135" y="567"/>
                    <a:pt x="248" y="567"/>
                  </a:cubicBezTo>
                  <a:cubicBezTo>
                    <a:pt x="265" y="567"/>
                    <a:pt x="283" y="564"/>
                    <a:pt x="300" y="559"/>
                  </a:cubicBezTo>
                  <a:cubicBezTo>
                    <a:pt x="476" y="559"/>
                    <a:pt x="600" y="435"/>
                    <a:pt x="559" y="259"/>
                  </a:cubicBezTo>
                  <a:cubicBezTo>
                    <a:pt x="559" y="218"/>
                    <a:pt x="559" y="176"/>
                    <a:pt x="518" y="124"/>
                  </a:cubicBezTo>
                  <a:lnTo>
                    <a:pt x="342" y="42"/>
                  </a:lnTo>
                  <a:cubicBezTo>
                    <a:pt x="300" y="0"/>
                    <a:pt x="300"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41"/>
            <p:cNvSpPr/>
            <p:nvPr/>
          </p:nvSpPr>
          <p:spPr>
            <a:xfrm>
              <a:off x="774450" y="2195900"/>
              <a:ext cx="12950" cy="10625"/>
            </a:xfrm>
            <a:custGeom>
              <a:rect b="b" l="l" r="r" t="t"/>
              <a:pathLst>
                <a:path extrusionOk="0" h="425" w="518">
                  <a:moveTo>
                    <a:pt x="42" y="1"/>
                  </a:moveTo>
                  <a:cubicBezTo>
                    <a:pt x="0" y="42"/>
                    <a:pt x="0" y="84"/>
                    <a:pt x="0" y="166"/>
                  </a:cubicBezTo>
                  <a:cubicBezTo>
                    <a:pt x="0" y="301"/>
                    <a:pt x="135" y="425"/>
                    <a:pt x="300" y="425"/>
                  </a:cubicBezTo>
                  <a:cubicBezTo>
                    <a:pt x="393" y="425"/>
                    <a:pt x="435" y="342"/>
                    <a:pt x="517" y="301"/>
                  </a:cubicBezTo>
                  <a:lnTo>
                    <a:pt x="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41"/>
            <p:cNvSpPr/>
            <p:nvPr/>
          </p:nvSpPr>
          <p:spPr>
            <a:xfrm>
              <a:off x="778850" y="2261550"/>
              <a:ext cx="15000" cy="14000"/>
            </a:xfrm>
            <a:custGeom>
              <a:rect b="b" l="l" r="r" t="t"/>
              <a:pathLst>
                <a:path extrusionOk="0" h="560" w="600">
                  <a:moveTo>
                    <a:pt x="300" y="1"/>
                  </a:moveTo>
                  <a:cubicBezTo>
                    <a:pt x="124" y="1"/>
                    <a:pt x="0" y="125"/>
                    <a:pt x="42" y="301"/>
                  </a:cubicBezTo>
                  <a:cubicBezTo>
                    <a:pt x="42" y="477"/>
                    <a:pt x="166" y="559"/>
                    <a:pt x="341" y="559"/>
                  </a:cubicBezTo>
                  <a:cubicBezTo>
                    <a:pt x="476" y="559"/>
                    <a:pt x="600" y="425"/>
                    <a:pt x="600" y="259"/>
                  </a:cubicBezTo>
                  <a:cubicBezTo>
                    <a:pt x="559" y="84"/>
                    <a:pt x="424" y="1"/>
                    <a:pt x="30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41"/>
            <p:cNvSpPr/>
            <p:nvPr/>
          </p:nvSpPr>
          <p:spPr>
            <a:xfrm>
              <a:off x="848900" y="2256125"/>
              <a:ext cx="13975" cy="14000"/>
            </a:xfrm>
            <a:custGeom>
              <a:rect b="b" l="l" r="r" t="t"/>
              <a:pathLst>
                <a:path extrusionOk="0" h="560" w="559">
                  <a:moveTo>
                    <a:pt x="259" y="1"/>
                  </a:moveTo>
                  <a:cubicBezTo>
                    <a:pt x="83" y="1"/>
                    <a:pt x="0" y="177"/>
                    <a:pt x="0" y="301"/>
                  </a:cubicBezTo>
                  <a:cubicBezTo>
                    <a:pt x="0" y="476"/>
                    <a:pt x="124" y="559"/>
                    <a:pt x="300" y="559"/>
                  </a:cubicBezTo>
                  <a:cubicBezTo>
                    <a:pt x="424" y="559"/>
                    <a:pt x="558" y="435"/>
                    <a:pt x="558" y="259"/>
                  </a:cubicBezTo>
                  <a:cubicBezTo>
                    <a:pt x="558" y="125"/>
                    <a:pt x="42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41"/>
            <p:cNvSpPr/>
            <p:nvPr/>
          </p:nvSpPr>
          <p:spPr>
            <a:xfrm>
              <a:off x="885325" y="2288450"/>
              <a:ext cx="7525" cy="7500"/>
            </a:xfrm>
            <a:custGeom>
              <a:rect b="b" l="l" r="r" t="t"/>
              <a:pathLst>
                <a:path extrusionOk="0" h="300" w="301">
                  <a:moveTo>
                    <a:pt x="218" y="0"/>
                  </a:moveTo>
                  <a:cubicBezTo>
                    <a:pt x="94" y="42"/>
                    <a:pt x="1" y="176"/>
                    <a:pt x="42" y="300"/>
                  </a:cubicBezTo>
                  <a:lnTo>
                    <a:pt x="301" y="259"/>
                  </a:lnTo>
                  <a:lnTo>
                    <a:pt x="3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41"/>
            <p:cNvSpPr/>
            <p:nvPr/>
          </p:nvSpPr>
          <p:spPr>
            <a:xfrm>
              <a:off x="614975" y="2308850"/>
              <a:ext cx="7775" cy="7525"/>
            </a:xfrm>
            <a:custGeom>
              <a:rect b="b" l="l" r="r" t="t"/>
              <a:pathLst>
                <a:path extrusionOk="0" h="301" w="311">
                  <a:moveTo>
                    <a:pt x="0" y="1"/>
                  </a:moveTo>
                  <a:lnTo>
                    <a:pt x="52" y="301"/>
                  </a:lnTo>
                  <a:lnTo>
                    <a:pt x="310" y="259"/>
                  </a:lnTo>
                  <a:cubicBezTo>
                    <a:pt x="310" y="135"/>
                    <a:pt x="176"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41"/>
            <p:cNvSpPr/>
            <p:nvPr/>
          </p:nvSpPr>
          <p:spPr>
            <a:xfrm>
              <a:off x="610825" y="2239850"/>
              <a:ext cx="7525" cy="14250"/>
            </a:xfrm>
            <a:custGeom>
              <a:rect b="b" l="l" r="r" t="t"/>
              <a:pathLst>
                <a:path extrusionOk="0" h="570" w="301">
                  <a:moveTo>
                    <a:pt x="1" y="0"/>
                  </a:moveTo>
                  <a:lnTo>
                    <a:pt x="42" y="569"/>
                  </a:lnTo>
                  <a:cubicBezTo>
                    <a:pt x="42" y="569"/>
                    <a:pt x="84" y="569"/>
                    <a:pt x="125" y="517"/>
                  </a:cubicBezTo>
                  <a:lnTo>
                    <a:pt x="166" y="517"/>
                  </a:lnTo>
                  <a:cubicBezTo>
                    <a:pt x="259" y="435"/>
                    <a:pt x="301" y="352"/>
                    <a:pt x="259" y="259"/>
                  </a:cubicBezTo>
                  <a:cubicBezTo>
                    <a:pt x="259" y="135"/>
                    <a:pt x="125"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41"/>
            <p:cNvSpPr/>
            <p:nvPr/>
          </p:nvSpPr>
          <p:spPr>
            <a:xfrm>
              <a:off x="677525" y="2304000"/>
              <a:ext cx="15025" cy="6950"/>
            </a:xfrm>
            <a:custGeom>
              <a:rect b="b" l="l" r="r" t="t"/>
              <a:pathLst>
                <a:path extrusionOk="0" h="278" w="601">
                  <a:moveTo>
                    <a:pt x="344" y="1"/>
                  </a:moveTo>
                  <a:cubicBezTo>
                    <a:pt x="329" y="1"/>
                    <a:pt x="314" y="5"/>
                    <a:pt x="300" y="19"/>
                  </a:cubicBezTo>
                  <a:cubicBezTo>
                    <a:pt x="135" y="19"/>
                    <a:pt x="0" y="154"/>
                    <a:pt x="42" y="278"/>
                  </a:cubicBezTo>
                  <a:lnTo>
                    <a:pt x="600" y="236"/>
                  </a:lnTo>
                  <a:cubicBezTo>
                    <a:pt x="559" y="154"/>
                    <a:pt x="517" y="71"/>
                    <a:pt x="435" y="19"/>
                  </a:cubicBezTo>
                  <a:cubicBezTo>
                    <a:pt x="407" y="19"/>
                    <a:pt x="375" y="1"/>
                    <a:pt x="3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41"/>
            <p:cNvSpPr/>
            <p:nvPr/>
          </p:nvSpPr>
          <p:spPr>
            <a:xfrm>
              <a:off x="673125" y="2234675"/>
              <a:ext cx="14250" cy="13975"/>
            </a:xfrm>
            <a:custGeom>
              <a:rect b="b" l="l" r="r" t="t"/>
              <a:pathLst>
                <a:path extrusionOk="0" h="559" w="570">
                  <a:moveTo>
                    <a:pt x="259" y="1"/>
                  </a:moveTo>
                  <a:cubicBezTo>
                    <a:pt x="94" y="42"/>
                    <a:pt x="1" y="166"/>
                    <a:pt x="1" y="300"/>
                  </a:cubicBezTo>
                  <a:cubicBezTo>
                    <a:pt x="1" y="466"/>
                    <a:pt x="135" y="559"/>
                    <a:pt x="311" y="559"/>
                  </a:cubicBezTo>
                  <a:cubicBezTo>
                    <a:pt x="435" y="559"/>
                    <a:pt x="569" y="425"/>
                    <a:pt x="569" y="259"/>
                  </a:cubicBezTo>
                  <a:cubicBezTo>
                    <a:pt x="518" y="125"/>
                    <a:pt x="39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41"/>
            <p:cNvSpPr/>
            <p:nvPr/>
          </p:nvSpPr>
          <p:spPr>
            <a:xfrm>
              <a:off x="635650" y="2203200"/>
              <a:ext cx="13975" cy="13350"/>
            </a:xfrm>
            <a:custGeom>
              <a:rect b="b" l="l" r="r" t="t"/>
              <a:pathLst>
                <a:path extrusionOk="0" h="534" w="559">
                  <a:moveTo>
                    <a:pt x="322" y="1"/>
                  </a:moveTo>
                  <a:cubicBezTo>
                    <a:pt x="302" y="1"/>
                    <a:pt x="281" y="3"/>
                    <a:pt x="259" y="9"/>
                  </a:cubicBezTo>
                  <a:cubicBezTo>
                    <a:pt x="124" y="9"/>
                    <a:pt x="0" y="133"/>
                    <a:pt x="0" y="267"/>
                  </a:cubicBezTo>
                  <a:cubicBezTo>
                    <a:pt x="37" y="412"/>
                    <a:pt x="136" y="533"/>
                    <a:pt x="251" y="533"/>
                  </a:cubicBezTo>
                  <a:cubicBezTo>
                    <a:pt x="267" y="533"/>
                    <a:pt x="284" y="531"/>
                    <a:pt x="300" y="526"/>
                  </a:cubicBezTo>
                  <a:cubicBezTo>
                    <a:pt x="466" y="526"/>
                    <a:pt x="559" y="391"/>
                    <a:pt x="559" y="267"/>
                  </a:cubicBezTo>
                  <a:cubicBezTo>
                    <a:pt x="559" y="114"/>
                    <a:pt x="457" y="1"/>
                    <a:pt x="3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41"/>
            <p:cNvSpPr/>
            <p:nvPr/>
          </p:nvSpPr>
          <p:spPr>
            <a:xfrm>
              <a:off x="640825" y="2272150"/>
              <a:ext cx="14225" cy="14250"/>
            </a:xfrm>
            <a:custGeom>
              <a:rect b="b" l="l" r="r" t="t"/>
              <a:pathLst>
                <a:path extrusionOk="0" h="570" w="569">
                  <a:moveTo>
                    <a:pt x="259" y="1"/>
                  </a:moveTo>
                  <a:cubicBezTo>
                    <a:pt x="135" y="1"/>
                    <a:pt x="0" y="135"/>
                    <a:pt x="0" y="311"/>
                  </a:cubicBezTo>
                  <a:cubicBezTo>
                    <a:pt x="0" y="435"/>
                    <a:pt x="176" y="569"/>
                    <a:pt x="310" y="569"/>
                  </a:cubicBezTo>
                  <a:cubicBezTo>
                    <a:pt x="476" y="518"/>
                    <a:pt x="569" y="394"/>
                    <a:pt x="569" y="259"/>
                  </a:cubicBezTo>
                  <a:cubicBezTo>
                    <a:pt x="569" y="94"/>
                    <a:pt x="43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41"/>
            <p:cNvSpPr/>
            <p:nvPr/>
          </p:nvSpPr>
          <p:spPr>
            <a:xfrm>
              <a:off x="704400" y="2197775"/>
              <a:ext cx="15275" cy="14175"/>
            </a:xfrm>
            <a:custGeom>
              <a:rect b="b" l="l" r="r" t="t"/>
              <a:pathLst>
                <a:path extrusionOk="0" h="567" w="611">
                  <a:moveTo>
                    <a:pt x="352" y="1"/>
                  </a:moveTo>
                  <a:cubicBezTo>
                    <a:pt x="335" y="1"/>
                    <a:pt x="318" y="3"/>
                    <a:pt x="300" y="9"/>
                  </a:cubicBezTo>
                  <a:cubicBezTo>
                    <a:pt x="135" y="9"/>
                    <a:pt x="1" y="133"/>
                    <a:pt x="42" y="308"/>
                  </a:cubicBezTo>
                  <a:cubicBezTo>
                    <a:pt x="42" y="443"/>
                    <a:pt x="176" y="567"/>
                    <a:pt x="300" y="567"/>
                  </a:cubicBezTo>
                  <a:cubicBezTo>
                    <a:pt x="476" y="525"/>
                    <a:pt x="611" y="391"/>
                    <a:pt x="559" y="267"/>
                  </a:cubicBezTo>
                  <a:cubicBezTo>
                    <a:pt x="559" y="114"/>
                    <a:pt x="465" y="1"/>
                    <a:pt x="3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41"/>
            <p:cNvSpPr/>
            <p:nvPr/>
          </p:nvSpPr>
          <p:spPr>
            <a:xfrm>
              <a:off x="709825" y="2267000"/>
              <a:ext cx="15025" cy="13975"/>
            </a:xfrm>
            <a:custGeom>
              <a:rect b="b" l="l" r="r" t="t"/>
              <a:pathLst>
                <a:path extrusionOk="0" h="559" w="601">
                  <a:moveTo>
                    <a:pt x="259" y="0"/>
                  </a:moveTo>
                  <a:cubicBezTo>
                    <a:pt x="135" y="0"/>
                    <a:pt x="1" y="124"/>
                    <a:pt x="1" y="300"/>
                  </a:cubicBezTo>
                  <a:cubicBezTo>
                    <a:pt x="42" y="424"/>
                    <a:pt x="176" y="558"/>
                    <a:pt x="301" y="558"/>
                  </a:cubicBezTo>
                  <a:cubicBezTo>
                    <a:pt x="476" y="558"/>
                    <a:pt x="600" y="383"/>
                    <a:pt x="559" y="259"/>
                  </a:cubicBezTo>
                  <a:cubicBezTo>
                    <a:pt x="559" y="83"/>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41"/>
            <p:cNvSpPr/>
            <p:nvPr/>
          </p:nvSpPr>
          <p:spPr>
            <a:xfrm>
              <a:off x="605400" y="2177550"/>
              <a:ext cx="7525" cy="7525"/>
            </a:xfrm>
            <a:custGeom>
              <a:rect b="b" l="l" r="r" t="t"/>
              <a:pathLst>
                <a:path extrusionOk="0" h="301" w="301">
                  <a:moveTo>
                    <a:pt x="1" y="1"/>
                  </a:moveTo>
                  <a:lnTo>
                    <a:pt x="42" y="301"/>
                  </a:lnTo>
                  <a:lnTo>
                    <a:pt x="83" y="301"/>
                  </a:lnTo>
                  <a:cubicBezTo>
                    <a:pt x="218" y="259"/>
                    <a:pt x="301" y="125"/>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41"/>
            <p:cNvSpPr/>
            <p:nvPr/>
          </p:nvSpPr>
          <p:spPr>
            <a:xfrm>
              <a:off x="667950" y="2172125"/>
              <a:ext cx="14000" cy="7525"/>
            </a:xfrm>
            <a:custGeom>
              <a:rect b="b" l="l" r="r" t="t"/>
              <a:pathLst>
                <a:path extrusionOk="0" h="301" w="560">
                  <a:moveTo>
                    <a:pt x="559" y="1"/>
                  </a:moveTo>
                  <a:lnTo>
                    <a:pt x="1" y="42"/>
                  </a:lnTo>
                  <a:cubicBezTo>
                    <a:pt x="1" y="176"/>
                    <a:pt x="125" y="300"/>
                    <a:pt x="301" y="300"/>
                  </a:cubicBezTo>
                  <a:cubicBezTo>
                    <a:pt x="425" y="300"/>
                    <a:pt x="559" y="125"/>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41"/>
            <p:cNvSpPr/>
            <p:nvPr/>
          </p:nvSpPr>
          <p:spPr>
            <a:xfrm>
              <a:off x="747575" y="2299300"/>
              <a:ext cx="6475" cy="7525"/>
            </a:xfrm>
            <a:custGeom>
              <a:rect b="b" l="l" r="r" t="t"/>
              <a:pathLst>
                <a:path extrusionOk="0" h="301" w="259">
                  <a:moveTo>
                    <a:pt x="259" y="0"/>
                  </a:moveTo>
                  <a:cubicBezTo>
                    <a:pt x="217" y="0"/>
                    <a:pt x="124" y="0"/>
                    <a:pt x="83" y="42"/>
                  </a:cubicBezTo>
                  <a:cubicBezTo>
                    <a:pt x="42" y="83"/>
                    <a:pt x="0" y="166"/>
                    <a:pt x="0" y="207"/>
                  </a:cubicBezTo>
                  <a:lnTo>
                    <a:pt x="0" y="300"/>
                  </a:lnTo>
                  <a:lnTo>
                    <a:pt x="259"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41"/>
            <p:cNvSpPr/>
            <p:nvPr/>
          </p:nvSpPr>
          <p:spPr>
            <a:xfrm>
              <a:off x="742150" y="2229250"/>
              <a:ext cx="7500" cy="13975"/>
            </a:xfrm>
            <a:custGeom>
              <a:rect b="b" l="l" r="r" t="t"/>
              <a:pathLst>
                <a:path extrusionOk="0" h="559" w="300">
                  <a:moveTo>
                    <a:pt x="259" y="1"/>
                  </a:moveTo>
                  <a:cubicBezTo>
                    <a:pt x="217" y="1"/>
                    <a:pt x="176" y="42"/>
                    <a:pt x="135" y="83"/>
                  </a:cubicBezTo>
                  <a:cubicBezTo>
                    <a:pt x="41" y="125"/>
                    <a:pt x="0" y="218"/>
                    <a:pt x="0" y="300"/>
                  </a:cubicBezTo>
                  <a:cubicBezTo>
                    <a:pt x="0" y="424"/>
                    <a:pt x="83" y="517"/>
                    <a:pt x="217" y="559"/>
                  </a:cubicBezTo>
                  <a:lnTo>
                    <a:pt x="30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41"/>
            <p:cNvSpPr/>
            <p:nvPr/>
          </p:nvSpPr>
          <p:spPr>
            <a:xfrm>
              <a:off x="739050" y="2172125"/>
              <a:ext cx="3125" cy="2100"/>
            </a:xfrm>
            <a:custGeom>
              <a:rect b="b" l="l" r="r" t="t"/>
              <a:pathLst>
                <a:path extrusionOk="0" h="84" w="125">
                  <a:moveTo>
                    <a:pt x="0" y="1"/>
                  </a:moveTo>
                  <a:lnTo>
                    <a:pt x="124" y="83"/>
                  </a:lnTo>
                  <a:lnTo>
                    <a:pt x="124" y="83"/>
                  </a:lnTo>
                  <a:lnTo>
                    <a:pt x="83" y="42"/>
                  </a:lnTo>
                  <a:cubicBezTo>
                    <a:pt x="41" y="42"/>
                    <a:pt x="41" y="1"/>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41"/>
            <p:cNvSpPr/>
            <p:nvPr/>
          </p:nvSpPr>
          <p:spPr>
            <a:xfrm>
              <a:off x="477200" y="2319725"/>
              <a:ext cx="7525" cy="7525"/>
            </a:xfrm>
            <a:custGeom>
              <a:rect b="b" l="l" r="r" t="t"/>
              <a:pathLst>
                <a:path extrusionOk="0" h="301" w="301">
                  <a:moveTo>
                    <a:pt x="1" y="0"/>
                  </a:moveTo>
                  <a:lnTo>
                    <a:pt x="1" y="300"/>
                  </a:lnTo>
                  <a:lnTo>
                    <a:pt x="300" y="259"/>
                  </a:lnTo>
                  <a:lnTo>
                    <a:pt x="300" y="217"/>
                  </a:lnTo>
                  <a:cubicBezTo>
                    <a:pt x="259" y="83"/>
                    <a:pt x="135"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41"/>
            <p:cNvSpPr/>
            <p:nvPr/>
          </p:nvSpPr>
          <p:spPr>
            <a:xfrm>
              <a:off x="471775" y="2250700"/>
              <a:ext cx="7525" cy="13975"/>
            </a:xfrm>
            <a:custGeom>
              <a:rect b="b" l="l" r="r" t="t"/>
              <a:pathLst>
                <a:path extrusionOk="0" h="559" w="301">
                  <a:moveTo>
                    <a:pt x="0" y="1"/>
                  </a:moveTo>
                  <a:lnTo>
                    <a:pt x="42" y="559"/>
                  </a:lnTo>
                  <a:cubicBezTo>
                    <a:pt x="94" y="559"/>
                    <a:pt x="135" y="518"/>
                    <a:pt x="135" y="518"/>
                  </a:cubicBezTo>
                  <a:cubicBezTo>
                    <a:pt x="176" y="518"/>
                    <a:pt x="176" y="518"/>
                    <a:pt x="176" y="476"/>
                  </a:cubicBezTo>
                  <a:cubicBezTo>
                    <a:pt x="259" y="435"/>
                    <a:pt x="300" y="342"/>
                    <a:pt x="300" y="259"/>
                  </a:cubicBezTo>
                  <a:cubicBezTo>
                    <a:pt x="300" y="135"/>
                    <a:pt x="176" y="1"/>
                    <a:pt x="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41"/>
            <p:cNvSpPr/>
            <p:nvPr/>
          </p:nvSpPr>
          <p:spPr>
            <a:xfrm>
              <a:off x="539750" y="2314300"/>
              <a:ext cx="13975" cy="7500"/>
            </a:xfrm>
            <a:custGeom>
              <a:rect b="b" l="l" r="r" t="t"/>
              <a:pathLst>
                <a:path extrusionOk="0" h="300" w="559">
                  <a:moveTo>
                    <a:pt x="259" y="0"/>
                  </a:moveTo>
                  <a:cubicBezTo>
                    <a:pt x="166" y="0"/>
                    <a:pt x="125" y="41"/>
                    <a:pt x="83" y="124"/>
                  </a:cubicBezTo>
                  <a:cubicBezTo>
                    <a:pt x="42" y="176"/>
                    <a:pt x="1" y="217"/>
                    <a:pt x="1" y="300"/>
                  </a:cubicBezTo>
                  <a:lnTo>
                    <a:pt x="559" y="259"/>
                  </a:lnTo>
                  <a:cubicBezTo>
                    <a:pt x="559" y="124"/>
                    <a:pt x="425" y="41"/>
                    <a:pt x="3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41"/>
            <p:cNvSpPr/>
            <p:nvPr/>
          </p:nvSpPr>
          <p:spPr>
            <a:xfrm>
              <a:off x="534325" y="2245275"/>
              <a:ext cx="13975" cy="13975"/>
            </a:xfrm>
            <a:custGeom>
              <a:rect b="b" l="l" r="r" t="t"/>
              <a:pathLst>
                <a:path extrusionOk="0" h="559" w="559">
                  <a:moveTo>
                    <a:pt x="259" y="1"/>
                  </a:moveTo>
                  <a:cubicBezTo>
                    <a:pt x="125" y="1"/>
                    <a:pt x="1" y="135"/>
                    <a:pt x="1" y="300"/>
                  </a:cubicBezTo>
                  <a:cubicBezTo>
                    <a:pt x="42" y="476"/>
                    <a:pt x="176" y="559"/>
                    <a:pt x="300" y="559"/>
                  </a:cubicBezTo>
                  <a:cubicBezTo>
                    <a:pt x="476" y="559"/>
                    <a:pt x="559" y="435"/>
                    <a:pt x="559" y="259"/>
                  </a:cubicBezTo>
                  <a:cubicBezTo>
                    <a:pt x="559" y="94"/>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41"/>
            <p:cNvSpPr/>
            <p:nvPr/>
          </p:nvSpPr>
          <p:spPr>
            <a:xfrm>
              <a:off x="496600" y="2212975"/>
              <a:ext cx="15000" cy="13975"/>
            </a:xfrm>
            <a:custGeom>
              <a:rect b="b" l="l" r="r" t="t"/>
              <a:pathLst>
                <a:path extrusionOk="0" h="559" w="600">
                  <a:moveTo>
                    <a:pt x="300" y="0"/>
                  </a:moveTo>
                  <a:cubicBezTo>
                    <a:pt x="134" y="42"/>
                    <a:pt x="0" y="176"/>
                    <a:pt x="41" y="300"/>
                  </a:cubicBezTo>
                  <a:cubicBezTo>
                    <a:pt x="41" y="476"/>
                    <a:pt x="176" y="558"/>
                    <a:pt x="341" y="558"/>
                  </a:cubicBezTo>
                  <a:cubicBezTo>
                    <a:pt x="476" y="558"/>
                    <a:pt x="600" y="434"/>
                    <a:pt x="600" y="259"/>
                  </a:cubicBezTo>
                  <a:cubicBezTo>
                    <a:pt x="558" y="135"/>
                    <a:pt x="434" y="0"/>
                    <a:pt x="3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41"/>
            <p:cNvSpPr/>
            <p:nvPr/>
          </p:nvSpPr>
          <p:spPr>
            <a:xfrm>
              <a:off x="502025" y="2282825"/>
              <a:ext cx="15000" cy="13350"/>
            </a:xfrm>
            <a:custGeom>
              <a:rect b="b" l="l" r="r" t="t"/>
              <a:pathLst>
                <a:path extrusionOk="0" h="534" w="600">
                  <a:moveTo>
                    <a:pt x="352" y="0"/>
                  </a:moveTo>
                  <a:cubicBezTo>
                    <a:pt x="335" y="0"/>
                    <a:pt x="318" y="3"/>
                    <a:pt x="300" y="8"/>
                  </a:cubicBezTo>
                  <a:cubicBezTo>
                    <a:pt x="124" y="8"/>
                    <a:pt x="0" y="142"/>
                    <a:pt x="42" y="308"/>
                  </a:cubicBezTo>
                  <a:cubicBezTo>
                    <a:pt x="42" y="424"/>
                    <a:pt x="142" y="533"/>
                    <a:pt x="277" y="533"/>
                  </a:cubicBezTo>
                  <a:cubicBezTo>
                    <a:pt x="298" y="533"/>
                    <a:pt x="319" y="531"/>
                    <a:pt x="341" y="525"/>
                  </a:cubicBezTo>
                  <a:cubicBezTo>
                    <a:pt x="476" y="525"/>
                    <a:pt x="600" y="401"/>
                    <a:pt x="558" y="267"/>
                  </a:cubicBezTo>
                  <a:cubicBezTo>
                    <a:pt x="558" y="114"/>
                    <a:pt x="465" y="0"/>
                    <a:pt x="3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41"/>
            <p:cNvSpPr/>
            <p:nvPr/>
          </p:nvSpPr>
          <p:spPr>
            <a:xfrm>
              <a:off x="566625" y="2207550"/>
              <a:ext cx="14000" cy="14425"/>
            </a:xfrm>
            <a:custGeom>
              <a:rect b="b" l="l" r="r" t="t"/>
              <a:pathLst>
                <a:path extrusionOk="0" h="577" w="560">
                  <a:moveTo>
                    <a:pt x="259" y="0"/>
                  </a:moveTo>
                  <a:cubicBezTo>
                    <a:pt x="84" y="52"/>
                    <a:pt x="1" y="176"/>
                    <a:pt x="1" y="310"/>
                  </a:cubicBezTo>
                  <a:cubicBezTo>
                    <a:pt x="1" y="455"/>
                    <a:pt x="96" y="576"/>
                    <a:pt x="238" y="576"/>
                  </a:cubicBezTo>
                  <a:cubicBezTo>
                    <a:pt x="258" y="576"/>
                    <a:pt x="279" y="574"/>
                    <a:pt x="301" y="569"/>
                  </a:cubicBezTo>
                  <a:cubicBezTo>
                    <a:pt x="435" y="569"/>
                    <a:pt x="559" y="434"/>
                    <a:pt x="559" y="259"/>
                  </a:cubicBezTo>
                  <a:cubicBezTo>
                    <a:pt x="559" y="134"/>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41"/>
            <p:cNvSpPr/>
            <p:nvPr/>
          </p:nvSpPr>
          <p:spPr>
            <a:xfrm>
              <a:off x="572075" y="2277400"/>
              <a:ext cx="13975" cy="14175"/>
            </a:xfrm>
            <a:custGeom>
              <a:rect b="b" l="l" r="r" t="t"/>
              <a:pathLst>
                <a:path extrusionOk="0" h="567" w="559">
                  <a:moveTo>
                    <a:pt x="305" y="0"/>
                  </a:moveTo>
                  <a:cubicBezTo>
                    <a:pt x="289" y="0"/>
                    <a:pt x="274" y="3"/>
                    <a:pt x="258" y="8"/>
                  </a:cubicBezTo>
                  <a:cubicBezTo>
                    <a:pt x="83" y="8"/>
                    <a:pt x="0" y="142"/>
                    <a:pt x="0" y="308"/>
                  </a:cubicBezTo>
                  <a:cubicBezTo>
                    <a:pt x="0" y="442"/>
                    <a:pt x="124" y="566"/>
                    <a:pt x="300" y="566"/>
                  </a:cubicBezTo>
                  <a:cubicBezTo>
                    <a:pt x="424" y="525"/>
                    <a:pt x="558" y="401"/>
                    <a:pt x="558" y="266"/>
                  </a:cubicBezTo>
                  <a:cubicBezTo>
                    <a:pt x="522" y="121"/>
                    <a:pt x="414" y="0"/>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41"/>
            <p:cNvSpPr/>
            <p:nvPr/>
          </p:nvSpPr>
          <p:spPr>
            <a:xfrm>
              <a:off x="467650" y="2188150"/>
              <a:ext cx="6475" cy="7775"/>
            </a:xfrm>
            <a:custGeom>
              <a:rect b="b" l="l" r="r" t="t"/>
              <a:pathLst>
                <a:path extrusionOk="0" h="311" w="259">
                  <a:moveTo>
                    <a:pt x="0" y="1"/>
                  </a:moveTo>
                  <a:lnTo>
                    <a:pt x="0" y="311"/>
                  </a:lnTo>
                  <a:lnTo>
                    <a:pt x="41" y="259"/>
                  </a:lnTo>
                  <a:cubicBezTo>
                    <a:pt x="165" y="259"/>
                    <a:pt x="259" y="135"/>
                    <a:pt x="259" y="52"/>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41"/>
            <p:cNvSpPr/>
            <p:nvPr/>
          </p:nvSpPr>
          <p:spPr>
            <a:xfrm>
              <a:off x="528900" y="2182975"/>
              <a:ext cx="15025" cy="7525"/>
            </a:xfrm>
            <a:custGeom>
              <a:rect b="b" l="l" r="r" t="t"/>
              <a:pathLst>
                <a:path extrusionOk="0" h="301" w="601">
                  <a:moveTo>
                    <a:pt x="559" y="1"/>
                  </a:moveTo>
                  <a:lnTo>
                    <a:pt x="0" y="42"/>
                  </a:lnTo>
                  <a:lnTo>
                    <a:pt x="42" y="84"/>
                  </a:lnTo>
                  <a:cubicBezTo>
                    <a:pt x="42" y="208"/>
                    <a:pt x="176" y="301"/>
                    <a:pt x="300" y="301"/>
                  </a:cubicBezTo>
                  <a:cubicBezTo>
                    <a:pt x="476" y="259"/>
                    <a:pt x="600" y="125"/>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41"/>
            <p:cNvSpPr/>
            <p:nvPr/>
          </p:nvSpPr>
          <p:spPr>
            <a:xfrm>
              <a:off x="608500" y="2308850"/>
              <a:ext cx="7775" cy="7525"/>
            </a:xfrm>
            <a:custGeom>
              <a:rect b="b" l="l" r="r" t="t"/>
              <a:pathLst>
                <a:path extrusionOk="0" h="301" w="311">
                  <a:moveTo>
                    <a:pt x="259" y="1"/>
                  </a:moveTo>
                  <a:cubicBezTo>
                    <a:pt x="218" y="42"/>
                    <a:pt x="177" y="42"/>
                    <a:pt x="135" y="84"/>
                  </a:cubicBezTo>
                  <a:cubicBezTo>
                    <a:pt x="94" y="135"/>
                    <a:pt x="53" y="177"/>
                    <a:pt x="53" y="259"/>
                  </a:cubicBezTo>
                  <a:cubicBezTo>
                    <a:pt x="1" y="259"/>
                    <a:pt x="1" y="301"/>
                    <a:pt x="1" y="301"/>
                  </a:cubicBezTo>
                  <a:lnTo>
                    <a:pt x="311" y="301"/>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41"/>
            <p:cNvSpPr/>
            <p:nvPr/>
          </p:nvSpPr>
          <p:spPr>
            <a:xfrm>
              <a:off x="603350" y="2239850"/>
              <a:ext cx="8550" cy="14250"/>
            </a:xfrm>
            <a:custGeom>
              <a:rect b="b" l="l" r="r" t="t"/>
              <a:pathLst>
                <a:path extrusionOk="0" h="570" w="342">
                  <a:moveTo>
                    <a:pt x="300" y="0"/>
                  </a:moveTo>
                  <a:cubicBezTo>
                    <a:pt x="207" y="0"/>
                    <a:pt x="165" y="52"/>
                    <a:pt x="124" y="93"/>
                  </a:cubicBezTo>
                  <a:cubicBezTo>
                    <a:pt x="41" y="135"/>
                    <a:pt x="0" y="218"/>
                    <a:pt x="41" y="311"/>
                  </a:cubicBezTo>
                  <a:cubicBezTo>
                    <a:pt x="41" y="435"/>
                    <a:pt x="124" y="517"/>
                    <a:pt x="207" y="569"/>
                  </a:cubicBezTo>
                  <a:lnTo>
                    <a:pt x="341" y="569"/>
                  </a:lnTo>
                  <a:lnTo>
                    <a:pt x="3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41"/>
            <p:cNvSpPr/>
            <p:nvPr/>
          </p:nvSpPr>
          <p:spPr>
            <a:xfrm>
              <a:off x="598950" y="2177550"/>
              <a:ext cx="7525" cy="7525"/>
            </a:xfrm>
            <a:custGeom>
              <a:rect b="b" l="l" r="r" t="t"/>
              <a:pathLst>
                <a:path extrusionOk="0" h="301" w="301">
                  <a:moveTo>
                    <a:pt x="259" y="1"/>
                  </a:moveTo>
                  <a:lnTo>
                    <a:pt x="0" y="42"/>
                  </a:lnTo>
                  <a:cubicBezTo>
                    <a:pt x="0" y="125"/>
                    <a:pt x="42" y="218"/>
                    <a:pt x="124" y="259"/>
                  </a:cubicBezTo>
                  <a:cubicBezTo>
                    <a:pt x="176" y="301"/>
                    <a:pt x="217" y="301"/>
                    <a:pt x="300" y="301"/>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41"/>
            <p:cNvSpPr/>
            <p:nvPr/>
          </p:nvSpPr>
          <p:spPr>
            <a:xfrm>
              <a:off x="338400" y="2330325"/>
              <a:ext cx="7525" cy="6475"/>
            </a:xfrm>
            <a:custGeom>
              <a:rect b="b" l="l" r="r" t="t"/>
              <a:pathLst>
                <a:path extrusionOk="0" h="259" w="301">
                  <a:moveTo>
                    <a:pt x="1" y="0"/>
                  </a:moveTo>
                  <a:lnTo>
                    <a:pt x="42" y="259"/>
                  </a:lnTo>
                  <a:lnTo>
                    <a:pt x="300" y="259"/>
                  </a:lnTo>
                  <a:cubicBezTo>
                    <a:pt x="300" y="93"/>
                    <a:pt x="166"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41"/>
            <p:cNvSpPr/>
            <p:nvPr/>
          </p:nvSpPr>
          <p:spPr>
            <a:xfrm>
              <a:off x="332975" y="2261550"/>
              <a:ext cx="8550" cy="14000"/>
            </a:xfrm>
            <a:custGeom>
              <a:rect b="b" l="l" r="r" t="t"/>
              <a:pathLst>
                <a:path extrusionOk="0" h="560" w="342">
                  <a:moveTo>
                    <a:pt x="0" y="1"/>
                  </a:moveTo>
                  <a:lnTo>
                    <a:pt x="42" y="559"/>
                  </a:lnTo>
                  <a:cubicBezTo>
                    <a:pt x="83" y="559"/>
                    <a:pt x="124" y="518"/>
                    <a:pt x="166" y="518"/>
                  </a:cubicBezTo>
                  <a:lnTo>
                    <a:pt x="218" y="477"/>
                  </a:lnTo>
                  <a:cubicBezTo>
                    <a:pt x="300" y="425"/>
                    <a:pt x="342" y="342"/>
                    <a:pt x="300" y="259"/>
                  </a:cubicBezTo>
                  <a:cubicBezTo>
                    <a:pt x="300" y="166"/>
                    <a:pt x="300" y="125"/>
                    <a:pt x="259" y="84"/>
                  </a:cubicBezTo>
                  <a:lnTo>
                    <a:pt x="218" y="42"/>
                  </a:lnTo>
                  <a:cubicBezTo>
                    <a:pt x="166" y="1"/>
                    <a:pt x="124" y="1"/>
                    <a:pt x="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41"/>
            <p:cNvSpPr/>
            <p:nvPr/>
          </p:nvSpPr>
          <p:spPr>
            <a:xfrm>
              <a:off x="400700" y="2325150"/>
              <a:ext cx="15275" cy="7525"/>
            </a:xfrm>
            <a:custGeom>
              <a:rect b="b" l="l" r="r" t="t"/>
              <a:pathLst>
                <a:path extrusionOk="0" h="301" w="611">
                  <a:moveTo>
                    <a:pt x="300" y="0"/>
                  </a:moveTo>
                  <a:cubicBezTo>
                    <a:pt x="135" y="0"/>
                    <a:pt x="0" y="124"/>
                    <a:pt x="42" y="300"/>
                  </a:cubicBezTo>
                  <a:lnTo>
                    <a:pt x="610" y="259"/>
                  </a:lnTo>
                  <a:cubicBezTo>
                    <a:pt x="559" y="166"/>
                    <a:pt x="517" y="83"/>
                    <a:pt x="434" y="42"/>
                  </a:cubicBezTo>
                  <a:cubicBezTo>
                    <a:pt x="393" y="0"/>
                    <a:pt x="352" y="0"/>
                    <a:pt x="3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41"/>
            <p:cNvSpPr/>
            <p:nvPr/>
          </p:nvSpPr>
          <p:spPr>
            <a:xfrm>
              <a:off x="395275" y="2256125"/>
              <a:ext cx="15275" cy="14000"/>
            </a:xfrm>
            <a:custGeom>
              <a:rect b="b" l="l" r="r" t="t"/>
              <a:pathLst>
                <a:path extrusionOk="0" h="560" w="611">
                  <a:moveTo>
                    <a:pt x="310" y="1"/>
                  </a:moveTo>
                  <a:cubicBezTo>
                    <a:pt x="135" y="1"/>
                    <a:pt x="0" y="125"/>
                    <a:pt x="52" y="301"/>
                  </a:cubicBezTo>
                  <a:cubicBezTo>
                    <a:pt x="52" y="435"/>
                    <a:pt x="176" y="559"/>
                    <a:pt x="352" y="559"/>
                  </a:cubicBezTo>
                  <a:cubicBezTo>
                    <a:pt x="476" y="518"/>
                    <a:pt x="610" y="383"/>
                    <a:pt x="610" y="259"/>
                  </a:cubicBezTo>
                  <a:cubicBezTo>
                    <a:pt x="569" y="84"/>
                    <a:pt x="434" y="1"/>
                    <a:pt x="3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41"/>
            <p:cNvSpPr/>
            <p:nvPr/>
          </p:nvSpPr>
          <p:spPr>
            <a:xfrm>
              <a:off x="358825" y="2223825"/>
              <a:ext cx="13975" cy="13975"/>
            </a:xfrm>
            <a:custGeom>
              <a:rect b="b" l="l" r="r" t="t"/>
              <a:pathLst>
                <a:path extrusionOk="0" h="559" w="559">
                  <a:moveTo>
                    <a:pt x="259" y="0"/>
                  </a:moveTo>
                  <a:cubicBezTo>
                    <a:pt x="124" y="0"/>
                    <a:pt x="0" y="124"/>
                    <a:pt x="0" y="300"/>
                  </a:cubicBezTo>
                  <a:cubicBezTo>
                    <a:pt x="0" y="476"/>
                    <a:pt x="166" y="559"/>
                    <a:pt x="300" y="559"/>
                  </a:cubicBezTo>
                  <a:cubicBezTo>
                    <a:pt x="476" y="559"/>
                    <a:pt x="559" y="435"/>
                    <a:pt x="559" y="259"/>
                  </a:cubicBezTo>
                  <a:cubicBezTo>
                    <a:pt x="559" y="124"/>
                    <a:pt x="424"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41"/>
            <p:cNvSpPr/>
            <p:nvPr/>
          </p:nvSpPr>
          <p:spPr>
            <a:xfrm>
              <a:off x="364250" y="2292825"/>
              <a:ext cx="13975" cy="14175"/>
            </a:xfrm>
            <a:custGeom>
              <a:rect b="b" l="l" r="r" t="t"/>
              <a:pathLst>
                <a:path extrusionOk="0" h="567" w="559">
                  <a:moveTo>
                    <a:pt x="259" y="1"/>
                  </a:moveTo>
                  <a:cubicBezTo>
                    <a:pt x="83" y="42"/>
                    <a:pt x="0" y="166"/>
                    <a:pt x="0" y="301"/>
                  </a:cubicBezTo>
                  <a:cubicBezTo>
                    <a:pt x="0" y="446"/>
                    <a:pt x="96" y="567"/>
                    <a:pt x="237" y="567"/>
                  </a:cubicBezTo>
                  <a:cubicBezTo>
                    <a:pt x="257" y="567"/>
                    <a:pt x="278" y="564"/>
                    <a:pt x="300" y="559"/>
                  </a:cubicBezTo>
                  <a:cubicBezTo>
                    <a:pt x="466" y="559"/>
                    <a:pt x="559" y="425"/>
                    <a:pt x="559" y="259"/>
                  </a:cubicBezTo>
                  <a:cubicBezTo>
                    <a:pt x="559" y="125"/>
                    <a:pt x="42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41"/>
            <p:cNvSpPr/>
            <p:nvPr/>
          </p:nvSpPr>
          <p:spPr>
            <a:xfrm>
              <a:off x="427575" y="2218400"/>
              <a:ext cx="15275" cy="13975"/>
            </a:xfrm>
            <a:custGeom>
              <a:rect b="b" l="l" r="r" t="t"/>
              <a:pathLst>
                <a:path extrusionOk="0" h="559" w="611">
                  <a:moveTo>
                    <a:pt x="259" y="0"/>
                  </a:moveTo>
                  <a:cubicBezTo>
                    <a:pt x="135" y="42"/>
                    <a:pt x="1" y="176"/>
                    <a:pt x="1" y="300"/>
                  </a:cubicBezTo>
                  <a:cubicBezTo>
                    <a:pt x="52" y="476"/>
                    <a:pt x="176" y="559"/>
                    <a:pt x="311" y="559"/>
                  </a:cubicBezTo>
                  <a:cubicBezTo>
                    <a:pt x="476" y="559"/>
                    <a:pt x="611" y="435"/>
                    <a:pt x="569" y="259"/>
                  </a:cubicBezTo>
                  <a:cubicBezTo>
                    <a:pt x="569" y="135"/>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41"/>
            <p:cNvSpPr/>
            <p:nvPr/>
          </p:nvSpPr>
          <p:spPr>
            <a:xfrm>
              <a:off x="433000" y="2288250"/>
              <a:ext cx="13975" cy="13350"/>
            </a:xfrm>
            <a:custGeom>
              <a:rect b="b" l="l" r="r" t="t"/>
              <a:pathLst>
                <a:path extrusionOk="0" h="534" w="559">
                  <a:moveTo>
                    <a:pt x="326" y="0"/>
                  </a:moveTo>
                  <a:cubicBezTo>
                    <a:pt x="305" y="0"/>
                    <a:pt x="283" y="3"/>
                    <a:pt x="259" y="8"/>
                  </a:cubicBezTo>
                  <a:cubicBezTo>
                    <a:pt x="135" y="8"/>
                    <a:pt x="1" y="132"/>
                    <a:pt x="1" y="267"/>
                  </a:cubicBezTo>
                  <a:cubicBezTo>
                    <a:pt x="37" y="419"/>
                    <a:pt x="143" y="533"/>
                    <a:pt x="251" y="533"/>
                  </a:cubicBezTo>
                  <a:cubicBezTo>
                    <a:pt x="268" y="533"/>
                    <a:pt x="284" y="531"/>
                    <a:pt x="300" y="525"/>
                  </a:cubicBezTo>
                  <a:cubicBezTo>
                    <a:pt x="476" y="525"/>
                    <a:pt x="559" y="391"/>
                    <a:pt x="559" y="225"/>
                  </a:cubicBezTo>
                  <a:cubicBezTo>
                    <a:pt x="559" y="109"/>
                    <a:pt x="466" y="0"/>
                    <a:pt x="3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41"/>
            <p:cNvSpPr/>
            <p:nvPr/>
          </p:nvSpPr>
          <p:spPr>
            <a:xfrm>
              <a:off x="328575" y="2197975"/>
              <a:ext cx="7525" cy="7525"/>
            </a:xfrm>
            <a:custGeom>
              <a:rect b="b" l="l" r="r" t="t"/>
              <a:pathLst>
                <a:path extrusionOk="0" h="301" w="301">
                  <a:moveTo>
                    <a:pt x="259" y="1"/>
                  </a:moveTo>
                  <a:lnTo>
                    <a:pt x="1" y="42"/>
                  </a:lnTo>
                  <a:lnTo>
                    <a:pt x="42" y="300"/>
                  </a:lnTo>
                  <a:lnTo>
                    <a:pt x="83" y="300"/>
                  </a:lnTo>
                  <a:cubicBezTo>
                    <a:pt x="218" y="259"/>
                    <a:pt x="300" y="125"/>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41"/>
            <p:cNvSpPr/>
            <p:nvPr/>
          </p:nvSpPr>
          <p:spPr>
            <a:xfrm>
              <a:off x="391125" y="2192550"/>
              <a:ext cx="14000" cy="7525"/>
            </a:xfrm>
            <a:custGeom>
              <a:rect b="b" l="l" r="r" t="t"/>
              <a:pathLst>
                <a:path extrusionOk="0" h="301" w="560">
                  <a:moveTo>
                    <a:pt x="559" y="0"/>
                  </a:moveTo>
                  <a:lnTo>
                    <a:pt x="1" y="42"/>
                  </a:lnTo>
                  <a:cubicBezTo>
                    <a:pt x="1" y="176"/>
                    <a:pt x="83" y="259"/>
                    <a:pt x="166" y="300"/>
                  </a:cubicBezTo>
                  <a:lnTo>
                    <a:pt x="342" y="300"/>
                  </a:lnTo>
                  <a:cubicBezTo>
                    <a:pt x="476" y="259"/>
                    <a:pt x="559" y="176"/>
                    <a:pt x="5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41"/>
            <p:cNvSpPr/>
            <p:nvPr/>
          </p:nvSpPr>
          <p:spPr>
            <a:xfrm>
              <a:off x="470750" y="2319725"/>
              <a:ext cx="6475" cy="7525"/>
            </a:xfrm>
            <a:custGeom>
              <a:rect b="b" l="l" r="r" t="t"/>
              <a:pathLst>
                <a:path extrusionOk="0" h="301" w="259">
                  <a:moveTo>
                    <a:pt x="259" y="0"/>
                  </a:moveTo>
                  <a:cubicBezTo>
                    <a:pt x="217" y="0"/>
                    <a:pt x="135" y="42"/>
                    <a:pt x="83" y="83"/>
                  </a:cubicBezTo>
                  <a:lnTo>
                    <a:pt x="41" y="83"/>
                  </a:lnTo>
                  <a:cubicBezTo>
                    <a:pt x="0" y="166"/>
                    <a:pt x="0" y="217"/>
                    <a:pt x="0" y="300"/>
                  </a:cubicBezTo>
                  <a:lnTo>
                    <a:pt x="259"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41"/>
            <p:cNvSpPr/>
            <p:nvPr/>
          </p:nvSpPr>
          <p:spPr>
            <a:xfrm>
              <a:off x="465325" y="2250700"/>
              <a:ext cx="7500" cy="13975"/>
            </a:xfrm>
            <a:custGeom>
              <a:rect b="b" l="l" r="r" t="t"/>
              <a:pathLst>
                <a:path extrusionOk="0" h="559" w="300">
                  <a:moveTo>
                    <a:pt x="258" y="1"/>
                  </a:moveTo>
                  <a:cubicBezTo>
                    <a:pt x="217" y="1"/>
                    <a:pt x="134" y="42"/>
                    <a:pt x="93" y="42"/>
                  </a:cubicBezTo>
                  <a:cubicBezTo>
                    <a:pt x="41" y="135"/>
                    <a:pt x="0" y="218"/>
                    <a:pt x="0" y="301"/>
                  </a:cubicBezTo>
                  <a:cubicBezTo>
                    <a:pt x="0" y="435"/>
                    <a:pt x="93" y="518"/>
                    <a:pt x="176" y="518"/>
                  </a:cubicBezTo>
                  <a:cubicBezTo>
                    <a:pt x="217" y="559"/>
                    <a:pt x="258" y="559"/>
                    <a:pt x="300" y="559"/>
                  </a:cubicBezTo>
                  <a:lnTo>
                    <a:pt x="25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41"/>
            <p:cNvSpPr/>
            <p:nvPr/>
          </p:nvSpPr>
          <p:spPr>
            <a:xfrm>
              <a:off x="459875" y="2188150"/>
              <a:ext cx="7800" cy="7775"/>
            </a:xfrm>
            <a:custGeom>
              <a:rect b="b" l="l" r="r" t="t"/>
              <a:pathLst>
                <a:path extrusionOk="0" h="311" w="312">
                  <a:moveTo>
                    <a:pt x="311" y="1"/>
                  </a:moveTo>
                  <a:lnTo>
                    <a:pt x="1" y="52"/>
                  </a:lnTo>
                  <a:cubicBezTo>
                    <a:pt x="1" y="135"/>
                    <a:pt x="94" y="218"/>
                    <a:pt x="135" y="259"/>
                  </a:cubicBezTo>
                  <a:cubicBezTo>
                    <a:pt x="177" y="259"/>
                    <a:pt x="259" y="311"/>
                    <a:pt x="311" y="311"/>
                  </a:cubicBezTo>
                  <a:lnTo>
                    <a:pt x="31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41"/>
            <p:cNvSpPr/>
            <p:nvPr/>
          </p:nvSpPr>
          <p:spPr>
            <a:xfrm>
              <a:off x="293175" y="2229250"/>
              <a:ext cx="10625" cy="13975"/>
            </a:xfrm>
            <a:custGeom>
              <a:rect b="b" l="l" r="r" t="t"/>
              <a:pathLst>
                <a:path extrusionOk="0" h="559" w="425">
                  <a:moveTo>
                    <a:pt x="124" y="1"/>
                  </a:moveTo>
                  <a:cubicBezTo>
                    <a:pt x="83" y="1"/>
                    <a:pt x="42" y="1"/>
                    <a:pt x="42" y="42"/>
                  </a:cubicBezTo>
                  <a:lnTo>
                    <a:pt x="0" y="517"/>
                  </a:lnTo>
                  <a:cubicBezTo>
                    <a:pt x="42" y="559"/>
                    <a:pt x="124" y="559"/>
                    <a:pt x="166" y="559"/>
                  </a:cubicBezTo>
                  <a:cubicBezTo>
                    <a:pt x="300" y="559"/>
                    <a:pt x="424" y="424"/>
                    <a:pt x="424" y="259"/>
                  </a:cubicBezTo>
                  <a:cubicBezTo>
                    <a:pt x="383" y="83"/>
                    <a:pt x="259"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41"/>
            <p:cNvSpPr/>
            <p:nvPr/>
          </p:nvSpPr>
          <p:spPr>
            <a:xfrm>
              <a:off x="295225" y="2298000"/>
              <a:ext cx="14000" cy="14250"/>
            </a:xfrm>
            <a:custGeom>
              <a:rect b="b" l="l" r="r" t="t"/>
              <a:pathLst>
                <a:path extrusionOk="0" h="570" w="560">
                  <a:moveTo>
                    <a:pt x="259" y="1"/>
                  </a:moveTo>
                  <a:cubicBezTo>
                    <a:pt x="84" y="52"/>
                    <a:pt x="1" y="176"/>
                    <a:pt x="1" y="311"/>
                  </a:cubicBezTo>
                  <a:cubicBezTo>
                    <a:pt x="1" y="476"/>
                    <a:pt x="125" y="569"/>
                    <a:pt x="301" y="569"/>
                  </a:cubicBezTo>
                  <a:cubicBezTo>
                    <a:pt x="435" y="569"/>
                    <a:pt x="559" y="435"/>
                    <a:pt x="559" y="259"/>
                  </a:cubicBezTo>
                  <a:cubicBezTo>
                    <a:pt x="518" y="135"/>
                    <a:pt x="38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41"/>
            <p:cNvSpPr/>
            <p:nvPr/>
          </p:nvSpPr>
          <p:spPr>
            <a:xfrm>
              <a:off x="331950" y="2330325"/>
              <a:ext cx="7500" cy="7775"/>
            </a:xfrm>
            <a:custGeom>
              <a:rect b="b" l="l" r="r" t="t"/>
              <a:pathLst>
                <a:path extrusionOk="0" h="311" w="300">
                  <a:moveTo>
                    <a:pt x="259" y="0"/>
                  </a:moveTo>
                  <a:cubicBezTo>
                    <a:pt x="207" y="0"/>
                    <a:pt x="165" y="52"/>
                    <a:pt x="124" y="52"/>
                  </a:cubicBezTo>
                  <a:cubicBezTo>
                    <a:pt x="41" y="93"/>
                    <a:pt x="41" y="176"/>
                    <a:pt x="0" y="259"/>
                  </a:cubicBezTo>
                  <a:lnTo>
                    <a:pt x="0" y="310"/>
                  </a:lnTo>
                  <a:lnTo>
                    <a:pt x="300"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41"/>
            <p:cNvSpPr/>
            <p:nvPr/>
          </p:nvSpPr>
          <p:spPr>
            <a:xfrm>
              <a:off x="326500" y="2261550"/>
              <a:ext cx="7525" cy="14000"/>
            </a:xfrm>
            <a:custGeom>
              <a:rect b="b" l="l" r="r" t="t"/>
              <a:pathLst>
                <a:path extrusionOk="0" h="560" w="301">
                  <a:moveTo>
                    <a:pt x="218" y="1"/>
                  </a:moveTo>
                  <a:cubicBezTo>
                    <a:pt x="84" y="42"/>
                    <a:pt x="1" y="166"/>
                    <a:pt x="1" y="301"/>
                  </a:cubicBezTo>
                  <a:cubicBezTo>
                    <a:pt x="42" y="383"/>
                    <a:pt x="84" y="477"/>
                    <a:pt x="218" y="518"/>
                  </a:cubicBezTo>
                  <a:cubicBezTo>
                    <a:pt x="259" y="559"/>
                    <a:pt x="301" y="559"/>
                    <a:pt x="301" y="5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41"/>
            <p:cNvSpPr/>
            <p:nvPr/>
          </p:nvSpPr>
          <p:spPr>
            <a:xfrm>
              <a:off x="322125" y="2199000"/>
              <a:ext cx="7525" cy="6500"/>
            </a:xfrm>
            <a:custGeom>
              <a:rect b="b" l="l" r="r" t="t"/>
              <a:pathLst>
                <a:path extrusionOk="0" h="260" w="301">
                  <a:moveTo>
                    <a:pt x="0" y="1"/>
                  </a:moveTo>
                  <a:lnTo>
                    <a:pt x="0" y="84"/>
                  </a:lnTo>
                  <a:cubicBezTo>
                    <a:pt x="0" y="135"/>
                    <a:pt x="42" y="218"/>
                    <a:pt x="135" y="218"/>
                  </a:cubicBezTo>
                  <a:cubicBezTo>
                    <a:pt x="176" y="259"/>
                    <a:pt x="217" y="259"/>
                    <a:pt x="300" y="259"/>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41"/>
            <p:cNvSpPr/>
            <p:nvPr/>
          </p:nvSpPr>
          <p:spPr>
            <a:xfrm>
              <a:off x="605400" y="2171100"/>
              <a:ext cx="7525" cy="6475"/>
            </a:xfrm>
            <a:custGeom>
              <a:rect b="b" l="l" r="r" t="t"/>
              <a:pathLst>
                <a:path extrusionOk="0" h="259" w="301">
                  <a:moveTo>
                    <a:pt x="1" y="0"/>
                  </a:moveTo>
                  <a:lnTo>
                    <a:pt x="1" y="259"/>
                  </a:lnTo>
                  <a:lnTo>
                    <a:pt x="301" y="259"/>
                  </a:lnTo>
                  <a:cubicBezTo>
                    <a:pt x="259" y="83"/>
                    <a:pt x="125"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41"/>
            <p:cNvSpPr/>
            <p:nvPr/>
          </p:nvSpPr>
          <p:spPr>
            <a:xfrm>
              <a:off x="599975" y="2101875"/>
              <a:ext cx="7525" cy="13150"/>
            </a:xfrm>
            <a:custGeom>
              <a:rect b="b" l="l" r="r" t="t"/>
              <a:pathLst>
                <a:path extrusionOk="0" h="526" w="301">
                  <a:moveTo>
                    <a:pt x="53" y="1"/>
                  </a:moveTo>
                  <a:cubicBezTo>
                    <a:pt x="36" y="1"/>
                    <a:pt x="18" y="3"/>
                    <a:pt x="1" y="9"/>
                  </a:cubicBezTo>
                  <a:lnTo>
                    <a:pt x="42" y="526"/>
                  </a:lnTo>
                  <a:cubicBezTo>
                    <a:pt x="176" y="526"/>
                    <a:pt x="300" y="402"/>
                    <a:pt x="300" y="267"/>
                  </a:cubicBezTo>
                  <a:cubicBezTo>
                    <a:pt x="265" y="114"/>
                    <a:pt x="166" y="1"/>
                    <a:pt x="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41"/>
            <p:cNvSpPr/>
            <p:nvPr/>
          </p:nvSpPr>
          <p:spPr>
            <a:xfrm>
              <a:off x="667950" y="2165675"/>
              <a:ext cx="14000" cy="7500"/>
            </a:xfrm>
            <a:custGeom>
              <a:rect b="b" l="l" r="r" t="t"/>
              <a:pathLst>
                <a:path extrusionOk="0" h="300" w="560">
                  <a:moveTo>
                    <a:pt x="259" y="0"/>
                  </a:moveTo>
                  <a:cubicBezTo>
                    <a:pt x="84" y="0"/>
                    <a:pt x="1" y="124"/>
                    <a:pt x="1" y="300"/>
                  </a:cubicBezTo>
                  <a:lnTo>
                    <a:pt x="559" y="259"/>
                  </a:lnTo>
                  <a:cubicBezTo>
                    <a:pt x="559" y="176"/>
                    <a:pt x="466" y="83"/>
                    <a:pt x="425" y="41"/>
                  </a:cubicBezTo>
                  <a:cubicBezTo>
                    <a:pt x="383" y="0"/>
                    <a:pt x="301"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41"/>
            <p:cNvSpPr/>
            <p:nvPr/>
          </p:nvSpPr>
          <p:spPr>
            <a:xfrm>
              <a:off x="630225" y="2133350"/>
              <a:ext cx="15000" cy="14000"/>
            </a:xfrm>
            <a:custGeom>
              <a:rect b="b" l="l" r="r" t="t"/>
              <a:pathLst>
                <a:path extrusionOk="0" h="560" w="600">
                  <a:moveTo>
                    <a:pt x="259" y="1"/>
                  </a:moveTo>
                  <a:cubicBezTo>
                    <a:pt x="124" y="42"/>
                    <a:pt x="0" y="177"/>
                    <a:pt x="0" y="301"/>
                  </a:cubicBezTo>
                  <a:cubicBezTo>
                    <a:pt x="42" y="476"/>
                    <a:pt x="166" y="559"/>
                    <a:pt x="300" y="559"/>
                  </a:cubicBezTo>
                  <a:cubicBezTo>
                    <a:pt x="476" y="559"/>
                    <a:pt x="600" y="435"/>
                    <a:pt x="559" y="259"/>
                  </a:cubicBezTo>
                  <a:cubicBezTo>
                    <a:pt x="559" y="125"/>
                    <a:pt x="42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41"/>
            <p:cNvSpPr/>
            <p:nvPr/>
          </p:nvSpPr>
          <p:spPr>
            <a:xfrm>
              <a:off x="466350" y="2181300"/>
              <a:ext cx="7775" cy="6875"/>
            </a:xfrm>
            <a:custGeom>
              <a:rect b="b" l="l" r="r" t="t"/>
              <a:pathLst>
                <a:path extrusionOk="0" h="275" w="311">
                  <a:moveTo>
                    <a:pt x="72" y="0"/>
                  </a:moveTo>
                  <a:cubicBezTo>
                    <a:pt x="49" y="0"/>
                    <a:pt x="25" y="5"/>
                    <a:pt x="0" y="16"/>
                  </a:cubicBezTo>
                  <a:lnTo>
                    <a:pt x="52" y="275"/>
                  </a:lnTo>
                  <a:lnTo>
                    <a:pt x="311" y="275"/>
                  </a:lnTo>
                  <a:cubicBezTo>
                    <a:pt x="311" y="192"/>
                    <a:pt x="259" y="151"/>
                    <a:pt x="259" y="109"/>
                  </a:cubicBezTo>
                  <a:cubicBezTo>
                    <a:pt x="198" y="41"/>
                    <a:pt x="137" y="0"/>
                    <a:pt x="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41"/>
            <p:cNvSpPr/>
            <p:nvPr/>
          </p:nvSpPr>
          <p:spPr>
            <a:xfrm>
              <a:off x="461175" y="2111900"/>
              <a:ext cx="7525" cy="13975"/>
            </a:xfrm>
            <a:custGeom>
              <a:rect b="b" l="l" r="r" t="t"/>
              <a:pathLst>
                <a:path extrusionOk="0" h="559" w="301">
                  <a:moveTo>
                    <a:pt x="1" y="1"/>
                  </a:moveTo>
                  <a:lnTo>
                    <a:pt x="42" y="559"/>
                  </a:lnTo>
                  <a:cubicBezTo>
                    <a:pt x="207" y="559"/>
                    <a:pt x="300" y="425"/>
                    <a:pt x="300" y="259"/>
                  </a:cubicBezTo>
                  <a:cubicBezTo>
                    <a:pt x="300" y="125"/>
                    <a:pt x="166"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41"/>
            <p:cNvSpPr/>
            <p:nvPr/>
          </p:nvSpPr>
          <p:spPr>
            <a:xfrm>
              <a:off x="528900" y="2176525"/>
              <a:ext cx="13975" cy="7525"/>
            </a:xfrm>
            <a:custGeom>
              <a:rect b="b" l="l" r="r" t="t"/>
              <a:pathLst>
                <a:path extrusionOk="0" h="301" w="559">
                  <a:moveTo>
                    <a:pt x="259" y="0"/>
                  </a:moveTo>
                  <a:cubicBezTo>
                    <a:pt x="218" y="0"/>
                    <a:pt x="135" y="42"/>
                    <a:pt x="83" y="83"/>
                  </a:cubicBezTo>
                  <a:cubicBezTo>
                    <a:pt x="42" y="124"/>
                    <a:pt x="0" y="207"/>
                    <a:pt x="0" y="300"/>
                  </a:cubicBezTo>
                  <a:lnTo>
                    <a:pt x="559" y="259"/>
                  </a:lnTo>
                  <a:cubicBezTo>
                    <a:pt x="559" y="124"/>
                    <a:pt x="476" y="0"/>
                    <a:pt x="3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41"/>
            <p:cNvSpPr/>
            <p:nvPr/>
          </p:nvSpPr>
          <p:spPr>
            <a:xfrm>
              <a:off x="523475" y="2106475"/>
              <a:ext cx="15275" cy="14175"/>
            </a:xfrm>
            <a:custGeom>
              <a:rect b="b" l="l" r="r" t="t"/>
              <a:pathLst>
                <a:path extrusionOk="0" h="567" w="611">
                  <a:moveTo>
                    <a:pt x="259" y="1"/>
                  </a:moveTo>
                  <a:cubicBezTo>
                    <a:pt x="135" y="42"/>
                    <a:pt x="0" y="166"/>
                    <a:pt x="42" y="300"/>
                  </a:cubicBezTo>
                  <a:cubicBezTo>
                    <a:pt x="42" y="453"/>
                    <a:pt x="143" y="567"/>
                    <a:pt x="251" y="567"/>
                  </a:cubicBezTo>
                  <a:cubicBezTo>
                    <a:pt x="267" y="567"/>
                    <a:pt x="284" y="564"/>
                    <a:pt x="300" y="559"/>
                  </a:cubicBezTo>
                  <a:cubicBezTo>
                    <a:pt x="476" y="559"/>
                    <a:pt x="610" y="424"/>
                    <a:pt x="559" y="259"/>
                  </a:cubicBezTo>
                  <a:cubicBezTo>
                    <a:pt x="559" y="12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41"/>
            <p:cNvSpPr/>
            <p:nvPr/>
          </p:nvSpPr>
          <p:spPr>
            <a:xfrm>
              <a:off x="487025" y="2075200"/>
              <a:ext cx="13975" cy="13975"/>
            </a:xfrm>
            <a:custGeom>
              <a:rect b="b" l="l" r="r" t="t"/>
              <a:pathLst>
                <a:path extrusionOk="0" h="559" w="559">
                  <a:moveTo>
                    <a:pt x="259" y="0"/>
                  </a:moveTo>
                  <a:cubicBezTo>
                    <a:pt x="83" y="0"/>
                    <a:pt x="0" y="125"/>
                    <a:pt x="0" y="300"/>
                  </a:cubicBezTo>
                  <a:cubicBezTo>
                    <a:pt x="0" y="435"/>
                    <a:pt x="125" y="559"/>
                    <a:pt x="300" y="559"/>
                  </a:cubicBezTo>
                  <a:cubicBezTo>
                    <a:pt x="424" y="517"/>
                    <a:pt x="559" y="383"/>
                    <a:pt x="559" y="259"/>
                  </a:cubicBezTo>
                  <a:cubicBezTo>
                    <a:pt x="559" y="83"/>
                    <a:pt x="38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41"/>
            <p:cNvSpPr/>
            <p:nvPr/>
          </p:nvSpPr>
          <p:spPr>
            <a:xfrm>
              <a:off x="492200" y="2144200"/>
              <a:ext cx="14225" cy="14000"/>
            </a:xfrm>
            <a:custGeom>
              <a:rect b="b" l="l" r="r" t="t"/>
              <a:pathLst>
                <a:path extrusionOk="0" h="560" w="569">
                  <a:moveTo>
                    <a:pt x="259" y="1"/>
                  </a:moveTo>
                  <a:cubicBezTo>
                    <a:pt x="93" y="1"/>
                    <a:pt x="0" y="125"/>
                    <a:pt x="0" y="301"/>
                  </a:cubicBezTo>
                  <a:cubicBezTo>
                    <a:pt x="0" y="466"/>
                    <a:pt x="135" y="559"/>
                    <a:pt x="310" y="559"/>
                  </a:cubicBezTo>
                  <a:cubicBezTo>
                    <a:pt x="435" y="559"/>
                    <a:pt x="569" y="425"/>
                    <a:pt x="569" y="259"/>
                  </a:cubicBezTo>
                  <a:cubicBezTo>
                    <a:pt x="517" y="84"/>
                    <a:pt x="393"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41"/>
            <p:cNvSpPr/>
            <p:nvPr/>
          </p:nvSpPr>
          <p:spPr>
            <a:xfrm>
              <a:off x="555775" y="2069775"/>
              <a:ext cx="13975" cy="13975"/>
            </a:xfrm>
            <a:custGeom>
              <a:rect b="b" l="l" r="r" t="t"/>
              <a:pathLst>
                <a:path extrusionOk="0" h="559" w="559">
                  <a:moveTo>
                    <a:pt x="259" y="0"/>
                  </a:moveTo>
                  <a:cubicBezTo>
                    <a:pt x="135" y="0"/>
                    <a:pt x="1" y="135"/>
                    <a:pt x="1" y="300"/>
                  </a:cubicBezTo>
                  <a:cubicBezTo>
                    <a:pt x="42" y="435"/>
                    <a:pt x="176" y="559"/>
                    <a:pt x="300" y="559"/>
                  </a:cubicBezTo>
                  <a:cubicBezTo>
                    <a:pt x="476" y="517"/>
                    <a:pt x="559" y="393"/>
                    <a:pt x="559" y="259"/>
                  </a:cubicBezTo>
                  <a:cubicBezTo>
                    <a:pt x="559" y="83"/>
                    <a:pt x="43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41"/>
            <p:cNvSpPr/>
            <p:nvPr/>
          </p:nvSpPr>
          <p:spPr>
            <a:xfrm>
              <a:off x="561200" y="2138775"/>
              <a:ext cx="14000" cy="14000"/>
            </a:xfrm>
            <a:custGeom>
              <a:rect b="b" l="l" r="r" t="t"/>
              <a:pathLst>
                <a:path extrusionOk="0" h="560" w="560">
                  <a:moveTo>
                    <a:pt x="259" y="1"/>
                  </a:moveTo>
                  <a:cubicBezTo>
                    <a:pt x="135" y="1"/>
                    <a:pt x="1" y="166"/>
                    <a:pt x="1" y="301"/>
                  </a:cubicBezTo>
                  <a:cubicBezTo>
                    <a:pt x="1" y="476"/>
                    <a:pt x="135" y="559"/>
                    <a:pt x="301" y="559"/>
                  </a:cubicBezTo>
                  <a:cubicBezTo>
                    <a:pt x="476" y="559"/>
                    <a:pt x="559" y="425"/>
                    <a:pt x="559" y="259"/>
                  </a:cubicBezTo>
                  <a:cubicBezTo>
                    <a:pt x="559" y="12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41"/>
            <p:cNvSpPr/>
            <p:nvPr/>
          </p:nvSpPr>
          <p:spPr>
            <a:xfrm>
              <a:off x="456775" y="2049350"/>
              <a:ext cx="6500" cy="7525"/>
            </a:xfrm>
            <a:custGeom>
              <a:rect b="b" l="l" r="r" t="t"/>
              <a:pathLst>
                <a:path extrusionOk="0" h="301" w="260">
                  <a:moveTo>
                    <a:pt x="259" y="1"/>
                  </a:moveTo>
                  <a:lnTo>
                    <a:pt x="1" y="42"/>
                  </a:lnTo>
                  <a:lnTo>
                    <a:pt x="1" y="300"/>
                  </a:lnTo>
                  <a:lnTo>
                    <a:pt x="84" y="300"/>
                  </a:lnTo>
                  <a:cubicBezTo>
                    <a:pt x="177" y="259"/>
                    <a:pt x="259" y="125"/>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41"/>
            <p:cNvSpPr/>
            <p:nvPr/>
          </p:nvSpPr>
          <p:spPr>
            <a:xfrm>
              <a:off x="519325" y="2043925"/>
              <a:ext cx="14000" cy="7525"/>
            </a:xfrm>
            <a:custGeom>
              <a:rect b="b" l="l" r="r" t="t"/>
              <a:pathLst>
                <a:path extrusionOk="0" h="301" w="560">
                  <a:moveTo>
                    <a:pt x="559" y="0"/>
                  </a:moveTo>
                  <a:lnTo>
                    <a:pt x="1" y="42"/>
                  </a:lnTo>
                  <a:cubicBezTo>
                    <a:pt x="1" y="218"/>
                    <a:pt x="125" y="300"/>
                    <a:pt x="301" y="300"/>
                  </a:cubicBezTo>
                  <a:cubicBezTo>
                    <a:pt x="425" y="300"/>
                    <a:pt x="559" y="176"/>
                    <a:pt x="5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41"/>
            <p:cNvSpPr/>
            <p:nvPr/>
          </p:nvSpPr>
          <p:spPr>
            <a:xfrm>
              <a:off x="598950" y="2171100"/>
              <a:ext cx="6475" cy="7525"/>
            </a:xfrm>
            <a:custGeom>
              <a:rect b="b" l="l" r="r" t="t"/>
              <a:pathLst>
                <a:path extrusionOk="0" h="301" w="259">
                  <a:moveTo>
                    <a:pt x="176" y="0"/>
                  </a:moveTo>
                  <a:cubicBezTo>
                    <a:pt x="176" y="0"/>
                    <a:pt x="124" y="42"/>
                    <a:pt x="83" y="42"/>
                  </a:cubicBezTo>
                  <a:lnTo>
                    <a:pt x="42" y="83"/>
                  </a:lnTo>
                  <a:cubicBezTo>
                    <a:pt x="42" y="124"/>
                    <a:pt x="0" y="124"/>
                    <a:pt x="0" y="166"/>
                  </a:cubicBezTo>
                  <a:lnTo>
                    <a:pt x="0" y="300"/>
                  </a:lnTo>
                  <a:lnTo>
                    <a:pt x="259"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41"/>
            <p:cNvSpPr/>
            <p:nvPr/>
          </p:nvSpPr>
          <p:spPr>
            <a:xfrm>
              <a:off x="593525" y="2102075"/>
              <a:ext cx="7500" cy="13425"/>
            </a:xfrm>
            <a:custGeom>
              <a:rect b="b" l="l" r="r" t="t"/>
              <a:pathLst>
                <a:path extrusionOk="0" h="537" w="300">
                  <a:moveTo>
                    <a:pt x="176" y="1"/>
                  </a:moveTo>
                  <a:cubicBezTo>
                    <a:pt x="83" y="42"/>
                    <a:pt x="0" y="135"/>
                    <a:pt x="0" y="301"/>
                  </a:cubicBezTo>
                  <a:cubicBezTo>
                    <a:pt x="0" y="394"/>
                    <a:pt x="83" y="476"/>
                    <a:pt x="176" y="518"/>
                  </a:cubicBezTo>
                  <a:cubicBezTo>
                    <a:pt x="203" y="518"/>
                    <a:pt x="231" y="536"/>
                    <a:pt x="259" y="536"/>
                  </a:cubicBezTo>
                  <a:cubicBezTo>
                    <a:pt x="272" y="536"/>
                    <a:pt x="286" y="531"/>
                    <a:pt x="300" y="518"/>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41"/>
            <p:cNvSpPr/>
            <p:nvPr/>
          </p:nvSpPr>
          <p:spPr>
            <a:xfrm>
              <a:off x="328575" y="2191525"/>
              <a:ext cx="6500" cy="7500"/>
            </a:xfrm>
            <a:custGeom>
              <a:rect b="b" l="l" r="r" t="t"/>
              <a:pathLst>
                <a:path extrusionOk="0" h="300" w="260">
                  <a:moveTo>
                    <a:pt x="1" y="0"/>
                  </a:moveTo>
                  <a:lnTo>
                    <a:pt x="1" y="300"/>
                  </a:lnTo>
                  <a:lnTo>
                    <a:pt x="259" y="259"/>
                  </a:lnTo>
                  <a:cubicBezTo>
                    <a:pt x="259" y="124"/>
                    <a:pt x="135"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41"/>
            <p:cNvSpPr/>
            <p:nvPr/>
          </p:nvSpPr>
          <p:spPr>
            <a:xfrm>
              <a:off x="323150" y="2122500"/>
              <a:ext cx="7525" cy="13975"/>
            </a:xfrm>
            <a:custGeom>
              <a:rect b="b" l="l" r="r" t="t"/>
              <a:pathLst>
                <a:path extrusionOk="0" h="559" w="301">
                  <a:moveTo>
                    <a:pt x="1" y="1"/>
                  </a:moveTo>
                  <a:lnTo>
                    <a:pt x="42" y="559"/>
                  </a:lnTo>
                  <a:cubicBezTo>
                    <a:pt x="176" y="559"/>
                    <a:pt x="300" y="435"/>
                    <a:pt x="300" y="259"/>
                  </a:cubicBezTo>
                  <a:cubicBezTo>
                    <a:pt x="259" y="135"/>
                    <a:pt x="135" y="1"/>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41"/>
            <p:cNvSpPr/>
            <p:nvPr/>
          </p:nvSpPr>
          <p:spPr>
            <a:xfrm>
              <a:off x="391125" y="2186650"/>
              <a:ext cx="14000" cy="6950"/>
            </a:xfrm>
            <a:custGeom>
              <a:rect b="b" l="l" r="r" t="t"/>
              <a:pathLst>
                <a:path extrusionOk="0" h="278" w="560">
                  <a:moveTo>
                    <a:pt x="301" y="1"/>
                  </a:moveTo>
                  <a:cubicBezTo>
                    <a:pt x="287" y="1"/>
                    <a:pt x="273" y="5"/>
                    <a:pt x="259" y="19"/>
                  </a:cubicBezTo>
                  <a:cubicBezTo>
                    <a:pt x="83" y="19"/>
                    <a:pt x="1" y="154"/>
                    <a:pt x="1" y="278"/>
                  </a:cubicBezTo>
                  <a:lnTo>
                    <a:pt x="559" y="236"/>
                  </a:lnTo>
                  <a:cubicBezTo>
                    <a:pt x="559" y="154"/>
                    <a:pt x="476" y="61"/>
                    <a:pt x="383" y="19"/>
                  </a:cubicBezTo>
                  <a:cubicBezTo>
                    <a:pt x="356" y="19"/>
                    <a:pt x="328" y="1"/>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41"/>
            <p:cNvSpPr/>
            <p:nvPr/>
          </p:nvSpPr>
          <p:spPr>
            <a:xfrm>
              <a:off x="385700" y="2117075"/>
              <a:ext cx="13975" cy="14250"/>
            </a:xfrm>
            <a:custGeom>
              <a:rect b="b" l="l" r="r" t="t"/>
              <a:pathLst>
                <a:path extrusionOk="0" h="570" w="559">
                  <a:moveTo>
                    <a:pt x="259" y="0"/>
                  </a:moveTo>
                  <a:cubicBezTo>
                    <a:pt x="83" y="52"/>
                    <a:pt x="1" y="176"/>
                    <a:pt x="1" y="311"/>
                  </a:cubicBezTo>
                  <a:cubicBezTo>
                    <a:pt x="1" y="476"/>
                    <a:pt x="125" y="569"/>
                    <a:pt x="300" y="569"/>
                  </a:cubicBezTo>
                  <a:cubicBezTo>
                    <a:pt x="435" y="569"/>
                    <a:pt x="559" y="435"/>
                    <a:pt x="559" y="259"/>
                  </a:cubicBezTo>
                  <a:cubicBezTo>
                    <a:pt x="559" y="135"/>
                    <a:pt x="383"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41"/>
            <p:cNvSpPr/>
            <p:nvPr/>
          </p:nvSpPr>
          <p:spPr>
            <a:xfrm>
              <a:off x="347975" y="2085775"/>
              <a:ext cx="15000" cy="13425"/>
            </a:xfrm>
            <a:custGeom>
              <a:rect b="b" l="l" r="r" t="t"/>
              <a:pathLst>
                <a:path extrusionOk="0" h="537" w="600">
                  <a:moveTo>
                    <a:pt x="333" y="1"/>
                  </a:moveTo>
                  <a:cubicBezTo>
                    <a:pt x="309" y="1"/>
                    <a:pt x="284" y="4"/>
                    <a:pt x="259" y="12"/>
                  </a:cubicBezTo>
                  <a:cubicBezTo>
                    <a:pt x="134" y="12"/>
                    <a:pt x="0" y="136"/>
                    <a:pt x="0" y="270"/>
                  </a:cubicBezTo>
                  <a:cubicBezTo>
                    <a:pt x="36" y="415"/>
                    <a:pt x="144" y="536"/>
                    <a:pt x="253" y="536"/>
                  </a:cubicBezTo>
                  <a:cubicBezTo>
                    <a:pt x="269" y="536"/>
                    <a:pt x="285" y="534"/>
                    <a:pt x="300" y="529"/>
                  </a:cubicBezTo>
                  <a:cubicBezTo>
                    <a:pt x="476" y="529"/>
                    <a:pt x="600" y="394"/>
                    <a:pt x="558" y="270"/>
                  </a:cubicBezTo>
                  <a:cubicBezTo>
                    <a:pt x="558" y="120"/>
                    <a:pt x="468" y="1"/>
                    <a:pt x="3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41"/>
            <p:cNvSpPr/>
            <p:nvPr/>
          </p:nvSpPr>
          <p:spPr>
            <a:xfrm>
              <a:off x="353400" y="2154800"/>
              <a:ext cx="13975" cy="14000"/>
            </a:xfrm>
            <a:custGeom>
              <a:rect b="b" l="l" r="r" t="t"/>
              <a:pathLst>
                <a:path extrusionOk="0" h="560" w="559">
                  <a:moveTo>
                    <a:pt x="259" y="1"/>
                  </a:moveTo>
                  <a:cubicBezTo>
                    <a:pt x="124" y="1"/>
                    <a:pt x="0" y="135"/>
                    <a:pt x="0" y="301"/>
                  </a:cubicBezTo>
                  <a:cubicBezTo>
                    <a:pt x="42" y="435"/>
                    <a:pt x="176" y="559"/>
                    <a:pt x="300" y="559"/>
                  </a:cubicBezTo>
                  <a:cubicBezTo>
                    <a:pt x="476" y="518"/>
                    <a:pt x="559" y="394"/>
                    <a:pt x="559" y="259"/>
                  </a:cubicBezTo>
                  <a:cubicBezTo>
                    <a:pt x="559" y="94"/>
                    <a:pt x="43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41"/>
            <p:cNvSpPr/>
            <p:nvPr/>
          </p:nvSpPr>
          <p:spPr>
            <a:xfrm>
              <a:off x="416975" y="2080425"/>
              <a:ext cx="15025" cy="14175"/>
            </a:xfrm>
            <a:custGeom>
              <a:rect b="b" l="l" r="r" t="t"/>
              <a:pathLst>
                <a:path extrusionOk="0" h="567" w="601">
                  <a:moveTo>
                    <a:pt x="349" y="1"/>
                  </a:moveTo>
                  <a:cubicBezTo>
                    <a:pt x="333" y="1"/>
                    <a:pt x="317" y="3"/>
                    <a:pt x="300" y="9"/>
                  </a:cubicBezTo>
                  <a:cubicBezTo>
                    <a:pt x="125" y="9"/>
                    <a:pt x="1" y="133"/>
                    <a:pt x="42" y="308"/>
                  </a:cubicBezTo>
                  <a:cubicBezTo>
                    <a:pt x="42" y="433"/>
                    <a:pt x="166" y="567"/>
                    <a:pt x="342" y="567"/>
                  </a:cubicBezTo>
                  <a:cubicBezTo>
                    <a:pt x="476" y="526"/>
                    <a:pt x="600" y="391"/>
                    <a:pt x="600" y="267"/>
                  </a:cubicBezTo>
                  <a:cubicBezTo>
                    <a:pt x="564" y="114"/>
                    <a:pt x="458" y="1"/>
                    <a:pt x="3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41"/>
            <p:cNvSpPr/>
            <p:nvPr/>
          </p:nvSpPr>
          <p:spPr>
            <a:xfrm>
              <a:off x="422400" y="2149375"/>
              <a:ext cx="15025" cy="14250"/>
            </a:xfrm>
            <a:custGeom>
              <a:rect b="b" l="l" r="r" t="t"/>
              <a:pathLst>
                <a:path extrusionOk="0" h="570" w="601">
                  <a:moveTo>
                    <a:pt x="301" y="1"/>
                  </a:moveTo>
                  <a:cubicBezTo>
                    <a:pt x="125" y="1"/>
                    <a:pt x="1" y="135"/>
                    <a:pt x="42" y="311"/>
                  </a:cubicBezTo>
                  <a:cubicBezTo>
                    <a:pt x="42" y="435"/>
                    <a:pt x="166" y="569"/>
                    <a:pt x="301" y="569"/>
                  </a:cubicBezTo>
                  <a:cubicBezTo>
                    <a:pt x="466" y="569"/>
                    <a:pt x="600" y="394"/>
                    <a:pt x="559" y="259"/>
                  </a:cubicBezTo>
                  <a:cubicBezTo>
                    <a:pt x="559" y="94"/>
                    <a:pt x="425" y="1"/>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41"/>
            <p:cNvSpPr/>
            <p:nvPr/>
          </p:nvSpPr>
          <p:spPr>
            <a:xfrm>
              <a:off x="317725" y="2060200"/>
              <a:ext cx="7775" cy="7525"/>
            </a:xfrm>
            <a:custGeom>
              <a:rect b="b" l="l" r="r" t="t"/>
              <a:pathLst>
                <a:path extrusionOk="0" h="301" w="311">
                  <a:moveTo>
                    <a:pt x="0" y="1"/>
                  </a:moveTo>
                  <a:lnTo>
                    <a:pt x="52" y="301"/>
                  </a:lnTo>
                  <a:lnTo>
                    <a:pt x="93" y="301"/>
                  </a:lnTo>
                  <a:cubicBezTo>
                    <a:pt x="93" y="259"/>
                    <a:pt x="135" y="259"/>
                    <a:pt x="135" y="259"/>
                  </a:cubicBezTo>
                  <a:cubicBezTo>
                    <a:pt x="176" y="259"/>
                    <a:pt x="218" y="208"/>
                    <a:pt x="218" y="208"/>
                  </a:cubicBezTo>
                  <a:cubicBezTo>
                    <a:pt x="259" y="125"/>
                    <a:pt x="311" y="84"/>
                    <a:pt x="3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41"/>
            <p:cNvSpPr/>
            <p:nvPr/>
          </p:nvSpPr>
          <p:spPr>
            <a:xfrm>
              <a:off x="380275" y="2054775"/>
              <a:ext cx="13975" cy="7525"/>
            </a:xfrm>
            <a:custGeom>
              <a:rect b="b" l="l" r="r" t="t"/>
              <a:pathLst>
                <a:path extrusionOk="0" h="301" w="559">
                  <a:moveTo>
                    <a:pt x="559" y="1"/>
                  </a:moveTo>
                  <a:lnTo>
                    <a:pt x="0" y="42"/>
                  </a:lnTo>
                  <a:cubicBezTo>
                    <a:pt x="0" y="166"/>
                    <a:pt x="135" y="301"/>
                    <a:pt x="300" y="301"/>
                  </a:cubicBezTo>
                  <a:cubicBezTo>
                    <a:pt x="476" y="301"/>
                    <a:pt x="559" y="125"/>
                    <a:pt x="5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41"/>
            <p:cNvSpPr/>
            <p:nvPr/>
          </p:nvSpPr>
          <p:spPr>
            <a:xfrm>
              <a:off x="459875" y="2181700"/>
              <a:ext cx="7800" cy="7775"/>
            </a:xfrm>
            <a:custGeom>
              <a:rect b="b" l="l" r="r" t="t"/>
              <a:pathLst>
                <a:path extrusionOk="0" h="311" w="312">
                  <a:moveTo>
                    <a:pt x="259" y="0"/>
                  </a:moveTo>
                  <a:cubicBezTo>
                    <a:pt x="177" y="0"/>
                    <a:pt x="135" y="52"/>
                    <a:pt x="94" y="93"/>
                  </a:cubicBezTo>
                  <a:cubicBezTo>
                    <a:pt x="53" y="135"/>
                    <a:pt x="1" y="217"/>
                    <a:pt x="1" y="310"/>
                  </a:cubicBezTo>
                  <a:lnTo>
                    <a:pt x="311"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41"/>
            <p:cNvSpPr/>
            <p:nvPr/>
          </p:nvSpPr>
          <p:spPr>
            <a:xfrm>
              <a:off x="454725" y="2111900"/>
              <a:ext cx="7500" cy="13975"/>
            </a:xfrm>
            <a:custGeom>
              <a:rect b="b" l="l" r="r" t="t"/>
              <a:pathLst>
                <a:path extrusionOk="0" h="559" w="300">
                  <a:moveTo>
                    <a:pt x="259" y="1"/>
                  </a:moveTo>
                  <a:cubicBezTo>
                    <a:pt x="207" y="1"/>
                    <a:pt x="166" y="42"/>
                    <a:pt x="124" y="83"/>
                  </a:cubicBezTo>
                  <a:cubicBezTo>
                    <a:pt x="41" y="125"/>
                    <a:pt x="0" y="207"/>
                    <a:pt x="0" y="300"/>
                  </a:cubicBezTo>
                  <a:cubicBezTo>
                    <a:pt x="0" y="425"/>
                    <a:pt x="83" y="518"/>
                    <a:pt x="207" y="559"/>
                  </a:cubicBezTo>
                  <a:lnTo>
                    <a:pt x="30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41"/>
            <p:cNvSpPr/>
            <p:nvPr/>
          </p:nvSpPr>
          <p:spPr>
            <a:xfrm>
              <a:off x="449275" y="2050375"/>
              <a:ext cx="7525" cy="6500"/>
            </a:xfrm>
            <a:custGeom>
              <a:rect b="b" l="l" r="r" t="t"/>
              <a:pathLst>
                <a:path extrusionOk="0" h="260" w="301">
                  <a:moveTo>
                    <a:pt x="1" y="1"/>
                  </a:moveTo>
                  <a:cubicBezTo>
                    <a:pt x="1" y="1"/>
                    <a:pt x="1" y="42"/>
                    <a:pt x="42" y="42"/>
                  </a:cubicBezTo>
                  <a:cubicBezTo>
                    <a:pt x="42" y="135"/>
                    <a:pt x="84" y="177"/>
                    <a:pt x="166" y="218"/>
                  </a:cubicBezTo>
                  <a:cubicBezTo>
                    <a:pt x="218" y="259"/>
                    <a:pt x="259" y="259"/>
                    <a:pt x="301" y="259"/>
                  </a:cubicBezTo>
                  <a:lnTo>
                    <a:pt x="3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41"/>
            <p:cNvSpPr/>
            <p:nvPr/>
          </p:nvSpPr>
          <p:spPr>
            <a:xfrm>
              <a:off x="297300" y="2163600"/>
              <a:ext cx="1050" cy="7525"/>
            </a:xfrm>
            <a:custGeom>
              <a:rect b="b" l="l" r="r" t="t"/>
              <a:pathLst>
                <a:path extrusionOk="0" h="301" w="42">
                  <a:moveTo>
                    <a:pt x="1" y="0"/>
                  </a:moveTo>
                  <a:lnTo>
                    <a:pt x="1" y="300"/>
                  </a:lnTo>
                  <a:cubicBezTo>
                    <a:pt x="42" y="259"/>
                    <a:pt x="42" y="166"/>
                    <a:pt x="42" y="124"/>
                  </a:cubicBezTo>
                  <a:cubicBezTo>
                    <a:pt x="42" y="83"/>
                    <a:pt x="42" y="42"/>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41"/>
            <p:cNvSpPr/>
            <p:nvPr/>
          </p:nvSpPr>
          <p:spPr>
            <a:xfrm>
              <a:off x="322125" y="2191525"/>
              <a:ext cx="6475" cy="7500"/>
            </a:xfrm>
            <a:custGeom>
              <a:rect b="b" l="l" r="r" t="t"/>
              <a:pathLst>
                <a:path extrusionOk="0" h="300" w="259">
                  <a:moveTo>
                    <a:pt x="259" y="0"/>
                  </a:moveTo>
                  <a:cubicBezTo>
                    <a:pt x="176" y="41"/>
                    <a:pt x="135" y="41"/>
                    <a:pt x="83" y="83"/>
                  </a:cubicBezTo>
                  <a:lnTo>
                    <a:pt x="42" y="124"/>
                  </a:lnTo>
                  <a:cubicBezTo>
                    <a:pt x="0" y="176"/>
                    <a:pt x="0" y="217"/>
                    <a:pt x="0" y="259"/>
                  </a:cubicBezTo>
                  <a:lnTo>
                    <a:pt x="0" y="300"/>
                  </a:lnTo>
                  <a:lnTo>
                    <a:pt x="259"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41"/>
            <p:cNvSpPr/>
            <p:nvPr/>
          </p:nvSpPr>
          <p:spPr>
            <a:xfrm>
              <a:off x="316700" y="2122500"/>
              <a:ext cx="7500" cy="13975"/>
            </a:xfrm>
            <a:custGeom>
              <a:rect b="b" l="l" r="r" t="t"/>
              <a:pathLst>
                <a:path extrusionOk="0" h="559" w="300">
                  <a:moveTo>
                    <a:pt x="259" y="1"/>
                  </a:moveTo>
                  <a:cubicBezTo>
                    <a:pt x="176" y="1"/>
                    <a:pt x="134" y="42"/>
                    <a:pt x="93" y="94"/>
                  </a:cubicBezTo>
                  <a:cubicBezTo>
                    <a:pt x="41" y="135"/>
                    <a:pt x="0" y="218"/>
                    <a:pt x="0" y="300"/>
                  </a:cubicBezTo>
                  <a:cubicBezTo>
                    <a:pt x="0" y="435"/>
                    <a:pt x="93" y="517"/>
                    <a:pt x="176" y="559"/>
                  </a:cubicBezTo>
                  <a:lnTo>
                    <a:pt x="300" y="559"/>
                  </a:ln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41"/>
            <p:cNvSpPr/>
            <p:nvPr/>
          </p:nvSpPr>
          <p:spPr>
            <a:xfrm>
              <a:off x="311250" y="2060200"/>
              <a:ext cx="7800" cy="7525"/>
            </a:xfrm>
            <a:custGeom>
              <a:rect b="b" l="l" r="r" t="t"/>
              <a:pathLst>
                <a:path extrusionOk="0" h="301" w="312">
                  <a:moveTo>
                    <a:pt x="259" y="1"/>
                  </a:moveTo>
                  <a:lnTo>
                    <a:pt x="1" y="42"/>
                  </a:lnTo>
                  <a:cubicBezTo>
                    <a:pt x="1" y="125"/>
                    <a:pt x="53" y="208"/>
                    <a:pt x="135" y="259"/>
                  </a:cubicBezTo>
                  <a:cubicBezTo>
                    <a:pt x="177" y="301"/>
                    <a:pt x="218" y="301"/>
                    <a:pt x="311" y="301"/>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41"/>
            <p:cNvSpPr/>
            <p:nvPr/>
          </p:nvSpPr>
          <p:spPr>
            <a:xfrm>
              <a:off x="455750" y="2042900"/>
              <a:ext cx="7525" cy="7500"/>
            </a:xfrm>
            <a:custGeom>
              <a:rect b="b" l="l" r="r" t="t"/>
              <a:pathLst>
                <a:path extrusionOk="0" h="300" w="301">
                  <a:moveTo>
                    <a:pt x="0" y="0"/>
                  </a:moveTo>
                  <a:lnTo>
                    <a:pt x="42" y="300"/>
                  </a:lnTo>
                  <a:lnTo>
                    <a:pt x="300" y="259"/>
                  </a:lnTo>
                  <a:cubicBezTo>
                    <a:pt x="300" y="217"/>
                    <a:pt x="300" y="176"/>
                    <a:pt x="259" y="124"/>
                  </a:cubicBezTo>
                  <a:cubicBezTo>
                    <a:pt x="218" y="41"/>
                    <a:pt x="125"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41"/>
            <p:cNvSpPr/>
            <p:nvPr/>
          </p:nvSpPr>
          <p:spPr>
            <a:xfrm>
              <a:off x="451350" y="1985775"/>
              <a:ext cx="3400" cy="2075"/>
            </a:xfrm>
            <a:custGeom>
              <a:rect b="b" l="l" r="r" t="t"/>
              <a:pathLst>
                <a:path extrusionOk="0" h="83" w="136">
                  <a:moveTo>
                    <a:pt x="1" y="0"/>
                  </a:moveTo>
                  <a:lnTo>
                    <a:pt x="1" y="83"/>
                  </a:lnTo>
                  <a:cubicBezTo>
                    <a:pt x="42" y="83"/>
                    <a:pt x="42" y="83"/>
                    <a:pt x="83" y="42"/>
                  </a:cubicBezTo>
                  <a:lnTo>
                    <a:pt x="135" y="4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41"/>
            <p:cNvSpPr/>
            <p:nvPr/>
          </p:nvSpPr>
          <p:spPr>
            <a:xfrm>
              <a:off x="519325" y="2037450"/>
              <a:ext cx="14000" cy="7525"/>
            </a:xfrm>
            <a:custGeom>
              <a:rect b="b" l="l" r="r" t="t"/>
              <a:pathLst>
                <a:path extrusionOk="0" h="301" w="560">
                  <a:moveTo>
                    <a:pt x="259" y="1"/>
                  </a:moveTo>
                  <a:cubicBezTo>
                    <a:pt x="125" y="1"/>
                    <a:pt x="42" y="84"/>
                    <a:pt x="1" y="218"/>
                  </a:cubicBezTo>
                  <a:lnTo>
                    <a:pt x="1" y="301"/>
                  </a:lnTo>
                  <a:lnTo>
                    <a:pt x="559" y="259"/>
                  </a:lnTo>
                  <a:cubicBezTo>
                    <a:pt x="518" y="135"/>
                    <a:pt x="425" y="42"/>
                    <a:pt x="3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41"/>
            <p:cNvSpPr/>
            <p:nvPr/>
          </p:nvSpPr>
          <p:spPr>
            <a:xfrm>
              <a:off x="481600" y="2007225"/>
              <a:ext cx="13975" cy="12100"/>
            </a:xfrm>
            <a:custGeom>
              <a:rect b="b" l="l" r="r" t="t"/>
              <a:pathLst>
                <a:path extrusionOk="0" h="484" w="559">
                  <a:moveTo>
                    <a:pt x="124" y="0"/>
                  </a:moveTo>
                  <a:cubicBezTo>
                    <a:pt x="42" y="52"/>
                    <a:pt x="0" y="135"/>
                    <a:pt x="0" y="217"/>
                  </a:cubicBezTo>
                  <a:cubicBezTo>
                    <a:pt x="0" y="370"/>
                    <a:pt x="94" y="484"/>
                    <a:pt x="234" y="484"/>
                  </a:cubicBezTo>
                  <a:cubicBezTo>
                    <a:pt x="255" y="484"/>
                    <a:pt x="277" y="481"/>
                    <a:pt x="300" y="476"/>
                  </a:cubicBezTo>
                  <a:cubicBezTo>
                    <a:pt x="424" y="476"/>
                    <a:pt x="517" y="393"/>
                    <a:pt x="559" y="259"/>
                  </a:cubicBezTo>
                  <a:lnTo>
                    <a:pt x="1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41"/>
            <p:cNvSpPr/>
            <p:nvPr/>
          </p:nvSpPr>
          <p:spPr>
            <a:xfrm>
              <a:off x="317725" y="2053750"/>
              <a:ext cx="7775" cy="6475"/>
            </a:xfrm>
            <a:custGeom>
              <a:rect b="b" l="l" r="r" t="t"/>
              <a:pathLst>
                <a:path extrusionOk="0" h="259" w="311">
                  <a:moveTo>
                    <a:pt x="0" y="0"/>
                  </a:moveTo>
                  <a:lnTo>
                    <a:pt x="0" y="259"/>
                  </a:lnTo>
                  <a:lnTo>
                    <a:pt x="311" y="259"/>
                  </a:lnTo>
                  <a:cubicBezTo>
                    <a:pt x="259" y="83"/>
                    <a:pt x="135"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41"/>
            <p:cNvSpPr/>
            <p:nvPr/>
          </p:nvSpPr>
          <p:spPr>
            <a:xfrm>
              <a:off x="312550" y="1984525"/>
              <a:ext cx="7525" cy="13150"/>
            </a:xfrm>
            <a:custGeom>
              <a:rect b="b" l="l" r="r" t="t"/>
              <a:pathLst>
                <a:path extrusionOk="0" h="526" w="301">
                  <a:moveTo>
                    <a:pt x="52" y="1"/>
                  </a:moveTo>
                  <a:cubicBezTo>
                    <a:pt x="34" y="1"/>
                    <a:pt x="17" y="3"/>
                    <a:pt x="1" y="9"/>
                  </a:cubicBezTo>
                  <a:lnTo>
                    <a:pt x="42" y="526"/>
                  </a:lnTo>
                  <a:lnTo>
                    <a:pt x="83" y="526"/>
                  </a:lnTo>
                  <a:cubicBezTo>
                    <a:pt x="207" y="484"/>
                    <a:pt x="300" y="391"/>
                    <a:pt x="300" y="267"/>
                  </a:cubicBezTo>
                  <a:cubicBezTo>
                    <a:pt x="300" y="115"/>
                    <a:pt x="168" y="1"/>
                    <a:pt x="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41"/>
            <p:cNvSpPr/>
            <p:nvPr/>
          </p:nvSpPr>
          <p:spPr>
            <a:xfrm>
              <a:off x="380275" y="2048325"/>
              <a:ext cx="13975" cy="7525"/>
            </a:xfrm>
            <a:custGeom>
              <a:rect b="b" l="l" r="r" t="t"/>
              <a:pathLst>
                <a:path extrusionOk="0" h="301" w="559">
                  <a:moveTo>
                    <a:pt x="259" y="0"/>
                  </a:moveTo>
                  <a:cubicBezTo>
                    <a:pt x="83" y="0"/>
                    <a:pt x="0" y="124"/>
                    <a:pt x="0" y="300"/>
                  </a:cubicBezTo>
                  <a:lnTo>
                    <a:pt x="559" y="259"/>
                  </a:lnTo>
                  <a:cubicBezTo>
                    <a:pt x="559" y="166"/>
                    <a:pt x="517" y="83"/>
                    <a:pt x="435" y="42"/>
                  </a:cubicBezTo>
                  <a:cubicBezTo>
                    <a:pt x="393" y="0"/>
                    <a:pt x="300"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41"/>
            <p:cNvSpPr/>
            <p:nvPr/>
          </p:nvSpPr>
          <p:spPr>
            <a:xfrm>
              <a:off x="374850" y="1979100"/>
              <a:ext cx="13975" cy="14200"/>
            </a:xfrm>
            <a:custGeom>
              <a:rect b="b" l="l" r="r" t="t"/>
              <a:pathLst>
                <a:path extrusionOk="0" h="568" w="559">
                  <a:moveTo>
                    <a:pt x="325" y="1"/>
                  </a:moveTo>
                  <a:cubicBezTo>
                    <a:pt x="304" y="1"/>
                    <a:pt x="282" y="3"/>
                    <a:pt x="259" y="9"/>
                  </a:cubicBezTo>
                  <a:cubicBezTo>
                    <a:pt x="135" y="9"/>
                    <a:pt x="0" y="143"/>
                    <a:pt x="0" y="309"/>
                  </a:cubicBezTo>
                  <a:cubicBezTo>
                    <a:pt x="0" y="443"/>
                    <a:pt x="176" y="567"/>
                    <a:pt x="300" y="567"/>
                  </a:cubicBezTo>
                  <a:cubicBezTo>
                    <a:pt x="476" y="526"/>
                    <a:pt x="559" y="402"/>
                    <a:pt x="559" y="267"/>
                  </a:cubicBezTo>
                  <a:cubicBezTo>
                    <a:pt x="559" y="114"/>
                    <a:pt x="465" y="1"/>
                    <a:pt x="3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41"/>
            <p:cNvSpPr/>
            <p:nvPr/>
          </p:nvSpPr>
          <p:spPr>
            <a:xfrm>
              <a:off x="337100" y="1947000"/>
              <a:ext cx="15275" cy="13975"/>
            </a:xfrm>
            <a:custGeom>
              <a:rect b="b" l="l" r="r" t="t"/>
              <a:pathLst>
                <a:path extrusionOk="0" h="559" w="611">
                  <a:moveTo>
                    <a:pt x="311" y="0"/>
                  </a:moveTo>
                  <a:cubicBezTo>
                    <a:pt x="135" y="0"/>
                    <a:pt x="1" y="135"/>
                    <a:pt x="53" y="300"/>
                  </a:cubicBezTo>
                  <a:cubicBezTo>
                    <a:pt x="53" y="435"/>
                    <a:pt x="177" y="559"/>
                    <a:pt x="352" y="559"/>
                  </a:cubicBezTo>
                  <a:cubicBezTo>
                    <a:pt x="476" y="559"/>
                    <a:pt x="611" y="435"/>
                    <a:pt x="569" y="259"/>
                  </a:cubicBezTo>
                  <a:cubicBezTo>
                    <a:pt x="569" y="83"/>
                    <a:pt x="435" y="0"/>
                    <a:pt x="3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41"/>
            <p:cNvSpPr/>
            <p:nvPr/>
          </p:nvSpPr>
          <p:spPr>
            <a:xfrm>
              <a:off x="342525" y="2016000"/>
              <a:ext cx="15275" cy="14000"/>
            </a:xfrm>
            <a:custGeom>
              <a:rect b="b" l="l" r="r" t="t"/>
              <a:pathLst>
                <a:path extrusionOk="0" h="560" w="611">
                  <a:moveTo>
                    <a:pt x="259" y="1"/>
                  </a:moveTo>
                  <a:cubicBezTo>
                    <a:pt x="135" y="42"/>
                    <a:pt x="1" y="166"/>
                    <a:pt x="42" y="301"/>
                  </a:cubicBezTo>
                  <a:cubicBezTo>
                    <a:pt x="42" y="476"/>
                    <a:pt x="177" y="559"/>
                    <a:pt x="301" y="559"/>
                  </a:cubicBezTo>
                  <a:cubicBezTo>
                    <a:pt x="477" y="559"/>
                    <a:pt x="611" y="425"/>
                    <a:pt x="559" y="259"/>
                  </a:cubicBezTo>
                  <a:cubicBezTo>
                    <a:pt x="559" y="125"/>
                    <a:pt x="435"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41"/>
            <p:cNvSpPr/>
            <p:nvPr/>
          </p:nvSpPr>
          <p:spPr>
            <a:xfrm>
              <a:off x="412575" y="2010575"/>
              <a:ext cx="14000" cy="14200"/>
            </a:xfrm>
            <a:custGeom>
              <a:rect b="b" l="l" r="r" t="t"/>
              <a:pathLst>
                <a:path extrusionOk="0" h="568" w="560">
                  <a:moveTo>
                    <a:pt x="259" y="1"/>
                  </a:moveTo>
                  <a:cubicBezTo>
                    <a:pt x="84" y="42"/>
                    <a:pt x="1" y="176"/>
                    <a:pt x="1" y="301"/>
                  </a:cubicBezTo>
                  <a:cubicBezTo>
                    <a:pt x="1" y="453"/>
                    <a:pt x="102" y="567"/>
                    <a:pt x="238" y="567"/>
                  </a:cubicBezTo>
                  <a:cubicBezTo>
                    <a:pt x="258" y="567"/>
                    <a:pt x="279" y="564"/>
                    <a:pt x="301" y="559"/>
                  </a:cubicBezTo>
                  <a:cubicBezTo>
                    <a:pt x="435" y="559"/>
                    <a:pt x="559" y="435"/>
                    <a:pt x="559" y="259"/>
                  </a:cubicBezTo>
                  <a:cubicBezTo>
                    <a:pt x="518" y="125"/>
                    <a:pt x="394" y="1"/>
                    <a:pt x="2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41"/>
            <p:cNvSpPr/>
            <p:nvPr/>
          </p:nvSpPr>
          <p:spPr>
            <a:xfrm>
              <a:off x="310225" y="1921150"/>
              <a:ext cx="4425" cy="7525"/>
            </a:xfrm>
            <a:custGeom>
              <a:rect b="b" l="l" r="r" t="t"/>
              <a:pathLst>
                <a:path extrusionOk="0" h="301" w="177">
                  <a:moveTo>
                    <a:pt x="176" y="0"/>
                  </a:moveTo>
                  <a:lnTo>
                    <a:pt x="1" y="42"/>
                  </a:lnTo>
                  <a:lnTo>
                    <a:pt x="1" y="300"/>
                  </a:lnTo>
                  <a:cubicBezTo>
                    <a:pt x="94" y="259"/>
                    <a:pt x="176" y="135"/>
                    <a:pt x="1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41"/>
            <p:cNvSpPr/>
            <p:nvPr/>
          </p:nvSpPr>
          <p:spPr>
            <a:xfrm>
              <a:off x="449275" y="2042900"/>
              <a:ext cx="7525" cy="7500"/>
            </a:xfrm>
            <a:custGeom>
              <a:rect b="b" l="l" r="r" t="t"/>
              <a:pathLst>
                <a:path extrusionOk="0" h="300" w="301">
                  <a:moveTo>
                    <a:pt x="218" y="0"/>
                  </a:moveTo>
                  <a:cubicBezTo>
                    <a:pt x="125" y="41"/>
                    <a:pt x="42" y="124"/>
                    <a:pt x="1" y="259"/>
                  </a:cubicBezTo>
                  <a:lnTo>
                    <a:pt x="1" y="300"/>
                  </a:lnTo>
                  <a:lnTo>
                    <a:pt x="301" y="300"/>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41"/>
            <p:cNvSpPr/>
            <p:nvPr/>
          </p:nvSpPr>
          <p:spPr>
            <a:xfrm>
              <a:off x="443850" y="1980350"/>
              <a:ext cx="7525" cy="7500"/>
            </a:xfrm>
            <a:custGeom>
              <a:rect b="b" l="l" r="r" t="t"/>
              <a:pathLst>
                <a:path extrusionOk="0" h="300" w="301">
                  <a:moveTo>
                    <a:pt x="42" y="0"/>
                  </a:moveTo>
                  <a:lnTo>
                    <a:pt x="1" y="41"/>
                  </a:lnTo>
                  <a:cubicBezTo>
                    <a:pt x="42" y="134"/>
                    <a:pt x="84" y="259"/>
                    <a:pt x="218" y="259"/>
                  </a:cubicBezTo>
                  <a:cubicBezTo>
                    <a:pt x="259" y="300"/>
                    <a:pt x="301" y="300"/>
                    <a:pt x="301" y="300"/>
                  </a:cubicBezTo>
                  <a:lnTo>
                    <a:pt x="301" y="217"/>
                  </a:lnTo>
                  <a:lnTo>
                    <a:pt x="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41"/>
            <p:cNvSpPr/>
            <p:nvPr/>
          </p:nvSpPr>
          <p:spPr>
            <a:xfrm>
              <a:off x="311250" y="2053750"/>
              <a:ext cx="6500" cy="7525"/>
            </a:xfrm>
            <a:custGeom>
              <a:rect b="b" l="l" r="r" t="t"/>
              <a:pathLst>
                <a:path extrusionOk="0" h="301" w="260">
                  <a:moveTo>
                    <a:pt x="177" y="0"/>
                  </a:moveTo>
                  <a:cubicBezTo>
                    <a:pt x="177" y="0"/>
                    <a:pt x="135" y="42"/>
                    <a:pt x="94" y="42"/>
                  </a:cubicBezTo>
                  <a:lnTo>
                    <a:pt x="53" y="83"/>
                  </a:lnTo>
                  <a:cubicBezTo>
                    <a:pt x="53" y="124"/>
                    <a:pt x="1" y="124"/>
                    <a:pt x="1" y="166"/>
                  </a:cubicBezTo>
                  <a:lnTo>
                    <a:pt x="1" y="300"/>
                  </a:lnTo>
                  <a:lnTo>
                    <a:pt x="259" y="259"/>
                  </a:lnTo>
                  <a:lnTo>
                    <a:pt x="2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41"/>
            <p:cNvSpPr/>
            <p:nvPr/>
          </p:nvSpPr>
          <p:spPr>
            <a:xfrm>
              <a:off x="306100" y="1984725"/>
              <a:ext cx="7500" cy="13425"/>
            </a:xfrm>
            <a:custGeom>
              <a:rect b="b" l="l" r="r" t="t"/>
              <a:pathLst>
                <a:path extrusionOk="0" h="537" w="300">
                  <a:moveTo>
                    <a:pt x="259" y="1"/>
                  </a:moveTo>
                  <a:cubicBezTo>
                    <a:pt x="207" y="1"/>
                    <a:pt x="124" y="1"/>
                    <a:pt x="83" y="42"/>
                  </a:cubicBezTo>
                  <a:cubicBezTo>
                    <a:pt x="83" y="84"/>
                    <a:pt x="42" y="84"/>
                    <a:pt x="42" y="125"/>
                  </a:cubicBezTo>
                  <a:lnTo>
                    <a:pt x="0" y="342"/>
                  </a:lnTo>
                  <a:cubicBezTo>
                    <a:pt x="42" y="435"/>
                    <a:pt x="124" y="518"/>
                    <a:pt x="166" y="518"/>
                  </a:cubicBezTo>
                  <a:cubicBezTo>
                    <a:pt x="193" y="518"/>
                    <a:pt x="225" y="536"/>
                    <a:pt x="256" y="536"/>
                  </a:cubicBezTo>
                  <a:cubicBezTo>
                    <a:pt x="271" y="536"/>
                    <a:pt x="286" y="532"/>
                    <a:pt x="300" y="518"/>
                  </a:cubicBezTo>
                  <a:lnTo>
                    <a:pt x="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41"/>
            <p:cNvSpPr/>
            <p:nvPr/>
          </p:nvSpPr>
          <p:spPr>
            <a:xfrm>
              <a:off x="310225" y="1915725"/>
              <a:ext cx="4425" cy="6475"/>
            </a:xfrm>
            <a:custGeom>
              <a:rect b="b" l="l" r="r" t="t"/>
              <a:pathLst>
                <a:path extrusionOk="0" h="259" w="177">
                  <a:moveTo>
                    <a:pt x="1" y="0"/>
                  </a:moveTo>
                  <a:lnTo>
                    <a:pt x="1" y="259"/>
                  </a:lnTo>
                  <a:lnTo>
                    <a:pt x="176" y="217"/>
                  </a:lnTo>
                  <a:cubicBezTo>
                    <a:pt x="176" y="135"/>
                    <a:pt x="94" y="42"/>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24" name="Google Shape;8024;p41"/>
          <p:cNvSpPr/>
          <p:nvPr/>
        </p:nvSpPr>
        <p:spPr>
          <a:xfrm rot="-5400000">
            <a:off x="8001210" y="2092433"/>
            <a:ext cx="325924" cy="328102"/>
          </a:xfrm>
          <a:custGeom>
            <a:rect b="b" l="l" r="r" t="t"/>
            <a:pathLst>
              <a:path extrusionOk="0" h="4519" w="4489">
                <a:moveTo>
                  <a:pt x="2244" y="342"/>
                </a:moveTo>
                <a:cubicBezTo>
                  <a:pt x="2761" y="342"/>
                  <a:pt x="3237" y="559"/>
                  <a:pt x="3578" y="900"/>
                </a:cubicBezTo>
                <a:cubicBezTo>
                  <a:pt x="3919" y="1252"/>
                  <a:pt x="4137" y="1727"/>
                  <a:pt x="4137" y="2244"/>
                </a:cubicBezTo>
                <a:cubicBezTo>
                  <a:pt x="4137" y="2761"/>
                  <a:pt x="3919" y="3278"/>
                  <a:pt x="3578" y="3619"/>
                </a:cubicBezTo>
                <a:cubicBezTo>
                  <a:pt x="3237" y="3960"/>
                  <a:pt x="2761" y="4178"/>
                  <a:pt x="2244" y="4178"/>
                </a:cubicBezTo>
                <a:cubicBezTo>
                  <a:pt x="1728" y="4178"/>
                  <a:pt x="1252" y="3960"/>
                  <a:pt x="911" y="3619"/>
                </a:cubicBezTo>
                <a:cubicBezTo>
                  <a:pt x="559" y="3278"/>
                  <a:pt x="352" y="2761"/>
                  <a:pt x="352" y="2244"/>
                </a:cubicBezTo>
                <a:cubicBezTo>
                  <a:pt x="352" y="1727"/>
                  <a:pt x="559" y="1252"/>
                  <a:pt x="911" y="900"/>
                </a:cubicBezTo>
                <a:cubicBezTo>
                  <a:pt x="1252" y="559"/>
                  <a:pt x="1728" y="342"/>
                  <a:pt x="2244" y="342"/>
                </a:cubicBezTo>
                <a:close/>
                <a:moveTo>
                  <a:pt x="2244" y="1"/>
                </a:moveTo>
                <a:cubicBezTo>
                  <a:pt x="993" y="1"/>
                  <a:pt x="1" y="993"/>
                  <a:pt x="1" y="2244"/>
                </a:cubicBezTo>
                <a:cubicBezTo>
                  <a:pt x="1" y="3485"/>
                  <a:pt x="993" y="4519"/>
                  <a:pt x="2244" y="4519"/>
                </a:cubicBezTo>
                <a:cubicBezTo>
                  <a:pt x="3496" y="4519"/>
                  <a:pt x="4488" y="3485"/>
                  <a:pt x="4488" y="2244"/>
                </a:cubicBezTo>
                <a:cubicBezTo>
                  <a:pt x="4488" y="993"/>
                  <a:pt x="3496" y="1"/>
                  <a:pt x="2244" y="1"/>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41"/>
          <p:cNvSpPr/>
          <p:nvPr/>
        </p:nvSpPr>
        <p:spPr>
          <a:xfrm rot="5400000">
            <a:off x="52161" y="3273731"/>
            <a:ext cx="325924" cy="328102"/>
          </a:xfrm>
          <a:custGeom>
            <a:rect b="b" l="l" r="r" t="t"/>
            <a:pathLst>
              <a:path extrusionOk="0" h="4519" w="4489">
                <a:moveTo>
                  <a:pt x="2244" y="342"/>
                </a:moveTo>
                <a:cubicBezTo>
                  <a:pt x="2761" y="342"/>
                  <a:pt x="3237" y="559"/>
                  <a:pt x="3578" y="900"/>
                </a:cubicBezTo>
                <a:cubicBezTo>
                  <a:pt x="3919" y="1252"/>
                  <a:pt x="4137" y="1727"/>
                  <a:pt x="4137" y="2244"/>
                </a:cubicBezTo>
                <a:cubicBezTo>
                  <a:pt x="4137" y="2761"/>
                  <a:pt x="3919" y="3278"/>
                  <a:pt x="3578" y="3619"/>
                </a:cubicBezTo>
                <a:cubicBezTo>
                  <a:pt x="3237" y="3960"/>
                  <a:pt x="2761" y="4178"/>
                  <a:pt x="2244" y="4178"/>
                </a:cubicBezTo>
                <a:cubicBezTo>
                  <a:pt x="1728" y="4178"/>
                  <a:pt x="1252" y="3960"/>
                  <a:pt x="911" y="3619"/>
                </a:cubicBezTo>
                <a:cubicBezTo>
                  <a:pt x="559" y="3278"/>
                  <a:pt x="352" y="2761"/>
                  <a:pt x="352" y="2244"/>
                </a:cubicBezTo>
                <a:cubicBezTo>
                  <a:pt x="352" y="1727"/>
                  <a:pt x="559" y="1252"/>
                  <a:pt x="911" y="900"/>
                </a:cubicBezTo>
                <a:cubicBezTo>
                  <a:pt x="1252" y="559"/>
                  <a:pt x="1728" y="342"/>
                  <a:pt x="2244" y="342"/>
                </a:cubicBezTo>
                <a:close/>
                <a:moveTo>
                  <a:pt x="2244" y="1"/>
                </a:moveTo>
                <a:cubicBezTo>
                  <a:pt x="993" y="1"/>
                  <a:pt x="1" y="993"/>
                  <a:pt x="1" y="2244"/>
                </a:cubicBezTo>
                <a:cubicBezTo>
                  <a:pt x="1" y="3485"/>
                  <a:pt x="993" y="4519"/>
                  <a:pt x="2244" y="4519"/>
                </a:cubicBezTo>
                <a:cubicBezTo>
                  <a:pt x="3496" y="4519"/>
                  <a:pt x="4488" y="3485"/>
                  <a:pt x="4488" y="2244"/>
                </a:cubicBezTo>
                <a:cubicBezTo>
                  <a:pt x="4488" y="993"/>
                  <a:pt x="3496" y="1"/>
                  <a:pt x="2244" y="1"/>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41"/>
          <p:cNvSpPr txBox="1"/>
          <p:nvPr>
            <p:ph type="ctrTitle"/>
          </p:nvPr>
        </p:nvSpPr>
        <p:spPr>
          <a:xfrm>
            <a:off x="5259250" y="1541325"/>
            <a:ext cx="3390300" cy="447600"/>
          </a:xfrm>
          <a:prstGeom prst="rect">
            <a:avLst/>
          </a:prstGeom>
        </p:spPr>
        <p:txBody>
          <a:bodyPr anchorCtr="0" anchor="b" bIns="91425" lIns="91425" spcFirstLastPara="1" rIns="91425" wrap="square" tIns="91425">
            <a:normAutofit/>
          </a:bodyPr>
          <a:lstStyle>
            <a:lvl1pPr lvl="0" rtl="0" algn="r">
              <a:spcBef>
                <a:spcPts val="0"/>
              </a:spcBef>
              <a:spcAft>
                <a:spcPts val="0"/>
              </a:spcAft>
              <a:buClr>
                <a:srgbClr val="FFFFFF"/>
              </a:buClr>
              <a:buSzPts val="3000"/>
              <a:buNone/>
              <a:defRPr sz="3000">
                <a:solidFill>
                  <a:srgbClr val="FFFFFF"/>
                </a:solidFill>
              </a:defRPr>
            </a:lvl1pPr>
            <a:lvl2pPr lvl="1" rtl="0" algn="r">
              <a:spcBef>
                <a:spcPts val="0"/>
              </a:spcBef>
              <a:spcAft>
                <a:spcPts val="0"/>
              </a:spcAft>
              <a:buClr>
                <a:srgbClr val="FFFFFF"/>
              </a:buClr>
              <a:buSzPts val="3000"/>
              <a:buNone/>
              <a:defRPr sz="3000">
                <a:solidFill>
                  <a:srgbClr val="FFFFFF"/>
                </a:solidFill>
              </a:defRPr>
            </a:lvl2pPr>
            <a:lvl3pPr lvl="2" rtl="0" algn="r">
              <a:spcBef>
                <a:spcPts val="0"/>
              </a:spcBef>
              <a:spcAft>
                <a:spcPts val="0"/>
              </a:spcAft>
              <a:buClr>
                <a:srgbClr val="FFFFFF"/>
              </a:buClr>
              <a:buSzPts val="3000"/>
              <a:buNone/>
              <a:defRPr sz="3000">
                <a:solidFill>
                  <a:srgbClr val="FFFFFF"/>
                </a:solidFill>
              </a:defRPr>
            </a:lvl3pPr>
            <a:lvl4pPr lvl="3" rtl="0" algn="r">
              <a:spcBef>
                <a:spcPts val="0"/>
              </a:spcBef>
              <a:spcAft>
                <a:spcPts val="0"/>
              </a:spcAft>
              <a:buClr>
                <a:srgbClr val="FFFFFF"/>
              </a:buClr>
              <a:buSzPts val="3000"/>
              <a:buNone/>
              <a:defRPr sz="3000">
                <a:solidFill>
                  <a:srgbClr val="FFFFFF"/>
                </a:solidFill>
              </a:defRPr>
            </a:lvl4pPr>
            <a:lvl5pPr lvl="4" rtl="0" algn="r">
              <a:spcBef>
                <a:spcPts val="0"/>
              </a:spcBef>
              <a:spcAft>
                <a:spcPts val="0"/>
              </a:spcAft>
              <a:buClr>
                <a:srgbClr val="FFFFFF"/>
              </a:buClr>
              <a:buSzPts val="3000"/>
              <a:buNone/>
              <a:defRPr sz="3000">
                <a:solidFill>
                  <a:srgbClr val="FFFFFF"/>
                </a:solidFill>
              </a:defRPr>
            </a:lvl5pPr>
            <a:lvl6pPr lvl="5" rtl="0" algn="r">
              <a:spcBef>
                <a:spcPts val="0"/>
              </a:spcBef>
              <a:spcAft>
                <a:spcPts val="0"/>
              </a:spcAft>
              <a:buClr>
                <a:srgbClr val="FFFFFF"/>
              </a:buClr>
              <a:buSzPts val="3000"/>
              <a:buNone/>
              <a:defRPr sz="3000">
                <a:solidFill>
                  <a:srgbClr val="FFFFFF"/>
                </a:solidFill>
              </a:defRPr>
            </a:lvl6pPr>
            <a:lvl7pPr lvl="6" rtl="0" algn="r">
              <a:spcBef>
                <a:spcPts val="0"/>
              </a:spcBef>
              <a:spcAft>
                <a:spcPts val="0"/>
              </a:spcAft>
              <a:buClr>
                <a:srgbClr val="FFFFFF"/>
              </a:buClr>
              <a:buSzPts val="3000"/>
              <a:buNone/>
              <a:defRPr sz="3000">
                <a:solidFill>
                  <a:srgbClr val="FFFFFF"/>
                </a:solidFill>
              </a:defRPr>
            </a:lvl7pPr>
            <a:lvl8pPr lvl="7" rtl="0" algn="r">
              <a:spcBef>
                <a:spcPts val="0"/>
              </a:spcBef>
              <a:spcAft>
                <a:spcPts val="0"/>
              </a:spcAft>
              <a:buClr>
                <a:srgbClr val="FFFFFF"/>
              </a:buClr>
              <a:buSzPts val="3000"/>
              <a:buNone/>
              <a:defRPr sz="3000">
                <a:solidFill>
                  <a:srgbClr val="FFFFFF"/>
                </a:solidFill>
              </a:defRPr>
            </a:lvl8pPr>
            <a:lvl9pPr lvl="8" rtl="0" algn="r">
              <a:spcBef>
                <a:spcPts val="0"/>
              </a:spcBef>
              <a:spcAft>
                <a:spcPts val="0"/>
              </a:spcAft>
              <a:buClr>
                <a:srgbClr val="FFFFFF"/>
              </a:buClr>
              <a:buSzPts val="3000"/>
              <a:buNone/>
              <a:defRPr sz="3000">
                <a:solidFill>
                  <a:srgbClr val="FFFFFF"/>
                </a:solidFill>
              </a:defRPr>
            </a:lvl9pPr>
          </a:lstStyle>
          <a:p/>
        </p:txBody>
      </p:sp>
      <p:cxnSp>
        <p:nvCxnSpPr>
          <p:cNvPr id="8027" name="Google Shape;8027;p41"/>
          <p:cNvCxnSpPr/>
          <p:nvPr/>
        </p:nvCxnSpPr>
        <p:spPr>
          <a:xfrm>
            <a:off x="8886275" y="-28025"/>
            <a:ext cx="0" cy="184740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1">
  <p:cSld name="TITLE_AND_TWO_COLUMNS_1">
    <p:spTree>
      <p:nvGrpSpPr>
        <p:cNvPr id="8028" name="Shape 8028"/>
        <p:cNvGrpSpPr/>
        <p:nvPr/>
      </p:nvGrpSpPr>
      <p:grpSpPr>
        <a:xfrm>
          <a:off x="0" y="0"/>
          <a:ext cx="0" cy="0"/>
          <a:chOff x="0" y="0"/>
          <a:chExt cx="0" cy="0"/>
        </a:xfrm>
      </p:grpSpPr>
      <p:sp>
        <p:nvSpPr>
          <p:cNvPr id="8029" name="Google Shape;8029;p42"/>
          <p:cNvSpPr/>
          <p:nvPr/>
        </p:nvSpPr>
        <p:spPr>
          <a:xfrm flipH="1" rot="10800000">
            <a:off x="0" y="-8"/>
            <a:ext cx="9144000" cy="5143500"/>
          </a:xfrm>
          <a:prstGeom prst="rect">
            <a:avLst/>
          </a:pr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42"/>
          <p:cNvSpPr/>
          <p:nvPr/>
        </p:nvSpPr>
        <p:spPr>
          <a:xfrm rot="10800000">
            <a:off x="5318500" y="-49050"/>
            <a:ext cx="3904800" cy="2932200"/>
          </a:xfrm>
          <a:prstGeom prst="snip1Rect">
            <a:avLst>
              <a:gd fmla="val 16667" name="adj"/>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42"/>
          <p:cNvSpPr/>
          <p:nvPr/>
        </p:nvSpPr>
        <p:spPr>
          <a:xfrm rot="-683584">
            <a:off x="4507255" y="419596"/>
            <a:ext cx="1781179" cy="1994939"/>
          </a:xfrm>
          <a:custGeom>
            <a:rect b="b" l="l" r="r" t="t"/>
            <a:pathLst>
              <a:path extrusionOk="0" h="28216" w="24515">
                <a:moveTo>
                  <a:pt x="24380" y="0"/>
                </a:moveTo>
                <a:lnTo>
                  <a:pt x="0" y="14216"/>
                </a:lnTo>
                <a:lnTo>
                  <a:pt x="24514" y="28215"/>
                </a:lnTo>
                <a:lnTo>
                  <a:pt x="24380"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42"/>
          <p:cNvSpPr/>
          <p:nvPr/>
        </p:nvSpPr>
        <p:spPr>
          <a:xfrm flipH="1" rot="-5167088">
            <a:off x="-34778" y="1336202"/>
            <a:ext cx="3781244" cy="3781244"/>
          </a:xfrm>
          <a:custGeom>
            <a:rect b="b" l="l" r="r" t="t"/>
            <a:pathLst>
              <a:path extrusionOk="0" h="32610" w="32610">
                <a:moveTo>
                  <a:pt x="17484" y="0"/>
                </a:moveTo>
                <a:lnTo>
                  <a:pt x="0" y="15116"/>
                </a:lnTo>
                <a:lnTo>
                  <a:pt x="15116" y="32610"/>
                </a:lnTo>
                <a:lnTo>
                  <a:pt x="32610" y="17484"/>
                </a:lnTo>
                <a:lnTo>
                  <a:pt x="17484"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42"/>
          <p:cNvSpPr/>
          <p:nvPr/>
        </p:nvSpPr>
        <p:spPr>
          <a:xfrm flipH="1" rot="3985333">
            <a:off x="190560" y="4274813"/>
            <a:ext cx="837813" cy="964297"/>
          </a:xfrm>
          <a:custGeom>
            <a:rect b="b" l="l" r="r" t="t"/>
            <a:pathLst>
              <a:path extrusionOk="0" h="28216" w="24515">
                <a:moveTo>
                  <a:pt x="24380" y="0"/>
                </a:moveTo>
                <a:lnTo>
                  <a:pt x="0" y="14216"/>
                </a:lnTo>
                <a:lnTo>
                  <a:pt x="24514" y="28215"/>
                </a:lnTo>
                <a:lnTo>
                  <a:pt x="24380"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42"/>
          <p:cNvSpPr/>
          <p:nvPr/>
        </p:nvSpPr>
        <p:spPr>
          <a:xfrm rot="-9232027">
            <a:off x="-12217" y="299790"/>
            <a:ext cx="866648" cy="864984"/>
          </a:xfrm>
          <a:custGeom>
            <a:rect b="b" l="l" r="r" t="t"/>
            <a:pathLst>
              <a:path extrusionOk="0" h="15603" w="15633">
                <a:moveTo>
                  <a:pt x="7796" y="1"/>
                </a:moveTo>
                <a:cubicBezTo>
                  <a:pt x="3485" y="1"/>
                  <a:pt x="0" y="3495"/>
                  <a:pt x="0" y="7797"/>
                </a:cubicBezTo>
                <a:cubicBezTo>
                  <a:pt x="0" y="12108"/>
                  <a:pt x="3485" y="15602"/>
                  <a:pt x="7796" y="15602"/>
                </a:cubicBezTo>
                <a:cubicBezTo>
                  <a:pt x="12107" y="15602"/>
                  <a:pt x="15633" y="12108"/>
                  <a:pt x="15633" y="7797"/>
                </a:cubicBezTo>
                <a:cubicBezTo>
                  <a:pt x="15633" y="3495"/>
                  <a:pt x="12107" y="1"/>
                  <a:pt x="7796" y="1"/>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42"/>
          <p:cNvSpPr/>
          <p:nvPr/>
        </p:nvSpPr>
        <p:spPr>
          <a:xfrm flipH="1" rot="1399949">
            <a:off x="623030" y="395830"/>
            <a:ext cx="2393372" cy="2754697"/>
          </a:xfrm>
          <a:custGeom>
            <a:rect b="b" l="l" r="r" t="t"/>
            <a:pathLst>
              <a:path extrusionOk="0" h="28216" w="24515">
                <a:moveTo>
                  <a:pt x="24380" y="0"/>
                </a:moveTo>
                <a:lnTo>
                  <a:pt x="0" y="14216"/>
                </a:lnTo>
                <a:lnTo>
                  <a:pt x="24514" y="28215"/>
                </a:lnTo>
                <a:lnTo>
                  <a:pt x="24380"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6" name="Google Shape;8036;p42"/>
          <p:cNvGrpSpPr/>
          <p:nvPr/>
        </p:nvGrpSpPr>
        <p:grpSpPr>
          <a:xfrm rot="-531996">
            <a:off x="113858" y="3162913"/>
            <a:ext cx="2228348" cy="2396409"/>
            <a:chOff x="238125" y="1915725"/>
            <a:chExt cx="1247150" cy="1376400"/>
          </a:xfrm>
        </p:grpSpPr>
        <p:sp>
          <p:nvSpPr>
            <p:cNvPr id="8037" name="Google Shape;8037;p42"/>
            <p:cNvSpPr/>
            <p:nvPr/>
          </p:nvSpPr>
          <p:spPr>
            <a:xfrm>
              <a:off x="431975" y="3193100"/>
              <a:ext cx="13975" cy="11925"/>
            </a:xfrm>
            <a:custGeom>
              <a:rect b="b" l="l" r="r" t="t"/>
              <a:pathLst>
                <a:path extrusionOk="0" h="477" w="559">
                  <a:moveTo>
                    <a:pt x="300" y="1"/>
                  </a:moveTo>
                  <a:cubicBezTo>
                    <a:pt x="135" y="1"/>
                    <a:pt x="0" y="125"/>
                    <a:pt x="42" y="301"/>
                  </a:cubicBezTo>
                  <a:cubicBezTo>
                    <a:pt x="42" y="383"/>
                    <a:pt x="83" y="435"/>
                    <a:pt x="135" y="476"/>
                  </a:cubicBezTo>
                  <a:lnTo>
                    <a:pt x="559" y="259"/>
                  </a:lnTo>
                  <a:cubicBezTo>
                    <a:pt x="559" y="83"/>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42"/>
            <p:cNvSpPr/>
            <p:nvPr/>
          </p:nvSpPr>
          <p:spPr>
            <a:xfrm>
              <a:off x="401725" y="3167250"/>
              <a:ext cx="7775" cy="7525"/>
            </a:xfrm>
            <a:custGeom>
              <a:rect b="b" l="l" r="r" t="t"/>
              <a:pathLst>
                <a:path extrusionOk="0" h="301" w="311">
                  <a:moveTo>
                    <a:pt x="311" y="1"/>
                  </a:moveTo>
                  <a:lnTo>
                    <a:pt x="1" y="42"/>
                  </a:lnTo>
                  <a:lnTo>
                    <a:pt x="52" y="301"/>
                  </a:lnTo>
                  <a:cubicBezTo>
                    <a:pt x="176" y="301"/>
                    <a:pt x="311" y="177"/>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42"/>
            <p:cNvSpPr/>
            <p:nvPr/>
          </p:nvSpPr>
          <p:spPr>
            <a:xfrm>
              <a:off x="464275" y="3161825"/>
              <a:ext cx="13975" cy="7800"/>
            </a:xfrm>
            <a:custGeom>
              <a:rect b="b" l="l" r="r" t="t"/>
              <a:pathLst>
                <a:path extrusionOk="0" h="312" w="559">
                  <a:moveTo>
                    <a:pt x="559" y="1"/>
                  </a:moveTo>
                  <a:lnTo>
                    <a:pt x="1" y="42"/>
                  </a:lnTo>
                  <a:cubicBezTo>
                    <a:pt x="1" y="83"/>
                    <a:pt x="1" y="83"/>
                    <a:pt x="42" y="135"/>
                  </a:cubicBezTo>
                  <a:cubicBezTo>
                    <a:pt x="42" y="237"/>
                    <a:pt x="133" y="311"/>
                    <a:pt x="234" y="311"/>
                  </a:cubicBezTo>
                  <a:cubicBezTo>
                    <a:pt x="256" y="311"/>
                    <a:pt x="279" y="308"/>
                    <a:pt x="300" y="301"/>
                  </a:cubicBezTo>
                  <a:cubicBezTo>
                    <a:pt x="476" y="301"/>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42"/>
            <p:cNvSpPr/>
            <p:nvPr/>
          </p:nvSpPr>
          <p:spPr>
            <a:xfrm>
              <a:off x="268350" y="3240400"/>
              <a:ext cx="7525" cy="14000"/>
            </a:xfrm>
            <a:custGeom>
              <a:rect b="b" l="l" r="r" t="t"/>
              <a:pathLst>
                <a:path extrusionOk="0" h="560" w="301">
                  <a:moveTo>
                    <a:pt x="1" y="1"/>
                  </a:moveTo>
                  <a:lnTo>
                    <a:pt x="42" y="559"/>
                  </a:lnTo>
                  <a:lnTo>
                    <a:pt x="125" y="559"/>
                  </a:lnTo>
                  <a:cubicBezTo>
                    <a:pt x="166" y="559"/>
                    <a:pt x="218" y="518"/>
                    <a:pt x="259" y="476"/>
                  </a:cubicBezTo>
                  <a:lnTo>
                    <a:pt x="259" y="435"/>
                  </a:lnTo>
                  <a:cubicBezTo>
                    <a:pt x="300" y="394"/>
                    <a:pt x="300" y="352"/>
                    <a:pt x="300" y="259"/>
                  </a:cubicBezTo>
                  <a:cubicBezTo>
                    <a:pt x="300" y="177"/>
                    <a:pt x="259" y="94"/>
                    <a:pt x="166" y="42"/>
                  </a:cubicBezTo>
                  <a:lnTo>
                    <a:pt x="125" y="42"/>
                  </a:lnTo>
                  <a:cubicBezTo>
                    <a:pt x="83"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42"/>
            <p:cNvSpPr/>
            <p:nvPr/>
          </p:nvSpPr>
          <p:spPr>
            <a:xfrm>
              <a:off x="330650" y="3234975"/>
              <a:ext cx="15275" cy="14425"/>
            </a:xfrm>
            <a:custGeom>
              <a:rect b="b" l="l" r="r" t="t"/>
              <a:pathLst>
                <a:path extrusionOk="0" h="577" w="611">
                  <a:moveTo>
                    <a:pt x="311" y="1"/>
                  </a:moveTo>
                  <a:cubicBezTo>
                    <a:pt x="135" y="52"/>
                    <a:pt x="0" y="176"/>
                    <a:pt x="52" y="311"/>
                  </a:cubicBezTo>
                  <a:cubicBezTo>
                    <a:pt x="52" y="456"/>
                    <a:pt x="147" y="577"/>
                    <a:pt x="289" y="577"/>
                  </a:cubicBezTo>
                  <a:cubicBezTo>
                    <a:pt x="309" y="577"/>
                    <a:pt x="330" y="574"/>
                    <a:pt x="352" y="569"/>
                  </a:cubicBezTo>
                  <a:cubicBezTo>
                    <a:pt x="476" y="569"/>
                    <a:pt x="610" y="435"/>
                    <a:pt x="569" y="259"/>
                  </a:cubicBezTo>
                  <a:cubicBezTo>
                    <a:pt x="569" y="135"/>
                    <a:pt x="435" y="1"/>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42"/>
            <p:cNvSpPr/>
            <p:nvPr/>
          </p:nvSpPr>
          <p:spPr>
            <a:xfrm>
              <a:off x="294200" y="3203950"/>
              <a:ext cx="13975" cy="14000"/>
            </a:xfrm>
            <a:custGeom>
              <a:rect b="b" l="l" r="r" t="t"/>
              <a:pathLst>
                <a:path extrusionOk="0" h="560" w="559">
                  <a:moveTo>
                    <a:pt x="259" y="1"/>
                  </a:moveTo>
                  <a:cubicBezTo>
                    <a:pt x="83" y="1"/>
                    <a:pt x="1" y="125"/>
                    <a:pt x="1" y="301"/>
                  </a:cubicBezTo>
                  <a:cubicBezTo>
                    <a:pt x="1" y="425"/>
                    <a:pt x="125" y="559"/>
                    <a:pt x="300" y="559"/>
                  </a:cubicBezTo>
                  <a:cubicBezTo>
                    <a:pt x="476" y="518"/>
                    <a:pt x="559" y="383"/>
                    <a:pt x="559" y="259"/>
                  </a:cubicBezTo>
                  <a:cubicBezTo>
                    <a:pt x="559" y="84"/>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42"/>
            <p:cNvSpPr/>
            <p:nvPr/>
          </p:nvSpPr>
          <p:spPr>
            <a:xfrm>
              <a:off x="362950" y="3198525"/>
              <a:ext cx="14250" cy="14000"/>
            </a:xfrm>
            <a:custGeom>
              <a:rect b="b" l="l" r="r" t="t"/>
              <a:pathLst>
                <a:path extrusionOk="0" h="560" w="570">
                  <a:moveTo>
                    <a:pt x="259" y="1"/>
                  </a:moveTo>
                  <a:cubicBezTo>
                    <a:pt x="135" y="1"/>
                    <a:pt x="1" y="125"/>
                    <a:pt x="1" y="301"/>
                  </a:cubicBezTo>
                  <a:cubicBezTo>
                    <a:pt x="52" y="425"/>
                    <a:pt x="177" y="559"/>
                    <a:pt x="311" y="559"/>
                  </a:cubicBezTo>
                  <a:cubicBezTo>
                    <a:pt x="476" y="518"/>
                    <a:pt x="569" y="383"/>
                    <a:pt x="569" y="259"/>
                  </a:cubicBezTo>
                  <a:cubicBezTo>
                    <a:pt x="569" y="8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42"/>
            <p:cNvSpPr/>
            <p:nvPr/>
          </p:nvSpPr>
          <p:spPr>
            <a:xfrm>
              <a:off x="263950" y="3178125"/>
              <a:ext cx="7525" cy="7500"/>
            </a:xfrm>
            <a:custGeom>
              <a:rect b="b" l="l" r="r" t="t"/>
              <a:pathLst>
                <a:path extrusionOk="0" h="300" w="301">
                  <a:moveTo>
                    <a:pt x="259" y="0"/>
                  </a:moveTo>
                  <a:lnTo>
                    <a:pt x="1" y="41"/>
                  </a:lnTo>
                  <a:lnTo>
                    <a:pt x="1" y="300"/>
                  </a:lnTo>
                  <a:cubicBezTo>
                    <a:pt x="177" y="300"/>
                    <a:pt x="301" y="165"/>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42"/>
            <p:cNvSpPr/>
            <p:nvPr/>
          </p:nvSpPr>
          <p:spPr>
            <a:xfrm>
              <a:off x="326500" y="3172675"/>
              <a:ext cx="14000" cy="7525"/>
            </a:xfrm>
            <a:custGeom>
              <a:rect b="b" l="l" r="r" t="t"/>
              <a:pathLst>
                <a:path extrusionOk="0" h="301" w="560">
                  <a:moveTo>
                    <a:pt x="559" y="1"/>
                  </a:moveTo>
                  <a:lnTo>
                    <a:pt x="1" y="42"/>
                  </a:lnTo>
                  <a:cubicBezTo>
                    <a:pt x="1" y="218"/>
                    <a:pt x="125" y="301"/>
                    <a:pt x="301" y="301"/>
                  </a:cubicBezTo>
                  <a:cubicBezTo>
                    <a:pt x="425" y="301"/>
                    <a:pt x="559" y="16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42"/>
            <p:cNvSpPr/>
            <p:nvPr/>
          </p:nvSpPr>
          <p:spPr>
            <a:xfrm>
              <a:off x="395275" y="3168300"/>
              <a:ext cx="7775" cy="6475"/>
            </a:xfrm>
            <a:custGeom>
              <a:rect b="b" l="l" r="r" t="t"/>
              <a:pathLst>
                <a:path extrusionOk="0" h="259" w="311">
                  <a:moveTo>
                    <a:pt x="0" y="0"/>
                  </a:moveTo>
                  <a:cubicBezTo>
                    <a:pt x="0" y="83"/>
                    <a:pt x="52" y="176"/>
                    <a:pt x="93" y="217"/>
                  </a:cubicBezTo>
                  <a:cubicBezTo>
                    <a:pt x="176" y="259"/>
                    <a:pt x="217" y="259"/>
                    <a:pt x="31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42"/>
            <p:cNvSpPr/>
            <p:nvPr/>
          </p:nvSpPr>
          <p:spPr>
            <a:xfrm>
              <a:off x="238125" y="3278150"/>
              <a:ext cx="6475" cy="13975"/>
            </a:xfrm>
            <a:custGeom>
              <a:rect b="b" l="l" r="r" t="t"/>
              <a:pathLst>
                <a:path extrusionOk="0" h="559" w="259">
                  <a:moveTo>
                    <a:pt x="41" y="0"/>
                  </a:moveTo>
                  <a:lnTo>
                    <a:pt x="0" y="559"/>
                  </a:lnTo>
                  <a:cubicBezTo>
                    <a:pt x="134" y="517"/>
                    <a:pt x="258" y="393"/>
                    <a:pt x="258" y="259"/>
                  </a:cubicBezTo>
                  <a:cubicBezTo>
                    <a:pt x="217" y="135"/>
                    <a:pt x="134" y="42"/>
                    <a:pt x="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42"/>
            <p:cNvSpPr/>
            <p:nvPr/>
          </p:nvSpPr>
          <p:spPr>
            <a:xfrm>
              <a:off x="261900" y="3240400"/>
              <a:ext cx="7525" cy="14000"/>
            </a:xfrm>
            <a:custGeom>
              <a:rect b="b" l="l" r="r" t="t"/>
              <a:pathLst>
                <a:path extrusionOk="0" h="560" w="301">
                  <a:moveTo>
                    <a:pt x="259" y="1"/>
                  </a:moveTo>
                  <a:cubicBezTo>
                    <a:pt x="217" y="1"/>
                    <a:pt x="166" y="42"/>
                    <a:pt x="124" y="94"/>
                  </a:cubicBezTo>
                  <a:cubicBezTo>
                    <a:pt x="42" y="135"/>
                    <a:pt x="0" y="218"/>
                    <a:pt x="0" y="301"/>
                  </a:cubicBezTo>
                  <a:cubicBezTo>
                    <a:pt x="0" y="352"/>
                    <a:pt x="42" y="394"/>
                    <a:pt x="42" y="435"/>
                  </a:cubicBezTo>
                  <a:lnTo>
                    <a:pt x="83" y="476"/>
                  </a:lnTo>
                  <a:cubicBezTo>
                    <a:pt x="124" y="518"/>
                    <a:pt x="217"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42"/>
            <p:cNvSpPr/>
            <p:nvPr/>
          </p:nvSpPr>
          <p:spPr>
            <a:xfrm>
              <a:off x="256475" y="3179150"/>
              <a:ext cx="7500" cy="6475"/>
            </a:xfrm>
            <a:custGeom>
              <a:rect b="b" l="l" r="r" t="t"/>
              <a:pathLst>
                <a:path extrusionOk="0" h="259" w="300">
                  <a:moveTo>
                    <a:pt x="0" y="0"/>
                  </a:moveTo>
                  <a:lnTo>
                    <a:pt x="41" y="42"/>
                  </a:lnTo>
                  <a:cubicBezTo>
                    <a:pt x="41" y="124"/>
                    <a:pt x="83" y="166"/>
                    <a:pt x="124" y="166"/>
                  </a:cubicBezTo>
                  <a:cubicBezTo>
                    <a:pt x="176" y="218"/>
                    <a:pt x="259" y="259"/>
                    <a:pt x="300" y="259"/>
                  </a:cubicBez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42"/>
            <p:cNvSpPr/>
            <p:nvPr/>
          </p:nvSpPr>
          <p:spPr>
            <a:xfrm>
              <a:off x="806750" y="2997175"/>
              <a:ext cx="7525" cy="7525"/>
            </a:xfrm>
            <a:custGeom>
              <a:rect b="b" l="l" r="r" t="t"/>
              <a:pathLst>
                <a:path extrusionOk="0" h="301" w="301">
                  <a:moveTo>
                    <a:pt x="301" y="1"/>
                  </a:moveTo>
                  <a:lnTo>
                    <a:pt x="1" y="42"/>
                  </a:lnTo>
                  <a:lnTo>
                    <a:pt x="42" y="301"/>
                  </a:lnTo>
                  <a:cubicBezTo>
                    <a:pt x="177" y="301"/>
                    <a:pt x="301" y="166"/>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42"/>
            <p:cNvSpPr/>
            <p:nvPr/>
          </p:nvSpPr>
          <p:spPr>
            <a:xfrm>
              <a:off x="673125" y="3070600"/>
              <a:ext cx="7775" cy="12675"/>
            </a:xfrm>
            <a:custGeom>
              <a:rect b="b" l="l" r="r" t="t"/>
              <a:pathLst>
                <a:path extrusionOk="0" h="507" w="311">
                  <a:moveTo>
                    <a:pt x="46" y="0"/>
                  </a:moveTo>
                  <a:cubicBezTo>
                    <a:pt x="39" y="0"/>
                    <a:pt x="26" y="10"/>
                    <a:pt x="1" y="31"/>
                  </a:cubicBezTo>
                  <a:lnTo>
                    <a:pt x="52" y="507"/>
                  </a:lnTo>
                  <a:lnTo>
                    <a:pt x="311" y="372"/>
                  </a:lnTo>
                  <a:lnTo>
                    <a:pt x="311" y="248"/>
                  </a:lnTo>
                  <a:cubicBezTo>
                    <a:pt x="311" y="207"/>
                    <a:pt x="311" y="165"/>
                    <a:pt x="259" y="114"/>
                  </a:cubicBezTo>
                  <a:lnTo>
                    <a:pt x="218" y="72"/>
                  </a:lnTo>
                  <a:cubicBezTo>
                    <a:pt x="176" y="31"/>
                    <a:pt x="135" y="31"/>
                    <a:pt x="52" y="31"/>
                  </a:cubicBezTo>
                  <a:cubicBezTo>
                    <a:pt x="52" y="10"/>
                    <a:pt x="52" y="0"/>
                    <a:pt x="4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42"/>
            <p:cNvSpPr/>
            <p:nvPr/>
          </p:nvSpPr>
          <p:spPr>
            <a:xfrm>
              <a:off x="698975" y="3033625"/>
              <a:ext cx="14250" cy="13975"/>
            </a:xfrm>
            <a:custGeom>
              <a:rect b="b" l="l" r="r" t="t"/>
              <a:pathLst>
                <a:path extrusionOk="0" h="559" w="570">
                  <a:moveTo>
                    <a:pt x="259" y="1"/>
                  </a:moveTo>
                  <a:cubicBezTo>
                    <a:pt x="94" y="1"/>
                    <a:pt x="0" y="135"/>
                    <a:pt x="0" y="300"/>
                  </a:cubicBezTo>
                  <a:cubicBezTo>
                    <a:pt x="0" y="435"/>
                    <a:pt x="135" y="559"/>
                    <a:pt x="311" y="559"/>
                  </a:cubicBezTo>
                  <a:cubicBezTo>
                    <a:pt x="435" y="559"/>
                    <a:pt x="569" y="393"/>
                    <a:pt x="569" y="259"/>
                  </a:cubicBezTo>
                  <a:cubicBezTo>
                    <a:pt x="569" y="9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42"/>
            <p:cNvSpPr/>
            <p:nvPr/>
          </p:nvSpPr>
          <p:spPr>
            <a:xfrm>
              <a:off x="768000" y="3028200"/>
              <a:ext cx="11900" cy="7775"/>
            </a:xfrm>
            <a:custGeom>
              <a:rect b="b" l="l" r="r" t="t"/>
              <a:pathLst>
                <a:path extrusionOk="0" h="311" w="476">
                  <a:moveTo>
                    <a:pt x="258" y="0"/>
                  </a:moveTo>
                  <a:cubicBezTo>
                    <a:pt x="134" y="0"/>
                    <a:pt x="0" y="135"/>
                    <a:pt x="0" y="311"/>
                  </a:cubicBezTo>
                  <a:lnTo>
                    <a:pt x="476" y="52"/>
                  </a:lnTo>
                  <a:cubicBezTo>
                    <a:pt x="393" y="0"/>
                    <a:pt x="341" y="0"/>
                    <a:pt x="2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42"/>
            <p:cNvSpPr/>
            <p:nvPr/>
          </p:nvSpPr>
          <p:spPr>
            <a:xfrm>
              <a:off x="669000" y="3007775"/>
              <a:ext cx="6475" cy="7525"/>
            </a:xfrm>
            <a:custGeom>
              <a:rect b="b" l="l" r="r" t="t"/>
              <a:pathLst>
                <a:path extrusionOk="0" h="301" w="259">
                  <a:moveTo>
                    <a:pt x="259" y="1"/>
                  </a:moveTo>
                  <a:lnTo>
                    <a:pt x="0" y="42"/>
                  </a:lnTo>
                  <a:lnTo>
                    <a:pt x="0" y="300"/>
                  </a:lnTo>
                  <a:cubicBezTo>
                    <a:pt x="166" y="300"/>
                    <a:pt x="259" y="176"/>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42"/>
            <p:cNvSpPr/>
            <p:nvPr/>
          </p:nvSpPr>
          <p:spPr>
            <a:xfrm>
              <a:off x="731275" y="3002350"/>
              <a:ext cx="14250" cy="7775"/>
            </a:xfrm>
            <a:custGeom>
              <a:rect b="b" l="l" r="r" t="t"/>
              <a:pathLst>
                <a:path extrusionOk="0" h="311" w="570">
                  <a:moveTo>
                    <a:pt x="570" y="1"/>
                  </a:moveTo>
                  <a:lnTo>
                    <a:pt x="1" y="52"/>
                  </a:lnTo>
                  <a:cubicBezTo>
                    <a:pt x="1" y="218"/>
                    <a:pt x="135" y="311"/>
                    <a:pt x="311" y="311"/>
                  </a:cubicBezTo>
                  <a:cubicBezTo>
                    <a:pt x="435" y="311"/>
                    <a:pt x="570" y="176"/>
                    <a:pt x="5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42"/>
            <p:cNvSpPr/>
            <p:nvPr/>
          </p:nvSpPr>
          <p:spPr>
            <a:xfrm>
              <a:off x="800300" y="2998225"/>
              <a:ext cx="7525" cy="6475"/>
            </a:xfrm>
            <a:custGeom>
              <a:rect b="b" l="l" r="r" t="t"/>
              <a:pathLst>
                <a:path extrusionOk="0" h="259" w="301">
                  <a:moveTo>
                    <a:pt x="0" y="0"/>
                  </a:moveTo>
                  <a:cubicBezTo>
                    <a:pt x="0" y="124"/>
                    <a:pt x="42" y="166"/>
                    <a:pt x="135" y="217"/>
                  </a:cubicBezTo>
                  <a:cubicBezTo>
                    <a:pt x="176" y="259"/>
                    <a:pt x="259" y="259"/>
                    <a:pt x="30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42"/>
            <p:cNvSpPr/>
            <p:nvPr/>
          </p:nvSpPr>
          <p:spPr>
            <a:xfrm>
              <a:off x="540800" y="3150975"/>
              <a:ext cx="1050" cy="1325"/>
            </a:xfrm>
            <a:custGeom>
              <a:rect b="b" l="l" r="r" t="t"/>
              <a:pathLst>
                <a:path extrusionOk="0" h="53" w="42">
                  <a:moveTo>
                    <a:pt x="0" y="0"/>
                  </a:moveTo>
                  <a:lnTo>
                    <a:pt x="0" y="52"/>
                  </a:lnTo>
                  <a:lnTo>
                    <a:pt x="4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42"/>
            <p:cNvSpPr/>
            <p:nvPr/>
          </p:nvSpPr>
          <p:spPr>
            <a:xfrm>
              <a:off x="535350" y="3081175"/>
              <a:ext cx="7525" cy="14000"/>
            </a:xfrm>
            <a:custGeom>
              <a:rect b="b" l="l" r="r" t="t"/>
              <a:pathLst>
                <a:path extrusionOk="0" h="560" w="301">
                  <a:moveTo>
                    <a:pt x="1" y="1"/>
                  </a:moveTo>
                  <a:lnTo>
                    <a:pt x="42" y="559"/>
                  </a:lnTo>
                  <a:cubicBezTo>
                    <a:pt x="177" y="559"/>
                    <a:pt x="301" y="425"/>
                    <a:pt x="301" y="259"/>
                  </a:cubicBezTo>
                  <a:cubicBezTo>
                    <a:pt x="259" y="208"/>
                    <a:pt x="259" y="166"/>
                    <a:pt x="218" y="125"/>
                  </a:cubicBezTo>
                  <a:lnTo>
                    <a:pt x="177" y="84"/>
                  </a:lnTo>
                  <a:cubicBezTo>
                    <a:pt x="135" y="42"/>
                    <a:pt x="84"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42"/>
            <p:cNvSpPr/>
            <p:nvPr/>
          </p:nvSpPr>
          <p:spPr>
            <a:xfrm>
              <a:off x="597900" y="3075750"/>
              <a:ext cx="14000" cy="14200"/>
            </a:xfrm>
            <a:custGeom>
              <a:rect b="b" l="l" r="r" t="t"/>
              <a:pathLst>
                <a:path extrusionOk="0" h="568" w="560">
                  <a:moveTo>
                    <a:pt x="259" y="1"/>
                  </a:moveTo>
                  <a:cubicBezTo>
                    <a:pt x="84" y="42"/>
                    <a:pt x="1" y="166"/>
                    <a:pt x="1" y="301"/>
                  </a:cubicBezTo>
                  <a:cubicBezTo>
                    <a:pt x="1" y="453"/>
                    <a:pt x="95" y="567"/>
                    <a:pt x="235" y="567"/>
                  </a:cubicBezTo>
                  <a:cubicBezTo>
                    <a:pt x="256" y="567"/>
                    <a:pt x="278" y="565"/>
                    <a:pt x="301" y="559"/>
                  </a:cubicBezTo>
                  <a:cubicBezTo>
                    <a:pt x="425" y="559"/>
                    <a:pt x="559" y="425"/>
                    <a:pt x="559" y="259"/>
                  </a:cubicBezTo>
                  <a:cubicBezTo>
                    <a:pt x="559" y="12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42"/>
            <p:cNvSpPr/>
            <p:nvPr/>
          </p:nvSpPr>
          <p:spPr>
            <a:xfrm>
              <a:off x="560175" y="3044275"/>
              <a:ext cx="15025" cy="14200"/>
            </a:xfrm>
            <a:custGeom>
              <a:rect b="b" l="l" r="r" t="t"/>
              <a:pathLst>
                <a:path extrusionOk="0" h="568" w="601">
                  <a:moveTo>
                    <a:pt x="325" y="1"/>
                  </a:moveTo>
                  <a:cubicBezTo>
                    <a:pt x="304" y="1"/>
                    <a:pt x="282" y="3"/>
                    <a:pt x="259" y="9"/>
                  </a:cubicBezTo>
                  <a:cubicBezTo>
                    <a:pt x="124" y="9"/>
                    <a:pt x="0" y="133"/>
                    <a:pt x="0" y="309"/>
                  </a:cubicBezTo>
                  <a:cubicBezTo>
                    <a:pt x="42" y="443"/>
                    <a:pt x="176" y="567"/>
                    <a:pt x="300" y="567"/>
                  </a:cubicBezTo>
                  <a:cubicBezTo>
                    <a:pt x="476" y="526"/>
                    <a:pt x="600" y="391"/>
                    <a:pt x="559" y="267"/>
                  </a:cubicBezTo>
                  <a:cubicBezTo>
                    <a:pt x="559"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42"/>
            <p:cNvSpPr/>
            <p:nvPr/>
          </p:nvSpPr>
          <p:spPr>
            <a:xfrm>
              <a:off x="565600" y="3113500"/>
              <a:ext cx="13975" cy="13975"/>
            </a:xfrm>
            <a:custGeom>
              <a:rect b="b" l="l" r="r" t="t"/>
              <a:pathLst>
                <a:path extrusionOk="0" h="559" w="559">
                  <a:moveTo>
                    <a:pt x="259" y="0"/>
                  </a:moveTo>
                  <a:cubicBezTo>
                    <a:pt x="125" y="0"/>
                    <a:pt x="1" y="124"/>
                    <a:pt x="1" y="300"/>
                  </a:cubicBezTo>
                  <a:cubicBezTo>
                    <a:pt x="42" y="424"/>
                    <a:pt x="166" y="559"/>
                    <a:pt x="300" y="559"/>
                  </a:cubicBezTo>
                  <a:cubicBezTo>
                    <a:pt x="476" y="559"/>
                    <a:pt x="559" y="383"/>
                    <a:pt x="559" y="259"/>
                  </a:cubicBezTo>
                  <a:cubicBezTo>
                    <a:pt x="559" y="83"/>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42"/>
            <p:cNvSpPr/>
            <p:nvPr/>
          </p:nvSpPr>
          <p:spPr>
            <a:xfrm>
              <a:off x="629175" y="3039050"/>
              <a:ext cx="15025" cy="13975"/>
            </a:xfrm>
            <a:custGeom>
              <a:rect b="b" l="l" r="r" t="t"/>
              <a:pathLst>
                <a:path extrusionOk="0" h="559" w="601">
                  <a:moveTo>
                    <a:pt x="301" y="1"/>
                  </a:moveTo>
                  <a:cubicBezTo>
                    <a:pt x="125" y="1"/>
                    <a:pt x="1" y="135"/>
                    <a:pt x="42" y="300"/>
                  </a:cubicBezTo>
                  <a:cubicBezTo>
                    <a:pt x="42" y="435"/>
                    <a:pt x="166" y="559"/>
                    <a:pt x="342" y="559"/>
                  </a:cubicBezTo>
                  <a:cubicBezTo>
                    <a:pt x="466" y="518"/>
                    <a:pt x="601" y="394"/>
                    <a:pt x="601" y="259"/>
                  </a:cubicBezTo>
                  <a:cubicBezTo>
                    <a:pt x="559" y="83"/>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42"/>
            <p:cNvSpPr/>
            <p:nvPr/>
          </p:nvSpPr>
          <p:spPr>
            <a:xfrm>
              <a:off x="529925" y="3018625"/>
              <a:ext cx="7525" cy="7525"/>
            </a:xfrm>
            <a:custGeom>
              <a:rect b="b" l="l" r="r" t="t"/>
              <a:pathLst>
                <a:path extrusionOk="0" h="301" w="301">
                  <a:moveTo>
                    <a:pt x="1" y="1"/>
                  </a:moveTo>
                  <a:lnTo>
                    <a:pt x="42" y="301"/>
                  </a:lnTo>
                  <a:cubicBezTo>
                    <a:pt x="177" y="301"/>
                    <a:pt x="301" y="125"/>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42"/>
            <p:cNvSpPr/>
            <p:nvPr/>
          </p:nvSpPr>
          <p:spPr>
            <a:xfrm>
              <a:off x="592475" y="3013200"/>
              <a:ext cx="14000" cy="7525"/>
            </a:xfrm>
            <a:custGeom>
              <a:rect b="b" l="l" r="r" t="t"/>
              <a:pathLst>
                <a:path extrusionOk="0" h="301" w="560">
                  <a:moveTo>
                    <a:pt x="559" y="1"/>
                  </a:moveTo>
                  <a:lnTo>
                    <a:pt x="1" y="42"/>
                  </a:lnTo>
                  <a:cubicBezTo>
                    <a:pt x="1" y="218"/>
                    <a:pt x="125" y="301"/>
                    <a:pt x="301" y="301"/>
                  </a:cubicBezTo>
                  <a:cubicBezTo>
                    <a:pt x="476" y="301"/>
                    <a:pt x="559" y="177"/>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42"/>
            <p:cNvSpPr/>
            <p:nvPr/>
          </p:nvSpPr>
          <p:spPr>
            <a:xfrm>
              <a:off x="666675" y="3071375"/>
              <a:ext cx="7775" cy="12925"/>
            </a:xfrm>
            <a:custGeom>
              <a:rect b="b" l="l" r="r" t="t"/>
              <a:pathLst>
                <a:path extrusionOk="0" h="517" w="311">
                  <a:moveTo>
                    <a:pt x="217" y="0"/>
                  </a:moveTo>
                  <a:cubicBezTo>
                    <a:pt x="93" y="41"/>
                    <a:pt x="0" y="134"/>
                    <a:pt x="0" y="259"/>
                  </a:cubicBezTo>
                  <a:cubicBezTo>
                    <a:pt x="0" y="393"/>
                    <a:pt x="93" y="476"/>
                    <a:pt x="217" y="517"/>
                  </a:cubicBezTo>
                  <a:lnTo>
                    <a:pt x="310" y="476"/>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42"/>
            <p:cNvSpPr/>
            <p:nvPr/>
          </p:nvSpPr>
          <p:spPr>
            <a:xfrm>
              <a:off x="661500" y="3008800"/>
              <a:ext cx="7525" cy="6500"/>
            </a:xfrm>
            <a:custGeom>
              <a:rect b="b" l="l" r="r" t="t"/>
              <a:pathLst>
                <a:path extrusionOk="0" h="260" w="301">
                  <a:moveTo>
                    <a:pt x="0" y="1"/>
                  </a:moveTo>
                  <a:cubicBezTo>
                    <a:pt x="0" y="53"/>
                    <a:pt x="0" y="53"/>
                    <a:pt x="42" y="53"/>
                  </a:cubicBezTo>
                  <a:cubicBezTo>
                    <a:pt x="42" y="135"/>
                    <a:pt x="83" y="177"/>
                    <a:pt x="166" y="218"/>
                  </a:cubicBezTo>
                  <a:cubicBezTo>
                    <a:pt x="207" y="259"/>
                    <a:pt x="259" y="259"/>
                    <a:pt x="300" y="259"/>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42"/>
            <p:cNvSpPr/>
            <p:nvPr/>
          </p:nvSpPr>
          <p:spPr>
            <a:xfrm>
              <a:off x="401725" y="3160800"/>
              <a:ext cx="7775" cy="7525"/>
            </a:xfrm>
            <a:custGeom>
              <a:rect b="b" l="l" r="r" t="t"/>
              <a:pathLst>
                <a:path extrusionOk="0" h="301" w="311">
                  <a:moveTo>
                    <a:pt x="1" y="0"/>
                  </a:moveTo>
                  <a:lnTo>
                    <a:pt x="1" y="300"/>
                  </a:lnTo>
                  <a:lnTo>
                    <a:pt x="311" y="259"/>
                  </a:lnTo>
                  <a:cubicBezTo>
                    <a:pt x="311" y="217"/>
                    <a:pt x="311" y="217"/>
                    <a:pt x="259" y="176"/>
                  </a:cubicBezTo>
                  <a:lnTo>
                    <a:pt x="259" y="124"/>
                  </a:lnTo>
                  <a:lnTo>
                    <a:pt x="218" y="83"/>
                  </a:lnTo>
                  <a:cubicBezTo>
                    <a:pt x="176" y="42"/>
                    <a:pt x="135" y="42"/>
                    <a:pt x="94" y="42"/>
                  </a:cubicBezTo>
                  <a:cubicBezTo>
                    <a:pt x="94" y="0"/>
                    <a:pt x="5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42"/>
            <p:cNvSpPr/>
            <p:nvPr/>
          </p:nvSpPr>
          <p:spPr>
            <a:xfrm>
              <a:off x="396550" y="3091775"/>
              <a:ext cx="7525" cy="14000"/>
            </a:xfrm>
            <a:custGeom>
              <a:rect b="b" l="l" r="r" t="t"/>
              <a:pathLst>
                <a:path extrusionOk="0" h="560" w="301">
                  <a:moveTo>
                    <a:pt x="1" y="1"/>
                  </a:moveTo>
                  <a:lnTo>
                    <a:pt x="42" y="559"/>
                  </a:lnTo>
                  <a:cubicBezTo>
                    <a:pt x="84" y="559"/>
                    <a:pt x="125" y="559"/>
                    <a:pt x="166" y="518"/>
                  </a:cubicBezTo>
                  <a:lnTo>
                    <a:pt x="208" y="518"/>
                  </a:lnTo>
                  <a:cubicBezTo>
                    <a:pt x="259" y="435"/>
                    <a:pt x="301" y="352"/>
                    <a:pt x="301" y="259"/>
                  </a:cubicBezTo>
                  <a:cubicBezTo>
                    <a:pt x="301" y="218"/>
                    <a:pt x="259" y="135"/>
                    <a:pt x="259" y="94"/>
                  </a:cubicBezTo>
                  <a:lnTo>
                    <a:pt x="208" y="94"/>
                  </a:lnTo>
                  <a:cubicBezTo>
                    <a:pt x="166" y="42"/>
                    <a:pt x="125"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42"/>
            <p:cNvSpPr/>
            <p:nvPr/>
          </p:nvSpPr>
          <p:spPr>
            <a:xfrm>
              <a:off x="464275" y="3155375"/>
              <a:ext cx="13975" cy="7525"/>
            </a:xfrm>
            <a:custGeom>
              <a:rect b="b" l="l" r="r" t="t"/>
              <a:pathLst>
                <a:path extrusionOk="0" h="301" w="559">
                  <a:moveTo>
                    <a:pt x="259" y="0"/>
                  </a:moveTo>
                  <a:cubicBezTo>
                    <a:pt x="176" y="42"/>
                    <a:pt x="83" y="83"/>
                    <a:pt x="42" y="176"/>
                  </a:cubicBezTo>
                  <a:cubicBezTo>
                    <a:pt x="42" y="217"/>
                    <a:pt x="1" y="259"/>
                    <a:pt x="1" y="300"/>
                  </a:cubicBezTo>
                  <a:lnTo>
                    <a:pt x="559" y="259"/>
                  </a:lnTo>
                  <a:cubicBezTo>
                    <a:pt x="559" y="135"/>
                    <a:pt x="476" y="42"/>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42"/>
            <p:cNvSpPr/>
            <p:nvPr/>
          </p:nvSpPr>
          <p:spPr>
            <a:xfrm>
              <a:off x="458850" y="3086350"/>
              <a:ext cx="15275" cy="14250"/>
            </a:xfrm>
            <a:custGeom>
              <a:rect b="b" l="l" r="r" t="t"/>
              <a:pathLst>
                <a:path extrusionOk="0" h="570" w="611">
                  <a:moveTo>
                    <a:pt x="259" y="1"/>
                  </a:moveTo>
                  <a:cubicBezTo>
                    <a:pt x="135" y="1"/>
                    <a:pt x="1" y="176"/>
                    <a:pt x="1" y="311"/>
                  </a:cubicBezTo>
                  <a:cubicBezTo>
                    <a:pt x="42" y="476"/>
                    <a:pt x="176" y="569"/>
                    <a:pt x="300" y="569"/>
                  </a:cubicBezTo>
                  <a:cubicBezTo>
                    <a:pt x="476" y="569"/>
                    <a:pt x="611"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42"/>
            <p:cNvSpPr/>
            <p:nvPr/>
          </p:nvSpPr>
          <p:spPr>
            <a:xfrm>
              <a:off x="422400" y="3054050"/>
              <a:ext cx="14000" cy="14425"/>
            </a:xfrm>
            <a:custGeom>
              <a:rect b="b" l="l" r="r" t="t"/>
              <a:pathLst>
                <a:path extrusionOk="0" h="577" w="560">
                  <a:moveTo>
                    <a:pt x="259" y="0"/>
                  </a:moveTo>
                  <a:cubicBezTo>
                    <a:pt x="83" y="52"/>
                    <a:pt x="1" y="176"/>
                    <a:pt x="1" y="310"/>
                  </a:cubicBezTo>
                  <a:cubicBezTo>
                    <a:pt x="1" y="455"/>
                    <a:pt x="96" y="577"/>
                    <a:pt x="238" y="577"/>
                  </a:cubicBezTo>
                  <a:cubicBezTo>
                    <a:pt x="258" y="577"/>
                    <a:pt x="279" y="574"/>
                    <a:pt x="301" y="569"/>
                  </a:cubicBezTo>
                  <a:cubicBezTo>
                    <a:pt x="425" y="569"/>
                    <a:pt x="559" y="435"/>
                    <a:pt x="559" y="259"/>
                  </a:cubicBezTo>
                  <a:cubicBezTo>
                    <a:pt x="518"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42"/>
            <p:cNvSpPr/>
            <p:nvPr/>
          </p:nvSpPr>
          <p:spPr>
            <a:xfrm>
              <a:off x="426550" y="3123900"/>
              <a:ext cx="15275" cy="14175"/>
            </a:xfrm>
            <a:custGeom>
              <a:rect b="b" l="l" r="r" t="t"/>
              <a:pathLst>
                <a:path extrusionOk="0" h="567" w="611">
                  <a:moveTo>
                    <a:pt x="349" y="1"/>
                  </a:moveTo>
                  <a:cubicBezTo>
                    <a:pt x="333" y="1"/>
                    <a:pt x="317" y="3"/>
                    <a:pt x="300" y="8"/>
                  </a:cubicBezTo>
                  <a:cubicBezTo>
                    <a:pt x="135" y="8"/>
                    <a:pt x="0" y="143"/>
                    <a:pt x="42" y="308"/>
                  </a:cubicBezTo>
                  <a:cubicBezTo>
                    <a:pt x="42" y="442"/>
                    <a:pt x="176" y="567"/>
                    <a:pt x="352" y="567"/>
                  </a:cubicBezTo>
                  <a:cubicBezTo>
                    <a:pt x="476" y="525"/>
                    <a:pt x="610" y="401"/>
                    <a:pt x="610" y="267"/>
                  </a:cubicBezTo>
                  <a:cubicBezTo>
                    <a:pt x="565" y="122"/>
                    <a:pt x="464" y="1"/>
                    <a:pt x="34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42"/>
            <p:cNvSpPr/>
            <p:nvPr/>
          </p:nvSpPr>
          <p:spPr>
            <a:xfrm>
              <a:off x="491150" y="3049700"/>
              <a:ext cx="14000" cy="13350"/>
            </a:xfrm>
            <a:custGeom>
              <a:rect b="b" l="l" r="r" t="t"/>
              <a:pathLst>
                <a:path extrusionOk="0" h="534" w="560">
                  <a:moveTo>
                    <a:pt x="326" y="1"/>
                  </a:moveTo>
                  <a:cubicBezTo>
                    <a:pt x="305" y="1"/>
                    <a:pt x="282" y="3"/>
                    <a:pt x="259" y="9"/>
                  </a:cubicBezTo>
                  <a:cubicBezTo>
                    <a:pt x="94" y="9"/>
                    <a:pt x="1" y="133"/>
                    <a:pt x="1" y="267"/>
                  </a:cubicBezTo>
                  <a:cubicBezTo>
                    <a:pt x="1" y="412"/>
                    <a:pt x="104" y="533"/>
                    <a:pt x="241" y="533"/>
                  </a:cubicBezTo>
                  <a:cubicBezTo>
                    <a:pt x="260" y="533"/>
                    <a:pt x="280" y="531"/>
                    <a:pt x="301" y="526"/>
                  </a:cubicBezTo>
                  <a:cubicBezTo>
                    <a:pt x="477" y="526"/>
                    <a:pt x="559" y="391"/>
                    <a:pt x="559" y="267"/>
                  </a:cubicBezTo>
                  <a:cubicBezTo>
                    <a:pt x="559" y="115"/>
                    <a:pt x="465"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42"/>
            <p:cNvSpPr/>
            <p:nvPr/>
          </p:nvSpPr>
          <p:spPr>
            <a:xfrm>
              <a:off x="496600" y="3118675"/>
              <a:ext cx="13975" cy="14225"/>
            </a:xfrm>
            <a:custGeom>
              <a:rect b="b" l="l" r="r" t="t"/>
              <a:pathLst>
                <a:path extrusionOk="0" h="569" w="559">
                  <a:moveTo>
                    <a:pt x="259" y="0"/>
                  </a:moveTo>
                  <a:cubicBezTo>
                    <a:pt x="83" y="0"/>
                    <a:pt x="0" y="134"/>
                    <a:pt x="0" y="310"/>
                  </a:cubicBezTo>
                  <a:cubicBezTo>
                    <a:pt x="0" y="434"/>
                    <a:pt x="134" y="569"/>
                    <a:pt x="300" y="569"/>
                  </a:cubicBezTo>
                  <a:cubicBezTo>
                    <a:pt x="434" y="517"/>
                    <a:pt x="558" y="393"/>
                    <a:pt x="558" y="259"/>
                  </a:cubicBezTo>
                  <a:cubicBezTo>
                    <a:pt x="558" y="93"/>
                    <a:pt x="39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42"/>
            <p:cNvSpPr/>
            <p:nvPr/>
          </p:nvSpPr>
          <p:spPr>
            <a:xfrm>
              <a:off x="392175" y="3029500"/>
              <a:ext cx="6475" cy="7500"/>
            </a:xfrm>
            <a:custGeom>
              <a:rect b="b" l="l" r="r" t="t"/>
              <a:pathLst>
                <a:path extrusionOk="0" h="300" w="259">
                  <a:moveTo>
                    <a:pt x="0" y="0"/>
                  </a:moveTo>
                  <a:lnTo>
                    <a:pt x="0" y="300"/>
                  </a:lnTo>
                  <a:cubicBezTo>
                    <a:pt x="176" y="259"/>
                    <a:pt x="259" y="124"/>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42"/>
            <p:cNvSpPr/>
            <p:nvPr/>
          </p:nvSpPr>
          <p:spPr>
            <a:xfrm>
              <a:off x="454725" y="3024050"/>
              <a:ext cx="13975" cy="7525"/>
            </a:xfrm>
            <a:custGeom>
              <a:rect b="b" l="l" r="r" t="t"/>
              <a:pathLst>
                <a:path extrusionOk="0" h="301" w="559">
                  <a:moveTo>
                    <a:pt x="517" y="1"/>
                  </a:moveTo>
                  <a:lnTo>
                    <a:pt x="0" y="42"/>
                  </a:lnTo>
                  <a:cubicBezTo>
                    <a:pt x="0" y="166"/>
                    <a:pt x="124" y="301"/>
                    <a:pt x="259" y="301"/>
                  </a:cubicBezTo>
                  <a:cubicBezTo>
                    <a:pt x="424" y="259"/>
                    <a:pt x="558" y="125"/>
                    <a:pt x="5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42"/>
            <p:cNvSpPr/>
            <p:nvPr/>
          </p:nvSpPr>
          <p:spPr>
            <a:xfrm>
              <a:off x="534325" y="3150975"/>
              <a:ext cx="6475" cy="3375"/>
            </a:xfrm>
            <a:custGeom>
              <a:rect b="b" l="l" r="r" t="t"/>
              <a:pathLst>
                <a:path extrusionOk="0" h="135" w="259">
                  <a:moveTo>
                    <a:pt x="176" y="0"/>
                  </a:moveTo>
                  <a:cubicBezTo>
                    <a:pt x="125" y="0"/>
                    <a:pt x="125" y="0"/>
                    <a:pt x="83" y="52"/>
                  </a:cubicBezTo>
                  <a:lnTo>
                    <a:pt x="42" y="94"/>
                  </a:lnTo>
                  <a:lnTo>
                    <a:pt x="1" y="135"/>
                  </a:lnTo>
                  <a:lnTo>
                    <a:pt x="259" y="52"/>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42"/>
            <p:cNvSpPr/>
            <p:nvPr/>
          </p:nvSpPr>
          <p:spPr>
            <a:xfrm>
              <a:off x="527875" y="3081175"/>
              <a:ext cx="8550" cy="14000"/>
            </a:xfrm>
            <a:custGeom>
              <a:rect b="b" l="l" r="r" t="t"/>
              <a:pathLst>
                <a:path extrusionOk="0" h="560" w="342">
                  <a:moveTo>
                    <a:pt x="300" y="1"/>
                  </a:moveTo>
                  <a:cubicBezTo>
                    <a:pt x="259" y="1"/>
                    <a:pt x="259" y="1"/>
                    <a:pt x="217" y="42"/>
                  </a:cubicBezTo>
                  <a:cubicBezTo>
                    <a:pt x="83" y="42"/>
                    <a:pt x="0" y="166"/>
                    <a:pt x="41" y="301"/>
                  </a:cubicBezTo>
                  <a:cubicBezTo>
                    <a:pt x="41" y="425"/>
                    <a:pt x="124" y="518"/>
                    <a:pt x="217" y="559"/>
                  </a:cubicBezTo>
                  <a:lnTo>
                    <a:pt x="341" y="559"/>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42"/>
            <p:cNvSpPr/>
            <p:nvPr/>
          </p:nvSpPr>
          <p:spPr>
            <a:xfrm>
              <a:off x="523475" y="3018625"/>
              <a:ext cx="7525" cy="7525"/>
            </a:xfrm>
            <a:custGeom>
              <a:rect b="b" l="l" r="r" t="t"/>
              <a:pathLst>
                <a:path extrusionOk="0" h="301" w="301">
                  <a:moveTo>
                    <a:pt x="259" y="1"/>
                  </a:moveTo>
                  <a:lnTo>
                    <a:pt x="0" y="42"/>
                  </a:lnTo>
                  <a:cubicBezTo>
                    <a:pt x="0" y="125"/>
                    <a:pt x="42" y="218"/>
                    <a:pt x="135" y="259"/>
                  </a:cubicBezTo>
                  <a:cubicBezTo>
                    <a:pt x="176" y="301"/>
                    <a:pt x="217"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42"/>
            <p:cNvSpPr/>
            <p:nvPr/>
          </p:nvSpPr>
          <p:spPr>
            <a:xfrm>
              <a:off x="262925" y="3171650"/>
              <a:ext cx="7525" cy="7525"/>
            </a:xfrm>
            <a:custGeom>
              <a:rect b="b" l="l" r="r" t="t"/>
              <a:pathLst>
                <a:path extrusionOk="0" h="301" w="301">
                  <a:moveTo>
                    <a:pt x="1" y="1"/>
                  </a:moveTo>
                  <a:lnTo>
                    <a:pt x="42" y="300"/>
                  </a:lnTo>
                  <a:lnTo>
                    <a:pt x="300" y="259"/>
                  </a:lnTo>
                  <a:lnTo>
                    <a:pt x="300" y="166"/>
                  </a:lnTo>
                  <a:cubicBezTo>
                    <a:pt x="259" y="125"/>
                    <a:pt x="259" y="83"/>
                    <a:pt x="218" y="83"/>
                  </a:cubicBezTo>
                  <a:cubicBezTo>
                    <a:pt x="176" y="42"/>
                    <a:pt x="176"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42"/>
            <p:cNvSpPr/>
            <p:nvPr/>
          </p:nvSpPr>
          <p:spPr>
            <a:xfrm>
              <a:off x="258525" y="3102650"/>
              <a:ext cx="7525" cy="13975"/>
            </a:xfrm>
            <a:custGeom>
              <a:rect b="b" l="l" r="r" t="t"/>
              <a:pathLst>
                <a:path extrusionOk="0" h="559" w="301">
                  <a:moveTo>
                    <a:pt x="1" y="0"/>
                  </a:moveTo>
                  <a:lnTo>
                    <a:pt x="1" y="558"/>
                  </a:lnTo>
                  <a:cubicBezTo>
                    <a:pt x="42" y="558"/>
                    <a:pt x="94" y="517"/>
                    <a:pt x="135" y="517"/>
                  </a:cubicBezTo>
                  <a:cubicBezTo>
                    <a:pt x="135" y="517"/>
                    <a:pt x="177" y="517"/>
                    <a:pt x="177" y="476"/>
                  </a:cubicBezTo>
                  <a:cubicBezTo>
                    <a:pt x="259" y="434"/>
                    <a:pt x="301" y="341"/>
                    <a:pt x="259" y="259"/>
                  </a:cubicBez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42"/>
            <p:cNvSpPr/>
            <p:nvPr/>
          </p:nvSpPr>
          <p:spPr>
            <a:xfrm>
              <a:off x="325475" y="3166225"/>
              <a:ext cx="15025" cy="7525"/>
            </a:xfrm>
            <a:custGeom>
              <a:rect b="b" l="l" r="r" t="t"/>
              <a:pathLst>
                <a:path extrusionOk="0" h="301" w="601">
                  <a:moveTo>
                    <a:pt x="300" y="0"/>
                  </a:moveTo>
                  <a:cubicBezTo>
                    <a:pt x="125" y="0"/>
                    <a:pt x="1" y="166"/>
                    <a:pt x="42" y="300"/>
                  </a:cubicBezTo>
                  <a:lnTo>
                    <a:pt x="600" y="259"/>
                  </a:lnTo>
                  <a:cubicBezTo>
                    <a:pt x="559" y="166"/>
                    <a:pt x="518" y="83"/>
                    <a:pt x="424" y="42"/>
                  </a:cubicBezTo>
                  <a:cubicBezTo>
                    <a:pt x="383" y="0"/>
                    <a:pt x="342"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42"/>
            <p:cNvSpPr/>
            <p:nvPr/>
          </p:nvSpPr>
          <p:spPr>
            <a:xfrm>
              <a:off x="321075" y="3097200"/>
              <a:ext cx="14000" cy="14000"/>
            </a:xfrm>
            <a:custGeom>
              <a:rect b="b" l="l" r="r" t="t"/>
              <a:pathLst>
                <a:path extrusionOk="0" h="560" w="560">
                  <a:moveTo>
                    <a:pt x="259" y="1"/>
                  </a:moveTo>
                  <a:cubicBezTo>
                    <a:pt x="84" y="1"/>
                    <a:pt x="1" y="135"/>
                    <a:pt x="1" y="301"/>
                  </a:cubicBezTo>
                  <a:cubicBezTo>
                    <a:pt x="1" y="435"/>
                    <a:pt x="125" y="559"/>
                    <a:pt x="301" y="559"/>
                  </a:cubicBezTo>
                  <a:cubicBezTo>
                    <a:pt x="435" y="559"/>
                    <a:pt x="559" y="394"/>
                    <a:pt x="559" y="259"/>
                  </a:cubicBezTo>
                  <a:cubicBezTo>
                    <a:pt x="518" y="84"/>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42"/>
            <p:cNvSpPr/>
            <p:nvPr/>
          </p:nvSpPr>
          <p:spPr>
            <a:xfrm>
              <a:off x="283350" y="3064900"/>
              <a:ext cx="13975" cy="13975"/>
            </a:xfrm>
            <a:custGeom>
              <a:rect b="b" l="l" r="r" t="t"/>
              <a:pathLst>
                <a:path extrusionOk="0" h="559" w="559">
                  <a:moveTo>
                    <a:pt x="259" y="1"/>
                  </a:moveTo>
                  <a:cubicBezTo>
                    <a:pt x="135" y="42"/>
                    <a:pt x="0" y="176"/>
                    <a:pt x="0" y="300"/>
                  </a:cubicBezTo>
                  <a:cubicBezTo>
                    <a:pt x="42" y="476"/>
                    <a:pt x="176" y="559"/>
                    <a:pt x="300" y="559"/>
                  </a:cubicBezTo>
                  <a:cubicBezTo>
                    <a:pt x="476" y="559"/>
                    <a:pt x="559"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42"/>
            <p:cNvSpPr/>
            <p:nvPr/>
          </p:nvSpPr>
          <p:spPr>
            <a:xfrm>
              <a:off x="288775" y="3134750"/>
              <a:ext cx="13975" cy="13350"/>
            </a:xfrm>
            <a:custGeom>
              <a:rect b="b" l="l" r="r" t="t"/>
              <a:pathLst>
                <a:path extrusionOk="0" h="534" w="559">
                  <a:moveTo>
                    <a:pt x="326" y="0"/>
                  </a:moveTo>
                  <a:cubicBezTo>
                    <a:pt x="305" y="0"/>
                    <a:pt x="282" y="3"/>
                    <a:pt x="259" y="8"/>
                  </a:cubicBezTo>
                  <a:cubicBezTo>
                    <a:pt x="125" y="8"/>
                    <a:pt x="0" y="133"/>
                    <a:pt x="0" y="267"/>
                  </a:cubicBezTo>
                  <a:cubicBezTo>
                    <a:pt x="0" y="420"/>
                    <a:pt x="133" y="533"/>
                    <a:pt x="249" y="533"/>
                  </a:cubicBezTo>
                  <a:cubicBezTo>
                    <a:pt x="267" y="533"/>
                    <a:pt x="284" y="531"/>
                    <a:pt x="300" y="525"/>
                  </a:cubicBezTo>
                  <a:cubicBezTo>
                    <a:pt x="476" y="525"/>
                    <a:pt x="559" y="391"/>
                    <a:pt x="559" y="226"/>
                  </a:cubicBezTo>
                  <a:cubicBezTo>
                    <a:pt x="559" y="109"/>
                    <a:pt x="466"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42"/>
            <p:cNvSpPr/>
            <p:nvPr/>
          </p:nvSpPr>
          <p:spPr>
            <a:xfrm>
              <a:off x="352350" y="3059475"/>
              <a:ext cx="15025" cy="13975"/>
            </a:xfrm>
            <a:custGeom>
              <a:rect b="b" l="l" r="r" t="t"/>
              <a:pathLst>
                <a:path extrusionOk="0" h="559" w="601">
                  <a:moveTo>
                    <a:pt x="259" y="0"/>
                  </a:moveTo>
                  <a:cubicBezTo>
                    <a:pt x="125" y="42"/>
                    <a:pt x="1" y="176"/>
                    <a:pt x="42" y="300"/>
                  </a:cubicBezTo>
                  <a:cubicBezTo>
                    <a:pt x="42" y="476"/>
                    <a:pt x="166" y="559"/>
                    <a:pt x="301" y="559"/>
                  </a:cubicBezTo>
                  <a:cubicBezTo>
                    <a:pt x="476" y="559"/>
                    <a:pt x="601" y="435"/>
                    <a:pt x="559" y="259"/>
                  </a:cubicBezTo>
                  <a:cubicBezTo>
                    <a:pt x="559" y="135"/>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42"/>
            <p:cNvSpPr/>
            <p:nvPr/>
          </p:nvSpPr>
          <p:spPr>
            <a:xfrm>
              <a:off x="357775" y="3129325"/>
              <a:ext cx="15025" cy="13350"/>
            </a:xfrm>
            <a:custGeom>
              <a:rect b="b" l="l" r="r" t="t"/>
              <a:pathLst>
                <a:path extrusionOk="0" h="534" w="601">
                  <a:moveTo>
                    <a:pt x="323" y="0"/>
                  </a:moveTo>
                  <a:cubicBezTo>
                    <a:pt x="302" y="0"/>
                    <a:pt x="281" y="3"/>
                    <a:pt x="259" y="8"/>
                  </a:cubicBezTo>
                  <a:cubicBezTo>
                    <a:pt x="125" y="8"/>
                    <a:pt x="1" y="143"/>
                    <a:pt x="1" y="308"/>
                  </a:cubicBezTo>
                  <a:cubicBezTo>
                    <a:pt x="37" y="425"/>
                    <a:pt x="135" y="533"/>
                    <a:pt x="248" y="533"/>
                  </a:cubicBezTo>
                  <a:cubicBezTo>
                    <a:pt x="265" y="533"/>
                    <a:pt x="283" y="531"/>
                    <a:pt x="301" y="525"/>
                  </a:cubicBezTo>
                  <a:cubicBezTo>
                    <a:pt x="466" y="525"/>
                    <a:pt x="601" y="401"/>
                    <a:pt x="559" y="267"/>
                  </a:cubicBezTo>
                  <a:cubicBezTo>
                    <a:pt x="559" y="114"/>
                    <a:pt x="458"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42"/>
            <p:cNvSpPr/>
            <p:nvPr/>
          </p:nvSpPr>
          <p:spPr>
            <a:xfrm>
              <a:off x="253100" y="3039050"/>
              <a:ext cx="7775" cy="7525"/>
            </a:xfrm>
            <a:custGeom>
              <a:rect b="b" l="l" r="r" t="t"/>
              <a:pathLst>
                <a:path extrusionOk="0" h="301" w="311">
                  <a:moveTo>
                    <a:pt x="311" y="1"/>
                  </a:moveTo>
                  <a:lnTo>
                    <a:pt x="1" y="42"/>
                  </a:lnTo>
                  <a:lnTo>
                    <a:pt x="52" y="300"/>
                  </a:lnTo>
                  <a:lnTo>
                    <a:pt x="135" y="300"/>
                  </a:lnTo>
                  <a:lnTo>
                    <a:pt x="218" y="218"/>
                  </a:lnTo>
                  <a:cubicBezTo>
                    <a:pt x="259" y="176"/>
                    <a:pt x="311" y="83"/>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42"/>
            <p:cNvSpPr/>
            <p:nvPr/>
          </p:nvSpPr>
          <p:spPr>
            <a:xfrm>
              <a:off x="315650" y="3034650"/>
              <a:ext cx="14000" cy="7800"/>
            </a:xfrm>
            <a:custGeom>
              <a:rect b="b" l="l" r="r" t="t"/>
              <a:pathLst>
                <a:path extrusionOk="0" h="312" w="560">
                  <a:moveTo>
                    <a:pt x="559" y="1"/>
                  </a:moveTo>
                  <a:lnTo>
                    <a:pt x="1" y="53"/>
                  </a:lnTo>
                  <a:cubicBezTo>
                    <a:pt x="1" y="135"/>
                    <a:pt x="83" y="218"/>
                    <a:pt x="176" y="259"/>
                  </a:cubicBezTo>
                  <a:cubicBezTo>
                    <a:pt x="218" y="259"/>
                    <a:pt x="259" y="311"/>
                    <a:pt x="301" y="311"/>
                  </a:cubicBezTo>
                  <a:cubicBezTo>
                    <a:pt x="301" y="259"/>
                    <a:pt x="342" y="259"/>
                    <a:pt x="342" y="259"/>
                  </a:cubicBezTo>
                  <a:cubicBezTo>
                    <a:pt x="476" y="218"/>
                    <a:pt x="559"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42"/>
            <p:cNvSpPr/>
            <p:nvPr/>
          </p:nvSpPr>
          <p:spPr>
            <a:xfrm>
              <a:off x="395275" y="3160800"/>
              <a:ext cx="6475" cy="7525"/>
            </a:xfrm>
            <a:custGeom>
              <a:rect b="b" l="l" r="r" t="t"/>
              <a:pathLst>
                <a:path extrusionOk="0" h="301" w="259">
                  <a:moveTo>
                    <a:pt x="259" y="0"/>
                  </a:moveTo>
                  <a:cubicBezTo>
                    <a:pt x="217" y="0"/>
                    <a:pt x="135" y="42"/>
                    <a:pt x="93" y="83"/>
                  </a:cubicBezTo>
                  <a:lnTo>
                    <a:pt x="93" y="124"/>
                  </a:lnTo>
                  <a:cubicBezTo>
                    <a:pt x="0" y="176"/>
                    <a:pt x="0" y="217"/>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42"/>
            <p:cNvSpPr/>
            <p:nvPr/>
          </p:nvSpPr>
          <p:spPr>
            <a:xfrm>
              <a:off x="390100" y="3091775"/>
              <a:ext cx="7525" cy="14000"/>
            </a:xfrm>
            <a:custGeom>
              <a:rect b="b" l="l" r="r" t="t"/>
              <a:pathLst>
                <a:path extrusionOk="0" h="560" w="301">
                  <a:moveTo>
                    <a:pt x="207" y="1"/>
                  </a:moveTo>
                  <a:cubicBezTo>
                    <a:pt x="83" y="42"/>
                    <a:pt x="0" y="177"/>
                    <a:pt x="0" y="301"/>
                  </a:cubicBezTo>
                  <a:cubicBezTo>
                    <a:pt x="0" y="435"/>
                    <a:pt x="83" y="518"/>
                    <a:pt x="20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42"/>
            <p:cNvSpPr/>
            <p:nvPr/>
          </p:nvSpPr>
          <p:spPr>
            <a:xfrm>
              <a:off x="384675" y="3029500"/>
              <a:ext cx="7525" cy="7500"/>
            </a:xfrm>
            <a:custGeom>
              <a:rect b="b" l="l" r="r" t="t"/>
              <a:pathLst>
                <a:path extrusionOk="0" h="300" w="301">
                  <a:moveTo>
                    <a:pt x="300" y="0"/>
                  </a:moveTo>
                  <a:lnTo>
                    <a:pt x="0" y="41"/>
                  </a:lnTo>
                  <a:cubicBezTo>
                    <a:pt x="0" y="124"/>
                    <a:pt x="83" y="207"/>
                    <a:pt x="124" y="259"/>
                  </a:cubicBezTo>
                  <a:cubicBezTo>
                    <a:pt x="217" y="259"/>
                    <a:pt x="259" y="300"/>
                    <a:pt x="300" y="300"/>
                  </a:cubicBez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42"/>
            <p:cNvSpPr/>
            <p:nvPr/>
          </p:nvSpPr>
          <p:spPr>
            <a:xfrm>
              <a:off x="256475" y="3171650"/>
              <a:ext cx="7500" cy="7525"/>
            </a:xfrm>
            <a:custGeom>
              <a:rect b="b" l="l" r="r" t="t"/>
              <a:pathLst>
                <a:path extrusionOk="0" h="301" w="300">
                  <a:moveTo>
                    <a:pt x="259" y="1"/>
                  </a:moveTo>
                  <a:cubicBezTo>
                    <a:pt x="217" y="1"/>
                    <a:pt x="176" y="42"/>
                    <a:pt x="124" y="42"/>
                  </a:cubicBezTo>
                  <a:cubicBezTo>
                    <a:pt x="83" y="125"/>
                    <a:pt x="41" y="166"/>
                    <a:pt x="0" y="259"/>
                  </a:cubicBezTo>
                  <a:lnTo>
                    <a:pt x="0" y="300"/>
                  </a:lnTo>
                  <a:lnTo>
                    <a:pt x="300" y="300"/>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42"/>
            <p:cNvSpPr/>
            <p:nvPr/>
          </p:nvSpPr>
          <p:spPr>
            <a:xfrm>
              <a:off x="251025" y="3102650"/>
              <a:ext cx="7525" cy="13975"/>
            </a:xfrm>
            <a:custGeom>
              <a:rect b="b" l="l" r="r" t="t"/>
              <a:pathLst>
                <a:path extrusionOk="0" h="559" w="301">
                  <a:moveTo>
                    <a:pt x="218" y="0"/>
                  </a:moveTo>
                  <a:cubicBezTo>
                    <a:pt x="84" y="41"/>
                    <a:pt x="1" y="176"/>
                    <a:pt x="42" y="300"/>
                  </a:cubicBezTo>
                  <a:cubicBezTo>
                    <a:pt x="42" y="383"/>
                    <a:pt x="135" y="517"/>
                    <a:pt x="218" y="517"/>
                  </a:cubicBezTo>
                  <a:cubicBezTo>
                    <a:pt x="259" y="558"/>
                    <a:pt x="301" y="558"/>
                    <a:pt x="301" y="558"/>
                  </a:cubicBez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42"/>
            <p:cNvSpPr/>
            <p:nvPr/>
          </p:nvSpPr>
          <p:spPr>
            <a:xfrm>
              <a:off x="251025" y="3040100"/>
              <a:ext cx="3400" cy="6475"/>
            </a:xfrm>
            <a:custGeom>
              <a:rect b="b" l="l" r="r" t="t"/>
              <a:pathLst>
                <a:path extrusionOk="0" h="259" w="136">
                  <a:moveTo>
                    <a:pt x="1" y="0"/>
                  </a:moveTo>
                  <a:lnTo>
                    <a:pt x="1" y="258"/>
                  </a:lnTo>
                  <a:lnTo>
                    <a:pt x="135" y="258"/>
                  </a:lnTo>
                  <a:lnTo>
                    <a:pt x="8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42"/>
            <p:cNvSpPr/>
            <p:nvPr/>
          </p:nvSpPr>
          <p:spPr>
            <a:xfrm>
              <a:off x="1073775" y="2837700"/>
              <a:ext cx="6475" cy="7525"/>
            </a:xfrm>
            <a:custGeom>
              <a:rect b="b" l="l" r="r" t="t"/>
              <a:pathLst>
                <a:path extrusionOk="0" h="301" w="259">
                  <a:moveTo>
                    <a:pt x="259" y="1"/>
                  </a:moveTo>
                  <a:lnTo>
                    <a:pt x="0" y="42"/>
                  </a:lnTo>
                  <a:lnTo>
                    <a:pt x="0" y="300"/>
                  </a:lnTo>
                  <a:lnTo>
                    <a:pt x="52" y="300"/>
                  </a:lnTo>
                  <a:cubicBezTo>
                    <a:pt x="176" y="259"/>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42"/>
            <p:cNvSpPr/>
            <p:nvPr/>
          </p:nvSpPr>
          <p:spPr>
            <a:xfrm>
              <a:off x="1136325" y="2832275"/>
              <a:ext cx="13975" cy="7800"/>
            </a:xfrm>
            <a:custGeom>
              <a:rect b="b" l="l" r="r" t="t"/>
              <a:pathLst>
                <a:path extrusionOk="0" h="312" w="559">
                  <a:moveTo>
                    <a:pt x="517" y="0"/>
                  </a:moveTo>
                  <a:lnTo>
                    <a:pt x="0" y="42"/>
                  </a:lnTo>
                  <a:lnTo>
                    <a:pt x="0" y="135"/>
                  </a:lnTo>
                  <a:cubicBezTo>
                    <a:pt x="34" y="237"/>
                    <a:pt x="103" y="311"/>
                    <a:pt x="196" y="311"/>
                  </a:cubicBezTo>
                  <a:cubicBezTo>
                    <a:pt x="216" y="311"/>
                    <a:pt x="237" y="308"/>
                    <a:pt x="259" y="300"/>
                  </a:cubicBezTo>
                  <a:cubicBezTo>
                    <a:pt x="434" y="300"/>
                    <a:pt x="558" y="176"/>
                    <a:pt x="5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42"/>
            <p:cNvSpPr/>
            <p:nvPr/>
          </p:nvSpPr>
          <p:spPr>
            <a:xfrm>
              <a:off x="940400" y="2910850"/>
              <a:ext cx="7500" cy="13975"/>
            </a:xfrm>
            <a:custGeom>
              <a:rect b="b" l="l" r="r" t="t"/>
              <a:pathLst>
                <a:path extrusionOk="0" h="559" w="300">
                  <a:moveTo>
                    <a:pt x="0" y="1"/>
                  </a:moveTo>
                  <a:lnTo>
                    <a:pt x="41" y="559"/>
                  </a:lnTo>
                  <a:cubicBezTo>
                    <a:pt x="166" y="559"/>
                    <a:pt x="300" y="435"/>
                    <a:pt x="259" y="259"/>
                  </a:cubicBezTo>
                  <a:cubicBezTo>
                    <a:pt x="259" y="135"/>
                    <a:pt x="124"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42"/>
            <p:cNvSpPr/>
            <p:nvPr/>
          </p:nvSpPr>
          <p:spPr>
            <a:xfrm>
              <a:off x="1002675" y="2906350"/>
              <a:ext cx="12950" cy="9950"/>
            </a:xfrm>
            <a:custGeom>
              <a:rect b="b" l="l" r="r" t="t"/>
              <a:pathLst>
                <a:path extrusionOk="0" h="398" w="518">
                  <a:moveTo>
                    <a:pt x="318" y="0"/>
                  </a:moveTo>
                  <a:cubicBezTo>
                    <a:pt x="298" y="0"/>
                    <a:pt x="278" y="5"/>
                    <a:pt x="259" y="15"/>
                  </a:cubicBezTo>
                  <a:cubicBezTo>
                    <a:pt x="94" y="15"/>
                    <a:pt x="1" y="139"/>
                    <a:pt x="1" y="274"/>
                  </a:cubicBezTo>
                  <a:lnTo>
                    <a:pt x="1" y="398"/>
                  </a:lnTo>
                  <a:lnTo>
                    <a:pt x="518" y="139"/>
                  </a:lnTo>
                  <a:cubicBezTo>
                    <a:pt x="485" y="73"/>
                    <a:pt x="399" y="0"/>
                    <a:pt x="3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42"/>
            <p:cNvSpPr/>
            <p:nvPr/>
          </p:nvSpPr>
          <p:spPr>
            <a:xfrm>
              <a:off x="965200" y="2874400"/>
              <a:ext cx="13975" cy="14000"/>
            </a:xfrm>
            <a:custGeom>
              <a:rect b="b" l="l" r="r" t="t"/>
              <a:pathLst>
                <a:path extrusionOk="0" h="560" w="559">
                  <a:moveTo>
                    <a:pt x="259" y="1"/>
                  </a:moveTo>
                  <a:cubicBezTo>
                    <a:pt x="125" y="1"/>
                    <a:pt x="1" y="125"/>
                    <a:pt x="1" y="301"/>
                  </a:cubicBezTo>
                  <a:cubicBezTo>
                    <a:pt x="42" y="425"/>
                    <a:pt x="166" y="559"/>
                    <a:pt x="301" y="559"/>
                  </a:cubicBezTo>
                  <a:cubicBezTo>
                    <a:pt x="466" y="518"/>
                    <a:pt x="559" y="383"/>
                    <a:pt x="559" y="259"/>
                  </a:cubicBezTo>
                  <a:cubicBezTo>
                    <a:pt x="559" y="83"/>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42"/>
            <p:cNvSpPr/>
            <p:nvPr/>
          </p:nvSpPr>
          <p:spPr>
            <a:xfrm>
              <a:off x="1033950" y="2868975"/>
              <a:ext cx="15275" cy="13975"/>
            </a:xfrm>
            <a:custGeom>
              <a:rect b="b" l="l" r="r" t="t"/>
              <a:pathLst>
                <a:path extrusionOk="0" h="559" w="611">
                  <a:moveTo>
                    <a:pt x="301" y="1"/>
                  </a:moveTo>
                  <a:cubicBezTo>
                    <a:pt x="135" y="1"/>
                    <a:pt x="1" y="125"/>
                    <a:pt x="42" y="300"/>
                  </a:cubicBezTo>
                  <a:cubicBezTo>
                    <a:pt x="42" y="424"/>
                    <a:pt x="177" y="559"/>
                    <a:pt x="301" y="559"/>
                  </a:cubicBezTo>
                  <a:cubicBezTo>
                    <a:pt x="476" y="559"/>
                    <a:pt x="611" y="383"/>
                    <a:pt x="559" y="259"/>
                  </a:cubicBezTo>
                  <a:cubicBezTo>
                    <a:pt x="559" y="83"/>
                    <a:pt x="43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42"/>
            <p:cNvSpPr/>
            <p:nvPr/>
          </p:nvSpPr>
          <p:spPr>
            <a:xfrm>
              <a:off x="934975" y="2848550"/>
              <a:ext cx="7500" cy="7525"/>
            </a:xfrm>
            <a:custGeom>
              <a:rect b="b" l="l" r="r" t="t"/>
              <a:pathLst>
                <a:path extrusionOk="0" h="301" w="300">
                  <a:moveTo>
                    <a:pt x="300" y="1"/>
                  </a:moveTo>
                  <a:lnTo>
                    <a:pt x="0" y="42"/>
                  </a:lnTo>
                  <a:lnTo>
                    <a:pt x="41" y="301"/>
                  </a:lnTo>
                  <a:lnTo>
                    <a:pt x="83" y="301"/>
                  </a:lnTo>
                  <a:cubicBezTo>
                    <a:pt x="217" y="259"/>
                    <a:pt x="300" y="125"/>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42"/>
            <p:cNvSpPr/>
            <p:nvPr/>
          </p:nvSpPr>
          <p:spPr>
            <a:xfrm>
              <a:off x="997525" y="2843125"/>
              <a:ext cx="13975" cy="7525"/>
            </a:xfrm>
            <a:custGeom>
              <a:rect b="b" l="l" r="r" t="t"/>
              <a:pathLst>
                <a:path extrusionOk="0" h="301" w="559">
                  <a:moveTo>
                    <a:pt x="558" y="1"/>
                  </a:moveTo>
                  <a:lnTo>
                    <a:pt x="0" y="42"/>
                  </a:lnTo>
                  <a:cubicBezTo>
                    <a:pt x="0" y="218"/>
                    <a:pt x="124" y="301"/>
                    <a:pt x="300" y="301"/>
                  </a:cubicBezTo>
                  <a:cubicBezTo>
                    <a:pt x="424" y="301"/>
                    <a:pt x="558" y="166"/>
                    <a:pt x="5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42"/>
            <p:cNvSpPr/>
            <p:nvPr/>
          </p:nvSpPr>
          <p:spPr>
            <a:xfrm>
              <a:off x="1066275" y="2838725"/>
              <a:ext cx="7525" cy="6500"/>
            </a:xfrm>
            <a:custGeom>
              <a:rect b="b" l="l" r="r" t="t"/>
              <a:pathLst>
                <a:path extrusionOk="0" h="260" w="301">
                  <a:moveTo>
                    <a:pt x="0" y="1"/>
                  </a:moveTo>
                  <a:cubicBezTo>
                    <a:pt x="0" y="84"/>
                    <a:pt x="93" y="177"/>
                    <a:pt x="176" y="218"/>
                  </a:cubicBezTo>
                  <a:cubicBezTo>
                    <a:pt x="217" y="259"/>
                    <a:pt x="259" y="259"/>
                    <a:pt x="300" y="259"/>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42"/>
            <p:cNvSpPr/>
            <p:nvPr/>
          </p:nvSpPr>
          <p:spPr>
            <a:xfrm>
              <a:off x="806750" y="2990725"/>
              <a:ext cx="7525" cy="7525"/>
            </a:xfrm>
            <a:custGeom>
              <a:rect b="b" l="l" r="r" t="t"/>
              <a:pathLst>
                <a:path extrusionOk="0" h="301" w="301">
                  <a:moveTo>
                    <a:pt x="1" y="0"/>
                  </a:moveTo>
                  <a:lnTo>
                    <a:pt x="1" y="300"/>
                  </a:lnTo>
                  <a:lnTo>
                    <a:pt x="301" y="259"/>
                  </a:lnTo>
                  <a:cubicBezTo>
                    <a:pt x="301" y="166"/>
                    <a:pt x="218" y="83"/>
                    <a:pt x="177" y="42"/>
                  </a:cubicBezTo>
                  <a:cubicBezTo>
                    <a:pt x="84" y="42"/>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42"/>
            <p:cNvSpPr/>
            <p:nvPr/>
          </p:nvSpPr>
          <p:spPr>
            <a:xfrm>
              <a:off x="801325" y="2921700"/>
              <a:ext cx="7525" cy="14000"/>
            </a:xfrm>
            <a:custGeom>
              <a:rect b="b" l="l" r="r" t="t"/>
              <a:pathLst>
                <a:path extrusionOk="0" h="560" w="301">
                  <a:moveTo>
                    <a:pt x="1" y="1"/>
                  </a:moveTo>
                  <a:lnTo>
                    <a:pt x="42" y="559"/>
                  </a:lnTo>
                  <a:cubicBezTo>
                    <a:pt x="218" y="559"/>
                    <a:pt x="301" y="435"/>
                    <a:pt x="301" y="259"/>
                  </a:cubicBezTo>
                  <a:cubicBezTo>
                    <a:pt x="301" y="125"/>
                    <a:pt x="177"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42"/>
            <p:cNvSpPr/>
            <p:nvPr/>
          </p:nvSpPr>
          <p:spPr>
            <a:xfrm>
              <a:off x="863875" y="2916275"/>
              <a:ext cx="14000" cy="13975"/>
            </a:xfrm>
            <a:custGeom>
              <a:rect b="b" l="l" r="r" t="t"/>
              <a:pathLst>
                <a:path extrusionOk="0" h="559" w="560">
                  <a:moveTo>
                    <a:pt x="259" y="1"/>
                  </a:moveTo>
                  <a:cubicBezTo>
                    <a:pt x="125" y="42"/>
                    <a:pt x="1" y="176"/>
                    <a:pt x="1" y="300"/>
                  </a:cubicBezTo>
                  <a:cubicBezTo>
                    <a:pt x="42" y="476"/>
                    <a:pt x="177" y="559"/>
                    <a:pt x="301" y="559"/>
                  </a:cubicBezTo>
                  <a:cubicBezTo>
                    <a:pt x="476" y="559"/>
                    <a:pt x="559"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42"/>
            <p:cNvSpPr/>
            <p:nvPr/>
          </p:nvSpPr>
          <p:spPr>
            <a:xfrm>
              <a:off x="826150" y="2884825"/>
              <a:ext cx="15000" cy="13325"/>
            </a:xfrm>
            <a:custGeom>
              <a:rect b="b" l="l" r="r" t="t"/>
              <a:pathLst>
                <a:path extrusionOk="0" h="533" w="600">
                  <a:moveTo>
                    <a:pt x="349" y="0"/>
                  </a:moveTo>
                  <a:cubicBezTo>
                    <a:pt x="333" y="0"/>
                    <a:pt x="317" y="2"/>
                    <a:pt x="300" y="8"/>
                  </a:cubicBezTo>
                  <a:cubicBezTo>
                    <a:pt x="135" y="8"/>
                    <a:pt x="0" y="142"/>
                    <a:pt x="42" y="307"/>
                  </a:cubicBezTo>
                  <a:cubicBezTo>
                    <a:pt x="42" y="424"/>
                    <a:pt x="143" y="533"/>
                    <a:pt x="277" y="533"/>
                  </a:cubicBezTo>
                  <a:cubicBezTo>
                    <a:pt x="298" y="533"/>
                    <a:pt x="319" y="530"/>
                    <a:pt x="341" y="525"/>
                  </a:cubicBezTo>
                  <a:cubicBezTo>
                    <a:pt x="476" y="525"/>
                    <a:pt x="600" y="400"/>
                    <a:pt x="600" y="266"/>
                  </a:cubicBezTo>
                  <a:cubicBezTo>
                    <a:pt x="564" y="121"/>
                    <a:pt x="464" y="0"/>
                    <a:pt x="3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42"/>
            <p:cNvSpPr/>
            <p:nvPr/>
          </p:nvSpPr>
          <p:spPr>
            <a:xfrm>
              <a:off x="831575" y="2954025"/>
              <a:ext cx="15025" cy="13975"/>
            </a:xfrm>
            <a:custGeom>
              <a:rect b="b" l="l" r="r" t="t"/>
              <a:pathLst>
                <a:path extrusionOk="0" h="559" w="601">
                  <a:moveTo>
                    <a:pt x="300" y="0"/>
                  </a:moveTo>
                  <a:cubicBezTo>
                    <a:pt x="124" y="0"/>
                    <a:pt x="0" y="124"/>
                    <a:pt x="42" y="300"/>
                  </a:cubicBezTo>
                  <a:cubicBezTo>
                    <a:pt x="42" y="434"/>
                    <a:pt x="176" y="558"/>
                    <a:pt x="342" y="558"/>
                  </a:cubicBezTo>
                  <a:cubicBezTo>
                    <a:pt x="476" y="517"/>
                    <a:pt x="600" y="383"/>
                    <a:pt x="559" y="259"/>
                  </a:cubicBezTo>
                  <a:cubicBezTo>
                    <a:pt x="559" y="83"/>
                    <a:pt x="435"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42"/>
            <p:cNvSpPr/>
            <p:nvPr/>
          </p:nvSpPr>
          <p:spPr>
            <a:xfrm>
              <a:off x="896200" y="2879375"/>
              <a:ext cx="13975" cy="14450"/>
            </a:xfrm>
            <a:custGeom>
              <a:rect b="b" l="l" r="r" t="t"/>
              <a:pathLst>
                <a:path extrusionOk="0" h="578" w="559">
                  <a:moveTo>
                    <a:pt x="321" y="1"/>
                  </a:moveTo>
                  <a:cubicBezTo>
                    <a:pt x="301" y="1"/>
                    <a:pt x="280" y="3"/>
                    <a:pt x="259" y="8"/>
                  </a:cubicBezTo>
                  <a:cubicBezTo>
                    <a:pt x="83" y="8"/>
                    <a:pt x="0" y="143"/>
                    <a:pt x="0" y="319"/>
                  </a:cubicBezTo>
                  <a:cubicBezTo>
                    <a:pt x="0" y="443"/>
                    <a:pt x="124" y="577"/>
                    <a:pt x="300" y="577"/>
                  </a:cubicBezTo>
                  <a:cubicBezTo>
                    <a:pt x="434" y="525"/>
                    <a:pt x="558" y="401"/>
                    <a:pt x="558" y="267"/>
                  </a:cubicBezTo>
                  <a:cubicBezTo>
                    <a:pt x="558" y="122"/>
                    <a:pt x="463"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42"/>
            <p:cNvSpPr/>
            <p:nvPr/>
          </p:nvSpPr>
          <p:spPr>
            <a:xfrm>
              <a:off x="901625" y="2948600"/>
              <a:ext cx="13975" cy="13975"/>
            </a:xfrm>
            <a:custGeom>
              <a:rect b="b" l="l" r="r" t="t"/>
              <a:pathLst>
                <a:path extrusionOk="0" h="559" w="559">
                  <a:moveTo>
                    <a:pt x="259" y="0"/>
                  </a:moveTo>
                  <a:cubicBezTo>
                    <a:pt x="83" y="0"/>
                    <a:pt x="0" y="134"/>
                    <a:pt x="0" y="300"/>
                  </a:cubicBezTo>
                  <a:cubicBezTo>
                    <a:pt x="0" y="434"/>
                    <a:pt x="124" y="558"/>
                    <a:pt x="300" y="558"/>
                  </a:cubicBezTo>
                  <a:cubicBezTo>
                    <a:pt x="424" y="558"/>
                    <a:pt x="559" y="393"/>
                    <a:pt x="559" y="258"/>
                  </a:cubicBezTo>
                  <a:cubicBezTo>
                    <a:pt x="517"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42"/>
            <p:cNvSpPr/>
            <p:nvPr/>
          </p:nvSpPr>
          <p:spPr>
            <a:xfrm>
              <a:off x="797200" y="2859150"/>
              <a:ext cx="6475" cy="7525"/>
            </a:xfrm>
            <a:custGeom>
              <a:rect b="b" l="l" r="r" t="t"/>
              <a:pathLst>
                <a:path extrusionOk="0" h="301" w="259">
                  <a:moveTo>
                    <a:pt x="0" y="1"/>
                  </a:moveTo>
                  <a:lnTo>
                    <a:pt x="0" y="301"/>
                  </a:lnTo>
                  <a:lnTo>
                    <a:pt x="42" y="301"/>
                  </a:lnTo>
                  <a:cubicBezTo>
                    <a:pt x="166" y="259"/>
                    <a:pt x="259"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42"/>
            <p:cNvSpPr/>
            <p:nvPr/>
          </p:nvSpPr>
          <p:spPr>
            <a:xfrm>
              <a:off x="858450" y="2853725"/>
              <a:ext cx="15025" cy="7775"/>
            </a:xfrm>
            <a:custGeom>
              <a:rect b="b" l="l" r="r" t="t"/>
              <a:pathLst>
                <a:path extrusionOk="0" h="311" w="601">
                  <a:moveTo>
                    <a:pt x="559" y="1"/>
                  </a:moveTo>
                  <a:lnTo>
                    <a:pt x="1" y="52"/>
                  </a:lnTo>
                  <a:lnTo>
                    <a:pt x="42" y="94"/>
                  </a:lnTo>
                  <a:cubicBezTo>
                    <a:pt x="42" y="218"/>
                    <a:pt x="176" y="311"/>
                    <a:pt x="300" y="311"/>
                  </a:cubicBezTo>
                  <a:cubicBezTo>
                    <a:pt x="476" y="311"/>
                    <a:pt x="600"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42"/>
            <p:cNvSpPr/>
            <p:nvPr/>
          </p:nvSpPr>
          <p:spPr>
            <a:xfrm>
              <a:off x="932900" y="2910850"/>
              <a:ext cx="8550" cy="13975"/>
            </a:xfrm>
            <a:custGeom>
              <a:rect b="b" l="l" r="r" t="t"/>
              <a:pathLst>
                <a:path extrusionOk="0" h="559" w="342">
                  <a:moveTo>
                    <a:pt x="300" y="1"/>
                  </a:moveTo>
                  <a:cubicBezTo>
                    <a:pt x="207" y="1"/>
                    <a:pt x="166" y="42"/>
                    <a:pt x="124" y="94"/>
                  </a:cubicBezTo>
                  <a:cubicBezTo>
                    <a:pt x="42" y="135"/>
                    <a:pt x="0" y="218"/>
                    <a:pt x="42" y="300"/>
                  </a:cubicBezTo>
                  <a:cubicBezTo>
                    <a:pt x="42" y="435"/>
                    <a:pt x="124" y="517"/>
                    <a:pt x="207" y="559"/>
                  </a:cubicBezTo>
                  <a:lnTo>
                    <a:pt x="341" y="559"/>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42"/>
            <p:cNvSpPr/>
            <p:nvPr/>
          </p:nvSpPr>
          <p:spPr>
            <a:xfrm>
              <a:off x="928500" y="2849600"/>
              <a:ext cx="7525" cy="6475"/>
            </a:xfrm>
            <a:custGeom>
              <a:rect b="b" l="l" r="r" t="t"/>
              <a:pathLst>
                <a:path extrusionOk="0" h="259" w="301">
                  <a:moveTo>
                    <a:pt x="1" y="0"/>
                  </a:moveTo>
                  <a:lnTo>
                    <a:pt x="1" y="42"/>
                  </a:lnTo>
                  <a:cubicBezTo>
                    <a:pt x="1" y="124"/>
                    <a:pt x="83" y="166"/>
                    <a:pt x="125" y="217"/>
                  </a:cubicBezTo>
                  <a:cubicBezTo>
                    <a:pt x="176" y="259"/>
                    <a:pt x="218" y="259"/>
                    <a:pt x="30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42"/>
            <p:cNvSpPr/>
            <p:nvPr/>
          </p:nvSpPr>
          <p:spPr>
            <a:xfrm>
              <a:off x="667950" y="3001325"/>
              <a:ext cx="7525" cy="7500"/>
            </a:xfrm>
            <a:custGeom>
              <a:rect b="b" l="l" r="r" t="t"/>
              <a:pathLst>
                <a:path extrusionOk="0" h="300" w="301">
                  <a:moveTo>
                    <a:pt x="1" y="0"/>
                  </a:moveTo>
                  <a:lnTo>
                    <a:pt x="42" y="300"/>
                  </a:lnTo>
                  <a:lnTo>
                    <a:pt x="301" y="259"/>
                  </a:lnTo>
                  <a:cubicBezTo>
                    <a:pt x="301" y="217"/>
                    <a:pt x="301" y="176"/>
                    <a:pt x="259" y="135"/>
                  </a:cubicBezTo>
                  <a:cubicBezTo>
                    <a:pt x="208" y="42"/>
                    <a:pt x="12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42"/>
            <p:cNvSpPr/>
            <p:nvPr/>
          </p:nvSpPr>
          <p:spPr>
            <a:xfrm>
              <a:off x="662525" y="2932550"/>
              <a:ext cx="8550" cy="14000"/>
            </a:xfrm>
            <a:custGeom>
              <a:rect b="b" l="l" r="r" t="t"/>
              <a:pathLst>
                <a:path extrusionOk="0" h="560" w="342">
                  <a:moveTo>
                    <a:pt x="1" y="1"/>
                  </a:moveTo>
                  <a:lnTo>
                    <a:pt x="42" y="559"/>
                  </a:lnTo>
                  <a:cubicBezTo>
                    <a:pt x="218" y="559"/>
                    <a:pt x="342" y="384"/>
                    <a:pt x="301" y="259"/>
                  </a:cubicBezTo>
                  <a:cubicBezTo>
                    <a:pt x="301" y="84"/>
                    <a:pt x="16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42"/>
            <p:cNvSpPr/>
            <p:nvPr/>
          </p:nvSpPr>
          <p:spPr>
            <a:xfrm>
              <a:off x="731275" y="2995900"/>
              <a:ext cx="14250" cy="7775"/>
            </a:xfrm>
            <a:custGeom>
              <a:rect b="b" l="l" r="r" t="t"/>
              <a:pathLst>
                <a:path extrusionOk="0" h="311" w="570">
                  <a:moveTo>
                    <a:pt x="259" y="0"/>
                  </a:moveTo>
                  <a:cubicBezTo>
                    <a:pt x="135" y="52"/>
                    <a:pt x="53" y="93"/>
                    <a:pt x="1" y="217"/>
                  </a:cubicBezTo>
                  <a:lnTo>
                    <a:pt x="1" y="310"/>
                  </a:lnTo>
                  <a:lnTo>
                    <a:pt x="570" y="259"/>
                  </a:lnTo>
                  <a:cubicBezTo>
                    <a:pt x="518" y="134"/>
                    <a:pt x="435" y="52"/>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42"/>
            <p:cNvSpPr/>
            <p:nvPr/>
          </p:nvSpPr>
          <p:spPr>
            <a:xfrm>
              <a:off x="724825" y="2927125"/>
              <a:ext cx="15275" cy="14000"/>
            </a:xfrm>
            <a:custGeom>
              <a:rect b="b" l="l" r="r" t="t"/>
              <a:pathLst>
                <a:path extrusionOk="0" h="560" w="611">
                  <a:moveTo>
                    <a:pt x="311" y="1"/>
                  </a:moveTo>
                  <a:cubicBezTo>
                    <a:pt x="135" y="1"/>
                    <a:pt x="0" y="125"/>
                    <a:pt x="52" y="301"/>
                  </a:cubicBezTo>
                  <a:cubicBezTo>
                    <a:pt x="52" y="476"/>
                    <a:pt x="176" y="559"/>
                    <a:pt x="352" y="559"/>
                  </a:cubicBezTo>
                  <a:cubicBezTo>
                    <a:pt x="476" y="559"/>
                    <a:pt x="610" y="425"/>
                    <a:pt x="610" y="259"/>
                  </a:cubicBezTo>
                  <a:cubicBezTo>
                    <a:pt x="569" y="84"/>
                    <a:pt x="435" y="1"/>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42"/>
            <p:cNvSpPr/>
            <p:nvPr/>
          </p:nvSpPr>
          <p:spPr>
            <a:xfrm>
              <a:off x="688375" y="2894825"/>
              <a:ext cx="13975" cy="13975"/>
            </a:xfrm>
            <a:custGeom>
              <a:rect b="b" l="l" r="r" t="t"/>
              <a:pathLst>
                <a:path extrusionOk="0" h="559" w="559">
                  <a:moveTo>
                    <a:pt x="259" y="0"/>
                  </a:moveTo>
                  <a:cubicBezTo>
                    <a:pt x="125" y="42"/>
                    <a:pt x="1" y="166"/>
                    <a:pt x="1" y="300"/>
                  </a:cubicBezTo>
                  <a:cubicBezTo>
                    <a:pt x="1" y="476"/>
                    <a:pt x="166" y="559"/>
                    <a:pt x="300" y="559"/>
                  </a:cubicBezTo>
                  <a:cubicBezTo>
                    <a:pt x="476" y="559"/>
                    <a:pt x="559" y="424"/>
                    <a:pt x="559" y="259"/>
                  </a:cubicBezTo>
                  <a:cubicBezTo>
                    <a:pt x="559" y="125"/>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42"/>
            <p:cNvSpPr/>
            <p:nvPr/>
          </p:nvSpPr>
          <p:spPr>
            <a:xfrm>
              <a:off x="693800" y="2964600"/>
              <a:ext cx="14000" cy="13400"/>
            </a:xfrm>
            <a:custGeom>
              <a:rect b="b" l="l" r="r" t="t"/>
              <a:pathLst>
                <a:path extrusionOk="0" h="536" w="560">
                  <a:moveTo>
                    <a:pt x="330" y="0"/>
                  </a:moveTo>
                  <a:cubicBezTo>
                    <a:pt x="307" y="0"/>
                    <a:pt x="284" y="4"/>
                    <a:pt x="259" y="11"/>
                  </a:cubicBezTo>
                  <a:cubicBezTo>
                    <a:pt x="83" y="11"/>
                    <a:pt x="1" y="135"/>
                    <a:pt x="1" y="311"/>
                  </a:cubicBezTo>
                  <a:cubicBezTo>
                    <a:pt x="1" y="420"/>
                    <a:pt x="95" y="536"/>
                    <a:pt x="237" y="536"/>
                  </a:cubicBezTo>
                  <a:cubicBezTo>
                    <a:pt x="257" y="536"/>
                    <a:pt x="278" y="534"/>
                    <a:pt x="301" y="528"/>
                  </a:cubicBezTo>
                  <a:cubicBezTo>
                    <a:pt x="466" y="528"/>
                    <a:pt x="559" y="394"/>
                    <a:pt x="559" y="270"/>
                  </a:cubicBezTo>
                  <a:cubicBezTo>
                    <a:pt x="559" y="120"/>
                    <a:pt x="461" y="0"/>
                    <a:pt x="33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42"/>
            <p:cNvSpPr/>
            <p:nvPr/>
          </p:nvSpPr>
          <p:spPr>
            <a:xfrm>
              <a:off x="757125" y="2889400"/>
              <a:ext cx="15275" cy="14175"/>
            </a:xfrm>
            <a:custGeom>
              <a:rect b="b" l="l" r="r" t="t"/>
              <a:pathLst>
                <a:path extrusionOk="0" h="567" w="611">
                  <a:moveTo>
                    <a:pt x="259" y="0"/>
                  </a:moveTo>
                  <a:cubicBezTo>
                    <a:pt x="135" y="42"/>
                    <a:pt x="1" y="176"/>
                    <a:pt x="1" y="300"/>
                  </a:cubicBezTo>
                  <a:cubicBezTo>
                    <a:pt x="46" y="453"/>
                    <a:pt x="145" y="567"/>
                    <a:pt x="259" y="567"/>
                  </a:cubicBezTo>
                  <a:cubicBezTo>
                    <a:pt x="276" y="567"/>
                    <a:pt x="293" y="564"/>
                    <a:pt x="311" y="559"/>
                  </a:cubicBezTo>
                  <a:cubicBezTo>
                    <a:pt x="476" y="559"/>
                    <a:pt x="611" y="435"/>
                    <a:pt x="569" y="259"/>
                  </a:cubicBezTo>
                  <a:cubicBezTo>
                    <a:pt x="56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42"/>
            <p:cNvSpPr/>
            <p:nvPr/>
          </p:nvSpPr>
          <p:spPr>
            <a:xfrm>
              <a:off x="762550" y="2959250"/>
              <a:ext cx="14000" cy="14175"/>
            </a:xfrm>
            <a:custGeom>
              <a:rect b="b" l="l" r="r" t="t"/>
              <a:pathLst>
                <a:path extrusionOk="0" h="567" w="560">
                  <a:moveTo>
                    <a:pt x="326" y="0"/>
                  </a:moveTo>
                  <a:cubicBezTo>
                    <a:pt x="304" y="0"/>
                    <a:pt x="282" y="3"/>
                    <a:pt x="259" y="8"/>
                  </a:cubicBezTo>
                  <a:cubicBezTo>
                    <a:pt x="135" y="8"/>
                    <a:pt x="1" y="132"/>
                    <a:pt x="1" y="308"/>
                  </a:cubicBezTo>
                  <a:cubicBezTo>
                    <a:pt x="42" y="432"/>
                    <a:pt x="177" y="567"/>
                    <a:pt x="301" y="567"/>
                  </a:cubicBezTo>
                  <a:cubicBezTo>
                    <a:pt x="476" y="525"/>
                    <a:pt x="559" y="391"/>
                    <a:pt x="559" y="267"/>
                  </a:cubicBezTo>
                  <a:cubicBezTo>
                    <a:pt x="559" y="114"/>
                    <a:pt x="465"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42"/>
            <p:cNvSpPr/>
            <p:nvPr/>
          </p:nvSpPr>
          <p:spPr>
            <a:xfrm>
              <a:off x="658125" y="2870000"/>
              <a:ext cx="7525" cy="7525"/>
            </a:xfrm>
            <a:custGeom>
              <a:rect b="b" l="l" r="r" t="t"/>
              <a:pathLst>
                <a:path extrusionOk="0" h="301" w="301">
                  <a:moveTo>
                    <a:pt x="1" y="1"/>
                  </a:moveTo>
                  <a:lnTo>
                    <a:pt x="42" y="301"/>
                  </a:lnTo>
                  <a:cubicBezTo>
                    <a:pt x="42" y="259"/>
                    <a:pt x="42" y="259"/>
                    <a:pt x="84" y="259"/>
                  </a:cubicBezTo>
                  <a:cubicBezTo>
                    <a:pt x="218" y="218"/>
                    <a:pt x="301"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42"/>
            <p:cNvSpPr/>
            <p:nvPr/>
          </p:nvSpPr>
          <p:spPr>
            <a:xfrm>
              <a:off x="720675" y="2864575"/>
              <a:ext cx="14000" cy="7525"/>
            </a:xfrm>
            <a:custGeom>
              <a:rect b="b" l="l" r="r" t="t"/>
              <a:pathLst>
                <a:path extrusionOk="0" h="301" w="560">
                  <a:moveTo>
                    <a:pt x="559" y="1"/>
                  </a:moveTo>
                  <a:lnTo>
                    <a:pt x="1" y="42"/>
                  </a:lnTo>
                  <a:cubicBezTo>
                    <a:pt x="1" y="177"/>
                    <a:pt x="125" y="301"/>
                    <a:pt x="301" y="301"/>
                  </a:cubicBezTo>
                  <a:cubicBezTo>
                    <a:pt x="425" y="259"/>
                    <a:pt x="559"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42"/>
            <p:cNvSpPr/>
            <p:nvPr/>
          </p:nvSpPr>
          <p:spPr>
            <a:xfrm>
              <a:off x="800300" y="2990725"/>
              <a:ext cx="6475" cy="7525"/>
            </a:xfrm>
            <a:custGeom>
              <a:rect b="b" l="l" r="r" t="t"/>
              <a:pathLst>
                <a:path extrusionOk="0" h="301" w="259">
                  <a:moveTo>
                    <a:pt x="259" y="0"/>
                  </a:moveTo>
                  <a:cubicBezTo>
                    <a:pt x="176" y="42"/>
                    <a:pt x="135" y="42"/>
                    <a:pt x="42" y="124"/>
                  </a:cubicBezTo>
                  <a:cubicBezTo>
                    <a:pt x="0" y="166"/>
                    <a:pt x="0" y="259"/>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42"/>
            <p:cNvSpPr/>
            <p:nvPr/>
          </p:nvSpPr>
          <p:spPr>
            <a:xfrm>
              <a:off x="794875" y="2921700"/>
              <a:ext cx="7525" cy="14000"/>
            </a:xfrm>
            <a:custGeom>
              <a:rect b="b" l="l" r="r" t="t"/>
              <a:pathLst>
                <a:path extrusionOk="0" h="560" w="301">
                  <a:moveTo>
                    <a:pt x="259" y="1"/>
                  </a:moveTo>
                  <a:cubicBezTo>
                    <a:pt x="217" y="1"/>
                    <a:pt x="135" y="42"/>
                    <a:pt x="93" y="83"/>
                  </a:cubicBezTo>
                  <a:cubicBezTo>
                    <a:pt x="42" y="125"/>
                    <a:pt x="0" y="218"/>
                    <a:pt x="0" y="301"/>
                  </a:cubicBezTo>
                  <a:cubicBezTo>
                    <a:pt x="0" y="435"/>
                    <a:pt x="93" y="518"/>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42"/>
            <p:cNvSpPr/>
            <p:nvPr/>
          </p:nvSpPr>
          <p:spPr>
            <a:xfrm>
              <a:off x="789450" y="2859150"/>
              <a:ext cx="7775" cy="7525"/>
            </a:xfrm>
            <a:custGeom>
              <a:rect b="b" l="l" r="r" t="t"/>
              <a:pathLst>
                <a:path extrusionOk="0" h="301" w="311">
                  <a:moveTo>
                    <a:pt x="310" y="1"/>
                  </a:moveTo>
                  <a:lnTo>
                    <a:pt x="0" y="42"/>
                  </a:lnTo>
                  <a:cubicBezTo>
                    <a:pt x="0" y="135"/>
                    <a:pt x="93" y="218"/>
                    <a:pt x="135" y="259"/>
                  </a:cubicBezTo>
                  <a:cubicBezTo>
                    <a:pt x="176" y="301"/>
                    <a:pt x="259" y="301"/>
                    <a:pt x="310" y="301"/>
                  </a:cubicBezTo>
                  <a:lnTo>
                    <a:pt x="31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42"/>
            <p:cNvSpPr/>
            <p:nvPr/>
          </p:nvSpPr>
          <p:spPr>
            <a:xfrm>
              <a:off x="529925" y="3012175"/>
              <a:ext cx="7525" cy="6475"/>
            </a:xfrm>
            <a:custGeom>
              <a:rect b="b" l="l" r="r" t="t"/>
              <a:pathLst>
                <a:path extrusionOk="0" h="259" w="301">
                  <a:moveTo>
                    <a:pt x="1" y="0"/>
                  </a:moveTo>
                  <a:lnTo>
                    <a:pt x="1" y="259"/>
                  </a:lnTo>
                  <a:lnTo>
                    <a:pt x="301" y="259"/>
                  </a:ln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42"/>
            <p:cNvSpPr/>
            <p:nvPr/>
          </p:nvSpPr>
          <p:spPr>
            <a:xfrm>
              <a:off x="524500" y="2942975"/>
              <a:ext cx="7775" cy="14175"/>
            </a:xfrm>
            <a:custGeom>
              <a:rect b="b" l="l" r="r" t="t"/>
              <a:pathLst>
                <a:path extrusionOk="0" h="567" w="311">
                  <a:moveTo>
                    <a:pt x="52" y="0"/>
                  </a:moveTo>
                  <a:cubicBezTo>
                    <a:pt x="35" y="0"/>
                    <a:pt x="17" y="3"/>
                    <a:pt x="1" y="8"/>
                  </a:cubicBezTo>
                  <a:lnTo>
                    <a:pt x="52" y="566"/>
                  </a:lnTo>
                  <a:cubicBezTo>
                    <a:pt x="176" y="525"/>
                    <a:pt x="311" y="401"/>
                    <a:pt x="311" y="266"/>
                  </a:cubicBezTo>
                  <a:cubicBezTo>
                    <a:pt x="311" y="121"/>
                    <a:pt x="176" y="0"/>
                    <a:pt x="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42"/>
            <p:cNvSpPr/>
            <p:nvPr/>
          </p:nvSpPr>
          <p:spPr>
            <a:xfrm>
              <a:off x="592475" y="3006750"/>
              <a:ext cx="14000" cy="7525"/>
            </a:xfrm>
            <a:custGeom>
              <a:rect b="b" l="l" r="r" t="t"/>
              <a:pathLst>
                <a:path extrusionOk="0" h="301" w="560">
                  <a:moveTo>
                    <a:pt x="259" y="0"/>
                  </a:moveTo>
                  <a:cubicBezTo>
                    <a:pt x="84" y="0"/>
                    <a:pt x="1" y="135"/>
                    <a:pt x="1" y="300"/>
                  </a:cubicBezTo>
                  <a:lnTo>
                    <a:pt x="559" y="259"/>
                  </a:lnTo>
                  <a:cubicBezTo>
                    <a:pt x="559" y="176"/>
                    <a:pt x="476" y="83"/>
                    <a:pt x="435" y="42"/>
                  </a:cubicBezTo>
                  <a:cubicBezTo>
                    <a:pt x="383" y="0"/>
                    <a:pt x="30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42"/>
            <p:cNvSpPr/>
            <p:nvPr/>
          </p:nvSpPr>
          <p:spPr>
            <a:xfrm>
              <a:off x="587050" y="2937725"/>
              <a:ext cx="13975" cy="14250"/>
            </a:xfrm>
            <a:custGeom>
              <a:rect b="b" l="l" r="r" t="t"/>
              <a:pathLst>
                <a:path extrusionOk="0" h="570" w="559">
                  <a:moveTo>
                    <a:pt x="259" y="1"/>
                  </a:moveTo>
                  <a:cubicBezTo>
                    <a:pt x="135" y="1"/>
                    <a:pt x="1" y="135"/>
                    <a:pt x="1" y="311"/>
                  </a:cubicBezTo>
                  <a:cubicBezTo>
                    <a:pt x="1" y="435"/>
                    <a:pt x="176" y="569"/>
                    <a:pt x="301" y="569"/>
                  </a:cubicBezTo>
                  <a:cubicBezTo>
                    <a:pt x="476" y="518"/>
                    <a:pt x="559" y="394"/>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42"/>
            <p:cNvSpPr/>
            <p:nvPr/>
          </p:nvSpPr>
          <p:spPr>
            <a:xfrm>
              <a:off x="549325" y="2905425"/>
              <a:ext cx="15275" cy="14250"/>
            </a:xfrm>
            <a:custGeom>
              <a:rect b="b" l="l" r="r" t="t"/>
              <a:pathLst>
                <a:path extrusionOk="0" h="570" w="611">
                  <a:moveTo>
                    <a:pt x="300" y="0"/>
                  </a:moveTo>
                  <a:cubicBezTo>
                    <a:pt x="135" y="0"/>
                    <a:pt x="0" y="135"/>
                    <a:pt x="42" y="311"/>
                  </a:cubicBezTo>
                  <a:cubicBezTo>
                    <a:pt x="42" y="476"/>
                    <a:pt x="176" y="569"/>
                    <a:pt x="352" y="569"/>
                  </a:cubicBezTo>
                  <a:cubicBezTo>
                    <a:pt x="476" y="569"/>
                    <a:pt x="610" y="435"/>
                    <a:pt x="558" y="259"/>
                  </a:cubicBezTo>
                  <a:cubicBezTo>
                    <a:pt x="558" y="135"/>
                    <a:pt x="43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42"/>
            <p:cNvSpPr/>
            <p:nvPr/>
          </p:nvSpPr>
          <p:spPr>
            <a:xfrm>
              <a:off x="554750" y="2974425"/>
              <a:ext cx="15000" cy="14200"/>
            </a:xfrm>
            <a:custGeom>
              <a:rect b="b" l="l" r="r" t="t"/>
              <a:pathLst>
                <a:path extrusionOk="0" h="568" w="600">
                  <a:moveTo>
                    <a:pt x="259" y="1"/>
                  </a:moveTo>
                  <a:cubicBezTo>
                    <a:pt x="135" y="42"/>
                    <a:pt x="0" y="177"/>
                    <a:pt x="42" y="301"/>
                  </a:cubicBezTo>
                  <a:cubicBezTo>
                    <a:pt x="42" y="453"/>
                    <a:pt x="143" y="567"/>
                    <a:pt x="251" y="567"/>
                  </a:cubicBezTo>
                  <a:cubicBezTo>
                    <a:pt x="267" y="567"/>
                    <a:pt x="284" y="565"/>
                    <a:pt x="300" y="559"/>
                  </a:cubicBezTo>
                  <a:cubicBezTo>
                    <a:pt x="476" y="559"/>
                    <a:pt x="600"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42"/>
            <p:cNvSpPr/>
            <p:nvPr/>
          </p:nvSpPr>
          <p:spPr>
            <a:xfrm>
              <a:off x="619375" y="2900250"/>
              <a:ext cx="13975" cy="13975"/>
            </a:xfrm>
            <a:custGeom>
              <a:rect b="b" l="l" r="r" t="t"/>
              <a:pathLst>
                <a:path extrusionOk="0" h="559" w="559">
                  <a:moveTo>
                    <a:pt x="259" y="1"/>
                  </a:moveTo>
                  <a:cubicBezTo>
                    <a:pt x="83" y="42"/>
                    <a:pt x="0" y="166"/>
                    <a:pt x="0" y="300"/>
                  </a:cubicBezTo>
                  <a:cubicBezTo>
                    <a:pt x="0" y="466"/>
                    <a:pt x="134" y="559"/>
                    <a:pt x="300" y="559"/>
                  </a:cubicBezTo>
                  <a:cubicBezTo>
                    <a:pt x="434" y="559"/>
                    <a:pt x="558" y="425"/>
                    <a:pt x="558" y="259"/>
                  </a:cubicBezTo>
                  <a:cubicBezTo>
                    <a:pt x="517" y="12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42"/>
            <p:cNvSpPr/>
            <p:nvPr/>
          </p:nvSpPr>
          <p:spPr>
            <a:xfrm>
              <a:off x="624800" y="2969850"/>
              <a:ext cx="13975" cy="13425"/>
            </a:xfrm>
            <a:custGeom>
              <a:rect b="b" l="l" r="r" t="t"/>
              <a:pathLst>
                <a:path extrusionOk="0" h="537" w="559">
                  <a:moveTo>
                    <a:pt x="306" y="1"/>
                  </a:moveTo>
                  <a:cubicBezTo>
                    <a:pt x="290" y="1"/>
                    <a:pt x="274" y="3"/>
                    <a:pt x="259" y="8"/>
                  </a:cubicBezTo>
                  <a:cubicBezTo>
                    <a:pt x="83" y="8"/>
                    <a:pt x="0" y="143"/>
                    <a:pt x="0" y="267"/>
                  </a:cubicBezTo>
                  <a:cubicBezTo>
                    <a:pt x="0" y="416"/>
                    <a:pt x="90" y="536"/>
                    <a:pt x="226" y="536"/>
                  </a:cubicBezTo>
                  <a:cubicBezTo>
                    <a:pt x="249" y="536"/>
                    <a:pt x="274" y="533"/>
                    <a:pt x="300" y="525"/>
                  </a:cubicBezTo>
                  <a:cubicBezTo>
                    <a:pt x="434" y="525"/>
                    <a:pt x="558" y="401"/>
                    <a:pt x="558" y="225"/>
                  </a:cubicBezTo>
                  <a:cubicBezTo>
                    <a:pt x="522" y="117"/>
                    <a:pt x="415" y="1"/>
                    <a:pt x="30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42"/>
            <p:cNvSpPr/>
            <p:nvPr/>
          </p:nvSpPr>
          <p:spPr>
            <a:xfrm>
              <a:off x="519325" y="2879575"/>
              <a:ext cx="7525" cy="7775"/>
            </a:xfrm>
            <a:custGeom>
              <a:rect b="b" l="l" r="r" t="t"/>
              <a:pathLst>
                <a:path extrusionOk="0" h="311" w="301">
                  <a:moveTo>
                    <a:pt x="301" y="0"/>
                  </a:moveTo>
                  <a:lnTo>
                    <a:pt x="1" y="52"/>
                  </a:lnTo>
                  <a:lnTo>
                    <a:pt x="42" y="311"/>
                  </a:lnTo>
                  <a:lnTo>
                    <a:pt x="84" y="311"/>
                  </a:lnTo>
                  <a:cubicBezTo>
                    <a:pt x="208" y="259"/>
                    <a:pt x="301" y="135"/>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42"/>
            <p:cNvSpPr/>
            <p:nvPr/>
          </p:nvSpPr>
          <p:spPr>
            <a:xfrm>
              <a:off x="581625" y="2874400"/>
              <a:ext cx="13975" cy="7950"/>
            </a:xfrm>
            <a:custGeom>
              <a:rect b="b" l="l" r="r" t="t"/>
              <a:pathLst>
                <a:path extrusionOk="0" h="318" w="559">
                  <a:moveTo>
                    <a:pt x="559" y="1"/>
                  </a:moveTo>
                  <a:lnTo>
                    <a:pt x="1" y="42"/>
                  </a:lnTo>
                  <a:cubicBezTo>
                    <a:pt x="1" y="83"/>
                    <a:pt x="1" y="83"/>
                    <a:pt x="42" y="125"/>
                  </a:cubicBezTo>
                  <a:cubicBezTo>
                    <a:pt x="42" y="166"/>
                    <a:pt x="42" y="166"/>
                    <a:pt x="94" y="207"/>
                  </a:cubicBezTo>
                  <a:lnTo>
                    <a:pt x="135" y="259"/>
                  </a:lnTo>
                  <a:cubicBezTo>
                    <a:pt x="164" y="288"/>
                    <a:pt x="193" y="318"/>
                    <a:pt x="237" y="318"/>
                  </a:cubicBezTo>
                  <a:cubicBezTo>
                    <a:pt x="255" y="318"/>
                    <a:pt x="276" y="313"/>
                    <a:pt x="300" y="301"/>
                  </a:cubicBezTo>
                  <a:cubicBezTo>
                    <a:pt x="393" y="301"/>
                    <a:pt x="476" y="259"/>
                    <a:pt x="518" y="166"/>
                  </a:cubicBezTo>
                  <a:cubicBezTo>
                    <a:pt x="559" y="125"/>
                    <a:pt x="559" y="83"/>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42"/>
            <p:cNvSpPr/>
            <p:nvPr/>
          </p:nvSpPr>
          <p:spPr>
            <a:xfrm>
              <a:off x="661500" y="3001325"/>
              <a:ext cx="7525" cy="7500"/>
            </a:xfrm>
            <a:custGeom>
              <a:rect b="b" l="l" r="r" t="t"/>
              <a:pathLst>
                <a:path extrusionOk="0" h="300" w="301">
                  <a:moveTo>
                    <a:pt x="259" y="0"/>
                  </a:moveTo>
                  <a:cubicBezTo>
                    <a:pt x="207" y="0"/>
                    <a:pt x="166" y="42"/>
                    <a:pt x="124" y="93"/>
                  </a:cubicBezTo>
                  <a:cubicBezTo>
                    <a:pt x="42" y="135"/>
                    <a:pt x="42" y="176"/>
                    <a:pt x="0" y="259"/>
                  </a:cubicBezTo>
                  <a:lnTo>
                    <a:pt x="0" y="300"/>
                  </a:ln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42"/>
            <p:cNvSpPr/>
            <p:nvPr/>
          </p:nvSpPr>
          <p:spPr>
            <a:xfrm>
              <a:off x="656075" y="2932550"/>
              <a:ext cx="7525" cy="14000"/>
            </a:xfrm>
            <a:custGeom>
              <a:rect b="b" l="l" r="r" t="t"/>
              <a:pathLst>
                <a:path extrusionOk="0" h="560" w="301">
                  <a:moveTo>
                    <a:pt x="259" y="1"/>
                  </a:moveTo>
                  <a:cubicBezTo>
                    <a:pt x="217" y="1"/>
                    <a:pt x="166" y="42"/>
                    <a:pt x="124" y="42"/>
                  </a:cubicBezTo>
                  <a:cubicBezTo>
                    <a:pt x="42" y="125"/>
                    <a:pt x="0" y="208"/>
                    <a:pt x="0" y="301"/>
                  </a:cubicBezTo>
                  <a:cubicBezTo>
                    <a:pt x="42" y="425"/>
                    <a:pt x="83" y="518"/>
                    <a:pt x="217" y="518"/>
                  </a:cubicBezTo>
                  <a:cubicBezTo>
                    <a:pt x="259" y="559"/>
                    <a:pt x="300"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42"/>
            <p:cNvSpPr/>
            <p:nvPr/>
          </p:nvSpPr>
          <p:spPr>
            <a:xfrm>
              <a:off x="651675" y="2870000"/>
              <a:ext cx="7525" cy="7525"/>
            </a:xfrm>
            <a:custGeom>
              <a:rect b="b" l="l" r="r" t="t"/>
              <a:pathLst>
                <a:path extrusionOk="0" h="301" w="301">
                  <a:moveTo>
                    <a:pt x="259" y="1"/>
                  </a:moveTo>
                  <a:lnTo>
                    <a:pt x="0" y="42"/>
                  </a:lnTo>
                  <a:lnTo>
                    <a:pt x="0" y="84"/>
                  </a:lnTo>
                  <a:cubicBezTo>
                    <a:pt x="0" y="177"/>
                    <a:pt x="42" y="218"/>
                    <a:pt x="135" y="259"/>
                  </a:cubicBezTo>
                  <a:cubicBezTo>
                    <a:pt x="176" y="259"/>
                    <a:pt x="218"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42"/>
            <p:cNvSpPr/>
            <p:nvPr/>
          </p:nvSpPr>
          <p:spPr>
            <a:xfrm>
              <a:off x="391125" y="3023025"/>
              <a:ext cx="7525" cy="6500"/>
            </a:xfrm>
            <a:custGeom>
              <a:rect b="b" l="l" r="r" t="t"/>
              <a:pathLst>
                <a:path extrusionOk="0" h="260" w="301">
                  <a:moveTo>
                    <a:pt x="1" y="1"/>
                  </a:moveTo>
                  <a:lnTo>
                    <a:pt x="42" y="259"/>
                  </a:lnTo>
                  <a:lnTo>
                    <a:pt x="301" y="259"/>
                  </a:lnTo>
                  <a:cubicBezTo>
                    <a:pt x="301" y="166"/>
                    <a:pt x="259" y="125"/>
                    <a:pt x="259" y="83"/>
                  </a:cubicBezTo>
                  <a:cubicBezTo>
                    <a:pt x="166" y="42"/>
                    <a:pt x="83"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42"/>
            <p:cNvSpPr/>
            <p:nvPr/>
          </p:nvSpPr>
          <p:spPr>
            <a:xfrm>
              <a:off x="385700" y="2952975"/>
              <a:ext cx="7525" cy="14000"/>
            </a:xfrm>
            <a:custGeom>
              <a:rect b="b" l="l" r="r" t="t"/>
              <a:pathLst>
                <a:path extrusionOk="0" h="560" w="301">
                  <a:moveTo>
                    <a:pt x="1" y="1"/>
                  </a:moveTo>
                  <a:lnTo>
                    <a:pt x="42" y="559"/>
                  </a:lnTo>
                  <a:cubicBezTo>
                    <a:pt x="218" y="559"/>
                    <a:pt x="300" y="425"/>
                    <a:pt x="300" y="259"/>
                  </a:cubicBezTo>
                  <a:cubicBezTo>
                    <a:pt x="300" y="218"/>
                    <a:pt x="300" y="166"/>
                    <a:pt x="259" y="125"/>
                  </a:cubicBezTo>
                  <a:lnTo>
                    <a:pt x="218" y="83"/>
                  </a:lnTo>
                  <a:cubicBezTo>
                    <a:pt x="176" y="42"/>
                    <a:pt x="83"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42"/>
            <p:cNvSpPr/>
            <p:nvPr/>
          </p:nvSpPr>
          <p:spPr>
            <a:xfrm>
              <a:off x="453425" y="3017600"/>
              <a:ext cx="14250" cy="7525"/>
            </a:xfrm>
            <a:custGeom>
              <a:rect b="b" l="l" r="r" t="t"/>
              <a:pathLst>
                <a:path extrusionOk="0" h="301" w="570">
                  <a:moveTo>
                    <a:pt x="259" y="1"/>
                  </a:moveTo>
                  <a:cubicBezTo>
                    <a:pt x="176" y="1"/>
                    <a:pt x="93" y="83"/>
                    <a:pt x="52" y="166"/>
                  </a:cubicBezTo>
                  <a:cubicBezTo>
                    <a:pt x="52" y="218"/>
                    <a:pt x="0" y="259"/>
                    <a:pt x="52" y="300"/>
                  </a:cubicBezTo>
                  <a:lnTo>
                    <a:pt x="569" y="259"/>
                  </a:lnTo>
                  <a:cubicBezTo>
                    <a:pt x="569" y="125"/>
                    <a:pt x="476" y="1"/>
                    <a:pt x="3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42"/>
            <p:cNvSpPr/>
            <p:nvPr/>
          </p:nvSpPr>
          <p:spPr>
            <a:xfrm>
              <a:off x="448250" y="2948400"/>
              <a:ext cx="15025" cy="13350"/>
            </a:xfrm>
            <a:custGeom>
              <a:rect b="b" l="l" r="r" t="t"/>
              <a:pathLst>
                <a:path extrusionOk="0" h="534" w="601">
                  <a:moveTo>
                    <a:pt x="349" y="0"/>
                  </a:moveTo>
                  <a:cubicBezTo>
                    <a:pt x="333" y="0"/>
                    <a:pt x="317" y="3"/>
                    <a:pt x="300" y="8"/>
                  </a:cubicBezTo>
                  <a:cubicBezTo>
                    <a:pt x="125" y="8"/>
                    <a:pt x="1" y="142"/>
                    <a:pt x="42" y="308"/>
                  </a:cubicBezTo>
                  <a:cubicBezTo>
                    <a:pt x="42" y="424"/>
                    <a:pt x="135" y="533"/>
                    <a:pt x="274" y="533"/>
                  </a:cubicBezTo>
                  <a:cubicBezTo>
                    <a:pt x="296" y="533"/>
                    <a:pt x="318" y="530"/>
                    <a:pt x="342" y="525"/>
                  </a:cubicBezTo>
                  <a:cubicBezTo>
                    <a:pt x="466" y="525"/>
                    <a:pt x="600" y="401"/>
                    <a:pt x="559" y="266"/>
                  </a:cubicBezTo>
                  <a:cubicBezTo>
                    <a:pt x="559" y="114"/>
                    <a:pt x="457" y="0"/>
                    <a:pt x="3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42"/>
            <p:cNvSpPr/>
            <p:nvPr/>
          </p:nvSpPr>
          <p:spPr>
            <a:xfrm>
              <a:off x="411550" y="2916275"/>
              <a:ext cx="13975" cy="13975"/>
            </a:xfrm>
            <a:custGeom>
              <a:rect b="b" l="l" r="r" t="t"/>
              <a:pathLst>
                <a:path extrusionOk="0" h="559" w="559">
                  <a:moveTo>
                    <a:pt x="259" y="1"/>
                  </a:moveTo>
                  <a:cubicBezTo>
                    <a:pt x="83" y="1"/>
                    <a:pt x="0" y="135"/>
                    <a:pt x="0" y="300"/>
                  </a:cubicBezTo>
                  <a:cubicBezTo>
                    <a:pt x="0" y="435"/>
                    <a:pt x="125" y="559"/>
                    <a:pt x="300" y="559"/>
                  </a:cubicBezTo>
                  <a:cubicBezTo>
                    <a:pt x="476" y="518"/>
                    <a:pt x="559" y="394"/>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42"/>
            <p:cNvSpPr/>
            <p:nvPr/>
          </p:nvSpPr>
          <p:spPr>
            <a:xfrm>
              <a:off x="416975" y="2985300"/>
              <a:ext cx="13975" cy="13975"/>
            </a:xfrm>
            <a:custGeom>
              <a:rect b="b" l="l" r="r" t="t"/>
              <a:pathLst>
                <a:path extrusionOk="0" h="559" w="559">
                  <a:moveTo>
                    <a:pt x="259" y="0"/>
                  </a:moveTo>
                  <a:cubicBezTo>
                    <a:pt x="83" y="0"/>
                    <a:pt x="1" y="166"/>
                    <a:pt x="1" y="300"/>
                  </a:cubicBezTo>
                  <a:cubicBezTo>
                    <a:pt x="1" y="476"/>
                    <a:pt x="125" y="558"/>
                    <a:pt x="300" y="558"/>
                  </a:cubicBezTo>
                  <a:cubicBezTo>
                    <a:pt x="425" y="558"/>
                    <a:pt x="559" y="424"/>
                    <a:pt x="559" y="259"/>
                  </a:cubicBezTo>
                  <a:cubicBezTo>
                    <a:pt x="559" y="124"/>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42"/>
            <p:cNvSpPr/>
            <p:nvPr/>
          </p:nvSpPr>
          <p:spPr>
            <a:xfrm>
              <a:off x="480575" y="2910850"/>
              <a:ext cx="13975" cy="13975"/>
            </a:xfrm>
            <a:custGeom>
              <a:rect b="b" l="l" r="r" t="t"/>
              <a:pathLst>
                <a:path extrusionOk="0" h="559" w="559">
                  <a:moveTo>
                    <a:pt x="258" y="1"/>
                  </a:moveTo>
                  <a:cubicBezTo>
                    <a:pt x="124" y="1"/>
                    <a:pt x="0" y="135"/>
                    <a:pt x="0" y="300"/>
                  </a:cubicBezTo>
                  <a:cubicBezTo>
                    <a:pt x="41" y="435"/>
                    <a:pt x="165" y="559"/>
                    <a:pt x="300" y="559"/>
                  </a:cubicBezTo>
                  <a:cubicBezTo>
                    <a:pt x="465" y="559"/>
                    <a:pt x="558" y="435"/>
                    <a:pt x="558" y="259"/>
                  </a:cubicBezTo>
                  <a:cubicBezTo>
                    <a:pt x="558" y="94"/>
                    <a:pt x="424" y="1"/>
                    <a:pt x="2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42"/>
            <p:cNvSpPr/>
            <p:nvPr/>
          </p:nvSpPr>
          <p:spPr>
            <a:xfrm>
              <a:off x="485725" y="2979875"/>
              <a:ext cx="14250" cy="13975"/>
            </a:xfrm>
            <a:custGeom>
              <a:rect b="b" l="l" r="r" t="t"/>
              <a:pathLst>
                <a:path extrusionOk="0" h="559" w="570">
                  <a:moveTo>
                    <a:pt x="259" y="0"/>
                  </a:moveTo>
                  <a:cubicBezTo>
                    <a:pt x="135" y="41"/>
                    <a:pt x="1" y="176"/>
                    <a:pt x="1" y="300"/>
                  </a:cubicBezTo>
                  <a:cubicBezTo>
                    <a:pt x="1" y="476"/>
                    <a:pt x="177" y="558"/>
                    <a:pt x="311" y="558"/>
                  </a:cubicBezTo>
                  <a:cubicBezTo>
                    <a:pt x="476" y="558"/>
                    <a:pt x="569" y="434"/>
                    <a:pt x="569" y="259"/>
                  </a:cubicBezTo>
                  <a:cubicBezTo>
                    <a:pt x="56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42"/>
            <p:cNvSpPr/>
            <p:nvPr/>
          </p:nvSpPr>
          <p:spPr>
            <a:xfrm>
              <a:off x="381300" y="2890425"/>
              <a:ext cx="7525" cy="7525"/>
            </a:xfrm>
            <a:custGeom>
              <a:rect b="b" l="l" r="r" t="t"/>
              <a:pathLst>
                <a:path extrusionOk="0" h="301" w="301">
                  <a:moveTo>
                    <a:pt x="259" y="1"/>
                  </a:moveTo>
                  <a:lnTo>
                    <a:pt x="1" y="42"/>
                  </a:lnTo>
                  <a:lnTo>
                    <a:pt x="1" y="301"/>
                  </a:lnTo>
                  <a:lnTo>
                    <a:pt x="94" y="301"/>
                  </a:lnTo>
                  <a:cubicBezTo>
                    <a:pt x="218" y="259"/>
                    <a:pt x="301"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42"/>
            <p:cNvSpPr/>
            <p:nvPr/>
          </p:nvSpPr>
          <p:spPr>
            <a:xfrm>
              <a:off x="443850" y="2885000"/>
              <a:ext cx="14000" cy="7525"/>
            </a:xfrm>
            <a:custGeom>
              <a:rect b="b" l="l" r="r" t="t"/>
              <a:pathLst>
                <a:path extrusionOk="0" h="301" w="560">
                  <a:moveTo>
                    <a:pt x="559" y="1"/>
                  </a:moveTo>
                  <a:lnTo>
                    <a:pt x="1" y="42"/>
                  </a:lnTo>
                  <a:cubicBezTo>
                    <a:pt x="1" y="218"/>
                    <a:pt x="125" y="300"/>
                    <a:pt x="301" y="300"/>
                  </a:cubicBezTo>
                  <a:cubicBezTo>
                    <a:pt x="435" y="300"/>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42"/>
            <p:cNvSpPr/>
            <p:nvPr/>
          </p:nvSpPr>
          <p:spPr>
            <a:xfrm>
              <a:off x="523475" y="3012175"/>
              <a:ext cx="6475" cy="7525"/>
            </a:xfrm>
            <a:custGeom>
              <a:rect b="b" l="l" r="r" t="t"/>
              <a:pathLst>
                <a:path extrusionOk="0" h="301" w="259">
                  <a:moveTo>
                    <a:pt x="259" y="0"/>
                  </a:moveTo>
                  <a:cubicBezTo>
                    <a:pt x="176" y="0"/>
                    <a:pt x="135" y="42"/>
                    <a:pt x="93" y="42"/>
                  </a:cubicBezTo>
                  <a:cubicBezTo>
                    <a:pt x="42" y="124"/>
                    <a:pt x="0" y="218"/>
                    <a:pt x="0" y="300"/>
                  </a:cubicBez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42"/>
            <p:cNvSpPr/>
            <p:nvPr/>
          </p:nvSpPr>
          <p:spPr>
            <a:xfrm>
              <a:off x="518050" y="2943150"/>
              <a:ext cx="7775" cy="14000"/>
            </a:xfrm>
            <a:custGeom>
              <a:rect b="b" l="l" r="r" t="t"/>
              <a:pathLst>
                <a:path extrusionOk="0" h="560" w="311">
                  <a:moveTo>
                    <a:pt x="217" y="1"/>
                  </a:moveTo>
                  <a:cubicBezTo>
                    <a:pt x="93" y="42"/>
                    <a:pt x="0" y="177"/>
                    <a:pt x="0" y="301"/>
                  </a:cubicBezTo>
                  <a:cubicBezTo>
                    <a:pt x="0" y="394"/>
                    <a:pt x="93" y="476"/>
                    <a:pt x="176" y="518"/>
                  </a:cubicBezTo>
                  <a:cubicBezTo>
                    <a:pt x="217" y="559"/>
                    <a:pt x="259" y="559"/>
                    <a:pt x="31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42"/>
            <p:cNvSpPr/>
            <p:nvPr/>
          </p:nvSpPr>
          <p:spPr>
            <a:xfrm>
              <a:off x="512875" y="2880875"/>
              <a:ext cx="7525" cy="6675"/>
            </a:xfrm>
            <a:custGeom>
              <a:rect b="b" l="l" r="r" t="t"/>
              <a:pathLst>
                <a:path extrusionOk="0" h="267" w="301">
                  <a:moveTo>
                    <a:pt x="0" y="0"/>
                  </a:moveTo>
                  <a:cubicBezTo>
                    <a:pt x="0" y="145"/>
                    <a:pt x="96" y="266"/>
                    <a:pt x="237" y="266"/>
                  </a:cubicBezTo>
                  <a:cubicBezTo>
                    <a:pt x="257" y="266"/>
                    <a:pt x="278" y="264"/>
                    <a:pt x="30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42"/>
            <p:cNvSpPr/>
            <p:nvPr/>
          </p:nvSpPr>
          <p:spPr>
            <a:xfrm>
              <a:off x="253100" y="3033425"/>
              <a:ext cx="7775" cy="6700"/>
            </a:xfrm>
            <a:custGeom>
              <a:rect b="b" l="l" r="r" t="t"/>
              <a:pathLst>
                <a:path extrusionOk="0" h="268" w="311">
                  <a:moveTo>
                    <a:pt x="51" y="1"/>
                  </a:moveTo>
                  <a:cubicBezTo>
                    <a:pt x="34" y="1"/>
                    <a:pt x="18" y="3"/>
                    <a:pt x="1" y="9"/>
                  </a:cubicBezTo>
                  <a:lnTo>
                    <a:pt x="1" y="267"/>
                  </a:lnTo>
                  <a:lnTo>
                    <a:pt x="311" y="226"/>
                  </a:lnTo>
                  <a:cubicBezTo>
                    <a:pt x="266" y="117"/>
                    <a:pt x="165" y="1"/>
                    <a:pt x="5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42"/>
            <p:cNvSpPr/>
            <p:nvPr/>
          </p:nvSpPr>
          <p:spPr>
            <a:xfrm>
              <a:off x="255425" y="2970050"/>
              <a:ext cx="25" cy="2350"/>
            </a:xfrm>
            <a:custGeom>
              <a:rect b="b" l="l" r="r" t="t"/>
              <a:pathLst>
                <a:path extrusionOk="0" h="94" w="1">
                  <a:moveTo>
                    <a:pt x="1" y="0"/>
                  </a:moveTo>
                  <a:lnTo>
                    <a:pt x="1" y="93"/>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42"/>
            <p:cNvSpPr/>
            <p:nvPr/>
          </p:nvSpPr>
          <p:spPr>
            <a:xfrm>
              <a:off x="315650" y="3028200"/>
              <a:ext cx="14000" cy="7775"/>
            </a:xfrm>
            <a:custGeom>
              <a:rect b="b" l="l" r="r" t="t"/>
              <a:pathLst>
                <a:path extrusionOk="0" h="311" w="560">
                  <a:moveTo>
                    <a:pt x="259" y="0"/>
                  </a:moveTo>
                  <a:cubicBezTo>
                    <a:pt x="83" y="0"/>
                    <a:pt x="1" y="135"/>
                    <a:pt x="1" y="311"/>
                  </a:cubicBezTo>
                  <a:lnTo>
                    <a:pt x="559" y="259"/>
                  </a:lnTo>
                  <a:cubicBezTo>
                    <a:pt x="559" y="135"/>
                    <a:pt x="476" y="93"/>
                    <a:pt x="4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42"/>
            <p:cNvSpPr/>
            <p:nvPr/>
          </p:nvSpPr>
          <p:spPr>
            <a:xfrm>
              <a:off x="310225" y="2958400"/>
              <a:ext cx="13975" cy="14175"/>
            </a:xfrm>
            <a:custGeom>
              <a:rect b="b" l="l" r="r" t="t"/>
              <a:pathLst>
                <a:path extrusionOk="0" h="567" w="559">
                  <a:moveTo>
                    <a:pt x="259" y="1"/>
                  </a:moveTo>
                  <a:cubicBezTo>
                    <a:pt x="94" y="42"/>
                    <a:pt x="1" y="166"/>
                    <a:pt x="1" y="301"/>
                  </a:cubicBezTo>
                  <a:cubicBezTo>
                    <a:pt x="1" y="446"/>
                    <a:pt x="104" y="567"/>
                    <a:pt x="241" y="567"/>
                  </a:cubicBezTo>
                  <a:cubicBezTo>
                    <a:pt x="260" y="567"/>
                    <a:pt x="280" y="564"/>
                    <a:pt x="300"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42"/>
            <p:cNvSpPr/>
            <p:nvPr/>
          </p:nvSpPr>
          <p:spPr>
            <a:xfrm>
              <a:off x="272500" y="2926925"/>
              <a:ext cx="15275" cy="14200"/>
            </a:xfrm>
            <a:custGeom>
              <a:rect b="b" l="l" r="r" t="t"/>
              <a:pathLst>
                <a:path extrusionOk="0" h="568" w="611">
                  <a:moveTo>
                    <a:pt x="325" y="1"/>
                  </a:moveTo>
                  <a:cubicBezTo>
                    <a:pt x="304" y="1"/>
                    <a:pt x="282" y="3"/>
                    <a:pt x="259" y="9"/>
                  </a:cubicBezTo>
                  <a:cubicBezTo>
                    <a:pt x="134" y="9"/>
                    <a:pt x="0" y="133"/>
                    <a:pt x="0" y="309"/>
                  </a:cubicBezTo>
                  <a:cubicBezTo>
                    <a:pt x="52" y="433"/>
                    <a:pt x="176" y="567"/>
                    <a:pt x="310" y="567"/>
                  </a:cubicBezTo>
                  <a:cubicBezTo>
                    <a:pt x="476" y="526"/>
                    <a:pt x="610" y="391"/>
                    <a:pt x="569" y="267"/>
                  </a:cubicBezTo>
                  <a:cubicBezTo>
                    <a:pt x="569" y="115"/>
                    <a:pt x="467"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42"/>
            <p:cNvSpPr/>
            <p:nvPr/>
          </p:nvSpPr>
          <p:spPr>
            <a:xfrm>
              <a:off x="277925" y="2995900"/>
              <a:ext cx="15275" cy="14225"/>
            </a:xfrm>
            <a:custGeom>
              <a:rect b="b" l="l" r="r" t="t"/>
              <a:pathLst>
                <a:path extrusionOk="0" h="569" w="611">
                  <a:moveTo>
                    <a:pt x="259" y="0"/>
                  </a:moveTo>
                  <a:cubicBezTo>
                    <a:pt x="135" y="0"/>
                    <a:pt x="0" y="134"/>
                    <a:pt x="0" y="310"/>
                  </a:cubicBezTo>
                  <a:cubicBezTo>
                    <a:pt x="42" y="434"/>
                    <a:pt x="176" y="569"/>
                    <a:pt x="300" y="569"/>
                  </a:cubicBezTo>
                  <a:cubicBezTo>
                    <a:pt x="476" y="569"/>
                    <a:pt x="610" y="393"/>
                    <a:pt x="559" y="259"/>
                  </a:cubicBezTo>
                  <a:cubicBezTo>
                    <a:pt x="559" y="93"/>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42"/>
            <p:cNvSpPr/>
            <p:nvPr/>
          </p:nvSpPr>
          <p:spPr>
            <a:xfrm>
              <a:off x="342525" y="2921700"/>
              <a:ext cx="14000" cy="14000"/>
            </a:xfrm>
            <a:custGeom>
              <a:rect b="b" l="l" r="r" t="t"/>
              <a:pathLst>
                <a:path extrusionOk="0" h="560" w="560">
                  <a:moveTo>
                    <a:pt x="259" y="1"/>
                  </a:moveTo>
                  <a:cubicBezTo>
                    <a:pt x="94" y="1"/>
                    <a:pt x="1" y="125"/>
                    <a:pt x="1" y="301"/>
                  </a:cubicBezTo>
                  <a:cubicBezTo>
                    <a:pt x="1" y="435"/>
                    <a:pt x="135" y="559"/>
                    <a:pt x="301" y="559"/>
                  </a:cubicBezTo>
                  <a:cubicBezTo>
                    <a:pt x="435" y="518"/>
                    <a:pt x="559" y="383"/>
                    <a:pt x="559" y="259"/>
                  </a:cubicBezTo>
                  <a:cubicBezTo>
                    <a:pt x="518" y="83"/>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42"/>
            <p:cNvSpPr/>
            <p:nvPr/>
          </p:nvSpPr>
          <p:spPr>
            <a:xfrm>
              <a:off x="346925" y="2990725"/>
              <a:ext cx="15025" cy="13975"/>
            </a:xfrm>
            <a:custGeom>
              <a:rect b="b" l="l" r="r" t="t"/>
              <a:pathLst>
                <a:path extrusionOk="0" h="559" w="601">
                  <a:moveTo>
                    <a:pt x="301" y="0"/>
                  </a:moveTo>
                  <a:cubicBezTo>
                    <a:pt x="125" y="0"/>
                    <a:pt x="1" y="124"/>
                    <a:pt x="42" y="300"/>
                  </a:cubicBezTo>
                  <a:cubicBezTo>
                    <a:pt x="42" y="466"/>
                    <a:pt x="176" y="559"/>
                    <a:pt x="342" y="559"/>
                  </a:cubicBezTo>
                  <a:cubicBezTo>
                    <a:pt x="476" y="559"/>
                    <a:pt x="600" y="424"/>
                    <a:pt x="600" y="259"/>
                  </a:cubicBezTo>
                  <a:cubicBezTo>
                    <a:pt x="559" y="83"/>
                    <a:pt x="435"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42"/>
            <p:cNvSpPr/>
            <p:nvPr/>
          </p:nvSpPr>
          <p:spPr>
            <a:xfrm>
              <a:off x="304800" y="2895850"/>
              <a:ext cx="14250" cy="7525"/>
            </a:xfrm>
            <a:custGeom>
              <a:rect b="b" l="l" r="r" t="t"/>
              <a:pathLst>
                <a:path extrusionOk="0" h="301" w="570">
                  <a:moveTo>
                    <a:pt x="569" y="1"/>
                  </a:moveTo>
                  <a:lnTo>
                    <a:pt x="0" y="42"/>
                  </a:lnTo>
                  <a:cubicBezTo>
                    <a:pt x="0" y="218"/>
                    <a:pt x="176" y="301"/>
                    <a:pt x="311" y="301"/>
                  </a:cubicBezTo>
                  <a:cubicBezTo>
                    <a:pt x="476" y="301"/>
                    <a:pt x="569" y="177"/>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42"/>
            <p:cNvSpPr/>
            <p:nvPr/>
          </p:nvSpPr>
          <p:spPr>
            <a:xfrm>
              <a:off x="384675" y="3023025"/>
              <a:ext cx="7525" cy="7525"/>
            </a:xfrm>
            <a:custGeom>
              <a:rect b="b" l="l" r="r" t="t"/>
              <a:pathLst>
                <a:path extrusionOk="0" h="301" w="301">
                  <a:moveTo>
                    <a:pt x="259" y="1"/>
                  </a:moveTo>
                  <a:cubicBezTo>
                    <a:pt x="217" y="1"/>
                    <a:pt x="166" y="1"/>
                    <a:pt x="124" y="42"/>
                  </a:cubicBezTo>
                  <a:cubicBezTo>
                    <a:pt x="42" y="83"/>
                    <a:pt x="0" y="166"/>
                    <a:pt x="0" y="207"/>
                  </a:cubicBezTo>
                  <a:lnTo>
                    <a:pt x="0" y="300"/>
                  </a:ln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42"/>
            <p:cNvSpPr/>
            <p:nvPr/>
          </p:nvSpPr>
          <p:spPr>
            <a:xfrm>
              <a:off x="379250" y="2952975"/>
              <a:ext cx="7500" cy="14000"/>
            </a:xfrm>
            <a:custGeom>
              <a:rect b="b" l="l" r="r" t="t"/>
              <a:pathLst>
                <a:path extrusionOk="0" h="560" w="300">
                  <a:moveTo>
                    <a:pt x="259" y="1"/>
                  </a:moveTo>
                  <a:cubicBezTo>
                    <a:pt x="217" y="42"/>
                    <a:pt x="176" y="42"/>
                    <a:pt x="124" y="83"/>
                  </a:cubicBezTo>
                  <a:cubicBezTo>
                    <a:pt x="41" y="125"/>
                    <a:pt x="0" y="218"/>
                    <a:pt x="0" y="301"/>
                  </a:cubicBezTo>
                  <a:cubicBezTo>
                    <a:pt x="41" y="42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42"/>
            <p:cNvSpPr/>
            <p:nvPr/>
          </p:nvSpPr>
          <p:spPr>
            <a:xfrm>
              <a:off x="373800" y="2891475"/>
              <a:ext cx="7525" cy="6475"/>
            </a:xfrm>
            <a:custGeom>
              <a:rect b="b" l="l" r="r" t="t"/>
              <a:pathLst>
                <a:path extrusionOk="0" h="259" w="301">
                  <a:moveTo>
                    <a:pt x="1" y="0"/>
                  </a:moveTo>
                  <a:lnTo>
                    <a:pt x="42" y="41"/>
                  </a:lnTo>
                  <a:cubicBezTo>
                    <a:pt x="42" y="134"/>
                    <a:pt x="84" y="176"/>
                    <a:pt x="177" y="217"/>
                  </a:cubicBezTo>
                  <a:cubicBezTo>
                    <a:pt x="218" y="259"/>
                    <a:pt x="259" y="259"/>
                    <a:pt x="301" y="259"/>
                  </a:cubicBez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42"/>
            <p:cNvSpPr/>
            <p:nvPr/>
          </p:nvSpPr>
          <p:spPr>
            <a:xfrm>
              <a:off x="251025" y="3033625"/>
              <a:ext cx="2100" cy="6500"/>
            </a:xfrm>
            <a:custGeom>
              <a:rect b="b" l="l" r="r" t="t"/>
              <a:pathLst>
                <a:path extrusionOk="0" h="260" w="84">
                  <a:moveTo>
                    <a:pt x="42" y="1"/>
                  </a:moveTo>
                  <a:lnTo>
                    <a:pt x="1" y="259"/>
                  </a:lnTo>
                  <a:lnTo>
                    <a:pt x="84" y="259"/>
                  </a:lnTo>
                  <a:lnTo>
                    <a:pt x="8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42"/>
            <p:cNvSpPr/>
            <p:nvPr/>
          </p:nvSpPr>
          <p:spPr>
            <a:xfrm>
              <a:off x="1478800" y="2667625"/>
              <a:ext cx="6475" cy="6475"/>
            </a:xfrm>
            <a:custGeom>
              <a:rect b="b" l="l" r="r" t="t"/>
              <a:pathLst>
                <a:path extrusionOk="0" h="259" w="259">
                  <a:moveTo>
                    <a:pt x="259" y="0"/>
                  </a:moveTo>
                  <a:lnTo>
                    <a:pt x="0" y="42"/>
                  </a:lnTo>
                  <a:lnTo>
                    <a:pt x="0" y="259"/>
                  </a:lnTo>
                  <a:lnTo>
                    <a:pt x="259" y="125"/>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42"/>
            <p:cNvSpPr/>
            <p:nvPr/>
          </p:nvSpPr>
          <p:spPr>
            <a:xfrm>
              <a:off x="1344125" y="2741350"/>
              <a:ext cx="2350" cy="475"/>
            </a:xfrm>
            <a:custGeom>
              <a:rect b="b" l="l" r="r" t="t"/>
              <a:pathLst>
                <a:path extrusionOk="0" h="19" w="94">
                  <a:moveTo>
                    <a:pt x="32" y="0"/>
                  </a:moveTo>
                  <a:cubicBezTo>
                    <a:pt x="24" y="0"/>
                    <a:pt x="14" y="5"/>
                    <a:pt x="1" y="19"/>
                  </a:cubicBezTo>
                  <a:lnTo>
                    <a:pt x="94" y="19"/>
                  </a:lnTo>
                  <a:cubicBezTo>
                    <a:pt x="59" y="19"/>
                    <a:pt x="48" y="0"/>
                    <a:pt x="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42"/>
            <p:cNvSpPr/>
            <p:nvPr/>
          </p:nvSpPr>
          <p:spPr>
            <a:xfrm>
              <a:off x="1369975" y="2704075"/>
              <a:ext cx="13975" cy="13975"/>
            </a:xfrm>
            <a:custGeom>
              <a:rect b="b" l="l" r="r" t="t"/>
              <a:pathLst>
                <a:path extrusionOk="0" h="559" w="559">
                  <a:moveTo>
                    <a:pt x="259" y="0"/>
                  </a:moveTo>
                  <a:cubicBezTo>
                    <a:pt x="135" y="0"/>
                    <a:pt x="1" y="135"/>
                    <a:pt x="1" y="300"/>
                  </a:cubicBezTo>
                  <a:cubicBezTo>
                    <a:pt x="1" y="435"/>
                    <a:pt x="176" y="559"/>
                    <a:pt x="300" y="559"/>
                  </a:cubicBezTo>
                  <a:cubicBezTo>
                    <a:pt x="476" y="559"/>
                    <a:pt x="559" y="393"/>
                    <a:pt x="559" y="259"/>
                  </a:cubicBezTo>
                  <a:cubicBezTo>
                    <a:pt x="559" y="9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42"/>
            <p:cNvSpPr/>
            <p:nvPr/>
          </p:nvSpPr>
          <p:spPr>
            <a:xfrm>
              <a:off x="1340000" y="2678225"/>
              <a:ext cx="7525" cy="7525"/>
            </a:xfrm>
            <a:custGeom>
              <a:rect b="b" l="l" r="r" t="t"/>
              <a:pathLst>
                <a:path extrusionOk="0" h="301" w="301">
                  <a:moveTo>
                    <a:pt x="259" y="0"/>
                  </a:moveTo>
                  <a:lnTo>
                    <a:pt x="0" y="42"/>
                  </a:lnTo>
                  <a:lnTo>
                    <a:pt x="42" y="300"/>
                  </a:lnTo>
                  <a:lnTo>
                    <a:pt x="83" y="300"/>
                  </a:lnTo>
                  <a:cubicBezTo>
                    <a:pt x="124" y="259"/>
                    <a:pt x="207" y="218"/>
                    <a:pt x="259" y="176"/>
                  </a:cubicBezTo>
                  <a:cubicBezTo>
                    <a:pt x="259" y="135"/>
                    <a:pt x="300" y="93"/>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42"/>
            <p:cNvSpPr/>
            <p:nvPr/>
          </p:nvSpPr>
          <p:spPr>
            <a:xfrm>
              <a:off x="1402275" y="2672800"/>
              <a:ext cx="14000" cy="7775"/>
            </a:xfrm>
            <a:custGeom>
              <a:rect b="b" l="l" r="r" t="t"/>
              <a:pathLst>
                <a:path extrusionOk="0" h="311" w="560">
                  <a:moveTo>
                    <a:pt x="559" y="0"/>
                  </a:moveTo>
                  <a:lnTo>
                    <a:pt x="1" y="52"/>
                  </a:lnTo>
                  <a:lnTo>
                    <a:pt x="1" y="135"/>
                  </a:lnTo>
                  <a:cubicBezTo>
                    <a:pt x="42" y="217"/>
                    <a:pt x="177" y="310"/>
                    <a:pt x="301" y="310"/>
                  </a:cubicBezTo>
                  <a:cubicBezTo>
                    <a:pt x="435" y="31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42"/>
            <p:cNvSpPr/>
            <p:nvPr/>
          </p:nvSpPr>
          <p:spPr>
            <a:xfrm>
              <a:off x="1471300" y="2668650"/>
              <a:ext cx="7525" cy="6500"/>
            </a:xfrm>
            <a:custGeom>
              <a:rect b="b" l="l" r="r" t="t"/>
              <a:pathLst>
                <a:path extrusionOk="0" h="260" w="301">
                  <a:moveTo>
                    <a:pt x="0" y="1"/>
                  </a:moveTo>
                  <a:cubicBezTo>
                    <a:pt x="0" y="125"/>
                    <a:pt x="83" y="218"/>
                    <a:pt x="218" y="259"/>
                  </a:cubicBezTo>
                  <a:lnTo>
                    <a:pt x="300" y="218"/>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42"/>
            <p:cNvSpPr/>
            <p:nvPr/>
          </p:nvSpPr>
          <p:spPr>
            <a:xfrm>
              <a:off x="1206350" y="2751625"/>
              <a:ext cx="7525" cy="13975"/>
            </a:xfrm>
            <a:custGeom>
              <a:rect b="b" l="l" r="r" t="t"/>
              <a:pathLst>
                <a:path extrusionOk="0" h="559" w="301">
                  <a:moveTo>
                    <a:pt x="1" y="1"/>
                  </a:moveTo>
                  <a:lnTo>
                    <a:pt x="42" y="559"/>
                  </a:lnTo>
                  <a:lnTo>
                    <a:pt x="84" y="559"/>
                  </a:lnTo>
                  <a:cubicBezTo>
                    <a:pt x="218" y="518"/>
                    <a:pt x="301" y="383"/>
                    <a:pt x="301" y="259"/>
                  </a:cubicBezTo>
                  <a:cubicBezTo>
                    <a:pt x="301" y="125"/>
                    <a:pt x="12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42"/>
            <p:cNvSpPr/>
            <p:nvPr/>
          </p:nvSpPr>
          <p:spPr>
            <a:xfrm>
              <a:off x="1268925" y="2746200"/>
              <a:ext cx="13975" cy="14175"/>
            </a:xfrm>
            <a:custGeom>
              <a:rect b="b" l="l" r="r" t="t"/>
              <a:pathLst>
                <a:path extrusionOk="0" h="567" w="559">
                  <a:moveTo>
                    <a:pt x="259" y="1"/>
                  </a:moveTo>
                  <a:cubicBezTo>
                    <a:pt x="124" y="42"/>
                    <a:pt x="0" y="166"/>
                    <a:pt x="0" y="300"/>
                  </a:cubicBezTo>
                  <a:cubicBezTo>
                    <a:pt x="0" y="453"/>
                    <a:pt x="125" y="567"/>
                    <a:pt x="246" y="567"/>
                  </a:cubicBezTo>
                  <a:cubicBezTo>
                    <a:pt x="264" y="567"/>
                    <a:pt x="282" y="564"/>
                    <a:pt x="300" y="559"/>
                  </a:cubicBezTo>
                  <a:cubicBezTo>
                    <a:pt x="465" y="559"/>
                    <a:pt x="558" y="424"/>
                    <a:pt x="558" y="259"/>
                  </a:cubicBezTo>
                  <a:cubicBezTo>
                    <a:pt x="558"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42"/>
            <p:cNvSpPr/>
            <p:nvPr/>
          </p:nvSpPr>
          <p:spPr>
            <a:xfrm>
              <a:off x="1231175" y="2714725"/>
              <a:ext cx="15025" cy="14175"/>
            </a:xfrm>
            <a:custGeom>
              <a:rect b="b" l="l" r="r" t="t"/>
              <a:pathLst>
                <a:path extrusionOk="0" h="567" w="601">
                  <a:moveTo>
                    <a:pt x="349" y="1"/>
                  </a:moveTo>
                  <a:cubicBezTo>
                    <a:pt x="333" y="1"/>
                    <a:pt x="317" y="3"/>
                    <a:pt x="300" y="9"/>
                  </a:cubicBezTo>
                  <a:cubicBezTo>
                    <a:pt x="125" y="9"/>
                    <a:pt x="1" y="133"/>
                    <a:pt x="42" y="308"/>
                  </a:cubicBezTo>
                  <a:cubicBezTo>
                    <a:pt x="42" y="443"/>
                    <a:pt x="166" y="567"/>
                    <a:pt x="342" y="567"/>
                  </a:cubicBezTo>
                  <a:cubicBezTo>
                    <a:pt x="476" y="525"/>
                    <a:pt x="600" y="391"/>
                    <a:pt x="600" y="267"/>
                  </a:cubicBezTo>
                  <a:cubicBezTo>
                    <a:pt x="564" y="114"/>
                    <a:pt x="458" y="1"/>
                    <a:pt x="34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42"/>
            <p:cNvSpPr/>
            <p:nvPr/>
          </p:nvSpPr>
          <p:spPr>
            <a:xfrm>
              <a:off x="1236600" y="2783950"/>
              <a:ext cx="13975" cy="11650"/>
            </a:xfrm>
            <a:custGeom>
              <a:rect b="b" l="l" r="r" t="t"/>
              <a:pathLst>
                <a:path extrusionOk="0" h="466" w="559">
                  <a:moveTo>
                    <a:pt x="259" y="0"/>
                  </a:moveTo>
                  <a:cubicBezTo>
                    <a:pt x="125" y="0"/>
                    <a:pt x="1" y="124"/>
                    <a:pt x="42" y="300"/>
                  </a:cubicBezTo>
                  <a:cubicBezTo>
                    <a:pt x="42" y="383"/>
                    <a:pt x="42" y="424"/>
                    <a:pt x="125" y="465"/>
                  </a:cubicBezTo>
                  <a:lnTo>
                    <a:pt x="559" y="259"/>
                  </a:lnTo>
                  <a:cubicBezTo>
                    <a:pt x="559" y="83"/>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42"/>
            <p:cNvSpPr/>
            <p:nvPr/>
          </p:nvSpPr>
          <p:spPr>
            <a:xfrm>
              <a:off x="1301225" y="2709500"/>
              <a:ext cx="13975" cy="13975"/>
            </a:xfrm>
            <a:custGeom>
              <a:rect b="b" l="l" r="r" t="t"/>
              <a:pathLst>
                <a:path extrusionOk="0" h="559" w="559">
                  <a:moveTo>
                    <a:pt x="259" y="0"/>
                  </a:moveTo>
                  <a:cubicBezTo>
                    <a:pt x="83" y="0"/>
                    <a:pt x="0" y="135"/>
                    <a:pt x="0" y="300"/>
                  </a:cubicBezTo>
                  <a:cubicBezTo>
                    <a:pt x="0" y="435"/>
                    <a:pt x="124" y="559"/>
                    <a:pt x="300" y="559"/>
                  </a:cubicBezTo>
                  <a:cubicBezTo>
                    <a:pt x="424" y="517"/>
                    <a:pt x="559" y="393"/>
                    <a:pt x="559" y="259"/>
                  </a:cubicBezTo>
                  <a:cubicBezTo>
                    <a:pt x="559"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42"/>
            <p:cNvSpPr/>
            <p:nvPr/>
          </p:nvSpPr>
          <p:spPr>
            <a:xfrm>
              <a:off x="1200925" y="2689075"/>
              <a:ext cx="7525" cy="7525"/>
            </a:xfrm>
            <a:custGeom>
              <a:rect b="b" l="l" r="r" t="t"/>
              <a:pathLst>
                <a:path extrusionOk="0" h="301" w="301">
                  <a:moveTo>
                    <a:pt x="1" y="1"/>
                  </a:moveTo>
                  <a:lnTo>
                    <a:pt x="42" y="300"/>
                  </a:lnTo>
                  <a:lnTo>
                    <a:pt x="84" y="300"/>
                  </a:lnTo>
                  <a:cubicBezTo>
                    <a:pt x="218" y="259"/>
                    <a:pt x="301" y="125"/>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42"/>
            <p:cNvSpPr/>
            <p:nvPr/>
          </p:nvSpPr>
          <p:spPr>
            <a:xfrm>
              <a:off x="1263475" y="2683650"/>
              <a:ext cx="14000" cy="7525"/>
            </a:xfrm>
            <a:custGeom>
              <a:rect b="b" l="l" r="r" t="t"/>
              <a:pathLst>
                <a:path extrusionOk="0" h="301" w="560">
                  <a:moveTo>
                    <a:pt x="559" y="1"/>
                  </a:moveTo>
                  <a:lnTo>
                    <a:pt x="1" y="42"/>
                  </a:lnTo>
                  <a:cubicBezTo>
                    <a:pt x="42" y="218"/>
                    <a:pt x="166" y="300"/>
                    <a:pt x="301" y="300"/>
                  </a:cubicBezTo>
                  <a:cubicBezTo>
                    <a:pt x="477" y="300"/>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42"/>
            <p:cNvSpPr/>
            <p:nvPr/>
          </p:nvSpPr>
          <p:spPr>
            <a:xfrm>
              <a:off x="1338700" y="2741800"/>
              <a:ext cx="6500" cy="3400"/>
            </a:xfrm>
            <a:custGeom>
              <a:rect b="b" l="l" r="r" t="t"/>
              <a:pathLst>
                <a:path extrusionOk="0" h="136" w="260">
                  <a:moveTo>
                    <a:pt x="218" y="1"/>
                  </a:moveTo>
                  <a:cubicBezTo>
                    <a:pt x="176" y="1"/>
                    <a:pt x="135" y="1"/>
                    <a:pt x="94" y="42"/>
                  </a:cubicBezTo>
                  <a:cubicBezTo>
                    <a:pt x="52" y="42"/>
                    <a:pt x="52" y="84"/>
                    <a:pt x="1" y="135"/>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42"/>
            <p:cNvSpPr/>
            <p:nvPr/>
          </p:nvSpPr>
          <p:spPr>
            <a:xfrm>
              <a:off x="1333525" y="2679250"/>
              <a:ext cx="7525" cy="6500"/>
            </a:xfrm>
            <a:custGeom>
              <a:rect b="b" l="l" r="r" t="t"/>
              <a:pathLst>
                <a:path extrusionOk="0" h="260" w="301">
                  <a:moveTo>
                    <a:pt x="1" y="1"/>
                  </a:moveTo>
                  <a:cubicBezTo>
                    <a:pt x="1" y="177"/>
                    <a:pt x="125" y="259"/>
                    <a:pt x="301"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42"/>
            <p:cNvSpPr/>
            <p:nvPr/>
          </p:nvSpPr>
          <p:spPr>
            <a:xfrm>
              <a:off x="1072725" y="2831250"/>
              <a:ext cx="7525" cy="7500"/>
            </a:xfrm>
            <a:custGeom>
              <a:rect b="b" l="l" r="r" t="t"/>
              <a:pathLst>
                <a:path extrusionOk="0" h="300" w="301">
                  <a:moveTo>
                    <a:pt x="1" y="0"/>
                  </a:moveTo>
                  <a:lnTo>
                    <a:pt x="42" y="300"/>
                  </a:lnTo>
                  <a:lnTo>
                    <a:pt x="301" y="259"/>
                  </a:lnTo>
                  <a:cubicBezTo>
                    <a:pt x="301" y="176"/>
                    <a:pt x="259" y="83"/>
                    <a:pt x="176" y="41"/>
                  </a:cubicBezTo>
                  <a:cubicBezTo>
                    <a:pt x="135" y="41"/>
                    <a:pt x="94"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42"/>
            <p:cNvSpPr/>
            <p:nvPr/>
          </p:nvSpPr>
          <p:spPr>
            <a:xfrm>
              <a:off x="1067300" y="2762225"/>
              <a:ext cx="7775" cy="13975"/>
            </a:xfrm>
            <a:custGeom>
              <a:rect b="b" l="l" r="r" t="t"/>
              <a:pathLst>
                <a:path extrusionOk="0" h="559" w="311">
                  <a:moveTo>
                    <a:pt x="1" y="1"/>
                  </a:moveTo>
                  <a:lnTo>
                    <a:pt x="52" y="559"/>
                  </a:lnTo>
                  <a:lnTo>
                    <a:pt x="135" y="559"/>
                  </a:lnTo>
                  <a:cubicBezTo>
                    <a:pt x="218" y="518"/>
                    <a:pt x="311" y="393"/>
                    <a:pt x="311" y="259"/>
                  </a:cubicBezTo>
                  <a:cubicBezTo>
                    <a:pt x="311" y="94"/>
                    <a:pt x="17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42"/>
            <p:cNvSpPr/>
            <p:nvPr/>
          </p:nvSpPr>
          <p:spPr>
            <a:xfrm>
              <a:off x="1135275" y="2825800"/>
              <a:ext cx="14000" cy="7525"/>
            </a:xfrm>
            <a:custGeom>
              <a:rect b="b" l="l" r="r" t="t"/>
              <a:pathLst>
                <a:path extrusionOk="0" h="301" w="560">
                  <a:moveTo>
                    <a:pt x="259" y="1"/>
                  </a:moveTo>
                  <a:cubicBezTo>
                    <a:pt x="218" y="42"/>
                    <a:pt x="125" y="42"/>
                    <a:pt x="83" y="135"/>
                  </a:cubicBezTo>
                  <a:cubicBezTo>
                    <a:pt x="42" y="177"/>
                    <a:pt x="1" y="259"/>
                    <a:pt x="42" y="301"/>
                  </a:cubicBezTo>
                  <a:lnTo>
                    <a:pt x="559" y="259"/>
                  </a:lnTo>
                  <a:cubicBezTo>
                    <a:pt x="559" y="218"/>
                    <a:pt x="559" y="177"/>
                    <a:pt x="518" y="135"/>
                  </a:cubicBezTo>
                  <a:cubicBezTo>
                    <a:pt x="476" y="42"/>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42"/>
            <p:cNvSpPr/>
            <p:nvPr/>
          </p:nvSpPr>
          <p:spPr>
            <a:xfrm>
              <a:off x="1129850" y="2756800"/>
              <a:ext cx="15025" cy="14250"/>
            </a:xfrm>
            <a:custGeom>
              <a:rect b="b" l="l" r="r" t="t"/>
              <a:pathLst>
                <a:path extrusionOk="0" h="570" w="601">
                  <a:moveTo>
                    <a:pt x="300" y="0"/>
                  </a:moveTo>
                  <a:cubicBezTo>
                    <a:pt x="135" y="0"/>
                    <a:pt x="1" y="176"/>
                    <a:pt x="42" y="311"/>
                  </a:cubicBezTo>
                  <a:cubicBezTo>
                    <a:pt x="42" y="476"/>
                    <a:pt x="176" y="569"/>
                    <a:pt x="342" y="569"/>
                  </a:cubicBezTo>
                  <a:cubicBezTo>
                    <a:pt x="476" y="569"/>
                    <a:pt x="600" y="435"/>
                    <a:pt x="600" y="259"/>
                  </a:cubicBezTo>
                  <a:cubicBezTo>
                    <a:pt x="559" y="135"/>
                    <a:pt x="435"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42"/>
            <p:cNvSpPr/>
            <p:nvPr/>
          </p:nvSpPr>
          <p:spPr>
            <a:xfrm>
              <a:off x="1093150" y="2724500"/>
              <a:ext cx="14250" cy="14425"/>
            </a:xfrm>
            <a:custGeom>
              <a:rect b="b" l="l" r="r" t="t"/>
              <a:pathLst>
                <a:path extrusionOk="0" h="577" w="570">
                  <a:moveTo>
                    <a:pt x="259" y="0"/>
                  </a:moveTo>
                  <a:cubicBezTo>
                    <a:pt x="94" y="52"/>
                    <a:pt x="0" y="176"/>
                    <a:pt x="0" y="310"/>
                  </a:cubicBezTo>
                  <a:cubicBezTo>
                    <a:pt x="0" y="455"/>
                    <a:pt x="104" y="576"/>
                    <a:pt x="247" y="576"/>
                  </a:cubicBezTo>
                  <a:cubicBezTo>
                    <a:pt x="268" y="576"/>
                    <a:pt x="289" y="574"/>
                    <a:pt x="311" y="569"/>
                  </a:cubicBezTo>
                  <a:cubicBezTo>
                    <a:pt x="476" y="569"/>
                    <a:pt x="569" y="434"/>
                    <a:pt x="569" y="259"/>
                  </a:cubicBezTo>
                  <a:cubicBezTo>
                    <a:pt x="569" y="13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42"/>
            <p:cNvSpPr/>
            <p:nvPr/>
          </p:nvSpPr>
          <p:spPr>
            <a:xfrm>
              <a:off x="1098575" y="2794350"/>
              <a:ext cx="13975" cy="14175"/>
            </a:xfrm>
            <a:custGeom>
              <a:rect b="b" l="l" r="r" t="t"/>
              <a:pathLst>
                <a:path extrusionOk="0" h="567" w="559">
                  <a:moveTo>
                    <a:pt x="310" y="0"/>
                  </a:moveTo>
                  <a:cubicBezTo>
                    <a:pt x="293" y="0"/>
                    <a:pt x="276" y="3"/>
                    <a:pt x="259" y="8"/>
                  </a:cubicBezTo>
                  <a:cubicBezTo>
                    <a:pt x="94" y="8"/>
                    <a:pt x="1" y="142"/>
                    <a:pt x="1" y="308"/>
                  </a:cubicBezTo>
                  <a:cubicBezTo>
                    <a:pt x="1" y="442"/>
                    <a:pt x="135" y="566"/>
                    <a:pt x="300" y="566"/>
                  </a:cubicBezTo>
                  <a:cubicBezTo>
                    <a:pt x="435" y="525"/>
                    <a:pt x="559" y="401"/>
                    <a:pt x="559" y="266"/>
                  </a:cubicBezTo>
                  <a:cubicBezTo>
                    <a:pt x="559" y="122"/>
                    <a:pt x="432" y="0"/>
                    <a:pt x="31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42"/>
            <p:cNvSpPr/>
            <p:nvPr/>
          </p:nvSpPr>
          <p:spPr>
            <a:xfrm>
              <a:off x="1162175" y="2720150"/>
              <a:ext cx="13975" cy="13350"/>
            </a:xfrm>
            <a:custGeom>
              <a:rect b="b" l="l" r="r" t="t"/>
              <a:pathLst>
                <a:path extrusionOk="0" h="534" w="559">
                  <a:moveTo>
                    <a:pt x="325" y="1"/>
                  </a:moveTo>
                  <a:cubicBezTo>
                    <a:pt x="304" y="1"/>
                    <a:pt x="282" y="3"/>
                    <a:pt x="258" y="9"/>
                  </a:cubicBezTo>
                  <a:cubicBezTo>
                    <a:pt x="134" y="9"/>
                    <a:pt x="0" y="133"/>
                    <a:pt x="0" y="308"/>
                  </a:cubicBezTo>
                  <a:cubicBezTo>
                    <a:pt x="36" y="417"/>
                    <a:pt x="143" y="533"/>
                    <a:pt x="253" y="533"/>
                  </a:cubicBezTo>
                  <a:cubicBezTo>
                    <a:pt x="268" y="533"/>
                    <a:pt x="284" y="531"/>
                    <a:pt x="300" y="526"/>
                  </a:cubicBezTo>
                  <a:cubicBezTo>
                    <a:pt x="476" y="526"/>
                    <a:pt x="558" y="391"/>
                    <a:pt x="558" y="267"/>
                  </a:cubicBezTo>
                  <a:cubicBezTo>
                    <a:pt x="558"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42"/>
            <p:cNvSpPr/>
            <p:nvPr/>
          </p:nvSpPr>
          <p:spPr>
            <a:xfrm>
              <a:off x="1167600" y="2789100"/>
              <a:ext cx="13975" cy="14250"/>
            </a:xfrm>
            <a:custGeom>
              <a:rect b="b" l="l" r="r" t="t"/>
              <a:pathLst>
                <a:path extrusionOk="0" h="570" w="559">
                  <a:moveTo>
                    <a:pt x="259" y="1"/>
                  </a:moveTo>
                  <a:cubicBezTo>
                    <a:pt x="124" y="1"/>
                    <a:pt x="0" y="135"/>
                    <a:pt x="0" y="311"/>
                  </a:cubicBezTo>
                  <a:cubicBezTo>
                    <a:pt x="41" y="435"/>
                    <a:pt x="176" y="569"/>
                    <a:pt x="300" y="569"/>
                  </a:cubicBezTo>
                  <a:cubicBezTo>
                    <a:pt x="476" y="518"/>
                    <a:pt x="558" y="394"/>
                    <a:pt x="558" y="259"/>
                  </a:cubicBezTo>
                  <a:cubicBezTo>
                    <a:pt x="558" y="94"/>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42"/>
            <p:cNvSpPr/>
            <p:nvPr/>
          </p:nvSpPr>
          <p:spPr>
            <a:xfrm>
              <a:off x="1063175" y="2699925"/>
              <a:ext cx="7525" cy="7525"/>
            </a:xfrm>
            <a:custGeom>
              <a:rect b="b" l="l" r="r" t="t"/>
              <a:pathLst>
                <a:path extrusionOk="0" h="301" w="301">
                  <a:moveTo>
                    <a:pt x="0" y="1"/>
                  </a:moveTo>
                  <a:lnTo>
                    <a:pt x="0" y="301"/>
                  </a:lnTo>
                  <a:cubicBezTo>
                    <a:pt x="42" y="301"/>
                    <a:pt x="42" y="301"/>
                    <a:pt x="83" y="259"/>
                  </a:cubicBezTo>
                  <a:cubicBezTo>
                    <a:pt x="217" y="259"/>
                    <a:pt x="300"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42"/>
            <p:cNvSpPr/>
            <p:nvPr/>
          </p:nvSpPr>
          <p:spPr>
            <a:xfrm>
              <a:off x="1125450" y="2694500"/>
              <a:ext cx="14250" cy="7525"/>
            </a:xfrm>
            <a:custGeom>
              <a:rect b="b" l="l" r="r" t="t"/>
              <a:pathLst>
                <a:path extrusionOk="0" h="301" w="570">
                  <a:moveTo>
                    <a:pt x="570" y="1"/>
                  </a:moveTo>
                  <a:lnTo>
                    <a:pt x="1" y="42"/>
                  </a:lnTo>
                  <a:lnTo>
                    <a:pt x="1" y="83"/>
                  </a:lnTo>
                  <a:cubicBezTo>
                    <a:pt x="53" y="218"/>
                    <a:pt x="177" y="301"/>
                    <a:pt x="311" y="301"/>
                  </a:cubicBezTo>
                  <a:cubicBezTo>
                    <a:pt x="435" y="259"/>
                    <a:pt x="570" y="125"/>
                    <a:pt x="5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42"/>
            <p:cNvSpPr/>
            <p:nvPr/>
          </p:nvSpPr>
          <p:spPr>
            <a:xfrm>
              <a:off x="1199900" y="2751625"/>
              <a:ext cx="7525" cy="13975"/>
            </a:xfrm>
            <a:custGeom>
              <a:rect b="b" l="l" r="r" t="t"/>
              <a:pathLst>
                <a:path extrusionOk="0" h="559" w="301">
                  <a:moveTo>
                    <a:pt x="259" y="1"/>
                  </a:moveTo>
                  <a:cubicBezTo>
                    <a:pt x="218" y="1"/>
                    <a:pt x="125" y="42"/>
                    <a:pt x="83" y="83"/>
                  </a:cubicBezTo>
                  <a:cubicBezTo>
                    <a:pt x="42" y="125"/>
                    <a:pt x="1" y="207"/>
                    <a:pt x="1" y="301"/>
                  </a:cubicBezTo>
                  <a:cubicBezTo>
                    <a:pt x="1" y="425"/>
                    <a:pt x="83" y="518"/>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42"/>
            <p:cNvSpPr/>
            <p:nvPr/>
          </p:nvSpPr>
          <p:spPr>
            <a:xfrm>
              <a:off x="1194475" y="2689075"/>
              <a:ext cx="7525" cy="7525"/>
            </a:xfrm>
            <a:custGeom>
              <a:rect b="b" l="l" r="r" t="t"/>
              <a:pathLst>
                <a:path extrusionOk="0" h="301" w="301">
                  <a:moveTo>
                    <a:pt x="259" y="1"/>
                  </a:moveTo>
                  <a:lnTo>
                    <a:pt x="0" y="42"/>
                  </a:lnTo>
                  <a:lnTo>
                    <a:pt x="0" y="83"/>
                  </a:lnTo>
                  <a:cubicBezTo>
                    <a:pt x="42" y="218"/>
                    <a:pt x="176" y="300"/>
                    <a:pt x="300" y="300"/>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42"/>
            <p:cNvSpPr/>
            <p:nvPr/>
          </p:nvSpPr>
          <p:spPr>
            <a:xfrm>
              <a:off x="934975" y="2842100"/>
              <a:ext cx="7500" cy="7525"/>
            </a:xfrm>
            <a:custGeom>
              <a:rect b="b" l="l" r="r" t="t"/>
              <a:pathLst>
                <a:path extrusionOk="0" h="301" w="300">
                  <a:moveTo>
                    <a:pt x="0" y="0"/>
                  </a:moveTo>
                  <a:lnTo>
                    <a:pt x="0" y="300"/>
                  </a:lnTo>
                  <a:lnTo>
                    <a:pt x="300" y="259"/>
                  </a:lnTo>
                  <a:cubicBezTo>
                    <a:pt x="258" y="124"/>
                    <a:pt x="176" y="42"/>
                    <a:pt x="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42"/>
            <p:cNvSpPr/>
            <p:nvPr/>
          </p:nvSpPr>
          <p:spPr>
            <a:xfrm>
              <a:off x="929525" y="2773075"/>
              <a:ext cx="7525" cy="14000"/>
            </a:xfrm>
            <a:custGeom>
              <a:rect b="b" l="l" r="r" t="t"/>
              <a:pathLst>
                <a:path extrusionOk="0" h="560" w="301">
                  <a:moveTo>
                    <a:pt x="1" y="1"/>
                  </a:moveTo>
                  <a:lnTo>
                    <a:pt x="42" y="559"/>
                  </a:lnTo>
                  <a:cubicBezTo>
                    <a:pt x="42" y="559"/>
                    <a:pt x="84" y="559"/>
                    <a:pt x="84" y="518"/>
                  </a:cubicBezTo>
                  <a:cubicBezTo>
                    <a:pt x="218" y="518"/>
                    <a:pt x="301" y="383"/>
                    <a:pt x="301" y="259"/>
                  </a:cubicBezTo>
                  <a:cubicBezTo>
                    <a:pt x="259" y="84"/>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42"/>
            <p:cNvSpPr/>
            <p:nvPr/>
          </p:nvSpPr>
          <p:spPr>
            <a:xfrm>
              <a:off x="997525" y="2836675"/>
              <a:ext cx="13975" cy="7525"/>
            </a:xfrm>
            <a:custGeom>
              <a:rect b="b" l="l" r="r" t="t"/>
              <a:pathLst>
                <a:path extrusionOk="0" h="301" w="559">
                  <a:moveTo>
                    <a:pt x="259" y="0"/>
                  </a:moveTo>
                  <a:cubicBezTo>
                    <a:pt x="207" y="0"/>
                    <a:pt x="124" y="42"/>
                    <a:pt x="83" y="83"/>
                  </a:cubicBezTo>
                  <a:cubicBezTo>
                    <a:pt x="41" y="83"/>
                    <a:pt x="41" y="124"/>
                    <a:pt x="0" y="217"/>
                  </a:cubicBezTo>
                  <a:lnTo>
                    <a:pt x="0" y="300"/>
                  </a:lnTo>
                  <a:lnTo>
                    <a:pt x="558" y="259"/>
                  </a:lnTo>
                  <a:cubicBezTo>
                    <a:pt x="558" y="166"/>
                    <a:pt x="465" y="83"/>
                    <a:pt x="424" y="42"/>
                  </a:cubicBezTo>
                  <a:cubicBezTo>
                    <a:pt x="383"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42"/>
            <p:cNvSpPr/>
            <p:nvPr/>
          </p:nvSpPr>
          <p:spPr>
            <a:xfrm>
              <a:off x="992075" y="2767650"/>
              <a:ext cx="14000" cy="13975"/>
            </a:xfrm>
            <a:custGeom>
              <a:rect b="b" l="l" r="r" t="t"/>
              <a:pathLst>
                <a:path extrusionOk="0" h="559" w="560">
                  <a:moveTo>
                    <a:pt x="259" y="1"/>
                  </a:moveTo>
                  <a:cubicBezTo>
                    <a:pt x="84" y="1"/>
                    <a:pt x="1" y="135"/>
                    <a:pt x="1" y="301"/>
                  </a:cubicBezTo>
                  <a:cubicBezTo>
                    <a:pt x="1" y="435"/>
                    <a:pt x="125" y="559"/>
                    <a:pt x="301" y="559"/>
                  </a:cubicBezTo>
                  <a:cubicBezTo>
                    <a:pt x="477" y="559"/>
                    <a:pt x="559" y="394"/>
                    <a:pt x="559" y="259"/>
                  </a:cubicBezTo>
                  <a:cubicBezTo>
                    <a:pt x="559" y="83"/>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42"/>
            <p:cNvSpPr/>
            <p:nvPr/>
          </p:nvSpPr>
          <p:spPr>
            <a:xfrm>
              <a:off x="954350" y="2735350"/>
              <a:ext cx="15025" cy="13975"/>
            </a:xfrm>
            <a:custGeom>
              <a:rect b="b" l="l" r="r" t="t"/>
              <a:pathLst>
                <a:path extrusionOk="0" h="559" w="601">
                  <a:moveTo>
                    <a:pt x="259" y="0"/>
                  </a:moveTo>
                  <a:cubicBezTo>
                    <a:pt x="125" y="42"/>
                    <a:pt x="0" y="176"/>
                    <a:pt x="42" y="300"/>
                  </a:cubicBezTo>
                  <a:cubicBezTo>
                    <a:pt x="42" y="476"/>
                    <a:pt x="176" y="559"/>
                    <a:pt x="300" y="559"/>
                  </a:cubicBezTo>
                  <a:cubicBezTo>
                    <a:pt x="476" y="559"/>
                    <a:pt x="600" y="435"/>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42"/>
            <p:cNvSpPr/>
            <p:nvPr/>
          </p:nvSpPr>
          <p:spPr>
            <a:xfrm>
              <a:off x="959775" y="2805200"/>
              <a:ext cx="15025" cy="13350"/>
            </a:xfrm>
            <a:custGeom>
              <a:rect b="b" l="l" r="r" t="t"/>
              <a:pathLst>
                <a:path extrusionOk="0" h="534" w="601">
                  <a:moveTo>
                    <a:pt x="323" y="0"/>
                  </a:moveTo>
                  <a:cubicBezTo>
                    <a:pt x="303" y="0"/>
                    <a:pt x="281" y="3"/>
                    <a:pt x="259" y="8"/>
                  </a:cubicBezTo>
                  <a:cubicBezTo>
                    <a:pt x="125" y="8"/>
                    <a:pt x="1" y="132"/>
                    <a:pt x="1" y="267"/>
                  </a:cubicBezTo>
                  <a:cubicBezTo>
                    <a:pt x="37" y="419"/>
                    <a:pt x="135" y="533"/>
                    <a:pt x="248" y="533"/>
                  </a:cubicBezTo>
                  <a:cubicBezTo>
                    <a:pt x="265" y="533"/>
                    <a:pt x="283" y="531"/>
                    <a:pt x="300" y="525"/>
                  </a:cubicBezTo>
                  <a:cubicBezTo>
                    <a:pt x="476" y="525"/>
                    <a:pt x="600" y="391"/>
                    <a:pt x="559" y="225"/>
                  </a:cubicBezTo>
                  <a:cubicBezTo>
                    <a:pt x="559" y="109"/>
                    <a:pt x="458"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42"/>
            <p:cNvSpPr/>
            <p:nvPr/>
          </p:nvSpPr>
          <p:spPr>
            <a:xfrm>
              <a:off x="1024400" y="2729925"/>
              <a:ext cx="13975" cy="13975"/>
            </a:xfrm>
            <a:custGeom>
              <a:rect b="b" l="l" r="r" t="t"/>
              <a:pathLst>
                <a:path extrusionOk="0" h="559" w="559">
                  <a:moveTo>
                    <a:pt x="259" y="0"/>
                  </a:moveTo>
                  <a:cubicBezTo>
                    <a:pt x="83" y="42"/>
                    <a:pt x="0" y="176"/>
                    <a:pt x="0" y="300"/>
                  </a:cubicBezTo>
                  <a:cubicBezTo>
                    <a:pt x="0" y="476"/>
                    <a:pt x="124" y="559"/>
                    <a:pt x="300" y="559"/>
                  </a:cubicBezTo>
                  <a:cubicBezTo>
                    <a:pt x="424" y="559"/>
                    <a:pt x="559" y="434"/>
                    <a:pt x="559" y="259"/>
                  </a:cubicBezTo>
                  <a:cubicBezTo>
                    <a:pt x="517"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42"/>
            <p:cNvSpPr/>
            <p:nvPr/>
          </p:nvSpPr>
          <p:spPr>
            <a:xfrm>
              <a:off x="1028525" y="2799775"/>
              <a:ext cx="15275" cy="14175"/>
            </a:xfrm>
            <a:custGeom>
              <a:rect b="b" l="l" r="r" t="t"/>
              <a:pathLst>
                <a:path extrusionOk="0" h="567" w="611">
                  <a:moveTo>
                    <a:pt x="360" y="0"/>
                  </a:moveTo>
                  <a:cubicBezTo>
                    <a:pt x="344" y="0"/>
                    <a:pt x="327" y="3"/>
                    <a:pt x="311" y="8"/>
                  </a:cubicBezTo>
                  <a:cubicBezTo>
                    <a:pt x="135" y="8"/>
                    <a:pt x="1" y="142"/>
                    <a:pt x="52" y="308"/>
                  </a:cubicBezTo>
                  <a:cubicBezTo>
                    <a:pt x="52" y="442"/>
                    <a:pt x="177" y="566"/>
                    <a:pt x="352" y="566"/>
                  </a:cubicBezTo>
                  <a:cubicBezTo>
                    <a:pt x="476" y="525"/>
                    <a:pt x="611" y="401"/>
                    <a:pt x="611" y="267"/>
                  </a:cubicBezTo>
                  <a:cubicBezTo>
                    <a:pt x="575" y="114"/>
                    <a:pt x="469" y="0"/>
                    <a:pt x="36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42"/>
            <p:cNvSpPr/>
            <p:nvPr/>
          </p:nvSpPr>
          <p:spPr>
            <a:xfrm>
              <a:off x="924100" y="2709500"/>
              <a:ext cx="7525" cy="7525"/>
            </a:xfrm>
            <a:custGeom>
              <a:rect b="b" l="l" r="r" t="t"/>
              <a:pathLst>
                <a:path extrusionOk="0" h="301" w="301">
                  <a:moveTo>
                    <a:pt x="301" y="0"/>
                  </a:moveTo>
                  <a:lnTo>
                    <a:pt x="1" y="42"/>
                  </a:lnTo>
                  <a:lnTo>
                    <a:pt x="42" y="300"/>
                  </a:lnTo>
                  <a:lnTo>
                    <a:pt x="94" y="300"/>
                  </a:lnTo>
                  <a:cubicBezTo>
                    <a:pt x="218" y="259"/>
                    <a:pt x="301" y="176"/>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42"/>
            <p:cNvSpPr/>
            <p:nvPr/>
          </p:nvSpPr>
          <p:spPr>
            <a:xfrm>
              <a:off x="986650" y="2705100"/>
              <a:ext cx="14000" cy="7775"/>
            </a:xfrm>
            <a:custGeom>
              <a:rect b="b" l="l" r="r" t="t"/>
              <a:pathLst>
                <a:path extrusionOk="0" h="311" w="560">
                  <a:moveTo>
                    <a:pt x="559" y="1"/>
                  </a:moveTo>
                  <a:lnTo>
                    <a:pt x="1" y="52"/>
                  </a:lnTo>
                  <a:cubicBezTo>
                    <a:pt x="1" y="176"/>
                    <a:pt x="177" y="311"/>
                    <a:pt x="301" y="311"/>
                  </a:cubicBezTo>
                  <a:cubicBezTo>
                    <a:pt x="476" y="259"/>
                    <a:pt x="559"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42"/>
            <p:cNvSpPr/>
            <p:nvPr/>
          </p:nvSpPr>
          <p:spPr>
            <a:xfrm>
              <a:off x="1066275" y="2831250"/>
              <a:ext cx="7525" cy="7500"/>
            </a:xfrm>
            <a:custGeom>
              <a:rect b="b" l="l" r="r" t="t"/>
              <a:pathLst>
                <a:path extrusionOk="0" h="300" w="301">
                  <a:moveTo>
                    <a:pt x="259" y="0"/>
                  </a:moveTo>
                  <a:cubicBezTo>
                    <a:pt x="259" y="0"/>
                    <a:pt x="217" y="0"/>
                    <a:pt x="217" y="41"/>
                  </a:cubicBezTo>
                  <a:cubicBezTo>
                    <a:pt x="93" y="41"/>
                    <a:pt x="0" y="176"/>
                    <a:pt x="0" y="300"/>
                  </a:cubicBez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42"/>
            <p:cNvSpPr/>
            <p:nvPr/>
          </p:nvSpPr>
          <p:spPr>
            <a:xfrm>
              <a:off x="1060850" y="2762225"/>
              <a:ext cx="7775" cy="13975"/>
            </a:xfrm>
            <a:custGeom>
              <a:rect b="b" l="l" r="r" t="t"/>
              <a:pathLst>
                <a:path extrusionOk="0" h="559" w="311">
                  <a:moveTo>
                    <a:pt x="259" y="1"/>
                  </a:moveTo>
                  <a:cubicBezTo>
                    <a:pt x="217" y="1"/>
                    <a:pt x="176" y="42"/>
                    <a:pt x="135" y="42"/>
                  </a:cubicBezTo>
                  <a:cubicBezTo>
                    <a:pt x="52" y="135"/>
                    <a:pt x="0" y="218"/>
                    <a:pt x="0" y="300"/>
                  </a:cubicBezTo>
                  <a:cubicBezTo>
                    <a:pt x="52" y="435"/>
                    <a:pt x="93" y="518"/>
                    <a:pt x="217" y="559"/>
                  </a:cubicBezTo>
                  <a:lnTo>
                    <a:pt x="31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42"/>
            <p:cNvSpPr/>
            <p:nvPr/>
          </p:nvSpPr>
          <p:spPr>
            <a:xfrm>
              <a:off x="1056700" y="2699925"/>
              <a:ext cx="6500" cy="7525"/>
            </a:xfrm>
            <a:custGeom>
              <a:rect b="b" l="l" r="r" t="t"/>
              <a:pathLst>
                <a:path extrusionOk="0" h="301" w="260">
                  <a:moveTo>
                    <a:pt x="259" y="1"/>
                  </a:moveTo>
                  <a:lnTo>
                    <a:pt x="1" y="42"/>
                  </a:lnTo>
                  <a:cubicBezTo>
                    <a:pt x="1" y="166"/>
                    <a:pt x="125" y="301"/>
                    <a:pt x="259"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42"/>
            <p:cNvSpPr/>
            <p:nvPr/>
          </p:nvSpPr>
          <p:spPr>
            <a:xfrm>
              <a:off x="795900" y="2852700"/>
              <a:ext cx="7775" cy="6475"/>
            </a:xfrm>
            <a:custGeom>
              <a:rect b="b" l="l" r="r" t="t"/>
              <a:pathLst>
                <a:path extrusionOk="0" h="259" w="311">
                  <a:moveTo>
                    <a:pt x="1" y="0"/>
                  </a:moveTo>
                  <a:lnTo>
                    <a:pt x="52" y="259"/>
                  </a:lnTo>
                  <a:lnTo>
                    <a:pt x="311" y="259"/>
                  </a:lnTo>
                  <a:cubicBezTo>
                    <a:pt x="311" y="176"/>
                    <a:pt x="259" y="93"/>
                    <a:pt x="176" y="42"/>
                  </a:cubicBezTo>
                  <a:cubicBezTo>
                    <a:pt x="135" y="0"/>
                    <a:pt x="5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42"/>
            <p:cNvSpPr/>
            <p:nvPr/>
          </p:nvSpPr>
          <p:spPr>
            <a:xfrm>
              <a:off x="790725" y="2783650"/>
              <a:ext cx="7525" cy="13225"/>
            </a:xfrm>
            <a:custGeom>
              <a:rect b="b" l="l" r="r" t="t"/>
              <a:pathLst>
                <a:path extrusionOk="0" h="529" w="301">
                  <a:moveTo>
                    <a:pt x="72" y="1"/>
                  </a:moveTo>
                  <a:cubicBezTo>
                    <a:pt x="49" y="1"/>
                    <a:pt x="25" y="4"/>
                    <a:pt x="1" y="12"/>
                  </a:cubicBezTo>
                  <a:lnTo>
                    <a:pt x="42" y="529"/>
                  </a:lnTo>
                  <a:lnTo>
                    <a:pt x="84" y="529"/>
                  </a:lnTo>
                  <a:cubicBezTo>
                    <a:pt x="208" y="477"/>
                    <a:pt x="301" y="395"/>
                    <a:pt x="301" y="271"/>
                  </a:cubicBezTo>
                  <a:cubicBezTo>
                    <a:pt x="301" y="121"/>
                    <a:pt x="203" y="1"/>
                    <a:pt x="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42"/>
            <p:cNvSpPr/>
            <p:nvPr/>
          </p:nvSpPr>
          <p:spPr>
            <a:xfrm>
              <a:off x="858450" y="2847275"/>
              <a:ext cx="13975" cy="7775"/>
            </a:xfrm>
            <a:custGeom>
              <a:rect b="b" l="l" r="r" t="t"/>
              <a:pathLst>
                <a:path extrusionOk="0" h="311" w="559">
                  <a:moveTo>
                    <a:pt x="259" y="0"/>
                  </a:moveTo>
                  <a:cubicBezTo>
                    <a:pt x="218" y="0"/>
                    <a:pt x="135" y="52"/>
                    <a:pt x="83" y="93"/>
                  </a:cubicBezTo>
                  <a:cubicBezTo>
                    <a:pt x="42" y="135"/>
                    <a:pt x="1" y="217"/>
                    <a:pt x="1" y="310"/>
                  </a:cubicBezTo>
                  <a:lnTo>
                    <a:pt x="559" y="259"/>
                  </a:lnTo>
                  <a:cubicBezTo>
                    <a:pt x="559" y="217"/>
                    <a:pt x="559" y="135"/>
                    <a:pt x="518" y="93"/>
                  </a:cubicBezTo>
                  <a:cubicBezTo>
                    <a:pt x="476" y="52"/>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42"/>
            <p:cNvSpPr/>
            <p:nvPr/>
          </p:nvSpPr>
          <p:spPr>
            <a:xfrm>
              <a:off x="853025" y="2778300"/>
              <a:ext cx="15275" cy="14200"/>
            </a:xfrm>
            <a:custGeom>
              <a:rect b="b" l="l" r="r" t="t"/>
              <a:pathLst>
                <a:path extrusionOk="0" h="568" w="611">
                  <a:moveTo>
                    <a:pt x="325" y="1"/>
                  </a:moveTo>
                  <a:cubicBezTo>
                    <a:pt x="304" y="1"/>
                    <a:pt x="282" y="4"/>
                    <a:pt x="259" y="9"/>
                  </a:cubicBezTo>
                  <a:cubicBezTo>
                    <a:pt x="135" y="9"/>
                    <a:pt x="1" y="133"/>
                    <a:pt x="42" y="309"/>
                  </a:cubicBezTo>
                  <a:cubicBezTo>
                    <a:pt x="42" y="433"/>
                    <a:pt x="176" y="567"/>
                    <a:pt x="300" y="567"/>
                  </a:cubicBezTo>
                  <a:cubicBezTo>
                    <a:pt x="476" y="526"/>
                    <a:pt x="611" y="391"/>
                    <a:pt x="559" y="267"/>
                  </a:cubicBezTo>
                  <a:cubicBezTo>
                    <a:pt x="559" y="115"/>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42"/>
            <p:cNvSpPr/>
            <p:nvPr/>
          </p:nvSpPr>
          <p:spPr>
            <a:xfrm>
              <a:off x="816575" y="2746200"/>
              <a:ext cx="14000" cy="13975"/>
            </a:xfrm>
            <a:custGeom>
              <a:rect b="b" l="l" r="r" t="t"/>
              <a:pathLst>
                <a:path extrusionOk="0" h="559" w="560">
                  <a:moveTo>
                    <a:pt x="259" y="1"/>
                  </a:moveTo>
                  <a:cubicBezTo>
                    <a:pt x="83" y="1"/>
                    <a:pt x="1" y="125"/>
                    <a:pt x="1" y="300"/>
                  </a:cubicBezTo>
                  <a:cubicBezTo>
                    <a:pt x="1" y="424"/>
                    <a:pt x="125" y="559"/>
                    <a:pt x="301" y="559"/>
                  </a:cubicBezTo>
                  <a:cubicBezTo>
                    <a:pt x="425" y="559"/>
                    <a:pt x="559" y="424"/>
                    <a:pt x="559" y="259"/>
                  </a:cubicBezTo>
                  <a:cubicBezTo>
                    <a:pt x="559" y="83"/>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42"/>
            <p:cNvSpPr/>
            <p:nvPr/>
          </p:nvSpPr>
          <p:spPr>
            <a:xfrm>
              <a:off x="821750" y="2814950"/>
              <a:ext cx="14250" cy="14250"/>
            </a:xfrm>
            <a:custGeom>
              <a:rect b="b" l="l" r="r" t="t"/>
              <a:pathLst>
                <a:path extrusionOk="0" h="570" w="570">
                  <a:moveTo>
                    <a:pt x="259" y="1"/>
                  </a:moveTo>
                  <a:cubicBezTo>
                    <a:pt x="94" y="52"/>
                    <a:pt x="1" y="176"/>
                    <a:pt x="1" y="311"/>
                  </a:cubicBezTo>
                  <a:cubicBezTo>
                    <a:pt x="1" y="476"/>
                    <a:pt x="135" y="569"/>
                    <a:pt x="311" y="569"/>
                  </a:cubicBezTo>
                  <a:cubicBezTo>
                    <a:pt x="435" y="569"/>
                    <a:pt x="569" y="435"/>
                    <a:pt x="569" y="259"/>
                  </a:cubicBezTo>
                  <a:cubicBezTo>
                    <a:pt x="517" y="13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42"/>
            <p:cNvSpPr/>
            <p:nvPr/>
          </p:nvSpPr>
          <p:spPr>
            <a:xfrm>
              <a:off x="885325" y="2740775"/>
              <a:ext cx="14000" cy="13975"/>
            </a:xfrm>
            <a:custGeom>
              <a:rect b="b" l="l" r="r" t="t"/>
              <a:pathLst>
                <a:path extrusionOk="0" h="559" w="560">
                  <a:moveTo>
                    <a:pt x="259" y="0"/>
                  </a:moveTo>
                  <a:cubicBezTo>
                    <a:pt x="135" y="0"/>
                    <a:pt x="1" y="176"/>
                    <a:pt x="1" y="300"/>
                  </a:cubicBezTo>
                  <a:cubicBezTo>
                    <a:pt x="42" y="476"/>
                    <a:pt x="177" y="559"/>
                    <a:pt x="301" y="559"/>
                  </a:cubicBezTo>
                  <a:cubicBezTo>
                    <a:pt x="477" y="559"/>
                    <a:pt x="559" y="435"/>
                    <a:pt x="559" y="259"/>
                  </a:cubicBezTo>
                  <a:cubicBezTo>
                    <a:pt x="559" y="12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42"/>
            <p:cNvSpPr/>
            <p:nvPr/>
          </p:nvSpPr>
          <p:spPr>
            <a:xfrm>
              <a:off x="890775" y="2809775"/>
              <a:ext cx="13975" cy="14175"/>
            </a:xfrm>
            <a:custGeom>
              <a:rect b="b" l="l" r="r" t="t"/>
              <a:pathLst>
                <a:path extrusionOk="0" h="567" w="559">
                  <a:moveTo>
                    <a:pt x="259" y="1"/>
                  </a:moveTo>
                  <a:cubicBezTo>
                    <a:pt x="134" y="42"/>
                    <a:pt x="0" y="166"/>
                    <a:pt x="0" y="301"/>
                  </a:cubicBezTo>
                  <a:cubicBezTo>
                    <a:pt x="0" y="446"/>
                    <a:pt x="103" y="567"/>
                    <a:pt x="240" y="567"/>
                  </a:cubicBezTo>
                  <a:cubicBezTo>
                    <a:pt x="259" y="567"/>
                    <a:pt x="279" y="564"/>
                    <a:pt x="300" y="559"/>
                  </a:cubicBezTo>
                  <a:cubicBezTo>
                    <a:pt x="476" y="559"/>
                    <a:pt x="558" y="425"/>
                    <a:pt x="558" y="259"/>
                  </a:cubicBezTo>
                  <a:cubicBezTo>
                    <a:pt x="558" y="125"/>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42"/>
            <p:cNvSpPr/>
            <p:nvPr/>
          </p:nvSpPr>
          <p:spPr>
            <a:xfrm>
              <a:off x="786350" y="2720350"/>
              <a:ext cx="6475" cy="7525"/>
            </a:xfrm>
            <a:custGeom>
              <a:rect b="b" l="l" r="r" t="t"/>
              <a:pathLst>
                <a:path extrusionOk="0" h="301" w="259">
                  <a:moveTo>
                    <a:pt x="259" y="1"/>
                  </a:moveTo>
                  <a:lnTo>
                    <a:pt x="0" y="42"/>
                  </a:lnTo>
                  <a:lnTo>
                    <a:pt x="0" y="300"/>
                  </a:lnTo>
                  <a:lnTo>
                    <a:pt x="83" y="300"/>
                  </a:lnTo>
                  <a:cubicBezTo>
                    <a:pt x="176" y="259"/>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42"/>
            <p:cNvSpPr/>
            <p:nvPr/>
          </p:nvSpPr>
          <p:spPr>
            <a:xfrm>
              <a:off x="848900" y="2714925"/>
              <a:ext cx="13975" cy="7800"/>
            </a:xfrm>
            <a:custGeom>
              <a:rect b="b" l="l" r="r" t="t"/>
              <a:pathLst>
                <a:path extrusionOk="0" h="312" w="559">
                  <a:moveTo>
                    <a:pt x="558" y="1"/>
                  </a:moveTo>
                  <a:lnTo>
                    <a:pt x="0" y="42"/>
                  </a:lnTo>
                  <a:lnTo>
                    <a:pt x="0" y="125"/>
                  </a:lnTo>
                  <a:cubicBezTo>
                    <a:pt x="34" y="235"/>
                    <a:pt x="96" y="311"/>
                    <a:pt x="216" y="311"/>
                  </a:cubicBezTo>
                  <a:cubicBezTo>
                    <a:pt x="241" y="311"/>
                    <a:pt x="269" y="308"/>
                    <a:pt x="300" y="300"/>
                  </a:cubicBezTo>
                  <a:cubicBezTo>
                    <a:pt x="424" y="300"/>
                    <a:pt x="558" y="176"/>
                    <a:pt x="5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42"/>
            <p:cNvSpPr/>
            <p:nvPr/>
          </p:nvSpPr>
          <p:spPr>
            <a:xfrm>
              <a:off x="928500" y="2842100"/>
              <a:ext cx="6500" cy="7525"/>
            </a:xfrm>
            <a:custGeom>
              <a:rect b="b" l="l" r="r" t="t"/>
              <a:pathLst>
                <a:path extrusionOk="0" h="301" w="260">
                  <a:moveTo>
                    <a:pt x="176" y="0"/>
                  </a:moveTo>
                  <a:cubicBezTo>
                    <a:pt x="83" y="42"/>
                    <a:pt x="1" y="124"/>
                    <a:pt x="1" y="259"/>
                  </a:cubicBezTo>
                  <a:lnTo>
                    <a:pt x="1"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42"/>
            <p:cNvSpPr/>
            <p:nvPr/>
          </p:nvSpPr>
          <p:spPr>
            <a:xfrm>
              <a:off x="923075" y="2773075"/>
              <a:ext cx="7525" cy="14000"/>
            </a:xfrm>
            <a:custGeom>
              <a:rect b="b" l="l" r="r" t="t"/>
              <a:pathLst>
                <a:path extrusionOk="0" h="560" w="301">
                  <a:moveTo>
                    <a:pt x="259" y="1"/>
                  </a:moveTo>
                  <a:cubicBezTo>
                    <a:pt x="176" y="1"/>
                    <a:pt x="135" y="1"/>
                    <a:pt x="83" y="42"/>
                  </a:cubicBezTo>
                  <a:cubicBezTo>
                    <a:pt x="42" y="84"/>
                    <a:pt x="0" y="218"/>
                    <a:pt x="0" y="301"/>
                  </a:cubicBezTo>
                  <a:cubicBezTo>
                    <a:pt x="0" y="383"/>
                    <a:pt x="83" y="518"/>
                    <a:pt x="176" y="518"/>
                  </a:cubicBezTo>
                  <a:cubicBezTo>
                    <a:pt x="218"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42"/>
            <p:cNvSpPr/>
            <p:nvPr/>
          </p:nvSpPr>
          <p:spPr>
            <a:xfrm>
              <a:off x="917650" y="2710525"/>
              <a:ext cx="7525" cy="6950"/>
            </a:xfrm>
            <a:custGeom>
              <a:rect b="b" l="l" r="r" t="t"/>
              <a:pathLst>
                <a:path extrusionOk="0" h="278" w="301">
                  <a:moveTo>
                    <a:pt x="0" y="1"/>
                  </a:moveTo>
                  <a:lnTo>
                    <a:pt x="0" y="94"/>
                  </a:lnTo>
                  <a:cubicBezTo>
                    <a:pt x="42" y="135"/>
                    <a:pt x="93" y="218"/>
                    <a:pt x="135" y="259"/>
                  </a:cubicBezTo>
                  <a:cubicBezTo>
                    <a:pt x="162" y="259"/>
                    <a:pt x="208" y="278"/>
                    <a:pt x="248" y="278"/>
                  </a:cubicBezTo>
                  <a:cubicBezTo>
                    <a:pt x="268" y="278"/>
                    <a:pt x="286" y="273"/>
                    <a:pt x="300"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42"/>
            <p:cNvSpPr/>
            <p:nvPr/>
          </p:nvSpPr>
          <p:spPr>
            <a:xfrm>
              <a:off x="658125" y="2863550"/>
              <a:ext cx="6500" cy="6475"/>
            </a:xfrm>
            <a:custGeom>
              <a:rect b="b" l="l" r="r" t="t"/>
              <a:pathLst>
                <a:path extrusionOk="0" h="259" w="260">
                  <a:moveTo>
                    <a:pt x="1" y="0"/>
                  </a:moveTo>
                  <a:lnTo>
                    <a:pt x="1" y="259"/>
                  </a:lnTo>
                  <a:lnTo>
                    <a:pt x="259" y="259"/>
                  </a:lnTo>
                  <a:cubicBezTo>
                    <a:pt x="259" y="83"/>
                    <a:pt x="177" y="0"/>
                    <a:pt x="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42"/>
            <p:cNvSpPr/>
            <p:nvPr/>
          </p:nvSpPr>
          <p:spPr>
            <a:xfrm>
              <a:off x="652700" y="2793500"/>
              <a:ext cx="7525" cy="13975"/>
            </a:xfrm>
            <a:custGeom>
              <a:rect b="b" l="l" r="r" t="t"/>
              <a:pathLst>
                <a:path extrusionOk="0" h="559" w="301">
                  <a:moveTo>
                    <a:pt x="1" y="1"/>
                  </a:moveTo>
                  <a:lnTo>
                    <a:pt x="42" y="559"/>
                  </a:lnTo>
                  <a:cubicBezTo>
                    <a:pt x="177" y="559"/>
                    <a:pt x="301" y="435"/>
                    <a:pt x="301" y="259"/>
                  </a:cubicBezTo>
                  <a:cubicBezTo>
                    <a:pt x="259" y="135"/>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42"/>
            <p:cNvSpPr/>
            <p:nvPr/>
          </p:nvSpPr>
          <p:spPr>
            <a:xfrm>
              <a:off x="720675" y="2858125"/>
              <a:ext cx="14000" cy="7525"/>
            </a:xfrm>
            <a:custGeom>
              <a:rect b="b" l="l" r="r" t="t"/>
              <a:pathLst>
                <a:path extrusionOk="0" h="301" w="560">
                  <a:moveTo>
                    <a:pt x="259" y="0"/>
                  </a:moveTo>
                  <a:cubicBezTo>
                    <a:pt x="166" y="0"/>
                    <a:pt x="125" y="0"/>
                    <a:pt x="84" y="42"/>
                  </a:cubicBezTo>
                  <a:cubicBezTo>
                    <a:pt x="42" y="83"/>
                    <a:pt x="42" y="135"/>
                    <a:pt x="1" y="176"/>
                  </a:cubicBezTo>
                  <a:lnTo>
                    <a:pt x="1" y="300"/>
                  </a:lnTo>
                  <a:lnTo>
                    <a:pt x="559" y="259"/>
                  </a:lnTo>
                  <a:cubicBezTo>
                    <a:pt x="518" y="83"/>
                    <a:pt x="38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42"/>
            <p:cNvSpPr/>
            <p:nvPr/>
          </p:nvSpPr>
          <p:spPr>
            <a:xfrm>
              <a:off x="715250" y="2788925"/>
              <a:ext cx="14000" cy="13400"/>
            </a:xfrm>
            <a:custGeom>
              <a:rect b="b" l="l" r="r" t="t"/>
              <a:pathLst>
                <a:path extrusionOk="0" h="536" w="560">
                  <a:moveTo>
                    <a:pt x="308" y="0"/>
                  </a:moveTo>
                  <a:cubicBezTo>
                    <a:pt x="291" y="0"/>
                    <a:pt x="275" y="3"/>
                    <a:pt x="259" y="8"/>
                  </a:cubicBezTo>
                  <a:cubicBezTo>
                    <a:pt x="84" y="8"/>
                    <a:pt x="1" y="142"/>
                    <a:pt x="1" y="266"/>
                  </a:cubicBezTo>
                  <a:cubicBezTo>
                    <a:pt x="1" y="416"/>
                    <a:pt x="91" y="536"/>
                    <a:pt x="227" y="536"/>
                  </a:cubicBezTo>
                  <a:cubicBezTo>
                    <a:pt x="250" y="536"/>
                    <a:pt x="275" y="532"/>
                    <a:pt x="301" y="525"/>
                  </a:cubicBezTo>
                  <a:cubicBezTo>
                    <a:pt x="435" y="525"/>
                    <a:pt x="559" y="401"/>
                    <a:pt x="559" y="225"/>
                  </a:cubicBezTo>
                  <a:cubicBezTo>
                    <a:pt x="559" y="117"/>
                    <a:pt x="425"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42"/>
            <p:cNvSpPr/>
            <p:nvPr/>
          </p:nvSpPr>
          <p:spPr>
            <a:xfrm>
              <a:off x="677525" y="2756800"/>
              <a:ext cx="15025" cy="14250"/>
            </a:xfrm>
            <a:custGeom>
              <a:rect b="b" l="l" r="r" t="t"/>
              <a:pathLst>
                <a:path extrusionOk="0" h="570" w="601">
                  <a:moveTo>
                    <a:pt x="259" y="0"/>
                  </a:moveTo>
                  <a:cubicBezTo>
                    <a:pt x="135" y="0"/>
                    <a:pt x="0" y="135"/>
                    <a:pt x="0" y="311"/>
                  </a:cubicBezTo>
                  <a:cubicBezTo>
                    <a:pt x="42" y="435"/>
                    <a:pt x="176" y="569"/>
                    <a:pt x="300" y="569"/>
                  </a:cubicBezTo>
                  <a:cubicBezTo>
                    <a:pt x="476" y="517"/>
                    <a:pt x="600" y="393"/>
                    <a:pt x="559" y="259"/>
                  </a:cubicBezTo>
                  <a:cubicBezTo>
                    <a:pt x="559" y="9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42"/>
            <p:cNvSpPr/>
            <p:nvPr/>
          </p:nvSpPr>
          <p:spPr>
            <a:xfrm>
              <a:off x="682950" y="2825800"/>
              <a:ext cx="13975" cy="14000"/>
            </a:xfrm>
            <a:custGeom>
              <a:rect b="b" l="l" r="r" t="t"/>
              <a:pathLst>
                <a:path extrusionOk="0" h="560" w="559">
                  <a:moveTo>
                    <a:pt x="259" y="1"/>
                  </a:moveTo>
                  <a:cubicBezTo>
                    <a:pt x="125" y="1"/>
                    <a:pt x="0" y="135"/>
                    <a:pt x="0" y="301"/>
                  </a:cubicBezTo>
                  <a:cubicBezTo>
                    <a:pt x="42" y="477"/>
                    <a:pt x="176" y="559"/>
                    <a:pt x="300" y="559"/>
                  </a:cubicBezTo>
                  <a:cubicBezTo>
                    <a:pt x="476" y="559"/>
                    <a:pt x="559" y="435"/>
                    <a:pt x="559" y="259"/>
                  </a:cubicBezTo>
                  <a:cubicBezTo>
                    <a:pt x="559" y="8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42"/>
            <p:cNvSpPr/>
            <p:nvPr/>
          </p:nvSpPr>
          <p:spPr>
            <a:xfrm>
              <a:off x="746525" y="2751625"/>
              <a:ext cx="15025" cy="13975"/>
            </a:xfrm>
            <a:custGeom>
              <a:rect b="b" l="l" r="r" t="t"/>
              <a:pathLst>
                <a:path extrusionOk="0" h="559" w="601">
                  <a:moveTo>
                    <a:pt x="301" y="1"/>
                  </a:moveTo>
                  <a:cubicBezTo>
                    <a:pt x="125" y="1"/>
                    <a:pt x="1" y="125"/>
                    <a:pt x="42" y="301"/>
                  </a:cubicBezTo>
                  <a:cubicBezTo>
                    <a:pt x="42" y="425"/>
                    <a:pt x="166" y="559"/>
                    <a:pt x="342" y="559"/>
                  </a:cubicBezTo>
                  <a:cubicBezTo>
                    <a:pt x="476" y="559"/>
                    <a:pt x="601" y="383"/>
                    <a:pt x="601" y="259"/>
                  </a:cubicBezTo>
                  <a:cubicBezTo>
                    <a:pt x="559" y="83"/>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42"/>
            <p:cNvSpPr/>
            <p:nvPr/>
          </p:nvSpPr>
          <p:spPr>
            <a:xfrm>
              <a:off x="751950" y="2820375"/>
              <a:ext cx="15025" cy="14000"/>
            </a:xfrm>
            <a:custGeom>
              <a:rect b="b" l="l" r="r" t="t"/>
              <a:pathLst>
                <a:path extrusionOk="0" h="560" w="601">
                  <a:moveTo>
                    <a:pt x="301" y="1"/>
                  </a:moveTo>
                  <a:cubicBezTo>
                    <a:pt x="125" y="1"/>
                    <a:pt x="1" y="177"/>
                    <a:pt x="42" y="301"/>
                  </a:cubicBezTo>
                  <a:cubicBezTo>
                    <a:pt x="42" y="476"/>
                    <a:pt x="166" y="559"/>
                    <a:pt x="301" y="559"/>
                  </a:cubicBezTo>
                  <a:cubicBezTo>
                    <a:pt x="466" y="559"/>
                    <a:pt x="601" y="435"/>
                    <a:pt x="559" y="259"/>
                  </a:cubicBezTo>
                  <a:cubicBezTo>
                    <a:pt x="559" y="135"/>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42"/>
            <p:cNvSpPr/>
            <p:nvPr/>
          </p:nvSpPr>
          <p:spPr>
            <a:xfrm>
              <a:off x="647275" y="2730950"/>
              <a:ext cx="7775" cy="7775"/>
            </a:xfrm>
            <a:custGeom>
              <a:rect b="b" l="l" r="r" t="t"/>
              <a:pathLst>
                <a:path extrusionOk="0" h="311" w="311">
                  <a:moveTo>
                    <a:pt x="311" y="1"/>
                  </a:moveTo>
                  <a:lnTo>
                    <a:pt x="1" y="52"/>
                  </a:lnTo>
                  <a:lnTo>
                    <a:pt x="52" y="311"/>
                  </a:lnTo>
                  <a:lnTo>
                    <a:pt x="94" y="311"/>
                  </a:lnTo>
                  <a:cubicBezTo>
                    <a:pt x="218" y="259"/>
                    <a:pt x="311" y="135"/>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42"/>
            <p:cNvSpPr/>
            <p:nvPr/>
          </p:nvSpPr>
          <p:spPr>
            <a:xfrm>
              <a:off x="709825" y="2725775"/>
              <a:ext cx="14000" cy="7525"/>
            </a:xfrm>
            <a:custGeom>
              <a:rect b="b" l="l" r="r" t="t"/>
              <a:pathLst>
                <a:path extrusionOk="0" h="301" w="560">
                  <a:moveTo>
                    <a:pt x="559" y="1"/>
                  </a:moveTo>
                  <a:lnTo>
                    <a:pt x="1" y="42"/>
                  </a:lnTo>
                  <a:cubicBezTo>
                    <a:pt x="1" y="208"/>
                    <a:pt x="135" y="301"/>
                    <a:pt x="301" y="301"/>
                  </a:cubicBezTo>
                  <a:cubicBezTo>
                    <a:pt x="476" y="301"/>
                    <a:pt x="559" y="16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42"/>
            <p:cNvSpPr/>
            <p:nvPr/>
          </p:nvSpPr>
          <p:spPr>
            <a:xfrm>
              <a:off x="789450" y="2852700"/>
              <a:ext cx="7775" cy="7525"/>
            </a:xfrm>
            <a:custGeom>
              <a:rect b="b" l="l" r="r" t="t"/>
              <a:pathLst>
                <a:path extrusionOk="0" h="301" w="311">
                  <a:moveTo>
                    <a:pt x="217" y="0"/>
                  </a:moveTo>
                  <a:cubicBezTo>
                    <a:pt x="93" y="42"/>
                    <a:pt x="0" y="176"/>
                    <a:pt x="0" y="300"/>
                  </a:cubicBezTo>
                  <a:lnTo>
                    <a:pt x="31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42"/>
            <p:cNvSpPr/>
            <p:nvPr/>
          </p:nvSpPr>
          <p:spPr>
            <a:xfrm>
              <a:off x="784275" y="2783950"/>
              <a:ext cx="7525" cy="13400"/>
            </a:xfrm>
            <a:custGeom>
              <a:rect b="b" l="l" r="r" t="t"/>
              <a:pathLst>
                <a:path extrusionOk="0" h="536" w="301">
                  <a:moveTo>
                    <a:pt x="259" y="0"/>
                  </a:moveTo>
                  <a:cubicBezTo>
                    <a:pt x="207" y="0"/>
                    <a:pt x="166" y="0"/>
                    <a:pt x="124" y="41"/>
                  </a:cubicBezTo>
                  <a:cubicBezTo>
                    <a:pt x="42" y="83"/>
                    <a:pt x="0" y="165"/>
                    <a:pt x="0" y="300"/>
                  </a:cubicBezTo>
                  <a:cubicBezTo>
                    <a:pt x="0" y="383"/>
                    <a:pt x="83" y="465"/>
                    <a:pt x="207" y="517"/>
                  </a:cubicBezTo>
                  <a:cubicBezTo>
                    <a:pt x="207" y="517"/>
                    <a:pt x="230" y="535"/>
                    <a:pt x="258" y="535"/>
                  </a:cubicBezTo>
                  <a:cubicBezTo>
                    <a:pt x="271" y="535"/>
                    <a:pt x="286" y="531"/>
                    <a:pt x="300" y="517"/>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42"/>
            <p:cNvSpPr/>
            <p:nvPr/>
          </p:nvSpPr>
          <p:spPr>
            <a:xfrm>
              <a:off x="778850" y="2721400"/>
              <a:ext cx="7525" cy="6475"/>
            </a:xfrm>
            <a:custGeom>
              <a:rect b="b" l="l" r="r" t="t"/>
              <a:pathLst>
                <a:path extrusionOk="0" h="259" w="301">
                  <a:moveTo>
                    <a:pt x="0" y="0"/>
                  </a:moveTo>
                  <a:cubicBezTo>
                    <a:pt x="42" y="83"/>
                    <a:pt x="83" y="176"/>
                    <a:pt x="166" y="217"/>
                  </a:cubicBezTo>
                  <a:cubicBezTo>
                    <a:pt x="217" y="258"/>
                    <a:pt x="259" y="258"/>
                    <a:pt x="300" y="258"/>
                  </a:cubicBez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42"/>
            <p:cNvSpPr/>
            <p:nvPr/>
          </p:nvSpPr>
          <p:spPr>
            <a:xfrm>
              <a:off x="519325" y="2873125"/>
              <a:ext cx="7525" cy="7775"/>
            </a:xfrm>
            <a:custGeom>
              <a:rect b="b" l="l" r="r" t="t"/>
              <a:pathLst>
                <a:path extrusionOk="0" h="311" w="301">
                  <a:moveTo>
                    <a:pt x="1" y="0"/>
                  </a:moveTo>
                  <a:lnTo>
                    <a:pt x="1" y="310"/>
                  </a:lnTo>
                  <a:lnTo>
                    <a:pt x="301" y="258"/>
                  </a:lnTo>
                  <a:cubicBezTo>
                    <a:pt x="301" y="176"/>
                    <a:pt x="208" y="93"/>
                    <a:pt x="166" y="52"/>
                  </a:cubicBezTo>
                  <a:cubicBezTo>
                    <a:pt x="125" y="52"/>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42"/>
            <p:cNvSpPr/>
            <p:nvPr/>
          </p:nvSpPr>
          <p:spPr>
            <a:xfrm>
              <a:off x="513900" y="2804350"/>
              <a:ext cx="7525" cy="14000"/>
            </a:xfrm>
            <a:custGeom>
              <a:rect b="b" l="l" r="r" t="t"/>
              <a:pathLst>
                <a:path extrusionOk="0" h="560" w="301">
                  <a:moveTo>
                    <a:pt x="1" y="1"/>
                  </a:moveTo>
                  <a:lnTo>
                    <a:pt x="42" y="559"/>
                  </a:lnTo>
                  <a:cubicBezTo>
                    <a:pt x="218" y="559"/>
                    <a:pt x="301" y="425"/>
                    <a:pt x="301" y="259"/>
                  </a:cubicBezTo>
                  <a:cubicBezTo>
                    <a:pt x="301" y="125"/>
                    <a:pt x="16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42"/>
            <p:cNvSpPr/>
            <p:nvPr/>
          </p:nvSpPr>
          <p:spPr>
            <a:xfrm>
              <a:off x="581625" y="2868575"/>
              <a:ext cx="13975" cy="6900"/>
            </a:xfrm>
            <a:custGeom>
              <a:rect b="b" l="l" r="r" t="t"/>
              <a:pathLst>
                <a:path extrusionOk="0" h="276" w="559">
                  <a:moveTo>
                    <a:pt x="338" y="0"/>
                  </a:moveTo>
                  <a:cubicBezTo>
                    <a:pt x="311" y="0"/>
                    <a:pt x="284" y="6"/>
                    <a:pt x="259" y="17"/>
                  </a:cubicBezTo>
                  <a:cubicBezTo>
                    <a:pt x="176" y="17"/>
                    <a:pt x="135" y="58"/>
                    <a:pt x="94" y="99"/>
                  </a:cubicBezTo>
                  <a:cubicBezTo>
                    <a:pt x="42" y="141"/>
                    <a:pt x="1" y="234"/>
                    <a:pt x="1" y="275"/>
                  </a:cubicBezTo>
                  <a:lnTo>
                    <a:pt x="559" y="234"/>
                  </a:lnTo>
                  <a:cubicBezTo>
                    <a:pt x="559" y="182"/>
                    <a:pt x="559" y="141"/>
                    <a:pt x="518" y="99"/>
                  </a:cubicBezTo>
                  <a:cubicBezTo>
                    <a:pt x="487" y="39"/>
                    <a:pt x="413"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42"/>
            <p:cNvSpPr/>
            <p:nvPr/>
          </p:nvSpPr>
          <p:spPr>
            <a:xfrm>
              <a:off x="576200" y="2798925"/>
              <a:ext cx="15275" cy="14000"/>
            </a:xfrm>
            <a:custGeom>
              <a:rect b="b" l="l" r="r" t="t"/>
              <a:pathLst>
                <a:path extrusionOk="0" h="560" w="611">
                  <a:moveTo>
                    <a:pt x="259" y="1"/>
                  </a:moveTo>
                  <a:cubicBezTo>
                    <a:pt x="135" y="42"/>
                    <a:pt x="0" y="176"/>
                    <a:pt x="0" y="301"/>
                  </a:cubicBezTo>
                  <a:cubicBezTo>
                    <a:pt x="52" y="476"/>
                    <a:pt x="176" y="559"/>
                    <a:pt x="311" y="559"/>
                  </a:cubicBezTo>
                  <a:cubicBezTo>
                    <a:pt x="476" y="559"/>
                    <a:pt x="610" y="435"/>
                    <a:pt x="569" y="259"/>
                  </a:cubicBezTo>
                  <a:cubicBezTo>
                    <a:pt x="56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42"/>
            <p:cNvSpPr/>
            <p:nvPr/>
          </p:nvSpPr>
          <p:spPr>
            <a:xfrm>
              <a:off x="539750" y="2767450"/>
              <a:ext cx="13975" cy="13350"/>
            </a:xfrm>
            <a:custGeom>
              <a:rect b="b" l="l" r="r" t="t"/>
              <a:pathLst>
                <a:path extrusionOk="0" h="534" w="559">
                  <a:moveTo>
                    <a:pt x="308" y="1"/>
                  </a:moveTo>
                  <a:cubicBezTo>
                    <a:pt x="292" y="1"/>
                    <a:pt x="275" y="3"/>
                    <a:pt x="259" y="9"/>
                  </a:cubicBezTo>
                  <a:cubicBezTo>
                    <a:pt x="83" y="9"/>
                    <a:pt x="1" y="143"/>
                    <a:pt x="1" y="267"/>
                  </a:cubicBezTo>
                  <a:cubicBezTo>
                    <a:pt x="1" y="420"/>
                    <a:pt x="94" y="534"/>
                    <a:pt x="234" y="534"/>
                  </a:cubicBezTo>
                  <a:cubicBezTo>
                    <a:pt x="255" y="534"/>
                    <a:pt x="277" y="531"/>
                    <a:pt x="300" y="526"/>
                  </a:cubicBezTo>
                  <a:cubicBezTo>
                    <a:pt x="425" y="526"/>
                    <a:pt x="559" y="402"/>
                    <a:pt x="559" y="267"/>
                  </a:cubicBezTo>
                  <a:cubicBezTo>
                    <a:pt x="523" y="114"/>
                    <a:pt x="417"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42"/>
            <p:cNvSpPr/>
            <p:nvPr/>
          </p:nvSpPr>
          <p:spPr>
            <a:xfrm>
              <a:off x="543900" y="2836675"/>
              <a:ext cx="15275" cy="13975"/>
            </a:xfrm>
            <a:custGeom>
              <a:rect b="b" l="l" r="r" t="t"/>
              <a:pathLst>
                <a:path extrusionOk="0" h="559" w="611">
                  <a:moveTo>
                    <a:pt x="310" y="0"/>
                  </a:moveTo>
                  <a:cubicBezTo>
                    <a:pt x="134" y="0"/>
                    <a:pt x="0" y="124"/>
                    <a:pt x="52" y="300"/>
                  </a:cubicBezTo>
                  <a:cubicBezTo>
                    <a:pt x="52" y="424"/>
                    <a:pt x="176" y="559"/>
                    <a:pt x="352" y="559"/>
                  </a:cubicBezTo>
                  <a:cubicBezTo>
                    <a:pt x="476" y="517"/>
                    <a:pt x="610" y="383"/>
                    <a:pt x="610" y="259"/>
                  </a:cubicBezTo>
                  <a:cubicBezTo>
                    <a:pt x="569" y="83"/>
                    <a:pt x="434" y="0"/>
                    <a:pt x="31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42"/>
            <p:cNvSpPr/>
            <p:nvPr/>
          </p:nvSpPr>
          <p:spPr>
            <a:xfrm>
              <a:off x="608500" y="2762050"/>
              <a:ext cx="14250" cy="14150"/>
            </a:xfrm>
            <a:custGeom>
              <a:rect b="b" l="l" r="r" t="t"/>
              <a:pathLst>
                <a:path extrusionOk="0" h="566" w="570">
                  <a:moveTo>
                    <a:pt x="323" y="0"/>
                  </a:moveTo>
                  <a:cubicBezTo>
                    <a:pt x="302" y="0"/>
                    <a:pt x="281" y="2"/>
                    <a:pt x="259" y="8"/>
                  </a:cubicBezTo>
                  <a:cubicBezTo>
                    <a:pt x="135" y="8"/>
                    <a:pt x="1" y="142"/>
                    <a:pt x="1" y="307"/>
                  </a:cubicBezTo>
                  <a:cubicBezTo>
                    <a:pt x="1" y="442"/>
                    <a:pt x="135" y="566"/>
                    <a:pt x="311" y="566"/>
                  </a:cubicBezTo>
                  <a:cubicBezTo>
                    <a:pt x="476" y="525"/>
                    <a:pt x="569" y="400"/>
                    <a:pt x="569" y="266"/>
                  </a:cubicBezTo>
                  <a:cubicBezTo>
                    <a:pt x="569" y="121"/>
                    <a:pt x="466"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42"/>
            <p:cNvSpPr/>
            <p:nvPr/>
          </p:nvSpPr>
          <p:spPr>
            <a:xfrm>
              <a:off x="613925" y="2831250"/>
              <a:ext cx="14000" cy="13975"/>
            </a:xfrm>
            <a:custGeom>
              <a:rect b="b" l="l" r="r" t="t"/>
              <a:pathLst>
                <a:path extrusionOk="0" h="559" w="560">
                  <a:moveTo>
                    <a:pt x="259" y="0"/>
                  </a:moveTo>
                  <a:cubicBezTo>
                    <a:pt x="94" y="0"/>
                    <a:pt x="1" y="124"/>
                    <a:pt x="1" y="300"/>
                  </a:cubicBezTo>
                  <a:cubicBezTo>
                    <a:pt x="1" y="434"/>
                    <a:pt x="135" y="558"/>
                    <a:pt x="301" y="558"/>
                  </a:cubicBezTo>
                  <a:cubicBezTo>
                    <a:pt x="435" y="558"/>
                    <a:pt x="559" y="383"/>
                    <a:pt x="559" y="259"/>
                  </a:cubicBezTo>
                  <a:cubicBezTo>
                    <a:pt x="559" y="83"/>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42"/>
            <p:cNvSpPr/>
            <p:nvPr/>
          </p:nvSpPr>
          <p:spPr>
            <a:xfrm>
              <a:off x="509500" y="2741800"/>
              <a:ext cx="6500" cy="7525"/>
            </a:xfrm>
            <a:custGeom>
              <a:rect b="b" l="l" r="r" t="t"/>
              <a:pathLst>
                <a:path extrusionOk="0" h="301" w="260">
                  <a:moveTo>
                    <a:pt x="1" y="1"/>
                  </a:moveTo>
                  <a:lnTo>
                    <a:pt x="1" y="301"/>
                  </a:lnTo>
                  <a:lnTo>
                    <a:pt x="42" y="301"/>
                  </a:lnTo>
                  <a:cubicBezTo>
                    <a:pt x="177" y="259"/>
                    <a:pt x="259"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42"/>
            <p:cNvSpPr/>
            <p:nvPr/>
          </p:nvSpPr>
          <p:spPr>
            <a:xfrm>
              <a:off x="572075" y="2736375"/>
              <a:ext cx="12925" cy="7525"/>
            </a:xfrm>
            <a:custGeom>
              <a:rect b="b" l="l" r="r" t="t"/>
              <a:pathLst>
                <a:path extrusionOk="0" h="301" w="517">
                  <a:moveTo>
                    <a:pt x="517" y="1"/>
                  </a:moveTo>
                  <a:lnTo>
                    <a:pt x="0" y="42"/>
                  </a:lnTo>
                  <a:lnTo>
                    <a:pt x="0" y="94"/>
                  </a:lnTo>
                  <a:cubicBezTo>
                    <a:pt x="41" y="218"/>
                    <a:pt x="124" y="301"/>
                    <a:pt x="258" y="301"/>
                  </a:cubicBezTo>
                  <a:cubicBezTo>
                    <a:pt x="383" y="301"/>
                    <a:pt x="476" y="218"/>
                    <a:pt x="517" y="176"/>
                  </a:cubicBezTo>
                  <a:lnTo>
                    <a:pt x="517"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42"/>
            <p:cNvSpPr/>
            <p:nvPr/>
          </p:nvSpPr>
          <p:spPr>
            <a:xfrm>
              <a:off x="651675" y="2863550"/>
              <a:ext cx="6475" cy="7525"/>
            </a:xfrm>
            <a:custGeom>
              <a:rect b="b" l="l" r="r" t="t"/>
              <a:pathLst>
                <a:path extrusionOk="0" h="301" w="259">
                  <a:moveTo>
                    <a:pt x="176" y="0"/>
                  </a:moveTo>
                  <a:cubicBezTo>
                    <a:pt x="83" y="42"/>
                    <a:pt x="0" y="125"/>
                    <a:pt x="0" y="218"/>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42"/>
            <p:cNvSpPr/>
            <p:nvPr/>
          </p:nvSpPr>
          <p:spPr>
            <a:xfrm>
              <a:off x="646250" y="2793500"/>
              <a:ext cx="7525" cy="13975"/>
            </a:xfrm>
            <a:custGeom>
              <a:rect b="b" l="l" r="r" t="t"/>
              <a:pathLst>
                <a:path extrusionOk="0" h="559" w="301">
                  <a:moveTo>
                    <a:pt x="259" y="1"/>
                  </a:moveTo>
                  <a:cubicBezTo>
                    <a:pt x="176" y="1"/>
                    <a:pt x="135" y="42"/>
                    <a:pt x="93" y="83"/>
                  </a:cubicBezTo>
                  <a:cubicBezTo>
                    <a:pt x="42" y="135"/>
                    <a:pt x="0" y="218"/>
                    <a:pt x="0" y="300"/>
                  </a:cubicBezTo>
                  <a:cubicBezTo>
                    <a:pt x="0" y="435"/>
                    <a:pt x="93" y="518"/>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42"/>
            <p:cNvSpPr/>
            <p:nvPr/>
          </p:nvSpPr>
          <p:spPr>
            <a:xfrm>
              <a:off x="640825" y="2732250"/>
              <a:ext cx="7775" cy="6475"/>
            </a:xfrm>
            <a:custGeom>
              <a:rect b="b" l="l" r="r" t="t"/>
              <a:pathLst>
                <a:path extrusionOk="0" h="259" w="311">
                  <a:moveTo>
                    <a:pt x="0" y="0"/>
                  </a:moveTo>
                  <a:lnTo>
                    <a:pt x="0" y="42"/>
                  </a:lnTo>
                  <a:cubicBezTo>
                    <a:pt x="52" y="124"/>
                    <a:pt x="93" y="166"/>
                    <a:pt x="135" y="207"/>
                  </a:cubicBezTo>
                  <a:cubicBezTo>
                    <a:pt x="176" y="259"/>
                    <a:pt x="217" y="259"/>
                    <a:pt x="31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42"/>
            <p:cNvSpPr/>
            <p:nvPr/>
          </p:nvSpPr>
          <p:spPr>
            <a:xfrm>
              <a:off x="380275" y="2883975"/>
              <a:ext cx="7525" cy="7525"/>
            </a:xfrm>
            <a:custGeom>
              <a:rect b="b" l="l" r="r" t="t"/>
              <a:pathLst>
                <a:path extrusionOk="0" h="301" w="301">
                  <a:moveTo>
                    <a:pt x="0" y="0"/>
                  </a:moveTo>
                  <a:lnTo>
                    <a:pt x="42" y="300"/>
                  </a:lnTo>
                  <a:lnTo>
                    <a:pt x="300" y="259"/>
                  </a:lnTo>
                  <a:cubicBezTo>
                    <a:pt x="300" y="217"/>
                    <a:pt x="300" y="176"/>
                    <a:pt x="259" y="135"/>
                  </a:cubicBezTo>
                  <a:cubicBezTo>
                    <a:pt x="218" y="42"/>
                    <a:pt x="135"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42"/>
            <p:cNvSpPr/>
            <p:nvPr/>
          </p:nvSpPr>
          <p:spPr>
            <a:xfrm>
              <a:off x="375875" y="2814950"/>
              <a:ext cx="7775" cy="14250"/>
            </a:xfrm>
            <a:custGeom>
              <a:rect b="b" l="l" r="r" t="t"/>
              <a:pathLst>
                <a:path extrusionOk="0" h="570" w="311">
                  <a:moveTo>
                    <a:pt x="1" y="1"/>
                  </a:moveTo>
                  <a:lnTo>
                    <a:pt x="1" y="569"/>
                  </a:lnTo>
                  <a:cubicBezTo>
                    <a:pt x="176" y="569"/>
                    <a:pt x="311" y="394"/>
                    <a:pt x="259" y="259"/>
                  </a:cubicBezTo>
                  <a:cubicBezTo>
                    <a:pt x="259" y="94"/>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42"/>
            <p:cNvSpPr/>
            <p:nvPr/>
          </p:nvSpPr>
          <p:spPr>
            <a:xfrm>
              <a:off x="443850" y="2878550"/>
              <a:ext cx="14000" cy="7500"/>
            </a:xfrm>
            <a:custGeom>
              <a:rect b="b" l="l" r="r" t="t"/>
              <a:pathLst>
                <a:path extrusionOk="0" h="300" w="560">
                  <a:moveTo>
                    <a:pt x="259" y="0"/>
                  </a:moveTo>
                  <a:cubicBezTo>
                    <a:pt x="125" y="41"/>
                    <a:pt x="42" y="93"/>
                    <a:pt x="1" y="217"/>
                  </a:cubicBezTo>
                  <a:lnTo>
                    <a:pt x="1" y="300"/>
                  </a:lnTo>
                  <a:lnTo>
                    <a:pt x="559" y="259"/>
                  </a:lnTo>
                  <a:cubicBezTo>
                    <a:pt x="518" y="135"/>
                    <a:pt x="435" y="41"/>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42"/>
            <p:cNvSpPr/>
            <p:nvPr/>
          </p:nvSpPr>
          <p:spPr>
            <a:xfrm>
              <a:off x="438425" y="2809775"/>
              <a:ext cx="14000" cy="14000"/>
            </a:xfrm>
            <a:custGeom>
              <a:rect b="b" l="l" r="r" t="t"/>
              <a:pathLst>
                <a:path extrusionOk="0" h="560" w="560">
                  <a:moveTo>
                    <a:pt x="259" y="1"/>
                  </a:moveTo>
                  <a:cubicBezTo>
                    <a:pt x="83" y="1"/>
                    <a:pt x="1" y="125"/>
                    <a:pt x="1" y="301"/>
                  </a:cubicBezTo>
                  <a:cubicBezTo>
                    <a:pt x="1" y="466"/>
                    <a:pt x="135" y="559"/>
                    <a:pt x="301" y="559"/>
                  </a:cubicBezTo>
                  <a:cubicBezTo>
                    <a:pt x="435" y="559"/>
                    <a:pt x="559" y="425"/>
                    <a:pt x="559" y="259"/>
                  </a:cubicBezTo>
                  <a:cubicBezTo>
                    <a:pt x="518" y="84"/>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42"/>
            <p:cNvSpPr/>
            <p:nvPr/>
          </p:nvSpPr>
          <p:spPr>
            <a:xfrm>
              <a:off x="400700" y="2777475"/>
              <a:ext cx="13975" cy="13975"/>
            </a:xfrm>
            <a:custGeom>
              <a:rect b="b" l="l" r="r" t="t"/>
              <a:pathLst>
                <a:path extrusionOk="0" h="559" w="559">
                  <a:moveTo>
                    <a:pt x="259" y="1"/>
                  </a:moveTo>
                  <a:cubicBezTo>
                    <a:pt x="135" y="42"/>
                    <a:pt x="0" y="166"/>
                    <a:pt x="0" y="300"/>
                  </a:cubicBezTo>
                  <a:cubicBezTo>
                    <a:pt x="42" y="466"/>
                    <a:pt x="176" y="559"/>
                    <a:pt x="300" y="559"/>
                  </a:cubicBezTo>
                  <a:cubicBezTo>
                    <a:pt x="476" y="559"/>
                    <a:pt x="559" y="424"/>
                    <a:pt x="559" y="259"/>
                  </a:cubicBezTo>
                  <a:cubicBezTo>
                    <a:pt x="559" y="125"/>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42"/>
            <p:cNvSpPr/>
            <p:nvPr/>
          </p:nvSpPr>
          <p:spPr>
            <a:xfrm>
              <a:off x="406125" y="2847075"/>
              <a:ext cx="13975" cy="13425"/>
            </a:xfrm>
            <a:custGeom>
              <a:rect b="b" l="l" r="r" t="t"/>
              <a:pathLst>
                <a:path extrusionOk="0" h="537" w="559">
                  <a:moveTo>
                    <a:pt x="322" y="1"/>
                  </a:moveTo>
                  <a:cubicBezTo>
                    <a:pt x="302" y="1"/>
                    <a:pt x="281" y="3"/>
                    <a:pt x="259" y="8"/>
                  </a:cubicBezTo>
                  <a:cubicBezTo>
                    <a:pt x="135" y="8"/>
                    <a:pt x="0" y="143"/>
                    <a:pt x="0" y="318"/>
                  </a:cubicBezTo>
                  <a:cubicBezTo>
                    <a:pt x="0" y="424"/>
                    <a:pt x="127" y="536"/>
                    <a:pt x="241" y="536"/>
                  </a:cubicBezTo>
                  <a:cubicBezTo>
                    <a:pt x="262" y="536"/>
                    <a:pt x="281" y="533"/>
                    <a:pt x="300" y="525"/>
                  </a:cubicBezTo>
                  <a:cubicBezTo>
                    <a:pt x="476" y="525"/>
                    <a:pt x="559" y="401"/>
                    <a:pt x="559" y="267"/>
                  </a:cubicBezTo>
                  <a:cubicBezTo>
                    <a:pt x="559" y="122"/>
                    <a:pt x="463" y="1"/>
                    <a:pt x="32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42"/>
            <p:cNvSpPr/>
            <p:nvPr/>
          </p:nvSpPr>
          <p:spPr>
            <a:xfrm>
              <a:off x="469700" y="2772050"/>
              <a:ext cx="15025" cy="14175"/>
            </a:xfrm>
            <a:custGeom>
              <a:rect b="b" l="l" r="r" t="t"/>
              <a:pathLst>
                <a:path extrusionOk="0" h="567" w="601">
                  <a:moveTo>
                    <a:pt x="259" y="0"/>
                  </a:moveTo>
                  <a:cubicBezTo>
                    <a:pt x="125" y="42"/>
                    <a:pt x="1" y="166"/>
                    <a:pt x="42" y="300"/>
                  </a:cubicBezTo>
                  <a:cubicBezTo>
                    <a:pt x="42" y="453"/>
                    <a:pt x="144" y="567"/>
                    <a:pt x="252" y="567"/>
                  </a:cubicBezTo>
                  <a:cubicBezTo>
                    <a:pt x="268" y="567"/>
                    <a:pt x="284" y="564"/>
                    <a:pt x="301" y="559"/>
                  </a:cubicBezTo>
                  <a:cubicBezTo>
                    <a:pt x="476" y="559"/>
                    <a:pt x="600" y="424"/>
                    <a:pt x="559" y="259"/>
                  </a:cubicBezTo>
                  <a:cubicBezTo>
                    <a:pt x="559" y="12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42"/>
            <p:cNvSpPr/>
            <p:nvPr/>
          </p:nvSpPr>
          <p:spPr>
            <a:xfrm>
              <a:off x="475125" y="2841825"/>
              <a:ext cx="15025" cy="14250"/>
            </a:xfrm>
            <a:custGeom>
              <a:rect b="b" l="l" r="r" t="t"/>
              <a:pathLst>
                <a:path extrusionOk="0" h="570" w="601">
                  <a:moveTo>
                    <a:pt x="330" y="0"/>
                  </a:moveTo>
                  <a:cubicBezTo>
                    <a:pt x="307" y="0"/>
                    <a:pt x="284" y="4"/>
                    <a:pt x="259" y="11"/>
                  </a:cubicBezTo>
                  <a:cubicBezTo>
                    <a:pt x="125" y="11"/>
                    <a:pt x="1" y="135"/>
                    <a:pt x="1" y="311"/>
                  </a:cubicBezTo>
                  <a:cubicBezTo>
                    <a:pt x="42" y="435"/>
                    <a:pt x="166" y="570"/>
                    <a:pt x="301" y="570"/>
                  </a:cubicBezTo>
                  <a:cubicBezTo>
                    <a:pt x="476" y="528"/>
                    <a:pt x="601" y="394"/>
                    <a:pt x="559" y="270"/>
                  </a:cubicBezTo>
                  <a:cubicBezTo>
                    <a:pt x="559" y="120"/>
                    <a:pt x="461" y="0"/>
                    <a:pt x="33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42"/>
            <p:cNvSpPr/>
            <p:nvPr/>
          </p:nvSpPr>
          <p:spPr>
            <a:xfrm>
              <a:off x="370700" y="2752675"/>
              <a:ext cx="7525" cy="7500"/>
            </a:xfrm>
            <a:custGeom>
              <a:rect b="b" l="l" r="r" t="t"/>
              <a:pathLst>
                <a:path extrusionOk="0" h="300" w="301">
                  <a:moveTo>
                    <a:pt x="1" y="0"/>
                  </a:moveTo>
                  <a:lnTo>
                    <a:pt x="42" y="300"/>
                  </a:lnTo>
                  <a:cubicBezTo>
                    <a:pt x="42" y="259"/>
                    <a:pt x="42" y="259"/>
                    <a:pt x="84" y="259"/>
                  </a:cubicBezTo>
                  <a:cubicBezTo>
                    <a:pt x="208" y="217"/>
                    <a:pt x="301" y="124"/>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42"/>
            <p:cNvSpPr/>
            <p:nvPr/>
          </p:nvSpPr>
          <p:spPr>
            <a:xfrm>
              <a:off x="433000" y="2747225"/>
              <a:ext cx="13975" cy="7525"/>
            </a:xfrm>
            <a:custGeom>
              <a:rect b="b" l="l" r="r" t="t"/>
              <a:pathLst>
                <a:path extrusionOk="0" h="301" w="559">
                  <a:moveTo>
                    <a:pt x="559" y="1"/>
                  </a:moveTo>
                  <a:lnTo>
                    <a:pt x="1" y="42"/>
                  </a:lnTo>
                  <a:cubicBezTo>
                    <a:pt x="1" y="177"/>
                    <a:pt x="135" y="301"/>
                    <a:pt x="300" y="301"/>
                  </a:cubicBezTo>
                  <a:cubicBezTo>
                    <a:pt x="435" y="259"/>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42"/>
            <p:cNvSpPr/>
            <p:nvPr/>
          </p:nvSpPr>
          <p:spPr>
            <a:xfrm>
              <a:off x="512875" y="2873125"/>
              <a:ext cx="6475" cy="7775"/>
            </a:xfrm>
            <a:custGeom>
              <a:rect b="b" l="l" r="r" t="t"/>
              <a:pathLst>
                <a:path extrusionOk="0" h="311" w="259">
                  <a:moveTo>
                    <a:pt x="259" y="0"/>
                  </a:moveTo>
                  <a:lnTo>
                    <a:pt x="207" y="52"/>
                  </a:lnTo>
                  <a:cubicBezTo>
                    <a:pt x="83" y="52"/>
                    <a:pt x="0" y="176"/>
                    <a:pt x="0" y="310"/>
                  </a:cubicBezTo>
                  <a:lnTo>
                    <a:pt x="259" y="31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42"/>
            <p:cNvSpPr/>
            <p:nvPr/>
          </p:nvSpPr>
          <p:spPr>
            <a:xfrm>
              <a:off x="507450" y="2804350"/>
              <a:ext cx="7525" cy="14000"/>
            </a:xfrm>
            <a:custGeom>
              <a:rect b="b" l="l" r="r" t="t"/>
              <a:pathLst>
                <a:path extrusionOk="0" h="560" w="301">
                  <a:moveTo>
                    <a:pt x="259" y="1"/>
                  </a:moveTo>
                  <a:cubicBezTo>
                    <a:pt x="217" y="1"/>
                    <a:pt x="166" y="42"/>
                    <a:pt x="124" y="84"/>
                  </a:cubicBezTo>
                  <a:cubicBezTo>
                    <a:pt x="42" y="125"/>
                    <a:pt x="0" y="218"/>
                    <a:pt x="0" y="301"/>
                  </a:cubicBezTo>
                  <a:cubicBezTo>
                    <a:pt x="0" y="42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42"/>
            <p:cNvSpPr/>
            <p:nvPr/>
          </p:nvSpPr>
          <p:spPr>
            <a:xfrm>
              <a:off x="502025" y="2741800"/>
              <a:ext cx="7500" cy="7525"/>
            </a:xfrm>
            <a:custGeom>
              <a:rect b="b" l="l" r="r" t="t"/>
              <a:pathLst>
                <a:path extrusionOk="0" h="301" w="300">
                  <a:moveTo>
                    <a:pt x="300" y="1"/>
                  </a:moveTo>
                  <a:lnTo>
                    <a:pt x="0" y="42"/>
                  </a:lnTo>
                  <a:cubicBezTo>
                    <a:pt x="0" y="135"/>
                    <a:pt x="83" y="218"/>
                    <a:pt x="124" y="259"/>
                  </a:cubicBezTo>
                  <a:cubicBezTo>
                    <a:pt x="217" y="301"/>
                    <a:pt x="259" y="301"/>
                    <a:pt x="300" y="301"/>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42"/>
            <p:cNvSpPr/>
            <p:nvPr/>
          </p:nvSpPr>
          <p:spPr>
            <a:xfrm>
              <a:off x="304800" y="2889400"/>
              <a:ext cx="14250" cy="7525"/>
            </a:xfrm>
            <a:custGeom>
              <a:rect b="b" l="l" r="r" t="t"/>
              <a:pathLst>
                <a:path extrusionOk="0" h="301" w="570">
                  <a:moveTo>
                    <a:pt x="259" y="0"/>
                  </a:moveTo>
                  <a:cubicBezTo>
                    <a:pt x="135" y="0"/>
                    <a:pt x="0" y="124"/>
                    <a:pt x="0" y="300"/>
                  </a:cubicBezTo>
                  <a:lnTo>
                    <a:pt x="569" y="259"/>
                  </a:lnTo>
                  <a:cubicBezTo>
                    <a:pt x="569" y="176"/>
                    <a:pt x="517" y="83"/>
                    <a:pt x="435" y="42"/>
                  </a:cubicBezTo>
                  <a:cubicBezTo>
                    <a:pt x="393" y="0"/>
                    <a:pt x="31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42"/>
            <p:cNvSpPr/>
            <p:nvPr/>
          </p:nvSpPr>
          <p:spPr>
            <a:xfrm>
              <a:off x="299625" y="2820375"/>
              <a:ext cx="13975" cy="14000"/>
            </a:xfrm>
            <a:custGeom>
              <a:rect b="b" l="l" r="r" t="t"/>
              <a:pathLst>
                <a:path extrusionOk="0" h="560" w="559">
                  <a:moveTo>
                    <a:pt x="259" y="1"/>
                  </a:moveTo>
                  <a:cubicBezTo>
                    <a:pt x="125" y="1"/>
                    <a:pt x="1" y="135"/>
                    <a:pt x="1" y="301"/>
                  </a:cubicBezTo>
                  <a:cubicBezTo>
                    <a:pt x="42" y="435"/>
                    <a:pt x="166" y="559"/>
                    <a:pt x="301" y="559"/>
                  </a:cubicBezTo>
                  <a:cubicBezTo>
                    <a:pt x="466" y="518"/>
                    <a:pt x="559" y="394"/>
                    <a:pt x="559" y="259"/>
                  </a:cubicBezTo>
                  <a:cubicBezTo>
                    <a:pt x="559" y="94"/>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42"/>
            <p:cNvSpPr/>
            <p:nvPr/>
          </p:nvSpPr>
          <p:spPr>
            <a:xfrm>
              <a:off x="263950" y="2788075"/>
              <a:ext cx="12950" cy="13975"/>
            </a:xfrm>
            <a:custGeom>
              <a:rect b="b" l="l" r="r" t="t"/>
              <a:pathLst>
                <a:path extrusionOk="0" h="559" w="518">
                  <a:moveTo>
                    <a:pt x="218" y="0"/>
                  </a:moveTo>
                  <a:cubicBezTo>
                    <a:pt x="135" y="0"/>
                    <a:pt x="42" y="42"/>
                    <a:pt x="1" y="94"/>
                  </a:cubicBezTo>
                  <a:lnTo>
                    <a:pt x="1" y="435"/>
                  </a:lnTo>
                  <a:cubicBezTo>
                    <a:pt x="42" y="517"/>
                    <a:pt x="135" y="559"/>
                    <a:pt x="259" y="559"/>
                  </a:cubicBezTo>
                  <a:cubicBezTo>
                    <a:pt x="394" y="559"/>
                    <a:pt x="518" y="435"/>
                    <a:pt x="518" y="259"/>
                  </a:cubicBezTo>
                  <a:cubicBezTo>
                    <a:pt x="476" y="135"/>
                    <a:pt x="342"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42"/>
            <p:cNvSpPr/>
            <p:nvPr/>
          </p:nvSpPr>
          <p:spPr>
            <a:xfrm>
              <a:off x="267325" y="2857075"/>
              <a:ext cx="15000" cy="14200"/>
            </a:xfrm>
            <a:custGeom>
              <a:rect b="b" l="l" r="r" t="t"/>
              <a:pathLst>
                <a:path extrusionOk="0" h="568" w="600">
                  <a:moveTo>
                    <a:pt x="300" y="1"/>
                  </a:moveTo>
                  <a:cubicBezTo>
                    <a:pt x="124" y="42"/>
                    <a:pt x="0" y="177"/>
                    <a:pt x="42" y="301"/>
                  </a:cubicBezTo>
                  <a:cubicBezTo>
                    <a:pt x="42" y="454"/>
                    <a:pt x="135" y="567"/>
                    <a:pt x="275" y="567"/>
                  </a:cubicBezTo>
                  <a:cubicBezTo>
                    <a:pt x="296" y="567"/>
                    <a:pt x="318" y="565"/>
                    <a:pt x="341" y="559"/>
                  </a:cubicBezTo>
                  <a:cubicBezTo>
                    <a:pt x="466" y="559"/>
                    <a:pt x="600" y="435"/>
                    <a:pt x="559" y="259"/>
                  </a:cubicBezTo>
                  <a:cubicBezTo>
                    <a:pt x="559" y="125"/>
                    <a:pt x="424"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42"/>
            <p:cNvSpPr/>
            <p:nvPr/>
          </p:nvSpPr>
          <p:spPr>
            <a:xfrm>
              <a:off x="331950" y="2782650"/>
              <a:ext cx="13975" cy="14225"/>
            </a:xfrm>
            <a:custGeom>
              <a:rect b="b" l="l" r="r" t="t"/>
              <a:pathLst>
                <a:path extrusionOk="0" h="569" w="559">
                  <a:moveTo>
                    <a:pt x="259" y="0"/>
                  </a:moveTo>
                  <a:cubicBezTo>
                    <a:pt x="83" y="52"/>
                    <a:pt x="0" y="176"/>
                    <a:pt x="0" y="311"/>
                  </a:cubicBezTo>
                  <a:cubicBezTo>
                    <a:pt x="0" y="476"/>
                    <a:pt x="124" y="569"/>
                    <a:pt x="300" y="569"/>
                  </a:cubicBezTo>
                  <a:cubicBezTo>
                    <a:pt x="424" y="569"/>
                    <a:pt x="558" y="435"/>
                    <a:pt x="558" y="259"/>
                  </a:cubicBezTo>
                  <a:cubicBezTo>
                    <a:pt x="558"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42"/>
            <p:cNvSpPr/>
            <p:nvPr/>
          </p:nvSpPr>
          <p:spPr>
            <a:xfrm>
              <a:off x="337100" y="2852500"/>
              <a:ext cx="14250" cy="13350"/>
            </a:xfrm>
            <a:custGeom>
              <a:rect b="b" l="l" r="r" t="t"/>
              <a:pathLst>
                <a:path extrusionOk="0" h="534" w="570">
                  <a:moveTo>
                    <a:pt x="310" y="1"/>
                  </a:moveTo>
                  <a:cubicBezTo>
                    <a:pt x="293" y="1"/>
                    <a:pt x="276" y="3"/>
                    <a:pt x="259" y="8"/>
                  </a:cubicBezTo>
                  <a:cubicBezTo>
                    <a:pt x="94" y="8"/>
                    <a:pt x="1" y="143"/>
                    <a:pt x="1" y="267"/>
                  </a:cubicBezTo>
                  <a:cubicBezTo>
                    <a:pt x="1" y="419"/>
                    <a:pt x="102" y="533"/>
                    <a:pt x="244" y="533"/>
                  </a:cubicBezTo>
                  <a:cubicBezTo>
                    <a:pt x="266" y="533"/>
                    <a:pt x="288" y="531"/>
                    <a:pt x="311" y="525"/>
                  </a:cubicBezTo>
                  <a:cubicBezTo>
                    <a:pt x="435" y="525"/>
                    <a:pt x="569" y="401"/>
                    <a:pt x="569" y="225"/>
                  </a:cubicBezTo>
                  <a:cubicBezTo>
                    <a:pt x="524" y="117"/>
                    <a:pt x="424"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42"/>
            <p:cNvSpPr/>
            <p:nvPr/>
          </p:nvSpPr>
          <p:spPr>
            <a:xfrm>
              <a:off x="294200" y="2756800"/>
              <a:ext cx="13975" cy="8025"/>
            </a:xfrm>
            <a:custGeom>
              <a:rect b="b" l="l" r="r" t="t"/>
              <a:pathLst>
                <a:path extrusionOk="0" h="321" w="559">
                  <a:moveTo>
                    <a:pt x="559" y="0"/>
                  </a:moveTo>
                  <a:lnTo>
                    <a:pt x="1" y="52"/>
                  </a:lnTo>
                  <a:cubicBezTo>
                    <a:pt x="1" y="94"/>
                    <a:pt x="42" y="94"/>
                    <a:pt x="42" y="135"/>
                  </a:cubicBezTo>
                  <a:cubicBezTo>
                    <a:pt x="42" y="239"/>
                    <a:pt x="129" y="321"/>
                    <a:pt x="236" y="321"/>
                  </a:cubicBezTo>
                  <a:cubicBezTo>
                    <a:pt x="257" y="321"/>
                    <a:pt x="278" y="317"/>
                    <a:pt x="300" y="311"/>
                  </a:cubicBezTo>
                  <a:cubicBezTo>
                    <a:pt x="424" y="311"/>
                    <a:pt x="476" y="259"/>
                    <a:pt x="518" y="176"/>
                  </a:cubicBezTo>
                  <a:cubicBezTo>
                    <a:pt x="559" y="135"/>
                    <a:pt x="559" y="94"/>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42"/>
            <p:cNvSpPr/>
            <p:nvPr/>
          </p:nvSpPr>
          <p:spPr>
            <a:xfrm>
              <a:off x="373800" y="2883975"/>
              <a:ext cx="7525" cy="7525"/>
            </a:xfrm>
            <a:custGeom>
              <a:rect b="b" l="l" r="r" t="t"/>
              <a:pathLst>
                <a:path extrusionOk="0" h="301" w="301">
                  <a:moveTo>
                    <a:pt x="218" y="0"/>
                  </a:moveTo>
                  <a:cubicBezTo>
                    <a:pt x="135" y="42"/>
                    <a:pt x="42" y="135"/>
                    <a:pt x="42" y="259"/>
                  </a:cubicBezTo>
                  <a:cubicBezTo>
                    <a:pt x="1" y="259"/>
                    <a:pt x="1" y="300"/>
                    <a:pt x="1" y="300"/>
                  </a:cubicBezTo>
                  <a:lnTo>
                    <a:pt x="301"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42"/>
            <p:cNvSpPr/>
            <p:nvPr/>
          </p:nvSpPr>
          <p:spPr>
            <a:xfrm>
              <a:off x="368375" y="2814950"/>
              <a:ext cx="7525" cy="14250"/>
            </a:xfrm>
            <a:custGeom>
              <a:rect b="b" l="l" r="r" t="t"/>
              <a:pathLst>
                <a:path extrusionOk="0" h="570" w="301">
                  <a:moveTo>
                    <a:pt x="301" y="1"/>
                  </a:moveTo>
                  <a:cubicBezTo>
                    <a:pt x="218" y="1"/>
                    <a:pt x="177" y="52"/>
                    <a:pt x="135" y="52"/>
                  </a:cubicBezTo>
                  <a:cubicBezTo>
                    <a:pt x="42" y="135"/>
                    <a:pt x="1" y="218"/>
                    <a:pt x="42" y="311"/>
                  </a:cubicBezTo>
                  <a:cubicBezTo>
                    <a:pt x="42" y="435"/>
                    <a:pt x="135" y="518"/>
                    <a:pt x="218" y="518"/>
                  </a:cubicBezTo>
                  <a:cubicBezTo>
                    <a:pt x="259" y="569"/>
                    <a:pt x="301" y="569"/>
                    <a:pt x="301" y="569"/>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42"/>
            <p:cNvSpPr/>
            <p:nvPr/>
          </p:nvSpPr>
          <p:spPr>
            <a:xfrm>
              <a:off x="364250" y="2752675"/>
              <a:ext cx="7525" cy="7500"/>
            </a:xfrm>
            <a:custGeom>
              <a:rect b="b" l="l" r="r" t="t"/>
              <a:pathLst>
                <a:path extrusionOk="0" h="300" w="301">
                  <a:moveTo>
                    <a:pt x="259" y="0"/>
                  </a:moveTo>
                  <a:lnTo>
                    <a:pt x="0" y="41"/>
                  </a:lnTo>
                  <a:lnTo>
                    <a:pt x="0" y="83"/>
                  </a:lnTo>
                  <a:cubicBezTo>
                    <a:pt x="0" y="165"/>
                    <a:pt x="42" y="217"/>
                    <a:pt x="125" y="259"/>
                  </a:cubicBezTo>
                  <a:cubicBezTo>
                    <a:pt x="166" y="259"/>
                    <a:pt x="207" y="300"/>
                    <a:pt x="300" y="300"/>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42"/>
            <p:cNvSpPr/>
            <p:nvPr/>
          </p:nvSpPr>
          <p:spPr>
            <a:xfrm>
              <a:off x="1477750" y="2661175"/>
              <a:ext cx="7525" cy="7500"/>
            </a:xfrm>
            <a:custGeom>
              <a:rect b="b" l="l" r="r" t="t"/>
              <a:pathLst>
                <a:path extrusionOk="0" h="300" w="301">
                  <a:moveTo>
                    <a:pt x="1" y="0"/>
                  </a:moveTo>
                  <a:lnTo>
                    <a:pt x="42" y="300"/>
                  </a:lnTo>
                  <a:lnTo>
                    <a:pt x="301" y="258"/>
                  </a:lnTo>
                  <a:cubicBezTo>
                    <a:pt x="301" y="124"/>
                    <a:pt x="177"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42"/>
            <p:cNvSpPr/>
            <p:nvPr/>
          </p:nvSpPr>
          <p:spPr>
            <a:xfrm>
              <a:off x="1340000" y="2671750"/>
              <a:ext cx="6475" cy="7525"/>
            </a:xfrm>
            <a:custGeom>
              <a:rect b="b" l="l" r="r" t="t"/>
              <a:pathLst>
                <a:path extrusionOk="0" h="301" w="259">
                  <a:moveTo>
                    <a:pt x="0" y="1"/>
                  </a:moveTo>
                  <a:lnTo>
                    <a:pt x="0" y="301"/>
                  </a:lnTo>
                  <a:lnTo>
                    <a:pt x="259" y="259"/>
                  </a:lnTo>
                  <a:cubicBezTo>
                    <a:pt x="259" y="218"/>
                    <a:pt x="259" y="177"/>
                    <a:pt x="207" y="135"/>
                  </a:cubicBezTo>
                  <a:cubicBezTo>
                    <a:pt x="166" y="42"/>
                    <a:pt x="83"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42"/>
            <p:cNvSpPr/>
            <p:nvPr/>
          </p:nvSpPr>
          <p:spPr>
            <a:xfrm>
              <a:off x="1334575" y="2603000"/>
              <a:ext cx="7500" cy="14000"/>
            </a:xfrm>
            <a:custGeom>
              <a:rect b="b" l="l" r="r" t="t"/>
              <a:pathLst>
                <a:path extrusionOk="0" h="560" w="300">
                  <a:moveTo>
                    <a:pt x="0" y="1"/>
                  </a:moveTo>
                  <a:lnTo>
                    <a:pt x="42" y="559"/>
                  </a:lnTo>
                  <a:lnTo>
                    <a:pt x="83" y="559"/>
                  </a:lnTo>
                  <a:cubicBezTo>
                    <a:pt x="166" y="518"/>
                    <a:pt x="259" y="425"/>
                    <a:pt x="259" y="342"/>
                  </a:cubicBezTo>
                  <a:cubicBezTo>
                    <a:pt x="300" y="342"/>
                    <a:pt x="300" y="301"/>
                    <a:pt x="300" y="259"/>
                  </a:cubicBezTo>
                  <a:cubicBezTo>
                    <a:pt x="259" y="166"/>
                    <a:pt x="217" y="83"/>
                    <a:pt x="124" y="42"/>
                  </a:cubicBezTo>
                  <a:cubicBezTo>
                    <a:pt x="124" y="42"/>
                    <a:pt x="124" y="1"/>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42"/>
            <p:cNvSpPr/>
            <p:nvPr/>
          </p:nvSpPr>
          <p:spPr>
            <a:xfrm>
              <a:off x="1402275" y="2666325"/>
              <a:ext cx="14000" cy="7775"/>
            </a:xfrm>
            <a:custGeom>
              <a:rect b="b" l="l" r="r" t="t"/>
              <a:pathLst>
                <a:path extrusionOk="0" h="311" w="560">
                  <a:moveTo>
                    <a:pt x="259" y="1"/>
                  </a:moveTo>
                  <a:cubicBezTo>
                    <a:pt x="177" y="1"/>
                    <a:pt x="135" y="52"/>
                    <a:pt x="42" y="135"/>
                  </a:cubicBezTo>
                  <a:cubicBezTo>
                    <a:pt x="1" y="177"/>
                    <a:pt x="1" y="218"/>
                    <a:pt x="1" y="311"/>
                  </a:cubicBezTo>
                  <a:lnTo>
                    <a:pt x="559" y="259"/>
                  </a:lnTo>
                  <a:cubicBezTo>
                    <a:pt x="559" y="135"/>
                    <a:pt x="435" y="5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42"/>
            <p:cNvSpPr/>
            <p:nvPr/>
          </p:nvSpPr>
          <p:spPr>
            <a:xfrm>
              <a:off x="1396850" y="2600675"/>
              <a:ext cx="12950" cy="10875"/>
            </a:xfrm>
            <a:custGeom>
              <a:rect b="b" l="l" r="r" t="t"/>
              <a:pathLst>
                <a:path extrusionOk="0" h="435" w="518">
                  <a:moveTo>
                    <a:pt x="53" y="1"/>
                  </a:moveTo>
                  <a:cubicBezTo>
                    <a:pt x="1" y="42"/>
                    <a:pt x="1" y="94"/>
                    <a:pt x="1" y="176"/>
                  </a:cubicBezTo>
                  <a:cubicBezTo>
                    <a:pt x="1" y="352"/>
                    <a:pt x="135" y="435"/>
                    <a:pt x="311" y="435"/>
                  </a:cubicBezTo>
                  <a:cubicBezTo>
                    <a:pt x="394" y="435"/>
                    <a:pt x="476" y="394"/>
                    <a:pt x="518" y="301"/>
                  </a:cubicBezTo>
                  <a:lnTo>
                    <a:pt x="5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42"/>
            <p:cNvSpPr/>
            <p:nvPr/>
          </p:nvSpPr>
          <p:spPr>
            <a:xfrm>
              <a:off x="1360425" y="2575875"/>
              <a:ext cx="5450" cy="3375"/>
            </a:xfrm>
            <a:custGeom>
              <a:rect b="b" l="l" r="r" t="t"/>
              <a:pathLst>
                <a:path extrusionOk="0" h="135" w="218">
                  <a:moveTo>
                    <a:pt x="0" y="0"/>
                  </a:moveTo>
                  <a:cubicBezTo>
                    <a:pt x="41" y="93"/>
                    <a:pt x="124" y="135"/>
                    <a:pt x="217" y="135"/>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42"/>
            <p:cNvSpPr/>
            <p:nvPr/>
          </p:nvSpPr>
          <p:spPr>
            <a:xfrm>
              <a:off x="1364550" y="2635025"/>
              <a:ext cx="14250" cy="14275"/>
            </a:xfrm>
            <a:custGeom>
              <a:rect b="b" l="l" r="r" t="t"/>
              <a:pathLst>
                <a:path extrusionOk="0" h="571" w="570">
                  <a:moveTo>
                    <a:pt x="334" y="1"/>
                  </a:moveTo>
                  <a:cubicBezTo>
                    <a:pt x="310" y="1"/>
                    <a:pt x="285" y="5"/>
                    <a:pt x="259" y="12"/>
                  </a:cubicBezTo>
                  <a:cubicBezTo>
                    <a:pt x="135" y="12"/>
                    <a:pt x="0" y="136"/>
                    <a:pt x="0" y="312"/>
                  </a:cubicBezTo>
                  <a:cubicBezTo>
                    <a:pt x="52" y="436"/>
                    <a:pt x="176" y="570"/>
                    <a:pt x="311" y="570"/>
                  </a:cubicBezTo>
                  <a:cubicBezTo>
                    <a:pt x="476" y="529"/>
                    <a:pt x="569" y="395"/>
                    <a:pt x="569" y="271"/>
                  </a:cubicBezTo>
                  <a:cubicBezTo>
                    <a:pt x="569" y="121"/>
                    <a:pt x="471" y="1"/>
                    <a:pt x="33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42"/>
            <p:cNvSpPr/>
            <p:nvPr/>
          </p:nvSpPr>
          <p:spPr>
            <a:xfrm>
              <a:off x="1433550" y="2629900"/>
              <a:ext cx="15025" cy="13975"/>
            </a:xfrm>
            <a:custGeom>
              <a:rect b="b" l="l" r="r" t="t"/>
              <a:pathLst>
                <a:path extrusionOk="0" h="559" w="601">
                  <a:moveTo>
                    <a:pt x="301" y="0"/>
                  </a:moveTo>
                  <a:cubicBezTo>
                    <a:pt x="135" y="0"/>
                    <a:pt x="1" y="124"/>
                    <a:pt x="42" y="300"/>
                  </a:cubicBezTo>
                  <a:cubicBezTo>
                    <a:pt x="42" y="424"/>
                    <a:pt x="177" y="558"/>
                    <a:pt x="342" y="558"/>
                  </a:cubicBezTo>
                  <a:cubicBezTo>
                    <a:pt x="477" y="517"/>
                    <a:pt x="601" y="383"/>
                    <a:pt x="559" y="258"/>
                  </a:cubicBezTo>
                  <a:cubicBezTo>
                    <a:pt x="559" y="165"/>
                    <a:pt x="559" y="124"/>
                    <a:pt x="477" y="83"/>
                  </a:cubicBezTo>
                  <a:lnTo>
                    <a:pt x="3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42"/>
            <p:cNvSpPr/>
            <p:nvPr/>
          </p:nvSpPr>
          <p:spPr>
            <a:xfrm>
              <a:off x="1471300" y="2661175"/>
              <a:ext cx="7525" cy="7500"/>
            </a:xfrm>
            <a:custGeom>
              <a:rect b="b" l="l" r="r" t="t"/>
              <a:pathLst>
                <a:path extrusionOk="0" h="300" w="301">
                  <a:moveTo>
                    <a:pt x="259" y="0"/>
                  </a:moveTo>
                  <a:lnTo>
                    <a:pt x="218" y="41"/>
                  </a:lnTo>
                  <a:cubicBezTo>
                    <a:pt x="176" y="41"/>
                    <a:pt x="125" y="41"/>
                    <a:pt x="125" y="83"/>
                  </a:cubicBezTo>
                  <a:lnTo>
                    <a:pt x="83" y="124"/>
                  </a:lnTo>
                  <a:cubicBezTo>
                    <a:pt x="42" y="124"/>
                    <a:pt x="42" y="165"/>
                    <a:pt x="0" y="207"/>
                  </a:cubicBezTo>
                  <a:lnTo>
                    <a:pt x="0" y="300"/>
                  </a:ln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42"/>
            <p:cNvSpPr/>
            <p:nvPr/>
          </p:nvSpPr>
          <p:spPr>
            <a:xfrm>
              <a:off x="1200925" y="2682625"/>
              <a:ext cx="7525" cy="6475"/>
            </a:xfrm>
            <a:custGeom>
              <a:rect b="b" l="l" r="r" t="t"/>
              <a:pathLst>
                <a:path extrusionOk="0" h="259" w="301">
                  <a:moveTo>
                    <a:pt x="1" y="0"/>
                  </a:moveTo>
                  <a:lnTo>
                    <a:pt x="1" y="259"/>
                  </a:lnTo>
                  <a:lnTo>
                    <a:pt x="301" y="259"/>
                  </a:lnTo>
                  <a:cubicBezTo>
                    <a:pt x="301" y="83"/>
                    <a:pt x="177"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42"/>
            <p:cNvSpPr/>
            <p:nvPr/>
          </p:nvSpPr>
          <p:spPr>
            <a:xfrm>
              <a:off x="1195500" y="2613425"/>
              <a:ext cx="7525" cy="14150"/>
            </a:xfrm>
            <a:custGeom>
              <a:rect b="b" l="l" r="r" t="t"/>
              <a:pathLst>
                <a:path extrusionOk="0" h="566" w="301">
                  <a:moveTo>
                    <a:pt x="64" y="0"/>
                  </a:moveTo>
                  <a:cubicBezTo>
                    <a:pt x="44" y="0"/>
                    <a:pt x="23" y="3"/>
                    <a:pt x="1" y="8"/>
                  </a:cubicBezTo>
                  <a:lnTo>
                    <a:pt x="42" y="566"/>
                  </a:lnTo>
                  <a:cubicBezTo>
                    <a:pt x="94" y="566"/>
                    <a:pt x="94" y="525"/>
                    <a:pt x="94" y="525"/>
                  </a:cubicBezTo>
                  <a:cubicBezTo>
                    <a:pt x="177" y="525"/>
                    <a:pt x="259" y="442"/>
                    <a:pt x="301" y="359"/>
                  </a:cubicBezTo>
                  <a:lnTo>
                    <a:pt x="301" y="266"/>
                  </a:lnTo>
                  <a:cubicBezTo>
                    <a:pt x="301" y="121"/>
                    <a:pt x="205" y="0"/>
                    <a:pt x="6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42"/>
            <p:cNvSpPr/>
            <p:nvPr/>
          </p:nvSpPr>
          <p:spPr>
            <a:xfrm>
              <a:off x="1263475" y="2677200"/>
              <a:ext cx="14000" cy="7500"/>
            </a:xfrm>
            <a:custGeom>
              <a:rect b="b" l="l" r="r" t="t"/>
              <a:pathLst>
                <a:path extrusionOk="0" h="300" w="560">
                  <a:moveTo>
                    <a:pt x="259" y="0"/>
                  </a:moveTo>
                  <a:cubicBezTo>
                    <a:pt x="125" y="0"/>
                    <a:pt x="1" y="134"/>
                    <a:pt x="1" y="300"/>
                  </a:cubicBezTo>
                  <a:lnTo>
                    <a:pt x="559" y="259"/>
                  </a:lnTo>
                  <a:cubicBezTo>
                    <a:pt x="559" y="176"/>
                    <a:pt x="518" y="83"/>
                    <a:pt x="425" y="41"/>
                  </a:cubicBezTo>
                  <a:cubicBezTo>
                    <a:pt x="383" y="0"/>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42"/>
            <p:cNvSpPr/>
            <p:nvPr/>
          </p:nvSpPr>
          <p:spPr>
            <a:xfrm>
              <a:off x="1258050" y="2608175"/>
              <a:ext cx="15025" cy="14250"/>
            </a:xfrm>
            <a:custGeom>
              <a:rect b="b" l="l" r="r" t="t"/>
              <a:pathLst>
                <a:path extrusionOk="0" h="570" w="601">
                  <a:moveTo>
                    <a:pt x="259" y="1"/>
                  </a:moveTo>
                  <a:cubicBezTo>
                    <a:pt x="125" y="1"/>
                    <a:pt x="1" y="135"/>
                    <a:pt x="1" y="311"/>
                  </a:cubicBezTo>
                  <a:cubicBezTo>
                    <a:pt x="42" y="435"/>
                    <a:pt x="177" y="569"/>
                    <a:pt x="301" y="569"/>
                  </a:cubicBezTo>
                  <a:cubicBezTo>
                    <a:pt x="476" y="517"/>
                    <a:pt x="600" y="393"/>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42"/>
            <p:cNvSpPr/>
            <p:nvPr/>
          </p:nvSpPr>
          <p:spPr>
            <a:xfrm>
              <a:off x="1221350" y="2575875"/>
              <a:ext cx="13975" cy="14225"/>
            </a:xfrm>
            <a:custGeom>
              <a:rect b="b" l="l" r="r" t="t"/>
              <a:pathLst>
                <a:path extrusionOk="0" h="569" w="559">
                  <a:moveTo>
                    <a:pt x="259" y="0"/>
                  </a:moveTo>
                  <a:cubicBezTo>
                    <a:pt x="94" y="0"/>
                    <a:pt x="1" y="176"/>
                    <a:pt x="1" y="310"/>
                  </a:cubicBezTo>
                  <a:cubicBezTo>
                    <a:pt x="1" y="476"/>
                    <a:pt x="135" y="569"/>
                    <a:pt x="300" y="569"/>
                  </a:cubicBezTo>
                  <a:cubicBezTo>
                    <a:pt x="435" y="569"/>
                    <a:pt x="559" y="434"/>
                    <a:pt x="559" y="259"/>
                  </a:cubicBezTo>
                  <a:cubicBezTo>
                    <a:pt x="518" y="135"/>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42"/>
            <p:cNvSpPr/>
            <p:nvPr/>
          </p:nvSpPr>
          <p:spPr>
            <a:xfrm>
              <a:off x="1225750" y="2644875"/>
              <a:ext cx="15025" cy="14175"/>
            </a:xfrm>
            <a:custGeom>
              <a:rect b="b" l="l" r="r" t="t"/>
              <a:pathLst>
                <a:path extrusionOk="0" h="567" w="601">
                  <a:moveTo>
                    <a:pt x="300" y="1"/>
                  </a:moveTo>
                  <a:cubicBezTo>
                    <a:pt x="124" y="42"/>
                    <a:pt x="0" y="176"/>
                    <a:pt x="42" y="300"/>
                  </a:cubicBezTo>
                  <a:cubicBezTo>
                    <a:pt x="42" y="453"/>
                    <a:pt x="143" y="567"/>
                    <a:pt x="278" y="567"/>
                  </a:cubicBezTo>
                  <a:cubicBezTo>
                    <a:pt x="299" y="567"/>
                    <a:pt x="320" y="564"/>
                    <a:pt x="342" y="559"/>
                  </a:cubicBezTo>
                  <a:cubicBezTo>
                    <a:pt x="476" y="559"/>
                    <a:pt x="600" y="435"/>
                    <a:pt x="600" y="259"/>
                  </a:cubicBezTo>
                  <a:cubicBezTo>
                    <a:pt x="559" y="135"/>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42"/>
            <p:cNvSpPr/>
            <p:nvPr/>
          </p:nvSpPr>
          <p:spPr>
            <a:xfrm>
              <a:off x="1290375" y="2570700"/>
              <a:ext cx="13975" cy="13975"/>
            </a:xfrm>
            <a:custGeom>
              <a:rect b="b" l="l" r="r" t="t"/>
              <a:pathLst>
                <a:path extrusionOk="0" h="559" w="559">
                  <a:moveTo>
                    <a:pt x="259" y="0"/>
                  </a:moveTo>
                  <a:cubicBezTo>
                    <a:pt x="124" y="42"/>
                    <a:pt x="0" y="166"/>
                    <a:pt x="0" y="300"/>
                  </a:cubicBezTo>
                  <a:cubicBezTo>
                    <a:pt x="0" y="466"/>
                    <a:pt x="176" y="559"/>
                    <a:pt x="300" y="559"/>
                  </a:cubicBezTo>
                  <a:cubicBezTo>
                    <a:pt x="476" y="559"/>
                    <a:pt x="558" y="424"/>
                    <a:pt x="558" y="259"/>
                  </a:cubicBezTo>
                  <a:cubicBezTo>
                    <a:pt x="558" y="124"/>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42"/>
            <p:cNvSpPr/>
            <p:nvPr/>
          </p:nvSpPr>
          <p:spPr>
            <a:xfrm>
              <a:off x="1295800" y="2640300"/>
              <a:ext cx="13975" cy="13425"/>
            </a:xfrm>
            <a:custGeom>
              <a:rect b="b" l="l" r="r" t="t"/>
              <a:pathLst>
                <a:path extrusionOk="0" h="537" w="559">
                  <a:moveTo>
                    <a:pt x="320" y="0"/>
                  </a:moveTo>
                  <a:cubicBezTo>
                    <a:pt x="300" y="0"/>
                    <a:pt x="280" y="3"/>
                    <a:pt x="259" y="8"/>
                  </a:cubicBezTo>
                  <a:cubicBezTo>
                    <a:pt x="83" y="8"/>
                    <a:pt x="0" y="142"/>
                    <a:pt x="0" y="266"/>
                  </a:cubicBezTo>
                  <a:cubicBezTo>
                    <a:pt x="0" y="416"/>
                    <a:pt x="90" y="536"/>
                    <a:pt x="226" y="536"/>
                  </a:cubicBezTo>
                  <a:cubicBezTo>
                    <a:pt x="249" y="536"/>
                    <a:pt x="274" y="532"/>
                    <a:pt x="300" y="525"/>
                  </a:cubicBezTo>
                  <a:cubicBezTo>
                    <a:pt x="476" y="525"/>
                    <a:pt x="559" y="401"/>
                    <a:pt x="559" y="225"/>
                  </a:cubicBezTo>
                  <a:cubicBezTo>
                    <a:pt x="559" y="117"/>
                    <a:pt x="4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42"/>
            <p:cNvSpPr/>
            <p:nvPr/>
          </p:nvSpPr>
          <p:spPr>
            <a:xfrm>
              <a:off x="1191375" y="2550025"/>
              <a:ext cx="6475" cy="7775"/>
            </a:xfrm>
            <a:custGeom>
              <a:rect b="b" l="l" r="r" t="t"/>
              <a:pathLst>
                <a:path extrusionOk="0" h="311" w="259">
                  <a:moveTo>
                    <a:pt x="259" y="0"/>
                  </a:moveTo>
                  <a:lnTo>
                    <a:pt x="0" y="52"/>
                  </a:lnTo>
                  <a:lnTo>
                    <a:pt x="0" y="310"/>
                  </a:lnTo>
                  <a:lnTo>
                    <a:pt x="124" y="310"/>
                  </a:lnTo>
                  <a:cubicBezTo>
                    <a:pt x="124" y="259"/>
                    <a:pt x="166" y="259"/>
                    <a:pt x="207" y="217"/>
                  </a:cubicBezTo>
                  <a:cubicBezTo>
                    <a:pt x="207" y="176"/>
                    <a:pt x="259" y="135"/>
                    <a:pt x="259" y="93"/>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42"/>
            <p:cNvSpPr/>
            <p:nvPr/>
          </p:nvSpPr>
          <p:spPr>
            <a:xfrm>
              <a:off x="1253675" y="2545875"/>
              <a:ext cx="13975" cy="6500"/>
            </a:xfrm>
            <a:custGeom>
              <a:rect b="b" l="l" r="r" t="t"/>
              <a:pathLst>
                <a:path extrusionOk="0" h="260" w="559">
                  <a:moveTo>
                    <a:pt x="0" y="1"/>
                  </a:moveTo>
                  <a:cubicBezTo>
                    <a:pt x="0" y="125"/>
                    <a:pt x="93" y="218"/>
                    <a:pt x="176" y="259"/>
                  </a:cubicBezTo>
                  <a:lnTo>
                    <a:pt x="352" y="259"/>
                  </a:lnTo>
                  <a:cubicBezTo>
                    <a:pt x="476" y="218"/>
                    <a:pt x="558" y="125"/>
                    <a:pt x="5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42"/>
            <p:cNvSpPr/>
            <p:nvPr/>
          </p:nvSpPr>
          <p:spPr>
            <a:xfrm>
              <a:off x="1332250" y="2671750"/>
              <a:ext cx="7775" cy="7525"/>
            </a:xfrm>
            <a:custGeom>
              <a:rect b="b" l="l" r="r" t="t"/>
              <a:pathLst>
                <a:path extrusionOk="0" h="301" w="311">
                  <a:moveTo>
                    <a:pt x="217" y="1"/>
                  </a:moveTo>
                  <a:cubicBezTo>
                    <a:pt x="176" y="42"/>
                    <a:pt x="135" y="94"/>
                    <a:pt x="93" y="94"/>
                  </a:cubicBezTo>
                  <a:cubicBezTo>
                    <a:pt x="52" y="177"/>
                    <a:pt x="0" y="218"/>
                    <a:pt x="52" y="301"/>
                  </a:cubicBezTo>
                  <a:lnTo>
                    <a:pt x="310" y="301"/>
                  </a:lnTo>
                  <a:lnTo>
                    <a:pt x="31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42"/>
            <p:cNvSpPr/>
            <p:nvPr/>
          </p:nvSpPr>
          <p:spPr>
            <a:xfrm>
              <a:off x="1328100" y="2603000"/>
              <a:ext cx="7525" cy="14000"/>
            </a:xfrm>
            <a:custGeom>
              <a:rect b="b" l="l" r="r" t="t"/>
              <a:pathLst>
                <a:path extrusionOk="0" h="560" w="301">
                  <a:moveTo>
                    <a:pt x="259" y="1"/>
                  </a:moveTo>
                  <a:cubicBezTo>
                    <a:pt x="166" y="1"/>
                    <a:pt x="125" y="42"/>
                    <a:pt x="83" y="42"/>
                  </a:cubicBezTo>
                  <a:cubicBezTo>
                    <a:pt x="42" y="125"/>
                    <a:pt x="1" y="208"/>
                    <a:pt x="1" y="301"/>
                  </a:cubicBezTo>
                  <a:cubicBezTo>
                    <a:pt x="1" y="425"/>
                    <a:pt x="83" y="518"/>
                    <a:pt x="166" y="518"/>
                  </a:cubicBezTo>
                  <a:cubicBezTo>
                    <a:pt x="218" y="559"/>
                    <a:pt x="259" y="559"/>
                    <a:pt x="301"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42"/>
            <p:cNvSpPr/>
            <p:nvPr/>
          </p:nvSpPr>
          <p:spPr>
            <a:xfrm>
              <a:off x="1062125" y="2693475"/>
              <a:ext cx="7525" cy="6475"/>
            </a:xfrm>
            <a:custGeom>
              <a:rect b="b" l="l" r="r" t="t"/>
              <a:pathLst>
                <a:path extrusionOk="0" h="259" w="301">
                  <a:moveTo>
                    <a:pt x="1" y="0"/>
                  </a:moveTo>
                  <a:lnTo>
                    <a:pt x="42" y="259"/>
                  </a:lnTo>
                  <a:lnTo>
                    <a:pt x="301" y="259"/>
                  </a:lnTo>
                  <a:cubicBezTo>
                    <a:pt x="301" y="166"/>
                    <a:pt x="259" y="83"/>
                    <a:pt x="166" y="42"/>
                  </a:cubicBezTo>
                  <a:cubicBezTo>
                    <a:pt x="125" y="0"/>
                    <a:pt x="84"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42"/>
            <p:cNvSpPr/>
            <p:nvPr/>
          </p:nvSpPr>
          <p:spPr>
            <a:xfrm>
              <a:off x="1057750" y="2624000"/>
              <a:ext cx="7500" cy="13400"/>
            </a:xfrm>
            <a:custGeom>
              <a:rect b="b" l="l" r="r" t="t"/>
              <a:pathLst>
                <a:path extrusionOk="0" h="536" w="300">
                  <a:moveTo>
                    <a:pt x="12" y="1"/>
                  </a:moveTo>
                  <a:cubicBezTo>
                    <a:pt x="5" y="1"/>
                    <a:pt x="0" y="5"/>
                    <a:pt x="0" y="19"/>
                  </a:cubicBezTo>
                  <a:lnTo>
                    <a:pt x="41" y="536"/>
                  </a:lnTo>
                  <a:lnTo>
                    <a:pt x="83" y="536"/>
                  </a:lnTo>
                  <a:cubicBezTo>
                    <a:pt x="176" y="536"/>
                    <a:pt x="217" y="453"/>
                    <a:pt x="259" y="360"/>
                  </a:cubicBezTo>
                  <a:cubicBezTo>
                    <a:pt x="259" y="319"/>
                    <a:pt x="300" y="277"/>
                    <a:pt x="259" y="236"/>
                  </a:cubicBezTo>
                  <a:cubicBezTo>
                    <a:pt x="259" y="143"/>
                    <a:pt x="217" y="60"/>
                    <a:pt x="124" y="19"/>
                  </a:cubicBezTo>
                  <a:lnTo>
                    <a:pt x="83" y="19"/>
                  </a:lnTo>
                  <a:cubicBezTo>
                    <a:pt x="55" y="19"/>
                    <a:pt x="28" y="1"/>
                    <a:pt x="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42"/>
            <p:cNvSpPr/>
            <p:nvPr/>
          </p:nvSpPr>
          <p:spPr>
            <a:xfrm>
              <a:off x="1125450" y="2688050"/>
              <a:ext cx="14250" cy="7525"/>
            </a:xfrm>
            <a:custGeom>
              <a:rect b="b" l="l" r="r" t="t"/>
              <a:pathLst>
                <a:path extrusionOk="0" h="301" w="570">
                  <a:moveTo>
                    <a:pt x="259" y="0"/>
                  </a:moveTo>
                  <a:cubicBezTo>
                    <a:pt x="177" y="0"/>
                    <a:pt x="94" y="42"/>
                    <a:pt x="53" y="83"/>
                  </a:cubicBezTo>
                  <a:cubicBezTo>
                    <a:pt x="1" y="124"/>
                    <a:pt x="1" y="217"/>
                    <a:pt x="1" y="300"/>
                  </a:cubicBezTo>
                  <a:lnTo>
                    <a:pt x="570" y="259"/>
                  </a:lnTo>
                  <a:cubicBezTo>
                    <a:pt x="518" y="124"/>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42"/>
            <p:cNvSpPr/>
            <p:nvPr/>
          </p:nvSpPr>
          <p:spPr>
            <a:xfrm>
              <a:off x="1120300" y="2618825"/>
              <a:ext cx="13975" cy="13350"/>
            </a:xfrm>
            <a:custGeom>
              <a:rect b="b" l="l" r="r" t="t"/>
              <a:pathLst>
                <a:path extrusionOk="0" h="534" w="559">
                  <a:moveTo>
                    <a:pt x="308" y="1"/>
                  </a:moveTo>
                  <a:cubicBezTo>
                    <a:pt x="291" y="1"/>
                    <a:pt x="275" y="3"/>
                    <a:pt x="259" y="9"/>
                  </a:cubicBezTo>
                  <a:cubicBezTo>
                    <a:pt x="83" y="9"/>
                    <a:pt x="0" y="143"/>
                    <a:pt x="0" y="309"/>
                  </a:cubicBezTo>
                  <a:cubicBezTo>
                    <a:pt x="0" y="425"/>
                    <a:pt x="93" y="534"/>
                    <a:pt x="233" y="534"/>
                  </a:cubicBezTo>
                  <a:cubicBezTo>
                    <a:pt x="254" y="534"/>
                    <a:pt x="276" y="531"/>
                    <a:pt x="300" y="526"/>
                  </a:cubicBezTo>
                  <a:cubicBezTo>
                    <a:pt x="424" y="526"/>
                    <a:pt x="558" y="402"/>
                    <a:pt x="558" y="267"/>
                  </a:cubicBezTo>
                  <a:cubicBezTo>
                    <a:pt x="522" y="114"/>
                    <a:pt x="416"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42"/>
            <p:cNvSpPr/>
            <p:nvPr/>
          </p:nvSpPr>
          <p:spPr>
            <a:xfrm>
              <a:off x="1082550" y="2586725"/>
              <a:ext cx="13975" cy="13975"/>
            </a:xfrm>
            <a:custGeom>
              <a:rect b="b" l="l" r="r" t="t"/>
              <a:pathLst>
                <a:path extrusionOk="0" h="559" w="559">
                  <a:moveTo>
                    <a:pt x="259" y="0"/>
                  </a:moveTo>
                  <a:cubicBezTo>
                    <a:pt x="125" y="0"/>
                    <a:pt x="1" y="135"/>
                    <a:pt x="1" y="300"/>
                  </a:cubicBezTo>
                  <a:cubicBezTo>
                    <a:pt x="42" y="435"/>
                    <a:pt x="166" y="559"/>
                    <a:pt x="300" y="559"/>
                  </a:cubicBezTo>
                  <a:cubicBezTo>
                    <a:pt x="476" y="559"/>
                    <a:pt x="559" y="393"/>
                    <a:pt x="559" y="259"/>
                  </a:cubicBezTo>
                  <a:cubicBezTo>
                    <a:pt x="559" y="83"/>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42"/>
            <p:cNvSpPr/>
            <p:nvPr/>
          </p:nvSpPr>
          <p:spPr>
            <a:xfrm>
              <a:off x="1087975" y="2655725"/>
              <a:ext cx="14000" cy="14000"/>
            </a:xfrm>
            <a:custGeom>
              <a:rect b="b" l="l" r="r" t="t"/>
              <a:pathLst>
                <a:path extrusionOk="0" h="560" w="560">
                  <a:moveTo>
                    <a:pt x="259" y="1"/>
                  </a:moveTo>
                  <a:cubicBezTo>
                    <a:pt x="125" y="1"/>
                    <a:pt x="1" y="166"/>
                    <a:pt x="1" y="301"/>
                  </a:cubicBezTo>
                  <a:cubicBezTo>
                    <a:pt x="1" y="476"/>
                    <a:pt x="166" y="559"/>
                    <a:pt x="301" y="559"/>
                  </a:cubicBezTo>
                  <a:cubicBezTo>
                    <a:pt x="466" y="559"/>
                    <a:pt x="559" y="425"/>
                    <a:pt x="559" y="259"/>
                  </a:cubicBezTo>
                  <a:cubicBezTo>
                    <a:pt x="559" y="125"/>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42"/>
            <p:cNvSpPr/>
            <p:nvPr/>
          </p:nvSpPr>
          <p:spPr>
            <a:xfrm>
              <a:off x="1151300" y="2581300"/>
              <a:ext cx="15275" cy="13975"/>
            </a:xfrm>
            <a:custGeom>
              <a:rect b="b" l="l" r="r" t="t"/>
              <a:pathLst>
                <a:path extrusionOk="0" h="559" w="611">
                  <a:moveTo>
                    <a:pt x="311" y="0"/>
                  </a:moveTo>
                  <a:cubicBezTo>
                    <a:pt x="135" y="0"/>
                    <a:pt x="1" y="135"/>
                    <a:pt x="52" y="300"/>
                  </a:cubicBezTo>
                  <a:cubicBezTo>
                    <a:pt x="52" y="435"/>
                    <a:pt x="177" y="559"/>
                    <a:pt x="352" y="559"/>
                  </a:cubicBezTo>
                  <a:cubicBezTo>
                    <a:pt x="476" y="559"/>
                    <a:pt x="611" y="435"/>
                    <a:pt x="569" y="259"/>
                  </a:cubicBezTo>
                  <a:cubicBezTo>
                    <a:pt x="569" y="93"/>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42"/>
            <p:cNvSpPr/>
            <p:nvPr/>
          </p:nvSpPr>
          <p:spPr>
            <a:xfrm>
              <a:off x="1156725" y="2650300"/>
              <a:ext cx="15275" cy="14000"/>
            </a:xfrm>
            <a:custGeom>
              <a:rect b="b" l="l" r="r" t="t"/>
              <a:pathLst>
                <a:path extrusionOk="0" h="560" w="611">
                  <a:moveTo>
                    <a:pt x="259" y="1"/>
                  </a:moveTo>
                  <a:cubicBezTo>
                    <a:pt x="135" y="42"/>
                    <a:pt x="1" y="177"/>
                    <a:pt x="1" y="301"/>
                  </a:cubicBezTo>
                  <a:cubicBezTo>
                    <a:pt x="42" y="476"/>
                    <a:pt x="177" y="559"/>
                    <a:pt x="301" y="559"/>
                  </a:cubicBezTo>
                  <a:cubicBezTo>
                    <a:pt x="476" y="559"/>
                    <a:pt x="611" y="43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42"/>
            <p:cNvSpPr/>
            <p:nvPr/>
          </p:nvSpPr>
          <p:spPr>
            <a:xfrm>
              <a:off x="1052300" y="2560875"/>
              <a:ext cx="7525" cy="7525"/>
            </a:xfrm>
            <a:custGeom>
              <a:rect b="b" l="l" r="r" t="t"/>
              <a:pathLst>
                <a:path extrusionOk="0" h="301" w="301">
                  <a:moveTo>
                    <a:pt x="301" y="0"/>
                  </a:moveTo>
                  <a:lnTo>
                    <a:pt x="1" y="42"/>
                  </a:lnTo>
                  <a:lnTo>
                    <a:pt x="42" y="300"/>
                  </a:lnTo>
                  <a:cubicBezTo>
                    <a:pt x="135" y="300"/>
                    <a:pt x="218" y="259"/>
                    <a:pt x="259" y="176"/>
                  </a:cubicBezTo>
                  <a:cubicBezTo>
                    <a:pt x="259" y="135"/>
                    <a:pt x="301" y="42"/>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42"/>
            <p:cNvSpPr/>
            <p:nvPr/>
          </p:nvSpPr>
          <p:spPr>
            <a:xfrm>
              <a:off x="1114850" y="2555450"/>
              <a:ext cx="14000" cy="7525"/>
            </a:xfrm>
            <a:custGeom>
              <a:rect b="b" l="l" r="r" t="t"/>
              <a:pathLst>
                <a:path extrusionOk="0" h="301" w="560">
                  <a:moveTo>
                    <a:pt x="559" y="0"/>
                  </a:moveTo>
                  <a:lnTo>
                    <a:pt x="1" y="42"/>
                  </a:lnTo>
                  <a:lnTo>
                    <a:pt x="1" y="135"/>
                  </a:lnTo>
                  <a:cubicBezTo>
                    <a:pt x="42" y="217"/>
                    <a:pt x="166" y="300"/>
                    <a:pt x="301" y="300"/>
                  </a:cubicBezTo>
                  <a:cubicBezTo>
                    <a:pt x="425" y="30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42"/>
            <p:cNvSpPr/>
            <p:nvPr/>
          </p:nvSpPr>
          <p:spPr>
            <a:xfrm>
              <a:off x="1194475" y="2682625"/>
              <a:ext cx="6475" cy="7500"/>
            </a:xfrm>
            <a:custGeom>
              <a:rect b="b" l="l" r="r" t="t"/>
              <a:pathLst>
                <a:path extrusionOk="0" h="300" w="259">
                  <a:moveTo>
                    <a:pt x="218" y="0"/>
                  </a:moveTo>
                  <a:cubicBezTo>
                    <a:pt x="176" y="0"/>
                    <a:pt x="135" y="42"/>
                    <a:pt x="83" y="42"/>
                  </a:cubicBezTo>
                  <a:cubicBezTo>
                    <a:pt x="42" y="83"/>
                    <a:pt x="0" y="176"/>
                    <a:pt x="0" y="259"/>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42"/>
            <p:cNvSpPr/>
            <p:nvPr/>
          </p:nvSpPr>
          <p:spPr>
            <a:xfrm>
              <a:off x="1189050" y="2613600"/>
              <a:ext cx="7525" cy="13975"/>
            </a:xfrm>
            <a:custGeom>
              <a:rect b="b" l="l" r="r" t="t"/>
              <a:pathLst>
                <a:path extrusionOk="0" h="559" w="301">
                  <a:moveTo>
                    <a:pt x="259" y="1"/>
                  </a:moveTo>
                  <a:cubicBezTo>
                    <a:pt x="217" y="1"/>
                    <a:pt x="176" y="1"/>
                    <a:pt x="135" y="42"/>
                  </a:cubicBezTo>
                  <a:cubicBezTo>
                    <a:pt x="42" y="94"/>
                    <a:pt x="0" y="176"/>
                    <a:pt x="0" y="300"/>
                  </a:cubicBezTo>
                  <a:cubicBezTo>
                    <a:pt x="0" y="394"/>
                    <a:pt x="93" y="476"/>
                    <a:pt x="217" y="518"/>
                  </a:cubicBezTo>
                  <a:cubicBezTo>
                    <a:pt x="21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42"/>
            <p:cNvSpPr/>
            <p:nvPr/>
          </p:nvSpPr>
          <p:spPr>
            <a:xfrm>
              <a:off x="1183625" y="2551300"/>
              <a:ext cx="7775" cy="6500"/>
            </a:xfrm>
            <a:custGeom>
              <a:rect b="b" l="l" r="r" t="t"/>
              <a:pathLst>
                <a:path extrusionOk="0" h="260" w="311">
                  <a:moveTo>
                    <a:pt x="0" y="1"/>
                  </a:moveTo>
                  <a:cubicBezTo>
                    <a:pt x="0" y="84"/>
                    <a:pt x="52" y="125"/>
                    <a:pt x="93" y="166"/>
                  </a:cubicBezTo>
                  <a:lnTo>
                    <a:pt x="135" y="208"/>
                  </a:lnTo>
                  <a:cubicBezTo>
                    <a:pt x="135" y="259"/>
                    <a:pt x="217" y="259"/>
                    <a:pt x="259" y="259"/>
                  </a:cubicBezTo>
                  <a:lnTo>
                    <a:pt x="310" y="259"/>
                  </a:lnTo>
                  <a:lnTo>
                    <a:pt x="31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42"/>
            <p:cNvSpPr/>
            <p:nvPr/>
          </p:nvSpPr>
          <p:spPr>
            <a:xfrm>
              <a:off x="924100" y="2704075"/>
              <a:ext cx="7525" cy="6475"/>
            </a:xfrm>
            <a:custGeom>
              <a:rect b="b" l="l" r="r" t="t"/>
              <a:pathLst>
                <a:path extrusionOk="0" h="259" w="301">
                  <a:moveTo>
                    <a:pt x="1" y="0"/>
                  </a:moveTo>
                  <a:lnTo>
                    <a:pt x="1" y="259"/>
                  </a:lnTo>
                  <a:lnTo>
                    <a:pt x="301" y="217"/>
                  </a:lnTo>
                  <a:cubicBezTo>
                    <a:pt x="301" y="93"/>
                    <a:pt x="177" y="0"/>
                    <a:pt x="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42"/>
            <p:cNvSpPr/>
            <p:nvPr/>
          </p:nvSpPr>
          <p:spPr>
            <a:xfrm>
              <a:off x="918675" y="2634025"/>
              <a:ext cx="7775" cy="14250"/>
            </a:xfrm>
            <a:custGeom>
              <a:rect b="b" l="l" r="r" t="t"/>
              <a:pathLst>
                <a:path extrusionOk="0" h="570" w="311">
                  <a:moveTo>
                    <a:pt x="1" y="0"/>
                  </a:moveTo>
                  <a:lnTo>
                    <a:pt x="52" y="569"/>
                  </a:lnTo>
                  <a:lnTo>
                    <a:pt x="94" y="569"/>
                  </a:lnTo>
                  <a:cubicBezTo>
                    <a:pt x="176" y="517"/>
                    <a:pt x="259" y="476"/>
                    <a:pt x="311" y="393"/>
                  </a:cubicBezTo>
                  <a:lnTo>
                    <a:pt x="311" y="259"/>
                  </a:lnTo>
                  <a:cubicBezTo>
                    <a:pt x="311" y="176"/>
                    <a:pt x="218" y="93"/>
                    <a:pt x="176" y="52"/>
                  </a:cubicBezTo>
                  <a:lnTo>
                    <a:pt x="135" y="52"/>
                  </a:lnTo>
                  <a:cubicBezTo>
                    <a:pt x="94" y="0"/>
                    <a:pt x="5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42"/>
            <p:cNvSpPr/>
            <p:nvPr/>
          </p:nvSpPr>
          <p:spPr>
            <a:xfrm>
              <a:off x="986650" y="2698650"/>
              <a:ext cx="14000" cy="7775"/>
            </a:xfrm>
            <a:custGeom>
              <a:rect b="b" l="l" r="r" t="t"/>
              <a:pathLst>
                <a:path extrusionOk="0" h="311" w="560">
                  <a:moveTo>
                    <a:pt x="259" y="0"/>
                  </a:moveTo>
                  <a:cubicBezTo>
                    <a:pt x="125" y="0"/>
                    <a:pt x="1" y="135"/>
                    <a:pt x="1" y="310"/>
                  </a:cubicBezTo>
                  <a:lnTo>
                    <a:pt x="559" y="259"/>
                  </a:lnTo>
                  <a:cubicBezTo>
                    <a:pt x="559" y="135"/>
                    <a:pt x="518" y="93"/>
                    <a:pt x="4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42"/>
            <p:cNvSpPr/>
            <p:nvPr/>
          </p:nvSpPr>
          <p:spPr>
            <a:xfrm>
              <a:off x="981225" y="2628850"/>
              <a:ext cx="14000" cy="14175"/>
            </a:xfrm>
            <a:custGeom>
              <a:rect b="b" l="l" r="r" t="t"/>
              <a:pathLst>
                <a:path extrusionOk="0" h="567" w="560">
                  <a:moveTo>
                    <a:pt x="259" y="1"/>
                  </a:moveTo>
                  <a:cubicBezTo>
                    <a:pt x="135" y="42"/>
                    <a:pt x="1" y="166"/>
                    <a:pt x="1" y="300"/>
                  </a:cubicBezTo>
                  <a:cubicBezTo>
                    <a:pt x="37" y="445"/>
                    <a:pt x="145" y="567"/>
                    <a:pt x="254" y="567"/>
                  </a:cubicBezTo>
                  <a:cubicBezTo>
                    <a:pt x="270" y="567"/>
                    <a:pt x="285" y="564"/>
                    <a:pt x="301"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42"/>
            <p:cNvSpPr/>
            <p:nvPr/>
          </p:nvSpPr>
          <p:spPr>
            <a:xfrm>
              <a:off x="943500" y="2597375"/>
              <a:ext cx="15275" cy="14175"/>
            </a:xfrm>
            <a:custGeom>
              <a:rect b="b" l="l" r="r" t="t"/>
              <a:pathLst>
                <a:path extrusionOk="0" h="567" w="611">
                  <a:moveTo>
                    <a:pt x="352" y="1"/>
                  </a:moveTo>
                  <a:cubicBezTo>
                    <a:pt x="335" y="1"/>
                    <a:pt x="318" y="3"/>
                    <a:pt x="300" y="9"/>
                  </a:cubicBezTo>
                  <a:cubicBezTo>
                    <a:pt x="135" y="9"/>
                    <a:pt x="0" y="133"/>
                    <a:pt x="42" y="308"/>
                  </a:cubicBezTo>
                  <a:cubicBezTo>
                    <a:pt x="42" y="433"/>
                    <a:pt x="176" y="567"/>
                    <a:pt x="352" y="567"/>
                  </a:cubicBezTo>
                  <a:cubicBezTo>
                    <a:pt x="476" y="526"/>
                    <a:pt x="610" y="391"/>
                    <a:pt x="610" y="267"/>
                  </a:cubicBezTo>
                  <a:cubicBezTo>
                    <a:pt x="565" y="114"/>
                    <a:pt x="466" y="1"/>
                    <a:pt x="3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42"/>
            <p:cNvSpPr/>
            <p:nvPr/>
          </p:nvSpPr>
          <p:spPr>
            <a:xfrm>
              <a:off x="948925" y="2666325"/>
              <a:ext cx="15000" cy="14250"/>
            </a:xfrm>
            <a:custGeom>
              <a:rect b="b" l="l" r="r" t="t"/>
              <a:pathLst>
                <a:path extrusionOk="0" h="570" w="600">
                  <a:moveTo>
                    <a:pt x="300" y="1"/>
                  </a:moveTo>
                  <a:cubicBezTo>
                    <a:pt x="135" y="1"/>
                    <a:pt x="0" y="135"/>
                    <a:pt x="42" y="311"/>
                  </a:cubicBezTo>
                  <a:cubicBezTo>
                    <a:pt x="42" y="435"/>
                    <a:pt x="176" y="569"/>
                    <a:pt x="342" y="569"/>
                  </a:cubicBezTo>
                  <a:cubicBezTo>
                    <a:pt x="476" y="569"/>
                    <a:pt x="600" y="394"/>
                    <a:pt x="559" y="259"/>
                  </a:cubicBezTo>
                  <a:cubicBezTo>
                    <a:pt x="559" y="94"/>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42"/>
            <p:cNvSpPr/>
            <p:nvPr/>
          </p:nvSpPr>
          <p:spPr>
            <a:xfrm>
              <a:off x="1013550" y="2592150"/>
              <a:ext cx="13975" cy="13975"/>
            </a:xfrm>
            <a:custGeom>
              <a:rect b="b" l="l" r="r" t="t"/>
              <a:pathLst>
                <a:path extrusionOk="0" h="559" w="559">
                  <a:moveTo>
                    <a:pt x="259" y="1"/>
                  </a:moveTo>
                  <a:cubicBezTo>
                    <a:pt x="83" y="1"/>
                    <a:pt x="0" y="125"/>
                    <a:pt x="0" y="300"/>
                  </a:cubicBezTo>
                  <a:cubicBezTo>
                    <a:pt x="0" y="435"/>
                    <a:pt x="134" y="559"/>
                    <a:pt x="300" y="559"/>
                  </a:cubicBezTo>
                  <a:cubicBezTo>
                    <a:pt x="434" y="517"/>
                    <a:pt x="558" y="383"/>
                    <a:pt x="558" y="259"/>
                  </a:cubicBezTo>
                  <a:cubicBezTo>
                    <a:pt x="558" y="83"/>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42"/>
            <p:cNvSpPr/>
            <p:nvPr/>
          </p:nvSpPr>
          <p:spPr>
            <a:xfrm>
              <a:off x="1018975" y="2661175"/>
              <a:ext cx="13975" cy="13975"/>
            </a:xfrm>
            <a:custGeom>
              <a:rect b="b" l="l" r="r" t="t"/>
              <a:pathLst>
                <a:path extrusionOk="0" h="559" w="559">
                  <a:moveTo>
                    <a:pt x="259" y="0"/>
                  </a:moveTo>
                  <a:cubicBezTo>
                    <a:pt x="83" y="0"/>
                    <a:pt x="0" y="124"/>
                    <a:pt x="0" y="300"/>
                  </a:cubicBezTo>
                  <a:cubicBezTo>
                    <a:pt x="0" y="465"/>
                    <a:pt x="124" y="558"/>
                    <a:pt x="300" y="558"/>
                  </a:cubicBezTo>
                  <a:cubicBezTo>
                    <a:pt x="434" y="558"/>
                    <a:pt x="559" y="424"/>
                    <a:pt x="559" y="258"/>
                  </a:cubicBezTo>
                  <a:cubicBezTo>
                    <a:pt x="559"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42"/>
            <p:cNvSpPr/>
            <p:nvPr/>
          </p:nvSpPr>
          <p:spPr>
            <a:xfrm>
              <a:off x="914550" y="2571725"/>
              <a:ext cx="6475" cy="7525"/>
            </a:xfrm>
            <a:custGeom>
              <a:rect b="b" l="l" r="r" t="t"/>
              <a:pathLst>
                <a:path extrusionOk="0" h="301" w="259">
                  <a:moveTo>
                    <a:pt x="0" y="1"/>
                  </a:moveTo>
                  <a:lnTo>
                    <a:pt x="0" y="301"/>
                  </a:lnTo>
                  <a:cubicBezTo>
                    <a:pt x="166" y="301"/>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42"/>
            <p:cNvSpPr/>
            <p:nvPr/>
          </p:nvSpPr>
          <p:spPr>
            <a:xfrm>
              <a:off x="975800" y="2566300"/>
              <a:ext cx="15275" cy="7525"/>
            </a:xfrm>
            <a:custGeom>
              <a:rect b="b" l="l" r="r" t="t"/>
              <a:pathLst>
                <a:path extrusionOk="0" h="301" w="611">
                  <a:moveTo>
                    <a:pt x="559" y="1"/>
                  </a:moveTo>
                  <a:lnTo>
                    <a:pt x="1" y="42"/>
                  </a:lnTo>
                  <a:cubicBezTo>
                    <a:pt x="42" y="218"/>
                    <a:pt x="176" y="300"/>
                    <a:pt x="300" y="300"/>
                  </a:cubicBezTo>
                  <a:cubicBezTo>
                    <a:pt x="476" y="300"/>
                    <a:pt x="611"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42"/>
            <p:cNvSpPr/>
            <p:nvPr/>
          </p:nvSpPr>
          <p:spPr>
            <a:xfrm>
              <a:off x="1055675" y="2693475"/>
              <a:ext cx="7525" cy="7525"/>
            </a:xfrm>
            <a:custGeom>
              <a:rect b="b" l="l" r="r" t="t"/>
              <a:pathLst>
                <a:path extrusionOk="0" h="301" w="301">
                  <a:moveTo>
                    <a:pt x="207" y="0"/>
                  </a:moveTo>
                  <a:cubicBezTo>
                    <a:pt x="166" y="0"/>
                    <a:pt x="124" y="42"/>
                    <a:pt x="83" y="83"/>
                  </a:cubicBezTo>
                  <a:cubicBezTo>
                    <a:pt x="42" y="124"/>
                    <a:pt x="0" y="207"/>
                    <a:pt x="42" y="300"/>
                  </a:cubicBez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42"/>
            <p:cNvSpPr/>
            <p:nvPr/>
          </p:nvSpPr>
          <p:spPr>
            <a:xfrm>
              <a:off x="1050250" y="2624450"/>
              <a:ext cx="8550" cy="12950"/>
            </a:xfrm>
            <a:custGeom>
              <a:rect b="b" l="l" r="r" t="t"/>
              <a:pathLst>
                <a:path extrusionOk="0" h="518" w="342">
                  <a:moveTo>
                    <a:pt x="166" y="1"/>
                  </a:moveTo>
                  <a:lnTo>
                    <a:pt x="124" y="42"/>
                  </a:lnTo>
                  <a:cubicBezTo>
                    <a:pt x="42" y="84"/>
                    <a:pt x="0" y="177"/>
                    <a:pt x="42" y="259"/>
                  </a:cubicBezTo>
                  <a:cubicBezTo>
                    <a:pt x="42" y="383"/>
                    <a:pt x="124" y="476"/>
                    <a:pt x="217" y="518"/>
                  </a:cubicBezTo>
                  <a:lnTo>
                    <a:pt x="341" y="518"/>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42"/>
            <p:cNvSpPr/>
            <p:nvPr/>
          </p:nvSpPr>
          <p:spPr>
            <a:xfrm>
              <a:off x="1045850" y="2561900"/>
              <a:ext cx="7525" cy="6500"/>
            </a:xfrm>
            <a:custGeom>
              <a:rect b="b" l="l" r="r" t="t"/>
              <a:pathLst>
                <a:path extrusionOk="0" h="260" w="301">
                  <a:moveTo>
                    <a:pt x="0" y="1"/>
                  </a:moveTo>
                  <a:lnTo>
                    <a:pt x="0" y="42"/>
                  </a:lnTo>
                  <a:cubicBezTo>
                    <a:pt x="0" y="94"/>
                    <a:pt x="42" y="135"/>
                    <a:pt x="42" y="177"/>
                  </a:cubicBezTo>
                  <a:lnTo>
                    <a:pt x="83" y="218"/>
                  </a:lnTo>
                  <a:cubicBezTo>
                    <a:pt x="135" y="218"/>
                    <a:pt x="176" y="259"/>
                    <a:pt x="218" y="259"/>
                  </a:cubicBez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42"/>
            <p:cNvSpPr/>
            <p:nvPr/>
          </p:nvSpPr>
          <p:spPr>
            <a:xfrm>
              <a:off x="785300" y="2713900"/>
              <a:ext cx="7525" cy="7525"/>
            </a:xfrm>
            <a:custGeom>
              <a:rect b="b" l="l" r="r" t="t"/>
              <a:pathLst>
                <a:path extrusionOk="0" h="301" w="301">
                  <a:moveTo>
                    <a:pt x="1" y="0"/>
                  </a:moveTo>
                  <a:lnTo>
                    <a:pt x="42" y="300"/>
                  </a:lnTo>
                  <a:lnTo>
                    <a:pt x="301" y="259"/>
                  </a:lnTo>
                  <a:cubicBezTo>
                    <a:pt x="301" y="166"/>
                    <a:pt x="259" y="83"/>
                    <a:pt x="166" y="42"/>
                  </a:cubicBezTo>
                  <a:cubicBezTo>
                    <a:pt x="125" y="42"/>
                    <a:pt x="83"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42"/>
            <p:cNvSpPr/>
            <p:nvPr/>
          </p:nvSpPr>
          <p:spPr>
            <a:xfrm>
              <a:off x="779875" y="2644875"/>
              <a:ext cx="7525" cy="13975"/>
            </a:xfrm>
            <a:custGeom>
              <a:rect b="b" l="l" r="r" t="t"/>
              <a:pathLst>
                <a:path extrusionOk="0" h="559" w="301">
                  <a:moveTo>
                    <a:pt x="1" y="1"/>
                  </a:moveTo>
                  <a:lnTo>
                    <a:pt x="42" y="559"/>
                  </a:lnTo>
                  <a:lnTo>
                    <a:pt x="125" y="559"/>
                  </a:lnTo>
                  <a:cubicBezTo>
                    <a:pt x="218" y="518"/>
                    <a:pt x="259" y="476"/>
                    <a:pt x="300" y="394"/>
                  </a:cubicBezTo>
                  <a:lnTo>
                    <a:pt x="300" y="259"/>
                  </a:lnTo>
                  <a:cubicBezTo>
                    <a:pt x="300" y="176"/>
                    <a:pt x="259" y="83"/>
                    <a:pt x="176" y="42"/>
                  </a:cubicBezTo>
                  <a:cubicBezTo>
                    <a:pt x="176" y="42"/>
                    <a:pt x="125"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42"/>
            <p:cNvSpPr/>
            <p:nvPr/>
          </p:nvSpPr>
          <p:spPr>
            <a:xfrm>
              <a:off x="848900" y="2708475"/>
              <a:ext cx="13975" cy="7500"/>
            </a:xfrm>
            <a:custGeom>
              <a:rect b="b" l="l" r="r" t="t"/>
              <a:pathLst>
                <a:path extrusionOk="0" h="300" w="559">
                  <a:moveTo>
                    <a:pt x="259" y="0"/>
                  </a:moveTo>
                  <a:cubicBezTo>
                    <a:pt x="166" y="41"/>
                    <a:pt x="83" y="41"/>
                    <a:pt x="41" y="124"/>
                  </a:cubicBezTo>
                  <a:cubicBezTo>
                    <a:pt x="0" y="176"/>
                    <a:pt x="0" y="259"/>
                    <a:pt x="0" y="300"/>
                  </a:cubicBezTo>
                  <a:lnTo>
                    <a:pt x="558" y="259"/>
                  </a:lnTo>
                  <a:cubicBezTo>
                    <a:pt x="517" y="217"/>
                    <a:pt x="517" y="176"/>
                    <a:pt x="465" y="124"/>
                  </a:cubicBezTo>
                  <a:cubicBezTo>
                    <a:pt x="424" y="41"/>
                    <a:pt x="34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42"/>
            <p:cNvSpPr/>
            <p:nvPr/>
          </p:nvSpPr>
          <p:spPr>
            <a:xfrm>
              <a:off x="842425" y="2639450"/>
              <a:ext cx="15025" cy="13975"/>
            </a:xfrm>
            <a:custGeom>
              <a:rect b="b" l="l" r="r" t="t"/>
              <a:pathLst>
                <a:path extrusionOk="0" h="559" w="601">
                  <a:moveTo>
                    <a:pt x="300" y="1"/>
                  </a:moveTo>
                  <a:cubicBezTo>
                    <a:pt x="125" y="1"/>
                    <a:pt x="1" y="176"/>
                    <a:pt x="42" y="300"/>
                  </a:cubicBezTo>
                  <a:cubicBezTo>
                    <a:pt x="42" y="476"/>
                    <a:pt x="166" y="559"/>
                    <a:pt x="342" y="559"/>
                  </a:cubicBezTo>
                  <a:cubicBezTo>
                    <a:pt x="466" y="559"/>
                    <a:pt x="600" y="435"/>
                    <a:pt x="600" y="259"/>
                  </a:cubicBezTo>
                  <a:cubicBezTo>
                    <a:pt x="559" y="135"/>
                    <a:pt x="42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42"/>
            <p:cNvSpPr/>
            <p:nvPr/>
          </p:nvSpPr>
          <p:spPr>
            <a:xfrm>
              <a:off x="805725" y="2607150"/>
              <a:ext cx="13975" cy="14250"/>
            </a:xfrm>
            <a:custGeom>
              <a:rect b="b" l="l" r="r" t="t"/>
              <a:pathLst>
                <a:path extrusionOk="0" h="570" w="559">
                  <a:moveTo>
                    <a:pt x="259" y="0"/>
                  </a:moveTo>
                  <a:cubicBezTo>
                    <a:pt x="125" y="42"/>
                    <a:pt x="1" y="176"/>
                    <a:pt x="1" y="300"/>
                  </a:cubicBezTo>
                  <a:cubicBezTo>
                    <a:pt x="1" y="450"/>
                    <a:pt x="128" y="570"/>
                    <a:pt x="243" y="570"/>
                  </a:cubicBezTo>
                  <a:cubicBezTo>
                    <a:pt x="263" y="570"/>
                    <a:pt x="282" y="566"/>
                    <a:pt x="300" y="558"/>
                  </a:cubicBezTo>
                  <a:cubicBezTo>
                    <a:pt x="476" y="558"/>
                    <a:pt x="559" y="434"/>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42"/>
            <p:cNvSpPr/>
            <p:nvPr/>
          </p:nvSpPr>
          <p:spPr>
            <a:xfrm>
              <a:off x="811150" y="2677000"/>
              <a:ext cx="13975" cy="14175"/>
            </a:xfrm>
            <a:custGeom>
              <a:rect b="b" l="l" r="r" t="t"/>
              <a:pathLst>
                <a:path extrusionOk="0" h="567" w="559">
                  <a:moveTo>
                    <a:pt x="322" y="0"/>
                  </a:moveTo>
                  <a:cubicBezTo>
                    <a:pt x="302" y="0"/>
                    <a:pt x="281" y="3"/>
                    <a:pt x="259" y="8"/>
                  </a:cubicBezTo>
                  <a:cubicBezTo>
                    <a:pt x="83" y="8"/>
                    <a:pt x="1" y="142"/>
                    <a:pt x="1" y="308"/>
                  </a:cubicBezTo>
                  <a:cubicBezTo>
                    <a:pt x="1" y="442"/>
                    <a:pt x="125" y="566"/>
                    <a:pt x="300" y="566"/>
                  </a:cubicBezTo>
                  <a:cubicBezTo>
                    <a:pt x="476" y="525"/>
                    <a:pt x="559" y="401"/>
                    <a:pt x="559" y="267"/>
                  </a:cubicBezTo>
                  <a:cubicBezTo>
                    <a:pt x="559" y="114"/>
                    <a:pt x="457" y="0"/>
                    <a:pt x="32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42"/>
            <p:cNvSpPr/>
            <p:nvPr/>
          </p:nvSpPr>
          <p:spPr>
            <a:xfrm>
              <a:off x="874750" y="2602725"/>
              <a:ext cx="15000" cy="13425"/>
            </a:xfrm>
            <a:custGeom>
              <a:rect b="b" l="l" r="r" t="t"/>
              <a:pathLst>
                <a:path extrusionOk="0" h="537" w="600">
                  <a:moveTo>
                    <a:pt x="329" y="1"/>
                  </a:moveTo>
                  <a:cubicBezTo>
                    <a:pt x="307" y="1"/>
                    <a:pt x="283" y="4"/>
                    <a:pt x="258" y="12"/>
                  </a:cubicBezTo>
                  <a:cubicBezTo>
                    <a:pt x="124" y="12"/>
                    <a:pt x="0" y="136"/>
                    <a:pt x="0" y="270"/>
                  </a:cubicBezTo>
                  <a:cubicBezTo>
                    <a:pt x="36" y="415"/>
                    <a:pt x="136" y="536"/>
                    <a:pt x="250" y="536"/>
                  </a:cubicBezTo>
                  <a:cubicBezTo>
                    <a:pt x="267" y="536"/>
                    <a:pt x="283" y="534"/>
                    <a:pt x="300" y="529"/>
                  </a:cubicBezTo>
                  <a:cubicBezTo>
                    <a:pt x="465" y="529"/>
                    <a:pt x="600" y="394"/>
                    <a:pt x="558" y="270"/>
                  </a:cubicBezTo>
                  <a:cubicBezTo>
                    <a:pt x="558" y="120"/>
                    <a:pt x="461" y="1"/>
                    <a:pt x="32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42"/>
            <p:cNvSpPr/>
            <p:nvPr/>
          </p:nvSpPr>
          <p:spPr>
            <a:xfrm>
              <a:off x="879900" y="2671750"/>
              <a:ext cx="14250" cy="14000"/>
            </a:xfrm>
            <a:custGeom>
              <a:rect b="b" l="l" r="r" t="t"/>
              <a:pathLst>
                <a:path extrusionOk="0" h="560" w="570">
                  <a:moveTo>
                    <a:pt x="259" y="1"/>
                  </a:moveTo>
                  <a:cubicBezTo>
                    <a:pt x="135" y="1"/>
                    <a:pt x="1" y="135"/>
                    <a:pt x="1" y="301"/>
                  </a:cubicBezTo>
                  <a:cubicBezTo>
                    <a:pt x="52" y="435"/>
                    <a:pt x="177" y="559"/>
                    <a:pt x="311" y="559"/>
                  </a:cubicBezTo>
                  <a:cubicBezTo>
                    <a:pt x="476" y="518"/>
                    <a:pt x="569" y="394"/>
                    <a:pt x="569" y="259"/>
                  </a:cubicBezTo>
                  <a:cubicBezTo>
                    <a:pt x="56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42"/>
            <p:cNvSpPr/>
            <p:nvPr/>
          </p:nvSpPr>
          <p:spPr>
            <a:xfrm>
              <a:off x="775475" y="2582325"/>
              <a:ext cx="7525" cy="7775"/>
            </a:xfrm>
            <a:custGeom>
              <a:rect b="b" l="l" r="r" t="t"/>
              <a:pathLst>
                <a:path extrusionOk="0" h="311" w="301">
                  <a:moveTo>
                    <a:pt x="1" y="1"/>
                  </a:moveTo>
                  <a:lnTo>
                    <a:pt x="42" y="311"/>
                  </a:lnTo>
                  <a:cubicBezTo>
                    <a:pt x="177" y="259"/>
                    <a:pt x="301"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42"/>
            <p:cNvSpPr/>
            <p:nvPr/>
          </p:nvSpPr>
          <p:spPr>
            <a:xfrm>
              <a:off x="838025" y="2577150"/>
              <a:ext cx="14000" cy="7525"/>
            </a:xfrm>
            <a:custGeom>
              <a:rect b="b" l="l" r="r" t="t"/>
              <a:pathLst>
                <a:path extrusionOk="0" h="301" w="560">
                  <a:moveTo>
                    <a:pt x="559" y="1"/>
                  </a:moveTo>
                  <a:lnTo>
                    <a:pt x="1" y="42"/>
                  </a:lnTo>
                  <a:lnTo>
                    <a:pt x="1" y="84"/>
                  </a:lnTo>
                  <a:cubicBezTo>
                    <a:pt x="42" y="208"/>
                    <a:pt x="177" y="301"/>
                    <a:pt x="301" y="301"/>
                  </a:cubicBezTo>
                  <a:cubicBezTo>
                    <a:pt x="435" y="259"/>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42"/>
            <p:cNvSpPr/>
            <p:nvPr/>
          </p:nvSpPr>
          <p:spPr>
            <a:xfrm>
              <a:off x="917650" y="2704075"/>
              <a:ext cx="6475" cy="6475"/>
            </a:xfrm>
            <a:custGeom>
              <a:rect b="b" l="l" r="r" t="t"/>
              <a:pathLst>
                <a:path extrusionOk="0" h="259" w="259">
                  <a:moveTo>
                    <a:pt x="217" y="0"/>
                  </a:moveTo>
                  <a:cubicBezTo>
                    <a:pt x="93" y="0"/>
                    <a:pt x="0" y="135"/>
                    <a:pt x="0" y="217"/>
                  </a:cubicBezTo>
                  <a:lnTo>
                    <a:pt x="0" y="259"/>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42"/>
            <p:cNvSpPr/>
            <p:nvPr/>
          </p:nvSpPr>
          <p:spPr>
            <a:xfrm>
              <a:off x="912225" y="2634025"/>
              <a:ext cx="7775" cy="14250"/>
            </a:xfrm>
            <a:custGeom>
              <a:rect b="b" l="l" r="r" t="t"/>
              <a:pathLst>
                <a:path extrusionOk="0" h="570" w="311">
                  <a:moveTo>
                    <a:pt x="259" y="0"/>
                  </a:moveTo>
                  <a:cubicBezTo>
                    <a:pt x="217" y="0"/>
                    <a:pt x="135" y="52"/>
                    <a:pt x="93" y="93"/>
                  </a:cubicBezTo>
                  <a:cubicBezTo>
                    <a:pt x="52" y="135"/>
                    <a:pt x="0" y="218"/>
                    <a:pt x="0" y="311"/>
                  </a:cubicBezTo>
                  <a:cubicBezTo>
                    <a:pt x="0" y="435"/>
                    <a:pt x="93" y="517"/>
                    <a:pt x="176" y="569"/>
                  </a:cubicBezTo>
                  <a:lnTo>
                    <a:pt x="310" y="56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42"/>
            <p:cNvSpPr/>
            <p:nvPr/>
          </p:nvSpPr>
          <p:spPr>
            <a:xfrm>
              <a:off x="907050" y="2571725"/>
              <a:ext cx="7525" cy="7525"/>
            </a:xfrm>
            <a:custGeom>
              <a:rect b="b" l="l" r="r" t="t"/>
              <a:pathLst>
                <a:path extrusionOk="0" h="301" w="301">
                  <a:moveTo>
                    <a:pt x="300" y="1"/>
                  </a:moveTo>
                  <a:lnTo>
                    <a:pt x="0" y="42"/>
                  </a:lnTo>
                  <a:lnTo>
                    <a:pt x="0" y="83"/>
                  </a:lnTo>
                  <a:cubicBezTo>
                    <a:pt x="42" y="125"/>
                    <a:pt x="42" y="166"/>
                    <a:pt x="83" y="166"/>
                  </a:cubicBezTo>
                  <a:lnTo>
                    <a:pt x="83" y="218"/>
                  </a:lnTo>
                  <a:cubicBezTo>
                    <a:pt x="124" y="259"/>
                    <a:pt x="166" y="301"/>
                    <a:pt x="259" y="301"/>
                  </a:cubicBezTo>
                  <a:lnTo>
                    <a:pt x="300" y="301"/>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42"/>
            <p:cNvSpPr/>
            <p:nvPr/>
          </p:nvSpPr>
          <p:spPr>
            <a:xfrm>
              <a:off x="647275" y="2724500"/>
              <a:ext cx="7775" cy="7775"/>
            </a:xfrm>
            <a:custGeom>
              <a:rect b="b" l="l" r="r" t="t"/>
              <a:pathLst>
                <a:path extrusionOk="0" h="311" w="311">
                  <a:moveTo>
                    <a:pt x="1" y="0"/>
                  </a:moveTo>
                  <a:lnTo>
                    <a:pt x="1" y="310"/>
                  </a:lnTo>
                  <a:lnTo>
                    <a:pt x="311" y="259"/>
                  </a:lnTo>
                  <a:cubicBezTo>
                    <a:pt x="259" y="134"/>
                    <a:pt x="176" y="52"/>
                    <a:pt x="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42"/>
            <p:cNvSpPr/>
            <p:nvPr/>
          </p:nvSpPr>
          <p:spPr>
            <a:xfrm>
              <a:off x="642100" y="2655725"/>
              <a:ext cx="7525" cy="14000"/>
            </a:xfrm>
            <a:custGeom>
              <a:rect b="b" l="l" r="r" t="t"/>
              <a:pathLst>
                <a:path extrusionOk="0" h="560" w="301">
                  <a:moveTo>
                    <a:pt x="1" y="1"/>
                  </a:moveTo>
                  <a:lnTo>
                    <a:pt x="42" y="559"/>
                  </a:lnTo>
                  <a:cubicBezTo>
                    <a:pt x="42" y="559"/>
                    <a:pt x="84" y="559"/>
                    <a:pt x="84" y="518"/>
                  </a:cubicBezTo>
                  <a:cubicBezTo>
                    <a:pt x="166" y="518"/>
                    <a:pt x="259" y="425"/>
                    <a:pt x="259" y="342"/>
                  </a:cubicBezTo>
                  <a:cubicBezTo>
                    <a:pt x="301" y="342"/>
                    <a:pt x="301" y="301"/>
                    <a:pt x="301" y="259"/>
                  </a:cubicBezTo>
                  <a:cubicBezTo>
                    <a:pt x="301" y="166"/>
                    <a:pt x="208" y="84"/>
                    <a:pt x="166" y="42"/>
                  </a:cubicBezTo>
                  <a:cubicBezTo>
                    <a:pt x="125" y="1"/>
                    <a:pt x="125" y="1"/>
                    <a:pt x="8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42"/>
            <p:cNvSpPr/>
            <p:nvPr/>
          </p:nvSpPr>
          <p:spPr>
            <a:xfrm>
              <a:off x="709825" y="2719325"/>
              <a:ext cx="14000" cy="7525"/>
            </a:xfrm>
            <a:custGeom>
              <a:rect b="b" l="l" r="r" t="t"/>
              <a:pathLst>
                <a:path extrusionOk="0" h="301" w="560">
                  <a:moveTo>
                    <a:pt x="259" y="0"/>
                  </a:moveTo>
                  <a:cubicBezTo>
                    <a:pt x="218" y="0"/>
                    <a:pt x="135" y="42"/>
                    <a:pt x="135" y="83"/>
                  </a:cubicBezTo>
                  <a:cubicBezTo>
                    <a:pt x="83" y="83"/>
                    <a:pt x="42" y="124"/>
                    <a:pt x="1" y="207"/>
                  </a:cubicBezTo>
                  <a:lnTo>
                    <a:pt x="1" y="300"/>
                  </a:lnTo>
                  <a:lnTo>
                    <a:pt x="559" y="259"/>
                  </a:lnTo>
                  <a:cubicBezTo>
                    <a:pt x="55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42"/>
            <p:cNvSpPr/>
            <p:nvPr/>
          </p:nvSpPr>
          <p:spPr>
            <a:xfrm>
              <a:off x="704400" y="2650300"/>
              <a:ext cx="13975" cy="14000"/>
            </a:xfrm>
            <a:custGeom>
              <a:rect b="b" l="l" r="r" t="t"/>
              <a:pathLst>
                <a:path extrusionOk="0" h="560" w="559">
                  <a:moveTo>
                    <a:pt x="259" y="1"/>
                  </a:moveTo>
                  <a:cubicBezTo>
                    <a:pt x="135" y="1"/>
                    <a:pt x="1" y="125"/>
                    <a:pt x="1" y="301"/>
                  </a:cubicBezTo>
                  <a:cubicBezTo>
                    <a:pt x="1" y="435"/>
                    <a:pt x="176" y="559"/>
                    <a:pt x="300" y="559"/>
                  </a:cubicBezTo>
                  <a:cubicBezTo>
                    <a:pt x="476" y="559"/>
                    <a:pt x="559" y="383"/>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42"/>
            <p:cNvSpPr/>
            <p:nvPr/>
          </p:nvSpPr>
          <p:spPr>
            <a:xfrm>
              <a:off x="666675" y="2618000"/>
              <a:ext cx="15275" cy="13975"/>
            </a:xfrm>
            <a:custGeom>
              <a:rect b="b" l="l" r="r" t="t"/>
              <a:pathLst>
                <a:path extrusionOk="0" h="559" w="611">
                  <a:moveTo>
                    <a:pt x="310" y="0"/>
                  </a:moveTo>
                  <a:cubicBezTo>
                    <a:pt x="135" y="42"/>
                    <a:pt x="0" y="176"/>
                    <a:pt x="52" y="300"/>
                  </a:cubicBezTo>
                  <a:cubicBezTo>
                    <a:pt x="52" y="476"/>
                    <a:pt x="176" y="559"/>
                    <a:pt x="352" y="559"/>
                  </a:cubicBezTo>
                  <a:cubicBezTo>
                    <a:pt x="476" y="559"/>
                    <a:pt x="610" y="435"/>
                    <a:pt x="569" y="259"/>
                  </a:cubicBezTo>
                  <a:cubicBezTo>
                    <a:pt x="569" y="124"/>
                    <a:pt x="434" y="0"/>
                    <a:pt x="31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42"/>
            <p:cNvSpPr/>
            <p:nvPr/>
          </p:nvSpPr>
          <p:spPr>
            <a:xfrm>
              <a:off x="672100" y="2687850"/>
              <a:ext cx="15275" cy="13325"/>
            </a:xfrm>
            <a:custGeom>
              <a:rect b="b" l="l" r="r" t="t"/>
              <a:pathLst>
                <a:path extrusionOk="0" h="533" w="611">
                  <a:moveTo>
                    <a:pt x="326" y="0"/>
                  </a:moveTo>
                  <a:cubicBezTo>
                    <a:pt x="305" y="0"/>
                    <a:pt x="282" y="3"/>
                    <a:pt x="259" y="8"/>
                  </a:cubicBezTo>
                  <a:cubicBezTo>
                    <a:pt x="135" y="8"/>
                    <a:pt x="0" y="132"/>
                    <a:pt x="42" y="267"/>
                  </a:cubicBezTo>
                  <a:cubicBezTo>
                    <a:pt x="42" y="412"/>
                    <a:pt x="145" y="533"/>
                    <a:pt x="254" y="533"/>
                  </a:cubicBezTo>
                  <a:cubicBezTo>
                    <a:pt x="269" y="533"/>
                    <a:pt x="285" y="530"/>
                    <a:pt x="300" y="525"/>
                  </a:cubicBezTo>
                  <a:cubicBezTo>
                    <a:pt x="476" y="525"/>
                    <a:pt x="610" y="391"/>
                    <a:pt x="559" y="225"/>
                  </a:cubicBezTo>
                  <a:cubicBezTo>
                    <a:pt x="559" y="109"/>
                    <a:pt x="465"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42"/>
            <p:cNvSpPr/>
            <p:nvPr/>
          </p:nvSpPr>
          <p:spPr>
            <a:xfrm>
              <a:off x="736700" y="2612575"/>
              <a:ext cx="14000" cy="13975"/>
            </a:xfrm>
            <a:custGeom>
              <a:rect b="b" l="l" r="r" t="t"/>
              <a:pathLst>
                <a:path extrusionOk="0" h="559" w="560">
                  <a:moveTo>
                    <a:pt x="259" y="0"/>
                  </a:moveTo>
                  <a:cubicBezTo>
                    <a:pt x="94" y="42"/>
                    <a:pt x="1" y="176"/>
                    <a:pt x="1" y="300"/>
                  </a:cubicBezTo>
                  <a:cubicBezTo>
                    <a:pt x="1" y="476"/>
                    <a:pt x="135" y="559"/>
                    <a:pt x="301" y="559"/>
                  </a:cubicBezTo>
                  <a:cubicBezTo>
                    <a:pt x="435" y="559"/>
                    <a:pt x="559" y="435"/>
                    <a:pt x="559" y="259"/>
                  </a:cubicBezTo>
                  <a:cubicBezTo>
                    <a:pt x="518" y="135"/>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42"/>
            <p:cNvSpPr/>
            <p:nvPr/>
          </p:nvSpPr>
          <p:spPr>
            <a:xfrm>
              <a:off x="742150" y="2682425"/>
              <a:ext cx="13975" cy="13350"/>
            </a:xfrm>
            <a:custGeom>
              <a:rect b="b" l="l" r="r" t="t"/>
              <a:pathLst>
                <a:path extrusionOk="0" h="534" w="559">
                  <a:moveTo>
                    <a:pt x="311" y="0"/>
                  </a:moveTo>
                  <a:cubicBezTo>
                    <a:pt x="294" y="0"/>
                    <a:pt x="276" y="3"/>
                    <a:pt x="259" y="8"/>
                  </a:cubicBezTo>
                  <a:cubicBezTo>
                    <a:pt x="83" y="8"/>
                    <a:pt x="0" y="132"/>
                    <a:pt x="0" y="308"/>
                  </a:cubicBezTo>
                  <a:cubicBezTo>
                    <a:pt x="0" y="424"/>
                    <a:pt x="101" y="533"/>
                    <a:pt x="236" y="533"/>
                  </a:cubicBezTo>
                  <a:cubicBezTo>
                    <a:pt x="256" y="533"/>
                    <a:pt x="278" y="531"/>
                    <a:pt x="300" y="525"/>
                  </a:cubicBezTo>
                  <a:cubicBezTo>
                    <a:pt x="434" y="525"/>
                    <a:pt x="558" y="391"/>
                    <a:pt x="558" y="267"/>
                  </a:cubicBezTo>
                  <a:cubicBezTo>
                    <a:pt x="522" y="114"/>
                    <a:pt x="424"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42"/>
            <p:cNvSpPr/>
            <p:nvPr/>
          </p:nvSpPr>
          <p:spPr>
            <a:xfrm>
              <a:off x="636675" y="2592150"/>
              <a:ext cx="7525" cy="7525"/>
            </a:xfrm>
            <a:custGeom>
              <a:rect b="b" l="l" r="r" t="t"/>
              <a:pathLst>
                <a:path extrusionOk="0" h="301" w="301">
                  <a:moveTo>
                    <a:pt x="301" y="1"/>
                  </a:moveTo>
                  <a:lnTo>
                    <a:pt x="1" y="42"/>
                  </a:lnTo>
                  <a:lnTo>
                    <a:pt x="42" y="300"/>
                  </a:lnTo>
                  <a:cubicBezTo>
                    <a:pt x="218" y="300"/>
                    <a:pt x="301" y="176"/>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42"/>
            <p:cNvSpPr/>
            <p:nvPr/>
          </p:nvSpPr>
          <p:spPr>
            <a:xfrm>
              <a:off x="698975" y="2587750"/>
              <a:ext cx="14250" cy="7525"/>
            </a:xfrm>
            <a:custGeom>
              <a:rect b="b" l="l" r="r" t="t"/>
              <a:pathLst>
                <a:path extrusionOk="0" h="301" w="570">
                  <a:moveTo>
                    <a:pt x="569" y="1"/>
                  </a:moveTo>
                  <a:lnTo>
                    <a:pt x="0" y="42"/>
                  </a:lnTo>
                  <a:cubicBezTo>
                    <a:pt x="52" y="177"/>
                    <a:pt x="176" y="301"/>
                    <a:pt x="311" y="301"/>
                  </a:cubicBezTo>
                  <a:cubicBezTo>
                    <a:pt x="476" y="259"/>
                    <a:pt x="569" y="135"/>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42"/>
            <p:cNvSpPr/>
            <p:nvPr/>
          </p:nvSpPr>
          <p:spPr>
            <a:xfrm>
              <a:off x="778850" y="2713900"/>
              <a:ext cx="7525" cy="7525"/>
            </a:xfrm>
            <a:custGeom>
              <a:rect b="b" l="l" r="r" t="t"/>
              <a:pathLst>
                <a:path extrusionOk="0" h="301" w="301">
                  <a:moveTo>
                    <a:pt x="259" y="0"/>
                  </a:moveTo>
                  <a:cubicBezTo>
                    <a:pt x="259" y="0"/>
                    <a:pt x="217" y="0"/>
                    <a:pt x="217" y="42"/>
                  </a:cubicBezTo>
                  <a:cubicBezTo>
                    <a:pt x="83" y="42"/>
                    <a:pt x="0" y="166"/>
                    <a:pt x="0" y="300"/>
                  </a:cubicBez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42"/>
            <p:cNvSpPr/>
            <p:nvPr/>
          </p:nvSpPr>
          <p:spPr>
            <a:xfrm>
              <a:off x="773425" y="2644875"/>
              <a:ext cx="7500" cy="13975"/>
            </a:xfrm>
            <a:custGeom>
              <a:rect b="b" l="l" r="r" t="t"/>
              <a:pathLst>
                <a:path extrusionOk="0" h="559" w="300">
                  <a:moveTo>
                    <a:pt x="259" y="1"/>
                  </a:moveTo>
                  <a:cubicBezTo>
                    <a:pt x="217" y="1"/>
                    <a:pt x="176" y="42"/>
                    <a:pt x="124" y="42"/>
                  </a:cubicBezTo>
                  <a:cubicBezTo>
                    <a:pt x="41" y="135"/>
                    <a:pt x="0" y="218"/>
                    <a:pt x="0" y="300"/>
                  </a:cubicBezTo>
                  <a:cubicBezTo>
                    <a:pt x="41" y="43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42"/>
            <p:cNvSpPr/>
            <p:nvPr/>
          </p:nvSpPr>
          <p:spPr>
            <a:xfrm>
              <a:off x="769025" y="2582325"/>
              <a:ext cx="7525" cy="7775"/>
            </a:xfrm>
            <a:custGeom>
              <a:rect b="b" l="l" r="r" t="t"/>
              <a:pathLst>
                <a:path extrusionOk="0" h="311" w="301">
                  <a:moveTo>
                    <a:pt x="259" y="1"/>
                  </a:moveTo>
                  <a:lnTo>
                    <a:pt x="0" y="52"/>
                  </a:lnTo>
                  <a:cubicBezTo>
                    <a:pt x="0" y="176"/>
                    <a:pt x="93" y="259"/>
                    <a:pt x="217" y="311"/>
                  </a:cubicBezTo>
                  <a:lnTo>
                    <a:pt x="300" y="31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42"/>
            <p:cNvSpPr/>
            <p:nvPr/>
          </p:nvSpPr>
          <p:spPr>
            <a:xfrm>
              <a:off x="508475" y="2735350"/>
              <a:ext cx="7525" cy="6475"/>
            </a:xfrm>
            <a:custGeom>
              <a:rect b="b" l="l" r="r" t="t"/>
              <a:pathLst>
                <a:path extrusionOk="0" h="259" w="301">
                  <a:moveTo>
                    <a:pt x="1" y="0"/>
                  </a:moveTo>
                  <a:lnTo>
                    <a:pt x="42" y="259"/>
                  </a:lnTo>
                  <a:lnTo>
                    <a:pt x="300" y="259"/>
                  </a:lnTo>
                  <a:cubicBezTo>
                    <a:pt x="300" y="176"/>
                    <a:pt x="259" y="83"/>
                    <a:pt x="176" y="42"/>
                  </a:cubicBezTo>
                  <a:cubicBezTo>
                    <a:pt x="125" y="0"/>
                    <a:pt x="83"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42"/>
            <p:cNvSpPr/>
            <p:nvPr/>
          </p:nvSpPr>
          <p:spPr>
            <a:xfrm>
              <a:off x="503050" y="2666325"/>
              <a:ext cx="7525" cy="12950"/>
            </a:xfrm>
            <a:custGeom>
              <a:rect b="b" l="l" r="r" t="t"/>
              <a:pathLst>
                <a:path extrusionOk="0" h="518" w="301">
                  <a:moveTo>
                    <a:pt x="1" y="1"/>
                  </a:moveTo>
                  <a:lnTo>
                    <a:pt x="42" y="518"/>
                  </a:lnTo>
                  <a:lnTo>
                    <a:pt x="135" y="518"/>
                  </a:lnTo>
                  <a:cubicBezTo>
                    <a:pt x="218" y="476"/>
                    <a:pt x="300" y="394"/>
                    <a:pt x="300" y="259"/>
                  </a:cubicBezTo>
                  <a:cubicBezTo>
                    <a:pt x="300" y="135"/>
                    <a:pt x="259" y="52"/>
                    <a:pt x="17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42"/>
            <p:cNvSpPr/>
            <p:nvPr/>
          </p:nvSpPr>
          <p:spPr>
            <a:xfrm>
              <a:off x="571025" y="2729925"/>
              <a:ext cx="13975" cy="7525"/>
            </a:xfrm>
            <a:custGeom>
              <a:rect b="b" l="l" r="r" t="t"/>
              <a:pathLst>
                <a:path extrusionOk="0" h="301" w="559">
                  <a:moveTo>
                    <a:pt x="259" y="0"/>
                  </a:moveTo>
                  <a:cubicBezTo>
                    <a:pt x="207" y="0"/>
                    <a:pt x="125" y="42"/>
                    <a:pt x="83" y="93"/>
                  </a:cubicBezTo>
                  <a:cubicBezTo>
                    <a:pt x="42" y="135"/>
                    <a:pt x="1" y="217"/>
                    <a:pt x="42" y="300"/>
                  </a:cubicBezTo>
                  <a:lnTo>
                    <a:pt x="559" y="259"/>
                  </a:lnTo>
                  <a:cubicBezTo>
                    <a:pt x="559" y="217"/>
                    <a:pt x="559" y="135"/>
                    <a:pt x="518" y="93"/>
                  </a:cubicBezTo>
                  <a:cubicBezTo>
                    <a:pt x="466" y="42"/>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42"/>
            <p:cNvSpPr/>
            <p:nvPr/>
          </p:nvSpPr>
          <p:spPr>
            <a:xfrm>
              <a:off x="565600" y="2660875"/>
              <a:ext cx="15025" cy="14275"/>
            </a:xfrm>
            <a:custGeom>
              <a:rect b="b" l="l" r="r" t="t"/>
              <a:pathLst>
                <a:path extrusionOk="0" h="571" w="601">
                  <a:moveTo>
                    <a:pt x="356" y="1"/>
                  </a:moveTo>
                  <a:cubicBezTo>
                    <a:pt x="337" y="1"/>
                    <a:pt x="319" y="4"/>
                    <a:pt x="300" y="12"/>
                  </a:cubicBezTo>
                  <a:cubicBezTo>
                    <a:pt x="125" y="12"/>
                    <a:pt x="1" y="136"/>
                    <a:pt x="42" y="312"/>
                  </a:cubicBezTo>
                  <a:cubicBezTo>
                    <a:pt x="42" y="436"/>
                    <a:pt x="166" y="570"/>
                    <a:pt x="342" y="570"/>
                  </a:cubicBezTo>
                  <a:cubicBezTo>
                    <a:pt x="476" y="529"/>
                    <a:pt x="600" y="395"/>
                    <a:pt x="600" y="270"/>
                  </a:cubicBezTo>
                  <a:cubicBezTo>
                    <a:pt x="565" y="121"/>
                    <a:pt x="462" y="1"/>
                    <a:pt x="35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42"/>
            <p:cNvSpPr/>
            <p:nvPr/>
          </p:nvSpPr>
          <p:spPr>
            <a:xfrm>
              <a:off x="528900" y="2628850"/>
              <a:ext cx="13975" cy="13975"/>
            </a:xfrm>
            <a:custGeom>
              <a:rect b="b" l="l" r="r" t="t"/>
              <a:pathLst>
                <a:path extrusionOk="0" h="559" w="559">
                  <a:moveTo>
                    <a:pt x="259" y="1"/>
                  </a:moveTo>
                  <a:cubicBezTo>
                    <a:pt x="83" y="1"/>
                    <a:pt x="0" y="125"/>
                    <a:pt x="0" y="300"/>
                  </a:cubicBezTo>
                  <a:cubicBezTo>
                    <a:pt x="0" y="425"/>
                    <a:pt x="135" y="559"/>
                    <a:pt x="300" y="559"/>
                  </a:cubicBezTo>
                  <a:cubicBezTo>
                    <a:pt x="476" y="559"/>
                    <a:pt x="559" y="425"/>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42"/>
            <p:cNvSpPr/>
            <p:nvPr/>
          </p:nvSpPr>
          <p:spPr>
            <a:xfrm>
              <a:off x="534325" y="2697600"/>
              <a:ext cx="13975" cy="14000"/>
            </a:xfrm>
            <a:custGeom>
              <a:rect b="b" l="l" r="r" t="t"/>
              <a:pathLst>
                <a:path extrusionOk="0" h="560" w="559">
                  <a:moveTo>
                    <a:pt x="259" y="1"/>
                  </a:moveTo>
                  <a:cubicBezTo>
                    <a:pt x="83" y="42"/>
                    <a:pt x="1" y="177"/>
                    <a:pt x="1" y="301"/>
                  </a:cubicBezTo>
                  <a:cubicBezTo>
                    <a:pt x="1" y="476"/>
                    <a:pt x="125" y="559"/>
                    <a:pt x="300" y="559"/>
                  </a:cubicBezTo>
                  <a:cubicBezTo>
                    <a:pt x="435" y="559"/>
                    <a:pt x="559" y="435"/>
                    <a:pt x="559" y="259"/>
                  </a:cubicBezTo>
                  <a:cubicBezTo>
                    <a:pt x="559" y="13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42"/>
            <p:cNvSpPr/>
            <p:nvPr/>
          </p:nvSpPr>
          <p:spPr>
            <a:xfrm>
              <a:off x="597900" y="2623425"/>
              <a:ext cx="14000" cy="13975"/>
            </a:xfrm>
            <a:custGeom>
              <a:rect b="b" l="l" r="r" t="t"/>
              <a:pathLst>
                <a:path extrusionOk="0" h="559" w="560">
                  <a:moveTo>
                    <a:pt x="259" y="1"/>
                  </a:moveTo>
                  <a:cubicBezTo>
                    <a:pt x="125" y="1"/>
                    <a:pt x="1" y="125"/>
                    <a:pt x="1" y="300"/>
                  </a:cubicBezTo>
                  <a:cubicBezTo>
                    <a:pt x="42" y="476"/>
                    <a:pt x="166" y="559"/>
                    <a:pt x="301" y="559"/>
                  </a:cubicBezTo>
                  <a:cubicBezTo>
                    <a:pt x="477" y="559"/>
                    <a:pt x="559" y="424"/>
                    <a:pt x="559" y="259"/>
                  </a:cubicBezTo>
                  <a:cubicBezTo>
                    <a:pt x="559" y="125"/>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42"/>
            <p:cNvSpPr/>
            <p:nvPr/>
          </p:nvSpPr>
          <p:spPr>
            <a:xfrm>
              <a:off x="603350" y="2692175"/>
              <a:ext cx="13975" cy="14425"/>
            </a:xfrm>
            <a:custGeom>
              <a:rect b="b" l="l" r="r" t="t"/>
              <a:pathLst>
                <a:path extrusionOk="0" h="577" w="559">
                  <a:moveTo>
                    <a:pt x="259" y="1"/>
                  </a:moveTo>
                  <a:cubicBezTo>
                    <a:pt x="124" y="52"/>
                    <a:pt x="0" y="176"/>
                    <a:pt x="0" y="311"/>
                  </a:cubicBezTo>
                  <a:cubicBezTo>
                    <a:pt x="0" y="456"/>
                    <a:pt x="127" y="577"/>
                    <a:pt x="249" y="577"/>
                  </a:cubicBezTo>
                  <a:cubicBezTo>
                    <a:pt x="266" y="577"/>
                    <a:pt x="283" y="574"/>
                    <a:pt x="300" y="569"/>
                  </a:cubicBezTo>
                  <a:cubicBezTo>
                    <a:pt x="465" y="569"/>
                    <a:pt x="558" y="435"/>
                    <a:pt x="558" y="259"/>
                  </a:cubicBezTo>
                  <a:cubicBezTo>
                    <a:pt x="558" y="13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42"/>
            <p:cNvSpPr/>
            <p:nvPr/>
          </p:nvSpPr>
          <p:spPr>
            <a:xfrm>
              <a:off x="498650" y="2603000"/>
              <a:ext cx="7775" cy="7525"/>
            </a:xfrm>
            <a:custGeom>
              <a:rect b="b" l="l" r="r" t="t"/>
              <a:pathLst>
                <a:path extrusionOk="0" h="301" w="311">
                  <a:moveTo>
                    <a:pt x="259" y="1"/>
                  </a:moveTo>
                  <a:lnTo>
                    <a:pt x="1" y="42"/>
                  </a:lnTo>
                  <a:lnTo>
                    <a:pt x="1" y="301"/>
                  </a:lnTo>
                  <a:cubicBezTo>
                    <a:pt x="177" y="301"/>
                    <a:pt x="311" y="166"/>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42"/>
            <p:cNvSpPr/>
            <p:nvPr/>
          </p:nvSpPr>
          <p:spPr>
            <a:xfrm>
              <a:off x="561200" y="2597575"/>
              <a:ext cx="14000" cy="7800"/>
            </a:xfrm>
            <a:custGeom>
              <a:rect b="b" l="l" r="r" t="t"/>
              <a:pathLst>
                <a:path extrusionOk="0" h="312" w="560">
                  <a:moveTo>
                    <a:pt x="559" y="1"/>
                  </a:moveTo>
                  <a:lnTo>
                    <a:pt x="1" y="42"/>
                  </a:lnTo>
                  <a:lnTo>
                    <a:pt x="1" y="125"/>
                  </a:lnTo>
                  <a:cubicBezTo>
                    <a:pt x="35" y="235"/>
                    <a:pt x="132" y="311"/>
                    <a:pt x="235" y="311"/>
                  </a:cubicBezTo>
                  <a:cubicBezTo>
                    <a:pt x="257" y="311"/>
                    <a:pt x="279" y="308"/>
                    <a:pt x="301" y="300"/>
                  </a:cubicBezTo>
                  <a:cubicBezTo>
                    <a:pt x="435" y="300"/>
                    <a:pt x="559" y="16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42"/>
            <p:cNvSpPr/>
            <p:nvPr/>
          </p:nvSpPr>
          <p:spPr>
            <a:xfrm>
              <a:off x="640825" y="2724500"/>
              <a:ext cx="6475" cy="7775"/>
            </a:xfrm>
            <a:custGeom>
              <a:rect b="b" l="l" r="r" t="t"/>
              <a:pathLst>
                <a:path extrusionOk="0" h="311" w="259">
                  <a:moveTo>
                    <a:pt x="176" y="0"/>
                  </a:moveTo>
                  <a:cubicBezTo>
                    <a:pt x="93" y="52"/>
                    <a:pt x="0" y="134"/>
                    <a:pt x="0" y="259"/>
                  </a:cubicBezTo>
                  <a:lnTo>
                    <a:pt x="0" y="310"/>
                  </a:lnTo>
                  <a:lnTo>
                    <a:pt x="259" y="31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42"/>
            <p:cNvSpPr/>
            <p:nvPr/>
          </p:nvSpPr>
          <p:spPr>
            <a:xfrm>
              <a:off x="635650" y="2655725"/>
              <a:ext cx="7525" cy="14000"/>
            </a:xfrm>
            <a:custGeom>
              <a:rect b="b" l="l" r="r" t="t"/>
              <a:pathLst>
                <a:path extrusionOk="0" h="560" w="301">
                  <a:moveTo>
                    <a:pt x="259" y="1"/>
                  </a:moveTo>
                  <a:cubicBezTo>
                    <a:pt x="207" y="1"/>
                    <a:pt x="124" y="1"/>
                    <a:pt x="83" y="42"/>
                  </a:cubicBezTo>
                  <a:cubicBezTo>
                    <a:pt x="42" y="84"/>
                    <a:pt x="0" y="218"/>
                    <a:pt x="0" y="301"/>
                  </a:cubicBezTo>
                  <a:cubicBezTo>
                    <a:pt x="0" y="383"/>
                    <a:pt x="83" y="518"/>
                    <a:pt x="166" y="518"/>
                  </a:cubicBezTo>
                  <a:cubicBezTo>
                    <a:pt x="20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42"/>
            <p:cNvSpPr/>
            <p:nvPr/>
          </p:nvSpPr>
          <p:spPr>
            <a:xfrm>
              <a:off x="630225" y="2593175"/>
              <a:ext cx="7525" cy="6500"/>
            </a:xfrm>
            <a:custGeom>
              <a:rect b="b" l="l" r="r" t="t"/>
              <a:pathLst>
                <a:path extrusionOk="0" h="260" w="301">
                  <a:moveTo>
                    <a:pt x="0" y="1"/>
                  </a:moveTo>
                  <a:lnTo>
                    <a:pt x="0" y="84"/>
                  </a:lnTo>
                  <a:cubicBezTo>
                    <a:pt x="42" y="177"/>
                    <a:pt x="124" y="259"/>
                    <a:pt x="259" y="259"/>
                  </a:cubicBez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42"/>
            <p:cNvSpPr/>
            <p:nvPr/>
          </p:nvSpPr>
          <p:spPr>
            <a:xfrm>
              <a:off x="370700" y="2746200"/>
              <a:ext cx="7525" cy="6500"/>
            </a:xfrm>
            <a:custGeom>
              <a:rect b="b" l="l" r="r" t="t"/>
              <a:pathLst>
                <a:path extrusionOk="0" h="260" w="301">
                  <a:moveTo>
                    <a:pt x="1" y="1"/>
                  </a:moveTo>
                  <a:lnTo>
                    <a:pt x="1" y="259"/>
                  </a:lnTo>
                  <a:lnTo>
                    <a:pt x="301" y="259"/>
                  </a:lnTo>
                  <a:cubicBezTo>
                    <a:pt x="259" y="83"/>
                    <a:pt x="166"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42"/>
            <p:cNvSpPr/>
            <p:nvPr/>
          </p:nvSpPr>
          <p:spPr>
            <a:xfrm>
              <a:off x="365275" y="2676150"/>
              <a:ext cx="7525" cy="13975"/>
            </a:xfrm>
            <a:custGeom>
              <a:rect b="b" l="l" r="r" t="t"/>
              <a:pathLst>
                <a:path extrusionOk="0" h="559" w="301">
                  <a:moveTo>
                    <a:pt x="1" y="1"/>
                  </a:moveTo>
                  <a:lnTo>
                    <a:pt x="42" y="559"/>
                  </a:lnTo>
                  <a:lnTo>
                    <a:pt x="84" y="559"/>
                  </a:lnTo>
                  <a:cubicBezTo>
                    <a:pt x="166" y="518"/>
                    <a:pt x="259" y="476"/>
                    <a:pt x="259" y="383"/>
                  </a:cubicBezTo>
                  <a:cubicBezTo>
                    <a:pt x="301" y="342"/>
                    <a:pt x="301" y="301"/>
                    <a:pt x="301" y="259"/>
                  </a:cubicBezTo>
                  <a:cubicBezTo>
                    <a:pt x="259" y="176"/>
                    <a:pt x="218" y="83"/>
                    <a:pt x="125" y="42"/>
                  </a:cubicBezTo>
                  <a:lnTo>
                    <a:pt x="84" y="42"/>
                  </a:lnTo>
                  <a:cubicBezTo>
                    <a:pt x="42"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42"/>
            <p:cNvSpPr/>
            <p:nvPr/>
          </p:nvSpPr>
          <p:spPr>
            <a:xfrm>
              <a:off x="433000" y="2740775"/>
              <a:ext cx="13975" cy="7525"/>
            </a:xfrm>
            <a:custGeom>
              <a:rect b="b" l="l" r="r" t="t"/>
              <a:pathLst>
                <a:path extrusionOk="0" h="301" w="559">
                  <a:moveTo>
                    <a:pt x="259" y="0"/>
                  </a:moveTo>
                  <a:cubicBezTo>
                    <a:pt x="218" y="0"/>
                    <a:pt x="135" y="0"/>
                    <a:pt x="94" y="42"/>
                  </a:cubicBezTo>
                  <a:cubicBezTo>
                    <a:pt x="42" y="83"/>
                    <a:pt x="42" y="125"/>
                    <a:pt x="1" y="176"/>
                  </a:cubicBezTo>
                  <a:lnTo>
                    <a:pt x="1" y="300"/>
                  </a:lnTo>
                  <a:lnTo>
                    <a:pt x="559" y="259"/>
                  </a:lnTo>
                  <a:cubicBezTo>
                    <a:pt x="559" y="83"/>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42"/>
            <p:cNvSpPr/>
            <p:nvPr/>
          </p:nvSpPr>
          <p:spPr>
            <a:xfrm>
              <a:off x="427575" y="2670725"/>
              <a:ext cx="14250" cy="14175"/>
            </a:xfrm>
            <a:custGeom>
              <a:rect b="b" l="l" r="r" t="t"/>
              <a:pathLst>
                <a:path extrusionOk="0" h="567" w="570">
                  <a:moveTo>
                    <a:pt x="259" y="1"/>
                  </a:moveTo>
                  <a:cubicBezTo>
                    <a:pt x="94" y="42"/>
                    <a:pt x="1" y="176"/>
                    <a:pt x="1" y="300"/>
                  </a:cubicBezTo>
                  <a:cubicBezTo>
                    <a:pt x="1" y="453"/>
                    <a:pt x="102" y="567"/>
                    <a:pt x="244" y="567"/>
                  </a:cubicBezTo>
                  <a:cubicBezTo>
                    <a:pt x="265" y="567"/>
                    <a:pt x="288" y="564"/>
                    <a:pt x="311" y="559"/>
                  </a:cubicBezTo>
                  <a:cubicBezTo>
                    <a:pt x="476" y="559"/>
                    <a:pt x="569" y="435"/>
                    <a:pt x="569" y="259"/>
                  </a:cubicBezTo>
                  <a:cubicBezTo>
                    <a:pt x="56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42"/>
            <p:cNvSpPr/>
            <p:nvPr/>
          </p:nvSpPr>
          <p:spPr>
            <a:xfrm>
              <a:off x="390100" y="2639450"/>
              <a:ext cx="15025" cy="13975"/>
            </a:xfrm>
            <a:custGeom>
              <a:rect b="b" l="l" r="r" t="t"/>
              <a:pathLst>
                <a:path extrusionOk="0" h="559" w="601">
                  <a:moveTo>
                    <a:pt x="259" y="1"/>
                  </a:moveTo>
                  <a:cubicBezTo>
                    <a:pt x="124" y="1"/>
                    <a:pt x="0" y="135"/>
                    <a:pt x="42" y="300"/>
                  </a:cubicBezTo>
                  <a:cubicBezTo>
                    <a:pt x="42" y="435"/>
                    <a:pt x="166" y="559"/>
                    <a:pt x="300" y="559"/>
                  </a:cubicBezTo>
                  <a:cubicBezTo>
                    <a:pt x="466" y="517"/>
                    <a:pt x="600" y="393"/>
                    <a:pt x="559" y="259"/>
                  </a:cubicBezTo>
                  <a:cubicBezTo>
                    <a:pt x="559" y="94"/>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42"/>
            <p:cNvSpPr/>
            <p:nvPr/>
          </p:nvSpPr>
          <p:spPr>
            <a:xfrm>
              <a:off x="395275" y="2708475"/>
              <a:ext cx="15275" cy="13975"/>
            </a:xfrm>
            <a:custGeom>
              <a:rect b="b" l="l" r="r" t="t"/>
              <a:pathLst>
                <a:path extrusionOk="0" h="559" w="611">
                  <a:moveTo>
                    <a:pt x="259" y="0"/>
                  </a:moveTo>
                  <a:cubicBezTo>
                    <a:pt x="135" y="0"/>
                    <a:pt x="0" y="124"/>
                    <a:pt x="0" y="300"/>
                  </a:cubicBezTo>
                  <a:cubicBezTo>
                    <a:pt x="52" y="476"/>
                    <a:pt x="176" y="558"/>
                    <a:pt x="310" y="558"/>
                  </a:cubicBezTo>
                  <a:cubicBezTo>
                    <a:pt x="476" y="558"/>
                    <a:pt x="610" y="434"/>
                    <a:pt x="569" y="259"/>
                  </a:cubicBezTo>
                  <a:cubicBezTo>
                    <a:pt x="569" y="83"/>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42"/>
            <p:cNvSpPr/>
            <p:nvPr/>
          </p:nvSpPr>
          <p:spPr>
            <a:xfrm>
              <a:off x="459875" y="2634025"/>
              <a:ext cx="14250" cy="14250"/>
            </a:xfrm>
            <a:custGeom>
              <a:rect b="b" l="l" r="r" t="t"/>
              <a:pathLst>
                <a:path extrusionOk="0" h="570" w="570">
                  <a:moveTo>
                    <a:pt x="259" y="0"/>
                  </a:moveTo>
                  <a:cubicBezTo>
                    <a:pt x="94" y="0"/>
                    <a:pt x="1" y="135"/>
                    <a:pt x="1" y="311"/>
                  </a:cubicBezTo>
                  <a:cubicBezTo>
                    <a:pt x="1" y="435"/>
                    <a:pt x="135" y="569"/>
                    <a:pt x="311" y="569"/>
                  </a:cubicBezTo>
                  <a:cubicBezTo>
                    <a:pt x="435" y="517"/>
                    <a:pt x="570" y="393"/>
                    <a:pt x="570" y="259"/>
                  </a:cubicBezTo>
                  <a:cubicBezTo>
                    <a:pt x="518" y="93"/>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42"/>
            <p:cNvSpPr/>
            <p:nvPr/>
          </p:nvSpPr>
          <p:spPr>
            <a:xfrm>
              <a:off x="464275" y="2703025"/>
              <a:ext cx="15025" cy="14000"/>
            </a:xfrm>
            <a:custGeom>
              <a:rect b="b" l="l" r="r" t="t"/>
              <a:pathLst>
                <a:path extrusionOk="0" h="560" w="601">
                  <a:moveTo>
                    <a:pt x="300" y="1"/>
                  </a:moveTo>
                  <a:cubicBezTo>
                    <a:pt x="135" y="1"/>
                    <a:pt x="1" y="177"/>
                    <a:pt x="42" y="301"/>
                  </a:cubicBezTo>
                  <a:cubicBezTo>
                    <a:pt x="42" y="477"/>
                    <a:pt x="176" y="559"/>
                    <a:pt x="342" y="559"/>
                  </a:cubicBezTo>
                  <a:cubicBezTo>
                    <a:pt x="476" y="559"/>
                    <a:pt x="600" y="435"/>
                    <a:pt x="600" y="259"/>
                  </a:cubicBezTo>
                  <a:cubicBezTo>
                    <a:pt x="559" y="135"/>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42"/>
            <p:cNvSpPr/>
            <p:nvPr/>
          </p:nvSpPr>
          <p:spPr>
            <a:xfrm>
              <a:off x="359850" y="2613600"/>
              <a:ext cx="7525" cy="7525"/>
            </a:xfrm>
            <a:custGeom>
              <a:rect b="b" l="l" r="r" t="t"/>
              <a:pathLst>
                <a:path extrusionOk="0" h="301" w="301">
                  <a:moveTo>
                    <a:pt x="301" y="1"/>
                  </a:moveTo>
                  <a:lnTo>
                    <a:pt x="1" y="42"/>
                  </a:lnTo>
                  <a:lnTo>
                    <a:pt x="42" y="300"/>
                  </a:lnTo>
                  <a:cubicBezTo>
                    <a:pt x="176" y="300"/>
                    <a:pt x="301" y="176"/>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42"/>
            <p:cNvSpPr/>
            <p:nvPr/>
          </p:nvSpPr>
          <p:spPr>
            <a:xfrm>
              <a:off x="422400" y="2608175"/>
              <a:ext cx="14000" cy="7775"/>
            </a:xfrm>
            <a:custGeom>
              <a:rect b="b" l="l" r="r" t="t"/>
              <a:pathLst>
                <a:path extrusionOk="0" h="311" w="560">
                  <a:moveTo>
                    <a:pt x="559" y="1"/>
                  </a:moveTo>
                  <a:lnTo>
                    <a:pt x="1" y="52"/>
                  </a:lnTo>
                  <a:cubicBezTo>
                    <a:pt x="1" y="218"/>
                    <a:pt x="166" y="311"/>
                    <a:pt x="301" y="311"/>
                  </a:cubicBezTo>
                  <a:cubicBezTo>
                    <a:pt x="466" y="311"/>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42"/>
            <p:cNvSpPr/>
            <p:nvPr/>
          </p:nvSpPr>
          <p:spPr>
            <a:xfrm>
              <a:off x="502025" y="2735350"/>
              <a:ext cx="7500" cy="7525"/>
            </a:xfrm>
            <a:custGeom>
              <a:rect b="b" l="l" r="r" t="t"/>
              <a:pathLst>
                <a:path extrusionOk="0" h="301" w="300">
                  <a:moveTo>
                    <a:pt x="217" y="0"/>
                  </a:moveTo>
                  <a:cubicBezTo>
                    <a:pt x="83" y="42"/>
                    <a:pt x="0" y="176"/>
                    <a:pt x="0" y="300"/>
                  </a:cubicBez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42"/>
            <p:cNvSpPr/>
            <p:nvPr/>
          </p:nvSpPr>
          <p:spPr>
            <a:xfrm>
              <a:off x="496600" y="2666325"/>
              <a:ext cx="7500" cy="13525"/>
            </a:xfrm>
            <a:custGeom>
              <a:rect b="b" l="l" r="r" t="t"/>
              <a:pathLst>
                <a:path extrusionOk="0" h="541" w="300">
                  <a:moveTo>
                    <a:pt x="259" y="1"/>
                  </a:moveTo>
                  <a:cubicBezTo>
                    <a:pt x="217" y="1"/>
                    <a:pt x="176" y="1"/>
                    <a:pt x="134" y="52"/>
                  </a:cubicBezTo>
                  <a:cubicBezTo>
                    <a:pt x="41" y="94"/>
                    <a:pt x="0" y="177"/>
                    <a:pt x="0" y="311"/>
                  </a:cubicBezTo>
                  <a:cubicBezTo>
                    <a:pt x="41" y="394"/>
                    <a:pt x="83" y="476"/>
                    <a:pt x="217" y="518"/>
                  </a:cubicBezTo>
                  <a:cubicBezTo>
                    <a:pt x="245" y="518"/>
                    <a:pt x="254" y="541"/>
                    <a:pt x="269" y="541"/>
                  </a:cubicBezTo>
                  <a:cubicBezTo>
                    <a:pt x="277" y="541"/>
                    <a:pt x="286" y="535"/>
                    <a:pt x="30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42"/>
            <p:cNvSpPr/>
            <p:nvPr/>
          </p:nvSpPr>
          <p:spPr>
            <a:xfrm>
              <a:off x="491150" y="2604050"/>
              <a:ext cx="7525" cy="6475"/>
            </a:xfrm>
            <a:custGeom>
              <a:rect b="b" l="l" r="r" t="t"/>
              <a:pathLst>
                <a:path extrusionOk="0" h="259" w="301">
                  <a:moveTo>
                    <a:pt x="1" y="0"/>
                  </a:moveTo>
                  <a:cubicBezTo>
                    <a:pt x="42" y="124"/>
                    <a:pt x="135" y="259"/>
                    <a:pt x="259" y="259"/>
                  </a:cubicBezTo>
                  <a:lnTo>
                    <a:pt x="301" y="259"/>
                  </a:ln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42"/>
            <p:cNvSpPr/>
            <p:nvPr/>
          </p:nvSpPr>
          <p:spPr>
            <a:xfrm>
              <a:off x="294200" y="2751275"/>
              <a:ext cx="13975" cy="6850"/>
            </a:xfrm>
            <a:custGeom>
              <a:rect b="b" l="l" r="r" t="t"/>
              <a:pathLst>
                <a:path extrusionOk="0" h="274" w="559">
                  <a:moveTo>
                    <a:pt x="331" y="0"/>
                  </a:moveTo>
                  <a:cubicBezTo>
                    <a:pt x="307" y="0"/>
                    <a:pt x="283" y="5"/>
                    <a:pt x="259" y="15"/>
                  </a:cubicBezTo>
                  <a:cubicBezTo>
                    <a:pt x="218" y="15"/>
                    <a:pt x="125" y="56"/>
                    <a:pt x="83" y="97"/>
                  </a:cubicBezTo>
                  <a:cubicBezTo>
                    <a:pt x="42" y="139"/>
                    <a:pt x="1" y="221"/>
                    <a:pt x="1" y="273"/>
                  </a:cubicBezTo>
                  <a:lnTo>
                    <a:pt x="559" y="221"/>
                  </a:lnTo>
                  <a:lnTo>
                    <a:pt x="559" y="180"/>
                  </a:lnTo>
                  <a:cubicBezTo>
                    <a:pt x="526" y="80"/>
                    <a:pt x="432"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42"/>
            <p:cNvSpPr/>
            <p:nvPr/>
          </p:nvSpPr>
          <p:spPr>
            <a:xfrm>
              <a:off x="288775" y="2681575"/>
              <a:ext cx="15025" cy="14000"/>
            </a:xfrm>
            <a:custGeom>
              <a:rect b="b" l="l" r="r" t="t"/>
              <a:pathLst>
                <a:path extrusionOk="0" h="560" w="601">
                  <a:moveTo>
                    <a:pt x="259" y="1"/>
                  </a:moveTo>
                  <a:cubicBezTo>
                    <a:pt x="125" y="42"/>
                    <a:pt x="0" y="166"/>
                    <a:pt x="42" y="301"/>
                  </a:cubicBezTo>
                  <a:cubicBezTo>
                    <a:pt x="42" y="476"/>
                    <a:pt x="176" y="559"/>
                    <a:pt x="300" y="559"/>
                  </a:cubicBezTo>
                  <a:cubicBezTo>
                    <a:pt x="476" y="559"/>
                    <a:pt x="600"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42"/>
            <p:cNvSpPr/>
            <p:nvPr/>
          </p:nvSpPr>
          <p:spPr>
            <a:xfrm>
              <a:off x="267325" y="2720350"/>
              <a:ext cx="4150" cy="11925"/>
            </a:xfrm>
            <a:custGeom>
              <a:rect b="b" l="l" r="r" t="t"/>
              <a:pathLst>
                <a:path extrusionOk="0" h="477" w="166">
                  <a:moveTo>
                    <a:pt x="42" y="1"/>
                  </a:moveTo>
                  <a:lnTo>
                    <a:pt x="0" y="476"/>
                  </a:lnTo>
                  <a:cubicBezTo>
                    <a:pt x="83" y="425"/>
                    <a:pt x="166" y="300"/>
                    <a:pt x="166" y="218"/>
                  </a:cubicBezTo>
                  <a:cubicBezTo>
                    <a:pt x="166" y="125"/>
                    <a:pt x="83" y="42"/>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42"/>
            <p:cNvSpPr/>
            <p:nvPr/>
          </p:nvSpPr>
          <p:spPr>
            <a:xfrm>
              <a:off x="321075" y="2644675"/>
              <a:ext cx="14000" cy="14175"/>
            </a:xfrm>
            <a:custGeom>
              <a:rect b="b" l="l" r="r" t="t"/>
              <a:pathLst>
                <a:path extrusionOk="0" h="567" w="560">
                  <a:moveTo>
                    <a:pt x="326" y="1"/>
                  </a:moveTo>
                  <a:cubicBezTo>
                    <a:pt x="304" y="1"/>
                    <a:pt x="282" y="3"/>
                    <a:pt x="259" y="9"/>
                  </a:cubicBezTo>
                  <a:cubicBezTo>
                    <a:pt x="125" y="9"/>
                    <a:pt x="1" y="143"/>
                    <a:pt x="1" y="308"/>
                  </a:cubicBezTo>
                  <a:cubicBezTo>
                    <a:pt x="1" y="443"/>
                    <a:pt x="177" y="567"/>
                    <a:pt x="301" y="567"/>
                  </a:cubicBezTo>
                  <a:cubicBezTo>
                    <a:pt x="476" y="526"/>
                    <a:pt x="559" y="402"/>
                    <a:pt x="559" y="267"/>
                  </a:cubicBezTo>
                  <a:cubicBezTo>
                    <a:pt x="559" y="114"/>
                    <a:pt x="465"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42"/>
            <p:cNvSpPr/>
            <p:nvPr/>
          </p:nvSpPr>
          <p:spPr>
            <a:xfrm>
              <a:off x="326500" y="2713900"/>
              <a:ext cx="14000" cy="13975"/>
            </a:xfrm>
            <a:custGeom>
              <a:rect b="b" l="l" r="r" t="t"/>
              <a:pathLst>
                <a:path extrusionOk="0" h="559" w="560">
                  <a:moveTo>
                    <a:pt x="259" y="0"/>
                  </a:moveTo>
                  <a:cubicBezTo>
                    <a:pt x="84" y="0"/>
                    <a:pt x="1" y="124"/>
                    <a:pt x="1" y="300"/>
                  </a:cubicBezTo>
                  <a:cubicBezTo>
                    <a:pt x="1" y="424"/>
                    <a:pt x="125" y="558"/>
                    <a:pt x="301" y="558"/>
                  </a:cubicBezTo>
                  <a:cubicBezTo>
                    <a:pt x="477" y="558"/>
                    <a:pt x="559" y="383"/>
                    <a:pt x="559" y="259"/>
                  </a:cubicBezTo>
                  <a:cubicBezTo>
                    <a:pt x="559" y="83"/>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42"/>
            <p:cNvSpPr/>
            <p:nvPr/>
          </p:nvSpPr>
          <p:spPr>
            <a:xfrm>
              <a:off x="284375" y="2619025"/>
              <a:ext cx="13975" cy="7525"/>
            </a:xfrm>
            <a:custGeom>
              <a:rect b="b" l="l" r="r" t="t"/>
              <a:pathLst>
                <a:path extrusionOk="0" h="301" w="559">
                  <a:moveTo>
                    <a:pt x="518" y="1"/>
                  </a:moveTo>
                  <a:lnTo>
                    <a:pt x="1" y="42"/>
                  </a:lnTo>
                  <a:lnTo>
                    <a:pt x="1" y="83"/>
                  </a:lnTo>
                  <a:cubicBezTo>
                    <a:pt x="42" y="218"/>
                    <a:pt x="135" y="301"/>
                    <a:pt x="301" y="301"/>
                  </a:cubicBezTo>
                  <a:cubicBezTo>
                    <a:pt x="394" y="301"/>
                    <a:pt x="476" y="218"/>
                    <a:pt x="518" y="177"/>
                  </a:cubicBezTo>
                  <a:cubicBezTo>
                    <a:pt x="518" y="135"/>
                    <a:pt x="559" y="42"/>
                    <a:pt x="5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42"/>
            <p:cNvSpPr/>
            <p:nvPr/>
          </p:nvSpPr>
          <p:spPr>
            <a:xfrm>
              <a:off x="364250" y="2746200"/>
              <a:ext cx="6475" cy="7525"/>
            </a:xfrm>
            <a:custGeom>
              <a:rect b="b" l="l" r="r" t="t"/>
              <a:pathLst>
                <a:path extrusionOk="0" h="301" w="259">
                  <a:moveTo>
                    <a:pt x="166" y="1"/>
                  </a:moveTo>
                  <a:cubicBezTo>
                    <a:pt x="83" y="42"/>
                    <a:pt x="0" y="125"/>
                    <a:pt x="0" y="218"/>
                  </a:cubicBezTo>
                  <a:lnTo>
                    <a:pt x="0" y="300"/>
                  </a:lnTo>
                  <a:lnTo>
                    <a:pt x="259"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42"/>
            <p:cNvSpPr/>
            <p:nvPr/>
          </p:nvSpPr>
          <p:spPr>
            <a:xfrm>
              <a:off x="358825" y="2676150"/>
              <a:ext cx="7525" cy="13975"/>
            </a:xfrm>
            <a:custGeom>
              <a:rect b="b" l="l" r="r" t="t"/>
              <a:pathLst>
                <a:path extrusionOk="0" h="559" w="301">
                  <a:moveTo>
                    <a:pt x="259" y="1"/>
                  </a:moveTo>
                  <a:cubicBezTo>
                    <a:pt x="166" y="1"/>
                    <a:pt x="124" y="42"/>
                    <a:pt x="83" y="83"/>
                  </a:cubicBezTo>
                  <a:cubicBezTo>
                    <a:pt x="42" y="125"/>
                    <a:pt x="42" y="176"/>
                    <a:pt x="0" y="218"/>
                  </a:cubicBezTo>
                  <a:lnTo>
                    <a:pt x="0" y="301"/>
                  </a:lnTo>
                  <a:lnTo>
                    <a:pt x="0" y="383"/>
                  </a:lnTo>
                  <a:cubicBezTo>
                    <a:pt x="42" y="476"/>
                    <a:pt x="83" y="518"/>
                    <a:pt x="16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42"/>
            <p:cNvSpPr/>
            <p:nvPr/>
          </p:nvSpPr>
          <p:spPr>
            <a:xfrm>
              <a:off x="353400" y="2614650"/>
              <a:ext cx="7525" cy="6475"/>
            </a:xfrm>
            <a:custGeom>
              <a:rect b="b" l="l" r="r" t="t"/>
              <a:pathLst>
                <a:path extrusionOk="0" h="259" w="301">
                  <a:moveTo>
                    <a:pt x="0" y="0"/>
                  </a:moveTo>
                  <a:lnTo>
                    <a:pt x="0" y="52"/>
                  </a:lnTo>
                  <a:cubicBezTo>
                    <a:pt x="42" y="176"/>
                    <a:pt x="124" y="258"/>
                    <a:pt x="259" y="258"/>
                  </a:cubicBezTo>
                  <a:lnTo>
                    <a:pt x="300" y="258"/>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42"/>
            <p:cNvSpPr/>
            <p:nvPr/>
          </p:nvSpPr>
          <p:spPr>
            <a:xfrm>
              <a:off x="1190075" y="2543550"/>
              <a:ext cx="7775" cy="7775"/>
            </a:xfrm>
            <a:custGeom>
              <a:rect b="b" l="l" r="r" t="t"/>
              <a:pathLst>
                <a:path extrusionOk="0" h="311" w="311">
                  <a:moveTo>
                    <a:pt x="1" y="1"/>
                  </a:moveTo>
                  <a:lnTo>
                    <a:pt x="52" y="311"/>
                  </a:lnTo>
                  <a:lnTo>
                    <a:pt x="311" y="259"/>
                  </a:lnTo>
                  <a:cubicBezTo>
                    <a:pt x="311" y="259"/>
                    <a:pt x="311" y="218"/>
                    <a:pt x="259" y="177"/>
                  </a:cubicBezTo>
                  <a:cubicBezTo>
                    <a:pt x="259" y="135"/>
                    <a:pt x="259" y="135"/>
                    <a:pt x="218" y="94"/>
                  </a:cubicBezTo>
                  <a:cubicBezTo>
                    <a:pt x="176" y="52"/>
                    <a:pt x="176" y="52"/>
                    <a:pt x="135" y="52"/>
                  </a:cubicBezTo>
                  <a:cubicBezTo>
                    <a:pt x="94" y="1"/>
                    <a:pt x="5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42"/>
            <p:cNvSpPr/>
            <p:nvPr/>
          </p:nvSpPr>
          <p:spPr>
            <a:xfrm>
              <a:off x="1184900" y="2474800"/>
              <a:ext cx="7525" cy="13975"/>
            </a:xfrm>
            <a:custGeom>
              <a:rect b="b" l="l" r="r" t="t"/>
              <a:pathLst>
                <a:path extrusionOk="0" h="559" w="301">
                  <a:moveTo>
                    <a:pt x="1" y="1"/>
                  </a:moveTo>
                  <a:lnTo>
                    <a:pt x="42" y="559"/>
                  </a:lnTo>
                  <a:lnTo>
                    <a:pt x="125" y="559"/>
                  </a:lnTo>
                  <a:cubicBezTo>
                    <a:pt x="166" y="518"/>
                    <a:pt x="208" y="518"/>
                    <a:pt x="259" y="476"/>
                  </a:cubicBezTo>
                  <a:lnTo>
                    <a:pt x="259" y="424"/>
                  </a:lnTo>
                  <a:cubicBezTo>
                    <a:pt x="301" y="383"/>
                    <a:pt x="301" y="300"/>
                    <a:pt x="301" y="259"/>
                  </a:cubicBezTo>
                  <a:cubicBezTo>
                    <a:pt x="301" y="166"/>
                    <a:pt x="259" y="83"/>
                    <a:pt x="166" y="42"/>
                  </a:cubicBezTo>
                  <a:cubicBezTo>
                    <a:pt x="166" y="42"/>
                    <a:pt x="125"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42"/>
            <p:cNvSpPr/>
            <p:nvPr/>
          </p:nvSpPr>
          <p:spPr>
            <a:xfrm>
              <a:off x="1252625" y="2538950"/>
              <a:ext cx="13975" cy="6950"/>
            </a:xfrm>
            <a:custGeom>
              <a:rect b="b" l="l" r="r" t="t"/>
              <a:pathLst>
                <a:path extrusionOk="0" h="278" w="559">
                  <a:moveTo>
                    <a:pt x="345" y="1"/>
                  </a:moveTo>
                  <a:cubicBezTo>
                    <a:pt x="329" y="1"/>
                    <a:pt x="314" y="6"/>
                    <a:pt x="301" y="19"/>
                  </a:cubicBezTo>
                  <a:cubicBezTo>
                    <a:pt x="135" y="19"/>
                    <a:pt x="1" y="143"/>
                    <a:pt x="42" y="278"/>
                  </a:cubicBezTo>
                  <a:lnTo>
                    <a:pt x="559" y="278"/>
                  </a:lnTo>
                  <a:cubicBezTo>
                    <a:pt x="559" y="143"/>
                    <a:pt x="518" y="61"/>
                    <a:pt x="435" y="19"/>
                  </a:cubicBezTo>
                  <a:cubicBezTo>
                    <a:pt x="407" y="19"/>
                    <a:pt x="375" y="1"/>
                    <a:pt x="34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42"/>
            <p:cNvSpPr/>
            <p:nvPr/>
          </p:nvSpPr>
          <p:spPr>
            <a:xfrm>
              <a:off x="1215925" y="2507100"/>
              <a:ext cx="14250" cy="14000"/>
            </a:xfrm>
            <a:custGeom>
              <a:rect b="b" l="l" r="r" t="t"/>
              <a:pathLst>
                <a:path extrusionOk="0" h="560" w="570">
                  <a:moveTo>
                    <a:pt x="259" y="1"/>
                  </a:moveTo>
                  <a:cubicBezTo>
                    <a:pt x="94" y="1"/>
                    <a:pt x="1" y="125"/>
                    <a:pt x="1" y="301"/>
                  </a:cubicBezTo>
                  <a:cubicBezTo>
                    <a:pt x="1" y="425"/>
                    <a:pt x="135" y="559"/>
                    <a:pt x="311" y="559"/>
                  </a:cubicBezTo>
                  <a:cubicBezTo>
                    <a:pt x="435" y="518"/>
                    <a:pt x="569" y="384"/>
                    <a:pt x="569" y="259"/>
                  </a:cubicBezTo>
                  <a:cubicBezTo>
                    <a:pt x="569" y="8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42"/>
            <p:cNvSpPr/>
            <p:nvPr/>
          </p:nvSpPr>
          <p:spPr>
            <a:xfrm>
              <a:off x="1052300" y="2554425"/>
              <a:ext cx="7525" cy="7500"/>
            </a:xfrm>
            <a:custGeom>
              <a:rect b="b" l="l" r="r" t="t"/>
              <a:pathLst>
                <a:path extrusionOk="0" h="300" w="301">
                  <a:moveTo>
                    <a:pt x="1" y="0"/>
                  </a:moveTo>
                  <a:lnTo>
                    <a:pt x="1" y="300"/>
                  </a:lnTo>
                  <a:lnTo>
                    <a:pt x="301" y="258"/>
                  </a:lnTo>
                  <a:cubicBezTo>
                    <a:pt x="259" y="217"/>
                    <a:pt x="259" y="176"/>
                    <a:pt x="218" y="134"/>
                  </a:cubicBezTo>
                  <a:cubicBezTo>
                    <a:pt x="177" y="83"/>
                    <a:pt x="135" y="41"/>
                    <a:pt x="84" y="41"/>
                  </a:cubicBezTo>
                  <a:cubicBezTo>
                    <a:pt x="42"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42"/>
            <p:cNvSpPr/>
            <p:nvPr/>
          </p:nvSpPr>
          <p:spPr>
            <a:xfrm>
              <a:off x="1046875" y="2485400"/>
              <a:ext cx="7525" cy="14250"/>
            </a:xfrm>
            <a:custGeom>
              <a:rect b="b" l="l" r="r" t="t"/>
              <a:pathLst>
                <a:path extrusionOk="0" h="570" w="301">
                  <a:moveTo>
                    <a:pt x="1" y="0"/>
                  </a:moveTo>
                  <a:lnTo>
                    <a:pt x="42" y="569"/>
                  </a:lnTo>
                  <a:lnTo>
                    <a:pt x="94" y="569"/>
                  </a:lnTo>
                  <a:cubicBezTo>
                    <a:pt x="218" y="517"/>
                    <a:pt x="301" y="393"/>
                    <a:pt x="301" y="259"/>
                  </a:cubicBezTo>
                  <a:cubicBezTo>
                    <a:pt x="301" y="176"/>
                    <a:pt x="218" y="94"/>
                    <a:pt x="135" y="52"/>
                  </a:cubicBezTo>
                  <a:cubicBezTo>
                    <a:pt x="135" y="52"/>
                    <a:pt x="135" y="0"/>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42"/>
            <p:cNvSpPr/>
            <p:nvPr/>
          </p:nvSpPr>
          <p:spPr>
            <a:xfrm>
              <a:off x="1114850" y="2548975"/>
              <a:ext cx="14000" cy="7525"/>
            </a:xfrm>
            <a:custGeom>
              <a:rect b="b" l="l" r="r" t="t"/>
              <a:pathLst>
                <a:path extrusionOk="0" h="301" w="560">
                  <a:moveTo>
                    <a:pt x="259" y="1"/>
                  </a:moveTo>
                  <a:cubicBezTo>
                    <a:pt x="166" y="1"/>
                    <a:pt x="125" y="42"/>
                    <a:pt x="84" y="135"/>
                  </a:cubicBezTo>
                  <a:cubicBezTo>
                    <a:pt x="1" y="177"/>
                    <a:pt x="1" y="218"/>
                    <a:pt x="1" y="301"/>
                  </a:cubicBezTo>
                  <a:lnTo>
                    <a:pt x="559" y="259"/>
                  </a:lnTo>
                  <a:cubicBezTo>
                    <a:pt x="559" y="135"/>
                    <a:pt x="425"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42"/>
            <p:cNvSpPr/>
            <p:nvPr/>
          </p:nvSpPr>
          <p:spPr>
            <a:xfrm>
              <a:off x="1109425" y="2480225"/>
              <a:ext cx="14000" cy="14000"/>
            </a:xfrm>
            <a:custGeom>
              <a:rect b="b" l="l" r="r" t="t"/>
              <a:pathLst>
                <a:path extrusionOk="0" h="560" w="560">
                  <a:moveTo>
                    <a:pt x="259" y="1"/>
                  </a:moveTo>
                  <a:cubicBezTo>
                    <a:pt x="125" y="1"/>
                    <a:pt x="1" y="125"/>
                    <a:pt x="1" y="301"/>
                  </a:cubicBezTo>
                  <a:cubicBezTo>
                    <a:pt x="1" y="466"/>
                    <a:pt x="125" y="559"/>
                    <a:pt x="301" y="559"/>
                  </a:cubicBezTo>
                  <a:cubicBezTo>
                    <a:pt x="476" y="559"/>
                    <a:pt x="559" y="425"/>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42"/>
            <p:cNvSpPr/>
            <p:nvPr/>
          </p:nvSpPr>
          <p:spPr>
            <a:xfrm>
              <a:off x="1071700" y="2447925"/>
              <a:ext cx="15025" cy="13975"/>
            </a:xfrm>
            <a:custGeom>
              <a:rect b="b" l="l" r="r" t="t"/>
              <a:pathLst>
                <a:path extrusionOk="0" h="559" w="601">
                  <a:moveTo>
                    <a:pt x="259" y="0"/>
                  </a:moveTo>
                  <a:cubicBezTo>
                    <a:pt x="135" y="42"/>
                    <a:pt x="0" y="166"/>
                    <a:pt x="42" y="300"/>
                  </a:cubicBezTo>
                  <a:cubicBezTo>
                    <a:pt x="42" y="466"/>
                    <a:pt x="176" y="559"/>
                    <a:pt x="300" y="559"/>
                  </a:cubicBezTo>
                  <a:cubicBezTo>
                    <a:pt x="476" y="559"/>
                    <a:pt x="600" y="424"/>
                    <a:pt x="559" y="259"/>
                  </a:cubicBezTo>
                  <a:cubicBezTo>
                    <a:pt x="55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42"/>
            <p:cNvSpPr/>
            <p:nvPr/>
          </p:nvSpPr>
          <p:spPr>
            <a:xfrm>
              <a:off x="1077125" y="2517525"/>
              <a:ext cx="15025" cy="14425"/>
            </a:xfrm>
            <a:custGeom>
              <a:rect b="b" l="l" r="r" t="t"/>
              <a:pathLst>
                <a:path extrusionOk="0" h="577" w="601">
                  <a:moveTo>
                    <a:pt x="322" y="0"/>
                  </a:moveTo>
                  <a:cubicBezTo>
                    <a:pt x="302" y="0"/>
                    <a:pt x="281" y="3"/>
                    <a:pt x="259" y="8"/>
                  </a:cubicBezTo>
                  <a:cubicBezTo>
                    <a:pt x="125" y="8"/>
                    <a:pt x="0" y="142"/>
                    <a:pt x="0" y="318"/>
                  </a:cubicBezTo>
                  <a:cubicBezTo>
                    <a:pt x="42" y="442"/>
                    <a:pt x="176" y="577"/>
                    <a:pt x="300" y="577"/>
                  </a:cubicBezTo>
                  <a:cubicBezTo>
                    <a:pt x="476" y="525"/>
                    <a:pt x="600" y="401"/>
                    <a:pt x="559" y="266"/>
                  </a:cubicBezTo>
                  <a:cubicBezTo>
                    <a:pt x="559" y="121"/>
                    <a:pt x="464" y="0"/>
                    <a:pt x="32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42"/>
            <p:cNvSpPr/>
            <p:nvPr/>
          </p:nvSpPr>
          <p:spPr>
            <a:xfrm>
              <a:off x="1141750" y="2442500"/>
              <a:ext cx="13975" cy="14175"/>
            </a:xfrm>
            <a:custGeom>
              <a:rect b="b" l="l" r="r" t="t"/>
              <a:pathLst>
                <a:path extrusionOk="0" h="567" w="559">
                  <a:moveTo>
                    <a:pt x="259" y="0"/>
                  </a:moveTo>
                  <a:cubicBezTo>
                    <a:pt x="83" y="42"/>
                    <a:pt x="0" y="166"/>
                    <a:pt x="0" y="300"/>
                  </a:cubicBezTo>
                  <a:cubicBezTo>
                    <a:pt x="0" y="453"/>
                    <a:pt x="94" y="567"/>
                    <a:pt x="234" y="567"/>
                  </a:cubicBezTo>
                  <a:cubicBezTo>
                    <a:pt x="255" y="567"/>
                    <a:pt x="277" y="564"/>
                    <a:pt x="300" y="559"/>
                  </a:cubicBezTo>
                  <a:cubicBezTo>
                    <a:pt x="434" y="559"/>
                    <a:pt x="559" y="424"/>
                    <a:pt x="559" y="259"/>
                  </a:cubicBezTo>
                  <a:cubicBezTo>
                    <a:pt x="517" y="124"/>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42"/>
            <p:cNvSpPr/>
            <p:nvPr/>
          </p:nvSpPr>
          <p:spPr>
            <a:xfrm>
              <a:off x="1146150" y="2512250"/>
              <a:ext cx="15000" cy="14275"/>
            </a:xfrm>
            <a:custGeom>
              <a:rect b="b" l="l" r="r" t="t"/>
              <a:pathLst>
                <a:path extrusionOk="0" h="571" w="600">
                  <a:moveTo>
                    <a:pt x="355" y="1"/>
                  </a:moveTo>
                  <a:cubicBezTo>
                    <a:pt x="337" y="1"/>
                    <a:pt x="318" y="4"/>
                    <a:pt x="300" y="12"/>
                  </a:cubicBezTo>
                  <a:cubicBezTo>
                    <a:pt x="124" y="12"/>
                    <a:pt x="0" y="136"/>
                    <a:pt x="41" y="312"/>
                  </a:cubicBezTo>
                  <a:cubicBezTo>
                    <a:pt x="41" y="436"/>
                    <a:pt x="165" y="570"/>
                    <a:pt x="341" y="570"/>
                  </a:cubicBezTo>
                  <a:cubicBezTo>
                    <a:pt x="465" y="529"/>
                    <a:pt x="600" y="395"/>
                    <a:pt x="600" y="271"/>
                  </a:cubicBezTo>
                  <a:cubicBezTo>
                    <a:pt x="564" y="121"/>
                    <a:pt x="461" y="1"/>
                    <a:pt x="3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42"/>
            <p:cNvSpPr/>
            <p:nvPr/>
          </p:nvSpPr>
          <p:spPr>
            <a:xfrm>
              <a:off x="1041450" y="2423100"/>
              <a:ext cx="7775" cy="7525"/>
            </a:xfrm>
            <a:custGeom>
              <a:rect b="b" l="l" r="r" t="t"/>
              <a:pathLst>
                <a:path extrusionOk="0" h="301" w="311">
                  <a:moveTo>
                    <a:pt x="1" y="1"/>
                  </a:moveTo>
                  <a:lnTo>
                    <a:pt x="52" y="301"/>
                  </a:lnTo>
                  <a:cubicBezTo>
                    <a:pt x="176" y="259"/>
                    <a:pt x="311" y="125"/>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42"/>
            <p:cNvSpPr/>
            <p:nvPr/>
          </p:nvSpPr>
          <p:spPr>
            <a:xfrm>
              <a:off x="1104000" y="2417675"/>
              <a:ext cx="14000" cy="7525"/>
            </a:xfrm>
            <a:custGeom>
              <a:rect b="b" l="l" r="r" t="t"/>
              <a:pathLst>
                <a:path extrusionOk="0" h="301" w="560">
                  <a:moveTo>
                    <a:pt x="518" y="1"/>
                  </a:moveTo>
                  <a:lnTo>
                    <a:pt x="1" y="42"/>
                  </a:lnTo>
                  <a:lnTo>
                    <a:pt x="1" y="83"/>
                  </a:lnTo>
                  <a:cubicBezTo>
                    <a:pt x="42" y="218"/>
                    <a:pt x="177" y="301"/>
                    <a:pt x="301" y="301"/>
                  </a:cubicBezTo>
                  <a:cubicBezTo>
                    <a:pt x="435" y="259"/>
                    <a:pt x="559" y="176"/>
                    <a:pt x="559" y="42"/>
                  </a:cubicBezTo>
                  <a:lnTo>
                    <a:pt x="518"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42"/>
            <p:cNvSpPr/>
            <p:nvPr/>
          </p:nvSpPr>
          <p:spPr>
            <a:xfrm>
              <a:off x="1183625" y="2543550"/>
              <a:ext cx="7775" cy="7775"/>
            </a:xfrm>
            <a:custGeom>
              <a:rect b="b" l="l" r="r" t="t"/>
              <a:pathLst>
                <a:path extrusionOk="0" h="311" w="311">
                  <a:moveTo>
                    <a:pt x="259" y="1"/>
                  </a:moveTo>
                  <a:lnTo>
                    <a:pt x="217" y="52"/>
                  </a:lnTo>
                  <a:cubicBezTo>
                    <a:pt x="176" y="52"/>
                    <a:pt x="135" y="52"/>
                    <a:pt x="135" y="94"/>
                  </a:cubicBezTo>
                  <a:lnTo>
                    <a:pt x="93" y="135"/>
                  </a:lnTo>
                  <a:cubicBezTo>
                    <a:pt x="52" y="135"/>
                    <a:pt x="52" y="177"/>
                    <a:pt x="52" y="218"/>
                  </a:cubicBezTo>
                  <a:cubicBezTo>
                    <a:pt x="0" y="259"/>
                    <a:pt x="0" y="259"/>
                    <a:pt x="0" y="311"/>
                  </a:cubicBezTo>
                  <a:lnTo>
                    <a:pt x="310" y="31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42"/>
            <p:cNvSpPr/>
            <p:nvPr/>
          </p:nvSpPr>
          <p:spPr>
            <a:xfrm>
              <a:off x="1178450" y="2474800"/>
              <a:ext cx="7525" cy="13975"/>
            </a:xfrm>
            <a:custGeom>
              <a:rect b="b" l="l" r="r" t="t"/>
              <a:pathLst>
                <a:path extrusionOk="0" h="559" w="301">
                  <a:moveTo>
                    <a:pt x="259" y="1"/>
                  </a:moveTo>
                  <a:cubicBezTo>
                    <a:pt x="207" y="1"/>
                    <a:pt x="166" y="42"/>
                    <a:pt x="124" y="83"/>
                  </a:cubicBezTo>
                  <a:cubicBezTo>
                    <a:pt x="42" y="125"/>
                    <a:pt x="0" y="218"/>
                    <a:pt x="0" y="300"/>
                  </a:cubicBezTo>
                  <a:cubicBezTo>
                    <a:pt x="0" y="342"/>
                    <a:pt x="42" y="383"/>
                    <a:pt x="42" y="424"/>
                  </a:cubicBezTo>
                  <a:cubicBezTo>
                    <a:pt x="42" y="424"/>
                    <a:pt x="83" y="424"/>
                    <a:pt x="83" y="476"/>
                  </a:cubicBezTo>
                  <a:cubicBezTo>
                    <a:pt x="124" y="518"/>
                    <a:pt x="207"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42"/>
            <p:cNvSpPr/>
            <p:nvPr/>
          </p:nvSpPr>
          <p:spPr>
            <a:xfrm>
              <a:off x="913500" y="2565275"/>
              <a:ext cx="7525" cy="6475"/>
            </a:xfrm>
            <a:custGeom>
              <a:rect b="b" l="l" r="r" t="t"/>
              <a:pathLst>
                <a:path extrusionOk="0" h="259" w="301">
                  <a:moveTo>
                    <a:pt x="1" y="0"/>
                  </a:moveTo>
                  <a:lnTo>
                    <a:pt x="42" y="259"/>
                  </a:lnTo>
                  <a:lnTo>
                    <a:pt x="301" y="259"/>
                  </a:lnTo>
                  <a:cubicBezTo>
                    <a:pt x="301" y="124"/>
                    <a:pt x="208" y="42"/>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42"/>
            <p:cNvSpPr/>
            <p:nvPr/>
          </p:nvSpPr>
          <p:spPr>
            <a:xfrm>
              <a:off x="908075" y="2496050"/>
              <a:ext cx="7525" cy="14200"/>
            </a:xfrm>
            <a:custGeom>
              <a:rect b="b" l="l" r="r" t="t"/>
              <a:pathLst>
                <a:path extrusionOk="0" h="568" w="301">
                  <a:moveTo>
                    <a:pt x="64" y="1"/>
                  </a:moveTo>
                  <a:cubicBezTo>
                    <a:pt x="44" y="1"/>
                    <a:pt x="22" y="3"/>
                    <a:pt x="1" y="9"/>
                  </a:cubicBezTo>
                  <a:lnTo>
                    <a:pt x="42" y="567"/>
                  </a:lnTo>
                  <a:cubicBezTo>
                    <a:pt x="83" y="567"/>
                    <a:pt x="83" y="526"/>
                    <a:pt x="83" y="526"/>
                  </a:cubicBezTo>
                  <a:cubicBezTo>
                    <a:pt x="218" y="526"/>
                    <a:pt x="301" y="402"/>
                    <a:pt x="301" y="267"/>
                  </a:cubicBezTo>
                  <a:cubicBezTo>
                    <a:pt x="301" y="114"/>
                    <a:pt x="199" y="1"/>
                    <a:pt x="6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42"/>
            <p:cNvSpPr/>
            <p:nvPr/>
          </p:nvSpPr>
          <p:spPr>
            <a:xfrm>
              <a:off x="975800" y="2559850"/>
              <a:ext cx="13975" cy="7500"/>
            </a:xfrm>
            <a:custGeom>
              <a:rect b="b" l="l" r="r" t="t"/>
              <a:pathLst>
                <a:path extrusionOk="0" h="300" w="559">
                  <a:moveTo>
                    <a:pt x="259" y="0"/>
                  </a:moveTo>
                  <a:cubicBezTo>
                    <a:pt x="135" y="0"/>
                    <a:pt x="1" y="124"/>
                    <a:pt x="1" y="300"/>
                  </a:cubicBezTo>
                  <a:lnTo>
                    <a:pt x="559" y="259"/>
                  </a:lnTo>
                  <a:cubicBezTo>
                    <a:pt x="559" y="176"/>
                    <a:pt x="518" y="83"/>
                    <a:pt x="435" y="41"/>
                  </a:cubicBezTo>
                  <a:cubicBezTo>
                    <a:pt x="393" y="0"/>
                    <a:pt x="35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42"/>
            <p:cNvSpPr/>
            <p:nvPr/>
          </p:nvSpPr>
          <p:spPr>
            <a:xfrm>
              <a:off x="970375" y="2490825"/>
              <a:ext cx="15275" cy="13975"/>
            </a:xfrm>
            <a:custGeom>
              <a:rect b="b" l="l" r="r" t="t"/>
              <a:pathLst>
                <a:path extrusionOk="0" h="559" w="611">
                  <a:moveTo>
                    <a:pt x="259" y="1"/>
                  </a:moveTo>
                  <a:cubicBezTo>
                    <a:pt x="135" y="1"/>
                    <a:pt x="0" y="135"/>
                    <a:pt x="52" y="300"/>
                  </a:cubicBezTo>
                  <a:cubicBezTo>
                    <a:pt x="52" y="435"/>
                    <a:pt x="176" y="559"/>
                    <a:pt x="311" y="559"/>
                  </a:cubicBezTo>
                  <a:cubicBezTo>
                    <a:pt x="476" y="518"/>
                    <a:pt x="610" y="393"/>
                    <a:pt x="569" y="259"/>
                  </a:cubicBezTo>
                  <a:cubicBezTo>
                    <a:pt x="56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42"/>
            <p:cNvSpPr/>
            <p:nvPr/>
          </p:nvSpPr>
          <p:spPr>
            <a:xfrm>
              <a:off x="933925" y="2458525"/>
              <a:ext cx="13975" cy="13975"/>
            </a:xfrm>
            <a:custGeom>
              <a:rect b="b" l="l" r="r" t="t"/>
              <a:pathLst>
                <a:path extrusionOk="0" h="559" w="559">
                  <a:moveTo>
                    <a:pt x="259" y="0"/>
                  </a:moveTo>
                  <a:cubicBezTo>
                    <a:pt x="83" y="0"/>
                    <a:pt x="1" y="176"/>
                    <a:pt x="1" y="300"/>
                  </a:cubicBezTo>
                  <a:cubicBezTo>
                    <a:pt x="1" y="476"/>
                    <a:pt x="125" y="559"/>
                    <a:pt x="300" y="559"/>
                  </a:cubicBezTo>
                  <a:cubicBezTo>
                    <a:pt x="425" y="559"/>
                    <a:pt x="559" y="434"/>
                    <a:pt x="559" y="259"/>
                  </a:cubicBezTo>
                  <a:cubicBezTo>
                    <a:pt x="559"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42"/>
            <p:cNvSpPr/>
            <p:nvPr/>
          </p:nvSpPr>
          <p:spPr>
            <a:xfrm>
              <a:off x="939350" y="2527525"/>
              <a:ext cx="14000" cy="14200"/>
            </a:xfrm>
            <a:custGeom>
              <a:rect b="b" l="l" r="r" t="t"/>
              <a:pathLst>
                <a:path extrusionOk="0" h="568" w="560">
                  <a:moveTo>
                    <a:pt x="259" y="1"/>
                  </a:moveTo>
                  <a:cubicBezTo>
                    <a:pt x="83" y="42"/>
                    <a:pt x="1" y="177"/>
                    <a:pt x="1" y="301"/>
                  </a:cubicBezTo>
                  <a:cubicBezTo>
                    <a:pt x="1" y="453"/>
                    <a:pt x="94" y="567"/>
                    <a:pt x="234" y="567"/>
                  </a:cubicBezTo>
                  <a:cubicBezTo>
                    <a:pt x="255" y="567"/>
                    <a:pt x="278" y="564"/>
                    <a:pt x="301" y="559"/>
                  </a:cubicBezTo>
                  <a:cubicBezTo>
                    <a:pt x="425" y="559"/>
                    <a:pt x="559" y="435"/>
                    <a:pt x="559" y="259"/>
                  </a:cubicBezTo>
                  <a:cubicBezTo>
                    <a:pt x="518" y="12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42"/>
            <p:cNvSpPr/>
            <p:nvPr/>
          </p:nvSpPr>
          <p:spPr>
            <a:xfrm>
              <a:off x="1002675" y="2453100"/>
              <a:ext cx="14250" cy="14225"/>
            </a:xfrm>
            <a:custGeom>
              <a:rect b="b" l="l" r="r" t="t"/>
              <a:pathLst>
                <a:path extrusionOk="0" h="569" w="570">
                  <a:moveTo>
                    <a:pt x="259" y="0"/>
                  </a:moveTo>
                  <a:cubicBezTo>
                    <a:pt x="135" y="52"/>
                    <a:pt x="1" y="176"/>
                    <a:pt x="1" y="310"/>
                  </a:cubicBezTo>
                  <a:cubicBezTo>
                    <a:pt x="53" y="476"/>
                    <a:pt x="177" y="569"/>
                    <a:pt x="311" y="569"/>
                  </a:cubicBezTo>
                  <a:cubicBezTo>
                    <a:pt x="476" y="569"/>
                    <a:pt x="569" y="434"/>
                    <a:pt x="569" y="259"/>
                  </a:cubicBezTo>
                  <a:cubicBezTo>
                    <a:pt x="56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42"/>
            <p:cNvSpPr/>
            <p:nvPr/>
          </p:nvSpPr>
          <p:spPr>
            <a:xfrm>
              <a:off x="1008100" y="2522950"/>
              <a:ext cx="14000" cy="13325"/>
            </a:xfrm>
            <a:custGeom>
              <a:rect b="b" l="l" r="r" t="t"/>
              <a:pathLst>
                <a:path extrusionOk="0" h="533" w="560">
                  <a:moveTo>
                    <a:pt x="323" y="0"/>
                  </a:moveTo>
                  <a:cubicBezTo>
                    <a:pt x="303" y="0"/>
                    <a:pt x="282" y="3"/>
                    <a:pt x="259" y="8"/>
                  </a:cubicBezTo>
                  <a:cubicBezTo>
                    <a:pt x="135" y="8"/>
                    <a:pt x="1" y="142"/>
                    <a:pt x="1" y="266"/>
                  </a:cubicBezTo>
                  <a:cubicBezTo>
                    <a:pt x="1" y="419"/>
                    <a:pt x="134" y="533"/>
                    <a:pt x="250" y="533"/>
                  </a:cubicBezTo>
                  <a:cubicBezTo>
                    <a:pt x="267" y="533"/>
                    <a:pt x="285" y="530"/>
                    <a:pt x="301" y="525"/>
                  </a:cubicBezTo>
                  <a:cubicBezTo>
                    <a:pt x="477" y="525"/>
                    <a:pt x="559" y="401"/>
                    <a:pt x="559" y="225"/>
                  </a:cubicBezTo>
                  <a:cubicBezTo>
                    <a:pt x="559" y="117"/>
                    <a:pt x="465"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42"/>
            <p:cNvSpPr/>
            <p:nvPr/>
          </p:nvSpPr>
          <p:spPr>
            <a:xfrm>
              <a:off x="903675" y="2432675"/>
              <a:ext cx="6500" cy="7525"/>
            </a:xfrm>
            <a:custGeom>
              <a:rect b="b" l="l" r="r" t="t"/>
              <a:pathLst>
                <a:path extrusionOk="0" h="301" w="260">
                  <a:moveTo>
                    <a:pt x="259" y="0"/>
                  </a:moveTo>
                  <a:lnTo>
                    <a:pt x="1" y="42"/>
                  </a:lnTo>
                  <a:lnTo>
                    <a:pt x="1" y="300"/>
                  </a:lnTo>
                  <a:cubicBezTo>
                    <a:pt x="135" y="300"/>
                    <a:pt x="259" y="217"/>
                    <a:pt x="259" y="93"/>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42"/>
            <p:cNvSpPr/>
            <p:nvPr/>
          </p:nvSpPr>
          <p:spPr>
            <a:xfrm>
              <a:off x="966250" y="2427250"/>
              <a:ext cx="13975" cy="7775"/>
            </a:xfrm>
            <a:custGeom>
              <a:rect b="b" l="l" r="r" t="t"/>
              <a:pathLst>
                <a:path extrusionOk="0" h="311" w="559">
                  <a:moveTo>
                    <a:pt x="558" y="0"/>
                  </a:moveTo>
                  <a:lnTo>
                    <a:pt x="0" y="52"/>
                  </a:lnTo>
                  <a:cubicBezTo>
                    <a:pt x="0" y="176"/>
                    <a:pt x="83" y="259"/>
                    <a:pt x="165" y="310"/>
                  </a:cubicBezTo>
                  <a:lnTo>
                    <a:pt x="341" y="310"/>
                  </a:lnTo>
                  <a:cubicBezTo>
                    <a:pt x="476" y="259"/>
                    <a:pt x="558" y="176"/>
                    <a:pt x="5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42"/>
            <p:cNvSpPr/>
            <p:nvPr/>
          </p:nvSpPr>
          <p:spPr>
            <a:xfrm>
              <a:off x="1045850" y="2554425"/>
              <a:ext cx="6475" cy="7500"/>
            </a:xfrm>
            <a:custGeom>
              <a:rect b="b" l="l" r="r" t="t"/>
              <a:pathLst>
                <a:path extrusionOk="0" h="300" w="259">
                  <a:moveTo>
                    <a:pt x="259" y="0"/>
                  </a:moveTo>
                  <a:cubicBezTo>
                    <a:pt x="176" y="0"/>
                    <a:pt x="135" y="41"/>
                    <a:pt x="83" y="83"/>
                  </a:cubicBezTo>
                  <a:lnTo>
                    <a:pt x="42" y="83"/>
                  </a:lnTo>
                  <a:cubicBezTo>
                    <a:pt x="0" y="134"/>
                    <a:pt x="0" y="217"/>
                    <a:pt x="0" y="258"/>
                  </a:cubicBezTo>
                  <a:lnTo>
                    <a:pt x="0"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42"/>
            <p:cNvSpPr/>
            <p:nvPr/>
          </p:nvSpPr>
          <p:spPr>
            <a:xfrm>
              <a:off x="1040425" y="2485400"/>
              <a:ext cx="7525" cy="14250"/>
            </a:xfrm>
            <a:custGeom>
              <a:rect b="b" l="l" r="r" t="t"/>
              <a:pathLst>
                <a:path extrusionOk="0" h="570" w="301">
                  <a:moveTo>
                    <a:pt x="259" y="0"/>
                  </a:moveTo>
                  <a:cubicBezTo>
                    <a:pt x="176" y="0"/>
                    <a:pt x="135" y="52"/>
                    <a:pt x="93" y="52"/>
                  </a:cubicBezTo>
                  <a:cubicBezTo>
                    <a:pt x="42" y="135"/>
                    <a:pt x="0" y="218"/>
                    <a:pt x="0" y="311"/>
                  </a:cubicBezTo>
                  <a:cubicBezTo>
                    <a:pt x="0" y="352"/>
                    <a:pt x="0" y="393"/>
                    <a:pt x="42" y="393"/>
                  </a:cubicBezTo>
                  <a:lnTo>
                    <a:pt x="42" y="435"/>
                  </a:lnTo>
                  <a:cubicBezTo>
                    <a:pt x="93" y="517"/>
                    <a:pt x="217" y="569"/>
                    <a:pt x="300" y="56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42"/>
            <p:cNvSpPr/>
            <p:nvPr/>
          </p:nvSpPr>
          <p:spPr>
            <a:xfrm>
              <a:off x="1035000" y="2423100"/>
              <a:ext cx="7775" cy="7525"/>
            </a:xfrm>
            <a:custGeom>
              <a:rect b="b" l="l" r="r" t="t"/>
              <a:pathLst>
                <a:path extrusionOk="0" h="301" w="311">
                  <a:moveTo>
                    <a:pt x="259" y="1"/>
                  </a:moveTo>
                  <a:lnTo>
                    <a:pt x="0" y="42"/>
                  </a:lnTo>
                  <a:cubicBezTo>
                    <a:pt x="0" y="84"/>
                    <a:pt x="52" y="166"/>
                    <a:pt x="93" y="218"/>
                  </a:cubicBezTo>
                  <a:cubicBezTo>
                    <a:pt x="135" y="259"/>
                    <a:pt x="217" y="301"/>
                    <a:pt x="31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42"/>
            <p:cNvSpPr/>
            <p:nvPr/>
          </p:nvSpPr>
          <p:spPr>
            <a:xfrm>
              <a:off x="775475" y="2575875"/>
              <a:ext cx="6500" cy="6475"/>
            </a:xfrm>
            <a:custGeom>
              <a:rect b="b" l="l" r="r" t="t"/>
              <a:pathLst>
                <a:path extrusionOk="0" h="259" w="260">
                  <a:moveTo>
                    <a:pt x="1" y="0"/>
                  </a:moveTo>
                  <a:lnTo>
                    <a:pt x="1" y="259"/>
                  </a:lnTo>
                  <a:lnTo>
                    <a:pt x="259" y="259"/>
                  </a:lnTo>
                  <a:cubicBezTo>
                    <a:pt x="259" y="135"/>
                    <a:pt x="218" y="93"/>
                    <a:pt x="135" y="52"/>
                  </a:cubicBezTo>
                  <a:cubicBezTo>
                    <a:pt x="94"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42"/>
            <p:cNvSpPr/>
            <p:nvPr/>
          </p:nvSpPr>
          <p:spPr>
            <a:xfrm>
              <a:off x="770050" y="2506650"/>
              <a:ext cx="7775" cy="13400"/>
            </a:xfrm>
            <a:custGeom>
              <a:rect b="b" l="l" r="r" t="t"/>
              <a:pathLst>
                <a:path extrusionOk="0" h="536" w="311">
                  <a:moveTo>
                    <a:pt x="39" y="1"/>
                  </a:moveTo>
                  <a:cubicBezTo>
                    <a:pt x="29" y="1"/>
                    <a:pt x="18" y="5"/>
                    <a:pt x="1" y="19"/>
                  </a:cubicBezTo>
                  <a:lnTo>
                    <a:pt x="52" y="536"/>
                  </a:lnTo>
                  <a:lnTo>
                    <a:pt x="94" y="536"/>
                  </a:lnTo>
                  <a:cubicBezTo>
                    <a:pt x="218" y="495"/>
                    <a:pt x="311" y="402"/>
                    <a:pt x="311" y="236"/>
                  </a:cubicBezTo>
                  <a:cubicBezTo>
                    <a:pt x="259" y="143"/>
                    <a:pt x="218" y="60"/>
                    <a:pt x="135" y="19"/>
                  </a:cubicBezTo>
                  <a:lnTo>
                    <a:pt x="94" y="19"/>
                  </a:lnTo>
                  <a:cubicBezTo>
                    <a:pt x="66" y="19"/>
                    <a:pt x="57" y="1"/>
                    <a:pt x="3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42"/>
            <p:cNvSpPr/>
            <p:nvPr/>
          </p:nvSpPr>
          <p:spPr>
            <a:xfrm>
              <a:off x="838025" y="2570700"/>
              <a:ext cx="14000" cy="7525"/>
            </a:xfrm>
            <a:custGeom>
              <a:rect b="b" l="l" r="r" t="t"/>
              <a:pathLst>
                <a:path extrusionOk="0" h="301" w="560">
                  <a:moveTo>
                    <a:pt x="259" y="0"/>
                  </a:moveTo>
                  <a:cubicBezTo>
                    <a:pt x="177" y="0"/>
                    <a:pt x="84" y="42"/>
                    <a:pt x="42" y="83"/>
                  </a:cubicBezTo>
                  <a:cubicBezTo>
                    <a:pt x="1" y="124"/>
                    <a:pt x="1" y="207"/>
                    <a:pt x="1" y="300"/>
                  </a:cubicBezTo>
                  <a:lnTo>
                    <a:pt x="559" y="259"/>
                  </a:lnTo>
                  <a:cubicBezTo>
                    <a:pt x="559" y="166"/>
                    <a:pt x="518" y="124"/>
                    <a:pt x="476" y="83"/>
                  </a:cubicBezTo>
                  <a:cubicBezTo>
                    <a:pt x="435" y="42"/>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42"/>
            <p:cNvSpPr/>
            <p:nvPr/>
          </p:nvSpPr>
          <p:spPr>
            <a:xfrm>
              <a:off x="832600" y="2501475"/>
              <a:ext cx="14000" cy="13350"/>
            </a:xfrm>
            <a:custGeom>
              <a:rect b="b" l="l" r="r" t="t"/>
              <a:pathLst>
                <a:path extrusionOk="0" h="534" w="560">
                  <a:moveTo>
                    <a:pt x="313" y="1"/>
                  </a:moveTo>
                  <a:cubicBezTo>
                    <a:pt x="295" y="1"/>
                    <a:pt x="277" y="3"/>
                    <a:pt x="259" y="9"/>
                  </a:cubicBezTo>
                  <a:cubicBezTo>
                    <a:pt x="83" y="9"/>
                    <a:pt x="1" y="133"/>
                    <a:pt x="1" y="309"/>
                  </a:cubicBezTo>
                  <a:cubicBezTo>
                    <a:pt x="1" y="425"/>
                    <a:pt x="102" y="534"/>
                    <a:pt x="236" y="534"/>
                  </a:cubicBezTo>
                  <a:cubicBezTo>
                    <a:pt x="257" y="534"/>
                    <a:pt x="279" y="531"/>
                    <a:pt x="301" y="526"/>
                  </a:cubicBezTo>
                  <a:cubicBezTo>
                    <a:pt x="435" y="526"/>
                    <a:pt x="559" y="391"/>
                    <a:pt x="559" y="267"/>
                  </a:cubicBezTo>
                  <a:cubicBezTo>
                    <a:pt x="559" y="115"/>
                    <a:pt x="434" y="1"/>
                    <a:pt x="31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42"/>
            <p:cNvSpPr/>
            <p:nvPr/>
          </p:nvSpPr>
          <p:spPr>
            <a:xfrm>
              <a:off x="794875" y="2469375"/>
              <a:ext cx="15275" cy="13975"/>
            </a:xfrm>
            <a:custGeom>
              <a:rect b="b" l="l" r="r" t="t"/>
              <a:pathLst>
                <a:path extrusionOk="0" h="559" w="611">
                  <a:moveTo>
                    <a:pt x="259" y="0"/>
                  </a:moveTo>
                  <a:cubicBezTo>
                    <a:pt x="135" y="0"/>
                    <a:pt x="0" y="125"/>
                    <a:pt x="0" y="300"/>
                  </a:cubicBezTo>
                  <a:cubicBezTo>
                    <a:pt x="42" y="435"/>
                    <a:pt x="176" y="559"/>
                    <a:pt x="300" y="559"/>
                  </a:cubicBezTo>
                  <a:cubicBezTo>
                    <a:pt x="476" y="559"/>
                    <a:pt x="610" y="38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42"/>
            <p:cNvSpPr/>
            <p:nvPr/>
          </p:nvSpPr>
          <p:spPr>
            <a:xfrm>
              <a:off x="800300" y="2538375"/>
              <a:ext cx="13975" cy="14000"/>
            </a:xfrm>
            <a:custGeom>
              <a:rect b="b" l="l" r="r" t="t"/>
              <a:pathLst>
                <a:path extrusionOk="0" h="560" w="559">
                  <a:moveTo>
                    <a:pt x="259" y="1"/>
                  </a:moveTo>
                  <a:cubicBezTo>
                    <a:pt x="135" y="1"/>
                    <a:pt x="0" y="166"/>
                    <a:pt x="0" y="301"/>
                  </a:cubicBezTo>
                  <a:cubicBezTo>
                    <a:pt x="42" y="466"/>
                    <a:pt x="176" y="559"/>
                    <a:pt x="300"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42"/>
            <p:cNvSpPr/>
            <p:nvPr/>
          </p:nvSpPr>
          <p:spPr>
            <a:xfrm>
              <a:off x="863875" y="2463950"/>
              <a:ext cx="15025" cy="13975"/>
            </a:xfrm>
            <a:custGeom>
              <a:rect b="b" l="l" r="r" t="t"/>
              <a:pathLst>
                <a:path extrusionOk="0" h="559" w="601">
                  <a:moveTo>
                    <a:pt x="301" y="0"/>
                  </a:moveTo>
                  <a:cubicBezTo>
                    <a:pt x="125" y="0"/>
                    <a:pt x="1" y="135"/>
                    <a:pt x="42" y="300"/>
                  </a:cubicBezTo>
                  <a:cubicBezTo>
                    <a:pt x="42" y="435"/>
                    <a:pt x="177" y="559"/>
                    <a:pt x="342" y="559"/>
                  </a:cubicBezTo>
                  <a:cubicBezTo>
                    <a:pt x="476" y="559"/>
                    <a:pt x="600" y="435"/>
                    <a:pt x="600" y="259"/>
                  </a:cubicBezTo>
                  <a:cubicBezTo>
                    <a:pt x="559" y="83"/>
                    <a:pt x="435"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42"/>
            <p:cNvSpPr/>
            <p:nvPr/>
          </p:nvSpPr>
          <p:spPr>
            <a:xfrm>
              <a:off x="869300" y="2532950"/>
              <a:ext cx="15025" cy="14000"/>
            </a:xfrm>
            <a:custGeom>
              <a:rect b="b" l="l" r="r" t="t"/>
              <a:pathLst>
                <a:path extrusionOk="0" h="560" w="601">
                  <a:moveTo>
                    <a:pt x="301" y="1"/>
                  </a:moveTo>
                  <a:cubicBezTo>
                    <a:pt x="125" y="42"/>
                    <a:pt x="1" y="166"/>
                    <a:pt x="42" y="301"/>
                  </a:cubicBezTo>
                  <a:cubicBezTo>
                    <a:pt x="42" y="476"/>
                    <a:pt x="166" y="559"/>
                    <a:pt x="301" y="559"/>
                  </a:cubicBezTo>
                  <a:cubicBezTo>
                    <a:pt x="476" y="559"/>
                    <a:pt x="601" y="425"/>
                    <a:pt x="559" y="259"/>
                  </a:cubicBezTo>
                  <a:cubicBezTo>
                    <a:pt x="559" y="125"/>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42"/>
            <p:cNvSpPr/>
            <p:nvPr/>
          </p:nvSpPr>
          <p:spPr>
            <a:xfrm>
              <a:off x="764875" y="2443525"/>
              <a:ext cx="7525" cy="7525"/>
            </a:xfrm>
            <a:custGeom>
              <a:rect b="b" l="l" r="r" t="t"/>
              <a:pathLst>
                <a:path extrusionOk="0" h="301" w="301">
                  <a:moveTo>
                    <a:pt x="301" y="1"/>
                  </a:moveTo>
                  <a:lnTo>
                    <a:pt x="1" y="42"/>
                  </a:lnTo>
                  <a:lnTo>
                    <a:pt x="42" y="300"/>
                  </a:lnTo>
                  <a:cubicBezTo>
                    <a:pt x="125" y="300"/>
                    <a:pt x="208" y="259"/>
                    <a:pt x="259" y="176"/>
                  </a:cubicBezTo>
                  <a:cubicBezTo>
                    <a:pt x="259" y="125"/>
                    <a:pt x="301" y="83"/>
                    <a:pt x="301" y="42"/>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42"/>
            <p:cNvSpPr/>
            <p:nvPr/>
          </p:nvSpPr>
          <p:spPr>
            <a:xfrm>
              <a:off x="827175" y="2438100"/>
              <a:ext cx="13975" cy="7525"/>
            </a:xfrm>
            <a:custGeom>
              <a:rect b="b" l="l" r="r" t="t"/>
              <a:pathLst>
                <a:path extrusionOk="0" h="301" w="559">
                  <a:moveTo>
                    <a:pt x="559" y="0"/>
                  </a:moveTo>
                  <a:lnTo>
                    <a:pt x="1" y="42"/>
                  </a:lnTo>
                  <a:lnTo>
                    <a:pt x="1" y="135"/>
                  </a:lnTo>
                  <a:cubicBezTo>
                    <a:pt x="42" y="218"/>
                    <a:pt x="176" y="300"/>
                    <a:pt x="300" y="300"/>
                  </a:cubicBezTo>
                  <a:cubicBezTo>
                    <a:pt x="476" y="30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42"/>
            <p:cNvSpPr/>
            <p:nvPr/>
          </p:nvSpPr>
          <p:spPr>
            <a:xfrm>
              <a:off x="907050" y="2565275"/>
              <a:ext cx="7525" cy="7525"/>
            </a:xfrm>
            <a:custGeom>
              <a:rect b="b" l="l" r="r" t="t"/>
              <a:pathLst>
                <a:path extrusionOk="0" h="301" w="301">
                  <a:moveTo>
                    <a:pt x="259" y="0"/>
                  </a:moveTo>
                  <a:cubicBezTo>
                    <a:pt x="207" y="0"/>
                    <a:pt x="166" y="42"/>
                    <a:pt x="124" y="42"/>
                  </a:cubicBezTo>
                  <a:cubicBezTo>
                    <a:pt x="42" y="83"/>
                    <a:pt x="0" y="166"/>
                    <a:pt x="0" y="259"/>
                  </a:cubicBezTo>
                  <a:lnTo>
                    <a:pt x="0" y="300"/>
                  </a:ln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42"/>
            <p:cNvSpPr/>
            <p:nvPr/>
          </p:nvSpPr>
          <p:spPr>
            <a:xfrm>
              <a:off x="901625" y="2496250"/>
              <a:ext cx="7525" cy="14000"/>
            </a:xfrm>
            <a:custGeom>
              <a:rect b="b" l="l" r="r" t="t"/>
              <a:pathLst>
                <a:path extrusionOk="0" h="560" w="301">
                  <a:moveTo>
                    <a:pt x="259" y="1"/>
                  </a:moveTo>
                  <a:cubicBezTo>
                    <a:pt x="217" y="1"/>
                    <a:pt x="166" y="1"/>
                    <a:pt x="124" y="42"/>
                  </a:cubicBezTo>
                  <a:cubicBezTo>
                    <a:pt x="42" y="83"/>
                    <a:pt x="0" y="176"/>
                    <a:pt x="0" y="301"/>
                  </a:cubicBezTo>
                  <a:cubicBezTo>
                    <a:pt x="42" y="435"/>
                    <a:pt x="166"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42"/>
            <p:cNvSpPr/>
            <p:nvPr/>
          </p:nvSpPr>
          <p:spPr>
            <a:xfrm>
              <a:off x="896200" y="2433700"/>
              <a:ext cx="7500" cy="6500"/>
            </a:xfrm>
            <a:custGeom>
              <a:rect b="b" l="l" r="r" t="t"/>
              <a:pathLst>
                <a:path extrusionOk="0" h="260" w="300">
                  <a:moveTo>
                    <a:pt x="0" y="1"/>
                  </a:moveTo>
                  <a:cubicBezTo>
                    <a:pt x="0" y="52"/>
                    <a:pt x="0" y="52"/>
                    <a:pt x="42" y="94"/>
                  </a:cubicBezTo>
                  <a:cubicBezTo>
                    <a:pt x="42" y="135"/>
                    <a:pt x="83" y="176"/>
                    <a:pt x="124" y="218"/>
                  </a:cubicBezTo>
                  <a:cubicBezTo>
                    <a:pt x="176" y="259"/>
                    <a:pt x="259" y="259"/>
                    <a:pt x="300" y="259"/>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42"/>
            <p:cNvSpPr/>
            <p:nvPr/>
          </p:nvSpPr>
          <p:spPr>
            <a:xfrm>
              <a:off x="636675" y="2586725"/>
              <a:ext cx="7525" cy="6475"/>
            </a:xfrm>
            <a:custGeom>
              <a:rect b="b" l="l" r="r" t="t"/>
              <a:pathLst>
                <a:path extrusionOk="0" h="259" w="301">
                  <a:moveTo>
                    <a:pt x="1" y="0"/>
                  </a:moveTo>
                  <a:lnTo>
                    <a:pt x="1" y="259"/>
                  </a:lnTo>
                  <a:lnTo>
                    <a:pt x="301" y="218"/>
                  </a:lnTo>
                  <a:cubicBezTo>
                    <a:pt x="301" y="135"/>
                    <a:pt x="218" y="42"/>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42"/>
            <p:cNvSpPr/>
            <p:nvPr/>
          </p:nvSpPr>
          <p:spPr>
            <a:xfrm>
              <a:off x="631250" y="2516675"/>
              <a:ext cx="7525" cy="13975"/>
            </a:xfrm>
            <a:custGeom>
              <a:rect b="b" l="l" r="r" t="t"/>
              <a:pathLst>
                <a:path extrusionOk="0" h="559" w="301">
                  <a:moveTo>
                    <a:pt x="1" y="1"/>
                  </a:moveTo>
                  <a:lnTo>
                    <a:pt x="42" y="559"/>
                  </a:lnTo>
                  <a:lnTo>
                    <a:pt x="83" y="559"/>
                  </a:lnTo>
                  <a:cubicBezTo>
                    <a:pt x="176" y="517"/>
                    <a:pt x="259" y="476"/>
                    <a:pt x="300" y="393"/>
                  </a:cubicBezTo>
                  <a:lnTo>
                    <a:pt x="300" y="259"/>
                  </a:lnTo>
                  <a:cubicBezTo>
                    <a:pt x="300" y="176"/>
                    <a:pt x="259" y="94"/>
                    <a:pt x="176" y="42"/>
                  </a:cubicBezTo>
                  <a:lnTo>
                    <a:pt x="125" y="42"/>
                  </a:lnTo>
                  <a:cubicBezTo>
                    <a:pt x="83"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42"/>
            <p:cNvSpPr/>
            <p:nvPr/>
          </p:nvSpPr>
          <p:spPr>
            <a:xfrm>
              <a:off x="698975" y="2580900"/>
              <a:ext cx="14250" cy="7925"/>
            </a:xfrm>
            <a:custGeom>
              <a:rect b="b" l="l" r="r" t="t"/>
              <a:pathLst>
                <a:path extrusionOk="0" h="317" w="570">
                  <a:moveTo>
                    <a:pt x="337" y="0"/>
                  </a:moveTo>
                  <a:cubicBezTo>
                    <a:pt x="310" y="0"/>
                    <a:pt x="283" y="5"/>
                    <a:pt x="259" y="16"/>
                  </a:cubicBezTo>
                  <a:cubicBezTo>
                    <a:pt x="218" y="16"/>
                    <a:pt x="176" y="16"/>
                    <a:pt x="135" y="58"/>
                  </a:cubicBezTo>
                  <a:cubicBezTo>
                    <a:pt x="52" y="109"/>
                    <a:pt x="0" y="192"/>
                    <a:pt x="0" y="316"/>
                  </a:cubicBezTo>
                  <a:lnTo>
                    <a:pt x="569" y="275"/>
                  </a:lnTo>
                  <a:cubicBezTo>
                    <a:pt x="569" y="192"/>
                    <a:pt x="569" y="151"/>
                    <a:pt x="517" y="109"/>
                  </a:cubicBezTo>
                  <a:cubicBezTo>
                    <a:pt x="487" y="41"/>
                    <a:pt x="412"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42"/>
            <p:cNvSpPr/>
            <p:nvPr/>
          </p:nvSpPr>
          <p:spPr>
            <a:xfrm>
              <a:off x="693800" y="2511250"/>
              <a:ext cx="15025" cy="14425"/>
            </a:xfrm>
            <a:custGeom>
              <a:rect b="b" l="l" r="r" t="t"/>
              <a:pathLst>
                <a:path extrusionOk="0" h="577" w="601">
                  <a:moveTo>
                    <a:pt x="259" y="0"/>
                  </a:moveTo>
                  <a:cubicBezTo>
                    <a:pt x="125" y="52"/>
                    <a:pt x="1" y="176"/>
                    <a:pt x="1" y="311"/>
                  </a:cubicBezTo>
                  <a:cubicBezTo>
                    <a:pt x="37" y="455"/>
                    <a:pt x="137" y="577"/>
                    <a:pt x="251" y="577"/>
                  </a:cubicBezTo>
                  <a:cubicBezTo>
                    <a:pt x="267" y="577"/>
                    <a:pt x="284" y="574"/>
                    <a:pt x="301" y="569"/>
                  </a:cubicBezTo>
                  <a:cubicBezTo>
                    <a:pt x="466" y="569"/>
                    <a:pt x="600" y="435"/>
                    <a:pt x="559" y="259"/>
                  </a:cubicBezTo>
                  <a:cubicBezTo>
                    <a:pt x="559" y="135"/>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42"/>
            <p:cNvSpPr/>
            <p:nvPr/>
          </p:nvSpPr>
          <p:spPr>
            <a:xfrm>
              <a:off x="657100" y="2479950"/>
              <a:ext cx="13975" cy="14275"/>
            </a:xfrm>
            <a:custGeom>
              <a:rect b="b" l="l" r="r" t="t"/>
              <a:pathLst>
                <a:path extrusionOk="0" h="571" w="559">
                  <a:moveTo>
                    <a:pt x="314" y="1"/>
                  </a:moveTo>
                  <a:cubicBezTo>
                    <a:pt x="296" y="1"/>
                    <a:pt x="277" y="4"/>
                    <a:pt x="259" y="12"/>
                  </a:cubicBezTo>
                  <a:cubicBezTo>
                    <a:pt x="83" y="12"/>
                    <a:pt x="1" y="136"/>
                    <a:pt x="1" y="312"/>
                  </a:cubicBezTo>
                  <a:cubicBezTo>
                    <a:pt x="1" y="436"/>
                    <a:pt x="125" y="570"/>
                    <a:pt x="300" y="570"/>
                  </a:cubicBezTo>
                  <a:cubicBezTo>
                    <a:pt x="435" y="529"/>
                    <a:pt x="559" y="394"/>
                    <a:pt x="559" y="270"/>
                  </a:cubicBezTo>
                  <a:cubicBezTo>
                    <a:pt x="524" y="120"/>
                    <a:pt x="421"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42"/>
            <p:cNvSpPr/>
            <p:nvPr/>
          </p:nvSpPr>
          <p:spPr>
            <a:xfrm>
              <a:off x="661500" y="2548975"/>
              <a:ext cx="15000" cy="14000"/>
            </a:xfrm>
            <a:custGeom>
              <a:rect b="b" l="l" r="r" t="t"/>
              <a:pathLst>
                <a:path extrusionOk="0" h="560" w="600">
                  <a:moveTo>
                    <a:pt x="300" y="1"/>
                  </a:moveTo>
                  <a:cubicBezTo>
                    <a:pt x="124" y="1"/>
                    <a:pt x="0" y="135"/>
                    <a:pt x="42" y="301"/>
                  </a:cubicBezTo>
                  <a:cubicBezTo>
                    <a:pt x="42" y="435"/>
                    <a:pt x="166" y="559"/>
                    <a:pt x="342" y="559"/>
                  </a:cubicBezTo>
                  <a:cubicBezTo>
                    <a:pt x="466" y="559"/>
                    <a:pt x="600" y="394"/>
                    <a:pt x="600" y="259"/>
                  </a:cubicBezTo>
                  <a:cubicBezTo>
                    <a:pt x="559" y="94"/>
                    <a:pt x="424"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42"/>
            <p:cNvSpPr/>
            <p:nvPr/>
          </p:nvSpPr>
          <p:spPr>
            <a:xfrm>
              <a:off x="726125" y="2474800"/>
              <a:ext cx="13975" cy="13975"/>
            </a:xfrm>
            <a:custGeom>
              <a:rect b="b" l="l" r="r" t="t"/>
              <a:pathLst>
                <a:path extrusionOk="0" h="559" w="559">
                  <a:moveTo>
                    <a:pt x="259" y="1"/>
                  </a:moveTo>
                  <a:cubicBezTo>
                    <a:pt x="124" y="1"/>
                    <a:pt x="0" y="125"/>
                    <a:pt x="0" y="300"/>
                  </a:cubicBezTo>
                  <a:cubicBezTo>
                    <a:pt x="0" y="424"/>
                    <a:pt x="124" y="559"/>
                    <a:pt x="300" y="559"/>
                  </a:cubicBezTo>
                  <a:cubicBezTo>
                    <a:pt x="465" y="518"/>
                    <a:pt x="558" y="383"/>
                    <a:pt x="558" y="259"/>
                  </a:cubicBezTo>
                  <a:cubicBezTo>
                    <a:pt x="558" y="83"/>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42"/>
            <p:cNvSpPr/>
            <p:nvPr/>
          </p:nvSpPr>
          <p:spPr>
            <a:xfrm>
              <a:off x="731275" y="2543550"/>
              <a:ext cx="14250" cy="14250"/>
            </a:xfrm>
            <a:custGeom>
              <a:rect b="b" l="l" r="r" t="t"/>
              <a:pathLst>
                <a:path extrusionOk="0" h="570" w="570">
                  <a:moveTo>
                    <a:pt x="259" y="1"/>
                  </a:moveTo>
                  <a:cubicBezTo>
                    <a:pt x="94" y="1"/>
                    <a:pt x="1" y="135"/>
                    <a:pt x="1" y="311"/>
                  </a:cubicBezTo>
                  <a:cubicBezTo>
                    <a:pt x="1" y="476"/>
                    <a:pt x="135" y="569"/>
                    <a:pt x="311" y="569"/>
                  </a:cubicBezTo>
                  <a:cubicBezTo>
                    <a:pt x="435" y="569"/>
                    <a:pt x="570" y="435"/>
                    <a:pt x="570" y="259"/>
                  </a:cubicBezTo>
                  <a:cubicBezTo>
                    <a:pt x="570"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42"/>
            <p:cNvSpPr/>
            <p:nvPr/>
          </p:nvSpPr>
          <p:spPr>
            <a:xfrm>
              <a:off x="626850" y="2454375"/>
              <a:ext cx="6500" cy="7525"/>
            </a:xfrm>
            <a:custGeom>
              <a:rect b="b" l="l" r="r" t="t"/>
              <a:pathLst>
                <a:path extrusionOk="0" h="301" w="260">
                  <a:moveTo>
                    <a:pt x="1" y="1"/>
                  </a:moveTo>
                  <a:lnTo>
                    <a:pt x="1" y="301"/>
                  </a:lnTo>
                  <a:cubicBezTo>
                    <a:pt x="135" y="301"/>
                    <a:pt x="259" y="166"/>
                    <a:pt x="259" y="42"/>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42"/>
            <p:cNvSpPr/>
            <p:nvPr/>
          </p:nvSpPr>
          <p:spPr>
            <a:xfrm>
              <a:off x="689400" y="2448950"/>
              <a:ext cx="14000" cy="7525"/>
            </a:xfrm>
            <a:custGeom>
              <a:rect b="b" l="l" r="r" t="t"/>
              <a:pathLst>
                <a:path extrusionOk="0" h="301" w="560">
                  <a:moveTo>
                    <a:pt x="518" y="1"/>
                  </a:moveTo>
                  <a:lnTo>
                    <a:pt x="1" y="42"/>
                  </a:lnTo>
                  <a:cubicBezTo>
                    <a:pt x="1" y="218"/>
                    <a:pt x="125" y="301"/>
                    <a:pt x="259" y="301"/>
                  </a:cubicBezTo>
                  <a:cubicBezTo>
                    <a:pt x="435" y="301"/>
                    <a:pt x="559" y="166"/>
                    <a:pt x="5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42"/>
            <p:cNvSpPr/>
            <p:nvPr/>
          </p:nvSpPr>
          <p:spPr>
            <a:xfrm>
              <a:off x="768000" y="2575875"/>
              <a:ext cx="7500" cy="7775"/>
            </a:xfrm>
            <a:custGeom>
              <a:rect b="b" l="l" r="r" t="t"/>
              <a:pathLst>
                <a:path extrusionOk="0" h="311" w="300">
                  <a:moveTo>
                    <a:pt x="300" y="0"/>
                  </a:moveTo>
                  <a:cubicBezTo>
                    <a:pt x="217" y="0"/>
                    <a:pt x="176" y="0"/>
                    <a:pt x="134" y="52"/>
                  </a:cubicBezTo>
                  <a:lnTo>
                    <a:pt x="83" y="93"/>
                  </a:lnTo>
                  <a:cubicBezTo>
                    <a:pt x="41" y="135"/>
                    <a:pt x="0" y="217"/>
                    <a:pt x="41" y="310"/>
                  </a:cubicBezTo>
                  <a:lnTo>
                    <a:pt x="300" y="259"/>
                  </a:ln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42"/>
            <p:cNvSpPr/>
            <p:nvPr/>
          </p:nvSpPr>
          <p:spPr>
            <a:xfrm>
              <a:off x="763600" y="2507100"/>
              <a:ext cx="7775" cy="13150"/>
            </a:xfrm>
            <a:custGeom>
              <a:rect b="b" l="l" r="r" t="t"/>
              <a:pathLst>
                <a:path extrusionOk="0" h="526" w="311">
                  <a:moveTo>
                    <a:pt x="259" y="1"/>
                  </a:moveTo>
                  <a:cubicBezTo>
                    <a:pt x="176" y="1"/>
                    <a:pt x="135" y="1"/>
                    <a:pt x="93" y="42"/>
                  </a:cubicBezTo>
                  <a:cubicBezTo>
                    <a:pt x="52" y="84"/>
                    <a:pt x="0" y="166"/>
                    <a:pt x="0" y="259"/>
                  </a:cubicBezTo>
                  <a:cubicBezTo>
                    <a:pt x="0" y="404"/>
                    <a:pt x="103" y="525"/>
                    <a:pt x="247" y="525"/>
                  </a:cubicBezTo>
                  <a:cubicBezTo>
                    <a:pt x="267" y="525"/>
                    <a:pt x="289" y="523"/>
                    <a:pt x="31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42"/>
            <p:cNvSpPr/>
            <p:nvPr/>
          </p:nvSpPr>
          <p:spPr>
            <a:xfrm>
              <a:off x="758425" y="2444550"/>
              <a:ext cx="7525" cy="6500"/>
            </a:xfrm>
            <a:custGeom>
              <a:rect b="b" l="l" r="r" t="t"/>
              <a:pathLst>
                <a:path extrusionOk="0" h="260" w="301">
                  <a:moveTo>
                    <a:pt x="0" y="1"/>
                  </a:moveTo>
                  <a:cubicBezTo>
                    <a:pt x="0" y="135"/>
                    <a:pt x="83" y="259"/>
                    <a:pt x="207" y="259"/>
                  </a:cubicBez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42"/>
            <p:cNvSpPr/>
            <p:nvPr/>
          </p:nvSpPr>
          <p:spPr>
            <a:xfrm>
              <a:off x="497625" y="2596550"/>
              <a:ext cx="7525" cy="7525"/>
            </a:xfrm>
            <a:custGeom>
              <a:rect b="b" l="l" r="r" t="t"/>
              <a:pathLst>
                <a:path extrusionOk="0" h="301" w="301">
                  <a:moveTo>
                    <a:pt x="0" y="0"/>
                  </a:moveTo>
                  <a:lnTo>
                    <a:pt x="42" y="300"/>
                  </a:lnTo>
                  <a:lnTo>
                    <a:pt x="300" y="259"/>
                  </a:lnTo>
                  <a:cubicBezTo>
                    <a:pt x="300" y="166"/>
                    <a:pt x="259" y="83"/>
                    <a:pt x="176" y="42"/>
                  </a:cubicBezTo>
                  <a:lnTo>
                    <a:pt x="135" y="42"/>
                  </a:lnTo>
                  <a:cubicBezTo>
                    <a:pt x="93" y="0"/>
                    <a:pt x="42"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42"/>
            <p:cNvSpPr/>
            <p:nvPr/>
          </p:nvSpPr>
          <p:spPr>
            <a:xfrm>
              <a:off x="493475" y="2527525"/>
              <a:ext cx="7525" cy="14000"/>
            </a:xfrm>
            <a:custGeom>
              <a:rect b="b" l="l" r="r" t="t"/>
              <a:pathLst>
                <a:path extrusionOk="0" h="560" w="301">
                  <a:moveTo>
                    <a:pt x="1" y="1"/>
                  </a:moveTo>
                  <a:lnTo>
                    <a:pt x="42" y="559"/>
                  </a:lnTo>
                  <a:lnTo>
                    <a:pt x="84" y="559"/>
                  </a:lnTo>
                  <a:cubicBezTo>
                    <a:pt x="208" y="518"/>
                    <a:pt x="301" y="383"/>
                    <a:pt x="259" y="259"/>
                  </a:cubicBezTo>
                  <a:cubicBezTo>
                    <a:pt x="259" y="177"/>
                    <a:pt x="208" y="83"/>
                    <a:pt x="125" y="42"/>
                  </a:cubicBezTo>
                  <a:lnTo>
                    <a:pt x="8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42"/>
            <p:cNvSpPr/>
            <p:nvPr/>
          </p:nvSpPr>
          <p:spPr>
            <a:xfrm>
              <a:off x="561200" y="2591125"/>
              <a:ext cx="14000" cy="7500"/>
            </a:xfrm>
            <a:custGeom>
              <a:rect b="b" l="l" r="r" t="t"/>
              <a:pathLst>
                <a:path extrusionOk="0" h="300" w="560">
                  <a:moveTo>
                    <a:pt x="259" y="0"/>
                  </a:moveTo>
                  <a:cubicBezTo>
                    <a:pt x="177" y="42"/>
                    <a:pt x="83" y="42"/>
                    <a:pt x="42" y="124"/>
                  </a:cubicBezTo>
                  <a:cubicBezTo>
                    <a:pt x="1" y="166"/>
                    <a:pt x="1" y="259"/>
                    <a:pt x="1" y="300"/>
                  </a:cubicBezTo>
                  <a:lnTo>
                    <a:pt x="559" y="259"/>
                  </a:lnTo>
                  <a:cubicBezTo>
                    <a:pt x="559" y="217"/>
                    <a:pt x="518" y="166"/>
                    <a:pt x="476" y="124"/>
                  </a:cubicBezTo>
                  <a:cubicBezTo>
                    <a:pt x="435" y="42"/>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42"/>
            <p:cNvSpPr/>
            <p:nvPr/>
          </p:nvSpPr>
          <p:spPr>
            <a:xfrm>
              <a:off x="555775" y="2522100"/>
              <a:ext cx="13975" cy="13975"/>
            </a:xfrm>
            <a:custGeom>
              <a:rect b="b" l="l" r="r" t="t"/>
              <a:pathLst>
                <a:path extrusionOk="0" h="559" w="559">
                  <a:moveTo>
                    <a:pt x="259" y="1"/>
                  </a:moveTo>
                  <a:cubicBezTo>
                    <a:pt x="94" y="1"/>
                    <a:pt x="1" y="176"/>
                    <a:pt x="1" y="300"/>
                  </a:cubicBezTo>
                  <a:cubicBezTo>
                    <a:pt x="1" y="476"/>
                    <a:pt x="135" y="559"/>
                    <a:pt x="300" y="559"/>
                  </a:cubicBezTo>
                  <a:cubicBezTo>
                    <a:pt x="435" y="559"/>
                    <a:pt x="559" y="435"/>
                    <a:pt x="559" y="259"/>
                  </a:cubicBezTo>
                  <a:cubicBezTo>
                    <a:pt x="518" y="135"/>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42"/>
            <p:cNvSpPr/>
            <p:nvPr/>
          </p:nvSpPr>
          <p:spPr>
            <a:xfrm>
              <a:off x="518050" y="2489800"/>
              <a:ext cx="14225" cy="14175"/>
            </a:xfrm>
            <a:custGeom>
              <a:rect b="b" l="l" r="r" t="t"/>
              <a:pathLst>
                <a:path extrusionOk="0" h="567" w="569">
                  <a:moveTo>
                    <a:pt x="259" y="0"/>
                  </a:moveTo>
                  <a:cubicBezTo>
                    <a:pt x="135" y="42"/>
                    <a:pt x="0" y="176"/>
                    <a:pt x="0" y="300"/>
                  </a:cubicBezTo>
                  <a:cubicBezTo>
                    <a:pt x="45" y="453"/>
                    <a:pt x="145" y="567"/>
                    <a:pt x="258" y="567"/>
                  </a:cubicBezTo>
                  <a:cubicBezTo>
                    <a:pt x="275" y="567"/>
                    <a:pt x="293" y="564"/>
                    <a:pt x="310" y="559"/>
                  </a:cubicBezTo>
                  <a:cubicBezTo>
                    <a:pt x="476" y="559"/>
                    <a:pt x="569" y="434"/>
                    <a:pt x="569" y="259"/>
                  </a:cubicBezTo>
                  <a:cubicBezTo>
                    <a:pt x="569" y="135"/>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42"/>
            <p:cNvSpPr/>
            <p:nvPr/>
          </p:nvSpPr>
          <p:spPr>
            <a:xfrm>
              <a:off x="523475" y="2559650"/>
              <a:ext cx="13975" cy="14175"/>
            </a:xfrm>
            <a:custGeom>
              <a:rect b="b" l="l" r="r" t="t"/>
              <a:pathLst>
                <a:path extrusionOk="0" h="567" w="559">
                  <a:moveTo>
                    <a:pt x="325" y="0"/>
                  </a:moveTo>
                  <a:cubicBezTo>
                    <a:pt x="304" y="0"/>
                    <a:pt x="282" y="3"/>
                    <a:pt x="259" y="8"/>
                  </a:cubicBezTo>
                  <a:cubicBezTo>
                    <a:pt x="135" y="8"/>
                    <a:pt x="0" y="132"/>
                    <a:pt x="0" y="308"/>
                  </a:cubicBezTo>
                  <a:cubicBezTo>
                    <a:pt x="0" y="442"/>
                    <a:pt x="176" y="566"/>
                    <a:pt x="300" y="566"/>
                  </a:cubicBezTo>
                  <a:cubicBezTo>
                    <a:pt x="476" y="525"/>
                    <a:pt x="559" y="391"/>
                    <a:pt x="559" y="267"/>
                  </a:cubicBezTo>
                  <a:cubicBezTo>
                    <a:pt x="559" y="114"/>
                    <a:pt x="465" y="0"/>
                    <a:pt x="3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42"/>
            <p:cNvSpPr/>
            <p:nvPr/>
          </p:nvSpPr>
          <p:spPr>
            <a:xfrm>
              <a:off x="587050" y="2485200"/>
              <a:ext cx="15025" cy="13425"/>
            </a:xfrm>
            <a:custGeom>
              <a:rect b="b" l="l" r="r" t="t"/>
              <a:pathLst>
                <a:path extrusionOk="0" h="537" w="601">
                  <a:moveTo>
                    <a:pt x="350" y="1"/>
                  </a:moveTo>
                  <a:cubicBezTo>
                    <a:pt x="334" y="1"/>
                    <a:pt x="317" y="3"/>
                    <a:pt x="301" y="8"/>
                  </a:cubicBezTo>
                  <a:cubicBezTo>
                    <a:pt x="135" y="8"/>
                    <a:pt x="1" y="143"/>
                    <a:pt x="42" y="267"/>
                  </a:cubicBezTo>
                  <a:cubicBezTo>
                    <a:pt x="42" y="417"/>
                    <a:pt x="140" y="537"/>
                    <a:pt x="245" y="537"/>
                  </a:cubicBezTo>
                  <a:cubicBezTo>
                    <a:pt x="264" y="537"/>
                    <a:pt x="282" y="533"/>
                    <a:pt x="301" y="525"/>
                  </a:cubicBezTo>
                  <a:cubicBezTo>
                    <a:pt x="476" y="525"/>
                    <a:pt x="600" y="401"/>
                    <a:pt x="559" y="267"/>
                  </a:cubicBezTo>
                  <a:cubicBezTo>
                    <a:pt x="559" y="122"/>
                    <a:pt x="464" y="1"/>
                    <a:pt x="35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42"/>
            <p:cNvSpPr/>
            <p:nvPr/>
          </p:nvSpPr>
          <p:spPr>
            <a:xfrm>
              <a:off x="592475" y="2554425"/>
              <a:ext cx="15025" cy="13975"/>
            </a:xfrm>
            <a:custGeom>
              <a:rect b="b" l="l" r="r" t="t"/>
              <a:pathLst>
                <a:path extrusionOk="0" h="559" w="601">
                  <a:moveTo>
                    <a:pt x="259" y="0"/>
                  </a:moveTo>
                  <a:cubicBezTo>
                    <a:pt x="125" y="0"/>
                    <a:pt x="1" y="134"/>
                    <a:pt x="1" y="300"/>
                  </a:cubicBezTo>
                  <a:cubicBezTo>
                    <a:pt x="42" y="434"/>
                    <a:pt x="177" y="558"/>
                    <a:pt x="301" y="558"/>
                  </a:cubicBezTo>
                  <a:cubicBezTo>
                    <a:pt x="476" y="517"/>
                    <a:pt x="600" y="393"/>
                    <a:pt x="559" y="258"/>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42"/>
            <p:cNvSpPr/>
            <p:nvPr/>
          </p:nvSpPr>
          <p:spPr>
            <a:xfrm>
              <a:off x="488050" y="2464975"/>
              <a:ext cx="7525" cy="7525"/>
            </a:xfrm>
            <a:custGeom>
              <a:rect b="b" l="l" r="r" t="t"/>
              <a:pathLst>
                <a:path extrusionOk="0" h="301" w="301">
                  <a:moveTo>
                    <a:pt x="1" y="1"/>
                  </a:moveTo>
                  <a:lnTo>
                    <a:pt x="42" y="301"/>
                  </a:lnTo>
                  <a:cubicBezTo>
                    <a:pt x="166" y="259"/>
                    <a:pt x="259" y="176"/>
                    <a:pt x="301" y="42"/>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42"/>
            <p:cNvSpPr/>
            <p:nvPr/>
          </p:nvSpPr>
          <p:spPr>
            <a:xfrm>
              <a:off x="550350" y="2459550"/>
              <a:ext cx="14250" cy="7775"/>
            </a:xfrm>
            <a:custGeom>
              <a:rect b="b" l="l" r="r" t="t"/>
              <a:pathLst>
                <a:path extrusionOk="0" h="311" w="570">
                  <a:moveTo>
                    <a:pt x="569" y="1"/>
                  </a:moveTo>
                  <a:lnTo>
                    <a:pt x="1" y="52"/>
                  </a:lnTo>
                  <a:lnTo>
                    <a:pt x="1" y="94"/>
                  </a:lnTo>
                  <a:cubicBezTo>
                    <a:pt x="52" y="218"/>
                    <a:pt x="176" y="311"/>
                    <a:pt x="311" y="311"/>
                  </a:cubicBezTo>
                  <a:cubicBezTo>
                    <a:pt x="435" y="259"/>
                    <a:pt x="569" y="135"/>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42"/>
            <p:cNvSpPr/>
            <p:nvPr/>
          </p:nvSpPr>
          <p:spPr>
            <a:xfrm>
              <a:off x="630225" y="2586725"/>
              <a:ext cx="6475" cy="6475"/>
            </a:xfrm>
            <a:custGeom>
              <a:rect b="b" l="l" r="r" t="t"/>
              <a:pathLst>
                <a:path extrusionOk="0" h="259" w="259">
                  <a:moveTo>
                    <a:pt x="259" y="0"/>
                  </a:moveTo>
                  <a:cubicBezTo>
                    <a:pt x="217" y="0"/>
                    <a:pt x="124" y="0"/>
                    <a:pt x="83" y="42"/>
                  </a:cubicBezTo>
                  <a:cubicBezTo>
                    <a:pt x="42" y="83"/>
                    <a:pt x="0" y="135"/>
                    <a:pt x="0" y="218"/>
                  </a:cubicBezTo>
                  <a:lnTo>
                    <a:pt x="0" y="259"/>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42"/>
            <p:cNvSpPr/>
            <p:nvPr/>
          </p:nvSpPr>
          <p:spPr>
            <a:xfrm>
              <a:off x="624800" y="2516675"/>
              <a:ext cx="7525" cy="13975"/>
            </a:xfrm>
            <a:custGeom>
              <a:rect b="b" l="l" r="r" t="t"/>
              <a:pathLst>
                <a:path extrusionOk="0" h="559" w="301">
                  <a:moveTo>
                    <a:pt x="259" y="1"/>
                  </a:moveTo>
                  <a:cubicBezTo>
                    <a:pt x="217" y="1"/>
                    <a:pt x="176" y="42"/>
                    <a:pt x="124" y="94"/>
                  </a:cubicBezTo>
                  <a:cubicBezTo>
                    <a:pt x="42" y="135"/>
                    <a:pt x="0" y="218"/>
                    <a:pt x="0" y="300"/>
                  </a:cubicBezTo>
                  <a:cubicBezTo>
                    <a:pt x="0" y="435"/>
                    <a:pt x="83" y="517"/>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42"/>
            <p:cNvSpPr/>
            <p:nvPr/>
          </p:nvSpPr>
          <p:spPr>
            <a:xfrm>
              <a:off x="619375" y="2454375"/>
              <a:ext cx="7500" cy="7525"/>
            </a:xfrm>
            <a:custGeom>
              <a:rect b="b" l="l" r="r" t="t"/>
              <a:pathLst>
                <a:path extrusionOk="0" h="301" w="300">
                  <a:moveTo>
                    <a:pt x="300" y="1"/>
                  </a:moveTo>
                  <a:lnTo>
                    <a:pt x="0" y="42"/>
                  </a:lnTo>
                  <a:lnTo>
                    <a:pt x="0" y="84"/>
                  </a:lnTo>
                  <a:cubicBezTo>
                    <a:pt x="41" y="208"/>
                    <a:pt x="134" y="259"/>
                    <a:pt x="259" y="301"/>
                  </a:cubicBezTo>
                  <a:lnTo>
                    <a:pt x="300" y="301"/>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42"/>
            <p:cNvSpPr/>
            <p:nvPr/>
          </p:nvSpPr>
          <p:spPr>
            <a:xfrm>
              <a:off x="359850" y="2607150"/>
              <a:ext cx="7525" cy="7500"/>
            </a:xfrm>
            <a:custGeom>
              <a:rect b="b" l="l" r="r" t="t"/>
              <a:pathLst>
                <a:path extrusionOk="0" h="300" w="301">
                  <a:moveTo>
                    <a:pt x="1" y="0"/>
                  </a:moveTo>
                  <a:lnTo>
                    <a:pt x="1" y="300"/>
                  </a:lnTo>
                  <a:lnTo>
                    <a:pt x="301" y="259"/>
                  </a:lnTo>
                  <a:cubicBezTo>
                    <a:pt x="301" y="135"/>
                    <a:pt x="21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42"/>
            <p:cNvSpPr/>
            <p:nvPr/>
          </p:nvSpPr>
          <p:spPr>
            <a:xfrm>
              <a:off x="354425" y="2538375"/>
              <a:ext cx="7525" cy="14000"/>
            </a:xfrm>
            <a:custGeom>
              <a:rect b="b" l="l" r="r" t="t"/>
              <a:pathLst>
                <a:path extrusionOk="0" h="560" w="301">
                  <a:moveTo>
                    <a:pt x="1" y="1"/>
                  </a:moveTo>
                  <a:lnTo>
                    <a:pt x="42" y="559"/>
                  </a:lnTo>
                  <a:cubicBezTo>
                    <a:pt x="42" y="559"/>
                    <a:pt x="83" y="559"/>
                    <a:pt x="83" y="518"/>
                  </a:cubicBezTo>
                  <a:cubicBezTo>
                    <a:pt x="176" y="518"/>
                    <a:pt x="259" y="425"/>
                    <a:pt x="300" y="342"/>
                  </a:cubicBezTo>
                  <a:lnTo>
                    <a:pt x="300" y="259"/>
                  </a:lnTo>
                  <a:cubicBezTo>
                    <a:pt x="300" y="166"/>
                    <a:pt x="218" y="84"/>
                    <a:pt x="176" y="42"/>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42"/>
            <p:cNvSpPr/>
            <p:nvPr/>
          </p:nvSpPr>
          <p:spPr>
            <a:xfrm>
              <a:off x="422400" y="2601725"/>
              <a:ext cx="14000" cy="7775"/>
            </a:xfrm>
            <a:custGeom>
              <a:rect b="b" l="l" r="r" t="t"/>
              <a:pathLst>
                <a:path extrusionOk="0" h="311" w="560">
                  <a:moveTo>
                    <a:pt x="259" y="0"/>
                  </a:moveTo>
                  <a:cubicBezTo>
                    <a:pt x="208" y="0"/>
                    <a:pt x="166" y="52"/>
                    <a:pt x="125" y="93"/>
                  </a:cubicBezTo>
                  <a:cubicBezTo>
                    <a:pt x="83" y="93"/>
                    <a:pt x="42" y="134"/>
                    <a:pt x="42" y="217"/>
                  </a:cubicBezTo>
                  <a:cubicBezTo>
                    <a:pt x="1" y="217"/>
                    <a:pt x="1" y="259"/>
                    <a:pt x="1" y="310"/>
                  </a:cubicBezTo>
                  <a:lnTo>
                    <a:pt x="559" y="259"/>
                  </a:lnTo>
                  <a:cubicBezTo>
                    <a:pt x="559" y="134"/>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42"/>
            <p:cNvSpPr/>
            <p:nvPr/>
          </p:nvSpPr>
          <p:spPr>
            <a:xfrm>
              <a:off x="416975" y="2532950"/>
              <a:ext cx="13975" cy="14000"/>
            </a:xfrm>
            <a:custGeom>
              <a:rect b="b" l="l" r="r" t="t"/>
              <a:pathLst>
                <a:path extrusionOk="0" h="560" w="559">
                  <a:moveTo>
                    <a:pt x="259" y="1"/>
                  </a:moveTo>
                  <a:cubicBezTo>
                    <a:pt x="125" y="1"/>
                    <a:pt x="1" y="125"/>
                    <a:pt x="1" y="301"/>
                  </a:cubicBezTo>
                  <a:cubicBezTo>
                    <a:pt x="42" y="425"/>
                    <a:pt x="166" y="559"/>
                    <a:pt x="300" y="559"/>
                  </a:cubicBezTo>
                  <a:cubicBezTo>
                    <a:pt x="476" y="559"/>
                    <a:pt x="559" y="383"/>
                    <a:pt x="559" y="259"/>
                  </a:cubicBezTo>
                  <a:cubicBezTo>
                    <a:pt x="559" y="84"/>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42"/>
            <p:cNvSpPr/>
            <p:nvPr/>
          </p:nvSpPr>
          <p:spPr>
            <a:xfrm>
              <a:off x="379250" y="2500650"/>
              <a:ext cx="15000" cy="13975"/>
            </a:xfrm>
            <a:custGeom>
              <a:rect b="b" l="l" r="r" t="t"/>
              <a:pathLst>
                <a:path extrusionOk="0" h="559" w="600">
                  <a:moveTo>
                    <a:pt x="300" y="0"/>
                  </a:moveTo>
                  <a:cubicBezTo>
                    <a:pt x="124" y="42"/>
                    <a:pt x="0" y="166"/>
                    <a:pt x="41" y="300"/>
                  </a:cubicBezTo>
                  <a:cubicBezTo>
                    <a:pt x="41" y="476"/>
                    <a:pt x="176" y="559"/>
                    <a:pt x="341" y="559"/>
                  </a:cubicBezTo>
                  <a:cubicBezTo>
                    <a:pt x="476" y="559"/>
                    <a:pt x="600" y="424"/>
                    <a:pt x="600" y="259"/>
                  </a:cubicBezTo>
                  <a:cubicBezTo>
                    <a:pt x="558" y="125"/>
                    <a:pt x="43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42"/>
            <p:cNvSpPr/>
            <p:nvPr/>
          </p:nvSpPr>
          <p:spPr>
            <a:xfrm>
              <a:off x="384675" y="2570425"/>
              <a:ext cx="15000" cy="13400"/>
            </a:xfrm>
            <a:custGeom>
              <a:rect b="b" l="l" r="r" t="t"/>
              <a:pathLst>
                <a:path extrusionOk="0" h="536" w="600">
                  <a:moveTo>
                    <a:pt x="356" y="0"/>
                  </a:moveTo>
                  <a:cubicBezTo>
                    <a:pt x="338" y="0"/>
                    <a:pt x="319" y="4"/>
                    <a:pt x="300" y="11"/>
                  </a:cubicBezTo>
                  <a:cubicBezTo>
                    <a:pt x="124" y="11"/>
                    <a:pt x="0" y="135"/>
                    <a:pt x="42" y="270"/>
                  </a:cubicBezTo>
                  <a:cubicBezTo>
                    <a:pt x="42" y="415"/>
                    <a:pt x="137" y="536"/>
                    <a:pt x="279" y="536"/>
                  </a:cubicBezTo>
                  <a:cubicBezTo>
                    <a:pt x="299" y="536"/>
                    <a:pt x="320" y="533"/>
                    <a:pt x="341" y="528"/>
                  </a:cubicBezTo>
                  <a:cubicBezTo>
                    <a:pt x="476" y="528"/>
                    <a:pt x="600" y="394"/>
                    <a:pt x="559" y="218"/>
                  </a:cubicBezTo>
                  <a:cubicBezTo>
                    <a:pt x="559" y="113"/>
                    <a:pt x="462" y="0"/>
                    <a:pt x="35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42"/>
            <p:cNvSpPr/>
            <p:nvPr/>
          </p:nvSpPr>
          <p:spPr>
            <a:xfrm>
              <a:off x="449275" y="2495225"/>
              <a:ext cx="14000" cy="13975"/>
            </a:xfrm>
            <a:custGeom>
              <a:rect b="b" l="l" r="r" t="t"/>
              <a:pathLst>
                <a:path extrusionOk="0" h="559" w="560">
                  <a:moveTo>
                    <a:pt x="259" y="0"/>
                  </a:moveTo>
                  <a:cubicBezTo>
                    <a:pt x="84" y="42"/>
                    <a:pt x="1" y="176"/>
                    <a:pt x="1" y="300"/>
                  </a:cubicBezTo>
                  <a:cubicBezTo>
                    <a:pt x="1" y="476"/>
                    <a:pt x="125" y="559"/>
                    <a:pt x="301" y="559"/>
                  </a:cubicBezTo>
                  <a:cubicBezTo>
                    <a:pt x="425" y="559"/>
                    <a:pt x="559" y="435"/>
                    <a:pt x="559" y="259"/>
                  </a:cubicBezTo>
                  <a:cubicBezTo>
                    <a:pt x="559" y="124"/>
                    <a:pt x="38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42"/>
            <p:cNvSpPr/>
            <p:nvPr/>
          </p:nvSpPr>
          <p:spPr>
            <a:xfrm>
              <a:off x="454725" y="2565075"/>
              <a:ext cx="13975" cy="13325"/>
            </a:xfrm>
            <a:custGeom>
              <a:rect b="b" l="l" r="r" t="t"/>
              <a:pathLst>
                <a:path extrusionOk="0" h="533" w="559">
                  <a:moveTo>
                    <a:pt x="308" y="0"/>
                  </a:moveTo>
                  <a:cubicBezTo>
                    <a:pt x="291" y="0"/>
                    <a:pt x="275" y="3"/>
                    <a:pt x="259" y="8"/>
                  </a:cubicBezTo>
                  <a:cubicBezTo>
                    <a:pt x="83" y="8"/>
                    <a:pt x="0" y="132"/>
                    <a:pt x="0" y="308"/>
                  </a:cubicBezTo>
                  <a:cubicBezTo>
                    <a:pt x="0" y="417"/>
                    <a:pt x="95" y="533"/>
                    <a:pt x="236" y="533"/>
                  </a:cubicBezTo>
                  <a:cubicBezTo>
                    <a:pt x="256" y="533"/>
                    <a:pt x="278" y="530"/>
                    <a:pt x="300" y="525"/>
                  </a:cubicBezTo>
                  <a:cubicBezTo>
                    <a:pt x="424" y="525"/>
                    <a:pt x="558" y="391"/>
                    <a:pt x="558" y="267"/>
                  </a:cubicBezTo>
                  <a:cubicBezTo>
                    <a:pt x="522" y="114"/>
                    <a:pt x="416"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42"/>
            <p:cNvSpPr/>
            <p:nvPr/>
          </p:nvSpPr>
          <p:spPr>
            <a:xfrm>
              <a:off x="350025" y="2474800"/>
              <a:ext cx="6500" cy="7525"/>
            </a:xfrm>
            <a:custGeom>
              <a:rect b="b" l="l" r="r" t="t"/>
              <a:pathLst>
                <a:path extrusionOk="0" h="301" w="260">
                  <a:moveTo>
                    <a:pt x="259" y="1"/>
                  </a:moveTo>
                  <a:lnTo>
                    <a:pt x="1" y="42"/>
                  </a:lnTo>
                  <a:lnTo>
                    <a:pt x="1" y="300"/>
                  </a:lnTo>
                  <a:cubicBezTo>
                    <a:pt x="135" y="300"/>
                    <a:pt x="259" y="218"/>
                    <a:pt x="259" y="83"/>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42"/>
            <p:cNvSpPr/>
            <p:nvPr/>
          </p:nvSpPr>
          <p:spPr>
            <a:xfrm>
              <a:off x="411550" y="2470400"/>
              <a:ext cx="15025" cy="7525"/>
            </a:xfrm>
            <a:custGeom>
              <a:rect b="b" l="l" r="r" t="t"/>
              <a:pathLst>
                <a:path extrusionOk="0" h="301" w="601">
                  <a:moveTo>
                    <a:pt x="559" y="1"/>
                  </a:moveTo>
                  <a:lnTo>
                    <a:pt x="0" y="42"/>
                  </a:lnTo>
                  <a:cubicBezTo>
                    <a:pt x="42" y="177"/>
                    <a:pt x="176" y="301"/>
                    <a:pt x="300" y="301"/>
                  </a:cubicBezTo>
                  <a:cubicBezTo>
                    <a:pt x="476" y="259"/>
                    <a:pt x="600"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42"/>
            <p:cNvSpPr/>
            <p:nvPr/>
          </p:nvSpPr>
          <p:spPr>
            <a:xfrm>
              <a:off x="491150" y="2596550"/>
              <a:ext cx="7525" cy="7525"/>
            </a:xfrm>
            <a:custGeom>
              <a:rect b="b" l="l" r="r" t="t"/>
              <a:pathLst>
                <a:path extrusionOk="0" h="301" w="301">
                  <a:moveTo>
                    <a:pt x="259" y="0"/>
                  </a:moveTo>
                  <a:cubicBezTo>
                    <a:pt x="218" y="0"/>
                    <a:pt x="177" y="42"/>
                    <a:pt x="135" y="83"/>
                  </a:cubicBezTo>
                  <a:cubicBezTo>
                    <a:pt x="42" y="124"/>
                    <a:pt x="1" y="207"/>
                    <a:pt x="1" y="300"/>
                  </a:cubicBezTo>
                  <a:lnTo>
                    <a:pt x="301"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42"/>
            <p:cNvSpPr/>
            <p:nvPr/>
          </p:nvSpPr>
          <p:spPr>
            <a:xfrm>
              <a:off x="485725" y="2527525"/>
              <a:ext cx="8825" cy="14000"/>
            </a:xfrm>
            <a:custGeom>
              <a:rect b="b" l="l" r="r" t="t"/>
              <a:pathLst>
                <a:path extrusionOk="0" h="560" w="353">
                  <a:moveTo>
                    <a:pt x="311" y="1"/>
                  </a:moveTo>
                  <a:cubicBezTo>
                    <a:pt x="218" y="1"/>
                    <a:pt x="177" y="42"/>
                    <a:pt x="135" y="42"/>
                  </a:cubicBezTo>
                  <a:cubicBezTo>
                    <a:pt x="52" y="125"/>
                    <a:pt x="1" y="218"/>
                    <a:pt x="52" y="301"/>
                  </a:cubicBezTo>
                  <a:cubicBezTo>
                    <a:pt x="52" y="435"/>
                    <a:pt x="135" y="518"/>
                    <a:pt x="218" y="559"/>
                  </a:cubicBezTo>
                  <a:lnTo>
                    <a:pt x="352" y="559"/>
                  </a:lnTo>
                  <a:lnTo>
                    <a:pt x="31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42"/>
            <p:cNvSpPr/>
            <p:nvPr/>
          </p:nvSpPr>
          <p:spPr>
            <a:xfrm>
              <a:off x="481600" y="2464975"/>
              <a:ext cx="7525" cy="7525"/>
            </a:xfrm>
            <a:custGeom>
              <a:rect b="b" l="l" r="r" t="t"/>
              <a:pathLst>
                <a:path extrusionOk="0" h="301" w="301">
                  <a:moveTo>
                    <a:pt x="259" y="1"/>
                  </a:moveTo>
                  <a:lnTo>
                    <a:pt x="0" y="42"/>
                  </a:lnTo>
                  <a:cubicBezTo>
                    <a:pt x="0" y="176"/>
                    <a:pt x="83" y="259"/>
                    <a:pt x="217" y="301"/>
                  </a:cubicBezTo>
                  <a:lnTo>
                    <a:pt x="300" y="30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42"/>
            <p:cNvSpPr/>
            <p:nvPr/>
          </p:nvSpPr>
          <p:spPr>
            <a:xfrm>
              <a:off x="283350" y="2612575"/>
              <a:ext cx="13975" cy="7525"/>
            </a:xfrm>
            <a:custGeom>
              <a:rect b="b" l="l" r="r" t="t"/>
              <a:pathLst>
                <a:path extrusionOk="0" h="301" w="559">
                  <a:moveTo>
                    <a:pt x="300" y="0"/>
                  </a:moveTo>
                  <a:cubicBezTo>
                    <a:pt x="217" y="0"/>
                    <a:pt x="135" y="42"/>
                    <a:pt x="83" y="83"/>
                  </a:cubicBezTo>
                  <a:cubicBezTo>
                    <a:pt x="42" y="135"/>
                    <a:pt x="0" y="217"/>
                    <a:pt x="42" y="300"/>
                  </a:cubicBezTo>
                  <a:lnTo>
                    <a:pt x="559" y="259"/>
                  </a:lnTo>
                  <a:cubicBezTo>
                    <a:pt x="559" y="217"/>
                    <a:pt x="559" y="135"/>
                    <a:pt x="517" y="83"/>
                  </a:cubicBezTo>
                  <a:cubicBezTo>
                    <a:pt x="476" y="42"/>
                    <a:pt x="393"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42"/>
            <p:cNvSpPr/>
            <p:nvPr/>
          </p:nvSpPr>
          <p:spPr>
            <a:xfrm>
              <a:off x="277925" y="2543375"/>
              <a:ext cx="15275" cy="14425"/>
            </a:xfrm>
            <a:custGeom>
              <a:rect b="b" l="l" r="r" t="t"/>
              <a:pathLst>
                <a:path extrusionOk="0" h="577" w="611">
                  <a:moveTo>
                    <a:pt x="349" y="0"/>
                  </a:moveTo>
                  <a:cubicBezTo>
                    <a:pt x="333" y="0"/>
                    <a:pt x="317" y="3"/>
                    <a:pt x="300" y="8"/>
                  </a:cubicBezTo>
                  <a:cubicBezTo>
                    <a:pt x="135" y="8"/>
                    <a:pt x="0" y="142"/>
                    <a:pt x="42" y="318"/>
                  </a:cubicBezTo>
                  <a:cubicBezTo>
                    <a:pt x="42" y="442"/>
                    <a:pt x="176" y="576"/>
                    <a:pt x="352" y="576"/>
                  </a:cubicBezTo>
                  <a:cubicBezTo>
                    <a:pt x="476" y="525"/>
                    <a:pt x="610" y="401"/>
                    <a:pt x="610" y="266"/>
                  </a:cubicBezTo>
                  <a:cubicBezTo>
                    <a:pt x="565" y="121"/>
                    <a:pt x="464" y="0"/>
                    <a:pt x="3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42"/>
            <p:cNvSpPr/>
            <p:nvPr/>
          </p:nvSpPr>
          <p:spPr>
            <a:xfrm>
              <a:off x="310225" y="2506075"/>
              <a:ext cx="15275" cy="13975"/>
            </a:xfrm>
            <a:custGeom>
              <a:rect b="b" l="l" r="r" t="t"/>
              <a:pathLst>
                <a:path extrusionOk="0" h="559" w="611">
                  <a:moveTo>
                    <a:pt x="259" y="1"/>
                  </a:moveTo>
                  <a:cubicBezTo>
                    <a:pt x="135" y="1"/>
                    <a:pt x="1" y="125"/>
                    <a:pt x="1" y="300"/>
                  </a:cubicBezTo>
                  <a:cubicBezTo>
                    <a:pt x="42" y="466"/>
                    <a:pt x="176" y="559"/>
                    <a:pt x="300" y="559"/>
                  </a:cubicBezTo>
                  <a:cubicBezTo>
                    <a:pt x="476" y="559"/>
                    <a:pt x="611"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42"/>
            <p:cNvSpPr/>
            <p:nvPr/>
          </p:nvSpPr>
          <p:spPr>
            <a:xfrm>
              <a:off x="315650" y="2574825"/>
              <a:ext cx="14000" cy="14275"/>
            </a:xfrm>
            <a:custGeom>
              <a:rect b="b" l="l" r="r" t="t"/>
              <a:pathLst>
                <a:path extrusionOk="0" h="571" w="560">
                  <a:moveTo>
                    <a:pt x="259" y="1"/>
                  </a:moveTo>
                  <a:cubicBezTo>
                    <a:pt x="135" y="42"/>
                    <a:pt x="1" y="177"/>
                    <a:pt x="1" y="301"/>
                  </a:cubicBezTo>
                  <a:cubicBezTo>
                    <a:pt x="36" y="450"/>
                    <a:pt x="139" y="570"/>
                    <a:pt x="245" y="570"/>
                  </a:cubicBezTo>
                  <a:cubicBezTo>
                    <a:pt x="264" y="570"/>
                    <a:pt x="282" y="567"/>
                    <a:pt x="301" y="559"/>
                  </a:cubicBezTo>
                  <a:cubicBezTo>
                    <a:pt x="476" y="559"/>
                    <a:pt x="559"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42"/>
            <p:cNvSpPr/>
            <p:nvPr/>
          </p:nvSpPr>
          <p:spPr>
            <a:xfrm>
              <a:off x="280250" y="2480225"/>
              <a:ext cx="7525" cy="7525"/>
            </a:xfrm>
            <a:custGeom>
              <a:rect b="b" l="l" r="r" t="t"/>
              <a:pathLst>
                <a:path extrusionOk="0" h="301" w="301">
                  <a:moveTo>
                    <a:pt x="300" y="1"/>
                  </a:moveTo>
                  <a:lnTo>
                    <a:pt x="42" y="42"/>
                  </a:lnTo>
                  <a:lnTo>
                    <a:pt x="0" y="301"/>
                  </a:lnTo>
                  <a:lnTo>
                    <a:pt x="42" y="301"/>
                  </a:lnTo>
                  <a:cubicBezTo>
                    <a:pt x="166" y="301"/>
                    <a:pt x="300" y="166"/>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42"/>
            <p:cNvSpPr/>
            <p:nvPr/>
          </p:nvSpPr>
          <p:spPr>
            <a:xfrm>
              <a:off x="353400" y="2607150"/>
              <a:ext cx="6475" cy="7500"/>
            </a:xfrm>
            <a:custGeom>
              <a:rect b="b" l="l" r="r" t="t"/>
              <a:pathLst>
                <a:path extrusionOk="0" h="300" w="259">
                  <a:moveTo>
                    <a:pt x="217" y="0"/>
                  </a:moveTo>
                  <a:cubicBezTo>
                    <a:pt x="83" y="42"/>
                    <a:pt x="0" y="135"/>
                    <a:pt x="0" y="259"/>
                  </a:cubicBezTo>
                  <a:lnTo>
                    <a:pt x="0"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42"/>
            <p:cNvSpPr/>
            <p:nvPr/>
          </p:nvSpPr>
          <p:spPr>
            <a:xfrm>
              <a:off x="347975" y="2538375"/>
              <a:ext cx="7500" cy="14000"/>
            </a:xfrm>
            <a:custGeom>
              <a:rect b="b" l="l" r="r" t="t"/>
              <a:pathLst>
                <a:path extrusionOk="0" h="560" w="300">
                  <a:moveTo>
                    <a:pt x="259" y="1"/>
                  </a:moveTo>
                  <a:cubicBezTo>
                    <a:pt x="217" y="1"/>
                    <a:pt x="134" y="1"/>
                    <a:pt x="83" y="42"/>
                  </a:cubicBezTo>
                  <a:cubicBezTo>
                    <a:pt x="41" y="84"/>
                    <a:pt x="0" y="208"/>
                    <a:pt x="0" y="301"/>
                  </a:cubicBezTo>
                  <a:cubicBezTo>
                    <a:pt x="0" y="384"/>
                    <a:pt x="83" y="518"/>
                    <a:pt x="176" y="518"/>
                  </a:cubicBezTo>
                  <a:cubicBezTo>
                    <a:pt x="21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42"/>
            <p:cNvSpPr/>
            <p:nvPr/>
          </p:nvSpPr>
          <p:spPr>
            <a:xfrm>
              <a:off x="342525" y="2475825"/>
              <a:ext cx="7525" cy="6500"/>
            </a:xfrm>
            <a:custGeom>
              <a:rect b="b" l="l" r="r" t="t"/>
              <a:pathLst>
                <a:path extrusionOk="0" h="260" w="301">
                  <a:moveTo>
                    <a:pt x="1" y="1"/>
                  </a:moveTo>
                  <a:lnTo>
                    <a:pt x="1" y="84"/>
                  </a:lnTo>
                  <a:cubicBezTo>
                    <a:pt x="42" y="177"/>
                    <a:pt x="135" y="259"/>
                    <a:pt x="259" y="259"/>
                  </a:cubicBezTo>
                  <a:lnTo>
                    <a:pt x="301" y="259"/>
                  </a:ln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42"/>
            <p:cNvSpPr/>
            <p:nvPr/>
          </p:nvSpPr>
          <p:spPr>
            <a:xfrm>
              <a:off x="1041450" y="2416650"/>
              <a:ext cx="7775" cy="6475"/>
            </a:xfrm>
            <a:custGeom>
              <a:rect b="b" l="l" r="r" t="t"/>
              <a:pathLst>
                <a:path extrusionOk="0" h="259" w="311">
                  <a:moveTo>
                    <a:pt x="1" y="0"/>
                  </a:moveTo>
                  <a:lnTo>
                    <a:pt x="1" y="259"/>
                  </a:lnTo>
                  <a:lnTo>
                    <a:pt x="311" y="259"/>
                  </a:lnTo>
                  <a:cubicBezTo>
                    <a:pt x="311" y="217"/>
                    <a:pt x="259" y="166"/>
                    <a:pt x="259" y="124"/>
                  </a:cubicBezTo>
                  <a:cubicBezTo>
                    <a:pt x="259" y="124"/>
                    <a:pt x="259" y="83"/>
                    <a:pt x="218" y="83"/>
                  </a:cubicBezTo>
                  <a:lnTo>
                    <a:pt x="218" y="42"/>
                  </a:lnTo>
                  <a:cubicBezTo>
                    <a:pt x="176" y="42"/>
                    <a:pt x="135" y="0"/>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42"/>
            <p:cNvSpPr/>
            <p:nvPr/>
          </p:nvSpPr>
          <p:spPr>
            <a:xfrm>
              <a:off x="1104000" y="2412250"/>
              <a:ext cx="12950" cy="6500"/>
            </a:xfrm>
            <a:custGeom>
              <a:rect b="b" l="l" r="r" t="t"/>
              <a:pathLst>
                <a:path extrusionOk="0" h="260" w="518">
                  <a:moveTo>
                    <a:pt x="135" y="1"/>
                  </a:moveTo>
                  <a:cubicBezTo>
                    <a:pt x="83" y="42"/>
                    <a:pt x="42" y="83"/>
                    <a:pt x="42" y="135"/>
                  </a:cubicBezTo>
                  <a:cubicBezTo>
                    <a:pt x="1" y="176"/>
                    <a:pt x="1" y="218"/>
                    <a:pt x="1" y="259"/>
                  </a:cubicBezTo>
                  <a:lnTo>
                    <a:pt x="518" y="218"/>
                  </a:lnTo>
                  <a:lnTo>
                    <a:pt x="177"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42"/>
            <p:cNvSpPr/>
            <p:nvPr/>
          </p:nvSpPr>
          <p:spPr>
            <a:xfrm>
              <a:off x="1067300" y="2385375"/>
              <a:ext cx="9850" cy="7525"/>
            </a:xfrm>
            <a:custGeom>
              <a:rect b="b" l="l" r="r" t="t"/>
              <a:pathLst>
                <a:path extrusionOk="0" h="301" w="394">
                  <a:moveTo>
                    <a:pt x="1" y="0"/>
                  </a:moveTo>
                  <a:lnTo>
                    <a:pt x="1" y="42"/>
                  </a:lnTo>
                  <a:cubicBezTo>
                    <a:pt x="1" y="217"/>
                    <a:pt x="135" y="300"/>
                    <a:pt x="311" y="300"/>
                  </a:cubicBezTo>
                  <a:cubicBezTo>
                    <a:pt x="352" y="300"/>
                    <a:pt x="352" y="300"/>
                    <a:pt x="393" y="259"/>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42"/>
            <p:cNvSpPr/>
            <p:nvPr/>
          </p:nvSpPr>
          <p:spPr>
            <a:xfrm>
              <a:off x="902650" y="2426200"/>
              <a:ext cx="7525" cy="7525"/>
            </a:xfrm>
            <a:custGeom>
              <a:rect b="b" l="l" r="r" t="t"/>
              <a:pathLst>
                <a:path extrusionOk="0" h="301" w="301">
                  <a:moveTo>
                    <a:pt x="1" y="1"/>
                  </a:moveTo>
                  <a:lnTo>
                    <a:pt x="42" y="301"/>
                  </a:lnTo>
                  <a:lnTo>
                    <a:pt x="300" y="259"/>
                  </a:lnTo>
                  <a:lnTo>
                    <a:pt x="300" y="177"/>
                  </a:lnTo>
                  <a:cubicBezTo>
                    <a:pt x="259" y="135"/>
                    <a:pt x="259" y="135"/>
                    <a:pt x="218" y="94"/>
                  </a:cubicBezTo>
                  <a:cubicBezTo>
                    <a:pt x="176" y="42"/>
                    <a:pt x="176" y="42"/>
                    <a:pt x="125" y="42"/>
                  </a:cubicBezTo>
                  <a:cubicBezTo>
                    <a:pt x="83"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42"/>
            <p:cNvSpPr/>
            <p:nvPr/>
          </p:nvSpPr>
          <p:spPr>
            <a:xfrm>
              <a:off x="897225" y="2357450"/>
              <a:ext cx="8550" cy="13975"/>
            </a:xfrm>
            <a:custGeom>
              <a:rect b="b" l="l" r="r" t="t"/>
              <a:pathLst>
                <a:path extrusionOk="0" h="559" w="342">
                  <a:moveTo>
                    <a:pt x="1" y="1"/>
                  </a:moveTo>
                  <a:lnTo>
                    <a:pt x="42" y="559"/>
                  </a:lnTo>
                  <a:cubicBezTo>
                    <a:pt x="218" y="559"/>
                    <a:pt x="342" y="425"/>
                    <a:pt x="300" y="259"/>
                  </a:cubicBezTo>
                  <a:cubicBezTo>
                    <a:pt x="300" y="125"/>
                    <a:pt x="17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42"/>
            <p:cNvSpPr/>
            <p:nvPr/>
          </p:nvSpPr>
          <p:spPr>
            <a:xfrm>
              <a:off x="965200" y="2421500"/>
              <a:ext cx="15025" cy="7050"/>
            </a:xfrm>
            <a:custGeom>
              <a:rect b="b" l="l" r="r" t="t"/>
              <a:pathLst>
                <a:path extrusionOk="0" h="282" w="601">
                  <a:moveTo>
                    <a:pt x="342" y="0"/>
                  </a:moveTo>
                  <a:cubicBezTo>
                    <a:pt x="328" y="0"/>
                    <a:pt x="314" y="6"/>
                    <a:pt x="301" y="23"/>
                  </a:cubicBezTo>
                  <a:cubicBezTo>
                    <a:pt x="125" y="23"/>
                    <a:pt x="1" y="148"/>
                    <a:pt x="42" y="282"/>
                  </a:cubicBezTo>
                  <a:lnTo>
                    <a:pt x="600" y="230"/>
                  </a:lnTo>
                  <a:cubicBezTo>
                    <a:pt x="559" y="148"/>
                    <a:pt x="518" y="65"/>
                    <a:pt x="425" y="23"/>
                  </a:cubicBezTo>
                  <a:cubicBezTo>
                    <a:pt x="397" y="23"/>
                    <a:pt x="369"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42"/>
            <p:cNvSpPr/>
            <p:nvPr/>
          </p:nvSpPr>
          <p:spPr>
            <a:xfrm>
              <a:off x="960800" y="2352025"/>
              <a:ext cx="14000" cy="13975"/>
            </a:xfrm>
            <a:custGeom>
              <a:rect b="b" l="l" r="r" t="t"/>
              <a:pathLst>
                <a:path extrusionOk="0" h="559" w="560">
                  <a:moveTo>
                    <a:pt x="259" y="1"/>
                  </a:moveTo>
                  <a:cubicBezTo>
                    <a:pt x="84" y="42"/>
                    <a:pt x="1" y="166"/>
                    <a:pt x="1" y="300"/>
                  </a:cubicBezTo>
                  <a:cubicBezTo>
                    <a:pt x="1" y="476"/>
                    <a:pt x="125" y="559"/>
                    <a:pt x="301" y="559"/>
                  </a:cubicBezTo>
                  <a:cubicBezTo>
                    <a:pt x="435" y="559"/>
                    <a:pt x="559" y="424"/>
                    <a:pt x="559" y="259"/>
                  </a:cubicBezTo>
                  <a:cubicBezTo>
                    <a:pt x="518" y="12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42"/>
            <p:cNvSpPr/>
            <p:nvPr/>
          </p:nvSpPr>
          <p:spPr>
            <a:xfrm>
              <a:off x="923075" y="2320550"/>
              <a:ext cx="13975" cy="13350"/>
            </a:xfrm>
            <a:custGeom>
              <a:rect b="b" l="l" r="r" t="t"/>
              <a:pathLst>
                <a:path extrusionOk="0" h="534" w="559">
                  <a:moveTo>
                    <a:pt x="325" y="1"/>
                  </a:moveTo>
                  <a:cubicBezTo>
                    <a:pt x="304" y="1"/>
                    <a:pt x="282" y="3"/>
                    <a:pt x="259" y="9"/>
                  </a:cubicBezTo>
                  <a:cubicBezTo>
                    <a:pt x="135" y="9"/>
                    <a:pt x="0" y="133"/>
                    <a:pt x="0" y="267"/>
                  </a:cubicBezTo>
                  <a:cubicBezTo>
                    <a:pt x="0" y="420"/>
                    <a:pt x="133" y="533"/>
                    <a:pt x="249" y="533"/>
                  </a:cubicBezTo>
                  <a:cubicBezTo>
                    <a:pt x="267" y="533"/>
                    <a:pt x="284" y="531"/>
                    <a:pt x="300" y="525"/>
                  </a:cubicBezTo>
                  <a:cubicBezTo>
                    <a:pt x="476" y="525"/>
                    <a:pt x="559" y="391"/>
                    <a:pt x="559" y="267"/>
                  </a:cubicBezTo>
                  <a:cubicBezTo>
                    <a:pt x="559"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42"/>
            <p:cNvSpPr/>
            <p:nvPr/>
          </p:nvSpPr>
          <p:spPr>
            <a:xfrm>
              <a:off x="928500" y="2389775"/>
              <a:ext cx="13975" cy="13975"/>
            </a:xfrm>
            <a:custGeom>
              <a:rect b="b" l="l" r="r" t="t"/>
              <a:pathLst>
                <a:path extrusionOk="0" h="559" w="559">
                  <a:moveTo>
                    <a:pt x="259" y="0"/>
                  </a:moveTo>
                  <a:cubicBezTo>
                    <a:pt x="83" y="0"/>
                    <a:pt x="1" y="124"/>
                    <a:pt x="1" y="300"/>
                  </a:cubicBezTo>
                  <a:cubicBezTo>
                    <a:pt x="1" y="424"/>
                    <a:pt x="125" y="558"/>
                    <a:pt x="300" y="558"/>
                  </a:cubicBezTo>
                  <a:cubicBezTo>
                    <a:pt x="476" y="517"/>
                    <a:pt x="559" y="38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42"/>
            <p:cNvSpPr/>
            <p:nvPr/>
          </p:nvSpPr>
          <p:spPr>
            <a:xfrm>
              <a:off x="997525" y="2384325"/>
              <a:ext cx="13975" cy="14000"/>
            </a:xfrm>
            <a:custGeom>
              <a:rect b="b" l="l" r="r" t="t"/>
              <a:pathLst>
                <a:path extrusionOk="0" h="560" w="559">
                  <a:moveTo>
                    <a:pt x="259" y="1"/>
                  </a:moveTo>
                  <a:cubicBezTo>
                    <a:pt x="124" y="1"/>
                    <a:pt x="0" y="125"/>
                    <a:pt x="0" y="301"/>
                  </a:cubicBezTo>
                  <a:cubicBezTo>
                    <a:pt x="41" y="425"/>
                    <a:pt x="165" y="559"/>
                    <a:pt x="300" y="559"/>
                  </a:cubicBezTo>
                  <a:cubicBezTo>
                    <a:pt x="465" y="559"/>
                    <a:pt x="558" y="383"/>
                    <a:pt x="558" y="259"/>
                  </a:cubicBezTo>
                  <a:cubicBezTo>
                    <a:pt x="558" y="84"/>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42"/>
            <p:cNvSpPr/>
            <p:nvPr/>
          </p:nvSpPr>
          <p:spPr>
            <a:xfrm>
              <a:off x="892825" y="2294900"/>
              <a:ext cx="7775" cy="7525"/>
            </a:xfrm>
            <a:custGeom>
              <a:rect b="b" l="l" r="r" t="t"/>
              <a:pathLst>
                <a:path extrusionOk="0" h="301" w="311">
                  <a:moveTo>
                    <a:pt x="1" y="1"/>
                  </a:moveTo>
                  <a:lnTo>
                    <a:pt x="52" y="300"/>
                  </a:lnTo>
                  <a:cubicBezTo>
                    <a:pt x="177" y="259"/>
                    <a:pt x="311"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42"/>
            <p:cNvSpPr/>
            <p:nvPr/>
          </p:nvSpPr>
          <p:spPr>
            <a:xfrm>
              <a:off x="1035000" y="2416650"/>
              <a:ext cx="6475" cy="7525"/>
            </a:xfrm>
            <a:custGeom>
              <a:rect b="b" l="l" r="r" t="t"/>
              <a:pathLst>
                <a:path extrusionOk="0" h="301" w="259">
                  <a:moveTo>
                    <a:pt x="259" y="0"/>
                  </a:moveTo>
                  <a:cubicBezTo>
                    <a:pt x="217" y="0"/>
                    <a:pt x="135" y="0"/>
                    <a:pt x="93" y="42"/>
                  </a:cubicBezTo>
                  <a:cubicBezTo>
                    <a:pt x="52" y="83"/>
                    <a:pt x="0" y="166"/>
                    <a:pt x="0" y="217"/>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42"/>
            <p:cNvSpPr/>
            <p:nvPr/>
          </p:nvSpPr>
          <p:spPr>
            <a:xfrm>
              <a:off x="764875" y="2437075"/>
              <a:ext cx="7525" cy="7500"/>
            </a:xfrm>
            <a:custGeom>
              <a:rect b="b" l="l" r="r" t="t"/>
              <a:pathLst>
                <a:path extrusionOk="0" h="300" w="301">
                  <a:moveTo>
                    <a:pt x="1" y="0"/>
                  </a:moveTo>
                  <a:lnTo>
                    <a:pt x="1" y="300"/>
                  </a:lnTo>
                  <a:lnTo>
                    <a:pt x="301" y="259"/>
                  </a:lnTo>
                  <a:cubicBezTo>
                    <a:pt x="301" y="217"/>
                    <a:pt x="259" y="176"/>
                    <a:pt x="259" y="176"/>
                  </a:cubicBezTo>
                  <a:cubicBezTo>
                    <a:pt x="259" y="124"/>
                    <a:pt x="259" y="124"/>
                    <a:pt x="208" y="124"/>
                  </a:cubicBezTo>
                  <a:lnTo>
                    <a:pt x="166" y="83"/>
                  </a:lnTo>
                  <a:cubicBezTo>
                    <a:pt x="166" y="41"/>
                    <a:pt x="125" y="41"/>
                    <a:pt x="84" y="41"/>
                  </a:cubicBezTo>
                  <a:cubicBezTo>
                    <a:pt x="84"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42"/>
            <p:cNvSpPr/>
            <p:nvPr/>
          </p:nvSpPr>
          <p:spPr>
            <a:xfrm>
              <a:off x="759450" y="2368050"/>
              <a:ext cx="7525" cy="13975"/>
            </a:xfrm>
            <a:custGeom>
              <a:rect b="b" l="l" r="r" t="t"/>
              <a:pathLst>
                <a:path extrusionOk="0" h="559" w="301">
                  <a:moveTo>
                    <a:pt x="1" y="1"/>
                  </a:moveTo>
                  <a:lnTo>
                    <a:pt x="42" y="559"/>
                  </a:lnTo>
                  <a:cubicBezTo>
                    <a:pt x="84" y="559"/>
                    <a:pt x="125" y="518"/>
                    <a:pt x="125" y="518"/>
                  </a:cubicBezTo>
                  <a:cubicBezTo>
                    <a:pt x="166" y="518"/>
                    <a:pt x="166" y="518"/>
                    <a:pt x="166" y="476"/>
                  </a:cubicBezTo>
                  <a:cubicBezTo>
                    <a:pt x="259" y="435"/>
                    <a:pt x="301" y="352"/>
                    <a:pt x="301" y="259"/>
                  </a:cubicBezTo>
                  <a:cubicBezTo>
                    <a:pt x="301" y="135"/>
                    <a:pt x="166"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42"/>
            <p:cNvSpPr/>
            <p:nvPr/>
          </p:nvSpPr>
          <p:spPr>
            <a:xfrm>
              <a:off x="827175" y="2431625"/>
              <a:ext cx="13975" cy="7525"/>
            </a:xfrm>
            <a:custGeom>
              <a:rect b="b" l="l" r="r" t="t"/>
              <a:pathLst>
                <a:path extrusionOk="0" h="301" w="559">
                  <a:moveTo>
                    <a:pt x="259" y="1"/>
                  </a:moveTo>
                  <a:cubicBezTo>
                    <a:pt x="176" y="1"/>
                    <a:pt x="135" y="42"/>
                    <a:pt x="94" y="135"/>
                  </a:cubicBezTo>
                  <a:cubicBezTo>
                    <a:pt x="42" y="177"/>
                    <a:pt x="1" y="218"/>
                    <a:pt x="1" y="301"/>
                  </a:cubicBezTo>
                  <a:lnTo>
                    <a:pt x="559" y="259"/>
                  </a:lnTo>
                  <a:cubicBezTo>
                    <a:pt x="559" y="135"/>
                    <a:pt x="435" y="42"/>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42"/>
            <p:cNvSpPr/>
            <p:nvPr/>
          </p:nvSpPr>
          <p:spPr>
            <a:xfrm>
              <a:off x="821750" y="2362625"/>
              <a:ext cx="14250" cy="14250"/>
            </a:xfrm>
            <a:custGeom>
              <a:rect b="b" l="l" r="r" t="t"/>
              <a:pathLst>
                <a:path extrusionOk="0" h="570" w="570">
                  <a:moveTo>
                    <a:pt x="259" y="0"/>
                  </a:moveTo>
                  <a:cubicBezTo>
                    <a:pt x="135" y="0"/>
                    <a:pt x="1" y="135"/>
                    <a:pt x="1" y="311"/>
                  </a:cubicBezTo>
                  <a:cubicBezTo>
                    <a:pt x="1" y="476"/>
                    <a:pt x="176" y="569"/>
                    <a:pt x="311" y="569"/>
                  </a:cubicBezTo>
                  <a:cubicBezTo>
                    <a:pt x="476" y="569"/>
                    <a:pt x="569" y="435"/>
                    <a:pt x="569" y="259"/>
                  </a:cubicBezTo>
                  <a:cubicBezTo>
                    <a:pt x="569" y="9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42"/>
            <p:cNvSpPr/>
            <p:nvPr/>
          </p:nvSpPr>
          <p:spPr>
            <a:xfrm>
              <a:off x="784275" y="2330325"/>
              <a:ext cx="15025" cy="14225"/>
            </a:xfrm>
            <a:custGeom>
              <a:rect b="b" l="l" r="r" t="t"/>
              <a:pathLst>
                <a:path extrusionOk="0" h="569" w="601">
                  <a:moveTo>
                    <a:pt x="300" y="0"/>
                  </a:moveTo>
                  <a:cubicBezTo>
                    <a:pt x="124" y="52"/>
                    <a:pt x="0" y="176"/>
                    <a:pt x="42" y="310"/>
                  </a:cubicBezTo>
                  <a:cubicBezTo>
                    <a:pt x="42" y="476"/>
                    <a:pt x="166" y="569"/>
                    <a:pt x="342" y="569"/>
                  </a:cubicBezTo>
                  <a:cubicBezTo>
                    <a:pt x="466" y="569"/>
                    <a:pt x="600" y="434"/>
                    <a:pt x="559" y="259"/>
                  </a:cubicBezTo>
                  <a:cubicBezTo>
                    <a:pt x="559" y="134"/>
                    <a:pt x="42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42"/>
            <p:cNvSpPr/>
            <p:nvPr/>
          </p:nvSpPr>
          <p:spPr>
            <a:xfrm>
              <a:off x="789450" y="2400175"/>
              <a:ext cx="15275" cy="13325"/>
            </a:xfrm>
            <a:custGeom>
              <a:rect b="b" l="l" r="r" t="t"/>
              <a:pathLst>
                <a:path extrusionOk="0" h="533" w="611">
                  <a:moveTo>
                    <a:pt x="322" y="0"/>
                  </a:moveTo>
                  <a:cubicBezTo>
                    <a:pt x="302" y="0"/>
                    <a:pt x="280" y="3"/>
                    <a:pt x="259" y="8"/>
                  </a:cubicBezTo>
                  <a:cubicBezTo>
                    <a:pt x="135" y="8"/>
                    <a:pt x="0" y="142"/>
                    <a:pt x="52" y="308"/>
                  </a:cubicBezTo>
                  <a:cubicBezTo>
                    <a:pt x="52" y="424"/>
                    <a:pt x="145" y="533"/>
                    <a:pt x="257" y="533"/>
                  </a:cubicBezTo>
                  <a:cubicBezTo>
                    <a:pt x="275" y="533"/>
                    <a:pt x="292" y="530"/>
                    <a:pt x="310" y="525"/>
                  </a:cubicBezTo>
                  <a:cubicBezTo>
                    <a:pt x="476" y="525"/>
                    <a:pt x="610" y="401"/>
                    <a:pt x="569" y="266"/>
                  </a:cubicBezTo>
                  <a:cubicBezTo>
                    <a:pt x="569" y="122"/>
                    <a:pt x="466" y="0"/>
                    <a:pt x="32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42"/>
            <p:cNvSpPr/>
            <p:nvPr/>
          </p:nvSpPr>
          <p:spPr>
            <a:xfrm>
              <a:off x="854050" y="2325150"/>
              <a:ext cx="14250" cy="14175"/>
            </a:xfrm>
            <a:custGeom>
              <a:rect b="b" l="l" r="r" t="t"/>
              <a:pathLst>
                <a:path extrusionOk="0" h="567" w="570">
                  <a:moveTo>
                    <a:pt x="259" y="0"/>
                  </a:moveTo>
                  <a:cubicBezTo>
                    <a:pt x="94" y="42"/>
                    <a:pt x="1" y="166"/>
                    <a:pt x="1" y="300"/>
                  </a:cubicBezTo>
                  <a:cubicBezTo>
                    <a:pt x="1" y="445"/>
                    <a:pt x="104" y="566"/>
                    <a:pt x="248" y="566"/>
                  </a:cubicBezTo>
                  <a:cubicBezTo>
                    <a:pt x="268" y="566"/>
                    <a:pt x="289" y="564"/>
                    <a:pt x="311" y="559"/>
                  </a:cubicBezTo>
                  <a:cubicBezTo>
                    <a:pt x="435" y="559"/>
                    <a:pt x="570" y="424"/>
                    <a:pt x="570" y="259"/>
                  </a:cubicBezTo>
                  <a:cubicBezTo>
                    <a:pt x="570" y="124"/>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42"/>
            <p:cNvSpPr/>
            <p:nvPr/>
          </p:nvSpPr>
          <p:spPr>
            <a:xfrm>
              <a:off x="859500" y="2394750"/>
              <a:ext cx="13975" cy="14425"/>
            </a:xfrm>
            <a:custGeom>
              <a:rect b="b" l="l" r="r" t="t"/>
              <a:pathLst>
                <a:path extrusionOk="0" h="577" w="559">
                  <a:moveTo>
                    <a:pt x="308" y="0"/>
                  </a:moveTo>
                  <a:cubicBezTo>
                    <a:pt x="292" y="0"/>
                    <a:pt x="275" y="3"/>
                    <a:pt x="258" y="8"/>
                  </a:cubicBezTo>
                  <a:cubicBezTo>
                    <a:pt x="93" y="8"/>
                    <a:pt x="0" y="142"/>
                    <a:pt x="0" y="318"/>
                  </a:cubicBezTo>
                  <a:cubicBezTo>
                    <a:pt x="0" y="442"/>
                    <a:pt x="134" y="576"/>
                    <a:pt x="300" y="576"/>
                  </a:cubicBezTo>
                  <a:cubicBezTo>
                    <a:pt x="434" y="525"/>
                    <a:pt x="558" y="401"/>
                    <a:pt x="558" y="266"/>
                  </a:cubicBezTo>
                  <a:cubicBezTo>
                    <a:pt x="522" y="121"/>
                    <a:pt x="422"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42"/>
            <p:cNvSpPr/>
            <p:nvPr/>
          </p:nvSpPr>
          <p:spPr>
            <a:xfrm>
              <a:off x="754025" y="2305750"/>
              <a:ext cx="7525" cy="7525"/>
            </a:xfrm>
            <a:custGeom>
              <a:rect b="b" l="l" r="r" t="t"/>
              <a:pathLst>
                <a:path extrusionOk="0" h="301" w="301">
                  <a:moveTo>
                    <a:pt x="1" y="1"/>
                  </a:moveTo>
                  <a:lnTo>
                    <a:pt x="42" y="301"/>
                  </a:lnTo>
                  <a:cubicBezTo>
                    <a:pt x="125" y="259"/>
                    <a:pt x="218" y="208"/>
                    <a:pt x="259" y="125"/>
                  </a:cubicBezTo>
                  <a:cubicBezTo>
                    <a:pt x="301" y="84"/>
                    <a:pt x="301"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42"/>
            <p:cNvSpPr/>
            <p:nvPr/>
          </p:nvSpPr>
          <p:spPr>
            <a:xfrm>
              <a:off x="816575" y="2300325"/>
              <a:ext cx="14000" cy="7525"/>
            </a:xfrm>
            <a:custGeom>
              <a:rect b="b" l="l" r="r" t="t"/>
              <a:pathLst>
                <a:path extrusionOk="0" h="301" w="560">
                  <a:moveTo>
                    <a:pt x="559" y="1"/>
                  </a:moveTo>
                  <a:lnTo>
                    <a:pt x="1" y="42"/>
                  </a:lnTo>
                  <a:cubicBezTo>
                    <a:pt x="1" y="42"/>
                    <a:pt x="1" y="83"/>
                    <a:pt x="42" y="83"/>
                  </a:cubicBezTo>
                  <a:cubicBezTo>
                    <a:pt x="42" y="218"/>
                    <a:pt x="166" y="301"/>
                    <a:pt x="301" y="301"/>
                  </a:cubicBezTo>
                  <a:cubicBezTo>
                    <a:pt x="466" y="259"/>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42"/>
            <p:cNvSpPr/>
            <p:nvPr/>
          </p:nvSpPr>
          <p:spPr>
            <a:xfrm>
              <a:off x="896200" y="2426200"/>
              <a:ext cx="7500" cy="7525"/>
            </a:xfrm>
            <a:custGeom>
              <a:rect b="b" l="l" r="r" t="t"/>
              <a:pathLst>
                <a:path extrusionOk="0" h="301" w="300">
                  <a:moveTo>
                    <a:pt x="259" y="1"/>
                  </a:moveTo>
                  <a:cubicBezTo>
                    <a:pt x="217" y="42"/>
                    <a:pt x="176" y="42"/>
                    <a:pt x="124" y="94"/>
                  </a:cubicBezTo>
                  <a:cubicBezTo>
                    <a:pt x="83" y="135"/>
                    <a:pt x="42" y="177"/>
                    <a:pt x="42" y="218"/>
                  </a:cubicBezTo>
                  <a:cubicBezTo>
                    <a:pt x="0" y="259"/>
                    <a:pt x="0" y="259"/>
                    <a:pt x="0" y="301"/>
                  </a:cubicBezTo>
                  <a:lnTo>
                    <a:pt x="300" y="30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42"/>
            <p:cNvSpPr/>
            <p:nvPr/>
          </p:nvSpPr>
          <p:spPr>
            <a:xfrm>
              <a:off x="890775" y="2357450"/>
              <a:ext cx="7500" cy="13975"/>
            </a:xfrm>
            <a:custGeom>
              <a:rect b="b" l="l" r="r" t="t"/>
              <a:pathLst>
                <a:path extrusionOk="0" h="559" w="300">
                  <a:moveTo>
                    <a:pt x="217" y="1"/>
                  </a:moveTo>
                  <a:cubicBezTo>
                    <a:pt x="176" y="42"/>
                    <a:pt x="134" y="42"/>
                    <a:pt x="83" y="83"/>
                  </a:cubicBezTo>
                  <a:lnTo>
                    <a:pt x="41" y="125"/>
                  </a:lnTo>
                  <a:cubicBezTo>
                    <a:pt x="41" y="166"/>
                    <a:pt x="0" y="259"/>
                    <a:pt x="41" y="301"/>
                  </a:cubicBezTo>
                  <a:cubicBezTo>
                    <a:pt x="41" y="42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42"/>
            <p:cNvSpPr/>
            <p:nvPr/>
          </p:nvSpPr>
          <p:spPr>
            <a:xfrm>
              <a:off x="886375" y="2294900"/>
              <a:ext cx="7775" cy="7525"/>
            </a:xfrm>
            <a:custGeom>
              <a:rect b="b" l="l" r="r" t="t"/>
              <a:pathLst>
                <a:path extrusionOk="0" h="301" w="311">
                  <a:moveTo>
                    <a:pt x="259" y="1"/>
                  </a:moveTo>
                  <a:lnTo>
                    <a:pt x="0" y="42"/>
                  </a:lnTo>
                  <a:cubicBezTo>
                    <a:pt x="0" y="125"/>
                    <a:pt x="52" y="218"/>
                    <a:pt x="135" y="259"/>
                  </a:cubicBezTo>
                  <a:cubicBezTo>
                    <a:pt x="176" y="300"/>
                    <a:pt x="217" y="300"/>
                    <a:pt x="310" y="300"/>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42"/>
            <p:cNvSpPr/>
            <p:nvPr/>
          </p:nvSpPr>
          <p:spPr>
            <a:xfrm>
              <a:off x="625825" y="2447925"/>
              <a:ext cx="7525" cy="6475"/>
            </a:xfrm>
            <a:custGeom>
              <a:rect b="b" l="l" r="r" t="t"/>
              <a:pathLst>
                <a:path extrusionOk="0" h="259" w="301">
                  <a:moveTo>
                    <a:pt x="1" y="0"/>
                  </a:moveTo>
                  <a:lnTo>
                    <a:pt x="42" y="259"/>
                  </a:lnTo>
                  <a:lnTo>
                    <a:pt x="300" y="259"/>
                  </a:lnTo>
                  <a:cubicBezTo>
                    <a:pt x="300" y="207"/>
                    <a:pt x="300" y="166"/>
                    <a:pt x="259" y="124"/>
                  </a:cubicBezTo>
                  <a:cubicBezTo>
                    <a:pt x="259" y="124"/>
                    <a:pt x="259" y="83"/>
                    <a:pt x="218"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42"/>
            <p:cNvSpPr/>
            <p:nvPr/>
          </p:nvSpPr>
          <p:spPr>
            <a:xfrm>
              <a:off x="620400" y="2378700"/>
              <a:ext cx="7525" cy="14200"/>
            </a:xfrm>
            <a:custGeom>
              <a:rect b="b" l="l" r="r" t="t"/>
              <a:pathLst>
                <a:path extrusionOk="0" h="568" w="301">
                  <a:moveTo>
                    <a:pt x="67" y="1"/>
                  </a:moveTo>
                  <a:cubicBezTo>
                    <a:pt x="46" y="1"/>
                    <a:pt x="23" y="3"/>
                    <a:pt x="0" y="9"/>
                  </a:cubicBezTo>
                  <a:lnTo>
                    <a:pt x="42" y="567"/>
                  </a:lnTo>
                  <a:cubicBezTo>
                    <a:pt x="93" y="567"/>
                    <a:pt x="135" y="526"/>
                    <a:pt x="176" y="526"/>
                  </a:cubicBezTo>
                  <a:cubicBezTo>
                    <a:pt x="176" y="526"/>
                    <a:pt x="176" y="484"/>
                    <a:pt x="218" y="484"/>
                  </a:cubicBezTo>
                  <a:cubicBezTo>
                    <a:pt x="259" y="443"/>
                    <a:pt x="300" y="350"/>
                    <a:pt x="300" y="267"/>
                  </a:cubicBezTo>
                  <a:cubicBezTo>
                    <a:pt x="300" y="115"/>
                    <a:pt x="207" y="1"/>
                    <a:pt x="6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42"/>
            <p:cNvSpPr/>
            <p:nvPr/>
          </p:nvSpPr>
          <p:spPr>
            <a:xfrm>
              <a:off x="688375" y="2442500"/>
              <a:ext cx="13975" cy="7525"/>
            </a:xfrm>
            <a:custGeom>
              <a:rect b="b" l="l" r="r" t="t"/>
              <a:pathLst>
                <a:path extrusionOk="0" h="301" w="559">
                  <a:moveTo>
                    <a:pt x="259" y="0"/>
                  </a:moveTo>
                  <a:cubicBezTo>
                    <a:pt x="125" y="0"/>
                    <a:pt x="1" y="124"/>
                    <a:pt x="42" y="300"/>
                  </a:cubicBezTo>
                  <a:lnTo>
                    <a:pt x="559" y="259"/>
                  </a:lnTo>
                  <a:cubicBezTo>
                    <a:pt x="559" y="166"/>
                    <a:pt x="518" y="83"/>
                    <a:pt x="424" y="42"/>
                  </a:cubicBezTo>
                  <a:cubicBezTo>
                    <a:pt x="383" y="0"/>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42"/>
            <p:cNvSpPr/>
            <p:nvPr/>
          </p:nvSpPr>
          <p:spPr>
            <a:xfrm>
              <a:off x="682950" y="2373475"/>
              <a:ext cx="15025" cy="14000"/>
            </a:xfrm>
            <a:custGeom>
              <a:rect b="b" l="l" r="r" t="t"/>
              <a:pathLst>
                <a:path extrusionOk="0" h="560" w="601">
                  <a:moveTo>
                    <a:pt x="300" y="1"/>
                  </a:moveTo>
                  <a:cubicBezTo>
                    <a:pt x="125" y="1"/>
                    <a:pt x="0" y="135"/>
                    <a:pt x="42" y="301"/>
                  </a:cubicBezTo>
                  <a:cubicBezTo>
                    <a:pt x="42" y="435"/>
                    <a:pt x="176" y="559"/>
                    <a:pt x="342" y="559"/>
                  </a:cubicBezTo>
                  <a:cubicBezTo>
                    <a:pt x="476" y="518"/>
                    <a:pt x="600" y="394"/>
                    <a:pt x="600" y="259"/>
                  </a:cubicBezTo>
                  <a:cubicBezTo>
                    <a:pt x="559" y="83"/>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42"/>
            <p:cNvSpPr/>
            <p:nvPr/>
          </p:nvSpPr>
          <p:spPr>
            <a:xfrm>
              <a:off x="646250" y="2341175"/>
              <a:ext cx="13975" cy="13975"/>
            </a:xfrm>
            <a:custGeom>
              <a:rect b="b" l="l" r="r" t="t"/>
              <a:pathLst>
                <a:path extrusionOk="0" h="559" w="559">
                  <a:moveTo>
                    <a:pt x="259" y="0"/>
                  </a:moveTo>
                  <a:cubicBezTo>
                    <a:pt x="93" y="0"/>
                    <a:pt x="0" y="135"/>
                    <a:pt x="0" y="300"/>
                  </a:cubicBezTo>
                  <a:cubicBezTo>
                    <a:pt x="0" y="476"/>
                    <a:pt x="135" y="559"/>
                    <a:pt x="300" y="559"/>
                  </a:cubicBezTo>
                  <a:cubicBezTo>
                    <a:pt x="476" y="559"/>
                    <a:pt x="559" y="435"/>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42"/>
            <p:cNvSpPr/>
            <p:nvPr/>
          </p:nvSpPr>
          <p:spPr>
            <a:xfrm>
              <a:off x="651675" y="2410175"/>
              <a:ext cx="13975" cy="14200"/>
            </a:xfrm>
            <a:custGeom>
              <a:rect b="b" l="l" r="r" t="t"/>
              <a:pathLst>
                <a:path extrusionOk="0" h="568" w="559">
                  <a:moveTo>
                    <a:pt x="259" y="1"/>
                  </a:moveTo>
                  <a:cubicBezTo>
                    <a:pt x="83" y="42"/>
                    <a:pt x="0" y="166"/>
                    <a:pt x="0" y="301"/>
                  </a:cubicBezTo>
                  <a:cubicBezTo>
                    <a:pt x="0" y="453"/>
                    <a:pt x="102" y="567"/>
                    <a:pt x="237" y="567"/>
                  </a:cubicBezTo>
                  <a:cubicBezTo>
                    <a:pt x="258" y="567"/>
                    <a:pt x="279" y="565"/>
                    <a:pt x="300" y="559"/>
                  </a:cubicBezTo>
                  <a:cubicBezTo>
                    <a:pt x="435" y="559"/>
                    <a:pt x="559" y="425"/>
                    <a:pt x="559" y="259"/>
                  </a:cubicBezTo>
                  <a:cubicBezTo>
                    <a:pt x="559" y="12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42"/>
            <p:cNvSpPr/>
            <p:nvPr/>
          </p:nvSpPr>
          <p:spPr>
            <a:xfrm>
              <a:off x="715250" y="2335750"/>
              <a:ext cx="14000" cy="13975"/>
            </a:xfrm>
            <a:custGeom>
              <a:rect b="b" l="l" r="r" t="t"/>
              <a:pathLst>
                <a:path extrusionOk="0" h="559" w="560">
                  <a:moveTo>
                    <a:pt x="259" y="0"/>
                  </a:moveTo>
                  <a:cubicBezTo>
                    <a:pt x="125" y="42"/>
                    <a:pt x="1" y="176"/>
                    <a:pt x="1" y="300"/>
                  </a:cubicBezTo>
                  <a:cubicBezTo>
                    <a:pt x="42" y="476"/>
                    <a:pt x="177" y="559"/>
                    <a:pt x="301" y="559"/>
                  </a:cubicBezTo>
                  <a:cubicBezTo>
                    <a:pt x="476" y="559"/>
                    <a:pt x="559" y="434"/>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42"/>
            <p:cNvSpPr/>
            <p:nvPr/>
          </p:nvSpPr>
          <p:spPr>
            <a:xfrm>
              <a:off x="720675" y="2405575"/>
              <a:ext cx="14000" cy="13375"/>
            </a:xfrm>
            <a:custGeom>
              <a:rect b="b" l="l" r="r" t="t"/>
              <a:pathLst>
                <a:path extrusionOk="0" h="535" w="560">
                  <a:moveTo>
                    <a:pt x="324" y="1"/>
                  </a:moveTo>
                  <a:cubicBezTo>
                    <a:pt x="303" y="1"/>
                    <a:pt x="281" y="4"/>
                    <a:pt x="259" y="9"/>
                  </a:cubicBezTo>
                  <a:cubicBezTo>
                    <a:pt x="125" y="9"/>
                    <a:pt x="1" y="143"/>
                    <a:pt x="1" y="268"/>
                  </a:cubicBezTo>
                  <a:cubicBezTo>
                    <a:pt x="37" y="420"/>
                    <a:pt x="135" y="534"/>
                    <a:pt x="249" y="534"/>
                  </a:cubicBezTo>
                  <a:cubicBezTo>
                    <a:pt x="266" y="534"/>
                    <a:pt x="283" y="531"/>
                    <a:pt x="301" y="526"/>
                  </a:cubicBezTo>
                  <a:cubicBezTo>
                    <a:pt x="477" y="526"/>
                    <a:pt x="559" y="402"/>
                    <a:pt x="559" y="226"/>
                  </a:cubicBezTo>
                  <a:cubicBezTo>
                    <a:pt x="559" y="110"/>
                    <a:pt x="458" y="1"/>
                    <a:pt x="3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42"/>
            <p:cNvSpPr/>
            <p:nvPr/>
          </p:nvSpPr>
          <p:spPr>
            <a:xfrm>
              <a:off x="616250" y="2315325"/>
              <a:ext cx="7525" cy="7525"/>
            </a:xfrm>
            <a:custGeom>
              <a:rect b="b" l="l" r="r" t="t"/>
              <a:pathLst>
                <a:path extrusionOk="0" h="301" w="301">
                  <a:moveTo>
                    <a:pt x="259" y="0"/>
                  </a:moveTo>
                  <a:lnTo>
                    <a:pt x="1" y="42"/>
                  </a:lnTo>
                  <a:lnTo>
                    <a:pt x="1" y="300"/>
                  </a:lnTo>
                  <a:cubicBezTo>
                    <a:pt x="166" y="300"/>
                    <a:pt x="301" y="176"/>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42"/>
            <p:cNvSpPr/>
            <p:nvPr/>
          </p:nvSpPr>
          <p:spPr>
            <a:xfrm>
              <a:off x="678550" y="2309900"/>
              <a:ext cx="14000" cy="7525"/>
            </a:xfrm>
            <a:custGeom>
              <a:rect b="b" l="l" r="r" t="t"/>
              <a:pathLst>
                <a:path extrusionOk="0" h="301" w="560">
                  <a:moveTo>
                    <a:pt x="559" y="0"/>
                  </a:moveTo>
                  <a:lnTo>
                    <a:pt x="1" y="42"/>
                  </a:lnTo>
                  <a:cubicBezTo>
                    <a:pt x="1" y="176"/>
                    <a:pt x="94" y="259"/>
                    <a:pt x="176" y="300"/>
                  </a:cubicBezTo>
                  <a:lnTo>
                    <a:pt x="352" y="300"/>
                  </a:lnTo>
                  <a:cubicBezTo>
                    <a:pt x="476" y="259"/>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42"/>
            <p:cNvSpPr/>
            <p:nvPr/>
          </p:nvSpPr>
          <p:spPr>
            <a:xfrm>
              <a:off x="758425" y="2437075"/>
              <a:ext cx="6475" cy="7500"/>
            </a:xfrm>
            <a:custGeom>
              <a:rect b="b" l="l" r="r" t="t"/>
              <a:pathLst>
                <a:path extrusionOk="0" h="300" w="259">
                  <a:moveTo>
                    <a:pt x="259" y="0"/>
                  </a:moveTo>
                  <a:cubicBezTo>
                    <a:pt x="166" y="0"/>
                    <a:pt x="125" y="41"/>
                    <a:pt x="83" y="83"/>
                  </a:cubicBezTo>
                  <a:lnTo>
                    <a:pt x="42" y="83"/>
                  </a:lnTo>
                  <a:cubicBezTo>
                    <a:pt x="0" y="176"/>
                    <a:pt x="0" y="217"/>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42"/>
            <p:cNvSpPr/>
            <p:nvPr/>
          </p:nvSpPr>
          <p:spPr>
            <a:xfrm>
              <a:off x="753000" y="2368050"/>
              <a:ext cx="7525" cy="13975"/>
            </a:xfrm>
            <a:custGeom>
              <a:rect b="b" l="l" r="r" t="t"/>
              <a:pathLst>
                <a:path extrusionOk="0" h="559" w="301">
                  <a:moveTo>
                    <a:pt x="217" y="1"/>
                  </a:moveTo>
                  <a:cubicBezTo>
                    <a:pt x="124" y="42"/>
                    <a:pt x="83" y="42"/>
                    <a:pt x="42" y="94"/>
                  </a:cubicBezTo>
                  <a:lnTo>
                    <a:pt x="42" y="135"/>
                  </a:lnTo>
                  <a:cubicBezTo>
                    <a:pt x="0" y="176"/>
                    <a:pt x="0" y="259"/>
                    <a:pt x="0" y="300"/>
                  </a:cubicBezTo>
                  <a:cubicBezTo>
                    <a:pt x="0" y="435"/>
                    <a:pt x="83" y="518"/>
                    <a:pt x="166" y="518"/>
                  </a:cubicBezTo>
                  <a:cubicBezTo>
                    <a:pt x="21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42"/>
            <p:cNvSpPr/>
            <p:nvPr/>
          </p:nvSpPr>
          <p:spPr>
            <a:xfrm>
              <a:off x="747575" y="2305750"/>
              <a:ext cx="7525" cy="7525"/>
            </a:xfrm>
            <a:custGeom>
              <a:rect b="b" l="l" r="r" t="t"/>
              <a:pathLst>
                <a:path extrusionOk="0" h="301" w="301">
                  <a:moveTo>
                    <a:pt x="259" y="1"/>
                  </a:moveTo>
                  <a:lnTo>
                    <a:pt x="0" y="42"/>
                  </a:lnTo>
                  <a:cubicBezTo>
                    <a:pt x="0" y="125"/>
                    <a:pt x="42" y="208"/>
                    <a:pt x="124" y="259"/>
                  </a:cubicBezTo>
                  <a:cubicBezTo>
                    <a:pt x="176" y="259"/>
                    <a:pt x="259"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42"/>
            <p:cNvSpPr/>
            <p:nvPr/>
          </p:nvSpPr>
          <p:spPr>
            <a:xfrm>
              <a:off x="488050" y="2458525"/>
              <a:ext cx="7525" cy="6475"/>
            </a:xfrm>
            <a:custGeom>
              <a:rect b="b" l="l" r="r" t="t"/>
              <a:pathLst>
                <a:path extrusionOk="0" h="259" w="301">
                  <a:moveTo>
                    <a:pt x="1" y="0"/>
                  </a:moveTo>
                  <a:lnTo>
                    <a:pt x="1" y="259"/>
                  </a:lnTo>
                  <a:lnTo>
                    <a:pt x="301" y="259"/>
                  </a:lnTo>
                  <a:cubicBezTo>
                    <a:pt x="259" y="217"/>
                    <a:pt x="259" y="176"/>
                    <a:pt x="259" y="135"/>
                  </a:cubicBezTo>
                  <a:cubicBezTo>
                    <a:pt x="218" y="135"/>
                    <a:pt x="218" y="93"/>
                    <a:pt x="166" y="42"/>
                  </a:cubicBezTo>
                  <a:lnTo>
                    <a:pt x="125" y="42"/>
                  </a:lnTo>
                  <a:cubicBezTo>
                    <a:pt x="84"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42"/>
            <p:cNvSpPr/>
            <p:nvPr/>
          </p:nvSpPr>
          <p:spPr>
            <a:xfrm>
              <a:off x="482625" y="2388475"/>
              <a:ext cx="7525" cy="14250"/>
            </a:xfrm>
            <a:custGeom>
              <a:rect b="b" l="l" r="r" t="t"/>
              <a:pathLst>
                <a:path extrusionOk="0" h="570" w="301">
                  <a:moveTo>
                    <a:pt x="1" y="0"/>
                  </a:moveTo>
                  <a:lnTo>
                    <a:pt x="42" y="569"/>
                  </a:lnTo>
                  <a:lnTo>
                    <a:pt x="125" y="569"/>
                  </a:lnTo>
                  <a:lnTo>
                    <a:pt x="176" y="517"/>
                  </a:lnTo>
                  <a:cubicBezTo>
                    <a:pt x="259" y="476"/>
                    <a:pt x="301" y="393"/>
                    <a:pt x="301" y="259"/>
                  </a:cubicBezTo>
                  <a:cubicBezTo>
                    <a:pt x="259" y="135"/>
                    <a:pt x="176" y="52"/>
                    <a:pt x="42" y="52"/>
                  </a:cubicBezTo>
                  <a:cubicBezTo>
                    <a:pt x="42" y="0"/>
                    <a:pt x="1"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42"/>
            <p:cNvSpPr/>
            <p:nvPr/>
          </p:nvSpPr>
          <p:spPr>
            <a:xfrm>
              <a:off x="550350" y="2453100"/>
              <a:ext cx="14250" cy="7775"/>
            </a:xfrm>
            <a:custGeom>
              <a:rect b="b" l="l" r="r" t="t"/>
              <a:pathLst>
                <a:path extrusionOk="0" h="311" w="570">
                  <a:moveTo>
                    <a:pt x="259" y="0"/>
                  </a:moveTo>
                  <a:cubicBezTo>
                    <a:pt x="176" y="0"/>
                    <a:pt x="135" y="52"/>
                    <a:pt x="94" y="93"/>
                  </a:cubicBezTo>
                  <a:cubicBezTo>
                    <a:pt x="1" y="135"/>
                    <a:pt x="1" y="217"/>
                    <a:pt x="1" y="310"/>
                  </a:cubicBezTo>
                  <a:lnTo>
                    <a:pt x="569" y="259"/>
                  </a:lnTo>
                  <a:cubicBezTo>
                    <a:pt x="569" y="135"/>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42"/>
            <p:cNvSpPr/>
            <p:nvPr/>
          </p:nvSpPr>
          <p:spPr>
            <a:xfrm>
              <a:off x="545175" y="2384125"/>
              <a:ext cx="14000" cy="13350"/>
            </a:xfrm>
            <a:custGeom>
              <a:rect b="b" l="l" r="r" t="t"/>
              <a:pathLst>
                <a:path extrusionOk="0" h="534" w="560">
                  <a:moveTo>
                    <a:pt x="322" y="1"/>
                  </a:moveTo>
                  <a:cubicBezTo>
                    <a:pt x="302" y="1"/>
                    <a:pt x="281" y="4"/>
                    <a:pt x="259" y="9"/>
                  </a:cubicBezTo>
                  <a:cubicBezTo>
                    <a:pt x="83" y="9"/>
                    <a:pt x="1" y="133"/>
                    <a:pt x="1" y="309"/>
                  </a:cubicBezTo>
                  <a:cubicBezTo>
                    <a:pt x="1" y="417"/>
                    <a:pt x="96" y="534"/>
                    <a:pt x="237" y="534"/>
                  </a:cubicBezTo>
                  <a:cubicBezTo>
                    <a:pt x="257" y="534"/>
                    <a:pt x="278" y="531"/>
                    <a:pt x="301" y="526"/>
                  </a:cubicBezTo>
                  <a:cubicBezTo>
                    <a:pt x="466" y="526"/>
                    <a:pt x="559" y="391"/>
                    <a:pt x="559" y="267"/>
                  </a:cubicBezTo>
                  <a:cubicBezTo>
                    <a:pt x="559" y="115"/>
                    <a:pt x="458" y="1"/>
                    <a:pt x="32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42"/>
            <p:cNvSpPr/>
            <p:nvPr/>
          </p:nvSpPr>
          <p:spPr>
            <a:xfrm>
              <a:off x="507450" y="2352025"/>
              <a:ext cx="15000" cy="13975"/>
            </a:xfrm>
            <a:custGeom>
              <a:rect b="b" l="l" r="r" t="t"/>
              <a:pathLst>
                <a:path extrusionOk="0" h="559" w="600">
                  <a:moveTo>
                    <a:pt x="259" y="1"/>
                  </a:moveTo>
                  <a:cubicBezTo>
                    <a:pt x="124" y="1"/>
                    <a:pt x="0" y="125"/>
                    <a:pt x="42" y="300"/>
                  </a:cubicBezTo>
                  <a:cubicBezTo>
                    <a:pt x="42" y="424"/>
                    <a:pt x="166" y="559"/>
                    <a:pt x="300" y="559"/>
                  </a:cubicBezTo>
                  <a:cubicBezTo>
                    <a:pt x="476" y="518"/>
                    <a:pt x="600" y="383"/>
                    <a:pt x="559" y="259"/>
                  </a:cubicBezTo>
                  <a:cubicBezTo>
                    <a:pt x="559" y="83"/>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42"/>
            <p:cNvSpPr/>
            <p:nvPr/>
          </p:nvSpPr>
          <p:spPr>
            <a:xfrm>
              <a:off x="512875" y="2420775"/>
              <a:ext cx="15025" cy="14250"/>
            </a:xfrm>
            <a:custGeom>
              <a:rect b="b" l="l" r="r" t="t"/>
              <a:pathLst>
                <a:path extrusionOk="0" h="570" w="601">
                  <a:moveTo>
                    <a:pt x="259" y="1"/>
                  </a:moveTo>
                  <a:cubicBezTo>
                    <a:pt x="124" y="1"/>
                    <a:pt x="0" y="177"/>
                    <a:pt x="0" y="311"/>
                  </a:cubicBezTo>
                  <a:cubicBezTo>
                    <a:pt x="42" y="476"/>
                    <a:pt x="166" y="569"/>
                    <a:pt x="300" y="569"/>
                  </a:cubicBezTo>
                  <a:cubicBezTo>
                    <a:pt x="466" y="569"/>
                    <a:pt x="600" y="435"/>
                    <a:pt x="559" y="259"/>
                  </a:cubicBezTo>
                  <a:cubicBezTo>
                    <a:pt x="559" y="13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42"/>
            <p:cNvSpPr/>
            <p:nvPr/>
          </p:nvSpPr>
          <p:spPr>
            <a:xfrm>
              <a:off x="577500" y="2346600"/>
              <a:ext cx="13975" cy="13975"/>
            </a:xfrm>
            <a:custGeom>
              <a:rect b="b" l="l" r="r" t="t"/>
              <a:pathLst>
                <a:path extrusionOk="0" h="559" w="559">
                  <a:moveTo>
                    <a:pt x="259" y="0"/>
                  </a:moveTo>
                  <a:cubicBezTo>
                    <a:pt x="83" y="0"/>
                    <a:pt x="0" y="125"/>
                    <a:pt x="0" y="300"/>
                  </a:cubicBezTo>
                  <a:cubicBezTo>
                    <a:pt x="0" y="435"/>
                    <a:pt x="124" y="559"/>
                    <a:pt x="300" y="559"/>
                  </a:cubicBezTo>
                  <a:cubicBezTo>
                    <a:pt x="424" y="559"/>
                    <a:pt x="558" y="435"/>
                    <a:pt x="558" y="259"/>
                  </a:cubicBezTo>
                  <a:cubicBezTo>
                    <a:pt x="517"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42"/>
            <p:cNvSpPr/>
            <p:nvPr/>
          </p:nvSpPr>
          <p:spPr>
            <a:xfrm>
              <a:off x="581625" y="2415600"/>
              <a:ext cx="15275" cy="14000"/>
            </a:xfrm>
            <a:custGeom>
              <a:rect b="b" l="l" r="r" t="t"/>
              <a:pathLst>
                <a:path extrusionOk="0" h="560" w="611">
                  <a:moveTo>
                    <a:pt x="300" y="1"/>
                  </a:moveTo>
                  <a:cubicBezTo>
                    <a:pt x="135" y="42"/>
                    <a:pt x="1" y="166"/>
                    <a:pt x="42" y="301"/>
                  </a:cubicBezTo>
                  <a:cubicBezTo>
                    <a:pt x="42" y="466"/>
                    <a:pt x="176" y="559"/>
                    <a:pt x="352" y="559"/>
                  </a:cubicBezTo>
                  <a:cubicBezTo>
                    <a:pt x="476" y="559"/>
                    <a:pt x="611" y="425"/>
                    <a:pt x="611" y="259"/>
                  </a:cubicBezTo>
                  <a:cubicBezTo>
                    <a:pt x="559" y="125"/>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42"/>
            <p:cNvSpPr/>
            <p:nvPr/>
          </p:nvSpPr>
          <p:spPr>
            <a:xfrm>
              <a:off x="477200" y="2326175"/>
              <a:ext cx="7525" cy="7525"/>
            </a:xfrm>
            <a:custGeom>
              <a:rect b="b" l="l" r="r" t="t"/>
              <a:pathLst>
                <a:path extrusionOk="0" h="301" w="301">
                  <a:moveTo>
                    <a:pt x="300" y="1"/>
                  </a:moveTo>
                  <a:lnTo>
                    <a:pt x="1" y="42"/>
                  </a:lnTo>
                  <a:lnTo>
                    <a:pt x="42" y="300"/>
                  </a:lnTo>
                  <a:cubicBezTo>
                    <a:pt x="135" y="300"/>
                    <a:pt x="218" y="259"/>
                    <a:pt x="259" y="166"/>
                  </a:cubicBezTo>
                  <a:cubicBezTo>
                    <a:pt x="300" y="125"/>
                    <a:pt x="300" y="42"/>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42"/>
            <p:cNvSpPr/>
            <p:nvPr/>
          </p:nvSpPr>
          <p:spPr>
            <a:xfrm>
              <a:off x="539750" y="2320750"/>
              <a:ext cx="13975" cy="7525"/>
            </a:xfrm>
            <a:custGeom>
              <a:rect b="b" l="l" r="r" t="t"/>
              <a:pathLst>
                <a:path extrusionOk="0" h="301" w="559">
                  <a:moveTo>
                    <a:pt x="559" y="1"/>
                  </a:moveTo>
                  <a:lnTo>
                    <a:pt x="1" y="42"/>
                  </a:lnTo>
                  <a:lnTo>
                    <a:pt x="1" y="125"/>
                  </a:lnTo>
                  <a:cubicBezTo>
                    <a:pt x="42" y="218"/>
                    <a:pt x="166" y="300"/>
                    <a:pt x="300" y="300"/>
                  </a:cubicBezTo>
                  <a:cubicBezTo>
                    <a:pt x="476" y="300"/>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42"/>
            <p:cNvSpPr/>
            <p:nvPr/>
          </p:nvSpPr>
          <p:spPr>
            <a:xfrm>
              <a:off x="619375" y="2447925"/>
              <a:ext cx="7500" cy="7525"/>
            </a:xfrm>
            <a:custGeom>
              <a:rect b="b" l="l" r="r" t="t"/>
              <a:pathLst>
                <a:path extrusionOk="0" h="301" w="300">
                  <a:moveTo>
                    <a:pt x="259" y="0"/>
                  </a:moveTo>
                  <a:cubicBezTo>
                    <a:pt x="217" y="0"/>
                    <a:pt x="176" y="42"/>
                    <a:pt x="134" y="42"/>
                  </a:cubicBezTo>
                  <a:cubicBezTo>
                    <a:pt x="41" y="83"/>
                    <a:pt x="41" y="166"/>
                    <a:pt x="0" y="259"/>
                  </a:cubicBezTo>
                  <a:lnTo>
                    <a:pt x="0" y="300"/>
                  </a:ln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42"/>
            <p:cNvSpPr/>
            <p:nvPr/>
          </p:nvSpPr>
          <p:spPr>
            <a:xfrm>
              <a:off x="613925" y="2378900"/>
              <a:ext cx="7525" cy="14000"/>
            </a:xfrm>
            <a:custGeom>
              <a:rect b="b" l="l" r="r" t="t"/>
              <a:pathLst>
                <a:path extrusionOk="0" h="560" w="301">
                  <a:moveTo>
                    <a:pt x="218" y="1"/>
                  </a:moveTo>
                  <a:cubicBezTo>
                    <a:pt x="177" y="1"/>
                    <a:pt x="135" y="42"/>
                    <a:pt x="94" y="84"/>
                  </a:cubicBezTo>
                  <a:lnTo>
                    <a:pt x="42" y="125"/>
                  </a:lnTo>
                  <a:cubicBezTo>
                    <a:pt x="42" y="177"/>
                    <a:pt x="1" y="218"/>
                    <a:pt x="1" y="301"/>
                  </a:cubicBezTo>
                  <a:cubicBezTo>
                    <a:pt x="42" y="383"/>
                    <a:pt x="94" y="476"/>
                    <a:pt x="218" y="518"/>
                  </a:cubicBezTo>
                  <a:cubicBezTo>
                    <a:pt x="259" y="559"/>
                    <a:pt x="259" y="559"/>
                    <a:pt x="301"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42"/>
            <p:cNvSpPr/>
            <p:nvPr/>
          </p:nvSpPr>
          <p:spPr>
            <a:xfrm>
              <a:off x="608500" y="2316350"/>
              <a:ext cx="7775" cy="6500"/>
            </a:xfrm>
            <a:custGeom>
              <a:rect b="b" l="l" r="r" t="t"/>
              <a:pathLst>
                <a:path extrusionOk="0" h="260" w="311">
                  <a:moveTo>
                    <a:pt x="1" y="1"/>
                  </a:moveTo>
                  <a:cubicBezTo>
                    <a:pt x="53" y="42"/>
                    <a:pt x="53" y="42"/>
                    <a:pt x="53" y="94"/>
                  </a:cubicBezTo>
                  <a:cubicBezTo>
                    <a:pt x="53" y="135"/>
                    <a:pt x="94" y="218"/>
                    <a:pt x="177" y="218"/>
                  </a:cubicBezTo>
                  <a:cubicBezTo>
                    <a:pt x="218" y="259"/>
                    <a:pt x="259" y="259"/>
                    <a:pt x="311" y="259"/>
                  </a:cubicBezTo>
                  <a:lnTo>
                    <a:pt x="31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42"/>
            <p:cNvSpPr/>
            <p:nvPr/>
          </p:nvSpPr>
          <p:spPr>
            <a:xfrm>
              <a:off x="349000" y="2469375"/>
              <a:ext cx="7525" cy="6475"/>
            </a:xfrm>
            <a:custGeom>
              <a:rect b="b" l="l" r="r" t="t"/>
              <a:pathLst>
                <a:path extrusionOk="0" h="259" w="301">
                  <a:moveTo>
                    <a:pt x="0" y="0"/>
                  </a:moveTo>
                  <a:lnTo>
                    <a:pt x="42" y="259"/>
                  </a:lnTo>
                  <a:lnTo>
                    <a:pt x="300" y="218"/>
                  </a:lnTo>
                  <a:cubicBezTo>
                    <a:pt x="300" y="218"/>
                    <a:pt x="300" y="176"/>
                    <a:pt x="259" y="125"/>
                  </a:cubicBezTo>
                  <a:cubicBezTo>
                    <a:pt x="259" y="83"/>
                    <a:pt x="218" y="83"/>
                    <a:pt x="218" y="42"/>
                  </a:cubicBezTo>
                  <a:cubicBezTo>
                    <a:pt x="176" y="42"/>
                    <a:pt x="135" y="0"/>
                    <a:pt x="1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42"/>
            <p:cNvSpPr/>
            <p:nvPr/>
          </p:nvSpPr>
          <p:spPr>
            <a:xfrm>
              <a:off x="343575" y="2399325"/>
              <a:ext cx="7775" cy="13975"/>
            </a:xfrm>
            <a:custGeom>
              <a:rect b="b" l="l" r="r" t="t"/>
              <a:pathLst>
                <a:path extrusionOk="0" h="559" w="311">
                  <a:moveTo>
                    <a:pt x="0" y="1"/>
                  </a:moveTo>
                  <a:lnTo>
                    <a:pt x="52" y="559"/>
                  </a:lnTo>
                  <a:cubicBezTo>
                    <a:pt x="93" y="559"/>
                    <a:pt x="135" y="559"/>
                    <a:pt x="176" y="518"/>
                  </a:cubicBezTo>
                  <a:lnTo>
                    <a:pt x="217" y="518"/>
                  </a:lnTo>
                  <a:cubicBezTo>
                    <a:pt x="259" y="435"/>
                    <a:pt x="310" y="342"/>
                    <a:pt x="310" y="259"/>
                  </a:cubicBezTo>
                  <a:cubicBezTo>
                    <a:pt x="310" y="135"/>
                    <a:pt x="176" y="42"/>
                    <a:pt x="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42"/>
            <p:cNvSpPr/>
            <p:nvPr/>
          </p:nvSpPr>
          <p:spPr>
            <a:xfrm>
              <a:off x="411550" y="2463950"/>
              <a:ext cx="13975" cy="7525"/>
            </a:xfrm>
            <a:custGeom>
              <a:rect b="b" l="l" r="r" t="t"/>
              <a:pathLst>
                <a:path extrusionOk="0" h="301" w="559">
                  <a:moveTo>
                    <a:pt x="259" y="0"/>
                  </a:moveTo>
                  <a:cubicBezTo>
                    <a:pt x="125" y="0"/>
                    <a:pt x="0" y="135"/>
                    <a:pt x="0" y="300"/>
                  </a:cubicBezTo>
                  <a:lnTo>
                    <a:pt x="559" y="259"/>
                  </a:lnTo>
                  <a:cubicBezTo>
                    <a:pt x="559" y="135"/>
                    <a:pt x="517" y="83"/>
                    <a:pt x="4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42"/>
            <p:cNvSpPr/>
            <p:nvPr/>
          </p:nvSpPr>
          <p:spPr>
            <a:xfrm>
              <a:off x="406125" y="2393900"/>
              <a:ext cx="15025" cy="14250"/>
            </a:xfrm>
            <a:custGeom>
              <a:rect b="b" l="l" r="r" t="t"/>
              <a:pathLst>
                <a:path extrusionOk="0" h="570" w="601">
                  <a:moveTo>
                    <a:pt x="259" y="0"/>
                  </a:moveTo>
                  <a:cubicBezTo>
                    <a:pt x="135" y="42"/>
                    <a:pt x="0" y="176"/>
                    <a:pt x="42" y="300"/>
                  </a:cubicBezTo>
                  <a:cubicBezTo>
                    <a:pt x="42" y="450"/>
                    <a:pt x="139" y="570"/>
                    <a:pt x="245" y="570"/>
                  </a:cubicBezTo>
                  <a:cubicBezTo>
                    <a:pt x="263" y="570"/>
                    <a:pt x="282" y="566"/>
                    <a:pt x="300" y="559"/>
                  </a:cubicBezTo>
                  <a:cubicBezTo>
                    <a:pt x="476" y="559"/>
                    <a:pt x="600" y="435"/>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42"/>
            <p:cNvSpPr/>
            <p:nvPr/>
          </p:nvSpPr>
          <p:spPr>
            <a:xfrm>
              <a:off x="369425" y="2362425"/>
              <a:ext cx="14225" cy="14450"/>
            </a:xfrm>
            <a:custGeom>
              <a:rect b="b" l="l" r="r" t="t"/>
              <a:pathLst>
                <a:path extrusionOk="0" h="578" w="569">
                  <a:moveTo>
                    <a:pt x="310" y="1"/>
                  </a:moveTo>
                  <a:cubicBezTo>
                    <a:pt x="293" y="1"/>
                    <a:pt x="275" y="3"/>
                    <a:pt x="259" y="8"/>
                  </a:cubicBezTo>
                  <a:cubicBezTo>
                    <a:pt x="93" y="8"/>
                    <a:pt x="0" y="143"/>
                    <a:pt x="0" y="319"/>
                  </a:cubicBezTo>
                  <a:cubicBezTo>
                    <a:pt x="0" y="443"/>
                    <a:pt x="135" y="577"/>
                    <a:pt x="310" y="577"/>
                  </a:cubicBezTo>
                  <a:cubicBezTo>
                    <a:pt x="434" y="525"/>
                    <a:pt x="569" y="401"/>
                    <a:pt x="569" y="267"/>
                  </a:cubicBezTo>
                  <a:cubicBezTo>
                    <a:pt x="569" y="122"/>
                    <a:pt x="434"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42"/>
            <p:cNvSpPr/>
            <p:nvPr/>
          </p:nvSpPr>
          <p:spPr>
            <a:xfrm>
              <a:off x="374850" y="2431625"/>
              <a:ext cx="13975" cy="14000"/>
            </a:xfrm>
            <a:custGeom>
              <a:rect b="b" l="l" r="r" t="t"/>
              <a:pathLst>
                <a:path extrusionOk="0" h="560" w="559">
                  <a:moveTo>
                    <a:pt x="259" y="1"/>
                  </a:moveTo>
                  <a:cubicBezTo>
                    <a:pt x="93" y="1"/>
                    <a:pt x="0" y="135"/>
                    <a:pt x="0" y="301"/>
                  </a:cubicBezTo>
                  <a:cubicBezTo>
                    <a:pt x="0" y="435"/>
                    <a:pt x="135" y="559"/>
                    <a:pt x="300" y="559"/>
                  </a:cubicBezTo>
                  <a:cubicBezTo>
                    <a:pt x="435" y="559"/>
                    <a:pt x="559" y="394"/>
                    <a:pt x="559" y="259"/>
                  </a:cubicBezTo>
                  <a:cubicBezTo>
                    <a:pt x="517" y="8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42"/>
            <p:cNvSpPr/>
            <p:nvPr/>
          </p:nvSpPr>
          <p:spPr>
            <a:xfrm>
              <a:off x="438425" y="2357450"/>
              <a:ext cx="14000" cy="13975"/>
            </a:xfrm>
            <a:custGeom>
              <a:rect b="b" l="l" r="r" t="t"/>
              <a:pathLst>
                <a:path extrusionOk="0" h="559" w="560">
                  <a:moveTo>
                    <a:pt x="259" y="1"/>
                  </a:moveTo>
                  <a:cubicBezTo>
                    <a:pt x="135" y="1"/>
                    <a:pt x="1" y="125"/>
                    <a:pt x="1" y="301"/>
                  </a:cubicBezTo>
                  <a:cubicBezTo>
                    <a:pt x="1" y="425"/>
                    <a:pt x="177" y="559"/>
                    <a:pt x="301" y="559"/>
                  </a:cubicBezTo>
                  <a:cubicBezTo>
                    <a:pt x="476" y="518"/>
                    <a:pt x="559" y="383"/>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42"/>
            <p:cNvSpPr/>
            <p:nvPr/>
          </p:nvSpPr>
          <p:spPr>
            <a:xfrm>
              <a:off x="443850" y="2426200"/>
              <a:ext cx="14000" cy="14000"/>
            </a:xfrm>
            <a:custGeom>
              <a:rect b="b" l="l" r="r" t="t"/>
              <a:pathLst>
                <a:path extrusionOk="0" h="560" w="560">
                  <a:moveTo>
                    <a:pt x="259" y="1"/>
                  </a:moveTo>
                  <a:cubicBezTo>
                    <a:pt x="125" y="1"/>
                    <a:pt x="1" y="135"/>
                    <a:pt x="1" y="301"/>
                  </a:cubicBezTo>
                  <a:cubicBezTo>
                    <a:pt x="1" y="476"/>
                    <a:pt x="125" y="559"/>
                    <a:pt x="301" y="559"/>
                  </a:cubicBezTo>
                  <a:cubicBezTo>
                    <a:pt x="476" y="559"/>
                    <a:pt x="559" y="435"/>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42"/>
            <p:cNvSpPr/>
            <p:nvPr/>
          </p:nvSpPr>
          <p:spPr>
            <a:xfrm>
              <a:off x="339425" y="2336775"/>
              <a:ext cx="6500" cy="7775"/>
            </a:xfrm>
            <a:custGeom>
              <a:rect b="b" l="l" r="r" t="t"/>
              <a:pathLst>
                <a:path extrusionOk="0" h="311" w="260">
                  <a:moveTo>
                    <a:pt x="1" y="1"/>
                  </a:moveTo>
                  <a:lnTo>
                    <a:pt x="1" y="311"/>
                  </a:lnTo>
                  <a:cubicBezTo>
                    <a:pt x="166" y="311"/>
                    <a:pt x="259"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42"/>
            <p:cNvSpPr/>
            <p:nvPr/>
          </p:nvSpPr>
          <p:spPr>
            <a:xfrm>
              <a:off x="401725" y="2331600"/>
              <a:ext cx="14250" cy="7525"/>
            </a:xfrm>
            <a:custGeom>
              <a:rect b="b" l="l" r="r" t="t"/>
              <a:pathLst>
                <a:path extrusionOk="0" h="301" w="570">
                  <a:moveTo>
                    <a:pt x="569" y="1"/>
                  </a:moveTo>
                  <a:lnTo>
                    <a:pt x="1" y="42"/>
                  </a:lnTo>
                  <a:cubicBezTo>
                    <a:pt x="1" y="208"/>
                    <a:pt x="135" y="301"/>
                    <a:pt x="311" y="301"/>
                  </a:cubicBezTo>
                  <a:cubicBezTo>
                    <a:pt x="435" y="301"/>
                    <a:pt x="569" y="166"/>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42"/>
            <p:cNvSpPr/>
            <p:nvPr/>
          </p:nvSpPr>
          <p:spPr>
            <a:xfrm>
              <a:off x="481600" y="2458525"/>
              <a:ext cx="6475" cy="7525"/>
            </a:xfrm>
            <a:custGeom>
              <a:rect b="b" l="l" r="r" t="t"/>
              <a:pathLst>
                <a:path extrusionOk="0" h="301" w="259">
                  <a:moveTo>
                    <a:pt x="259" y="0"/>
                  </a:moveTo>
                  <a:cubicBezTo>
                    <a:pt x="166" y="0"/>
                    <a:pt x="124" y="0"/>
                    <a:pt x="83" y="42"/>
                  </a:cubicBezTo>
                  <a:lnTo>
                    <a:pt x="42" y="93"/>
                  </a:lnTo>
                  <a:cubicBezTo>
                    <a:pt x="0" y="135"/>
                    <a:pt x="0" y="217"/>
                    <a:pt x="0" y="300"/>
                  </a:cubicBez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42"/>
            <p:cNvSpPr/>
            <p:nvPr/>
          </p:nvSpPr>
          <p:spPr>
            <a:xfrm>
              <a:off x="476175" y="2388475"/>
              <a:ext cx="7525" cy="14250"/>
            </a:xfrm>
            <a:custGeom>
              <a:rect b="b" l="l" r="r" t="t"/>
              <a:pathLst>
                <a:path extrusionOk="0" h="570" w="301">
                  <a:moveTo>
                    <a:pt x="259" y="0"/>
                  </a:moveTo>
                  <a:cubicBezTo>
                    <a:pt x="217" y="52"/>
                    <a:pt x="217" y="52"/>
                    <a:pt x="176" y="52"/>
                  </a:cubicBezTo>
                  <a:cubicBezTo>
                    <a:pt x="124" y="52"/>
                    <a:pt x="83" y="93"/>
                    <a:pt x="42" y="135"/>
                  </a:cubicBezTo>
                  <a:lnTo>
                    <a:pt x="42" y="176"/>
                  </a:lnTo>
                  <a:cubicBezTo>
                    <a:pt x="0" y="217"/>
                    <a:pt x="0" y="259"/>
                    <a:pt x="0" y="311"/>
                  </a:cubicBezTo>
                  <a:cubicBezTo>
                    <a:pt x="0" y="435"/>
                    <a:pt x="83" y="517"/>
                    <a:pt x="176" y="569"/>
                  </a:cubicBezTo>
                  <a:lnTo>
                    <a:pt x="300" y="56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42"/>
            <p:cNvSpPr/>
            <p:nvPr/>
          </p:nvSpPr>
          <p:spPr>
            <a:xfrm>
              <a:off x="470750" y="2327225"/>
              <a:ext cx="7500" cy="6475"/>
            </a:xfrm>
            <a:custGeom>
              <a:rect b="b" l="l" r="r" t="t"/>
              <a:pathLst>
                <a:path extrusionOk="0" h="259" w="300">
                  <a:moveTo>
                    <a:pt x="0" y="0"/>
                  </a:moveTo>
                  <a:cubicBezTo>
                    <a:pt x="0" y="83"/>
                    <a:pt x="41" y="176"/>
                    <a:pt x="135" y="217"/>
                  </a:cubicBezTo>
                  <a:cubicBezTo>
                    <a:pt x="176" y="258"/>
                    <a:pt x="259" y="258"/>
                    <a:pt x="300" y="258"/>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42"/>
            <p:cNvSpPr/>
            <p:nvPr/>
          </p:nvSpPr>
          <p:spPr>
            <a:xfrm>
              <a:off x="281275" y="2473775"/>
              <a:ext cx="6500" cy="7525"/>
            </a:xfrm>
            <a:custGeom>
              <a:rect b="b" l="l" r="r" t="t"/>
              <a:pathLst>
                <a:path extrusionOk="0" h="301" w="260">
                  <a:moveTo>
                    <a:pt x="1" y="0"/>
                  </a:moveTo>
                  <a:lnTo>
                    <a:pt x="1" y="300"/>
                  </a:lnTo>
                  <a:lnTo>
                    <a:pt x="259" y="259"/>
                  </a:lnTo>
                  <a:cubicBezTo>
                    <a:pt x="259" y="207"/>
                    <a:pt x="218" y="166"/>
                    <a:pt x="166" y="124"/>
                  </a:cubicBezTo>
                  <a:cubicBezTo>
                    <a:pt x="125" y="83"/>
                    <a:pt x="83" y="42"/>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42"/>
            <p:cNvSpPr/>
            <p:nvPr/>
          </p:nvSpPr>
          <p:spPr>
            <a:xfrm>
              <a:off x="299625" y="2367875"/>
              <a:ext cx="15025" cy="13325"/>
            </a:xfrm>
            <a:custGeom>
              <a:rect b="b" l="l" r="r" t="t"/>
              <a:pathLst>
                <a:path extrusionOk="0" h="533" w="601">
                  <a:moveTo>
                    <a:pt x="347" y="0"/>
                  </a:moveTo>
                  <a:cubicBezTo>
                    <a:pt x="331" y="0"/>
                    <a:pt x="316" y="2"/>
                    <a:pt x="301" y="8"/>
                  </a:cubicBezTo>
                  <a:cubicBezTo>
                    <a:pt x="125" y="8"/>
                    <a:pt x="1" y="142"/>
                    <a:pt x="42" y="266"/>
                  </a:cubicBezTo>
                  <a:cubicBezTo>
                    <a:pt x="42" y="419"/>
                    <a:pt x="136" y="533"/>
                    <a:pt x="276" y="533"/>
                  </a:cubicBezTo>
                  <a:cubicBezTo>
                    <a:pt x="297" y="533"/>
                    <a:pt x="319" y="530"/>
                    <a:pt x="342" y="525"/>
                  </a:cubicBezTo>
                  <a:cubicBezTo>
                    <a:pt x="466" y="525"/>
                    <a:pt x="600" y="400"/>
                    <a:pt x="600" y="266"/>
                  </a:cubicBezTo>
                  <a:cubicBezTo>
                    <a:pt x="564" y="121"/>
                    <a:pt x="456" y="0"/>
                    <a:pt x="34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42"/>
            <p:cNvSpPr/>
            <p:nvPr/>
          </p:nvSpPr>
          <p:spPr>
            <a:xfrm>
              <a:off x="304800" y="2437075"/>
              <a:ext cx="15275" cy="13975"/>
            </a:xfrm>
            <a:custGeom>
              <a:rect b="b" l="l" r="r" t="t"/>
              <a:pathLst>
                <a:path extrusionOk="0" h="559" w="611">
                  <a:moveTo>
                    <a:pt x="259" y="0"/>
                  </a:moveTo>
                  <a:cubicBezTo>
                    <a:pt x="135" y="0"/>
                    <a:pt x="0" y="124"/>
                    <a:pt x="52" y="300"/>
                  </a:cubicBezTo>
                  <a:cubicBezTo>
                    <a:pt x="52" y="434"/>
                    <a:pt x="176" y="558"/>
                    <a:pt x="311" y="558"/>
                  </a:cubicBezTo>
                  <a:cubicBezTo>
                    <a:pt x="476" y="517"/>
                    <a:pt x="610" y="383"/>
                    <a:pt x="569" y="259"/>
                  </a:cubicBezTo>
                  <a:cubicBezTo>
                    <a:pt x="56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42"/>
            <p:cNvSpPr/>
            <p:nvPr/>
          </p:nvSpPr>
          <p:spPr>
            <a:xfrm>
              <a:off x="342525" y="2469375"/>
              <a:ext cx="7525" cy="6475"/>
            </a:xfrm>
            <a:custGeom>
              <a:rect b="b" l="l" r="r" t="t"/>
              <a:pathLst>
                <a:path extrusionOk="0" h="259" w="301">
                  <a:moveTo>
                    <a:pt x="259" y="0"/>
                  </a:moveTo>
                  <a:cubicBezTo>
                    <a:pt x="218" y="0"/>
                    <a:pt x="177" y="0"/>
                    <a:pt x="135" y="42"/>
                  </a:cubicBezTo>
                  <a:cubicBezTo>
                    <a:pt x="42" y="83"/>
                    <a:pt x="1" y="125"/>
                    <a:pt x="1" y="218"/>
                  </a:cubicBezTo>
                  <a:lnTo>
                    <a:pt x="1" y="259"/>
                  </a:lnTo>
                  <a:lnTo>
                    <a:pt x="301"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42"/>
            <p:cNvSpPr/>
            <p:nvPr/>
          </p:nvSpPr>
          <p:spPr>
            <a:xfrm>
              <a:off x="337100" y="2399325"/>
              <a:ext cx="7800" cy="13975"/>
            </a:xfrm>
            <a:custGeom>
              <a:rect b="b" l="l" r="r" t="t"/>
              <a:pathLst>
                <a:path extrusionOk="0" h="559" w="312">
                  <a:moveTo>
                    <a:pt x="259" y="1"/>
                  </a:moveTo>
                  <a:cubicBezTo>
                    <a:pt x="259" y="1"/>
                    <a:pt x="218" y="1"/>
                    <a:pt x="218" y="42"/>
                  </a:cubicBezTo>
                  <a:cubicBezTo>
                    <a:pt x="94" y="42"/>
                    <a:pt x="1" y="176"/>
                    <a:pt x="1" y="300"/>
                  </a:cubicBezTo>
                  <a:cubicBezTo>
                    <a:pt x="1" y="435"/>
                    <a:pt x="94" y="518"/>
                    <a:pt x="218" y="559"/>
                  </a:cubicBezTo>
                  <a:lnTo>
                    <a:pt x="311"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42"/>
            <p:cNvSpPr/>
            <p:nvPr/>
          </p:nvSpPr>
          <p:spPr>
            <a:xfrm>
              <a:off x="331950" y="2336775"/>
              <a:ext cx="7500" cy="7775"/>
            </a:xfrm>
            <a:custGeom>
              <a:rect b="b" l="l" r="r" t="t"/>
              <a:pathLst>
                <a:path extrusionOk="0" h="311" w="300">
                  <a:moveTo>
                    <a:pt x="300" y="1"/>
                  </a:moveTo>
                  <a:lnTo>
                    <a:pt x="0" y="52"/>
                  </a:lnTo>
                  <a:cubicBezTo>
                    <a:pt x="0" y="52"/>
                    <a:pt x="0" y="94"/>
                    <a:pt x="41" y="94"/>
                  </a:cubicBezTo>
                  <a:cubicBezTo>
                    <a:pt x="41" y="176"/>
                    <a:pt x="83" y="218"/>
                    <a:pt x="165" y="259"/>
                  </a:cubicBezTo>
                  <a:cubicBezTo>
                    <a:pt x="207" y="311"/>
                    <a:pt x="259" y="311"/>
                    <a:pt x="300" y="311"/>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42"/>
            <p:cNvSpPr/>
            <p:nvPr/>
          </p:nvSpPr>
          <p:spPr>
            <a:xfrm>
              <a:off x="892825" y="2288450"/>
              <a:ext cx="6500" cy="6475"/>
            </a:xfrm>
            <a:custGeom>
              <a:rect b="b" l="l" r="r" t="t"/>
              <a:pathLst>
                <a:path extrusionOk="0" h="259" w="260">
                  <a:moveTo>
                    <a:pt x="1" y="0"/>
                  </a:moveTo>
                  <a:lnTo>
                    <a:pt x="1" y="259"/>
                  </a:lnTo>
                  <a:lnTo>
                    <a:pt x="259" y="259"/>
                  </a:ln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42"/>
            <p:cNvSpPr/>
            <p:nvPr/>
          </p:nvSpPr>
          <p:spPr>
            <a:xfrm>
              <a:off x="754025" y="2298775"/>
              <a:ext cx="7525" cy="7000"/>
            </a:xfrm>
            <a:custGeom>
              <a:rect b="b" l="l" r="r" t="t"/>
              <a:pathLst>
                <a:path extrusionOk="0" h="280" w="301">
                  <a:moveTo>
                    <a:pt x="71" y="1"/>
                  </a:moveTo>
                  <a:cubicBezTo>
                    <a:pt x="47" y="1"/>
                    <a:pt x="24" y="7"/>
                    <a:pt x="1" y="21"/>
                  </a:cubicBezTo>
                  <a:lnTo>
                    <a:pt x="1" y="280"/>
                  </a:lnTo>
                  <a:lnTo>
                    <a:pt x="301" y="280"/>
                  </a:lnTo>
                  <a:cubicBezTo>
                    <a:pt x="301" y="187"/>
                    <a:pt x="259" y="145"/>
                    <a:pt x="259" y="104"/>
                  </a:cubicBezTo>
                  <a:cubicBezTo>
                    <a:pt x="199" y="44"/>
                    <a:pt x="134" y="1"/>
                    <a:pt x="7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42"/>
            <p:cNvSpPr/>
            <p:nvPr/>
          </p:nvSpPr>
          <p:spPr>
            <a:xfrm>
              <a:off x="748600" y="2229250"/>
              <a:ext cx="7525" cy="13975"/>
            </a:xfrm>
            <a:custGeom>
              <a:rect b="b" l="l" r="r" t="t"/>
              <a:pathLst>
                <a:path extrusionOk="0" h="559" w="301">
                  <a:moveTo>
                    <a:pt x="1" y="1"/>
                  </a:moveTo>
                  <a:lnTo>
                    <a:pt x="42" y="559"/>
                  </a:lnTo>
                  <a:cubicBezTo>
                    <a:pt x="218" y="559"/>
                    <a:pt x="300" y="424"/>
                    <a:pt x="300" y="259"/>
                  </a:cubicBezTo>
                  <a:cubicBezTo>
                    <a:pt x="300" y="218"/>
                    <a:pt x="259" y="166"/>
                    <a:pt x="259" y="125"/>
                  </a:cubicBezTo>
                  <a:lnTo>
                    <a:pt x="218" y="83"/>
                  </a:lnTo>
                  <a:cubicBezTo>
                    <a:pt x="176" y="42"/>
                    <a:pt x="83"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42"/>
            <p:cNvSpPr/>
            <p:nvPr/>
          </p:nvSpPr>
          <p:spPr>
            <a:xfrm>
              <a:off x="816575" y="2293875"/>
              <a:ext cx="14000" cy="7525"/>
            </a:xfrm>
            <a:custGeom>
              <a:rect b="b" l="l" r="r" t="t"/>
              <a:pathLst>
                <a:path extrusionOk="0" h="301" w="560">
                  <a:moveTo>
                    <a:pt x="259" y="0"/>
                  </a:moveTo>
                  <a:cubicBezTo>
                    <a:pt x="166" y="0"/>
                    <a:pt x="125" y="42"/>
                    <a:pt x="83" y="83"/>
                  </a:cubicBezTo>
                  <a:cubicBezTo>
                    <a:pt x="42" y="124"/>
                    <a:pt x="1" y="217"/>
                    <a:pt x="1" y="300"/>
                  </a:cubicBezTo>
                  <a:lnTo>
                    <a:pt x="1" y="300"/>
                  </a:lnTo>
                  <a:lnTo>
                    <a:pt x="559" y="259"/>
                  </a:lnTo>
                  <a:cubicBezTo>
                    <a:pt x="559" y="124"/>
                    <a:pt x="466"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42"/>
            <p:cNvSpPr/>
            <p:nvPr/>
          </p:nvSpPr>
          <p:spPr>
            <a:xfrm>
              <a:off x="811150" y="2223825"/>
              <a:ext cx="15025" cy="14175"/>
            </a:xfrm>
            <a:custGeom>
              <a:rect b="b" l="l" r="r" t="t"/>
              <a:pathLst>
                <a:path extrusionOk="0" h="567" w="601">
                  <a:moveTo>
                    <a:pt x="259" y="0"/>
                  </a:moveTo>
                  <a:cubicBezTo>
                    <a:pt x="125" y="42"/>
                    <a:pt x="1" y="176"/>
                    <a:pt x="1" y="300"/>
                  </a:cubicBezTo>
                  <a:cubicBezTo>
                    <a:pt x="37" y="453"/>
                    <a:pt x="135" y="567"/>
                    <a:pt x="248" y="567"/>
                  </a:cubicBezTo>
                  <a:cubicBezTo>
                    <a:pt x="265" y="567"/>
                    <a:pt x="283" y="564"/>
                    <a:pt x="300" y="559"/>
                  </a:cubicBezTo>
                  <a:cubicBezTo>
                    <a:pt x="476" y="559"/>
                    <a:pt x="600" y="435"/>
                    <a:pt x="559" y="259"/>
                  </a:cubicBezTo>
                  <a:cubicBezTo>
                    <a:pt x="559" y="218"/>
                    <a:pt x="559" y="176"/>
                    <a:pt x="518" y="124"/>
                  </a:cubicBezTo>
                  <a:lnTo>
                    <a:pt x="342" y="42"/>
                  </a:lnTo>
                  <a:cubicBezTo>
                    <a:pt x="300"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42"/>
            <p:cNvSpPr/>
            <p:nvPr/>
          </p:nvSpPr>
          <p:spPr>
            <a:xfrm>
              <a:off x="774450" y="2195900"/>
              <a:ext cx="12950" cy="10625"/>
            </a:xfrm>
            <a:custGeom>
              <a:rect b="b" l="l" r="r" t="t"/>
              <a:pathLst>
                <a:path extrusionOk="0" h="425" w="518">
                  <a:moveTo>
                    <a:pt x="42" y="1"/>
                  </a:moveTo>
                  <a:cubicBezTo>
                    <a:pt x="0" y="42"/>
                    <a:pt x="0" y="84"/>
                    <a:pt x="0" y="166"/>
                  </a:cubicBezTo>
                  <a:cubicBezTo>
                    <a:pt x="0" y="301"/>
                    <a:pt x="135" y="425"/>
                    <a:pt x="300" y="425"/>
                  </a:cubicBezTo>
                  <a:cubicBezTo>
                    <a:pt x="393" y="425"/>
                    <a:pt x="435" y="342"/>
                    <a:pt x="517" y="301"/>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42"/>
            <p:cNvSpPr/>
            <p:nvPr/>
          </p:nvSpPr>
          <p:spPr>
            <a:xfrm>
              <a:off x="778850" y="2261550"/>
              <a:ext cx="15000" cy="14000"/>
            </a:xfrm>
            <a:custGeom>
              <a:rect b="b" l="l" r="r" t="t"/>
              <a:pathLst>
                <a:path extrusionOk="0" h="560" w="600">
                  <a:moveTo>
                    <a:pt x="300" y="1"/>
                  </a:moveTo>
                  <a:cubicBezTo>
                    <a:pt x="124" y="1"/>
                    <a:pt x="0" y="125"/>
                    <a:pt x="42" y="301"/>
                  </a:cubicBezTo>
                  <a:cubicBezTo>
                    <a:pt x="42" y="477"/>
                    <a:pt x="166" y="559"/>
                    <a:pt x="341" y="559"/>
                  </a:cubicBezTo>
                  <a:cubicBezTo>
                    <a:pt x="476" y="559"/>
                    <a:pt x="600" y="425"/>
                    <a:pt x="600" y="259"/>
                  </a:cubicBezTo>
                  <a:cubicBezTo>
                    <a:pt x="559" y="84"/>
                    <a:pt x="424"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42"/>
            <p:cNvSpPr/>
            <p:nvPr/>
          </p:nvSpPr>
          <p:spPr>
            <a:xfrm>
              <a:off x="848900" y="2256125"/>
              <a:ext cx="13975" cy="14000"/>
            </a:xfrm>
            <a:custGeom>
              <a:rect b="b" l="l" r="r" t="t"/>
              <a:pathLst>
                <a:path extrusionOk="0" h="560" w="559">
                  <a:moveTo>
                    <a:pt x="259" y="1"/>
                  </a:moveTo>
                  <a:cubicBezTo>
                    <a:pt x="83" y="1"/>
                    <a:pt x="0" y="177"/>
                    <a:pt x="0" y="301"/>
                  </a:cubicBezTo>
                  <a:cubicBezTo>
                    <a:pt x="0" y="476"/>
                    <a:pt x="124" y="559"/>
                    <a:pt x="300" y="559"/>
                  </a:cubicBezTo>
                  <a:cubicBezTo>
                    <a:pt x="424" y="559"/>
                    <a:pt x="558" y="435"/>
                    <a:pt x="558" y="259"/>
                  </a:cubicBezTo>
                  <a:cubicBezTo>
                    <a:pt x="558"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42"/>
            <p:cNvSpPr/>
            <p:nvPr/>
          </p:nvSpPr>
          <p:spPr>
            <a:xfrm>
              <a:off x="885325" y="2288450"/>
              <a:ext cx="7525" cy="7500"/>
            </a:xfrm>
            <a:custGeom>
              <a:rect b="b" l="l" r="r" t="t"/>
              <a:pathLst>
                <a:path extrusionOk="0" h="300" w="301">
                  <a:moveTo>
                    <a:pt x="218" y="0"/>
                  </a:moveTo>
                  <a:cubicBezTo>
                    <a:pt x="94" y="42"/>
                    <a:pt x="1" y="176"/>
                    <a:pt x="42" y="300"/>
                  </a:cubicBezTo>
                  <a:lnTo>
                    <a:pt x="301" y="259"/>
                  </a:ln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42"/>
            <p:cNvSpPr/>
            <p:nvPr/>
          </p:nvSpPr>
          <p:spPr>
            <a:xfrm>
              <a:off x="614975" y="2308850"/>
              <a:ext cx="7775" cy="7525"/>
            </a:xfrm>
            <a:custGeom>
              <a:rect b="b" l="l" r="r" t="t"/>
              <a:pathLst>
                <a:path extrusionOk="0" h="301" w="311">
                  <a:moveTo>
                    <a:pt x="0" y="1"/>
                  </a:moveTo>
                  <a:lnTo>
                    <a:pt x="52" y="301"/>
                  </a:lnTo>
                  <a:lnTo>
                    <a:pt x="310" y="259"/>
                  </a:lnTo>
                  <a:cubicBezTo>
                    <a:pt x="310" y="135"/>
                    <a:pt x="176"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42"/>
            <p:cNvSpPr/>
            <p:nvPr/>
          </p:nvSpPr>
          <p:spPr>
            <a:xfrm>
              <a:off x="610825" y="2239850"/>
              <a:ext cx="7525" cy="14250"/>
            </a:xfrm>
            <a:custGeom>
              <a:rect b="b" l="l" r="r" t="t"/>
              <a:pathLst>
                <a:path extrusionOk="0" h="570" w="301">
                  <a:moveTo>
                    <a:pt x="1" y="0"/>
                  </a:moveTo>
                  <a:lnTo>
                    <a:pt x="42" y="569"/>
                  </a:lnTo>
                  <a:cubicBezTo>
                    <a:pt x="42" y="569"/>
                    <a:pt x="84" y="569"/>
                    <a:pt x="125" y="517"/>
                  </a:cubicBezTo>
                  <a:lnTo>
                    <a:pt x="166" y="517"/>
                  </a:lnTo>
                  <a:cubicBezTo>
                    <a:pt x="259" y="435"/>
                    <a:pt x="301" y="352"/>
                    <a:pt x="259" y="259"/>
                  </a:cubicBezTo>
                  <a:cubicBezTo>
                    <a:pt x="259" y="135"/>
                    <a:pt x="12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42"/>
            <p:cNvSpPr/>
            <p:nvPr/>
          </p:nvSpPr>
          <p:spPr>
            <a:xfrm>
              <a:off x="677525" y="2304000"/>
              <a:ext cx="15025" cy="6950"/>
            </a:xfrm>
            <a:custGeom>
              <a:rect b="b" l="l" r="r" t="t"/>
              <a:pathLst>
                <a:path extrusionOk="0" h="278" w="601">
                  <a:moveTo>
                    <a:pt x="344" y="1"/>
                  </a:moveTo>
                  <a:cubicBezTo>
                    <a:pt x="329" y="1"/>
                    <a:pt x="314" y="5"/>
                    <a:pt x="300" y="19"/>
                  </a:cubicBezTo>
                  <a:cubicBezTo>
                    <a:pt x="135" y="19"/>
                    <a:pt x="0" y="154"/>
                    <a:pt x="42" y="278"/>
                  </a:cubicBezTo>
                  <a:lnTo>
                    <a:pt x="600" y="236"/>
                  </a:lnTo>
                  <a:cubicBezTo>
                    <a:pt x="559" y="154"/>
                    <a:pt x="517" y="71"/>
                    <a:pt x="435" y="19"/>
                  </a:cubicBezTo>
                  <a:cubicBezTo>
                    <a:pt x="407" y="19"/>
                    <a:pt x="375" y="1"/>
                    <a:pt x="34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42"/>
            <p:cNvSpPr/>
            <p:nvPr/>
          </p:nvSpPr>
          <p:spPr>
            <a:xfrm>
              <a:off x="673125" y="2234675"/>
              <a:ext cx="14250" cy="13975"/>
            </a:xfrm>
            <a:custGeom>
              <a:rect b="b" l="l" r="r" t="t"/>
              <a:pathLst>
                <a:path extrusionOk="0" h="559" w="570">
                  <a:moveTo>
                    <a:pt x="259" y="1"/>
                  </a:moveTo>
                  <a:cubicBezTo>
                    <a:pt x="94" y="42"/>
                    <a:pt x="1" y="166"/>
                    <a:pt x="1" y="300"/>
                  </a:cubicBezTo>
                  <a:cubicBezTo>
                    <a:pt x="1" y="466"/>
                    <a:pt x="135" y="559"/>
                    <a:pt x="311" y="559"/>
                  </a:cubicBezTo>
                  <a:cubicBezTo>
                    <a:pt x="435" y="559"/>
                    <a:pt x="569" y="425"/>
                    <a:pt x="569" y="259"/>
                  </a:cubicBezTo>
                  <a:cubicBezTo>
                    <a:pt x="518" y="12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42"/>
            <p:cNvSpPr/>
            <p:nvPr/>
          </p:nvSpPr>
          <p:spPr>
            <a:xfrm>
              <a:off x="635650" y="2203200"/>
              <a:ext cx="13975" cy="13350"/>
            </a:xfrm>
            <a:custGeom>
              <a:rect b="b" l="l" r="r" t="t"/>
              <a:pathLst>
                <a:path extrusionOk="0" h="534" w="559">
                  <a:moveTo>
                    <a:pt x="322" y="1"/>
                  </a:moveTo>
                  <a:cubicBezTo>
                    <a:pt x="302" y="1"/>
                    <a:pt x="281" y="3"/>
                    <a:pt x="259" y="9"/>
                  </a:cubicBezTo>
                  <a:cubicBezTo>
                    <a:pt x="124" y="9"/>
                    <a:pt x="0" y="133"/>
                    <a:pt x="0" y="267"/>
                  </a:cubicBezTo>
                  <a:cubicBezTo>
                    <a:pt x="37" y="412"/>
                    <a:pt x="136" y="533"/>
                    <a:pt x="251" y="533"/>
                  </a:cubicBezTo>
                  <a:cubicBezTo>
                    <a:pt x="267" y="533"/>
                    <a:pt x="284" y="531"/>
                    <a:pt x="300" y="526"/>
                  </a:cubicBezTo>
                  <a:cubicBezTo>
                    <a:pt x="466" y="526"/>
                    <a:pt x="559" y="391"/>
                    <a:pt x="559" y="267"/>
                  </a:cubicBezTo>
                  <a:cubicBezTo>
                    <a:pt x="559" y="114"/>
                    <a:pt x="457" y="1"/>
                    <a:pt x="32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42"/>
            <p:cNvSpPr/>
            <p:nvPr/>
          </p:nvSpPr>
          <p:spPr>
            <a:xfrm>
              <a:off x="640825" y="2272150"/>
              <a:ext cx="14225" cy="14250"/>
            </a:xfrm>
            <a:custGeom>
              <a:rect b="b" l="l" r="r" t="t"/>
              <a:pathLst>
                <a:path extrusionOk="0" h="570" w="569">
                  <a:moveTo>
                    <a:pt x="259" y="1"/>
                  </a:moveTo>
                  <a:cubicBezTo>
                    <a:pt x="135" y="1"/>
                    <a:pt x="0" y="135"/>
                    <a:pt x="0" y="311"/>
                  </a:cubicBezTo>
                  <a:cubicBezTo>
                    <a:pt x="0" y="435"/>
                    <a:pt x="176" y="569"/>
                    <a:pt x="310" y="569"/>
                  </a:cubicBezTo>
                  <a:cubicBezTo>
                    <a:pt x="476" y="518"/>
                    <a:pt x="569" y="394"/>
                    <a:pt x="569" y="259"/>
                  </a:cubicBezTo>
                  <a:cubicBezTo>
                    <a:pt x="569" y="94"/>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42"/>
            <p:cNvSpPr/>
            <p:nvPr/>
          </p:nvSpPr>
          <p:spPr>
            <a:xfrm>
              <a:off x="704400" y="2197775"/>
              <a:ext cx="15275" cy="14175"/>
            </a:xfrm>
            <a:custGeom>
              <a:rect b="b" l="l" r="r" t="t"/>
              <a:pathLst>
                <a:path extrusionOk="0" h="567" w="611">
                  <a:moveTo>
                    <a:pt x="352" y="1"/>
                  </a:moveTo>
                  <a:cubicBezTo>
                    <a:pt x="335" y="1"/>
                    <a:pt x="318" y="3"/>
                    <a:pt x="300" y="9"/>
                  </a:cubicBezTo>
                  <a:cubicBezTo>
                    <a:pt x="135" y="9"/>
                    <a:pt x="1" y="133"/>
                    <a:pt x="42" y="308"/>
                  </a:cubicBezTo>
                  <a:cubicBezTo>
                    <a:pt x="42" y="443"/>
                    <a:pt x="176" y="567"/>
                    <a:pt x="300" y="567"/>
                  </a:cubicBezTo>
                  <a:cubicBezTo>
                    <a:pt x="476" y="525"/>
                    <a:pt x="611" y="391"/>
                    <a:pt x="559" y="267"/>
                  </a:cubicBezTo>
                  <a:cubicBezTo>
                    <a:pt x="559" y="114"/>
                    <a:pt x="465" y="1"/>
                    <a:pt x="3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42"/>
            <p:cNvSpPr/>
            <p:nvPr/>
          </p:nvSpPr>
          <p:spPr>
            <a:xfrm>
              <a:off x="709825" y="2267000"/>
              <a:ext cx="15025" cy="13975"/>
            </a:xfrm>
            <a:custGeom>
              <a:rect b="b" l="l" r="r" t="t"/>
              <a:pathLst>
                <a:path extrusionOk="0" h="559" w="601">
                  <a:moveTo>
                    <a:pt x="259" y="0"/>
                  </a:moveTo>
                  <a:cubicBezTo>
                    <a:pt x="135" y="0"/>
                    <a:pt x="1" y="124"/>
                    <a:pt x="1" y="300"/>
                  </a:cubicBezTo>
                  <a:cubicBezTo>
                    <a:pt x="42" y="424"/>
                    <a:pt x="176" y="558"/>
                    <a:pt x="301" y="558"/>
                  </a:cubicBezTo>
                  <a:cubicBezTo>
                    <a:pt x="476" y="558"/>
                    <a:pt x="600" y="38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42"/>
            <p:cNvSpPr/>
            <p:nvPr/>
          </p:nvSpPr>
          <p:spPr>
            <a:xfrm>
              <a:off x="605400" y="2177550"/>
              <a:ext cx="7525" cy="7525"/>
            </a:xfrm>
            <a:custGeom>
              <a:rect b="b" l="l" r="r" t="t"/>
              <a:pathLst>
                <a:path extrusionOk="0" h="301" w="301">
                  <a:moveTo>
                    <a:pt x="1" y="1"/>
                  </a:moveTo>
                  <a:lnTo>
                    <a:pt x="42" y="301"/>
                  </a:lnTo>
                  <a:lnTo>
                    <a:pt x="83" y="301"/>
                  </a:lnTo>
                  <a:cubicBezTo>
                    <a:pt x="218" y="259"/>
                    <a:pt x="301" y="125"/>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42"/>
            <p:cNvSpPr/>
            <p:nvPr/>
          </p:nvSpPr>
          <p:spPr>
            <a:xfrm>
              <a:off x="667950" y="2172125"/>
              <a:ext cx="14000" cy="7525"/>
            </a:xfrm>
            <a:custGeom>
              <a:rect b="b" l="l" r="r" t="t"/>
              <a:pathLst>
                <a:path extrusionOk="0" h="301" w="560">
                  <a:moveTo>
                    <a:pt x="559" y="1"/>
                  </a:moveTo>
                  <a:lnTo>
                    <a:pt x="1" y="42"/>
                  </a:lnTo>
                  <a:cubicBezTo>
                    <a:pt x="1" y="176"/>
                    <a:pt x="125" y="300"/>
                    <a:pt x="301" y="300"/>
                  </a:cubicBezTo>
                  <a:cubicBezTo>
                    <a:pt x="425" y="300"/>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42"/>
            <p:cNvSpPr/>
            <p:nvPr/>
          </p:nvSpPr>
          <p:spPr>
            <a:xfrm>
              <a:off x="747575" y="2299300"/>
              <a:ext cx="6475" cy="7525"/>
            </a:xfrm>
            <a:custGeom>
              <a:rect b="b" l="l" r="r" t="t"/>
              <a:pathLst>
                <a:path extrusionOk="0" h="301" w="259">
                  <a:moveTo>
                    <a:pt x="259" y="0"/>
                  </a:moveTo>
                  <a:cubicBezTo>
                    <a:pt x="217" y="0"/>
                    <a:pt x="124" y="0"/>
                    <a:pt x="83" y="42"/>
                  </a:cubicBezTo>
                  <a:cubicBezTo>
                    <a:pt x="42" y="83"/>
                    <a:pt x="0" y="166"/>
                    <a:pt x="0" y="207"/>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42"/>
            <p:cNvSpPr/>
            <p:nvPr/>
          </p:nvSpPr>
          <p:spPr>
            <a:xfrm>
              <a:off x="742150" y="2229250"/>
              <a:ext cx="7500" cy="13975"/>
            </a:xfrm>
            <a:custGeom>
              <a:rect b="b" l="l" r="r" t="t"/>
              <a:pathLst>
                <a:path extrusionOk="0" h="559" w="300">
                  <a:moveTo>
                    <a:pt x="259" y="1"/>
                  </a:moveTo>
                  <a:cubicBezTo>
                    <a:pt x="217" y="1"/>
                    <a:pt x="176" y="42"/>
                    <a:pt x="135" y="83"/>
                  </a:cubicBezTo>
                  <a:cubicBezTo>
                    <a:pt x="41" y="125"/>
                    <a:pt x="0" y="218"/>
                    <a:pt x="0" y="300"/>
                  </a:cubicBezTo>
                  <a:cubicBezTo>
                    <a:pt x="0" y="424"/>
                    <a:pt x="83" y="517"/>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42"/>
            <p:cNvSpPr/>
            <p:nvPr/>
          </p:nvSpPr>
          <p:spPr>
            <a:xfrm>
              <a:off x="739050" y="2172125"/>
              <a:ext cx="3125" cy="2100"/>
            </a:xfrm>
            <a:custGeom>
              <a:rect b="b" l="l" r="r" t="t"/>
              <a:pathLst>
                <a:path extrusionOk="0" h="84" w="125">
                  <a:moveTo>
                    <a:pt x="0" y="1"/>
                  </a:moveTo>
                  <a:lnTo>
                    <a:pt x="124" y="83"/>
                  </a:lnTo>
                  <a:lnTo>
                    <a:pt x="124" y="83"/>
                  </a:lnTo>
                  <a:lnTo>
                    <a:pt x="83" y="42"/>
                  </a:lnTo>
                  <a:cubicBezTo>
                    <a:pt x="41" y="42"/>
                    <a:pt x="41"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42"/>
            <p:cNvSpPr/>
            <p:nvPr/>
          </p:nvSpPr>
          <p:spPr>
            <a:xfrm>
              <a:off x="477200" y="2319725"/>
              <a:ext cx="7525" cy="7525"/>
            </a:xfrm>
            <a:custGeom>
              <a:rect b="b" l="l" r="r" t="t"/>
              <a:pathLst>
                <a:path extrusionOk="0" h="301" w="301">
                  <a:moveTo>
                    <a:pt x="1" y="0"/>
                  </a:moveTo>
                  <a:lnTo>
                    <a:pt x="1" y="300"/>
                  </a:lnTo>
                  <a:lnTo>
                    <a:pt x="300" y="259"/>
                  </a:lnTo>
                  <a:lnTo>
                    <a:pt x="300" y="217"/>
                  </a:ln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42"/>
            <p:cNvSpPr/>
            <p:nvPr/>
          </p:nvSpPr>
          <p:spPr>
            <a:xfrm>
              <a:off x="471775" y="2250700"/>
              <a:ext cx="7525" cy="13975"/>
            </a:xfrm>
            <a:custGeom>
              <a:rect b="b" l="l" r="r" t="t"/>
              <a:pathLst>
                <a:path extrusionOk="0" h="559" w="301">
                  <a:moveTo>
                    <a:pt x="0" y="1"/>
                  </a:moveTo>
                  <a:lnTo>
                    <a:pt x="42" y="559"/>
                  </a:lnTo>
                  <a:cubicBezTo>
                    <a:pt x="94" y="559"/>
                    <a:pt x="135" y="518"/>
                    <a:pt x="135" y="518"/>
                  </a:cubicBezTo>
                  <a:cubicBezTo>
                    <a:pt x="176" y="518"/>
                    <a:pt x="176" y="518"/>
                    <a:pt x="176" y="476"/>
                  </a:cubicBezTo>
                  <a:cubicBezTo>
                    <a:pt x="259" y="435"/>
                    <a:pt x="300" y="342"/>
                    <a:pt x="300" y="259"/>
                  </a:cubicBezTo>
                  <a:cubicBezTo>
                    <a:pt x="300" y="135"/>
                    <a:pt x="176"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42"/>
            <p:cNvSpPr/>
            <p:nvPr/>
          </p:nvSpPr>
          <p:spPr>
            <a:xfrm>
              <a:off x="539750" y="2314300"/>
              <a:ext cx="13975" cy="7500"/>
            </a:xfrm>
            <a:custGeom>
              <a:rect b="b" l="l" r="r" t="t"/>
              <a:pathLst>
                <a:path extrusionOk="0" h="300" w="559">
                  <a:moveTo>
                    <a:pt x="259" y="0"/>
                  </a:moveTo>
                  <a:cubicBezTo>
                    <a:pt x="166" y="0"/>
                    <a:pt x="125" y="41"/>
                    <a:pt x="83" y="124"/>
                  </a:cubicBezTo>
                  <a:cubicBezTo>
                    <a:pt x="42" y="176"/>
                    <a:pt x="1" y="217"/>
                    <a:pt x="1" y="300"/>
                  </a:cubicBezTo>
                  <a:lnTo>
                    <a:pt x="559" y="259"/>
                  </a:lnTo>
                  <a:cubicBezTo>
                    <a:pt x="559" y="124"/>
                    <a:pt x="425" y="41"/>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42"/>
            <p:cNvSpPr/>
            <p:nvPr/>
          </p:nvSpPr>
          <p:spPr>
            <a:xfrm>
              <a:off x="534325" y="2245275"/>
              <a:ext cx="13975" cy="13975"/>
            </a:xfrm>
            <a:custGeom>
              <a:rect b="b" l="l" r="r" t="t"/>
              <a:pathLst>
                <a:path extrusionOk="0" h="559" w="559">
                  <a:moveTo>
                    <a:pt x="259" y="1"/>
                  </a:moveTo>
                  <a:cubicBezTo>
                    <a:pt x="125" y="1"/>
                    <a:pt x="1" y="135"/>
                    <a:pt x="1" y="300"/>
                  </a:cubicBezTo>
                  <a:cubicBezTo>
                    <a:pt x="42" y="476"/>
                    <a:pt x="176" y="559"/>
                    <a:pt x="300" y="559"/>
                  </a:cubicBezTo>
                  <a:cubicBezTo>
                    <a:pt x="476" y="559"/>
                    <a:pt x="559" y="435"/>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42"/>
            <p:cNvSpPr/>
            <p:nvPr/>
          </p:nvSpPr>
          <p:spPr>
            <a:xfrm>
              <a:off x="496600" y="2212975"/>
              <a:ext cx="15000" cy="13975"/>
            </a:xfrm>
            <a:custGeom>
              <a:rect b="b" l="l" r="r" t="t"/>
              <a:pathLst>
                <a:path extrusionOk="0" h="559" w="600">
                  <a:moveTo>
                    <a:pt x="300" y="0"/>
                  </a:moveTo>
                  <a:cubicBezTo>
                    <a:pt x="134" y="42"/>
                    <a:pt x="0" y="176"/>
                    <a:pt x="41" y="300"/>
                  </a:cubicBezTo>
                  <a:cubicBezTo>
                    <a:pt x="41" y="476"/>
                    <a:pt x="176" y="558"/>
                    <a:pt x="341" y="558"/>
                  </a:cubicBezTo>
                  <a:cubicBezTo>
                    <a:pt x="476" y="558"/>
                    <a:pt x="600" y="434"/>
                    <a:pt x="600" y="259"/>
                  </a:cubicBezTo>
                  <a:cubicBezTo>
                    <a:pt x="558" y="135"/>
                    <a:pt x="43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42"/>
            <p:cNvSpPr/>
            <p:nvPr/>
          </p:nvSpPr>
          <p:spPr>
            <a:xfrm>
              <a:off x="502025" y="2282825"/>
              <a:ext cx="15000" cy="13350"/>
            </a:xfrm>
            <a:custGeom>
              <a:rect b="b" l="l" r="r" t="t"/>
              <a:pathLst>
                <a:path extrusionOk="0" h="534" w="600">
                  <a:moveTo>
                    <a:pt x="352" y="0"/>
                  </a:moveTo>
                  <a:cubicBezTo>
                    <a:pt x="335" y="0"/>
                    <a:pt x="318" y="3"/>
                    <a:pt x="300" y="8"/>
                  </a:cubicBezTo>
                  <a:cubicBezTo>
                    <a:pt x="124" y="8"/>
                    <a:pt x="0" y="142"/>
                    <a:pt x="42" y="308"/>
                  </a:cubicBezTo>
                  <a:cubicBezTo>
                    <a:pt x="42" y="424"/>
                    <a:pt x="142" y="533"/>
                    <a:pt x="277" y="533"/>
                  </a:cubicBezTo>
                  <a:cubicBezTo>
                    <a:pt x="298" y="533"/>
                    <a:pt x="319" y="531"/>
                    <a:pt x="341" y="525"/>
                  </a:cubicBezTo>
                  <a:cubicBezTo>
                    <a:pt x="476" y="525"/>
                    <a:pt x="600" y="401"/>
                    <a:pt x="558" y="267"/>
                  </a:cubicBezTo>
                  <a:cubicBezTo>
                    <a:pt x="558" y="114"/>
                    <a:pt x="465" y="0"/>
                    <a:pt x="3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42"/>
            <p:cNvSpPr/>
            <p:nvPr/>
          </p:nvSpPr>
          <p:spPr>
            <a:xfrm>
              <a:off x="566625" y="2207550"/>
              <a:ext cx="14000" cy="14425"/>
            </a:xfrm>
            <a:custGeom>
              <a:rect b="b" l="l" r="r" t="t"/>
              <a:pathLst>
                <a:path extrusionOk="0" h="577" w="560">
                  <a:moveTo>
                    <a:pt x="259" y="0"/>
                  </a:moveTo>
                  <a:cubicBezTo>
                    <a:pt x="84" y="52"/>
                    <a:pt x="1" y="176"/>
                    <a:pt x="1" y="310"/>
                  </a:cubicBezTo>
                  <a:cubicBezTo>
                    <a:pt x="1" y="455"/>
                    <a:pt x="96" y="576"/>
                    <a:pt x="238" y="576"/>
                  </a:cubicBezTo>
                  <a:cubicBezTo>
                    <a:pt x="258" y="576"/>
                    <a:pt x="279" y="574"/>
                    <a:pt x="301" y="569"/>
                  </a:cubicBezTo>
                  <a:cubicBezTo>
                    <a:pt x="435" y="569"/>
                    <a:pt x="559" y="434"/>
                    <a:pt x="559" y="259"/>
                  </a:cubicBezTo>
                  <a:cubicBezTo>
                    <a:pt x="559" y="13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42"/>
            <p:cNvSpPr/>
            <p:nvPr/>
          </p:nvSpPr>
          <p:spPr>
            <a:xfrm>
              <a:off x="572075" y="2277400"/>
              <a:ext cx="13975" cy="14175"/>
            </a:xfrm>
            <a:custGeom>
              <a:rect b="b" l="l" r="r" t="t"/>
              <a:pathLst>
                <a:path extrusionOk="0" h="567" w="559">
                  <a:moveTo>
                    <a:pt x="305" y="0"/>
                  </a:moveTo>
                  <a:cubicBezTo>
                    <a:pt x="289" y="0"/>
                    <a:pt x="274" y="3"/>
                    <a:pt x="258" y="8"/>
                  </a:cubicBezTo>
                  <a:cubicBezTo>
                    <a:pt x="83" y="8"/>
                    <a:pt x="0" y="142"/>
                    <a:pt x="0" y="308"/>
                  </a:cubicBezTo>
                  <a:cubicBezTo>
                    <a:pt x="0" y="442"/>
                    <a:pt x="124" y="566"/>
                    <a:pt x="300" y="566"/>
                  </a:cubicBezTo>
                  <a:cubicBezTo>
                    <a:pt x="424" y="525"/>
                    <a:pt x="558" y="401"/>
                    <a:pt x="558" y="266"/>
                  </a:cubicBezTo>
                  <a:cubicBezTo>
                    <a:pt x="522" y="121"/>
                    <a:pt x="414" y="0"/>
                    <a:pt x="30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42"/>
            <p:cNvSpPr/>
            <p:nvPr/>
          </p:nvSpPr>
          <p:spPr>
            <a:xfrm>
              <a:off x="467650" y="2188150"/>
              <a:ext cx="6475" cy="7775"/>
            </a:xfrm>
            <a:custGeom>
              <a:rect b="b" l="l" r="r" t="t"/>
              <a:pathLst>
                <a:path extrusionOk="0" h="311" w="259">
                  <a:moveTo>
                    <a:pt x="0" y="1"/>
                  </a:moveTo>
                  <a:lnTo>
                    <a:pt x="0" y="311"/>
                  </a:lnTo>
                  <a:lnTo>
                    <a:pt x="41" y="259"/>
                  </a:lnTo>
                  <a:cubicBezTo>
                    <a:pt x="165" y="259"/>
                    <a:pt x="259" y="135"/>
                    <a:pt x="259" y="52"/>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42"/>
            <p:cNvSpPr/>
            <p:nvPr/>
          </p:nvSpPr>
          <p:spPr>
            <a:xfrm>
              <a:off x="528900" y="2182975"/>
              <a:ext cx="15025" cy="7525"/>
            </a:xfrm>
            <a:custGeom>
              <a:rect b="b" l="l" r="r" t="t"/>
              <a:pathLst>
                <a:path extrusionOk="0" h="301" w="601">
                  <a:moveTo>
                    <a:pt x="559" y="1"/>
                  </a:moveTo>
                  <a:lnTo>
                    <a:pt x="0" y="42"/>
                  </a:lnTo>
                  <a:lnTo>
                    <a:pt x="42" y="84"/>
                  </a:lnTo>
                  <a:cubicBezTo>
                    <a:pt x="42" y="208"/>
                    <a:pt x="176" y="301"/>
                    <a:pt x="300" y="301"/>
                  </a:cubicBezTo>
                  <a:cubicBezTo>
                    <a:pt x="476" y="259"/>
                    <a:pt x="600"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42"/>
            <p:cNvSpPr/>
            <p:nvPr/>
          </p:nvSpPr>
          <p:spPr>
            <a:xfrm>
              <a:off x="608500" y="2308850"/>
              <a:ext cx="7775" cy="7525"/>
            </a:xfrm>
            <a:custGeom>
              <a:rect b="b" l="l" r="r" t="t"/>
              <a:pathLst>
                <a:path extrusionOk="0" h="301" w="311">
                  <a:moveTo>
                    <a:pt x="259" y="1"/>
                  </a:moveTo>
                  <a:cubicBezTo>
                    <a:pt x="218" y="42"/>
                    <a:pt x="177" y="42"/>
                    <a:pt x="135" y="84"/>
                  </a:cubicBezTo>
                  <a:cubicBezTo>
                    <a:pt x="94" y="135"/>
                    <a:pt x="53" y="177"/>
                    <a:pt x="53" y="259"/>
                  </a:cubicBezTo>
                  <a:cubicBezTo>
                    <a:pt x="1" y="259"/>
                    <a:pt x="1" y="301"/>
                    <a:pt x="1" y="301"/>
                  </a:cubicBezTo>
                  <a:lnTo>
                    <a:pt x="311" y="30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42"/>
            <p:cNvSpPr/>
            <p:nvPr/>
          </p:nvSpPr>
          <p:spPr>
            <a:xfrm>
              <a:off x="603350" y="2239850"/>
              <a:ext cx="8550" cy="14250"/>
            </a:xfrm>
            <a:custGeom>
              <a:rect b="b" l="l" r="r" t="t"/>
              <a:pathLst>
                <a:path extrusionOk="0" h="570" w="342">
                  <a:moveTo>
                    <a:pt x="300" y="0"/>
                  </a:moveTo>
                  <a:cubicBezTo>
                    <a:pt x="207" y="0"/>
                    <a:pt x="165" y="52"/>
                    <a:pt x="124" y="93"/>
                  </a:cubicBezTo>
                  <a:cubicBezTo>
                    <a:pt x="41" y="135"/>
                    <a:pt x="0" y="218"/>
                    <a:pt x="41" y="311"/>
                  </a:cubicBezTo>
                  <a:cubicBezTo>
                    <a:pt x="41" y="435"/>
                    <a:pt x="124" y="517"/>
                    <a:pt x="207" y="569"/>
                  </a:cubicBezTo>
                  <a:lnTo>
                    <a:pt x="341" y="569"/>
                  </a:ln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42"/>
            <p:cNvSpPr/>
            <p:nvPr/>
          </p:nvSpPr>
          <p:spPr>
            <a:xfrm>
              <a:off x="598950" y="2177550"/>
              <a:ext cx="7525" cy="7525"/>
            </a:xfrm>
            <a:custGeom>
              <a:rect b="b" l="l" r="r" t="t"/>
              <a:pathLst>
                <a:path extrusionOk="0" h="301" w="301">
                  <a:moveTo>
                    <a:pt x="259" y="1"/>
                  </a:moveTo>
                  <a:lnTo>
                    <a:pt x="0" y="42"/>
                  </a:lnTo>
                  <a:cubicBezTo>
                    <a:pt x="0" y="125"/>
                    <a:pt x="42" y="218"/>
                    <a:pt x="124" y="259"/>
                  </a:cubicBezTo>
                  <a:cubicBezTo>
                    <a:pt x="176" y="301"/>
                    <a:pt x="217"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42"/>
            <p:cNvSpPr/>
            <p:nvPr/>
          </p:nvSpPr>
          <p:spPr>
            <a:xfrm>
              <a:off x="338400" y="2330325"/>
              <a:ext cx="7525" cy="6475"/>
            </a:xfrm>
            <a:custGeom>
              <a:rect b="b" l="l" r="r" t="t"/>
              <a:pathLst>
                <a:path extrusionOk="0" h="259" w="301">
                  <a:moveTo>
                    <a:pt x="1" y="0"/>
                  </a:moveTo>
                  <a:lnTo>
                    <a:pt x="42" y="259"/>
                  </a:lnTo>
                  <a:lnTo>
                    <a:pt x="300" y="259"/>
                  </a:lnTo>
                  <a:cubicBezTo>
                    <a:pt x="300" y="93"/>
                    <a:pt x="166"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42"/>
            <p:cNvSpPr/>
            <p:nvPr/>
          </p:nvSpPr>
          <p:spPr>
            <a:xfrm>
              <a:off x="332975" y="2261550"/>
              <a:ext cx="8550" cy="14000"/>
            </a:xfrm>
            <a:custGeom>
              <a:rect b="b" l="l" r="r" t="t"/>
              <a:pathLst>
                <a:path extrusionOk="0" h="560" w="342">
                  <a:moveTo>
                    <a:pt x="0" y="1"/>
                  </a:moveTo>
                  <a:lnTo>
                    <a:pt x="42" y="559"/>
                  </a:lnTo>
                  <a:cubicBezTo>
                    <a:pt x="83" y="559"/>
                    <a:pt x="124" y="518"/>
                    <a:pt x="166" y="518"/>
                  </a:cubicBezTo>
                  <a:lnTo>
                    <a:pt x="218" y="477"/>
                  </a:lnTo>
                  <a:cubicBezTo>
                    <a:pt x="300" y="425"/>
                    <a:pt x="342" y="342"/>
                    <a:pt x="300" y="259"/>
                  </a:cubicBezTo>
                  <a:cubicBezTo>
                    <a:pt x="300" y="166"/>
                    <a:pt x="300" y="125"/>
                    <a:pt x="259" y="84"/>
                  </a:cubicBezTo>
                  <a:lnTo>
                    <a:pt x="218" y="42"/>
                  </a:lnTo>
                  <a:cubicBezTo>
                    <a:pt x="166" y="1"/>
                    <a:pt x="124" y="1"/>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42"/>
            <p:cNvSpPr/>
            <p:nvPr/>
          </p:nvSpPr>
          <p:spPr>
            <a:xfrm>
              <a:off x="400700" y="2325150"/>
              <a:ext cx="15275" cy="7525"/>
            </a:xfrm>
            <a:custGeom>
              <a:rect b="b" l="l" r="r" t="t"/>
              <a:pathLst>
                <a:path extrusionOk="0" h="301" w="611">
                  <a:moveTo>
                    <a:pt x="300" y="0"/>
                  </a:moveTo>
                  <a:cubicBezTo>
                    <a:pt x="135" y="0"/>
                    <a:pt x="0" y="124"/>
                    <a:pt x="42" y="300"/>
                  </a:cubicBezTo>
                  <a:lnTo>
                    <a:pt x="610" y="259"/>
                  </a:lnTo>
                  <a:cubicBezTo>
                    <a:pt x="559" y="166"/>
                    <a:pt x="517" y="83"/>
                    <a:pt x="434" y="42"/>
                  </a:cubicBezTo>
                  <a:cubicBezTo>
                    <a:pt x="393" y="0"/>
                    <a:pt x="352"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42"/>
            <p:cNvSpPr/>
            <p:nvPr/>
          </p:nvSpPr>
          <p:spPr>
            <a:xfrm>
              <a:off x="395275" y="2256125"/>
              <a:ext cx="15275" cy="14000"/>
            </a:xfrm>
            <a:custGeom>
              <a:rect b="b" l="l" r="r" t="t"/>
              <a:pathLst>
                <a:path extrusionOk="0" h="560" w="611">
                  <a:moveTo>
                    <a:pt x="310" y="1"/>
                  </a:moveTo>
                  <a:cubicBezTo>
                    <a:pt x="135" y="1"/>
                    <a:pt x="0" y="125"/>
                    <a:pt x="52" y="301"/>
                  </a:cubicBezTo>
                  <a:cubicBezTo>
                    <a:pt x="52" y="435"/>
                    <a:pt x="176" y="559"/>
                    <a:pt x="352" y="559"/>
                  </a:cubicBezTo>
                  <a:cubicBezTo>
                    <a:pt x="476" y="518"/>
                    <a:pt x="610" y="383"/>
                    <a:pt x="610" y="259"/>
                  </a:cubicBezTo>
                  <a:cubicBezTo>
                    <a:pt x="569" y="84"/>
                    <a:pt x="434"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42"/>
            <p:cNvSpPr/>
            <p:nvPr/>
          </p:nvSpPr>
          <p:spPr>
            <a:xfrm>
              <a:off x="358825" y="2223825"/>
              <a:ext cx="13975" cy="13975"/>
            </a:xfrm>
            <a:custGeom>
              <a:rect b="b" l="l" r="r" t="t"/>
              <a:pathLst>
                <a:path extrusionOk="0" h="559" w="559">
                  <a:moveTo>
                    <a:pt x="259" y="0"/>
                  </a:moveTo>
                  <a:cubicBezTo>
                    <a:pt x="124" y="0"/>
                    <a:pt x="0" y="124"/>
                    <a:pt x="0" y="300"/>
                  </a:cubicBezTo>
                  <a:cubicBezTo>
                    <a:pt x="0" y="476"/>
                    <a:pt x="166" y="559"/>
                    <a:pt x="300" y="559"/>
                  </a:cubicBezTo>
                  <a:cubicBezTo>
                    <a:pt x="476" y="559"/>
                    <a:pt x="559" y="435"/>
                    <a:pt x="559" y="259"/>
                  </a:cubicBezTo>
                  <a:cubicBezTo>
                    <a:pt x="559" y="124"/>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42"/>
            <p:cNvSpPr/>
            <p:nvPr/>
          </p:nvSpPr>
          <p:spPr>
            <a:xfrm>
              <a:off x="364250" y="2292825"/>
              <a:ext cx="13975" cy="14175"/>
            </a:xfrm>
            <a:custGeom>
              <a:rect b="b" l="l" r="r" t="t"/>
              <a:pathLst>
                <a:path extrusionOk="0" h="567" w="559">
                  <a:moveTo>
                    <a:pt x="259" y="1"/>
                  </a:moveTo>
                  <a:cubicBezTo>
                    <a:pt x="83" y="42"/>
                    <a:pt x="0" y="166"/>
                    <a:pt x="0" y="301"/>
                  </a:cubicBezTo>
                  <a:cubicBezTo>
                    <a:pt x="0" y="446"/>
                    <a:pt x="96" y="567"/>
                    <a:pt x="237" y="567"/>
                  </a:cubicBezTo>
                  <a:cubicBezTo>
                    <a:pt x="257" y="567"/>
                    <a:pt x="278" y="564"/>
                    <a:pt x="300" y="559"/>
                  </a:cubicBezTo>
                  <a:cubicBezTo>
                    <a:pt x="466" y="559"/>
                    <a:pt x="559" y="425"/>
                    <a:pt x="559" y="259"/>
                  </a:cubicBezTo>
                  <a:cubicBezTo>
                    <a:pt x="559"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42"/>
            <p:cNvSpPr/>
            <p:nvPr/>
          </p:nvSpPr>
          <p:spPr>
            <a:xfrm>
              <a:off x="427575" y="2218400"/>
              <a:ext cx="15275" cy="13975"/>
            </a:xfrm>
            <a:custGeom>
              <a:rect b="b" l="l" r="r" t="t"/>
              <a:pathLst>
                <a:path extrusionOk="0" h="559" w="611">
                  <a:moveTo>
                    <a:pt x="259" y="0"/>
                  </a:moveTo>
                  <a:cubicBezTo>
                    <a:pt x="135" y="42"/>
                    <a:pt x="1" y="176"/>
                    <a:pt x="1" y="300"/>
                  </a:cubicBezTo>
                  <a:cubicBezTo>
                    <a:pt x="52" y="476"/>
                    <a:pt x="176" y="559"/>
                    <a:pt x="311" y="559"/>
                  </a:cubicBezTo>
                  <a:cubicBezTo>
                    <a:pt x="476" y="559"/>
                    <a:pt x="611" y="435"/>
                    <a:pt x="569" y="259"/>
                  </a:cubicBezTo>
                  <a:cubicBezTo>
                    <a:pt x="56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42"/>
            <p:cNvSpPr/>
            <p:nvPr/>
          </p:nvSpPr>
          <p:spPr>
            <a:xfrm>
              <a:off x="433000" y="2288250"/>
              <a:ext cx="13975" cy="13350"/>
            </a:xfrm>
            <a:custGeom>
              <a:rect b="b" l="l" r="r" t="t"/>
              <a:pathLst>
                <a:path extrusionOk="0" h="534" w="559">
                  <a:moveTo>
                    <a:pt x="326" y="0"/>
                  </a:moveTo>
                  <a:cubicBezTo>
                    <a:pt x="305" y="0"/>
                    <a:pt x="283" y="3"/>
                    <a:pt x="259" y="8"/>
                  </a:cubicBezTo>
                  <a:cubicBezTo>
                    <a:pt x="135" y="8"/>
                    <a:pt x="1" y="132"/>
                    <a:pt x="1" y="267"/>
                  </a:cubicBezTo>
                  <a:cubicBezTo>
                    <a:pt x="37" y="419"/>
                    <a:pt x="143" y="533"/>
                    <a:pt x="251" y="533"/>
                  </a:cubicBezTo>
                  <a:cubicBezTo>
                    <a:pt x="268" y="533"/>
                    <a:pt x="284" y="531"/>
                    <a:pt x="300" y="525"/>
                  </a:cubicBezTo>
                  <a:cubicBezTo>
                    <a:pt x="476" y="525"/>
                    <a:pt x="559" y="391"/>
                    <a:pt x="559" y="225"/>
                  </a:cubicBezTo>
                  <a:cubicBezTo>
                    <a:pt x="559" y="109"/>
                    <a:pt x="466"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42"/>
            <p:cNvSpPr/>
            <p:nvPr/>
          </p:nvSpPr>
          <p:spPr>
            <a:xfrm>
              <a:off x="328575" y="2197975"/>
              <a:ext cx="7525" cy="7525"/>
            </a:xfrm>
            <a:custGeom>
              <a:rect b="b" l="l" r="r" t="t"/>
              <a:pathLst>
                <a:path extrusionOk="0" h="301" w="301">
                  <a:moveTo>
                    <a:pt x="259" y="1"/>
                  </a:moveTo>
                  <a:lnTo>
                    <a:pt x="1" y="42"/>
                  </a:lnTo>
                  <a:lnTo>
                    <a:pt x="42" y="300"/>
                  </a:lnTo>
                  <a:lnTo>
                    <a:pt x="83" y="300"/>
                  </a:lnTo>
                  <a:cubicBezTo>
                    <a:pt x="218" y="259"/>
                    <a:pt x="300"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42"/>
            <p:cNvSpPr/>
            <p:nvPr/>
          </p:nvSpPr>
          <p:spPr>
            <a:xfrm>
              <a:off x="391125" y="2192550"/>
              <a:ext cx="14000" cy="7525"/>
            </a:xfrm>
            <a:custGeom>
              <a:rect b="b" l="l" r="r" t="t"/>
              <a:pathLst>
                <a:path extrusionOk="0" h="301" w="560">
                  <a:moveTo>
                    <a:pt x="559" y="0"/>
                  </a:moveTo>
                  <a:lnTo>
                    <a:pt x="1" y="42"/>
                  </a:lnTo>
                  <a:cubicBezTo>
                    <a:pt x="1" y="176"/>
                    <a:pt x="83" y="259"/>
                    <a:pt x="166" y="300"/>
                  </a:cubicBezTo>
                  <a:lnTo>
                    <a:pt x="342" y="300"/>
                  </a:lnTo>
                  <a:cubicBezTo>
                    <a:pt x="476" y="259"/>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42"/>
            <p:cNvSpPr/>
            <p:nvPr/>
          </p:nvSpPr>
          <p:spPr>
            <a:xfrm>
              <a:off x="470750" y="2319725"/>
              <a:ext cx="6475" cy="7525"/>
            </a:xfrm>
            <a:custGeom>
              <a:rect b="b" l="l" r="r" t="t"/>
              <a:pathLst>
                <a:path extrusionOk="0" h="301" w="259">
                  <a:moveTo>
                    <a:pt x="259" y="0"/>
                  </a:moveTo>
                  <a:cubicBezTo>
                    <a:pt x="217" y="0"/>
                    <a:pt x="135" y="42"/>
                    <a:pt x="83" y="83"/>
                  </a:cubicBezTo>
                  <a:lnTo>
                    <a:pt x="41" y="83"/>
                  </a:lnTo>
                  <a:cubicBezTo>
                    <a:pt x="0" y="166"/>
                    <a:pt x="0" y="217"/>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42"/>
            <p:cNvSpPr/>
            <p:nvPr/>
          </p:nvSpPr>
          <p:spPr>
            <a:xfrm>
              <a:off x="465325" y="2250700"/>
              <a:ext cx="7500" cy="13975"/>
            </a:xfrm>
            <a:custGeom>
              <a:rect b="b" l="l" r="r" t="t"/>
              <a:pathLst>
                <a:path extrusionOk="0" h="559" w="300">
                  <a:moveTo>
                    <a:pt x="258" y="1"/>
                  </a:moveTo>
                  <a:cubicBezTo>
                    <a:pt x="217" y="1"/>
                    <a:pt x="134" y="42"/>
                    <a:pt x="93" y="42"/>
                  </a:cubicBezTo>
                  <a:cubicBezTo>
                    <a:pt x="41" y="135"/>
                    <a:pt x="0" y="218"/>
                    <a:pt x="0" y="301"/>
                  </a:cubicBezTo>
                  <a:cubicBezTo>
                    <a:pt x="0" y="435"/>
                    <a:pt x="93" y="518"/>
                    <a:pt x="176" y="518"/>
                  </a:cubicBezTo>
                  <a:cubicBezTo>
                    <a:pt x="217" y="559"/>
                    <a:pt x="258" y="559"/>
                    <a:pt x="300" y="559"/>
                  </a:cubicBezTo>
                  <a:lnTo>
                    <a:pt x="258"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42"/>
            <p:cNvSpPr/>
            <p:nvPr/>
          </p:nvSpPr>
          <p:spPr>
            <a:xfrm>
              <a:off x="459875" y="2188150"/>
              <a:ext cx="7800" cy="7775"/>
            </a:xfrm>
            <a:custGeom>
              <a:rect b="b" l="l" r="r" t="t"/>
              <a:pathLst>
                <a:path extrusionOk="0" h="311" w="312">
                  <a:moveTo>
                    <a:pt x="311" y="1"/>
                  </a:moveTo>
                  <a:lnTo>
                    <a:pt x="1" y="52"/>
                  </a:lnTo>
                  <a:cubicBezTo>
                    <a:pt x="1" y="135"/>
                    <a:pt x="94" y="218"/>
                    <a:pt x="135" y="259"/>
                  </a:cubicBezTo>
                  <a:cubicBezTo>
                    <a:pt x="177" y="259"/>
                    <a:pt x="259" y="311"/>
                    <a:pt x="311" y="311"/>
                  </a:cubicBezTo>
                  <a:lnTo>
                    <a:pt x="31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42"/>
            <p:cNvSpPr/>
            <p:nvPr/>
          </p:nvSpPr>
          <p:spPr>
            <a:xfrm>
              <a:off x="293175" y="2229250"/>
              <a:ext cx="10625" cy="13975"/>
            </a:xfrm>
            <a:custGeom>
              <a:rect b="b" l="l" r="r" t="t"/>
              <a:pathLst>
                <a:path extrusionOk="0" h="559" w="425">
                  <a:moveTo>
                    <a:pt x="124" y="1"/>
                  </a:moveTo>
                  <a:cubicBezTo>
                    <a:pt x="83" y="1"/>
                    <a:pt x="42" y="1"/>
                    <a:pt x="42" y="42"/>
                  </a:cubicBezTo>
                  <a:lnTo>
                    <a:pt x="0" y="517"/>
                  </a:lnTo>
                  <a:cubicBezTo>
                    <a:pt x="42" y="559"/>
                    <a:pt x="124" y="559"/>
                    <a:pt x="166" y="559"/>
                  </a:cubicBezTo>
                  <a:cubicBezTo>
                    <a:pt x="300" y="559"/>
                    <a:pt x="424" y="424"/>
                    <a:pt x="424" y="259"/>
                  </a:cubicBezTo>
                  <a:cubicBezTo>
                    <a:pt x="383" y="83"/>
                    <a:pt x="259" y="1"/>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42"/>
            <p:cNvSpPr/>
            <p:nvPr/>
          </p:nvSpPr>
          <p:spPr>
            <a:xfrm>
              <a:off x="295225" y="2298000"/>
              <a:ext cx="14000" cy="14250"/>
            </a:xfrm>
            <a:custGeom>
              <a:rect b="b" l="l" r="r" t="t"/>
              <a:pathLst>
                <a:path extrusionOk="0" h="570" w="560">
                  <a:moveTo>
                    <a:pt x="259" y="1"/>
                  </a:moveTo>
                  <a:cubicBezTo>
                    <a:pt x="84" y="52"/>
                    <a:pt x="1" y="176"/>
                    <a:pt x="1" y="311"/>
                  </a:cubicBezTo>
                  <a:cubicBezTo>
                    <a:pt x="1" y="476"/>
                    <a:pt x="125" y="569"/>
                    <a:pt x="301" y="569"/>
                  </a:cubicBezTo>
                  <a:cubicBezTo>
                    <a:pt x="435" y="569"/>
                    <a:pt x="559" y="435"/>
                    <a:pt x="559" y="259"/>
                  </a:cubicBezTo>
                  <a:cubicBezTo>
                    <a:pt x="518" y="13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42"/>
            <p:cNvSpPr/>
            <p:nvPr/>
          </p:nvSpPr>
          <p:spPr>
            <a:xfrm>
              <a:off x="331950" y="2330325"/>
              <a:ext cx="7500" cy="7775"/>
            </a:xfrm>
            <a:custGeom>
              <a:rect b="b" l="l" r="r" t="t"/>
              <a:pathLst>
                <a:path extrusionOk="0" h="311" w="300">
                  <a:moveTo>
                    <a:pt x="259" y="0"/>
                  </a:moveTo>
                  <a:cubicBezTo>
                    <a:pt x="207" y="0"/>
                    <a:pt x="165" y="52"/>
                    <a:pt x="124" y="52"/>
                  </a:cubicBezTo>
                  <a:cubicBezTo>
                    <a:pt x="41" y="93"/>
                    <a:pt x="41" y="176"/>
                    <a:pt x="0" y="259"/>
                  </a:cubicBezTo>
                  <a:lnTo>
                    <a:pt x="0" y="310"/>
                  </a:ln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42"/>
            <p:cNvSpPr/>
            <p:nvPr/>
          </p:nvSpPr>
          <p:spPr>
            <a:xfrm>
              <a:off x="326500" y="2261550"/>
              <a:ext cx="7525" cy="14000"/>
            </a:xfrm>
            <a:custGeom>
              <a:rect b="b" l="l" r="r" t="t"/>
              <a:pathLst>
                <a:path extrusionOk="0" h="560" w="301">
                  <a:moveTo>
                    <a:pt x="218" y="1"/>
                  </a:moveTo>
                  <a:cubicBezTo>
                    <a:pt x="84" y="42"/>
                    <a:pt x="1" y="166"/>
                    <a:pt x="1" y="301"/>
                  </a:cubicBezTo>
                  <a:cubicBezTo>
                    <a:pt x="42" y="383"/>
                    <a:pt x="84" y="477"/>
                    <a:pt x="218" y="518"/>
                  </a:cubicBezTo>
                  <a:cubicBezTo>
                    <a:pt x="259" y="559"/>
                    <a:pt x="301" y="559"/>
                    <a:pt x="301"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42"/>
            <p:cNvSpPr/>
            <p:nvPr/>
          </p:nvSpPr>
          <p:spPr>
            <a:xfrm>
              <a:off x="322125" y="2199000"/>
              <a:ext cx="7525" cy="6500"/>
            </a:xfrm>
            <a:custGeom>
              <a:rect b="b" l="l" r="r" t="t"/>
              <a:pathLst>
                <a:path extrusionOk="0" h="260" w="301">
                  <a:moveTo>
                    <a:pt x="0" y="1"/>
                  </a:moveTo>
                  <a:lnTo>
                    <a:pt x="0" y="84"/>
                  </a:lnTo>
                  <a:cubicBezTo>
                    <a:pt x="0" y="135"/>
                    <a:pt x="42" y="218"/>
                    <a:pt x="135" y="218"/>
                  </a:cubicBezTo>
                  <a:cubicBezTo>
                    <a:pt x="176" y="259"/>
                    <a:pt x="217" y="259"/>
                    <a:pt x="300"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42"/>
            <p:cNvSpPr/>
            <p:nvPr/>
          </p:nvSpPr>
          <p:spPr>
            <a:xfrm>
              <a:off x="605400" y="2171100"/>
              <a:ext cx="7525" cy="6475"/>
            </a:xfrm>
            <a:custGeom>
              <a:rect b="b" l="l" r="r" t="t"/>
              <a:pathLst>
                <a:path extrusionOk="0" h="259" w="301">
                  <a:moveTo>
                    <a:pt x="1" y="0"/>
                  </a:moveTo>
                  <a:lnTo>
                    <a:pt x="1" y="259"/>
                  </a:lnTo>
                  <a:lnTo>
                    <a:pt x="301" y="259"/>
                  </a:lnTo>
                  <a:cubicBezTo>
                    <a:pt x="259" y="83"/>
                    <a:pt x="12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42"/>
            <p:cNvSpPr/>
            <p:nvPr/>
          </p:nvSpPr>
          <p:spPr>
            <a:xfrm>
              <a:off x="599975" y="2101875"/>
              <a:ext cx="7525" cy="13150"/>
            </a:xfrm>
            <a:custGeom>
              <a:rect b="b" l="l" r="r" t="t"/>
              <a:pathLst>
                <a:path extrusionOk="0" h="526" w="301">
                  <a:moveTo>
                    <a:pt x="53" y="1"/>
                  </a:moveTo>
                  <a:cubicBezTo>
                    <a:pt x="36" y="1"/>
                    <a:pt x="18" y="3"/>
                    <a:pt x="1" y="9"/>
                  </a:cubicBezTo>
                  <a:lnTo>
                    <a:pt x="42" y="526"/>
                  </a:lnTo>
                  <a:cubicBezTo>
                    <a:pt x="176" y="526"/>
                    <a:pt x="300" y="402"/>
                    <a:pt x="300" y="267"/>
                  </a:cubicBezTo>
                  <a:cubicBezTo>
                    <a:pt x="265" y="114"/>
                    <a:pt x="166" y="1"/>
                    <a:pt x="5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42"/>
            <p:cNvSpPr/>
            <p:nvPr/>
          </p:nvSpPr>
          <p:spPr>
            <a:xfrm>
              <a:off x="667950" y="2165675"/>
              <a:ext cx="14000" cy="7500"/>
            </a:xfrm>
            <a:custGeom>
              <a:rect b="b" l="l" r="r" t="t"/>
              <a:pathLst>
                <a:path extrusionOk="0" h="300" w="560">
                  <a:moveTo>
                    <a:pt x="259" y="0"/>
                  </a:moveTo>
                  <a:cubicBezTo>
                    <a:pt x="84" y="0"/>
                    <a:pt x="1" y="124"/>
                    <a:pt x="1" y="300"/>
                  </a:cubicBezTo>
                  <a:lnTo>
                    <a:pt x="559" y="259"/>
                  </a:lnTo>
                  <a:cubicBezTo>
                    <a:pt x="559" y="176"/>
                    <a:pt x="466" y="83"/>
                    <a:pt x="425" y="41"/>
                  </a:cubicBezTo>
                  <a:cubicBezTo>
                    <a:pt x="383" y="0"/>
                    <a:pt x="30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42"/>
            <p:cNvSpPr/>
            <p:nvPr/>
          </p:nvSpPr>
          <p:spPr>
            <a:xfrm>
              <a:off x="630225" y="2133350"/>
              <a:ext cx="15000" cy="14000"/>
            </a:xfrm>
            <a:custGeom>
              <a:rect b="b" l="l" r="r" t="t"/>
              <a:pathLst>
                <a:path extrusionOk="0" h="560" w="600">
                  <a:moveTo>
                    <a:pt x="259" y="1"/>
                  </a:moveTo>
                  <a:cubicBezTo>
                    <a:pt x="124" y="42"/>
                    <a:pt x="0" y="177"/>
                    <a:pt x="0" y="301"/>
                  </a:cubicBezTo>
                  <a:cubicBezTo>
                    <a:pt x="42" y="476"/>
                    <a:pt x="166" y="559"/>
                    <a:pt x="300" y="559"/>
                  </a:cubicBezTo>
                  <a:cubicBezTo>
                    <a:pt x="476" y="559"/>
                    <a:pt x="600" y="435"/>
                    <a:pt x="559" y="259"/>
                  </a:cubicBezTo>
                  <a:cubicBezTo>
                    <a:pt x="559"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42"/>
            <p:cNvSpPr/>
            <p:nvPr/>
          </p:nvSpPr>
          <p:spPr>
            <a:xfrm>
              <a:off x="466350" y="2181300"/>
              <a:ext cx="7775" cy="6875"/>
            </a:xfrm>
            <a:custGeom>
              <a:rect b="b" l="l" r="r" t="t"/>
              <a:pathLst>
                <a:path extrusionOk="0" h="275" w="311">
                  <a:moveTo>
                    <a:pt x="72" y="0"/>
                  </a:moveTo>
                  <a:cubicBezTo>
                    <a:pt x="49" y="0"/>
                    <a:pt x="25" y="5"/>
                    <a:pt x="0" y="16"/>
                  </a:cubicBezTo>
                  <a:lnTo>
                    <a:pt x="52" y="275"/>
                  </a:lnTo>
                  <a:lnTo>
                    <a:pt x="311" y="275"/>
                  </a:lnTo>
                  <a:cubicBezTo>
                    <a:pt x="311" y="192"/>
                    <a:pt x="259" y="151"/>
                    <a:pt x="259" y="109"/>
                  </a:cubicBezTo>
                  <a:cubicBezTo>
                    <a:pt x="198" y="41"/>
                    <a:pt x="137" y="0"/>
                    <a:pt x="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42"/>
            <p:cNvSpPr/>
            <p:nvPr/>
          </p:nvSpPr>
          <p:spPr>
            <a:xfrm>
              <a:off x="461175" y="2111900"/>
              <a:ext cx="7525" cy="13975"/>
            </a:xfrm>
            <a:custGeom>
              <a:rect b="b" l="l" r="r" t="t"/>
              <a:pathLst>
                <a:path extrusionOk="0" h="559" w="301">
                  <a:moveTo>
                    <a:pt x="1" y="1"/>
                  </a:moveTo>
                  <a:lnTo>
                    <a:pt x="42" y="559"/>
                  </a:lnTo>
                  <a:cubicBezTo>
                    <a:pt x="207" y="559"/>
                    <a:pt x="300" y="425"/>
                    <a:pt x="300" y="259"/>
                  </a:cubicBezTo>
                  <a:cubicBezTo>
                    <a:pt x="300" y="125"/>
                    <a:pt x="16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42"/>
            <p:cNvSpPr/>
            <p:nvPr/>
          </p:nvSpPr>
          <p:spPr>
            <a:xfrm>
              <a:off x="528900" y="2176525"/>
              <a:ext cx="13975" cy="7525"/>
            </a:xfrm>
            <a:custGeom>
              <a:rect b="b" l="l" r="r" t="t"/>
              <a:pathLst>
                <a:path extrusionOk="0" h="301" w="559">
                  <a:moveTo>
                    <a:pt x="259" y="0"/>
                  </a:moveTo>
                  <a:cubicBezTo>
                    <a:pt x="218" y="0"/>
                    <a:pt x="135" y="42"/>
                    <a:pt x="83" y="83"/>
                  </a:cubicBezTo>
                  <a:cubicBezTo>
                    <a:pt x="42" y="124"/>
                    <a:pt x="0" y="207"/>
                    <a:pt x="0" y="300"/>
                  </a:cubicBezTo>
                  <a:lnTo>
                    <a:pt x="559" y="259"/>
                  </a:lnTo>
                  <a:cubicBezTo>
                    <a:pt x="559" y="124"/>
                    <a:pt x="476"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42"/>
            <p:cNvSpPr/>
            <p:nvPr/>
          </p:nvSpPr>
          <p:spPr>
            <a:xfrm>
              <a:off x="523475" y="2106475"/>
              <a:ext cx="15275" cy="14175"/>
            </a:xfrm>
            <a:custGeom>
              <a:rect b="b" l="l" r="r" t="t"/>
              <a:pathLst>
                <a:path extrusionOk="0" h="567" w="611">
                  <a:moveTo>
                    <a:pt x="259" y="1"/>
                  </a:moveTo>
                  <a:cubicBezTo>
                    <a:pt x="135" y="42"/>
                    <a:pt x="0" y="166"/>
                    <a:pt x="42" y="300"/>
                  </a:cubicBezTo>
                  <a:cubicBezTo>
                    <a:pt x="42" y="453"/>
                    <a:pt x="143" y="567"/>
                    <a:pt x="251" y="567"/>
                  </a:cubicBezTo>
                  <a:cubicBezTo>
                    <a:pt x="267" y="567"/>
                    <a:pt x="284" y="564"/>
                    <a:pt x="300" y="559"/>
                  </a:cubicBezTo>
                  <a:cubicBezTo>
                    <a:pt x="476" y="559"/>
                    <a:pt x="610" y="424"/>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42"/>
            <p:cNvSpPr/>
            <p:nvPr/>
          </p:nvSpPr>
          <p:spPr>
            <a:xfrm>
              <a:off x="487025" y="2075200"/>
              <a:ext cx="13975" cy="13975"/>
            </a:xfrm>
            <a:custGeom>
              <a:rect b="b" l="l" r="r" t="t"/>
              <a:pathLst>
                <a:path extrusionOk="0" h="559" w="559">
                  <a:moveTo>
                    <a:pt x="259" y="0"/>
                  </a:moveTo>
                  <a:cubicBezTo>
                    <a:pt x="83" y="0"/>
                    <a:pt x="0" y="125"/>
                    <a:pt x="0" y="300"/>
                  </a:cubicBezTo>
                  <a:cubicBezTo>
                    <a:pt x="0" y="435"/>
                    <a:pt x="125" y="559"/>
                    <a:pt x="300" y="559"/>
                  </a:cubicBezTo>
                  <a:cubicBezTo>
                    <a:pt x="424" y="517"/>
                    <a:pt x="559" y="383"/>
                    <a:pt x="559" y="259"/>
                  </a:cubicBezTo>
                  <a:cubicBezTo>
                    <a:pt x="559"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42"/>
            <p:cNvSpPr/>
            <p:nvPr/>
          </p:nvSpPr>
          <p:spPr>
            <a:xfrm>
              <a:off x="492200" y="2144200"/>
              <a:ext cx="14225" cy="14000"/>
            </a:xfrm>
            <a:custGeom>
              <a:rect b="b" l="l" r="r" t="t"/>
              <a:pathLst>
                <a:path extrusionOk="0" h="560" w="569">
                  <a:moveTo>
                    <a:pt x="259" y="1"/>
                  </a:moveTo>
                  <a:cubicBezTo>
                    <a:pt x="93" y="1"/>
                    <a:pt x="0" y="125"/>
                    <a:pt x="0" y="301"/>
                  </a:cubicBezTo>
                  <a:cubicBezTo>
                    <a:pt x="0" y="466"/>
                    <a:pt x="135" y="559"/>
                    <a:pt x="310" y="559"/>
                  </a:cubicBezTo>
                  <a:cubicBezTo>
                    <a:pt x="435" y="559"/>
                    <a:pt x="569" y="425"/>
                    <a:pt x="569" y="259"/>
                  </a:cubicBezTo>
                  <a:cubicBezTo>
                    <a:pt x="517" y="8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42"/>
            <p:cNvSpPr/>
            <p:nvPr/>
          </p:nvSpPr>
          <p:spPr>
            <a:xfrm>
              <a:off x="555775" y="2069775"/>
              <a:ext cx="13975" cy="13975"/>
            </a:xfrm>
            <a:custGeom>
              <a:rect b="b" l="l" r="r" t="t"/>
              <a:pathLst>
                <a:path extrusionOk="0" h="559" w="559">
                  <a:moveTo>
                    <a:pt x="259" y="0"/>
                  </a:moveTo>
                  <a:cubicBezTo>
                    <a:pt x="135" y="0"/>
                    <a:pt x="1" y="135"/>
                    <a:pt x="1" y="300"/>
                  </a:cubicBezTo>
                  <a:cubicBezTo>
                    <a:pt x="42" y="435"/>
                    <a:pt x="176" y="559"/>
                    <a:pt x="300" y="559"/>
                  </a:cubicBezTo>
                  <a:cubicBezTo>
                    <a:pt x="476" y="517"/>
                    <a:pt x="559" y="39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42"/>
            <p:cNvSpPr/>
            <p:nvPr/>
          </p:nvSpPr>
          <p:spPr>
            <a:xfrm>
              <a:off x="561200" y="2138775"/>
              <a:ext cx="14000" cy="14000"/>
            </a:xfrm>
            <a:custGeom>
              <a:rect b="b" l="l" r="r" t="t"/>
              <a:pathLst>
                <a:path extrusionOk="0" h="560" w="560">
                  <a:moveTo>
                    <a:pt x="259" y="1"/>
                  </a:moveTo>
                  <a:cubicBezTo>
                    <a:pt x="135" y="1"/>
                    <a:pt x="1" y="166"/>
                    <a:pt x="1" y="301"/>
                  </a:cubicBezTo>
                  <a:cubicBezTo>
                    <a:pt x="1" y="476"/>
                    <a:pt x="135" y="559"/>
                    <a:pt x="301"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42"/>
            <p:cNvSpPr/>
            <p:nvPr/>
          </p:nvSpPr>
          <p:spPr>
            <a:xfrm>
              <a:off x="456775" y="2049350"/>
              <a:ext cx="6500" cy="7525"/>
            </a:xfrm>
            <a:custGeom>
              <a:rect b="b" l="l" r="r" t="t"/>
              <a:pathLst>
                <a:path extrusionOk="0" h="301" w="260">
                  <a:moveTo>
                    <a:pt x="259" y="1"/>
                  </a:moveTo>
                  <a:lnTo>
                    <a:pt x="1" y="42"/>
                  </a:lnTo>
                  <a:lnTo>
                    <a:pt x="1" y="300"/>
                  </a:lnTo>
                  <a:lnTo>
                    <a:pt x="84" y="300"/>
                  </a:lnTo>
                  <a:cubicBezTo>
                    <a:pt x="177" y="259"/>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42"/>
            <p:cNvSpPr/>
            <p:nvPr/>
          </p:nvSpPr>
          <p:spPr>
            <a:xfrm>
              <a:off x="519325" y="2043925"/>
              <a:ext cx="14000" cy="7525"/>
            </a:xfrm>
            <a:custGeom>
              <a:rect b="b" l="l" r="r" t="t"/>
              <a:pathLst>
                <a:path extrusionOk="0" h="301" w="560">
                  <a:moveTo>
                    <a:pt x="559" y="0"/>
                  </a:moveTo>
                  <a:lnTo>
                    <a:pt x="1" y="42"/>
                  </a:lnTo>
                  <a:cubicBezTo>
                    <a:pt x="1" y="218"/>
                    <a:pt x="125" y="300"/>
                    <a:pt x="301" y="300"/>
                  </a:cubicBezTo>
                  <a:cubicBezTo>
                    <a:pt x="425" y="30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42"/>
            <p:cNvSpPr/>
            <p:nvPr/>
          </p:nvSpPr>
          <p:spPr>
            <a:xfrm>
              <a:off x="598950" y="2171100"/>
              <a:ext cx="6475" cy="7525"/>
            </a:xfrm>
            <a:custGeom>
              <a:rect b="b" l="l" r="r" t="t"/>
              <a:pathLst>
                <a:path extrusionOk="0" h="301" w="259">
                  <a:moveTo>
                    <a:pt x="176" y="0"/>
                  </a:moveTo>
                  <a:cubicBezTo>
                    <a:pt x="176" y="0"/>
                    <a:pt x="124" y="42"/>
                    <a:pt x="83" y="42"/>
                  </a:cubicBezTo>
                  <a:lnTo>
                    <a:pt x="42" y="83"/>
                  </a:lnTo>
                  <a:cubicBezTo>
                    <a:pt x="42" y="124"/>
                    <a:pt x="0" y="124"/>
                    <a:pt x="0" y="166"/>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42"/>
            <p:cNvSpPr/>
            <p:nvPr/>
          </p:nvSpPr>
          <p:spPr>
            <a:xfrm>
              <a:off x="593525" y="2102075"/>
              <a:ext cx="7500" cy="13425"/>
            </a:xfrm>
            <a:custGeom>
              <a:rect b="b" l="l" r="r" t="t"/>
              <a:pathLst>
                <a:path extrusionOk="0" h="537" w="300">
                  <a:moveTo>
                    <a:pt x="176" y="1"/>
                  </a:moveTo>
                  <a:cubicBezTo>
                    <a:pt x="83" y="42"/>
                    <a:pt x="0" y="135"/>
                    <a:pt x="0" y="301"/>
                  </a:cubicBezTo>
                  <a:cubicBezTo>
                    <a:pt x="0" y="394"/>
                    <a:pt x="83" y="476"/>
                    <a:pt x="176" y="518"/>
                  </a:cubicBezTo>
                  <a:cubicBezTo>
                    <a:pt x="203" y="518"/>
                    <a:pt x="231" y="536"/>
                    <a:pt x="259" y="536"/>
                  </a:cubicBezTo>
                  <a:cubicBezTo>
                    <a:pt x="272" y="536"/>
                    <a:pt x="286" y="531"/>
                    <a:pt x="30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42"/>
            <p:cNvSpPr/>
            <p:nvPr/>
          </p:nvSpPr>
          <p:spPr>
            <a:xfrm>
              <a:off x="328575" y="2191525"/>
              <a:ext cx="6500" cy="7500"/>
            </a:xfrm>
            <a:custGeom>
              <a:rect b="b" l="l" r="r" t="t"/>
              <a:pathLst>
                <a:path extrusionOk="0" h="300" w="260">
                  <a:moveTo>
                    <a:pt x="1" y="0"/>
                  </a:moveTo>
                  <a:lnTo>
                    <a:pt x="1" y="300"/>
                  </a:lnTo>
                  <a:lnTo>
                    <a:pt x="259" y="259"/>
                  </a:lnTo>
                  <a:cubicBezTo>
                    <a:pt x="259" y="124"/>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42"/>
            <p:cNvSpPr/>
            <p:nvPr/>
          </p:nvSpPr>
          <p:spPr>
            <a:xfrm>
              <a:off x="323150" y="2122500"/>
              <a:ext cx="7525" cy="13975"/>
            </a:xfrm>
            <a:custGeom>
              <a:rect b="b" l="l" r="r" t="t"/>
              <a:pathLst>
                <a:path extrusionOk="0" h="559" w="301">
                  <a:moveTo>
                    <a:pt x="1" y="1"/>
                  </a:moveTo>
                  <a:lnTo>
                    <a:pt x="42" y="559"/>
                  </a:lnTo>
                  <a:cubicBezTo>
                    <a:pt x="176" y="559"/>
                    <a:pt x="300" y="435"/>
                    <a:pt x="300" y="259"/>
                  </a:cubicBezTo>
                  <a:cubicBezTo>
                    <a:pt x="259" y="135"/>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42"/>
            <p:cNvSpPr/>
            <p:nvPr/>
          </p:nvSpPr>
          <p:spPr>
            <a:xfrm>
              <a:off x="391125" y="2186650"/>
              <a:ext cx="14000" cy="6950"/>
            </a:xfrm>
            <a:custGeom>
              <a:rect b="b" l="l" r="r" t="t"/>
              <a:pathLst>
                <a:path extrusionOk="0" h="278" w="560">
                  <a:moveTo>
                    <a:pt x="301" y="1"/>
                  </a:moveTo>
                  <a:cubicBezTo>
                    <a:pt x="287" y="1"/>
                    <a:pt x="273" y="5"/>
                    <a:pt x="259" y="19"/>
                  </a:cubicBezTo>
                  <a:cubicBezTo>
                    <a:pt x="83" y="19"/>
                    <a:pt x="1" y="154"/>
                    <a:pt x="1" y="278"/>
                  </a:cubicBezTo>
                  <a:lnTo>
                    <a:pt x="559" y="236"/>
                  </a:lnTo>
                  <a:cubicBezTo>
                    <a:pt x="559" y="154"/>
                    <a:pt x="476" y="61"/>
                    <a:pt x="383" y="19"/>
                  </a:cubicBezTo>
                  <a:cubicBezTo>
                    <a:pt x="356" y="19"/>
                    <a:pt x="328"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42"/>
            <p:cNvSpPr/>
            <p:nvPr/>
          </p:nvSpPr>
          <p:spPr>
            <a:xfrm>
              <a:off x="385700" y="2117075"/>
              <a:ext cx="13975" cy="14250"/>
            </a:xfrm>
            <a:custGeom>
              <a:rect b="b" l="l" r="r" t="t"/>
              <a:pathLst>
                <a:path extrusionOk="0" h="570" w="559">
                  <a:moveTo>
                    <a:pt x="259" y="0"/>
                  </a:moveTo>
                  <a:cubicBezTo>
                    <a:pt x="83" y="52"/>
                    <a:pt x="1" y="176"/>
                    <a:pt x="1" y="311"/>
                  </a:cubicBezTo>
                  <a:cubicBezTo>
                    <a:pt x="1" y="476"/>
                    <a:pt x="125" y="569"/>
                    <a:pt x="300" y="569"/>
                  </a:cubicBezTo>
                  <a:cubicBezTo>
                    <a:pt x="435" y="569"/>
                    <a:pt x="559" y="435"/>
                    <a:pt x="559" y="259"/>
                  </a:cubicBezTo>
                  <a:cubicBezTo>
                    <a:pt x="559"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42"/>
            <p:cNvSpPr/>
            <p:nvPr/>
          </p:nvSpPr>
          <p:spPr>
            <a:xfrm>
              <a:off x="347975" y="2085775"/>
              <a:ext cx="15000" cy="13425"/>
            </a:xfrm>
            <a:custGeom>
              <a:rect b="b" l="l" r="r" t="t"/>
              <a:pathLst>
                <a:path extrusionOk="0" h="537" w="600">
                  <a:moveTo>
                    <a:pt x="333" y="1"/>
                  </a:moveTo>
                  <a:cubicBezTo>
                    <a:pt x="309" y="1"/>
                    <a:pt x="284" y="4"/>
                    <a:pt x="259" y="12"/>
                  </a:cubicBezTo>
                  <a:cubicBezTo>
                    <a:pt x="134" y="12"/>
                    <a:pt x="0" y="136"/>
                    <a:pt x="0" y="270"/>
                  </a:cubicBezTo>
                  <a:cubicBezTo>
                    <a:pt x="36" y="415"/>
                    <a:pt x="144" y="536"/>
                    <a:pt x="253" y="536"/>
                  </a:cubicBezTo>
                  <a:cubicBezTo>
                    <a:pt x="269" y="536"/>
                    <a:pt x="285" y="534"/>
                    <a:pt x="300" y="529"/>
                  </a:cubicBezTo>
                  <a:cubicBezTo>
                    <a:pt x="476" y="529"/>
                    <a:pt x="600" y="394"/>
                    <a:pt x="558" y="270"/>
                  </a:cubicBezTo>
                  <a:cubicBezTo>
                    <a:pt x="558" y="120"/>
                    <a:pt x="468" y="1"/>
                    <a:pt x="33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42"/>
            <p:cNvSpPr/>
            <p:nvPr/>
          </p:nvSpPr>
          <p:spPr>
            <a:xfrm>
              <a:off x="353400" y="2154800"/>
              <a:ext cx="13975" cy="14000"/>
            </a:xfrm>
            <a:custGeom>
              <a:rect b="b" l="l" r="r" t="t"/>
              <a:pathLst>
                <a:path extrusionOk="0" h="560" w="559">
                  <a:moveTo>
                    <a:pt x="259" y="1"/>
                  </a:moveTo>
                  <a:cubicBezTo>
                    <a:pt x="124" y="1"/>
                    <a:pt x="0" y="135"/>
                    <a:pt x="0" y="301"/>
                  </a:cubicBezTo>
                  <a:cubicBezTo>
                    <a:pt x="42" y="435"/>
                    <a:pt x="176" y="559"/>
                    <a:pt x="300" y="559"/>
                  </a:cubicBezTo>
                  <a:cubicBezTo>
                    <a:pt x="476" y="518"/>
                    <a:pt x="559" y="394"/>
                    <a:pt x="559" y="259"/>
                  </a:cubicBezTo>
                  <a:cubicBezTo>
                    <a:pt x="559" y="94"/>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42"/>
            <p:cNvSpPr/>
            <p:nvPr/>
          </p:nvSpPr>
          <p:spPr>
            <a:xfrm>
              <a:off x="416975" y="2080425"/>
              <a:ext cx="15025" cy="14175"/>
            </a:xfrm>
            <a:custGeom>
              <a:rect b="b" l="l" r="r" t="t"/>
              <a:pathLst>
                <a:path extrusionOk="0" h="567" w="601">
                  <a:moveTo>
                    <a:pt x="349" y="1"/>
                  </a:moveTo>
                  <a:cubicBezTo>
                    <a:pt x="333" y="1"/>
                    <a:pt x="317" y="3"/>
                    <a:pt x="300" y="9"/>
                  </a:cubicBezTo>
                  <a:cubicBezTo>
                    <a:pt x="125" y="9"/>
                    <a:pt x="1" y="133"/>
                    <a:pt x="42" y="308"/>
                  </a:cubicBezTo>
                  <a:cubicBezTo>
                    <a:pt x="42" y="433"/>
                    <a:pt x="166" y="567"/>
                    <a:pt x="342" y="567"/>
                  </a:cubicBezTo>
                  <a:cubicBezTo>
                    <a:pt x="476" y="526"/>
                    <a:pt x="600" y="391"/>
                    <a:pt x="600" y="267"/>
                  </a:cubicBezTo>
                  <a:cubicBezTo>
                    <a:pt x="564" y="114"/>
                    <a:pt x="458" y="1"/>
                    <a:pt x="34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42"/>
            <p:cNvSpPr/>
            <p:nvPr/>
          </p:nvSpPr>
          <p:spPr>
            <a:xfrm>
              <a:off x="422400" y="2149375"/>
              <a:ext cx="15025" cy="14250"/>
            </a:xfrm>
            <a:custGeom>
              <a:rect b="b" l="l" r="r" t="t"/>
              <a:pathLst>
                <a:path extrusionOk="0" h="570" w="601">
                  <a:moveTo>
                    <a:pt x="301" y="1"/>
                  </a:moveTo>
                  <a:cubicBezTo>
                    <a:pt x="125" y="1"/>
                    <a:pt x="1" y="135"/>
                    <a:pt x="42" y="311"/>
                  </a:cubicBezTo>
                  <a:cubicBezTo>
                    <a:pt x="42" y="435"/>
                    <a:pt x="166" y="569"/>
                    <a:pt x="301" y="569"/>
                  </a:cubicBezTo>
                  <a:cubicBezTo>
                    <a:pt x="466" y="569"/>
                    <a:pt x="600" y="394"/>
                    <a:pt x="559" y="259"/>
                  </a:cubicBezTo>
                  <a:cubicBezTo>
                    <a:pt x="559" y="94"/>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42"/>
            <p:cNvSpPr/>
            <p:nvPr/>
          </p:nvSpPr>
          <p:spPr>
            <a:xfrm>
              <a:off x="317725" y="2060200"/>
              <a:ext cx="7775" cy="7525"/>
            </a:xfrm>
            <a:custGeom>
              <a:rect b="b" l="l" r="r" t="t"/>
              <a:pathLst>
                <a:path extrusionOk="0" h="301" w="311">
                  <a:moveTo>
                    <a:pt x="0" y="1"/>
                  </a:moveTo>
                  <a:lnTo>
                    <a:pt x="52" y="301"/>
                  </a:lnTo>
                  <a:lnTo>
                    <a:pt x="93" y="301"/>
                  </a:lnTo>
                  <a:cubicBezTo>
                    <a:pt x="93" y="259"/>
                    <a:pt x="135" y="259"/>
                    <a:pt x="135" y="259"/>
                  </a:cubicBezTo>
                  <a:cubicBezTo>
                    <a:pt x="176" y="259"/>
                    <a:pt x="218" y="208"/>
                    <a:pt x="218" y="208"/>
                  </a:cubicBezTo>
                  <a:cubicBezTo>
                    <a:pt x="259" y="125"/>
                    <a:pt x="311" y="84"/>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42"/>
            <p:cNvSpPr/>
            <p:nvPr/>
          </p:nvSpPr>
          <p:spPr>
            <a:xfrm>
              <a:off x="380275" y="2054775"/>
              <a:ext cx="13975" cy="7525"/>
            </a:xfrm>
            <a:custGeom>
              <a:rect b="b" l="l" r="r" t="t"/>
              <a:pathLst>
                <a:path extrusionOk="0" h="301" w="559">
                  <a:moveTo>
                    <a:pt x="559" y="1"/>
                  </a:moveTo>
                  <a:lnTo>
                    <a:pt x="0" y="42"/>
                  </a:lnTo>
                  <a:cubicBezTo>
                    <a:pt x="0" y="166"/>
                    <a:pt x="135" y="301"/>
                    <a:pt x="300" y="301"/>
                  </a:cubicBezTo>
                  <a:cubicBezTo>
                    <a:pt x="476" y="301"/>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42"/>
            <p:cNvSpPr/>
            <p:nvPr/>
          </p:nvSpPr>
          <p:spPr>
            <a:xfrm>
              <a:off x="459875" y="2181700"/>
              <a:ext cx="7800" cy="7775"/>
            </a:xfrm>
            <a:custGeom>
              <a:rect b="b" l="l" r="r" t="t"/>
              <a:pathLst>
                <a:path extrusionOk="0" h="311" w="312">
                  <a:moveTo>
                    <a:pt x="259" y="0"/>
                  </a:moveTo>
                  <a:cubicBezTo>
                    <a:pt x="177" y="0"/>
                    <a:pt x="135" y="52"/>
                    <a:pt x="94" y="93"/>
                  </a:cubicBezTo>
                  <a:cubicBezTo>
                    <a:pt x="53" y="135"/>
                    <a:pt x="1" y="217"/>
                    <a:pt x="1" y="310"/>
                  </a:cubicBezTo>
                  <a:lnTo>
                    <a:pt x="311"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42"/>
            <p:cNvSpPr/>
            <p:nvPr/>
          </p:nvSpPr>
          <p:spPr>
            <a:xfrm>
              <a:off x="454725" y="2111900"/>
              <a:ext cx="7500" cy="13975"/>
            </a:xfrm>
            <a:custGeom>
              <a:rect b="b" l="l" r="r" t="t"/>
              <a:pathLst>
                <a:path extrusionOk="0" h="559" w="300">
                  <a:moveTo>
                    <a:pt x="259" y="1"/>
                  </a:moveTo>
                  <a:cubicBezTo>
                    <a:pt x="207" y="1"/>
                    <a:pt x="166" y="42"/>
                    <a:pt x="124" y="83"/>
                  </a:cubicBezTo>
                  <a:cubicBezTo>
                    <a:pt x="41" y="125"/>
                    <a:pt x="0" y="207"/>
                    <a:pt x="0" y="300"/>
                  </a:cubicBezTo>
                  <a:cubicBezTo>
                    <a:pt x="0" y="425"/>
                    <a:pt x="83" y="518"/>
                    <a:pt x="20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42"/>
            <p:cNvSpPr/>
            <p:nvPr/>
          </p:nvSpPr>
          <p:spPr>
            <a:xfrm>
              <a:off x="449275" y="2050375"/>
              <a:ext cx="7525" cy="6500"/>
            </a:xfrm>
            <a:custGeom>
              <a:rect b="b" l="l" r="r" t="t"/>
              <a:pathLst>
                <a:path extrusionOk="0" h="260" w="301">
                  <a:moveTo>
                    <a:pt x="1" y="1"/>
                  </a:moveTo>
                  <a:cubicBezTo>
                    <a:pt x="1" y="1"/>
                    <a:pt x="1" y="42"/>
                    <a:pt x="42" y="42"/>
                  </a:cubicBezTo>
                  <a:cubicBezTo>
                    <a:pt x="42" y="135"/>
                    <a:pt x="84" y="177"/>
                    <a:pt x="166" y="218"/>
                  </a:cubicBezTo>
                  <a:cubicBezTo>
                    <a:pt x="218" y="259"/>
                    <a:pt x="259" y="259"/>
                    <a:pt x="301" y="259"/>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42"/>
            <p:cNvSpPr/>
            <p:nvPr/>
          </p:nvSpPr>
          <p:spPr>
            <a:xfrm>
              <a:off x="297300" y="2163600"/>
              <a:ext cx="1050" cy="7525"/>
            </a:xfrm>
            <a:custGeom>
              <a:rect b="b" l="l" r="r" t="t"/>
              <a:pathLst>
                <a:path extrusionOk="0" h="301" w="42">
                  <a:moveTo>
                    <a:pt x="1" y="0"/>
                  </a:moveTo>
                  <a:lnTo>
                    <a:pt x="1" y="300"/>
                  </a:lnTo>
                  <a:cubicBezTo>
                    <a:pt x="42" y="259"/>
                    <a:pt x="42" y="166"/>
                    <a:pt x="42" y="124"/>
                  </a:cubicBezTo>
                  <a:cubicBezTo>
                    <a:pt x="42" y="83"/>
                    <a:pt x="42" y="42"/>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42"/>
            <p:cNvSpPr/>
            <p:nvPr/>
          </p:nvSpPr>
          <p:spPr>
            <a:xfrm>
              <a:off x="322125" y="2191525"/>
              <a:ext cx="6475" cy="7500"/>
            </a:xfrm>
            <a:custGeom>
              <a:rect b="b" l="l" r="r" t="t"/>
              <a:pathLst>
                <a:path extrusionOk="0" h="300" w="259">
                  <a:moveTo>
                    <a:pt x="259" y="0"/>
                  </a:moveTo>
                  <a:cubicBezTo>
                    <a:pt x="176" y="41"/>
                    <a:pt x="135" y="41"/>
                    <a:pt x="83" y="83"/>
                  </a:cubicBezTo>
                  <a:lnTo>
                    <a:pt x="42" y="124"/>
                  </a:lnTo>
                  <a:cubicBezTo>
                    <a:pt x="0" y="176"/>
                    <a:pt x="0" y="217"/>
                    <a:pt x="0" y="259"/>
                  </a:cubicBezTo>
                  <a:lnTo>
                    <a:pt x="0"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42"/>
            <p:cNvSpPr/>
            <p:nvPr/>
          </p:nvSpPr>
          <p:spPr>
            <a:xfrm>
              <a:off x="316700" y="2122500"/>
              <a:ext cx="7500" cy="13975"/>
            </a:xfrm>
            <a:custGeom>
              <a:rect b="b" l="l" r="r" t="t"/>
              <a:pathLst>
                <a:path extrusionOk="0" h="559" w="300">
                  <a:moveTo>
                    <a:pt x="259" y="1"/>
                  </a:moveTo>
                  <a:cubicBezTo>
                    <a:pt x="176" y="1"/>
                    <a:pt x="134" y="42"/>
                    <a:pt x="93" y="94"/>
                  </a:cubicBezTo>
                  <a:cubicBezTo>
                    <a:pt x="41" y="135"/>
                    <a:pt x="0" y="218"/>
                    <a:pt x="0" y="300"/>
                  </a:cubicBezTo>
                  <a:cubicBezTo>
                    <a:pt x="0" y="435"/>
                    <a:pt x="93" y="517"/>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42"/>
            <p:cNvSpPr/>
            <p:nvPr/>
          </p:nvSpPr>
          <p:spPr>
            <a:xfrm>
              <a:off x="311250" y="2060200"/>
              <a:ext cx="7800" cy="7525"/>
            </a:xfrm>
            <a:custGeom>
              <a:rect b="b" l="l" r="r" t="t"/>
              <a:pathLst>
                <a:path extrusionOk="0" h="301" w="312">
                  <a:moveTo>
                    <a:pt x="259" y="1"/>
                  </a:moveTo>
                  <a:lnTo>
                    <a:pt x="1" y="42"/>
                  </a:lnTo>
                  <a:cubicBezTo>
                    <a:pt x="1" y="125"/>
                    <a:pt x="53" y="208"/>
                    <a:pt x="135" y="259"/>
                  </a:cubicBezTo>
                  <a:cubicBezTo>
                    <a:pt x="177" y="301"/>
                    <a:pt x="218" y="301"/>
                    <a:pt x="311"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42"/>
            <p:cNvSpPr/>
            <p:nvPr/>
          </p:nvSpPr>
          <p:spPr>
            <a:xfrm>
              <a:off x="455750" y="2042900"/>
              <a:ext cx="7525" cy="7500"/>
            </a:xfrm>
            <a:custGeom>
              <a:rect b="b" l="l" r="r" t="t"/>
              <a:pathLst>
                <a:path extrusionOk="0" h="300" w="301">
                  <a:moveTo>
                    <a:pt x="0" y="0"/>
                  </a:moveTo>
                  <a:lnTo>
                    <a:pt x="42" y="300"/>
                  </a:lnTo>
                  <a:lnTo>
                    <a:pt x="300" y="259"/>
                  </a:lnTo>
                  <a:cubicBezTo>
                    <a:pt x="300" y="217"/>
                    <a:pt x="300" y="176"/>
                    <a:pt x="259" y="124"/>
                  </a:cubicBezTo>
                  <a:cubicBezTo>
                    <a:pt x="218" y="41"/>
                    <a:pt x="125"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42"/>
            <p:cNvSpPr/>
            <p:nvPr/>
          </p:nvSpPr>
          <p:spPr>
            <a:xfrm>
              <a:off x="451350" y="1985775"/>
              <a:ext cx="3400" cy="2075"/>
            </a:xfrm>
            <a:custGeom>
              <a:rect b="b" l="l" r="r" t="t"/>
              <a:pathLst>
                <a:path extrusionOk="0" h="83" w="136">
                  <a:moveTo>
                    <a:pt x="1" y="0"/>
                  </a:moveTo>
                  <a:lnTo>
                    <a:pt x="1" y="83"/>
                  </a:lnTo>
                  <a:cubicBezTo>
                    <a:pt x="42" y="83"/>
                    <a:pt x="42" y="83"/>
                    <a:pt x="83" y="42"/>
                  </a:cubicBezTo>
                  <a:lnTo>
                    <a:pt x="135" y="42"/>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42"/>
            <p:cNvSpPr/>
            <p:nvPr/>
          </p:nvSpPr>
          <p:spPr>
            <a:xfrm>
              <a:off x="519325" y="2037450"/>
              <a:ext cx="14000" cy="7525"/>
            </a:xfrm>
            <a:custGeom>
              <a:rect b="b" l="l" r="r" t="t"/>
              <a:pathLst>
                <a:path extrusionOk="0" h="301" w="560">
                  <a:moveTo>
                    <a:pt x="259" y="1"/>
                  </a:moveTo>
                  <a:cubicBezTo>
                    <a:pt x="125" y="1"/>
                    <a:pt x="42" y="84"/>
                    <a:pt x="1" y="218"/>
                  </a:cubicBezTo>
                  <a:lnTo>
                    <a:pt x="1" y="301"/>
                  </a:lnTo>
                  <a:lnTo>
                    <a:pt x="559" y="259"/>
                  </a:lnTo>
                  <a:cubicBezTo>
                    <a:pt x="518" y="135"/>
                    <a:pt x="425"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42"/>
            <p:cNvSpPr/>
            <p:nvPr/>
          </p:nvSpPr>
          <p:spPr>
            <a:xfrm>
              <a:off x="481600" y="2007225"/>
              <a:ext cx="13975" cy="12100"/>
            </a:xfrm>
            <a:custGeom>
              <a:rect b="b" l="l" r="r" t="t"/>
              <a:pathLst>
                <a:path extrusionOk="0" h="484" w="559">
                  <a:moveTo>
                    <a:pt x="124" y="0"/>
                  </a:moveTo>
                  <a:cubicBezTo>
                    <a:pt x="42" y="52"/>
                    <a:pt x="0" y="135"/>
                    <a:pt x="0" y="217"/>
                  </a:cubicBezTo>
                  <a:cubicBezTo>
                    <a:pt x="0" y="370"/>
                    <a:pt x="94" y="484"/>
                    <a:pt x="234" y="484"/>
                  </a:cubicBezTo>
                  <a:cubicBezTo>
                    <a:pt x="255" y="484"/>
                    <a:pt x="277" y="481"/>
                    <a:pt x="300" y="476"/>
                  </a:cubicBezTo>
                  <a:cubicBezTo>
                    <a:pt x="424" y="476"/>
                    <a:pt x="517" y="393"/>
                    <a:pt x="559" y="259"/>
                  </a:cubicBezTo>
                  <a:lnTo>
                    <a:pt x="12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42"/>
            <p:cNvSpPr/>
            <p:nvPr/>
          </p:nvSpPr>
          <p:spPr>
            <a:xfrm>
              <a:off x="317725" y="2053750"/>
              <a:ext cx="7775" cy="6475"/>
            </a:xfrm>
            <a:custGeom>
              <a:rect b="b" l="l" r="r" t="t"/>
              <a:pathLst>
                <a:path extrusionOk="0" h="259" w="311">
                  <a:moveTo>
                    <a:pt x="0" y="0"/>
                  </a:moveTo>
                  <a:lnTo>
                    <a:pt x="0" y="259"/>
                  </a:lnTo>
                  <a:lnTo>
                    <a:pt x="311" y="259"/>
                  </a:lnTo>
                  <a:cubicBezTo>
                    <a:pt x="259" y="83"/>
                    <a:pt x="135"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42"/>
            <p:cNvSpPr/>
            <p:nvPr/>
          </p:nvSpPr>
          <p:spPr>
            <a:xfrm>
              <a:off x="312550" y="1984525"/>
              <a:ext cx="7525" cy="13150"/>
            </a:xfrm>
            <a:custGeom>
              <a:rect b="b" l="l" r="r" t="t"/>
              <a:pathLst>
                <a:path extrusionOk="0" h="526" w="301">
                  <a:moveTo>
                    <a:pt x="52" y="1"/>
                  </a:moveTo>
                  <a:cubicBezTo>
                    <a:pt x="34" y="1"/>
                    <a:pt x="17" y="3"/>
                    <a:pt x="1" y="9"/>
                  </a:cubicBezTo>
                  <a:lnTo>
                    <a:pt x="42" y="526"/>
                  </a:lnTo>
                  <a:lnTo>
                    <a:pt x="83" y="526"/>
                  </a:lnTo>
                  <a:cubicBezTo>
                    <a:pt x="207" y="484"/>
                    <a:pt x="300" y="391"/>
                    <a:pt x="300" y="267"/>
                  </a:cubicBezTo>
                  <a:cubicBezTo>
                    <a:pt x="300" y="115"/>
                    <a:pt x="168" y="1"/>
                    <a:pt x="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42"/>
            <p:cNvSpPr/>
            <p:nvPr/>
          </p:nvSpPr>
          <p:spPr>
            <a:xfrm>
              <a:off x="380275" y="2048325"/>
              <a:ext cx="13975" cy="7525"/>
            </a:xfrm>
            <a:custGeom>
              <a:rect b="b" l="l" r="r" t="t"/>
              <a:pathLst>
                <a:path extrusionOk="0" h="301" w="559">
                  <a:moveTo>
                    <a:pt x="259" y="0"/>
                  </a:moveTo>
                  <a:cubicBezTo>
                    <a:pt x="83" y="0"/>
                    <a:pt x="0" y="124"/>
                    <a:pt x="0" y="300"/>
                  </a:cubicBezTo>
                  <a:lnTo>
                    <a:pt x="559" y="259"/>
                  </a:lnTo>
                  <a:cubicBezTo>
                    <a:pt x="559" y="166"/>
                    <a:pt x="517" y="83"/>
                    <a:pt x="435" y="42"/>
                  </a:cubicBezTo>
                  <a:cubicBezTo>
                    <a:pt x="393"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42"/>
            <p:cNvSpPr/>
            <p:nvPr/>
          </p:nvSpPr>
          <p:spPr>
            <a:xfrm>
              <a:off x="374850" y="1979100"/>
              <a:ext cx="13975" cy="14200"/>
            </a:xfrm>
            <a:custGeom>
              <a:rect b="b" l="l" r="r" t="t"/>
              <a:pathLst>
                <a:path extrusionOk="0" h="568" w="559">
                  <a:moveTo>
                    <a:pt x="325" y="1"/>
                  </a:moveTo>
                  <a:cubicBezTo>
                    <a:pt x="304" y="1"/>
                    <a:pt x="282" y="3"/>
                    <a:pt x="259" y="9"/>
                  </a:cubicBezTo>
                  <a:cubicBezTo>
                    <a:pt x="135" y="9"/>
                    <a:pt x="0" y="143"/>
                    <a:pt x="0" y="309"/>
                  </a:cubicBezTo>
                  <a:cubicBezTo>
                    <a:pt x="0" y="443"/>
                    <a:pt x="176" y="567"/>
                    <a:pt x="300" y="567"/>
                  </a:cubicBezTo>
                  <a:cubicBezTo>
                    <a:pt x="476" y="526"/>
                    <a:pt x="559" y="402"/>
                    <a:pt x="559" y="267"/>
                  </a:cubicBezTo>
                  <a:cubicBezTo>
                    <a:pt x="559"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42"/>
            <p:cNvSpPr/>
            <p:nvPr/>
          </p:nvSpPr>
          <p:spPr>
            <a:xfrm>
              <a:off x="337100" y="1947000"/>
              <a:ext cx="15275" cy="13975"/>
            </a:xfrm>
            <a:custGeom>
              <a:rect b="b" l="l" r="r" t="t"/>
              <a:pathLst>
                <a:path extrusionOk="0" h="559" w="611">
                  <a:moveTo>
                    <a:pt x="311" y="0"/>
                  </a:moveTo>
                  <a:cubicBezTo>
                    <a:pt x="135" y="0"/>
                    <a:pt x="1" y="135"/>
                    <a:pt x="53" y="300"/>
                  </a:cubicBezTo>
                  <a:cubicBezTo>
                    <a:pt x="53" y="435"/>
                    <a:pt x="177" y="559"/>
                    <a:pt x="352" y="559"/>
                  </a:cubicBezTo>
                  <a:cubicBezTo>
                    <a:pt x="476" y="559"/>
                    <a:pt x="611" y="435"/>
                    <a:pt x="569" y="259"/>
                  </a:cubicBezTo>
                  <a:cubicBezTo>
                    <a:pt x="569" y="83"/>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42"/>
            <p:cNvSpPr/>
            <p:nvPr/>
          </p:nvSpPr>
          <p:spPr>
            <a:xfrm>
              <a:off x="342525" y="2016000"/>
              <a:ext cx="15275" cy="14000"/>
            </a:xfrm>
            <a:custGeom>
              <a:rect b="b" l="l" r="r" t="t"/>
              <a:pathLst>
                <a:path extrusionOk="0" h="560" w="611">
                  <a:moveTo>
                    <a:pt x="259" y="1"/>
                  </a:moveTo>
                  <a:cubicBezTo>
                    <a:pt x="135" y="42"/>
                    <a:pt x="1" y="166"/>
                    <a:pt x="42" y="301"/>
                  </a:cubicBezTo>
                  <a:cubicBezTo>
                    <a:pt x="42" y="476"/>
                    <a:pt x="177" y="559"/>
                    <a:pt x="301" y="559"/>
                  </a:cubicBezTo>
                  <a:cubicBezTo>
                    <a:pt x="477" y="559"/>
                    <a:pt x="611"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42"/>
            <p:cNvSpPr/>
            <p:nvPr/>
          </p:nvSpPr>
          <p:spPr>
            <a:xfrm>
              <a:off x="412575" y="2010575"/>
              <a:ext cx="14000" cy="14200"/>
            </a:xfrm>
            <a:custGeom>
              <a:rect b="b" l="l" r="r" t="t"/>
              <a:pathLst>
                <a:path extrusionOk="0" h="568" w="560">
                  <a:moveTo>
                    <a:pt x="259" y="1"/>
                  </a:moveTo>
                  <a:cubicBezTo>
                    <a:pt x="84" y="42"/>
                    <a:pt x="1" y="176"/>
                    <a:pt x="1" y="301"/>
                  </a:cubicBezTo>
                  <a:cubicBezTo>
                    <a:pt x="1" y="453"/>
                    <a:pt x="102" y="567"/>
                    <a:pt x="238" y="567"/>
                  </a:cubicBezTo>
                  <a:cubicBezTo>
                    <a:pt x="258" y="567"/>
                    <a:pt x="279" y="564"/>
                    <a:pt x="301" y="559"/>
                  </a:cubicBezTo>
                  <a:cubicBezTo>
                    <a:pt x="435" y="559"/>
                    <a:pt x="559" y="435"/>
                    <a:pt x="559" y="259"/>
                  </a:cubicBezTo>
                  <a:cubicBezTo>
                    <a:pt x="518" y="125"/>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42"/>
            <p:cNvSpPr/>
            <p:nvPr/>
          </p:nvSpPr>
          <p:spPr>
            <a:xfrm>
              <a:off x="310225" y="1921150"/>
              <a:ext cx="4425" cy="7525"/>
            </a:xfrm>
            <a:custGeom>
              <a:rect b="b" l="l" r="r" t="t"/>
              <a:pathLst>
                <a:path extrusionOk="0" h="301" w="177">
                  <a:moveTo>
                    <a:pt x="176" y="0"/>
                  </a:moveTo>
                  <a:lnTo>
                    <a:pt x="1" y="42"/>
                  </a:lnTo>
                  <a:lnTo>
                    <a:pt x="1" y="300"/>
                  </a:lnTo>
                  <a:cubicBezTo>
                    <a:pt x="94" y="259"/>
                    <a:pt x="176" y="135"/>
                    <a:pt x="1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42"/>
            <p:cNvSpPr/>
            <p:nvPr/>
          </p:nvSpPr>
          <p:spPr>
            <a:xfrm>
              <a:off x="449275" y="2042900"/>
              <a:ext cx="7525" cy="7500"/>
            </a:xfrm>
            <a:custGeom>
              <a:rect b="b" l="l" r="r" t="t"/>
              <a:pathLst>
                <a:path extrusionOk="0" h="300" w="301">
                  <a:moveTo>
                    <a:pt x="218" y="0"/>
                  </a:moveTo>
                  <a:cubicBezTo>
                    <a:pt x="125" y="41"/>
                    <a:pt x="42" y="124"/>
                    <a:pt x="1" y="259"/>
                  </a:cubicBezTo>
                  <a:lnTo>
                    <a:pt x="1" y="300"/>
                  </a:lnTo>
                  <a:lnTo>
                    <a:pt x="301"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42"/>
            <p:cNvSpPr/>
            <p:nvPr/>
          </p:nvSpPr>
          <p:spPr>
            <a:xfrm>
              <a:off x="443850" y="1980350"/>
              <a:ext cx="7525" cy="7500"/>
            </a:xfrm>
            <a:custGeom>
              <a:rect b="b" l="l" r="r" t="t"/>
              <a:pathLst>
                <a:path extrusionOk="0" h="300" w="301">
                  <a:moveTo>
                    <a:pt x="42" y="0"/>
                  </a:moveTo>
                  <a:lnTo>
                    <a:pt x="1" y="41"/>
                  </a:lnTo>
                  <a:cubicBezTo>
                    <a:pt x="42" y="134"/>
                    <a:pt x="84" y="259"/>
                    <a:pt x="218" y="259"/>
                  </a:cubicBezTo>
                  <a:cubicBezTo>
                    <a:pt x="259" y="300"/>
                    <a:pt x="301" y="300"/>
                    <a:pt x="301" y="300"/>
                  </a:cubicBezTo>
                  <a:lnTo>
                    <a:pt x="301" y="217"/>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42"/>
            <p:cNvSpPr/>
            <p:nvPr/>
          </p:nvSpPr>
          <p:spPr>
            <a:xfrm>
              <a:off x="311250" y="2053750"/>
              <a:ext cx="6500" cy="7525"/>
            </a:xfrm>
            <a:custGeom>
              <a:rect b="b" l="l" r="r" t="t"/>
              <a:pathLst>
                <a:path extrusionOk="0" h="301" w="260">
                  <a:moveTo>
                    <a:pt x="177" y="0"/>
                  </a:moveTo>
                  <a:cubicBezTo>
                    <a:pt x="177" y="0"/>
                    <a:pt x="135" y="42"/>
                    <a:pt x="94" y="42"/>
                  </a:cubicBezTo>
                  <a:lnTo>
                    <a:pt x="53" y="83"/>
                  </a:lnTo>
                  <a:cubicBezTo>
                    <a:pt x="53" y="124"/>
                    <a:pt x="1" y="124"/>
                    <a:pt x="1" y="166"/>
                  </a:cubicBezTo>
                  <a:lnTo>
                    <a:pt x="1"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42"/>
            <p:cNvSpPr/>
            <p:nvPr/>
          </p:nvSpPr>
          <p:spPr>
            <a:xfrm>
              <a:off x="306100" y="1984725"/>
              <a:ext cx="7500" cy="13425"/>
            </a:xfrm>
            <a:custGeom>
              <a:rect b="b" l="l" r="r" t="t"/>
              <a:pathLst>
                <a:path extrusionOk="0" h="537" w="300">
                  <a:moveTo>
                    <a:pt x="259" y="1"/>
                  </a:moveTo>
                  <a:cubicBezTo>
                    <a:pt x="207" y="1"/>
                    <a:pt x="124" y="1"/>
                    <a:pt x="83" y="42"/>
                  </a:cubicBezTo>
                  <a:cubicBezTo>
                    <a:pt x="83" y="84"/>
                    <a:pt x="42" y="84"/>
                    <a:pt x="42" y="125"/>
                  </a:cubicBezTo>
                  <a:lnTo>
                    <a:pt x="0" y="342"/>
                  </a:lnTo>
                  <a:cubicBezTo>
                    <a:pt x="42" y="435"/>
                    <a:pt x="124" y="518"/>
                    <a:pt x="166" y="518"/>
                  </a:cubicBezTo>
                  <a:cubicBezTo>
                    <a:pt x="193" y="518"/>
                    <a:pt x="225" y="536"/>
                    <a:pt x="256" y="536"/>
                  </a:cubicBezTo>
                  <a:cubicBezTo>
                    <a:pt x="271" y="536"/>
                    <a:pt x="286" y="532"/>
                    <a:pt x="30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42"/>
            <p:cNvSpPr/>
            <p:nvPr/>
          </p:nvSpPr>
          <p:spPr>
            <a:xfrm>
              <a:off x="310225" y="1915725"/>
              <a:ext cx="4425" cy="6475"/>
            </a:xfrm>
            <a:custGeom>
              <a:rect b="b" l="l" r="r" t="t"/>
              <a:pathLst>
                <a:path extrusionOk="0" h="259" w="177">
                  <a:moveTo>
                    <a:pt x="1" y="0"/>
                  </a:moveTo>
                  <a:lnTo>
                    <a:pt x="1" y="259"/>
                  </a:lnTo>
                  <a:lnTo>
                    <a:pt x="176" y="217"/>
                  </a:lnTo>
                  <a:cubicBezTo>
                    <a:pt x="176" y="135"/>
                    <a:pt x="94" y="42"/>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0" name="Google Shape;8640;p42"/>
          <p:cNvSpPr/>
          <p:nvPr/>
        </p:nvSpPr>
        <p:spPr>
          <a:xfrm>
            <a:off x="311700" y="1814392"/>
            <a:ext cx="325924" cy="328102"/>
          </a:xfrm>
          <a:custGeom>
            <a:rect b="b" l="l" r="r" t="t"/>
            <a:pathLst>
              <a:path extrusionOk="0" h="4519" w="4489">
                <a:moveTo>
                  <a:pt x="2244" y="342"/>
                </a:moveTo>
                <a:cubicBezTo>
                  <a:pt x="2761" y="342"/>
                  <a:pt x="3237" y="559"/>
                  <a:pt x="3578" y="900"/>
                </a:cubicBezTo>
                <a:cubicBezTo>
                  <a:pt x="3919" y="1252"/>
                  <a:pt x="4137" y="1727"/>
                  <a:pt x="4137" y="2244"/>
                </a:cubicBezTo>
                <a:cubicBezTo>
                  <a:pt x="4137" y="2761"/>
                  <a:pt x="3919" y="3278"/>
                  <a:pt x="3578" y="3619"/>
                </a:cubicBezTo>
                <a:cubicBezTo>
                  <a:pt x="3237" y="3960"/>
                  <a:pt x="2761" y="4178"/>
                  <a:pt x="2244" y="4178"/>
                </a:cubicBezTo>
                <a:cubicBezTo>
                  <a:pt x="1728" y="4178"/>
                  <a:pt x="1252" y="3960"/>
                  <a:pt x="911" y="3619"/>
                </a:cubicBezTo>
                <a:cubicBezTo>
                  <a:pt x="559" y="3278"/>
                  <a:pt x="352" y="2761"/>
                  <a:pt x="352" y="2244"/>
                </a:cubicBezTo>
                <a:cubicBezTo>
                  <a:pt x="352" y="1727"/>
                  <a:pt x="559" y="1252"/>
                  <a:pt x="911" y="900"/>
                </a:cubicBezTo>
                <a:cubicBezTo>
                  <a:pt x="1252" y="559"/>
                  <a:pt x="1728" y="342"/>
                  <a:pt x="2244" y="342"/>
                </a:cubicBezTo>
                <a:close/>
                <a:moveTo>
                  <a:pt x="2244" y="1"/>
                </a:moveTo>
                <a:cubicBezTo>
                  <a:pt x="993" y="1"/>
                  <a:pt x="1" y="993"/>
                  <a:pt x="1" y="2244"/>
                </a:cubicBezTo>
                <a:cubicBezTo>
                  <a:pt x="1" y="3485"/>
                  <a:pt x="993" y="4519"/>
                  <a:pt x="2244" y="4519"/>
                </a:cubicBezTo>
                <a:cubicBezTo>
                  <a:pt x="3496" y="4519"/>
                  <a:pt x="4488" y="3485"/>
                  <a:pt x="4488" y="2244"/>
                </a:cubicBezTo>
                <a:cubicBezTo>
                  <a:pt x="4488" y="993"/>
                  <a:pt x="3496" y="1"/>
                  <a:pt x="2244" y="1"/>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42"/>
          <p:cNvSpPr/>
          <p:nvPr/>
        </p:nvSpPr>
        <p:spPr>
          <a:xfrm rot="609530">
            <a:off x="1284996" y="4820752"/>
            <a:ext cx="165967" cy="165694"/>
          </a:xfrm>
          <a:custGeom>
            <a:rect b="b" l="l" r="r" t="t"/>
            <a:pathLst>
              <a:path extrusionOk="0" h="15603" w="15633">
                <a:moveTo>
                  <a:pt x="7796" y="1"/>
                </a:moveTo>
                <a:cubicBezTo>
                  <a:pt x="3485" y="1"/>
                  <a:pt x="0" y="3495"/>
                  <a:pt x="0" y="7797"/>
                </a:cubicBezTo>
                <a:cubicBezTo>
                  <a:pt x="0" y="12108"/>
                  <a:pt x="3485" y="15602"/>
                  <a:pt x="7796" y="15602"/>
                </a:cubicBezTo>
                <a:cubicBezTo>
                  <a:pt x="12107" y="15602"/>
                  <a:pt x="15633" y="12108"/>
                  <a:pt x="15633" y="7797"/>
                </a:cubicBezTo>
                <a:cubicBezTo>
                  <a:pt x="15633" y="3495"/>
                  <a:pt x="12107" y="1"/>
                  <a:pt x="7796" y="1"/>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2" name="Google Shape;8642;p42"/>
          <p:cNvGrpSpPr/>
          <p:nvPr/>
        </p:nvGrpSpPr>
        <p:grpSpPr>
          <a:xfrm>
            <a:off x="-158414" y="1601446"/>
            <a:ext cx="1855228" cy="1857930"/>
            <a:chOff x="4226125" y="3802600"/>
            <a:chExt cx="1046850" cy="1048375"/>
          </a:xfrm>
        </p:grpSpPr>
        <p:sp>
          <p:nvSpPr>
            <p:cNvPr id="8643" name="Google Shape;8643;p42"/>
            <p:cNvSpPr/>
            <p:nvPr/>
          </p:nvSpPr>
          <p:spPr>
            <a:xfrm>
              <a:off x="5256925" y="4319750"/>
              <a:ext cx="16050" cy="14250"/>
            </a:xfrm>
            <a:custGeom>
              <a:rect b="b" l="l" r="r" t="t"/>
              <a:pathLst>
                <a:path extrusionOk="0" h="570" w="642">
                  <a:moveTo>
                    <a:pt x="295" y="0"/>
                  </a:moveTo>
                  <a:cubicBezTo>
                    <a:pt x="189" y="0"/>
                    <a:pt x="102" y="71"/>
                    <a:pt x="42" y="168"/>
                  </a:cubicBezTo>
                  <a:cubicBezTo>
                    <a:pt x="1" y="344"/>
                    <a:pt x="84" y="468"/>
                    <a:pt x="218" y="550"/>
                  </a:cubicBezTo>
                  <a:cubicBezTo>
                    <a:pt x="249" y="563"/>
                    <a:pt x="282" y="570"/>
                    <a:pt x="317" y="570"/>
                  </a:cubicBezTo>
                  <a:cubicBezTo>
                    <a:pt x="421" y="570"/>
                    <a:pt x="528" y="510"/>
                    <a:pt x="559" y="385"/>
                  </a:cubicBezTo>
                  <a:cubicBezTo>
                    <a:pt x="642" y="251"/>
                    <a:pt x="559" y="85"/>
                    <a:pt x="425" y="33"/>
                  </a:cubicBezTo>
                  <a:cubicBezTo>
                    <a:pt x="379" y="11"/>
                    <a:pt x="336"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42"/>
            <p:cNvSpPr/>
            <p:nvPr/>
          </p:nvSpPr>
          <p:spPr>
            <a:xfrm>
              <a:off x="5219200" y="4338925"/>
              <a:ext cx="7525" cy="9850"/>
            </a:xfrm>
            <a:custGeom>
              <a:rect b="b" l="l" r="r" t="t"/>
              <a:pathLst>
                <a:path extrusionOk="0" h="394" w="301">
                  <a:moveTo>
                    <a:pt x="124" y="1"/>
                  </a:moveTo>
                  <a:lnTo>
                    <a:pt x="0" y="259"/>
                  </a:lnTo>
                  <a:lnTo>
                    <a:pt x="259" y="393"/>
                  </a:lnTo>
                  <a:cubicBezTo>
                    <a:pt x="259" y="352"/>
                    <a:pt x="300" y="300"/>
                    <a:pt x="300" y="259"/>
                  </a:cubicBezTo>
                  <a:cubicBezTo>
                    <a:pt x="300" y="176"/>
                    <a:pt x="217" y="4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42"/>
            <p:cNvSpPr/>
            <p:nvPr/>
          </p:nvSpPr>
          <p:spPr>
            <a:xfrm>
              <a:off x="5242975" y="4275350"/>
              <a:ext cx="10625" cy="13300"/>
            </a:xfrm>
            <a:custGeom>
              <a:rect b="b" l="l" r="r" t="t"/>
              <a:pathLst>
                <a:path extrusionOk="0" h="532" w="425">
                  <a:moveTo>
                    <a:pt x="207" y="0"/>
                  </a:moveTo>
                  <a:lnTo>
                    <a:pt x="1" y="517"/>
                  </a:lnTo>
                  <a:cubicBezTo>
                    <a:pt x="33" y="527"/>
                    <a:pt x="63" y="532"/>
                    <a:pt x="93" y="532"/>
                  </a:cubicBezTo>
                  <a:cubicBezTo>
                    <a:pt x="216" y="532"/>
                    <a:pt x="316" y="452"/>
                    <a:pt x="383" y="352"/>
                  </a:cubicBezTo>
                  <a:cubicBezTo>
                    <a:pt x="424" y="217"/>
                    <a:pt x="383" y="93"/>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42"/>
            <p:cNvSpPr/>
            <p:nvPr/>
          </p:nvSpPr>
          <p:spPr>
            <a:xfrm>
              <a:off x="5224625" y="4493600"/>
              <a:ext cx="13975" cy="10250"/>
            </a:xfrm>
            <a:custGeom>
              <a:rect b="b" l="l" r="r" t="t"/>
              <a:pathLst>
                <a:path extrusionOk="0" h="410" w="559">
                  <a:moveTo>
                    <a:pt x="243" y="1"/>
                  </a:moveTo>
                  <a:cubicBezTo>
                    <a:pt x="151" y="1"/>
                    <a:pt x="61" y="41"/>
                    <a:pt x="0" y="110"/>
                  </a:cubicBezTo>
                  <a:lnTo>
                    <a:pt x="0" y="193"/>
                  </a:lnTo>
                  <a:lnTo>
                    <a:pt x="517" y="410"/>
                  </a:lnTo>
                  <a:cubicBezTo>
                    <a:pt x="559" y="234"/>
                    <a:pt x="476" y="58"/>
                    <a:pt x="342" y="17"/>
                  </a:cubicBezTo>
                  <a:cubicBezTo>
                    <a:pt x="309" y="6"/>
                    <a:pt x="276" y="1"/>
                    <a:pt x="24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42"/>
            <p:cNvSpPr/>
            <p:nvPr/>
          </p:nvSpPr>
          <p:spPr>
            <a:xfrm>
              <a:off x="5249450" y="4429125"/>
              <a:ext cx="16050" cy="14150"/>
            </a:xfrm>
            <a:custGeom>
              <a:rect b="b" l="l" r="r" t="t"/>
              <a:pathLst>
                <a:path extrusionOk="0" h="566" w="642">
                  <a:moveTo>
                    <a:pt x="340" y="1"/>
                  </a:moveTo>
                  <a:cubicBezTo>
                    <a:pt x="213" y="1"/>
                    <a:pt x="110" y="76"/>
                    <a:pt x="41" y="187"/>
                  </a:cubicBezTo>
                  <a:cubicBezTo>
                    <a:pt x="0" y="311"/>
                    <a:pt x="83" y="487"/>
                    <a:pt x="207" y="528"/>
                  </a:cubicBezTo>
                  <a:cubicBezTo>
                    <a:pt x="245" y="555"/>
                    <a:pt x="286" y="566"/>
                    <a:pt x="327" y="566"/>
                  </a:cubicBezTo>
                  <a:cubicBezTo>
                    <a:pt x="430" y="566"/>
                    <a:pt x="529" y="493"/>
                    <a:pt x="558" y="404"/>
                  </a:cubicBezTo>
                  <a:cubicBezTo>
                    <a:pt x="641" y="270"/>
                    <a:pt x="558" y="104"/>
                    <a:pt x="424" y="11"/>
                  </a:cubicBezTo>
                  <a:cubicBezTo>
                    <a:pt x="395" y="4"/>
                    <a:pt x="367" y="1"/>
                    <a:pt x="34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42"/>
            <p:cNvSpPr/>
            <p:nvPr/>
          </p:nvSpPr>
          <p:spPr>
            <a:xfrm>
              <a:off x="5204200" y="4448400"/>
              <a:ext cx="15025" cy="13700"/>
            </a:xfrm>
            <a:custGeom>
              <a:rect b="b" l="l" r="r" t="t"/>
              <a:pathLst>
                <a:path extrusionOk="0" h="548" w="601">
                  <a:moveTo>
                    <a:pt x="314" y="1"/>
                  </a:moveTo>
                  <a:cubicBezTo>
                    <a:pt x="199" y="1"/>
                    <a:pt x="106" y="57"/>
                    <a:pt x="42" y="191"/>
                  </a:cubicBezTo>
                  <a:cubicBezTo>
                    <a:pt x="1" y="315"/>
                    <a:pt x="42" y="491"/>
                    <a:pt x="207" y="533"/>
                  </a:cubicBezTo>
                  <a:cubicBezTo>
                    <a:pt x="239" y="542"/>
                    <a:pt x="273" y="548"/>
                    <a:pt x="307" y="548"/>
                  </a:cubicBezTo>
                  <a:cubicBezTo>
                    <a:pt x="417" y="548"/>
                    <a:pt x="527" y="494"/>
                    <a:pt x="559" y="367"/>
                  </a:cubicBezTo>
                  <a:cubicBezTo>
                    <a:pt x="600" y="233"/>
                    <a:pt x="559" y="57"/>
                    <a:pt x="425" y="16"/>
                  </a:cubicBezTo>
                  <a:cubicBezTo>
                    <a:pt x="386"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42"/>
            <p:cNvSpPr/>
            <p:nvPr/>
          </p:nvSpPr>
          <p:spPr>
            <a:xfrm>
              <a:off x="5230050" y="4383900"/>
              <a:ext cx="16050" cy="14150"/>
            </a:xfrm>
            <a:custGeom>
              <a:rect b="b" l="l" r="r" t="t"/>
              <a:pathLst>
                <a:path extrusionOk="0" h="566" w="642">
                  <a:moveTo>
                    <a:pt x="355" y="0"/>
                  </a:moveTo>
                  <a:cubicBezTo>
                    <a:pt x="243" y="0"/>
                    <a:pt x="117" y="76"/>
                    <a:pt x="83" y="187"/>
                  </a:cubicBezTo>
                  <a:cubicBezTo>
                    <a:pt x="1" y="311"/>
                    <a:pt x="83" y="486"/>
                    <a:pt x="207" y="528"/>
                  </a:cubicBezTo>
                  <a:cubicBezTo>
                    <a:pt x="257" y="554"/>
                    <a:pt x="304" y="566"/>
                    <a:pt x="347" y="566"/>
                  </a:cubicBezTo>
                  <a:cubicBezTo>
                    <a:pt x="455" y="566"/>
                    <a:pt x="541" y="493"/>
                    <a:pt x="600" y="404"/>
                  </a:cubicBezTo>
                  <a:cubicBezTo>
                    <a:pt x="642" y="269"/>
                    <a:pt x="559" y="104"/>
                    <a:pt x="425" y="11"/>
                  </a:cubicBezTo>
                  <a:cubicBezTo>
                    <a:pt x="403" y="4"/>
                    <a:pt x="379" y="0"/>
                    <a:pt x="35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42"/>
            <p:cNvSpPr/>
            <p:nvPr/>
          </p:nvSpPr>
          <p:spPr>
            <a:xfrm>
              <a:off x="5166475" y="4468175"/>
              <a:ext cx="7525" cy="8800"/>
            </a:xfrm>
            <a:custGeom>
              <a:rect b="b" l="l" r="r" t="t"/>
              <a:pathLst>
                <a:path extrusionOk="0" h="352" w="301">
                  <a:moveTo>
                    <a:pt x="124" y="0"/>
                  </a:moveTo>
                  <a:lnTo>
                    <a:pt x="0" y="259"/>
                  </a:lnTo>
                  <a:lnTo>
                    <a:pt x="259" y="352"/>
                  </a:lnTo>
                  <a:cubicBezTo>
                    <a:pt x="259" y="300"/>
                    <a:pt x="300" y="259"/>
                    <a:pt x="300" y="217"/>
                  </a:cubicBezTo>
                  <a:cubicBezTo>
                    <a:pt x="300" y="134"/>
                    <a:pt x="217" y="41"/>
                    <a:pt x="1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42"/>
            <p:cNvSpPr/>
            <p:nvPr/>
          </p:nvSpPr>
          <p:spPr>
            <a:xfrm>
              <a:off x="5190000" y="4403550"/>
              <a:ext cx="10875" cy="13350"/>
            </a:xfrm>
            <a:custGeom>
              <a:rect b="b" l="l" r="r" t="t"/>
              <a:pathLst>
                <a:path extrusionOk="0" h="534" w="435">
                  <a:moveTo>
                    <a:pt x="217" y="0"/>
                  </a:moveTo>
                  <a:lnTo>
                    <a:pt x="0" y="517"/>
                  </a:lnTo>
                  <a:lnTo>
                    <a:pt x="52" y="517"/>
                  </a:lnTo>
                  <a:cubicBezTo>
                    <a:pt x="85" y="528"/>
                    <a:pt x="115" y="533"/>
                    <a:pt x="143" y="533"/>
                  </a:cubicBezTo>
                  <a:cubicBezTo>
                    <a:pt x="218" y="533"/>
                    <a:pt x="272" y="495"/>
                    <a:pt x="310" y="435"/>
                  </a:cubicBezTo>
                  <a:lnTo>
                    <a:pt x="352" y="435"/>
                  </a:lnTo>
                  <a:cubicBezTo>
                    <a:pt x="352" y="393"/>
                    <a:pt x="352" y="393"/>
                    <a:pt x="393" y="352"/>
                  </a:cubicBezTo>
                  <a:cubicBezTo>
                    <a:pt x="434" y="217"/>
                    <a:pt x="352" y="42"/>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42"/>
            <p:cNvSpPr/>
            <p:nvPr/>
          </p:nvSpPr>
          <p:spPr>
            <a:xfrm>
              <a:off x="5217125" y="4345400"/>
              <a:ext cx="8550" cy="7500"/>
            </a:xfrm>
            <a:custGeom>
              <a:rect b="b" l="l" r="r" t="t"/>
              <a:pathLst>
                <a:path extrusionOk="0" h="300" w="342">
                  <a:moveTo>
                    <a:pt x="83" y="0"/>
                  </a:moveTo>
                  <a:lnTo>
                    <a:pt x="1" y="259"/>
                  </a:lnTo>
                  <a:lnTo>
                    <a:pt x="42" y="300"/>
                  </a:lnTo>
                  <a:cubicBezTo>
                    <a:pt x="83" y="300"/>
                    <a:pt x="166" y="300"/>
                    <a:pt x="207" y="259"/>
                  </a:cubicBezTo>
                  <a:cubicBezTo>
                    <a:pt x="259" y="259"/>
                    <a:pt x="300" y="176"/>
                    <a:pt x="342" y="134"/>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42"/>
            <p:cNvSpPr/>
            <p:nvPr/>
          </p:nvSpPr>
          <p:spPr>
            <a:xfrm>
              <a:off x="5171900" y="4622225"/>
              <a:ext cx="12950" cy="8550"/>
            </a:xfrm>
            <a:custGeom>
              <a:rect b="b" l="l" r="r" t="t"/>
              <a:pathLst>
                <a:path extrusionOk="0" h="342" w="518">
                  <a:moveTo>
                    <a:pt x="124" y="0"/>
                  </a:moveTo>
                  <a:lnTo>
                    <a:pt x="83" y="41"/>
                  </a:lnTo>
                  <a:cubicBezTo>
                    <a:pt x="42" y="41"/>
                    <a:pt x="42" y="83"/>
                    <a:pt x="0" y="135"/>
                  </a:cubicBezTo>
                  <a:lnTo>
                    <a:pt x="0" y="176"/>
                  </a:lnTo>
                  <a:lnTo>
                    <a:pt x="424" y="341"/>
                  </a:lnTo>
                  <a:cubicBezTo>
                    <a:pt x="424" y="300"/>
                    <a:pt x="466" y="259"/>
                    <a:pt x="517" y="217"/>
                  </a:cubicBezTo>
                  <a:cubicBezTo>
                    <a:pt x="517" y="135"/>
                    <a:pt x="466" y="83"/>
                    <a:pt x="383" y="41"/>
                  </a:cubicBez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42"/>
            <p:cNvSpPr/>
            <p:nvPr/>
          </p:nvSpPr>
          <p:spPr>
            <a:xfrm>
              <a:off x="5196450" y="4557800"/>
              <a:ext cx="15275" cy="14050"/>
            </a:xfrm>
            <a:custGeom>
              <a:rect b="b" l="l" r="r" t="t"/>
              <a:pathLst>
                <a:path extrusionOk="0" h="562" w="611">
                  <a:moveTo>
                    <a:pt x="301" y="1"/>
                  </a:moveTo>
                  <a:cubicBezTo>
                    <a:pt x="194" y="1"/>
                    <a:pt x="112" y="71"/>
                    <a:pt x="52" y="168"/>
                  </a:cubicBezTo>
                  <a:cubicBezTo>
                    <a:pt x="1" y="334"/>
                    <a:pt x="52" y="468"/>
                    <a:pt x="218" y="551"/>
                  </a:cubicBezTo>
                  <a:cubicBezTo>
                    <a:pt x="241" y="558"/>
                    <a:pt x="266" y="561"/>
                    <a:pt x="291" y="561"/>
                  </a:cubicBezTo>
                  <a:cubicBezTo>
                    <a:pt x="407" y="561"/>
                    <a:pt x="527" y="487"/>
                    <a:pt x="569" y="385"/>
                  </a:cubicBezTo>
                  <a:cubicBezTo>
                    <a:pt x="611" y="251"/>
                    <a:pt x="569" y="75"/>
                    <a:pt x="435" y="34"/>
                  </a:cubicBezTo>
                  <a:cubicBezTo>
                    <a:pt x="386" y="11"/>
                    <a:pt x="342"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42"/>
            <p:cNvSpPr/>
            <p:nvPr/>
          </p:nvSpPr>
          <p:spPr>
            <a:xfrm>
              <a:off x="5151225" y="4576625"/>
              <a:ext cx="15275" cy="14150"/>
            </a:xfrm>
            <a:custGeom>
              <a:rect b="b" l="l" r="r" t="t"/>
              <a:pathLst>
                <a:path extrusionOk="0" h="566" w="611">
                  <a:moveTo>
                    <a:pt x="315" y="0"/>
                  </a:moveTo>
                  <a:cubicBezTo>
                    <a:pt x="188" y="0"/>
                    <a:pt x="84" y="56"/>
                    <a:pt x="52" y="191"/>
                  </a:cubicBezTo>
                  <a:cubicBezTo>
                    <a:pt x="0" y="315"/>
                    <a:pt x="52" y="490"/>
                    <a:pt x="217" y="532"/>
                  </a:cubicBezTo>
                  <a:cubicBezTo>
                    <a:pt x="255" y="555"/>
                    <a:pt x="295" y="565"/>
                    <a:pt x="334" y="565"/>
                  </a:cubicBezTo>
                  <a:cubicBezTo>
                    <a:pt x="435" y="565"/>
                    <a:pt x="532" y="497"/>
                    <a:pt x="569" y="408"/>
                  </a:cubicBezTo>
                  <a:cubicBezTo>
                    <a:pt x="610" y="232"/>
                    <a:pt x="569" y="98"/>
                    <a:pt x="434" y="15"/>
                  </a:cubicBezTo>
                  <a:cubicBezTo>
                    <a:pt x="393" y="5"/>
                    <a:pt x="353" y="0"/>
                    <a:pt x="31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42"/>
            <p:cNvSpPr/>
            <p:nvPr/>
          </p:nvSpPr>
          <p:spPr>
            <a:xfrm>
              <a:off x="5177075" y="4512575"/>
              <a:ext cx="16300" cy="14050"/>
            </a:xfrm>
            <a:custGeom>
              <a:rect b="b" l="l" r="r" t="t"/>
              <a:pathLst>
                <a:path extrusionOk="0" h="562" w="652">
                  <a:moveTo>
                    <a:pt x="324" y="0"/>
                  </a:moveTo>
                  <a:cubicBezTo>
                    <a:pt x="223" y="0"/>
                    <a:pt x="123" y="71"/>
                    <a:pt x="93" y="168"/>
                  </a:cubicBezTo>
                  <a:cubicBezTo>
                    <a:pt x="0" y="292"/>
                    <a:pt x="93" y="468"/>
                    <a:pt x="217" y="550"/>
                  </a:cubicBezTo>
                  <a:cubicBezTo>
                    <a:pt x="241" y="558"/>
                    <a:pt x="266" y="561"/>
                    <a:pt x="291" y="561"/>
                  </a:cubicBezTo>
                  <a:cubicBezTo>
                    <a:pt x="408" y="561"/>
                    <a:pt x="534" y="487"/>
                    <a:pt x="610" y="385"/>
                  </a:cubicBezTo>
                  <a:cubicBezTo>
                    <a:pt x="651" y="251"/>
                    <a:pt x="569" y="75"/>
                    <a:pt x="434" y="33"/>
                  </a:cubicBezTo>
                  <a:cubicBezTo>
                    <a:pt x="400" y="11"/>
                    <a:pt x="362" y="0"/>
                    <a:pt x="3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42"/>
            <p:cNvSpPr/>
            <p:nvPr/>
          </p:nvSpPr>
          <p:spPr>
            <a:xfrm>
              <a:off x="5113750" y="4596375"/>
              <a:ext cx="6475" cy="8550"/>
            </a:xfrm>
            <a:custGeom>
              <a:rect b="b" l="l" r="r" t="t"/>
              <a:pathLst>
                <a:path extrusionOk="0" h="342" w="259">
                  <a:moveTo>
                    <a:pt x="83" y="0"/>
                  </a:moveTo>
                  <a:lnTo>
                    <a:pt x="0" y="259"/>
                  </a:lnTo>
                  <a:lnTo>
                    <a:pt x="259" y="341"/>
                  </a:lnTo>
                  <a:lnTo>
                    <a:pt x="259" y="259"/>
                  </a:lnTo>
                  <a:cubicBezTo>
                    <a:pt x="259" y="135"/>
                    <a:pt x="207"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42"/>
            <p:cNvSpPr/>
            <p:nvPr/>
          </p:nvSpPr>
          <p:spPr>
            <a:xfrm>
              <a:off x="5137250" y="4531750"/>
              <a:ext cx="10900" cy="13325"/>
            </a:xfrm>
            <a:custGeom>
              <a:rect b="b" l="l" r="r" t="t"/>
              <a:pathLst>
                <a:path extrusionOk="0" h="533" w="436">
                  <a:moveTo>
                    <a:pt x="218" y="0"/>
                  </a:moveTo>
                  <a:lnTo>
                    <a:pt x="1" y="517"/>
                  </a:lnTo>
                  <a:cubicBezTo>
                    <a:pt x="35" y="528"/>
                    <a:pt x="70" y="533"/>
                    <a:pt x="106" y="533"/>
                  </a:cubicBezTo>
                  <a:cubicBezTo>
                    <a:pt x="214" y="533"/>
                    <a:pt x="324" y="486"/>
                    <a:pt x="394" y="393"/>
                  </a:cubicBezTo>
                  <a:cubicBezTo>
                    <a:pt x="435" y="218"/>
                    <a:pt x="352"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42"/>
            <p:cNvSpPr/>
            <p:nvPr/>
          </p:nvSpPr>
          <p:spPr>
            <a:xfrm>
              <a:off x="5223600" y="4498400"/>
              <a:ext cx="13975" cy="9000"/>
            </a:xfrm>
            <a:custGeom>
              <a:rect b="b" l="l" r="r" t="t"/>
              <a:pathLst>
                <a:path extrusionOk="0" h="360" w="559">
                  <a:moveTo>
                    <a:pt x="41" y="1"/>
                  </a:moveTo>
                  <a:cubicBezTo>
                    <a:pt x="0" y="1"/>
                    <a:pt x="0" y="42"/>
                    <a:pt x="0" y="83"/>
                  </a:cubicBezTo>
                  <a:cubicBezTo>
                    <a:pt x="0" y="125"/>
                    <a:pt x="0" y="176"/>
                    <a:pt x="41" y="218"/>
                  </a:cubicBezTo>
                  <a:lnTo>
                    <a:pt x="41" y="259"/>
                  </a:lnTo>
                  <a:cubicBezTo>
                    <a:pt x="83" y="301"/>
                    <a:pt x="124" y="342"/>
                    <a:pt x="166" y="342"/>
                  </a:cubicBezTo>
                  <a:cubicBezTo>
                    <a:pt x="205" y="354"/>
                    <a:pt x="240" y="359"/>
                    <a:pt x="272" y="359"/>
                  </a:cubicBezTo>
                  <a:cubicBezTo>
                    <a:pt x="348" y="359"/>
                    <a:pt x="407" y="330"/>
                    <a:pt x="465" y="301"/>
                  </a:cubicBezTo>
                  <a:cubicBezTo>
                    <a:pt x="517" y="259"/>
                    <a:pt x="517" y="218"/>
                    <a:pt x="558" y="218"/>
                  </a:cubicBez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42"/>
            <p:cNvSpPr/>
            <p:nvPr/>
          </p:nvSpPr>
          <p:spPr>
            <a:xfrm>
              <a:off x="5164150" y="4474625"/>
              <a:ext cx="8800" cy="6475"/>
            </a:xfrm>
            <a:custGeom>
              <a:rect b="b" l="l" r="r" t="t"/>
              <a:pathLst>
                <a:path extrusionOk="0" h="259" w="352">
                  <a:moveTo>
                    <a:pt x="93" y="1"/>
                  </a:moveTo>
                  <a:lnTo>
                    <a:pt x="0" y="218"/>
                  </a:lnTo>
                  <a:cubicBezTo>
                    <a:pt x="0" y="259"/>
                    <a:pt x="0" y="259"/>
                    <a:pt x="52" y="259"/>
                  </a:cubicBezTo>
                  <a:lnTo>
                    <a:pt x="135" y="259"/>
                  </a:lnTo>
                  <a:cubicBezTo>
                    <a:pt x="176" y="259"/>
                    <a:pt x="176" y="259"/>
                    <a:pt x="217" y="218"/>
                  </a:cubicBezTo>
                  <a:cubicBezTo>
                    <a:pt x="259" y="218"/>
                    <a:pt x="310" y="176"/>
                    <a:pt x="310" y="135"/>
                  </a:cubicBezTo>
                  <a:cubicBezTo>
                    <a:pt x="352" y="135"/>
                    <a:pt x="352" y="94"/>
                    <a:pt x="352" y="94"/>
                  </a:cubicBezTo>
                  <a:lnTo>
                    <a:pt x="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42"/>
            <p:cNvSpPr/>
            <p:nvPr/>
          </p:nvSpPr>
          <p:spPr>
            <a:xfrm>
              <a:off x="5098500" y="4704925"/>
              <a:ext cx="13975" cy="14250"/>
            </a:xfrm>
            <a:custGeom>
              <a:rect b="b" l="l" r="r" t="t"/>
              <a:pathLst>
                <a:path extrusionOk="0" h="570" w="559">
                  <a:moveTo>
                    <a:pt x="320" y="0"/>
                  </a:moveTo>
                  <a:cubicBezTo>
                    <a:pt x="204" y="0"/>
                    <a:pt x="84" y="76"/>
                    <a:pt x="41" y="187"/>
                  </a:cubicBezTo>
                  <a:cubicBezTo>
                    <a:pt x="0" y="311"/>
                    <a:pt x="41" y="487"/>
                    <a:pt x="217" y="528"/>
                  </a:cubicBezTo>
                  <a:cubicBezTo>
                    <a:pt x="217" y="569"/>
                    <a:pt x="217" y="569"/>
                    <a:pt x="259" y="569"/>
                  </a:cubicBezTo>
                  <a:cubicBezTo>
                    <a:pt x="352" y="445"/>
                    <a:pt x="476" y="352"/>
                    <a:pt x="558" y="269"/>
                  </a:cubicBezTo>
                  <a:cubicBezTo>
                    <a:pt x="558" y="135"/>
                    <a:pt x="517" y="52"/>
                    <a:pt x="393" y="11"/>
                  </a:cubicBezTo>
                  <a:cubicBezTo>
                    <a:pt x="369" y="4"/>
                    <a:pt x="345"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42"/>
            <p:cNvSpPr/>
            <p:nvPr/>
          </p:nvSpPr>
          <p:spPr>
            <a:xfrm>
              <a:off x="5124325" y="4640775"/>
              <a:ext cx="16325" cy="14150"/>
            </a:xfrm>
            <a:custGeom>
              <a:rect b="b" l="l" r="r" t="t"/>
              <a:pathLst>
                <a:path extrusionOk="0" h="566" w="653">
                  <a:moveTo>
                    <a:pt x="320" y="0"/>
                  </a:moveTo>
                  <a:cubicBezTo>
                    <a:pt x="219" y="0"/>
                    <a:pt x="124" y="71"/>
                    <a:pt x="94" y="168"/>
                  </a:cubicBezTo>
                  <a:cubicBezTo>
                    <a:pt x="1" y="333"/>
                    <a:pt x="94" y="468"/>
                    <a:pt x="218" y="550"/>
                  </a:cubicBezTo>
                  <a:cubicBezTo>
                    <a:pt x="249" y="560"/>
                    <a:pt x="282" y="565"/>
                    <a:pt x="316" y="565"/>
                  </a:cubicBezTo>
                  <a:cubicBezTo>
                    <a:pt x="426" y="565"/>
                    <a:pt x="540" y="510"/>
                    <a:pt x="611" y="375"/>
                  </a:cubicBezTo>
                  <a:cubicBezTo>
                    <a:pt x="652" y="251"/>
                    <a:pt x="559" y="75"/>
                    <a:pt x="435" y="34"/>
                  </a:cubicBezTo>
                  <a:cubicBezTo>
                    <a:pt x="398" y="11"/>
                    <a:pt x="359"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42"/>
            <p:cNvSpPr/>
            <p:nvPr/>
          </p:nvSpPr>
          <p:spPr>
            <a:xfrm>
              <a:off x="5060750" y="4724575"/>
              <a:ext cx="6500" cy="8550"/>
            </a:xfrm>
            <a:custGeom>
              <a:rect b="b" l="l" r="r" t="t"/>
              <a:pathLst>
                <a:path extrusionOk="0" h="342" w="260">
                  <a:moveTo>
                    <a:pt x="94" y="0"/>
                  </a:moveTo>
                  <a:lnTo>
                    <a:pt x="1" y="259"/>
                  </a:lnTo>
                  <a:lnTo>
                    <a:pt x="259" y="342"/>
                  </a:lnTo>
                  <a:lnTo>
                    <a:pt x="259" y="259"/>
                  </a:lnTo>
                  <a:lnTo>
                    <a:pt x="259" y="124"/>
                  </a:lnTo>
                  <a:lnTo>
                    <a:pt x="218" y="83"/>
                  </a:lnTo>
                  <a:lnTo>
                    <a:pt x="176" y="42"/>
                  </a:lnTo>
                  <a:cubicBezTo>
                    <a:pt x="135" y="0"/>
                    <a:pt x="135" y="0"/>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42"/>
            <p:cNvSpPr/>
            <p:nvPr/>
          </p:nvSpPr>
          <p:spPr>
            <a:xfrm>
              <a:off x="5084525" y="4659950"/>
              <a:ext cx="10875" cy="13775"/>
            </a:xfrm>
            <a:custGeom>
              <a:rect b="b" l="l" r="r" t="t"/>
              <a:pathLst>
                <a:path extrusionOk="0" h="551" w="435">
                  <a:moveTo>
                    <a:pt x="218" y="1"/>
                  </a:moveTo>
                  <a:lnTo>
                    <a:pt x="1" y="518"/>
                  </a:lnTo>
                  <a:cubicBezTo>
                    <a:pt x="38" y="540"/>
                    <a:pt x="77" y="551"/>
                    <a:pt x="116" y="551"/>
                  </a:cubicBezTo>
                  <a:cubicBezTo>
                    <a:pt x="217" y="551"/>
                    <a:pt x="312" y="480"/>
                    <a:pt x="342" y="383"/>
                  </a:cubicBezTo>
                  <a:cubicBezTo>
                    <a:pt x="435" y="259"/>
                    <a:pt x="342" y="83"/>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42"/>
            <p:cNvSpPr/>
            <p:nvPr/>
          </p:nvSpPr>
          <p:spPr>
            <a:xfrm>
              <a:off x="5170600" y="4626600"/>
              <a:ext cx="11925" cy="9600"/>
            </a:xfrm>
            <a:custGeom>
              <a:rect b="b" l="l" r="r" t="t"/>
              <a:pathLst>
                <a:path extrusionOk="0" h="384" w="477">
                  <a:moveTo>
                    <a:pt x="52" y="1"/>
                  </a:moveTo>
                  <a:cubicBezTo>
                    <a:pt x="1" y="42"/>
                    <a:pt x="1" y="84"/>
                    <a:pt x="1" y="84"/>
                  </a:cubicBezTo>
                  <a:cubicBezTo>
                    <a:pt x="1" y="218"/>
                    <a:pt x="94" y="301"/>
                    <a:pt x="176" y="342"/>
                  </a:cubicBezTo>
                  <a:cubicBezTo>
                    <a:pt x="218" y="383"/>
                    <a:pt x="259" y="383"/>
                    <a:pt x="311" y="383"/>
                  </a:cubicBezTo>
                  <a:cubicBezTo>
                    <a:pt x="352" y="301"/>
                    <a:pt x="435" y="259"/>
                    <a:pt x="476" y="166"/>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42"/>
            <p:cNvSpPr/>
            <p:nvPr/>
          </p:nvSpPr>
          <p:spPr>
            <a:xfrm>
              <a:off x="5111425" y="4602825"/>
              <a:ext cx="8800" cy="6500"/>
            </a:xfrm>
            <a:custGeom>
              <a:rect b="b" l="l" r="r" t="t"/>
              <a:pathLst>
                <a:path extrusionOk="0" h="260" w="352">
                  <a:moveTo>
                    <a:pt x="93" y="1"/>
                  </a:moveTo>
                  <a:lnTo>
                    <a:pt x="0" y="259"/>
                  </a:lnTo>
                  <a:lnTo>
                    <a:pt x="176" y="259"/>
                  </a:lnTo>
                  <a:cubicBezTo>
                    <a:pt x="217" y="218"/>
                    <a:pt x="258" y="218"/>
                    <a:pt x="300" y="176"/>
                  </a:cubicBezTo>
                  <a:cubicBezTo>
                    <a:pt x="300" y="176"/>
                    <a:pt x="352" y="135"/>
                    <a:pt x="352" y="83"/>
                  </a:cubicBezTo>
                  <a:lnTo>
                    <a:pt x="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42"/>
            <p:cNvSpPr/>
            <p:nvPr/>
          </p:nvSpPr>
          <p:spPr>
            <a:xfrm>
              <a:off x="5057650" y="4731025"/>
              <a:ext cx="9600" cy="6500"/>
            </a:xfrm>
            <a:custGeom>
              <a:rect b="b" l="l" r="r" t="t"/>
              <a:pathLst>
                <a:path extrusionOk="0" h="260" w="384">
                  <a:moveTo>
                    <a:pt x="125" y="1"/>
                  </a:moveTo>
                  <a:lnTo>
                    <a:pt x="0" y="259"/>
                  </a:lnTo>
                  <a:lnTo>
                    <a:pt x="176" y="259"/>
                  </a:lnTo>
                  <a:cubicBezTo>
                    <a:pt x="259" y="259"/>
                    <a:pt x="342" y="177"/>
                    <a:pt x="383" y="84"/>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42"/>
            <p:cNvSpPr/>
            <p:nvPr/>
          </p:nvSpPr>
          <p:spPr>
            <a:xfrm>
              <a:off x="5201875" y="4183800"/>
              <a:ext cx="12950" cy="9900"/>
            </a:xfrm>
            <a:custGeom>
              <a:rect b="b" l="l" r="r" t="t"/>
              <a:pathLst>
                <a:path extrusionOk="0" h="396" w="518">
                  <a:moveTo>
                    <a:pt x="216" y="1"/>
                  </a:moveTo>
                  <a:cubicBezTo>
                    <a:pt x="135" y="1"/>
                    <a:pt x="61" y="49"/>
                    <a:pt x="1" y="137"/>
                  </a:cubicBezTo>
                  <a:lnTo>
                    <a:pt x="1" y="178"/>
                  </a:lnTo>
                  <a:lnTo>
                    <a:pt x="518" y="395"/>
                  </a:lnTo>
                  <a:lnTo>
                    <a:pt x="518" y="219"/>
                  </a:lnTo>
                  <a:cubicBezTo>
                    <a:pt x="518" y="137"/>
                    <a:pt x="435" y="44"/>
                    <a:pt x="352" y="44"/>
                  </a:cubicBezTo>
                  <a:cubicBezTo>
                    <a:pt x="305" y="15"/>
                    <a:pt x="260" y="1"/>
                    <a:pt x="21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42"/>
            <p:cNvSpPr/>
            <p:nvPr/>
          </p:nvSpPr>
          <p:spPr>
            <a:xfrm>
              <a:off x="5226700" y="4120250"/>
              <a:ext cx="11900" cy="13500"/>
            </a:xfrm>
            <a:custGeom>
              <a:rect b="b" l="l" r="r" t="t"/>
              <a:pathLst>
                <a:path extrusionOk="0" h="540" w="476">
                  <a:moveTo>
                    <a:pt x="300" y="1"/>
                  </a:moveTo>
                  <a:cubicBezTo>
                    <a:pt x="176" y="1"/>
                    <a:pt x="83" y="52"/>
                    <a:pt x="42" y="135"/>
                  </a:cubicBezTo>
                  <a:cubicBezTo>
                    <a:pt x="0" y="311"/>
                    <a:pt x="42" y="476"/>
                    <a:pt x="217" y="518"/>
                  </a:cubicBezTo>
                  <a:cubicBezTo>
                    <a:pt x="242" y="533"/>
                    <a:pt x="271" y="539"/>
                    <a:pt x="302" y="539"/>
                  </a:cubicBezTo>
                  <a:cubicBezTo>
                    <a:pt x="372" y="539"/>
                    <a:pt x="447" y="505"/>
                    <a:pt x="476" y="476"/>
                  </a:cubicBezTo>
                  <a:cubicBezTo>
                    <a:pt x="434" y="311"/>
                    <a:pt x="341" y="135"/>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42"/>
            <p:cNvSpPr/>
            <p:nvPr/>
          </p:nvSpPr>
          <p:spPr>
            <a:xfrm>
              <a:off x="5181450" y="4138350"/>
              <a:ext cx="15025" cy="14150"/>
            </a:xfrm>
            <a:custGeom>
              <a:rect b="b" l="l" r="r" t="t"/>
              <a:pathLst>
                <a:path extrusionOk="0" h="566" w="601">
                  <a:moveTo>
                    <a:pt x="347" y="0"/>
                  </a:moveTo>
                  <a:cubicBezTo>
                    <a:pt x="217" y="0"/>
                    <a:pt x="119" y="76"/>
                    <a:pt x="42" y="187"/>
                  </a:cubicBezTo>
                  <a:cubicBezTo>
                    <a:pt x="1" y="311"/>
                    <a:pt x="42" y="486"/>
                    <a:pt x="218" y="528"/>
                  </a:cubicBezTo>
                  <a:cubicBezTo>
                    <a:pt x="253" y="554"/>
                    <a:pt x="292" y="566"/>
                    <a:pt x="332" y="566"/>
                  </a:cubicBezTo>
                  <a:cubicBezTo>
                    <a:pt x="431" y="566"/>
                    <a:pt x="530" y="493"/>
                    <a:pt x="559" y="404"/>
                  </a:cubicBezTo>
                  <a:cubicBezTo>
                    <a:pt x="601" y="269"/>
                    <a:pt x="559" y="104"/>
                    <a:pt x="435" y="11"/>
                  </a:cubicBezTo>
                  <a:cubicBezTo>
                    <a:pt x="404" y="4"/>
                    <a:pt x="375" y="0"/>
                    <a:pt x="34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42"/>
            <p:cNvSpPr/>
            <p:nvPr/>
          </p:nvSpPr>
          <p:spPr>
            <a:xfrm>
              <a:off x="5245050" y="4165500"/>
              <a:ext cx="10875" cy="13900"/>
            </a:xfrm>
            <a:custGeom>
              <a:rect b="b" l="l" r="r" t="t"/>
              <a:pathLst>
                <a:path extrusionOk="0" h="556" w="435">
                  <a:moveTo>
                    <a:pt x="259" y="0"/>
                  </a:moveTo>
                  <a:cubicBezTo>
                    <a:pt x="176" y="0"/>
                    <a:pt x="124" y="93"/>
                    <a:pt x="83" y="176"/>
                  </a:cubicBezTo>
                  <a:cubicBezTo>
                    <a:pt x="0" y="310"/>
                    <a:pt x="83" y="476"/>
                    <a:pt x="217" y="517"/>
                  </a:cubicBezTo>
                  <a:cubicBezTo>
                    <a:pt x="259" y="543"/>
                    <a:pt x="290" y="556"/>
                    <a:pt x="322" y="556"/>
                  </a:cubicBezTo>
                  <a:cubicBezTo>
                    <a:pt x="354" y="556"/>
                    <a:pt x="388" y="543"/>
                    <a:pt x="435" y="517"/>
                  </a:cubicBezTo>
                  <a:cubicBezTo>
                    <a:pt x="341" y="352"/>
                    <a:pt x="300" y="176"/>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42"/>
            <p:cNvSpPr/>
            <p:nvPr/>
          </p:nvSpPr>
          <p:spPr>
            <a:xfrm>
              <a:off x="5207300" y="4075025"/>
              <a:ext cx="10900" cy="13525"/>
            </a:xfrm>
            <a:custGeom>
              <a:rect b="b" l="l" r="r" t="t"/>
              <a:pathLst>
                <a:path extrusionOk="0" h="541" w="436">
                  <a:moveTo>
                    <a:pt x="177" y="0"/>
                  </a:moveTo>
                  <a:cubicBezTo>
                    <a:pt x="135" y="52"/>
                    <a:pt x="83" y="93"/>
                    <a:pt x="83" y="135"/>
                  </a:cubicBezTo>
                  <a:cubicBezTo>
                    <a:pt x="1" y="311"/>
                    <a:pt x="83" y="435"/>
                    <a:pt x="218" y="517"/>
                  </a:cubicBezTo>
                  <a:cubicBezTo>
                    <a:pt x="245" y="535"/>
                    <a:pt x="274" y="540"/>
                    <a:pt x="302" y="540"/>
                  </a:cubicBezTo>
                  <a:cubicBezTo>
                    <a:pt x="357" y="540"/>
                    <a:pt x="407" y="517"/>
                    <a:pt x="435" y="517"/>
                  </a:cubicBezTo>
                  <a:cubicBezTo>
                    <a:pt x="394" y="352"/>
                    <a:pt x="259" y="176"/>
                    <a:pt x="1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42"/>
            <p:cNvSpPr/>
            <p:nvPr/>
          </p:nvSpPr>
          <p:spPr>
            <a:xfrm>
              <a:off x="5143725" y="4158000"/>
              <a:ext cx="7525" cy="8800"/>
            </a:xfrm>
            <a:custGeom>
              <a:rect b="b" l="l" r="r" t="t"/>
              <a:pathLst>
                <a:path extrusionOk="0" h="352" w="301">
                  <a:moveTo>
                    <a:pt x="135" y="0"/>
                  </a:moveTo>
                  <a:lnTo>
                    <a:pt x="0" y="259"/>
                  </a:lnTo>
                  <a:lnTo>
                    <a:pt x="259" y="352"/>
                  </a:lnTo>
                  <a:lnTo>
                    <a:pt x="259" y="300"/>
                  </a:lnTo>
                  <a:cubicBezTo>
                    <a:pt x="300" y="176"/>
                    <a:pt x="218" y="42"/>
                    <a:pt x="1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42"/>
            <p:cNvSpPr/>
            <p:nvPr/>
          </p:nvSpPr>
          <p:spPr>
            <a:xfrm>
              <a:off x="5167500" y="4093375"/>
              <a:ext cx="10875" cy="13975"/>
            </a:xfrm>
            <a:custGeom>
              <a:rect b="b" l="l" r="r" t="t"/>
              <a:pathLst>
                <a:path extrusionOk="0" h="559" w="435">
                  <a:moveTo>
                    <a:pt x="218" y="0"/>
                  </a:moveTo>
                  <a:lnTo>
                    <a:pt x="1" y="517"/>
                  </a:lnTo>
                  <a:lnTo>
                    <a:pt x="42" y="559"/>
                  </a:lnTo>
                  <a:cubicBezTo>
                    <a:pt x="176" y="559"/>
                    <a:pt x="300" y="517"/>
                    <a:pt x="383" y="393"/>
                  </a:cubicBezTo>
                  <a:cubicBezTo>
                    <a:pt x="435" y="259"/>
                    <a:pt x="383" y="135"/>
                    <a:pt x="259" y="42"/>
                  </a:cubicBezTo>
                  <a:cubicBezTo>
                    <a:pt x="259" y="42"/>
                    <a:pt x="218" y="4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42"/>
            <p:cNvSpPr/>
            <p:nvPr/>
          </p:nvSpPr>
          <p:spPr>
            <a:xfrm>
              <a:off x="5212725" y="4338925"/>
              <a:ext cx="9600" cy="6500"/>
            </a:xfrm>
            <a:custGeom>
              <a:rect b="b" l="l" r="r" t="t"/>
              <a:pathLst>
                <a:path extrusionOk="0" h="260" w="384">
                  <a:moveTo>
                    <a:pt x="218" y="1"/>
                  </a:moveTo>
                  <a:cubicBezTo>
                    <a:pt x="125" y="1"/>
                    <a:pt x="84" y="42"/>
                    <a:pt x="42" y="135"/>
                  </a:cubicBezTo>
                  <a:cubicBezTo>
                    <a:pt x="42" y="135"/>
                    <a:pt x="1" y="135"/>
                    <a:pt x="1" y="176"/>
                  </a:cubicBezTo>
                  <a:lnTo>
                    <a:pt x="259" y="259"/>
                  </a:ln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42"/>
            <p:cNvSpPr/>
            <p:nvPr/>
          </p:nvSpPr>
          <p:spPr>
            <a:xfrm>
              <a:off x="5149150" y="4312675"/>
              <a:ext cx="13975" cy="9225"/>
            </a:xfrm>
            <a:custGeom>
              <a:rect b="b" l="l" r="r" t="t"/>
              <a:pathLst>
                <a:path extrusionOk="0" h="369" w="559">
                  <a:moveTo>
                    <a:pt x="243" y="1"/>
                  </a:moveTo>
                  <a:cubicBezTo>
                    <a:pt x="151" y="1"/>
                    <a:pt x="61" y="41"/>
                    <a:pt x="1" y="110"/>
                  </a:cubicBezTo>
                  <a:lnTo>
                    <a:pt x="1" y="151"/>
                  </a:lnTo>
                  <a:lnTo>
                    <a:pt x="517" y="368"/>
                  </a:lnTo>
                  <a:cubicBezTo>
                    <a:pt x="559" y="234"/>
                    <a:pt x="476" y="58"/>
                    <a:pt x="342" y="17"/>
                  </a:cubicBezTo>
                  <a:cubicBezTo>
                    <a:pt x="309" y="6"/>
                    <a:pt x="276" y="1"/>
                    <a:pt x="24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42"/>
            <p:cNvSpPr/>
            <p:nvPr/>
          </p:nvSpPr>
          <p:spPr>
            <a:xfrm>
              <a:off x="5237550" y="4274300"/>
              <a:ext cx="10625" cy="14000"/>
            </a:xfrm>
            <a:custGeom>
              <a:rect b="b" l="l" r="r" t="t"/>
              <a:pathLst>
                <a:path extrusionOk="0" h="560" w="425">
                  <a:moveTo>
                    <a:pt x="259" y="1"/>
                  </a:moveTo>
                  <a:cubicBezTo>
                    <a:pt x="218" y="42"/>
                    <a:pt x="125" y="94"/>
                    <a:pt x="83" y="135"/>
                  </a:cubicBezTo>
                  <a:lnTo>
                    <a:pt x="83" y="177"/>
                  </a:lnTo>
                  <a:cubicBezTo>
                    <a:pt x="0" y="352"/>
                    <a:pt x="83" y="476"/>
                    <a:pt x="218" y="559"/>
                  </a:cubicBezTo>
                  <a:lnTo>
                    <a:pt x="424" y="42"/>
                  </a:lnTo>
                  <a:cubicBezTo>
                    <a:pt x="383" y="1"/>
                    <a:pt x="342"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42"/>
            <p:cNvSpPr/>
            <p:nvPr/>
          </p:nvSpPr>
          <p:spPr>
            <a:xfrm>
              <a:off x="5173975" y="4248100"/>
              <a:ext cx="15000" cy="13700"/>
            </a:xfrm>
            <a:custGeom>
              <a:rect b="b" l="l" r="r" t="t"/>
              <a:pathLst>
                <a:path extrusionOk="0" h="548" w="600">
                  <a:moveTo>
                    <a:pt x="318" y="0"/>
                  </a:moveTo>
                  <a:cubicBezTo>
                    <a:pt x="199" y="0"/>
                    <a:pt x="105" y="56"/>
                    <a:pt x="41" y="191"/>
                  </a:cubicBezTo>
                  <a:cubicBezTo>
                    <a:pt x="0" y="315"/>
                    <a:pt x="41" y="490"/>
                    <a:pt x="217" y="532"/>
                  </a:cubicBezTo>
                  <a:cubicBezTo>
                    <a:pt x="248" y="542"/>
                    <a:pt x="282" y="547"/>
                    <a:pt x="317" y="547"/>
                  </a:cubicBezTo>
                  <a:cubicBezTo>
                    <a:pt x="421" y="547"/>
                    <a:pt x="527" y="501"/>
                    <a:pt x="558" y="408"/>
                  </a:cubicBezTo>
                  <a:cubicBezTo>
                    <a:pt x="600" y="232"/>
                    <a:pt x="558" y="108"/>
                    <a:pt x="434" y="15"/>
                  </a:cubicBezTo>
                  <a:cubicBezTo>
                    <a:pt x="393" y="5"/>
                    <a:pt x="355" y="0"/>
                    <a:pt x="3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42"/>
            <p:cNvSpPr/>
            <p:nvPr/>
          </p:nvSpPr>
          <p:spPr>
            <a:xfrm>
              <a:off x="5128725" y="4267025"/>
              <a:ext cx="15025" cy="14050"/>
            </a:xfrm>
            <a:custGeom>
              <a:rect b="b" l="l" r="r" t="t"/>
              <a:pathLst>
                <a:path extrusionOk="0" h="562" w="601">
                  <a:moveTo>
                    <a:pt x="292" y="0"/>
                  </a:moveTo>
                  <a:cubicBezTo>
                    <a:pt x="172" y="0"/>
                    <a:pt x="72" y="70"/>
                    <a:pt x="42" y="168"/>
                  </a:cubicBezTo>
                  <a:cubicBezTo>
                    <a:pt x="1" y="333"/>
                    <a:pt x="42" y="468"/>
                    <a:pt x="218" y="550"/>
                  </a:cubicBezTo>
                  <a:cubicBezTo>
                    <a:pt x="240" y="558"/>
                    <a:pt x="263" y="561"/>
                    <a:pt x="288" y="561"/>
                  </a:cubicBezTo>
                  <a:cubicBezTo>
                    <a:pt x="400" y="561"/>
                    <a:pt x="525" y="487"/>
                    <a:pt x="559" y="385"/>
                  </a:cubicBezTo>
                  <a:cubicBezTo>
                    <a:pt x="600" y="250"/>
                    <a:pt x="559" y="75"/>
                    <a:pt x="435" y="33"/>
                  </a:cubicBezTo>
                  <a:cubicBezTo>
                    <a:pt x="386" y="10"/>
                    <a:pt x="338"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42"/>
            <p:cNvSpPr/>
            <p:nvPr/>
          </p:nvSpPr>
          <p:spPr>
            <a:xfrm>
              <a:off x="5192325" y="4293325"/>
              <a:ext cx="16050" cy="14250"/>
            </a:xfrm>
            <a:custGeom>
              <a:rect b="b" l="l" r="r" t="t"/>
              <a:pathLst>
                <a:path extrusionOk="0" h="570" w="642">
                  <a:moveTo>
                    <a:pt x="331" y="0"/>
                  </a:moveTo>
                  <a:cubicBezTo>
                    <a:pt x="225" y="0"/>
                    <a:pt x="115" y="56"/>
                    <a:pt x="83" y="191"/>
                  </a:cubicBezTo>
                  <a:cubicBezTo>
                    <a:pt x="0" y="315"/>
                    <a:pt x="83" y="491"/>
                    <a:pt x="217" y="532"/>
                  </a:cubicBezTo>
                  <a:cubicBezTo>
                    <a:pt x="252" y="559"/>
                    <a:pt x="292" y="570"/>
                    <a:pt x="332" y="570"/>
                  </a:cubicBezTo>
                  <a:cubicBezTo>
                    <a:pt x="433" y="570"/>
                    <a:pt x="541" y="497"/>
                    <a:pt x="600" y="408"/>
                  </a:cubicBezTo>
                  <a:cubicBezTo>
                    <a:pt x="641" y="232"/>
                    <a:pt x="558" y="108"/>
                    <a:pt x="424" y="15"/>
                  </a:cubicBezTo>
                  <a:cubicBezTo>
                    <a:pt x="395" y="6"/>
                    <a:pt x="363"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42"/>
            <p:cNvSpPr/>
            <p:nvPr/>
          </p:nvSpPr>
          <p:spPr>
            <a:xfrm>
              <a:off x="5154575" y="4202850"/>
              <a:ext cx="16050" cy="13725"/>
            </a:xfrm>
            <a:custGeom>
              <a:rect b="b" l="l" r="r" t="t"/>
              <a:pathLst>
                <a:path extrusionOk="0" h="549" w="642">
                  <a:moveTo>
                    <a:pt x="336" y="1"/>
                  </a:moveTo>
                  <a:cubicBezTo>
                    <a:pt x="226" y="1"/>
                    <a:pt x="115" y="57"/>
                    <a:pt x="83" y="191"/>
                  </a:cubicBezTo>
                  <a:cubicBezTo>
                    <a:pt x="1" y="315"/>
                    <a:pt x="83" y="491"/>
                    <a:pt x="218" y="533"/>
                  </a:cubicBezTo>
                  <a:cubicBezTo>
                    <a:pt x="249" y="543"/>
                    <a:pt x="283" y="548"/>
                    <a:pt x="318" y="548"/>
                  </a:cubicBezTo>
                  <a:cubicBezTo>
                    <a:pt x="424" y="548"/>
                    <a:pt x="538" y="502"/>
                    <a:pt x="600" y="408"/>
                  </a:cubicBezTo>
                  <a:cubicBezTo>
                    <a:pt x="642" y="233"/>
                    <a:pt x="559" y="57"/>
                    <a:pt x="435" y="16"/>
                  </a:cubicBezTo>
                  <a:cubicBezTo>
                    <a:pt x="404" y="6"/>
                    <a:pt x="370" y="1"/>
                    <a:pt x="3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42"/>
            <p:cNvSpPr/>
            <p:nvPr/>
          </p:nvSpPr>
          <p:spPr>
            <a:xfrm>
              <a:off x="5219200" y="4229275"/>
              <a:ext cx="16050" cy="14150"/>
            </a:xfrm>
            <a:custGeom>
              <a:rect b="b" l="l" r="r" t="t"/>
              <a:pathLst>
                <a:path extrusionOk="0" h="566" w="642">
                  <a:moveTo>
                    <a:pt x="299" y="1"/>
                  </a:moveTo>
                  <a:cubicBezTo>
                    <a:pt x="189" y="1"/>
                    <a:pt x="102" y="71"/>
                    <a:pt x="42" y="168"/>
                  </a:cubicBezTo>
                  <a:cubicBezTo>
                    <a:pt x="0" y="292"/>
                    <a:pt x="42" y="468"/>
                    <a:pt x="217" y="551"/>
                  </a:cubicBezTo>
                  <a:cubicBezTo>
                    <a:pt x="241" y="561"/>
                    <a:pt x="267" y="565"/>
                    <a:pt x="294" y="565"/>
                  </a:cubicBezTo>
                  <a:cubicBezTo>
                    <a:pt x="404" y="565"/>
                    <a:pt x="525" y="485"/>
                    <a:pt x="559" y="385"/>
                  </a:cubicBezTo>
                  <a:cubicBezTo>
                    <a:pt x="641" y="251"/>
                    <a:pt x="559" y="86"/>
                    <a:pt x="435" y="34"/>
                  </a:cubicBezTo>
                  <a:cubicBezTo>
                    <a:pt x="386" y="11"/>
                    <a:pt x="341" y="1"/>
                    <a:pt x="29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42"/>
            <p:cNvSpPr/>
            <p:nvPr/>
          </p:nvSpPr>
          <p:spPr>
            <a:xfrm>
              <a:off x="5091000" y="4286200"/>
              <a:ext cx="7525" cy="9850"/>
            </a:xfrm>
            <a:custGeom>
              <a:rect b="b" l="l" r="r" t="t"/>
              <a:pathLst>
                <a:path extrusionOk="0" h="394" w="301">
                  <a:moveTo>
                    <a:pt x="83" y="0"/>
                  </a:moveTo>
                  <a:lnTo>
                    <a:pt x="0" y="259"/>
                  </a:lnTo>
                  <a:lnTo>
                    <a:pt x="259" y="393"/>
                  </a:lnTo>
                  <a:lnTo>
                    <a:pt x="259" y="300"/>
                  </a:lnTo>
                  <a:cubicBezTo>
                    <a:pt x="300" y="176"/>
                    <a:pt x="217"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42"/>
            <p:cNvSpPr/>
            <p:nvPr/>
          </p:nvSpPr>
          <p:spPr>
            <a:xfrm>
              <a:off x="5114775" y="4222625"/>
              <a:ext cx="10625" cy="13200"/>
            </a:xfrm>
            <a:custGeom>
              <a:rect b="b" l="l" r="r" t="t"/>
              <a:pathLst>
                <a:path extrusionOk="0" h="528" w="425">
                  <a:moveTo>
                    <a:pt x="218" y="0"/>
                  </a:moveTo>
                  <a:lnTo>
                    <a:pt x="0" y="517"/>
                  </a:lnTo>
                  <a:cubicBezTo>
                    <a:pt x="22" y="524"/>
                    <a:pt x="46" y="528"/>
                    <a:pt x="70" y="528"/>
                  </a:cubicBezTo>
                  <a:cubicBezTo>
                    <a:pt x="183" y="528"/>
                    <a:pt x="308" y="454"/>
                    <a:pt x="342" y="352"/>
                  </a:cubicBezTo>
                  <a:cubicBezTo>
                    <a:pt x="424" y="217"/>
                    <a:pt x="342" y="41"/>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42"/>
            <p:cNvSpPr/>
            <p:nvPr/>
          </p:nvSpPr>
          <p:spPr>
            <a:xfrm>
              <a:off x="5265475" y="4218475"/>
              <a:ext cx="25" cy="1050"/>
            </a:xfrm>
            <a:custGeom>
              <a:rect b="b" l="l" r="r" t="t"/>
              <a:pathLst>
                <a:path extrusionOk="0" h="42" w="1">
                  <a:moveTo>
                    <a:pt x="0" y="42"/>
                  </a:moveTo>
                  <a:lnTo>
                    <a:pt x="0" y="1"/>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42"/>
            <p:cNvSpPr/>
            <p:nvPr/>
          </p:nvSpPr>
          <p:spPr>
            <a:xfrm>
              <a:off x="5200850" y="4188225"/>
              <a:ext cx="13975" cy="9600"/>
            </a:xfrm>
            <a:custGeom>
              <a:rect b="b" l="l" r="r" t="t"/>
              <a:pathLst>
                <a:path extrusionOk="0" h="384" w="559">
                  <a:moveTo>
                    <a:pt x="42" y="1"/>
                  </a:moveTo>
                  <a:cubicBezTo>
                    <a:pt x="0" y="42"/>
                    <a:pt x="0" y="84"/>
                    <a:pt x="0" y="125"/>
                  </a:cubicBezTo>
                  <a:cubicBezTo>
                    <a:pt x="0" y="125"/>
                    <a:pt x="0" y="177"/>
                    <a:pt x="42" y="218"/>
                  </a:cubicBezTo>
                  <a:lnTo>
                    <a:pt x="42" y="259"/>
                  </a:lnTo>
                  <a:cubicBezTo>
                    <a:pt x="83" y="301"/>
                    <a:pt x="135" y="342"/>
                    <a:pt x="176" y="342"/>
                  </a:cubicBezTo>
                  <a:cubicBezTo>
                    <a:pt x="217" y="383"/>
                    <a:pt x="300" y="383"/>
                    <a:pt x="341" y="383"/>
                  </a:cubicBezTo>
                  <a:cubicBezTo>
                    <a:pt x="341" y="383"/>
                    <a:pt x="393" y="383"/>
                    <a:pt x="393" y="342"/>
                  </a:cubicBezTo>
                  <a:cubicBezTo>
                    <a:pt x="435" y="342"/>
                    <a:pt x="476" y="342"/>
                    <a:pt x="476" y="301"/>
                  </a:cubicBezTo>
                  <a:cubicBezTo>
                    <a:pt x="517" y="301"/>
                    <a:pt x="517"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42"/>
            <p:cNvSpPr/>
            <p:nvPr/>
          </p:nvSpPr>
          <p:spPr>
            <a:xfrm>
              <a:off x="5141650" y="4164450"/>
              <a:ext cx="8550" cy="6750"/>
            </a:xfrm>
            <a:custGeom>
              <a:rect b="b" l="l" r="r" t="t"/>
              <a:pathLst>
                <a:path extrusionOk="0" h="270" w="342">
                  <a:moveTo>
                    <a:pt x="83" y="1"/>
                  </a:moveTo>
                  <a:lnTo>
                    <a:pt x="1" y="259"/>
                  </a:lnTo>
                  <a:lnTo>
                    <a:pt x="42" y="259"/>
                  </a:lnTo>
                  <a:cubicBezTo>
                    <a:pt x="66" y="267"/>
                    <a:pt x="89" y="270"/>
                    <a:pt x="112" y="270"/>
                  </a:cubicBezTo>
                  <a:cubicBezTo>
                    <a:pt x="218" y="270"/>
                    <a:pt x="308" y="196"/>
                    <a:pt x="342" y="94"/>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42"/>
            <p:cNvSpPr/>
            <p:nvPr/>
          </p:nvSpPr>
          <p:spPr>
            <a:xfrm>
              <a:off x="5160000" y="4467400"/>
              <a:ext cx="9600" cy="7250"/>
            </a:xfrm>
            <a:custGeom>
              <a:rect b="b" l="l" r="r" t="t"/>
              <a:pathLst>
                <a:path extrusionOk="0" h="290" w="384">
                  <a:moveTo>
                    <a:pt x="263" y="0"/>
                  </a:moveTo>
                  <a:cubicBezTo>
                    <a:pt x="226" y="0"/>
                    <a:pt x="192" y="10"/>
                    <a:pt x="166" y="31"/>
                  </a:cubicBezTo>
                  <a:cubicBezTo>
                    <a:pt x="83" y="31"/>
                    <a:pt x="42" y="72"/>
                    <a:pt x="42" y="124"/>
                  </a:cubicBezTo>
                  <a:lnTo>
                    <a:pt x="1" y="165"/>
                  </a:lnTo>
                  <a:lnTo>
                    <a:pt x="259" y="290"/>
                  </a:lnTo>
                  <a:lnTo>
                    <a:pt x="383" y="31"/>
                  </a:lnTo>
                  <a:cubicBezTo>
                    <a:pt x="342" y="10"/>
                    <a:pt x="301" y="0"/>
                    <a:pt x="26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42"/>
            <p:cNvSpPr/>
            <p:nvPr/>
          </p:nvSpPr>
          <p:spPr>
            <a:xfrm>
              <a:off x="5096425" y="4440925"/>
              <a:ext cx="13975" cy="8900"/>
            </a:xfrm>
            <a:custGeom>
              <a:rect b="b" l="l" r="r" t="t"/>
              <a:pathLst>
                <a:path extrusionOk="0" h="356" w="559">
                  <a:moveTo>
                    <a:pt x="249" y="0"/>
                  </a:moveTo>
                  <a:cubicBezTo>
                    <a:pt x="143" y="0"/>
                    <a:pt x="32" y="56"/>
                    <a:pt x="0" y="191"/>
                  </a:cubicBezTo>
                  <a:lnTo>
                    <a:pt x="476" y="356"/>
                  </a:lnTo>
                  <a:cubicBezTo>
                    <a:pt x="559" y="232"/>
                    <a:pt x="476" y="56"/>
                    <a:pt x="342" y="15"/>
                  </a:cubicBezTo>
                  <a:cubicBezTo>
                    <a:pt x="313" y="5"/>
                    <a:pt x="281" y="0"/>
                    <a:pt x="2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42"/>
            <p:cNvSpPr/>
            <p:nvPr/>
          </p:nvSpPr>
          <p:spPr>
            <a:xfrm>
              <a:off x="5185850" y="4402775"/>
              <a:ext cx="9600" cy="13725"/>
            </a:xfrm>
            <a:custGeom>
              <a:rect b="b" l="l" r="r" t="t"/>
              <a:pathLst>
                <a:path extrusionOk="0" h="549" w="384">
                  <a:moveTo>
                    <a:pt x="316" y="0"/>
                  </a:moveTo>
                  <a:cubicBezTo>
                    <a:pt x="290" y="0"/>
                    <a:pt x="259" y="11"/>
                    <a:pt x="218" y="31"/>
                  </a:cubicBezTo>
                  <a:cubicBezTo>
                    <a:pt x="166" y="31"/>
                    <a:pt x="125" y="31"/>
                    <a:pt x="83" y="73"/>
                  </a:cubicBezTo>
                  <a:cubicBezTo>
                    <a:pt x="83" y="124"/>
                    <a:pt x="42" y="166"/>
                    <a:pt x="42" y="166"/>
                  </a:cubicBezTo>
                  <a:cubicBezTo>
                    <a:pt x="1" y="248"/>
                    <a:pt x="1" y="331"/>
                    <a:pt x="42" y="383"/>
                  </a:cubicBezTo>
                  <a:cubicBezTo>
                    <a:pt x="42" y="466"/>
                    <a:pt x="83" y="507"/>
                    <a:pt x="125" y="507"/>
                  </a:cubicBezTo>
                  <a:lnTo>
                    <a:pt x="166" y="548"/>
                  </a:lnTo>
                  <a:lnTo>
                    <a:pt x="383" y="31"/>
                  </a:lnTo>
                  <a:cubicBezTo>
                    <a:pt x="363" y="11"/>
                    <a:pt x="342"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42"/>
            <p:cNvSpPr/>
            <p:nvPr/>
          </p:nvSpPr>
          <p:spPr>
            <a:xfrm>
              <a:off x="5121225" y="4376400"/>
              <a:ext cx="15025" cy="14050"/>
            </a:xfrm>
            <a:custGeom>
              <a:rect b="b" l="l" r="r" t="t"/>
              <a:pathLst>
                <a:path extrusionOk="0" h="562" w="601">
                  <a:moveTo>
                    <a:pt x="314" y="0"/>
                  </a:moveTo>
                  <a:cubicBezTo>
                    <a:pt x="202" y="0"/>
                    <a:pt x="76" y="76"/>
                    <a:pt x="42" y="187"/>
                  </a:cubicBezTo>
                  <a:cubicBezTo>
                    <a:pt x="1" y="311"/>
                    <a:pt x="42" y="487"/>
                    <a:pt x="218" y="528"/>
                  </a:cubicBezTo>
                  <a:cubicBezTo>
                    <a:pt x="253" y="551"/>
                    <a:pt x="291" y="561"/>
                    <a:pt x="330" y="561"/>
                  </a:cubicBezTo>
                  <a:cubicBezTo>
                    <a:pt x="430" y="561"/>
                    <a:pt x="529" y="493"/>
                    <a:pt x="559" y="404"/>
                  </a:cubicBezTo>
                  <a:cubicBezTo>
                    <a:pt x="601" y="270"/>
                    <a:pt x="559" y="94"/>
                    <a:pt x="383" y="11"/>
                  </a:cubicBezTo>
                  <a:cubicBezTo>
                    <a:pt x="362" y="4"/>
                    <a:pt x="338"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42"/>
            <p:cNvSpPr/>
            <p:nvPr/>
          </p:nvSpPr>
          <p:spPr>
            <a:xfrm>
              <a:off x="5076000" y="4395675"/>
              <a:ext cx="15025" cy="13700"/>
            </a:xfrm>
            <a:custGeom>
              <a:rect b="b" l="l" r="r" t="t"/>
              <a:pathLst>
                <a:path extrusionOk="0" h="548" w="601">
                  <a:moveTo>
                    <a:pt x="285" y="0"/>
                  </a:moveTo>
                  <a:cubicBezTo>
                    <a:pt x="181" y="0"/>
                    <a:pt x="73" y="49"/>
                    <a:pt x="42" y="150"/>
                  </a:cubicBezTo>
                  <a:cubicBezTo>
                    <a:pt x="1" y="315"/>
                    <a:pt x="42" y="491"/>
                    <a:pt x="218" y="532"/>
                  </a:cubicBezTo>
                  <a:cubicBezTo>
                    <a:pt x="247" y="542"/>
                    <a:pt x="278" y="547"/>
                    <a:pt x="310" y="547"/>
                  </a:cubicBezTo>
                  <a:cubicBezTo>
                    <a:pt x="416" y="547"/>
                    <a:pt x="527" y="491"/>
                    <a:pt x="559" y="357"/>
                  </a:cubicBezTo>
                  <a:cubicBezTo>
                    <a:pt x="600" y="233"/>
                    <a:pt x="559" y="57"/>
                    <a:pt x="383" y="15"/>
                  </a:cubicBezTo>
                  <a:cubicBezTo>
                    <a:pt x="353" y="5"/>
                    <a:pt x="319" y="0"/>
                    <a:pt x="28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42"/>
            <p:cNvSpPr/>
            <p:nvPr/>
          </p:nvSpPr>
          <p:spPr>
            <a:xfrm>
              <a:off x="5139575" y="4421625"/>
              <a:ext cx="16050" cy="14050"/>
            </a:xfrm>
            <a:custGeom>
              <a:rect b="b" l="l" r="r" t="t"/>
              <a:pathLst>
                <a:path extrusionOk="0" h="562" w="642">
                  <a:moveTo>
                    <a:pt x="356" y="1"/>
                  </a:moveTo>
                  <a:cubicBezTo>
                    <a:pt x="243" y="1"/>
                    <a:pt x="118" y="76"/>
                    <a:pt x="84" y="187"/>
                  </a:cubicBezTo>
                  <a:cubicBezTo>
                    <a:pt x="1" y="311"/>
                    <a:pt x="84" y="487"/>
                    <a:pt x="208" y="528"/>
                  </a:cubicBezTo>
                  <a:cubicBezTo>
                    <a:pt x="245" y="551"/>
                    <a:pt x="286" y="562"/>
                    <a:pt x="327" y="562"/>
                  </a:cubicBezTo>
                  <a:cubicBezTo>
                    <a:pt x="433" y="562"/>
                    <a:pt x="541" y="494"/>
                    <a:pt x="601" y="404"/>
                  </a:cubicBezTo>
                  <a:cubicBezTo>
                    <a:pt x="642" y="270"/>
                    <a:pt x="559" y="94"/>
                    <a:pt x="425" y="11"/>
                  </a:cubicBezTo>
                  <a:cubicBezTo>
                    <a:pt x="403" y="4"/>
                    <a:pt x="380" y="1"/>
                    <a:pt x="35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42"/>
            <p:cNvSpPr/>
            <p:nvPr/>
          </p:nvSpPr>
          <p:spPr>
            <a:xfrm>
              <a:off x="5101850" y="4331175"/>
              <a:ext cx="16050" cy="14025"/>
            </a:xfrm>
            <a:custGeom>
              <a:rect b="b" l="l" r="r" t="t"/>
              <a:pathLst>
                <a:path extrusionOk="0" h="561" w="642">
                  <a:moveTo>
                    <a:pt x="355" y="0"/>
                  </a:moveTo>
                  <a:cubicBezTo>
                    <a:pt x="243" y="0"/>
                    <a:pt x="117" y="76"/>
                    <a:pt x="83" y="186"/>
                  </a:cubicBezTo>
                  <a:cubicBezTo>
                    <a:pt x="0" y="311"/>
                    <a:pt x="83" y="486"/>
                    <a:pt x="218" y="528"/>
                  </a:cubicBezTo>
                  <a:cubicBezTo>
                    <a:pt x="252" y="551"/>
                    <a:pt x="291" y="561"/>
                    <a:pt x="330" y="561"/>
                  </a:cubicBezTo>
                  <a:cubicBezTo>
                    <a:pt x="429" y="561"/>
                    <a:pt x="529" y="493"/>
                    <a:pt x="559" y="404"/>
                  </a:cubicBezTo>
                  <a:cubicBezTo>
                    <a:pt x="641" y="228"/>
                    <a:pt x="559" y="93"/>
                    <a:pt x="424" y="11"/>
                  </a:cubicBezTo>
                  <a:cubicBezTo>
                    <a:pt x="403" y="3"/>
                    <a:pt x="379" y="0"/>
                    <a:pt x="35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42"/>
            <p:cNvSpPr/>
            <p:nvPr/>
          </p:nvSpPr>
          <p:spPr>
            <a:xfrm>
              <a:off x="5166475" y="4357925"/>
              <a:ext cx="15000" cy="13700"/>
            </a:xfrm>
            <a:custGeom>
              <a:rect b="b" l="l" r="r" t="t"/>
              <a:pathLst>
                <a:path extrusionOk="0" h="548" w="600">
                  <a:moveTo>
                    <a:pt x="308" y="1"/>
                  </a:moveTo>
                  <a:cubicBezTo>
                    <a:pt x="196" y="1"/>
                    <a:pt x="104" y="49"/>
                    <a:pt x="42" y="150"/>
                  </a:cubicBezTo>
                  <a:cubicBezTo>
                    <a:pt x="0" y="316"/>
                    <a:pt x="42" y="450"/>
                    <a:pt x="217" y="533"/>
                  </a:cubicBezTo>
                  <a:cubicBezTo>
                    <a:pt x="247" y="543"/>
                    <a:pt x="279" y="548"/>
                    <a:pt x="311" y="548"/>
                  </a:cubicBezTo>
                  <a:cubicBezTo>
                    <a:pt x="417" y="548"/>
                    <a:pt x="527" y="494"/>
                    <a:pt x="559" y="368"/>
                  </a:cubicBezTo>
                  <a:cubicBezTo>
                    <a:pt x="600" y="233"/>
                    <a:pt x="559" y="57"/>
                    <a:pt x="424" y="16"/>
                  </a:cubicBezTo>
                  <a:cubicBezTo>
                    <a:pt x="383" y="6"/>
                    <a:pt x="345"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42"/>
            <p:cNvSpPr/>
            <p:nvPr/>
          </p:nvSpPr>
          <p:spPr>
            <a:xfrm>
              <a:off x="5038275" y="4414400"/>
              <a:ext cx="7500" cy="9600"/>
            </a:xfrm>
            <a:custGeom>
              <a:rect b="b" l="l" r="r" t="t"/>
              <a:pathLst>
                <a:path extrusionOk="0" h="384" w="300">
                  <a:moveTo>
                    <a:pt x="83" y="1"/>
                  </a:moveTo>
                  <a:lnTo>
                    <a:pt x="0" y="259"/>
                  </a:lnTo>
                  <a:lnTo>
                    <a:pt x="259" y="383"/>
                  </a:lnTo>
                  <a:lnTo>
                    <a:pt x="259" y="342"/>
                  </a:lnTo>
                  <a:cubicBezTo>
                    <a:pt x="300" y="218"/>
                    <a:pt x="259" y="125"/>
                    <a:pt x="124" y="42"/>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42"/>
            <p:cNvSpPr/>
            <p:nvPr/>
          </p:nvSpPr>
          <p:spPr>
            <a:xfrm>
              <a:off x="5062050" y="4350825"/>
              <a:ext cx="10625" cy="13300"/>
            </a:xfrm>
            <a:custGeom>
              <a:rect b="b" l="l" r="r" t="t"/>
              <a:pathLst>
                <a:path extrusionOk="0" h="532" w="425">
                  <a:moveTo>
                    <a:pt x="207" y="0"/>
                  </a:moveTo>
                  <a:lnTo>
                    <a:pt x="0" y="517"/>
                  </a:lnTo>
                  <a:cubicBezTo>
                    <a:pt x="29" y="527"/>
                    <a:pt x="61" y="532"/>
                    <a:pt x="93" y="532"/>
                  </a:cubicBezTo>
                  <a:cubicBezTo>
                    <a:pt x="199" y="532"/>
                    <a:pt x="310" y="476"/>
                    <a:pt x="341" y="341"/>
                  </a:cubicBezTo>
                  <a:cubicBezTo>
                    <a:pt x="424" y="217"/>
                    <a:pt x="341" y="42"/>
                    <a:pt x="20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42"/>
            <p:cNvSpPr/>
            <p:nvPr/>
          </p:nvSpPr>
          <p:spPr>
            <a:xfrm>
              <a:off x="5212725" y="4343325"/>
              <a:ext cx="6500" cy="8550"/>
            </a:xfrm>
            <a:custGeom>
              <a:rect b="b" l="l" r="r" t="t"/>
              <a:pathLst>
                <a:path extrusionOk="0" h="342" w="260">
                  <a:moveTo>
                    <a:pt x="1" y="0"/>
                  </a:moveTo>
                  <a:lnTo>
                    <a:pt x="1" y="83"/>
                  </a:lnTo>
                  <a:lnTo>
                    <a:pt x="1" y="217"/>
                  </a:lnTo>
                  <a:cubicBezTo>
                    <a:pt x="42" y="259"/>
                    <a:pt x="84" y="342"/>
                    <a:pt x="177" y="342"/>
                  </a:cubicBezTo>
                  <a:lnTo>
                    <a:pt x="259" y="83"/>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42"/>
            <p:cNvSpPr/>
            <p:nvPr/>
          </p:nvSpPr>
          <p:spPr>
            <a:xfrm>
              <a:off x="5147075" y="4316450"/>
              <a:ext cx="15025" cy="9975"/>
            </a:xfrm>
            <a:custGeom>
              <a:rect b="b" l="l" r="r" t="t"/>
              <a:pathLst>
                <a:path extrusionOk="0" h="399" w="601">
                  <a:moveTo>
                    <a:pt x="84" y="0"/>
                  </a:moveTo>
                  <a:lnTo>
                    <a:pt x="84" y="0"/>
                  </a:lnTo>
                  <a:cubicBezTo>
                    <a:pt x="1" y="124"/>
                    <a:pt x="42" y="259"/>
                    <a:pt x="166" y="341"/>
                  </a:cubicBezTo>
                  <a:lnTo>
                    <a:pt x="218" y="383"/>
                  </a:lnTo>
                  <a:cubicBezTo>
                    <a:pt x="251" y="394"/>
                    <a:pt x="281" y="399"/>
                    <a:pt x="310" y="399"/>
                  </a:cubicBezTo>
                  <a:cubicBezTo>
                    <a:pt x="387" y="399"/>
                    <a:pt x="450" y="360"/>
                    <a:pt x="518" y="300"/>
                  </a:cubicBezTo>
                  <a:cubicBezTo>
                    <a:pt x="559" y="300"/>
                    <a:pt x="559" y="259"/>
                    <a:pt x="600" y="217"/>
                  </a:cubicBezTo>
                  <a:lnTo>
                    <a:pt x="8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42"/>
            <p:cNvSpPr/>
            <p:nvPr/>
          </p:nvSpPr>
          <p:spPr>
            <a:xfrm>
              <a:off x="5088925" y="4292650"/>
              <a:ext cx="8550" cy="7525"/>
            </a:xfrm>
            <a:custGeom>
              <a:rect b="b" l="l" r="r" t="t"/>
              <a:pathLst>
                <a:path extrusionOk="0" h="301" w="342">
                  <a:moveTo>
                    <a:pt x="83" y="1"/>
                  </a:moveTo>
                  <a:lnTo>
                    <a:pt x="1" y="259"/>
                  </a:lnTo>
                  <a:lnTo>
                    <a:pt x="42" y="301"/>
                  </a:lnTo>
                  <a:cubicBezTo>
                    <a:pt x="166" y="301"/>
                    <a:pt x="300" y="259"/>
                    <a:pt x="342" y="13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42"/>
            <p:cNvSpPr/>
            <p:nvPr/>
          </p:nvSpPr>
          <p:spPr>
            <a:xfrm>
              <a:off x="5107275" y="4595325"/>
              <a:ext cx="8550" cy="7525"/>
            </a:xfrm>
            <a:custGeom>
              <a:rect b="b" l="l" r="r" t="t"/>
              <a:pathLst>
                <a:path extrusionOk="0" h="301" w="342">
                  <a:moveTo>
                    <a:pt x="259" y="1"/>
                  </a:moveTo>
                  <a:cubicBezTo>
                    <a:pt x="166" y="1"/>
                    <a:pt x="83" y="42"/>
                    <a:pt x="42" y="125"/>
                  </a:cubicBezTo>
                  <a:cubicBezTo>
                    <a:pt x="1" y="125"/>
                    <a:pt x="1" y="177"/>
                    <a:pt x="1" y="177"/>
                  </a:cubicBezTo>
                  <a:lnTo>
                    <a:pt x="259" y="301"/>
                  </a:lnTo>
                  <a:lnTo>
                    <a:pt x="342" y="42"/>
                  </a:lnTo>
                  <a:cubicBezTo>
                    <a:pt x="342" y="1"/>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42"/>
            <p:cNvSpPr/>
            <p:nvPr/>
          </p:nvSpPr>
          <p:spPr>
            <a:xfrm>
              <a:off x="5042650" y="4569125"/>
              <a:ext cx="14000" cy="9950"/>
            </a:xfrm>
            <a:custGeom>
              <a:rect b="b" l="l" r="r" t="t"/>
              <a:pathLst>
                <a:path extrusionOk="0" h="398" w="560">
                  <a:moveTo>
                    <a:pt x="290" y="0"/>
                  </a:moveTo>
                  <a:cubicBezTo>
                    <a:pt x="182" y="0"/>
                    <a:pt x="64" y="56"/>
                    <a:pt x="1" y="191"/>
                  </a:cubicBezTo>
                  <a:lnTo>
                    <a:pt x="518" y="398"/>
                  </a:lnTo>
                  <a:cubicBezTo>
                    <a:pt x="559" y="356"/>
                    <a:pt x="559" y="315"/>
                    <a:pt x="559" y="273"/>
                  </a:cubicBezTo>
                  <a:cubicBezTo>
                    <a:pt x="559" y="191"/>
                    <a:pt x="466" y="56"/>
                    <a:pt x="383" y="15"/>
                  </a:cubicBezTo>
                  <a:cubicBezTo>
                    <a:pt x="354" y="5"/>
                    <a:pt x="323"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42"/>
            <p:cNvSpPr/>
            <p:nvPr/>
          </p:nvSpPr>
          <p:spPr>
            <a:xfrm>
              <a:off x="5131825" y="4531750"/>
              <a:ext cx="10900" cy="12950"/>
            </a:xfrm>
            <a:custGeom>
              <a:rect b="b" l="l" r="r" t="t"/>
              <a:pathLst>
                <a:path extrusionOk="0" h="518" w="436">
                  <a:moveTo>
                    <a:pt x="352" y="0"/>
                  </a:moveTo>
                  <a:cubicBezTo>
                    <a:pt x="218" y="0"/>
                    <a:pt x="135" y="42"/>
                    <a:pt x="94" y="176"/>
                  </a:cubicBezTo>
                  <a:cubicBezTo>
                    <a:pt x="1" y="300"/>
                    <a:pt x="52" y="435"/>
                    <a:pt x="177" y="476"/>
                  </a:cubicBezTo>
                  <a:cubicBezTo>
                    <a:pt x="177" y="517"/>
                    <a:pt x="218" y="517"/>
                    <a:pt x="218" y="517"/>
                  </a:cubicBezTo>
                  <a:lnTo>
                    <a:pt x="4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42"/>
            <p:cNvSpPr/>
            <p:nvPr/>
          </p:nvSpPr>
          <p:spPr>
            <a:xfrm>
              <a:off x="5068500" y="4505075"/>
              <a:ext cx="15025" cy="14050"/>
            </a:xfrm>
            <a:custGeom>
              <a:rect b="b" l="l" r="r" t="t"/>
              <a:pathLst>
                <a:path extrusionOk="0" h="562" w="601">
                  <a:moveTo>
                    <a:pt x="273" y="0"/>
                  </a:moveTo>
                  <a:cubicBezTo>
                    <a:pt x="172" y="0"/>
                    <a:pt x="72" y="71"/>
                    <a:pt x="42" y="168"/>
                  </a:cubicBezTo>
                  <a:cubicBezTo>
                    <a:pt x="1" y="292"/>
                    <a:pt x="42" y="468"/>
                    <a:pt x="166" y="551"/>
                  </a:cubicBezTo>
                  <a:cubicBezTo>
                    <a:pt x="197" y="558"/>
                    <a:pt x="228" y="561"/>
                    <a:pt x="258" y="561"/>
                  </a:cubicBezTo>
                  <a:cubicBezTo>
                    <a:pt x="400" y="561"/>
                    <a:pt x="525" y="486"/>
                    <a:pt x="559" y="375"/>
                  </a:cubicBezTo>
                  <a:cubicBezTo>
                    <a:pt x="600" y="251"/>
                    <a:pt x="559" y="75"/>
                    <a:pt x="383" y="34"/>
                  </a:cubicBezTo>
                  <a:cubicBezTo>
                    <a:pt x="349" y="11"/>
                    <a:pt x="311" y="0"/>
                    <a:pt x="27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42"/>
            <p:cNvSpPr/>
            <p:nvPr/>
          </p:nvSpPr>
          <p:spPr>
            <a:xfrm>
              <a:off x="5023275" y="4523875"/>
              <a:ext cx="15025" cy="13700"/>
            </a:xfrm>
            <a:custGeom>
              <a:rect b="b" l="l" r="r" t="t"/>
              <a:pathLst>
                <a:path extrusionOk="0" h="548" w="601">
                  <a:moveTo>
                    <a:pt x="290" y="1"/>
                  </a:moveTo>
                  <a:cubicBezTo>
                    <a:pt x="184" y="1"/>
                    <a:pt x="73" y="57"/>
                    <a:pt x="42" y="191"/>
                  </a:cubicBezTo>
                  <a:cubicBezTo>
                    <a:pt x="0" y="315"/>
                    <a:pt x="42" y="491"/>
                    <a:pt x="166" y="533"/>
                  </a:cubicBezTo>
                  <a:cubicBezTo>
                    <a:pt x="209" y="543"/>
                    <a:pt x="249" y="548"/>
                    <a:pt x="287" y="548"/>
                  </a:cubicBezTo>
                  <a:cubicBezTo>
                    <a:pt x="401" y="548"/>
                    <a:pt x="489" y="499"/>
                    <a:pt x="559" y="398"/>
                  </a:cubicBezTo>
                  <a:cubicBezTo>
                    <a:pt x="600" y="233"/>
                    <a:pt x="559" y="98"/>
                    <a:pt x="383" y="16"/>
                  </a:cubicBezTo>
                  <a:cubicBezTo>
                    <a:pt x="354" y="6"/>
                    <a:pt x="322" y="1"/>
                    <a:pt x="29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42"/>
            <p:cNvSpPr/>
            <p:nvPr/>
          </p:nvSpPr>
          <p:spPr>
            <a:xfrm>
              <a:off x="5086600" y="4550300"/>
              <a:ext cx="16300" cy="14050"/>
            </a:xfrm>
            <a:custGeom>
              <a:rect b="b" l="l" r="r" t="t"/>
              <a:pathLst>
                <a:path extrusionOk="0" h="562" w="652">
                  <a:moveTo>
                    <a:pt x="324" y="1"/>
                  </a:moveTo>
                  <a:cubicBezTo>
                    <a:pt x="224" y="1"/>
                    <a:pt x="123" y="71"/>
                    <a:pt x="94" y="168"/>
                  </a:cubicBezTo>
                  <a:cubicBezTo>
                    <a:pt x="0" y="334"/>
                    <a:pt x="94" y="468"/>
                    <a:pt x="218" y="551"/>
                  </a:cubicBezTo>
                  <a:cubicBezTo>
                    <a:pt x="241" y="558"/>
                    <a:pt x="266" y="562"/>
                    <a:pt x="290" y="562"/>
                  </a:cubicBezTo>
                  <a:cubicBezTo>
                    <a:pt x="407" y="562"/>
                    <a:pt x="526" y="486"/>
                    <a:pt x="569" y="375"/>
                  </a:cubicBezTo>
                  <a:cubicBezTo>
                    <a:pt x="652" y="251"/>
                    <a:pt x="569" y="75"/>
                    <a:pt x="435" y="34"/>
                  </a:cubicBezTo>
                  <a:cubicBezTo>
                    <a:pt x="400" y="11"/>
                    <a:pt x="362" y="1"/>
                    <a:pt x="3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42"/>
            <p:cNvSpPr/>
            <p:nvPr/>
          </p:nvSpPr>
          <p:spPr>
            <a:xfrm>
              <a:off x="5049125" y="4459850"/>
              <a:ext cx="16050" cy="13550"/>
            </a:xfrm>
            <a:custGeom>
              <a:rect b="b" l="l" r="r" t="t"/>
              <a:pathLst>
                <a:path extrusionOk="0" h="542" w="642">
                  <a:moveTo>
                    <a:pt x="313" y="0"/>
                  </a:moveTo>
                  <a:cubicBezTo>
                    <a:pt x="210" y="0"/>
                    <a:pt x="102" y="70"/>
                    <a:pt x="42" y="168"/>
                  </a:cubicBezTo>
                  <a:cubicBezTo>
                    <a:pt x="0" y="292"/>
                    <a:pt x="83" y="467"/>
                    <a:pt x="207" y="509"/>
                  </a:cubicBezTo>
                  <a:cubicBezTo>
                    <a:pt x="244" y="532"/>
                    <a:pt x="284" y="542"/>
                    <a:pt x="324" y="542"/>
                  </a:cubicBezTo>
                  <a:cubicBezTo>
                    <a:pt x="428" y="542"/>
                    <a:pt x="529" y="472"/>
                    <a:pt x="559" y="374"/>
                  </a:cubicBezTo>
                  <a:cubicBezTo>
                    <a:pt x="641" y="250"/>
                    <a:pt x="559" y="75"/>
                    <a:pt x="424" y="33"/>
                  </a:cubicBezTo>
                  <a:cubicBezTo>
                    <a:pt x="390" y="10"/>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42"/>
            <p:cNvSpPr/>
            <p:nvPr/>
          </p:nvSpPr>
          <p:spPr>
            <a:xfrm>
              <a:off x="5113750" y="4486150"/>
              <a:ext cx="15000" cy="13700"/>
            </a:xfrm>
            <a:custGeom>
              <a:rect b="b" l="l" r="r" t="t"/>
              <a:pathLst>
                <a:path extrusionOk="0" h="548" w="600">
                  <a:moveTo>
                    <a:pt x="290" y="0"/>
                  </a:moveTo>
                  <a:cubicBezTo>
                    <a:pt x="184" y="0"/>
                    <a:pt x="73" y="56"/>
                    <a:pt x="41" y="191"/>
                  </a:cubicBezTo>
                  <a:cubicBezTo>
                    <a:pt x="0" y="315"/>
                    <a:pt x="41" y="491"/>
                    <a:pt x="207" y="532"/>
                  </a:cubicBezTo>
                  <a:cubicBezTo>
                    <a:pt x="240" y="542"/>
                    <a:pt x="277" y="548"/>
                    <a:pt x="313" y="548"/>
                  </a:cubicBezTo>
                  <a:cubicBezTo>
                    <a:pt x="421" y="548"/>
                    <a:pt x="527" y="501"/>
                    <a:pt x="558" y="408"/>
                  </a:cubicBezTo>
                  <a:cubicBezTo>
                    <a:pt x="600" y="232"/>
                    <a:pt x="558" y="56"/>
                    <a:pt x="383" y="15"/>
                  </a:cubicBezTo>
                  <a:cubicBezTo>
                    <a:pt x="354" y="5"/>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42"/>
            <p:cNvSpPr/>
            <p:nvPr/>
          </p:nvSpPr>
          <p:spPr>
            <a:xfrm>
              <a:off x="4985525" y="4543650"/>
              <a:ext cx="7525" cy="8550"/>
            </a:xfrm>
            <a:custGeom>
              <a:rect b="b" l="l" r="r" t="t"/>
              <a:pathLst>
                <a:path extrusionOk="0" h="342" w="301">
                  <a:moveTo>
                    <a:pt x="84" y="0"/>
                  </a:moveTo>
                  <a:lnTo>
                    <a:pt x="1" y="259"/>
                  </a:lnTo>
                  <a:lnTo>
                    <a:pt x="259" y="341"/>
                  </a:lnTo>
                  <a:lnTo>
                    <a:pt x="259" y="300"/>
                  </a:lnTo>
                  <a:cubicBezTo>
                    <a:pt x="301" y="176"/>
                    <a:pt x="218" y="41"/>
                    <a:pt x="8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42"/>
            <p:cNvSpPr/>
            <p:nvPr/>
          </p:nvSpPr>
          <p:spPr>
            <a:xfrm>
              <a:off x="5009050" y="4479025"/>
              <a:ext cx="9850" cy="13200"/>
            </a:xfrm>
            <a:custGeom>
              <a:rect b="b" l="l" r="r" t="t"/>
              <a:pathLst>
                <a:path extrusionOk="0" h="528" w="394">
                  <a:moveTo>
                    <a:pt x="218" y="0"/>
                  </a:moveTo>
                  <a:lnTo>
                    <a:pt x="1" y="517"/>
                  </a:lnTo>
                  <a:lnTo>
                    <a:pt x="52" y="517"/>
                  </a:lnTo>
                  <a:cubicBezTo>
                    <a:pt x="74" y="525"/>
                    <a:pt x="96" y="528"/>
                    <a:pt x="118" y="528"/>
                  </a:cubicBezTo>
                  <a:cubicBezTo>
                    <a:pt x="221" y="528"/>
                    <a:pt x="318" y="452"/>
                    <a:pt x="352" y="341"/>
                  </a:cubicBezTo>
                  <a:cubicBezTo>
                    <a:pt x="394" y="259"/>
                    <a:pt x="352" y="83"/>
                    <a:pt x="259" y="42"/>
                  </a:cubicBezTo>
                  <a:cubicBezTo>
                    <a:pt x="259" y="0"/>
                    <a:pt x="218"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42"/>
            <p:cNvSpPr/>
            <p:nvPr/>
          </p:nvSpPr>
          <p:spPr>
            <a:xfrm>
              <a:off x="5160000" y="4471525"/>
              <a:ext cx="6500" cy="8550"/>
            </a:xfrm>
            <a:custGeom>
              <a:rect b="b" l="l" r="r" t="t"/>
              <a:pathLst>
                <a:path extrusionOk="0" h="342" w="260">
                  <a:moveTo>
                    <a:pt x="1" y="0"/>
                  </a:moveTo>
                  <a:lnTo>
                    <a:pt x="1" y="125"/>
                  </a:lnTo>
                  <a:lnTo>
                    <a:pt x="1" y="218"/>
                  </a:lnTo>
                  <a:cubicBezTo>
                    <a:pt x="42" y="300"/>
                    <a:pt x="83" y="342"/>
                    <a:pt x="166" y="342"/>
                  </a:cubicBezTo>
                  <a:lnTo>
                    <a:pt x="259" y="125"/>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42"/>
            <p:cNvSpPr/>
            <p:nvPr/>
          </p:nvSpPr>
          <p:spPr>
            <a:xfrm>
              <a:off x="5094350" y="4445675"/>
              <a:ext cx="13975" cy="8550"/>
            </a:xfrm>
            <a:custGeom>
              <a:rect b="b" l="l" r="r" t="t"/>
              <a:pathLst>
                <a:path extrusionOk="0" h="342" w="559">
                  <a:moveTo>
                    <a:pt x="83" y="1"/>
                  </a:moveTo>
                  <a:lnTo>
                    <a:pt x="83" y="1"/>
                  </a:lnTo>
                  <a:cubicBezTo>
                    <a:pt x="1" y="125"/>
                    <a:pt x="83" y="300"/>
                    <a:pt x="207" y="342"/>
                  </a:cubicBezTo>
                  <a:lnTo>
                    <a:pt x="342" y="342"/>
                  </a:lnTo>
                  <a:cubicBezTo>
                    <a:pt x="425" y="342"/>
                    <a:pt x="518" y="300"/>
                    <a:pt x="559" y="166"/>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42"/>
            <p:cNvSpPr/>
            <p:nvPr/>
          </p:nvSpPr>
          <p:spPr>
            <a:xfrm>
              <a:off x="5034900" y="4420875"/>
              <a:ext cx="9850" cy="7500"/>
            </a:xfrm>
            <a:custGeom>
              <a:rect b="b" l="l" r="r" t="t"/>
              <a:pathLst>
                <a:path extrusionOk="0" h="300" w="394">
                  <a:moveTo>
                    <a:pt x="135" y="0"/>
                  </a:moveTo>
                  <a:lnTo>
                    <a:pt x="1" y="259"/>
                  </a:lnTo>
                  <a:cubicBezTo>
                    <a:pt x="52" y="300"/>
                    <a:pt x="52" y="300"/>
                    <a:pt x="94" y="300"/>
                  </a:cubicBezTo>
                  <a:lnTo>
                    <a:pt x="135" y="300"/>
                  </a:lnTo>
                  <a:cubicBezTo>
                    <a:pt x="218" y="300"/>
                    <a:pt x="352" y="217"/>
                    <a:pt x="394" y="124"/>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42"/>
            <p:cNvSpPr/>
            <p:nvPr/>
          </p:nvSpPr>
          <p:spPr>
            <a:xfrm>
              <a:off x="5054300" y="4723800"/>
              <a:ext cx="8800" cy="7250"/>
            </a:xfrm>
            <a:custGeom>
              <a:rect b="b" l="l" r="r" t="t"/>
              <a:pathLst>
                <a:path extrusionOk="0" h="290" w="352">
                  <a:moveTo>
                    <a:pt x="284" y="0"/>
                  </a:moveTo>
                  <a:cubicBezTo>
                    <a:pt x="261" y="0"/>
                    <a:pt x="238" y="11"/>
                    <a:pt x="217" y="31"/>
                  </a:cubicBezTo>
                  <a:cubicBezTo>
                    <a:pt x="134" y="31"/>
                    <a:pt x="93" y="31"/>
                    <a:pt x="52" y="73"/>
                  </a:cubicBezTo>
                  <a:lnTo>
                    <a:pt x="52" y="114"/>
                  </a:lnTo>
                  <a:cubicBezTo>
                    <a:pt x="0" y="155"/>
                    <a:pt x="0" y="155"/>
                    <a:pt x="0" y="207"/>
                  </a:cubicBezTo>
                  <a:lnTo>
                    <a:pt x="259" y="290"/>
                  </a:lnTo>
                  <a:lnTo>
                    <a:pt x="352" y="31"/>
                  </a:lnTo>
                  <a:cubicBezTo>
                    <a:pt x="331" y="11"/>
                    <a:pt x="308" y="0"/>
                    <a:pt x="28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42"/>
            <p:cNvSpPr/>
            <p:nvPr/>
          </p:nvSpPr>
          <p:spPr>
            <a:xfrm>
              <a:off x="4989675" y="4697425"/>
              <a:ext cx="15275" cy="9850"/>
            </a:xfrm>
            <a:custGeom>
              <a:rect b="b" l="l" r="r" t="t"/>
              <a:pathLst>
                <a:path extrusionOk="0" h="394" w="611">
                  <a:moveTo>
                    <a:pt x="305" y="0"/>
                  </a:moveTo>
                  <a:cubicBezTo>
                    <a:pt x="174" y="0"/>
                    <a:pt x="77" y="74"/>
                    <a:pt x="0" y="177"/>
                  </a:cubicBezTo>
                  <a:lnTo>
                    <a:pt x="517" y="394"/>
                  </a:lnTo>
                  <a:cubicBezTo>
                    <a:pt x="610" y="270"/>
                    <a:pt x="517" y="94"/>
                    <a:pt x="393" y="11"/>
                  </a:cubicBezTo>
                  <a:cubicBezTo>
                    <a:pt x="362" y="4"/>
                    <a:pt x="333" y="0"/>
                    <a:pt x="30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42"/>
            <p:cNvSpPr/>
            <p:nvPr/>
          </p:nvSpPr>
          <p:spPr>
            <a:xfrm>
              <a:off x="5080125" y="4659550"/>
              <a:ext cx="9850" cy="13350"/>
            </a:xfrm>
            <a:custGeom>
              <a:rect b="b" l="l" r="r" t="t"/>
              <a:pathLst>
                <a:path extrusionOk="0" h="534" w="394">
                  <a:moveTo>
                    <a:pt x="296" y="0"/>
                  </a:moveTo>
                  <a:cubicBezTo>
                    <a:pt x="215" y="0"/>
                    <a:pt x="155" y="39"/>
                    <a:pt x="94" y="99"/>
                  </a:cubicBezTo>
                  <a:cubicBezTo>
                    <a:pt x="53" y="99"/>
                    <a:pt x="53" y="141"/>
                    <a:pt x="53" y="192"/>
                  </a:cubicBezTo>
                  <a:cubicBezTo>
                    <a:pt x="1" y="234"/>
                    <a:pt x="1" y="275"/>
                    <a:pt x="1" y="358"/>
                  </a:cubicBezTo>
                  <a:lnTo>
                    <a:pt x="53" y="399"/>
                  </a:lnTo>
                  <a:cubicBezTo>
                    <a:pt x="53" y="451"/>
                    <a:pt x="94" y="492"/>
                    <a:pt x="135" y="534"/>
                  </a:cubicBezTo>
                  <a:lnTo>
                    <a:pt x="177" y="534"/>
                  </a:lnTo>
                  <a:lnTo>
                    <a:pt x="394" y="17"/>
                  </a:lnTo>
                  <a:cubicBezTo>
                    <a:pt x="358" y="6"/>
                    <a:pt x="326"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42"/>
            <p:cNvSpPr/>
            <p:nvPr/>
          </p:nvSpPr>
          <p:spPr>
            <a:xfrm>
              <a:off x="5015525" y="4633275"/>
              <a:ext cx="15275" cy="14150"/>
            </a:xfrm>
            <a:custGeom>
              <a:rect b="b" l="l" r="r" t="t"/>
              <a:pathLst>
                <a:path extrusionOk="0" h="566" w="611">
                  <a:moveTo>
                    <a:pt x="277" y="0"/>
                  </a:moveTo>
                  <a:cubicBezTo>
                    <a:pt x="176" y="0"/>
                    <a:pt x="82" y="68"/>
                    <a:pt x="52" y="158"/>
                  </a:cubicBezTo>
                  <a:cubicBezTo>
                    <a:pt x="0" y="334"/>
                    <a:pt x="52" y="468"/>
                    <a:pt x="176" y="551"/>
                  </a:cubicBezTo>
                  <a:cubicBezTo>
                    <a:pt x="217" y="560"/>
                    <a:pt x="255" y="565"/>
                    <a:pt x="291" y="565"/>
                  </a:cubicBezTo>
                  <a:cubicBezTo>
                    <a:pt x="408" y="565"/>
                    <a:pt x="498" y="510"/>
                    <a:pt x="569" y="375"/>
                  </a:cubicBezTo>
                  <a:cubicBezTo>
                    <a:pt x="610" y="251"/>
                    <a:pt x="569" y="75"/>
                    <a:pt x="393" y="34"/>
                  </a:cubicBezTo>
                  <a:cubicBezTo>
                    <a:pt x="356" y="11"/>
                    <a:pt x="316" y="0"/>
                    <a:pt x="2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42"/>
            <p:cNvSpPr/>
            <p:nvPr/>
          </p:nvSpPr>
          <p:spPr>
            <a:xfrm>
              <a:off x="4969250" y="4652200"/>
              <a:ext cx="16300" cy="14025"/>
            </a:xfrm>
            <a:custGeom>
              <a:rect b="b" l="l" r="r" t="t"/>
              <a:pathLst>
                <a:path extrusionOk="0" h="561" w="652">
                  <a:moveTo>
                    <a:pt x="361" y="0"/>
                  </a:moveTo>
                  <a:cubicBezTo>
                    <a:pt x="246" y="0"/>
                    <a:pt x="128" y="74"/>
                    <a:pt x="94" y="176"/>
                  </a:cubicBezTo>
                  <a:cubicBezTo>
                    <a:pt x="1" y="311"/>
                    <a:pt x="94" y="486"/>
                    <a:pt x="218" y="528"/>
                  </a:cubicBezTo>
                  <a:cubicBezTo>
                    <a:pt x="266" y="551"/>
                    <a:pt x="311" y="561"/>
                    <a:pt x="352" y="561"/>
                  </a:cubicBezTo>
                  <a:cubicBezTo>
                    <a:pt x="460" y="561"/>
                    <a:pt x="543" y="491"/>
                    <a:pt x="611" y="393"/>
                  </a:cubicBezTo>
                  <a:cubicBezTo>
                    <a:pt x="652" y="269"/>
                    <a:pt x="611" y="93"/>
                    <a:pt x="435" y="11"/>
                  </a:cubicBezTo>
                  <a:cubicBezTo>
                    <a:pt x="411" y="3"/>
                    <a:pt x="386" y="0"/>
                    <a:pt x="36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42"/>
            <p:cNvSpPr/>
            <p:nvPr/>
          </p:nvSpPr>
          <p:spPr>
            <a:xfrm>
              <a:off x="5033875" y="4678950"/>
              <a:ext cx="16300" cy="13700"/>
            </a:xfrm>
            <a:custGeom>
              <a:rect b="b" l="l" r="r" t="t"/>
              <a:pathLst>
                <a:path extrusionOk="0" h="548" w="652">
                  <a:moveTo>
                    <a:pt x="330" y="1"/>
                  </a:moveTo>
                  <a:cubicBezTo>
                    <a:pt x="222" y="1"/>
                    <a:pt x="111" y="47"/>
                    <a:pt x="42" y="140"/>
                  </a:cubicBezTo>
                  <a:cubicBezTo>
                    <a:pt x="0" y="316"/>
                    <a:pt x="93" y="450"/>
                    <a:pt x="217" y="533"/>
                  </a:cubicBezTo>
                  <a:cubicBezTo>
                    <a:pt x="249" y="543"/>
                    <a:pt x="282" y="548"/>
                    <a:pt x="314" y="548"/>
                  </a:cubicBezTo>
                  <a:cubicBezTo>
                    <a:pt x="422" y="548"/>
                    <a:pt x="527" y="492"/>
                    <a:pt x="559" y="357"/>
                  </a:cubicBezTo>
                  <a:cubicBezTo>
                    <a:pt x="652" y="233"/>
                    <a:pt x="559" y="57"/>
                    <a:pt x="435" y="16"/>
                  </a:cubicBezTo>
                  <a:cubicBezTo>
                    <a:pt x="401" y="6"/>
                    <a:pt x="365"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42"/>
            <p:cNvSpPr/>
            <p:nvPr/>
          </p:nvSpPr>
          <p:spPr>
            <a:xfrm>
              <a:off x="4996125" y="4588050"/>
              <a:ext cx="16325" cy="14050"/>
            </a:xfrm>
            <a:custGeom>
              <a:rect b="b" l="l" r="r" t="t"/>
              <a:pathLst>
                <a:path extrusionOk="0" h="562" w="653">
                  <a:moveTo>
                    <a:pt x="300" y="0"/>
                  </a:moveTo>
                  <a:cubicBezTo>
                    <a:pt x="193" y="0"/>
                    <a:pt x="112" y="68"/>
                    <a:pt x="52" y="157"/>
                  </a:cubicBezTo>
                  <a:cubicBezTo>
                    <a:pt x="1" y="333"/>
                    <a:pt x="94" y="468"/>
                    <a:pt x="218" y="550"/>
                  </a:cubicBezTo>
                  <a:cubicBezTo>
                    <a:pt x="242" y="558"/>
                    <a:pt x="266" y="561"/>
                    <a:pt x="291" y="561"/>
                  </a:cubicBezTo>
                  <a:cubicBezTo>
                    <a:pt x="407" y="561"/>
                    <a:pt x="527" y="485"/>
                    <a:pt x="569" y="375"/>
                  </a:cubicBezTo>
                  <a:cubicBezTo>
                    <a:pt x="652" y="251"/>
                    <a:pt x="569" y="75"/>
                    <a:pt x="435" y="33"/>
                  </a:cubicBezTo>
                  <a:cubicBezTo>
                    <a:pt x="386" y="10"/>
                    <a:pt x="341"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42"/>
            <p:cNvSpPr/>
            <p:nvPr/>
          </p:nvSpPr>
          <p:spPr>
            <a:xfrm>
              <a:off x="5060750" y="4614450"/>
              <a:ext cx="15275" cy="14050"/>
            </a:xfrm>
            <a:custGeom>
              <a:rect b="b" l="l" r="r" t="t"/>
              <a:pathLst>
                <a:path extrusionOk="0" h="562" w="611">
                  <a:moveTo>
                    <a:pt x="321" y="1"/>
                  </a:moveTo>
                  <a:cubicBezTo>
                    <a:pt x="205" y="1"/>
                    <a:pt x="86" y="76"/>
                    <a:pt x="52" y="187"/>
                  </a:cubicBezTo>
                  <a:cubicBezTo>
                    <a:pt x="1" y="311"/>
                    <a:pt x="52" y="487"/>
                    <a:pt x="176" y="528"/>
                  </a:cubicBezTo>
                  <a:cubicBezTo>
                    <a:pt x="225" y="551"/>
                    <a:pt x="273" y="561"/>
                    <a:pt x="317" y="561"/>
                  </a:cubicBezTo>
                  <a:cubicBezTo>
                    <a:pt x="435" y="561"/>
                    <a:pt x="532" y="491"/>
                    <a:pt x="569" y="394"/>
                  </a:cubicBezTo>
                  <a:cubicBezTo>
                    <a:pt x="611" y="228"/>
                    <a:pt x="569" y="94"/>
                    <a:pt x="393" y="11"/>
                  </a:cubicBezTo>
                  <a:cubicBezTo>
                    <a:pt x="370" y="4"/>
                    <a:pt x="345"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42"/>
            <p:cNvSpPr/>
            <p:nvPr/>
          </p:nvSpPr>
          <p:spPr>
            <a:xfrm>
              <a:off x="4932800" y="4671850"/>
              <a:ext cx="6500" cy="8550"/>
            </a:xfrm>
            <a:custGeom>
              <a:rect b="b" l="l" r="r" t="t"/>
              <a:pathLst>
                <a:path extrusionOk="0" h="342" w="260">
                  <a:moveTo>
                    <a:pt x="83" y="0"/>
                  </a:moveTo>
                  <a:lnTo>
                    <a:pt x="1" y="259"/>
                  </a:lnTo>
                  <a:lnTo>
                    <a:pt x="259" y="341"/>
                  </a:lnTo>
                  <a:lnTo>
                    <a:pt x="259" y="259"/>
                  </a:lnTo>
                  <a:cubicBezTo>
                    <a:pt x="259" y="124"/>
                    <a:pt x="20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42"/>
            <p:cNvSpPr/>
            <p:nvPr/>
          </p:nvSpPr>
          <p:spPr>
            <a:xfrm>
              <a:off x="4956325" y="4607225"/>
              <a:ext cx="10875" cy="13775"/>
            </a:xfrm>
            <a:custGeom>
              <a:rect b="b" l="l" r="r" t="t"/>
              <a:pathLst>
                <a:path extrusionOk="0" h="551" w="435">
                  <a:moveTo>
                    <a:pt x="218" y="0"/>
                  </a:moveTo>
                  <a:lnTo>
                    <a:pt x="1" y="517"/>
                  </a:lnTo>
                  <a:cubicBezTo>
                    <a:pt x="38" y="540"/>
                    <a:pt x="77" y="550"/>
                    <a:pt x="116" y="550"/>
                  </a:cubicBezTo>
                  <a:cubicBezTo>
                    <a:pt x="218" y="550"/>
                    <a:pt x="315" y="480"/>
                    <a:pt x="352" y="383"/>
                  </a:cubicBezTo>
                  <a:cubicBezTo>
                    <a:pt x="435" y="218"/>
                    <a:pt x="352"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42"/>
            <p:cNvSpPr/>
            <p:nvPr/>
          </p:nvSpPr>
          <p:spPr>
            <a:xfrm>
              <a:off x="5105975" y="4599725"/>
              <a:ext cx="7800" cy="9600"/>
            </a:xfrm>
            <a:custGeom>
              <a:rect b="b" l="l" r="r" t="t"/>
              <a:pathLst>
                <a:path extrusionOk="0" h="384" w="312">
                  <a:moveTo>
                    <a:pt x="53" y="1"/>
                  </a:moveTo>
                  <a:cubicBezTo>
                    <a:pt x="53" y="83"/>
                    <a:pt x="1" y="125"/>
                    <a:pt x="53" y="166"/>
                  </a:cubicBezTo>
                  <a:cubicBezTo>
                    <a:pt x="53" y="259"/>
                    <a:pt x="94" y="300"/>
                    <a:pt x="135" y="342"/>
                  </a:cubicBezTo>
                  <a:cubicBezTo>
                    <a:pt x="177" y="342"/>
                    <a:pt x="177" y="383"/>
                    <a:pt x="218" y="383"/>
                  </a:cubicBezTo>
                  <a:lnTo>
                    <a:pt x="311" y="125"/>
                  </a:lnTo>
                  <a:lnTo>
                    <a:pt x="5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42"/>
            <p:cNvSpPr/>
            <p:nvPr/>
          </p:nvSpPr>
          <p:spPr>
            <a:xfrm>
              <a:off x="5041375" y="4573875"/>
              <a:ext cx="14225" cy="9600"/>
            </a:xfrm>
            <a:custGeom>
              <a:rect b="b" l="l" r="r" t="t"/>
              <a:pathLst>
                <a:path extrusionOk="0" h="384" w="569">
                  <a:moveTo>
                    <a:pt x="52" y="1"/>
                  </a:moveTo>
                  <a:lnTo>
                    <a:pt x="52" y="1"/>
                  </a:lnTo>
                  <a:cubicBezTo>
                    <a:pt x="0" y="125"/>
                    <a:pt x="93" y="301"/>
                    <a:pt x="217" y="342"/>
                  </a:cubicBezTo>
                  <a:cubicBezTo>
                    <a:pt x="217" y="342"/>
                    <a:pt x="259" y="342"/>
                    <a:pt x="259" y="383"/>
                  </a:cubicBezTo>
                  <a:lnTo>
                    <a:pt x="310" y="383"/>
                  </a:lnTo>
                  <a:cubicBezTo>
                    <a:pt x="393" y="383"/>
                    <a:pt x="434" y="342"/>
                    <a:pt x="476" y="342"/>
                  </a:cubicBezTo>
                  <a:cubicBezTo>
                    <a:pt x="517" y="301"/>
                    <a:pt x="569" y="259"/>
                    <a:pt x="569" y="208"/>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42"/>
            <p:cNvSpPr/>
            <p:nvPr/>
          </p:nvSpPr>
          <p:spPr>
            <a:xfrm>
              <a:off x="4982175" y="4550100"/>
              <a:ext cx="9850" cy="6475"/>
            </a:xfrm>
            <a:custGeom>
              <a:rect b="b" l="l" r="r" t="t"/>
              <a:pathLst>
                <a:path extrusionOk="0" h="259" w="394">
                  <a:moveTo>
                    <a:pt x="135" y="1"/>
                  </a:moveTo>
                  <a:lnTo>
                    <a:pt x="0" y="259"/>
                  </a:lnTo>
                  <a:lnTo>
                    <a:pt x="176" y="259"/>
                  </a:lnTo>
                  <a:cubicBezTo>
                    <a:pt x="259" y="259"/>
                    <a:pt x="352" y="176"/>
                    <a:pt x="393" y="83"/>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42"/>
            <p:cNvSpPr/>
            <p:nvPr/>
          </p:nvSpPr>
          <p:spPr>
            <a:xfrm>
              <a:off x="4961750" y="4761925"/>
              <a:ext cx="16325" cy="13700"/>
            </a:xfrm>
            <a:custGeom>
              <a:rect b="b" l="l" r="r" t="t"/>
              <a:pathLst>
                <a:path extrusionOk="0" h="548" w="653">
                  <a:moveTo>
                    <a:pt x="336" y="1"/>
                  </a:moveTo>
                  <a:cubicBezTo>
                    <a:pt x="229" y="1"/>
                    <a:pt x="123" y="55"/>
                    <a:pt x="83" y="181"/>
                  </a:cubicBezTo>
                  <a:cubicBezTo>
                    <a:pt x="1" y="316"/>
                    <a:pt x="83" y="491"/>
                    <a:pt x="218" y="533"/>
                  </a:cubicBezTo>
                  <a:cubicBezTo>
                    <a:pt x="259" y="542"/>
                    <a:pt x="297" y="548"/>
                    <a:pt x="332" y="548"/>
                  </a:cubicBezTo>
                  <a:cubicBezTo>
                    <a:pt x="449" y="548"/>
                    <a:pt x="537" y="492"/>
                    <a:pt x="600" y="357"/>
                  </a:cubicBezTo>
                  <a:cubicBezTo>
                    <a:pt x="652" y="233"/>
                    <a:pt x="600" y="57"/>
                    <a:pt x="435" y="16"/>
                  </a:cubicBezTo>
                  <a:cubicBezTo>
                    <a:pt x="403" y="6"/>
                    <a:pt x="370" y="1"/>
                    <a:pt x="3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42"/>
            <p:cNvSpPr/>
            <p:nvPr/>
          </p:nvSpPr>
          <p:spPr>
            <a:xfrm>
              <a:off x="4916525" y="4780750"/>
              <a:ext cx="16300" cy="14150"/>
            </a:xfrm>
            <a:custGeom>
              <a:rect b="b" l="l" r="r" t="t"/>
              <a:pathLst>
                <a:path extrusionOk="0" h="566" w="652">
                  <a:moveTo>
                    <a:pt x="316" y="0"/>
                  </a:moveTo>
                  <a:cubicBezTo>
                    <a:pt x="216" y="0"/>
                    <a:pt x="120" y="73"/>
                    <a:pt x="83" y="162"/>
                  </a:cubicBezTo>
                  <a:cubicBezTo>
                    <a:pt x="0" y="297"/>
                    <a:pt x="83" y="462"/>
                    <a:pt x="217" y="555"/>
                  </a:cubicBezTo>
                  <a:cubicBezTo>
                    <a:pt x="248" y="563"/>
                    <a:pt x="278" y="566"/>
                    <a:pt x="305" y="566"/>
                  </a:cubicBezTo>
                  <a:cubicBezTo>
                    <a:pt x="436" y="566"/>
                    <a:pt x="532" y="490"/>
                    <a:pt x="600" y="379"/>
                  </a:cubicBezTo>
                  <a:cubicBezTo>
                    <a:pt x="652" y="255"/>
                    <a:pt x="559" y="80"/>
                    <a:pt x="435" y="38"/>
                  </a:cubicBezTo>
                  <a:cubicBezTo>
                    <a:pt x="397" y="12"/>
                    <a:pt x="356"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42"/>
            <p:cNvSpPr/>
            <p:nvPr/>
          </p:nvSpPr>
          <p:spPr>
            <a:xfrm>
              <a:off x="4943400" y="4716700"/>
              <a:ext cx="16300" cy="13700"/>
            </a:xfrm>
            <a:custGeom>
              <a:rect b="b" l="l" r="r" t="t"/>
              <a:pathLst>
                <a:path extrusionOk="0" h="548" w="652">
                  <a:moveTo>
                    <a:pt x="319" y="1"/>
                  </a:moveTo>
                  <a:cubicBezTo>
                    <a:pt x="202" y="1"/>
                    <a:pt x="113" y="55"/>
                    <a:pt x="42" y="181"/>
                  </a:cubicBezTo>
                  <a:cubicBezTo>
                    <a:pt x="1" y="315"/>
                    <a:pt x="42" y="491"/>
                    <a:pt x="218" y="532"/>
                  </a:cubicBezTo>
                  <a:cubicBezTo>
                    <a:pt x="249" y="542"/>
                    <a:pt x="282" y="547"/>
                    <a:pt x="315" y="547"/>
                  </a:cubicBezTo>
                  <a:cubicBezTo>
                    <a:pt x="423" y="547"/>
                    <a:pt x="527" y="492"/>
                    <a:pt x="559" y="357"/>
                  </a:cubicBezTo>
                  <a:cubicBezTo>
                    <a:pt x="652" y="233"/>
                    <a:pt x="559" y="57"/>
                    <a:pt x="435" y="16"/>
                  </a:cubicBezTo>
                  <a:cubicBezTo>
                    <a:pt x="393" y="6"/>
                    <a:pt x="355" y="1"/>
                    <a:pt x="31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42"/>
            <p:cNvSpPr/>
            <p:nvPr/>
          </p:nvSpPr>
          <p:spPr>
            <a:xfrm>
              <a:off x="5008025" y="4743125"/>
              <a:ext cx="15275" cy="13575"/>
            </a:xfrm>
            <a:custGeom>
              <a:rect b="b" l="l" r="r" t="t"/>
              <a:pathLst>
                <a:path extrusionOk="0" h="543" w="611">
                  <a:moveTo>
                    <a:pt x="277" y="0"/>
                  </a:moveTo>
                  <a:cubicBezTo>
                    <a:pt x="175" y="0"/>
                    <a:pt x="79" y="68"/>
                    <a:pt x="42" y="158"/>
                  </a:cubicBezTo>
                  <a:cubicBezTo>
                    <a:pt x="0" y="292"/>
                    <a:pt x="42" y="468"/>
                    <a:pt x="176" y="509"/>
                  </a:cubicBezTo>
                  <a:cubicBezTo>
                    <a:pt x="225" y="532"/>
                    <a:pt x="269" y="542"/>
                    <a:pt x="310" y="542"/>
                  </a:cubicBezTo>
                  <a:cubicBezTo>
                    <a:pt x="417" y="542"/>
                    <a:pt x="499" y="472"/>
                    <a:pt x="559" y="375"/>
                  </a:cubicBezTo>
                  <a:cubicBezTo>
                    <a:pt x="610" y="251"/>
                    <a:pt x="559" y="75"/>
                    <a:pt x="393" y="34"/>
                  </a:cubicBezTo>
                  <a:cubicBezTo>
                    <a:pt x="356" y="11"/>
                    <a:pt x="316" y="0"/>
                    <a:pt x="2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42"/>
            <p:cNvSpPr/>
            <p:nvPr/>
          </p:nvSpPr>
          <p:spPr>
            <a:xfrm>
              <a:off x="4879825" y="4800050"/>
              <a:ext cx="6475" cy="9575"/>
            </a:xfrm>
            <a:custGeom>
              <a:rect b="b" l="l" r="r" t="t"/>
              <a:pathLst>
                <a:path extrusionOk="0" h="383" w="259">
                  <a:moveTo>
                    <a:pt x="93" y="0"/>
                  </a:moveTo>
                  <a:lnTo>
                    <a:pt x="0" y="259"/>
                  </a:lnTo>
                  <a:lnTo>
                    <a:pt x="259" y="383"/>
                  </a:lnTo>
                  <a:lnTo>
                    <a:pt x="259" y="259"/>
                  </a:lnTo>
                  <a:cubicBezTo>
                    <a:pt x="259" y="166"/>
                    <a:pt x="217" y="83"/>
                    <a:pt x="135" y="42"/>
                  </a:cubicBezTo>
                  <a:lnTo>
                    <a:pt x="9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42"/>
            <p:cNvSpPr/>
            <p:nvPr/>
          </p:nvSpPr>
          <p:spPr>
            <a:xfrm>
              <a:off x="4903600" y="4736450"/>
              <a:ext cx="9850" cy="12750"/>
            </a:xfrm>
            <a:custGeom>
              <a:rect b="b" l="l" r="r" t="t"/>
              <a:pathLst>
                <a:path extrusionOk="0" h="510" w="394">
                  <a:moveTo>
                    <a:pt x="218" y="1"/>
                  </a:moveTo>
                  <a:lnTo>
                    <a:pt x="0" y="477"/>
                  </a:lnTo>
                  <a:cubicBezTo>
                    <a:pt x="38" y="499"/>
                    <a:pt x="77" y="510"/>
                    <a:pt x="116" y="510"/>
                  </a:cubicBezTo>
                  <a:cubicBezTo>
                    <a:pt x="217" y="510"/>
                    <a:pt x="312" y="439"/>
                    <a:pt x="342" y="342"/>
                  </a:cubicBezTo>
                  <a:cubicBezTo>
                    <a:pt x="393" y="218"/>
                    <a:pt x="342" y="42"/>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42"/>
            <p:cNvSpPr/>
            <p:nvPr/>
          </p:nvSpPr>
          <p:spPr>
            <a:xfrm>
              <a:off x="5053250" y="4728975"/>
              <a:ext cx="7525" cy="8550"/>
            </a:xfrm>
            <a:custGeom>
              <a:rect b="b" l="l" r="r" t="t"/>
              <a:pathLst>
                <a:path extrusionOk="0" h="342" w="301">
                  <a:moveTo>
                    <a:pt x="42" y="0"/>
                  </a:moveTo>
                  <a:cubicBezTo>
                    <a:pt x="1" y="41"/>
                    <a:pt x="1" y="83"/>
                    <a:pt x="42" y="124"/>
                  </a:cubicBezTo>
                  <a:cubicBezTo>
                    <a:pt x="42" y="207"/>
                    <a:pt x="94" y="300"/>
                    <a:pt x="176" y="341"/>
                  </a:cubicBezTo>
                  <a:lnTo>
                    <a:pt x="301"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42"/>
            <p:cNvSpPr/>
            <p:nvPr/>
          </p:nvSpPr>
          <p:spPr>
            <a:xfrm>
              <a:off x="4988625" y="4701825"/>
              <a:ext cx="14000" cy="9600"/>
            </a:xfrm>
            <a:custGeom>
              <a:rect b="b" l="l" r="r" t="t"/>
              <a:pathLst>
                <a:path extrusionOk="0" h="384" w="560">
                  <a:moveTo>
                    <a:pt x="42" y="1"/>
                  </a:moveTo>
                  <a:lnTo>
                    <a:pt x="42" y="1"/>
                  </a:lnTo>
                  <a:cubicBezTo>
                    <a:pt x="1" y="135"/>
                    <a:pt x="94" y="311"/>
                    <a:pt x="218" y="352"/>
                  </a:cubicBezTo>
                  <a:cubicBezTo>
                    <a:pt x="259" y="373"/>
                    <a:pt x="303" y="383"/>
                    <a:pt x="347" y="383"/>
                  </a:cubicBezTo>
                  <a:cubicBezTo>
                    <a:pt x="391" y="383"/>
                    <a:pt x="435" y="373"/>
                    <a:pt x="477" y="352"/>
                  </a:cubicBezTo>
                  <a:cubicBezTo>
                    <a:pt x="518" y="311"/>
                    <a:pt x="559"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42"/>
            <p:cNvSpPr/>
            <p:nvPr/>
          </p:nvSpPr>
          <p:spPr>
            <a:xfrm>
              <a:off x="4929450" y="4678300"/>
              <a:ext cx="9850" cy="6500"/>
            </a:xfrm>
            <a:custGeom>
              <a:rect b="b" l="l" r="r" t="t"/>
              <a:pathLst>
                <a:path extrusionOk="0" h="260" w="394">
                  <a:moveTo>
                    <a:pt x="135" y="1"/>
                  </a:moveTo>
                  <a:lnTo>
                    <a:pt x="0" y="259"/>
                  </a:lnTo>
                  <a:lnTo>
                    <a:pt x="176" y="259"/>
                  </a:lnTo>
                  <a:cubicBezTo>
                    <a:pt x="259" y="259"/>
                    <a:pt x="342" y="166"/>
                    <a:pt x="393" y="83"/>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42"/>
            <p:cNvSpPr/>
            <p:nvPr/>
          </p:nvSpPr>
          <p:spPr>
            <a:xfrm>
              <a:off x="4876725" y="4806500"/>
              <a:ext cx="9575" cy="7525"/>
            </a:xfrm>
            <a:custGeom>
              <a:rect b="b" l="l" r="r" t="t"/>
              <a:pathLst>
                <a:path extrusionOk="0" h="301" w="383">
                  <a:moveTo>
                    <a:pt x="124" y="1"/>
                  </a:moveTo>
                  <a:lnTo>
                    <a:pt x="0" y="259"/>
                  </a:lnTo>
                  <a:cubicBezTo>
                    <a:pt x="42" y="259"/>
                    <a:pt x="83" y="301"/>
                    <a:pt x="124" y="301"/>
                  </a:cubicBezTo>
                  <a:lnTo>
                    <a:pt x="176" y="259"/>
                  </a:lnTo>
                  <a:lnTo>
                    <a:pt x="217" y="259"/>
                  </a:lnTo>
                  <a:cubicBezTo>
                    <a:pt x="259" y="259"/>
                    <a:pt x="300" y="208"/>
                    <a:pt x="300" y="208"/>
                  </a:cubicBezTo>
                  <a:cubicBezTo>
                    <a:pt x="341" y="166"/>
                    <a:pt x="341" y="125"/>
                    <a:pt x="383" y="125"/>
                  </a:cubicBezTo>
                  <a:lnTo>
                    <a:pt x="12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42"/>
            <p:cNvSpPr/>
            <p:nvPr/>
          </p:nvSpPr>
          <p:spPr>
            <a:xfrm>
              <a:off x="5126675" y="4002525"/>
              <a:ext cx="13975" cy="10225"/>
            </a:xfrm>
            <a:custGeom>
              <a:rect b="b" l="l" r="r" t="t"/>
              <a:pathLst>
                <a:path extrusionOk="0" h="409" w="559">
                  <a:moveTo>
                    <a:pt x="244" y="0"/>
                  </a:moveTo>
                  <a:cubicBezTo>
                    <a:pt x="148" y="0"/>
                    <a:pt x="62" y="49"/>
                    <a:pt x="0" y="150"/>
                  </a:cubicBezTo>
                  <a:lnTo>
                    <a:pt x="0" y="192"/>
                  </a:lnTo>
                  <a:lnTo>
                    <a:pt x="465" y="409"/>
                  </a:lnTo>
                  <a:cubicBezTo>
                    <a:pt x="558" y="233"/>
                    <a:pt x="465" y="109"/>
                    <a:pt x="341" y="16"/>
                  </a:cubicBezTo>
                  <a:cubicBezTo>
                    <a:pt x="308" y="6"/>
                    <a:pt x="276" y="0"/>
                    <a:pt x="24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42"/>
            <p:cNvSpPr/>
            <p:nvPr/>
          </p:nvSpPr>
          <p:spPr>
            <a:xfrm>
              <a:off x="5105975" y="3957300"/>
              <a:ext cx="15275" cy="13700"/>
            </a:xfrm>
            <a:custGeom>
              <a:rect b="b" l="l" r="r" t="t"/>
              <a:pathLst>
                <a:path extrusionOk="0" h="548" w="611">
                  <a:moveTo>
                    <a:pt x="297" y="1"/>
                  </a:moveTo>
                  <a:cubicBezTo>
                    <a:pt x="189" y="1"/>
                    <a:pt x="84" y="56"/>
                    <a:pt x="53" y="191"/>
                  </a:cubicBezTo>
                  <a:cubicBezTo>
                    <a:pt x="1" y="315"/>
                    <a:pt x="53" y="491"/>
                    <a:pt x="218" y="532"/>
                  </a:cubicBezTo>
                  <a:cubicBezTo>
                    <a:pt x="252" y="543"/>
                    <a:pt x="287" y="548"/>
                    <a:pt x="322" y="548"/>
                  </a:cubicBezTo>
                  <a:cubicBezTo>
                    <a:pt x="428" y="548"/>
                    <a:pt x="531" y="501"/>
                    <a:pt x="570" y="408"/>
                  </a:cubicBezTo>
                  <a:cubicBezTo>
                    <a:pt x="611" y="233"/>
                    <a:pt x="570" y="109"/>
                    <a:pt x="394" y="16"/>
                  </a:cubicBezTo>
                  <a:cubicBezTo>
                    <a:pt x="362" y="6"/>
                    <a:pt x="329" y="1"/>
                    <a:pt x="29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42"/>
            <p:cNvSpPr/>
            <p:nvPr/>
          </p:nvSpPr>
          <p:spPr>
            <a:xfrm>
              <a:off x="5068500" y="3977050"/>
              <a:ext cx="6500" cy="8825"/>
            </a:xfrm>
            <a:custGeom>
              <a:rect b="b" l="l" r="r" t="t"/>
              <a:pathLst>
                <a:path extrusionOk="0" h="353" w="260">
                  <a:moveTo>
                    <a:pt x="83" y="1"/>
                  </a:moveTo>
                  <a:lnTo>
                    <a:pt x="1" y="259"/>
                  </a:lnTo>
                  <a:lnTo>
                    <a:pt x="259" y="352"/>
                  </a:lnTo>
                  <a:lnTo>
                    <a:pt x="259" y="259"/>
                  </a:lnTo>
                  <a:cubicBezTo>
                    <a:pt x="259" y="135"/>
                    <a:pt x="208" y="42"/>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42"/>
            <p:cNvSpPr/>
            <p:nvPr/>
          </p:nvSpPr>
          <p:spPr>
            <a:xfrm>
              <a:off x="5137250" y="4157525"/>
              <a:ext cx="9850" cy="6950"/>
            </a:xfrm>
            <a:custGeom>
              <a:rect b="b" l="l" r="r" t="t"/>
              <a:pathLst>
                <a:path extrusionOk="0" h="278" w="394">
                  <a:moveTo>
                    <a:pt x="261" y="1"/>
                  </a:moveTo>
                  <a:cubicBezTo>
                    <a:pt x="246" y="1"/>
                    <a:pt x="232" y="5"/>
                    <a:pt x="218" y="19"/>
                  </a:cubicBezTo>
                  <a:cubicBezTo>
                    <a:pt x="177" y="19"/>
                    <a:pt x="94" y="61"/>
                    <a:pt x="94" y="61"/>
                  </a:cubicBezTo>
                  <a:lnTo>
                    <a:pt x="42" y="112"/>
                  </a:lnTo>
                  <a:cubicBezTo>
                    <a:pt x="1" y="154"/>
                    <a:pt x="1" y="154"/>
                    <a:pt x="1" y="195"/>
                  </a:cubicBezTo>
                  <a:lnTo>
                    <a:pt x="259" y="278"/>
                  </a:lnTo>
                  <a:lnTo>
                    <a:pt x="394" y="19"/>
                  </a:lnTo>
                  <a:cubicBezTo>
                    <a:pt x="332" y="19"/>
                    <a:pt x="293" y="1"/>
                    <a:pt x="26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42"/>
            <p:cNvSpPr/>
            <p:nvPr/>
          </p:nvSpPr>
          <p:spPr>
            <a:xfrm>
              <a:off x="5072650" y="4130725"/>
              <a:ext cx="15275" cy="10225"/>
            </a:xfrm>
            <a:custGeom>
              <a:rect b="b" l="l" r="r" t="t"/>
              <a:pathLst>
                <a:path extrusionOk="0" h="409" w="611">
                  <a:moveTo>
                    <a:pt x="296" y="1"/>
                  </a:moveTo>
                  <a:cubicBezTo>
                    <a:pt x="199" y="1"/>
                    <a:pt x="112" y="49"/>
                    <a:pt x="42" y="150"/>
                  </a:cubicBezTo>
                  <a:cubicBezTo>
                    <a:pt x="42" y="150"/>
                    <a:pt x="42" y="192"/>
                    <a:pt x="0" y="192"/>
                  </a:cubicBezTo>
                  <a:lnTo>
                    <a:pt x="517" y="409"/>
                  </a:lnTo>
                  <a:cubicBezTo>
                    <a:pt x="610" y="274"/>
                    <a:pt x="517" y="99"/>
                    <a:pt x="393" y="16"/>
                  </a:cubicBezTo>
                  <a:cubicBezTo>
                    <a:pt x="360" y="6"/>
                    <a:pt x="327" y="1"/>
                    <a:pt x="29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42"/>
            <p:cNvSpPr/>
            <p:nvPr/>
          </p:nvSpPr>
          <p:spPr>
            <a:xfrm>
              <a:off x="5163100" y="4093100"/>
              <a:ext cx="9850" cy="13225"/>
            </a:xfrm>
            <a:custGeom>
              <a:rect b="b" l="l" r="r" t="t"/>
              <a:pathLst>
                <a:path extrusionOk="0" h="529" w="394">
                  <a:moveTo>
                    <a:pt x="321" y="1"/>
                  </a:moveTo>
                  <a:cubicBezTo>
                    <a:pt x="205" y="1"/>
                    <a:pt x="85" y="76"/>
                    <a:pt x="42" y="187"/>
                  </a:cubicBezTo>
                  <a:cubicBezTo>
                    <a:pt x="1" y="270"/>
                    <a:pt x="1" y="311"/>
                    <a:pt x="42" y="404"/>
                  </a:cubicBezTo>
                  <a:cubicBezTo>
                    <a:pt x="42" y="446"/>
                    <a:pt x="94" y="487"/>
                    <a:pt x="135" y="528"/>
                  </a:cubicBezTo>
                  <a:lnTo>
                    <a:pt x="177" y="528"/>
                  </a:lnTo>
                  <a:lnTo>
                    <a:pt x="394" y="11"/>
                  </a:lnTo>
                  <a:cubicBezTo>
                    <a:pt x="370" y="4"/>
                    <a:pt x="346"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42"/>
            <p:cNvSpPr/>
            <p:nvPr/>
          </p:nvSpPr>
          <p:spPr>
            <a:xfrm>
              <a:off x="5098500" y="4067150"/>
              <a:ext cx="15275" cy="13700"/>
            </a:xfrm>
            <a:custGeom>
              <a:rect b="b" l="l" r="r" t="t"/>
              <a:pathLst>
                <a:path extrusionOk="0" h="548" w="611">
                  <a:moveTo>
                    <a:pt x="290" y="0"/>
                  </a:moveTo>
                  <a:cubicBezTo>
                    <a:pt x="184" y="0"/>
                    <a:pt x="80" y="49"/>
                    <a:pt x="41" y="150"/>
                  </a:cubicBezTo>
                  <a:cubicBezTo>
                    <a:pt x="0" y="315"/>
                    <a:pt x="41" y="450"/>
                    <a:pt x="217" y="533"/>
                  </a:cubicBezTo>
                  <a:cubicBezTo>
                    <a:pt x="249" y="542"/>
                    <a:pt x="282" y="547"/>
                    <a:pt x="316" y="547"/>
                  </a:cubicBezTo>
                  <a:cubicBezTo>
                    <a:pt x="423" y="547"/>
                    <a:pt x="527" y="493"/>
                    <a:pt x="558" y="367"/>
                  </a:cubicBezTo>
                  <a:cubicBezTo>
                    <a:pt x="610" y="233"/>
                    <a:pt x="558" y="57"/>
                    <a:pt x="393" y="16"/>
                  </a:cubicBezTo>
                  <a:cubicBezTo>
                    <a:pt x="360" y="5"/>
                    <a:pt x="325"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42"/>
            <p:cNvSpPr/>
            <p:nvPr/>
          </p:nvSpPr>
          <p:spPr>
            <a:xfrm>
              <a:off x="5053250" y="4085600"/>
              <a:ext cx="15275" cy="14050"/>
            </a:xfrm>
            <a:custGeom>
              <a:rect b="b" l="l" r="r" t="t"/>
              <a:pathLst>
                <a:path extrusionOk="0" h="562" w="611">
                  <a:moveTo>
                    <a:pt x="321" y="1"/>
                  </a:moveTo>
                  <a:cubicBezTo>
                    <a:pt x="205" y="1"/>
                    <a:pt x="85" y="77"/>
                    <a:pt x="42" y="187"/>
                  </a:cubicBezTo>
                  <a:cubicBezTo>
                    <a:pt x="1" y="311"/>
                    <a:pt x="42" y="487"/>
                    <a:pt x="176" y="529"/>
                  </a:cubicBezTo>
                  <a:cubicBezTo>
                    <a:pt x="226" y="552"/>
                    <a:pt x="274" y="562"/>
                    <a:pt x="319" y="562"/>
                  </a:cubicBezTo>
                  <a:cubicBezTo>
                    <a:pt x="435" y="562"/>
                    <a:pt x="529" y="494"/>
                    <a:pt x="559" y="405"/>
                  </a:cubicBezTo>
                  <a:cubicBezTo>
                    <a:pt x="611" y="270"/>
                    <a:pt x="559" y="94"/>
                    <a:pt x="394" y="12"/>
                  </a:cubicBezTo>
                  <a:cubicBezTo>
                    <a:pt x="370" y="4"/>
                    <a:pt x="345"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42"/>
            <p:cNvSpPr/>
            <p:nvPr/>
          </p:nvSpPr>
          <p:spPr>
            <a:xfrm>
              <a:off x="5116850" y="4112375"/>
              <a:ext cx="16300" cy="13700"/>
            </a:xfrm>
            <a:custGeom>
              <a:rect b="b" l="l" r="r" t="t"/>
              <a:pathLst>
                <a:path extrusionOk="0" h="548" w="652">
                  <a:moveTo>
                    <a:pt x="332" y="1"/>
                  </a:moveTo>
                  <a:cubicBezTo>
                    <a:pt x="225" y="1"/>
                    <a:pt x="122" y="49"/>
                    <a:pt x="83" y="150"/>
                  </a:cubicBezTo>
                  <a:cubicBezTo>
                    <a:pt x="0" y="316"/>
                    <a:pt x="83" y="492"/>
                    <a:pt x="217" y="533"/>
                  </a:cubicBezTo>
                  <a:cubicBezTo>
                    <a:pt x="247" y="543"/>
                    <a:pt x="279" y="548"/>
                    <a:pt x="311" y="548"/>
                  </a:cubicBezTo>
                  <a:cubicBezTo>
                    <a:pt x="417" y="548"/>
                    <a:pt x="527" y="494"/>
                    <a:pt x="558" y="367"/>
                  </a:cubicBezTo>
                  <a:cubicBezTo>
                    <a:pt x="651" y="233"/>
                    <a:pt x="558" y="57"/>
                    <a:pt x="434" y="16"/>
                  </a:cubicBezTo>
                  <a:cubicBezTo>
                    <a:pt x="401" y="6"/>
                    <a:pt x="366" y="1"/>
                    <a:pt x="33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42"/>
            <p:cNvSpPr/>
            <p:nvPr/>
          </p:nvSpPr>
          <p:spPr>
            <a:xfrm>
              <a:off x="5079100" y="4021475"/>
              <a:ext cx="16300" cy="14150"/>
            </a:xfrm>
            <a:custGeom>
              <a:rect b="b" l="l" r="r" t="t"/>
              <a:pathLst>
                <a:path extrusionOk="0" h="566" w="652">
                  <a:moveTo>
                    <a:pt x="319" y="0"/>
                  </a:moveTo>
                  <a:cubicBezTo>
                    <a:pt x="215" y="0"/>
                    <a:pt x="109" y="70"/>
                    <a:pt x="42" y="168"/>
                  </a:cubicBezTo>
                  <a:cubicBezTo>
                    <a:pt x="1" y="333"/>
                    <a:pt x="94" y="468"/>
                    <a:pt x="218" y="550"/>
                  </a:cubicBezTo>
                  <a:cubicBezTo>
                    <a:pt x="249" y="560"/>
                    <a:pt x="283" y="565"/>
                    <a:pt x="316" y="565"/>
                  </a:cubicBezTo>
                  <a:cubicBezTo>
                    <a:pt x="423" y="565"/>
                    <a:pt x="527" y="511"/>
                    <a:pt x="559" y="385"/>
                  </a:cubicBezTo>
                  <a:cubicBezTo>
                    <a:pt x="652" y="250"/>
                    <a:pt x="559" y="75"/>
                    <a:pt x="435" y="33"/>
                  </a:cubicBezTo>
                  <a:cubicBezTo>
                    <a:pt x="398" y="10"/>
                    <a:pt x="358" y="0"/>
                    <a:pt x="31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42"/>
            <p:cNvSpPr/>
            <p:nvPr/>
          </p:nvSpPr>
          <p:spPr>
            <a:xfrm>
              <a:off x="5143725" y="4047875"/>
              <a:ext cx="15275" cy="14150"/>
            </a:xfrm>
            <a:custGeom>
              <a:rect b="b" l="l" r="r" t="t"/>
              <a:pathLst>
                <a:path extrusionOk="0" h="566" w="611">
                  <a:moveTo>
                    <a:pt x="344" y="0"/>
                  </a:moveTo>
                  <a:cubicBezTo>
                    <a:pt x="204" y="0"/>
                    <a:pt x="84" y="76"/>
                    <a:pt x="42" y="187"/>
                  </a:cubicBezTo>
                  <a:cubicBezTo>
                    <a:pt x="0" y="311"/>
                    <a:pt x="42" y="487"/>
                    <a:pt x="218" y="528"/>
                  </a:cubicBezTo>
                  <a:cubicBezTo>
                    <a:pt x="256" y="554"/>
                    <a:pt x="296" y="566"/>
                    <a:pt x="336" y="566"/>
                  </a:cubicBezTo>
                  <a:cubicBezTo>
                    <a:pt x="436" y="566"/>
                    <a:pt x="529" y="493"/>
                    <a:pt x="559" y="404"/>
                  </a:cubicBezTo>
                  <a:cubicBezTo>
                    <a:pt x="610" y="228"/>
                    <a:pt x="559" y="104"/>
                    <a:pt x="435" y="11"/>
                  </a:cubicBezTo>
                  <a:cubicBezTo>
                    <a:pt x="404" y="4"/>
                    <a:pt x="373" y="0"/>
                    <a:pt x="34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42"/>
            <p:cNvSpPr/>
            <p:nvPr/>
          </p:nvSpPr>
          <p:spPr>
            <a:xfrm>
              <a:off x="5015525" y="4105275"/>
              <a:ext cx="6475" cy="8550"/>
            </a:xfrm>
            <a:custGeom>
              <a:rect b="b" l="l" r="r" t="t"/>
              <a:pathLst>
                <a:path extrusionOk="0" h="342" w="259">
                  <a:moveTo>
                    <a:pt x="93" y="0"/>
                  </a:moveTo>
                  <a:lnTo>
                    <a:pt x="0" y="259"/>
                  </a:lnTo>
                  <a:lnTo>
                    <a:pt x="259" y="341"/>
                  </a:lnTo>
                  <a:lnTo>
                    <a:pt x="259" y="259"/>
                  </a:lnTo>
                  <a:cubicBezTo>
                    <a:pt x="259" y="134"/>
                    <a:pt x="217" y="41"/>
                    <a:pt x="9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42"/>
            <p:cNvSpPr/>
            <p:nvPr/>
          </p:nvSpPr>
          <p:spPr>
            <a:xfrm>
              <a:off x="5039300" y="4040650"/>
              <a:ext cx="10875" cy="13775"/>
            </a:xfrm>
            <a:custGeom>
              <a:rect b="b" l="l" r="r" t="t"/>
              <a:pathLst>
                <a:path extrusionOk="0" h="551" w="435">
                  <a:moveTo>
                    <a:pt x="218" y="0"/>
                  </a:moveTo>
                  <a:lnTo>
                    <a:pt x="0" y="517"/>
                  </a:lnTo>
                  <a:cubicBezTo>
                    <a:pt x="38" y="540"/>
                    <a:pt x="78" y="551"/>
                    <a:pt x="117" y="551"/>
                  </a:cubicBezTo>
                  <a:cubicBezTo>
                    <a:pt x="218" y="551"/>
                    <a:pt x="312" y="483"/>
                    <a:pt x="342" y="393"/>
                  </a:cubicBezTo>
                  <a:cubicBezTo>
                    <a:pt x="435" y="217"/>
                    <a:pt x="342"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42"/>
            <p:cNvSpPr/>
            <p:nvPr/>
          </p:nvSpPr>
          <p:spPr>
            <a:xfrm>
              <a:off x="5125375" y="4007300"/>
              <a:ext cx="12950" cy="9325"/>
            </a:xfrm>
            <a:custGeom>
              <a:rect b="b" l="l" r="r" t="t"/>
              <a:pathLst>
                <a:path extrusionOk="0" h="373" w="518">
                  <a:moveTo>
                    <a:pt x="52" y="1"/>
                  </a:moveTo>
                  <a:cubicBezTo>
                    <a:pt x="0" y="42"/>
                    <a:pt x="0" y="42"/>
                    <a:pt x="0" y="83"/>
                  </a:cubicBezTo>
                  <a:cubicBezTo>
                    <a:pt x="0" y="125"/>
                    <a:pt x="0" y="176"/>
                    <a:pt x="52" y="218"/>
                  </a:cubicBezTo>
                  <a:lnTo>
                    <a:pt x="52" y="259"/>
                  </a:lnTo>
                  <a:cubicBezTo>
                    <a:pt x="93" y="300"/>
                    <a:pt x="135" y="342"/>
                    <a:pt x="176" y="342"/>
                  </a:cubicBezTo>
                  <a:cubicBezTo>
                    <a:pt x="217" y="362"/>
                    <a:pt x="261" y="373"/>
                    <a:pt x="305" y="373"/>
                  </a:cubicBezTo>
                  <a:cubicBezTo>
                    <a:pt x="349" y="373"/>
                    <a:pt x="393" y="362"/>
                    <a:pt x="435" y="342"/>
                  </a:cubicBezTo>
                  <a:cubicBezTo>
                    <a:pt x="476" y="300"/>
                    <a:pt x="517" y="259"/>
                    <a:pt x="517" y="218"/>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42"/>
            <p:cNvSpPr/>
            <p:nvPr/>
          </p:nvSpPr>
          <p:spPr>
            <a:xfrm>
              <a:off x="5065150" y="3983525"/>
              <a:ext cx="9850" cy="6475"/>
            </a:xfrm>
            <a:custGeom>
              <a:rect b="b" l="l" r="r" t="t"/>
              <a:pathLst>
                <a:path extrusionOk="0" h="259" w="394">
                  <a:moveTo>
                    <a:pt x="135" y="0"/>
                  </a:moveTo>
                  <a:lnTo>
                    <a:pt x="0" y="259"/>
                  </a:lnTo>
                  <a:lnTo>
                    <a:pt x="135" y="259"/>
                  </a:lnTo>
                  <a:cubicBezTo>
                    <a:pt x="217" y="259"/>
                    <a:pt x="300" y="218"/>
                    <a:pt x="342" y="135"/>
                  </a:cubicBezTo>
                  <a:cubicBezTo>
                    <a:pt x="393" y="135"/>
                    <a:pt x="393" y="135"/>
                    <a:pt x="393" y="9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42"/>
            <p:cNvSpPr/>
            <p:nvPr/>
          </p:nvSpPr>
          <p:spPr>
            <a:xfrm>
              <a:off x="5084525" y="4286200"/>
              <a:ext cx="8550" cy="6475"/>
            </a:xfrm>
            <a:custGeom>
              <a:rect b="b" l="l" r="r" t="t"/>
              <a:pathLst>
                <a:path extrusionOk="0" h="259" w="342">
                  <a:moveTo>
                    <a:pt x="135" y="0"/>
                  </a:moveTo>
                  <a:cubicBezTo>
                    <a:pt x="135" y="0"/>
                    <a:pt x="135" y="42"/>
                    <a:pt x="83" y="42"/>
                  </a:cubicBezTo>
                  <a:cubicBezTo>
                    <a:pt x="83" y="42"/>
                    <a:pt x="42" y="83"/>
                    <a:pt x="42" y="135"/>
                  </a:cubicBezTo>
                  <a:cubicBezTo>
                    <a:pt x="1" y="135"/>
                    <a:pt x="1" y="135"/>
                    <a:pt x="1" y="176"/>
                  </a:cubicBezTo>
                  <a:lnTo>
                    <a:pt x="259" y="259"/>
                  </a:ln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42"/>
            <p:cNvSpPr/>
            <p:nvPr/>
          </p:nvSpPr>
          <p:spPr>
            <a:xfrm>
              <a:off x="5019900" y="4259325"/>
              <a:ext cx="14000" cy="9575"/>
            </a:xfrm>
            <a:custGeom>
              <a:rect b="b" l="l" r="r" t="t"/>
              <a:pathLst>
                <a:path extrusionOk="0" h="383" w="560">
                  <a:moveTo>
                    <a:pt x="259" y="0"/>
                  </a:moveTo>
                  <a:cubicBezTo>
                    <a:pt x="218" y="0"/>
                    <a:pt x="218" y="0"/>
                    <a:pt x="177" y="41"/>
                  </a:cubicBezTo>
                  <a:lnTo>
                    <a:pt x="135" y="41"/>
                  </a:lnTo>
                  <a:cubicBezTo>
                    <a:pt x="84" y="83"/>
                    <a:pt x="42" y="83"/>
                    <a:pt x="42" y="124"/>
                  </a:cubicBezTo>
                  <a:cubicBezTo>
                    <a:pt x="42" y="124"/>
                    <a:pt x="42" y="176"/>
                    <a:pt x="1" y="176"/>
                  </a:cubicBezTo>
                  <a:lnTo>
                    <a:pt x="518" y="383"/>
                  </a:lnTo>
                  <a:lnTo>
                    <a:pt x="559" y="341"/>
                  </a:lnTo>
                  <a:cubicBezTo>
                    <a:pt x="559" y="217"/>
                    <a:pt x="518" y="83"/>
                    <a:pt x="394" y="41"/>
                  </a:cubicBezTo>
                  <a:cubicBezTo>
                    <a:pt x="342" y="0"/>
                    <a:pt x="30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42"/>
            <p:cNvSpPr/>
            <p:nvPr/>
          </p:nvSpPr>
          <p:spPr>
            <a:xfrm>
              <a:off x="5110375" y="4221575"/>
              <a:ext cx="9850" cy="13975"/>
            </a:xfrm>
            <a:custGeom>
              <a:rect b="b" l="l" r="r" t="t"/>
              <a:pathLst>
                <a:path extrusionOk="0" h="559" w="394">
                  <a:moveTo>
                    <a:pt x="259" y="1"/>
                  </a:moveTo>
                  <a:cubicBezTo>
                    <a:pt x="176" y="1"/>
                    <a:pt x="83" y="83"/>
                    <a:pt x="42" y="176"/>
                  </a:cubicBezTo>
                  <a:cubicBezTo>
                    <a:pt x="1" y="259"/>
                    <a:pt x="1" y="342"/>
                    <a:pt x="42" y="435"/>
                  </a:cubicBezTo>
                  <a:lnTo>
                    <a:pt x="176" y="559"/>
                  </a:lnTo>
                  <a:lnTo>
                    <a:pt x="394" y="42"/>
                  </a:lnTo>
                  <a:cubicBezTo>
                    <a:pt x="342" y="1"/>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42"/>
            <p:cNvSpPr/>
            <p:nvPr/>
          </p:nvSpPr>
          <p:spPr>
            <a:xfrm>
              <a:off x="5045750" y="4195350"/>
              <a:ext cx="15025" cy="13725"/>
            </a:xfrm>
            <a:custGeom>
              <a:rect b="b" l="l" r="r" t="t"/>
              <a:pathLst>
                <a:path extrusionOk="0" h="549" w="601">
                  <a:moveTo>
                    <a:pt x="295" y="1"/>
                  </a:moveTo>
                  <a:cubicBezTo>
                    <a:pt x="185" y="1"/>
                    <a:pt x="74" y="57"/>
                    <a:pt x="42" y="192"/>
                  </a:cubicBezTo>
                  <a:cubicBezTo>
                    <a:pt x="1" y="316"/>
                    <a:pt x="42" y="491"/>
                    <a:pt x="177" y="533"/>
                  </a:cubicBezTo>
                  <a:cubicBezTo>
                    <a:pt x="218" y="543"/>
                    <a:pt x="260" y="548"/>
                    <a:pt x="300" y="548"/>
                  </a:cubicBezTo>
                  <a:cubicBezTo>
                    <a:pt x="422" y="548"/>
                    <a:pt x="528" y="502"/>
                    <a:pt x="559" y="409"/>
                  </a:cubicBezTo>
                  <a:cubicBezTo>
                    <a:pt x="601" y="233"/>
                    <a:pt x="559" y="57"/>
                    <a:pt x="394" y="16"/>
                  </a:cubicBezTo>
                  <a:cubicBezTo>
                    <a:pt x="362" y="6"/>
                    <a:pt x="329"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42"/>
            <p:cNvSpPr/>
            <p:nvPr/>
          </p:nvSpPr>
          <p:spPr>
            <a:xfrm>
              <a:off x="5000525" y="4214300"/>
              <a:ext cx="15025" cy="14025"/>
            </a:xfrm>
            <a:custGeom>
              <a:rect b="b" l="l" r="r" t="t"/>
              <a:pathLst>
                <a:path extrusionOk="0" h="561" w="601">
                  <a:moveTo>
                    <a:pt x="276" y="0"/>
                  </a:moveTo>
                  <a:cubicBezTo>
                    <a:pt x="172" y="0"/>
                    <a:pt x="72" y="70"/>
                    <a:pt x="42" y="168"/>
                  </a:cubicBezTo>
                  <a:cubicBezTo>
                    <a:pt x="1" y="292"/>
                    <a:pt x="42" y="467"/>
                    <a:pt x="176" y="550"/>
                  </a:cubicBezTo>
                  <a:cubicBezTo>
                    <a:pt x="205" y="557"/>
                    <a:pt x="233" y="561"/>
                    <a:pt x="261" y="561"/>
                  </a:cubicBezTo>
                  <a:cubicBezTo>
                    <a:pt x="387" y="561"/>
                    <a:pt x="491" y="485"/>
                    <a:pt x="559" y="374"/>
                  </a:cubicBezTo>
                  <a:cubicBezTo>
                    <a:pt x="600" y="250"/>
                    <a:pt x="559" y="75"/>
                    <a:pt x="393" y="33"/>
                  </a:cubicBezTo>
                  <a:cubicBezTo>
                    <a:pt x="356" y="10"/>
                    <a:pt x="316" y="0"/>
                    <a:pt x="2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42"/>
            <p:cNvSpPr/>
            <p:nvPr/>
          </p:nvSpPr>
          <p:spPr>
            <a:xfrm>
              <a:off x="5064100" y="4240600"/>
              <a:ext cx="16050" cy="13700"/>
            </a:xfrm>
            <a:custGeom>
              <a:rect b="b" l="l" r="r" t="t"/>
              <a:pathLst>
                <a:path extrusionOk="0" h="548" w="642">
                  <a:moveTo>
                    <a:pt x="336" y="0"/>
                  </a:moveTo>
                  <a:cubicBezTo>
                    <a:pt x="224" y="0"/>
                    <a:pt x="106" y="56"/>
                    <a:pt x="42" y="191"/>
                  </a:cubicBezTo>
                  <a:cubicBezTo>
                    <a:pt x="1" y="315"/>
                    <a:pt x="84" y="491"/>
                    <a:pt x="218" y="532"/>
                  </a:cubicBezTo>
                  <a:cubicBezTo>
                    <a:pt x="249" y="542"/>
                    <a:pt x="283" y="548"/>
                    <a:pt x="318" y="548"/>
                  </a:cubicBezTo>
                  <a:cubicBezTo>
                    <a:pt x="422" y="548"/>
                    <a:pt x="528" y="501"/>
                    <a:pt x="559" y="408"/>
                  </a:cubicBezTo>
                  <a:cubicBezTo>
                    <a:pt x="642" y="232"/>
                    <a:pt x="559" y="98"/>
                    <a:pt x="435" y="15"/>
                  </a:cubicBezTo>
                  <a:cubicBezTo>
                    <a:pt x="404" y="5"/>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42"/>
            <p:cNvSpPr/>
            <p:nvPr/>
          </p:nvSpPr>
          <p:spPr>
            <a:xfrm>
              <a:off x="5026375" y="4150125"/>
              <a:ext cx="16300" cy="13700"/>
            </a:xfrm>
            <a:custGeom>
              <a:rect b="b" l="l" r="r" t="t"/>
              <a:pathLst>
                <a:path extrusionOk="0" h="548" w="652">
                  <a:moveTo>
                    <a:pt x="337" y="1"/>
                  </a:moveTo>
                  <a:cubicBezTo>
                    <a:pt x="227" y="1"/>
                    <a:pt x="113" y="56"/>
                    <a:pt x="42" y="191"/>
                  </a:cubicBezTo>
                  <a:cubicBezTo>
                    <a:pt x="0" y="315"/>
                    <a:pt x="83" y="491"/>
                    <a:pt x="218" y="532"/>
                  </a:cubicBezTo>
                  <a:cubicBezTo>
                    <a:pt x="246" y="542"/>
                    <a:pt x="278" y="547"/>
                    <a:pt x="310" y="547"/>
                  </a:cubicBezTo>
                  <a:cubicBezTo>
                    <a:pt x="416" y="547"/>
                    <a:pt x="527" y="491"/>
                    <a:pt x="559" y="357"/>
                  </a:cubicBezTo>
                  <a:cubicBezTo>
                    <a:pt x="652" y="233"/>
                    <a:pt x="559" y="57"/>
                    <a:pt x="435" y="15"/>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42"/>
            <p:cNvSpPr/>
            <p:nvPr/>
          </p:nvSpPr>
          <p:spPr>
            <a:xfrm>
              <a:off x="5091000" y="4176550"/>
              <a:ext cx="15000" cy="13575"/>
            </a:xfrm>
            <a:custGeom>
              <a:rect b="b" l="l" r="r" t="t"/>
              <a:pathLst>
                <a:path extrusionOk="0" h="543" w="600">
                  <a:moveTo>
                    <a:pt x="276" y="1"/>
                  </a:moveTo>
                  <a:cubicBezTo>
                    <a:pt x="172" y="1"/>
                    <a:pt x="72" y="71"/>
                    <a:pt x="42" y="168"/>
                  </a:cubicBezTo>
                  <a:cubicBezTo>
                    <a:pt x="0" y="292"/>
                    <a:pt x="42" y="468"/>
                    <a:pt x="217" y="509"/>
                  </a:cubicBezTo>
                  <a:cubicBezTo>
                    <a:pt x="252" y="532"/>
                    <a:pt x="291" y="543"/>
                    <a:pt x="329" y="543"/>
                  </a:cubicBezTo>
                  <a:cubicBezTo>
                    <a:pt x="429" y="543"/>
                    <a:pt x="529" y="475"/>
                    <a:pt x="559" y="385"/>
                  </a:cubicBezTo>
                  <a:cubicBezTo>
                    <a:pt x="600" y="251"/>
                    <a:pt x="559" y="75"/>
                    <a:pt x="393" y="34"/>
                  </a:cubicBezTo>
                  <a:cubicBezTo>
                    <a:pt x="356" y="11"/>
                    <a:pt x="316" y="1"/>
                    <a:pt x="27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42"/>
            <p:cNvSpPr/>
            <p:nvPr/>
          </p:nvSpPr>
          <p:spPr>
            <a:xfrm>
              <a:off x="4962800" y="4233475"/>
              <a:ext cx="6475" cy="9575"/>
            </a:xfrm>
            <a:custGeom>
              <a:rect b="b" l="l" r="r" t="t"/>
              <a:pathLst>
                <a:path extrusionOk="0" h="383" w="259">
                  <a:moveTo>
                    <a:pt x="93" y="0"/>
                  </a:moveTo>
                  <a:lnTo>
                    <a:pt x="0" y="259"/>
                  </a:lnTo>
                  <a:lnTo>
                    <a:pt x="259" y="383"/>
                  </a:lnTo>
                  <a:lnTo>
                    <a:pt x="259" y="259"/>
                  </a:lnTo>
                  <a:cubicBezTo>
                    <a:pt x="259" y="176"/>
                    <a:pt x="217" y="83"/>
                    <a:pt x="134" y="42"/>
                  </a:cubicBezTo>
                  <a:cubicBezTo>
                    <a:pt x="134" y="42"/>
                    <a:pt x="134" y="0"/>
                    <a:pt x="9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42"/>
            <p:cNvSpPr/>
            <p:nvPr/>
          </p:nvSpPr>
          <p:spPr>
            <a:xfrm>
              <a:off x="4986575" y="4169875"/>
              <a:ext cx="9575" cy="12750"/>
            </a:xfrm>
            <a:custGeom>
              <a:rect b="b" l="l" r="r" t="t"/>
              <a:pathLst>
                <a:path extrusionOk="0" h="510" w="383">
                  <a:moveTo>
                    <a:pt x="217" y="1"/>
                  </a:moveTo>
                  <a:lnTo>
                    <a:pt x="0" y="476"/>
                  </a:lnTo>
                  <a:cubicBezTo>
                    <a:pt x="35" y="499"/>
                    <a:pt x="73" y="510"/>
                    <a:pt x="111" y="510"/>
                  </a:cubicBezTo>
                  <a:cubicBezTo>
                    <a:pt x="211" y="510"/>
                    <a:pt x="312" y="439"/>
                    <a:pt x="341" y="342"/>
                  </a:cubicBezTo>
                  <a:cubicBezTo>
                    <a:pt x="383" y="218"/>
                    <a:pt x="341" y="84"/>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42"/>
            <p:cNvSpPr/>
            <p:nvPr/>
          </p:nvSpPr>
          <p:spPr>
            <a:xfrm>
              <a:off x="5137250" y="4162400"/>
              <a:ext cx="6500" cy="8550"/>
            </a:xfrm>
            <a:custGeom>
              <a:rect b="b" l="l" r="r" t="t"/>
              <a:pathLst>
                <a:path extrusionOk="0" h="342" w="260">
                  <a:moveTo>
                    <a:pt x="1" y="0"/>
                  </a:moveTo>
                  <a:lnTo>
                    <a:pt x="1" y="83"/>
                  </a:lnTo>
                  <a:cubicBezTo>
                    <a:pt x="1" y="217"/>
                    <a:pt x="42" y="300"/>
                    <a:pt x="177" y="341"/>
                  </a:cubicBezTo>
                  <a:lnTo>
                    <a:pt x="259" y="83"/>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42"/>
            <p:cNvSpPr/>
            <p:nvPr/>
          </p:nvSpPr>
          <p:spPr>
            <a:xfrm>
              <a:off x="5072650" y="4135500"/>
              <a:ext cx="12950" cy="9250"/>
            </a:xfrm>
            <a:custGeom>
              <a:rect b="b" l="l" r="r" t="t"/>
              <a:pathLst>
                <a:path extrusionOk="0" h="370" w="518">
                  <a:moveTo>
                    <a:pt x="0" y="1"/>
                  </a:moveTo>
                  <a:lnTo>
                    <a:pt x="0" y="125"/>
                  </a:lnTo>
                  <a:cubicBezTo>
                    <a:pt x="0" y="218"/>
                    <a:pt x="93" y="301"/>
                    <a:pt x="176" y="342"/>
                  </a:cubicBezTo>
                  <a:cubicBezTo>
                    <a:pt x="210" y="359"/>
                    <a:pt x="253" y="369"/>
                    <a:pt x="298" y="369"/>
                  </a:cubicBezTo>
                  <a:cubicBezTo>
                    <a:pt x="361" y="369"/>
                    <a:pt x="427" y="349"/>
                    <a:pt x="476" y="301"/>
                  </a:cubicBezTo>
                  <a:cubicBezTo>
                    <a:pt x="517" y="259"/>
                    <a:pt x="517" y="259"/>
                    <a:pt x="517" y="218"/>
                  </a:cubicBez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42"/>
            <p:cNvSpPr/>
            <p:nvPr/>
          </p:nvSpPr>
          <p:spPr>
            <a:xfrm>
              <a:off x="5012425" y="4111725"/>
              <a:ext cx="9575" cy="6500"/>
            </a:xfrm>
            <a:custGeom>
              <a:rect b="b" l="l" r="r" t="t"/>
              <a:pathLst>
                <a:path extrusionOk="0" h="260" w="383">
                  <a:moveTo>
                    <a:pt x="124" y="1"/>
                  </a:moveTo>
                  <a:lnTo>
                    <a:pt x="0" y="259"/>
                  </a:lnTo>
                  <a:lnTo>
                    <a:pt x="217" y="259"/>
                  </a:lnTo>
                  <a:cubicBezTo>
                    <a:pt x="259" y="259"/>
                    <a:pt x="300" y="218"/>
                    <a:pt x="300" y="176"/>
                  </a:cubicBezTo>
                  <a:cubicBezTo>
                    <a:pt x="341" y="176"/>
                    <a:pt x="341" y="135"/>
                    <a:pt x="383" y="83"/>
                  </a:cubicBezTo>
                  <a:lnTo>
                    <a:pt x="12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42"/>
            <p:cNvSpPr/>
            <p:nvPr/>
          </p:nvSpPr>
          <p:spPr>
            <a:xfrm>
              <a:off x="5031800" y="4414400"/>
              <a:ext cx="8550" cy="6500"/>
            </a:xfrm>
            <a:custGeom>
              <a:rect b="b" l="l" r="r" t="t"/>
              <a:pathLst>
                <a:path extrusionOk="0" h="260" w="342">
                  <a:moveTo>
                    <a:pt x="218" y="1"/>
                  </a:moveTo>
                  <a:cubicBezTo>
                    <a:pt x="125" y="1"/>
                    <a:pt x="83" y="42"/>
                    <a:pt x="42" y="83"/>
                  </a:cubicBezTo>
                  <a:cubicBezTo>
                    <a:pt x="42" y="83"/>
                    <a:pt x="1" y="125"/>
                    <a:pt x="1" y="176"/>
                  </a:cubicBezTo>
                  <a:lnTo>
                    <a:pt x="259" y="259"/>
                  </a:lnTo>
                  <a:lnTo>
                    <a:pt x="3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42"/>
            <p:cNvSpPr/>
            <p:nvPr/>
          </p:nvSpPr>
          <p:spPr>
            <a:xfrm>
              <a:off x="4967175" y="4388150"/>
              <a:ext cx="14000" cy="8950"/>
            </a:xfrm>
            <a:custGeom>
              <a:rect b="b" l="l" r="r" t="t"/>
              <a:pathLst>
                <a:path extrusionOk="0" h="358" w="560">
                  <a:moveTo>
                    <a:pt x="283" y="0"/>
                  </a:moveTo>
                  <a:cubicBezTo>
                    <a:pt x="191" y="0"/>
                    <a:pt x="103" y="39"/>
                    <a:pt x="42" y="99"/>
                  </a:cubicBezTo>
                  <a:cubicBezTo>
                    <a:pt x="42" y="141"/>
                    <a:pt x="1" y="141"/>
                    <a:pt x="1" y="141"/>
                  </a:cubicBezTo>
                  <a:lnTo>
                    <a:pt x="518" y="358"/>
                  </a:lnTo>
                  <a:cubicBezTo>
                    <a:pt x="518" y="358"/>
                    <a:pt x="559" y="358"/>
                    <a:pt x="559" y="316"/>
                  </a:cubicBezTo>
                  <a:lnTo>
                    <a:pt x="559" y="234"/>
                  </a:lnTo>
                  <a:cubicBezTo>
                    <a:pt x="559" y="192"/>
                    <a:pt x="518" y="192"/>
                    <a:pt x="518" y="141"/>
                  </a:cubicBezTo>
                  <a:cubicBezTo>
                    <a:pt x="518" y="141"/>
                    <a:pt x="476" y="99"/>
                    <a:pt x="476" y="58"/>
                  </a:cubicBezTo>
                  <a:lnTo>
                    <a:pt x="435" y="58"/>
                  </a:lnTo>
                  <a:cubicBezTo>
                    <a:pt x="435" y="17"/>
                    <a:pt x="383" y="17"/>
                    <a:pt x="383" y="17"/>
                  </a:cubicBezTo>
                  <a:cubicBezTo>
                    <a:pt x="350" y="6"/>
                    <a:pt x="316" y="0"/>
                    <a:pt x="2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42"/>
            <p:cNvSpPr/>
            <p:nvPr/>
          </p:nvSpPr>
          <p:spPr>
            <a:xfrm>
              <a:off x="5057650" y="4349775"/>
              <a:ext cx="9600" cy="14000"/>
            </a:xfrm>
            <a:custGeom>
              <a:rect b="b" l="l" r="r" t="t"/>
              <a:pathLst>
                <a:path extrusionOk="0" h="560" w="384">
                  <a:moveTo>
                    <a:pt x="259" y="1"/>
                  </a:moveTo>
                  <a:cubicBezTo>
                    <a:pt x="259" y="1"/>
                    <a:pt x="218" y="42"/>
                    <a:pt x="176" y="42"/>
                  </a:cubicBezTo>
                  <a:lnTo>
                    <a:pt x="125" y="42"/>
                  </a:lnTo>
                  <a:cubicBezTo>
                    <a:pt x="83" y="84"/>
                    <a:pt x="42" y="125"/>
                    <a:pt x="0" y="177"/>
                  </a:cubicBezTo>
                  <a:lnTo>
                    <a:pt x="0" y="342"/>
                  </a:lnTo>
                  <a:cubicBezTo>
                    <a:pt x="42" y="435"/>
                    <a:pt x="83" y="518"/>
                    <a:pt x="176" y="559"/>
                  </a:cubicBezTo>
                  <a:lnTo>
                    <a:pt x="383" y="42"/>
                  </a:lnTo>
                  <a:cubicBezTo>
                    <a:pt x="342" y="42"/>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42"/>
            <p:cNvSpPr/>
            <p:nvPr/>
          </p:nvSpPr>
          <p:spPr>
            <a:xfrm>
              <a:off x="4993025" y="4323675"/>
              <a:ext cx="15025" cy="14025"/>
            </a:xfrm>
            <a:custGeom>
              <a:rect b="b" l="l" r="r" t="t"/>
              <a:pathLst>
                <a:path extrusionOk="0" h="561" w="601">
                  <a:moveTo>
                    <a:pt x="314" y="0"/>
                  </a:moveTo>
                  <a:cubicBezTo>
                    <a:pt x="202" y="0"/>
                    <a:pt x="76" y="76"/>
                    <a:pt x="42" y="187"/>
                  </a:cubicBezTo>
                  <a:cubicBezTo>
                    <a:pt x="1" y="311"/>
                    <a:pt x="42" y="486"/>
                    <a:pt x="176" y="528"/>
                  </a:cubicBezTo>
                  <a:cubicBezTo>
                    <a:pt x="222" y="551"/>
                    <a:pt x="266" y="561"/>
                    <a:pt x="306" y="561"/>
                  </a:cubicBezTo>
                  <a:cubicBezTo>
                    <a:pt x="412" y="561"/>
                    <a:pt x="499" y="491"/>
                    <a:pt x="559" y="393"/>
                  </a:cubicBezTo>
                  <a:cubicBezTo>
                    <a:pt x="600" y="228"/>
                    <a:pt x="559" y="94"/>
                    <a:pt x="383" y="11"/>
                  </a:cubicBezTo>
                  <a:cubicBezTo>
                    <a:pt x="361" y="4"/>
                    <a:pt x="338"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42"/>
            <p:cNvSpPr/>
            <p:nvPr/>
          </p:nvSpPr>
          <p:spPr>
            <a:xfrm>
              <a:off x="4946775" y="4342500"/>
              <a:ext cx="16050" cy="14150"/>
            </a:xfrm>
            <a:custGeom>
              <a:rect b="b" l="l" r="r" t="t"/>
              <a:pathLst>
                <a:path extrusionOk="0" h="566" w="642">
                  <a:moveTo>
                    <a:pt x="312" y="0"/>
                  </a:moveTo>
                  <a:cubicBezTo>
                    <a:pt x="212" y="0"/>
                    <a:pt x="113" y="68"/>
                    <a:pt x="83" y="157"/>
                  </a:cubicBezTo>
                  <a:cubicBezTo>
                    <a:pt x="0" y="333"/>
                    <a:pt x="83" y="468"/>
                    <a:pt x="217" y="550"/>
                  </a:cubicBezTo>
                  <a:cubicBezTo>
                    <a:pt x="256" y="560"/>
                    <a:pt x="293" y="565"/>
                    <a:pt x="327" y="565"/>
                  </a:cubicBezTo>
                  <a:cubicBezTo>
                    <a:pt x="442" y="565"/>
                    <a:pt x="536" y="509"/>
                    <a:pt x="600" y="375"/>
                  </a:cubicBezTo>
                  <a:cubicBezTo>
                    <a:pt x="641" y="250"/>
                    <a:pt x="558" y="75"/>
                    <a:pt x="424" y="33"/>
                  </a:cubicBezTo>
                  <a:cubicBezTo>
                    <a:pt x="389" y="10"/>
                    <a:pt x="351" y="0"/>
                    <a:pt x="31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42"/>
            <p:cNvSpPr/>
            <p:nvPr/>
          </p:nvSpPr>
          <p:spPr>
            <a:xfrm>
              <a:off x="5011375" y="4368900"/>
              <a:ext cx="16050" cy="14050"/>
            </a:xfrm>
            <a:custGeom>
              <a:rect b="b" l="l" r="r" t="t"/>
              <a:pathLst>
                <a:path extrusionOk="0" h="562" w="642">
                  <a:moveTo>
                    <a:pt x="355" y="1"/>
                  </a:moveTo>
                  <a:cubicBezTo>
                    <a:pt x="242" y="1"/>
                    <a:pt x="110" y="76"/>
                    <a:pt x="42" y="187"/>
                  </a:cubicBezTo>
                  <a:cubicBezTo>
                    <a:pt x="1" y="311"/>
                    <a:pt x="84" y="487"/>
                    <a:pt x="218" y="528"/>
                  </a:cubicBezTo>
                  <a:cubicBezTo>
                    <a:pt x="252" y="551"/>
                    <a:pt x="290" y="561"/>
                    <a:pt x="329" y="561"/>
                  </a:cubicBezTo>
                  <a:cubicBezTo>
                    <a:pt x="429" y="561"/>
                    <a:pt x="529" y="491"/>
                    <a:pt x="559" y="394"/>
                  </a:cubicBezTo>
                  <a:cubicBezTo>
                    <a:pt x="642" y="270"/>
                    <a:pt x="559" y="94"/>
                    <a:pt x="425" y="11"/>
                  </a:cubicBezTo>
                  <a:cubicBezTo>
                    <a:pt x="403" y="4"/>
                    <a:pt x="380" y="1"/>
                    <a:pt x="3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42"/>
            <p:cNvSpPr/>
            <p:nvPr/>
          </p:nvSpPr>
          <p:spPr>
            <a:xfrm>
              <a:off x="4973650" y="4278325"/>
              <a:ext cx="16050" cy="14150"/>
            </a:xfrm>
            <a:custGeom>
              <a:rect b="b" l="l" r="r" t="t"/>
              <a:pathLst>
                <a:path extrusionOk="0" h="566" w="642">
                  <a:moveTo>
                    <a:pt x="319" y="1"/>
                  </a:moveTo>
                  <a:cubicBezTo>
                    <a:pt x="199" y="1"/>
                    <a:pt x="105" y="57"/>
                    <a:pt x="42" y="191"/>
                  </a:cubicBezTo>
                  <a:cubicBezTo>
                    <a:pt x="0" y="315"/>
                    <a:pt x="83" y="491"/>
                    <a:pt x="217" y="533"/>
                  </a:cubicBezTo>
                  <a:cubicBezTo>
                    <a:pt x="252" y="555"/>
                    <a:pt x="290" y="566"/>
                    <a:pt x="328" y="566"/>
                  </a:cubicBezTo>
                  <a:cubicBezTo>
                    <a:pt x="428" y="566"/>
                    <a:pt x="529" y="495"/>
                    <a:pt x="559" y="398"/>
                  </a:cubicBezTo>
                  <a:cubicBezTo>
                    <a:pt x="641" y="233"/>
                    <a:pt x="559" y="98"/>
                    <a:pt x="435" y="16"/>
                  </a:cubicBezTo>
                  <a:cubicBezTo>
                    <a:pt x="394" y="6"/>
                    <a:pt x="355" y="1"/>
                    <a:pt x="31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42"/>
            <p:cNvSpPr/>
            <p:nvPr/>
          </p:nvSpPr>
          <p:spPr>
            <a:xfrm>
              <a:off x="5038275" y="4304750"/>
              <a:ext cx="15000" cy="14050"/>
            </a:xfrm>
            <a:custGeom>
              <a:rect b="b" l="l" r="r" t="t"/>
              <a:pathLst>
                <a:path extrusionOk="0" h="562" w="600">
                  <a:moveTo>
                    <a:pt x="272" y="1"/>
                  </a:moveTo>
                  <a:cubicBezTo>
                    <a:pt x="172" y="1"/>
                    <a:pt x="71" y="71"/>
                    <a:pt x="41" y="168"/>
                  </a:cubicBezTo>
                  <a:cubicBezTo>
                    <a:pt x="0" y="334"/>
                    <a:pt x="41" y="468"/>
                    <a:pt x="176" y="551"/>
                  </a:cubicBezTo>
                  <a:cubicBezTo>
                    <a:pt x="205" y="558"/>
                    <a:pt x="234" y="561"/>
                    <a:pt x="263" y="561"/>
                  </a:cubicBezTo>
                  <a:cubicBezTo>
                    <a:pt x="399" y="561"/>
                    <a:pt x="524" y="486"/>
                    <a:pt x="558" y="375"/>
                  </a:cubicBezTo>
                  <a:cubicBezTo>
                    <a:pt x="600" y="251"/>
                    <a:pt x="558" y="75"/>
                    <a:pt x="383" y="34"/>
                  </a:cubicBezTo>
                  <a:cubicBezTo>
                    <a:pt x="348"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42"/>
            <p:cNvSpPr/>
            <p:nvPr/>
          </p:nvSpPr>
          <p:spPr>
            <a:xfrm>
              <a:off x="4910050" y="4361675"/>
              <a:ext cx="6500" cy="9575"/>
            </a:xfrm>
            <a:custGeom>
              <a:rect b="b" l="l" r="r" t="t"/>
              <a:pathLst>
                <a:path extrusionOk="0" h="383" w="260">
                  <a:moveTo>
                    <a:pt x="84" y="0"/>
                  </a:moveTo>
                  <a:lnTo>
                    <a:pt x="1" y="259"/>
                  </a:lnTo>
                  <a:lnTo>
                    <a:pt x="259" y="383"/>
                  </a:lnTo>
                  <a:lnTo>
                    <a:pt x="259" y="259"/>
                  </a:lnTo>
                  <a:cubicBezTo>
                    <a:pt x="259" y="166"/>
                    <a:pt x="218" y="42"/>
                    <a:pt x="8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42"/>
            <p:cNvSpPr/>
            <p:nvPr/>
          </p:nvSpPr>
          <p:spPr>
            <a:xfrm>
              <a:off x="4933850" y="4298075"/>
              <a:ext cx="9575" cy="12950"/>
            </a:xfrm>
            <a:custGeom>
              <a:rect b="b" l="l" r="r" t="t"/>
              <a:pathLst>
                <a:path extrusionOk="0" h="518" w="383">
                  <a:moveTo>
                    <a:pt x="217" y="1"/>
                  </a:moveTo>
                  <a:lnTo>
                    <a:pt x="0" y="518"/>
                  </a:lnTo>
                  <a:lnTo>
                    <a:pt x="41" y="518"/>
                  </a:lnTo>
                  <a:cubicBezTo>
                    <a:pt x="124" y="518"/>
                    <a:pt x="217" y="518"/>
                    <a:pt x="300" y="435"/>
                  </a:cubicBezTo>
                  <a:lnTo>
                    <a:pt x="341" y="384"/>
                  </a:lnTo>
                  <a:lnTo>
                    <a:pt x="341" y="342"/>
                  </a:lnTo>
                  <a:cubicBezTo>
                    <a:pt x="383" y="218"/>
                    <a:pt x="341" y="84"/>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42"/>
            <p:cNvSpPr/>
            <p:nvPr/>
          </p:nvSpPr>
          <p:spPr>
            <a:xfrm>
              <a:off x="5083500" y="4290600"/>
              <a:ext cx="7525" cy="8550"/>
            </a:xfrm>
            <a:custGeom>
              <a:rect b="b" l="l" r="r" t="t"/>
              <a:pathLst>
                <a:path extrusionOk="0" h="342" w="301">
                  <a:moveTo>
                    <a:pt x="42" y="0"/>
                  </a:moveTo>
                  <a:cubicBezTo>
                    <a:pt x="42" y="42"/>
                    <a:pt x="0" y="83"/>
                    <a:pt x="42" y="166"/>
                  </a:cubicBezTo>
                  <a:cubicBezTo>
                    <a:pt x="42" y="217"/>
                    <a:pt x="83" y="300"/>
                    <a:pt x="124" y="341"/>
                  </a:cubicBezTo>
                  <a:lnTo>
                    <a:pt x="218" y="341"/>
                  </a:ln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42"/>
            <p:cNvSpPr/>
            <p:nvPr/>
          </p:nvSpPr>
          <p:spPr>
            <a:xfrm>
              <a:off x="5019900" y="4263700"/>
              <a:ext cx="12950" cy="10000"/>
            </a:xfrm>
            <a:custGeom>
              <a:rect b="b" l="l" r="r" t="t"/>
              <a:pathLst>
                <a:path extrusionOk="0" h="400" w="518">
                  <a:moveTo>
                    <a:pt x="1" y="1"/>
                  </a:moveTo>
                  <a:lnTo>
                    <a:pt x="1" y="125"/>
                  </a:lnTo>
                  <a:lnTo>
                    <a:pt x="1" y="208"/>
                  </a:lnTo>
                  <a:lnTo>
                    <a:pt x="42" y="259"/>
                  </a:lnTo>
                  <a:cubicBezTo>
                    <a:pt x="84" y="301"/>
                    <a:pt x="135" y="342"/>
                    <a:pt x="177" y="383"/>
                  </a:cubicBezTo>
                  <a:cubicBezTo>
                    <a:pt x="199" y="395"/>
                    <a:pt x="225" y="400"/>
                    <a:pt x="252" y="400"/>
                  </a:cubicBezTo>
                  <a:cubicBezTo>
                    <a:pt x="328" y="400"/>
                    <a:pt x="416" y="361"/>
                    <a:pt x="477" y="301"/>
                  </a:cubicBezTo>
                  <a:cubicBezTo>
                    <a:pt x="477" y="301"/>
                    <a:pt x="518" y="259"/>
                    <a:pt x="518" y="20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42"/>
            <p:cNvSpPr/>
            <p:nvPr/>
          </p:nvSpPr>
          <p:spPr>
            <a:xfrm>
              <a:off x="4959675" y="4239925"/>
              <a:ext cx="9600" cy="7275"/>
            </a:xfrm>
            <a:custGeom>
              <a:rect b="b" l="l" r="r" t="t"/>
              <a:pathLst>
                <a:path extrusionOk="0" h="291" w="384">
                  <a:moveTo>
                    <a:pt x="125" y="1"/>
                  </a:moveTo>
                  <a:lnTo>
                    <a:pt x="1" y="259"/>
                  </a:lnTo>
                  <a:lnTo>
                    <a:pt x="84" y="259"/>
                  </a:lnTo>
                  <a:cubicBezTo>
                    <a:pt x="84" y="280"/>
                    <a:pt x="94" y="290"/>
                    <a:pt x="110" y="290"/>
                  </a:cubicBezTo>
                  <a:cubicBezTo>
                    <a:pt x="125" y="290"/>
                    <a:pt x="146" y="280"/>
                    <a:pt x="166" y="259"/>
                  </a:cubicBezTo>
                  <a:cubicBezTo>
                    <a:pt x="259" y="259"/>
                    <a:pt x="342" y="218"/>
                    <a:pt x="384" y="125"/>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42"/>
            <p:cNvSpPr/>
            <p:nvPr/>
          </p:nvSpPr>
          <p:spPr>
            <a:xfrm>
              <a:off x="4979075" y="4542600"/>
              <a:ext cx="8550" cy="7525"/>
            </a:xfrm>
            <a:custGeom>
              <a:rect b="b" l="l" r="r" t="t"/>
              <a:pathLst>
                <a:path extrusionOk="0" h="301" w="342">
                  <a:moveTo>
                    <a:pt x="218" y="1"/>
                  </a:moveTo>
                  <a:cubicBezTo>
                    <a:pt x="124" y="42"/>
                    <a:pt x="83" y="42"/>
                    <a:pt x="42" y="83"/>
                  </a:cubicBezTo>
                  <a:cubicBezTo>
                    <a:pt x="42" y="125"/>
                    <a:pt x="0" y="125"/>
                    <a:pt x="0" y="166"/>
                  </a:cubicBezTo>
                  <a:lnTo>
                    <a:pt x="259" y="301"/>
                  </a:lnTo>
                  <a:lnTo>
                    <a:pt x="342" y="42"/>
                  </a:lnTo>
                  <a:cubicBezTo>
                    <a:pt x="300" y="1"/>
                    <a:pt x="259" y="1"/>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42"/>
            <p:cNvSpPr/>
            <p:nvPr/>
          </p:nvSpPr>
          <p:spPr>
            <a:xfrm>
              <a:off x="4914450" y="4516750"/>
              <a:ext cx="13975" cy="9600"/>
            </a:xfrm>
            <a:custGeom>
              <a:rect b="b" l="l" r="r" t="t"/>
              <a:pathLst>
                <a:path extrusionOk="0" h="384" w="559">
                  <a:moveTo>
                    <a:pt x="166" y="1"/>
                  </a:moveTo>
                  <a:cubicBezTo>
                    <a:pt x="125" y="1"/>
                    <a:pt x="125" y="42"/>
                    <a:pt x="125" y="42"/>
                  </a:cubicBezTo>
                  <a:cubicBezTo>
                    <a:pt x="83" y="42"/>
                    <a:pt x="42" y="84"/>
                    <a:pt x="42" y="125"/>
                  </a:cubicBezTo>
                  <a:cubicBezTo>
                    <a:pt x="42" y="125"/>
                    <a:pt x="1" y="125"/>
                    <a:pt x="1" y="166"/>
                  </a:cubicBezTo>
                  <a:lnTo>
                    <a:pt x="518" y="383"/>
                  </a:lnTo>
                  <a:cubicBezTo>
                    <a:pt x="559" y="259"/>
                    <a:pt x="518" y="84"/>
                    <a:pt x="425" y="42"/>
                  </a:cubicBezTo>
                  <a:cubicBezTo>
                    <a:pt x="383" y="42"/>
                    <a:pt x="383" y="1"/>
                    <a:pt x="3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42"/>
            <p:cNvSpPr/>
            <p:nvPr/>
          </p:nvSpPr>
          <p:spPr>
            <a:xfrm>
              <a:off x="5003875" y="4478650"/>
              <a:ext cx="10625" cy="13325"/>
            </a:xfrm>
            <a:custGeom>
              <a:rect b="b" l="l" r="r" t="t"/>
              <a:pathLst>
                <a:path extrusionOk="0" h="533" w="425">
                  <a:moveTo>
                    <a:pt x="332" y="1"/>
                  </a:moveTo>
                  <a:cubicBezTo>
                    <a:pt x="224" y="1"/>
                    <a:pt x="106" y="56"/>
                    <a:pt x="42" y="191"/>
                  </a:cubicBezTo>
                  <a:cubicBezTo>
                    <a:pt x="1" y="315"/>
                    <a:pt x="84" y="491"/>
                    <a:pt x="208" y="532"/>
                  </a:cubicBezTo>
                  <a:lnTo>
                    <a:pt x="425" y="15"/>
                  </a:lnTo>
                  <a:cubicBezTo>
                    <a:pt x="396" y="6"/>
                    <a:pt x="364" y="1"/>
                    <a:pt x="33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42"/>
            <p:cNvSpPr/>
            <p:nvPr/>
          </p:nvSpPr>
          <p:spPr>
            <a:xfrm>
              <a:off x="4939275" y="4452350"/>
              <a:ext cx="16050" cy="13575"/>
            </a:xfrm>
            <a:custGeom>
              <a:rect b="b" l="l" r="r" t="t"/>
              <a:pathLst>
                <a:path extrusionOk="0" h="543" w="642">
                  <a:moveTo>
                    <a:pt x="312" y="0"/>
                  </a:moveTo>
                  <a:cubicBezTo>
                    <a:pt x="212" y="0"/>
                    <a:pt x="113" y="68"/>
                    <a:pt x="83" y="157"/>
                  </a:cubicBezTo>
                  <a:cubicBezTo>
                    <a:pt x="0" y="292"/>
                    <a:pt x="83" y="468"/>
                    <a:pt x="207" y="509"/>
                  </a:cubicBezTo>
                  <a:cubicBezTo>
                    <a:pt x="256" y="532"/>
                    <a:pt x="301" y="542"/>
                    <a:pt x="343" y="542"/>
                  </a:cubicBezTo>
                  <a:cubicBezTo>
                    <a:pt x="453" y="542"/>
                    <a:pt x="540" y="472"/>
                    <a:pt x="600" y="375"/>
                  </a:cubicBezTo>
                  <a:cubicBezTo>
                    <a:pt x="641" y="251"/>
                    <a:pt x="559" y="75"/>
                    <a:pt x="424" y="33"/>
                  </a:cubicBezTo>
                  <a:cubicBezTo>
                    <a:pt x="389" y="10"/>
                    <a:pt x="351" y="0"/>
                    <a:pt x="31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42"/>
            <p:cNvSpPr/>
            <p:nvPr/>
          </p:nvSpPr>
          <p:spPr>
            <a:xfrm>
              <a:off x="4894025" y="4471150"/>
              <a:ext cx="16050" cy="13700"/>
            </a:xfrm>
            <a:custGeom>
              <a:rect b="b" l="l" r="r" t="t"/>
              <a:pathLst>
                <a:path extrusionOk="0" h="548" w="642">
                  <a:moveTo>
                    <a:pt x="331" y="1"/>
                  </a:moveTo>
                  <a:cubicBezTo>
                    <a:pt x="225" y="1"/>
                    <a:pt x="115" y="55"/>
                    <a:pt x="84" y="181"/>
                  </a:cubicBezTo>
                  <a:cubicBezTo>
                    <a:pt x="1" y="315"/>
                    <a:pt x="84" y="491"/>
                    <a:pt x="208" y="532"/>
                  </a:cubicBezTo>
                  <a:cubicBezTo>
                    <a:pt x="239" y="542"/>
                    <a:pt x="273" y="547"/>
                    <a:pt x="307" y="547"/>
                  </a:cubicBezTo>
                  <a:cubicBezTo>
                    <a:pt x="419" y="547"/>
                    <a:pt x="537" y="491"/>
                    <a:pt x="601" y="357"/>
                  </a:cubicBezTo>
                  <a:cubicBezTo>
                    <a:pt x="642" y="233"/>
                    <a:pt x="559" y="57"/>
                    <a:pt x="425" y="15"/>
                  </a:cubicBezTo>
                  <a:cubicBezTo>
                    <a:pt x="395" y="6"/>
                    <a:pt x="363" y="1"/>
                    <a:pt x="33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42"/>
            <p:cNvSpPr/>
            <p:nvPr/>
          </p:nvSpPr>
          <p:spPr>
            <a:xfrm>
              <a:off x="4958650" y="4497575"/>
              <a:ext cx="16050" cy="14050"/>
            </a:xfrm>
            <a:custGeom>
              <a:rect b="b" l="l" r="r" t="t"/>
              <a:pathLst>
                <a:path extrusionOk="0" h="562" w="642">
                  <a:moveTo>
                    <a:pt x="294" y="0"/>
                  </a:moveTo>
                  <a:cubicBezTo>
                    <a:pt x="188" y="0"/>
                    <a:pt x="102" y="68"/>
                    <a:pt x="42" y="158"/>
                  </a:cubicBezTo>
                  <a:cubicBezTo>
                    <a:pt x="1" y="292"/>
                    <a:pt x="83" y="468"/>
                    <a:pt x="207" y="551"/>
                  </a:cubicBezTo>
                  <a:cubicBezTo>
                    <a:pt x="231" y="558"/>
                    <a:pt x="256" y="561"/>
                    <a:pt x="281" y="561"/>
                  </a:cubicBezTo>
                  <a:cubicBezTo>
                    <a:pt x="399" y="561"/>
                    <a:pt x="525" y="486"/>
                    <a:pt x="559" y="375"/>
                  </a:cubicBezTo>
                  <a:cubicBezTo>
                    <a:pt x="642" y="251"/>
                    <a:pt x="559" y="75"/>
                    <a:pt x="425" y="34"/>
                  </a:cubicBezTo>
                  <a:cubicBezTo>
                    <a:pt x="378" y="11"/>
                    <a:pt x="335" y="0"/>
                    <a:pt x="2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42"/>
            <p:cNvSpPr/>
            <p:nvPr/>
          </p:nvSpPr>
          <p:spPr>
            <a:xfrm>
              <a:off x="4920925" y="4406625"/>
              <a:ext cx="16050" cy="14050"/>
            </a:xfrm>
            <a:custGeom>
              <a:rect b="b" l="l" r="r" t="t"/>
              <a:pathLst>
                <a:path extrusionOk="0" h="562" w="642">
                  <a:moveTo>
                    <a:pt x="339" y="1"/>
                  </a:moveTo>
                  <a:cubicBezTo>
                    <a:pt x="213" y="1"/>
                    <a:pt x="110" y="75"/>
                    <a:pt x="41" y="177"/>
                  </a:cubicBezTo>
                  <a:cubicBezTo>
                    <a:pt x="0" y="312"/>
                    <a:pt x="41" y="487"/>
                    <a:pt x="217" y="529"/>
                  </a:cubicBezTo>
                  <a:cubicBezTo>
                    <a:pt x="252" y="552"/>
                    <a:pt x="290" y="562"/>
                    <a:pt x="328" y="562"/>
                  </a:cubicBezTo>
                  <a:cubicBezTo>
                    <a:pt x="428" y="562"/>
                    <a:pt x="529" y="492"/>
                    <a:pt x="558" y="394"/>
                  </a:cubicBezTo>
                  <a:cubicBezTo>
                    <a:pt x="641" y="270"/>
                    <a:pt x="558" y="94"/>
                    <a:pt x="424" y="12"/>
                  </a:cubicBezTo>
                  <a:cubicBezTo>
                    <a:pt x="395" y="4"/>
                    <a:pt x="366" y="1"/>
                    <a:pt x="33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42"/>
            <p:cNvSpPr/>
            <p:nvPr/>
          </p:nvSpPr>
          <p:spPr>
            <a:xfrm>
              <a:off x="4984500" y="4433425"/>
              <a:ext cx="16050" cy="13675"/>
            </a:xfrm>
            <a:custGeom>
              <a:rect b="b" l="l" r="r" t="t"/>
              <a:pathLst>
                <a:path extrusionOk="0" h="547" w="642">
                  <a:moveTo>
                    <a:pt x="332" y="0"/>
                  </a:moveTo>
                  <a:cubicBezTo>
                    <a:pt x="226" y="0"/>
                    <a:pt x="115" y="56"/>
                    <a:pt x="83" y="191"/>
                  </a:cubicBezTo>
                  <a:cubicBezTo>
                    <a:pt x="1" y="315"/>
                    <a:pt x="83" y="491"/>
                    <a:pt x="207" y="532"/>
                  </a:cubicBezTo>
                  <a:cubicBezTo>
                    <a:pt x="248" y="542"/>
                    <a:pt x="287" y="547"/>
                    <a:pt x="323" y="547"/>
                  </a:cubicBezTo>
                  <a:cubicBezTo>
                    <a:pt x="443" y="547"/>
                    <a:pt x="537" y="491"/>
                    <a:pt x="600" y="356"/>
                  </a:cubicBezTo>
                  <a:cubicBezTo>
                    <a:pt x="642" y="232"/>
                    <a:pt x="600" y="56"/>
                    <a:pt x="424" y="15"/>
                  </a:cubicBezTo>
                  <a:cubicBezTo>
                    <a:pt x="396" y="5"/>
                    <a:pt x="364"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42"/>
            <p:cNvSpPr/>
            <p:nvPr/>
          </p:nvSpPr>
          <p:spPr>
            <a:xfrm>
              <a:off x="4857325" y="4490900"/>
              <a:ext cx="6500" cy="8575"/>
            </a:xfrm>
            <a:custGeom>
              <a:rect b="b" l="l" r="r" t="t"/>
              <a:pathLst>
                <a:path extrusionOk="0" h="343" w="260">
                  <a:moveTo>
                    <a:pt x="83" y="1"/>
                  </a:moveTo>
                  <a:lnTo>
                    <a:pt x="1" y="259"/>
                  </a:lnTo>
                  <a:lnTo>
                    <a:pt x="259" y="342"/>
                  </a:lnTo>
                  <a:lnTo>
                    <a:pt x="259" y="301"/>
                  </a:lnTo>
                  <a:lnTo>
                    <a:pt x="259" y="259"/>
                  </a:lnTo>
                  <a:cubicBezTo>
                    <a:pt x="259" y="125"/>
                    <a:pt x="218"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42"/>
            <p:cNvSpPr/>
            <p:nvPr/>
          </p:nvSpPr>
          <p:spPr>
            <a:xfrm>
              <a:off x="4881100" y="4426300"/>
              <a:ext cx="9600" cy="12950"/>
            </a:xfrm>
            <a:custGeom>
              <a:rect b="b" l="l" r="r" t="t"/>
              <a:pathLst>
                <a:path extrusionOk="0" h="518" w="384">
                  <a:moveTo>
                    <a:pt x="208" y="0"/>
                  </a:moveTo>
                  <a:lnTo>
                    <a:pt x="1" y="517"/>
                  </a:lnTo>
                  <a:lnTo>
                    <a:pt x="125" y="517"/>
                  </a:lnTo>
                  <a:cubicBezTo>
                    <a:pt x="208" y="517"/>
                    <a:pt x="301" y="424"/>
                    <a:pt x="342" y="341"/>
                  </a:cubicBezTo>
                  <a:lnTo>
                    <a:pt x="342" y="300"/>
                  </a:lnTo>
                  <a:cubicBezTo>
                    <a:pt x="383" y="166"/>
                    <a:pt x="301" y="42"/>
                    <a:pt x="2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42"/>
            <p:cNvSpPr/>
            <p:nvPr/>
          </p:nvSpPr>
          <p:spPr>
            <a:xfrm>
              <a:off x="5030775" y="4418800"/>
              <a:ext cx="7525" cy="8550"/>
            </a:xfrm>
            <a:custGeom>
              <a:rect b="b" l="l" r="r" t="t"/>
              <a:pathLst>
                <a:path extrusionOk="0" h="342" w="301">
                  <a:moveTo>
                    <a:pt x="42" y="0"/>
                  </a:moveTo>
                  <a:cubicBezTo>
                    <a:pt x="0" y="42"/>
                    <a:pt x="0" y="124"/>
                    <a:pt x="42" y="166"/>
                  </a:cubicBezTo>
                  <a:cubicBezTo>
                    <a:pt x="42" y="207"/>
                    <a:pt x="83" y="300"/>
                    <a:pt x="124" y="342"/>
                  </a:cubicBezTo>
                  <a:lnTo>
                    <a:pt x="166" y="342"/>
                  </a:ln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42"/>
            <p:cNvSpPr/>
            <p:nvPr/>
          </p:nvSpPr>
          <p:spPr>
            <a:xfrm>
              <a:off x="4967175" y="4391650"/>
              <a:ext cx="12950" cy="10250"/>
            </a:xfrm>
            <a:custGeom>
              <a:rect b="b" l="l" r="r" t="t"/>
              <a:pathLst>
                <a:path extrusionOk="0" h="410" w="518">
                  <a:moveTo>
                    <a:pt x="1" y="1"/>
                  </a:moveTo>
                  <a:lnTo>
                    <a:pt x="1" y="135"/>
                  </a:lnTo>
                  <a:lnTo>
                    <a:pt x="1" y="218"/>
                  </a:lnTo>
                  <a:cubicBezTo>
                    <a:pt x="1" y="259"/>
                    <a:pt x="42" y="259"/>
                    <a:pt x="42" y="259"/>
                  </a:cubicBezTo>
                  <a:cubicBezTo>
                    <a:pt x="84" y="311"/>
                    <a:pt x="125" y="352"/>
                    <a:pt x="177" y="394"/>
                  </a:cubicBezTo>
                  <a:cubicBezTo>
                    <a:pt x="199" y="405"/>
                    <a:pt x="224" y="410"/>
                    <a:pt x="251" y="410"/>
                  </a:cubicBezTo>
                  <a:cubicBezTo>
                    <a:pt x="324" y="410"/>
                    <a:pt x="408" y="371"/>
                    <a:pt x="476" y="311"/>
                  </a:cubicBezTo>
                  <a:cubicBezTo>
                    <a:pt x="476" y="311"/>
                    <a:pt x="518" y="259"/>
                    <a:pt x="518" y="21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42"/>
            <p:cNvSpPr/>
            <p:nvPr/>
          </p:nvSpPr>
          <p:spPr>
            <a:xfrm>
              <a:off x="4906950" y="4368125"/>
              <a:ext cx="9600" cy="7525"/>
            </a:xfrm>
            <a:custGeom>
              <a:rect b="b" l="l" r="r" t="t"/>
              <a:pathLst>
                <a:path extrusionOk="0" h="301" w="384">
                  <a:moveTo>
                    <a:pt x="125" y="1"/>
                  </a:moveTo>
                  <a:lnTo>
                    <a:pt x="1" y="259"/>
                  </a:lnTo>
                  <a:cubicBezTo>
                    <a:pt x="42" y="259"/>
                    <a:pt x="42" y="301"/>
                    <a:pt x="42" y="301"/>
                  </a:cubicBezTo>
                  <a:lnTo>
                    <a:pt x="166" y="301"/>
                  </a:lnTo>
                  <a:lnTo>
                    <a:pt x="208" y="259"/>
                  </a:lnTo>
                  <a:cubicBezTo>
                    <a:pt x="259" y="259"/>
                    <a:pt x="301" y="218"/>
                    <a:pt x="342" y="166"/>
                  </a:cubicBezTo>
                  <a:cubicBezTo>
                    <a:pt x="342" y="166"/>
                    <a:pt x="342" y="125"/>
                    <a:pt x="383" y="125"/>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42"/>
            <p:cNvSpPr/>
            <p:nvPr/>
          </p:nvSpPr>
          <p:spPr>
            <a:xfrm>
              <a:off x="4926350" y="4670800"/>
              <a:ext cx="8550" cy="7525"/>
            </a:xfrm>
            <a:custGeom>
              <a:rect b="b" l="l" r="r" t="t"/>
              <a:pathLst>
                <a:path extrusionOk="0" h="301" w="342">
                  <a:moveTo>
                    <a:pt x="259" y="1"/>
                  </a:moveTo>
                  <a:cubicBezTo>
                    <a:pt x="207" y="1"/>
                    <a:pt x="166" y="42"/>
                    <a:pt x="124" y="42"/>
                  </a:cubicBezTo>
                  <a:cubicBezTo>
                    <a:pt x="124" y="42"/>
                    <a:pt x="83" y="42"/>
                    <a:pt x="83" y="84"/>
                  </a:cubicBezTo>
                  <a:cubicBezTo>
                    <a:pt x="42" y="84"/>
                    <a:pt x="0" y="125"/>
                    <a:pt x="0" y="166"/>
                  </a:cubicBezTo>
                  <a:lnTo>
                    <a:pt x="259" y="301"/>
                  </a:lnTo>
                  <a:lnTo>
                    <a:pt x="341" y="42"/>
                  </a:lnTo>
                  <a:cubicBezTo>
                    <a:pt x="300" y="42"/>
                    <a:pt x="259"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42"/>
            <p:cNvSpPr/>
            <p:nvPr/>
          </p:nvSpPr>
          <p:spPr>
            <a:xfrm>
              <a:off x="4861725" y="4644950"/>
              <a:ext cx="13975" cy="9600"/>
            </a:xfrm>
            <a:custGeom>
              <a:rect b="b" l="l" r="r" t="t"/>
              <a:pathLst>
                <a:path extrusionOk="0" h="384" w="559">
                  <a:moveTo>
                    <a:pt x="166" y="1"/>
                  </a:moveTo>
                  <a:lnTo>
                    <a:pt x="125" y="42"/>
                  </a:lnTo>
                  <a:cubicBezTo>
                    <a:pt x="83" y="42"/>
                    <a:pt x="42" y="84"/>
                    <a:pt x="42" y="125"/>
                  </a:cubicBezTo>
                  <a:cubicBezTo>
                    <a:pt x="42" y="125"/>
                    <a:pt x="1" y="125"/>
                    <a:pt x="1" y="166"/>
                  </a:cubicBezTo>
                  <a:lnTo>
                    <a:pt x="517" y="383"/>
                  </a:lnTo>
                  <a:cubicBezTo>
                    <a:pt x="559" y="342"/>
                    <a:pt x="559" y="259"/>
                    <a:pt x="517" y="208"/>
                  </a:cubicBezTo>
                  <a:cubicBezTo>
                    <a:pt x="517" y="166"/>
                    <a:pt x="517" y="125"/>
                    <a:pt x="466" y="84"/>
                  </a:cubicBezTo>
                  <a:cubicBezTo>
                    <a:pt x="424" y="42"/>
                    <a:pt x="383" y="42"/>
                    <a:pt x="3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42"/>
            <p:cNvSpPr/>
            <p:nvPr/>
          </p:nvSpPr>
          <p:spPr>
            <a:xfrm>
              <a:off x="4950900" y="4607225"/>
              <a:ext cx="10875" cy="12950"/>
            </a:xfrm>
            <a:custGeom>
              <a:rect b="b" l="l" r="r" t="t"/>
              <a:pathLst>
                <a:path extrusionOk="0" h="518" w="435">
                  <a:moveTo>
                    <a:pt x="311" y="0"/>
                  </a:moveTo>
                  <a:cubicBezTo>
                    <a:pt x="218" y="0"/>
                    <a:pt x="94" y="42"/>
                    <a:pt x="52" y="166"/>
                  </a:cubicBezTo>
                  <a:cubicBezTo>
                    <a:pt x="0" y="259"/>
                    <a:pt x="52" y="342"/>
                    <a:pt x="94" y="424"/>
                  </a:cubicBezTo>
                  <a:cubicBezTo>
                    <a:pt x="135" y="476"/>
                    <a:pt x="176" y="517"/>
                    <a:pt x="218" y="517"/>
                  </a:cubicBezTo>
                  <a:lnTo>
                    <a:pt x="4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42"/>
            <p:cNvSpPr/>
            <p:nvPr/>
          </p:nvSpPr>
          <p:spPr>
            <a:xfrm>
              <a:off x="4886275" y="4580425"/>
              <a:ext cx="16325" cy="14175"/>
            </a:xfrm>
            <a:custGeom>
              <a:rect b="b" l="l" r="r" t="t"/>
              <a:pathLst>
                <a:path extrusionOk="0" h="567" w="653">
                  <a:moveTo>
                    <a:pt x="321" y="1"/>
                  </a:moveTo>
                  <a:cubicBezTo>
                    <a:pt x="222" y="1"/>
                    <a:pt x="123" y="74"/>
                    <a:pt x="94" y="163"/>
                  </a:cubicBezTo>
                  <a:cubicBezTo>
                    <a:pt x="1" y="338"/>
                    <a:pt x="94" y="462"/>
                    <a:pt x="218" y="556"/>
                  </a:cubicBezTo>
                  <a:cubicBezTo>
                    <a:pt x="241" y="563"/>
                    <a:pt x="266" y="566"/>
                    <a:pt x="291" y="566"/>
                  </a:cubicBezTo>
                  <a:cubicBezTo>
                    <a:pt x="408" y="566"/>
                    <a:pt x="534" y="491"/>
                    <a:pt x="611" y="380"/>
                  </a:cubicBezTo>
                  <a:cubicBezTo>
                    <a:pt x="652" y="256"/>
                    <a:pt x="569" y="80"/>
                    <a:pt x="435" y="39"/>
                  </a:cubicBezTo>
                  <a:cubicBezTo>
                    <a:pt x="400" y="12"/>
                    <a:pt x="360"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42"/>
            <p:cNvSpPr/>
            <p:nvPr/>
          </p:nvSpPr>
          <p:spPr>
            <a:xfrm>
              <a:off x="4841050" y="4599375"/>
              <a:ext cx="16300" cy="14125"/>
            </a:xfrm>
            <a:custGeom>
              <a:rect b="b" l="l" r="r" t="t"/>
              <a:pathLst>
                <a:path extrusionOk="0" h="565" w="652">
                  <a:moveTo>
                    <a:pt x="358" y="0"/>
                  </a:moveTo>
                  <a:cubicBezTo>
                    <a:pt x="248" y="0"/>
                    <a:pt x="127" y="80"/>
                    <a:pt x="93" y="180"/>
                  </a:cubicBezTo>
                  <a:cubicBezTo>
                    <a:pt x="0" y="314"/>
                    <a:pt x="93" y="480"/>
                    <a:pt x="218" y="532"/>
                  </a:cubicBezTo>
                  <a:cubicBezTo>
                    <a:pt x="255" y="554"/>
                    <a:pt x="294" y="565"/>
                    <a:pt x="334" y="565"/>
                  </a:cubicBezTo>
                  <a:cubicBezTo>
                    <a:pt x="438" y="565"/>
                    <a:pt x="543" y="494"/>
                    <a:pt x="610" y="397"/>
                  </a:cubicBezTo>
                  <a:cubicBezTo>
                    <a:pt x="652" y="221"/>
                    <a:pt x="569" y="97"/>
                    <a:pt x="435" y="15"/>
                  </a:cubicBezTo>
                  <a:cubicBezTo>
                    <a:pt x="411" y="5"/>
                    <a:pt x="385" y="0"/>
                    <a:pt x="3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42"/>
            <p:cNvSpPr/>
            <p:nvPr/>
          </p:nvSpPr>
          <p:spPr>
            <a:xfrm>
              <a:off x="4905675" y="4625675"/>
              <a:ext cx="15275" cy="14250"/>
            </a:xfrm>
            <a:custGeom>
              <a:rect b="b" l="l" r="r" t="t"/>
              <a:pathLst>
                <a:path extrusionOk="0" h="570" w="611">
                  <a:moveTo>
                    <a:pt x="297" y="0"/>
                  </a:moveTo>
                  <a:cubicBezTo>
                    <a:pt x="192" y="0"/>
                    <a:pt x="111" y="73"/>
                    <a:pt x="52" y="162"/>
                  </a:cubicBezTo>
                  <a:cubicBezTo>
                    <a:pt x="0" y="338"/>
                    <a:pt x="52" y="462"/>
                    <a:pt x="217" y="555"/>
                  </a:cubicBezTo>
                  <a:cubicBezTo>
                    <a:pt x="249" y="564"/>
                    <a:pt x="282" y="570"/>
                    <a:pt x="314" y="570"/>
                  </a:cubicBezTo>
                  <a:cubicBezTo>
                    <a:pt x="423" y="570"/>
                    <a:pt x="529" y="514"/>
                    <a:pt x="569" y="379"/>
                  </a:cubicBezTo>
                  <a:cubicBezTo>
                    <a:pt x="610" y="255"/>
                    <a:pt x="569" y="79"/>
                    <a:pt x="434" y="38"/>
                  </a:cubicBezTo>
                  <a:cubicBezTo>
                    <a:pt x="385" y="12"/>
                    <a:pt x="339" y="0"/>
                    <a:pt x="29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42"/>
            <p:cNvSpPr/>
            <p:nvPr/>
          </p:nvSpPr>
          <p:spPr>
            <a:xfrm>
              <a:off x="4868175" y="4535200"/>
              <a:ext cx="15025" cy="14150"/>
            </a:xfrm>
            <a:custGeom>
              <a:rect b="b" l="l" r="r" t="t"/>
              <a:pathLst>
                <a:path extrusionOk="0" h="566" w="601">
                  <a:moveTo>
                    <a:pt x="292" y="0"/>
                  </a:moveTo>
                  <a:cubicBezTo>
                    <a:pt x="187" y="0"/>
                    <a:pt x="102" y="73"/>
                    <a:pt x="42" y="162"/>
                  </a:cubicBezTo>
                  <a:cubicBezTo>
                    <a:pt x="1" y="297"/>
                    <a:pt x="42" y="462"/>
                    <a:pt x="208" y="555"/>
                  </a:cubicBezTo>
                  <a:cubicBezTo>
                    <a:pt x="231" y="562"/>
                    <a:pt x="256" y="566"/>
                    <a:pt x="281" y="566"/>
                  </a:cubicBezTo>
                  <a:cubicBezTo>
                    <a:pt x="400" y="566"/>
                    <a:pt x="525" y="490"/>
                    <a:pt x="559" y="379"/>
                  </a:cubicBezTo>
                  <a:cubicBezTo>
                    <a:pt x="601" y="255"/>
                    <a:pt x="559" y="80"/>
                    <a:pt x="425" y="38"/>
                  </a:cubicBezTo>
                  <a:cubicBezTo>
                    <a:pt x="378" y="12"/>
                    <a:pt x="334"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42"/>
            <p:cNvSpPr/>
            <p:nvPr/>
          </p:nvSpPr>
          <p:spPr>
            <a:xfrm>
              <a:off x="4931525" y="4561625"/>
              <a:ext cx="16300" cy="14150"/>
            </a:xfrm>
            <a:custGeom>
              <a:rect b="b" l="l" r="r" t="t"/>
              <a:pathLst>
                <a:path extrusionOk="0" h="566" w="652">
                  <a:moveTo>
                    <a:pt x="340" y="0"/>
                  </a:moveTo>
                  <a:cubicBezTo>
                    <a:pt x="235" y="0"/>
                    <a:pt x="125" y="54"/>
                    <a:pt x="93" y="181"/>
                  </a:cubicBezTo>
                  <a:cubicBezTo>
                    <a:pt x="0" y="315"/>
                    <a:pt x="93" y="491"/>
                    <a:pt x="217" y="532"/>
                  </a:cubicBezTo>
                  <a:cubicBezTo>
                    <a:pt x="266" y="555"/>
                    <a:pt x="310" y="565"/>
                    <a:pt x="351" y="565"/>
                  </a:cubicBezTo>
                  <a:cubicBezTo>
                    <a:pt x="459" y="565"/>
                    <a:pt x="543" y="495"/>
                    <a:pt x="610" y="398"/>
                  </a:cubicBezTo>
                  <a:cubicBezTo>
                    <a:pt x="651" y="232"/>
                    <a:pt x="569" y="98"/>
                    <a:pt x="434" y="15"/>
                  </a:cubicBezTo>
                  <a:cubicBezTo>
                    <a:pt x="405" y="5"/>
                    <a:pt x="373" y="0"/>
                    <a:pt x="34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42"/>
            <p:cNvSpPr/>
            <p:nvPr/>
          </p:nvSpPr>
          <p:spPr>
            <a:xfrm>
              <a:off x="4803575" y="4619125"/>
              <a:ext cx="7525" cy="8550"/>
            </a:xfrm>
            <a:custGeom>
              <a:rect b="b" l="l" r="r" t="t"/>
              <a:pathLst>
                <a:path extrusionOk="0" h="342" w="301">
                  <a:moveTo>
                    <a:pt x="124" y="0"/>
                  </a:moveTo>
                  <a:lnTo>
                    <a:pt x="0" y="259"/>
                  </a:lnTo>
                  <a:lnTo>
                    <a:pt x="259" y="341"/>
                  </a:lnTo>
                  <a:cubicBezTo>
                    <a:pt x="300" y="341"/>
                    <a:pt x="300" y="300"/>
                    <a:pt x="300" y="300"/>
                  </a:cubicBezTo>
                  <a:cubicBezTo>
                    <a:pt x="300" y="259"/>
                    <a:pt x="300" y="165"/>
                    <a:pt x="259" y="124"/>
                  </a:cubicBezTo>
                  <a:lnTo>
                    <a:pt x="259" y="83"/>
                  </a:lnTo>
                  <a:cubicBezTo>
                    <a:pt x="207" y="83"/>
                    <a:pt x="207" y="41"/>
                    <a:pt x="1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42"/>
            <p:cNvSpPr/>
            <p:nvPr/>
          </p:nvSpPr>
          <p:spPr>
            <a:xfrm>
              <a:off x="4828125" y="4554500"/>
              <a:ext cx="9850" cy="13775"/>
            </a:xfrm>
            <a:custGeom>
              <a:rect b="b" l="l" r="r" t="t"/>
              <a:pathLst>
                <a:path extrusionOk="0" h="551" w="394">
                  <a:moveTo>
                    <a:pt x="176" y="0"/>
                  </a:moveTo>
                  <a:lnTo>
                    <a:pt x="0" y="517"/>
                  </a:lnTo>
                  <a:cubicBezTo>
                    <a:pt x="38" y="540"/>
                    <a:pt x="78" y="550"/>
                    <a:pt x="118" y="550"/>
                  </a:cubicBezTo>
                  <a:cubicBezTo>
                    <a:pt x="222" y="550"/>
                    <a:pt x="322" y="480"/>
                    <a:pt x="352" y="383"/>
                  </a:cubicBezTo>
                  <a:cubicBezTo>
                    <a:pt x="393" y="207"/>
                    <a:pt x="352" y="83"/>
                    <a:pt x="1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42"/>
            <p:cNvSpPr/>
            <p:nvPr/>
          </p:nvSpPr>
          <p:spPr>
            <a:xfrm>
              <a:off x="4978050" y="4546750"/>
              <a:ext cx="7500" cy="9825"/>
            </a:xfrm>
            <a:custGeom>
              <a:rect b="b" l="l" r="r" t="t"/>
              <a:pathLst>
                <a:path extrusionOk="0" h="393" w="300">
                  <a:moveTo>
                    <a:pt x="41" y="0"/>
                  </a:moveTo>
                  <a:cubicBezTo>
                    <a:pt x="41" y="52"/>
                    <a:pt x="41" y="52"/>
                    <a:pt x="0" y="52"/>
                  </a:cubicBezTo>
                  <a:lnTo>
                    <a:pt x="0" y="135"/>
                  </a:lnTo>
                  <a:cubicBezTo>
                    <a:pt x="0" y="217"/>
                    <a:pt x="83" y="352"/>
                    <a:pt x="165" y="393"/>
                  </a:cubicBezTo>
                  <a:lnTo>
                    <a:pt x="300" y="135"/>
                  </a:lnTo>
                  <a:lnTo>
                    <a:pt x="4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42"/>
            <p:cNvSpPr/>
            <p:nvPr/>
          </p:nvSpPr>
          <p:spPr>
            <a:xfrm>
              <a:off x="4914450" y="4520900"/>
              <a:ext cx="12950" cy="9225"/>
            </a:xfrm>
            <a:custGeom>
              <a:rect b="b" l="l" r="r" t="t"/>
              <a:pathLst>
                <a:path extrusionOk="0" h="369" w="518">
                  <a:moveTo>
                    <a:pt x="1" y="0"/>
                  </a:moveTo>
                  <a:lnTo>
                    <a:pt x="1" y="93"/>
                  </a:lnTo>
                  <a:cubicBezTo>
                    <a:pt x="1" y="217"/>
                    <a:pt x="42" y="310"/>
                    <a:pt x="166" y="352"/>
                  </a:cubicBezTo>
                  <a:cubicBezTo>
                    <a:pt x="193" y="364"/>
                    <a:pt x="223" y="369"/>
                    <a:pt x="254" y="369"/>
                  </a:cubicBezTo>
                  <a:cubicBezTo>
                    <a:pt x="329" y="369"/>
                    <a:pt x="410" y="340"/>
                    <a:pt x="476" y="310"/>
                  </a:cubicBezTo>
                  <a:cubicBezTo>
                    <a:pt x="476" y="259"/>
                    <a:pt x="518" y="217"/>
                    <a:pt x="518" y="21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42"/>
            <p:cNvSpPr/>
            <p:nvPr/>
          </p:nvSpPr>
          <p:spPr>
            <a:xfrm>
              <a:off x="4853975" y="4497375"/>
              <a:ext cx="9850" cy="6475"/>
            </a:xfrm>
            <a:custGeom>
              <a:rect b="b" l="l" r="r" t="t"/>
              <a:pathLst>
                <a:path extrusionOk="0" h="259" w="394">
                  <a:moveTo>
                    <a:pt x="135" y="0"/>
                  </a:moveTo>
                  <a:lnTo>
                    <a:pt x="0" y="259"/>
                  </a:lnTo>
                  <a:lnTo>
                    <a:pt x="176" y="259"/>
                  </a:lnTo>
                  <a:cubicBezTo>
                    <a:pt x="259" y="259"/>
                    <a:pt x="311" y="217"/>
                    <a:pt x="352" y="124"/>
                  </a:cubicBezTo>
                  <a:cubicBezTo>
                    <a:pt x="352" y="124"/>
                    <a:pt x="352" y="83"/>
                    <a:pt x="393"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42"/>
            <p:cNvSpPr/>
            <p:nvPr/>
          </p:nvSpPr>
          <p:spPr>
            <a:xfrm>
              <a:off x="4873350" y="4799525"/>
              <a:ext cx="8825" cy="7000"/>
            </a:xfrm>
            <a:custGeom>
              <a:rect b="b" l="l" r="r" t="t"/>
              <a:pathLst>
                <a:path extrusionOk="0" h="280" w="353">
                  <a:moveTo>
                    <a:pt x="269" y="1"/>
                  </a:moveTo>
                  <a:cubicBezTo>
                    <a:pt x="194" y="1"/>
                    <a:pt x="112" y="44"/>
                    <a:pt x="52" y="104"/>
                  </a:cubicBezTo>
                  <a:cubicBezTo>
                    <a:pt x="1" y="104"/>
                    <a:pt x="1" y="145"/>
                    <a:pt x="1" y="187"/>
                  </a:cubicBezTo>
                  <a:lnTo>
                    <a:pt x="259" y="280"/>
                  </a:lnTo>
                  <a:lnTo>
                    <a:pt x="352" y="21"/>
                  </a:lnTo>
                  <a:cubicBezTo>
                    <a:pt x="327" y="7"/>
                    <a:pt x="298" y="1"/>
                    <a:pt x="2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42"/>
            <p:cNvSpPr/>
            <p:nvPr/>
          </p:nvSpPr>
          <p:spPr>
            <a:xfrm>
              <a:off x="4808750" y="4773225"/>
              <a:ext cx="14225" cy="9525"/>
            </a:xfrm>
            <a:custGeom>
              <a:rect b="b" l="l" r="r" t="t"/>
              <a:pathLst>
                <a:path extrusionOk="0" h="381" w="569">
                  <a:moveTo>
                    <a:pt x="264" y="1"/>
                  </a:moveTo>
                  <a:cubicBezTo>
                    <a:pt x="230" y="1"/>
                    <a:pt x="196" y="14"/>
                    <a:pt x="176" y="39"/>
                  </a:cubicBezTo>
                  <a:lnTo>
                    <a:pt x="93" y="39"/>
                  </a:lnTo>
                  <a:cubicBezTo>
                    <a:pt x="93" y="81"/>
                    <a:pt x="52" y="81"/>
                    <a:pt x="52" y="122"/>
                  </a:cubicBezTo>
                  <a:cubicBezTo>
                    <a:pt x="0" y="122"/>
                    <a:pt x="0" y="164"/>
                    <a:pt x="0" y="164"/>
                  </a:cubicBezTo>
                  <a:lnTo>
                    <a:pt x="517" y="381"/>
                  </a:lnTo>
                  <a:cubicBezTo>
                    <a:pt x="517" y="339"/>
                    <a:pt x="569" y="246"/>
                    <a:pt x="517" y="205"/>
                  </a:cubicBezTo>
                  <a:cubicBezTo>
                    <a:pt x="517" y="122"/>
                    <a:pt x="476" y="39"/>
                    <a:pt x="352" y="39"/>
                  </a:cubicBezTo>
                  <a:cubicBezTo>
                    <a:pt x="331" y="14"/>
                    <a:pt x="297" y="1"/>
                    <a:pt x="26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42"/>
            <p:cNvSpPr/>
            <p:nvPr/>
          </p:nvSpPr>
          <p:spPr>
            <a:xfrm>
              <a:off x="4899200" y="4735425"/>
              <a:ext cx="9850" cy="12950"/>
            </a:xfrm>
            <a:custGeom>
              <a:rect b="b" l="l" r="r" t="t"/>
              <a:pathLst>
                <a:path extrusionOk="0" h="518" w="394">
                  <a:moveTo>
                    <a:pt x="259" y="1"/>
                  </a:moveTo>
                  <a:cubicBezTo>
                    <a:pt x="176" y="1"/>
                    <a:pt x="52" y="83"/>
                    <a:pt x="1" y="166"/>
                  </a:cubicBezTo>
                  <a:lnTo>
                    <a:pt x="1" y="342"/>
                  </a:lnTo>
                  <a:cubicBezTo>
                    <a:pt x="1" y="425"/>
                    <a:pt x="94" y="518"/>
                    <a:pt x="176" y="518"/>
                  </a:cubicBezTo>
                  <a:lnTo>
                    <a:pt x="394" y="42"/>
                  </a:lnTo>
                  <a:cubicBezTo>
                    <a:pt x="352" y="1"/>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42"/>
            <p:cNvSpPr/>
            <p:nvPr/>
          </p:nvSpPr>
          <p:spPr>
            <a:xfrm>
              <a:off x="4833550" y="4709075"/>
              <a:ext cx="16300" cy="13825"/>
            </a:xfrm>
            <a:custGeom>
              <a:rect b="b" l="l" r="r" t="t"/>
              <a:pathLst>
                <a:path extrusionOk="0" h="553" w="652">
                  <a:moveTo>
                    <a:pt x="326" y="1"/>
                  </a:moveTo>
                  <a:cubicBezTo>
                    <a:pt x="223" y="1"/>
                    <a:pt x="124" y="53"/>
                    <a:pt x="94" y="145"/>
                  </a:cubicBezTo>
                  <a:cubicBezTo>
                    <a:pt x="1" y="321"/>
                    <a:pt x="94" y="486"/>
                    <a:pt x="218" y="538"/>
                  </a:cubicBezTo>
                  <a:cubicBezTo>
                    <a:pt x="249" y="547"/>
                    <a:pt x="282" y="552"/>
                    <a:pt x="315" y="552"/>
                  </a:cubicBezTo>
                  <a:cubicBezTo>
                    <a:pt x="425" y="552"/>
                    <a:pt x="539" y="497"/>
                    <a:pt x="611" y="362"/>
                  </a:cubicBezTo>
                  <a:cubicBezTo>
                    <a:pt x="652" y="227"/>
                    <a:pt x="559" y="62"/>
                    <a:pt x="435" y="21"/>
                  </a:cubicBezTo>
                  <a:cubicBezTo>
                    <a:pt x="400" y="7"/>
                    <a:pt x="363"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42"/>
            <p:cNvSpPr/>
            <p:nvPr/>
          </p:nvSpPr>
          <p:spPr>
            <a:xfrm>
              <a:off x="4788325" y="4728025"/>
              <a:ext cx="16300" cy="13550"/>
            </a:xfrm>
            <a:custGeom>
              <a:rect b="b" l="l" r="r" t="t"/>
              <a:pathLst>
                <a:path extrusionOk="0" h="542" w="652">
                  <a:moveTo>
                    <a:pt x="316" y="0"/>
                  </a:moveTo>
                  <a:cubicBezTo>
                    <a:pt x="216" y="0"/>
                    <a:pt x="123" y="73"/>
                    <a:pt x="93" y="162"/>
                  </a:cubicBezTo>
                  <a:cubicBezTo>
                    <a:pt x="0" y="297"/>
                    <a:pt x="93" y="462"/>
                    <a:pt x="217" y="503"/>
                  </a:cubicBezTo>
                  <a:cubicBezTo>
                    <a:pt x="255" y="530"/>
                    <a:pt x="296" y="541"/>
                    <a:pt x="336" y="541"/>
                  </a:cubicBezTo>
                  <a:cubicBezTo>
                    <a:pt x="436" y="541"/>
                    <a:pt x="529" y="468"/>
                    <a:pt x="559" y="379"/>
                  </a:cubicBezTo>
                  <a:cubicBezTo>
                    <a:pt x="652" y="245"/>
                    <a:pt x="559" y="79"/>
                    <a:pt x="434" y="38"/>
                  </a:cubicBezTo>
                  <a:cubicBezTo>
                    <a:pt x="396" y="12"/>
                    <a:pt x="356"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42"/>
            <p:cNvSpPr/>
            <p:nvPr/>
          </p:nvSpPr>
          <p:spPr>
            <a:xfrm>
              <a:off x="4852925" y="4754325"/>
              <a:ext cx="15275" cy="13800"/>
            </a:xfrm>
            <a:custGeom>
              <a:rect b="b" l="l" r="r" t="t"/>
              <a:pathLst>
                <a:path extrusionOk="0" h="552" w="611">
                  <a:moveTo>
                    <a:pt x="308" y="1"/>
                  </a:moveTo>
                  <a:cubicBezTo>
                    <a:pt x="185" y="1"/>
                    <a:pt x="81" y="61"/>
                    <a:pt x="42" y="185"/>
                  </a:cubicBezTo>
                  <a:cubicBezTo>
                    <a:pt x="1" y="320"/>
                    <a:pt x="42" y="485"/>
                    <a:pt x="218" y="537"/>
                  </a:cubicBezTo>
                  <a:cubicBezTo>
                    <a:pt x="249" y="547"/>
                    <a:pt x="282" y="552"/>
                    <a:pt x="315" y="552"/>
                  </a:cubicBezTo>
                  <a:cubicBezTo>
                    <a:pt x="423" y="552"/>
                    <a:pt x="528" y="496"/>
                    <a:pt x="559" y="361"/>
                  </a:cubicBezTo>
                  <a:cubicBezTo>
                    <a:pt x="611" y="227"/>
                    <a:pt x="559" y="61"/>
                    <a:pt x="435" y="20"/>
                  </a:cubicBezTo>
                  <a:cubicBezTo>
                    <a:pt x="392" y="7"/>
                    <a:pt x="349"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42"/>
            <p:cNvSpPr/>
            <p:nvPr/>
          </p:nvSpPr>
          <p:spPr>
            <a:xfrm>
              <a:off x="4815200" y="4663850"/>
              <a:ext cx="15275" cy="13825"/>
            </a:xfrm>
            <a:custGeom>
              <a:rect b="b" l="l" r="r" t="t"/>
              <a:pathLst>
                <a:path extrusionOk="0" h="553" w="611">
                  <a:moveTo>
                    <a:pt x="285" y="0"/>
                  </a:moveTo>
                  <a:cubicBezTo>
                    <a:pt x="181" y="0"/>
                    <a:pt x="83" y="53"/>
                    <a:pt x="52" y="144"/>
                  </a:cubicBezTo>
                  <a:cubicBezTo>
                    <a:pt x="0" y="320"/>
                    <a:pt x="52" y="444"/>
                    <a:pt x="218" y="537"/>
                  </a:cubicBezTo>
                  <a:cubicBezTo>
                    <a:pt x="249" y="547"/>
                    <a:pt x="282" y="552"/>
                    <a:pt x="315" y="552"/>
                  </a:cubicBezTo>
                  <a:cubicBezTo>
                    <a:pt x="423" y="552"/>
                    <a:pt x="529" y="496"/>
                    <a:pt x="569" y="362"/>
                  </a:cubicBezTo>
                  <a:cubicBezTo>
                    <a:pt x="610" y="227"/>
                    <a:pt x="569" y="62"/>
                    <a:pt x="393" y="20"/>
                  </a:cubicBezTo>
                  <a:cubicBezTo>
                    <a:pt x="358" y="7"/>
                    <a:pt x="321" y="0"/>
                    <a:pt x="28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42"/>
            <p:cNvSpPr/>
            <p:nvPr/>
          </p:nvSpPr>
          <p:spPr>
            <a:xfrm>
              <a:off x="4878775" y="4689825"/>
              <a:ext cx="16325" cy="14150"/>
            </a:xfrm>
            <a:custGeom>
              <a:rect b="b" l="l" r="r" t="t"/>
              <a:pathLst>
                <a:path extrusionOk="0" h="566" w="653">
                  <a:moveTo>
                    <a:pt x="355" y="1"/>
                  </a:moveTo>
                  <a:cubicBezTo>
                    <a:pt x="241" y="1"/>
                    <a:pt x="127" y="81"/>
                    <a:pt x="94" y="181"/>
                  </a:cubicBezTo>
                  <a:cubicBezTo>
                    <a:pt x="1" y="315"/>
                    <a:pt x="94" y="481"/>
                    <a:pt x="218" y="532"/>
                  </a:cubicBezTo>
                  <a:cubicBezTo>
                    <a:pt x="255" y="555"/>
                    <a:pt x="295" y="565"/>
                    <a:pt x="334" y="565"/>
                  </a:cubicBezTo>
                  <a:cubicBezTo>
                    <a:pt x="438" y="565"/>
                    <a:pt x="544" y="495"/>
                    <a:pt x="611" y="398"/>
                  </a:cubicBezTo>
                  <a:cubicBezTo>
                    <a:pt x="652" y="274"/>
                    <a:pt x="559" y="98"/>
                    <a:pt x="435" y="15"/>
                  </a:cubicBezTo>
                  <a:cubicBezTo>
                    <a:pt x="409" y="5"/>
                    <a:pt x="382" y="1"/>
                    <a:pt x="3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42"/>
            <p:cNvSpPr/>
            <p:nvPr/>
          </p:nvSpPr>
          <p:spPr>
            <a:xfrm>
              <a:off x="4750575" y="4747050"/>
              <a:ext cx="7775" cy="8825"/>
            </a:xfrm>
            <a:custGeom>
              <a:rect b="b" l="l" r="r" t="t"/>
              <a:pathLst>
                <a:path extrusionOk="0" h="353" w="311">
                  <a:moveTo>
                    <a:pt x="135" y="1"/>
                  </a:moveTo>
                  <a:lnTo>
                    <a:pt x="1" y="259"/>
                  </a:lnTo>
                  <a:lnTo>
                    <a:pt x="259" y="352"/>
                  </a:lnTo>
                  <a:cubicBezTo>
                    <a:pt x="311" y="352"/>
                    <a:pt x="311" y="352"/>
                    <a:pt x="311" y="311"/>
                  </a:cubicBezTo>
                  <a:cubicBezTo>
                    <a:pt x="311" y="177"/>
                    <a:pt x="259" y="53"/>
                    <a:pt x="1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42"/>
            <p:cNvSpPr/>
            <p:nvPr/>
          </p:nvSpPr>
          <p:spPr>
            <a:xfrm>
              <a:off x="4774350" y="4682450"/>
              <a:ext cx="10900" cy="14225"/>
            </a:xfrm>
            <a:custGeom>
              <a:rect b="b" l="l" r="r" t="t"/>
              <a:pathLst>
                <a:path extrusionOk="0" h="569" w="436">
                  <a:moveTo>
                    <a:pt x="218" y="0"/>
                  </a:moveTo>
                  <a:lnTo>
                    <a:pt x="1" y="517"/>
                  </a:lnTo>
                  <a:cubicBezTo>
                    <a:pt x="42" y="569"/>
                    <a:pt x="42" y="569"/>
                    <a:pt x="84" y="569"/>
                  </a:cubicBezTo>
                  <a:cubicBezTo>
                    <a:pt x="218" y="569"/>
                    <a:pt x="342" y="517"/>
                    <a:pt x="394" y="393"/>
                  </a:cubicBezTo>
                  <a:cubicBezTo>
                    <a:pt x="435" y="259"/>
                    <a:pt x="394" y="135"/>
                    <a:pt x="301" y="52"/>
                  </a:cubicBezTo>
                  <a:cubicBezTo>
                    <a:pt x="259" y="52"/>
                    <a:pt x="259" y="5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42"/>
            <p:cNvSpPr/>
            <p:nvPr/>
          </p:nvSpPr>
          <p:spPr>
            <a:xfrm>
              <a:off x="4925050" y="4674950"/>
              <a:ext cx="7775" cy="9850"/>
            </a:xfrm>
            <a:custGeom>
              <a:rect b="b" l="l" r="r" t="t"/>
              <a:pathLst>
                <a:path extrusionOk="0" h="394" w="311">
                  <a:moveTo>
                    <a:pt x="52" y="0"/>
                  </a:moveTo>
                  <a:cubicBezTo>
                    <a:pt x="52" y="42"/>
                    <a:pt x="1" y="42"/>
                    <a:pt x="1" y="93"/>
                  </a:cubicBezTo>
                  <a:cubicBezTo>
                    <a:pt x="1" y="176"/>
                    <a:pt x="52" y="300"/>
                    <a:pt x="135" y="352"/>
                  </a:cubicBezTo>
                  <a:lnTo>
                    <a:pt x="176" y="393"/>
                  </a:lnTo>
                  <a:lnTo>
                    <a:pt x="311" y="135"/>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42"/>
            <p:cNvSpPr/>
            <p:nvPr/>
          </p:nvSpPr>
          <p:spPr>
            <a:xfrm>
              <a:off x="4861725" y="4649100"/>
              <a:ext cx="12950" cy="9850"/>
            </a:xfrm>
            <a:custGeom>
              <a:rect b="b" l="l" r="r" t="t"/>
              <a:pathLst>
                <a:path extrusionOk="0" h="394" w="518">
                  <a:moveTo>
                    <a:pt x="1" y="0"/>
                  </a:moveTo>
                  <a:lnTo>
                    <a:pt x="1" y="93"/>
                  </a:lnTo>
                  <a:lnTo>
                    <a:pt x="1" y="217"/>
                  </a:lnTo>
                  <a:lnTo>
                    <a:pt x="42" y="259"/>
                  </a:lnTo>
                  <a:cubicBezTo>
                    <a:pt x="42" y="300"/>
                    <a:pt x="83" y="352"/>
                    <a:pt x="166" y="352"/>
                  </a:cubicBezTo>
                  <a:cubicBezTo>
                    <a:pt x="207" y="393"/>
                    <a:pt x="259" y="393"/>
                    <a:pt x="300" y="393"/>
                  </a:cubicBezTo>
                  <a:cubicBezTo>
                    <a:pt x="342" y="393"/>
                    <a:pt x="342" y="352"/>
                    <a:pt x="383" y="352"/>
                  </a:cubicBezTo>
                  <a:cubicBezTo>
                    <a:pt x="383" y="352"/>
                    <a:pt x="424" y="352"/>
                    <a:pt x="466" y="300"/>
                  </a:cubicBezTo>
                  <a:cubicBezTo>
                    <a:pt x="466" y="259"/>
                    <a:pt x="517" y="259"/>
                    <a:pt x="517" y="21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42"/>
            <p:cNvSpPr/>
            <p:nvPr/>
          </p:nvSpPr>
          <p:spPr>
            <a:xfrm>
              <a:off x="4801250" y="4625575"/>
              <a:ext cx="8800" cy="6475"/>
            </a:xfrm>
            <a:custGeom>
              <a:rect b="b" l="l" r="r" t="t"/>
              <a:pathLst>
                <a:path extrusionOk="0" h="259" w="352">
                  <a:moveTo>
                    <a:pt x="93" y="1"/>
                  </a:moveTo>
                  <a:lnTo>
                    <a:pt x="0" y="259"/>
                  </a:lnTo>
                  <a:lnTo>
                    <a:pt x="176" y="259"/>
                  </a:lnTo>
                  <a:cubicBezTo>
                    <a:pt x="259" y="259"/>
                    <a:pt x="352" y="166"/>
                    <a:pt x="352" y="83"/>
                  </a:cubicBezTo>
                  <a:lnTo>
                    <a:pt x="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42"/>
            <p:cNvSpPr/>
            <p:nvPr/>
          </p:nvSpPr>
          <p:spPr>
            <a:xfrm>
              <a:off x="4780825" y="4837150"/>
              <a:ext cx="16300" cy="13825"/>
            </a:xfrm>
            <a:custGeom>
              <a:rect b="b" l="l" r="r" t="t"/>
              <a:pathLst>
                <a:path extrusionOk="0" h="553" w="652">
                  <a:moveTo>
                    <a:pt x="337" y="1"/>
                  </a:moveTo>
                  <a:cubicBezTo>
                    <a:pt x="229" y="1"/>
                    <a:pt x="123" y="56"/>
                    <a:pt x="83" y="191"/>
                  </a:cubicBezTo>
                  <a:cubicBezTo>
                    <a:pt x="0" y="326"/>
                    <a:pt x="83" y="491"/>
                    <a:pt x="218" y="532"/>
                  </a:cubicBezTo>
                  <a:cubicBezTo>
                    <a:pt x="250" y="546"/>
                    <a:pt x="286" y="552"/>
                    <a:pt x="322" y="552"/>
                  </a:cubicBezTo>
                  <a:cubicBezTo>
                    <a:pt x="424" y="552"/>
                    <a:pt x="528" y="500"/>
                    <a:pt x="559" y="408"/>
                  </a:cubicBezTo>
                  <a:cubicBezTo>
                    <a:pt x="652" y="233"/>
                    <a:pt x="559" y="109"/>
                    <a:pt x="435"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42"/>
            <p:cNvSpPr/>
            <p:nvPr/>
          </p:nvSpPr>
          <p:spPr>
            <a:xfrm>
              <a:off x="4762475" y="4791925"/>
              <a:ext cx="15275" cy="13825"/>
            </a:xfrm>
            <a:custGeom>
              <a:rect b="b" l="l" r="r" t="t"/>
              <a:pathLst>
                <a:path extrusionOk="0" h="553" w="611">
                  <a:moveTo>
                    <a:pt x="296" y="0"/>
                  </a:moveTo>
                  <a:cubicBezTo>
                    <a:pt x="188" y="0"/>
                    <a:pt x="81" y="56"/>
                    <a:pt x="42" y="191"/>
                  </a:cubicBezTo>
                  <a:cubicBezTo>
                    <a:pt x="0" y="325"/>
                    <a:pt x="42" y="491"/>
                    <a:pt x="176" y="532"/>
                  </a:cubicBezTo>
                  <a:cubicBezTo>
                    <a:pt x="222" y="546"/>
                    <a:pt x="267" y="552"/>
                    <a:pt x="309" y="552"/>
                  </a:cubicBezTo>
                  <a:cubicBezTo>
                    <a:pt x="430" y="552"/>
                    <a:pt x="528" y="500"/>
                    <a:pt x="559" y="408"/>
                  </a:cubicBezTo>
                  <a:cubicBezTo>
                    <a:pt x="610" y="232"/>
                    <a:pt x="559" y="67"/>
                    <a:pt x="393" y="15"/>
                  </a:cubicBezTo>
                  <a:cubicBezTo>
                    <a:pt x="362" y="6"/>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42"/>
            <p:cNvSpPr/>
            <p:nvPr/>
          </p:nvSpPr>
          <p:spPr>
            <a:xfrm>
              <a:off x="4826050" y="4818475"/>
              <a:ext cx="16325" cy="14150"/>
            </a:xfrm>
            <a:custGeom>
              <a:rect b="b" l="l" r="r" t="t"/>
              <a:pathLst>
                <a:path extrusionOk="0" h="566" w="653">
                  <a:moveTo>
                    <a:pt x="316" y="1"/>
                  </a:moveTo>
                  <a:cubicBezTo>
                    <a:pt x="216" y="1"/>
                    <a:pt x="120" y="74"/>
                    <a:pt x="83" y="163"/>
                  </a:cubicBezTo>
                  <a:cubicBezTo>
                    <a:pt x="1" y="297"/>
                    <a:pt x="83" y="463"/>
                    <a:pt x="218" y="556"/>
                  </a:cubicBezTo>
                  <a:cubicBezTo>
                    <a:pt x="238" y="563"/>
                    <a:pt x="260" y="566"/>
                    <a:pt x="283" y="566"/>
                  </a:cubicBezTo>
                  <a:cubicBezTo>
                    <a:pt x="397" y="566"/>
                    <a:pt x="531" y="484"/>
                    <a:pt x="600" y="380"/>
                  </a:cubicBezTo>
                  <a:cubicBezTo>
                    <a:pt x="652" y="246"/>
                    <a:pt x="559" y="80"/>
                    <a:pt x="435" y="39"/>
                  </a:cubicBezTo>
                  <a:cubicBezTo>
                    <a:pt x="397" y="12"/>
                    <a:pt x="356" y="1"/>
                    <a:pt x="31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42"/>
            <p:cNvSpPr/>
            <p:nvPr/>
          </p:nvSpPr>
          <p:spPr>
            <a:xfrm>
              <a:off x="4721625" y="4811675"/>
              <a:ext cx="10875" cy="13325"/>
            </a:xfrm>
            <a:custGeom>
              <a:rect b="b" l="l" r="r" t="t"/>
              <a:pathLst>
                <a:path extrusionOk="0" h="533" w="435">
                  <a:moveTo>
                    <a:pt x="218" y="1"/>
                  </a:moveTo>
                  <a:lnTo>
                    <a:pt x="1" y="518"/>
                  </a:lnTo>
                  <a:cubicBezTo>
                    <a:pt x="35" y="528"/>
                    <a:pt x="67" y="532"/>
                    <a:pt x="97" y="532"/>
                  </a:cubicBezTo>
                  <a:cubicBezTo>
                    <a:pt x="223" y="532"/>
                    <a:pt x="317" y="452"/>
                    <a:pt x="383" y="352"/>
                  </a:cubicBezTo>
                  <a:lnTo>
                    <a:pt x="383" y="311"/>
                  </a:lnTo>
                  <a:cubicBezTo>
                    <a:pt x="435" y="176"/>
                    <a:pt x="342" y="52"/>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42"/>
            <p:cNvSpPr/>
            <p:nvPr/>
          </p:nvSpPr>
          <p:spPr>
            <a:xfrm>
              <a:off x="4872325" y="4804175"/>
              <a:ext cx="7525" cy="8825"/>
            </a:xfrm>
            <a:custGeom>
              <a:rect b="b" l="l" r="r" t="t"/>
              <a:pathLst>
                <a:path extrusionOk="0" h="353" w="301">
                  <a:moveTo>
                    <a:pt x="42" y="1"/>
                  </a:moveTo>
                  <a:cubicBezTo>
                    <a:pt x="0" y="1"/>
                    <a:pt x="0" y="1"/>
                    <a:pt x="0" y="42"/>
                  </a:cubicBezTo>
                  <a:lnTo>
                    <a:pt x="0" y="135"/>
                  </a:lnTo>
                  <a:cubicBezTo>
                    <a:pt x="0" y="177"/>
                    <a:pt x="42" y="177"/>
                    <a:pt x="42" y="218"/>
                  </a:cubicBezTo>
                  <a:cubicBezTo>
                    <a:pt x="42" y="259"/>
                    <a:pt x="135" y="301"/>
                    <a:pt x="176" y="352"/>
                  </a:cubicBezTo>
                  <a:lnTo>
                    <a:pt x="300" y="94"/>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42"/>
            <p:cNvSpPr/>
            <p:nvPr/>
          </p:nvSpPr>
          <p:spPr>
            <a:xfrm>
              <a:off x="4808750" y="4777300"/>
              <a:ext cx="12925" cy="9850"/>
            </a:xfrm>
            <a:custGeom>
              <a:rect b="b" l="l" r="r" t="t"/>
              <a:pathLst>
                <a:path extrusionOk="0" h="394" w="517">
                  <a:moveTo>
                    <a:pt x="0" y="1"/>
                  </a:moveTo>
                  <a:lnTo>
                    <a:pt x="0" y="135"/>
                  </a:lnTo>
                  <a:lnTo>
                    <a:pt x="0" y="218"/>
                  </a:lnTo>
                  <a:cubicBezTo>
                    <a:pt x="0" y="218"/>
                    <a:pt x="0" y="259"/>
                    <a:pt x="52" y="259"/>
                  </a:cubicBezTo>
                  <a:cubicBezTo>
                    <a:pt x="52" y="300"/>
                    <a:pt x="93" y="342"/>
                    <a:pt x="176" y="393"/>
                  </a:cubicBezTo>
                  <a:lnTo>
                    <a:pt x="352" y="393"/>
                  </a:lnTo>
                  <a:cubicBezTo>
                    <a:pt x="393" y="342"/>
                    <a:pt x="434" y="342"/>
                    <a:pt x="476" y="300"/>
                  </a:cubicBezTo>
                  <a:cubicBezTo>
                    <a:pt x="476" y="300"/>
                    <a:pt x="517" y="259"/>
                    <a:pt x="517" y="218"/>
                  </a:cubicBez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42"/>
            <p:cNvSpPr/>
            <p:nvPr/>
          </p:nvSpPr>
          <p:spPr>
            <a:xfrm>
              <a:off x="4748525" y="4753525"/>
              <a:ext cx="8550" cy="7050"/>
            </a:xfrm>
            <a:custGeom>
              <a:rect b="b" l="l" r="r" t="t"/>
              <a:pathLst>
                <a:path extrusionOk="0" h="282" w="342">
                  <a:moveTo>
                    <a:pt x="83" y="0"/>
                  </a:moveTo>
                  <a:lnTo>
                    <a:pt x="0" y="259"/>
                  </a:lnTo>
                  <a:lnTo>
                    <a:pt x="41" y="259"/>
                  </a:lnTo>
                  <a:cubicBezTo>
                    <a:pt x="55" y="276"/>
                    <a:pt x="75" y="282"/>
                    <a:pt x="96" y="282"/>
                  </a:cubicBezTo>
                  <a:cubicBezTo>
                    <a:pt x="139" y="282"/>
                    <a:pt x="190" y="259"/>
                    <a:pt x="217" y="259"/>
                  </a:cubicBezTo>
                  <a:cubicBezTo>
                    <a:pt x="258" y="217"/>
                    <a:pt x="341" y="176"/>
                    <a:pt x="341" y="93"/>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42"/>
            <p:cNvSpPr/>
            <p:nvPr/>
          </p:nvSpPr>
          <p:spPr>
            <a:xfrm>
              <a:off x="5062050" y="3976225"/>
              <a:ext cx="8550" cy="7325"/>
            </a:xfrm>
            <a:custGeom>
              <a:rect b="b" l="l" r="r" t="t"/>
              <a:pathLst>
                <a:path extrusionOk="0" h="293" w="342">
                  <a:moveTo>
                    <a:pt x="226" y="1"/>
                  </a:moveTo>
                  <a:cubicBezTo>
                    <a:pt x="125" y="1"/>
                    <a:pt x="30" y="71"/>
                    <a:pt x="0" y="168"/>
                  </a:cubicBezTo>
                  <a:lnTo>
                    <a:pt x="259" y="292"/>
                  </a:lnTo>
                  <a:lnTo>
                    <a:pt x="341" y="34"/>
                  </a:lnTo>
                  <a:cubicBezTo>
                    <a:pt x="304" y="11"/>
                    <a:pt x="265" y="1"/>
                    <a:pt x="2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42"/>
            <p:cNvSpPr/>
            <p:nvPr/>
          </p:nvSpPr>
          <p:spPr>
            <a:xfrm>
              <a:off x="4997425" y="3949800"/>
              <a:ext cx="13975" cy="10225"/>
            </a:xfrm>
            <a:custGeom>
              <a:rect b="b" l="l" r="r" t="t"/>
              <a:pathLst>
                <a:path extrusionOk="0" h="409" w="559">
                  <a:moveTo>
                    <a:pt x="290" y="0"/>
                  </a:moveTo>
                  <a:cubicBezTo>
                    <a:pt x="196" y="0"/>
                    <a:pt x="104" y="49"/>
                    <a:pt x="42" y="150"/>
                  </a:cubicBezTo>
                  <a:lnTo>
                    <a:pt x="0" y="191"/>
                  </a:lnTo>
                  <a:lnTo>
                    <a:pt x="517" y="409"/>
                  </a:lnTo>
                  <a:cubicBezTo>
                    <a:pt x="559" y="316"/>
                    <a:pt x="559" y="274"/>
                    <a:pt x="559" y="233"/>
                  </a:cubicBezTo>
                  <a:cubicBezTo>
                    <a:pt x="517" y="150"/>
                    <a:pt x="466" y="57"/>
                    <a:pt x="383" y="16"/>
                  </a:cubicBezTo>
                  <a:cubicBezTo>
                    <a:pt x="352" y="6"/>
                    <a:pt x="321"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42"/>
            <p:cNvSpPr/>
            <p:nvPr/>
          </p:nvSpPr>
          <p:spPr>
            <a:xfrm>
              <a:off x="5023275" y="3885775"/>
              <a:ext cx="15025" cy="13575"/>
            </a:xfrm>
            <a:custGeom>
              <a:rect b="b" l="l" r="r" t="t"/>
              <a:pathLst>
                <a:path extrusionOk="0" h="543" w="601">
                  <a:moveTo>
                    <a:pt x="272" y="0"/>
                  </a:moveTo>
                  <a:cubicBezTo>
                    <a:pt x="172" y="0"/>
                    <a:pt x="72" y="70"/>
                    <a:pt x="42" y="168"/>
                  </a:cubicBezTo>
                  <a:cubicBezTo>
                    <a:pt x="0" y="292"/>
                    <a:pt x="42" y="468"/>
                    <a:pt x="166" y="509"/>
                  </a:cubicBezTo>
                  <a:cubicBezTo>
                    <a:pt x="215" y="532"/>
                    <a:pt x="260" y="542"/>
                    <a:pt x="301" y="542"/>
                  </a:cubicBezTo>
                  <a:cubicBezTo>
                    <a:pt x="408" y="542"/>
                    <a:pt x="492" y="474"/>
                    <a:pt x="559" y="385"/>
                  </a:cubicBezTo>
                  <a:cubicBezTo>
                    <a:pt x="600" y="250"/>
                    <a:pt x="559" y="75"/>
                    <a:pt x="383" y="33"/>
                  </a:cubicBezTo>
                  <a:cubicBezTo>
                    <a:pt x="349" y="10"/>
                    <a:pt x="310" y="0"/>
                    <a:pt x="2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42"/>
            <p:cNvSpPr/>
            <p:nvPr/>
          </p:nvSpPr>
          <p:spPr>
            <a:xfrm>
              <a:off x="4976750" y="3904575"/>
              <a:ext cx="16300" cy="13700"/>
            </a:xfrm>
            <a:custGeom>
              <a:rect b="b" l="l" r="r" t="t"/>
              <a:pathLst>
                <a:path extrusionOk="0" h="548" w="652">
                  <a:moveTo>
                    <a:pt x="342" y="1"/>
                  </a:moveTo>
                  <a:cubicBezTo>
                    <a:pt x="236" y="1"/>
                    <a:pt x="125" y="56"/>
                    <a:pt x="93" y="191"/>
                  </a:cubicBezTo>
                  <a:cubicBezTo>
                    <a:pt x="0" y="315"/>
                    <a:pt x="93" y="491"/>
                    <a:pt x="217" y="532"/>
                  </a:cubicBezTo>
                  <a:cubicBezTo>
                    <a:pt x="261" y="543"/>
                    <a:pt x="302" y="548"/>
                    <a:pt x="340" y="548"/>
                  </a:cubicBezTo>
                  <a:cubicBezTo>
                    <a:pt x="453" y="548"/>
                    <a:pt x="541" y="501"/>
                    <a:pt x="610" y="408"/>
                  </a:cubicBezTo>
                  <a:cubicBezTo>
                    <a:pt x="652" y="232"/>
                    <a:pt x="610" y="57"/>
                    <a:pt x="435" y="15"/>
                  </a:cubicBezTo>
                  <a:cubicBezTo>
                    <a:pt x="406" y="6"/>
                    <a:pt x="374" y="1"/>
                    <a:pt x="3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42"/>
            <p:cNvSpPr/>
            <p:nvPr/>
          </p:nvSpPr>
          <p:spPr>
            <a:xfrm>
              <a:off x="5041375" y="3931000"/>
              <a:ext cx="16300" cy="14050"/>
            </a:xfrm>
            <a:custGeom>
              <a:rect b="b" l="l" r="r" t="t"/>
              <a:pathLst>
                <a:path extrusionOk="0" h="562" w="652">
                  <a:moveTo>
                    <a:pt x="323" y="1"/>
                  </a:moveTo>
                  <a:cubicBezTo>
                    <a:pt x="220" y="1"/>
                    <a:pt x="112" y="71"/>
                    <a:pt x="52" y="168"/>
                  </a:cubicBezTo>
                  <a:cubicBezTo>
                    <a:pt x="0" y="292"/>
                    <a:pt x="93" y="468"/>
                    <a:pt x="217" y="551"/>
                  </a:cubicBezTo>
                  <a:cubicBezTo>
                    <a:pt x="241" y="558"/>
                    <a:pt x="266" y="561"/>
                    <a:pt x="291" y="561"/>
                  </a:cubicBezTo>
                  <a:cubicBezTo>
                    <a:pt x="407" y="561"/>
                    <a:pt x="526" y="487"/>
                    <a:pt x="569" y="385"/>
                  </a:cubicBezTo>
                  <a:cubicBezTo>
                    <a:pt x="651" y="251"/>
                    <a:pt x="569" y="75"/>
                    <a:pt x="434" y="34"/>
                  </a:cubicBezTo>
                  <a:cubicBezTo>
                    <a:pt x="400" y="11"/>
                    <a:pt x="362" y="1"/>
                    <a:pt x="32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42"/>
            <p:cNvSpPr/>
            <p:nvPr/>
          </p:nvSpPr>
          <p:spPr>
            <a:xfrm>
              <a:off x="4940300" y="3924325"/>
              <a:ext cx="7525" cy="8550"/>
            </a:xfrm>
            <a:custGeom>
              <a:rect b="b" l="l" r="r" t="t"/>
              <a:pathLst>
                <a:path extrusionOk="0" h="342" w="301">
                  <a:moveTo>
                    <a:pt x="83" y="1"/>
                  </a:moveTo>
                  <a:lnTo>
                    <a:pt x="1" y="259"/>
                  </a:lnTo>
                  <a:lnTo>
                    <a:pt x="259" y="342"/>
                  </a:lnTo>
                  <a:lnTo>
                    <a:pt x="259" y="301"/>
                  </a:lnTo>
                  <a:cubicBezTo>
                    <a:pt x="300" y="177"/>
                    <a:pt x="218" y="83"/>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42"/>
            <p:cNvSpPr/>
            <p:nvPr/>
          </p:nvSpPr>
          <p:spPr>
            <a:xfrm>
              <a:off x="4963825" y="3859725"/>
              <a:ext cx="10875" cy="13300"/>
            </a:xfrm>
            <a:custGeom>
              <a:rect b="b" l="l" r="r" t="t"/>
              <a:pathLst>
                <a:path extrusionOk="0" h="532" w="435">
                  <a:moveTo>
                    <a:pt x="218" y="0"/>
                  </a:moveTo>
                  <a:lnTo>
                    <a:pt x="0" y="517"/>
                  </a:lnTo>
                  <a:cubicBezTo>
                    <a:pt x="32" y="527"/>
                    <a:pt x="65" y="532"/>
                    <a:pt x="99" y="532"/>
                  </a:cubicBezTo>
                  <a:cubicBezTo>
                    <a:pt x="209" y="532"/>
                    <a:pt x="320" y="476"/>
                    <a:pt x="352" y="341"/>
                  </a:cubicBezTo>
                  <a:cubicBezTo>
                    <a:pt x="435" y="217"/>
                    <a:pt x="352" y="41"/>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42"/>
            <p:cNvSpPr/>
            <p:nvPr/>
          </p:nvSpPr>
          <p:spPr>
            <a:xfrm>
              <a:off x="5009050" y="4104225"/>
              <a:ext cx="8825" cy="7525"/>
            </a:xfrm>
            <a:custGeom>
              <a:rect b="b" l="l" r="r" t="t"/>
              <a:pathLst>
                <a:path extrusionOk="0" h="301" w="353">
                  <a:moveTo>
                    <a:pt x="259" y="1"/>
                  </a:moveTo>
                  <a:cubicBezTo>
                    <a:pt x="218" y="1"/>
                    <a:pt x="177" y="42"/>
                    <a:pt x="135" y="42"/>
                  </a:cubicBezTo>
                  <a:lnTo>
                    <a:pt x="94" y="83"/>
                  </a:lnTo>
                  <a:cubicBezTo>
                    <a:pt x="52" y="83"/>
                    <a:pt x="1" y="125"/>
                    <a:pt x="1" y="176"/>
                  </a:cubicBezTo>
                  <a:lnTo>
                    <a:pt x="259" y="301"/>
                  </a:lnTo>
                  <a:lnTo>
                    <a:pt x="352" y="42"/>
                  </a:lnTo>
                  <a:cubicBezTo>
                    <a:pt x="311" y="42"/>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42"/>
            <p:cNvSpPr/>
            <p:nvPr/>
          </p:nvSpPr>
          <p:spPr>
            <a:xfrm>
              <a:off x="4944425" y="4078000"/>
              <a:ext cx="14250" cy="9975"/>
            </a:xfrm>
            <a:custGeom>
              <a:rect b="b" l="l" r="r" t="t"/>
              <a:pathLst>
                <a:path extrusionOk="0" h="399" w="570">
                  <a:moveTo>
                    <a:pt x="295" y="0"/>
                  </a:moveTo>
                  <a:cubicBezTo>
                    <a:pt x="200" y="0"/>
                    <a:pt x="115" y="47"/>
                    <a:pt x="53" y="140"/>
                  </a:cubicBezTo>
                  <a:cubicBezTo>
                    <a:pt x="53" y="140"/>
                    <a:pt x="1" y="140"/>
                    <a:pt x="1" y="192"/>
                  </a:cubicBezTo>
                  <a:lnTo>
                    <a:pt x="518" y="398"/>
                  </a:lnTo>
                  <a:cubicBezTo>
                    <a:pt x="570" y="357"/>
                    <a:pt x="570" y="316"/>
                    <a:pt x="570" y="274"/>
                  </a:cubicBezTo>
                  <a:cubicBezTo>
                    <a:pt x="570" y="192"/>
                    <a:pt x="477" y="57"/>
                    <a:pt x="394" y="16"/>
                  </a:cubicBezTo>
                  <a:cubicBezTo>
                    <a:pt x="360" y="5"/>
                    <a:pt x="327"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42"/>
            <p:cNvSpPr/>
            <p:nvPr/>
          </p:nvSpPr>
          <p:spPr>
            <a:xfrm>
              <a:off x="5034900" y="4040650"/>
              <a:ext cx="9850" cy="12950"/>
            </a:xfrm>
            <a:custGeom>
              <a:rect b="b" l="l" r="r" t="t"/>
              <a:pathLst>
                <a:path extrusionOk="0" h="518" w="394">
                  <a:moveTo>
                    <a:pt x="259" y="0"/>
                  </a:moveTo>
                  <a:cubicBezTo>
                    <a:pt x="176" y="0"/>
                    <a:pt x="52" y="42"/>
                    <a:pt x="1" y="176"/>
                  </a:cubicBezTo>
                  <a:cubicBezTo>
                    <a:pt x="1" y="259"/>
                    <a:pt x="1" y="342"/>
                    <a:pt x="52" y="435"/>
                  </a:cubicBezTo>
                  <a:cubicBezTo>
                    <a:pt x="94" y="476"/>
                    <a:pt x="135" y="517"/>
                    <a:pt x="176" y="517"/>
                  </a:cubicBezTo>
                  <a:lnTo>
                    <a:pt x="3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42"/>
            <p:cNvSpPr/>
            <p:nvPr/>
          </p:nvSpPr>
          <p:spPr>
            <a:xfrm>
              <a:off x="4969250" y="4013975"/>
              <a:ext cx="16300" cy="14050"/>
            </a:xfrm>
            <a:custGeom>
              <a:rect b="b" l="l" r="r" t="t"/>
              <a:pathLst>
                <a:path extrusionOk="0" h="562" w="652">
                  <a:moveTo>
                    <a:pt x="320" y="0"/>
                  </a:moveTo>
                  <a:cubicBezTo>
                    <a:pt x="218" y="0"/>
                    <a:pt x="124" y="71"/>
                    <a:pt x="94" y="168"/>
                  </a:cubicBezTo>
                  <a:cubicBezTo>
                    <a:pt x="1" y="333"/>
                    <a:pt x="94" y="468"/>
                    <a:pt x="218" y="550"/>
                  </a:cubicBezTo>
                  <a:cubicBezTo>
                    <a:pt x="249" y="558"/>
                    <a:pt x="278" y="561"/>
                    <a:pt x="306" y="561"/>
                  </a:cubicBezTo>
                  <a:cubicBezTo>
                    <a:pt x="436" y="561"/>
                    <a:pt x="534" y="485"/>
                    <a:pt x="611" y="375"/>
                  </a:cubicBezTo>
                  <a:cubicBezTo>
                    <a:pt x="652" y="251"/>
                    <a:pt x="611" y="75"/>
                    <a:pt x="435" y="33"/>
                  </a:cubicBezTo>
                  <a:cubicBezTo>
                    <a:pt x="398" y="11"/>
                    <a:pt x="358"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42"/>
            <p:cNvSpPr/>
            <p:nvPr/>
          </p:nvSpPr>
          <p:spPr>
            <a:xfrm>
              <a:off x="4924025" y="4032875"/>
              <a:ext cx="16300" cy="14050"/>
            </a:xfrm>
            <a:custGeom>
              <a:rect b="b" l="l" r="r" t="t"/>
              <a:pathLst>
                <a:path extrusionOk="0" h="562" w="652">
                  <a:moveTo>
                    <a:pt x="362" y="1"/>
                  </a:moveTo>
                  <a:cubicBezTo>
                    <a:pt x="246" y="1"/>
                    <a:pt x="127" y="76"/>
                    <a:pt x="93" y="187"/>
                  </a:cubicBezTo>
                  <a:cubicBezTo>
                    <a:pt x="0" y="311"/>
                    <a:pt x="93" y="487"/>
                    <a:pt x="217" y="528"/>
                  </a:cubicBezTo>
                  <a:cubicBezTo>
                    <a:pt x="266" y="551"/>
                    <a:pt x="310" y="562"/>
                    <a:pt x="352" y="562"/>
                  </a:cubicBezTo>
                  <a:cubicBezTo>
                    <a:pt x="459" y="562"/>
                    <a:pt x="543" y="491"/>
                    <a:pt x="610" y="394"/>
                  </a:cubicBezTo>
                  <a:cubicBezTo>
                    <a:pt x="652" y="229"/>
                    <a:pt x="559" y="94"/>
                    <a:pt x="434" y="12"/>
                  </a:cubicBezTo>
                  <a:cubicBezTo>
                    <a:pt x="411" y="4"/>
                    <a:pt x="386" y="1"/>
                    <a:pt x="36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42"/>
            <p:cNvSpPr/>
            <p:nvPr/>
          </p:nvSpPr>
          <p:spPr>
            <a:xfrm>
              <a:off x="4988625" y="4059650"/>
              <a:ext cx="16325" cy="13700"/>
            </a:xfrm>
            <a:custGeom>
              <a:rect b="b" l="l" r="r" t="t"/>
              <a:pathLst>
                <a:path extrusionOk="0" h="548" w="653">
                  <a:moveTo>
                    <a:pt x="314" y="0"/>
                  </a:moveTo>
                  <a:cubicBezTo>
                    <a:pt x="200" y="0"/>
                    <a:pt x="112" y="49"/>
                    <a:pt x="42" y="150"/>
                  </a:cubicBezTo>
                  <a:cubicBezTo>
                    <a:pt x="1" y="316"/>
                    <a:pt x="94" y="450"/>
                    <a:pt x="218" y="533"/>
                  </a:cubicBezTo>
                  <a:cubicBezTo>
                    <a:pt x="249" y="542"/>
                    <a:pt x="282" y="547"/>
                    <a:pt x="315" y="547"/>
                  </a:cubicBezTo>
                  <a:cubicBezTo>
                    <a:pt x="423" y="547"/>
                    <a:pt x="528" y="492"/>
                    <a:pt x="559" y="357"/>
                  </a:cubicBezTo>
                  <a:cubicBezTo>
                    <a:pt x="652" y="233"/>
                    <a:pt x="559" y="57"/>
                    <a:pt x="435" y="16"/>
                  </a:cubicBezTo>
                  <a:cubicBezTo>
                    <a:pt x="392" y="6"/>
                    <a:pt x="352"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42"/>
            <p:cNvSpPr/>
            <p:nvPr/>
          </p:nvSpPr>
          <p:spPr>
            <a:xfrm>
              <a:off x="4950900" y="3968750"/>
              <a:ext cx="16300" cy="14025"/>
            </a:xfrm>
            <a:custGeom>
              <a:rect b="b" l="l" r="r" t="t"/>
              <a:pathLst>
                <a:path extrusionOk="0" h="561" w="652">
                  <a:moveTo>
                    <a:pt x="301" y="0"/>
                  </a:moveTo>
                  <a:cubicBezTo>
                    <a:pt x="194" y="0"/>
                    <a:pt x="112" y="70"/>
                    <a:pt x="52" y="168"/>
                  </a:cubicBezTo>
                  <a:cubicBezTo>
                    <a:pt x="0" y="333"/>
                    <a:pt x="52" y="467"/>
                    <a:pt x="218" y="550"/>
                  </a:cubicBezTo>
                  <a:cubicBezTo>
                    <a:pt x="241" y="557"/>
                    <a:pt x="266" y="561"/>
                    <a:pt x="291" y="561"/>
                  </a:cubicBezTo>
                  <a:cubicBezTo>
                    <a:pt x="407" y="561"/>
                    <a:pt x="527" y="485"/>
                    <a:pt x="569" y="374"/>
                  </a:cubicBezTo>
                  <a:cubicBezTo>
                    <a:pt x="652" y="250"/>
                    <a:pt x="569" y="74"/>
                    <a:pt x="435" y="33"/>
                  </a:cubicBezTo>
                  <a:cubicBezTo>
                    <a:pt x="386" y="10"/>
                    <a:pt x="342"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42"/>
            <p:cNvSpPr/>
            <p:nvPr/>
          </p:nvSpPr>
          <p:spPr>
            <a:xfrm>
              <a:off x="5015525" y="3995050"/>
              <a:ext cx="15275" cy="14150"/>
            </a:xfrm>
            <a:custGeom>
              <a:rect b="b" l="l" r="r" t="t"/>
              <a:pathLst>
                <a:path extrusionOk="0" h="566" w="611">
                  <a:moveTo>
                    <a:pt x="296" y="0"/>
                  </a:moveTo>
                  <a:cubicBezTo>
                    <a:pt x="188" y="0"/>
                    <a:pt x="84" y="56"/>
                    <a:pt x="52" y="191"/>
                  </a:cubicBezTo>
                  <a:cubicBezTo>
                    <a:pt x="0" y="315"/>
                    <a:pt x="52" y="491"/>
                    <a:pt x="176" y="532"/>
                  </a:cubicBezTo>
                  <a:cubicBezTo>
                    <a:pt x="225" y="555"/>
                    <a:pt x="270" y="565"/>
                    <a:pt x="312" y="565"/>
                  </a:cubicBezTo>
                  <a:cubicBezTo>
                    <a:pt x="419" y="565"/>
                    <a:pt x="502" y="497"/>
                    <a:pt x="569" y="408"/>
                  </a:cubicBezTo>
                  <a:cubicBezTo>
                    <a:pt x="610" y="232"/>
                    <a:pt x="569" y="98"/>
                    <a:pt x="393" y="15"/>
                  </a:cubicBezTo>
                  <a:cubicBezTo>
                    <a:pt x="362" y="5"/>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42"/>
            <p:cNvSpPr/>
            <p:nvPr/>
          </p:nvSpPr>
          <p:spPr>
            <a:xfrm>
              <a:off x="4887575" y="4052525"/>
              <a:ext cx="7525" cy="8575"/>
            </a:xfrm>
            <a:custGeom>
              <a:rect b="b" l="l" r="r" t="t"/>
              <a:pathLst>
                <a:path extrusionOk="0" h="343" w="301">
                  <a:moveTo>
                    <a:pt x="83" y="1"/>
                  </a:moveTo>
                  <a:lnTo>
                    <a:pt x="0" y="259"/>
                  </a:lnTo>
                  <a:lnTo>
                    <a:pt x="259" y="342"/>
                  </a:lnTo>
                  <a:lnTo>
                    <a:pt x="259" y="301"/>
                  </a:lnTo>
                  <a:cubicBezTo>
                    <a:pt x="300" y="177"/>
                    <a:pt x="207" y="42"/>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42"/>
            <p:cNvSpPr/>
            <p:nvPr/>
          </p:nvSpPr>
          <p:spPr>
            <a:xfrm>
              <a:off x="4911100" y="3987925"/>
              <a:ext cx="9850" cy="13975"/>
            </a:xfrm>
            <a:custGeom>
              <a:rect b="b" l="l" r="r" t="t"/>
              <a:pathLst>
                <a:path extrusionOk="0" h="559" w="394">
                  <a:moveTo>
                    <a:pt x="217" y="0"/>
                  </a:moveTo>
                  <a:lnTo>
                    <a:pt x="0" y="517"/>
                  </a:lnTo>
                  <a:cubicBezTo>
                    <a:pt x="0" y="517"/>
                    <a:pt x="42" y="517"/>
                    <a:pt x="42" y="558"/>
                  </a:cubicBezTo>
                  <a:cubicBezTo>
                    <a:pt x="176" y="558"/>
                    <a:pt x="300" y="517"/>
                    <a:pt x="352" y="383"/>
                  </a:cubicBezTo>
                  <a:cubicBezTo>
                    <a:pt x="393" y="259"/>
                    <a:pt x="352" y="124"/>
                    <a:pt x="259" y="42"/>
                  </a:cubicBezTo>
                  <a:cubicBezTo>
                    <a:pt x="217" y="42"/>
                    <a:pt x="217" y="0"/>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42"/>
            <p:cNvSpPr/>
            <p:nvPr/>
          </p:nvSpPr>
          <p:spPr>
            <a:xfrm>
              <a:off x="5060750" y="3980425"/>
              <a:ext cx="7775" cy="9575"/>
            </a:xfrm>
            <a:custGeom>
              <a:rect b="b" l="l" r="r" t="t"/>
              <a:pathLst>
                <a:path extrusionOk="0" h="383" w="311">
                  <a:moveTo>
                    <a:pt x="52" y="0"/>
                  </a:moveTo>
                  <a:lnTo>
                    <a:pt x="52" y="42"/>
                  </a:lnTo>
                  <a:cubicBezTo>
                    <a:pt x="52" y="83"/>
                    <a:pt x="1" y="83"/>
                    <a:pt x="1" y="124"/>
                  </a:cubicBezTo>
                  <a:cubicBezTo>
                    <a:pt x="1" y="166"/>
                    <a:pt x="52" y="166"/>
                    <a:pt x="52" y="217"/>
                  </a:cubicBezTo>
                  <a:cubicBezTo>
                    <a:pt x="52" y="259"/>
                    <a:pt x="94" y="300"/>
                    <a:pt x="94" y="300"/>
                  </a:cubicBezTo>
                  <a:cubicBezTo>
                    <a:pt x="135" y="342"/>
                    <a:pt x="176" y="342"/>
                    <a:pt x="176" y="383"/>
                  </a:cubicBezTo>
                  <a:lnTo>
                    <a:pt x="311" y="124"/>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42"/>
            <p:cNvSpPr/>
            <p:nvPr/>
          </p:nvSpPr>
          <p:spPr>
            <a:xfrm>
              <a:off x="4997425" y="3954575"/>
              <a:ext cx="12950" cy="9325"/>
            </a:xfrm>
            <a:custGeom>
              <a:rect b="b" l="l" r="r" t="t"/>
              <a:pathLst>
                <a:path extrusionOk="0" h="373" w="518">
                  <a:moveTo>
                    <a:pt x="0" y="0"/>
                  </a:moveTo>
                  <a:lnTo>
                    <a:pt x="0" y="83"/>
                  </a:lnTo>
                  <a:cubicBezTo>
                    <a:pt x="0" y="218"/>
                    <a:pt x="42" y="300"/>
                    <a:pt x="166" y="342"/>
                  </a:cubicBezTo>
                  <a:cubicBezTo>
                    <a:pt x="187" y="362"/>
                    <a:pt x="210" y="373"/>
                    <a:pt x="238" y="373"/>
                  </a:cubicBezTo>
                  <a:cubicBezTo>
                    <a:pt x="267" y="373"/>
                    <a:pt x="300" y="362"/>
                    <a:pt x="342" y="342"/>
                  </a:cubicBezTo>
                  <a:lnTo>
                    <a:pt x="383" y="342"/>
                  </a:lnTo>
                  <a:cubicBezTo>
                    <a:pt x="424" y="342"/>
                    <a:pt x="424" y="300"/>
                    <a:pt x="466" y="300"/>
                  </a:cubicBezTo>
                  <a:cubicBezTo>
                    <a:pt x="466" y="259"/>
                    <a:pt x="517" y="218"/>
                    <a:pt x="517" y="218"/>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42"/>
            <p:cNvSpPr/>
            <p:nvPr/>
          </p:nvSpPr>
          <p:spPr>
            <a:xfrm>
              <a:off x="4936950" y="3930800"/>
              <a:ext cx="9850" cy="6475"/>
            </a:xfrm>
            <a:custGeom>
              <a:rect b="b" l="l" r="r" t="t"/>
              <a:pathLst>
                <a:path extrusionOk="0" h="259" w="394">
                  <a:moveTo>
                    <a:pt x="135" y="0"/>
                  </a:moveTo>
                  <a:lnTo>
                    <a:pt x="0" y="259"/>
                  </a:lnTo>
                  <a:lnTo>
                    <a:pt x="93" y="259"/>
                  </a:lnTo>
                  <a:cubicBezTo>
                    <a:pt x="176" y="259"/>
                    <a:pt x="300" y="217"/>
                    <a:pt x="393"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42"/>
            <p:cNvSpPr/>
            <p:nvPr/>
          </p:nvSpPr>
          <p:spPr>
            <a:xfrm>
              <a:off x="4956325" y="4233475"/>
              <a:ext cx="8825" cy="6475"/>
            </a:xfrm>
            <a:custGeom>
              <a:rect b="b" l="l" r="r" t="t"/>
              <a:pathLst>
                <a:path extrusionOk="0" h="259" w="353">
                  <a:moveTo>
                    <a:pt x="176" y="0"/>
                  </a:moveTo>
                  <a:cubicBezTo>
                    <a:pt x="135" y="0"/>
                    <a:pt x="42" y="42"/>
                    <a:pt x="1" y="124"/>
                  </a:cubicBezTo>
                  <a:lnTo>
                    <a:pt x="1" y="176"/>
                  </a:lnTo>
                  <a:lnTo>
                    <a:pt x="259" y="259"/>
                  </a:lnTo>
                  <a:lnTo>
                    <a:pt x="3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42"/>
            <p:cNvSpPr/>
            <p:nvPr/>
          </p:nvSpPr>
          <p:spPr>
            <a:xfrm>
              <a:off x="4891700" y="4206800"/>
              <a:ext cx="14000" cy="9375"/>
            </a:xfrm>
            <a:custGeom>
              <a:rect b="b" l="l" r="r" t="t"/>
              <a:pathLst>
                <a:path extrusionOk="0" h="375" w="560">
                  <a:moveTo>
                    <a:pt x="258" y="0"/>
                  </a:moveTo>
                  <a:cubicBezTo>
                    <a:pt x="151" y="0"/>
                    <a:pt x="68" y="68"/>
                    <a:pt x="1" y="157"/>
                  </a:cubicBezTo>
                  <a:lnTo>
                    <a:pt x="518" y="375"/>
                  </a:lnTo>
                  <a:cubicBezTo>
                    <a:pt x="559" y="250"/>
                    <a:pt x="518" y="75"/>
                    <a:pt x="394" y="33"/>
                  </a:cubicBezTo>
                  <a:cubicBezTo>
                    <a:pt x="345" y="10"/>
                    <a:pt x="300" y="0"/>
                    <a:pt x="2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42"/>
            <p:cNvSpPr/>
            <p:nvPr/>
          </p:nvSpPr>
          <p:spPr>
            <a:xfrm>
              <a:off x="4981150" y="4169050"/>
              <a:ext cx="10875" cy="12750"/>
            </a:xfrm>
            <a:custGeom>
              <a:rect b="b" l="l" r="r" t="t"/>
              <a:pathLst>
                <a:path extrusionOk="0" h="510" w="435">
                  <a:moveTo>
                    <a:pt x="300" y="1"/>
                  </a:moveTo>
                  <a:cubicBezTo>
                    <a:pt x="192" y="1"/>
                    <a:pt x="109" y="71"/>
                    <a:pt x="41" y="168"/>
                  </a:cubicBezTo>
                  <a:cubicBezTo>
                    <a:pt x="0" y="292"/>
                    <a:pt x="83" y="468"/>
                    <a:pt x="217" y="509"/>
                  </a:cubicBezTo>
                  <a:lnTo>
                    <a:pt x="434" y="34"/>
                  </a:lnTo>
                  <a:cubicBezTo>
                    <a:pt x="386" y="11"/>
                    <a:pt x="341"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42"/>
            <p:cNvSpPr/>
            <p:nvPr/>
          </p:nvSpPr>
          <p:spPr>
            <a:xfrm>
              <a:off x="4916525" y="4142625"/>
              <a:ext cx="16300" cy="13700"/>
            </a:xfrm>
            <a:custGeom>
              <a:rect b="b" l="l" r="r" t="t"/>
              <a:pathLst>
                <a:path extrusionOk="0" h="548" w="652">
                  <a:moveTo>
                    <a:pt x="337" y="1"/>
                  </a:moveTo>
                  <a:cubicBezTo>
                    <a:pt x="229" y="1"/>
                    <a:pt x="123" y="57"/>
                    <a:pt x="83" y="191"/>
                  </a:cubicBezTo>
                  <a:cubicBezTo>
                    <a:pt x="0" y="315"/>
                    <a:pt x="83" y="491"/>
                    <a:pt x="217" y="533"/>
                  </a:cubicBezTo>
                  <a:cubicBezTo>
                    <a:pt x="258" y="542"/>
                    <a:pt x="297" y="547"/>
                    <a:pt x="332" y="547"/>
                  </a:cubicBezTo>
                  <a:cubicBezTo>
                    <a:pt x="449" y="547"/>
                    <a:pt x="537" y="492"/>
                    <a:pt x="600" y="357"/>
                  </a:cubicBezTo>
                  <a:cubicBezTo>
                    <a:pt x="652" y="233"/>
                    <a:pt x="559" y="57"/>
                    <a:pt x="435"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42"/>
            <p:cNvSpPr/>
            <p:nvPr/>
          </p:nvSpPr>
          <p:spPr>
            <a:xfrm>
              <a:off x="4871300" y="4161550"/>
              <a:ext cx="16300" cy="13575"/>
            </a:xfrm>
            <a:custGeom>
              <a:rect b="b" l="l" r="r" t="t"/>
              <a:pathLst>
                <a:path extrusionOk="0" h="543" w="652">
                  <a:moveTo>
                    <a:pt x="318" y="1"/>
                  </a:moveTo>
                  <a:cubicBezTo>
                    <a:pt x="216" y="1"/>
                    <a:pt x="120" y="69"/>
                    <a:pt x="83" y="158"/>
                  </a:cubicBezTo>
                  <a:cubicBezTo>
                    <a:pt x="0" y="292"/>
                    <a:pt x="83" y="468"/>
                    <a:pt x="217" y="510"/>
                  </a:cubicBezTo>
                  <a:cubicBezTo>
                    <a:pt x="251" y="532"/>
                    <a:pt x="290" y="543"/>
                    <a:pt x="329" y="543"/>
                  </a:cubicBezTo>
                  <a:cubicBezTo>
                    <a:pt x="431" y="543"/>
                    <a:pt x="540" y="472"/>
                    <a:pt x="600" y="375"/>
                  </a:cubicBezTo>
                  <a:cubicBezTo>
                    <a:pt x="651" y="251"/>
                    <a:pt x="558" y="75"/>
                    <a:pt x="434" y="34"/>
                  </a:cubicBezTo>
                  <a:cubicBezTo>
                    <a:pt x="397" y="11"/>
                    <a:pt x="357" y="1"/>
                    <a:pt x="3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42"/>
            <p:cNvSpPr/>
            <p:nvPr/>
          </p:nvSpPr>
          <p:spPr>
            <a:xfrm>
              <a:off x="4935900" y="4187875"/>
              <a:ext cx="16325" cy="13700"/>
            </a:xfrm>
            <a:custGeom>
              <a:rect b="b" l="l" r="r" t="t"/>
              <a:pathLst>
                <a:path extrusionOk="0" h="548" w="653">
                  <a:moveTo>
                    <a:pt x="320" y="0"/>
                  </a:moveTo>
                  <a:cubicBezTo>
                    <a:pt x="203" y="0"/>
                    <a:pt x="114" y="56"/>
                    <a:pt x="42" y="191"/>
                  </a:cubicBezTo>
                  <a:cubicBezTo>
                    <a:pt x="1" y="315"/>
                    <a:pt x="42" y="491"/>
                    <a:pt x="218" y="532"/>
                  </a:cubicBezTo>
                  <a:cubicBezTo>
                    <a:pt x="248" y="542"/>
                    <a:pt x="282" y="547"/>
                    <a:pt x="316" y="547"/>
                  </a:cubicBezTo>
                  <a:cubicBezTo>
                    <a:pt x="420" y="547"/>
                    <a:pt x="528" y="499"/>
                    <a:pt x="559" y="397"/>
                  </a:cubicBezTo>
                  <a:cubicBezTo>
                    <a:pt x="652" y="232"/>
                    <a:pt x="559" y="56"/>
                    <a:pt x="435" y="15"/>
                  </a:cubicBezTo>
                  <a:cubicBezTo>
                    <a:pt x="394" y="5"/>
                    <a:pt x="3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42"/>
            <p:cNvSpPr/>
            <p:nvPr/>
          </p:nvSpPr>
          <p:spPr>
            <a:xfrm>
              <a:off x="4898175" y="4097375"/>
              <a:ext cx="15275" cy="13700"/>
            </a:xfrm>
            <a:custGeom>
              <a:rect b="b" l="l" r="r" t="t"/>
              <a:pathLst>
                <a:path extrusionOk="0" h="548" w="611">
                  <a:moveTo>
                    <a:pt x="312" y="1"/>
                  </a:moveTo>
                  <a:cubicBezTo>
                    <a:pt x="199" y="1"/>
                    <a:pt x="111" y="47"/>
                    <a:pt x="42" y="140"/>
                  </a:cubicBezTo>
                  <a:cubicBezTo>
                    <a:pt x="0" y="316"/>
                    <a:pt x="42" y="450"/>
                    <a:pt x="217" y="533"/>
                  </a:cubicBezTo>
                  <a:cubicBezTo>
                    <a:pt x="249" y="543"/>
                    <a:pt x="282" y="548"/>
                    <a:pt x="314" y="548"/>
                  </a:cubicBezTo>
                  <a:cubicBezTo>
                    <a:pt x="422" y="548"/>
                    <a:pt x="527" y="492"/>
                    <a:pt x="559" y="357"/>
                  </a:cubicBezTo>
                  <a:cubicBezTo>
                    <a:pt x="610" y="233"/>
                    <a:pt x="559" y="58"/>
                    <a:pt x="435" y="16"/>
                  </a:cubicBezTo>
                  <a:cubicBezTo>
                    <a:pt x="391" y="6"/>
                    <a:pt x="350" y="1"/>
                    <a:pt x="3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42"/>
            <p:cNvSpPr/>
            <p:nvPr/>
          </p:nvSpPr>
          <p:spPr>
            <a:xfrm>
              <a:off x="4961750" y="4123350"/>
              <a:ext cx="16325" cy="14050"/>
            </a:xfrm>
            <a:custGeom>
              <a:rect b="b" l="l" r="r" t="t"/>
              <a:pathLst>
                <a:path extrusionOk="0" h="562" w="653">
                  <a:moveTo>
                    <a:pt x="362" y="0"/>
                  </a:moveTo>
                  <a:cubicBezTo>
                    <a:pt x="246" y="0"/>
                    <a:pt x="126" y="76"/>
                    <a:pt x="83" y="187"/>
                  </a:cubicBezTo>
                  <a:cubicBezTo>
                    <a:pt x="1" y="311"/>
                    <a:pt x="83" y="487"/>
                    <a:pt x="218" y="528"/>
                  </a:cubicBezTo>
                  <a:cubicBezTo>
                    <a:pt x="266" y="551"/>
                    <a:pt x="311" y="561"/>
                    <a:pt x="352" y="561"/>
                  </a:cubicBezTo>
                  <a:cubicBezTo>
                    <a:pt x="459" y="561"/>
                    <a:pt x="541" y="491"/>
                    <a:pt x="600" y="394"/>
                  </a:cubicBezTo>
                  <a:cubicBezTo>
                    <a:pt x="652" y="270"/>
                    <a:pt x="600" y="94"/>
                    <a:pt x="435" y="11"/>
                  </a:cubicBezTo>
                  <a:cubicBezTo>
                    <a:pt x="411" y="4"/>
                    <a:pt x="387" y="0"/>
                    <a:pt x="36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42"/>
            <p:cNvSpPr/>
            <p:nvPr/>
          </p:nvSpPr>
          <p:spPr>
            <a:xfrm>
              <a:off x="4834575" y="4180750"/>
              <a:ext cx="6500" cy="8550"/>
            </a:xfrm>
            <a:custGeom>
              <a:rect b="b" l="l" r="r" t="t"/>
              <a:pathLst>
                <a:path extrusionOk="0" h="342" w="260">
                  <a:moveTo>
                    <a:pt x="94" y="0"/>
                  </a:moveTo>
                  <a:lnTo>
                    <a:pt x="1" y="259"/>
                  </a:lnTo>
                  <a:lnTo>
                    <a:pt x="218" y="341"/>
                  </a:lnTo>
                  <a:cubicBezTo>
                    <a:pt x="259" y="341"/>
                    <a:pt x="259" y="341"/>
                    <a:pt x="259" y="300"/>
                  </a:cubicBezTo>
                  <a:cubicBezTo>
                    <a:pt x="259" y="166"/>
                    <a:pt x="218" y="41"/>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42"/>
            <p:cNvSpPr/>
            <p:nvPr/>
          </p:nvSpPr>
          <p:spPr>
            <a:xfrm>
              <a:off x="4858375" y="4116125"/>
              <a:ext cx="9825" cy="13775"/>
            </a:xfrm>
            <a:custGeom>
              <a:rect b="b" l="l" r="r" t="t"/>
              <a:pathLst>
                <a:path extrusionOk="0" h="551" w="393">
                  <a:moveTo>
                    <a:pt x="217" y="0"/>
                  </a:moveTo>
                  <a:lnTo>
                    <a:pt x="0" y="517"/>
                  </a:lnTo>
                  <a:cubicBezTo>
                    <a:pt x="37" y="540"/>
                    <a:pt x="77" y="550"/>
                    <a:pt x="115" y="550"/>
                  </a:cubicBezTo>
                  <a:cubicBezTo>
                    <a:pt x="216" y="550"/>
                    <a:pt x="311" y="480"/>
                    <a:pt x="341" y="383"/>
                  </a:cubicBezTo>
                  <a:cubicBezTo>
                    <a:pt x="393" y="259"/>
                    <a:pt x="341" y="83"/>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42"/>
            <p:cNvSpPr/>
            <p:nvPr/>
          </p:nvSpPr>
          <p:spPr>
            <a:xfrm>
              <a:off x="5008025" y="4108625"/>
              <a:ext cx="7525" cy="9600"/>
            </a:xfrm>
            <a:custGeom>
              <a:rect b="b" l="l" r="r" t="t"/>
              <a:pathLst>
                <a:path extrusionOk="0" h="384" w="301">
                  <a:moveTo>
                    <a:pt x="42" y="0"/>
                  </a:moveTo>
                  <a:cubicBezTo>
                    <a:pt x="42" y="42"/>
                    <a:pt x="0" y="83"/>
                    <a:pt x="0" y="125"/>
                  </a:cubicBezTo>
                  <a:cubicBezTo>
                    <a:pt x="0" y="207"/>
                    <a:pt x="42" y="300"/>
                    <a:pt x="135" y="342"/>
                  </a:cubicBezTo>
                  <a:cubicBezTo>
                    <a:pt x="176" y="342"/>
                    <a:pt x="176" y="383"/>
                    <a:pt x="176" y="383"/>
                  </a:cubicBezTo>
                  <a:lnTo>
                    <a:pt x="300" y="125"/>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42"/>
            <p:cNvSpPr/>
            <p:nvPr/>
          </p:nvSpPr>
          <p:spPr>
            <a:xfrm>
              <a:off x="4943400" y="4082775"/>
              <a:ext cx="13975" cy="9600"/>
            </a:xfrm>
            <a:custGeom>
              <a:rect b="b" l="l" r="r" t="t"/>
              <a:pathLst>
                <a:path extrusionOk="0" h="384" w="559">
                  <a:moveTo>
                    <a:pt x="42" y="1"/>
                  </a:moveTo>
                  <a:lnTo>
                    <a:pt x="42" y="1"/>
                  </a:lnTo>
                  <a:cubicBezTo>
                    <a:pt x="1" y="125"/>
                    <a:pt x="42" y="259"/>
                    <a:pt x="176" y="342"/>
                  </a:cubicBezTo>
                  <a:lnTo>
                    <a:pt x="218" y="342"/>
                  </a:lnTo>
                  <a:cubicBezTo>
                    <a:pt x="259" y="383"/>
                    <a:pt x="300" y="383"/>
                    <a:pt x="394" y="383"/>
                  </a:cubicBezTo>
                  <a:cubicBezTo>
                    <a:pt x="394" y="383"/>
                    <a:pt x="394" y="342"/>
                    <a:pt x="435" y="342"/>
                  </a:cubicBezTo>
                  <a:cubicBezTo>
                    <a:pt x="435" y="342"/>
                    <a:pt x="476" y="342"/>
                    <a:pt x="518" y="300"/>
                  </a:cubicBezTo>
                  <a:cubicBezTo>
                    <a:pt x="518" y="259"/>
                    <a:pt x="559" y="259"/>
                    <a:pt x="559" y="207"/>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42"/>
            <p:cNvSpPr/>
            <p:nvPr/>
          </p:nvSpPr>
          <p:spPr>
            <a:xfrm>
              <a:off x="4884200" y="4059000"/>
              <a:ext cx="9850" cy="6750"/>
            </a:xfrm>
            <a:custGeom>
              <a:rect b="b" l="l" r="r" t="t"/>
              <a:pathLst>
                <a:path extrusionOk="0" h="270" w="394">
                  <a:moveTo>
                    <a:pt x="135" y="0"/>
                  </a:moveTo>
                  <a:lnTo>
                    <a:pt x="1" y="259"/>
                  </a:lnTo>
                  <a:lnTo>
                    <a:pt x="42" y="259"/>
                  </a:lnTo>
                  <a:cubicBezTo>
                    <a:pt x="66" y="266"/>
                    <a:pt x="89" y="270"/>
                    <a:pt x="112" y="270"/>
                  </a:cubicBezTo>
                  <a:cubicBezTo>
                    <a:pt x="219" y="270"/>
                    <a:pt x="317" y="194"/>
                    <a:pt x="394"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42"/>
            <p:cNvSpPr/>
            <p:nvPr/>
          </p:nvSpPr>
          <p:spPr>
            <a:xfrm>
              <a:off x="4903600" y="4361675"/>
              <a:ext cx="8550" cy="6475"/>
            </a:xfrm>
            <a:custGeom>
              <a:rect b="b" l="l" r="r" t="t"/>
              <a:pathLst>
                <a:path extrusionOk="0" h="259" w="342">
                  <a:moveTo>
                    <a:pt x="176" y="0"/>
                  </a:moveTo>
                  <a:cubicBezTo>
                    <a:pt x="135" y="0"/>
                    <a:pt x="42" y="42"/>
                    <a:pt x="0" y="124"/>
                  </a:cubicBezTo>
                  <a:lnTo>
                    <a:pt x="0" y="166"/>
                  </a:lnTo>
                  <a:lnTo>
                    <a:pt x="259" y="259"/>
                  </a:ln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42"/>
            <p:cNvSpPr/>
            <p:nvPr/>
          </p:nvSpPr>
          <p:spPr>
            <a:xfrm>
              <a:off x="4838975" y="4334875"/>
              <a:ext cx="13975" cy="9500"/>
            </a:xfrm>
            <a:custGeom>
              <a:rect b="b" l="l" r="r" t="t"/>
              <a:pathLst>
                <a:path extrusionOk="0" h="380" w="559">
                  <a:moveTo>
                    <a:pt x="247" y="1"/>
                  </a:moveTo>
                  <a:cubicBezTo>
                    <a:pt x="129" y="1"/>
                    <a:pt x="30" y="74"/>
                    <a:pt x="1" y="163"/>
                  </a:cubicBezTo>
                  <a:lnTo>
                    <a:pt x="518" y="380"/>
                  </a:lnTo>
                  <a:cubicBezTo>
                    <a:pt x="559" y="256"/>
                    <a:pt x="518" y="80"/>
                    <a:pt x="394" y="38"/>
                  </a:cubicBezTo>
                  <a:cubicBezTo>
                    <a:pt x="344" y="12"/>
                    <a:pt x="294" y="1"/>
                    <a:pt x="24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42"/>
            <p:cNvSpPr/>
            <p:nvPr/>
          </p:nvSpPr>
          <p:spPr>
            <a:xfrm>
              <a:off x="4929450" y="4297400"/>
              <a:ext cx="9850" cy="13625"/>
            </a:xfrm>
            <a:custGeom>
              <a:rect b="b" l="l" r="r" t="t"/>
              <a:pathLst>
                <a:path extrusionOk="0" h="545" w="394">
                  <a:moveTo>
                    <a:pt x="236" y="1"/>
                  </a:moveTo>
                  <a:cubicBezTo>
                    <a:pt x="168" y="1"/>
                    <a:pt x="113" y="21"/>
                    <a:pt x="83" y="69"/>
                  </a:cubicBezTo>
                  <a:cubicBezTo>
                    <a:pt x="42" y="111"/>
                    <a:pt x="42" y="111"/>
                    <a:pt x="0" y="152"/>
                  </a:cubicBezTo>
                  <a:lnTo>
                    <a:pt x="0" y="328"/>
                  </a:lnTo>
                  <a:lnTo>
                    <a:pt x="0" y="369"/>
                  </a:lnTo>
                  <a:cubicBezTo>
                    <a:pt x="42" y="411"/>
                    <a:pt x="83" y="462"/>
                    <a:pt x="135" y="504"/>
                  </a:cubicBezTo>
                  <a:cubicBezTo>
                    <a:pt x="135" y="504"/>
                    <a:pt x="135" y="545"/>
                    <a:pt x="176" y="545"/>
                  </a:cubicBezTo>
                  <a:lnTo>
                    <a:pt x="393" y="28"/>
                  </a:lnTo>
                  <a:cubicBezTo>
                    <a:pt x="338" y="11"/>
                    <a:pt x="284" y="1"/>
                    <a:pt x="2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42"/>
            <p:cNvSpPr/>
            <p:nvPr/>
          </p:nvSpPr>
          <p:spPr>
            <a:xfrm>
              <a:off x="4863800" y="4270825"/>
              <a:ext cx="16050" cy="14150"/>
            </a:xfrm>
            <a:custGeom>
              <a:rect b="b" l="l" r="r" t="t"/>
              <a:pathLst>
                <a:path extrusionOk="0" h="566" w="642">
                  <a:moveTo>
                    <a:pt x="335" y="1"/>
                  </a:moveTo>
                  <a:cubicBezTo>
                    <a:pt x="225" y="1"/>
                    <a:pt x="115" y="55"/>
                    <a:pt x="83" y="181"/>
                  </a:cubicBezTo>
                  <a:cubicBezTo>
                    <a:pt x="0" y="316"/>
                    <a:pt x="83" y="491"/>
                    <a:pt x="217" y="533"/>
                  </a:cubicBezTo>
                  <a:cubicBezTo>
                    <a:pt x="252" y="556"/>
                    <a:pt x="290" y="566"/>
                    <a:pt x="329" y="566"/>
                  </a:cubicBezTo>
                  <a:cubicBezTo>
                    <a:pt x="431" y="566"/>
                    <a:pt x="540" y="496"/>
                    <a:pt x="600" y="398"/>
                  </a:cubicBezTo>
                  <a:cubicBezTo>
                    <a:pt x="641" y="233"/>
                    <a:pt x="559" y="98"/>
                    <a:pt x="434" y="16"/>
                  </a:cubicBezTo>
                  <a:cubicBezTo>
                    <a:pt x="403" y="6"/>
                    <a:pt x="369" y="1"/>
                    <a:pt x="3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42"/>
            <p:cNvSpPr/>
            <p:nvPr/>
          </p:nvSpPr>
          <p:spPr>
            <a:xfrm>
              <a:off x="4818550" y="4289650"/>
              <a:ext cx="16050" cy="14150"/>
            </a:xfrm>
            <a:custGeom>
              <a:rect b="b" l="l" r="r" t="t"/>
              <a:pathLst>
                <a:path extrusionOk="0" h="566" w="642">
                  <a:moveTo>
                    <a:pt x="315" y="0"/>
                  </a:moveTo>
                  <a:cubicBezTo>
                    <a:pt x="212" y="0"/>
                    <a:pt x="113" y="73"/>
                    <a:pt x="84" y="162"/>
                  </a:cubicBezTo>
                  <a:cubicBezTo>
                    <a:pt x="1" y="338"/>
                    <a:pt x="84" y="462"/>
                    <a:pt x="218" y="555"/>
                  </a:cubicBezTo>
                  <a:cubicBezTo>
                    <a:pt x="240" y="562"/>
                    <a:pt x="263" y="566"/>
                    <a:pt x="287" y="566"/>
                  </a:cubicBezTo>
                  <a:cubicBezTo>
                    <a:pt x="400" y="566"/>
                    <a:pt x="525" y="490"/>
                    <a:pt x="559" y="379"/>
                  </a:cubicBezTo>
                  <a:cubicBezTo>
                    <a:pt x="642" y="255"/>
                    <a:pt x="559" y="80"/>
                    <a:pt x="435" y="38"/>
                  </a:cubicBezTo>
                  <a:cubicBezTo>
                    <a:pt x="397" y="12"/>
                    <a:pt x="356" y="0"/>
                    <a:pt x="31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42"/>
            <p:cNvSpPr/>
            <p:nvPr/>
          </p:nvSpPr>
          <p:spPr>
            <a:xfrm>
              <a:off x="4883175" y="4316175"/>
              <a:ext cx="15025" cy="14050"/>
            </a:xfrm>
            <a:custGeom>
              <a:rect b="b" l="l" r="r" t="t"/>
              <a:pathLst>
                <a:path extrusionOk="0" h="562" w="601">
                  <a:moveTo>
                    <a:pt x="345" y="0"/>
                  </a:moveTo>
                  <a:cubicBezTo>
                    <a:pt x="213" y="0"/>
                    <a:pt x="110" y="74"/>
                    <a:pt x="42" y="176"/>
                  </a:cubicBezTo>
                  <a:cubicBezTo>
                    <a:pt x="1" y="311"/>
                    <a:pt x="42" y="487"/>
                    <a:pt x="218" y="528"/>
                  </a:cubicBezTo>
                  <a:cubicBezTo>
                    <a:pt x="252" y="551"/>
                    <a:pt x="290" y="561"/>
                    <a:pt x="328" y="561"/>
                  </a:cubicBezTo>
                  <a:cubicBezTo>
                    <a:pt x="429" y="561"/>
                    <a:pt x="529" y="491"/>
                    <a:pt x="559" y="394"/>
                  </a:cubicBezTo>
                  <a:cubicBezTo>
                    <a:pt x="600" y="228"/>
                    <a:pt x="559" y="94"/>
                    <a:pt x="435" y="11"/>
                  </a:cubicBezTo>
                  <a:cubicBezTo>
                    <a:pt x="404" y="4"/>
                    <a:pt x="374" y="0"/>
                    <a:pt x="34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42"/>
            <p:cNvSpPr/>
            <p:nvPr/>
          </p:nvSpPr>
          <p:spPr>
            <a:xfrm>
              <a:off x="4845450" y="4225600"/>
              <a:ext cx="15000" cy="13700"/>
            </a:xfrm>
            <a:custGeom>
              <a:rect b="b" l="l" r="r" t="t"/>
              <a:pathLst>
                <a:path extrusionOk="0" h="548" w="600">
                  <a:moveTo>
                    <a:pt x="312" y="0"/>
                  </a:moveTo>
                  <a:cubicBezTo>
                    <a:pt x="183" y="0"/>
                    <a:pt x="73" y="54"/>
                    <a:pt x="42" y="181"/>
                  </a:cubicBezTo>
                  <a:cubicBezTo>
                    <a:pt x="0" y="315"/>
                    <a:pt x="42" y="491"/>
                    <a:pt x="217" y="532"/>
                  </a:cubicBezTo>
                  <a:cubicBezTo>
                    <a:pt x="248" y="543"/>
                    <a:pt x="281" y="548"/>
                    <a:pt x="316" y="548"/>
                  </a:cubicBezTo>
                  <a:cubicBezTo>
                    <a:pt x="420" y="548"/>
                    <a:pt x="527" y="499"/>
                    <a:pt x="558" y="398"/>
                  </a:cubicBezTo>
                  <a:cubicBezTo>
                    <a:pt x="600" y="233"/>
                    <a:pt x="558" y="98"/>
                    <a:pt x="434" y="15"/>
                  </a:cubicBezTo>
                  <a:cubicBezTo>
                    <a:pt x="393" y="6"/>
                    <a:pt x="351" y="0"/>
                    <a:pt x="31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42"/>
            <p:cNvSpPr/>
            <p:nvPr/>
          </p:nvSpPr>
          <p:spPr>
            <a:xfrm>
              <a:off x="4909025" y="4252025"/>
              <a:ext cx="16050" cy="14050"/>
            </a:xfrm>
            <a:custGeom>
              <a:rect b="b" l="l" r="r" t="t"/>
              <a:pathLst>
                <a:path extrusionOk="0" h="562" w="642">
                  <a:moveTo>
                    <a:pt x="316" y="0"/>
                  </a:moveTo>
                  <a:cubicBezTo>
                    <a:pt x="213" y="0"/>
                    <a:pt x="113" y="68"/>
                    <a:pt x="83" y="158"/>
                  </a:cubicBezTo>
                  <a:cubicBezTo>
                    <a:pt x="1" y="292"/>
                    <a:pt x="83" y="468"/>
                    <a:pt x="218" y="551"/>
                  </a:cubicBezTo>
                  <a:cubicBezTo>
                    <a:pt x="247" y="558"/>
                    <a:pt x="275" y="561"/>
                    <a:pt x="302" y="561"/>
                  </a:cubicBezTo>
                  <a:cubicBezTo>
                    <a:pt x="429" y="561"/>
                    <a:pt x="532" y="486"/>
                    <a:pt x="600" y="375"/>
                  </a:cubicBezTo>
                  <a:cubicBezTo>
                    <a:pt x="642" y="251"/>
                    <a:pt x="559" y="75"/>
                    <a:pt x="435" y="34"/>
                  </a:cubicBezTo>
                  <a:cubicBezTo>
                    <a:pt x="397" y="11"/>
                    <a:pt x="356"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42"/>
            <p:cNvSpPr/>
            <p:nvPr/>
          </p:nvSpPr>
          <p:spPr>
            <a:xfrm>
              <a:off x="4780825" y="4308950"/>
              <a:ext cx="7525" cy="9575"/>
            </a:xfrm>
            <a:custGeom>
              <a:rect b="b" l="l" r="r" t="t"/>
              <a:pathLst>
                <a:path extrusionOk="0" h="383" w="301">
                  <a:moveTo>
                    <a:pt x="135" y="0"/>
                  </a:moveTo>
                  <a:lnTo>
                    <a:pt x="0" y="259"/>
                  </a:lnTo>
                  <a:lnTo>
                    <a:pt x="259" y="383"/>
                  </a:lnTo>
                  <a:cubicBezTo>
                    <a:pt x="300" y="341"/>
                    <a:pt x="300" y="341"/>
                    <a:pt x="300" y="300"/>
                  </a:cubicBezTo>
                  <a:cubicBezTo>
                    <a:pt x="300" y="207"/>
                    <a:pt x="259" y="83"/>
                    <a:pt x="176" y="42"/>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42"/>
            <p:cNvSpPr/>
            <p:nvPr/>
          </p:nvSpPr>
          <p:spPr>
            <a:xfrm>
              <a:off x="4805625" y="4245350"/>
              <a:ext cx="9600" cy="13225"/>
            </a:xfrm>
            <a:custGeom>
              <a:rect b="b" l="l" r="r" t="t"/>
              <a:pathLst>
                <a:path extrusionOk="0" h="529" w="384">
                  <a:moveTo>
                    <a:pt x="177" y="1"/>
                  </a:moveTo>
                  <a:lnTo>
                    <a:pt x="1" y="518"/>
                  </a:lnTo>
                  <a:cubicBezTo>
                    <a:pt x="23" y="525"/>
                    <a:pt x="46" y="528"/>
                    <a:pt x="70" y="528"/>
                  </a:cubicBezTo>
                  <a:cubicBezTo>
                    <a:pt x="183" y="528"/>
                    <a:pt x="308" y="453"/>
                    <a:pt x="342" y="342"/>
                  </a:cubicBezTo>
                  <a:cubicBezTo>
                    <a:pt x="383" y="218"/>
                    <a:pt x="342" y="42"/>
                    <a:pt x="17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42"/>
            <p:cNvSpPr/>
            <p:nvPr/>
          </p:nvSpPr>
          <p:spPr>
            <a:xfrm>
              <a:off x="4955300" y="4237875"/>
              <a:ext cx="7525" cy="8550"/>
            </a:xfrm>
            <a:custGeom>
              <a:rect b="b" l="l" r="r" t="t"/>
              <a:pathLst>
                <a:path extrusionOk="0" h="342" w="301">
                  <a:moveTo>
                    <a:pt x="42" y="0"/>
                  </a:moveTo>
                  <a:cubicBezTo>
                    <a:pt x="0" y="0"/>
                    <a:pt x="0" y="41"/>
                    <a:pt x="0" y="83"/>
                  </a:cubicBezTo>
                  <a:lnTo>
                    <a:pt x="0" y="124"/>
                  </a:lnTo>
                  <a:cubicBezTo>
                    <a:pt x="42" y="165"/>
                    <a:pt x="42" y="165"/>
                    <a:pt x="42" y="207"/>
                  </a:cubicBezTo>
                  <a:cubicBezTo>
                    <a:pt x="42" y="258"/>
                    <a:pt x="135" y="300"/>
                    <a:pt x="176" y="341"/>
                  </a:cubicBez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42"/>
            <p:cNvSpPr/>
            <p:nvPr/>
          </p:nvSpPr>
          <p:spPr>
            <a:xfrm>
              <a:off x="4890675" y="4210725"/>
              <a:ext cx="13975" cy="9850"/>
            </a:xfrm>
            <a:custGeom>
              <a:rect b="b" l="l" r="r" t="t"/>
              <a:pathLst>
                <a:path extrusionOk="0" h="394" w="559">
                  <a:moveTo>
                    <a:pt x="42" y="0"/>
                  </a:moveTo>
                  <a:lnTo>
                    <a:pt x="42" y="0"/>
                  </a:lnTo>
                  <a:cubicBezTo>
                    <a:pt x="0" y="135"/>
                    <a:pt x="42" y="259"/>
                    <a:pt x="176" y="352"/>
                  </a:cubicBezTo>
                  <a:lnTo>
                    <a:pt x="218" y="393"/>
                  </a:lnTo>
                  <a:lnTo>
                    <a:pt x="342" y="393"/>
                  </a:lnTo>
                  <a:cubicBezTo>
                    <a:pt x="393" y="393"/>
                    <a:pt x="435" y="352"/>
                    <a:pt x="476" y="352"/>
                  </a:cubicBezTo>
                  <a:cubicBezTo>
                    <a:pt x="517" y="311"/>
                    <a:pt x="559" y="259"/>
                    <a:pt x="559" y="218"/>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42"/>
            <p:cNvSpPr/>
            <p:nvPr/>
          </p:nvSpPr>
          <p:spPr>
            <a:xfrm>
              <a:off x="4831475" y="4187200"/>
              <a:ext cx="8575" cy="6750"/>
            </a:xfrm>
            <a:custGeom>
              <a:rect b="b" l="l" r="r" t="t"/>
              <a:pathLst>
                <a:path extrusionOk="0" h="270" w="343">
                  <a:moveTo>
                    <a:pt x="125" y="1"/>
                  </a:moveTo>
                  <a:lnTo>
                    <a:pt x="1" y="259"/>
                  </a:lnTo>
                  <a:lnTo>
                    <a:pt x="42" y="259"/>
                  </a:lnTo>
                  <a:cubicBezTo>
                    <a:pt x="66" y="266"/>
                    <a:pt x="89" y="270"/>
                    <a:pt x="112" y="270"/>
                  </a:cubicBezTo>
                  <a:cubicBezTo>
                    <a:pt x="218" y="270"/>
                    <a:pt x="308" y="194"/>
                    <a:pt x="342" y="83"/>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42"/>
            <p:cNvSpPr/>
            <p:nvPr/>
          </p:nvSpPr>
          <p:spPr>
            <a:xfrm>
              <a:off x="4850875" y="4489875"/>
              <a:ext cx="8550" cy="7525"/>
            </a:xfrm>
            <a:custGeom>
              <a:rect b="b" l="l" r="r" t="t"/>
              <a:pathLst>
                <a:path extrusionOk="0" h="301" w="342">
                  <a:moveTo>
                    <a:pt x="176" y="1"/>
                  </a:moveTo>
                  <a:cubicBezTo>
                    <a:pt x="176" y="1"/>
                    <a:pt x="124" y="1"/>
                    <a:pt x="124" y="42"/>
                  </a:cubicBezTo>
                  <a:lnTo>
                    <a:pt x="83" y="42"/>
                  </a:lnTo>
                  <a:cubicBezTo>
                    <a:pt x="42" y="83"/>
                    <a:pt x="42" y="83"/>
                    <a:pt x="0" y="125"/>
                  </a:cubicBezTo>
                  <a:lnTo>
                    <a:pt x="0" y="166"/>
                  </a:lnTo>
                  <a:lnTo>
                    <a:pt x="259" y="300"/>
                  </a:lnTo>
                  <a:lnTo>
                    <a:pt x="341" y="42"/>
                  </a:lnTo>
                  <a:cubicBezTo>
                    <a:pt x="300" y="1"/>
                    <a:pt x="259"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42"/>
            <p:cNvSpPr/>
            <p:nvPr/>
          </p:nvSpPr>
          <p:spPr>
            <a:xfrm>
              <a:off x="4786250" y="4463550"/>
              <a:ext cx="12950" cy="9025"/>
            </a:xfrm>
            <a:custGeom>
              <a:rect b="b" l="l" r="r" t="t"/>
              <a:pathLst>
                <a:path extrusionOk="0" h="361" w="518">
                  <a:moveTo>
                    <a:pt x="243" y="0"/>
                  </a:moveTo>
                  <a:cubicBezTo>
                    <a:pt x="139" y="0"/>
                    <a:pt x="32" y="60"/>
                    <a:pt x="1" y="185"/>
                  </a:cubicBezTo>
                  <a:lnTo>
                    <a:pt x="517" y="361"/>
                  </a:lnTo>
                  <a:lnTo>
                    <a:pt x="517" y="278"/>
                  </a:lnTo>
                  <a:cubicBezTo>
                    <a:pt x="517" y="144"/>
                    <a:pt x="476" y="61"/>
                    <a:pt x="342" y="20"/>
                  </a:cubicBezTo>
                  <a:cubicBezTo>
                    <a:pt x="311" y="7"/>
                    <a:pt x="277" y="0"/>
                    <a:pt x="24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42"/>
            <p:cNvSpPr/>
            <p:nvPr/>
          </p:nvSpPr>
          <p:spPr>
            <a:xfrm>
              <a:off x="4875675" y="4426300"/>
              <a:ext cx="10625" cy="12950"/>
            </a:xfrm>
            <a:custGeom>
              <a:rect b="b" l="l" r="r" t="t"/>
              <a:pathLst>
                <a:path extrusionOk="0" h="518" w="425">
                  <a:moveTo>
                    <a:pt x="301" y="0"/>
                  </a:moveTo>
                  <a:cubicBezTo>
                    <a:pt x="218" y="0"/>
                    <a:pt x="84" y="42"/>
                    <a:pt x="42" y="166"/>
                  </a:cubicBezTo>
                  <a:cubicBezTo>
                    <a:pt x="1" y="259"/>
                    <a:pt x="42" y="424"/>
                    <a:pt x="166" y="476"/>
                  </a:cubicBezTo>
                  <a:cubicBezTo>
                    <a:pt x="166" y="517"/>
                    <a:pt x="166" y="517"/>
                    <a:pt x="218" y="517"/>
                  </a:cubicBezTo>
                  <a:lnTo>
                    <a:pt x="4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42"/>
            <p:cNvSpPr/>
            <p:nvPr/>
          </p:nvSpPr>
          <p:spPr>
            <a:xfrm>
              <a:off x="4811075" y="4399050"/>
              <a:ext cx="16050" cy="14125"/>
            </a:xfrm>
            <a:custGeom>
              <a:rect b="b" l="l" r="r" t="t"/>
              <a:pathLst>
                <a:path extrusionOk="0" h="565" w="642">
                  <a:moveTo>
                    <a:pt x="348" y="0"/>
                  </a:moveTo>
                  <a:cubicBezTo>
                    <a:pt x="237" y="0"/>
                    <a:pt x="116" y="80"/>
                    <a:pt x="83" y="180"/>
                  </a:cubicBezTo>
                  <a:cubicBezTo>
                    <a:pt x="0" y="315"/>
                    <a:pt x="83" y="480"/>
                    <a:pt x="217" y="532"/>
                  </a:cubicBezTo>
                  <a:cubicBezTo>
                    <a:pt x="251" y="555"/>
                    <a:pt x="290" y="565"/>
                    <a:pt x="328" y="565"/>
                  </a:cubicBezTo>
                  <a:cubicBezTo>
                    <a:pt x="428" y="565"/>
                    <a:pt x="528" y="495"/>
                    <a:pt x="558" y="397"/>
                  </a:cubicBezTo>
                  <a:cubicBezTo>
                    <a:pt x="641" y="273"/>
                    <a:pt x="558" y="98"/>
                    <a:pt x="424" y="15"/>
                  </a:cubicBezTo>
                  <a:cubicBezTo>
                    <a:pt x="400" y="5"/>
                    <a:pt x="374" y="0"/>
                    <a:pt x="34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42"/>
            <p:cNvSpPr/>
            <p:nvPr/>
          </p:nvSpPr>
          <p:spPr>
            <a:xfrm>
              <a:off x="4765825" y="4418300"/>
              <a:ext cx="16050" cy="13825"/>
            </a:xfrm>
            <a:custGeom>
              <a:rect b="b" l="l" r="r" t="t"/>
              <a:pathLst>
                <a:path extrusionOk="0" h="553" w="642">
                  <a:moveTo>
                    <a:pt x="320" y="0"/>
                  </a:moveTo>
                  <a:cubicBezTo>
                    <a:pt x="215" y="0"/>
                    <a:pt x="103" y="53"/>
                    <a:pt x="42" y="144"/>
                  </a:cubicBezTo>
                  <a:cubicBezTo>
                    <a:pt x="1" y="320"/>
                    <a:pt x="83" y="486"/>
                    <a:pt x="218" y="537"/>
                  </a:cubicBezTo>
                  <a:cubicBezTo>
                    <a:pt x="247" y="547"/>
                    <a:pt x="278" y="552"/>
                    <a:pt x="311" y="552"/>
                  </a:cubicBezTo>
                  <a:cubicBezTo>
                    <a:pt x="417" y="552"/>
                    <a:pt x="527" y="496"/>
                    <a:pt x="559" y="362"/>
                  </a:cubicBezTo>
                  <a:cubicBezTo>
                    <a:pt x="642" y="227"/>
                    <a:pt x="559" y="62"/>
                    <a:pt x="425" y="20"/>
                  </a:cubicBezTo>
                  <a:cubicBezTo>
                    <a:pt x="392" y="7"/>
                    <a:pt x="357"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42"/>
            <p:cNvSpPr/>
            <p:nvPr/>
          </p:nvSpPr>
          <p:spPr>
            <a:xfrm>
              <a:off x="4830450" y="4444725"/>
              <a:ext cx="15025" cy="13700"/>
            </a:xfrm>
            <a:custGeom>
              <a:rect b="b" l="l" r="r" t="t"/>
              <a:pathLst>
                <a:path extrusionOk="0" h="548" w="601">
                  <a:moveTo>
                    <a:pt x="285" y="1"/>
                  </a:moveTo>
                  <a:cubicBezTo>
                    <a:pt x="170" y="1"/>
                    <a:pt x="71" y="74"/>
                    <a:pt x="42" y="163"/>
                  </a:cubicBezTo>
                  <a:cubicBezTo>
                    <a:pt x="0" y="297"/>
                    <a:pt x="42" y="462"/>
                    <a:pt x="218" y="514"/>
                  </a:cubicBezTo>
                  <a:cubicBezTo>
                    <a:pt x="252" y="537"/>
                    <a:pt x="290" y="547"/>
                    <a:pt x="328" y="547"/>
                  </a:cubicBezTo>
                  <a:cubicBezTo>
                    <a:pt x="429" y="547"/>
                    <a:pt x="529" y="477"/>
                    <a:pt x="559" y="380"/>
                  </a:cubicBezTo>
                  <a:cubicBezTo>
                    <a:pt x="600" y="256"/>
                    <a:pt x="559" y="80"/>
                    <a:pt x="424" y="39"/>
                  </a:cubicBezTo>
                  <a:cubicBezTo>
                    <a:pt x="377" y="12"/>
                    <a:pt x="330" y="1"/>
                    <a:pt x="28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42"/>
            <p:cNvSpPr/>
            <p:nvPr/>
          </p:nvSpPr>
          <p:spPr>
            <a:xfrm>
              <a:off x="4792700" y="4353800"/>
              <a:ext cx="15025" cy="14150"/>
            </a:xfrm>
            <a:custGeom>
              <a:rect b="b" l="l" r="r" t="t"/>
              <a:pathLst>
                <a:path extrusionOk="0" h="566" w="601">
                  <a:moveTo>
                    <a:pt x="307" y="1"/>
                  </a:moveTo>
                  <a:cubicBezTo>
                    <a:pt x="197" y="1"/>
                    <a:pt x="76" y="81"/>
                    <a:pt x="42" y="181"/>
                  </a:cubicBezTo>
                  <a:cubicBezTo>
                    <a:pt x="1" y="315"/>
                    <a:pt x="42" y="481"/>
                    <a:pt x="218" y="533"/>
                  </a:cubicBezTo>
                  <a:cubicBezTo>
                    <a:pt x="252" y="555"/>
                    <a:pt x="291" y="566"/>
                    <a:pt x="329" y="566"/>
                  </a:cubicBezTo>
                  <a:cubicBezTo>
                    <a:pt x="429" y="566"/>
                    <a:pt x="529" y="495"/>
                    <a:pt x="559" y="398"/>
                  </a:cubicBezTo>
                  <a:cubicBezTo>
                    <a:pt x="601" y="222"/>
                    <a:pt x="559" y="98"/>
                    <a:pt x="384" y="16"/>
                  </a:cubicBezTo>
                  <a:cubicBezTo>
                    <a:pt x="360" y="6"/>
                    <a:pt x="334" y="1"/>
                    <a:pt x="3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42"/>
            <p:cNvSpPr/>
            <p:nvPr/>
          </p:nvSpPr>
          <p:spPr>
            <a:xfrm>
              <a:off x="4856300" y="4380675"/>
              <a:ext cx="16050" cy="13700"/>
            </a:xfrm>
            <a:custGeom>
              <a:rect b="b" l="l" r="r" t="t"/>
              <a:pathLst>
                <a:path extrusionOk="0" h="548" w="642">
                  <a:moveTo>
                    <a:pt x="324" y="0"/>
                  </a:moveTo>
                  <a:cubicBezTo>
                    <a:pt x="221" y="0"/>
                    <a:pt x="114" y="47"/>
                    <a:pt x="83" y="140"/>
                  </a:cubicBezTo>
                  <a:cubicBezTo>
                    <a:pt x="0" y="316"/>
                    <a:pt x="83" y="440"/>
                    <a:pt x="218" y="533"/>
                  </a:cubicBezTo>
                  <a:cubicBezTo>
                    <a:pt x="246" y="542"/>
                    <a:pt x="278" y="548"/>
                    <a:pt x="311" y="548"/>
                  </a:cubicBezTo>
                  <a:cubicBezTo>
                    <a:pt x="418" y="548"/>
                    <a:pt x="537" y="492"/>
                    <a:pt x="600" y="357"/>
                  </a:cubicBezTo>
                  <a:cubicBezTo>
                    <a:pt x="641" y="233"/>
                    <a:pt x="559" y="57"/>
                    <a:pt x="424" y="16"/>
                  </a:cubicBezTo>
                  <a:cubicBezTo>
                    <a:pt x="393" y="5"/>
                    <a:pt x="359" y="0"/>
                    <a:pt x="3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42"/>
            <p:cNvSpPr/>
            <p:nvPr/>
          </p:nvSpPr>
          <p:spPr>
            <a:xfrm>
              <a:off x="4728100" y="4438175"/>
              <a:ext cx="7525" cy="8550"/>
            </a:xfrm>
            <a:custGeom>
              <a:rect b="b" l="l" r="r" t="t"/>
              <a:pathLst>
                <a:path extrusionOk="0" h="342" w="301">
                  <a:moveTo>
                    <a:pt x="124" y="1"/>
                  </a:moveTo>
                  <a:lnTo>
                    <a:pt x="0" y="208"/>
                  </a:lnTo>
                  <a:lnTo>
                    <a:pt x="259" y="342"/>
                  </a:lnTo>
                  <a:cubicBezTo>
                    <a:pt x="300" y="301"/>
                    <a:pt x="300" y="259"/>
                    <a:pt x="300" y="208"/>
                  </a:cubicBezTo>
                  <a:cubicBezTo>
                    <a:pt x="300" y="125"/>
                    <a:pt x="217" y="4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42"/>
            <p:cNvSpPr/>
            <p:nvPr/>
          </p:nvSpPr>
          <p:spPr>
            <a:xfrm>
              <a:off x="4751875" y="4373550"/>
              <a:ext cx="10625" cy="13325"/>
            </a:xfrm>
            <a:custGeom>
              <a:rect b="b" l="l" r="r" t="t"/>
              <a:pathLst>
                <a:path extrusionOk="0" h="533" w="425">
                  <a:moveTo>
                    <a:pt x="207" y="1"/>
                  </a:moveTo>
                  <a:lnTo>
                    <a:pt x="0" y="518"/>
                  </a:lnTo>
                  <a:cubicBezTo>
                    <a:pt x="39" y="528"/>
                    <a:pt x="78" y="533"/>
                    <a:pt x="116" y="533"/>
                  </a:cubicBezTo>
                  <a:cubicBezTo>
                    <a:pt x="240" y="533"/>
                    <a:pt x="351" y="477"/>
                    <a:pt x="383" y="342"/>
                  </a:cubicBezTo>
                  <a:cubicBezTo>
                    <a:pt x="424" y="208"/>
                    <a:pt x="383" y="84"/>
                    <a:pt x="300" y="42"/>
                  </a:cubicBezTo>
                  <a:cubicBezTo>
                    <a:pt x="259" y="1"/>
                    <a:pt x="259" y="1"/>
                    <a:pt x="2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42"/>
            <p:cNvSpPr/>
            <p:nvPr/>
          </p:nvSpPr>
          <p:spPr>
            <a:xfrm>
              <a:off x="4902575" y="4365800"/>
              <a:ext cx="7500" cy="8825"/>
            </a:xfrm>
            <a:custGeom>
              <a:rect b="b" l="l" r="r" t="t"/>
              <a:pathLst>
                <a:path extrusionOk="0" h="353" w="300">
                  <a:moveTo>
                    <a:pt x="41" y="1"/>
                  </a:moveTo>
                  <a:cubicBezTo>
                    <a:pt x="0" y="53"/>
                    <a:pt x="0" y="94"/>
                    <a:pt x="0" y="94"/>
                  </a:cubicBezTo>
                  <a:cubicBezTo>
                    <a:pt x="0" y="135"/>
                    <a:pt x="0" y="177"/>
                    <a:pt x="41" y="218"/>
                  </a:cubicBezTo>
                  <a:cubicBezTo>
                    <a:pt x="41" y="259"/>
                    <a:pt x="124" y="352"/>
                    <a:pt x="176" y="352"/>
                  </a:cubicBezTo>
                  <a:lnTo>
                    <a:pt x="300" y="94"/>
                  </a:ln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42"/>
            <p:cNvSpPr/>
            <p:nvPr/>
          </p:nvSpPr>
          <p:spPr>
            <a:xfrm>
              <a:off x="4837950" y="4338925"/>
              <a:ext cx="13975" cy="10275"/>
            </a:xfrm>
            <a:custGeom>
              <a:rect b="b" l="l" r="r" t="t"/>
              <a:pathLst>
                <a:path extrusionOk="0" h="411" w="559">
                  <a:moveTo>
                    <a:pt x="42" y="1"/>
                  </a:moveTo>
                  <a:lnTo>
                    <a:pt x="42" y="1"/>
                  </a:lnTo>
                  <a:cubicBezTo>
                    <a:pt x="0" y="176"/>
                    <a:pt x="42" y="300"/>
                    <a:pt x="217" y="393"/>
                  </a:cubicBezTo>
                  <a:cubicBezTo>
                    <a:pt x="242" y="406"/>
                    <a:pt x="266" y="411"/>
                    <a:pt x="290" y="411"/>
                  </a:cubicBezTo>
                  <a:cubicBezTo>
                    <a:pt x="349" y="411"/>
                    <a:pt x="410" y="381"/>
                    <a:pt x="476" y="352"/>
                  </a:cubicBezTo>
                  <a:cubicBezTo>
                    <a:pt x="517" y="300"/>
                    <a:pt x="559"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42"/>
            <p:cNvSpPr/>
            <p:nvPr/>
          </p:nvSpPr>
          <p:spPr>
            <a:xfrm>
              <a:off x="4778750" y="4315400"/>
              <a:ext cx="8550" cy="7525"/>
            </a:xfrm>
            <a:custGeom>
              <a:rect b="b" l="l" r="r" t="t"/>
              <a:pathLst>
                <a:path extrusionOk="0" h="301" w="342">
                  <a:moveTo>
                    <a:pt x="83" y="1"/>
                  </a:moveTo>
                  <a:lnTo>
                    <a:pt x="1" y="259"/>
                  </a:lnTo>
                  <a:lnTo>
                    <a:pt x="42" y="301"/>
                  </a:lnTo>
                  <a:lnTo>
                    <a:pt x="125" y="301"/>
                  </a:lnTo>
                  <a:cubicBezTo>
                    <a:pt x="218" y="301"/>
                    <a:pt x="301" y="207"/>
                    <a:pt x="342" y="12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42"/>
            <p:cNvSpPr/>
            <p:nvPr/>
          </p:nvSpPr>
          <p:spPr>
            <a:xfrm>
              <a:off x="4798150" y="4617825"/>
              <a:ext cx="8550" cy="7775"/>
            </a:xfrm>
            <a:custGeom>
              <a:rect b="b" l="l" r="r" t="t"/>
              <a:pathLst>
                <a:path extrusionOk="0" h="311" w="342">
                  <a:moveTo>
                    <a:pt x="166" y="0"/>
                  </a:moveTo>
                  <a:cubicBezTo>
                    <a:pt x="124" y="52"/>
                    <a:pt x="41" y="93"/>
                    <a:pt x="0" y="135"/>
                  </a:cubicBezTo>
                  <a:lnTo>
                    <a:pt x="0" y="176"/>
                  </a:lnTo>
                  <a:lnTo>
                    <a:pt x="217" y="311"/>
                  </a:lnTo>
                  <a:lnTo>
                    <a:pt x="341" y="52"/>
                  </a:lnTo>
                  <a:cubicBezTo>
                    <a:pt x="300" y="0"/>
                    <a:pt x="217" y="0"/>
                    <a:pt x="1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42"/>
            <p:cNvSpPr/>
            <p:nvPr/>
          </p:nvSpPr>
          <p:spPr>
            <a:xfrm>
              <a:off x="4733525" y="4591725"/>
              <a:ext cx="13975" cy="10100"/>
            </a:xfrm>
            <a:custGeom>
              <a:rect b="b" l="l" r="r" t="t"/>
              <a:pathLst>
                <a:path extrusionOk="0" h="404" w="559">
                  <a:moveTo>
                    <a:pt x="277" y="0"/>
                  </a:moveTo>
                  <a:cubicBezTo>
                    <a:pt x="163" y="0"/>
                    <a:pt x="35" y="83"/>
                    <a:pt x="0" y="186"/>
                  </a:cubicBezTo>
                  <a:lnTo>
                    <a:pt x="517" y="403"/>
                  </a:lnTo>
                  <a:cubicBezTo>
                    <a:pt x="559" y="228"/>
                    <a:pt x="517" y="104"/>
                    <a:pt x="342" y="10"/>
                  </a:cubicBezTo>
                  <a:cubicBezTo>
                    <a:pt x="321" y="4"/>
                    <a:pt x="299" y="0"/>
                    <a:pt x="2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42"/>
            <p:cNvSpPr/>
            <p:nvPr/>
          </p:nvSpPr>
          <p:spPr>
            <a:xfrm>
              <a:off x="4822950" y="4554500"/>
              <a:ext cx="9600" cy="12950"/>
            </a:xfrm>
            <a:custGeom>
              <a:rect b="b" l="l" r="r" t="t"/>
              <a:pathLst>
                <a:path extrusionOk="0" h="518" w="384">
                  <a:moveTo>
                    <a:pt x="207" y="0"/>
                  </a:moveTo>
                  <a:cubicBezTo>
                    <a:pt x="166" y="0"/>
                    <a:pt x="166" y="42"/>
                    <a:pt x="125" y="42"/>
                  </a:cubicBezTo>
                  <a:cubicBezTo>
                    <a:pt x="83" y="42"/>
                    <a:pt x="83" y="83"/>
                    <a:pt x="42" y="166"/>
                  </a:cubicBezTo>
                  <a:cubicBezTo>
                    <a:pt x="42" y="207"/>
                    <a:pt x="1" y="259"/>
                    <a:pt x="42" y="300"/>
                  </a:cubicBezTo>
                  <a:cubicBezTo>
                    <a:pt x="42" y="424"/>
                    <a:pt x="125" y="466"/>
                    <a:pt x="207" y="517"/>
                  </a:cubicBezTo>
                  <a:lnTo>
                    <a:pt x="3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42"/>
            <p:cNvSpPr/>
            <p:nvPr/>
          </p:nvSpPr>
          <p:spPr>
            <a:xfrm>
              <a:off x="4758325" y="4527700"/>
              <a:ext cx="16050" cy="14150"/>
            </a:xfrm>
            <a:custGeom>
              <a:rect b="b" l="l" r="r" t="t"/>
              <a:pathLst>
                <a:path extrusionOk="0" h="566" w="642">
                  <a:moveTo>
                    <a:pt x="310" y="1"/>
                  </a:moveTo>
                  <a:cubicBezTo>
                    <a:pt x="209" y="1"/>
                    <a:pt x="102" y="74"/>
                    <a:pt x="42" y="162"/>
                  </a:cubicBezTo>
                  <a:cubicBezTo>
                    <a:pt x="1" y="297"/>
                    <a:pt x="84" y="462"/>
                    <a:pt x="208" y="555"/>
                  </a:cubicBezTo>
                  <a:cubicBezTo>
                    <a:pt x="230" y="562"/>
                    <a:pt x="253" y="565"/>
                    <a:pt x="276" y="565"/>
                  </a:cubicBezTo>
                  <a:cubicBezTo>
                    <a:pt x="396" y="565"/>
                    <a:pt x="525" y="483"/>
                    <a:pt x="559" y="380"/>
                  </a:cubicBezTo>
                  <a:cubicBezTo>
                    <a:pt x="642" y="245"/>
                    <a:pt x="559" y="80"/>
                    <a:pt x="425" y="38"/>
                  </a:cubicBezTo>
                  <a:cubicBezTo>
                    <a:pt x="390" y="12"/>
                    <a:pt x="350"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42"/>
            <p:cNvSpPr/>
            <p:nvPr/>
          </p:nvSpPr>
          <p:spPr>
            <a:xfrm>
              <a:off x="4713100" y="4546375"/>
              <a:ext cx="16050" cy="13800"/>
            </a:xfrm>
            <a:custGeom>
              <a:rect b="b" l="l" r="r" t="t"/>
              <a:pathLst>
                <a:path extrusionOk="0" h="552" w="642">
                  <a:moveTo>
                    <a:pt x="331" y="0"/>
                  </a:moveTo>
                  <a:cubicBezTo>
                    <a:pt x="224" y="0"/>
                    <a:pt x="105" y="56"/>
                    <a:pt x="42" y="191"/>
                  </a:cubicBezTo>
                  <a:cubicBezTo>
                    <a:pt x="1" y="325"/>
                    <a:pt x="83" y="491"/>
                    <a:pt x="207" y="532"/>
                  </a:cubicBezTo>
                  <a:cubicBezTo>
                    <a:pt x="242" y="546"/>
                    <a:pt x="280" y="552"/>
                    <a:pt x="318" y="552"/>
                  </a:cubicBezTo>
                  <a:cubicBezTo>
                    <a:pt x="424" y="552"/>
                    <a:pt x="528" y="500"/>
                    <a:pt x="559" y="408"/>
                  </a:cubicBezTo>
                  <a:cubicBezTo>
                    <a:pt x="642" y="232"/>
                    <a:pt x="559" y="108"/>
                    <a:pt x="424" y="15"/>
                  </a:cubicBezTo>
                  <a:cubicBezTo>
                    <a:pt x="396" y="5"/>
                    <a:pt x="364"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42"/>
            <p:cNvSpPr/>
            <p:nvPr/>
          </p:nvSpPr>
          <p:spPr>
            <a:xfrm>
              <a:off x="4777725" y="4572925"/>
              <a:ext cx="15000" cy="14150"/>
            </a:xfrm>
            <a:custGeom>
              <a:rect b="b" l="l" r="r" t="t"/>
              <a:pathLst>
                <a:path extrusionOk="0" h="566" w="600">
                  <a:moveTo>
                    <a:pt x="269" y="1"/>
                  </a:moveTo>
                  <a:cubicBezTo>
                    <a:pt x="170" y="1"/>
                    <a:pt x="71" y="74"/>
                    <a:pt x="42" y="163"/>
                  </a:cubicBezTo>
                  <a:cubicBezTo>
                    <a:pt x="0" y="339"/>
                    <a:pt x="42" y="463"/>
                    <a:pt x="207" y="556"/>
                  </a:cubicBezTo>
                  <a:cubicBezTo>
                    <a:pt x="229" y="562"/>
                    <a:pt x="252" y="566"/>
                    <a:pt x="276" y="566"/>
                  </a:cubicBezTo>
                  <a:cubicBezTo>
                    <a:pt x="396" y="566"/>
                    <a:pt x="524" y="484"/>
                    <a:pt x="559" y="380"/>
                  </a:cubicBezTo>
                  <a:cubicBezTo>
                    <a:pt x="600" y="246"/>
                    <a:pt x="559" y="80"/>
                    <a:pt x="383" y="39"/>
                  </a:cubicBezTo>
                  <a:cubicBezTo>
                    <a:pt x="348" y="12"/>
                    <a:pt x="308" y="1"/>
                    <a:pt x="2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42"/>
            <p:cNvSpPr/>
            <p:nvPr/>
          </p:nvSpPr>
          <p:spPr>
            <a:xfrm>
              <a:off x="4739975" y="4482475"/>
              <a:ext cx="15025" cy="14125"/>
            </a:xfrm>
            <a:custGeom>
              <a:rect b="b" l="l" r="r" t="t"/>
              <a:pathLst>
                <a:path extrusionOk="0" h="565" w="601">
                  <a:moveTo>
                    <a:pt x="270" y="0"/>
                  </a:moveTo>
                  <a:cubicBezTo>
                    <a:pt x="170" y="0"/>
                    <a:pt x="72" y="73"/>
                    <a:pt x="42" y="162"/>
                  </a:cubicBezTo>
                  <a:cubicBezTo>
                    <a:pt x="1" y="297"/>
                    <a:pt x="42" y="462"/>
                    <a:pt x="166" y="555"/>
                  </a:cubicBezTo>
                  <a:cubicBezTo>
                    <a:pt x="195" y="562"/>
                    <a:pt x="224" y="565"/>
                    <a:pt x="252" y="565"/>
                  </a:cubicBezTo>
                  <a:cubicBezTo>
                    <a:pt x="396" y="565"/>
                    <a:pt x="525" y="483"/>
                    <a:pt x="559" y="379"/>
                  </a:cubicBezTo>
                  <a:cubicBezTo>
                    <a:pt x="600" y="245"/>
                    <a:pt x="559" y="79"/>
                    <a:pt x="383" y="38"/>
                  </a:cubicBezTo>
                  <a:cubicBezTo>
                    <a:pt x="348" y="12"/>
                    <a:pt x="309" y="0"/>
                    <a:pt x="27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42"/>
            <p:cNvSpPr/>
            <p:nvPr/>
          </p:nvSpPr>
          <p:spPr>
            <a:xfrm>
              <a:off x="4803575" y="4508775"/>
              <a:ext cx="16050" cy="13825"/>
            </a:xfrm>
            <a:custGeom>
              <a:rect b="b" l="l" r="r" t="t"/>
              <a:pathLst>
                <a:path extrusionOk="0" h="553" w="642">
                  <a:moveTo>
                    <a:pt x="326" y="1"/>
                  </a:moveTo>
                  <a:cubicBezTo>
                    <a:pt x="221" y="1"/>
                    <a:pt x="114" y="61"/>
                    <a:pt x="83" y="185"/>
                  </a:cubicBezTo>
                  <a:cubicBezTo>
                    <a:pt x="0" y="320"/>
                    <a:pt x="83" y="485"/>
                    <a:pt x="207" y="537"/>
                  </a:cubicBezTo>
                  <a:cubicBezTo>
                    <a:pt x="240" y="547"/>
                    <a:pt x="276" y="552"/>
                    <a:pt x="311" y="552"/>
                  </a:cubicBezTo>
                  <a:cubicBezTo>
                    <a:pt x="420" y="552"/>
                    <a:pt x="527" y="504"/>
                    <a:pt x="559" y="403"/>
                  </a:cubicBezTo>
                  <a:cubicBezTo>
                    <a:pt x="641" y="227"/>
                    <a:pt x="559" y="61"/>
                    <a:pt x="424" y="20"/>
                  </a:cubicBezTo>
                  <a:cubicBezTo>
                    <a:pt x="393" y="7"/>
                    <a:pt x="360"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42"/>
            <p:cNvSpPr/>
            <p:nvPr/>
          </p:nvSpPr>
          <p:spPr>
            <a:xfrm>
              <a:off x="4675375" y="4566125"/>
              <a:ext cx="7500" cy="8825"/>
            </a:xfrm>
            <a:custGeom>
              <a:rect b="b" l="l" r="r" t="t"/>
              <a:pathLst>
                <a:path extrusionOk="0" h="353" w="300">
                  <a:moveTo>
                    <a:pt x="124" y="1"/>
                  </a:moveTo>
                  <a:lnTo>
                    <a:pt x="0" y="259"/>
                  </a:lnTo>
                  <a:lnTo>
                    <a:pt x="259" y="352"/>
                  </a:lnTo>
                  <a:cubicBezTo>
                    <a:pt x="300" y="311"/>
                    <a:pt x="300" y="259"/>
                    <a:pt x="300" y="259"/>
                  </a:cubicBezTo>
                  <a:cubicBezTo>
                    <a:pt x="300" y="135"/>
                    <a:pt x="217" y="5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42"/>
            <p:cNvSpPr/>
            <p:nvPr/>
          </p:nvSpPr>
          <p:spPr>
            <a:xfrm>
              <a:off x="4698875" y="4501500"/>
              <a:ext cx="10900" cy="13500"/>
            </a:xfrm>
            <a:custGeom>
              <a:rect b="b" l="l" r="r" t="t"/>
              <a:pathLst>
                <a:path extrusionOk="0" h="540" w="436">
                  <a:moveTo>
                    <a:pt x="218" y="1"/>
                  </a:moveTo>
                  <a:lnTo>
                    <a:pt x="1" y="518"/>
                  </a:lnTo>
                  <a:lnTo>
                    <a:pt x="94" y="518"/>
                  </a:lnTo>
                  <a:cubicBezTo>
                    <a:pt x="119" y="533"/>
                    <a:pt x="143" y="539"/>
                    <a:pt x="167" y="539"/>
                  </a:cubicBezTo>
                  <a:cubicBezTo>
                    <a:pt x="223" y="539"/>
                    <a:pt x="275" y="505"/>
                    <a:pt x="311" y="476"/>
                  </a:cubicBezTo>
                  <a:lnTo>
                    <a:pt x="352" y="435"/>
                  </a:lnTo>
                  <a:cubicBezTo>
                    <a:pt x="352" y="394"/>
                    <a:pt x="394" y="394"/>
                    <a:pt x="394" y="394"/>
                  </a:cubicBezTo>
                  <a:cubicBezTo>
                    <a:pt x="435" y="218"/>
                    <a:pt x="394" y="52"/>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42"/>
            <p:cNvSpPr/>
            <p:nvPr/>
          </p:nvSpPr>
          <p:spPr>
            <a:xfrm>
              <a:off x="4849825" y="4494000"/>
              <a:ext cx="7525" cy="9850"/>
            </a:xfrm>
            <a:custGeom>
              <a:rect b="b" l="l" r="r" t="t"/>
              <a:pathLst>
                <a:path extrusionOk="0" h="394" w="301">
                  <a:moveTo>
                    <a:pt x="42" y="1"/>
                  </a:moveTo>
                  <a:cubicBezTo>
                    <a:pt x="1" y="42"/>
                    <a:pt x="1" y="135"/>
                    <a:pt x="1" y="177"/>
                  </a:cubicBezTo>
                  <a:cubicBezTo>
                    <a:pt x="42" y="218"/>
                    <a:pt x="84" y="301"/>
                    <a:pt x="125" y="352"/>
                  </a:cubicBezTo>
                  <a:cubicBezTo>
                    <a:pt x="125" y="352"/>
                    <a:pt x="166" y="352"/>
                    <a:pt x="166" y="394"/>
                  </a:cubicBezTo>
                  <a:lnTo>
                    <a:pt x="301" y="13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42"/>
            <p:cNvSpPr/>
            <p:nvPr/>
          </p:nvSpPr>
          <p:spPr>
            <a:xfrm>
              <a:off x="4785225" y="4468175"/>
              <a:ext cx="13975" cy="9475"/>
            </a:xfrm>
            <a:custGeom>
              <a:rect b="b" l="l" r="r" t="t"/>
              <a:pathLst>
                <a:path extrusionOk="0" h="379" w="559">
                  <a:moveTo>
                    <a:pt x="42" y="0"/>
                  </a:moveTo>
                  <a:lnTo>
                    <a:pt x="42" y="0"/>
                  </a:lnTo>
                  <a:cubicBezTo>
                    <a:pt x="0" y="134"/>
                    <a:pt x="42" y="300"/>
                    <a:pt x="217" y="352"/>
                  </a:cubicBezTo>
                  <a:cubicBezTo>
                    <a:pt x="250" y="368"/>
                    <a:pt x="283" y="378"/>
                    <a:pt x="317" y="378"/>
                  </a:cubicBezTo>
                  <a:cubicBezTo>
                    <a:pt x="368" y="378"/>
                    <a:pt x="420" y="356"/>
                    <a:pt x="476" y="300"/>
                  </a:cubicBezTo>
                  <a:cubicBezTo>
                    <a:pt x="517" y="300"/>
                    <a:pt x="517" y="259"/>
                    <a:pt x="558" y="176"/>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42"/>
            <p:cNvSpPr/>
            <p:nvPr/>
          </p:nvSpPr>
          <p:spPr>
            <a:xfrm>
              <a:off x="4726025" y="4443350"/>
              <a:ext cx="8550" cy="7775"/>
            </a:xfrm>
            <a:custGeom>
              <a:rect b="b" l="l" r="r" t="t"/>
              <a:pathLst>
                <a:path extrusionOk="0" h="311" w="342">
                  <a:moveTo>
                    <a:pt x="83" y="1"/>
                  </a:moveTo>
                  <a:lnTo>
                    <a:pt x="1" y="259"/>
                  </a:lnTo>
                  <a:cubicBezTo>
                    <a:pt x="1" y="311"/>
                    <a:pt x="42" y="311"/>
                    <a:pt x="42" y="311"/>
                  </a:cubicBezTo>
                  <a:cubicBezTo>
                    <a:pt x="83" y="311"/>
                    <a:pt x="166" y="311"/>
                    <a:pt x="207" y="259"/>
                  </a:cubicBezTo>
                  <a:cubicBezTo>
                    <a:pt x="259" y="259"/>
                    <a:pt x="342" y="218"/>
                    <a:pt x="342" y="13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42"/>
            <p:cNvSpPr/>
            <p:nvPr/>
          </p:nvSpPr>
          <p:spPr>
            <a:xfrm>
              <a:off x="4744125" y="4746600"/>
              <a:ext cx="9850" cy="6950"/>
            </a:xfrm>
            <a:custGeom>
              <a:rect b="b" l="l" r="r" t="t"/>
              <a:pathLst>
                <a:path extrusionOk="0" h="278" w="394">
                  <a:moveTo>
                    <a:pt x="272" y="0"/>
                  </a:moveTo>
                  <a:cubicBezTo>
                    <a:pt x="251" y="0"/>
                    <a:pt x="231" y="5"/>
                    <a:pt x="217" y="19"/>
                  </a:cubicBezTo>
                  <a:cubicBezTo>
                    <a:pt x="176" y="19"/>
                    <a:pt x="135" y="71"/>
                    <a:pt x="93" y="71"/>
                  </a:cubicBezTo>
                  <a:lnTo>
                    <a:pt x="52" y="112"/>
                  </a:lnTo>
                  <a:cubicBezTo>
                    <a:pt x="52" y="153"/>
                    <a:pt x="52" y="153"/>
                    <a:pt x="0" y="195"/>
                  </a:cubicBezTo>
                  <a:lnTo>
                    <a:pt x="259" y="277"/>
                  </a:lnTo>
                  <a:lnTo>
                    <a:pt x="393" y="19"/>
                  </a:lnTo>
                  <a:cubicBezTo>
                    <a:pt x="366" y="19"/>
                    <a:pt x="315" y="0"/>
                    <a:pt x="2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42"/>
            <p:cNvSpPr/>
            <p:nvPr/>
          </p:nvSpPr>
          <p:spPr>
            <a:xfrm>
              <a:off x="4680800" y="4720150"/>
              <a:ext cx="13975" cy="9875"/>
            </a:xfrm>
            <a:custGeom>
              <a:rect b="b" l="l" r="r" t="t"/>
              <a:pathLst>
                <a:path extrusionOk="0" h="395" w="559">
                  <a:moveTo>
                    <a:pt x="206" y="0"/>
                  </a:moveTo>
                  <a:cubicBezTo>
                    <a:pt x="126" y="0"/>
                    <a:pt x="54" y="48"/>
                    <a:pt x="0" y="136"/>
                  </a:cubicBezTo>
                  <a:lnTo>
                    <a:pt x="0" y="177"/>
                  </a:lnTo>
                  <a:lnTo>
                    <a:pt x="517" y="394"/>
                  </a:lnTo>
                  <a:cubicBezTo>
                    <a:pt x="558" y="260"/>
                    <a:pt x="517" y="95"/>
                    <a:pt x="341" y="43"/>
                  </a:cubicBezTo>
                  <a:cubicBezTo>
                    <a:pt x="295" y="14"/>
                    <a:pt x="249" y="0"/>
                    <a:pt x="20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42"/>
            <p:cNvSpPr/>
            <p:nvPr/>
          </p:nvSpPr>
          <p:spPr>
            <a:xfrm>
              <a:off x="4769975" y="4682200"/>
              <a:ext cx="9850" cy="13200"/>
            </a:xfrm>
            <a:custGeom>
              <a:rect b="b" l="l" r="r" t="t"/>
              <a:pathLst>
                <a:path extrusionOk="0" h="528" w="394">
                  <a:moveTo>
                    <a:pt x="325" y="0"/>
                  </a:moveTo>
                  <a:cubicBezTo>
                    <a:pt x="208" y="0"/>
                    <a:pt x="86" y="82"/>
                    <a:pt x="52" y="186"/>
                  </a:cubicBezTo>
                  <a:cubicBezTo>
                    <a:pt x="0" y="269"/>
                    <a:pt x="0" y="320"/>
                    <a:pt x="52" y="403"/>
                  </a:cubicBezTo>
                  <a:cubicBezTo>
                    <a:pt x="52" y="444"/>
                    <a:pt x="93" y="486"/>
                    <a:pt x="135" y="527"/>
                  </a:cubicBezTo>
                  <a:lnTo>
                    <a:pt x="176" y="527"/>
                  </a:lnTo>
                  <a:lnTo>
                    <a:pt x="393" y="10"/>
                  </a:lnTo>
                  <a:cubicBezTo>
                    <a:pt x="371" y="3"/>
                    <a:pt x="348" y="0"/>
                    <a:pt x="3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42"/>
            <p:cNvSpPr/>
            <p:nvPr/>
          </p:nvSpPr>
          <p:spPr>
            <a:xfrm>
              <a:off x="4705350" y="4656200"/>
              <a:ext cx="16300" cy="13825"/>
            </a:xfrm>
            <a:custGeom>
              <a:rect b="b" l="l" r="r" t="t"/>
              <a:pathLst>
                <a:path extrusionOk="0" h="553" w="652">
                  <a:moveTo>
                    <a:pt x="336" y="1"/>
                  </a:moveTo>
                  <a:cubicBezTo>
                    <a:pt x="230" y="1"/>
                    <a:pt x="114" y="49"/>
                    <a:pt x="52" y="151"/>
                  </a:cubicBezTo>
                  <a:cubicBezTo>
                    <a:pt x="0" y="326"/>
                    <a:pt x="93" y="450"/>
                    <a:pt x="218" y="533"/>
                  </a:cubicBezTo>
                  <a:cubicBezTo>
                    <a:pt x="251" y="546"/>
                    <a:pt x="286" y="552"/>
                    <a:pt x="321" y="552"/>
                  </a:cubicBezTo>
                  <a:cubicBezTo>
                    <a:pt x="427" y="552"/>
                    <a:pt x="530" y="492"/>
                    <a:pt x="569" y="368"/>
                  </a:cubicBezTo>
                  <a:cubicBezTo>
                    <a:pt x="652" y="233"/>
                    <a:pt x="569" y="68"/>
                    <a:pt x="435" y="16"/>
                  </a:cubicBezTo>
                  <a:cubicBezTo>
                    <a:pt x="404" y="6"/>
                    <a:pt x="370" y="1"/>
                    <a:pt x="3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42"/>
            <p:cNvSpPr/>
            <p:nvPr/>
          </p:nvSpPr>
          <p:spPr>
            <a:xfrm>
              <a:off x="4660125" y="4674675"/>
              <a:ext cx="16300" cy="14175"/>
            </a:xfrm>
            <a:custGeom>
              <a:rect b="b" l="l" r="r" t="t"/>
              <a:pathLst>
                <a:path extrusionOk="0" h="567" w="652">
                  <a:moveTo>
                    <a:pt x="346" y="1"/>
                  </a:moveTo>
                  <a:cubicBezTo>
                    <a:pt x="216" y="1"/>
                    <a:pt x="120" y="76"/>
                    <a:pt x="52" y="187"/>
                  </a:cubicBezTo>
                  <a:cubicBezTo>
                    <a:pt x="0" y="311"/>
                    <a:pt x="93" y="487"/>
                    <a:pt x="217" y="528"/>
                  </a:cubicBezTo>
                  <a:cubicBezTo>
                    <a:pt x="255" y="555"/>
                    <a:pt x="296" y="566"/>
                    <a:pt x="336" y="566"/>
                  </a:cubicBezTo>
                  <a:cubicBezTo>
                    <a:pt x="436" y="566"/>
                    <a:pt x="532" y="493"/>
                    <a:pt x="569" y="404"/>
                  </a:cubicBezTo>
                  <a:cubicBezTo>
                    <a:pt x="651" y="270"/>
                    <a:pt x="569" y="104"/>
                    <a:pt x="434" y="11"/>
                  </a:cubicBezTo>
                  <a:cubicBezTo>
                    <a:pt x="403" y="4"/>
                    <a:pt x="374" y="1"/>
                    <a:pt x="34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42"/>
            <p:cNvSpPr/>
            <p:nvPr/>
          </p:nvSpPr>
          <p:spPr>
            <a:xfrm>
              <a:off x="4724725" y="4701450"/>
              <a:ext cx="15275" cy="13800"/>
            </a:xfrm>
            <a:custGeom>
              <a:rect b="b" l="l" r="r" t="t"/>
              <a:pathLst>
                <a:path extrusionOk="0" h="552" w="611">
                  <a:moveTo>
                    <a:pt x="291" y="0"/>
                  </a:moveTo>
                  <a:cubicBezTo>
                    <a:pt x="185" y="0"/>
                    <a:pt x="84" y="49"/>
                    <a:pt x="53" y="150"/>
                  </a:cubicBezTo>
                  <a:cubicBezTo>
                    <a:pt x="1" y="326"/>
                    <a:pt x="53" y="491"/>
                    <a:pt x="177" y="532"/>
                  </a:cubicBezTo>
                  <a:cubicBezTo>
                    <a:pt x="220" y="545"/>
                    <a:pt x="260" y="552"/>
                    <a:pt x="298" y="552"/>
                  </a:cubicBezTo>
                  <a:cubicBezTo>
                    <a:pt x="412" y="552"/>
                    <a:pt x="499" y="492"/>
                    <a:pt x="569" y="367"/>
                  </a:cubicBezTo>
                  <a:cubicBezTo>
                    <a:pt x="611" y="233"/>
                    <a:pt x="569" y="67"/>
                    <a:pt x="394" y="16"/>
                  </a:cubicBezTo>
                  <a:cubicBezTo>
                    <a:pt x="361" y="5"/>
                    <a:pt x="326" y="0"/>
                    <a:pt x="29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42"/>
            <p:cNvSpPr/>
            <p:nvPr/>
          </p:nvSpPr>
          <p:spPr>
            <a:xfrm>
              <a:off x="4685950" y="4610525"/>
              <a:ext cx="16325" cy="14275"/>
            </a:xfrm>
            <a:custGeom>
              <a:rect b="b" l="l" r="r" t="t"/>
              <a:pathLst>
                <a:path extrusionOk="0" h="571" w="653">
                  <a:moveTo>
                    <a:pt x="324" y="1"/>
                  </a:moveTo>
                  <a:cubicBezTo>
                    <a:pt x="224" y="1"/>
                    <a:pt x="124" y="71"/>
                    <a:pt x="94" y="168"/>
                  </a:cubicBezTo>
                  <a:cubicBezTo>
                    <a:pt x="1" y="344"/>
                    <a:pt x="94" y="468"/>
                    <a:pt x="218" y="551"/>
                  </a:cubicBezTo>
                  <a:cubicBezTo>
                    <a:pt x="261" y="564"/>
                    <a:pt x="302" y="570"/>
                    <a:pt x="339" y="570"/>
                  </a:cubicBezTo>
                  <a:cubicBezTo>
                    <a:pt x="453" y="570"/>
                    <a:pt x="541" y="510"/>
                    <a:pt x="611" y="385"/>
                  </a:cubicBezTo>
                  <a:cubicBezTo>
                    <a:pt x="652" y="251"/>
                    <a:pt x="611" y="86"/>
                    <a:pt x="435" y="34"/>
                  </a:cubicBezTo>
                  <a:cubicBezTo>
                    <a:pt x="401" y="11"/>
                    <a:pt x="363" y="1"/>
                    <a:pt x="3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42"/>
            <p:cNvSpPr/>
            <p:nvPr/>
          </p:nvSpPr>
          <p:spPr>
            <a:xfrm>
              <a:off x="4750575" y="4636950"/>
              <a:ext cx="16325" cy="14150"/>
            </a:xfrm>
            <a:custGeom>
              <a:rect b="b" l="l" r="r" t="t"/>
              <a:pathLst>
                <a:path extrusionOk="0" h="566" w="653">
                  <a:moveTo>
                    <a:pt x="370" y="1"/>
                  </a:moveTo>
                  <a:cubicBezTo>
                    <a:pt x="256" y="1"/>
                    <a:pt x="122" y="83"/>
                    <a:pt x="52" y="187"/>
                  </a:cubicBezTo>
                  <a:cubicBezTo>
                    <a:pt x="1" y="321"/>
                    <a:pt x="94" y="486"/>
                    <a:pt x="218" y="528"/>
                  </a:cubicBezTo>
                  <a:cubicBezTo>
                    <a:pt x="256" y="554"/>
                    <a:pt x="297" y="566"/>
                    <a:pt x="336" y="566"/>
                  </a:cubicBezTo>
                  <a:cubicBezTo>
                    <a:pt x="437" y="566"/>
                    <a:pt x="532" y="493"/>
                    <a:pt x="569" y="404"/>
                  </a:cubicBezTo>
                  <a:cubicBezTo>
                    <a:pt x="652" y="228"/>
                    <a:pt x="569" y="104"/>
                    <a:pt x="435" y="11"/>
                  </a:cubicBezTo>
                  <a:cubicBezTo>
                    <a:pt x="415" y="4"/>
                    <a:pt x="393" y="1"/>
                    <a:pt x="3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42"/>
            <p:cNvSpPr/>
            <p:nvPr/>
          </p:nvSpPr>
          <p:spPr>
            <a:xfrm>
              <a:off x="4622625" y="4694325"/>
              <a:ext cx="7525" cy="8825"/>
            </a:xfrm>
            <a:custGeom>
              <a:rect b="b" l="l" r="r" t="t"/>
              <a:pathLst>
                <a:path extrusionOk="0" h="353" w="301">
                  <a:moveTo>
                    <a:pt x="125" y="1"/>
                  </a:moveTo>
                  <a:lnTo>
                    <a:pt x="1" y="259"/>
                  </a:lnTo>
                  <a:lnTo>
                    <a:pt x="259" y="352"/>
                  </a:lnTo>
                  <a:cubicBezTo>
                    <a:pt x="259" y="352"/>
                    <a:pt x="301" y="301"/>
                    <a:pt x="301" y="259"/>
                  </a:cubicBezTo>
                  <a:cubicBezTo>
                    <a:pt x="301" y="135"/>
                    <a:pt x="208"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42"/>
            <p:cNvSpPr/>
            <p:nvPr/>
          </p:nvSpPr>
          <p:spPr>
            <a:xfrm>
              <a:off x="4646150" y="4629700"/>
              <a:ext cx="10875" cy="13900"/>
            </a:xfrm>
            <a:custGeom>
              <a:rect b="b" l="l" r="r" t="t"/>
              <a:pathLst>
                <a:path extrusionOk="0" h="556" w="435">
                  <a:moveTo>
                    <a:pt x="218" y="1"/>
                  </a:moveTo>
                  <a:lnTo>
                    <a:pt x="1" y="518"/>
                  </a:lnTo>
                  <a:cubicBezTo>
                    <a:pt x="51" y="544"/>
                    <a:pt x="96" y="556"/>
                    <a:pt x="138" y="556"/>
                  </a:cubicBezTo>
                  <a:cubicBezTo>
                    <a:pt x="244" y="556"/>
                    <a:pt x="327" y="483"/>
                    <a:pt x="394" y="394"/>
                  </a:cubicBezTo>
                  <a:cubicBezTo>
                    <a:pt x="435" y="218"/>
                    <a:pt x="352" y="94"/>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42"/>
            <p:cNvSpPr/>
            <p:nvPr/>
          </p:nvSpPr>
          <p:spPr>
            <a:xfrm>
              <a:off x="4797100" y="4622225"/>
              <a:ext cx="6500" cy="9825"/>
            </a:xfrm>
            <a:custGeom>
              <a:rect b="b" l="l" r="r" t="t"/>
              <a:pathLst>
                <a:path extrusionOk="0" h="393" w="260">
                  <a:moveTo>
                    <a:pt x="42" y="0"/>
                  </a:moveTo>
                  <a:cubicBezTo>
                    <a:pt x="1" y="83"/>
                    <a:pt x="1" y="135"/>
                    <a:pt x="1" y="176"/>
                  </a:cubicBezTo>
                  <a:cubicBezTo>
                    <a:pt x="42" y="259"/>
                    <a:pt x="83" y="341"/>
                    <a:pt x="166" y="393"/>
                  </a:cubicBezTo>
                  <a:lnTo>
                    <a:pt x="259" y="135"/>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42"/>
            <p:cNvSpPr/>
            <p:nvPr/>
          </p:nvSpPr>
          <p:spPr>
            <a:xfrm>
              <a:off x="4732475" y="4596375"/>
              <a:ext cx="14000" cy="9525"/>
            </a:xfrm>
            <a:custGeom>
              <a:rect b="b" l="l" r="r" t="t"/>
              <a:pathLst>
                <a:path extrusionOk="0" h="381" w="560">
                  <a:moveTo>
                    <a:pt x="42" y="0"/>
                  </a:moveTo>
                  <a:cubicBezTo>
                    <a:pt x="42" y="42"/>
                    <a:pt x="1" y="42"/>
                    <a:pt x="1" y="83"/>
                  </a:cubicBezTo>
                  <a:cubicBezTo>
                    <a:pt x="1" y="135"/>
                    <a:pt x="42" y="176"/>
                    <a:pt x="42" y="217"/>
                  </a:cubicBezTo>
                  <a:lnTo>
                    <a:pt x="84" y="259"/>
                  </a:lnTo>
                  <a:cubicBezTo>
                    <a:pt x="84" y="300"/>
                    <a:pt x="125" y="341"/>
                    <a:pt x="166" y="341"/>
                  </a:cubicBezTo>
                  <a:cubicBezTo>
                    <a:pt x="213" y="367"/>
                    <a:pt x="267" y="380"/>
                    <a:pt x="315" y="380"/>
                  </a:cubicBezTo>
                  <a:cubicBezTo>
                    <a:pt x="363" y="380"/>
                    <a:pt x="404" y="367"/>
                    <a:pt x="425" y="341"/>
                  </a:cubicBezTo>
                  <a:lnTo>
                    <a:pt x="559" y="217"/>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42"/>
            <p:cNvSpPr/>
            <p:nvPr/>
          </p:nvSpPr>
          <p:spPr>
            <a:xfrm>
              <a:off x="4673050" y="4572600"/>
              <a:ext cx="8800" cy="6475"/>
            </a:xfrm>
            <a:custGeom>
              <a:rect b="b" l="l" r="r" t="t"/>
              <a:pathLst>
                <a:path extrusionOk="0" h="259" w="352">
                  <a:moveTo>
                    <a:pt x="93" y="0"/>
                  </a:moveTo>
                  <a:lnTo>
                    <a:pt x="0" y="259"/>
                  </a:lnTo>
                  <a:lnTo>
                    <a:pt x="93" y="259"/>
                  </a:lnTo>
                  <a:cubicBezTo>
                    <a:pt x="176" y="259"/>
                    <a:pt x="258" y="217"/>
                    <a:pt x="352" y="134"/>
                  </a:cubicBezTo>
                  <a:lnTo>
                    <a:pt x="352" y="93"/>
                  </a:lnTo>
                  <a:lnTo>
                    <a:pt x="9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42"/>
            <p:cNvSpPr/>
            <p:nvPr/>
          </p:nvSpPr>
          <p:spPr>
            <a:xfrm>
              <a:off x="4717225" y="4810850"/>
              <a:ext cx="9850" cy="13775"/>
            </a:xfrm>
            <a:custGeom>
              <a:rect b="b" l="l" r="r" t="t"/>
              <a:pathLst>
                <a:path extrusionOk="0" h="551" w="394">
                  <a:moveTo>
                    <a:pt x="278" y="1"/>
                  </a:moveTo>
                  <a:cubicBezTo>
                    <a:pt x="177" y="1"/>
                    <a:pt x="80" y="71"/>
                    <a:pt x="42" y="168"/>
                  </a:cubicBezTo>
                  <a:cubicBezTo>
                    <a:pt x="1" y="251"/>
                    <a:pt x="1" y="344"/>
                    <a:pt x="42" y="426"/>
                  </a:cubicBezTo>
                  <a:lnTo>
                    <a:pt x="177" y="551"/>
                  </a:lnTo>
                  <a:lnTo>
                    <a:pt x="394" y="34"/>
                  </a:lnTo>
                  <a:cubicBezTo>
                    <a:pt x="357" y="11"/>
                    <a:pt x="317" y="1"/>
                    <a:pt x="27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42"/>
            <p:cNvSpPr/>
            <p:nvPr/>
          </p:nvSpPr>
          <p:spPr>
            <a:xfrm>
              <a:off x="4652625" y="4784425"/>
              <a:ext cx="16300" cy="13700"/>
            </a:xfrm>
            <a:custGeom>
              <a:rect b="b" l="l" r="r" t="t"/>
              <a:pathLst>
                <a:path extrusionOk="0" h="548" w="652">
                  <a:moveTo>
                    <a:pt x="320" y="1"/>
                  </a:moveTo>
                  <a:cubicBezTo>
                    <a:pt x="203" y="1"/>
                    <a:pt x="113" y="56"/>
                    <a:pt x="42" y="191"/>
                  </a:cubicBezTo>
                  <a:cubicBezTo>
                    <a:pt x="0" y="315"/>
                    <a:pt x="93" y="491"/>
                    <a:pt x="217" y="532"/>
                  </a:cubicBezTo>
                  <a:cubicBezTo>
                    <a:pt x="251" y="543"/>
                    <a:pt x="286" y="548"/>
                    <a:pt x="322" y="548"/>
                  </a:cubicBezTo>
                  <a:cubicBezTo>
                    <a:pt x="427" y="548"/>
                    <a:pt x="528" y="501"/>
                    <a:pt x="559" y="408"/>
                  </a:cubicBezTo>
                  <a:cubicBezTo>
                    <a:pt x="652" y="232"/>
                    <a:pt x="559" y="57"/>
                    <a:pt x="434" y="15"/>
                  </a:cubicBezTo>
                  <a:cubicBezTo>
                    <a:pt x="394" y="6"/>
                    <a:pt x="35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42"/>
            <p:cNvSpPr/>
            <p:nvPr/>
          </p:nvSpPr>
          <p:spPr>
            <a:xfrm>
              <a:off x="4607375" y="4803350"/>
              <a:ext cx="15275" cy="14050"/>
            </a:xfrm>
            <a:custGeom>
              <a:rect b="b" l="l" r="r" t="t"/>
              <a:pathLst>
                <a:path extrusionOk="0" h="562" w="611">
                  <a:moveTo>
                    <a:pt x="301" y="1"/>
                  </a:moveTo>
                  <a:cubicBezTo>
                    <a:pt x="193" y="1"/>
                    <a:pt x="110" y="71"/>
                    <a:pt x="42" y="168"/>
                  </a:cubicBezTo>
                  <a:cubicBezTo>
                    <a:pt x="1" y="292"/>
                    <a:pt x="42" y="468"/>
                    <a:pt x="218" y="551"/>
                  </a:cubicBezTo>
                  <a:cubicBezTo>
                    <a:pt x="242" y="558"/>
                    <a:pt x="267" y="561"/>
                    <a:pt x="292" y="561"/>
                  </a:cubicBezTo>
                  <a:cubicBezTo>
                    <a:pt x="407" y="561"/>
                    <a:pt x="525" y="487"/>
                    <a:pt x="559" y="385"/>
                  </a:cubicBezTo>
                  <a:cubicBezTo>
                    <a:pt x="611" y="251"/>
                    <a:pt x="559" y="75"/>
                    <a:pt x="435" y="34"/>
                  </a:cubicBezTo>
                  <a:cubicBezTo>
                    <a:pt x="387" y="11"/>
                    <a:pt x="342"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42"/>
            <p:cNvSpPr/>
            <p:nvPr/>
          </p:nvSpPr>
          <p:spPr>
            <a:xfrm>
              <a:off x="4670975" y="4829650"/>
              <a:ext cx="16300" cy="13725"/>
            </a:xfrm>
            <a:custGeom>
              <a:rect b="b" l="l" r="r" t="t"/>
              <a:pathLst>
                <a:path extrusionOk="0" h="549" w="652">
                  <a:moveTo>
                    <a:pt x="337" y="1"/>
                  </a:moveTo>
                  <a:cubicBezTo>
                    <a:pt x="229" y="1"/>
                    <a:pt x="123" y="57"/>
                    <a:pt x="83" y="191"/>
                  </a:cubicBezTo>
                  <a:cubicBezTo>
                    <a:pt x="0" y="316"/>
                    <a:pt x="83" y="491"/>
                    <a:pt x="217" y="533"/>
                  </a:cubicBezTo>
                  <a:cubicBezTo>
                    <a:pt x="261" y="543"/>
                    <a:pt x="302" y="548"/>
                    <a:pt x="340" y="548"/>
                  </a:cubicBezTo>
                  <a:cubicBezTo>
                    <a:pt x="453" y="548"/>
                    <a:pt x="538" y="502"/>
                    <a:pt x="600" y="409"/>
                  </a:cubicBezTo>
                  <a:cubicBezTo>
                    <a:pt x="652" y="233"/>
                    <a:pt x="600" y="109"/>
                    <a:pt x="435"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42"/>
            <p:cNvSpPr/>
            <p:nvPr/>
          </p:nvSpPr>
          <p:spPr>
            <a:xfrm>
              <a:off x="4633225" y="4739200"/>
              <a:ext cx="16325" cy="13675"/>
            </a:xfrm>
            <a:custGeom>
              <a:rect b="b" l="l" r="r" t="t"/>
              <a:pathLst>
                <a:path extrusionOk="0" h="547" w="653">
                  <a:moveTo>
                    <a:pt x="338" y="0"/>
                  </a:moveTo>
                  <a:cubicBezTo>
                    <a:pt x="230" y="0"/>
                    <a:pt x="126" y="56"/>
                    <a:pt x="94" y="191"/>
                  </a:cubicBezTo>
                  <a:cubicBezTo>
                    <a:pt x="1" y="315"/>
                    <a:pt x="94" y="491"/>
                    <a:pt x="218" y="532"/>
                  </a:cubicBezTo>
                  <a:cubicBezTo>
                    <a:pt x="259" y="542"/>
                    <a:pt x="298" y="547"/>
                    <a:pt x="334" y="547"/>
                  </a:cubicBezTo>
                  <a:cubicBezTo>
                    <a:pt x="451" y="547"/>
                    <a:pt x="540" y="493"/>
                    <a:pt x="611" y="367"/>
                  </a:cubicBezTo>
                  <a:cubicBezTo>
                    <a:pt x="652" y="232"/>
                    <a:pt x="559" y="56"/>
                    <a:pt x="435" y="15"/>
                  </a:cubicBezTo>
                  <a:cubicBezTo>
                    <a:pt x="404" y="5"/>
                    <a:pt x="371"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42"/>
            <p:cNvSpPr/>
            <p:nvPr/>
          </p:nvSpPr>
          <p:spPr>
            <a:xfrm>
              <a:off x="4697850" y="4765625"/>
              <a:ext cx="16300" cy="14125"/>
            </a:xfrm>
            <a:custGeom>
              <a:rect b="b" l="l" r="r" t="t"/>
              <a:pathLst>
                <a:path extrusionOk="0" h="565" w="652">
                  <a:moveTo>
                    <a:pt x="301" y="0"/>
                  </a:moveTo>
                  <a:cubicBezTo>
                    <a:pt x="193" y="0"/>
                    <a:pt x="109" y="70"/>
                    <a:pt x="42" y="168"/>
                  </a:cubicBezTo>
                  <a:cubicBezTo>
                    <a:pt x="1" y="292"/>
                    <a:pt x="94" y="468"/>
                    <a:pt x="218" y="550"/>
                  </a:cubicBezTo>
                  <a:cubicBezTo>
                    <a:pt x="244" y="560"/>
                    <a:pt x="271" y="565"/>
                    <a:pt x="298" y="565"/>
                  </a:cubicBezTo>
                  <a:cubicBezTo>
                    <a:pt x="411" y="565"/>
                    <a:pt x="526" y="485"/>
                    <a:pt x="559" y="385"/>
                  </a:cubicBezTo>
                  <a:cubicBezTo>
                    <a:pt x="652" y="250"/>
                    <a:pt x="559" y="85"/>
                    <a:pt x="435" y="33"/>
                  </a:cubicBezTo>
                  <a:cubicBezTo>
                    <a:pt x="386" y="10"/>
                    <a:pt x="342"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42"/>
            <p:cNvSpPr/>
            <p:nvPr/>
          </p:nvSpPr>
          <p:spPr>
            <a:xfrm>
              <a:off x="4571975" y="4822525"/>
              <a:ext cx="4150" cy="3400"/>
            </a:xfrm>
            <a:custGeom>
              <a:rect b="b" l="l" r="r" t="t"/>
              <a:pathLst>
                <a:path extrusionOk="0" h="136" w="166">
                  <a:moveTo>
                    <a:pt x="42" y="1"/>
                  </a:moveTo>
                  <a:lnTo>
                    <a:pt x="0" y="84"/>
                  </a:lnTo>
                  <a:cubicBezTo>
                    <a:pt x="42" y="84"/>
                    <a:pt x="125" y="135"/>
                    <a:pt x="166" y="135"/>
                  </a:cubicBezTo>
                  <a:cubicBezTo>
                    <a:pt x="125" y="84"/>
                    <a:pt x="125" y="42"/>
                    <a:pt x="83" y="42"/>
                  </a:cubicBezTo>
                  <a:cubicBezTo>
                    <a:pt x="42" y="42"/>
                    <a:pt x="42"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42"/>
            <p:cNvSpPr/>
            <p:nvPr/>
          </p:nvSpPr>
          <p:spPr>
            <a:xfrm>
              <a:off x="4593425" y="4758950"/>
              <a:ext cx="10875" cy="13225"/>
            </a:xfrm>
            <a:custGeom>
              <a:rect b="b" l="l" r="r" t="t"/>
              <a:pathLst>
                <a:path extrusionOk="0" h="529" w="435">
                  <a:moveTo>
                    <a:pt x="218" y="0"/>
                  </a:moveTo>
                  <a:lnTo>
                    <a:pt x="1" y="517"/>
                  </a:lnTo>
                  <a:cubicBezTo>
                    <a:pt x="24" y="525"/>
                    <a:pt x="49" y="528"/>
                    <a:pt x="74" y="528"/>
                  </a:cubicBezTo>
                  <a:cubicBezTo>
                    <a:pt x="191" y="528"/>
                    <a:pt x="317" y="454"/>
                    <a:pt x="393" y="352"/>
                  </a:cubicBezTo>
                  <a:cubicBezTo>
                    <a:pt x="435" y="218"/>
                    <a:pt x="393" y="94"/>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42"/>
            <p:cNvSpPr/>
            <p:nvPr/>
          </p:nvSpPr>
          <p:spPr>
            <a:xfrm>
              <a:off x="4744125" y="4751450"/>
              <a:ext cx="6475" cy="8550"/>
            </a:xfrm>
            <a:custGeom>
              <a:rect b="b" l="l" r="r" t="t"/>
              <a:pathLst>
                <a:path extrusionOk="0" h="342" w="259">
                  <a:moveTo>
                    <a:pt x="0" y="1"/>
                  </a:moveTo>
                  <a:lnTo>
                    <a:pt x="0" y="83"/>
                  </a:lnTo>
                  <a:cubicBezTo>
                    <a:pt x="0" y="218"/>
                    <a:pt x="52" y="300"/>
                    <a:pt x="176" y="342"/>
                  </a:cubicBezTo>
                  <a:lnTo>
                    <a:pt x="259" y="83"/>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42"/>
            <p:cNvSpPr/>
            <p:nvPr/>
          </p:nvSpPr>
          <p:spPr>
            <a:xfrm>
              <a:off x="4679500" y="4724575"/>
              <a:ext cx="14250" cy="9225"/>
            </a:xfrm>
            <a:custGeom>
              <a:rect b="b" l="l" r="r" t="t"/>
              <a:pathLst>
                <a:path extrusionOk="0" h="369" w="570">
                  <a:moveTo>
                    <a:pt x="52" y="0"/>
                  </a:moveTo>
                  <a:cubicBezTo>
                    <a:pt x="52" y="42"/>
                    <a:pt x="0" y="83"/>
                    <a:pt x="0" y="124"/>
                  </a:cubicBezTo>
                  <a:cubicBezTo>
                    <a:pt x="0" y="217"/>
                    <a:pt x="94" y="300"/>
                    <a:pt x="176" y="342"/>
                  </a:cubicBezTo>
                  <a:cubicBezTo>
                    <a:pt x="232" y="359"/>
                    <a:pt x="286" y="369"/>
                    <a:pt x="333" y="369"/>
                  </a:cubicBezTo>
                  <a:cubicBezTo>
                    <a:pt x="399" y="369"/>
                    <a:pt x="452" y="349"/>
                    <a:pt x="476" y="300"/>
                  </a:cubicBezTo>
                  <a:cubicBezTo>
                    <a:pt x="517" y="259"/>
                    <a:pt x="517" y="259"/>
                    <a:pt x="569" y="217"/>
                  </a:cubicBez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42"/>
            <p:cNvSpPr/>
            <p:nvPr/>
          </p:nvSpPr>
          <p:spPr>
            <a:xfrm>
              <a:off x="4620300" y="4700800"/>
              <a:ext cx="8825" cy="6475"/>
            </a:xfrm>
            <a:custGeom>
              <a:rect b="b" l="l" r="r" t="t"/>
              <a:pathLst>
                <a:path extrusionOk="0" h="259" w="353">
                  <a:moveTo>
                    <a:pt x="94" y="0"/>
                  </a:moveTo>
                  <a:lnTo>
                    <a:pt x="1" y="259"/>
                  </a:lnTo>
                  <a:lnTo>
                    <a:pt x="218" y="259"/>
                  </a:lnTo>
                  <a:cubicBezTo>
                    <a:pt x="218" y="259"/>
                    <a:pt x="259" y="217"/>
                    <a:pt x="301" y="217"/>
                  </a:cubicBezTo>
                  <a:cubicBezTo>
                    <a:pt x="301" y="176"/>
                    <a:pt x="352" y="135"/>
                    <a:pt x="352" y="93"/>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42"/>
            <p:cNvSpPr/>
            <p:nvPr/>
          </p:nvSpPr>
          <p:spPr>
            <a:xfrm>
              <a:off x="4933850" y="3923300"/>
              <a:ext cx="8550" cy="7525"/>
            </a:xfrm>
            <a:custGeom>
              <a:rect b="b" l="l" r="r" t="t"/>
              <a:pathLst>
                <a:path extrusionOk="0" h="301" w="342">
                  <a:moveTo>
                    <a:pt x="166" y="0"/>
                  </a:moveTo>
                  <a:cubicBezTo>
                    <a:pt x="124" y="42"/>
                    <a:pt x="41" y="83"/>
                    <a:pt x="0" y="124"/>
                  </a:cubicBezTo>
                  <a:lnTo>
                    <a:pt x="0" y="176"/>
                  </a:lnTo>
                  <a:lnTo>
                    <a:pt x="259" y="300"/>
                  </a:lnTo>
                  <a:lnTo>
                    <a:pt x="341" y="42"/>
                  </a:lnTo>
                  <a:cubicBezTo>
                    <a:pt x="300" y="0"/>
                    <a:pt x="259" y="0"/>
                    <a:pt x="1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42"/>
            <p:cNvSpPr/>
            <p:nvPr/>
          </p:nvSpPr>
          <p:spPr>
            <a:xfrm>
              <a:off x="4869225" y="3897050"/>
              <a:ext cx="13975" cy="10000"/>
            </a:xfrm>
            <a:custGeom>
              <a:rect b="b" l="l" r="r" t="t"/>
              <a:pathLst>
                <a:path extrusionOk="0" h="400" w="559">
                  <a:moveTo>
                    <a:pt x="276" y="0"/>
                  </a:moveTo>
                  <a:cubicBezTo>
                    <a:pt x="174" y="0"/>
                    <a:pt x="72" y="39"/>
                    <a:pt x="42" y="99"/>
                  </a:cubicBezTo>
                  <a:cubicBezTo>
                    <a:pt x="42" y="141"/>
                    <a:pt x="0" y="141"/>
                    <a:pt x="0" y="192"/>
                  </a:cubicBezTo>
                  <a:lnTo>
                    <a:pt x="517" y="399"/>
                  </a:lnTo>
                  <a:lnTo>
                    <a:pt x="517" y="316"/>
                  </a:lnTo>
                  <a:cubicBezTo>
                    <a:pt x="559" y="192"/>
                    <a:pt x="476" y="58"/>
                    <a:pt x="383" y="17"/>
                  </a:cubicBezTo>
                  <a:cubicBezTo>
                    <a:pt x="350" y="5"/>
                    <a:pt x="313" y="0"/>
                    <a:pt x="2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42"/>
            <p:cNvSpPr/>
            <p:nvPr/>
          </p:nvSpPr>
          <p:spPr>
            <a:xfrm>
              <a:off x="4959675" y="3859725"/>
              <a:ext cx="9600" cy="12925"/>
            </a:xfrm>
            <a:custGeom>
              <a:rect b="b" l="l" r="r" t="t"/>
              <a:pathLst>
                <a:path extrusionOk="0" h="517" w="384">
                  <a:moveTo>
                    <a:pt x="166" y="0"/>
                  </a:moveTo>
                  <a:cubicBezTo>
                    <a:pt x="125" y="0"/>
                    <a:pt x="125" y="0"/>
                    <a:pt x="125" y="41"/>
                  </a:cubicBezTo>
                  <a:cubicBezTo>
                    <a:pt x="84" y="41"/>
                    <a:pt x="42" y="83"/>
                    <a:pt x="1" y="176"/>
                  </a:cubicBezTo>
                  <a:lnTo>
                    <a:pt x="1" y="300"/>
                  </a:lnTo>
                  <a:cubicBezTo>
                    <a:pt x="1" y="393"/>
                    <a:pt x="84" y="476"/>
                    <a:pt x="166" y="517"/>
                  </a:cubicBezTo>
                  <a:lnTo>
                    <a:pt x="38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42"/>
            <p:cNvSpPr/>
            <p:nvPr/>
          </p:nvSpPr>
          <p:spPr>
            <a:xfrm>
              <a:off x="4894025" y="3832575"/>
              <a:ext cx="16050" cy="14025"/>
            </a:xfrm>
            <a:custGeom>
              <a:rect b="b" l="l" r="r" t="t"/>
              <a:pathLst>
                <a:path extrusionOk="0" h="561" w="642">
                  <a:moveTo>
                    <a:pt x="356" y="0"/>
                  </a:moveTo>
                  <a:cubicBezTo>
                    <a:pt x="243" y="0"/>
                    <a:pt x="118" y="76"/>
                    <a:pt x="84" y="187"/>
                  </a:cubicBezTo>
                  <a:cubicBezTo>
                    <a:pt x="1" y="311"/>
                    <a:pt x="84" y="486"/>
                    <a:pt x="208" y="528"/>
                  </a:cubicBezTo>
                  <a:cubicBezTo>
                    <a:pt x="245" y="551"/>
                    <a:pt x="285" y="561"/>
                    <a:pt x="326" y="561"/>
                  </a:cubicBezTo>
                  <a:cubicBezTo>
                    <a:pt x="432" y="561"/>
                    <a:pt x="541" y="491"/>
                    <a:pt x="601" y="393"/>
                  </a:cubicBezTo>
                  <a:cubicBezTo>
                    <a:pt x="642" y="269"/>
                    <a:pt x="559" y="93"/>
                    <a:pt x="425" y="11"/>
                  </a:cubicBezTo>
                  <a:cubicBezTo>
                    <a:pt x="403" y="4"/>
                    <a:pt x="380" y="0"/>
                    <a:pt x="35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42"/>
            <p:cNvSpPr/>
            <p:nvPr/>
          </p:nvSpPr>
          <p:spPr>
            <a:xfrm>
              <a:off x="4848800" y="3851850"/>
              <a:ext cx="16050" cy="13675"/>
            </a:xfrm>
            <a:custGeom>
              <a:rect b="b" l="l" r="r" t="t"/>
              <a:pathLst>
                <a:path extrusionOk="0" h="547" w="642">
                  <a:moveTo>
                    <a:pt x="332" y="0"/>
                  </a:moveTo>
                  <a:cubicBezTo>
                    <a:pt x="226" y="0"/>
                    <a:pt x="115" y="56"/>
                    <a:pt x="83" y="191"/>
                  </a:cubicBezTo>
                  <a:cubicBezTo>
                    <a:pt x="1" y="315"/>
                    <a:pt x="83" y="491"/>
                    <a:pt x="207" y="532"/>
                  </a:cubicBezTo>
                  <a:cubicBezTo>
                    <a:pt x="239" y="542"/>
                    <a:pt x="272" y="547"/>
                    <a:pt x="306" y="547"/>
                  </a:cubicBezTo>
                  <a:cubicBezTo>
                    <a:pt x="419" y="547"/>
                    <a:pt x="537" y="491"/>
                    <a:pt x="600" y="356"/>
                  </a:cubicBezTo>
                  <a:cubicBezTo>
                    <a:pt x="642" y="232"/>
                    <a:pt x="559" y="57"/>
                    <a:pt x="424" y="15"/>
                  </a:cubicBezTo>
                  <a:cubicBezTo>
                    <a:pt x="396" y="6"/>
                    <a:pt x="364"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42"/>
            <p:cNvSpPr/>
            <p:nvPr/>
          </p:nvSpPr>
          <p:spPr>
            <a:xfrm>
              <a:off x="4913425" y="3878275"/>
              <a:ext cx="15000" cy="13575"/>
            </a:xfrm>
            <a:custGeom>
              <a:rect b="b" l="l" r="r" t="t"/>
              <a:pathLst>
                <a:path extrusionOk="0" h="543" w="600">
                  <a:moveTo>
                    <a:pt x="295" y="0"/>
                  </a:moveTo>
                  <a:cubicBezTo>
                    <a:pt x="188" y="0"/>
                    <a:pt x="102" y="71"/>
                    <a:pt x="42" y="168"/>
                  </a:cubicBezTo>
                  <a:cubicBezTo>
                    <a:pt x="0" y="292"/>
                    <a:pt x="42" y="468"/>
                    <a:pt x="207" y="509"/>
                  </a:cubicBezTo>
                  <a:cubicBezTo>
                    <a:pt x="244" y="532"/>
                    <a:pt x="285" y="542"/>
                    <a:pt x="324" y="542"/>
                  </a:cubicBezTo>
                  <a:cubicBezTo>
                    <a:pt x="428" y="542"/>
                    <a:pt x="529" y="472"/>
                    <a:pt x="559" y="375"/>
                  </a:cubicBezTo>
                  <a:cubicBezTo>
                    <a:pt x="600" y="251"/>
                    <a:pt x="559" y="75"/>
                    <a:pt x="424" y="33"/>
                  </a:cubicBezTo>
                  <a:cubicBezTo>
                    <a:pt x="379" y="11"/>
                    <a:pt x="335"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42"/>
            <p:cNvSpPr/>
            <p:nvPr/>
          </p:nvSpPr>
          <p:spPr>
            <a:xfrm>
              <a:off x="4811075" y="3871600"/>
              <a:ext cx="7500" cy="8550"/>
            </a:xfrm>
            <a:custGeom>
              <a:rect b="b" l="l" r="r" t="t"/>
              <a:pathLst>
                <a:path extrusionOk="0" h="342" w="300">
                  <a:moveTo>
                    <a:pt x="124" y="1"/>
                  </a:moveTo>
                  <a:lnTo>
                    <a:pt x="0" y="259"/>
                  </a:lnTo>
                  <a:lnTo>
                    <a:pt x="259" y="342"/>
                  </a:lnTo>
                  <a:cubicBezTo>
                    <a:pt x="300" y="300"/>
                    <a:pt x="300" y="259"/>
                    <a:pt x="300" y="218"/>
                  </a:cubicBezTo>
                  <a:cubicBezTo>
                    <a:pt x="300" y="125"/>
                    <a:pt x="217" y="4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42"/>
            <p:cNvSpPr/>
            <p:nvPr/>
          </p:nvSpPr>
          <p:spPr>
            <a:xfrm>
              <a:off x="4835875" y="3810075"/>
              <a:ext cx="9600" cy="10275"/>
            </a:xfrm>
            <a:custGeom>
              <a:rect b="b" l="l" r="r" t="t"/>
              <a:pathLst>
                <a:path extrusionOk="0" h="411" w="384">
                  <a:moveTo>
                    <a:pt x="125" y="1"/>
                  </a:moveTo>
                  <a:lnTo>
                    <a:pt x="1" y="394"/>
                  </a:lnTo>
                  <a:lnTo>
                    <a:pt x="42" y="394"/>
                  </a:lnTo>
                  <a:cubicBezTo>
                    <a:pt x="64" y="405"/>
                    <a:pt x="86" y="410"/>
                    <a:pt x="109" y="410"/>
                  </a:cubicBezTo>
                  <a:cubicBezTo>
                    <a:pt x="170" y="410"/>
                    <a:pt x="232" y="372"/>
                    <a:pt x="300" y="311"/>
                  </a:cubicBezTo>
                  <a:cubicBezTo>
                    <a:pt x="342" y="259"/>
                    <a:pt x="342" y="259"/>
                    <a:pt x="342" y="218"/>
                  </a:cubicBezTo>
                  <a:cubicBezTo>
                    <a:pt x="383" y="177"/>
                    <a:pt x="383" y="94"/>
                    <a:pt x="342" y="53"/>
                  </a:cubicBezTo>
                  <a:cubicBezTo>
                    <a:pt x="259" y="1"/>
                    <a:pt x="207" y="1"/>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42"/>
            <p:cNvSpPr/>
            <p:nvPr/>
          </p:nvSpPr>
          <p:spPr>
            <a:xfrm>
              <a:off x="4881100" y="4051500"/>
              <a:ext cx="8575" cy="7525"/>
            </a:xfrm>
            <a:custGeom>
              <a:rect b="b" l="l" r="r" t="t"/>
              <a:pathLst>
                <a:path extrusionOk="0" h="301" w="343">
                  <a:moveTo>
                    <a:pt x="259" y="1"/>
                  </a:moveTo>
                  <a:cubicBezTo>
                    <a:pt x="208" y="1"/>
                    <a:pt x="208" y="1"/>
                    <a:pt x="166" y="42"/>
                  </a:cubicBezTo>
                  <a:cubicBezTo>
                    <a:pt x="125" y="42"/>
                    <a:pt x="84" y="42"/>
                    <a:pt x="42" y="83"/>
                  </a:cubicBezTo>
                  <a:lnTo>
                    <a:pt x="1" y="125"/>
                  </a:lnTo>
                  <a:lnTo>
                    <a:pt x="1" y="166"/>
                  </a:lnTo>
                  <a:lnTo>
                    <a:pt x="259" y="300"/>
                  </a:lnTo>
                  <a:lnTo>
                    <a:pt x="342" y="42"/>
                  </a:lnTo>
                  <a:cubicBezTo>
                    <a:pt x="342" y="42"/>
                    <a:pt x="301"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42"/>
            <p:cNvSpPr/>
            <p:nvPr/>
          </p:nvSpPr>
          <p:spPr>
            <a:xfrm>
              <a:off x="4816500" y="4025650"/>
              <a:ext cx="13975" cy="9600"/>
            </a:xfrm>
            <a:custGeom>
              <a:rect b="b" l="l" r="r" t="t"/>
              <a:pathLst>
                <a:path extrusionOk="0" h="384" w="559">
                  <a:moveTo>
                    <a:pt x="166" y="1"/>
                  </a:moveTo>
                  <a:cubicBezTo>
                    <a:pt x="124" y="1"/>
                    <a:pt x="124" y="42"/>
                    <a:pt x="83" y="42"/>
                  </a:cubicBezTo>
                  <a:cubicBezTo>
                    <a:pt x="83" y="42"/>
                    <a:pt x="42" y="83"/>
                    <a:pt x="42" y="125"/>
                  </a:cubicBezTo>
                  <a:cubicBezTo>
                    <a:pt x="0" y="125"/>
                    <a:pt x="0" y="125"/>
                    <a:pt x="0" y="166"/>
                  </a:cubicBezTo>
                  <a:lnTo>
                    <a:pt x="517" y="383"/>
                  </a:lnTo>
                  <a:cubicBezTo>
                    <a:pt x="558" y="259"/>
                    <a:pt x="517" y="125"/>
                    <a:pt x="424" y="42"/>
                  </a:cubicBezTo>
                  <a:cubicBezTo>
                    <a:pt x="383" y="42"/>
                    <a:pt x="383" y="1"/>
                    <a:pt x="34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42"/>
            <p:cNvSpPr/>
            <p:nvPr/>
          </p:nvSpPr>
          <p:spPr>
            <a:xfrm>
              <a:off x="4905675" y="3987550"/>
              <a:ext cx="10875" cy="13325"/>
            </a:xfrm>
            <a:custGeom>
              <a:rect b="b" l="l" r="r" t="t"/>
              <a:pathLst>
                <a:path extrusionOk="0" h="533" w="435">
                  <a:moveTo>
                    <a:pt x="320" y="0"/>
                  </a:moveTo>
                  <a:cubicBezTo>
                    <a:pt x="203" y="0"/>
                    <a:pt x="115" y="56"/>
                    <a:pt x="52" y="191"/>
                  </a:cubicBezTo>
                  <a:cubicBezTo>
                    <a:pt x="0" y="315"/>
                    <a:pt x="52" y="491"/>
                    <a:pt x="217" y="532"/>
                  </a:cubicBezTo>
                  <a:lnTo>
                    <a:pt x="434" y="15"/>
                  </a:lnTo>
                  <a:cubicBezTo>
                    <a:pt x="393" y="6"/>
                    <a:pt x="355"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42"/>
            <p:cNvSpPr/>
            <p:nvPr/>
          </p:nvSpPr>
          <p:spPr>
            <a:xfrm>
              <a:off x="4841050" y="3961225"/>
              <a:ext cx="16300" cy="14050"/>
            </a:xfrm>
            <a:custGeom>
              <a:rect b="b" l="l" r="r" t="t"/>
              <a:pathLst>
                <a:path extrusionOk="0" h="562" w="652">
                  <a:moveTo>
                    <a:pt x="323" y="1"/>
                  </a:moveTo>
                  <a:cubicBezTo>
                    <a:pt x="223" y="1"/>
                    <a:pt x="123" y="69"/>
                    <a:pt x="93" y="158"/>
                  </a:cubicBezTo>
                  <a:cubicBezTo>
                    <a:pt x="0" y="293"/>
                    <a:pt x="93" y="469"/>
                    <a:pt x="218" y="551"/>
                  </a:cubicBezTo>
                  <a:cubicBezTo>
                    <a:pt x="241" y="558"/>
                    <a:pt x="266" y="562"/>
                    <a:pt x="291" y="562"/>
                  </a:cubicBezTo>
                  <a:cubicBezTo>
                    <a:pt x="408" y="562"/>
                    <a:pt x="534" y="486"/>
                    <a:pt x="610" y="375"/>
                  </a:cubicBezTo>
                  <a:cubicBezTo>
                    <a:pt x="652" y="251"/>
                    <a:pt x="569" y="76"/>
                    <a:pt x="435" y="34"/>
                  </a:cubicBezTo>
                  <a:cubicBezTo>
                    <a:pt x="400" y="11"/>
                    <a:pt x="361" y="1"/>
                    <a:pt x="32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42"/>
            <p:cNvSpPr/>
            <p:nvPr/>
          </p:nvSpPr>
          <p:spPr>
            <a:xfrm>
              <a:off x="4795825" y="3980050"/>
              <a:ext cx="16300" cy="14150"/>
            </a:xfrm>
            <a:custGeom>
              <a:rect b="b" l="l" r="r" t="t"/>
              <a:pathLst>
                <a:path extrusionOk="0" h="566" w="652">
                  <a:moveTo>
                    <a:pt x="340" y="0"/>
                  </a:moveTo>
                  <a:cubicBezTo>
                    <a:pt x="235" y="0"/>
                    <a:pt x="125" y="54"/>
                    <a:pt x="93" y="181"/>
                  </a:cubicBezTo>
                  <a:cubicBezTo>
                    <a:pt x="0" y="315"/>
                    <a:pt x="93" y="491"/>
                    <a:pt x="217" y="532"/>
                  </a:cubicBezTo>
                  <a:cubicBezTo>
                    <a:pt x="254" y="555"/>
                    <a:pt x="294" y="565"/>
                    <a:pt x="333" y="565"/>
                  </a:cubicBezTo>
                  <a:cubicBezTo>
                    <a:pt x="434" y="565"/>
                    <a:pt x="531" y="495"/>
                    <a:pt x="569" y="398"/>
                  </a:cubicBezTo>
                  <a:cubicBezTo>
                    <a:pt x="651" y="232"/>
                    <a:pt x="569" y="98"/>
                    <a:pt x="434" y="15"/>
                  </a:cubicBezTo>
                  <a:cubicBezTo>
                    <a:pt x="405" y="6"/>
                    <a:pt x="373" y="0"/>
                    <a:pt x="34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42"/>
            <p:cNvSpPr/>
            <p:nvPr/>
          </p:nvSpPr>
          <p:spPr>
            <a:xfrm>
              <a:off x="4860425" y="4006475"/>
              <a:ext cx="15275" cy="14050"/>
            </a:xfrm>
            <a:custGeom>
              <a:rect b="b" l="l" r="r" t="t"/>
              <a:pathLst>
                <a:path extrusionOk="0" h="562" w="611">
                  <a:moveTo>
                    <a:pt x="293" y="0"/>
                  </a:moveTo>
                  <a:cubicBezTo>
                    <a:pt x="177" y="0"/>
                    <a:pt x="82" y="68"/>
                    <a:pt x="53" y="158"/>
                  </a:cubicBezTo>
                  <a:cubicBezTo>
                    <a:pt x="1" y="333"/>
                    <a:pt x="53" y="468"/>
                    <a:pt x="218" y="551"/>
                  </a:cubicBezTo>
                  <a:cubicBezTo>
                    <a:pt x="242" y="558"/>
                    <a:pt x="266" y="561"/>
                    <a:pt x="291" y="561"/>
                  </a:cubicBezTo>
                  <a:cubicBezTo>
                    <a:pt x="407" y="561"/>
                    <a:pt x="527" y="486"/>
                    <a:pt x="569" y="375"/>
                  </a:cubicBezTo>
                  <a:cubicBezTo>
                    <a:pt x="611" y="251"/>
                    <a:pt x="569" y="75"/>
                    <a:pt x="435" y="34"/>
                  </a:cubicBezTo>
                  <a:cubicBezTo>
                    <a:pt x="386" y="11"/>
                    <a:pt x="338" y="0"/>
                    <a:pt x="29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42"/>
            <p:cNvSpPr/>
            <p:nvPr/>
          </p:nvSpPr>
          <p:spPr>
            <a:xfrm>
              <a:off x="4822950" y="3916000"/>
              <a:ext cx="15025" cy="14050"/>
            </a:xfrm>
            <a:custGeom>
              <a:rect b="b" l="l" r="r" t="t"/>
              <a:pathLst>
                <a:path extrusionOk="0" h="562" w="601">
                  <a:moveTo>
                    <a:pt x="271" y="1"/>
                  </a:moveTo>
                  <a:cubicBezTo>
                    <a:pt x="171" y="1"/>
                    <a:pt x="72" y="69"/>
                    <a:pt x="42" y="158"/>
                  </a:cubicBezTo>
                  <a:cubicBezTo>
                    <a:pt x="1" y="292"/>
                    <a:pt x="42" y="468"/>
                    <a:pt x="207" y="551"/>
                  </a:cubicBezTo>
                  <a:cubicBezTo>
                    <a:pt x="231" y="558"/>
                    <a:pt x="256" y="562"/>
                    <a:pt x="281" y="562"/>
                  </a:cubicBezTo>
                  <a:cubicBezTo>
                    <a:pt x="399" y="562"/>
                    <a:pt x="525" y="486"/>
                    <a:pt x="559" y="375"/>
                  </a:cubicBezTo>
                  <a:cubicBezTo>
                    <a:pt x="600" y="251"/>
                    <a:pt x="559" y="75"/>
                    <a:pt x="383" y="34"/>
                  </a:cubicBezTo>
                  <a:cubicBezTo>
                    <a:pt x="349" y="11"/>
                    <a:pt x="310" y="1"/>
                    <a:pt x="27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42"/>
            <p:cNvSpPr/>
            <p:nvPr/>
          </p:nvSpPr>
          <p:spPr>
            <a:xfrm>
              <a:off x="4886275" y="3942325"/>
              <a:ext cx="16325" cy="13700"/>
            </a:xfrm>
            <a:custGeom>
              <a:rect b="b" l="l" r="r" t="t"/>
              <a:pathLst>
                <a:path extrusionOk="0" h="548" w="653">
                  <a:moveTo>
                    <a:pt x="342" y="0"/>
                  </a:moveTo>
                  <a:cubicBezTo>
                    <a:pt x="236" y="0"/>
                    <a:pt x="125" y="56"/>
                    <a:pt x="94" y="191"/>
                  </a:cubicBezTo>
                  <a:cubicBezTo>
                    <a:pt x="1" y="315"/>
                    <a:pt x="94" y="490"/>
                    <a:pt x="218" y="532"/>
                  </a:cubicBezTo>
                  <a:cubicBezTo>
                    <a:pt x="251" y="542"/>
                    <a:pt x="286" y="547"/>
                    <a:pt x="321" y="547"/>
                  </a:cubicBezTo>
                  <a:cubicBezTo>
                    <a:pt x="429" y="547"/>
                    <a:pt x="541" y="499"/>
                    <a:pt x="611" y="397"/>
                  </a:cubicBezTo>
                  <a:cubicBezTo>
                    <a:pt x="652" y="232"/>
                    <a:pt x="569" y="98"/>
                    <a:pt x="435" y="15"/>
                  </a:cubicBezTo>
                  <a:cubicBezTo>
                    <a:pt x="406" y="5"/>
                    <a:pt x="374"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42"/>
            <p:cNvSpPr/>
            <p:nvPr/>
          </p:nvSpPr>
          <p:spPr>
            <a:xfrm>
              <a:off x="4758325" y="3999800"/>
              <a:ext cx="7525" cy="8550"/>
            </a:xfrm>
            <a:custGeom>
              <a:rect b="b" l="l" r="r" t="t"/>
              <a:pathLst>
                <a:path extrusionOk="0" h="342" w="301">
                  <a:moveTo>
                    <a:pt x="125" y="1"/>
                  </a:moveTo>
                  <a:lnTo>
                    <a:pt x="1" y="259"/>
                  </a:lnTo>
                  <a:lnTo>
                    <a:pt x="259" y="342"/>
                  </a:lnTo>
                  <a:cubicBezTo>
                    <a:pt x="301" y="342"/>
                    <a:pt x="301" y="301"/>
                    <a:pt x="301" y="301"/>
                  </a:cubicBezTo>
                  <a:lnTo>
                    <a:pt x="301" y="259"/>
                  </a:lnTo>
                  <a:cubicBezTo>
                    <a:pt x="301" y="125"/>
                    <a:pt x="208"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42"/>
            <p:cNvSpPr/>
            <p:nvPr/>
          </p:nvSpPr>
          <p:spPr>
            <a:xfrm>
              <a:off x="4781850" y="3935200"/>
              <a:ext cx="10875" cy="13325"/>
            </a:xfrm>
            <a:custGeom>
              <a:rect b="b" l="l" r="r" t="t"/>
              <a:pathLst>
                <a:path extrusionOk="0" h="533" w="435">
                  <a:moveTo>
                    <a:pt x="218" y="0"/>
                  </a:moveTo>
                  <a:lnTo>
                    <a:pt x="1" y="517"/>
                  </a:lnTo>
                  <a:cubicBezTo>
                    <a:pt x="44" y="527"/>
                    <a:pt x="87" y="532"/>
                    <a:pt x="129" y="532"/>
                  </a:cubicBezTo>
                  <a:cubicBezTo>
                    <a:pt x="255" y="532"/>
                    <a:pt x="362" y="484"/>
                    <a:pt x="394" y="383"/>
                  </a:cubicBezTo>
                  <a:cubicBezTo>
                    <a:pt x="435" y="217"/>
                    <a:pt x="394"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42"/>
            <p:cNvSpPr/>
            <p:nvPr/>
          </p:nvSpPr>
          <p:spPr>
            <a:xfrm>
              <a:off x="4932800" y="3927700"/>
              <a:ext cx="7525" cy="9575"/>
            </a:xfrm>
            <a:custGeom>
              <a:rect b="b" l="l" r="r" t="t"/>
              <a:pathLst>
                <a:path extrusionOk="0" h="383" w="301">
                  <a:moveTo>
                    <a:pt x="42" y="0"/>
                  </a:moveTo>
                  <a:cubicBezTo>
                    <a:pt x="1" y="42"/>
                    <a:pt x="1" y="124"/>
                    <a:pt x="1" y="166"/>
                  </a:cubicBezTo>
                  <a:cubicBezTo>
                    <a:pt x="42" y="259"/>
                    <a:pt x="83" y="341"/>
                    <a:pt x="166" y="383"/>
                  </a:cubicBezTo>
                  <a:lnTo>
                    <a:pt x="301" y="124"/>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42"/>
            <p:cNvSpPr/>
            <p:nvPr/>
          </p:nvSpPr>
          <p:spPr>
            <a:xfrm>
              <a:off x="4869225" y="3901850"/>
              <a:ext cx="12950" cy="8975"/>
            </a:xfrm>
            <a:custGeom>
              <a:rect b="b" l="l" r="r" t="t"/>
              <a:pathLst>
                <a:path extrusionOk="0" h="359" w="518">
                  <a:moveTo>
                    <a:pt x="0" y="0"/>
                  </a:moveTo>
                  <a:lnTo>
                    <a:pt x="0" y="83"/>
                  </a:lnTo>
                  <a:lnTo>
                    <a:pt x="0" y="207"/>
                  </a:lnTo>
                  <a:cubicBezTo>
                    <a:pt x="0" y="207"/>
                    <a:pt x="42" y="207"/>
                    <a:pt x="42" y="259"/>
                  </a:cubicBezTo>
                  <a:cubicBezTo>
                    <a:pt x="42" y="300"/>
                    <a:pt x="83" y="341"/>
                    <a:pt x="166" y="341"/>
                  </a:cubicBezTo>
                  <a:cubicBezTo>
                    <a:pt x="193" y="354"/>
                    <a:pt x="223" y="359"/>
                    <a:pt x="254" y="359"/>
                  </a:cubicBezTo>
                  <a:cubicBezTo>
                    <a:pt x="329" y="359"/>
                    <a:pt x="410" y="329"/>
                    <a:pt x="476" y="300"/>
                  </a:cubicBezTo>
                  <a:cubicBezTo>
                    <a:pt x="476" y="259"/>
                    <a:pt x="517" y="207"/>
                    <a:pt x="517" y="207"/>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42"/>
            <p:cNvSpPr/>
            <p:nvPr/>
          </p:nvSpPr>
          <p:spPr>
            <a:xfrm>
              <a:off x="4808750" y="3878075"/>
              <a:ext cx="8800" cy="6475"/>
            </a:xfrm>
            <a:custGeom>
              <a:rect b="b" l="l" r="r" t="t"/>
              <a:pathLst>
                <a:path extrusionOk="0" h="259" w="352">
                  <a:moveTo>
                    <a:pt x="93" y="0"/>
                  </a:moveTo>
                  <a:lnTo>
                    <a:pt x="0" y="217"/>
                  </a:lnTo>
                  <a:cubicBezTo>
                    <a:pt x="0" y="259"/>
                    <a:pt x="52" y="259"/>
                    <a:pt x="52" y="259"/>
                  </a:cubicBezTo>
                  <a:lnTo>
                    <a:pt x="176" y="259"/>
                  </a:lnTo>
                  <a:cubicBezTo>
                    <a:pt x="176" y="259"/>
                    <a:pt x="217" y="259"/>
                    <a:pt x="217" y="217"/>
                  </a:cubicBezTo>
                  <a:cubicBezTo>
                    <a:pt x="258" y="217"/>
                    <a:pt x="310" y="176"/>
                    <a:pt x="352" y="124"/>
                  </a:cubicBezTo>
                  <a:lnTo>
                    <a:pt x="352" y="83"/>
                  </a:lnTo>
                  <a:lnTo>
                    <a:pt x="9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42"/>
            <p:cNvSpPr/>
            <p:nvPr/>
          </p:nvSpPr>
          <p:spPr>
            <a:xfrm>
              <a:off x="4828125" y="4180275"/>
              <a:ext cx="8800" cy="6950"/>
            </a:xfrm>
            <a:custGeom>
              <a:rect b="b" l="l" r="r" t="t"/>
              <a:pathLst>
                <a:path extrusionOk="0" h="278" w="352">
                  <a:moveTo>
                    <a:pt x="233" y="1"/>
                  </a:moveTo>
                  <a:cubicBezTo>
                    <a:pt x="190" y="1"/>
                    <a:pt x="162" y="19"/>
                    <a:pt x="135" y="19"/>
                  </a:cubicBezTo>
                  <a:cubicBezTo>
                    <a:pt x="135" y="19"/>
                    <a:pt x="93" y="19"/>
                    <a:pt x="93" y="60"/>
                  </a:cubicBezTo>
                  <a:cubicBezTo>
                    <a:pt x="52" y="60"/>
                    <a:pt x="0" y="102"/>
                    <a:pt x="0" y="185"/>
                  </a:cubicBezTo>
                  <a:lnTo>
                    <a:pt x="259" y="278"/>
                  </a:lnTo>
                  <a:lnTo>
                    <a:pt x="352" y="19"/>
                  </a:lnTo>
                  <a:lnTo>
                    <a:pt x="311" y="19"/>
                  </a:lnTo>
                  <a:cubicBezTo>
                    <a:pt x="280" y="5"/>
                    <a:pt x="254" y="1"/>
                    <a:pt x="23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42"/>
            <p:cNvSpPr/>
            <p:nvPr/>
          </p:nvSpPr>
          <p:spPr>
            <a:xfrm>
              <a:off x="4763500" y="4153850"/>
              <a:ext cx="14250" cy="9600"/>
            </a:xfrm>
            <a:custGeom>
              <a:rect b="b" l="l" r="r" t="t"/>
              <a:pathLst>
                <a:path extrusionOk="0" h="384" w="570">
                  <a:moveTo>
                    <a:pt x="259" y="1"/>
                  </a:moveTo>
                  <a:cubicBezTo>
                    <a:pt x="218" y="1"/>
                    <a:pt x="176" y="1"/>
                    <a:pt x="135" y="42"/>
                  </a:cubicBezTo>
                  <a:lnTo>
                    <a:pt x="94" y="42"/>
                  </a:lnTo>
                  <a:cubicBezTo>
                    <a:pt x="94" y="84"/>
                    <a:pt x="52" y="84"/>
                    <a:pt x="52" y="125"/>
                  </a:cubicBezTo>
                  <a:cubicBezTo>
                    <a:pt x="1" y="125"/>
                    <a:pt x="1" y="166"/>
                    <a:pt x="1" y="166"/>
                  </a:cubicBezTo>
                  <a:lnTo>
                    <a:pt x="518" y="383"/>
                  </a:lnTo>
                  <a:lnTo>
                    <a:pt x="518" y="342"/>
                  </a:lnTo>
                  <a:cubicBezTo>
                    <a:pt x="569" y="208"/>
                    <a:pt x="518" y="125"/>
                    <a:pt x="435" y="42"/>
                  </a:cubicBezTo>
                  <a:lnTo>
                    <a:pt x="352" y="42"/>
                  </a:lnTo>
                  <a:cubicBezTo>
                    <a:pt x="352" y="1"/>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42"/>
            <p:cNvSpPr/>
            <p:nvPr/>
          </p:nvSpPr>
          <p:spPr>
            <a:xfrm>
              <a:off x="4852925" y="4116125"/>
              <a:ext cx="10900" cy="12950"/>
            </a:xfrm>
            <a:custGeom>
              <a:rect b="b" l="l" r="r" t="t"/>
              <a:pathLst>
                <a:path extrusionOk="0" h="518" w="436">
                  <a:moveTo>
                    <a:pt x="301" y="0"/>
                  </a:moveTo>
                  <a:cubicBezTo>
                    <a:pt x="218" y="0"/>
                    <a:pt x="94" y="83"/>
                    <a:pt x="42" y="166"/>
                  </a:cubicBezTo>
                  <a:cubicBezTo>
                    <a:pt x="1" y="259"/>
                    <a:pt x="42" y="342"/>
                    <a:pt x="94" y="424"/>
                  </a:cubicBezTo>
                  <a:cubicBezTo>
                    <a:pt x="94" y="476"/>
                    <a:pt x="135" y="517"/>
                    <a:pt x="218" y="517"/>
                  </a:cubicBezTo>
                  <a:lnTo>
                    <a:pt x="4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42"/>
            <p:cNvSpPr/>
            <p:nvPr/>
          </p:nvSpPr>
          <p:spPr>
            <a:xfrm>
              <a:off x="4788325" y="4089875"/>
              <a:ext cx="16300" cy="13725"/>
            </a:xfrm>
            <a:custGeom>
              <a:rect b="b" l="l" r="r" t="t"/>
              <a:pathLst>
                <a:path extrusionOk="0" h="549" w="652">
                  <a:moveTo>
                    <a:pt x="330" y="1"/>
                  </a:moveTo>
                  <a:cubicBezTo>
                    <a:pt x="225" y="1"/>
                    <a:pt x="124" y="47"/>
                    <a:pt x="93" y="140"/>
                  </a:cubicBezTo>
                  <a:cubicBezTo>
                    <a:pt x="0" y="316"/>
                    <a:pt x="93" y="440"/>
                    <a:pt x="217" y="533"/>
                  </a:cubicBezTo>
                  <a:cubicBezTo>
                    <a:pt x="249" y="543"/>
                    <a:pt x="282" y="548"/>
                    <a:pt x="314" y="548"/>
                  </a:cubicBezTo>
                  <a:cubicBezTo>
                    <a:pt x="422" y="548"/>
                    <a:pt x="527" y="492"/>
                    <a:pt x="559" y="358"/>
                  </a:cubicBezTo>
                  <a:cubicBezTo>
                    <a:pt x="652" y="234"/>
                    <a:pt x="559" y="58"/>
                    <a:pt x="434" y="16"/>
                  </a:cubicBezTo>
                  <a:cubicBezTo>
                    <a:pt x="401" y="6"/>
                    <a:pt x="365"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42"/>
            <p:cNvSpPr/>
            <p:nvPr/>
          </p:nvSpPr>
          <p:spPr>
            <a:xfrm>
              <a:off x="4743075" y="4108250"/>
              <a:ext cx="16325" cy="14150"/>
            </a:xfrm>
            <a:custGeom>
              <a:rect b="b" l="l" r="r" t="t"/>
              <a:pathLst>
                <a:path extrusionOk="0" h="566" w="653">
                  <a:moveTo>
                    <a:pt x="354" y="1"/>
                  </a:moveTo>
                  <a:cubicBezTo>
                    <a:pt x="239" y="1"/>
                    <a:pt x="117" y="81"/>
                    <a:pt x="42" y="181"/>
                  </a:cubicBezTo>
                  <a:cubicBezTo>
                    <a:pt x="1" y="315"/>
                    <a:pt x="94" y="481"/>
                    <a:pt x="218" y="532"/>
                  </a:cubicBezTo>
                  <a:cubicBezTo>
                    <a:pt x="255" y="555"/>
                    <a:pt x="295" y="566"/>
                    <a:pt x="333" y="566"/>
                  </a:cubicBezTo>
                  <a:cubicBezTo>
                    <a:pt x="434" y="566"/>
                    <a:pt x="529" y="495"/>
                    <a:pt x="559" y="398"/>
                  </a:cubicBezTo>
                  <a:cubicBezTo>
                    <a:pt x="652" y="274"/>
                    <a:pt x="559" y="98"/>
                    <a:pt x="435" y="15"/>
                  </a:cubicBezTo>
                  <a:cubicBezTo>
                    <a:pt x="409" y="6"/>
                    <a:pt x="382" y="1"/>
                    <a:pt x="35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42"/>
            <p:cNvSpPr/>
            <p:nvPr/>
          </p:nvSpPr>
          <p:spPr>
            <a:xfrm>
              <a:off x="4807700" y="4135125"/>
              <a:ext cx="15275" cy="13700"/>
            </a:xfrm>
            <a:custGeom>
              <a:rect b="b" l="l" r="r" t="t"/>
              <a:pathLst>
                <a:path extrusionOk="0" h="548" w="611">
                  <a:moveTo>
                    <a:pt x="295" y="1"/>
                  </a:moveTo>
                  <a:cubicBezTo>
                    <a:pt x="187" y="1"/>
                    <a:pt x="81" y="55"/>
                    <a:pt x="42" y="181"/>
                  </a:cubicBezTo>
                  <a:cubicBezTo>
                    <a:pt x="1" y="316"/>
                    <a:pt x="42" y="491"/>
                    <a:pt x="218" y="533"/>
                  </a:cubicBezTo>
                  <a:cubicBezTo>
                    <a:pt x="249" y="542"/>
                    <a:pt x="282" y="547"/>
                    <a:pt x="315" y="547"/>
                  </a:cubicBezTo>
                  <a:cubicBezTo>
                    <a:pt x="423" y="547"/>
                    <a:pt x="527" y="492"/>
                    <a:pt x="559" y="357"/>
                  </a:cubicBezTo>
                  <a:cubicBezTo>
                    <a:pt x="611" y="233"/>
                    <a:pt x="559" y="57"/>
                    <a:pt x="394" y="16"/>
                  </a:cubicBezTo>
                  <a:cubicBezTo>
                    <a:pt x="362" y="6"/>
                    <a:pt x="328"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42"/>
            <p:cNvSpPr/>
            <p:nvPr/>
          </p:nvSpPr>
          <p:spPr>
            <a:xfrm>
              <a:off x="4769975" y="4044100"/>
              <a:ext cx="15275" cy="14250"/>
            </a:xfrm>
            <a:custGeom>
              <a:rect b="b" l="l" r="r" t="t"/>
              <a:pathLst>
                <a:path extrusionOk="0" h="570" w="611">
                  <a:moveTo>
                    <a:pt x="275" y="0"/>
                  </a:moveTo>
                  <a:cubicBezTo>
                    <a:pt x="175" y="0"/>
                    <a:pt x="81" y="73"/>
                    <a:pt x="52" y="162"/>
                  </a:cubicBezTo>
                  <a:cubicBezTo>
                    <a:pt x="0" y="338"/>
                    <a:pt x="52" y="462"/>
                    <a:pt x="176" y="555"/>
                  </a:cubicBezTo>
                  <a:cubicBezTo>
                    <a:pt x="217" y="565"/>
                    <a:pt x="257" y="570"/>
                    <a:pt x="296" y="570"/>
                  </a:cubicBezTo>
                  <a:cubicBezTo>
                    <a:pt x="423" y="570"/>
                    <a:pt x="529" y="514"/>
                    <a:pt x="569" y="379"/>
                  </a:cubicBezTo>
                  <a:cubicBezTo>
                    <a:pt x="610" y="255"/>
                    <a:pt x="569" y="79"/>
                    <a:pt x="393" y="38"/>
                  </a:cubicBezTo>
                  <a:cubicBezTo>
                    <a:pt x="355" y="12"/>
                    <a:pt x="314" y="0"/>
                    <a:pt x="27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42"/>
            <p:cNvSpPr/>
            <p:nvPr/>
          </p:nvSpPr>
          <p:spPr>
            <a:xfrm>
              <a:off x="4833550" y="4070625"/>
              <a:ext cx="16300" cy="14050"/>
            </a:xfrm>
            <a:custGeom>
              <a:rect b="b" l="l" r="r" t="t"/>
              <a:pathLst>
                <a:path extrusionOk="0" h="562" w="652">
                  <a:moveTo>
                    <a:pt x="361" y="0"/>
                  </a:moveTo>
                  <a:cubicBezTo>
                    <a:pt x="246" y="0"/>
                    <a:pt x="128" y="74"/>
                    <a:pt x="94" y="176"/>
                  </a:cubicBezTo>
                  <a:cubicBezTo>
                    <a:pt x="1" y="311"/>
                    <a:pt x="94" y="487"/>
                    <a:pt x="218" y="528"/>
                  </a:cubicBezTo>
                  <a:cubicBezTo>
                    <a:pt x="255" y="551"/>
                    <a:pt x="294" y="561"/>
                    <a:pt x="334" y="561"/>
                  </a:cubicBezTo>
                  <a:cubicBezTo>
                    <a:pt x="438" y="561"/>
                    <a:pt x="543" y="491"/>
                    <a:pt x="611" y="394"/>
                  </a:cubicBezTo>
                  <a:cubicBezTo>
                    <a:pt x="652" y="269"/>
                    <a:pt x="559" y="94"/>
                    <a:pt x="435" y="11"/>
                  </a:cubicBezTo>
                  <a:cubicBezTo>
                    <a:pt x="411" y="4"/>
                    <a:pt x="386" y="0"/>
                    <a:pt x="36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42"/>
            <p:cNvSpPr/>
            <p:nvPr/>
          </p:nvSpPr>
          <p:spPr>
            <a:xfrm>
              <a:off x="4705350" y="4128000"/>
              <a:ext cx="7775" cy="8575"/>
            </a:xfrm>
            <a:custGeom>
              <a:rect b="b" l="l" r="r" t="t"/>
              <a:pathLst>
                <a:path extrusionOk="0" h="343" w="311">
                  <a:moveTo>
                    <a:pt x="135" y="1"/>
                  </a:moveTo>
                  <a:lnTo>
                    <a:pt x="0" y="259"/>
                  </a:lnTo>
                  <a:lnTo>
                    <a:pt x="259" y="342"/>
                  </a:lnTo>
                  <a:cubicBezTo>
                    <a:pt x="311" y="342"/>
                    <a:pt x="311" y="301"/>
                    <a:pt x="311" y="259"/>
                  </a:cubicBezTo>
                  <a:cubicBezTo>
                    <a:pt x="311" y="166"/>
                    <a:pt x="259" y="84"/>
                    <a:pt x="176" y="42"/>
                  </a:cubicBezTo>
                  <a:cubicBezTo>
                    <a:pt x="176" y="1"/>
                    <a:pt x="135" y="1"/>
                    <a:pt x="1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42"/>
            <p:cNvSpPr/>
            <p:nvPr/>
          </p:nvSpPr>
          <p:spPr>
            <a:xfrm>
              <a:off x="4729125" y="4063400"/>
              <a:ext cx="10875" cy="13775"/>
            </a:xfrm>
            <a:custGeom>
              <a:rect b="b" l="l" r="r" t="t"/>
              <a:pathLst>
                <a:path extrusionOk="0" h="551" w="435">
                  <a:moveTo>
                    <a:pt x="218" y="0"/>
                  </a:moveTo>
                  <a:lnTo>
                    <a:pt x="1" y="517"/>
                  </a:lnTo>
                  <a:cubicBezTo>
                    <a:pt x="49" y="540"/>
                    <a:pt x="94" y="550"/>
                    <a:pt x="135" y="550"/>
                  </a:cubicBezTo>
                  <a:cubicBezTo>
                    <a:pt x="243" y="550"/>
                    <a:pt x="326" y="480"/>
                    <a:pt x="393" y="383"/>
                  </a:cubicBezTo>
                  <a:cubicBezTo>
                    <a:pt x="435" y="259"/>
                    <a:pt x="393"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42"/>
            <p:cNvSpPr/>
            <p:nvPr/>
          </p:nvSpPr>
          <p:spPr>
            <a:xfrm>
              <a:off x="4879825" y="4055650"/>
              <a:ext cx="7775" cy="9825"/>
            </a:xfrm>
            <a:custGeom>
              <a:rect b="b" l="l" r="r" t="t"/>
              <a:pathLst>
                <a:path extrusionOk="0" h="393" w="311">
                  <a:moveTo>
                    <a:pt x="52" y="0"/>
                  </a:moveTo>
                  <a:cubicBezTo>
                    <a:pt x="0" y="52"/>
                    <a:pt x="0" y="93"/>
                    <a:pt x="0" y="134"/>
                  </a:cubicBezTo>
                  <a:cubicBezTo>
                    <a:pt x="0" y="217"/>
                    <a:pt x="93" y="352"/>
                    <a:pt x="176" y="393"/>
                  </a:cubicBezTo>
                  <a:lnTo>
                    <a:pt x="310" y="134"/>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42"/>
            <p:cNvSpPr/>
            <p:nvPr/>
          </p:nvSpPr>
          <p:spPr>
            <a:xfrm>
              <a:off x="4816500" y="4029800"/>
              <a:ext cx="12950" cy="9475"/>
            </a:xfrm>
            <a:custGeom>
              <a:rect b="b" l="l" r="r" t="t"/>
              <a:pathLst>
                <a:path extrusionOk="0" h="379" w="518">
                  <a:moveTo>
                    <a:pt x="0" y="0"/>
                  </a:moveTo>
                  <a:lnTo>
                    <a:pt x="0" y="93"/>
                  </a:lnTo>
                  <a:cubicBezTo>
                    <a:pt x="0" y="217"/>
                    <a:pt x="42" y="310"/>
                    <a:pt x="166" y="352"/>
                  </a:cubicBezTo>
                  <a:cubicBezTo>
                    <a:pt x="204" y="369"/>
                    <a:pt x="248" y="379"/>
                    <a:pt x="292" y="379"/>
                  </a:cubicBezTo>
                  <a:cubicBezTo>
                    <a:pt x="354" y="379"/>
                    <a:pt x="417" y="359"/>
                    <a:pt x="465" y="310"/>
                  </a:cubicBezTo>
                  <a:cubicBezTo>
                    <a:pt x="465" y="259"/>
                    <a:pt x="517" y="259"/>
                    <a:pt x="517" y="217"/>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42"/>
            <p:cNvSpPr/>
            <p:nvPr/>
          </p:nvSpPr>
          <p:spPr>
            <a:xfrm>
              <a:off x="4756000" y="4006275"/>
              <a:ext cx="8825" cy="6475"/>
            </a:xfrm>
            <a:custGeom>
              <a:rect b="b" l="l" r="r" t="t"/>
              <a:pathLst>
                <a:path extrusionOk="0" h="259" w="353">
                  <a:moveTo>
                    <a:pt x="94" y="0"/>
                  </a:moveTo>
                  <a:lnTo>
                    <a:pt x="1" y="259"/>
                  </a:lnTo>
                  <a:lnTo>
                    <a:pt x="177" y="259"/>
                  </a:lnTo>
                  <a:cubicBezTo>
                    <a:pt x="218" y="259"/>
                    <a:pt x="301" y="217"/>
                    <a:pt x="352" y="124"/>
                  </a:cubicBezTo>
                  <a:lnTo>
                    <a:pt x="352" y="83"/>
                  </a:ln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42"/>
            <p:cNvSpPr/>
            <p:nvPr/>
          </p:nvSpPr>
          <p:spPr>
            <a:xfrm>
              <a:off x="4774350" y="4308950"/>
              <a:ext cx="9850" cy="6475"/>
            </a:xfrm>
            <a:custGeom>
              <a:rect b="b" l="l" r="r" t="t"/>
              <a:pathLst>
                <a:path extrusionOk="0" h="259" w="394">
                  <a:moveTo>
                    <a:pt x="218" y="0"/>
                  </a:moveTo>
                  <a:cubicBezTo>
                    <a:pt x="177" y="0"/>
                    <a:pt x="135" y="42"/>
                    <a:pt x="84" y="83"/>
                  </a:cubicBezTo>
                  <a:cubicBezTo>
                    <a:pt x="42" y="83"/>
                    <a:pt x="42" y="124"/>
                    <a:pt x="1" y="166"/>
                  </a:cubicBezTo>
                  <a:lnTo>
                    <a:pt x="259" y="259"/>
                  </a:lnTo>
                  <a:lnTo>
                    <a:pt x="3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42"/>
            <p:cNvSpPr/>
            <p:nvPr/>
          </p:nvSpPr>
          <p:spPr>
            <a:xfrm>
              <a:off x="4710775" y="4282125"/>
              <a:ext cx="13975" cy="9525"/>
            </a:xfrm>
            <a:custGeom>
              <a:rect b="b" l="l" r="r" t="t"/>
              <a:pathLst>
                <a:path extrusionOk="0" h="381" w="559">
                  <a:moveTo>
                    <a:pt x="255" y="1"/>
                  </a:moveTo>
                  <a:cubicBezTo>
                    <a:pt x="218" y="1"/>
                    <a:pt x="176" y="13"/>
                    <a:pt x="135" y="39"/>
                  </a:cubicBezTo>
                  <a:lnTo>
                    <a:pt x="94" y="39"/>
                  </a:lnTo>
                  <a:cubicBezTo>
                    <a:pt x="94" y="81"/>
                    <a:pt x="42" y="81"/>
                    <a:pt x="1" y="122"/>
                  </a:cubicBezTo>
                  <a:lnTo>
                    <a:pt x="1" y="163"/>
                  </a:lnTo>
                  <a:lnTo>
                    <a:pt x="517" y="381"/>
                  </a:lnTo>
                  <a:lnTo>
                    <a:pt x="517" y="339"/>
                  </a:lnTo>
                  <a:cubicBezTo>
                    <a:pt x="559" y="205"/>
                    <a:pt x="476" y="81"/>
                    <a:pt x="352" y="39"/>
                  </a:cubicBezTo>
                  <a:cubicBezTo>
                    <a:pt x="326" y="13"/>
                    <a:pt x="293" y="1"/>
                    <a:pt x="2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42"/>
            <p:cNvSpPr/>
            <p:nvPr/>
          </p:nvSpPr>
          <p:spPr>
            <a:xfrm>
              <a:off x="4800200" y="4244325"/>
              <a:ext cx="9850" cy="13975"/>
            </a:xfrm>
            <a:custGeom>
              <a:rect b="b" l="l" r="r" t="t"/>
              <a:pathLst>
                <a:path extrusionOk="0" h="559" w="394">
                  <a:moveTo>
                    <a:pt x="301" y="0"/>
                  </a:moveTo>
                  <a:cubicBezTo>
                    <a:pt x="177" y="0"/>
                    <a:pt x="84" y="83"/>
                    <a:pt x="42" y="166"/>
                  </a:cubicBezTo>
                  <a:cubicBezTo>
                    <a:pt x="42" y="207"/>
                    <a:pt x="1" y="300"/>
                    <a:pt x="42" y="342"/>
                  </a:cubicBezTo>
                  <a:cubicBezTo>
                    <a:pt x="42" y="424"/>
                    <a:pt x="84" y="517"/>
                    <a:pt x="218" y="559"/>
                  </a:cubicBezTo>
                  <a:lnTo>
                    <a:pt x="394" y="42"/>
                  </a:lnTo>
                  <a:cubicBezTo>
                    <a:pt x="394" y="0"/>
                    <a:pt x="342"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42"/>
            <p:cNvSpPr/>
            <p:nvPr/>
          </p:nvSpPr>
          <p:spPr>
            <a:xfrm>
              <a:off x="4735600" y="4218000"/>
              <a:ext cx="16300" cy="13800"/>
            </a:xfrm>
            <a:custGeom>
              <a:rect b="b" l="l" r="r" t="t"/>
              <a:pathLst>
                <a:path extrusionOk="0" h="552" w="652">
                  <a:moveTo>
                    <a:pt x="331" y="0"/>
                  </a:moveTo>
                  <a:cubicBezTo>
                    <a:pt x="223" y="0"/>
                    <a:pt x="111" y="60"/>
                    <a:pt x="41" y="185"/>
                  </a:cubicBezTo>
                  <a:cubicBezTo>
                    <a:pt x="0" y="319"/>
                    <a:pt x="83" y="485"/>
                    <a:pt x="217" y="537"/>
                  </a:cubicBezTo>
                  <a:cubicBezTo>
                    <a:pt x="248" y="547"/>
                    <a:pt x="281" y="552"/>
                    <a:pt x="315" y="552"/>
                  </a:cubicBezTo>
                  <a:cubicBezTo>
                    <a:pt x="420" y="552"/>
                    <a:pt x="527" y="503"/>
                    <a:pt x="558" y="402"/>
                  </a:cubicBezTo>
                  <a:cubicBezTo>
                    <a:pt x="651" y="226"/>
                    <a:pt x="558" y="102"/>
                    <a:pt x="434" y="20"/>
                  </a:cubicBezTo>
                  <a:cubicBezTo>
                    <a:pt x="401" y="7"/>
                    <a:pt x="366"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42"/>
            <p:cNvSpPr/>
            <p:nvPr/>
          </p:nvSpPr>
          <p:spPr>
            <a:xfrm>
              <a:off x="4690350" y="4236925"/>
              <a:ext cx="16325" cy="14125"/>
            </a:xfrm>
            <a:custGeom>
              <a:rect b="b" l="l" r="r" t="t"/>
              <a:pathLst>
                <a:path extrusionOk="0" h="565" w="653">
                  <a:moveTo>
                    <a:pt x="297" y="0"/>
                  </a:moveTo>
                  <a:cubicBezTo>
                    <a:pt x="191" y="0"/>
                    <a:pt x="109" y="73"/>
                    <a:pt x="42" y="162"/>
                  </a:cubicBezTo>
                  <a:cubicBezTo>
                    <a:pt x="1" y="296"/>
                    <a:pt x="83" y="462"/>
                    <a:pt x="218" y="555"/>
                  </a:cubicBezTo>
                  <a:cubicBezTo>
                    <a:pt x="238" y="562"/>
                    <a:pt x="260" y="565"/>
                    <a:pt x="282" y="565"/>
                  </a:cubicBezTo>
                  <a:cubicBezTo>
                    <a:pt x="396" y="565"/>
                    <a:pt x="524" y="483"/>
                    <a:pt x="559" y="379"/>
                  </a:cubicBezTo>
                  <a:cubicBezTo>
                    <a:pt x="652" y="245"/>
                    <a:pt x="559" y="79"/>
                    <a:pt x="435" y="38"/>
                  </a:cubicBezTo>
                  <a:cubicBezTo>
                    <a:pt x="385" y="12"/>
                    <a:pt x="339" y="0"/>
                    <a:pt x="29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42"/>
            <p:cNvSpPr/>
            <p:nvPr/>
          </p:nvSpPr>
          <p:spPr>
            <a:xfrm>
              <a:off x="4754975" y="4263225"/>
              <a:ext cx="15025" cy="14250"/>
            </a:xfrm>
            <a:custGeom>
              <a:rect b="b" l="l" r="r" t="t"/>
              <a:pathLst>
                <a:path extrusionOk="0" h="570" w="601">
                  <a:moveTo>
                    <a:pt x="289" y="1"/>
                  </a:moveTo>
                  <a:cubicBezTo>
                    <a:pt x="180" y="1"/>
                    <a:pt x="73" y="61"/>
                    <a:pt x="42" y="185"/>
                  </a:cubicBezTo>
                  <a:cubicBezTo>
                    <a:pt x="0" y="320"/>
                    <a:pt x="42" y="485"/>
                    <a:pt x="176" y="537"/>
                  </a:cubicBezTo>
                  <a:cubicBezTo>
                    <a:pt x="222" y="560"/>
                    <a:pt x="268" y="570"/>
                    <a:pt x="313" y="570"/>
                  </a:cubicBezTo>
                  <a:cubicBezTo>
                    <a:pt x="429" y="570"/>
                    <a:pt x="529" y="500"/>
                    <a:pt x="559" y="402"/>
                  </a:cubicBezTo>
                  <a:cubicBezTo>
                    <a:pt x="600" y="227"/>
                    <a:pt x="559" y="103"/>
                    <a:pt x="393" y="20"/>
                  </a:cubicBezTo>
                  <a:cubicBezTo>
                    <a:pt x="360" y="7"/>
                    <a:pt x="324" y="1"/>
                    <a:pt x="28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42"/>
            <p:cNvSpPr/>
            <p:nvPr/>
          </p:nvSpPr>
          <p:spPr>
            <a:xfrm>
              <a:off x="4717225" y="4172775"/>
              <a:ext cx="15275" cy="13775"/>
            </a:xfrm>
            <a:custGeom>
              <a:rect b="b" l="l" r="r" t="t"/>
              <a:pathLst>
                <a:path extrusionOk="0" h="551" w="611">
                  <a:moveTo>
                    <a:pt x="291" y="0"/>
                  </a:moveTo>
                  <a:cubicBezTo>
                    <a:pt x="185" y="0"/>
                    <a:pt x="81" y="60"/>
                    <a:pt x="42" y="185"/>
                  </a:cubicBezTo>
                  <a:cubicBezTo>
                    <a:pt x="1" y="319"/>
                    <a:pt x="42" y="485"/>
                    <a:pt x="177" y="536"/>
                  </a:cubicBezTo>
                  <a:cubicBezTo>
                    <a:pt x="218" y="546"/>
                    <a:pt x="256" y="551"/>
                    <a:pt x="291" y="551"/>
                  </a:cubicBezTo>
                  <a:cubicBezTo>
                    <a:pt x="408" y="551"/>
                    <a:pt x="496" y="495"/>
                    <a:pt x="559" y="360"/>
                  </a:cubicBezTo>
                  <a:cubicBezTo>
                    <a:pt x="611" y="226"/>
                    <a:pt x="559" y="61"/>
                    <a:pt x="394" y="19"/>
                  </a:cubicBezTo>
                  <a:cubicBezTo>
                    <a:pt x="361" y="6"/>
                    <a:pt x="326" y="0"/>
                    <a:pt x="29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42"/>
            <p:cNvSpPr/>
            <p:nvPr/>
          </p:nvSpPr>
          <p:spPr>
            <a:xfrm>
              <a:off x="4780825" y="4199175"/>
              <a:ext cx="16300" cy="14175"/>
            </a:xfrm>
            <a:custGeom>
              <a:rect b="b" l="l" r="r" t="t"/>
              <a:pathLst>
                <a:path extrusionOk="0" h="567" w="652">
                  <a:moveTo>
                    <a:pt x="315" y="1"/>
                  </a:moveTo>
                  <a:cubicBezTo>
                    <a:pt x="212" y="1"/>
                    <a:pt x="108" y="74"/>
                    <a:pt x="42" y="163"/>
                  </a:cubicBezTo>
                  <a:cubicBezTo>
                    <a:pt x="0" y="297"/>
                    <a:pt x="83" y="462"/>
                    <a:pt x="218" y="555"/>
                  </a:cubicBezTo>
                  <a:cubicBezTo>
                    <a:pt x="239" y="563"/>
                    <a:pt x="263" y="566"/>
                    <a:pt x="287" y="566"/>
                  </a:cubicBezTo>
                  <a:cubicBezTo>
                    <a:pt x="399" y="566"/>
                    <a:pt x="525" y="490"/>
                    <a:pt x="559" y="380"/>
                  </a:cubicBezTo>
                  <a:cubicBezTo>
                    <a:pt x="652" y="256"/>
                    <a:pt x="559" y="80"/>
                    <a:pt x="435" y="39"/>
                  </a:cubicBezTo>
                  <a:cubicBezTo>
                    <a:pt x="397" y="12"/>
                    <a:pt x="356" y="1"/>
                    <a:pt x="31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42"/>
            <p:cNvSpPr/>
            <p:nvPr/>
          </p:nvSpPr>
          <p:spPr>
            <a:xfrm>
              <a:off x="4652625" y="4255950"/>
              <a:ext cx="7525" cy="9850"/>
            </a:xfrm>
            <a:custGeom>
              <a:rect b="b" l="l" r="r" t="t"/>
              <a:pathLst>
                <a:path extrusionOk="0" h="394" w="301">
                  <a:moveTo>
                    <a:pt x="135" y="1"/>
                  </a:moveTo>
                  <a:lnTo>
                    <a:pt x="0" y="259"/>
                  </a:lnTo>
                  <a:lnTo>
                    <a:pt x="259" y="394"/>
                  </a:lnTo>
                  <a:cubicBezTo>
                    <a:pt x="300" y="352"/>
                    <a:pt x="300" y="311"/>
                    <a:pt x="300" y="259"/>
                  </a:cubicBezTo>
                  <a:cubicBezTo>
                    <a:pt x="300" y="176"/>
                    <a:pt x="217" y="52"/>
                    <a:pt x="1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42"/>
            <p:cNvSpPr/>
            <p:nvPr/>
          </p:nvSpPr>
          <p:spPr>
            <a:xfrm>
              <a:off x="4676400" y="4192625"/>
              <a:ext cx="10875" cy="12950"/>
            </a:xfrm>
            <a:custGeom>
              <a:rect b="b" l="l" r="r" t="t"/>
              <a:pathLst>
                <a:path extrusionOk="0" h="518" w="435">
                  <a:moveTo>
                    <a:pt x="218" y="1"/>
                  </a:moveTo>
                  <a:lnTo>
                    <a:pt x="0" y="518"/>
                  </a:lnTo>
                  <a:lnTo>
                    <a:pt x="83" y="518"/>
                  </a:lnTo>
                  <a:cubicBezTo>
                    <a:pt x="218" y="518"/>
                    <a:pt x="342" y="466"/>
                    <a:pt x="383" y="342"/>
                  </a:cubicBezTo>
                  <a:cubicBezTo>
                    <a:pt x="435" y="207"/>
                    <a:pt x="383" y="83"/>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42"/>
            <p:cNvSpPr/>
            <p:nvPr/>
          </p:nvSpPr>
          <p:spPr>
            <a:xfrm>
              <a:off x="4827100" y="4184875"/>
              <a:ext cx="7500" cy="8825"/>
            </a:xfrm>
            <a:custGeom>
              <a:rect b="b" l="l" r="r" t="t"/>
              <a:pathLst>
                <a:path extrusionOk="0" h="353" w="300">
                  <a:moveTo>
                    <a:pt x="41" y="1"/>
                  </a:moveTo>
                  <a:cubicBezTo>
                    <a:pt x="0" y="52"/>
                    <a:pt x="0" y="94"/>
                    <a:pt x="0" y="135"/>
                  </a:cubicBezTo>
                  <a:cubicBezTo>
                    <a:pt x="41" y="218"/>
                    <a:pt x="93" y="259"/>
                    <a:pt x="134" y="311"/>
                  </a:cubicBezTo>
                  <a:cubicBezTo>
                    <a:pt x="134" y="352"/>
                    <a:pt x="176" y="352"/>
                    <a:pt x="176" y="352"/>
                  </a:cubicBezTo>
                  <a:lnTo>
                    <a:pt x="300" y="94"/>
                  </a:ln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42"/>
            <p:cNvSpPr/>
            <p:nvPr/>
          </p:nvSpPr>
          <p:spPr>
            <a:xfrm>
              <a:off x="4762475" y="4158000"/>
              <a:ext cx="13975" cy="9475"/>
            </a:xfrm>
            <a:custGeom>
              <a:rect b="b" l="l" r="r" t="t"/>
              <a:pathLst>
                <a:path extrusionOk="0" h="379" w="559">
                  <a:moveTo>
                    <a:pt x="42" y="0"/>
                  </a:moveTo>
                  <a:cubicBezTo>
                    <a:pt x="42" y="42"/>
                    <a:pt x="0" y="93"/>
                    <a:pt x="0" y="135"/>
                  </a:cubicBezTo>
                  <a:cubicBezTo>
                    <a:pt x="0" y="135"/>
                    <a:pt x="42" y="176"/>
                    <a:pt x="42" y="217"/>
                  </a:cubicBezTo>
                  <a:cubicBezTo>
                    <a:pt x="42" y="217"/>
                    <a:pt x="42" y="259"/>
                    <a:pt x="93" y="259"/>
                  </a:cubicBezTo>
                  <a:cubicBezTo>
                    <a:pt x="93" y="300"/>
                    <a:pt x="135" y="352"/>
                    <a:pt x="176" y="352"/>
                  </a:cubicBezTo>
                  <a:cubicBezTo>
                    <a:pt x="226" y="368"/>
                    <a:pt x="277" y="378"/>
                    <a:pt x="323" y="378"/>
                  </a:cubicBezTo>
                  <a:cubicBezTo>
                    <a:pt x="393" y="378"/>
                    <a:pt x="451" y="356"/>
                    <a:pt x="476" y="300"/>
                  </a:cubicBezTo>
                  <a:cubicBezTo>
                    <a:pt x="517" y="259"/>
                    <a:pt x="559" y="259"/>
                    <a:pt x="559" y="217"/>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42"/>
            <p:cNvSpPr/>
            <p:nvPr/>
          </p:nvSpPr>
          <p:spPr>
            <a:xfrm>
              <a:off x="4703275" y="4134475"/>
              <a:ext cx="8550" cy="6475"/>
            </a:xfrm>
            <a:custGeom>
              <a:rect b="b" l="l" r="r" t="t"/>
              <a:pathLst>
                <a:path extrusionOk="0" h="259" w="342">
                  <a:moveTo>
                    <a:pt x="83" y="0"/>
                  </a:moveTo>
                  <a:lnTo>
                    <a:pt x="1" y="259"/>
                  </a:lnTo>
                  <a:lnTo>
                    <a:pt x="176" y="259"/>
                  </a:lnTo>
                  <a:cubicBezTo>
                    <a:pt x="259" y="259"/>
                    <a:pt x="301" y="166"/>
                    <a:pt x="342" y="83"/>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42"/>
            <p:cNvSpPr/>
            <p:nvPr/>
          </p:nvSpPr>
          <p:spPr>
            <a:xfrm>
              <a:off x="4721625" y="4436900"/>
              <a:ext cx="9600" cy="6475"/>
            </a:xfrm>
            <a:custGeom>
              <a:rect b="b" l="l" r="r" t="t"/>
              <a:pathLst>
                <a:path extrusionOk="0" h="259" w="384">
                  <a:moveTo>
                    <a:pt x="218" y="0"/>
                  </a:moveTo>
                  <a:cubicBezTo>
                    <a:pt x="177" y="0"/>
                    <a:pt x="125" y="52"/>
                    <a:pt x="125" y="52"/>
                  </a:cubicBezTo>
                  <a:lnTo>
                    <a:pt x="83" y="93"/>
                  </a:lnTo>
                  <a:cubicBezTo>
                    <a:pt x="42" y="93"/>
                    <a:pt x="42" y="134"/>
                    <a:pt x="1" y="176"/>
                  </a:cubicBezTo>
                  <a:lnTo>
                    <a:pt x="259" y="259"/>
                  </a:lnTo>
                  <a:lnTo>
                    <a:pt x="383" y="52"/>
                  </a:lnTo>
                  <a:cubicBezTo>
                    <a:pt x="342" y="0"/>
                    <a:pt x="259"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42"/>
            <p:cNvSpPr/>
            <p:nvPr/>
          </p:nvSpPr>
          <p:spPr>
            <a:xfrm>
              <a:off x="4658050" y="4410000"/>
              <a:ext cx="13975" cy="9850"/>
            </a:xfrm>
            <a:custGeom>
              <a:rect b="b" l="l" r="r" t="t"/>
              <a:pathLst>
                <a:path extrusionOk="0" h="394" w="559">
                  <a:moveTo>
                    <a:pt x="259" y="1"/>
                  </a:moveTo>
                  <a:cubicBezTo>
                    <a:pt x="217" y="42"/>
                    <a:pt x="176" y="42"/>
                    <a:pt x="135" y="42"/>
                  </a:cubicBezTo>
                  <a:lnTo>
                    <a:pt x="83" y="94"/>
                  </a:lnTo>
                  <a:cubicBezTo>
                    <a:pt x="42" y="94"/>
                    <a:pt x="42" y="135"/>
                    <a:pt x="0" y="135"/>
                  </a:cubicBezTo>
                  <a:lnTo>
                    <a:pt x="0" y="177"/>
                  </a:lnTo>
                  <a:lnTo>
                    <a:pt x="517" y="394"/>
                  </a:lnTo>
                  <a:cubicBezTo>
                    <a:pt x="559" y="301"/>
                    <a:pt x="517" y="135"/>
                    <a:pt x="393" y="94"/>
                  </a:cubicBezTo>
                  <a:cubicBezTo>
                    <a:pt x="393" y="42"/>
                    <a:pt x="393" y="42"/>
                    <a:pt x="342" y="42"/>
                  </a:cubicBezTo>
                  <a:cubicBezTo>
                    <a:pt x="300" y="42"/>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42"/>
            <p:cNvSpPr/>
            <p:nvPr/>
          </p:nvSpPr>
          <p:spPr>
            <a:xfrm>
              <a:off x="4747475" y="4373075"/>
              <a:ext cx="9600" cy="13425"/>
            </a:xfrm>
            <a:custGeom>
              <a:rect b="b" l="l" r="r" t="t"/>
              <a:pathLst>
                <a:path extrusionOk="0" h="537" w="384">
                  <a:moveTo>
                    <a:pt x="279" y="0"/>
                  </a:moveTo>
                  <a:cubicBezTo>
                    <a:pt x="177" y="0"/>
                    <a:pt x="73" y="52"/>
                    <a:pt x="42" y="144"/>
                  </a:cubicBezTo>
                  <a:cubicBezTo>
                    <a:pt x="1" y="320"/>
                    <a:pt x="42" y="444"/>
                    <a:pt x="176" y="537"/>
                  </a:cubicBezTo>
                  <a:lnTo>
                    <a:pt x="383" y="20"/>
                  </a:lnTo>
                  <a:cubicBezTo>
                    <a:pt x="351" y="7"/>
                    <a:pt x="315" y="0"/>
                    <a:pt x="27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42"/>
            <p:cNvSpPr/>
            <p:nvPr/>
          </p:nvSpPr>
          <p:spPr>
            <a:xfrm>
              <a:off x="4682850" y="4346175"/>
              <a:ext cx="16050" cy="14150"/>
            </a:xfrm>
            <a:custGeom>
              <a:rect b="b" l="l" r="r" t="t"/>
              <a:pathLst>
                <a:path extrusionOk="0" h="566" w="642">
                  <a:moveTo>
                    <a:pt x="352" y="0"/>
                  </a:moveTo>
                  <a:cubicBezTo>
                    <a:pt x="217" y="0"/>
                    <a:pt x="111" y="82"/>
                    <a:pt x="42" y="186"/>
                  </a:cubicBezTo>
                  <a:cubicBezTo>
                    <a:pt x="1" y="321"/>
                    <a:pt x="84" y="486"/>
                    <a:pt x="218" y="527"/>
                  </a:cubicBezTo>
                  <a:cubicBezTo>
                    <a:pt x="253" y="554"/>
                    <a:pt x="293" y="565"/>
                    <a:pt x="332" y="565"/>
                  </a:cubicBezTo>
                  <a:cubicBezTo>
                    <a:pt x="431" y="565"/>
                    <a:pt x="530" y="492"/>
                    <a:pt x="559" y="403"/>
                  </a:cubicBezTo>
                  <a:cubicBezTo>
                    <a:pt x="642" y="228"/>
                    <a:pt x="559" y="103"/>
                    <a:pt x="435" y="10"/>
                  </a:cubicBezTo>
                  <a:cubicBezTo>
                    <a:pt x="406" y="4"/>
                    <a:pt x="379" y="0"/>
                    <a:pt x="3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42"/>
            <p:cNvSpPr/>
            <p:nvPr/>
          </p:nvSpPr>
          <p:spPr>
            <a:xfrm>
              <a:off x="4637625" y="4365425"/>
              <a:ext cx="16050" cy="13800"/>
            </a:xfrm>
            <a:custGeom>
              <a:rect b="b" l="l" r="r" t="t"/>
              <a:pathLst>
                <a:path extrusionOk="0" h="552" w="642">
                  <a:moveTo>
                    <a:pt x="313" y="0"/>
                  </a:moveTo>
                  <a:cubicBezTo>
                    <a:pt x="196" y="0"/>
                    <a:pt x="104" y="49"/>
                    <a:pt x="42" y="150"/>
                  </a:cubicBezTo>
                  <a:cubicBezTo>
                    <a:pt x="1" y="326"/>
                    <a:pt x="42" y="450"/>
                    <a:pt x="218" y="533"/>
                  </a:cubicBezTo>
                  <a:cubicBezTo>
                    <a:pt x="248" y="546"/>
                    <a:pt x="282" y="552"/>
                    <a:pt x="316" y="552"/>
                  </a:cubicBezTo>
                  <a:cubicBezTo>
                    <a:pt x="420" y="552"/>
                    <a:pt x="528" y="492"/>
                    <a:pt x="559" y="367"/>
                  </a:cubicBezTo>
                  <a:cubicBezTo>
                    <a:pt x="642" y="233"/>
                    <a:pt x="559" y="68"/>
                    <a:pt x="435" y="16"/>
                  </a:cubicBezTo>
                  <a:cubicBezTo>
                    <a:pt x="392" y="6"/>
                    <a:pt x="351"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42"/>
            <p:cNvSpPr/>
            <p:nvPr/>
          </p:nvSpPr>
          <p:spPr>
            <a:xfrm>
              <a:off x="4702250" y="4391400"/>
              <a:ext cx="15000" cy="14150"/>
            </a:xfrm>
            <a:custGeom>
              <a:rect b="b" l="l" r="r" t="t"/>
              <a:pathLst>
                <a:path extrusionOk="0" h="566" w="600">
                  <a:moveTo>
                    <a:pt x="318" y="1"/>
                  </a:moveTo>
                  <a:cubicBezTo>
                    <a:pt x="205" y="1"/>
                    <a:pt x="76" y="83"/>
                    <a:pt x="42" y="186"/>
                  </a:cubicBezTo>
                  <a:cubicBezTo>
                    <a:pt x="0" y="321"/>
                    <a:pt x="42" y="486"/>
                    <a:pt x="176" y="528"/>
                  </a:cubicBezTo>
                  <a:cubicBezTo>
                    <a:pt x="223" y="554"/>
                    <a:pt x="267" y="565"/>
                    <a:pt x="309" y="565"/>
                  </a:cubicBezTo>
                  <a:cubicBezTo>
                    <a:pt x="414" y="565"/>
                    <a:pt x="499" y="492"/>
                    <a:pt x="559" y="404"/>
                  </a:cubicBezTo>
                  <a:cubicBezTo>
                    <a:pt x="600" y="269"/>
                    <a:pt x="559" y="104"/>
                    <a:pt x="383" y="11"/>
                  </a:cubicBezTo>
                  <a:cubicBezTo>
                    <a:pt x="362" y="4"/>
                    <a:pt x="341" y="1"/>
                    <a:pt x="3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42"/>
            <p:cNvSpPr/>
            <p:nvPr/>
          </p:nvSpPr>
          <p:spPr>
            <a:xfrm>
              <a:off x="4663475" y="4300950"/>
              <a:ext cx="16050" cy="14125"/>
            </a:xfrm>
            <a:custGeom>
              <a:rect b="b" l="l" r="r" t="t"/>
              <a:pathLst>
                <a:path extrusionOk="0" h="565" w="642">
                  <a:moveTo>
                    <a:pt x="366" y="0"/>
                  </a:moveTo>
                  <a:cubicBezTo>
                    <a:pt x="246" y="0"/>
                    <a:pt x="118" y="82"/>
                    <a:pt x="83" y="186"/>
                  </a:cubicBezTo>
                  <a:cubicBezTo>
                    <a:pt x="0" y="320"/>
                    <a:pt x="83" y="486"/>
                    <a:pt x="218" y="527"/>
                  </a:cubicBezTo>
                  <a:cubicBezTo>
                    <a:pt x="264" y="553"/>
                    <a:pt x="309" y="565"/>
                    <a:pt x="350" y="565"/>
                  </a:cubicBezTo>
                  <a:cubicBezTo>
                    <a:pt x="455" y="565"/>
                    <a:pt x="541" y="492"/>
                    <a:pt x="600" y="403"/>
                  </a:cubicBezTo>
                  <a:cubicBezTo>
                    <a:pt x="641" y="227"/>
                    <a:pt x="600" y="103"/>
                    <a:pt x="435" y="10"/>
                  </a:cubicBezTo>
                  <a:cubicBezTo>
                    <a:pt x="413" y="3"/>
                    <a:pt x="389" y="0"/>
                    <a:pt x="3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42"/>
            <p:cNvSpPr/>
            <p:nvPr/>
          </p:nvSpPr>
          <p:spPr>
            <a:xfrm>
              <a:off x="4728100" y="4327375"/>
              <a:ext cx="16050" cy="14275"/>
            </a:xfrm>
            <a:custGeom>
              <a:rect b="b" l="l" r="r" t="t"/>
              <a:pathLst>
                <a:path extrusionOk="0" h="571" w="642">
                  <a:moveTo>
                    <a:pt x="313" y="1"/>
                  </a:moveTo>
                  <a:cubicBezTo>
                    <a:pt x="208" y="1"/>
                    <a:pt x="101" y="74"/>
                    <a:pt x="42" y="163"/>
                  </a:cubicBezTo>
                  <a:cubicBezTo>
                    <a:pt x="0" y="338"/>
                    <a:pt x="83" y="463"/>
                    <a:pt x="217" y="556"/>
                  </a:cubicBezTo>
                  <a:cubicBezTo>
                    <a:pt x="246" y="565"/>
                    <a:pt x="278" y="570"/>
                    <a:pt x="310" y="570"/>
                  </a:cubicBezTo>
                  <a:cubicBezTo>
                    <a:pt x="416" y="570"/>
                    <a:pt x="527" y="515"/>
                    <a:pt x="559" y="380"/>
                  </a:cubicBezTo>
                  <a:cubicBezTo>
                    <a:pt x="641" y="245"/>
                    <a:pt x="559" y="80"/>
                    <a:pt x="434" y="39"/>
                  </a:cubicBezTo>
                  <a:cubicBezTo>
                    <a:pt x="396" y="12"/>
                    <a:pt x="355" y="1"/>
                    <a:pt x="31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42"/>
            <p:cNvSpPr/>
            <p:nvPr/>
          </p:nvSpPr>
          <p:spPr>
            <a:xfrm>
              <a:off x="4599900" y="4384150"/>
              <a:ext cx="7500" cy="9850"/>
            </a:xfrm>
            <a:custGeom>
              <a:rect b="b" l="l" r="r" t="t"/>
              <a:pathLst>
                <a:path extrusionOk="0" h="394" w="300">
                  <a:moveTo>
                    <a:pt x="134" y="1"/>
                  </a:moveTo>
                  <a:lnTo>
                    <a:pt x="0" y="259"/>
                  </a:lnTo>
                  <a:lnTo>
                    <a:pt x="259" y="394"/>
                  </a:lnTo>
                  <a:lnTo>
                    <a:pt x="259" y="352"/>
                  </a:lnTo>
                  <a:cubicBezTo>
                    <a:pt x="300" y="301"/>
                    <a:pt x="300" y="301"/>
                    <a:pt x="300" y="259"/>
                  </a:cubicBezTo>
                  <a:cubicBezTo>
                    <a:pt x="300" y="177"/>
                    <a:pt x="259" y="94"/>
                    <a:pt x="176" y="42"/>
                  </a:cubicBezTo>
                  <a:cubicBezTo>
                    <a:pt x="134" y="42"/>
                    <a:pt x="134" y="42"/>
                    <a:pt x="13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42"/>
            <p:cNvSpPr/>
            <p:nvPr/>
          </p:nvSpPr>
          <p:spPr>
            <a:xfrm>
              <a:off x="4623675" y="4320575"/>
              <a:ext cx="10625" cy="12950"/>
            </a:xfrm>
            <a:custGeom>
              <a:rect b="b" l="l" r="r" t="t"/>
              <a:pathLst>
                <a:path extrusionOk="0" h="518" w="425">
                  <a:moveTo>
                    <a:pt x="217" y="0"/>
                  </a:moveTo>
                  <a:lnTo>
                    <a:pt x="0" y="517"/>
                  </a:lnTo>
                  <a:lnTo>
                    <a:pt x="166" y="517"/>
                  </a:lnTo>
                  <a:cubicBezTo>
                    <a:pt x="259" y="517"/>
                    <a:pt x="341" y="435"/>
                    <a:pt x="383" y="352"/>
                  </a:cubicBezTo>
                  <a:lnTo>
                    <a:pt x="383" y="311"/>
                  </a:lnTo>
                  <a:cubicBezTo>
                    <a:pt x="424" y="176"/>
                    <a:pt x="341" y="52"/>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42"/>
            <p:cNvSpPr/>
            <p:nvPr/>
          </p:nvSpPr>
          <p:spPr>
            <a:xfrm>
              <a:off x="4774350" y="4313075"/>
              <a:ext cx="6500" cy="8825"/>
            </a:xfrm>
            <a:custGeom>
              <a:rect b="b" l="l" r="r" t="t"/>
              <a:pathLst>
                <a:path extrusionOk="0" h="353" w="260">
                  <a:moveTo>
                    <a:pt x="1" y="1"/>
                  </a:moveTo>
                  <a:lnTo>
                    <a:pt x="1" y="42"/>
                  </a:lnTo>
                  <a:lnTo>
                    <a:pt x="1" y="176"/>
                  </a:lnTo>
                  <a:cubicBezTo>
                    <a:pt x="1" y="218"/>
                    <a:pt x="42" y="300"/>
                    <a:pt x="135" y="352"/>
                  </a:cubicBezTo>
                  <a:lnTo>
                    <a:pt x="177" y="352"/>
                  </a:lnTo>
                  <a:lnTo>
                    <a:pt x="259" y="94"/>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42"/>
            <p:cNvSpPr/>
            <p:nvPr/>
          </p:nvSpPr>
          <p:spPr>
            <a:xfrm>
              <a:off x="4709750" y="4286200"/>
              <a:ext cx="13975" cy="10250"/>
            </a:xfrm>
            <a:custGeom>
              <a:rect b="b" l="l" r="r" t="t"/>
              <a:pathLst>
                <a:path extrusionOk="0" h="410" w="559">
                  <a:moveTo>
                    <a:pt x="42" y="0"/>
                  </a:moveTo>
                  <a:cubicBezTo>
                    <a:pt x="42" y="42"/>
                    <a:pt x="0" y="83"/>
                    <a:pt x="0" y="135"/>
                  </a:cubicBezTo>
                  <a:cubicBezTo>
                    <a:pt x="0" y="176"/>
                    <a:pt x="42" y="176"/>
                    <a:pt x="42" y="218"/>
                  </a:cubicBezTo>
                  <a:lnTo>
                    <a:pt x="42" y="259"/>
                  </a:lnTo>
                  <a:cubicBezTo>
                    <a:pt x="83" y="300"/>
                    <a:pt x="135" y="342"/>
                    <a:pt x="176" y="393"/>
                  </a:cubicBezTo>
                  <a:cubicBezTo>
                    <a:pt x="209" y="404"/>
                    <a:pt x="242" y="409"/>
                    <a:pt x="274" y="409"/>
                  </a:cubicBezTo>
                  <a:cubicBezTo>
                    <a:pt x="364" y="409"/>
                    <a:pt x="445" y="369"/>
                    <a:pt x="476" y="300"/>
                  </a:cubicBezTo>
                  <a:cubicBezTo>
                    <a:pt x="517" y="300"/>
                    <a:pt x="517" y="259"/>
                    <a:pt x="558" y="218"/>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42"/>
            <p:cNvSpPr/>
            <p:nvPr/>
          </p:nvSpPr>
          <p:spPr>
            <a:xfrm>
              <a:off x="4650550" y="4262425"/>
              <a:ext cx="8550" cy="7775"/>
            </a:xfrm>
            <a:custGeom>
              <a:rect b="b" l="l" r="r" t="t"/>
              <a:pathLst>
                <a:path extrusionOk="0" h="311" w="342">
                  <a:moveTo>
                    <a:pt x="83" y="0"/>
                  </a:moveTo>
                  <a:lnTo>
                    <a:pt x="1" y="259"/>
                  </a:lnTo>
                  <a:cubicBezTo>
                    <a:pt x="1" y="259"/>
                    <a:pt x="42" y="259"/>
                    <a:pt x="42" y="310"/>
                  </a:cubicBezTo>
                  <a:cubicBezTo>
                    <a:pt x="83" y="310"/>
                    <a:pt x="176" y="310"/>
                    <a:pt x="218" y="259"/>
                  </a:cubicBezTo>
                  <a:cubicBezTo>
                    <a:pt x="259" y="217"/>
                    <a:pt x="342" y="176"/>
                    <a:pt x="342" y="135"/>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42"/>
            <p:cNvSpPr/>
            <p:nvPr/>
          </p:nvSpPr>
          <p:spPr>
            <a:xfrm>
              <a:off x="4668900" y="4565300"/>
              <a:ext cx="9600" cy="7325"/>
            </a:xfrm>
            <a:custGeom>
              <a:rect b="b" l="l" r="r" t="t"/>
              <a:pathLst>
                <a:path extrusionOk="0" h="293" w="384">
                  <a:moveTo>
                    <a:pt x="254" y="0"/>
                  </a:moveTo>
                  <a:cubicBezTo>
                    <a:pt x="147" y="0"/>
                    <a:pt x="60" y="71"/>
                    <a:pt x="1" y="168"/>
                  </a:cubicBezTo>
                  <a:lnTo>
                    <a:pt x="259" y="292"/>
                  </a:lnTo>
                  <a:lnTo>
                    <a:pt x="383" y="34"/>
                  </a:lnTo>
                  <a:cubicBezTo>
                    <a:pt x="337" y="11"/>
                    <a:pt x="294" y="0"/>
                    <a:pt x="25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42"/>
            <p:cNvSpPr/>
            <p:nvPr/>
          </p:nvSpPr>
          <p:spPr>
            <a:xfrm>
              <a:off x="4605325" y="4539250"/>
              <a:ext cx="12950" cy="9850"/>
            </a:xfrm>
            <a:custGeom>
              <a:rect b="b" l="l" r="r" t="t"/>
              <a:pathLst>
                <a:path extrusionOk="0" h="394" w="518">
                  <a:moveTo>
                    <a:pt x="124" y="0"/>
                  </a:moveTo>
                  <a:lnTo>
                    <a:pt x="83" y="42"/>
                  </a:lnTo>
                  <a:cubicBezTo>
                    <a:pt x="42" y="42"/>
                    <a:pt x="42" y="93"/>
                    <a:pt x="0" y="135"/>
                  </a:cubicBezTo>
                  <a:lnTo>
                    <a:pt x="0" y="176"/>
                  </a:lnTo>
                  <a:lnTo>
                    <a:pt x="517" y="393"/>
                  </a:lnTo>
                  <a:lnTo>
                    <a:pt x="517" y="217"/>
                  </a:lnTo>
                  <a:cubicBezTo>
                    <a:pt x="517" y="135"/>
                    <a:pt x="434" y="42"/>
                    <a:pt x="3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42"/>
            <p:cNvSpPr/>
            <p:nvPr/>
          </p:nvSpPr>
          <p:spPr>
            <a:xfrm>
              <a:off x="4694750" y="4501500"/>
              <a:ext cx="9600" cy="12950"/>
            </a:xfrm>
            <a:custGeom>
              <a:rect b="b" l="l" r="r" t="t"/>
              <a:pathLst>
                <a:path extrusionOk="0" h="518" w="384">
                  <a:moveTo>
                    <a:pt x="259" y="1"/>
                  </a:moveTo>
                  <a:cubicBezTo>
                    <a:pt x="166" y="1"/>
                    <a:pt x="83" y="52"/>
                    <a:pt x="42" y="94"/>
                  </a:cubicBezTo>
                  <a:lnTo>
                    <a:pt x="42" y="177"/>
                  </a:lnTo>
                  <a:cubicBezTo>
                    <a:pt x="0" y="218"/>
                    <a:pt x="0" y="311"/>
                    <a:pt x="42" y="394"/>
                  </a:cubicBezTo>
                  <a:cubicBezTo>
                    <a:pt x="42" y="435"/>
                    <a:pt x="83" y="476"/>
                    <a:pt x="125" y="476"/>
                  </a:cubicBezTo>
                  <a:lnTo>
                    <a:pt x="166" y="518"/>
                  </a:ln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42"/>
            <p:cNvSpPr/>
            <p:nvPr/>
          </p:nvSpPr>
          <p:spPr>
            <a:xfrm>
              <a:off x="4630125" y="4474825"/>
              <a:ext cx="16050" cy="14150"/>
            </a:xfrm>
            <a:custGeom>
              <a:rect b="b" l="l" r="r" t="t"/>
              <a:pathLst>
                <a:path extrusionOk="0" h="566" w="642">
                  <a:moveTo>
                    <a:pt x="295" y="1"/>
                  </a:moveTo>
                  <a:cubicBezTo>
                    <a:pt x="189" y="1"/>
                    <a:pt x="102" y="71"/>
                    <a:pt x="42" y="168"/>
                  </a:cubicBezTo>
                  <a:cubicBezTo>
                    <a:pt x="1" y="292"/>
                    <a:pt x="42" y="468"/>
                    <a:pt x="218" y="551"/>
                  </a:cubicBezTo>
                  <a:cubicBezTo>
                    <a:pt x="242" y="561"/>
                    <a:pt x="268" y="565"/>
                    <a:pt x="294" y="565"/>
                  </a:cubicBezTo>
                  <a:cubicBezTo>
                    <a:pt x="405" y="565"/>
                    <a:pt x="526" y="486"/>
                    <a:pt x="559" y="385"/>
                  </a:cubicBezTo>
                  <a:cubicBezTo>
                    <a:pt x="642" y="251"/>
                    <a:pt x="559" y="86"/>
                    <a:pt x="425" y="34"/>
                  </a:cubicBezTo>
                  <a:cubicBezTo>
                    <a:pt x="379" y="11"/>
                    <a:pt x="336"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42"/>
            <p:cNvSpPr/>
            <p:nvPr/>
          </p:nvSpPr>
          <p:spPr>
            <a:xfrm>
              <a:off x="4584900" y="4493650"/>
              <a:ext cx="15025" cy="13700"/>
            </a:xfrm>
            <a:custGeom>
              <a:rect b="b" l="l" r="r" t="t"/>
              <a:pathLst>
                <a:path extrusionOk="0" h="548" w="601">
                  <a:moveTo>
                    <a:pt x="314" y="0"/>
                  </a:moveTo>
                  <a:cubicBezTo>
                    <a:pt x="199" y="0"/>
                    <a:pt x="105" y="56"/>
                    <a:pt x="42" y="191"/>
                  </a:cubicBezTo>
                  <a:cubicBezTo>
                    <a:pt x="0" y="315"/>
                    <a:pt x="42" y="491"/>
                    <a:pt x="218" y="532"/>
                  </a:cubicBezTo>
                  <a:cubicBezTo>
                    <a:pt x="249" y="542"/>
                    <a:pt x="283" y="547"/>
                    <a:pt x="317" y="547"/>
                  </a:cubicBezTo>
                  <a:cubicBezTo>
                    <a:pt x="421" y="547"/>
                    <a:pt x="528" y="501"/>
                    <a:pt x="559" y="408"/>
                  </a:cubicBezTo>
                  <a:cubicBezTo>
                    <a:pt x="600" y="232"/>
                    <a:pt x="559" y="56"/>
                    <a:pt x="424" y="15"/>
                  </a:cubicBezTo>
                  <a:cubicBezTo>
                    <a:pt x="386" y="5"/>
                    <a:pt x="349"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42"/>
            <p:cNvSpPr/>
            <p:nvPr/>
          </p:nvSpPr>
          <p:spPr>
            <a:xfrm>
              <a:off x="4648475" y="4520075"/>
              <a:ext cx="16050" cy="14125"/>
            </a:xfrm>
            <a:custGeom>
              <a:rect b="b" l="l" r="r" t="t"/>
              <a:pathLst>
                <a:path extrusionOk="0" h="565" w="642">
                  <a:moveTo>
                    <a:pt x="314" y="0"/>
                  </a:moveTo>
                  <a:cubicBezTo>
                    <a:pt x="214" y="0"/>
                    <a:pt x="113" y="70"/>
                    <a:pt x="84" y="168"/>
                  </a:cubicBezTo>
                  <a:cubicBezTo>
                    <a:pt x="1" y="292"/>
                    <a:pt x="84" y="467"/>
                    <a:pt x="208" y="550"/>
                  </a:cubicBezTo>
                  <a:cubicBezTo>
                    <a:pt x="242" y="560"/>
                    <a:pt x="274" y="565"/>
                    <a:pt x="305" y="565"/>
                  </a:cubicBezTo>
                  <a:cubicBezTo>
                    <a:pt x="433" y="565"/>
                    <a:pt x="534" y="485"/>
                    <a:pt x="600" y="385"/>
                  </a:cubicBezTo>
                  <a:cubicBezTo>
                    <a:pt x="642" y="250"/>
                    <a:pt x="559" y="85"/>
                    <a:pt x="425" y="33"/>
                  </a:cubicBezTo>
                  <a:cubicBezTo>
                    <a:pt x="390" y="10"/>
                    <a:pt x="352"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42"/>
            <p:cNvSpPr/>
            <p:nvPr/>
          </p:nvSpPr>
          <p:spPr>
            <a:xfrm>
              <a:off x="4610750" y="4429600"/>
              <a:ext cx="16050" cy="13675"/>
            </a:xfrm>
            <a:custGeom>
              <a:rect b="b" l="l" r="r" t="t"/>
              <a:pathLst>
                <a:path extrusionOk="0" h="547" w="642">
                  <a:moveTo>
                    <a:pt x="313" y="0"/>
                  </a:moveTo>
                  <a:cubicBezTo>
                    <a:pt x="213" y="0"/>
                    <a:pt x="113" y="71"/>
                    <a:pt x="83" y="168"/>
                  </a:cubicBezTo>
                  <a:cubicBezTo>
                    <a:pt x="0" y="292"/>
                    <a:pt x="83" y="468"/>
                    <a:pt x="217" y="509"/>
                  </a:cubicBezTo>
                  <a:cubicBezTo>
                    <a:pt x="264" y="536"/>
                    <a:pt x="309" y="547"/>
                    <a:pt x="350" y="547"/>
                  </a:cubicBezTo>
                  <a:cubicBezTo>
                    <a:pt x="455" y="547"/>
                    <a:pt x="541" y="474"/>
                    <a:pt x="600" y="385"/>
                  </a:cubicBezTo>
                  <a:cubicBezTo>
                    <a:pt x="641" y="251"/>
                    <a:pt x="559" y="85"/>
                    <a:pt x="424" y="34"/>
                  </a:cubicBezTo>
                  <a:cubicBezTo>
                    <a:pt x="390" y="11"/>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42"/>
            <p:cNvSpPr/>
            <p:nvPr/>
          </p:nvSpPr>
          <p:spPr>
            <a:xfrm>
              <a:off x="4675375" y="4455900"/>
              <a:ext cx="16050" cy="13800"/>
            </a:xfrm>
            <a:custGeom>
              <a:rect b="b" l="l" r="r" t="t"/>
              <a:pathLst>
                <a:path extrusionOk="0" h="552" w="642">
                  <a:moveTo>
                    <a:pt x="314" y="1"/>
                  </a:moveTo>
                  <a:cubicBezTo>
                    <a:pt x="199" y="1"/>
                    <a:pt x="105" y="56"/>
                    <a:pt x="41" y="191"/>
                  </a:cubicBezTo>
                  <a:cubicBezTo>
                    <a:pt x="0" y="326"/>
                    <a:pt x="83" y="491"/>
                    <a:pt x="217" y="532"/>
                  </a:cubicBezTo>
                  <a:cubicBezTo>
                    <a:pt x="248" y="545"/>
                    <a:pt x="282" y="552"/>
                    <a:pt x="316" y="552"/>
                  </a:cubicBezTo>
                  <a:cubicBezTo>
                    <a:pt x="420" y="552"/>
                    <a:pt x="527" y="492"/>
                    <a:pt x="558" y="367"/>
                  </a:cubicBezTo>
                  <a:cubicBezTo>
                    <a:pt x="641" y="233"/>
                    <a:pt x="558" y="67"/>
                    <a:pt x="424" y="15"/>
                  </a:cubicBezTo>
                  <a:cubicBezTo>
                    <a:pt x="385"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42"/>
            <p:cNvSpPr/>
            <p:nvPr/>
          </p:nvSpPr>
          <p:spPr>
            <a:xfrm>
              <a:off x="4547150" y="4513400"/>
              <a:ext cx="7525" cy="8800"/>
            </a:xfrm>
            <a:custGeom>
              <a:rect b="b" l="l" r="r" t="t"/>
              <a:pathLst>
                <a:path extrusionOk="0" h="352" w="301">
                  <a:moveTo>
                    <a:pt x="125" y="0"/>
                  </a:moveTo>
                  <a:lnTo>
                    <a:pt x="1" y="259"/>
                  </a:lnTo>
                  <a:lnTo>
                    <a:pt x="259" y="352"/>
                  </a:lnTo>
                  <a:lnTo>
                    <a:pt x="259" y="300"/>
                  </a:lnTo>
                  <a:cubicBezTo>
                    <a:pt x="301" y="176"/>
                    <a:pt x="259" y="93"/>
                    <a:pt x="1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42"/>
            <p:cNvSpPr/>
            <p:nvPr/>
          </p:nvSpPr>
          <p:spPr>
            <a:xfrm>
              <a:off x="4570950" y="4448775"/>
              <a:ext cx="10600" cy="13325"/>
            </a:xfrm>
            <a:custGeom>
              <a:rect b="b" l="l" r="r" t="t"/>
              <a:pathLst>
                <a:path extrusionOk="0" h="533" w="424">
                  <a:moveTo>
                    <a:pt x="207" y="1"/>
                  </a:moveTo>
                  <a:lnTo>
                    <a:pt x="0" y="518"/>
                  </a:lnTo>
                  <a:cubicBezTo>
                    <a:pt x="29" y="527"/>
                    <a:pt x="62" y="533"/>
                    <a:pt x="95" y="533"/>
                  </a:cubicBezTo>
                  <a:cubicBezTo>
                    <a:pt x="202" y="533"/>
                    <a:pt x="319" y="479"/>
                    <a:pt x="383" y="352"/>
                  </a:cubicBezTo>
                  <a:cubicBezTo>
                    <a:pt x="424" y="218"/>
                    <a:pt x="341" y="42"/>
                    <a:pt x="2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42"/>
            <p:cNvSpPr/>
            <p:nvPr/>
          </p:nvSpPr>
          <p:spPr>
            <a:xfrm>
              <a:off x="4721625" y="4441275"/>
              <a:ext cx="6500" cy="8550"/>
            </a:xfrm>
            <a:custGeom>
              <a:rect b="b" l="l" r="r" t="t"/>
              <a:pathLst>
                <a:path extrusionOk="0" h="342" w="260">
                  <a:moveTo>
                    <a:pt x="1" y="1"/>
                  </a:moveTo>
                  <a:lnTo>
                    <a:pt x="1" y="42"/>
                  </a:lnTo>
                  <a:lnTo>
                    <a:pt x="1" y="135"/>
                  </a:lnTo>
                  <a:cubicBezTo>
                    <a:pt x="1" y="218"/>
                    <a:pt x="42" y="301"/>
                    <a:pt x="177" y="342"/>
                  </a:cubicBezTo>
                  <a:lnTo>
                    <a:pt x="259" y="84"/>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42"/>
            <p:cNvSpPr/>
            <p:nvPr/>
          </p:nvSpPr>
          <p:spPr>
            <a:xfrm>
              <a:off x="4657000" y="4414400"/>
              <a:ext cx="14000" cy="10125"/>
            </a:xfrm>
            <a:custGeom>
              <a:rect b="b" l="l" r="r" t="t"/>
              <a:pathLst>
                <a:path extrusionOk="0" h="405" w="560">
                  <a:moveTo>
                    <a:pt x="42" y="1"/>
                  </a:moveTo>
                  <a:cubicBezTo>
                    <a:pt x="1" y="42"/>
                    <a:pt x="1" y="83"/>
                    <a:pt x="1" y="125"/>
                  </a:cubicBezTo>
                  <a:cubicBezTo>
                    <a:pt x="1" y="259"/>
                    <a:pt x="84" y="342"/>
                    <a:pt x="177" y="383"/>
                  </a:cubicBezTo>
                  <a:cubicBezTo>
                    <a:pt x="214" y="399"/>
                    <a:pt x="252" y="405"/>
                    <a:pt x="288" y="405"/>
                  </a:cubicBezTo>
                  <a:cubicBezTo>
                    <a:pt x="373" y="405"/>
                    <a:pt x="448" y="371"/>
                    <a:pt x="477" y="342"/>
                  </a:cubicBezTo>
                  <a:cubicBezTo>
                    <a:pt x="518" y="300"/>
                    <a:pt x="518"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42"/>
            <p:cNvSpPr/>
            <p:nvPr/>
          </p:nvSpPr>
          <p:spPr>
            <a:xfrm>
              <a:off x="4597825" y="4390625"/>
              <a:ext cx="8550" cy="7525"/>
            </a:xfrm>
            <a:custGeom>
              <a:rect b="b" l="l" r="r" t="t"/>
              <a:pathLst>
                <a:path extrusionOk="0" h="301" w="342">
                  <a:moveTo>
                    <a:pt x="83" y="0"/>
                  </a:moveTo>
                  <a:lnTo>
                    <a:pt x="0" y="259"/>
                  </a:lnTo>
                  <a:cubicBezTo>
                    <a:pt x="42" y="300"/>
                    <a:pt x="42" y="300"/>
                    <a:pt x="83" y="300"/>
                  </a:cubicBezTo>
                  <a:lnTo>
                    <a:pt x="124" y="300"/>
                  </a:lnTo>
                  <a:cubicBezTo>
                    <a:pt x="217" y="259"/>
                    <a:pt x="300" y="217"/>
                    <a:pt x="300" y="176"/>
                  </a:cubicBezTo>
                  <a:cubicBezTo>
                    <a:pt x="342" y="176"/>
                    <a:pt x="342" y="135"/>
                    <a:pt x="342" y="135"/>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42"/>
            <p:cNvSpPr/>
            <p:nvPr/>
          </p:nvSpPr>
          <p:spPr>
            <a:xfrm>
              <a:off x="4616175" y="4693300"/>
              <a:ext cx="9575" cy="7525"/>
            </a:xfrm>
            <a:custGeom>
              <a:rect b="b" l="l" r="r" t="t"/>
              <a:pathLst>
                <a:path extrusionOk="0" h="301" w="383">
                  <a:moveTo>
                    <a:pt x="259" y="0"/>
                  </a:moveTo>
                  <a:cubicBezTo>
                    <a:pt x="207" y="0"/>
                    <a:pt x="166" y="42"/>
                    <a:pt x="166" y="42"/>
                  </a:cubicBezTo>
                  <a:cubicBezTo>
                    <a:pt x="124" y="42"/>
                    <a:pt x="124" y="42"/>
                    <a:pt x="124" y="83"/>
                  </a:cubicBezTo>
                  <a:cubicBezTo>
                    <a:pt x="83" y="83"/>
                    <a:pt x="42" y="135"/>
                    <a:pt x="0" y="176"/>
                  </a:cubicBezTo>
                  <a:lnTo>
                    <a:pt x="259" y="300"/>
                  </a:lnTo>
                  <a:lnTo>
                    <a:pt x="383" y="42"/>
                  </a:lnTo>
                  <a:cubicBezTo>
                    <a:pt x="342" y="42"/>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42"/>
            <p:cNvSpPr/>
            <p:nvPr/>
          </p:nvSpPr>
          <p:spPr>
            <a:xfrm>
              <a:off x="4552600" y="4667075"/>
              <a:ext cx="12925" cy="10225"/>
            </a:xfrm>
            <a:custGeom>
              <a:rect b="b" l="l" r="r" t="t"/>
              <a:pathLst>
                <a:path extrusionOk="0" h="409" w="517">
                  <a:moveTo>
                    <a:pt x="249" y="0"/>
                  </a:moveTo>
                  <a:cubicBezTo>
                    <a:pt x="154" y="0"/>
                    <a:pt x="62" y="49"/>
                    <a:pt x="0" y="150"/>
                  </a:cubicBezTo>
                  <a:lnTo>
                    <a:pt x="0" y="191"/>
                  </a:lnTo>
                  <a:lnTo>
                    <a:pt x="517" y="408"/>
                  </a:lnTo>
                  <a:lnTo>
                    <a:pt x="517" y="274"/>
                  </a:lnTo>
                  <a:cubicBezTo>
                    <a:pt x="517" y="191"/>
                    <a:pt x="476" y="57"/>
                    <a:pt x="341" y="15"/>
                  </a:cubicBezTo>
                  <a:cubicBezTo>
                    <a:pt x="311" y="5"/>
                    <a:pt x="279" y="0"/>
                    <a:pt x="2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42"/>
            <p:cNvSpPr/>
            <p:nvPr/>
          </p:nvSpPr>
          <p:spPr>
            <a:xfrm>
              <a:off x="4642025" y="4629700"/>
              <a:ext cx="9575" cy="12950"/>
            </a:xfrm>
            <a:custGeom>
              <a:rect b="b" l="l" r="r" t="t"/>
              <a:pathLst>
                <a:path extrusionOk="0" h="518" w="383">
                  <a:moveTo>
                    <a:pt x="300" y="1"/>
                  </a:moveTo>
                  <a:cubicBezTo>
                    <a:pt x="166" y="1"/>
                    <a:pt x="83" y="42"/>
                    <a:pt x="42" y="177"/>
                  </a:cubicBezTo>
                  <a:cubicBezTo>
                    <a:pt x="0" y="259"/>
                    <a:pt x="0" y="352"/>
                    <a:pt x="42" y="435"/>
                  </a:cubicBezTo>
                  <a:cubicBezTo>
                    <a:pt x="83" y="477"/>
                    <a:pt x="124" y="518"/>
                    <a:pt x="166" y="518"/>
                  </a:cubicBez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42"/>
            <p:cNvSpPr/>
            <p:nvPr/>
          </p:nvSpPr>
          <p:spPr>
            <a:xfrm>
              <a:off x="4577400" y="4603025"/>
              <a:ext cx="15025" cy="14150"/>
            </a:xfrm>
            <a:custGeom>
              <a:rect b="b" l="l" r="r" t="t"/>
              <a:pathLst>
                <a:path extrusionOk="0" h="566" w="601">
                  <a:moveTo>
                    <a:pt x="295" y="1"/>
                  </a:moveTo>
                  <a:cubicBezTo>
                    <a:pt x="189" y="1"/>
                    <a:pt x="102" y="71"/>
                    <a:pt x="42" y="168"/>
                  </a:cubicBezTo>
                  <a:cubicBezTo>
                    <a:pt x="1" y="334"/>
                    <a:pt x="42" y="468"/>
                    <a:pt x="207" y="551"/>
                  </a:cubicBezTo>
                  <a:cubicBezTo>
                    <a:pt x="239" y="561"/>
                    <a:pt x="273" y="566"/>
                    <a:pt x="307" y="566"/>
                  </a:cubicBezTo>
                  <a:cubicBezTo>
                    <a:pt x="417" y="566"/>
                    <a:pt x="527" y="512"/>
                    <a:pt x="559" y="386"/>
                  </a:cubicBezTo>
                  <a:cubicBezTo>
                    <a:pt x="600" y="251"/>
                    <a:pt x="559" y="75"/>
                    <a:pt x="424" y="34"/>
                  </a:cubicBezTo>
                  <a:cubicBezTo>
                    <a:pt x="379" y="11"/>
                    <a:pt x="335"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42"/>
            <p:cNvSpPr/>
            <p:nvPr/>
          </p:nvSpPr>
          <p:spPr>
            <a:xfrm>
              <a:off x="4532175" y="4621950"/>
              <a:ext cx="15000" cy="14050"/>
            </a:xfrm>
            <a:custGeom>
              <a:rect b="b" l="l" r="r" t="t"/>
              <a:pathLst>
                <a:path extrusionOk="0" h="562" w="600">
                  <a:moveTo>
                    <a:pt x="337" y="0"/>
                  </a:moveTo>
                  <a:cubicBezTo>
                    <a:pt x="201" y="0"/>
                    <a:pt x="76" y="76"/>
                    <a:pt x="42" y="187"/>
                  </a:cubicBezTo>
                  <a:cubicBezTo>
                    <a:pt x="0" y="311"/>
                    <a:pt x="42" y="487"/>
                    <a:pt x="207" y="528"/>
                  </a:cubicBezTo>
                  <a:cubicBezTo>
                    <a:pt x="245" y="551"/>
                    <a:pt x="285" y="561"/>
                    <a:pt x="325" y="561"/>
                  </a:cubicBezTo>
                  <a:cubicBezTo>
                    <a:pt x="429" y="561"/>
                    <a:pt x="529" y="493"/>
                    <a:pt x="559" y="404"/>
                  </a:cubicBezTo>
                  <a:cubicBezTo>
                    <a:pt x="600" y="228"/>
                    <a:pt x="559" y="94"/>
                    <a:pt x="424" y="11"/>
                  </a:cubicBezTo>
                  <a:cubicBezTo>
                    <a:pt x="395" y="4"/>
                    <a:pt x="366"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42"/>
            <p:cNvSpPr/>
            <p:nvPr/>
          </p:nvSpPr>
          <p:spPr>
            <a:xfrm>
              <a:off x="4595500" y="4648725"/>
              <a:ext cx="16300" cy="13700"/>
            </a:xfrm>
            <a:custGeom>
              <a:rect b="b" l="l" r="r" t="t"/>
              <a:pathLst>
                <a:path extrusionOk="0" h="548" w="652">
                  <a:moveTo>
                    <a:pt x="336" y="0"/>
                  </a:moveTo>
                  <a:cubicBezTo>
                    <a:pt x="232" y="0"/>
                    <a:pt x="125" y="48"/>
                    <a:pt x="93" y="150"/>
                  </a:cubicBezTo>
                  <a:cubicBezTo>
                    <a:pt x="0" y="315"/>
                    <a:pt x="93" y="450"/>
                    <a:pt x="217" y="532"/>
                  </a:cubicBezTo>
                  <a:cubicBezTo>
                    <a:pt x="249" y="542"/>
                    <a:pt x="283" y="547"/>
                    <a:pt x="316" y="547"/>
                  </a:cubicBezTo>
                  <a:cubicBezTo>
                    <a:pt x="426" y="547"/>
                    <a:pt x="539" y="493"/>
                    <a:pt x="610" y="367"/>
                  </a:cubicBezTo>
                  <a:cubicBezTo>
                    <a:pt x="652" y="232"/>
                    <a:pt x="569" y="57"/>
                    <a:pt x="435" y="15"/>
                  </a:cubicBezTo>
                  <a:cubicBezTo>
                    <a:pt x="404" y="5"/>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42"/>
            <p:cNvSpPr/>
            <p:nvPr/>
          </p:nvSpPr>
          <p:spPr>
            <a:xfrm>
              <a:off x="4558025" y="4557800"/>
              <a:ext cx="16050" cy="14050"/>
            </a:xfrm>
            <a:custGeom>
              <a:rect b="b" l="l" r="r" t="t"/>
              <a:pathLst>
                <a:path extrusionOk="0" h="562" w="642">
                  <a:moveTo>
                    <a:pt x="313" y="1"/>
                  </a:moveTo>
                  <a:cubicBezTo>
                    <a:pt x="213" y="1"/>
                    <a:pt x="113" y="71"/>
                    <a:pt x="83" y="168"/>
                  </a:cubicBezTo>
                  <a:cubicBezTo>
                    <a:pt x="0" y="334"/>
                    <a:pt x="83" y="468"/>
                    <a:pt x="207" y="551"/>
                  </a:cubicBezTo>
                  <a:cubicBezTo>
                    <a:pt x="231" y="558"/>
                    <a:pt x="256" y="561"/>
                    <a:pt x="281" y="561"/>
                  </a:cubicBezTo>
                  <a:cubicBezTo>
                    <a:pt x="401" y="561"/>
                    <a:pt x="532" y="487"/>
                    <a:pt x="600" y="385"/>
                  </a:cubicBezTo>
                  <a:cubicBezTo>
                    <a:pt x="641" y="251"/>
                    <a:pt x="558" y="75"/>
                    <a:pt x="424" y="34"/>
                  </a:cubicBezTo>
                  <a:cubicBezTo>
                    <a:pt x="390" y="11"/>
                    <a:pt x="352" y="1"/>
                    <a:pt x="31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42"/>
            <p:cNvSpPr/>
            <p:nvPr/>
          </p:nvSpPr>
          <p:spPr>
            <a:xfrm>
              <a:off x="4622625" y="4584100"/>
              <a:ext cx="16050" cy="14275"/>
            </a:xfrm>
            <a:custGeom>
              <a:rect b="b" l="l" r="r" t="t"/>
              <a:pathLst>
                <a:path extrusionOk="0" h="571" w="642">
                  <a:moveTo>
                    <a:pt x="314" y="1"/>
                  </a:moveTo>
                  <a:cubicBezTo>
                    <a:pt x="200" y="1"/>
                    <a:pt x="106" y="57"/>
                    <a:pt x="42" y="191"/>
                  </a:cubicBezTo>
                  <a:cubicBezTo>
                    <a:pt x="1" y="315"/>
                    <a:pt x="42" y="491"/>
                    <a:pt x="208" y="533"/>
                  </a:cubicBezTo>
                  <a:cubicBezTo>
                    <a:pt x="246" y="559"/>
                    <a:pt x="287" y="570"/>
                    <a:pt x="328" y="570"/>
                  </a:cubicBezTo>
                  <a:cubicBezTo>
                    <a:pt x="431" y="570"/>
                    <a:pt x="530" y="497"/>
                    <a:pt x="559" y="409"/>
                  </a:cubicBezTo>
                  <a:cubicBezTo>
                    <a:pt x="642" y="233"/>
                    <a:pt x="559" y="109"/>
                    <a:pt x="425" y="16"/>
                  </a:cubicBezTo>
                  <a:cubicBezTo>
                    <a:pt x="386"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42"/>
            <p:cNvSpPr/>
            <p:nvPr/>
          </p:nvSpPr>
          <p:spPr>
            <a:xfrm>
              <a:off x="4494425" y="4641600"/>
              <a:ext cx="7525" cy="8550"/>
            </a:xfrm>
            <a:custGeom>
              <a:rect b="b" l="l" r="r" t="t"/>
              <a:pathLst>
                <a:path extrusionOk="0" h="342" w="301">
                  <a:moveTo>
                    <a:pt x="83" y="1"/>
                  </a:moveTo>
                  <a:lnTo>
                    <a:pt x="1" y="259"/>
                  </a:lnTo>
                  <a:lnTo>
                    <a:pt x="259" y="342"/>
                  </a:lnTo>
                  <a:lnTo>
                    <a:pt x="259" y="300"/>
                  </a:lnTo>
                  <a:cubicBezTo>
                    <a:pt x="301" y="176"/>
                    <a:pt x="218" y="42"/>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42"/>
            <p:cNvSpPr/>
            <p:nvPr/>
          </p:nvSpPr>
          <p:spPr>
            <a:xfrm>
              <a:off x="4517950" y="4576975"/>
              <a:ext cx="10875" cy="14000"/>
            </a:xfrm>
            <a:custGeom>
              <a:rect b="b" l="l" r="r" t="t"/>
              <a:pathLst>
                <a:path extrusionOk="0" h="560" w="435">
                  <a:moveTo>
                    <a:pt x="218" y="1"/>
                  </a:moveTo>
                  <a:lnTo>
                    <a:pt x="1" y="518"/>
                  </a:lnTo>
                  <a:cubicBezTo>
                    <a:pt x="1" y="518"/>
                    <a:pt x="52" y="518"/>
                    <a:pt x="52" y="559"/>
                  </a:cubicBezTo>
                  <a:cubicBezTo>
                    <a:pt x="176" y="559"/>
                    <a:pt x="311" y="518"/>
                    <a:pt x="352" y="394"/>
                  </a:cubicBezTo>
                  <a:cubicBezTo>
                    <a:pt x="435" y="259"/>
                    <a:pt x="393" y="135"/>
                    <a:pt x="259" y="42"/>
                  </a:cubicBezTo>
                  <a:lnTo>
                    <a:pt x="218"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42"/>
            <p:cNvSpPr/>
            <p:nvPr/>
          </p:nvSpPr>
          <p:spPr>
            <a:xfrm>
              <a:off x="4668900" y="4569475"/>
              <a:ext cx="6500" cy="9600"/>
            </a:xfrm>
            <a:custGeom>
              <a:rect b="b" l="l" r="r" t="t"/>
              <a:pathLst>
                <a:path extrusionOk="0" h="384" w="260">
                  <a:moveTo>
                    <a:pt x="1" y="1"/>
                  </a:moveTo>
                  <a:lnTo>
                    <a:pt x="1" y="84"/>
                  </a:lnTo>
                  <a:lnTo>
                    <a:pt x="1" y="125"/>
                  </a:lnTo>
                  <a:lnTo>
                    <a:pt x="1" y="218"/>
                  </a:lnTo>
                  <a:cubicBezTo>
                    <a:pt x="42" y="259"/>
                    <a:pt x="42" y="301"/>
                    <a:pt x="83" y="301"/>
                  </a:cubicBezTo>
                  <a:cubicBezTo>
                    <a:pt x="83" y="342"/>
                    <a:pt x="125" y="342"/>
                    <a:pt x="166" y="384"/>
                  </a:cubicBezTo>
                  <a:lnTo>
                    <a:pt x="259" y="125"/>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42"/>
            <p:cNvSpPr/>
            <p:nvPr/>
          </p:nvSpPr>
          <p:spPr>
            <a:xfrm>
              <a:off x="4604275" y="4543650"/>
              <a:ext cx="14000" cy="9325"/>
            </a:xfrm>
            <a:custGeom>
              <a:rect b="b" l="l" r="r" t="t"/>
              <a:pathLst>
                <a:path extrusionOk="0" h="373" w="560">
                  <a:moveTo>
                    <a:pt x="42" y="0"/>
                  </a:moveTo>
                  <a:cubicBezTo>
                    <a:pt x="1" y="41"/>
                    <a:pt x="1" y="41"/>
                    <a:pt x="1" y="83"/>
                  </a:cubicBezTo>
                  <a:cubicBezTo>
                    <a:pt x="1" y="217"/>
                    <a:pt x="84" y="300"/>
                    <a:pt x="166" y="341"/>
                  </a:cubicBezTo>
                  <a:cubicBezTo>
                    <a:pt x="192" y="362"/>
                    <a:pt x="226" y="372"/>
                    <a:pt x="258" y="372"/>
                  </a:cubicBezTo>
                  <a:cubicBezTo>
                    <a:pt x="290" y="372"/>
                    <a:pt x="321" y="362"/>
                    <a:pt x="342" y="341"/>
                  </a:cubicBezTo>
                  <a:lnTo>
                    <a:pt x="383" y="341"/>
                  </a:lnTo>
                  <a:cubicBezTo>
                    <a:pt x="425" y="341"/>
                    <a:pt x="476" y="300"/>
                    <a:pt x="476" y="300"/>
                  </a:cubicBezTo>
                  <a:cubicBezTo>
                    <a:pt x="518" y="259"/>
                    <a:pt x="518" y="217"/>
                    <a:pt x="559" y="217"/>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42"/>
            <p:cNvSpPr/>
            <p:nvPr/>
          </p:nvSpPr>
          <p:spPr>
            <a:xfrm>
              <a:off x="4545100" y="4519850"/>
              <a:ext cx="8550" cy="6500"/>
            </a:xfrm>
            <a:custGeom>
              <a:rect b="b" l="l" r="r" t="t"/>
              <a:pathLst>
                <a:path extrusionOk="0" h="260" w="342">
                  <a:moveTo>
                    <a:pt x="83" y="1"/>
                  </a:moveTo>
                  <a:lnTo>
                    <a:pt x="0" y="259"/>
                  </a:lnTo>
                  <a:lnTo>
                    <a:pt x="207" y="259"/>
                  </a:lnTo>
                  <a:cubicBezTo>
                    <a:pt x="259" y="218"/>
                    <a:pt x="300" y="177"/>
                    <a:pt x="341" y="94"/>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42"/>
            <p:cNvSpPr/>
            <p:nvPr/>
          </p:nvSpPr>
          <p:spPr>
            <a:xfrm>
              <a:off x="4566550" y="4822525"/>
              <a:ext cx="6475" cy="2100"/>
            </a:xfrm>
            <a:custGeom>
              <a:rect b="b" l="l" r="r" t="t"/>
              <a:pathLst>
                <a:path extrusionOk="0" h="84" w="259">
                  <a:moveTo>
                    <a:pt x="0" y="1"/>
                  </a:moveTo>
                  <a:cubicBezTo>
                    <a:pt x="83" y="42"/>
                    <a:pt x="124" y="42"/>
                    <a:pt x="217" y="84"/>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42"/>
            <p:cNvSpPr/>
            <p:nvPr/>
          </p:nvSpPr>
          <p:spPr>
            <a:xfrm>
              <a:off x="4506325" y="4795650"/>
              <a:ext cx="4150" cy="3125"/>
            </a:xfrm>
            <a:custGeom>
              <a:rect b="b" l="l" r="r" t="t"/>
              <a:pathLst>
                <a:path extrusionOk="0" h="125" w="166">
                  <a:moveTo>
                    <a:pt x="0" y="1"/>
                  </a:moveTo>
                  <a:cubicBezTo>
                    <a:pt x="83" y="42"/>
                    <a:pt x="124" y="83"/>
                    <a:pt x="166" y="125"/>
                  </a:cubicBezTo>
                  <a:cubicBezTo>
                    <a:pt x="166" y="83"/>
                    <a:pt x="124" y="42"/>
                    <a:pt x="83" y="42"/>
                  </a:cubicBezTo>
                  <a:cubicBezTo>
                    <a:pt x="42" y="1"/>
                    <a:pt x="42"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42"/>
            <p:cNvSpPr/>
            <p:nvPr/>
          </p:nvSpPr>
          <p:spPr>
            <a:xfrm>
              <a:off x="4588000" y="4757925"/>
              <a:ext cx="10875" cy="13975"/>
            </a:xfrm>
            <a:custGeom>
              <a:rect b="b" l="l" r="r" t="t"/>
              <a:pathLst>
                <a:path extrusionOk="0" h="559" w="435">
                  <a:moveTo>
                    <a:pt x="259" y="0"/>
                  </a:moveTo>
                  <a:cubicBezTo>
                    <a:pt x="218" y="41"/>
                    <a:pt x="135" y="83"/>
                    <a:pt x="94" y="135"/>
                  </a:cubicBezTo>
                  <a:lnTo>
                    <a:pt x="94" y="176"/>
                  </a:lnTo>
                  <a:cubicBezTo>
                    <a:pt x="0" y="300"/>
                    <a:pt x="94" y="476"/>
                    <a:pt x="218" y="558"/>
                  </a:cubicBezTo>
                  <a:lnTo>
                    <a:pt x="435" y="41"/>
                  </a:lnTo>
                  <a:cubicBezTo>
                    <a:pt x="393" y="0"/>
                    <a:pt x="35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42"/>
            <p:cNvSpPr/>
            <p:nvPr/>
          </p:nvSpPr>
          <p:spPr>
            <a:xfrm>
              <a:off x="4524425" y="4731700"/>
              <a:ext cx="15275" cy="13675"/>
            </a:xfrm>
            <a:custGeom>
              <a:rect b="b" l="l" r="r" t="t"/>
              <a:pathLst>
                <a:path extrusionOk="0" h="547" w="611">
                  <a:moveTo>
                    <a:pt x="296" y="0"/>
                  </a:moveTo>
                  <a:cubicBezTo>
                    <a:pt x="188" y="0"/>
                    <a:pt x="83" y="56"/>
                    <a:pt x="52" y="191"/>
                  </a:cubicBezTo>
                  <a:cubicBezTo>
                    <a:pt x="0" y="315"/>
                    <a:pt x="52" y="491"/>
                    <a:pt x="217" y="532"/>
                  </a:cubicBezTo>
                  <a:cubicBezTo>
                    <a:pt x="249" y="542"/>
                    <a:pt x="282" y="547"/>
                    <a:pt x="314" y="547"/>
                  </a:cubicBezTo>
                  <a:cubicBezTo>
                    <a:pt x="423" y="547"/>
                    <a:pt x="529" y="491"/>
                    <a:pt x="569" y="356"/>
                  </a:cubicBezTo>
                  <a:cubicBezTo>
                    <a:pt x="610" y="232"/>
                    <a:pt x="569" y="57"/>
                    <a:pt x="393" y="15"/>
                  </a:cubicBezTo>
                  <a:cubicBezTo>
                    <a:pt x="362" y="6"/>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42"/>
            <p:cNvSpPr/>
            <p:nvPr/>
          </p:nvSpPr>
          <p:spPr>
            <a:xfrm>
              <a:off x="4479175" y="4750625"/>
              <a:ext cx="15275" cy="13575"/>
            </a:xfrm>
            <a:custGeom>
              <a:rect b="b" l="l" r="r" t="t"/>
              <a:pathLst>
                <a:path extrusionOk="0" h="543" w="611">
                  <a:moveTo>
                    <a:pt x="278" y="1"/>
                  </a:moveTo>
                  <a:cubicBezTo>
                    <a:pt x="177" y="1"/>
                    <a:pt x="82" y="71"/>
                    <a:pt x="52" y="168"/>
                  </a:cubicBezTo>
                  <a:cubicBezTo>
                    <a:pt x="1" y="292"/>
                    <a:pt x="52" y="468"/>
                    <a:pt x="218" y="509"/>
                  </a:cubicBezTo>
                  <a:cubicBezTo>
                    <a:pt x="255" y="532"/>
                    <a:pt x="294" y="542"/>
                    <a:pt x="333" y="542"/>
                  </a:cubicBezTo>
                  <a:cubicBezTo>
                    <a:pt x="435" y="542"/>
                    <a:pt x="532" y="472"/>
                    <a:pt x="569" y="375"/>
                  </a:cubicBezTo>
                  <a:cubicBezTo>
                    <a:pt x="611" y="251"/>
                    <a:pt x="569" y="75"/>
                    <a:pt x="394" y="34"/>
                  </a:cubicBezTo>
                  <a:cubicBezTo>
                    <a:pt x="357" y="11"/>
                    <a:pt x="317" y="1"/>
                    <a:pt x="27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42"/>
            <p:cNvSpPr/>
            <p:nvPr/>
          </p:nvSpPr>
          <p:spPr>
            <a:xfrm>
              <a:off x="4542775" y="4776925"/>
              <a:ext cx="16300" cy="13700"/>
            </a:xfrm>
            <a:custGeom>
              <a:rect b="b" l="l" r="r" t="t"/>
              <a:pathLst>
                <a:path extrusionOk="0" h="548" w="652">
                  <a:moveTo>
                    <a:pt x="337" y="1"/>
                  </a:moveTo>
                  <a:cubicBezTo>
                    <a:pt x="230" y="1"/>
                    <a:pt x="125" y="56"/>
                    <a:pt x="93" y="191"/>
                  </a:cubicBezTo>
                  <a:cubicBezTo>
                    <a:pt x="0" y="315"/>
                    <a:pt x="93" y="491"/>
                    <a:pt x="217" y="532"/>
                  </a:cubicBezTo>
                  <a:cubicBezTo>
                    <a:pt x="251" y="543"/>
                    <a:pt x="286" y="548"/>
                    <a:pt x="322" y="548"/>
                  </a:cubicBezTo>
                  <a:cubicBezTo>
                    <a:pt x="430" y="548"/>
                    <a:pt x="540" y="501"/>
                    <a:pt x="610" y="408"/>
                  </a:cubicBezTo>
                  <a:cubicBezTo>
                    <a:pt x="652" y="233"/>
                    <a:pt x="558" y="57"/>
                    <a:pt x="434"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42"/>
            <p:cNvSpPr/>
            <p:nvPr/>
          </p:nvSpPr>
          <p:spPr>
            <a:xfrm>
              <a:off x="4505025" y="4686450"/>
              <a:ext cx="16300" cy="13700"/>
            </a:xfrm>
            <a:custGeom>
              <a:rect b="b" l="l" r="r" t="t"/>
              <a:pathLst>
                <a:path extrusionOk="0" h="548" w="652">
                  <a:moveTo>
                    <a:pt x="337" y="1"/>
                  </a:moveTo>
                  <a:cubicBezTo>
                    <a:pt x="232" y="1"/>
                    <a:pt x="125" y="49"/>
                    <a:pt x="94" y="150"/>
                  </a:cubicBezTo>
                  <a:cubicBezTo>
                    <a:pt x="1" y="316"/>
                    <a:pt x="94" y="491"/>
                    <a:pt x="218" y="533"/>
                  </a:cubicBezTo>
                  <a:cubicBezTo>
                    <a:pt x="249" y="542"/>
                    <a:pt x="282" y="548"/>
                    <a:pt x="315" y="548"/>
                  </a:cubicBezTo>
                  <a:cubicBezTo>
                    <a:pt x="423" y="548"/>
                    <a:pt x="530" y="492"/>
                    <a:pt x="569" y="357"/>
                  </a:cubicBezTo>
                  <a:cubicBezTo>
                    <a:pt x="652" y="233"/>
                    <a:pt x="569" y="57"/>
                    <a:pt x="435" y="16"/>
                  </a:cubicBezTo>
                  <a:cubicBezTo>
                    <a:pt x="404" y="6"/>
                    <a:pt x="371"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42"/>
            <p:cNvSpPr/>
            <p:nvPr/>
          </p:nvSpPr>
          <p:spPr>
            <a:xfrm>
              <a:off x="4569650" y="4712900"/>
              <a:ext cx="15275" cy="13550"/>
            </a:xfrm>
            <a:custGeom>
              <a:rect b="b" l="l" r="r" t="t"/>
              <a:pathLst>
                <a:path extrusionOk="0" h="542" w="611">
                  <a:moveTo>
                    <a:pt x="301" y="0"/>
                  </a:moveTo>
                  <a:cubicBezTo>
                    <a:pt x="193" y="0"/>
                    <a:pt x="112" y="70"/>
                    <a:pt x="52" y="168"/>
                  </a:cubicBezTo>
                  <a:cubicBezTo>
                    <a:pt x="0" y="292"/>
                    <a:pt x="52" y="467"/>
                    <a:pt x="218" y="509"/>
                  </a:cubicBezTo>
                  <a:cubicBezTo>
                    <a:pt x="255" y="532"/>
                    <a:pt x="295" y="542"/>
                    <a:pt x="334" y="542"/>
                  </a:cubicBezTo>
                  <a:cubicBezTo>
                    <a:pt x="435" y="542"/>
                    <a:pt x="532" y="474"/>
                    <a:pt x="569" y="385"/>
                  </a:cubicBezTo>
                  <a:cubicBezTo>
                    <a:pt x="610" y="250"/>
                    <a:pt x="569" y="74"/>
                    <a:pt x="435" y="33"/>
                  </a:cubicBezTo>
                  <a:cubicBezTo>
                    <a:pt x="386" y="10"/>
                    <a:pt x="341"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42"/>
            <p:cNvSpPr/>
            <p:nvPr/>
          </p:nvSpPr>
          <p:spPr>
            <a:xfrm>
              <a:off x="4465225" y="4705175"/>
              <a:ext cx="10875" cy="13775"/>
            </a:xfrm>
            <a:custGeom>
              <a:rect b="b" l="l" r="r" t="t"/>
              <a:pathLst>
                <a:path extrusionOk="0" h="551" w="435">
                  <a:moveTo>
                    <a:pt x="218" y="1"/>
                  </a:moveTo>
                  <a:lnTo>
                    <a:pt x="0" y="518"/>
                  </a:lnTo>
                  <a:cubicBezTo>
                    <a:pt x="38" y="541"/>
                    <a:pt x="77" y="551"/>
                    <a:pt x="116" y="551"/>
                  </a:cubicBezTo>
                  <a:cubicBezTo>
                    <a:pt x="218" y="551"/>
                    <a:pt x="315" y="481"/>
                    <a:pt x="352" y="383"/>
                  </a:cubicBezTo>
                  <a:cubicBezTo>
                    <a:pt x="435" y="259"/>
                    <a:pt x="352" y="84"/>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42"/>
            <p:cNvSpPr/>
            <p:nvPr/>
          </p:nvSpPr>
          <p:spPr>
            <a:xfrm>
              <a:off x="4614875" y="4697700"/>
              <a:ext cx="7775" cy="9575"/>
            </a:xfrm>
            <a:custGeom>
              <a:rect b="b" l="l" r="r" t="t"/>
              <a:pathLst>
                <a:path extrusionOk="0" h="383" w="311">
                  <a:moveTo>
                    <a:pt x="52" y="0"/>
                  </a:moveTo>
                  <a:lnTo>
                    <a:pt x="52" y="83"/>
                  </a:lnTo>
                  <a:cubicBezTo>
                    <a:pt x="1" y="166"/>
                    <a:pt x="52" y="300"/>
                    <a:pt x="176" y="341"/>
                  </a:cubicBezTo>
                  <a:cubicBezTo>
                    <a:pt x="176" y="383"/>
                    <a:pt x="176" y="383"/>
                    <a:pt x="218" y="383"/>
                  </a:cubicBezTo>
                  <a:lnTo>
                    <a:pt x="311" y="124"/>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42"/>
            <p:cNvSpPr/>
            <p:nvPr/>
          </p:nvSpPr>
          <p:spPr>
            <a:xfrm>
              <a:off x="4551550" y="4671850"/>
              <a:ext cx="13975" cy="9575"/>
            </a:xfrm>
            <a:custGeom>
              <a:rect b="b" l="l" r="r" t="t"/>
              <a:pathLst>
                <a:path extrusionOk="0" h="383" w="559">
                  <a:moveTo>
                    <a:pt x="42" y="0"/>
                  </a:moveTo>
                  <a:cubicBezTo>
                    <a:pt x="1" y="0"/>
                    <a:pt x="1" y="42"/>
                    <a:pt x="1" y="42"/>
                  </a:cubicBezTo>
                  <a:cubicBezTo>
                    <a:pt x="1" y="83"/>
                    <a:pt x="1" y="166"/>
                    <a:pt x="42" y="217"/>
                  </a:cubicBezTo>
                  <a:lnTo>
                    <a:pt x="42" y="259"/>
                  </a:lnTo>
                  <a:lnTo>
                    <a:pt x="125" y="341"/>
                  </a:lnTo>
                  <a:lnTo>
                    <a:pt x="166" y="341"/>
                  </a:lnTo>
                  <a:cubicBezTo>
                    <a:pt x="207" y="383"/>
                    <a:pt x="301" y="383"/>
                    <a:pt x="342" y="383"/>
                  </a:cubicBezTo>
                  <a:lnTo>
                    <a:pt x="383" y="341"/>
                  </a:lnTo>
                  <a:cubicBezTo>
                    <a:pt x="425" y="341"/>
                    <a:pt x="466" y="341"/>
                    <a:pt x="466" y="300"/>
                  </a:cubicBezTo>
                  <a:cubicBezTo>
                    <a:pt x="518" y="259"/>
                    <a:pt x="518" y="259"/>
                    <a:pt x="559" y="217"/>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42"/>
            <p:cNvSpPr/>
            <p:nvPr/>
          </p:nvSpPr>
          <p:spPr>
            <a:xfrm>
              <a:off x="4492100" y="4648075"/>
              <a:ext cx="8825" cy="6750"/>
            </a:xfrm>
            <a:custGeom>
              <a:rect b="b" l="l" r="r" t="t"/>
              <a:pathLst>
                <a:path extrusionOk="0" h="270" w="353">
                  <a:moveTo>
                    <a:pt x="94" y="0"/>
                  </a:moveTo>
                  <a:lnTo>
                    <a:pt x="1" y="258"/>
                  </a:lnTo>
                  <a:lnTo>
                    <a:pt x="52" y="258"/>
                  </a:lnTo>
                  <a:cubicBezTo>
                    <a:pt x="74" y="266"/>
                    <a:pt x="96" y="269"/>
                    <a:pt x="118" y="269"/>
                  </a:cubicBezTo>
                  <a:cubicBezTo>
                    <a:pt x="221" y="269"/>
                    <a:pt x="318" y="194"/>
                    <a:pt x="352" y="83"/>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42"/>
            <p:cNvSpPr/>
            <p:nvPr/>
          </p:nvSpPr>
          <p:spPr>
            <a:xfrm>
              <a:off x="4805625" y="3870575"/>
              <a:ext cx="8575" cy="7525"/>
            </a:xfrm>
            <a:custGeom>
              <a:rect b="b" l="l" r="r" t="t"/>
              <a:pathLst>
                <a:path extrusionOk="0" h="301" w="343">
                  <a:moveTo>
                    <a:pt x="177" y="0"/>
                  </a:moveTo>
                  <a:cubicBezTo>
                    <a:pt x="125" y="0"/>
                    <a:pt x="125" y="42"/>
                    <a:pt x="84" y="42"/>
                  </a:cubicBezTo>
                  <a:lnTo>
                    <a:pt x="42" y="83"/>
                  </a:lnTo>
                  <a:cubicBezTo>
                    <a:pt x="1" y="124"/>
                    <a:pt x="1" y="124"/>
                    <a:pt x="1" y="166"/>
                  </a:cubicBezTo>
                  <a:lnTo>
                    <a:pt x="218" y="300"/>
                  </a:lnTo>
                  <a:lnTo>
                    <a:pt x="342" y="42"/>
                  </a:lnTo>
                  <a:cubicBezTo>
                    <a:pt x="301" y="0"/>
                    <a:pt x="218" y="0"/>
                    <a:pt x="1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42"/>
            <p:cNvSpPr/>
            <p:nvPr/>
          </p:nvSpPr>
          <p:spPr>
            <a:xfrm>
              <a:off x="4741025" y="3844325"/>
              <a:ext cx="13975" cy="8950"/>
            </a:xfrm>
            <a:custGeom>
              <a:rect b="b" l="l" r="r" t="t"/>
              <a:pathLst>
                <a:path extrusionOk="0" h="358" w="559">
                  <a:moveTo>
                    <a:pt x="241" y="0"/>
                  </a:moveTo>
                  <a:cubicBezTo>
                    <a:pt x="152" y="0"/>
                    <a:pt x="72" y="39"/>
                    <a:pt x="42" y="99"/>
                  </a:cubicBezTo>
                  <a:cubicBezTo>
                    <a:pt x="0" y="140"/>
                    <a:pt x="0" y="140"/>
                    <a:pt x="0" y="182"/>
                  </a:cubicBezTo>
                  <a:lnTo>
                    <a:pt x="517" y="358"/>
                  </a:lnTo>
                  <a:cubicBezTo>
                    <a:pt x="558" y="233"/>
                    <a:pt x="517" y="58"/>
                    <a:pt x="341" y="16"/>
                  </a:cubicBezTo>
                  <a:cubicBezTo>
                    <a:pt x="308" y="5"/>
                    <a:pt x="274" y="0"/>
                    <a:pt x="2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42"/>
            <p:cNvSpPr/>
            <p:nvPr/>
          </p:nvSpPr>
          <p:spPr>
            <a:xfrm>
              <a:off x="4830450" y="3809050"/>
              <a:ext cx="8550" cy="10875"/>
            </a:xfrm>
            <a:custGeom>
              <a:rect b="b" l="l" r="r" t="t"/>
              <a:pathLst>
                <a:path extrusionOk="0" h="435" w="342">
                  <a:moveTo>
                    <a:pt x="83" y="1"/>
                  </a:moveTo>
                  <a:lnTo>
                    <a:pt x="42" y="42"/>
                  </a:lnTo>
                  <a:cubicBezTo>
                    <a:pt x="0" y="135"/>
                    <a:pt x="0" y="218"/>
                    <a:pt x="42" y="259"/>
                  </a:cubicBezTo>
                  <a:cubicBezTo>
                    <a:pt x="83" y="352"/>
                    <a:pt x="83" y="393"/>
                    <a:pt x="125" y="393"/>
                  </a:cubicBezTo>
                  <a:cubicBezTo>
                    <a:pt x="166" y="393"/>
                    <a:pt x="166" y="435"/>
                    <a:pt x="218" y="435"/>
                  </a:cubicBezTo>
                  <a:lnTo>
                    <a:pt x="342" y="42"/>
                  </a:lnTo>
                  <a:cubicBezTo>
                    <a:pt x="259" y="1"/>
                    <a:pt x="166" y="1"/>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42"/>
            <p:cNvSpPr/>
            <p:nvPr/>
          </p:nvSpPr>
          <p:spPr>
            <a:xfrm>
              <a:off x="4720600" y="3802600"/>
              <a:ext cx="15025" cy="10200"/>
            </a:xfrm>
            <a:custGeom>
              <a:rect b="b" l="l" r="r" t="t"/>
              <a:pathLst>
                <a:path extrusionOk="0" h="408" w="601">
                  <a:moveTo>
                    <a:pt x="559" y="0"/>
                  </a:moveTo>
                  <a:cubicBezTo>
                    <a:pt x="383" y="0"/>
                    <a:pt x="218" y="0"/>
                    <a:pt x="42" y="41"/>
                  </a:cubicBezTo>
                  <a:cubicBezTo>
                    <a:pt x="0" y="176"/>
                    <a:pt x="83" y="352"/>
                    <a:pt x="218" y="393"/>
                  </a:cubicBezTo>
                  <a:cubicBezTo>
                    <a:pt x="246" y="403"/>
                    <a:pt x="278" y="408"/>
                    <a:pt x="310" y="408"/>
                  </a:cubicBezTo>
                  <a:cubicBezTo>
                    <a:pt x="416" y="408"/>
                    <a:pt x="527" y="352"/>
                    <a:pt x="559" y="217"/>
                  </a:cubicBezTo>
                  <a:cubicBezTo>
                    <a:pt x="600" y="176"/>
                    <a:pt x="600" y="93"/>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42"/>
            <p:cNvSpPr/>
            <p:nvPr/>
          </p:nvSpPr>
          <p:spPr>
            <a:xfrm>
              <a:off x="4785225" y="3825075"/>
              <a:ext cx="15000" cy="14025"/>
            </a:xfrm>
            <a:custGeom>
              <a:rect b="b" l="l" r="r" t="t"/>
              <a:pathLst>
                <a:path extrusionOk="0" h="561" w="600">
                  <a:moveTo>
                    <a:pt x="313" y="0"/>
                  </a:moveTo>
                  <a:cubicBezTo>
                    <a:pt x="201" y="0"/>
                    <a:pt x="76" y="74"/>
                    <a:pt x="42" y="176"/>
                  </a:cubicBezTo>
                  <a:cubicBezTo>
                    <a:pt x="0" y="311"/>
                    <a:pt x="42" y="487"/>
                    <a:pt x="217" y="528"/>
                  </a:cubicBezTo>
                  <a:cubicBezTo>
                    <a:pt x="252" y="551"/>
                    <a:pt x="290" y="561"/>
                    <a:pt x="328" y="561"/>
                  </a:cubicBezTo>
                  <a:cubicBezTo>
                    <a:pt x="428" y="561"/>
                    <a:pt x="529" y="491"/>
                    <a:pt x="558" y="393"/>
                  </a:cubicBezTo>
                  <a:cubicBezTo>
                    <a:pt x="600" y="269"/>
                    <a:pt x="558" y="94"/>
                    <a:pt x="383" y="11"/>
                  </a:cubicBezTo>
                  <a:cubicBezTo>
                    <a:pt x="361" y="4"/>
                    <a:pt x="337"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42"/>
            <p:cNvSpPr/>
            <p:nvPr/>
          </p:nvSpPr>
          <p:spPr>
            <a:xfrm>
              <a:off x="4682850" y="3817850"/>
              <a:ext cx="7525" cy="9575"/>
            </a:xfrm>
            <a:custGeom>
              <a:rect b="b" l="l" r="r" t="t"/>
              <a:pathLst>
                <a:path extrusionOk="0" h="383" w="301">
                  <a:moveTo>
                    <a:pt x="125" y="0"/>
                  </a:moveTo>
                  <a:lnTo>
                    <a:pt x="1" y="259"/>
                  </a:lnTo>
                  <a:lnTo>
                    <a:pt x="259" y="383"/>
                  </a:lnTo>
                  <a:cubicBezTo>
                    <a:pt x="259" y="341"/>
                    <a:pt x="301" y="341"/>
                    <a:pt x="301" y="341"/>
                  </a:cubicBezTo>
                  <a:cubicBezTo>
                    <a:pt x="301" y="207"/>
                    <a:pt x="259" y="124"/>
                    <a:pt x="177" y="41"/>
                  </a:cubicBezTo>
                  <a:cubicBezTo>
                    <a:pt x="177" y="41"/>
                    <a:pt x="125" y="41"/>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42"/>
            <p:cNvSpPr/>
            <p:nvPr/>
          </p:nvSpPr>
          <p:spPr>
            <a:xfrm>
              <a:off x="4751875" y="3998775"/>
              <a:ext cx="9575" cy="7525"/>
            </a:xfrm>
            <a:custGeom>
              <a:rect b="b" l="l" r="r" t="t"/>
              <a:pathLst>
                <a:path extrusionOk="0" h="301" w="383">
                  <a:moveTo>
                    <a:pt x="259" y="0"/>
                  </a:moveTo>
                  <a:cubicBezTo>
                    <a:pt x="166" y="0"/>
                    <a:pt x="83" y="42"/>
                    <a:pt x="42" y="124"/>
                  </a:cubicBezTo>
                  <a:cubicBezTo>
                    <a:pt x="42" y="124"/>
                    <a:pt x="42" y="166"/>
                    <a:pt x="0" y="166"/>
                  </a:cubicBezTo>
                  <a:lnTo>
                    <a:pt x="259" y="300"/>
                  </a:lnTo>
                  <a:lnTo>
                    <a:pt x="383" y="42"/>
                  </a:lnTo>
                  <a:cubicBezTo>
                    <a:pt x="342"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42"/>
            <p:cNvSpPr/>
            <p:nvPr/>
          </p:nvSpPr>
          <p:spPr>
            <a:xfrm>
              <a:off x="4688300" y="3972450"/>
              <a:ext cx="12925" cy="10075"/>
            </a:xfrm>
            <a:custGeom>
              <a:rect b="b" l="l" r="r" t="t"/>
              <a:pathLst>
                <a:path extrusionOk="0" h="403" w="517">
                  <a:moveTo>
                    <a:pt x="243" y="0"/>
                  </a:moveTo>
                  <a:cubicBezTo>
                    <a:pt x="139" y="0"/>
                    <a:pt x="31" y="60"/>
                    <a:pt x="0" y="185"/>
                  </a:cubicBezTo>
                  <a:lnTo>
                    <a:pt x="517" y="402"/>
                  </a:lnTo>
                  <a:lnTo>
                    <a:pt x="517" y="278"/>
                  </a:lnTo>
                  <a:cubicBezTo>
                    <a:pt x="517" y="185"/>
                    <a:pt x="476" y="61"/>
                    <a:pt x="341" y="20"/>
                  </a:cubicBezTo>
                  <a:cubicBezTo>
                    <a:pt x="311" y="7"/>
                    <a:pt x="277" y="0"/>
                    <a:pt x="24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42"/>
            <p:cNvSpPr/>
            <p:nvPr/>
          </p:nvSpPr>
          <p:spPr>
            <a:xfrm>
              <a:off x="4777725" y="3935200"/>
              <a:ext cx="9575" cy="12925"/>
            </a:xfrm>
            <a:custGeom>
              <a:rect b="b" l="l" r="r" t="t"/>
              <a:pathLst>
                <a:path extrusionOk="0" h="517" w="383">
                  <a:moveTo>
                    <a:pt x="300" y="0"/>
                  </a:moveTo>
                  <a:cubicBezTo>
                    <a:pt x="166" y="0"/>
                    <a:pt x="83" y="41"/>
                    <a:pt x="42" y="165"/>
                  </a:cubicBezTo>
                  <a:cubicBezTo>
                    <a:pt x="0" y="258"/>
                    <a:pt x="0" y="341"/>
                    <a:pt x="83" y="424"/>
                  </a:cubicBezTo>
                  <a:cubicBezTo>
                    <a:pt x="83" y="476"/>
                    <a:pt x="124" y="517"/>
                    <a:pt x="166" y="517"/>
                  </a:cubicBezTo>
                  <a:lnTo>
                    <a:pt x="3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42"/>
            <p:cNvSpPr/>
            <p:nvPr/>
          </p:nvSpPr>
          <p:spPr>
            <a:xfrm>
              <a:off x="4713100" y="3908400"/>
              <a:ext cx="16050" cy="14150"/>
            </a:xfrm>
            <a:custGeom>
              <a:rect b="b" l="l" r="r" t="t"/>
              <a:pathLst>
                <a:path extrusionOk="0" h="566" w="642">
                  <a:moveTo>
                    <a:pt x="292" y="0"/>
                  </a:moveTo>
                  <a:cubicBezTo>
                    <a:pt x="187" y="0"/>
                    <a:pt x="101" y="73"/>
                    <a:pt x="42" y="162"/>
                  </a:cubicBezTo>
                  <a:cubicBezTo>
                    <a:pt x="1" y="297"/>
                    <a:pt x="83" y="462"/>
                    <a:pt x="207" y="555"/>
                  </a:cubicBezTo>
                  <a:cubicBezTo>
                    <a:pt x="231" y="562"/>
                    <a:pt x="256" y="566"/>
                    <a:pt x="281" y="566"/>
                  </a:cubicBezTo>
                  <a:cubicBezTo>
                    <a:pt x="399" y="566"/>
                    <a:pt x="525" y="490"/>
                    <a:pt x="559" y="379"/>
                  </a:cubicBezTo>
                  <a:cubicBezTo>
                    <a:pt x="642" y="255"/>
                    <a:pt x="559" y="79"/>
                    <a:pt x="424" y="38"/>
                  </a:cubicBezTo>
                  <a:cubicBezTo>
                    <a:pt x="378" y="12"/>
                    <a:pt x="333"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42"/>
            <p:cNvSpPr/>
            <p:nvPr/>
          </p:nvSpPr>
          <p:spPr>
            <a:xfrm>
              <a:off x="4667875" y="3927200"/>
              <a:ext cx="16050" cy="13825"/>
            </a:xfrm>
            <a:custGeom>
              <a:rect b="b" l="l" r="r" t="t"/>
              <a:pathLst>
                <a:path extrusionOk="0" h="553" w="642">
                  <a:moveTo>
                    <a:pt x="308" y="1"/>
                  </a:moveTo>
                  <a:cubicBezTo>
                    <a:pt x="195" y="1"/>
                    <a:pt x="104" y="61"/>
                    <a:pt x="42" y="186"/>
                  </a:cubicBezTo>
                  <a:cubicBezTo>
                    <a:pt x="0" y="320"/>
                    <a:pt x="83" y="485"/>
                    <a:pt x="207" y="537"/>
                  </a:cubicBezTo>
                  <a:cubicBezTo>
                    <a:pt x="240" y="547"/>
                    <a:pt x="276" y="552"/>
                    <a:pt x="311" y="552"/>
                  </a:cubicBezTo>
                  <a:cubicBezTo>
                    <a:pt x="420" y="552"/>
                    <a:pt x="527" y="504"/>
                    <a:pt x="559" y="403"/>
                  </a:cubicBezTo>
                  <a:cubicBezTo>
                    <a:pt x="641" y="227"/>
                    <a:pt x="559" y="103"/>
                    <a:pt x="424" y="20"/>
                  </a:cubicBezTo>
                  <a:cubicBezTo>
                    <a:pt x="383" y="7"/>
                    <a:pt x="344"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42"/>
            <p:cNvSpPr/>
            <p:nvPr/>
          </p:nvSpPr>
          <p:spPr>
            <a:xfrm>
              <a:off x="4732475" y="3953625"/>
              <a:ext cx="15025" cy="14175"/>
            </a:xfrm>
            <a:custGeom>
              <a:rect b="b" l="l" r="r" t="t"/>
              <a:pathLst>
                <a:path extrusionOk="0" h="567" w="601">
                  <a:moveTo>
                    <a:pt x="270" y="1"/>
                  </a:moveTo>
                  <a:cubicBezTo>
                    <a:pt x="171" y="1"/>
                    <a:pt x="72" y="74"/>
                    <a:pt x="42" y="163"/>
                  </a:cubicBezTo>
                  <a:cubicBezTo>
                    <a:pt x="1" y="297"/>
                    <a:pt x="42" y="462"/>
                    <a:pt x="166" y="555"/>
                  </a:cubicBezTo>
                  <a:cubicBezTo>
                    <a:pt x="197" y="563"/>
                    <a:pt x="227" y="566"/>
                    <a:pt x="254" y="566"/>
                  </a:cubicBezTo>
                  <a:cubicBezTo>
                    <a:pt x="385" y="566"/>
                    <a:pt x="483" y="490"/>
                    <a:pt x="559" y="380"/>
                  </a:cubicBezTo>
                  <a:cubicBezTo>
                    <a:pt x="601" y="256"/>
                    <a:pt x="559" y="80"/>
                    <a:pt x="384" y="38"/>
                  </a:cubicBezTo>
                  <a:cubicBezTo>
                    <a:pt x="348" y="12"/>
                    <a:pt x="309" y="1"/>
                    <a:pt x="2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42"/>
            <p:cNvSpPr/>
            <p:nvPr/>
          </p:nvSpPr>
          <p:spPr>
            <a:xfrm>
              <a:off x="4693725" y="3863150"/>
              <a:ext cx="16050" cy="13700"/>
            </a:xfrm>
            <a:custGeom>
              <a:rect b="b" l="l" r="r" t="t"/>
              <a:pathLst>
                <a:path extrusionOk="0" h="548" w="642">
                  <a:moveTo>
                    <a:pt x="310" y="1"/>
                  </a:moveTo>
                  <a:cubicBezTo>
                    <a:pt x="211" y="1"/>
                    <a:pt x="112" y="74"/>
                    <a:pt x="83" y="163"/>
                  </a:cubicBezTo>
                  <a:cubicBezTo>
                    <a:pt x="0" y="297"/>
                    <a:pt x="83" y="463"/>
                    <a:pt x="207" y="514"/>
                  </a:cubicBezTo>
                  <a:cubicBezTo>
                    <a:pt x="255" y="537"/>
                    <a:pt x="301" y="547"/>
                    <a:pt x="343" y="547"/>
                  </a:cubicBezTo>
                  <a:cubicBezTo>
                    <a:pt x="453" y="547"/>
                    <a:pt x="540" y="477"/>
                    <a:pt x="600" y="380"/>
                  </a:cubicBezTo>
                  <a:cubicBezTo>
                    <a:pt x="641" y="256"/>
                    <a:pt x="600" y="80"/>
                    <a:pt x="424" y="39"/>
                  </a:cubicBezTo>
                  <a:cubicBezTo>
                    <a:pt x="389" y="12"/>
                    <a:pt x="350"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42"/>
            <p:cNvSpPr/>
            <p:nvPr/>
          </p:nvSpPr>
          <p:spPr>
            <a:xfrm>
              <a:off x="4758325" y="3889575"/>
              <a:ext cx="16050" cy="13700"/>
            </a:xfrm>
            <a:custGeom>
              <a:rect b="b" l="l" r="r" t="t"/>
              <a:pathLst>
                <a:path extrusionOk="0" h="548" w="642">
                  <a:moveTo>
                    <a:pt x="330" y="1"/>
                  </a:moveTo>
                  <a:cubicBezTo>
                    <a:pt x="223" y="1"/>
                    <a:pt x="105" y="55"/>
                    <a:pt x="42" y="181"/>
                  </a:cubicBezTo>
                  <a:cubicBezTo>
                    <a:pt x="1" y="316"/>
                    <a:pt x="84" y="491"/>
                    <a:pt x="208" y="533"/>
                  </a:cubicBezTo>
                  <a:cubicBezTo>
                    <a:pt x="241" y="543"/>
                    <a:pt x="276" y="548"/>
                    <a:pt x="312" y="548"/>
                  </a:cubicBezTo>
                  <a:cubicBezTo>
                    <a:pt x="420" y="548"/>
                    <a:pt x="528" y="500"/>
                    <a:pt x="559" y="398"/>
                  </a:cubicBezTo>
                  <a:cubicBezTo>
                    <a:pt x="642" y="233"/>
                    <a:pt x="559" y="57"/>
                    <a:pt x="425" y="16"/>
                  </a:cubicBezTo>
                  <a:cubicBezTo>
                    <a:pt x="396" y="6"/>
                    <a:pt x="363"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42"/>
            <p:cNvSpPr/>
            <p:nvPr/>
          </p:nvSpPr>
          <p:spPr>
            <a:xfrm>
              <a:off x="4630125" y="3947075"/>
              <a:ext cx="7525" cy="8550"/>
            </a:xfrm>
            <a:custGeom>
              <a:rect b="b" l="l" r="r" t="t"/>
              <a:pathLst>
                <a:path extrusionOk="0" h="342" w="301">
                  <a:moveTo>
                    <a:pt x="125" y="1"/>
                  </a:moveTo>
                  <a:lnTo>
                    <a:pt x="1" y="259"/>
                  </a:lnTo>
                  <a:lnTo>
                    <a:pt x="259" y="342"/>
                  </a:lnTo>
                  <a:cubicBezTo>
                    <a:pt x="259" y="342"/>
                    <a:pt x="259" y="300"/>
                    <a:pt x="301" y="300"/>
                  </a:cubicBezTo>
                  <a:cubicBezTo>
                    <a:pt x="301" y="166"/>
                    <a:pt x="259"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42"/>
            <p:cNvSpPr/>
            <p:nvPr/>
          </p:nvSpPr>
          <p:spPr>
            <a:xfrm>
              <a:off x="4653650" y="3882450"/>
              <a:ext cx="10875" cy="13325"/>
            </a:xfrm>
            <a:custGeom>
              <a:rect b="b" l="l" r="r" t="t"/>
              <a:pathLst>
                <a:path extrusionOk="0" h="533" w="435">
                  <a:moveTo>
                    <a:pt x="218" y="1"/>
                  </a:moveTo>
                  <a:lnTo>
                    <a:pt x="1" y="518"/>
                  </a:lnTo>
                  <a:cubicBezTo>
                    <a:pt x="42" y="527"/>
                    <a:pt x="80" y="533"/>
                    <a:pt x="117" y="533"/>
                  </a:cubicBezTo>
                  <a:cubicBezTo>
                    <a:pt x="236" y="533"/>
                    <a:pt x="330" y="477"/>
                    <a:pt x="393" y="342"/>
                  </a:cubicBezTo>
                  <a:cubicBezTo>
                    <a:pt x="435" y="259"/>
                    <a:pt x="393" y="84"/>
                    <a:pt x="259" y="42"/>
                  </a:cubicBezTo>
                  <a:cubicBezTo>
                    <a:pt x="259" y="1"/>
                    <a:pt x="259" y="1"/>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42"/>
            <p:cNvSpPr/>
            <p:nvPr/>
          </p:nvSpPr>
          <p:spPr>
            <a:xfrm>
              <a:off x="4804600" y="3874700"/>
              <a:ext cx="6500" cy="8825"/>
            </a:xfrm>
            <a:custGeom>
              <a:rect b="b" l="l" r="r" t="t"/>
              <a:pathLst>
                <a:path extrusionOk="0" h="353" w="260">
                  <a:moveTo>
                    <a:pt x="42" y="1"/>
                  </a:moveTo>
                  <a:cubicBezTo>
                    <a:pt x="1" y="1"/>
                    <a:pt x="1" y="52"/>
                    <a:pt x="1" y="52"/>
                  </a:cubicBezTo>
                  <a:lnTo>
                    <a:pt x="1" y="135"/>
                  </a:lnTo>
                  <a:cubicBezTo>
                    <a:pt x="1" y="135"/>
                    <a:pt x="1" y="176"/>
                    <a:pt x="42" y="218"/>
                  </a:cubicBezTo>
                  <a:cubicBezTo>
                    <a:pt x="42" y="311"/>
                    <a:pt x="83" y="352"/>
                    <a:pt x="166" y="352"/>
                  </a:cubicBezTo>
                  <a:lnTo>
                    <a:pt x="259" y="13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42"/>
            <p:cNvSpPr/>
            <p:nvPr/>
          </p:nvSpPr>
          <p:spPr>
            <a:xfrm>
              <a:off x="4739975" y="3848850"/>
              <a:ext cx="14000" cy="9275"/>
            </a:xfrm>
            <a:custGeom>
              <a:rect b="b" l="l" r="r" t="t"/>
              <a:pathLst>
                <a:path extrusionOk="0" h="371" w="560">
                  <a:moveTo>
                    <a:pt x="42" y="1"/>
                  </a:moveTo>
                  <a:cubicBezTo>
                    <a:pt x="1" y="52"/>
                    <a:pt x="1" y="94"/>
                    <a:pt x="42" y="135"/>
                  </a:cubicBezTo>
                  <a:cubicBezTo>
                    <a:pt x="42" y="218"/>
                    <a:pt x="84" y="311"/>
                    <a:pt x="166" y="352"/>
                  </a:cubicBezTo>
                  <a:cubicBezTo>
                    <a:pt x="228" y="352"/>
                    <a:pt x="267" y="371"/>
                    <a:pt x="299" y="371"/>
                  </a:cubicBezTo>
                  <a:cubicBezTo>
                    <a:pt x="314" y="371"/>
                    <a:pt x="328" y="366"/>
                    <a:pt x="342" y="352"/>
                  </a:cubicBezTo>
                  <a:lnTo>
                    <a:pt x="383" y="352"/>
                  </a:lnTo>
                  <a:cubicBezTo>
                    <a:pt x="425" y="352"/>
                    <a:pt x="476" y="311"/>
                    <a:pt x="476" y="311"/>
                  </a:cubicBezTo>
                  <a:cubicBezTo>
                    <a:pt x="518" y="259"/>
                    <a:pt x="559" y="218"/>
                    <a:pt x="559" y="177"/>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42"/>
            <p:cNvSpPr/>
            <p:nvPr/>
          </p:nvSpPr>
          <p:spPr>
            <a:xfrm>
              <a:off x="4680800" y="3824300"/>
              <a:ext cx="8550" cy="7525"/>
            </a:xfrm>
            <a:custGeom>
              <a:rect b="b" l="l" r="r" t="t"/>
              <a:pathLst>
                <a:path extrusionOk="0" h="301" w="342">
                  <a:moveTo>
                    <a:pt x="83" y="1"/>
                  </a:moveTo>
                  <a:lnTo>
                    <a:pt x="0" y="259"/>
                  </a:lnTo>
                  <a:cubicBezTo>
                    <a:pt x="0" y="300"/>
                    <a:pt x="42" y="300"/>
                    <a:pt x="42" y="300"/>
                  </a:cubicBezTo>
                  <a:cubicBezTo>
                    <a:pt x="166" y="300"/>
                    <a:pt x="300" y="259"/>
                    <a:pt x="341" y="12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42"/>
            <p:cNvSpPr/>
            <p:nvPr/>
          </p:nvSpPr>
          <p:spPr>
            <a:xfrm>
              <a:off x="4698875" y="4127050"/>
              <a:ext cx="9850" cy="7450"/>
            </a:xfrm>
            <a:custGeom>
              <a:rect b="b" l="l" r="r" t="t"/>
              <a:pathLst>
                <a:path extrusionOk="0" h="298" w="394">
                  <a:moveTo>
                    <a:pt x="306" y="0"/>
                  </a:moveTo>
                  <a:cubicBezTo>
                    <a:pt x="272" y="0"/>
                    <a:pt x="239" y="13"/>
                    <a:pt x="218" y="39"/>
                  </a:cubicBezTo>
                  <a:cubicBezTo>
                    <a:pt x="135" y="39"/>
                    <a:pt x="94" y="80"/>
                    <a:pt x="53" y="122"/>
                  </a:cubicBezTo>
                  <a:cubicBezTo>
                    <a:pt x="53" y="163"/>
                    <a:pt x="53" y="163"/>
                    <a:pt x="1" y="163"/>
                  </a:cubicBezTo>
                  <a:lnTo>
                    <a:pt x="259" y="297"/>
                  </a:lnTo>
                  <a:lnTo>
                    <a:pt x="394" y="39"/>
                  </a:lnTo>
                  <a:cubicBezTo>
                    <a:pt x="373" y="13"/>
                    <a:pt x="340" y="0"/>
                    <a:pt x="30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42"/>
            <p:cNvSpPr/>
            <p:nvPr/>
          </p:nvSpPr>
          <p:spPr>
            <a:xfrm>
              <a:off x="4635550" y="4100625"/>
              <a:ext cx="14000" cy="10100"/>
            </a:xfrm>
            <a:custGeom>
              <a:rect b="b" l="l" r="r" t="t"/>
              <a:pathLst>
                <a:path extrusionOk="0" h="404" w="560">
                  <a:moveTo>
                    <a:pt x="274" y="0"/>
                  </a:moveTo>
                  <a:cubicBezTo>
                    <a:pt x="157" y="0"/>
                    <a:pt x="35" y="82"/>
                    <a:pt x="1" y="186"/>
                  </a:cubicBezTo>
                  <a:lnTo>
                    <a:pt x="518" y="403"/>
                  </a:lnTo>
                  <a:cubicBezTo>
                    <a:pt x="559" y="269"/>
                    <a:pt x="466" y="103"/>
                    <a:pt x="342" y="10"/>
                  </a:cubicBezTo>
                  <a:cubicBezTo>
                    <a:pt x="320" y="4"/>
                    <a:pt x="297" y="0"/>
                    <a:pt x="27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42"/>
            <p:cNvSpPr/>
            <p:nvPr/>
          </p:nvSpPr>
          <p:spPr>
            <a:xfrm>
              <a:off x="4724725" y="4062875"/>
              <a:ext cx="9850" cy="13475"/>
            </a:xfrm>
            <a:custGeom>
              <a:rect b="b" l="l" r="r" t="t"/>
              <a:pathLst>
                <a:path extrusionOk="0" h="539" w="394">
                  <a:moveTo>
                    <a:pt x="315" y="0"/>
                  </a:moveTo>
                  <a:cubicBezTo>
                    <a:pt x="241" y="0"/>
                    <a:pt x="154" y="44"/>
                    <a:pt x="94" y="104"/>
                  </a:cubicBezTo>
                  <a:cubicBezTo>
                    <a:pt x="94" y="104"/>
                    <a:pt x="53" y="145"/>
                    <a:pt x="53" y="187"/>
                  </a:cubicBezTo>
                  <a:cubicBezTo>
                    <a:pt x="1" y="228"/>
                    <a:pt x="1" y="280"/>
                    <a:pt x="53" y="362"/>
                  </a:cubicBezTo>
                  <a:lnTo>
                    <a:pt x="53" y="404"/>
                  </a:lnTo>
                  <a:cubicBezTo>
                    <a:pt x="53" y="445"/>
                    <a:pt x="94" y="486"/>
                    <a:pt x="135" y="538"/>
                  </a:cubicBezTo>
                  <a:lnTo>
                    <a:pt x="177" y="538"/>
                  </a:lnTo>
                  <a:lnTo>
                    <a:pt x="394" y="21"/>
                  </a:lnTo>
                  <a:cubicBezTo>
                    <a:pt x="371" y="7"/>
                    <a:pt x="344" y="0"/>
                    <a:pt x="31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42"/>
            <p:cNvSpPr/>
            <p:nvPr/>
          </p:nvSpPr>
          <p:spPr>
            <a:xfrm>
              <a:off x="4660125" y="4036600"/>
              <a:ext cx="16300" cy="14250"/>
            </a:xfrm>
            <a:custGeom>
              <a:rect b="b" l="l" r="r" t="t"/>
              <a:pathLst>
                <a:path extrusionOk="0" h="570" w="652">
                  <a:moveTo>
                    <a:pt x="297" y="0"/>
                  </a:moveTo>
                  <a:cubicBezTo>
                    <a:pt x="192" y="0"/>
                    <a:pt x="111" y="73"/>
                    <a:pt x="52" y="162"/>
                  </a:cubicBezTo>
                  <a:cubicBezTo>
                    <a:pt x="0" y="338"/>
                    <a:pt x="52" y="462"/>
                    <a:pt x="217" y="555"/>
                  </a:cubicBezTo>
                  <a:cubicBezTo>
                    <a:pt x="249" y="565"/>
                    <a:pt x="282" y="570"/>
                    <a:pt x="314" y="570"/>
                  </a:cubicBezTo>
                  <a:cubicBezTo>
                    <a:pt x="423" y="570"/>
                    <a:pt x="529" y="514"/>
                    <a:pt x="569" y="379"/>
                  </a:cubicBezTo>
                  <a:cubicBezTo>
                    <a:pt x="651" y="245"/>
                    <a:pt x="569" y="80"/>
                    <a:pt x="434" y="38"/>
                  </a:cubicBezTo>
                  <a:cubicBezTo>
                    <a:pt x="384" y="12"/>
                    <a:pt x="339" y="0"/>
                    <a:pt x="29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42"/>
            <p:cNvSpPr/>
            <p:nvPr/>
          </p:nvSpPr>
          <p:spPr>
            <a:xfrm>
              <a:off x="4614875" y="4055400"/>
              <a:ext cx="15275" cy="14125"/>
            </a:xfrm>
            <a:custGeom>
              <a:rect b="b" l="l" r="r" t="t"/>
              <a:pathLst>
                <a:path extrusionOk="0" h="565" w="611">
                  <a:moveTo>
                    <a:pt x="353" y="0"/>
                  </a:moveTo>
                  <a:cubicBezTo>
                    <a:pt x="220" y="0"/>
                    <a:pt x="122" y="82"/>
                    <a:pt x="52" y="186"/>
                  </a:cubicBezTo>
                  <a:cubicBezTo>
                    <a:pt x="1" y="320"/>
                    <a:pt x="52" y="486"/>
                    <a:pt x="218" y="527"/>
                  </a:cubicBezTo>
                  <a:cubicBezTo>
                    <a:pt x="256" y="553"/>
                    <a:pt x="297" y="565"/>
                    <a:pt x="336" y="565"/>
                  </a:cubicBezTo>
                  <a:cubicBezTo>
                    <a:pt x="437" y="565"/>
                    <a:pt x="532" y="492"/>
                    <a:pt x="569" y="403"/>
                  </a:cubicBezTo>
                  <a:cubicBezTo>
                    <a:pt x="611" y="227"/>
                    <a:pt x="569" y="103"/>
                    <a:pt x="435" y="10"/>
                  </a:cubicBezTo>
                  <a:cubicBezTo>
                    <a:pt x="406" y="3"/>
                    <a:pt x="379" y="0"/>
                    <a:pt x="35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42"/>
            <p:cNvSpPr/>
            <p:nvPr/>
          </p:nvSpPr>
          <p:spPr>
            <a:xfrm>
              <a:off x="4678475" y="4082275"/>
              <a:ext cx="16300" cy="13825"/>
            </a:xfrm>
            <a:custGeom>
              <a:rect b="b" l="l" r="r" t="t"/>
              <a:pathLst>
                <a:path extrusionOk="0" h="553" w="652">
                  <a:moveTo>
                    <a:pt x="326" y="1"/>
                  </a:moveTo>
                  <a:cubicBezTo>
                    <a:pt x="222" y="1"/>
                    <a:pt x="124" y="53"/>
                    <a:pt x="93" y="145"/>
                  </a:cubicBezTo>
                  <a:cubicBezTo>
                    <a:pt x="0" y="320"/>
                    <a:pt x="93" y="444"/>
                    <a:pt x="217" y="538"/>
                  </a:cubicBezTo>
                  <a:cubicBezTo>
                    <a:pt x="258" y="547"/>
                    <a:pt x="296" y="552"/>
                    <a:pt x="332" y="552"/>
                  </a:cubicBezTo>
                  <a:cubicBezTo>
                    <a:pt x="449" y="552"/>
                    <a:pt x="539" y="497"/>
                    <a:pt x="610" y="362"/>
                  </a:cubicBezTo>
                  <a:cubicBezTo>
                    <a:pt x="651" y="227"/>
                    <a:pt x="610" y="62"/>
                    <a:pt x="434" y="21"/>
                  </a:cubicBezTo>
                  <a:cubicBezTo>
                    <a:pt x="399" y="7"/>
                    <a:pt x="362"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42"/>
            <p:cNvSpPr/>
            <p:nvPr/>
          </p:nvSpPr>
          <p:spPr>
            <a:xfrm>
              <a:off x="4640725" y="3991375"/>
              <a:ext cx="16300" cy="14125"/>
            </a:xfrm>
            <a:custGeom>
              <a:rect b="b" l="l" r="r" t="t"/>
              <a:pathLst>
                <a:path extrusionOk="0" h="565" w="652">
                  <a:moveTo>
                    <a:pt x="321" y="0"/>
                  </a:moveTo>
                  <a:cubicBezTo>
                    <a:pt x="222" y="0"/>
                    <a:pt x="123" y="73"/>
                    <a:pt x="94" y="162"/>
                  </a:cubicBezTo>
                  <a:cubicBezTo>
                    <a:pt x="1" y="338"/>
                    <a:pt x="94" y="462"/>
                    <a:pt x="218" y="555"/>
                  </a:cubicBezTo>
                  <a:cubicBezTo>
                    <a:pt x="247" y="562"/>
                    <a:pt x="274" y="565"/>
                    <a:pt x="300" y="565"/>
                  </a:cubicBezTo>
                  <a:cubicBezTo>
                    <a:pt x="433" y="565"/>
                    <a:pt x="533" y="483"/>
                    <a:pt x="611" y="379"/>
                  </a:cubicBezTo>
                  <a:cubicBezTo>
                    <a:pt x="652" y="245"/>
                    <a:pt x="569" y="79"/>
                    <a:pt x="435" y="38"/>
                  </a:cubicBezTo>
                  <a:cubicBezTo>
                    <a:pt x="400" y="12"/>
                    <a:pt x="360" y="0"/>
                    <a:pt x="32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42"/>
            <p:cNvSpPr/>
            <p:nvPr/>
          </p:nvSpPr>
          <p:spPr>
            <a:xfrm>
              <a:off x="4705350" y="4017800"/>
              <a:ext cx="16300" cy="14125"/>
            </a:xfrm>
            <a:custGeom>
              <a:rect b="b" l="l" r="r" t="t"/>
              <a:pathLst>
                <a:path extrusionOk="0" h="565" w="652">
                  <a:moveTo>
                    <a:pt x="338" y="0"/>
                  </a:moveTo>
                  <a:cubicBezTo>
                    <a:pt x="212" y="0"/>
                    <a:pt x="119" y="80"/>
                    <a:pt x="52" y="180"/>
                  </a:cubicBezTo>
                  <a:cubicBezTo>
                    <a:pt x="0" y="315"/>
                    <a:pt x="93" y="480"/>
                    <a:pt x="218" y="532"/>
                  </a:cubicBezTo>
                  <a:cubicBezTo>
                    <a:pt x="255" y="555"/>
                    <a:pt x="294" y="565"/>
                    <a:pt x="333" y="565"/>
                  </a:cubicBezTo>
                  <a:cubicBezTo>
                    <a:pt x="435" y="565"/>
                    <a:pt x="532" y="495"/>
                    <a:pt x="569" y="397"/>
                  </a:cubicBezTo>
                  <a:cubicBezTo>
                    <a:pt x="652" y="222"/>
                    <a:pt x="569" y="98"/>
                    <a:pt x="435" y="15"/>
                  </a:cubicBezTo>
                  <a:cubicBezTo>
                    <a:pt x="401" y="5"/>
                    <a:pt x="369"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42"/>
            <p:cNvSpPr/>
            <p:nvPr/>
          </p:nvSpPr>
          <p:spPr>
            <a:xfrm>
              <a:off x="4577400" y="4075025"/>
              <a:ext cx="7525" cy="8800"/>
            </a:xfrm>
            <a:custGeom>
              <a:rect b="b" l="l" r="r" t="t"/>
              <a:pathLst>
                <a:path extrusionOk="0" h="352" w="301">
                  <a:moveTo>
                    <a:pt x="125" y="0"/>
                  </a:moveTo>
                  <a:lnTo>
                    <a:pt x="1" y="259"/>
                  </a:lnTo>
                  <a:lnTo>
                    <a:pt x="259" y="352"/>
                  </a:lnTo>
                  <a:lnTo>
                    <a:pt x="259" y="311"/>
                  </a:lnTo>
                  <a:cubicBezTo>
                    <a:pt x="300" y="176"/>
                    <a:pt x="207" y="52"/>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42"/>
            <p:cNvSpPr/>
            <p:nvPr/>
          </p:nvSpPr>
          <p:spPr>
            <a:xfrm>
              <a:off x="4600925" y="4010400"/>
              <a:ext cx="10875" cy="13925"/>
            </a:xfrm>
            <a:custGeom>
              <a:rect b="b" l="l" r="r" t="t"/>
              <a:pathLst>
                <a:path extrusionOk="0" h="557" w="435">
                  <a:moveTo>
                    <a:pt x="218" y="1"/>
                  </a:moveTo>
                  <a:lnTo>
                    <a:pt x="0" y="518"/>
                  </a:lnTo>
                  <a:cubicBezTo>
                    <a:pt x="47" y="543"/>
                    <a:pt x="91" y="556"/>
                    <a:pt x="128" y="556"/>
                  </a:cubicBezTo>
                  <a:cubicBezTo>
                    <a:pt x="166" y="556"/>
                    <a:pt x="197" y="543"/>
                    <a:pt x="218" y="518"/>
                  </a:cubicBezTo>
                  <a:lnTo>
                    <a:pt x="259" y="518"/>
                  </a:lnTo>
                  <a:cubicBezTo>
                    <a:pt x="300" y="476"/>
                    <a:pt x="352" y="435"/>
                    <a:pt x="393" y="394"/>
                  </a:cubicBezTo>
                  <a:cubicBezTo>
                    <a:pt x="435" y="218"/>
                    <a:pt x="352" y="94"/>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42"/>
            <p:cNvSpPr/>
            <p:nvPr/>
          </p:nvSpPr>
          <p:spPr>
            <a:xfrm>
              <a:off x="4751875" y="4002900"/>
              <a:ext cx="6475" cy="9850"/>
            </a:xfrm>
            <a:custGeom>
              <a:rect b="b" l="l" r="r" t="t"/>
              <a:pathLst>
                <a:path extrusionOk="0" h="394" w="259">
                  <a:moveTo>
                    <a:pt x="0" y="1"/>
                  </a:moveTo>
                  <a:lnTo>
                    <a:pt x="0" y="177"/>
                  </a:lnTo>
                  <a:cubicBezTo>
                    <a:pt x="0" y="259"/>
                    <a:pt x="42" y="301"/>
                    <a:pt x="124" y="352"/>
                  </a:cubicBezTo>
                  <a:lnTo>
                    <a:pt x="166" y="394"/>
                  </a:lnTo>
                  <a:lnTo>
                    <a:pt x="259" y="13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42"/>
            <p:cNvSpPr/>
            <p:nvPr/>
          </p:nvSpPr>
          <p:spPr>
            <a:xfrm>
              <a:off x="4687250" y="3977050"/>
              <a:ext cx="13975" cy="9650"/>
            </a:xfrm>
            <a:custGeom>
              <a:rect b="b" l="l" r="r" t="t"/>
              <a:pathLst>
                <a:path extrusionOk="0" h="386" w="559">
                  <a:moveTo>
                    <a:pt x="42" y="1"/>
                  </a:moveTo>
                  <a:lnTo>
                    <a:pt x="42" y="1"/>
                  </a:lnTo>
                  <a:cubicBezTo>
                    <a:pt x="1" y="135"/>
                    <a:pt x="42" y="259"/>
                    <a:pt x="125" y="352"/>
                  </a:cubicBezTo>
                  <a:lnTo>
                    <a:pt x="166" y="352"/>
                  </a:lnTo>
                  <a:cubicBezTo>
                    <a:pt x="215" y="375"/>
                    <a:pt x="259" y="386"/>
                    <a:pt x="300" y="386"/>
                  </a:cubicBezTo>
                  <a:cubicBezTo>
                    <a:pt x="408" y="386"/>
                    <a:pt x="492" y="315"/>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42"/>
            <p:cNvSpPr/>
            <p:nvPr/>
          </p:nvSpPr>
          <p:spPr>
            <a:xfrm>
              <a:off x="4627800" y="3953550"/>
              <a:ext cx="8825" cy="6725"/>
            </a:xfrm>
            <a:custGeom>
              <a:rect b="b" l="l" r="r" t="t"/>
              <a:pathLst>
                <a:path extrusionOk="0" h="269" w="353">
                  <a:moveTo>
                    <a:pt x="94" y="0"/>
                  </a:moveTo>
                  <a:lnTo>
                    <a:pt x="1" y="259"/>
                  </a:lnTo>
                  <a:lnTo>
                    <a:pt x="52" y="259"/>
                  </a:lnTo>
                  <a:cubicBezTo>
                    <a:pt x="73" y="265"/>
                    <a:pt x="93" y="269"/>
                    <a:pt x="114" y="269"/>
                  </a:cubicBezTo>
                  <a:cubicBezTo>
                    <a:pt x="218" y="269"/>
                    <a:pt x="318" y="186"/>
                    <a:pt x="352" y="83"/>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42"/>
            <p:cNvSpPr/>
            <p:nvPr/>
          </p:nvSpPr>
          <p:spPr>
            <a:xfrm>
              <a:off x="4646150" y="4255950"/>
              <a:ext cx="9850" cy="6500"/>
            </a:xfrm>
            <a:custGeom>
              <a:rect b="b" l="l" r="r" t="t"/>
              <a:pathLst>
                <a:path extrusionOk="0" h="260" w="394">
                  <a:moveTo>
                    <a:pt x="218" y="1"/>
                  </a:moveTo>
                  <a:cubicBezTo>
                    <a:pt x="177" y="1"/>
                    <a:pt x="135" y="52"/>
                    <a:pt x="94" y="94"/>
                  </a:cubicBezTo>
                  <a:lnTo>
                    <a:pt x="42" y="135"/>
                  </a:lnTo>
                  <a:cubicBezTo>
                    <a:pt x="42" y="135"/>
                    <a:pt x="1" y="135"/>
                    <a:pt x="1" y="176"/>
                  </a:cubicBezTo>
                  <a:lnTo>
                    <a:pt x="259" y="259"/>
                  </a:lnTo>
                  <a:lnTo>
                    <a:pt x="39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42"/>
            <p:cNvSpPr/>
            <p:nvPr/>
          </p:nvSpPr>
          <p:spPr>
            <a:xfrm>
              <a:off x="4582575" y="4229275"/>
              <a:ext cx="14225" cy="9650"/>
            </a:xfrm>
            <a:custGeom>
              <a:rect b="b" l="l" r="r" t="t"/>
              <a:pathLst>
                <a:path extrusionOk="0" h="386" w="569">
                  <a:moveTo>
                    <a:pt x="236" y="1"/>
                  </a:moveTo>
                  <a:cubicBezTo>
                    <a:pt x="135" y="1"/>
                    <a:pt x="38" y="71"/>
                    <a:pt x="0" y="168"/>
                  </a:cubicBezTo>
                  <a:lnTo>
                    <a:pt x="517" y="385"/>
                  </a:lnTo>
                  <a:cubicBezTo>
                    <a:pt x="569" y="251"/>
                    <a:pt x="476" y="86"/>
                    <a:pt x="352" y="34"/>
                  </a:cubicBezTo>
                  <a:cubicBezTo>
                    <a:pt x="315" y="11"/>
                    <a:pt x="275" y="1"/>
                    <a:pt x="2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42"/>
            <p:cNvSpPr/>
            <p:nvPr/>
          </p:nvSpPr>
          <p:spPr>
            <a:xfrm>
              <a:off x="4672000" y="4191750"/>
              <a:ext cx="9850" cy="13825"/>
            </a:xfrm>
            <a:custGeom>
              <a:rect b="b" l="l" r="r" t="t"/>
              <a:pathLst>
                <a:path extrusionOk="0" h="553" w="394">
                  <a:moveTo>
                    <a:pt x="263" y="1"/>
                  </a:moveTo>
                  <a:cubicBezTo>
                    <a:pt x="202" y="1"/>
                    <a:pt x="141" y="24"/>
                    <a:pt x="94" y="77"/>
                  </a:cubicBezTo>
                  <a:cubicBezTo>
                    <a:pt x="94" y="118"/>
                    <a:pt x="42" y="118"/>
                    <a:pt x="42" y="160"/>
                  </a:cubicBezTo>
                  <a:cubicBezTo>
                    <a:pt x="1" y="201"/>
                    <a:pt x="1" y="294"/>
                    <a:pt x="1" y="336"/>
                  </a:cubicBezTo>
                  <a:cubicBezTo>
                    <a:pt x="42" y="336"/>
                    <a:pt x="42" y="377"/>
                    <a:pt x="42" y="377"/>
                  </a:cubicBezTo>
                  <a:cubicBezTo>
                    <a:pt x="42" y="418"/>
                    <a:pt x="94" y="460"/>
                    <a:pt x="135" y="501"/>
                  </a:cubicBezTo>
                  <a:cubicBezTo>
                    <a:pt x="176" y="501"/>
                    <a:pt x="176" y="501"/>
                    <a:pt x="176" y="553"/>
                  </a:cubicBezTo>
                  <a:lnTo>
                    <a:pt x="394" y="36"/>
                  </a:lnTo>
                  <a:cubicBezTo>
                    <a:pt x="354" y="14"/>
                    <a:pt x="308" y="1"/>
                    <a:pt x="26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42"/>
            <p:cNvSpPr/>
            <p:nvPr/>
          </p:nvSpPr>
          <p:spPr>
            <a:xfrm>
              <a:off x="4607375" y="4165125"/>
              <a:ext cx="15275" cy="13800"/>
            </a:xfrm>
            <a:custGeom>
              <a:rect b="b" l="l" r="r" t="t"/>
              <a:pathLst>
                <a:path extrusionOk="0" h="552" w="611">
                  <a:moveTo>
                    <a:pt x="320" y="0"/>
                  </a:moveTo>
                  <a:cubicBezTo>
                    <a:pt x="203" y="0"/>
                    <a:pt x="114" y="56"/>
                    <a:pt x="42" y="191"/>
                  </a:cubicBezTo>
                  <a:cubicBezTo>
                    <a:pt x="1" y="325"/>
                    <a:pt x="42" y="491"/>
                    <a:pt x="218" y="532"/>
                  </a:cubicBezTo>
                  <a:cubicBezTo>
                    <a:pt x="251" y="545"/>
                    <a:pt x="286" y="551"/>
                    <a:pt x="321" y="551"/>
                  </a:cubicBezTo>
                  <a:cubicBezTo>
                    <a:pt x="427" y="551"/>
                    <a:pt x="528" y="491"/>
                    <a:pt x="559" y="367"/>
                  </a:cubicBezTo>
                  <a:cubicBezTo>
                    <a:pt x="611" y="232"/>
                    <a:pt x="559" y="67"/>
                    <a:pt x="435" y="15"/>
                  </a:cubicBezTo>
                  <a:cubicBezTo>
                    <a:pt x="394" y="5"/>
                    <a:pt x="3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42"/>
            <p:cNvSpPr/>
            <p:nvPr/>
          </p:nvSpPr>
          <p:spPr>
            <a:xfrm>
              <a:off x="4562150" y="4184050"/>
              <a:ext cx="15275" cy="14150"/>
            </a:xfrm>
            <a:custGeom>
              <a:rect b="b" l="l" r="r" t="t"/>
              <a:pathLst>
                <a:path extrusionOk="0" h="566" w="611">
                  <a:moveTo>
                    <a:pt x="294" y="0"/>
                  </a:moveTo>
                  <a:cubicBezTo>
                    <a:pt x="176" y="0"/>
                    <a:pt x="79" y="71"/>
                    <a:pt x="42" y="168"/>
                  </a:cubicBezTo>
                  <a:cubicBezTo>
                    <a:pt x="1" y="292"/>
                    <a:pt x="42" y="468"/>
                    <a:pt x="218" y="550"/>
                  </a:cubicBezTo>
                  <a:cubicBezTo>
                    <a:pt x="244" y="560"/>
                    <a:pt x="271" y="565"/>
                    <a:pt x="298" y="565"/>
                  </a:cubicBezTo>
                  <a:cubicBezTo>
                    <a:pt x="411" y="565"/>
                    <a:pt x="526" y="485"/>
                    <a:pt x="559" y="385"/>
                  </a:cubicBezTo>
                  <a:cubicBezTo>
                    <a:pt x="611" y="251"/>
                    <a:pt x="559" y="85"/>
                    <a:pt x="435" y="34"/>
                  </a:cubicBezTo>
                  <a:cubicBezTo>
                    <a:pt x="386" y="11"/>
                    <a:pt x="338" y="0"/>
                    <a:pt x="2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42"/>
            <p:cNvSpPr/>
            <p:nvPr/>
          </p:nvSpPr>
          <p:spPr>
            <a:xfrm>
              <a:off x="4625725" y="4210350"/>
              <a:ext cx="16325" cy="13825"/>
            </a:xfrm>
            <a:custGeom>
              <a:rect b="b" l="l" r="r" t="t"/>
              <a:pathLst>
                <a:path extrusionOk="0" h="553" w="653">
                  <a:moveTo>
                    <a:pt x="338" y="1"/>
                  </a:moveTo>
                  <a:cubicBezTo>
                    <a:pt x="230" y="1"/>
                    <a:pt x="123" y="56"/>
                    <a:pt x="84" y="191"/>
                  </a:cubicBezTo>
                  <a:cubicBezTo>
                    <a:pt x="1" y="326"/>
                    <a:pt x="84" y="491"/>
                    <a:pt x="218" y="532"/>
                  </a:cubicBezTo>
                  <a:cubicBezTo>
                    <a:pt x="264" y="546"/>
                    <a:pt x="306" y="552"/>
                    <a:pt x="345" y="552"/>
                  </a:cubicBezTo>
                  <a:cubicBezTo>
                    <a:pt x="456" y="552"/>
                    <a:pt x="539" y="500"/>
                    <a:pt x="601" y="408"/>
                  </a:cubicBezTo>
                  <a:cubicBezTo>
                    <a:pt x="652" y="233"/>
                    <a:pt x="559" y="67"/>
                    <a:pt x="435" y="15"/>
                  </a:cubicBezTo>
                  <a:cubicBezTo>
                    <a:pt x="404" y="6"/>
                    <a:pt x="371" y="1"/>
                    <a:pt x="33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42"/>
            <p:cNvSpPr/>
            <p:nvPr/>
          </p:nvSpPr>
          <p:spPr>
            <a:xfrm>
              <a:off x="4588000" y="4119875"/>
              <a:ext cx="16300" cy="13800"/>
            </a:xfrm>
            <a:custGeom>
              <a:rect b="b" l="l" r="r" t="t"/>
              <a:pathLst>
                <a:path extrusionOk="0" h="552" w="652">
                  <a:moveTo>
                    <a:pt x="332" y="0"/>
                  </a:moveTo>
                  <a:cubicBezTo>
                    <a:pt x="226" y="0"/>
                    <a:pt x="125" y="49"/>
                    <a:pt x="94" y="150"/>
                  </a:cubicBezTo>
                  <a:cubicBezTo>
                    <a:pt x="0" y="326"/>
                    <a:pt x="94" y="491"/>
                    <a:pt x="218" y="533"/>
                  </a:cubicBezTo>
                  <a:cubicBezTo>
                    <a:pt x="251" y="545"/>
                    <a:pt x="286" y="552"/>
                    <a:pt x="321" y="552"/>
                  </a:cubicBezTo>
                  <a:cubicBezTo>
                    <a:pt x="429" y="552"/>
                    <a:pt x="540" y="492"/>
                    <a:pt x="610" y="367"/>
                  </a:cubicBezTo>
                  <a:cubicBezTo>
                    <a:pt x="652" y="233"/>
                    <a:pt x="559" y="67"/>
                    <a:pt x="435" y="16"/>
                  </a:cubicBezTo>
                  <a:cubicBezTo>
                    <a:pt x="402" y="6"/>
                    <a:pt x="367"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42"/>
            <p:cNvSpPr/>
            <p:nvPr/>
          </p:nvSpPr>
          <p:spPr>
            <a:xfrm>
              <a:off x="4652625" y="4146450"/>
              <a:ext cx="16300" cy="13550"/>
            </a:xfrm>
            <a:custGeom>
              <a:rect b="b" l="l" r="r" t="t"/>
              <a:pathLst>
                <a:path extrusionOk="0" h="542" w="652">
                  <a:moveTo>
                    <a:pt x="297" y="1"/>
                  </a:moveTo>
                  <a:cubicBezTo>
                    <a:pt x="191" y="1"/>
                    <a:pt x="108" y="74"/>
                    <a:pt x="42" y="162"/>
                  </a:cubicBezTo>
                  <a:cubicBezTo>
                    <a:pt x="0" y="297"/>
                    <a:pt x="42" y="462"/>
                    <a:pt x="217" y="504"/>
                  </a:cubicBezTo>
                  <a:cubicBezTo>
                    <a:pt x="255" y="530"/>
                    <a:pt x="296" y="541"/>
                    <a:pt x="336" y="541"/>
                  </a:cubicBezTo>
                  <a:cubicBezTo>
                    <a:pt x="436" y="541"/>
                    <a:pt x="529" y="468"/>
                    <a:pt x="559" y="380"/>
                  </a:cubicBezTo>
                  <a:cubicBezTo>
                    <a:pt x="652" y="245"/>
                    <a:pt x="559" y="80"/>
                    <a:pt x="434" y="38"/>
                  </a:cubicBezTo>
                  <a:cubicBezTo>
                    <a:pt x="385" y="12"/>
                    <a:pt x="339" y="1"/>
                    <a:pt x="29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42"/>
            <p:cNvSpPr/>
            <p:nvPr/>
          </p:nvSpPr>
          <p:spPr>
            <a:xfrm>
              <a:off x="4524425" y="4203225"/>
              <a:ext cx="6475" cy="9850"/>
            </a:xfrm>
            <a:custGeom>
              <a:rect b="b" l="l" r="r" t="t"/>
              <a:pathLst>
                <a:path extrusionOk="0" h="394" w="259">
                  <a:moveTo>
                    <a:pt x="93" y="1"/>
                  </a:moveTo>
                  <a:lnTo>
                    <a:pt x="0" y="259"/>
                  </a:lnTo>
                  <a:lnTo>
                    <a:pt x="259" y="393"/>
                  </a:lnTo>
                  <a:lnTo>
                    <a:pt x="259" y="259"/>
                  </a:lnTo>
                  <a:cubicBezTo>
                    <a:pt x="259" y="176"/>
                    <a:pt x="217" y="42"/>
                    <a:pt x="9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42"/>
            <p:cNvSpPr/>
            <p:nvPr/>
          </p:nvSpPr>
          <p:spPr>
            <a:xfrm>
              <a:off x="4548200" y="4139650"/>
              <a:ext cx="10875" cy="12850"/>
            </a:xfrm>
            <a:custGeom>
              <a:rect b="b" l="l" r="r" t="t"/>
              <a:pathLst>
                <a:path extrusionOk="0" h="514" w="435">
                  <a:moveTo>
                    <a:pt x="217" y="0"/>
                  </a:moveTo>
                  <a:lnTo>
                    <a:pt x="0" y="476"/>
                  </a:lnTo>
                  <a:cubicBezTo>
                    <a:pt x="38" y="502"/>
                    <a:pt x="79" y="514"/>
                    <a:pt x="120" y="514"/>
                  </a:cubicBezTo>
                  <a:cubicBezTo>
                    <a:pt x="223" y="514"/>
                    <a:pt x="326" y="441"/>
                    <a:pt x="393" y="352"/>
                  </a:cubicBezTo>
                  <a:cubicBezTo>
                    <a:pt x="435" y="217"/>
                    <a:pt x="341" y="52"/>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42"/>
            <p:cNvSpPr/>
            <p:nvPr/>
          </p:nvSpPr>
          <p:spPr>
            <a:xfrm>
              <a:off x="4698875" y="4131100"/>
              <a:ext cx="6500" cy="9850"/>
            </a:xfrm>
            <a:custGeom>
              <a:rect b="b" l="l" r="r" t="t"/>
              <a:pathLst>
                <a:path extrusionOk="0" h="394" w="260">
                  <a:moveTo>
                    <a:pt x="1" y="1"/>
                  </a:moveTo>
                  <a:lnTo>
                    <a:pt x="1" y="177"/>
                  </a:lnTo>
                  <a:lnTo>
                    <a:pt x="1" y="218"/>
                  </a:lnTo>
                  <a:cubicBezTo>
                    <a:pt x="53" y="301"/>
                    <a:pt x="94" y="342"/>
                    <a:pt x="177" y="394"/>
                  </a:cubicBezTo>
                  <a:lnTo>
                    <a:pt x="259" y="135"/>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42"/>
            <p:cNvSpPr/>
            <p:nvPr/>
          </p:nvSpPr>
          <p:spPr>
            <a:xfrm>
              <a:off x="4633225" y="4105275"/>
              <a:ext cx="15275" cy="9825"/>
            </a:xfrm>
            <a:custGeom>
              <a:rect b="b" l="l" r="r" t="t"/>
              <a:pathLst>
                <a:path extrusionOk="0" h="393" w="611">
                  <a:moveTo>
                    <a:pt x="94" y="0"/>
                  </a:moveTo>
                  <a:cubicBezTo>
                    <a:pt x="1" y="134"/>
                    <a:pt x="94" y="300"/>
                    <a:pt x="218" y="341"/>
                  </a:cubicBezTo>
                  <a:cubicBezTo>
                    <a:pt x="259" y="393"/>
                    <a:pt x="259" y="393"/>
                    <a:pt x="301" y="393"/>
                  </a:cubicBezTo>
                  <a:lnTo>
                    <a:pt x="352" y="393"/>
                  </a:lnTo>
                  <a:cubicBezTo>
                    <a:pt x="394" y="393"/>
                    <a:pt x="435" y="341"/>
                    <a:pt x="476" y="341"/>
                  </a:cubicBezTo>
                  <a:cubicBezTo>
                    <a:pt x="518" y="300"/>
                    <a:pt x="559" y="259"/>
                    <a:pt x="611" y="217"/>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42"/>
            <p:cNvSpPr/>
            <p:nvPr/>
          </p:nvSpPr>
          <p:spPr>
            <a:xfrm>
              <a:off x="4575075" y="4081475"/>
              <a:ext cx="8825" cy="6500"/>
            </a:xfrm>
            <a:custGeom>
              <a:rect b="b" l="l" r="r" t="t"/>
              <a:pathLst>
                <a:path extrusionOk="0" h="260" w="353">
                  <a:moveTo>
                    <a:pt x="94" y="1"/>
                  </a:moveTo>
                  <a:lnTo>
                    <a:pt x="1" y="259"/>
                  </a:lnTo>
                  <a:lnTo>
                    <a:pt x="94" y="259"/>
                  </a:lnTo>
                  <a:cubicBezTo>
                    <a:pt x="218" y="259"/>
                    <a:pt x="300" y="218"/>
                    <a:pt x="352" y="94"/>
                  </a:cubicBezTo>
                  <a:lnTo>
                    <a:pt x="9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42"/>
            <p:cNvSpPr/>
            <p:nvPr/>
          </p:nvSpPr>
          <p:spPr>
            <a:xfrm>
              <a:off x="4593425" y="4384150"/>
              <a:ext cx="9850" cy="6500"/>
            </a:xfrm>
            <a:custGeom>
              <a:rect b="b" l="l" r="r" t="t"/>
              <a:pathLst>
                <a:path extrusionOk="0" h="260" w="394">
                  <a:moveTo>
                    <a:pt x="176" y="1"/>
                  </a:moveTo>
                  <a:lnTo>
                    <a:pt x="135" y="42"/>
                  </a:lnTo>
                  <a:cubicBezTo>
                    <a:pt x="83" y="42"/>
                    <a:pt x="42" y="94"/>
                    <a:pt x="42" y="135"/>
                  </a:cubicBezTo>
                  <a:lnTo>
                    <a:pt x="1" y="177"/>
                  </a:lnTo>
                  <a:lnTo>
                    <a:pt x="259" y="259"/>
                  </a:lnTo>
                  <a:lnTo>
                    <a:pt x="3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42"/>
            <p:cNvSpPr/>
            <p:nvPr/>
          </p:nvSpPr>
          <p:spPr>
            <a:xfrm>
              <a:off x="4529850" y="4357925"/>
              <a:ext cx="12950" cy="9200"/>
            </a:xfrm>
            <a:custGeom>
              <a:rect b="b" l="l" r="r" t="t"/>
              <a:pathLst>
                <a:path extrusionOk="0" h="368" w="518">
                  <a:moveTo>
                    <a:pt x="248" y="1"/>
                  </a:moveTo>
                  <a:cubicBezTo>
                    <a:pt x="139" y="1"/>
                    <a:pt x="31" y="49"/>
                    <a:pt x="0" y="150"/>
                  </a:cubicBezTo>
                  <a:lnTo>
                    <a:pt x="476" y="368"/>
                  </a:lnTo>
                  <a:cubicBezTo>
                    <a:pt x="517" y="368"/>
                    <a:pt x="517" y="316"/>
                    <a:pt x="517" y="316"/>
                  </a:cubicBezTo>
                  <a:cubicBezTo>
                    <a:pt x="517" y="192"/>
                    <a:pt x="476" y="57"/>
                    <a:pt x="352" y="16"/>
                  </a:cubicBezTo>
                  <a:cubicBezTo>
                    <a:pt x="319" y="6"/>
                    <a:pt x="283" y="1"/>
                    <a:pt x="24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42"/>
            <p:cNvSpPr/>
            <p:nvPr/>
          </p:nvSpPr>
          <p:spPr>
            <a:xfrm>
              <a:off x="4619275" y="4319550"/>
              <a:ext cx="9850" cy="13975"/>
            </a:xfrm>
            <a:custGeom>
              <a:rect b="b" l="l" r="r" t="t"/>
              <a:pathLst>
                <a:path extrusionOk="0" h="559" w="394">
                  <a:moveTo>
                    <a:pt x="300" y="0"/>
                  </a:moveTo>
                  <a:cubicBezTo>
                    <a:pt x="176" y="0"/>
                    <a:pt x="83" y="93"/>
                    <a:pt x="42" y="176"/>
                  </a:cubicBezTo>
                  <a:cubicBezTo>
                    <a:pt x="0" y="259"/>
                    <a:pt x="0" y="393"/>
                    <a:pt x="42" y="434"/>
                  </a:cubicBezTo>
                  <a:cubicBezTo>
                    <a:pt x="83" y="476"/>
                    <a:pt x="135" y="517"/>
                    <a:pt x="176" y="558"/>
                  </a:cubicBezTo>
                  <a:lnTo>
                    <a:pt x="393" y="41"/>
                  </a:lnTo>
                  <a:cubicBezTo>
                    <a:pt x="342" y="0"/>
                    <a:pt x="300"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42"/>
            <p:cNvSpPr/>
            <p:nvPr/>
          </p:nvSpPr>
          <p:spPr>
            <a:xfrm>
              <a:off x="4554650" y="4293425"/>
              <a:ext cx="15025" cy="14150"/>
            </a:xfrm>
            <a:custGeom>
              <a:rect b="b" l="l" r="r" t="t"/>
              <a:pathLst>
                <a:path extrusionOk="0" h="566" w="601">
                  <a:moveTo>
                    <a:pt x="343" y="1"/>
                  </a:moveTo>
                  <a:cubicBezTo>
                    <a:pt x="202" y="1"/>
                    <a:pt x="76" y="76"/>
                    <a:pt x="42" y="187"/>
                  </a:cubicBezTo>
                  <a:cubicBezTo>
                    <a:pt x="1" y="311"/>
                    <a:pt x="42" y="487"/>
                    <a:pt x="218" y="528"/>
                  </a:cubicBezTo>
                  <a:cubicBezTo>
                    <a:pt x="253" y="555"/>
                    <a:pt x="292" y="566"/>
                    <a:pt x="332" y="566"/>
                  </a:cubicBezTo>
                  <a:cubicBezTo>
                    <a:pt x="431" y="566"/>
                    <a:pt x="529" y="493"/>
                    <a:pt x="559" y="404"/>
                  </a:cubicBezTo>
                  <a:cubicBezTo>
                    <a:pt x="600" y="228"/>
                    <a:pt x="559" y="104"/>
                    <a:pt x="435" y="11"/>
                  </a:cubicBezTo>
                  <a:cubicBezTo>
                    <a:pt x="404" y="4"/>
                    <a:pt x="373" y="1"/>
                    <a:pt x="34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42"/>
            <p:cNvSpPr/>
            <p:nvPr/>
          </p:nvSpPr>
          <p:spPr>
            <a:xfrm>
              <a:off x="4509425" y="4312250"/>
              <a:ext cx="15025" cy="14150"/>
            </a:xfrm>
            <a:custGeom>
              <a:rect b="b" l="l" r="r" t="t"/>
              <a:pathLst>
                <a:path extrusionOk="0" h="566" w="601">
                  <a:moveTo>
                    <a:pt x="276" y="1"/>
                  </a:moveTo>
                  <a:cubicBezTo>
                    <a:pt x="172" y="1"/>
                    <a:pt x="72" y="71"/>
                    <a:pt x="42" y="168"/>
                  </a:cubicBezTo>
                  <a:cubicBezTo>
                    <a:pt x="0" y="333"/>
                    <a:pt x="42" y="468"/>
                    <a:pt x="218" y="551"/>
                  </a:cubicBezTo>
                  <a:cubicBezTo>
                    <a:pt x="247" y="560"/>
                    <a:pt x="279" y="566"/>
                    <a:pt x="312" y="566"/>
                  </a:cubicBezTo>
                  <a:cubicBezTo>
                    <a:pt x="417" y="566"/>
                    <a:pt x="527" y="512"/>
                    <a:pt x="559" y="385"/>
                  </a:cubicBezTo>
                  <a:cubicBezTo>
                    <a:pt x="600" y="251"/>
                    <a:pt x="559" y="75"/>
                    <a:pt x="393" y="34"/>
                  </a:cubicBezTo>
                  <a:cubicBezTo>
                    <a:pt x="356" y="11"/>
                    <a:pt x="316" y="1"/>
                    <a:pt x="27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42"/>
            <p:cNvSpPr/>
            <p:nvPr/>
          </p:nvSpPr>
          <p:spPr>
            <a:xfrm>
              <a:off x="4573000" y="4338650"/>
              <a:ext cx="16050" cy="14175"/>
            </a:xfrm>
            <a:custGeom>
              <a:rect b="b" l="l" r="r" t="t"/>
              <a:pathLst>
                <a:path extrusionOk="0" h="567" w="642">
                  <a:moveTo>
                    <a:pt x="361" y="1"/>
                  </a:moveTo>
                  <a:cubicBezTo>
                    <a:pt x="243" y="1"/>
                    <a:pt x="118" y="77"/>
                    <a:pt x="84" y="187"/>
                  </a:cubicBezTo>
                  <a:cubicBezTo>
                    <a:pt x="1" y="311"/>
                    <a:pt x="84" y="487"/>
                    <a:pt x="218" y="529"/>
                  </a:cubicBezTo>
                  <a:cubicBezTo>
                    <a:pt x="253" y="555"/>
                    <a:pt x="292" y="566"/>
                    <a:pt x="333" y="566"/>
                  </a:cubicBezTo>
                  <a:cubicBezTo>
                    <a:pt x="434" y="566"/>
                    <a:pt x="541" y="493"/>
                    <a:pt x="600" y="404"/>
                  </a:cubicBezTo>
                  <a:cubicBezTo>
                    <a:pt x="642" y="229"/>
                    <a:pt x="559" y="105"/>
                    <a:pt x="435" y="12"/>
                  </a:cubicBezTo>
                  <a:cubicBezTo>
                    <a:pt x="411" y="4"/>
                    <a:pt x="387" y="1"/>
                    <a:pt x="36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42"/>
            <p:cNvSpPr/>
            <p:nvPr/>
          </p:nvSpPr>
          <p:spPr>
            <a:xfrm>
              <a:off x="4535275" y="4248100"/>
              <a:ext cx="16300" cy="13700"/>
            </a:xfrm>
            <a:custGeom>
              <a:rect b="b" l="l" r="r" t="t"/>
              <a:pathLst>
                <a:path extrusionOk="0" h="548" w="652">
                  <a:moveTo>
                    <a:pt x="337" y="0"/>
                  </a:moveTo>
                  <a:cubicBezTo>
                    <a:pt x="229" y="0"/>
                    <a:pt x="123" y="56"/>
                    <a:pt x="83" y="191"/>
                  </a:cubicBezTo>
                  <a:cubicBezTo>
                    <a:pt x="0" y="315"/>
                    <a:pt x="83" y="490"/>
                    <a:pt x="217" y="532"/>
                  </a:cubicBezTo>
                  <a:cubicBezTo>
                    <a:pt x="248" y="542"/>
                    <a:pt x="283" y="547"/>
                    <a:pt x="318" y="547"/>
                  </a:cubicBezTo>
                  <a:cubicBezTo>
                    <a:pt x="424" y="547"/>
                    <a:pt x="538" y="501"/>
                    <a:pt x="600" y="408"/>
                  </a:cubicBezTo>
                  <a:cubicBezTo>
                    <a:pt x="652" y="232"/>
                    <a:pt x="559" y="108"/>
                    <a:pt x="435" y="15"/>
                  </a:cubicBezTo>
                  <a:cubicBezTo>
                    <a:pt x="403" y="5"/>
                    <a:pt x="370"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42"/>
            <p:cNvSpPr/>
            <p:nvPr/>
          </p:nvSpPr>
          <p:spPr>
            <a:xfrm>
              <a:off x="4599900" y="4274525"/>
              <a:ext cx="15000" cy="14125"/>
            </a:xfrm>
            <a:custGeom>
              <a:rect b="b" l="l" r="r" t="t"/>
              <a:pathLst>
                <a:path extrusionOk="0" h="565" w="600">
                  <a:moveTo>
                    <a:pt x="300" y="0"/>
                  </a:moveTo>
                  <a:cubicBezTo>
                    <a:pt x="192" y="0"/>
                    <a:pt x="109" y="70"/>
                    <a:pt x="41" y="168"/>
                  </a:cubicBezTo>
                  <a:cubicBezTo>
                    <a:pt x="0" y="343"/>
                    <a:pt x="41" y="467"/>
                    <a:pt x="217" y="550"/>
                  </a:cubicBezTo>
                  <a:cubicBezTo>
                    <a:pt x="241" y="560"/>
                    <a:pt x="267" y="565"/>
                    <a:pt x="294" y="565"/>
                  </a:cubicBezTo>
                  <a:cubicBezTo>
                    <a:pt x="404" y="565"/>
                    <a:pt x="525" y="485"/>
                    <a:pt x="558" y="385"/>
                  </a:cubicBezTo>
                  <a:cubicBezTo>
                    <a:pt x="600" y="250"/>
                    <a:pt x="558" y="85"/>
                    <a:pt x="434" y="33"/>
                  </a:cubicBezTo>
                  <a:cubicBezTo>
                    <a:pt x="386" y="10"/>
                    <a:pt x="341"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42"/>
            <p:cNvSpPr/>
            <p:nvPr/>
          </p:nvSpPr>
          <p:spPr>
            <a:xfrm>
              <a:off x="4471675" y="4331425"/>
              <a:ext cx="6500" cy="9850"/>
            </a:xfrm>
            <a:custGeom>
              <a:rect b="b" l="l" r="r" t="t"/>
              <a:pathLst>
                <a:path extrusionOk="0" h="394" w="260">
                  <a:moveTo>
                    <a:pt x="94" y="1"/>
                  </a:moveTo>
                  <a:lnTo>
                    <a:pt x="1" y="259"/>
                  </a:lnTo>
                  <a:lnTo>
                    <a:pt x="259" y="394"/>
                  </a:lnTo>
                  <a:lnTo>
                    <a:pt x="259" y="259"/>
                  </a:lnTo>
                  <a:cubicBezTo>
                    <a:pt x="259" y="176"/>
                    <a:pt x="218" y="83"/>
                    <a:pt x="177" y="42"/>
                  </a:cubicBezTo>
                  <a:cubicBezTo>
                    <a:pt x="135" y="42"/>
                    <a:pt x="135" y="42"/>
                    <a:pt x="9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42"/>
            <p:cNvSpPr/>
            <p:nvPr/>
          </p:nvSpPr>
          <p:spPr>
            <a:xfrm>
              <a:off x="4495475" y="4267850"/>
              <a:ext cx="10875" cy="13225"/>
            </a:xfrm>
            <a:custGeom>
              <a:rect b="b" l="l" r="r" t="t"/>
              <a:pathLst>
                <a:path extrusionOk="0" h="529" w="435">
                  <a:moveTo>
                    <a:pt x="217" y="0"/>
                  </a:moveTo>
                  <a:lnTo>
                    <a:pt x="0" y="517"/>
                  </a:lnTo>
                  <a:cubicBezTo>
                    <a:pt x="22" y="525"/>
                    <a:pt x="46" y="528"/>
                    <a:pt x="70" y="528"/>
                  </a:cubicBezTo>
                  <a:cubicBezTo>
                    <a:pt x="182" y="528"/>
                    <a:pt x="307" y="454"/>
                    <a:pt x="341" y="352"/>
                  </a:cubicBezTo>
                  <a:cubicBezTo>
                    <a:pt x="434" y="217"/>
                    <a:pt x="383" y="93"/>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42"/>
            <p:cNvSpPr/>
            <p:nvPr/>
          </p:nvSpPr>
          <p:spPr>
            <a:xfrm>
              <a:off x="4646150" y="4260350"/>
              <a:ext cx="6500" cy="8550"/>
            </a:xfrm>
            <a:custGeom>
              <a:rect b="b" l="l" r="r" t="t"/>
              <a:pathLst>
                <a:path extrusionOk="0" h="342" w="260">
                  <a:moveTo>
                    <a:pt x="1" y="0"/>
                  </a:moveTo>
                  <a:lnTo>
                    <a:pt x="1" y="83"/>
                  </a:lnTo>
                  <a:lnTo>
                    <a:pt x="1" y="218"/>
                  </a:lnTo>
                  <a:cubicBezTo>
                    <a:pt x="42" y="259"/>
                    <a:pt x="94" y="300"/>
                    <a:pt x="177" y="342"/>
                  </a:cubicBezTo>
                  <a:lnTo>
                    <a:pt x="259" y="83"/>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42"/>
            <p:cNvSpPr/>
            <p:nvPr/>
          </p:nvSpPr>
          <p:spPr>
            <a:xfrm>
              <a:off x="4580500" y="4233475"/>
              <a:ext cx="15025" cy="9575"/>
            </a:xfrm>
            <a:custGeom>
              <a:rect b="b" l="l" r="r" t="t"/>
              <a:pathLst>
                <a:path extrusionOk="0" h="383" w="601">
                  <a:moveTo>
                    <a:pt x="83" y="0"/>
                  </a:moveTo>
                  <a:lnTo>
                    <a:pt x="83" y="0"/>
                  </a:lnTo>
                  <a:cubicBezTo>
                    <a:pt x="1" y="124"/>
                    <a:pt x="83" y="300"/>
                    <a:pt x="218" y="383"/>
                  </a:cubicBezTo>
                  <a:cubicBezTo>
                    <a:pt x="300" y="383"/>
                    <a:pt x="394" y="383"/>
                    <a:pt x="476" y="341"/>
                  </a:cubicBezTo>
                  <a:lnTo>
                    <a:pt x="600" y="217"/>
                  </a:ln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42"/>
            <p:cNvSpPr/>
            <p:nvPr/>
          </p:nvSpPr>
          <p:spPr>
            <a:xfrm>
              <a:off x="4522350" y="4209700"/>
              <a:ext cx="8550" cy="7500"/>
            </a:xfrm>
            <a:custGeom>
              <a:rect b="b" l="l" r="r" t="t"/>
              <a:pathLst>
                <a:path extrusionOk="0" h="300" w="342">
                  <a:moveTo>
                    <a:pt x="83" y="0"/>
                  </a:moveTo>
                  <a:lnTo>
                    <a:pt x="0" y="259"/>
                  </a:lnTo>
                  <a:lnTo>
                    <a:pt x="42" y="259"/>
                  </a:lnTo>
                  <a:cubicBezTo>
                    <a:pt x="42" y="300"/>
                    <a:pt x="83" y="300"/>
                    <a:pt x="83" y="300"/>
                  </a:cubicBezTo>
                  <a:lnTo>
                    <a:pt x="135" y="259"/>
                  </a:lnTo>
                  <a:lnTo>
                    <a:pt x="176" y="259"/>
                  </a:lnTo>
                  <a:cubicBezTo>
                    <a:pt x="217" y="259"/>
                    <a:pt x="259" y="217"/>
                    <a:pt x="300" y="217"/>
                  </a:cubicBezTo>
                  <a:cubicBezTo>
                    <a:pt x="300" y="176"/>
                    <a:pt x="342" y="134"/>
                    <a:pt x="342" y="134"/>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42"/>
            <p:cNvSpPr/>
            <p:nvPr/>
          </p:nvSpPr>
          <p:spPr>
            <a:xfrm>
              <a:off x="4540700" y="4512375"/>
              <a:ext cx="9575" cy="7500"/>
            </a:xfrm>
            <a:custGeom>
              <a:rect b="b" l="l" r="r" t="t"/>
              <a:pathLst>
                <a:path extrusionOk="0" h="300" w="383">
                  <a:moveTo>
                    <a:pt x="218" y="0"/>
                  </a:moveTo>
                  <a:cubicBezTo>
                    <a:pt x="125" y="41"/>
                    <a:pt x="83" y="83"/>
                    <a:pt x="42" y="134"/>
                  </a:cubicBezTo>
                  <a:cubicBezTo>
                    <a:pt x="0" y="134"/>
                    <a:pt x="0" y="176"/>
                    <a:pt x="0" y="176"/>
                  </a:cubicBezTo>
                  <a:lnTo>
                    <a:pt x="259" y="300"/>
                  </a:lnTo>
                  <a:lnTo>
                    <a:pt x="383" y="41"/>
                  </a:lnTo>
                  <a:cubicBezTo>
                    <a:pt x="300" y="0"/>
                    <a:pt x="259"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42"/>
            <p:cNvSpPr/>
            <p:nvPr/>
          </p:nvSpPr>
          <p:spPr>
            <a:xfrm>
              <a:off x="4476075" y="4486100"/>
              <a:ext cx="13975" cy="10275"/>
            </a:xfrm>
            <a:custGeom>
              <a:rect b="b" l="l" r="r" t="t"/>
              <a:pathLst>
                <a:path extrusionOk="0" h="411" w="559">
                  <a:moveTo>
                    <a:pt x="282" y="1"/>
                  </a:moveTo>
                  <a:cubicBezTo>
                    <a:pt x="191" y="1"/>
                    <a:pt x="103" y="39"/>
                    <a:pt x="42" y="100"/>
                  </a:cubicBezTo>
                  <a:cubicBezTo>
                    <a:pt x="42" y="152"/>
                    <a:pt x="42" y="152"/>
                    <a:pt x="1" y="193"/>
                  </a:cubicBezTo>
                  <a:lnTo>
                    <a:pt x="518" y="410"/>
                  </a:lnTo>
                  <a:cubicBezTo>
                    <a:pt x="559" y="358"/>
                    <a:pt x="559" y="358"/>
                    <a:pt x="559" y="317"/>
                  </a:cubicBezTo>
                  <a:cubicBezTo>
                    <a:pt x="559" y="193"/>
                    <a:pt x="518" y="58"/>
                    <a:pt x="383" y="17"/>
                  </a:cubicBezTo>
                  <a:cubicBezTo>
                    <a:pt x="350" y="6"/>
                    <a:pt x="316" y="1"/>
                    <a:pt x="28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42"/>
            <p:cNvSpPr/>
            <p:nvPr/>
          </p:nvSpPr>
          <p:spPr>
            <a:xfrm>
              <a:off x="4566550" y="4448775"/>
              <a:ext cx="9575" cy="12950"/>
            </a:xfrm>
            <a:custGeom>
              <a:rect b="b" l="l" r="r" t="t"/>
              <a:pathLst>
                <a:path extrusionOk="0" h="518" w="383">
                  <a:moveTo>
                    <a:pt x="176" y="1"/>
                  </a:moveTo>
                  <a:cubicBezTo>
                    <a:pt x="176" y="1"/>
                    <a:pt x="124" y="1"/>
                    <a:pt x="124" y="42"/>
                  </a:cubicBezTo>
                  <a:cubicBezTo>
                    <a:pt x="83" y="42"/>
                    <a:pt x="42" y="94"/>
                    <a:pt x="42" y="176"/>
                  </a:cubicBezTo>
                  <a:cubicBezTo>
                    <a:pt x="0" y="218"/>
                    <a:pt x="0" y="259"/>
                    <a:pt x="0" y="300"/>
                  </a:cubicBezTo>
                  <a:cubicBezTo>
                    <a:pt x="42" y="394"/>
                    <a:pt x="83" y="476"/>
                    <a:pt x="176" y="518"/>
                  </a:cubicBez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42"/>
            <p:cNvSpPr/>
            <p:nvPr/>
          </p:nvSpPr>
          <p:spPr>
            <a:xfrm>
              <a:off x="4501925" y="4422100"/>
              <a:ext cx="15025" cy="13575"/>
            </a:xfrm>
            <a:custGeom>
              <a:rect b="b" l="l" r="r" t="t"/>
              <a:pathLst>
                <a:path extrusionOk="0" h="543" w="601">
                  <a:moveTo>
                    <a:pt x="272" y="1"/>
                  </a:moveTo>
                  <a:cubicBezTo>
                    <a:pt x="172" y="1"/>
                    <a:pt x="72" y="71"/>
                    <a:pt x="42" y="168"/>
                  </a:cubicBezTo>
                  <a:cubicBezTo>
                    <a:pt x="1" y="292"/>
                    <a:pt x="42" y="468"/>
                    <a:pt x="218" y="509"/>
                  </a:cubicBezTo>
                  <a:cubicBezTo>
                    <a:pt x="252" y="532"/>
                    <a:pt x="291" y="543"/>
                    <a:pt x="330" y="543"/>
                  </a:cubicBezTo>
                  <a:cubicBezTo>
                    <a:pt x="429" y="543"/>
                    <a:pt x="529" y="475"/>
                    <a:pt x="559" y="385"/>
                  </a:cubicBezTo>
                  <a:cubicBezTo>
                    <a:pt x="600" y="251"/>
                    <a:pt x="559" y="75"/>
                    <a:pt x="383" y="34"/>
                  </a:cubicBezTo>
                  <a:cubicBezTo>
                    <a:pt x="349" y="11"/>
                    <a:pt x="311"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42"/>
            <p:cNvSpPr/>
            <p:nvPr/>
          </p:nvSpPr>
          <p:spPr>
            <a:xfrm>
              <a:off x="4456700" y="4440925"/>
              <a:ext cx="15000" cy="13675"/>
            </a:xfrm>
            <a:custGeom>
              <a:rect b="b" l="l" r="r" t="t"/>
              <a:pathLst>
                <a:path extrusionOk="0" h="547" w="600">
                  <a:moveTo>
                    <a:pt x="290" y="0"/>
                  </a:moveTo>
                  <a:cubicBezTo>
                    <a:pt x="184" y="0"/>
                    <a:pt x="73" y="56"/>
                    <a:pt x="42" y="191"/>
                  </a:cubicBezTo>
                  <a:cubicBezTo>
                    <a:pt x="0" y="315"/>
                    <a:pt x="42" y="490"/>
                    <a:pt x="176" y="532"/>
                  </a:cubicBezTo>
                  <a:cubicBezTo>
                    <a:pt x="215" y="541"/>
                    <a:pt x="254" y="547"/>
                    <a:pt x="292" y="547"/>
                  </a:cubicBezTo>
                  <a:cubicBezTo>
                    <a:pt x="416" y="547"/>
                    <a:pt x="527" y="491"/>
                    <a:pt x="559" y="356"/>
                  </a:cubicBezTo>
                  <a:cubicBezTo>
                    <a:pt x="600" y="232"/>
                    <a:pt x="559" y="56"/>
                    <a:pt x="383" y="15"/>
                  </a:cubicBezTo>
                  <a:cubicBezTo>
                    <a:pt x="354" y="5"/>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42"/>
            <p:cNvSpPr/>
            <p:nvPr/>
          </p:nvSpPr>
          <p:spPr>
            <a:xfrm>
              <a:off x="4520275" y="4467325"/>
              <a:ext cx="16050" cy="14050"/>
            </a:xfrm>
            <a:custGeom>
              <a:rect b="b" l="l" r="r" t="t"/>
              <a:pathLst>
                <a:path extrusionOk="0" h="562" w="642">
                  <a:moveTo>
                    <a:pt x="314" y="1"/>
                  </a:moveTo>
                  <a:cubicBezTo>
                    <a:pt x="214" y="1"/>
                    <a:pt x="113" y="71"/>
                    <a:pt x="83" y="168"/>
                  </a:cubicBezTo>
                  <a:cubicBezTo>
                    <a:pt x="1" y="293"/>
                    <a:pt x="83" y="468"/>
                    <a:pt x="218" y="551"/>
                  </a:cubicBezTo>
                  <a:cubicBezTo>
                    <a:pt x="240" y="558"/>
                    <a:pt x="263" y="562"/>
                    <a:pt x="288" y="562"/>
                  </a:cubicBezTo>
                  <a:cubicBezTo>
                    <a:pt x="400" y="562"/>
                    <a:pt x="525" y="488"/>
                    <a:pt x="559" y="386"/>
                  </a:cubicBezTo>
                  <a:cubicBezTo>
                    <a:pt x="642" y="251"/>
                    <a:pt x="559" y="75"/>
                    <a:pt x="425" y="34"/>
                  </a:cubicBezTo>
                  <a:cubicBezTo>
                    <a:pt x="390" y="11"/>
                    <a:pt x="352"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42"/>
            <p:cNvSpPr/>
            <p:nvPr/>
          </p:nvSpPr>
          <p:spPr>
            <a:xfrm>
              <a:off x="4482550" y="4376400"/>
              <a:ext cx="16050" cy="14050"/>
            </a:xfrm>
            <a:custGeom>
              <a:rect b="b" l="l" r="r" t="t"/>
              <a:pathLst>
                <a:path extrusionOk="0" h="562" w="642">
                  <a:moveTo>
                    <a:pt x="360" y="0"/>
                  </a:moveTo>
                  <a:cubicBezTo>
                    <a:pt x="241" y="0"/>
                    <a:pt x="110" y="76"/>
                    <a:pt x="42" y="187"/>
                  </a:cubicBezTo>
                  <a:cubicBezTo>
                    <a:pt x="0" y="311"/>
                    <a:pt x="83" y="487"/>
                    <a:pt x="217" y="528"/>
                  </a:cubicBezTo>
                  <a:cubicBezTo>
                    <a:pt x="252" y="551"/>
                    <a:pt x="291" y="561"/>
                    <a:pt x="329" y="561"/>
                  </a:cubicBezTo>
                  <a:cubicBezTo>
                    <a:pt x="429" y="561"/>
                    <a:pt x="529" y="493"/>
                    <a:pt x="558" y="404"/>
                  </a:cubicBezTo>
                  <a:cubicBezTo>
                    <a:pt x="641" y="270"/>
                    <a:pt x="558" y="94"/>
                    <a:pt x="434" y="11"/>
                  </a:cubicBezTo>
                  <a:cubicBezTo>
                    <a:pt x="411" y="4"/>
                    <a:pt x="386" y="0"/>
                    <a:pt x="36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42"/>
            <p:cNvSpPr/>
            <p:nvPr/>
          </p:nvSpPr>
          <p:spPr>
            <a:xfrm>
              <a:off x="4547150" y="4403150"/>
              <a:ext cx="15025" cy="13725"/>
            </a:xfrm>
            <a:custGeom>
              <a:rect b="b" l="l" r="r" t="t"/>
              <a:pathLst>
                <a:path extrusionOk="0" h="549" w="601">
                  <a:moveTo>
                    <a:pt x="307" y="1"/>
                  </a:moveTo>
                  <a:cubicBezTo>
                    <a:pt x="181" y="1"/>
                    <a:pt x="73" y="49"/>
                    <a:pt x="42" y="151"/>
                  </a:cubicBezTo>
                  <a:cubicBezTo>
                    <a:pt x="1" y="316"/>
                    <a:pt x="42" y="492"/>
                    <a:pt x="218" y="533"/>
                  </a:cubicBezTo>
                  <a:cubicBezTo>
                    <a:pt x="247" y="543"/>
                    <a:pt x="279" y="548"/>
                    <a:pt x="312" y="548"/>
                  </a:cubicBezTo>
                  <a:cubicBezTo>
                    <a:pt x="418" y="548"/>
                    <a:pt x="528" y="494"/>
                    <a:pt x="559" y="368"/>
                  </a:cubicBezTo>
                  <a:cubicBezTo>
                    <a:pt x="601" y="233"/>
                    <a:pt x="559" y="58"/>
                    <a:pt x="435" y="16"/>
                  </a:cubicBezTo>
                  <a:cubicBezTo>
                    <a:pt x="392" y="6"/>
                    <a:pt x="349" y="1"/>
                    <a:pt x="3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42"/>
            <p:cNvSpPr/>
            <p:nvPr/>
          </p:nvSpPr>
          <p:spPr>
            <a:xfrm>
              <a:off x="4418950" y="4460675"/>
              <a:ext cx="6500" cy="8550"/>
            </a:xfrm>
            <a:custGeom>
              <a:rect b="b" l="l" r="r" t="t"/>
              <a:pathLst>
                <a:path extrusionOk="0" h="342" w="260">
                  <a:moveTo>
                    <a:pt x="83" y="0"/>
                  </a:moveTo>
                  <a:lnTo>
                    <a:pt x="1" y="259"/>
                  </a:lnTo>
                  <a:lnTo>
                    <a:pt x="259" y="341"/>
                  </a:lnTo>
                  <a:lnTo>
                    <a:pt x="259" y="217"/>
                  </a:lnTo>
                  <a:cubicBezTo>
                    <a:pt x="259" y="135"/>
                    <a:pt x="21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42"/>
            <p:cNvSpPr/>
            <p:nvPr/>
          </p:nvSpPr>
          <p:spPr>
            <a:xfrm>
              <a:off x="4442725" y="4396050"/>
              <a:ext cx="10625" cy="13375"/>
            </a:xfrm>
            <a:custGeom>
              <a:rect b="b" l="l" r="r" t="t"/>
              <a:pathLst>
                <a:path extrusionOk="0" h="535" w="425">
                  <a:moveTo>
                    <a:pt x="218" y="0"/>
                  </a:moveTo>
                  <a:lnTo>
                    <a:pt x="1" y="517"/>
                  </a:lnTo>
                  <a:lnTo>
                    <a:pt x="42" y="517"/>
                  </a:lnTo>
                  <a:cubicBezTo>
                    <a:pt x="67" y="530"/>
                    <a:pt x="92" y="535"/>
                    <a:pt x="117" y="535"/>
                  </a:cubicBezTo>
                  <a:cubicBezTo>
                    <a:pt x="179" y="535"/>
                    <a:pt x="242" y="505"/>
                    <a:pt x="301" y="476"/>
                  </a:cubicBezTo>
                  <a:lnTo>
                    <a:pt x="342" y="435"/>
                  </a:lnTo>
                  <a:lnTo>
                    <a:pt x="342" y="342"/>
                  </a:lnTo>
                  <a:cubicBezTo>
                    <a:pt x="425" y="218"/>
                    <a:pt x="342" y="83"/>
                    <a:pt x="259" y="42"/>
                  </a:cubicBezTo>
                  <a:cubicBezTo>
                    <a:pt x="259" y="0"/>
                    <a:pt x="218"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42"/>
            <p:cNvSpPr/>
            <p:nvPr/>
          </p:nvSpPr>
          <p:spPr>
            <a:xfrm>
              <a:off x="4593425" y="4388550"/>
              <a:ext cx="6500" cy="8550"/>
            </a:xfrm>
            <a:custGeom>
              <a:rect b="b" l="l" r="r" t="t"/>
              <a:pathLst>
                <a:path extrusionOk="0" h="342" w="260">
                  <a:moveTo>
                    <a:pt x="1" y="1"/>
                  </a:moveTo>
                  <a:lnTo>
                    <a:pt x="1" y="176"/>
                  </a:lnTo>
                  <a:cubicBezTo>
                    <a:pt x="1" y="218"/>
                    <a:pt x="42" y="300"/>
                    <a:pt x="135" y="342"/>
                  </a:cubicBezTo>
                  <a:lnTo>
                    <a:pt x="176" y="342"/>
                  </a:lnTo>
                  <a:lnTo>
                    <a:pt x="259" y="83"/>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42"/>
            <p:cNvSpPr/>
            <p:nvPr/>
          </p:nvSpPr>
          <p:spPr>
            <a:xfrm>
              <a:off x="4528800" y="4361675"/>
              <a:ext cx="12950" cy="10025"/>
            </a:xfrm>
            <a:custGeom>
              <a:rect b="b" l="l" r="r" t="t"/>
              <a:pathLst>
                <a:path extrusionOk="0" h="401" w="518">
                  <a:moveTo>
                    <a:pt x="42" y="0"/>
                  </a:moveTo>
                  <a:cubicBezTo>
                    <a:pt x="1" y="42"/>
                    <a:pt x="1" y="83"/>
                    <a:pt x="1" y="124"/>
                  </a:cubicBezTo>
                  <a:cubicBezTo>
                    <a:pt x="1" y="166"/>
                    <a:pt x="1" y="218"/>
                    <a:pt x="42" y="218"/>
                  </a:cubicBezTo>
                  <a:lnTo>
                    <a:pt x="42" y="259"/>
                  </a:lnTo>
                  <a:lnTo>
                    <a:pt x="177" y="383"/>
                  </a:lnTo>
                  <a:cubicBezTo>
                    <a:pt x="201" y="395"/>
                    <a:pt x="225" y="400"/>
                    <a:pt x="250" y="400"/>
                  </a:cubicBezTo>
                  <a:cubicBezTo>
                    <a:pt x="309" y="400"/>
                    <a:pt x="369" y="371"/>
                    <a:pt x="435" y="342"/>
                  </a:cubicBezTo>
                  <a:cubicBezTo>
                    <a:pt x="476" y="342"/>
                    <a:pt x="518" y="300"/>
                    <a:pt x="518" y="218"/>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42"/>
            <p:cNvSpPr/>
            <p:nvPr/>
          </p:nvSpPr>
          <p:spPr>
            <a:xfrm>
              <a:off x="4468575" y="4337900"/>
              <a:ext cx="9600" cy="7525"/>
            </a:xfrm>
            <a:custGeom>
              <a:rect b="b" l="l" r="r" t="t"/>
              <a:pathLst>
                <a:path extrusionOk="0" h="301" w="384">
                  <a:moveTo>
                    <a:pt x="125" y="0"/>
                  </a:moveTo>
                  <a:lnTo>
                    <a:pt x="1" y="259"/>
                  </a:lnTo>
                  <a:cubicBezTo>
                    <a:pt x="42" y="259"/>
                    <a:pt x="42" y="300"/>
                    <a:pt x="84" y="300"/>
                  </a:cubicBezTo>
                  <a:lnTo>
                    <a:pt x="166" y="300"/>
                  </a:lnTo>
                  <a:cubicBezTo>
                    <a:pt x="259" y="259"/>
                    <a:pt x="342" y="217"/>
                    <a:pt x="383" y="135"/>
                  </a:cubicBezTo>
                  <a:lnTo>
                    <a:pt x="1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42"/>
            <p:cNvSpPr/>
            <p:nvPr/>
          </p:nvSpPr>
          <p:spPr>
            <a:xfrm>
              <a:off x="4487975" y="4640825"/>
              <a:ext cx="8550" cy="7275"/>
            </a:xfrm>
            <a:custGeom>
              <a:rect b="b" l="l" r="r" t="t"/>
              <a:pathLst>
                <a:path extrusionOk="0" h="291" w="342">
                  <a:moveTo>
                    <a:pt x="279" y="1"/>
                  </a:moveTo>
                  <a:cubicBezTo>
                    <a:pt x="259" y="1"/>
                    <a:pt x="238" y="11"/>
                    <a:pt x="217" y="32"/>
                  </a:cubicBezTo>
                  <a:cubicBezTo>
                    <a:pt x="124" y="32"/>
                    <a:pt x="83" y="32"/>
                    <a:pt x="42" y="73"/>
                  </a:cubicBezTo>
                  <a:lnTo>
                    <a:pt x="42" y="114"/>
                  </a:lnTo>
                  <a:lnTo>
                    <a:pt x="0" y="166"/>
                  </a:lnTo>
                  <a:lnTo>
                    <a:pt x="259" y="290"/>
                  </a:lnTo>
                  <a:lnTo>
                    <a:pt x="341" y="32"/>
                  </a:lnTo>
                  <a:cubicBezTo>
                    <a:pt x="321" y="11"/>
                    <a:pt x="300" y="1"/>
                    <a:pt x="27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42"/>
            <p:cNvSpPr/>
            <p:nvPr/>
          </p:nvSpPr>
          <p:spPr>
            <a:xfrm>
              <a:off x="4423350" y="4614325"/>
              <a:ext cx="15025" cy="9975"/>
            </a:xfrm>
            <a:custGeom>
              <a:rect b="b" l="l" r="r" t="t"/>
              <a:pathLst>
                <a:path extrusionOk="0" h="399" w="601">
                  <a:moveTo>
                    <a:pt x="289" y="1"/>
                  </a:moveTo>
                  <a:cubicBezTo>
                    <a:pt x="195" y="1"/>
                    <a:pt x="104" y="47"/>
                    <a:pt x="42" y="140"/>
                  </a:cubicBezTo>
                  <a:lnTo>
                    <a:pt x="1" y="192"/>
                  </a:lnTo>
                  <a:lnTo>
                    <a:pt x="517" y="399"/>
                  </a:lnTo>
                  <a:cubicBezTo>
                    <a:pt x="600" y="233"/>
                    <a:pt x="517" y="99"/>
                    <a:pt x="383" y="16"/>
                  </a:cubicBezTo>
                  <a:cubicBezTo>
                    <a:pt x="352" y="6"/>
                    <a:pt x="320" y="1"/>
                    <a:pt x="28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42"/>
            <p:cNvSpPr/>
            <p:nvPr/>
          </p:nvSpPr>
          <p:spPr>
            <a:xfrm>
              <a:off x="4512775" y="4576625"/>
              <a:ext cx="10625" cy="13300"/>
            </a:xfrm>
            <a:custGeom>
              <a:rect b="b" l="l" r="r" t="t"/>
              <a:pathLst>
                <a:path extrusionOk="0" h="532" w="425">
                  <a:moveTo>
                    <a:pt x="332" y="0"/>
                  </a:moveTo>
                  <a:cubicBezTo>
                    <a:pt x="226" y="0"/>
                    <a:pt x="115" y="56"/>
                    <a:pt x="84" y="191"/>
                  </a:cubicBezTo>
                  <a:cubicBezTo>
                    <a:pt x="1" y="315"/>
                    <a:pt x="84" y="490"/>
                    <a:pt x="208" y="532"/>
                  </a:cubicBezTo>
                  <a:lnTo>
                    <a:pt x="425" y="15"/>
                  </a:lnTo>
                  <a:cubicBezTo>
                    <a:pt x="396" y="5"/>
                    <a:pt x="364"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42"/>
            <p:cNvSpPr/>
            <p:nvPr/>
          </p:nvSpPr>
          <p:spPr>
            <a:xfrm>
              <a:off x="4449200" y="4550300"/>
              <a:ext cx="15025" cy="14050"/>
            </a:xfrm>
            <a:custGeom>
              <a:rect b="b" l="l" r="r" t="t"/>
              <a:pathLst>
                <a:path extrusionOk="0" h="562" w="601">
                  <a:moveTo>
                    <a:pt x="272" y="1"/>
                  </a:moveTo>
                  <a:cubicBezTo>
                    <a:pt x="172" y="1"/>
                    <a:pt x="72" y="71"/>
                    <a:pt x="42" y="168"/>
                  </a:cubicBezTo>
                  <a:cubicBezTo>
                    <a:pt x="0" y="334"/>
                    <a:pt x="42" y="468"/>
                    <a:pt x="166" y="551"/>
                  </a:cubicBezTo>
                  <a:cubicBezTo>
                    <a:pt x="197" y="558"/>
                    <a:pt x="228" y="562"/>
                    <a:pt x="258" y="562"/>
                  </a:cubicBezTo>
                  <a:cubicBezTo>
                    <a:pt x="399" y="562"/>
                    <a:pt x="525" y="486"/>
                    <a:pt x="559" y="375"/>
                  </a:cubicBezTo>
                  <a:cubicBezTo>
                    <a:pt x="600" y="251"/>
                    <a:pt x="559" y="75"/>
                    <a:pt x="383" y="34"/>
                  </a:cubicBezTo>
                  <a:cubicBezTo>
                    <a:pt x="349"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42"/>
            <p:cNvSpPr/>
            <p:nvPr/>
          </p:nvSpPr>
          <p:spPr>
            <a:xfrm>
              <a:off x="4403975" y="4569125"/>
              <a:ext cx="15000" cy="14125"/>
            </a:xfrm>
            <a:custGeom>
              <a:rect b="b" l="l" r="r" t="t"/>
              <a:pathLst>
                <a:path extrusionOk="0" h="565" w="600">
                  <a:moveTo>
                    <a:pt x="290" y="0"/>
                  </a:moveTo>
                  <a:cubicBezTo>
                    <a:pt x="184" y="0"/>
                    <a:pt x="73" y="56"/>
                    <a:pt x="41" y="191"/>
                  </a:cubicBezTo>
                  <a:cubicBezTo>
                    <a:pt x="0" y="315"/>
                    <a:pt x="41" y="491"/>
                    <a:pt x="166" y="532"/>
                  </a:cubicBezTo>
                  <a:cubicBezTo>
                    <a:pt x="214" y="555"/>
                    <a:pt x="259" y="565"/>
                    <a:pt x="301" y="565"/>
                  </a:cubicBezTo>
                  <a:cubicBezTo>
                    <a:pt x="412" y="565"/>
                    <a:pt x="499" y="495"/>
                    <a:pt x="558" y="398"/>
                  </a:cubicBezTo>
                  <a:cubicBezTo>
                    <a:pt x="600" y="232"/>
                    <a:pt x="558" y="98"/>
                    <a:pt x="383" y="15"/>
                  </a:cubicBezTo>
                  <a:cubicBezTo>
                    <a:pt x="354" y="5"/>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42"/>
            <p:cNvSpPr/>
            <p:nvPr/>
          </p:nvSpPr>
          <p:spPr>
            <a:xfrm>
              <a:off x="4467550" y="4595550"/>
              <a:ext cx="16050" cy="14125"/>
            </a:xfrm>
            <a:custGeom>
              <a:rect b="b" l="l" r="r" t="t"/>
              <a:pathLst>
                <a:path extrusionOk="0" h="565" w="642">
                  <a:moveTo>
                    <a:pt x="313" y="0"/>
                  </a:moveTo>
                  <a:cubicBezTo>
                    <a:pt x="210" y="0"/>
                    <a:pt x="102" y="70"/>
                    <a:pt x="42" y="168"/>
                  </a:cubicBezTo>
                  <a:cubicBezTo>
                    <a:pt x="0" y="333"/>
                    <a:pt x="83" y="467"/>
                    <a:pt x="207" y="550"/>
                  </a:cubicBezTo>
                  <a:cubicBezTo>
                    <a:pt x="239" y="560"/>
                    <a:pt x="272" y="565"/>
                    <a:pt x="306" y="565"/>
                  </a:cubicBezTo>
                  <a:cubicBezTo>
                    <a:pt x="416" y="565"/>
                    <a:pt x="527" y="509"/>
                    <a:pt x="559" y="374"/>
                  </a:cubicBezTo>
                  <a:cubicBezTo>
                    <a:pt x="642" y="250"/>
                    <a:pt x="559" y="75"/>
                    <a:pt x="424" y="33"/>
                  </a:cubicBezTo>
                  <a:cubicBezTo>
                    <a:pt x="390" y="10"/>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42"/>
            <p:cNvSpPr/>
            <p:nvPr/>
          </p:nvSpPr>
          <p:spPr>
            <a:xfrm>
              <a:off x="4429800" y="4505075"/>
              <a:ext cx="16050" cy="14050"/>
            </a:xfrm>
            <a:custGeom>
              <a:rect b="b" l="l" r="r" t="t"/>
              <a:pathLst>
                <a:path extrusionOk="0" h="562" w="642">
                  <a:moveTo>
                    <a:pt x="313" y="0"/>
                  </a:moveTo>
                  <a:cubicBezTo>
                    <a:pt x="211" y="0"/>
                    <a:pt x="102" y="71"/>
                    <a:pt x="42" y="168"/>
                  </a:cubicBezTo>
                  <a:cubicBezTo>
                    <a:pt x="1" y="292"/>
                    <a:pt x="84" y="468"/>
                    <a:pt x="218" y="551"/>
                  </a:cubicBezTo>
                  <a:cubicBezTo>
                    <a:pt x="240" y="558"/>
                    <a:pt x="263" y="561"/>
                    <a:pt x="287" y="561"/>
                  </a:cubicBezTo>
                  <a:cubicBezTo>
                    <a:pt x="400" y="561"/>
                    <a:pt x="525" y="486"/>
                    <a:pt x="559" y="375"/>
                  </a:cubicBezTo>
                  <a:cubicBezTo>
                    <a:pt x="642" y="251"/>
                    <a:pt x="559" y="75"/>
                    <a:pt x="425" y="34"/>
                  </a:cubicBezTo>
                  <a:cubicBezTo>
                    <a:pt x="391" y="11"/>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42"/>
            <p:cNvSpPr/>
            <p:nvPr/>
          </p:nvSpPr>
          <p:spPr>
            <a:xfrm>
              <a:off x="4494425" y="4531375"/>
              <a:ext cx="15025" cy="13700"/>
            </a:xfrm>
            <a:custGeom>
              <a:rect b="b" l="l" r="r" t="t"/>
              <a:pathLst>
                <a:path extrusionOk="0" h="548" w="601">
                  <a:moveTo>
                    <a:pt x="290" y="1"/>
                  </a:moveTo>
                  <a:cubicBezTo>
                    <a:pt x="185" y="1"/>
                    <a:pt x="74" y="56"/>
                    <a:pt x="42" y="191"/>
                  </a:cubicBezTo>
                  <a:cubicBezTo>
                    <a:pt x="1" y="315"/>
                    <a:pt x="42" y="491"/>
                    <a:pt x="218" y="532"/>
                  </a:cubicBezTo>
                  <a:cubicBezTo>
                    <a:pt x="249" y="543"/>
                    <a:pt x="283" y="548"/>
                    <a:pt x="318" y="548"/>
                  </a:cubicBezTo>
                  <a:cubicBezTo>
                    <a:pt x="421" y="548"/>
                    <a:pt x="528" y="501"/>
                    <a:pt x="559" y="408"/>
                  </a:cubicBezTo>
                  <a:cubicBezTo>
                    <a:pt x="600" y="233"/>
                    <a:pt x="559" y="98"/>
                    <a:pt x="383" y="15"/>
                  </a:cubicBezTo>
                  <a:cubicBezTo>
                    <a:pt x="354" y="6"/>
                    <a:pt x="323" y="1"/>
                    <a:pt x="29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42"/>
            <p:cNvSpPr/>
            <p:nvPr/>
          </p:nvSpPr>
          <p:spPr>
            <a:xfrm>
              <a:off x="4366225" y="4588875"/>
              <a:ext cx="6500" cy="8550"/>
            </a:xfrm>
            <a:custGeom>
              <a:rect b="b" l="l" r="r" t="t"/>
              <a:pathLst>
                <a:path extrusionOk="0" h="342" w="260">
                  <a:moveTo>
                    <a:pt x="83" y="0"/>
                  </a:moveTo>
                  <a:lnTo>
                    <a:pt x="1" y="259"/>
                  </a:lnTo>
                  <a:lnTo>
                    <a:pt x="259" y="342"/>
                  </a:lnTo>
                  <a:lnTo>
                    <a:pt x="259" y="300"/>
                  </a:lnTo>
                  <a:lnTo>
                    <a:pt x="259" y="259"/>
                  </a:lnTo>
                  <a:cubicBezTo>
                    <a:pt x="259" y="124"/>
                    <a:pt x="21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42"/>
            <p:cNvSpPr/>
            <p:nvPr/>
          </p:nvSpPr>
          <p:spPr>
            <a:xfrm>
              <a:off x="4390000" y="4524250"/>
              <a:ext cx="10625" cy="13325"/>
            </a:xfrm>
            <a:custGeom>
              <a:rect b="b" l="l" r="r" t="t"/>
              <a:pathLst>
                <a:path extrusionOk="0" h="533" w="425">
                  <a:moveTo>
                    <a:pt x="208" y="1"/>
                  </a:moveTo>
                  <a:lnTo>
                    <a:pt x="1" y="518"/>
                  </a:lnTo>
                  <a:cubicBezTo>
                    <a:pt x="31" y="528"/>
                    <a:pt x="65" y="533"/>
                    <a:pt x="99" y="533"/>
                  </a:cubicBezTo>
                  <a:cubicBezTo>
                    <a:pt x="203" y="533"/>
                    <a:pt x="311" y="484"/>
                    <a:pt x="342" y="383"/>
                  </a:cubicBezTo>
                  <a:cubicBezTo>
                    <a:pt x="425" y="218"/>
                    <a:pt x="342" y="83"/>
                    <a:pt x="2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42"/>
            <p:cNvSpPr/>
            <p:nvPr/>
          </p:nvSpPr>
          <p:spPr>
            <a:xfrm>
              <a:off x="4539675" y="4516750"/>
              <a:ext cx="7500" cy="9600"/>
            </a:xfrm>
            <a:custGeom>
              <a:rect b="b" l="l" r="r" t="t"/>
              <a:pathLst>
                <a:path extrusionOk="0" h="384" w="300">
                  <a:moveTo>
                    <a:pt x="41" y="1"/>
                  </a:moveTo>
                  <a:cubicBezTo>
                    <a:pt x="41" y="42"/>
                    <a:pt x="0" y="125"/>
                    <a:pt x="41" y="166"/>
                  </a:cubicBezTo>
                  <a:cubicBezTo>
                    <a:pt x="41" y="259"/>
                    <a:pt x="124" y="342"/>
                    <a:pt x="217" y="383"/>
                  </a:cubicBezTo>
                  <a:lnTo>
                    <a:pt x="300" y="125"/>
                  </a:ln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42"/>
            <p:cNvSpPr/>
            <p:nvPr/>
          </p:nvSpPr>
          <p:spPr>
            <a:xfrm>
              <a:off x="4476075" y="4490900"/>
              <a:ext cx="12950" cy="9000"/>
            </a:xfrm>
            <a:custGeom>
              <a:rect b="b" l="l" r="r" t="t"/>
              <a:pathLst>
                <a:path extrusionOk="0" h="360" w="518">
                  <a:moveTo>
                    <a:pt x="1" y="1"/>
                  </a:moveTo>
                  <a:lnTo>
                    <a:pt x="1" y="84"/>
                  </a:lnTo>
                  <a:lnTo>
                    <a:pt x="1" y="218"/>
                  </a:lnTo>
                  <a:cubicBezTo>
                    <a:pt x="42" y="218"/>
                    <a:pt x="42" y="218"/>
                    <a:pt x="42" y="259"/>
                  </a:cubicBezTo>
                  <a:cubicBezTo>
                    <a:pt x="83" y="301"/>
                    <a:pt x="125" y="342"/>
                    <a:pt x="176" y="342"/>
                  </a:cubicBezTo>
                  <a:cubicBezTo>
                    <a:pt x="201" y="354"/>
                    <a:pt x="228" y="359"/>
                    <a:pt x="258" y="359"/>
                  </a:cubicBezTo>
                  <a:cubicBezTo>
                    <a:pt x="329" y="359"/>
                    <a:pt x="410" y="330"/>
                    <a:pt x="476" y="301"/>
                  </a:cubicBezTo>
                  <a:cubicBezTo>
                    <a:pt x="518" y="259"/>
                    <a:pt x="518" y="218"/>
                    <a:pt x="518" y="21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42"/>
            <p:cNvSpPr/>
            <p:nvPr/>
          </p:nvSpPr>
          <p:spPr>
            <a:xfrm>
              <a:off x="4415850" y="4467125"/>
              <a:ext cx="9600" cy="6500"/>
            </a:xfrm>
            <a:custGeom>
              <a:rect b="b" l="l" r="r" t="t"/>
              <a:pathLst>
                <a:path extrusionOk="0" h="260" w="384">
                  <a:moveTo>
                    <a:pt x="125" y="1"/>
                  </a:moveTo>
                  <a:lnTo>
                    <a:pt x="1" y="218"/>
                  </a:lnTo>
                  <a:cubicBezTo>
                    <a:pt x="42" y="259"/>
                    <a:pt x="42" y="259"/>
                    <a:pt x="83" y="259"/>
                  </a:cubicBezTo>
                  <a:lnTo>
                    <a:pt x="166" y="259"/>
                  </a:lnTo>
                  <a:cubicBezTo>
                    <a:pt x="207" y="259"/>
                    <a:pt x="207" y="259"/>
                    <a:pt x="207" y="218"/>
                  </a:cubicBezTo>
                  <a:cubicBezTo>
                    <a:pt x="259" y="218"/>
                    <a:pt x="301" y="176"/>
                    <a:pt x="342" y="135"/>
                  </a:cubicBezTo>
                  <a:lnTo>
                    <a:pt x="383" y="83"/>
                  </a:ln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42"/>
            <p:cNvSpPr/>
            <p:nvPr/>
          </p:nvSpPr>
          <p:spPr>
            <a:xfrm>
              <a:off x="4461100" y="4705175"/>
              <a:ext cx="9575" cy="12950"/>
            </a:xfrm>
            <a:custGeom>
              <a:rect b="b" l="l" r="r" t="t"/>
              <a:pathLst>
                <a:path extrusionOk="0" h="518" w="383">
                  <a:moveTo>
                    <a:pt x="258" y="1"/>
                  </a:moveTo>
                  <a:cubicBezTo>
                    <a:pt x="165" y="1"/>
                    <a:pt x="41" y="84"/>
                    <a:pt x="0" y="177"/>
                  </a:cubicBezTo>
                  <a:cubicBezTo>
                    <a:pt x="0" y="259"/>
                    <a:pt x="0" y="342"/>
                    <a:pt x="41" y="435"/>
                  </a:cubicBezTo>
                  <a:cubicBezTo>
                    <a:pt x="83" y="477"/>
                    <a:pt x="124" y="518"/>
                    <a:pt x="165" y="518"/>
                  </a:cubicBez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42"/>
            <p:cNvSpPr/>
            <p:nvPr/>
          </p:nvSpPr>
          <p:spPr>
            <a:xfrm>
              <a:off x="4396475" y="4678950"/>
              <a:ext cx="15000" cy="13700"/>
            </a:xfrm>
            <a:custGeom>
              <a:rect b="b" l="l" r="r" t="t"/>
              <a:pathLst>
                <a:path extrusionOk="0" h="548" w="600">
                  <a:moveTo>
                    <a:pt x="283" y="1"/>
                  </a:moveTo>
                  <a:cubicBezTo>
                    <a:pt x="179" y="1"/>
                    <a:pt x="73" y="47"/>
                    <a:pt x="42" y="140"/>
                  </a:cubicBezTo>
                  <a:cubicBezTo>
                    <a:pt x="0" y="316"/>
                    <a:pt x="42" y="492"/>
                    <a:pt x="166" y="533"/>
                  </a:cubicBezTo>
                  <a:cubicBezTo>
                    <a:pt x="207" y="543"/>
                    <a:pt x="245" y="548"/>
                    <a:pt x="280" y="548"/>
                  </a:cubicBezTo>
                  <a:cubicBezTo>
                    <a:pt x="398" y="548"/>
                    <a:pt x="487" y="492"/>
                    <a:pt x="559" y="357"/>
                  </a:cubicBezTo>
                  <a:cubicBezTo>
                    <a:pt x="600" y="233"/>
                    <a:pt x="559" y="57"/>
                    <a:pt x="383" y="16"/>
                  </a:cubicBezTo>
                  <a:cubicBezTo>
                    <a:pt x="352" y="6"/>
                    <a:pt x="318" y="1"/>
                    <a:pt x="2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42"/>
            <p:cNvSpPr/>
            <p:nvPr/>
          </p:nvSpPr>
          <p:spPr>
            <a:xfrm>
              <a:off x="4414550" y="4724200"/>
              <a:ext cx="16325" cy="13700"/>
            </a:xfrm>
            <a:custGeom>
              <a:rect b="b" l="l" r="r" t="t"/>
              <a:pathLst>
                <a:path extrusionOk="0" h="548" w="653">
                  <a:moveTo>
                    <a:pt x="342" y="1"/>
                  </a:moveTo>
                  <a:cubicBezTo>
                    <a:pt x="234" y="1"/>
                    <a:pt x="116" y="56"/>
                    <a:pt x="53" y="191"/>
                  </a:cubicBezTo>
                  <a:cubicBezTo>
                    <a:pt x="1" y="315"/>
                    <a:pt x="94" y="491"/>
                    <a:pt x="218" y="532"/>
                  </a:cubicBezTo>
                  <a:cubicBezTo>
                    <a:pt x="249" y="542"/>
                    <a:pt x="282" y="547"/>
                    <a:pt x="315" y="547"/>
                  </a:cubicBezTo>
                  <a:cubicBezTo>
                    <a:pt x="423" y="547"/>
                    <a:pt x="530" y="491"/>
                    <a:pt x="570" y="357"/>
                  </a:cubicBezTo>
                  <a:cubicBezTo>
                    <a:pt x="652" y="232"/>
                    <a:pt x="570" y="57"/>
                    <a:pt x="435" y="15"/>
                  </a:cubicBezTo>
                  <a:cubicBezTo>
                    <a:pt x="406" y="6"/>
                    <a:pt x="375" y="1"/>
                    <a:pt x="3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42"/>
            <p:cNvSpPr/>
            <p:nvPr/>
          </p:nvSpPr>
          <p:spPr>
            <a:xfrm>
              <a:off x="4377075" y="4633725"/>
              <a:ext cx="16050" cy="13700"/>
            </a:xfrm>
            <a:custGeom>
              <a:rect b="b" l="l" r="r" t="t"/>
              <a:pathLst>
                <a:path extrusionOk="0" h="548" w="642">
                  <a:moveTo>
                    <a:pt x="307" y="0"/>
                  </a:moveTo>
                  <a:cubicBezTo>
                    <a:pt x="195" y="0"/>
                    <a:pt x="104" y="47"/>
                    <a:pt x="42" y="140"/>
                  </a:cubicBezTo>
                  <a:cubicBezTo>
                    <a:pt x="1" y="316"/>
                    <a:pt x="84" y="450"/>
                    <a:pt x="208" y="533"/>
                  </a:cubicBezTo>
                  <a:cubicBezTo>
                    <a:pt x="239" y="542"/>
                    <a:pt x="272" y="547"/>
                    <a:pt x="306" y="547"/>
                  </a:cubicBezTo>
                  <a:cubicBezTo>
                    <a:pt x="417" y="547"/>
                    <a:pt x="527" y="492"/>
                    <a:pt x="559" y="357"/>
                  </a:cubicBezTo>
                  <a:cubicBezTo>
                    <a:pt x="642" y="233"/>
                    <a:pt x="559" y="57"/>
                    <a:pt x="425" y="16"/>
                  </a:cubicBezTo>
                  <a:cubicBezTo>
                    <a:pt x="383" y="5"/>
                    <a:pt x="344" y="0"/>
                    <a:pt x="30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42"/>
            <p:cNvSpPr/>
            <p:nvPr/>
          </p:nvSpPr>
          <p:spPr>
            <a:xfrm>
              <a:off x="4441700" y="4659675"/>
              <a:ext cx="15025" cy="14050"/>
            </a:xfrm>
            <a:custGeom>
              <a:rect b="b" l="l" r="r" t="t"/>
              <a:pathLst>
                <a:path extrusionOk="0" h="562" w="601">
                  <a:moveTo>
                    <a:pt x="314" y="1"/>
                  </a:moveTo>
                  <a:cubicBezTo>
                    <a:pt x="201" y="1"/>
                    <a:pt x="76" y="77"/>
                    <a:pt x="42" y="187"/>
                  </a:cubicBezTo>
                  <a:cubicBezTo>
                    <a:pt x="1" y="311"/>
                    <a:pt x="42" y="487"/>
                    <a:pt x="166" y="529"/>
                  </a:cubicBezTo>
                  <a:cubicBezTo>
                    <a:pt x="215" y="551"/>
                    <a:pt x="263" y="562"/>
                    <a:pt x="309" y="562"/>
                  </a:cubicBezTo>
                  <a:cubicBezTo>
                    <a:pt x="429" y="562"/>
                    <a:pt x="529" y="491"/>
                    <a:pt x="559" y="394"/>
                  </a:cubicBezTo>
                  <a:cubicBezTo>
                    <a:pt x="600" y="270"/>
                    <a:pt x="559" y="94"/>
                    <a:pt x="383" y="12"/>
                  </a:cubicBezTo>
                  <a:cubicBezTo>
                    <a:pt x="361" y="4"/>
                    <a:pt x="338"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42"/>
            <p:cNvSpPr/>
            <p:nvPr/>
          </p:nvSpPr>
          <p:spPr>
            <a:xfrm>
              <a:off x="4339350" y="4652450"/>
              <a:ext cx="8550" cy="11925"/>
            </a:xfrm>
            <a:custGeom>
              <a:rect b="b" l="l" r="r" t="t"/>
              <a:pathLst>
                <a:path extrusionOk="0" h="477" w="342">
                  <a:moveTo>
                    <a:pt x="124" y="1"/>
                  </a:moveTo>
                  <a:lnTo>
                    <a:pt x="0" y="259"/>
                  </a:lnTo>
                  <a:lnTo>
                    <a:pt x="217" y="476"/>
                  </a:lnTo>
                  <a:cubicBezTo>
                    <a:pt x="217" y="425"/>
                    <a:pt x="259" y="425"/>
                    <a:pt x="259" y="383"/>
                  </a:cubicBezTo>
                  <a:cubicBezTo>
                    <a:pt x="342" y="259"/>
                    <a:pt x="259" y="83"/>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42"/>
            <p:cNvSpPr/>
            <p:nvPr/>
          </p:nvSpPr>
          <p:spPr>
            <a:xfrm>
              <a:off x="4487975" y="4644950"/>
              <a:ext cx="6475" cy="9600"/>
            </a:xfrm>
            <a:custGeom>
              <a:rect b="b" l="l" r="r" t="t"/>
              <a:pathLst>
                <a:path extrusionOk="0" h="384" w="259">
                  <a:moveTo>
                    <a:pt x="0" y="1"/>
                  </a:moveTo>
                  <a:lnTo>
                    <a:pt x="0" y="125"/>
                  </a:lnTo>
                  <a:cubicBezTo>
                    <a:pt x="0" y="208"/>
                    <a:pt x="42" y="342"/>
                    <a:pt x="166" y="383"/>
                  </a:cubicBezTo>
                  <a:lnTo>
                    <a:pt x="259" y="12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42"/>
            <p:cNvSpPr/>
            <p:nvPr/>
          </p:nvSpPr>
          <p:spPr>
            <a:xfrm>
              <a:off x="4423350" y="4619125"/>
              <a:ext cx="12950" cy="9225"/>
            </a:xfrm>
            <a:custGeom>
              <a:rect b="b" l="l" r="r" t="t"/>
              <a:pathLst>
                <a:path extrusionOk="0" h="369" w="518">
                  <a:moveTo>
                    <a:pt x="1" y="0"/>
                  </a:moveTo>
                  <a:lnTo>
                    <a:pt x="1" y="83"/>
                  </a:lnTo>
                  <a:cubicBezTo>
                    <a:pt x="1" y="207"/>
                    <a:pt x="42" y="300"/>
                    <a:pt x="166" y="341"/>
                  </a:cubicBezTo>
                  <a:cubicBezTo>
                    <a:pt x="204" y="358"/>
                    <a:pt x="248" y="368"/>
                    <a:pt x="293" y="368"/>
                  </a:cubicBezTo>
                  <a:cubicBezTo>
                    <a:pt x="356" y="368"/>
                    <a:pt x="422" y="348"/>
                    <a:pt x="476" y="300"/>
                  </a:cubicBezTo>
                  <a:cubicBezTo>
                    <a:pt x="476" y="259"/>
                    <a:pt x="517" y="259"/>
                    <a:pt x="517" y="20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42"/>
            <p:cNvSpPr/>
            <p:nvPr/>
          </p:nvSpPr>
          <p:spPr>
            <a:xfrm>
              <a:off x="4362875" y="4595325"/>
              <a:ext cx="9850" cy="6500"/>
            </a:xfrm>
            <a:custGeom>
              <a:rect b="b" l="l" r="r" t="t"/>
              <a:pathLst>
                <a:path extrusionOk="0" h="260" w="394">
                  <a:moveTo>
                    <a:pt x="135" y="1"/>
                  </a:moveTo>
                  <a:lnTo>
                    <a:pt x="0" y="259"/>
                  </a:lnTo>
                  <a:lnTo>
                    <a:pt x="176" y="259"/>
                  </a:lnTo>
                  <a:cubicBezTo>
                    <a:pt x="259" y="259"/>
                    <a:pt x="310" y="218"/>
                    <a:pt x="352" y="125"/>
                  </a:cubicBezTo>
                  <a:cubicBezTo>
                    <a:pt x="352" y="125"/>
                    <a:pt x="393" y="125"/>
                    <a:pt x="393" y="84"/>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42"/>
            <p:cNvSpPr/>
            <p:nvPr/>
          </p:nvSpPr>
          <p:spPr>
            <a:xfrm>
              <a:off x="4676400" y="3817325"/>
              <a:ext cx="9575" cy="7000"/>
            </a:xfrm>
            <a:custGeom>
              <a:rect b="b" l="l" r="r" t="t"/>
              <a:pathLst>
                <a:path extrusionOk="0" h="280" w="383">
                  <a:moveTo>
                    <a:pt x="288" y="0"/>
                  </a:moveTo>
                  <a:cubicBezTo>
                    <a:pt x="212" y="0"/>
                    <a:pt x="150" y="44"/>
                    <a:pt x="83" y="104"/>
                  </a:cubicBezTo>
                  <a:lnTo>
                    <a:pt x="42" y="145"/>
                  </a:lnTo>
                  <a:lnTo>
                    <a:pt x="0" y="187"/>
                  </a:lnTo>
                  <a:lnTo>
                    <a:pt x="259" y="280"/>
                  </a:lnTo>
                  <a:lnTo>
                    <a:pt x="383" y="21"/>
                  </a:lnTo>
                  <a:cubicBezTo>
                    <a:pt x="349" y="7"/>
                    <a:pt x="317" y="0"/>
                    <a:pt x="28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42"/>
            <p:cNvSpPr/>
            <p:nvPr/>
          </p:nvSpPr>
          <p:spPr>
            <a:xfrm>
              <a:off x="4623675" y="3945775"/>
              <a:ext cx="9575" cy="7800"/>
            </a:xfrm>
            <a:custGeom>
              <a:rect b="b" l="l" r="r" t="t"/>
              <a:pathLst>
                <a:path extrusionOk="0" h="312" w="383">
                  <a:moveTo>
                    <a:pt x="300" y="1"/>
                  </a:moveTo>
                  <a:cubicBezTo>
                    <a:pt x="166" y="1"/>
                    <a:pt x="42" y="53"/>
                    <a:pt x="0" y="177"/>
                  </a:cubicBezTo>
                  <a:lnTo>
                    <a:pt x="259" y="311"/>
                  </a:lnTo>
                  <a:lnTo>
                    <a:pt x="383" y="53"/>
                  </a:lnTo>
                  <a:cubicBezTo>
                    <a:pt x="341" y="53"/>
                    <a:pt x="341"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42"/>
            <p:cNvSpPr/>
            <p:nvPr/>
          </p:nvSpPr>
          <p:spPr>
            <a:xfrm>
              <a:off x="4560075" y="3919950"/>
              <a:ext cx="14000" cy="9825"/>
            </a:xfrm>
            <a:custGeom>
              <a:rect b="b" l="l" r="r" t="t"/>
              <a:pathLst>
                <a:path extrusionOk="0" h="393" w="560">
                  <a:moveTo>
                    <a:pt x="125" y="0"/>
                  </a:moveTo>
                  <a:lnTo>
                    <a:pt x="84" y="52"/>
                  </a:lnTo>
                  <a:cubicBezTo>
                    <a:pt x="42" y="52"/>
                    <a:pt x="42" y="93"/>
                    <a:pt x="1" y="93"/>
                  </a:cubicBezTo>
                  <a:lnTo>
                    <a:pt x="1" y="176"/>
                  </a:lnTo>
                  <a:lnTo>
                    <a:pt x="518" y="393"/>
                  </a:lnTo>
                  <a:cubicBezTo>
                    <a:pt x="559" y="258"/>
                    <a:pt x="518" y="93"/>
                    <a:pt x="383" y="52"/>
                  </a:cubicBez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42"/>
            <p:cNvSpPr/>
            <p:nvPr/>
          </p:nvSpPr>
          <p:spPr>
            <a:xfrm>
              <a:off x="4648475" y="3881975"/>
              <a:ext cx="10625" cy="13425"/>
            </a:xfrm>
            <a:custGeom>
              <a:rect b="b" l="l" r="r" t="t"/>
              <a:pathLst>
                <a:path extrusionOk="0" h="537" w="425">
                  <a:moveTo>
                    <a:pt x="326" y="1"/>
                  </a:moveTo>
                  <a:cubicBezTo>
                    <a:pt x="222" y="1"/>
                    <a:pt x="115" y="61"/>
                    <a:pt x="84" y="185"/>
                  </a:cubicBezTo>
                  <a:cubicBezTo>
                    <a:pt x="1" y="320"/>
                    <a:pt x="84" y="485"/>
                    <a:pt x="208" y="537"/>
                  </a:cubicBezTo>
                  <a:lnTo>
                    <a:pt x="425" y="20"/>
                  </a:lnTo>
                  <a:cubicBezTo>
                    <a:pt x="394" y="7"/>
                    <a:pt x="360"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42"/>
            <p:cNvSpPr/>
            <p:nvPr/>
          </p:nvSpPr>
          <p:spPr>
            <a:xfrm>
              <a:off x="4584900" y="3855675"/>
              <a:ext cx="15025" cy="13550"/>
            </a:xfrm>
            <a:custGeom>
              <a:rect b="b" l="l" r="r" t="t"/>
              <a:pathLst>
                <a:path extrusionOk="0" h="542" w="601">
                  <a:moveTo>
                    <a:pt x="292" y="0"/>
                  </a:moveTo>
                  <a:cubicBezTo>
                    <a:pt x="187" y="0"/>
                    <a:pt x="101" y="73"/>
                    <a:pt x="42" y="162"/>
                  </a:cubicBezTo>
                  <a:cubicBezTo>
                    <a:pt x="0" y="296"/>
                    <a:pt x="42" y="462"/>
                    <a:pt x="218" y="503"/>
                  </a:cubicBezTo>
                  <a:cubicBezTo>
                    <a:pt x="253" y="530"/>
                    <a:pt x="292" y="541"/>
                    <a:pt x="331" y="541"/>
                  </a:cubicBezTo>
                  <a:cubicBezTo>
                    <a:pt x="430" y="541"/>
                    <a:pt x="529" y="468"/>
                    <a:pt x="559" y="379"/>
                  </a:cubicBezTo>
                  <a:cubicBezTo>
                    <a:pt x="600" y="245"/>
                    <a:pt x="559" y="79"/>
                    <a:pt x="424" y="38"/>
                  </a:cubicBezTo>
                  <a:cubicBezTo>
                    <a:pt x="377" y="12"/>
                    <a:pt x="333"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42"/>
            <p:cNvSpPr/>
            <p:nvPr/>
          </p:nvSpPr>
          <p:spPr>
            <a:xfrm>
              <a:off x="4539675" y="3874325"/>
              <a:ext cx="15000" cy="13800"/>
            </a:xfrm>
            <a:custGeom>
              <a:rect b="b" l="l" r="r" t="t"/>
              <a:pathLst>
                <a:path extrusionOk="0" h="552" w="600">
                  <a:moveTo>
                    <a:pt x="290" y="1"/>
                  </a:moveTo>
                  <a:cubicBezTo>
                    <a:pt x="184" y="1"/>
                    <a:pt x="73" y="57"/>
                    <a:pt x="41" y="191"/>
                  </a:cubicBezTo>
                  <a:cubicBezTo>
                    <a:pt x="0" y="326"/>
                    <a:pt x="41" y="491"/>
                    <a:pt x="217" y="533"/>
                  </a:cubicBezTo>
                  <a:cubicBezTo>
                    <a:pt x="248" y="545"/>
                    <a:pt x="282" y="552"/>
                    <a:pt x="316" y="552"/>
                  </a:cubicBezTo>
                  <a:cubicBezTo>
                    <a:pt x="420" y="552"/>
                    <a:pt x="527" y="492"/>
                    <a:pt x="558" y="367"/>
                  </a:cubicBezTo>
                  <a:cubicBezTo>
                    <a:pt x="600" y="233"/>
                    <a:pt x="558" y="67"/>
                    <a:pt x="383" y="16"/>
                  </a:cubicBezTo>
                  <a:cubicBezTo>
                    <a:pt x="354" y="6"/>
                    <a:pt x="322" y="1"/>
                    <a:pt x="29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42"/>
            <p:cNvSpPr/>
            <p:nvPr/>
          </p:nvSpPr>
          <p:spPr>
            <a:xfrm>
              <a:off x="4603250" y="3900900"/>
              <a:ext cx="16050" cy="14150"/>
            </a:xfrm>
            <a:custGeom>
              <a:rect b="b" l="l" r="r" t="t"/>
              <a:pathLst>
                <a:path extrusionOk="0" h="566" w="642">
                  <a:moveTo>
                    <a:pt x="311" y="0"/>
                  </a:moveTo>
                  <a:cubicBezTo>
                    <a:pt x="211" y="0"/>
                    <a:pt x="113" y="73"/>
                    <a:pt x="83" y="162"/>
                  </a:cubicBezTo>
                  <a:cubicBezTo>
                    <a:pt x="0" y="297"/>
                    <a:pt x="83" y="462"/>
                    <a:pt x="207" y="555"/>
                  </a:cubicBezTo>
                  <a:cubicBezTo>
                    <a:pt x="229" y="562"/>
                    <a:pt x="253" y="565"/>
                    <a:pt x="276" y="565"/>
                  </a:cubicBezTo>
                  <a:cubicBezTo>
                    <a:pt x="397" y="565"/>
                    <a:pt x="531" y="483"/>
                    <a:pt x="600" y="379"/>
                  </a:cubicBezTo>
                  <a:cubicBezTo>
                    <a:pt x="641" y="245"/>
                    <a:pt x="559" y="80"/>
                    <a:pt x="424" y="38"/>
                  </a:cubicBezTo>
                  <a:cubicBezTo>
                    <a:pt x="389" y="12"/>
                    <a:pt x="350"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42"/>
            <p:cNvSpPr/>
            <p:nvPr/>
          </p:nvSpPr>
          <p:spPr>
            <a:xfrm>
              <a:off x="4630125" y="3836750"/>
              <a:ext cx="16050" cy="13800"/>
            </a:xfrm>
            <a:custGeom>
              <a:rect b="b" l="l" r="r" t="t"/>
              <a:pathLst>
                <a:path extrusionOk="0" h="552" w="642">
                  <a:moveTo>
                    <a:pt x="308" y="0"/>
                  </a:moveTo>
                  <a:cubicBezTo>
                    <a:pt x="196" y="0"/>
                    <a:pt x="104" y="60"/>
                    <a:pt x="42" y="185"/>
                  </a:cubicBezTo>
                  <a:cubicBezTo>
                    <a:pt x="1" y="319"/>
                    <a:pt x="42" y="485"/>
                    <a:pt x="218" y="536"/>
                  </a:cubicBezTo>
                  <a:cubicBezTo>
                    <a:pt x="247" y="546"/>
                    <a:pt x="278" y="551"/>
                    <a:pt x="311" y="551"/>
                  </a:cubicBezTo>
                  <a:cubicBezTo>
                    <a:pt x="417" y="551"/>
                    <a:pt x="527" y="496"/>
                    <a:pt x="559" y="361"/>
                  </a:cubicBezTo>
                  <a:cubicBezTo>
                    <a:pt x="642" y="226"/>
                    <a:pt x="559" y="61"/>
                    <a:pt x="425" y="20"/>
                  </a:cubicBezTo>
                  <a:cubicBezTo>
                    <a:pt x="384" y="7"/>
                    <a:pt x="345"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42"/>
            <p:cNvSpPr/>
            <p:nvPr/>
          </p:nvSpPr>
          <p:spPr>
            <a:xfrm>
              <a:off x="4501925" y="3894100"/>
              <a:ext cx="6500" cy="8800"/>
            </a:xfrm>
            <a:custGeom>
              <a:rect b="b" l="l" r="r" t="t"/>
              <a:pathLst>
                <a:path extrusionOk="0" h="352" w="260">
                  <a:moveTo>
                    <a:pt x="83" y="0"/>
                  </a:moveTo>
                  <a:lnTo>
                    <a:pt x="1" y="259"/>
                  </a:lnTo>
                  <a:lnTo>
                    <a:pt x="259" y="352"/>
                  </a:lnTo>
                  <a:lnTo>
                    <a:pt x="259" y="310"/>
                  </a:lnTo>
                  <a:lnTo>
                    <a:pt x="259" y="259"/>
                  </a:lnTo>
                  <a:cubicBezTo>
                    <a:pt x="259" y="135"/>
                    <a:pt x="218" y="5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42"/>
            <p:cNvSpPr/>
            <p:nvPr/>
          </p:nvSpPr>
          <p:spPr>
            <a:xfrm>
              <a:off x="4676400" y="3821975"/>
              <a:ext cx="6475" cy="8825"/>
            </a:xfrm>
            <a:custGeom>
              <a:rect b="b" l="l" r="r" t="t"/>
              <a:pathLst>
                <a:path extrusionOk="0" h="353" w="259">
                  <a:moveTo>
                    <a:pt x="0" y="1"/>
                  </a:moveTo>
                  <a:lnTo>
                    <a:pt x="0" y="176"/>
                  </a:lnTo>
                  <a:cubicBezTo>
                    <a:pt x="0" y="259"/>
                    <a:pt x="83" y="352"/>
                    <a:pt x="176" y="352"/>
                  </a:cubicBezTo>
                  <a:lnTo>
                    <a:pt x="259" y="94"/>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42"/>
            <p:cNvSpPr/>
            <p:nvPr/>
          </p:nvSpPr>
          <p:spPr>
            <a:xfrm>
              <a:off x="4570950" y="4074250"/>
              <a:ext cx="9575" cy="7250"/>
            </a:xfrm>
            <a:custGeom>
              <a:rect b="b" l="l" r="r" t="t"/>
              <a:pathLst>
                <a:path extrusionOk="0" h="290" w="383">
                  <a:moveTo>
                    <a:pt x="257" y="0"/>
                  </a:moveTo>
                  <a:cubicBezTo>
                    <a:pt x="246" y="0"/>
                    <a:pt x="233" y="11"/>
                    <a:pt x="207" y="31"/>
                  </a:cubicBezTo>
                  <a:cubicBezTo>
                    <a:pt x="166" y="31"/>
                    <a:pt x="83" y="31"/>
                    <a:pt x="83" y="83"/>
                  </a:cubicBezTo>
                  <a:cubicBezTo>
                    <a:pt x="41" y="124"/>
                    <a:pt x="0" y="166"/>
                    <a:pt x="0" y="166"/>
                  </a:cubicBezTo>
                  <a:lnTo>
                    <a:pt x="259" y="290"/>
                  </a:lnTo>
                  <a:lnTo>
                    <a:pt x="383" y="31"/>
                  </a:lnTo>
                  <a:lnTo>
                    <a:pt x="300" y="31"/>
                  </a:lnTo>
                  <a:cubicBezTo>
                    <a:pt x="279" y="11"/>
                    <a:pt x="269" y="0"/>
                    <a:pt x="25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42"/>
            <p:cNvSpPr/>
            <p:nvPr/>
          </p:nvSpPr>
          <p:spPr>
            <a:xfrm>
              <a:off x="4507350" y="4048150"/>
              <a:ext cx="12950" cy="9850"/>
            </a:xfrm>
            <a:custGeom>
              <a:rect b="b" l="l" r="r" t="t"/>
              <a:pathLst>
                <a:path extrusionOk="0" h="394" w="518">
                  <a:moveTo>
                    <a:pt x="125" y="0"/>
                  </a:moveTo>
                  <a:cubicBezTo>
                    <a:pt x="125" y="42"/>
                    <a:pt x="83" y="42"/>
                    <a:pt x="83" y="42"/>
                  </a:cubicBezTo>
                  <a:cubicBezTo>
                    <a:pt x="42" y="42"/>
                    <a:pt x="42" y="93"/>
                    <a:pt x="1" y="135"/>
                  </a:cubicBezTo>
                  <a:lnTo>
                    <a:pt x="1" y="176"/>
                  </a:lnTo>
                  <a:lnTo>
                    <a:pt x="476" y="393"/>
                  </a:lnTo>
                  <a:lnTo>
                    <a:pt x="518" y="352"/>
                  </a:lnTo>
                  <a:lnTo>
                    <a:pt x="518" y="217"/>
                  </a:lnTo>
                  <a:cubicBezTo>
                    <a:pt x="518" y="217"/>
                    <a:pt x="518" y="176"/>
                    <a:pt x="476" y="176"/>
                  </a:cubicBezTo>
                  <a:cubicBezTo>
                    <a:pt x="476" y="135"/>
                    <a:pt x="476" y="93"/>
                    <a:pt x="425" y="93"/>
                  </a:cubicBezTo>
                  <a:cubicBezTo>
                    <a:pt x="383" y="42"/>
                    <a:pt x="383" y="42"/>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42"/>
            <p:cNvSpPr/>
            <p:nvPr/>
          </p:nvSpPr>
          <p:spPr>
            <a:xfrm>
              <a:off x="4595500" y="4010400"/>
              <a:ext cx="10875" cy="12950"/>
            </a:xfrm>
            <a:custGeom>
              <a:rect b="b" l="l" r="r" t="t"/>
              <a:pathLst>
                <a:path extrusionOk="0" h="518" w="435">
                  <a:moveTo>
                    <a:pt x="259" y="1"/>
                  </a:moveTo>
                  <a:cubicBezTo>
                    <a:pt x="217" y="1"/>
                    <a:pt x="176" y="52"/>
                    <a:pt x="135" y="94"/>
                  </a:cubicBezTo>
                  <a:cubicBezTo>
                    <a:pt x="135" y="94"/>
                    <a:pt x="93" y="135"/>
                    <a:pt x="93" y="176"/>
                  </a:cubicBezTo>
                  <a:cubicBezTo>
                    <a:pt x="0" y="311"/>
                    <a:pt x="93" y="476"/>
                    <a:pt x="217" y="518"/>
                  </a:cubicBezTo>
                  <a:lnTo>
                    <a:pt x="4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42"/>
            <p:cNvSpPr/>
            <p:nvPr/>
          </p:nvSpPr>
          <p:spPr>
            <a:xfrm>
              <a:off x="4532175" y="3983725"/>
              <a:ext cx="15000" cy="14150"/>
            </a:xfrm>
            <a:custGeom>
              <a:rect b="b" l="l" r="r" t="t"/>
              <a:pathLst>
                <a:path extrusionOk="0" h="566" w="600">
                  <a:moveTo>
                    <a:pt x="272" y="1"/>
                  </a:moveTo>
                  <a:cubicBezTo>
                    <a:pt x="172" y="1"/>
                    <a:pt x="72" y="71"/>
                    <a:pt x="42" y="168"/>
                  </a:cubicBezTo>
                  <a:cubicBezTo>
                    <a:pt x="0" y="344"/>
                    <a:pt x="42" y="468"/>
                    <a:pt x="207" y="551"/>
                  </a:cubicBezTo>
                  <a:cubicBezTo>
                    <a:pt x="233" y="561"/>
                    <a:pt x="261" y="565"/>
                    <a:pt x="288" y="565"/>
                  </a:cubicBezTo>
                  <a:cubicBezTo>
                    <a:pt x="404" y="565"/>
                    <a:pt x="525" y="485"/>
                    <a:pt x="559" y="385"/>
                  </a:cubicBezTo>
                  <a:cubicBezTo>
                    <a:pt x="600" y="251"/>
                    <a:pt x="559" y="85"/>
                    <a:pt x="383" y="34"/>
                  </a:cubicBezTo>
                  <a:cubicBezTo>
                    <a:pt x="349"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42"/>
            <p:cNvSpPr/>
            <p:nvPr/>
          </p:nvSpPr>
          <p:spPr>
            <a:xfrm>
              <a:off x="4486925" y="4002650"/>
              <a:ext cx="15025" cy="14150"/>
            </a:xfrm>
            <a:custGeom>
              <a:rect b="b" l="l" r="r" t="t"/>
              <a:pathLst>
                <a:path extrusionOk="0" h="566" w="601">
                  <a:moveTo>
                    <a:pt x="314" y="0"/>
                  </a:moveTo>
                  <a:cubicBezTo>
                    <a:pt x="202" y="0"/>
                    <a:pt x="76" y="76"/>
                    <a:pt x="42" y="187"/>
                  </a:cubicBezTo>
                  <a:cubicBezTo>
                    <a:pt x="1" y="311"/>
                    <a:pt x="42" y="486"/>
                    <a:pt x="208" y="528"/>
                  </a:cubicBezTo>
                  <a:cubicBezTo>
                    <a:pt x="246" y="554"/>
                    <a:pt x="287" y="566"/>
                    <a:pt x="328" y="566"/>
                  </a:cubicBezTo>
                  <a:cubicBezTo>
                    <a:pt x="431" y="566"/>
                    <a:pt x="530" y="493"/>
                    <a:pt x="559" y="404"/>
                  </a:cubicBezTo>
                  <a:cubicBezTo>
                    <a:pt x="601" y="228"/>
                    <a:pt x="559" y="104"/>
                    <a:pt x="383" y="11"/>
                  </a:cubicBezTo>
                  <a:cubicBezTo>
                    <a:pt x="362" y="4"/>
                    <a:pt x="338"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42"/>
            <p:cNvSpPr/>
            <p:nvPr/>
          </p:nvSpPr>
          <p:spPr>
            <a:xfrm>
              <a:off x="4550250" y="4028975"/>
              <a:ext cx="16325" cy="14250"/>
            </a:xfrm>
            <a:custGeom>
              <a:rect b="b" l="l" r="r" t="t"/>
              <a:pathLst>
                <a:path extrusionOk="0" h="570" w="653">
                  <a:moveTo>
                    <a:pt x="324" y="0"/>
                  </a:moveTo>
                  <a:cubicBezTo>
                    <a:pt x="224" y="0"/>
                    <a:pt x="124" y="70"/>
                    <a:pt x="94" y="168"/>
                  </a:cubicBezTo>
                  <a:cubicBezTo>
                    <a:pt x="1" y="343"/>
                    <a:pt x="94" y="467"/>
                    <a:pt x="218" y="550"/>
                  </a:cubicBezTo>
                  <a:cubicBezTo>
                    <a:pt x="251" y="563"/>
                    <a:pt x="286" y="569"/>
                    <a:pt x="322" y="569"/>
                  </a:cubicBezTo>
                  <a:cubicBezTo>
                    <a:pt x="430" y="569"/>
                    <a:pt x="541" y="509"/>
                    <a:pt x="611" y="385"/>
                  </a:cubicBezTo>
                  <a:cubicBezTo>
                    <a:pt x="652" y="250"/>
                    <a:pt x="570" y="85"/>
                    <a:pt x="435" y="33"/>
                  </a:cubicBezTo>
                  <a:cubicBezTo>
                    <a:pt x="401" y="10"/>
                    <a:pt x="363" y="0"/>
                    <a:pt x="3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42"/>
            <p:cNvSpPr/>
            <p:nvPr/>
          </p:nvSpPr>
          <p:spPr>
            <a:xfrm>
              <a:off x="4512775" y="3938500"/>
              <a:ext cx="16050" cy="14125"/>
            </a:xfrm>
            <a:custGeom>
              <a:rect b="b" l="l" r="r" t="t"/>
              <a:pathLst>
                <a:path extrusionOk="0" h="565" w="642">
                  <a:moveTo>
                    <a:pt x="314" y="0"/>
                  </a:moveTo>
                  <a:cubicBezTo>
                    <a:pt x="214" y="0"/>
                    <a:pt x="113" y="71"/>
                    <a:pt x="84" y="168"/>
                  </a:cubicBezTo>
                  <a:cubicBezTo>
                    <a:pt x="1" y="292"/>
                    <a:pt x="84" y="468"/>
                    <a:pt x="208" y="550"/>
                  </a:cubicBezTo>
                  <a:cubicBezTo>
                    <a:pt x="234" y="560"/>
                    <a:pt x="261" y="565"/>
                    <a:pt x="289" y="565"/>
                  </a:cubicBezTo>
                  <a:cubicBezTo>
                    <a:pt x="405" y="565"/>
                    <a:pt x="526" y="485"/>
                    <a:pt x="559" y="385"/>
                  </a:cubicBezTo>
                  <a:cubicBezTo>
                    <a:pt x="642" y="251"/>
                    <a:pt x="559" y="85"/>
                    <a:pt x="425" y="33"/>
                  </a:cubicBezTo>
                  <a:cubicBezTo>
                    <a:pt x="390" y="11"/>
                    <a:pt x="352"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42"/>
            <p:cNvSpPr/>
            <p:nvPr/>
          </p:nvSpPr>
          <p:spPr>
            <a:xfrm>
              <a:off x="4577400" y="3964800"/>
              <a:ext cx="15025" cy="13825"/>
            </a:xfrm>
            <a:custGeom>
              <a:rect b="b" l="l" r="r" t="t"/>
              <a:pathLst>
                <a:path extrusionOk="0" h="553" w="601">
                  <a:moveTo>
                    <a:pt x="314" y="1"/>
                  </a:moveTo>
                  <a:cubicBezTo>
                    <a:pt x="199" y="1"/>
                    <a:pt x="105" y="56"/>
                    <a:pt x="42" y="191"/>
                  </a:cubicBezTo>
                  <a:cubicBezTo>
                    <a:pt x="1" y="326"/>
                    <a:pt x="42" y="491"/>
                    <a:pt x="207" y="532"/>
                  </a:cubicBezTo>
                  <a:cubicBezTo>
                    <a:pt x="242" y="546"/>
                    <a:pt x="280" y="552"/>
                    <a:pt x="318" y="552"/>
                  </a:cubicBezTo>
                  <a:cubicBezTo>
                    <a:pt x="424" y="552"/>
                    <a:pt x="528" y="500"/>
                    <a:pt x="559" y="408"/>
                  </a:cubicBezTo>
                  <a:cubicBezTo>
                    <a:pt x="600" y="232"/>
                    <a:pt x="559" y="108"/>
                    <a:pt x="424" y="15"/>
                  </a:cubicBezTo>
                  <a:cubicBezTo>
                    <a:pt x="386"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42"/>
            <p:cNvSpPr/>
            <p:nvPr/>
          </p:nvSpPr>
          <p:spPr>
            <a:xfrm>
              <a:off x="4449200" y="4022300"/>
              <a:ext cx="6475" cy="8800"/>
            </a:xfrm>
            <a:custGeom>
              <a:rect b="b" l="l" r="r" t="t"/>
              <a:pathLst>
                <a:path extrusionOk="0" h="352" w="259">
                  <a:moveTo>
                    <a:pt x="83" y="0"/>
                  </a:moveTo>
                  <a:lnTo>
                    <a:pt x="0" y="259"/>
                  </a:lnTo>
                  <a:lnTo>
                    <a:pt x="259" y="352"/>
                  </a:lnTo>
                  <a:lnTo>
                    <a:pt x="259" y="259"/>
                  </a:lnTo>
                  <a:cubicBezTo>
                    <a:pt x="259" y="176"/>
                    <a:pt x="218" y="93"/>
                    <a:pt x="1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42"/>
            <p:cNvSpPr/>
            <p:nvPr/>
          </p:nvSpPr>
          <p:spPr>
            <a:xfrm>
              <a:off x="4472725" y="3957675"/>
              <a:ext cx="10875" cy="13325"/>
            </a:xfrm>
            <a:custGeom>
              <a:rect b="b" l="l" r="r" t="t"/>
              <a:pathLst>
                <a:path extrusionOk="0" h="533" w="435">
                  <a:moveTo>
                    <a:pt x="217" y="1"/>
                  </a:moveTo>
                  <a:lnTo>
                    <a:pt x="0" y="517"/>
                  </a:lnTo>
                  <a:cubicBezTo>
                    <a:pt x="34" y="528"/>
                    <a:pt x="70" y="533"/>
                    <a:pt x="106" y="533"/>
                  </a:cubicBezTo>
                  <a:cubicBezTo>
                    <a:pt x="214" y="533"/>
                    <a:pt x="321" y="486"/>
                    <a:pt x="352" y="393"/>
                  </a:cubicBezTo>
                  <a:cubicBezTo>
                    <a:pt x="435" y="218"/>
                    <a:pt x="352" y="94"/>
                    <a:pt x="2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42"/>
            <p:cNvSpPr/>
            <p:nvPr/>
          </p:nvSpPr>
          <p:spPr>
            <a:xfrm>
              <a:off x="4623675" y="3950175"/>
              <a:ext cx="6475" cy="9850"/>
            </a:xfrm>
            <a:custGeom>
              <a:rect b="b" l="l" r="r" t="t"/>
              <a:pathLst>
                <a:path extrusionOk="0" h="394" w="259">
                  <a:moveTo>
                    <a:pt x="0" y="1"/>
                  </a:moveTo>
                  <a:lnTo>
                    <a:pt x="0" y="135"/>
                  </a:lnTo>
                  <a:cubicBezTo>
                    <a:pt x="0" y="218"/>
                    <a:pt x="42" y="342"/>
                    <a:pt x="166" y="394"/>
                  </a:cubicBezTo>
                  <a:lnTo>
                    <a:pt x="259" y="13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42"/>
            <p:cNvSpPr/>
            <p:nvPr/>
          </p:nvSpPr>
          <p:spPr>
            <a:xfrm>
              <a:off x="4559050" y="3924325"/>
              <a:ext cx="13975" cy="9100"/>
            </a:xfrm>
            <a:custGeom>
              <a:rect b="b" l="l" r="r" t="t"/>
              <a:pathLst>
                <a:path extrusionOk="0" h="364" w="559">
                  <a:moveTo>
                    <a:pt x="42" y="1"/>
                  </a:moveTo>
                  <a:cubicBezTo>
                    <a:pt x="1" y="1"/>
                    <a:pt x="1" y="42"/>
                    <a:pt x="1" y="83"/>
                  </a:cubicBezTo>
                  <a:cubicBezTo>
                    <a:pt x="1" y="218"/>
                    <a:pt x="83" y="301"/>
                    <a:pt x="166" y="342"/>
                  </a:cubicBezTo>
                  <a:cubicBezTo>
                    <a:pt x="206" y="357"/>
                    <a:pt x="242" y="364"/>
                    <a:pt x="274" y="364"/>
                  </a:cubicBezTo>
                  <a:cubicBezTo>
                    <a:pt x="351" y="364"/>
                    <a:pt x="411" y="330"/>
                    <a:pt x="476" y="301"/>
                  </a:cubicBezTo>
                  <a:cubicBezTo>
                    <a:pt x="517" y="259"/>
                    <a:pt x="517" y="218"/>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42"/>
            <p:cNvSpPr/>
            <p:nvPr/>
          </p:nvSpPr>
          <p:spPr>
            <a:xfrm>
              <a:off x="4499850" y="3900550"/>
              <a:ext cx="8575" cy="6500"/>
            </a:xfrm>
            <a:custGeom>
              <a:rect b="b" l="l" r="r" t="t"/>
              <a:pathLst>
                <a:path extrusionOk="0" h="260" w="343">
                  <a:moveTo>
                    <a:pt x="84" y="1"/>
                  </a:moveTo>
                  <a:lnTo>
                    <a:pt x="1" y="259"/>
                  </a:lnTo>
                  <a:lnTo>
                    <a:pt x="125" y="259"/>
                  </a:lnTo>
                  <a:cubicBezTo>
                    <a:pt x="208" y="259"/>
                    <a:pt x="259" y="218"/>
                    <a:pt x="301" y="135"/>
                  </a:cubicBezTo>
                  <a:cubicBezTo>
                    <a:pt x="342" y="135"/>
                    <a:pt x="342" y="94"/>
                    <a:pt x="342" y="94"/>
                  </a:cubicBezTo>
                  <a:lnTo>
                    <a:pt x="8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42"/>
            <p:cNvSpPr/>
            <p:nvPr/>
          </p:nvSpPr>
          <p:spPr>
            <a:xfrm>
              <a:off x="4517950" y="4203225"/>
              <a:ext cx="8825" cy="6500"/>
            </a:xfrm>
            <a:custGeom>
              <a:rect b="b" l="l" r="r" t="t"/>
              <a:pathLst>
                <a:path extrusionOk="0" h="260" w="353">
                  <a:moveTo>
                    <a:pt x="176" y="1"/>
                  </a:moveTo>
                  <a:cubicBezTo>
                    <a:pt x="135" y="1"/>
                    <a:pt x="135" y="1"/>
                    <a:pt x="94" y="42"/>
                  </a:cubicBezTo>
                  <a:cubicBezTo>
                    <a:pt x="52" y="42"/>
                    <a:pt x="52" y="94"/>
                    <a:pt x="1" y="176"/>
                  </a:cubicBezTo>
                  <a:lnTo>
                    <a:pt x="259" y="259"/>
                  </a:lnTo>
                  <a:lnTo>
                    <a:pt x="3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42"/>
            <p:cNvSpPr/>
            <p:nvPr/>
          </p:nvSpPr>
          <p:spPr>
            <a:xfrm>
              <a:off x="4453325" y="4176350"/>
              <a:ext cx="14250" cy="9850"/>
            </a:xfrm>
            <a:custGeom>
              <a:rect b="b" l="l" r="r" t="t"/>
              <a:pathLst>
                <a:path extrusionOk="0" h="394" w="570">
                  <a:moveTo>
                    <a:pt x="259" y="0"/>
                  </a:moveTo>
                  <a:cubicBezTo>
                    <a:pt x="259" y="0"/>
                    <a:pt x="218" y="0"/>
                    <a:pt x="177" y="42"/>
                  </a:cubicBezTo>
                  <a:lnTo>
                    <a:pt x="135" y="42"/>
                  </a:lnTo>
                  <a:lnTo>
                    <a:pt x="53" y="135"/>
                  </a:lnTo>
                  <a:cubicBezTo>
                    <a:pt x="53" y="135"/>
                    <a:pt x="53" y="176"/>
                    <a:pt x="1" y="176"/>
                  </a:cubicBezTo>
                  <a:lnTo>
                    <a:pt x="518" y="393"/>
                  </a:lnTo>
                  <a:cubicBezTo>
                    <a:pt x="569" y="342"/>
                    <a:pt x="569" y="259"/>
                    <a:pt x="569" y="217"/>
                  </a:cubicBezTo>
                  <a:cubicBezTo>
                    <a:pt x="518" y="135"/>
                    <a:pt x="476" y="42"/>
                    <a:pt x="394" y="42"/>
                  </a:cubicBezTo>
                  <a:cubicBezTo>
                    <a:pt x="352" y="0"/>
                    <a:pt x="31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42"/>
            <p:cNvSpPr/>
            <p:nvPr/>
          </p:nvSpPr>
          <p:spPr>
            <a:xfrm>
              <a:off x="4543800" y="4138600"/>
              <a:ext cx="9850" cy="12950"/>
            </a:xfrm>
            <a:custGeom>
              <a:rect b="b" l="l" r="r" t="t"/>
              <a:pathLst>
                <a:path extrusionOk="0" h="518" w="394">
                  <a:moveTo>
                    <a:pt x="259" y="1"/>
                  </a:moveTo>
                  <a:cubicBezTo>
                    <a:pt x="176" y="1"/>
                    <a:pt x="94" y="94"/>
                    <a:pt x="52" y="177"/>
                  </a:cubicBezTo>
                  <a:cubicBezTo>
                    <a:pt x="1" y="259"/>
                    <a:pt x="1" y="352"/>
                    <a:pt x="52" y="435"/>
                  </a:cubicBezTo>
                  <a:cubicBezTo>
                    <a:pt x="94" y="476"/>
                    <a:pt x="135" y="518"/>
                    <a:pt x="176" y="518"/>
                  </a:cubicBezTo>
                  <a:lnTo>
                    <a:pt x="393" y="42"/>
                  </a:lnTo>
                  <a:cubicBezTo>
                    <a:pt x="352" y="1"/>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42"/>
            <p:cNvSpPr/>
            <p:nvPr/>
          </p:nvSpPr>
          <p:spPr>
            <a:xfrm>
              <a:off x="4479175" y="4112375"/>
              <a:ext cx="15275" cy="13700"/>
            </a:xfrm>
            <a:custGeom>
              <a:rect b="b" l="l" r="r" t="t"/>
              <a:pathLst>
                <a:path extrusionOk="0" h="548" w="611">
                  <a:moveTo>
                    <a:pt x="291" y="1"/>
                  </a:moveTo>
                  <a:cubicBezTo>
                    <a:pt x="185" y="1"/>
                    <a:pt x="84" y="49"/>
                    <a:pt x="52" y="150"/>
                  </a:cubicBezTo>
                  <a:cubicBezTo>
                    <a:pt x="1" y="316"/>
                    <a:pt x="52" y="492"/>
                    <a:pt x="177" y="533"/>
                  </a:cubicBezTo>
                  <a:cubicBezTo>
                    <a:pt x="218" y="543"/>
                    <a:pt x="259" y="548"/>
                    <a:pt x="298" y="548"/>
                  </a:cubicBezTo>
                  <a:cubicBezTo>
                    <a:pt x="424" y="548"/>
                    <a:pt x="530" y="494"/>
                    <a:pt x="569" y="367"/>
                  </a:cubicBezTo>
                  <a:cubicBezTo>
                    <a:pt x="611" y="233"/>
                    <a:pt x="569" y="57"/>
                    <a:pt x="394" y="16"/>
                  </a:cubicBezTo>
                  <a:cubicBezTo>
                    <a:pt x="361" y="6"/>
                    <a:pt x="326" y="1"/>
                    <a:pt x="29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42"/>
            <p:cNvSpPr/>
            <p:nvPr/>
          </p:nvSpPr>
          <p:spPr>
            <a:xfrm>
              <a:off x="4433950" y="4131325"/>
              <a:ext cx="15275" cy="13575"/>
            </a:xfrm>
            <a:custGeom>
              <a:rect b="b" l="l" r="r" t="t"/>
              <a:pathLst>
                <a:path extrusionOk="0" h="543" w="611">
                  <a:moveTo>
                    <a:pt x="278" y="0"/>
                  </a:moveTo>
                  <a:cubicBezTo>
                    <a:pt x="177" y="0"/>
                    <a:pt x="82" y="70"/>
                    <a:pt x="52" y="168"/>
                  </a:cubicBezTo>
                  <a:cubicBezTo>
                    <a:pt x="0" y="292"/>
                    <a:pt x="52" y="468"/>
                    <a:pt x="176" y="509"/>
                  </a:cubicBezTo>
                  <a:cubicBezTo>
                    <a:pt x="225" y="532"/>
                    <a:pt x="270" y="542"/>
                    <a:pt x="312" y="542"/>
                  </a:cubicBezTo>
                  <a:cubicBezTo>
                    <a:pt x="419" y="542"/>
                    <a:pt x="502" y="474"/>
                    <a:pt x="569" y="385"/>
                  </a:cubicBezTo>
                  <a:cubicBezTo>
                    <a:pt x="610" y="250"/>
                    <a:pt x="569" y="75"/>
                    <a:pt x="393" y="33"/>
                  </a:cubicBezTo>
                  <a:cubicBezTo>
                    <a:pt x="356" y="11"/>
                    <a:pt x="317" y="0"/>
                    <a:pt x="27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42"/>
            <p:cNvSpPr/>
            <p:nvPr/>
          </p:nvSpPr>
          <p:spPr>
            <a:xfrm>
              <a:off x="4497525" y="4157625"/>
              <a:ext cx="16325" cy="13700"/>
            </a:xfrm>
            <a:custGeom>
              <a:rect b="b" l="l" r="r" t="t"/>
              <a:pathLst>
                <a:path extrusionOk="0" h="548" w="653">
                  <a:moveTo>
                    <a:pt x="338" y="0"/>
                  </a:moveTo>
                  <a:cubicBezTo>
                    <a:pt x="230" y="0"/>
                    <a:pt x="126" y="56"/>
                    <a:pt x="94" y="191"/>
                  </a:cubicBezTo>
                  <a:cubicBezTo>
                    <a:pt x="1" y="315"/>
                    <a:pt x="94" y="491"/>
                    <a:pt x="218" y="532"/>
                  </a:cubicBezTo>
                  <a:cubicBezTo>
                    <a:pt x="250" y="542"/>
                    <a:pt x="283" y="547"/>
                    <a:pt x="316" y="547"/>
                  </a:cubicBezTo>
                  <a:cubicBezTo>
                    <a:pt x="424" y="547"/>
                    <a:pt x="528" y="493"/>
                    <a:pt x="559" y="367"/>
                  </a:cubicBezTo>
                  <a:cubicBezTo>
                    <a:pt x="652" y="232"/>
                    <a:pt x="559" y="57"/>
                    <a:pt x="435" y="15"/>
                  </a:cubicBezTo>
                  <a:cubicBezTo>
                    <a:pt x="404" y="6"/>
                    <a:pt x="371"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42"/>
            <p:cNvSpPr/>
            <p:nvPr/>
          </p:nvSpPr>
          <p:spPr>
            <a:xfrm>
              <a:off x="4459800" y="4067150"/>
              <a:ext cx="16300" cy="13700"/>
            </a:xfrm>
            <a:custGeom>
              <a:rect b="b" l="l" r="r" t="t"/>
              <a:pathLst>
                <a:path extrusionOk="0" h="548" w="652">
                  <a:moveTo>
                    <a:pt x="336" y="0"/>
                  </a:moveTo>
                  <a:cubicBezTo>
                    <a:pt x="230" y="0"/>
                    <a:pt x="114" y="49"/>
                    <a:pt x="52" y="150"/>
                  </a:cubicBezTo>
                  <a:cubicBezTo>
                    <a:pt x="0" y="315"/>
                    <a:pt x="93" y="450"/>
                    <a:pt x="217" y="533"/>
                  </a:cubicBezTo>
                  <a:cubicBezTo>
                    <a:pt x="249" y="542"/>
                    <a:pt x="283" y="547"/>
                    <a:pt x="316" y="547"/>
                  </a:cubicBezTo>
                  <a:cubicBezTo>
                    <a:pt x="424" y="547"/>
                    <a:pt x="529" y="493"/>
                    <a:pt x="569" y="367"/>
                  </a:cubicBezTo>
                  <a:cubicBezTo>
                    <a:pt x="652" y="233"/>
                    <a:pt x="569" y="57"/>
                    <a:pt x="435" y="16"/>
                  </a:cubicBezTo>
                  <a:cubicBezTo>
                    <a:pt x="404" y="5"/>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42"/>
            <p:cNvSpPr/>
            <p:nvPr/>
          </p:nvSpPr>
          <p:spPr>
            <a:xfrm>
              <a:off x="4524425" y="4093100"/>
              <a:ext cx="15275" cy="14175"/>
            </a:xfrm>
            <a:custGeom>
              <a:rect b="b" l="l" r="r" t="t"/>
              <a:pathLst>
                <a:path extrusionOk="0" h="567" w="611">
                  <a:moveTo>
                    <a:pt x="320" y="1"/>
                  </a:moveTo>
                  <a:cubicBezTo>
                    <a:pt x="204" y="1"/>
                    <a:pt x="86" y="76"/>
                    <a:pt x="52" y="187"/>
                  </a:cubicBezTo>
                  <a:cubicBezTo>
                    <a:pt x="0" y="311"/>
                    <a:pt x="52" y="487"/>
                    <a:pt x="217" y="528"/>
                  </a:cubicBezTo>
                  <a:cubicBezTo>
                    <a:pt x="255" y="555"/>
                    <a:pt x="296" y="566"/>
                    <a:pt x="336" y="566"/>
                  </a:cubicBezTo>
                  <a:cubicBezTo>
                    <a:pt x="436" y="566"/>
                    <a:pt x="532" y="493"/>
                    <a:pt x="569" y="404"/>
                  </a:cubicBezTo>
                  <a:cubicBezTo>
                    <a:pt x="610" y="270"/>
                    <a:pt x="569" y="105"/>
                    <a:pt x="393" y="11"/>
                  </a:cubicBezTo>
                  <a:cubicBezTo>
                    <a:pt x="369" y="4"/>
                    <a:pt x="34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42"/>
            <p:cNvSpPr/>
            <p:nvPr/>
          </p:nvSpPr>
          <p:spPr>
            <a:xfrm>
              <a:off x="4396475" y="4150500"/>
              <a:ext cx="7525" cy="8550"/>
            </a:xfrm>
            <a:custGeom>
              <a:rect b="b" l="l" r="r" t="t"/>
              <a:pathLst>
                <a:path extrusionOk="0" h="342" w="301">
                  <a:moveTo>
                    <a:pt x="83" y="0"/>
                  </a:moveTo>
                  <a:lnTo>
                    <a:pt x="0" y="259"/>
                  </a:lnTo>
                  <a:lnTo>
                    <a:pt x="259" y="342"/>
                  </a:lnTo>
                  <a:lnTo>
                    <a:pt x="259" y="300"/>
                  </a:lnTo>
                  <a:cubicBezTo>
                    <a:pt x="300" y="176"/>
                    <a:pt x="207"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42"/>
            <p:cNvSpPr/>
            <p:nvPr/>
          </p:nvSpPr>
          <p:spPr>
            <a:xfrm>
              <a:off x="4420000" y="4085875"/>
              <a:ext cx="9825" cy="13975"/>
            </a:xfrm>
            <a:custGeom>
              <a:rect b="b" l="l" r="r" t="t"/>
              <a:pathLst>
                <a:path extrusionOk="0" h="559" w="393">
                  <a:moveTo>
                    <a:pt x="217" y="1"/>
                  </a:moveTo>
                  <a:lnTo>
                    <a:pt x="0" y="518"/>
                  </a:lnTo>
                  <a:cubicBezTo>
                    <a:pt x="0" y="559"/>
                    <a:pt x="41" y="559"/>
                    <a:pt x="41" y="559"/>
                  </a:cubicBezTo>
                  <a:cubicBezTo>
                    <a:pt x="176" y="559"/>
                    <a:pt x="300" y="518"/>
                    <a:pt x="352" y="394"/>
                  </a:cubicBezTo>
                  <a:cubicBezTo>
                    <a:pt x="393" y="259"/>
                    <a:pt x="352" y="135"/>
                    <a:pt x="259" y="42"/>
                  </a:cubicBezTo>
                  <a:cubicBezTo>
                    <a:pt x="259" y="42"/>
                    <a:pt x="217" y="42"/>
                    <a:pt x="2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42"/>
            <p:cNvSpPr/>
            <p:nvPr/>
          </p:nvSpPr>
          <p:spPr>
            <a:xfrm>
              <a:off x="4570950" y="4078375"/>
              <a:ext cx="6475" cy="9600"/>
            </a:xfrm>
            <a:custGeom>
              <a:rect b="b" l="l" r="r" t="t"/>
              <a:pathLst>
                <a:path extrusionOk="0" h="384" w="259">
                  <a:moveTo>
                    <a:pt x="0" y="1"/>
                  </a:moveTo>
                  <a:lnTo>
                    <a:pt x="0" y="84"/>
                  </a:lnTo>
                  <a:lnTo>
                    <a:pt x="0" y="177"/>
                  </a:lnTo>
                  <a:lnTo>
                    <a:pt x="0" y="218"/>
                  </a:lnTo>
                  <a:cubicBezTo>
                    <a:pt x="0" y="259"/>
                    <a:pt x="41" y="301"/>
                    <a:pt x="83" y="301"/>
                  </a:cubicBezTo>
                  <a:lnTo>
                    <a:pt x="83" y="342"/>
                  </a:lnTo>
                  <a:cubicBezTo>
                    <a:pt x="124" y="342"/>
                    <a:pt x="124" y="383"/>
                    <a:pt x="166" y="383"/>
                  </a:cubicBezTo>
                  <a:lnTo>
                    <a:pt x="259" y="12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42"/>
            <p:cNvSpPr/>
            <p:nvPr/>
          </p:nvSpPr>
          <p:spPr>
            <a:xfrm>
              <a:off x="4506325" y="4052525"/>
              <a:ext cx="12950" cy="9250"/>
            </a:xfrm>
            <a:custGeom>
              <a:rect b="b" l="l" r="r" t="t"/>
              <a:pathLst>
                <a:path extrusionOk="0" h="370" w="518">
                  <a:moveTo>
                    <a:pt x="42" y="1"/>
                  </a:moveTo>
                  <a:cubicBezTo>
                    <a:pt x="0" y="42"/>
                    <a:pt x="0" y="84"/>
                    <a:pt x="0" y="84"/>
                  </a:cubicBezTo>
                  <a:cubicBezTo>
                    <a:pt x="0" y="218"/>
                    <a:pt x="83" y="301"/>
                    <a:pt x="166" y="342"/>
                  </a:cubicBezTo>
                  <a:cubicBezTo>
                    <a:pt x="221" y="359"/>
                    <a:pt x="268" y="369"/>
                    <a:pt x="310" y="369"/>
                  </a:cubicBezTo>
                  <a:cubicBezTo>
                    <a:pt x="369" y="369"/>
                    <a:pt x="417" y="349"/>
                    <a:pt x="466" y="301"/>
                  </a:cubicBezTo>
                  <a:cubicBezTo>
                    <a:pt x="517" y="259"/>
                    <a:pt x="517" y="259"/>
                    <a:pt x="517"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42"/>
            <p:cNvSpPr/>
            <p:nvPr/>
          </p:nvSpPr>
          <p:spPr>
            <a:xfrm>
              <a:off x="4445850" y="4028750"/>
              <a:ext cx="9825" cy="6500"/>
            </a:xfrm>
            <a:custGeom>
              <a:rect b="b" l="l" r="r" t="t"/>
              <a:pathLst>
                <a:path extrusionOk="0" h="260" w="393">
                  <a:moveTo>
                    <a:pt x="134" y="1"/>
                  </a:moveTo>
                  <a:lnTo>
                    <a:pt x="0" y="259"/>
                  </a:lnTo>
                  <a:lnTo>
                    <a:pt x="176" y="259"/>
                  </a:lnTo>
                  <a:cubicBezTo>
                    <a:pt x="258" y="259"/>
                    <a:pt x="352" y="177"/>
                    <a:pt x="393" y="94"/>
                  </a:cubicBezTo>
                  <a:lnTo>
                    <a:pt x="13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42"/>
            <p:cNvSpPr/>
            <p:nvPr/>
          </p:nvSpPr>
          <p:spPr>
            <a:xfrm>
              <a:off x="4465225" y="4331425"/>
              <a:ext cx="8800" cy="6500"/>
            </a:xfrm>
            <a:custGeom>
              <a:rect b="b" l="l" r="r" t="t"/>
              <a:pathLst>
                <a:path extrusionOk="0" h="260" w="352">
                  <a:moveTo>
                    <a:pt x="218" y="1"/>
                  </a:moveTo>
                  <a:cubicBezTo>
                    <a:pt x="176" y="1"/>
                    <a:pt x="135" y="1"/>
                    <a:pt x="93" y="42"/>
                  </a:cubicBezTo>
                  <a:lnTo>
                    <a:pt x="42" y="83"/>
                  </a:lnTo>
                  <a:cubicBezTo>
                    <a:pt x="42" y="83"/>
                    <a:pt x="0" y="135"/>
                    <a:pt x="0" y="176"/>
                  </a:cubicBezTo>
                  <a:lnTo>
                    <a:pt x="259" y="259"/>
                  </a:lnTo>
                  <a:lnTo>
                    <a:pt x="3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42"/>
            <p:cNvSpPr/>
            <p:nvPr/>
          </p:nvSpPr>
          <p:spPr>
            <a:xfrm>
              <a:off x="4400600" y="4305175"/>
              <a:ext cx="15275" cy="8950"/>
            </a:xfrm>
            <a:custGeom>
              <a:rect b="b" l="l" r="r" t="t"/>
              <a:pathLst>
                <a:path extrusionOk="0" h="358" w="611">
                  <a:moveTo>
                    <a:pt x="288" y="1"/>
                  </a:moveTo>
                  <a:cubicBezTo>
                    <a:pt x="195" y="1"/>
                    <a:pt x="110" y="39"/>
                    <a:pt x="42" y="100"/>
                  </a:cubicBezTo>
                  <a:cubicBezTo>
                    <a:pt x="42" y="151"/>
                    <a:pt x="42" y="151"/>
                    <a:pt x="1" y="151"/>
                  </a:cubicBezTo>
                  <a:lnTo>
                    <a:pt x="518" y="358"/>
                  </a:lnTo>
                  <a:cubicBezTo>
                    <a:pt x="611" y="234"/>
                    <a:pt x="518" y="58"/>
                    <a:pt x="394" y="17"/>
                  </a:cubicBezTo>
                  <a:cubicBezTo>
                    <a:pt x="358" y="6"/>
                    <a:pt x="322" y="1"/>
                    <a:pt x="28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42"/>
            <p:cNvSpPr/>
            <p:nvPr/>
          </p:nvSpPr>
          <p:spPr>
            <a:xfrm>
              <a:off x="4490025" y="4267025"/>
              <a:ext cx="10900" cy="13775"/>
            </a:xfrm>
            <a:custGeom>
              <a:rect b="b" l="l" r="r" t="t"/>
              <a:pathLst>
                <a:path extrusionOk="0" h="551" w="436">
                  <a:moveTo>
                    <a:pt x="320" y="0"/>
                  </a:moveTo>
                  <a:cubicBezTo>
                    <a:pt x="218" y="0"/>
                    <a:pt x="121" y="70"/>
                    <a:pt x="84" y="168"/>
                  </a:cubicBezTo>
                  <a:cubicBezTo>
                    <a:pt x="1" y="333"/>
                    <a:pt x="84" y="468"/>
                    <a:pt x="218" y="550"/>
                  </a:cubicBezTo>
                  <a:lnTo>
                    <a:pt x="435" y="33"/>
                  </a:lnTo>
                  <a:cubicBezTo>
                    <a:pt x="398" y="10"/>
                    <a:pt x="359"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42"/>
            <p:cNvSpPr/>
            <p:nvPr/>
          </p:nvSpPr>
          <p:spPr>
            <a:xfrm>
              <a:off x="4426450" y="4240600"/>
              <a:ext cx="15275" cy="13700"/>
            </a:xfrm>
            <a:custGeom>
              <a:rect b="b" l="l" r="r" t="t"/>
              <a:pathLst>
                <a:path extrusionOk="0" h="548" w="611">
                  <a:moveTo>
                    <a:pt x="296" y="0"/>
                  </a:moveTo>
                  <a:cubicBezTo>
                    <a:pt x="188" y="0"/>
                    <a:pt x="82" y="56"/>
                    <a:pt x="42" y="191"/>
                  </a:cubicBezTo>
                  <a:cubicBezTo>
                    <a:pt x="1" y="315"/>
                    <a:pt x="42" y="491"/>
                    <a:pt x="176" y="532"/>
                  </a:cubicBezTo>
                  <a:cubicBezTo>
                    <a:pt x="220" y="542"/>
                    <a:pt x="261" y="548"/>
                    <a:pt x="299" y="548"/>
                  </a:cubicBezTo>
                  <a:cubicBezTo>
                    <a:pt x="412" y="548"/>
                    <a:pt x="497" y="501"/>
                    <a:pt x="559" y="408"/>
                  </a:cubicBezTo>
                  <a:cubicBezTo>
                    <a:pt x="611" y="232"/>
                    <a:pt x="559" y="98"/>
                    <a:pt x="393" y="15"/>
                  </a:cubicBezTo>
                  <a:cubicBezTo>
                    <a:pt x="362" y="5"/>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42"/>
            <p:cNvSpPr/>
            <p:nvPr/>
          </p:nvSpPr>
          <p:spPr>
            <a:xfrm>
              <a:off x="4380175" y="4259525"/>
              <a:ext cx="16325" cy="14050"/>
            </a:xfrm>
            <a:custGeom>
              <a:rect b="b" l="l" r="r" t="t"/>
              <a:pathLst>
                <a:path extrusionOk="0" h="562" w="653">
                  <a:moveTo>
                    <a:pt x="320" y="0"/>
                  </a:moveTo>
                  <a:cubicBezTo>
                    <a:pt x="218" y="0"/>
                    <a:pt x="121" y="71"/>
                    <a:pt x="84" y="168"/>
                  </a:cubicBezTo>
                  <a:cubicBezTo>
                    <a:pt x="1" y="333"/>
                    <a:pt x="84" y="468"/>
                    <a:pt x="218" y="550"/>
                  </a:cubicBezTo>
                  <a:cubicBezTo>
                    <a:pt x="249" y="558"/>
                    <a:pt x="278" y="561"/>
                    <a:pt x="306" y="561"/>
                  </a:cubicBezTo>
                  <a:cubicBezTo>
                    <a:pt x="436" y="561"/>
                    <a:pt x="532" y="485"/>
                    <a:pt x="601" y="375"/>
                  </a:cubicBezTo>
                  <a:cubicBezTo>
                    <a:pt x="652" y="251"/>
                    <a:pt x="601" y="75"/>
                    <a:pt x="435" y="33"/>
                  </a:cubicBezTo>
                  <a:cubicBezTo>
                    <a:pt x="398" y="11"/>
                    <a:pt x="359"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42"/>
            <p:cNvSpPr/>
            <p:nvPr/>
          </p:nvSpPr>
          <p:spPr>
            <a:xfrm>
              <a:off x="4444800" y="4285825"/>
              <a:ext cx="16300" cy="14150"/>
            </a:xfrm>
            <a:custGeom>
              <a:rect b="b" l="l" r="r" t="t"/>
              <a:pathLst>
                <a:path extrusionOk="0" h="566" w="652">
                  <a:moveTo>
                    <a:pt x="337" y="1"/>
                  </a:moveTo>
                  <a:cubicBezTo>
                    <a:pt x="227" y="1"/>
                    <a:pt x="113" y="56"/>
                    <a:pt x="42" y="191"/>
                  </a:cubicBezTo>
                  <a:cubicBezTo>
                    <a:pt x="1" y="315"/>
                    <a:pt x="83" y="491"/>
                    <a:pt x="218" y="532"/>
                  </a:cubicBezTo>
                  <a:cubicBezTo>
                    <a:pt x="252" y="555"/>
                    <a:pt x="291" y="566"/>
                    <a:pt x="330" y="566"/>
                  </a:cubicBezTo>
                  <a:cubicBezTo>
                    <a:pt x="430" y="566"/>
                    <a:pt x="529" y="498"/>
                    <a:pt x="559" y="408"/>
                  </a:cubicBezTo>
                  <a:cubicBezTo>
                    <a:pt x="652" y="233"/>
                    <a:pt x="559" y="98"/>
                    <a:pt x="435" y="15"/>
                  </a:cubicBezTo>
                  <a:cubicBezTo>
                    <a:pt x="404" y="6"/>
                    <a:pt x="371"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42"/>
            <p:cNvSpPr/>
            <p:nvPr/>
          </p:nvSpPr>
          <p:spPr>
            <a:xfrm>
              <a:off x="4407075" y="4195350"/>
              <a:ext cx="16300" cy="13725"/>
            </a:xfrm>
            <a:custGeom>
              <a:rect b="b" l="l" r="r" t="t"/>
              <a:pathLst>
                <a:path extrusionOk="0" h="549" w="652">
                  <a:moveTo>
                    <a:pt x="320" y="1"/>
                  </a:moveTo>
                  <a:cubicBezTo>
                    <a:pt x="202" y="1"/>
                    <a:pt x="113" y="57"/>
                    <a:pt x="42" y="192"/>
                  </a:cubicBezTo>
                  <a:cubicBezTo>
                    <a:pt x="0" y="316"/>
                    <a:pt x="93" y="491"/>
                    <a:pt x="217" y="533"/>
                  </a:cubicBezTo>
                  <a:cubicBezTo>
                    <a:pt x="251" y="543"/>
                    <a:pt x="286" y="548"/>
                    <a:pt x="321" y="548"/>
                  </a:cubicBezTo>
                  <a:cubicBezTo>
                    <a:pt x="427" y="548"/>
                    <a:pt x="527" y="502"/>
                    <a:pt x="558" y="409"/>
                  </a:cubicBezTo>
                  <a:cubicBezTo>
                    <a:pt x="652" y="233"/>
                    <a:pt x="558" y="57"/>
                    <a:pt x="434" y="16"/>
                  </a:cubicBezTo>
                  <a:cubicBezTo>
                    <a:pt x="393" y="6"/>
                    <a:pt x="35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42"/>
            <p:cNvSpPr/>
            <p:nvPr/>
          </p:nvSpPr>
          <p:spPr>
            <a:xfrm>
              <a:off x="4471675" y="4221775"/>
              <a:ext cx="15275" cy="14050"/>
            </a:xfrm>
            <a:custGeom>
              <a:rect b="b" l="l" r="r" t="t"/>
              <a:pathLst>
                <a:path extrusionOk="0" h="562" w="611">
                  <a:moveTo>
                    <a:pt x="278" y="1"/>
                  </a:moveTo>
                  <a:cubicBezTo>
                    <a:pt x="177" y="1"/>
                    <a:pt x="80" y="71"/>
                    <a:pt x="42" y="168"/>
                  </a:cubicBezTo>
                  <a:cubicBezTo>
                    <a:pt x="1" y="292"/>
                    <a:pt x="42" y="468"/>
                    <a:pt x="177" y="551"/>
                  </a:cubicBezTo>
                  <a:cubicBezTo>
                    <a:pt x="208" y="558"/>
                    <a:pt x="239" y="562"/>
                    <a:pt x="268" y="562"/>
                  </a:cubicBezTo>
                  <a:cubicBezTo>
                    <a:pt x="407" y="562"/>
                    <a:pt x="525" y="488"/>
                    <a:pt x="559" y="386"/>
                  </a:cubicBezTo>
                  <a:cubicBezTo>
                    <a:pt x="611" y="251"/>
                    <a:pt x="559" y="75"/>
                    <a:pt x="394" y="34"/>
                  </a:cubicBezTo>
                  <a:cubicBezTo>
                    <a:pt x="357" y="11"/>
                    <a:pt x="317" y="1"/>
                    <a:pt x="27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42"/>
            <p:cNvSpPr/>
            <p:nvPr/>
          </p:nvSpPr>
          <p:spPr>
            <a:xfrm>
              <a:off x="4343475" y="4278700"/>
              <a:ext cx="7775" cy="9600"/>
            </a:xfrm>
            <a:custGeom>
              <a:rect b="b" l="l" r="r" t="t"/>
              <a:pathLst>
                <a:path extrusionOk="0" h="384" w="311">
                  <a:moveTo>
                    <a:pt x="94" y="1"/>
                  </a:moveTo>
                  <a:lnTo>
                    <a:pt x="1" y="259"/>
                  </a:lnTo>
                  <a:lnTo>
                    <a:pt x="259" y="383"/>
                  </a:lnTo>
                  <a:lnTo>
                    <a:pt x="259" y="300"/>
                  </a:lnTo>
                  <a:cubicBezTo>
                    <a:pt x="311" y="218"/>
                    <a:pt x="218" y="83"/>
                    <a:pt x="135" y="42"/>
                  </a:cubicBezTo>
                  <a:cubicBezTo>
                    <a:pt x="135" y="42"/>
                    <a:pt x="135" y="1"/>
                    <a:pt x="9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42"/>
            <p:cNvSpPr/>
            <p:nvPr/>
          </p:nvSpPr>
          <p:spPr>
            <a:xfrm>
              <a:off x="4367250" y="4215125"/>
              <a:ext cx="9850" cy="12950"/>
            </a:xfrm>
            <a:custGeom>
              <a:rect b="b" l="l" r="r" t="t"/>
              <a:pathLst>
                <a:path extrusionOk="0" h="518" w="394">
                  <a:moveTo>
                    <a:pt x="218" y="0"/>
                  </a:moveTo>
                  <a:lnTo>
                    <a:pt x="1" y="517"/>
                  </a:lnTo>
                  <a:lnTo>
                    <a:pt x="177" y="517"/>
                  </a:lnTo>
                  <a:cubicBezTo>
                    <a:pt x="259" y="517"/>
                    <a:pt x="301" y="434"/>
                    <a:pt x="342" y="341"/>
                  </a:cubicBezTo>
                  <a:lnTo>
                    <a:pt x="394" y="300"/>
                  </a:lnTo>
                  <a:cubicBezTo>
                    <a:pt x="394" y="176"/>
                    <a:pt x="342" y="4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42"/>
            <p:cNvSpPr/>
            <p:nvPr/>
          </p:nvSpPr>
          <p:spPr>
            <a:xfrm>
              <a:off x="4516925" y="4207625"/>
              <a:ext cx="7525" cy="8550"/>
            </a:xfrm>
            <a:custGeom>
              <a:rect b="b" l="l" r="r" t="t"/>
              <a:pathLst>
                <a:path extrusionOk="0" h="342" w="301">
                  <a:moveTo>
                    <a:pt x="42" y="0"/>
                  </a:moveTo>
                  <a:lnTo>
                    <a:pt x="42" y="42"/>
                  </a:lnTo>
                  <a:cubicBezTo>
                    <a:pt x="0" y="124"/>
                    <a:pt x="42" y="259"/>
                    <a:pt x="135" y="300"/>
                  </a:cubicBezTo>
                  <a:cubicBezTo>
                    <a:pt x="176" y="342"/>
                    <a:pt x="176" y="342"/>
                    <a:pt x="217" y="342"/>
                  </a:cubicBez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42"/>
            <p:cNvSpPr/>
            <p:nvPr/>
          </p:nvSpPr>
          <p:spPr>
            <a:xfrm>
              <a:off x="4453325" y="4180750"/>
              <a:ext cx="12950" cy="9575"/>
            </a:xfrm>
            <a:custGeom>
              <a:rect b="b" l="l" r="r" t="t"/>
              <a:pathLst>
                <a:path extrusionOk="0" h="383" w="518">
                  <a:moveTo>
                    <a:pt x="1" y="0"/>
                  </a:moveTo>
                  <a:lnTo>
                    <a:pt x="1" y="41"/>
                  </a:lnTo>
                  <a:lnTo>
                    <a:pt x="1" y="217"/>
                  </a:lnTo>
                  <a:cubicBezTo>
                    <a:pt x="53" y="217"/>
                    <a:pt x="53" y="259"/>
                    <a:pt x="53" y="259"/>
                  </a:cubicBezTo>
                  <a:cubicBezTo>
                    <a:pt x="94" y="300"/>
                    <a:pt x="135" y="341"/>
                    <a:pt x="177" y="383"/>
                  </a:cubicBezTo>
                  <a:lnTo>
                    <a:pt x="352" y="383"/>
                  </a:lnTo>
                  <a:cubicBezTo>
                    <a:pt x="352" y="383"/>
                    <a:pt x="394" y="383"/>
                    <a:pt x="394" y="341"/>
                  </a:cubicBezTo>
                  <a:cubicBezTo>
                    <a:pt x="435" y="341"/>
                    <a:pt x="435" y="341"/>
                    <a:pt x="476" y="300"/>
                  </a:cubicBezTo>
                  <a:cubicBezTo>
                    <a:pt x="518" y="300"/>
                    <a:pt x="518" y="259"/>
                    <a:pt x="518" y="21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42"/>
            <p:cNvSpPr/>
            <p:nvPr/>
          </p:nvSpPr>
          <p:spPr>
            <a:xfrm>
              <a:off x="4393100" y="4156950"/>
              <a:ext cx="9850" cy="6950"/>
            </a:xfrm>
            <a:custGeom>
              <a:rect b="b" l="l" r="r" t="t"/>
              <a:pathLst>
                <a:path extrusionOk="0" h="278" w="394">
                  <a:moveTo>
                    <a:pt x="135" y="1"/>
                  </a:moveTo>
                  <a:lnTo>
                    <a:pt x="1" y="259"/>
                  </a:lnTo>
                  <a:lnTo>
                    <a:pt x="84" y="259"/>
                  </a:lnTo>
                  <a:cubicBezTo>
                    <a:pt x="101" y="273"/>
                    <a:pt x="117" y="278"/>
                    <a:pt x="132" y="278"/>
                  </a:cubicBezTo>
                  <a:cubicBezTo>
                    <a:pt x="163" y="278"/>
                    <a:pt x="190" y="259"/>
                    <a:pt x="218" y="259"/>
                  </a:cubicBezTo>
                  <a:cubicBezTo>
                    <a:pt x="301" y="218"/>
                    <a:pt x="342" y="177"/>
                    <a:pt x="394" y="84"/>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42"/>
            <p:cNvSpPr/>
            <p:nvPr/>
          </p:nvSpPr>
          <p:spPr>
            <a:xfrm>
              <a:off x="4412500" y="4459625"/>
              <a:ext cx="8550" cy="7525"/>
            </a:xfrm>
            <a:custGeom>
              <a:rect b="b" l="l" r="r" t="t"/>
              <a:pathLst>
                <a:path extrusionOk="0" h="301" w="342">
                  <a:moveTo>
                    <a:pt x="217" y="1"/>
                  </a:moveTo>
                  <a:cubicBezTo>
                    <a:pt x="176" y="1"/>
                    <a:pt x="135" y="42"/>
                    <a:pt x="83" y="42"/>
                  </a:cubicBezTo>
                  <a:lnTo>
                    <a:pt x="42" y="84"/>
                  </a:lnTo>
                  <a:cubicBezTo>
                    <a:pt x="42" y="125"/>
                    <a:pt x="0" y="125"/>
                    <a:pt x="0" y="177"/>
                  </a:cubicBezTo>
                  <a:lnTo>
                    <a:pt x="259" y="301"/>
                  </a:lnTo>
                  <a:lnTo>
                    <a:pt x="341" y="42"/>
                  </a:lnTo>
                  <a:cubicBezTo>
                    <a:pt x="300" y="1"/>
                    <a:pt x="259" y="1"/>
                    <a:pt x="2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42"/>
            <p:cNvSpPr/>
            <p:nvPr/>
          </p:nvSpPr>
          <p:spPr>
            <a:xfrm>
              <a:off x="4347875" y="4433375"/>
              <a:ext cx="15025" cy="8975"/>
            </a:xfrm>
            <a:custGeom>
              <a:rect b="b" l="l" r="r" t="t"/>
              <a:pathLst>
                <a:path extrusionOk="0" h="359" w="601">
                  <a:moveTo>
                    <a:pt x="288" y="1"/>
                  </a:moveTo>
                  <a:cubicBezTo>
                    <a:pt x="195" y="1"/>
                    <a:pt x="110" y="39"/>
                    <a:pt x="42" y="100"/>
                  </a:cubicBezTo>
                  <a:cubicBezTo>
                    <a:pt x="42" y="141"/>
                    <a:pt x="1" y="141"/>
                    <a:pt x="1" y="193"/>
                  </a:cubicBezTo>
                  <a:lnTo>
                    <a:pt x="517" y="358"/>
                  </a:lnTo>
                  <a:cubicBezTo>
                    <a:pt x="600" y="234"/>
                    <a:pt x="517" y="58"/>
                    <a:pt x="393" y="17"/>
                  </a:cubicBezTo>
                  <a:cubicBezTo>
                    <a:pt x="357" y="6"/>
                    <a:pt x="322" y="1"/>
                    <a:pt x="28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42"/>
            <p:cNvSpPr/>
            <p:nvPr/>
          </p:nvSpPr>
          <p:spPr>
            <a:xfrm>
              <a:off x="4438350" y="4395275"/>
              <a:ext cx="9850" cy="13725"/>
            </a:xfrm>
            <a:custGeom>
              <a:rect b="b" l="l" r="r" t="t"/>
              <a:pathLst>
                <a:path extrusionOk="0" h="549" w="394">
                  <a:moveTo>
                    <a:pt x="301" y="0"/>
                  </a:moveTo>
                  <a:cubicBezTo>
                    <a:pt x="269" y="0"/>
                    <a:pt x="238" y="11"/>
                    <a:pt x="217" y="31"/>
                  </a:cubicBezTo>
                  <a:cubicBezTo>
                    <a:pt x="135" y="31"/>
                    <a:pt x="83" y="73"/>
                    <a:pt x="42" y="114"/>
                  </a:cubicBezTo>
                  <a:cubicBezTo>
                    <a:pt x="42" y="166"/>
                    <a:pt x="42" y="166"/>
                    <a:pt x="0" y="166"/>
                  </a:cubicBezTo>
                  <a:lnTo>
                    <a:pt x="0" y="373"/>
                  </a:lnTo>
                  <a:cubicBezTo>
                    <a:pt x="42" y="466"/>
                    <a:pt x="83" y="507"/>
                    <a:pt x="135" y="507"/>
                  </a:cubicBezTo>
                  <a:cubicBezTo>
                    <a:pt x="135" y="548"/>
                    <a:pt x="176" y="548"/>
                    <a:pt x="176" y="548"/>
                  </a:cubicBezTo>
                  <a:lnTo>
                    <a:pt x="393" y="31"/>
                  </a:lnTo>
                  <a:cubicBezTo>
                    <a:pt x="367" y="11"/>
                    <a:pt x="334"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42"/>
            <p:cNvSpPr/>
            <p:nvPr/>
          </p:nvSpPr>
          <p:spPr>
            <a:xfrm>
              <a:off x="4372700" y="4368900"/>
              <a:ext cx="16050" cy="14050"/>
            </a:xfrm>
            <a:custGeom>
              <a:rect b="b" l="l" r="r" t="t"/>
              <a:pathLst>
                <a:path extrusionOk="0" h="562" w="642">
                  <a:moveTo>
                    <a:pt x="361" y="1"/>
                  </a:moveTo>
                  <a:cubicBezTo>
                    <a:pt x="242" y="1"/>
                    <a:pt x="117" y="76"/>
                    <a:pt x="83" y="187"/>
                  </a:cubicBezTo>
                  <a:cubicBezTo>
                    <a:pt x="0" y="311"/>
                    <a:pt x="83" y="487"/>
                    <a:pt x="217" y="528"/>
                  </a:cubicBezTo>
                  <a:cubicBezTo>
                    <a:pt x="263" y="551"/>
                    <a:pt x="306" y="561"/>
                    <a:pt x="347" y="561"/>
                  </a:cubicBezTo>
                  <a:cubicBezTo>
                    <a:pt x="453" y="561"/>
                    <a:pt x="540" y="491"/>
                    <a:pt x="600" y="394"/>
                  </a:cubicBezTo>
                  <a:cubicBezTo>
                    <a:pt x="641" y="270"/>
                    <a:pt x="600" y="94"/>
                    <a:pt x="434" y="11"/>
                  </a:cubicBezTo>
                  <a:cubicBezTo>
                    <a:pt x="411" y="4"/>
                    <a:pt x="386" y="1"/>
                    <a:pt x="36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42"/>
            <p:cNvSpPr/>
            <p:nvPr/>
          </p:nvSpPr>
          <p:spPr>
            <a:xfrm>
              <a:off x="4327450" y="4388175"/>
              <a:ext cx="16050" cy="13700"/>
            </a:xfrm>
            <a:custGeom>
              <a:rect b="b" l="l" r="r" t="t"/>
              <a:pathLst>
                <a:path extrusionOk="0" h="548" w="642">
                  <a:moveTo>
                    <a:pt x="329" y="0"/>
                  </a:moveTo>
                  <a:cubicBezTo>
                    <a:pt x="221" y="0"/>
                    <a:pt x="114" y="47"/>
                    <a:pt x="83" y="140"/>
                  </a:cubicBezTo>
                  <a:cubicBezTo>
                    <a:pt x="1" y="315"/>
                    <a:pt x="83" y="491"/>
                    <a:pt x="218" y="533"/>
                  </a:cubicBezTo>
                  <a:cubicBezTo>
                    <a:pt x="256" y="542"/>
                    <a:pt x="293" y="547"/>
                    <a:pt x="328" y="547"/>
                  </a:cubicBezTo>
                  <a:cubicBezTo>
                    <a:pt x="443" y="547"/>
                    <a:pt x="537" y="492"/>
                    <a:pt x="600" y="357"/>
                  </a:cubicBezTo>
                  <a:cubicBezTo>
                    <a:pt x="642" y="233"/>
                    <a:pt x="559" y="57"/>
                    <a:pt x="435" y="16"/>
                  </a:cubicBezTo>
                  <a:cubicBezTo>
                    <a:pt x="401" y="5"/>
                    <a:pt x="365" y="0"/>
                    <a:pt x="32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42"/>
            <p:cNvSpPr/>
            <p:nvPr/>
          </p:nvSpPr>
          <p:spPr>
            <a:xfrm>
              <a:off x="4392075" y="4414125"/>
              <a:ext cx="16050" cy="14050"/>
            </a:xfrm>
            <a:custGeom>
              <a:rect b="b" l="l" r="r" t="t"/>
              <a:pathLst>
                <a:path extrusionOk="0" h="562" w="642">
                  <a:moveTo>
                    <a:pt x="346" y="1"/>
                  </a:moveTo>
                  <a:cubicBezTo>
                    <a:pt x="213" y="1"/>
                    <a:pt x="110" y="77"/>
                    <a:pt x="42" y="187"/>
                  </a:cubicBezTo>
                  <a:cubicBezTo>
                    <a:pt x="0" y="311"/>
                    <a:pt x="83" y="487"/>
                    <a:pt x="218" y="529"/>
                  </a:cubicBezTo>
                  <a:cubicBezTo>
                    <a:pt x="252" y="551"/>
                    <a:pt x="290" y="562"/>
                    <a:pt x="328" y="562"/>
                  </a:cubicBezTo>
                  <a:cubicBezTo>
                    <a:pt x="429" y="562"/>
                    <a:pt x="529" y="491"/>
                    <a:pt x="559" y="394"/>
                  </a:cubicBezTo>
                  <a:cubicBezTo>
                    <a:pt x="642" y="270"/>
                    <a:pt x="559" y="94"/>
                    <a:pt x="435" y="12"/>
                  </a:cubicBezTo>
                  <a:cubicBezTo>
                    <a:pt x="404" y="4"/>
                    <a:pt x="374" y="1"/>
                    <a:pt x="34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42"/>
            <p:cNvSpPr/>
            <p:nvPr/>
          </p:nvSpPr>
          <p:spPr>
            <a:xfrm>
              <a:off x="4354325" y="4323675"/>
              <a:ext cx="16325" cy="14025"/>
            </a:xfrm>
            <a:custGeom>
              <a:rect b="b" l="l" r="r" t="t"/>
              <a:pathLst>
                <a:path extrusionOk="0" h="561" w="653">
                  <a:moveTo>
                    <a:pt x="347" y="0"/>
                  </a:moveTo>
                  <a:cubicBezTo>
                    <a:pt x="217" y="0"/>
                    <a:pt x="119" y="76"/>
                    <a:pt x="42" y="187"/>
                  </a:cubicBezTo>
                  <a:cubicBezTo>
                    <a:pt x="1" y="311"/>
                    <a:pt x="42" y="486"/>
                    <a:pt x="218" y="528"/>
                  </a:cubicBezTo>
                  <a:cubicBezTo>
                    <a:pt x="252" y="551"/>
                    <a:pt x="291" y="561"/>
                    <a:pt x="329" y="561"/>
                  </a:cubicBezTo>
                  <a:cubicBezTo>
                    <a:pt x="429" y="561"/>
                    <a:pt x="529" y="491"/>
                    <a:pt x="559" y="393"/>
                  </a:cubicBezTo>
                  <a:cubicBezTo>
                    <a:pt x="652" y="228"/>
                    <a:pt x="559" y="94"/>
                    <a:pt x="435" y="11"/>
                  </a:cubicBezTo>
                  <a:cubicBezTo>
                    <a:pt x="404" y="4"/>
                    <a:pt x="375" y="0"/>
                    <a:pt x="34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42"/>
            <p:cNvSpPr/>
            <p:nvPr/>
          </p:nvSpPr>
          <p:spPr>
            <a:xfrm>
              <a:off x="4418950" y="4350425"/>
              <a:ext cx="15025" cy="13700"/>
            </a:xfrm>
            <a:custGeom>
              <a:rect b="b" l="l" r="r" t="t"/>
              <a:pathLst>
                <a:path extrusionOk="0" h="548" w="601">
                  <a:moveTo>
                    <a:pt x="289" y="1"/>
                  </a:moveTo>
                  <a:cubicBezTo>
                    <a:pt x="181" y="1"/>
                    <a:pt x="73" y="49"/>
                    <a:pt x="42" y="151"/>
                  </a:cubicBezTo>
                  <a:cubicBezTo>
                    <a:pt x="1" y="316"/>
                    <a:pt x="42" y="450"/>
                    <a:pt x="177" y="533"/>
                  </a:cubicBezTo>
                  <a:cubicBezTo>
                    <a:pt x="215" y="543"/>
                    <a:pt x="252" y="548"/>
                    <a:pt x="287" y="548"/>
                  </a:cubicBezTo>
                  <a:cubicBezTo>
                    <a:pt x="402" y="548"/>
                    <a:pt x="496" y="492"/>
                    <a:pt x="559" y="357"/>
                  </a:cubicBezTo>
                  <a:cubicBezTo>
                    <a:pt x="600" y="233"/>
                    <a:pt x="559" y="58"/>
                    <a:pt x="394" y="16"/>
                  </a:cubicBezTo>
                  <a:cubicBezTo>
                    <a:pt x="361" y="6"/>
                    <a:pt x="325" y="1"/>
                    <a:pt x="28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42"/>
            <p:cNvSpPr/>
            <p:nvPr/>
          </p:nvSpPr>
          <p:spPr>
            <a:xfrm>
              <a:off x="4290750" y="4406900"/>
              <a:ext cx="6500" cy="9600"/>
            </a:xfrm>
            <a:custGeom>
              <a:rect b="b" l="l" r="r" t="t"/>
              <a:pathLst>
                <a:path extrusionOk="0" h="384" w="260">
                  <a:moveTo>
                    <a:pt x="94" y="1"/>
                  </a:moveTo>
                  <a:lnTo>
                    <a:pt x="1" y="259"/>
                  </a:lnTo>
                  <a:lnTo>
                    <a:pt x="259" y="383"/>
                  </a:lnTo>
                  <a:lnTo>
                    <a:pt x="259" y="342"/>
                  </a:lnTo>
                  <a:cubicBezTo>
                    <a:pt x="259" y="218"/>
                    <a:pt x="218" y="125"/>
                    <a:pt x="135" y="42"/>
                  </a:cubicBezTo>
                  <a:cubicBezTo>
                    <a:pt x="135" y="42"/>
                    <a:pt x="94" y="42"/>
                    <a:pt x="9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42"/>
            <p:cNvSpPr/>
            <p:nvPr/>
          </p:nvSpPr>
          <p:spPr>
            <a:xfrm>
              <a:off x="4314525" y="4343325"/>
              <a:ext cx="9600" cy="13325"/>
            </a:xfrm>
            <a:custGeom>
              <a:rect b="b" l="l" r="r" t="t"/>
              <a:pathLst>
                <a:path extrusionOk="0" h="533" w="384">
                  <a:moveTo>
                    <a:pt x="218" y="0"/>
                  </a:moveTo>
                  <a:lnTo>
                    <a:pt x="1" y="517"/>
                  </a:lnTo>
                  <a:cubicBezTo>
                    <a:pt x="30" y="527"/>
                    <a:pt x="61" y="532"/>
                    <a:pt x="94" y="532"/>
                  </a:cubicBezTo>
                  <a:cubicBezTo>
                    <a:pt x="199" y="532"/>
                    <a:pt x="310" y="476"/>
                    <a:pt x="342" y="342"/>
                  </a:cubicBezTo>
                  <a:cubicBezTo>
                    <a:pt x="383" y="217"/>
                    <a:pt x="342" y="4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42"/>
            <p:cNvSpPr/>
            <p:nvPr/>
          </p:nvSpPr>
          <p:spPr>
            <a:xfrm>
              <a:off x="4464200" y="4335825"/>
              <a:ext cx="7500" cy="8550"/>
            </a:xfrm>
            <a:custGeom>
              <a:rect b="b" l="l" r="r" t="t"/>
              <a:pathLst>
                <a:path extrusionOk="0" h="342" w="300">
                  <a:moveTo>
                    <a:pt x="41" y="0"/>
                  </a:moveTo>
                  <a:lnTo>
                    <a:pt x="41" y="42"/>
                  </a:lnTo>
                  <a:cubicBezTo>
                    <a:pt x="0" y="83"/>
                    <a:pt x="0" y="125"/>
                    <a:pt x="41" y="166"/>
                  </a:cubicBezTo>
                  <a:lnTo>
                    <a:pt x="41" y="218"/>
                  </a:lnTo>
                  <a:cubicBezTo>
                    <a:pt x="41" y="259"/>
                    <a:pt x="83" y="259"/>
                    <a:pt x="83" y="300"/>
                  </a:cubicBezTo>
                  <a:cubicBezTo>
                    <a:pt x="134" y="300"/>
                    <a:pt x="176" y="342"/>
                    <a:pt x="176" y="342"/>
                  </a:cubicBezTo>
                  <a:lnTo>
                    <a:pt x="300" y="83"/>
                  </a:lnTo>
                  <a:lnTo>
                    <a:pt x="4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42"/>
            <p:cNvSpPr/>
            <p:nvPr/>
          </p:nvSpPr>
          <p:spPr>
            <a:xfrm>
              <a:off x="4400600" y="4308950"/>
              <a:ext cx="12950" cy="9975"/>
            </a:xfrm>
            <a:custGeom>
              <a:rect b="b" l="l" r="r" t="t"/>
              <a:pathLst>
                <a:path extrusionOk="0" h="399" w="518">
                  <a:moveTo>
                    <a:pt x="1" y="0"/>
                  </a:moveTo>
                  <a:lnTo>
                    <a:pt x="1" y="124"/>
                  </a:lnTo>
                  <a:lnTo>
                    <a:pt x="1" y="207"/>
                  </a:lnTo>
                  <a:lnTo>
                    <a:pt x="42" y="259"/>
                  </a:lnTo>
                  <a:cubicBezTo>
                    <a:pt x="94" y="300"/>
                    <a:pt x="135" y="341"/>
                    <a:pt x="176" y="383"/>
                  </a:cubicBezTo>
                  <a:cubicBezTo>
                    <a:pt x="199" y="394"/>
                    <a:pt x="224" y="399"/>
                    <a:pt x="252" y="399"/>
                  </a:cubicBezTo>
                  <a:cubicBezTo>
                    <a:pt x="327" y="399"/>
                    <a:pt x="416" y="361"/>
                    <a:pt x="476" y="300"/>
                  </a:cubicBezTo>
                  <a:cubicBezTo>
                    <a:pt x="476" y="300"/>
                    <a:pt x="518" y="259"/>
                    <a:pt x="518" y="20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42"/>
            <p:cNvSpPr/>
            <p:nvPr/>
          </p:nvSpPr>
          <p:spPr>
            <a:xfrm>
              <a:off x="4340375" y="4285175"/>
              <a:ext cx="9600" cy="7500"/>
            </a:xfrm>
            <a:custGeom>
              <a:rect b="b" l="l" r="r" t="t"/>
              <a:pathLst>
                <a:path extrusionOk="0" h="300" w="384">
                  <a:moveTo>
                    <a:pt x="125" y="0"/>
                  </a:moveTo>
                  <a:lnTo>
                    <a:pt x="1" y="259"/>
                  </a:lnTo>
                  <a:cubicBezTo>
                    <a:pt x="42" y="259"/>
                    <a:pt x="42" y="259"/>
                    <a:pt x="83" y="300"/>
                  </a:cubicBezTo>
                  <a:lnTo>
                    <a:pt x="176" y="300"/>
                  </a:lnTo>
                  <a:cubicBezTo>
                    <a:pt x="259" y="259"/>
                    <a:pt x="342" y="217"/>
                    <a:pt x="383" y="124"/>
                  </a:cubicBezTo>
                  <a:lnTo>
                    <a:pt x="1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42"/>
            <p:cNvSpPr/>
            <p:nvPr/>
          </p:nvSpPr>
          <p:spPr>
            <a:xfrm>
              <a:off x="4359775" y="4587850"/>
              <a:ext cx="8550" cy="7500"/>
            </a:xfrm>
            <a:custGeom>
              <a:rect b="b" l="l" r="r" t="t"/>
              <a:pathLst>
                <a:path extrusionOk="0" h="300" w="342">
                  <a:moveTo>
                    <a:pt x="259" y="0"/>
                  </a:moveTo>
                  <a:cubicBezTo>
                    <a:pt x="176" y="0"/>
                    <a:pt x="83" y="41"/>
                    <a:pt x="0" y="124"/>
                  </a:cubicBezTo>
                  <a:lnTo>
                    <a:pt x="0" y="165"/>
                  </a:lnTo>
                  <a:lnTo>
                    <a:pt x="259" y="300"/>
                  </a:lnTo>
                  <a:lnTo>
                    <a:pt x="341" y="41"/>
                  </a:lnTo>
                  <a:cubicBezTo>
                    <a:pt x="300"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42"/>
            <p:cNvSpPr/>
            <p:nvPr/>
          </p:nvSpPr>
          <p:spPr>
            <a:xfrm>
              <a:off x="4295150" y="4561600"/>
              <a:ext cx="13975" cy="9975"/>
            </a:xfrm>
            <a:custGeom>
              <a:rect b="b" l="l" r="r" t="t"/>
              <a:pathLst>
                <a:path extrusionOk="0" h="399" w="559">
                  <a:moveTo>
                    <a:pt x="283" y="1"/>
                  </a:moveTo>
                  <a:cubicBezTo>
                    <a:pt x="179" y="1"/>
                    <a:pt x="73" y="47"/>
                    <a:pt x="42" y="140"/>
                  </a:cubicBezTo>
                  <a:cubicBezTo>
                    <a:pt x="42" y="140"/>
                    <a:pt x="0" y="140"/>
                    <a:pt x="0" y="182"/>
                  </a:cubicBezTo>
                  <a:lnTo>
                    <a:pt x="517" y="399"/>
                  </a:lnTo>
                  <a:cubicBezTo>
                    <a:pt x="517" y="357"/>
                    <a:pt x="559" y="316"/>
                    <a:pt x="559" y="275"/>
                  </a:cubicBezTo>
                  <a:cubicBezTo>
                    <a:pt x="559" y="182"/>
                    <a:pt x="476" y="57"/>
                    <a:pt x="383" y="16"/>
                  </a:cubicBezTo>
                  <a:cubicBezTo>
                    <a:pt x="352" y="6"/>
                    <a:pt x="318" y="1"/>
                    <a:pt x="2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42"/>
            <p:cNvSpPr/>
            <p:nvPr/>
          </p:nvSpPr>
          <p:spPr>
            <a:xfrm>
              <a:off x="4384575" y="4524250"/>
              <a:ext cx="10625" cy="12950"/>
            </a:xfrm>
            <a:custGeom>
              <a:rect b="b" l="l" r="r" t="t"/>
              <a:pathLst>
                <a:path extrusionOk="0" h="518" w="425">
                  <a:moveTo>
                    <a:pt x="300" y="1"/>
                  </a:moveTo>
                  <a:cubicBezTo>
                    <a:pt x="218" y="1"/>
                    <a:pt x="83" y="42"/>
                    <a:pt x="42" y="176"/>
                  </a:cubicBezTo>
                  <a:cubicBezTo>
                    <a:pt x="1" y="259"/>
                    <a:pt x="42" y="342"/>
                    <a:pt x="83" y="435"/>
                  </a:cubicBezTo>
                  <a:cubicBezTo>
                    <a:pt x="125" y="476"/>
                    <a:pt x="166" y="518"/>
                    <a:pt x="218" y="518"/>
                  </a:cubicBezTo>
                  <a:lnTo>
                    <a:pt x="4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42"/>
            <p:cNvSpPr/>
            <p:nvPr/>
          </p:nvSpPr>
          <p:spPr>
            <a:xfrm>
              <a:off x="4319950" y="4497575"/>
              <a:ext cx="16050" cy="14050"/>
            </a:xfrm>
            <a:custGeom>
              <a:rect b="b" l="l" r="r" t="t"/>
              <a:pathLst>
                <a:path extrusionOk="0" h="562" w="642">
                  <a:moveTo>
                    <a:pt x="313" y="0"/>
                  </a:moveTo>
                  <a:cubicBezTo>
                    <a:pt x="213" y="0"/>
                    <a:pt x="113" y="68"/>
                    <a:pt x="84" y="158"/>
                  </a:cubicBezTo>
                  <a:cubicBezTo>
                    <a:pt x="1" y="292"/>
                    <a:pt x="84" y="468"/>
                    <a:pt x="218" y="551"/>
                  </a:cubicBezTo>
                  <a:cubicBezTo>
                    <a:pt x="247" y="558"/>
                    <a:pt x="275" y="561"/>
                    <a:pt x="302" y="561"/>
                  </a:cubicBezTo>
                  <a:cubicBezTo>
                    <a:pt x="429" y="561"/>
                    <a:pt x="532" y="486"/>
                    <a:pt x="601" y="375"/>
                  </a:cubicBezTo>
                  <a:cubicBezTo>
                    <a:pt x="642" y="251"/>
                    <a:pt x="559" y="75"/>
                    <a:pt x="425" y="34"/>
                  </a:cubicBezTo>
                  <a:cubicBezTo>
                    <a:pt x="390" y="11"/>
                    <a:pt x="351"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42"/>
            <p:cNvSpPr/>
            <p:nvPr/>
          </p:nvSpPr>
          <p:spPr>
            <a:xfrm>
              <a:off x="4274725" y="4516375"/>
              <a:ext cx="16050" cy="13725"/>
            </a:xfrm>
            <a:custGeom>
              <a:rect b="b" l="l" r="r" t="t"/>
              <a:pathLst>
                <a:path extrusionOk="0" h="549" w="642">
                  <a:moveTo>
                    <a:pt x="330" y="1"/>
                  </a:moveTo>
                  <a:cubicBezTo>
                    <a:pt x="225" y="1"/>
                    <a:pt x="115" y="55"/>
                    <a:pt x="83" y="181"/>
                  </a:cubicBezTo>
                  <a:cubicBezTo>
                    <a:pt x="1" y="316"/>
                    <a:pt x="83" y="491"/>
                    <a:pt x="218" y="533"/>
                  </a:cubicBezTo>
                  <a:cubicBezTo>
                    <a:pt x="248" y="543"/>
                    <a:pt x="282" y="548"/>
                    <a:pt x="317" y="548"/>
                  </a:cubicBezTo>
                  <a:cubicBezTo>
                    <a:pt x="423" y="548"/>
                    <a:pt x="538" y="500"/>
                    <a:pt x="600" y="398"/>
                  </a:cubicBezTo>
                  <a:cubicBezTo>
                    <a:pt x="642" y="233"/>
                    <a:pt x="559" y="99"/>
                    <a:pt x="424" y="16"/>
                  </a:cubicBezTo>
                  <a:cubicBezTo>
                    <a:pt x="395" y="6"/>
                    <a:pt x="363"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42"/>
            <p:cNvSpPr/>
            <p:nvPr/>
          </p:nvSpPr>
          <p:spPr>
            <a:xfrm>
              <a:off x="4339350" y="4542800"/>
              <a:ext cx="16050" cy="14050"/>
            </a:xfrm>
            <a:custGeom>
              <a:rect b="b" l="l" r="r" t="t"/>
              <a:pathLst>
                <a:path extrusionOk="0" h="562" w="642">
                  <a:moveTo>
                    <a:pt x="293" y="1"/>
                  </a:moveTo>
                  <a:cubicBezTo>
                    <a:pt x="188" y="1"/>
                    <a:pt x="101" y="69"/>
                    <a:pt x="42" y="158"/>
                  </a:cubicBezTo>
                  <a:cubicBezTo>
                    <a:pt x="0" y="334"/>
                    <a:pt x="42" y="468"/>
                    <a:pt x="217" y="551"/>
                  </a:cubicBezTo>
                  <a:cubicBezTo>
                    <a:pt x="239" y="558"/>
                    <a:pt x="263" y="562"/>
                    <a:pt x="287" y="562"/>
                  </a:cubicBezTo>
                  <a:cubicBezTo>
                    <a:pt x="399" y="562"/>
                    <a:pt x="525" y="486"/>
                    <a:pt x="559" y="375"/>
                  </a:cubicBezTo>
                  <a:cubicBezTo>
                    <a:pt x="641" y="251"/>
                    <a:pt x="559" y="75"/>
                    <a:pt x="424" y="34"/>
                  </a:cubicBezTo>
                  <a:cubicBezTo>
                    <a:pt x="378" y="11"/>
                    <a:pt x="334" y="1"/>
                    <a:pt x="29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42"/>
            <p:cNvSpPr/>
            <p:nvPr/>
          </p:nvSpPr>
          <p:spPr>
            <a:xfrm>
              <a:off x="4301600" y="4452350"/>
              <a:ext cx="15025" cy="13575"/>
            </a:xfrm>
            <a:custGeom>
              <a:rect b="b" l="l" r="r" t="t"/>
              <a:pathLst>
                <a:path extrusionOk="0" h="543" w="601">
                  <a:moveTo>
                    <a:pt x="298" y="0"/>
                  </a:moveTo>
                  <a:cubicBezTo>
                    <a:pt x="188" y="0"/>
                    <a:pt x="102" y="68"/>
                    <a:pt x="42" y="157"/>
                  </a:cubicBezTo>
                  <a:cubicBezTo>
                    <a:pt x="1" y="292"/>
                    <a:pt x="42" y="468"/>
                    <a:pt x="218" y="509"/>
                  </a:cubicBezTo>
                  <a:cubicBezTo>
                    <a:pt x="252" y="532"/>
                    <a:pt x="290" y="542"/>
                    <a:pt x="329" y="542"/>
                  </a:cubicBezTo>
                  <a:cubicBezTo>
                    <a:pt x="429" y="542"/>
                    <a:pt x="529" y="472"/>
                    <a:pt x="559" y="375"/>
                  </a:cubicBezTo>
                  <a:cubicBezTo>
                    <a:pt x="600" y="251"/>
                    <a:pt x="559" y="75"/>
                    <a:pt x="435" y="33"/>
                  </a:cubicBezTo>
                  <a:cubicBezTo>
                    <a:pt x="386" y="10"/>
                    <a:pt x="340" y="0"/>
                    <a:pt x="29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42"/>
            <p:cNvSpPr/>
            <p:nvPr/>
          </p:nvSpPr>
          <p:spPr>
            <a:xfrm>
              <a:off x="4365200" y="4478650"/>
              <a:ext cx="16050" cy="13700"/>
            </a:xfrm>
            <a:custGeom>
              <a:rect b="b" l="l" r="r" t="t"/>
              <a:pathLst>
                <a:path extrusionOk="0" h="548" w="642">
                  <a:moveTo>
                    <a:pt x="331" y="1"/>
                  </a:moveTo>
                  <a:cubicBezTo>
                    <a:pt x="225" y="1"/>
                    <a:pt x="115" y="56"/>
                    <a:pt x="83" y="191"/>
                  </a:cubicBezTo>
                  <a:cubicBezTo>
                    <a:pt x="0" y="315"/>
                    <a:pt x="83" y="491"/>
                    <a:pt x="217" y="532"/>
                  </a:cubicBezTo>
                  <a:cubicBezTo>
                    <a:pt x="258" y="542"/>
                    <a:pt x="297" y="548"/>
                    <a:pt x="334" y="548"/>
                  </a:cubicBezTo>
                  <a:cubicBezTo>
                    <a:pt x="446" y="548"/>
                    <a:pt x="538" y="499"/>
                    <a:pt x="600" y="398"/>
                  </a:cubicBezTo>
                  <a:cubicBezTo>
                    <a:pt x="641" y="232"/>
                    <a:pt x="600" y="57"/>
                    <a:pt x="424" y="15"/>
                  </a:cubicBezTo>
                  <a:cubicBezTo>
                    <a:pt x="395" y="6"/>
                    <a:pt x="364" y="1"/>
                    <a:pt x="33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42"/>
            <p:cNvSpPr/>
            <p:nvPr/>
          </p:nvSpPr>
          <p:spPr>
            <a:xfrm>
              <a:off x="4261800" y="4471525"/>
              <a:ext cx="9600" cy="13325"/>
            </a:xfrm>
            <a:custGeom>
              <a:rect b="b" l="l" r="r" t="t"/>
              <a:pathLst>
                <a:path extrusionOk="0" h="533" w="384">
                  <a:moveTo>
                    <a:pt x="218" y="0"/>
                  </a:moveTo>
                  <a:lnTo>
                    <a:pt x="1" y="517"/>
                  </a:lnTo>
                  <a:cubicBezTo>
                    <a:pt x="31" y="528"/>
                    <a:pt x="65" y="533"/>
                    <a:pt x="99" y="533"/>
                  </a:cubicBezTo>
                  <a:cubicBezTo>
                    <a:pt x="203" y="533"/>
                    <a:pt x="311" y="484"/>
                    <a:pt x="342" y="383"/>
                  </a:cubicBezTo>
                  <a:cubicBezTo>
                    <a:pt x="383" y="259"/>
                    <a:pt x="342" y="83"/>
                    <a:pt x="259" y="42"/>
                  </a:cubicBezTo>
                  <a:lnTo>
                    <a:pt x="218"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42"/>
            <p:cNvSpPr/>
            <p:nvPr/>
          </p:nvSpPr>
          <p:spPr>
            <a:xfrm>
              <a:off x="4411450" y="4464025"/>
              <a:ext cx="7525" cy="8550"/>
            </a:xfrm>
            <a:custGeom>
              <a:rect b="b" l="l" r="r" t="t"/>
              <a:pathLst>
                <a:path extrusionOk="0" h="342" w="301">
                  <a:moveTo>
                    <a:pt x="42" y="1"/>
                  </a:moveTo>
                  <a:lnTo>
                    <a:pt x="42" y="42"/>
                  </a:lnTo>
                  <a:cubicBezTo>
                    <a:pt x="1" y="83"/>
                    <a:pt x="1" y="83"/>
                    <a:pt x="1" y="125"/>
                  </a:cubicBezTo>
                  <a:cubicBezTo>
                    <a:pt x="1" y="125"/>
                    <a:pt x="42" y="166"/>
                    <a:pt x="42" y="207"/>
                  </a:cubicBezTo>
                  <a:cubicBezTo>
                    <a:pt x="84" y="300"/>
                    <a:pt x="125" y="342"/>
                    <a:pt x="177" y="342"/>
                  </a:cubicBezTo>
                  <a:lnTo>
                    <a:pt x="301" y="12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42"/>
            <p:cNvSpPr/>
            <p:nvPr/>
          </p:nvSpPr>
          <p:spPr>
            <a:xfrm>
              <a:off x="4347875" y="4438175"/>
              <a:ext cx="12950" cy="9025"/>
            </a:xfrm>
            <a:custGeom>
              <a:rect b="b" l="l" r="r" t="t"/>
              <a:pathLst>
                <a:path extrusionOk="0" h="361" w="518">
                  <a:moveTo>
                    <a:pt x="1" y="1"/>
                  </a:moveTo>
                  <a:lnTo>
                    <a:pt x="1" y="83"/>
                  </a:lnTo>
                  <a:cubicBezTo>
                    <a:pt x="1" y="208"/>
                    <a:pt x="42" y="301"/>
                    <a:pt x="176" y="342"/>
                  </a:cubicBezTo>
                  <a:cubicBezTo>
                    <a:pt x="204" y="342"/>
                    <a:pt x="231" y="360"/>
                    <a:pt x="271" y="360"/>
                  </a:cubicBezTo>
                  <a:cubicBezTo>
                    <a:pt x="291" y="360"/>
                    <a:pt x="314" y="356"/>
                    <a:pt x="342" y="342"/>
                  </a:cubicBezTo>
                  <a:lnTo>
                    <a:pt x="393" y="342"/>
                  </a:lnTo>
                  <a:cubicBezTo>
                    <a:pt x="393" y="342"/>
                    <a:pt x="435" y="301"/>
                    <a:pt x="476" y="301"/>
                  </a:cubicBezTo>
                  <a:cubicBezTo>
                    <a:pt x="476" y="259"/>
                    <a:pt x="517" y="208"/>
                    <a:pt x="517" y="166"/>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42"/>
            <p:cNvSpPr/>
            <p:nvPr/>
          </p:nvSpPr>
          <p:spPr>
            <a:xfrm>
              <a:off x="4287650" y="4413375"/>
              <a:ext cx="9600" cy="7525"/>
            </a:xfrm>
            <a:custGeom>
              <a:rect b="b" l="l" r="r" t="t"/>
              <a:pathLst>
                <a:path extrusionOk="0" h="301" w="384">
                  <a:moveTo>
                    <a:pt x="125" y="0"/>
                  </a:moveTo>
                  <a:lnTo>
                    <a:pt x="1" y="259"/>
                  </a:lnTo>
                  <a:lnTo>
                    <a:pt x="42" y="300"/>
                  </a:lnTo>
                  <a:cubicBezTo>
                    <a:pt x="166" y="300"/>
                    <a:pt x="300" y="259"/>
                    <a:pt x="383" y="124"/>
                  </a:cubicBezTo>
                  <a:lnTo>
                    <a:pt x="1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42"/>
            <p:cNvSpPr/>
            <p:nvPr/>
          </p:nvSpPr>
          <p:spPr>
            <a:xfrm>
              <a:off x="4335975" y="4652450"/>
              <a:ext cx="6500" cy="6500"/>
            </a:xfrm>
            <a:custGeom>
              <a:rect b="b" l="l" r="r" t="t"/>
              <a:pathLst>
                <a:path extrusionOk="0" h="260" w="260">
                  <a:moveTo>
                    <a:pt x="259" y="1"/>
                  </a:moveTo>
                  <a:cubicBezTo>
                    <a:pt x="177" y="1"/>
                    <a:pt x="42" y="1"/>
                    <a:pt x="1" y="42"/>
                  </a:cubicBezTo>
                  <a:cubicBezTo>
                    <a:pt x="42" y="125"/>
                    <a:pt x="94" y="166"/>
                    <a:pt x="135"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42"/>
            <p:cNvSpPr/>
            <p:nvPr/>
          </p:nvSpPr>
          <p:spPr>
            <a:xfrm>
              <a:off x="4312475" y="4606950"/>
              <a:ext cx="16050" cy="14050"/>
            </a:xfrm>
            <a:custGeom>
              <a:rect b="b" l="l" r="r" t="t"/>
              <a:pathLst>
                <a:path extrusionOk="0" h="562" w="642">
                  <a:moveTo>
                    <a:pt x="354" y="1"/>
                  </a:moveTo>
                  <a:cubicBezTo>
                    <a:pt x="242" y="1"/>
                    <a:pt x="117" y="75"/>
                    <a:pt x="83" y="177"/>
                  </a:cubicBezTo>
                  <a:cubicBezTo>
                    <a:pt x="0" y="311"/>
                    <a:pt x="83" y="487"/>
                    <a:pt x="207" y="528"/>
                  </a:cubicBezTo>
                  <a:cubicBezTo>
                    <a:pt x="255" y="551"/>
                    <a:pt x="301" y="561"/>
                    <a:pt x="343" y="561"/>
                  </a:cubicBezTo>
                  <a:cubicBezTo>
                    <a:pt x="453" y="561"/>
                    <a:pt x="540" y="491"/>
                    <a:pt x="600" y="394"/>
                  </a:cubicBezTo>
                  <a:cubicBezTo>
                    <a:pt x="641" y="229"/>
                    <a:pt x="558" y="94"/>
                    <a:pt x="424" y="11"/>
                  </a:cubicBezTo>
                  <a:cubicBezTo>
                    <a:pt x="402" y="4"/>
                    <a:pt x="378" y="1"/>
                    <a:pt x="35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42"/>
            <p:cNvSpPr/>
            <p:nvPr/>
          </p:nvSpPr>
          <p:spPr>
            <a:xfrm>
              <a:off x="4358725" y="4591975"/>
              <a:ext cx="7525" cy="9850"/>
            </a:xfrm>
            <a:custGeom>
              <a:rect b="b" l="l" r="r" t="t"/>
              <a:pathLst>
                <a:path extrusionOk="0" h="394" w="301">
                  <a:moveTo>
                    <a:pt x="42" y="0"/>
                  </a:moveTo>
                  <a:cubicBezTo>
                    <a:pt x="1" y="94"/>
                    <a:pt x="1" y="135"/>
                    <a:pt x="1" y="176"/>
                  </a:cubicBezTo>
                  <a:cubicBezTo>
                    <a:pt x="42" y="259"/>
                    <a:pt x="83" y="311"/>
                    <a:pt x="125" y="352"/>
                  </a:cubicBezTo>
                  <a:cubicBezTo>
                    <a:pt x="166" y="352"/>
                    <a:pt x="166" y="393"/>
                    <a:pt x="166" y="393"/>
                  </a:cubicBezTo>
                  <a:lnTo>
                    <a:pt x="301" y="135"/>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42"/>
            <p:cNvSpPr/>
            <p:nvPr/>
          </p:nvSpPr>
          <p:spPr>
            <a:xfrm>
              <a:off x="4294125" y="4566125"/>
              <a:ext cx="13975" cy="9850"/>
            </a:xfrm>
            <a:custGeom>
              <a:rect b="b" l="l" r="r" t="t"/>
              <a:pathLst>
                <a:path extrusionOk="0" h="394" w="559">
                  <a:moveTo>
                    <a:pt x="41" y="1"/>
                  </a:moveTo>
                  <a:cubicBezTo>
                    <a:pt x="0" y="135"/>
                    <a:pt x="41" y="259"/>
                    <a:pt x="165" y="352"/>
                  </a:cubicBezTo>
                  <a:lnTo>
                    <a:pt x="217" y="352"/>
                  </a:lnTo>
                  <a:cubicBezTo>
                    <a:pt x="258" y="393"/>
                    <a:pt x="300" y="393"/>
                    <a:pt x="341" y="393"/>
                  </a:cubicBezTo>
                  <a:cubicBezTo>
                    <a:pt x="383" y="352"/>
                    <a:pt x="383" y="352"/>
                    <a:pt x="424" y="352"/>
                  </a:cubicBezTo>
                  <a:cubicBezTo>
                    <a:pt x="424" y="352"/>
                    <a:pt x="476" y="311"/>
                    <a:pt x="517" y="311"/>
                  </a:cubicBezTo>
                  <a:cubicBezTo>
                    <a:pt x="517" y="259"/>
                    <a:pt x="558" y="218"/>
                    <a:pt x="558" y="218"/>
                  </a:cubicBez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42"/>
            <p:cNvSpPr/>
            <p:nvPr/>
          </p:nvSpPr>
          <p:spPr>
            <a:xfrm>
              <a:off x="4495475" y="3893050"/>
              <a:ext cx="8550" cy="7525"/>
            </a:xfrm>
            <a:custGeom>
              <a:rect b="b" l="l" r="r" t="t"/>
              <a:pathLst>
                <a:path extrusionOk="0" h="301" w="342">
                  <a:moveTo>
                    <a:pt x="259" y="1"/>
                  </a:moveTo>
                  <a:cubicBezTo>
                    <a:pt x="176" y="1"/>
                    <a:pt x="83" y="42"/>
                    <a:pt x="41" y="135"/>
                  </a:cubicBezTo>
                  <a:cubicBezTo>
                    <a:pt x="0" y="135"/>
                    <a:pt x="0" y="177"/>
                    <a:pt x="0" y="177"/>
                  </a:cubicBezTo>
                  <a:lnTo>
                    <a:pt x="259" y="301"/>
                  </a:lnTo>
                  <a:lnTo>
                    <a:pt x="341" y="42"/>
                  </a:lnTo>
                  <a:cubicBezTo>
                    <a:pt x="341" y="1"/>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42"/>
            <p:cNvSpPr/>
            <p:nvPr/>
          </p:nvSpPr>
          <p:spPr>
            <a:xfrm>
              <a:off x="4442725" y="4021250"/>
              <a:ext cx="8575" cy="7525"/>
            </a:xfrm>
            <a:custGeom>
              <a:rect b="b" l="l" r="r" t="t"/>
              <a:pathLst>
                <a:path extrusionOk="0" h="301" w="343">
                  <a:moveTo>
                    <a:pt x="218" y="1"/>
                  </a:moveTo>
                  <a:cubicBezTo>
                    <a:pt x="125" y="42"/>
                    <a:pt x="42" y="84"/>
                    <a:pt x="42" y="135"/>
                  </a:cubicBezTo>
                  <a:lnTo>
                    <a:pt x="1" y="177"/>
                  </a:lnTo>
                  <a:lnTo>
                    <a:pt x="259" y="301"/>
                  </a:lnTo>
                  <a:lnTo>
                    <a:pt x="342" y="42"/>
                  </a:lnTo>
                  <a:cubicBezTo>
                    <a:pt x="301" y="1"/>
                    <a:pt x="259" y="1"/>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42"/>
            <p:cNvSpPr/>
            <p:nvPr/>
          </p:nvSpPr>
          <p:spPr>
            <a:xfrm>
              <a:off x="4378125" y="3995050"/>
              <a:ext cx="13975" cy="10200"/>
            </a:xfrm>
            <a:custGeom>
              <a:rect b="b" l="l" r="r" t="t"/>
              <a:pathLst>
                <a:path extrusionOk="0" h="408" w="559">
                  <a:moveTo>
                    <a:pt x="272" y="0"/>
                  </a:moveTo>
                  <a:cubicBezTo>
                    <a:pt x="157" y="0"/>
                    <a:pt x="64" y="56"/>
                    <a:pt x="0" y="191"/>
                  </a:cubicBezTo>
                  <a:lnTo>
                    <a:pt x="517" y="408"/>
                  </a:lnTo>
                  <a:cubicBezTo>
                    <a:pt x="558" y="356"/>
                    <a:pt x="558" y="315"/>
                    <a:pt x="558" y="273"/>
                  </a:cubicBezTo>
                  <a:cubicBezTo>
                    <a:pt x="558" y="191"/>
                    <a:pt x="476" y="56"/>
                    <a:pt x="383" y="15"/>
                  </a:cubicBezTo>
                  <a:cubicBezTo>
                    <a:pt x="344" y="5"/>
                    <a:pt x="307" y="0"/>
                    <a:pt x="2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42"/>
            <p:cNvSpPr/>
            <p:nvPr/>
          </p:nvSpPr>
          <p:spPr>
            <a:xfrm>
              <a:off x="4468575" y="3957675"/>
              <a:ext cx="9600" cy="12950"/>
            </a:xfrm>
            <a:custGeom>
              <a:rect b="b" l="l" r="r" t="t"/>
              <a:pathLst>
                <a:path extrusionOk="0" h="518" w="384">
                  <a:moveTo>
                    <a:pt x="166" y="1"/>
                  </a:moveTo>
                  <a:lnTo>
                    <a:pt x="125" y="42"/>
                  </a:lnTo>
                  <a:cubicBezTo>
                    <a:pt x="84" y="42"/>
                    <a:pt x="42" y="94"/>
                    <a:pt x="1" y="176"/>
                  </a:cubicBezTo>
                  <a:lnTo>
                    <a:pt x="1" y="300"/>
                  </a:lnTo>
                  <a:lnTo>
                    <a:pt x="1" y="393"/>
                  </a:lnTo>
                  <a:cubicBezTo>
                    <a:pt x="42" y="435"/>
                    <a:pt x="84" y="476"/>
                    <a:pt x="125" y="517"/>
                  </a:cubicBezTo>
                  <a:lnTo>
                    <a:pt x="166" y="517"/>
                  </a:ln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42"/>
            <p:cNvSpPr/>
            <p:nvPr/>
          </p:nvSpPr>
          <p:spPr>
            <a:xfrm>
              <a:off x="4403975" y="3931000"/>
              <a:ext cx="15000" cy="14050"/>
            </a:xfrm>
            <a:custGeom>
              <a:rect b="b" l="l" r="r" t="t"/>
              <a:pathLst>
                <a:path extrusionOk="0" h="562" w="600">
                  <a:moveTo>
                    <a:pt x="272" y="1"/>
                  </a:moveTo>
                  <a:cubicBezTo>
                    <a:pt x="172" y="1"/>
                    <a:pt x="71" y="71"/>
                    <a:pt x="41" y="168"/>
                  </a:cubicBezTo>
                  <a:cubicBezTo>
                    <a:pt x="0" y="292"/>
                    <a:pt x="41" y="468"/>
                    <a:pt x="166" y="551"/>
                  </a:cubicBezTo>
                  <a:cubicBezTo>
                    <a:pt x="197" y="558"/>
                    <a:pt x="226" y="561"/>
                    <a:pt x="255" y="561"/>
                  </a:cubicBezTo>
                  <a:cubicBezTo>
                    <a:pt x="387" y="561"/>
                    <a:pt x="490" y="487"/>
                    <a:pt x="558" y="385"/>
                  </a:cubicBezTo>
                  <a:cubicBezTo>
                    <a:pt x="600" y="251"/>
                    <a:pt x="558" y="75"/>
                    <a:pt x="383" y="34"/>
                  </a:cubicBezTo>
                  <a:cubicBezTo>
                    <a:pt x="348"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42"/>
            <p:cNvSpPr/>
            <p:nvPr/>
          </p:nvSpPr>
          <p:spPr>
            <a:xfrm>
              <a:off x="4422325" y="3976225"/>
              <a:ext cx="16050" cy="14050"/>
            </a:xfrm>
            <a:custGeom>
              <a:rect b="b" l="l" r="r" t="t"/>
              <a:pathLst>
                <a:path extrusionOk="0" h="562" w="642">
                  <a:moveTo>
                    <a:pt x="312" y="1"/>
                  </a:moveTo>
                  <a:cubicBezTo>
                    <a:pt x="210" y="1"/>
                    <a:pt x="101" y="71"/>
                    <a:pt x="42" y="168"/>
                  </a:cubicBezTo>
                  <a:cubicBezTo>
                    <a:pt x="0" y="334"/>
                    <a:pt x="83" y="468"/>
                    <a:pt x="207" y="551"/>
                  </a:cubicBezTo>
                  <a:cubicBezTo>
                    <a:pt x="231" y="558"/>
                    <a:pt x="256" y="562"/>
                    <a:pt x="281" y="562"/>
                  </a:cubicBezTo>
                  <a:cubicBezTo>
                    <a:pt x="399" y="562"/>
                    <a:pt x="524" y="488"/>
                    <a:pt x="558" y="385"/>
                  </a:cubicBezTo>
                  <a:cubicBezTo>
                    <a:pt x="641" y="251"/>
                    <a:pt x="558" y="75"/>
                    <a:pt x="424" y="34"/>
                  </a:cubicBezTo>
                  <a:cubicBezTo>
                    <a:pt x="390" y="11"/>
                    <a:pt x="352" y="1"/>
                    <a:pt x="3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42"/>
            <p:cNvSpPr/>
            <p:nvPr/>
          </p:nvSpPr>
          <p:spPr>
            <a:xfrm>
              <a:off x="4449200" y="3912075"/>
              <a:ext cx="15025" cy="13700"/>
            </a:xfrm>
            <a:custGeom>
              <a:rect b="b" l="l" r="r" t="t"/>
              <a:pathLst>
                <a:path extrusionOk="0" h="548" w="601">
                  <a:moveTo>
                    <a:pt x="290" y="0"/>
                  </a:moveTo>
                  <a:cubicBezTo>
                    <a:pt x="184" y="0"/>
                    <a:pt x="73" y="56"/>
                    <a:pt x="42" y="191"/>
                  </a:cubicBezTo>
                  <a:cubicBezTo>
                    <a:pt x="0" y="315"/>
                    <a:pt x="42" y="491"/>
                    <a:pt x="166" y="532"/>
                  </a:cubicBezTo>
                  <a:cubicBezTo>
                    <a:pt x="210" y="542"/>
                    <a:pt x="251" y="548"/>
                    <a:pt x="290" y="548"/>
                  </a:cubicBezTo>
                  <a:cubicBezTo>
                    <a:pt x="406" y="548"/>
                    <a:pt x="497" y="501"/>
                    <a:pt x="559" y="408"/>
                  </a:cubicBezTo>
                  <a:cubicBezTo>
                    <a:pt x="600" y="232"/>
                    <a:pt x="559" y="57"/>
                    <a:pt x="383" y="15"/>
                  </a:cubicBezTo>
                  <a:cubicBezTo>
                    <a:pt x="354" y="6"/>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42"/>
            <p:cNvSpPr/>
            <p:nvPr/>
          </p:nvSpPr>
          <p:spPr>
            <a:xfrm>
              <a:off x="4494425" y="3897450"/>
              <a:ext cx="7525" cy="9600"/>
            </a:xfrm>
            <a:custGeom>
              <a:rect b="b" l="l" r="r" t="t"/>
              <a:pathLst>
                <a:path extrusionOk="0" h="384" w="301">
                  <a:moveTo>
                    <a:pt x="42" y="1"/>
                  </a:moveTo>
                  <a:cubicBezTo>
                    <a:pt x="1" y="42"/>
                    <a:pt x="1" y="125"/>
                    <a:pt x="42" y="176"/>
                  </a:cubicBezTo>
                  <a:cubicBezTo>
                    <a:pt x="42" y="218"/>
                    <a:pt x="83" y="300"/>
                    <a:pt x="125" y="342"/>
                  </a:cubicBezTo>
                  <a:cubicBezTo>
                    <a:pt x="166" y="342"/>
                    <a:pt x="166" y="342"/>
                    <a:pt x="218" y="383"/>
                  </a:cubicBezTo>
                  <a:lnTo>
                    <a:pt x="301" y="12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42"/>
            <p:cNvSpPr/>
            <p:nvPr/>
          </p:nvSpPr>
          <p:spPr>
            <a:xfrm>
              <a:off x="4390000" y="4150500"/>
              <a:ext cx="8550" cy="6475"/>
            </a:xfrm>
            <a:custGeom>
              <a:rect b="b" l="l" r="r" t="t"/>
              <a:pathLst>
                <a:path extrusionOk="0" h="259" w="342">
                  <a:moveTo>
                    <a:pt x="166" y="0"/>
                  </a:moveTo>
                  <a:cubicBezTo>
                    <a:pt x="125" y="0"/>
                    <a:pt x="83" y="42"/>
                    <a:pt x="42" y="42"/>
                  </a:cubicBezTo>
                  <a:lnTo>
                    <a:pt x="1" y="83"/>
                  </a:lnTo>
                  <a:lnTo>
                    <a:pt x="1" y="176"/>
                  </a:lnTo>
                  <a:lnTo>
                    <a:pt x="259" y="259"/>
                  </a:ln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42"/>
            <p:cNvSpPr/>
            <p:nvPr/>
          </p:nvSpPr>
          <p:spPr>
            <a:xfrm>
              <a:off x="4325400" y="4123825"/>
              <a:ext cx="15000" cy="9375"/>
            </a:xfrm>
            <a:custGeom>
              <a:rect b="b" l="l" r="r" t="t"/>
              <a:pathLst>
                <a:path extrusionOk="0" h="375" w="600">
                  <a:moveTo>
                    <a:pt x="249" y="0"/>
                  </a:moveTo>
                  <a:cubicBezTo>
                    <a:pt x="141" y="0"/>
                    <a:pt x="60" y="71"/>
                    <a:pt x="0" y="168"/>
                  </a:cubicBezTo>
                  <a:lnTo>
                    <a:pt x="517" y="375"/>
                  </a:lnTo>
                  <a:cubicBezTo>
                    <a:pt x="600" y="251"/>
                    <a:pt x="517" y="75"/>
                    <a:pt x="383" y="34"/>
                  </a:cubicBezTo>
                  <a:cubicBezTo>
                    <a:pt x="334" y="11"/>
                    <a:pt x="289" y="0"/>
                    <a:pt x="2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42"/>
            <p:cNvSpPr/>
            <p:nvPr/>
          </p:nvSpPr>
          <p:spPr>
            <a:xfrm>
              <a:off x="4415850" y="4085475"/>
              <a:ext cx="9600" cy="13350"/>
            </a:xfrm>
            <a:custGeom>
              <a:rect b="b" l="l" r="r" t="t"/>
              <a:pathLst>
                <a:path extrusionOk="0" h="534" w="384">
                  <a:moveTo>
                    <a:pt x="290" y="0"/>
                  </a:moveTo>
                  <a:cubicBezTo>
                    <a:pt x="210" y="0"/>
                    <a:pt x="144" y="39"/>
                    <a:pt x="83" y="99"/>
                  </a:cubicBezTo>
                  <a:cubicBezTo>
                    <a:pt x="42" y="99"/>
                    <a:pt x="42" y="151"/>
                    <a:pt x="1" y="192"/>
                  </a:cubicBezTo>
                  <a:lnTo>
                    <a:pt x="1" y="358"/>
                  </a:lnTo>
                  <a:cubicBezTo>
                    <a:pt x="1" y="451"/>
                    <a:pt x="83" y="534"/>
                    <a:pt x="166" y="534"/>
                  </a:cubicBezTo>
                  <a:lnTo>
                    <a:pt x="383" y="17"/>
                  </a:lnTo>
                  <a:cubicBezTo>
                    <a:pt x="350" y="6"/>
                    <a:pt x="319"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42"/>
            <p:cNvSpPr/>
            <p:nvPr/>
          </p:nvSpPr>
          <p:spPr>
            <a:xfrm>
              <a:off x="4349950" y="4059650"/>
              <a:ext cx="16300" cy="13700"/>
            </a:xfrm>
            <a:custGeom>
              <a:rect b="b" l="l" r="r" t="t"/>
              <a:pathLst>
                <a:path extrusionOk="0" h="548" w="652">
                  <a:moveTo>
                    <a:pt x="336" y="0"/>
                  </a:moveTo>
                  <a:cubicBezTo>
                    <a:pt x="232" y="0"/>
                    <a:pt x="124" y="49"/>
                    <a:pt x="93" y="150"/>
                  </a:cubicBezTo>
                  <a:cubicBezTo>
                    <a:pt x="0" y="316"/>
                    <a:pt x="93" y="450"/>
                    <a:pt x="217" y="533"/>
                  </a:cubicBezTo>
                  <a:cubicBezTo>
                    <a:pt x="258" y="542"/>
                    <a:pt x="296" y="547"/>
                    <a:pt x="332" y="547"/>
                  </a:cubicBezTo>
                  <a:cubicBezTo>
                    <a:pt x="449" y="547"/>
                    <a:pt x="539" y="492"/>
                    <a:pt x="610" y="357"/>
                  </a:cubicBezTo>
                  <a:cubicBezTo>
                    <a:pt x="652" y="233"/>
                    <a:pt x="569" y="57"/>
                    <a:pt x="434" y="16"/>
                  </a:cubicBezTo>
                  <a:cubicBezTo>
                    <a:pt x="404" y="6"/>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42"/>
            <p:cNvSpPr/>
            <p:nvPr/>
          </p:nvSpPr>
          <p:spPr>
            <a:xfrm>
              <a:off x="4304700" y="4078125"/>
              <a:ext cx="16325" cy="14025"/>
            </a:xfrm>
            <a:custGeom>
              <a:rect b="b" l="l" r="r" t="t"/>
              <a:pathLst>
                <a:path extrusionOk="0" h="561" w="653">
                  <a:moveTo>
                    <a:pt x="366" y="0"/>
                  </a:moveTo>
                  <a:cubicBezTo>
                    <a:pt x="253" y="0"/>
                    <a:pt x="128" y="76"/>
                    <a:pt x="94" y="187"/>
                  </a:cubicBezTo>
                  <a:cubicBezTo>
                    <a:pt x="1" y="311"/>
                    <a:pt x="94" y="486"/>
                    <a:pt x="218" y="528"/>
                  </a:cubicBezTo>
                  <a:cubicBezTo>
                    <a:pt x="255" y="551"/>
                    <a:pt x="295" y="561"/>
                    <a:pt x="334" y="561"/>
                  </a:cubicBezTo>
                  <a:cubicBezTo>
                    <a:pt x="438" y="561"/>
                    <a:pt x="544" y="491"/>
                    <a:pt x="611" y="393"/>
                  </a:cubicBezTo>
                  <a:cubicBezTo>
                    <a:pt x="652" y="269"/>
                    <a:pt x="570" y="94"/>
                    <a:pt x="435" y="11"/>
                  </a:cubicBezTo>
                  <a:cubicBezTo>
                    <a:pt x="413" y="4"/>
                    <a:pt x="390" y="0"/>
                    <a:pt x="3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42"/>
            <p:cNvSpPr/>
            <p:nvPr/>
          </p:nvSpPr>
          <p:spPr>
            <a:xfrm>
              <a:off x="4369325" y="4104875"/>
              <a:ext cx="16325" cy="13700"/>
            </a:xfrm>
            <a:custGeom>
              <a:rect b="b" l="l" r="r" t="t"/>
              <a:pathLst>
                <a:path extrusionOk="0" h="548" w="653">
                  <a:moveTo>
                    <a:pt x="314" y="1"/>
                  </a:moveTo>
                  <a:cubicBezTo>
                    <a:pt x="201" y="1"/>
                    <a:pt x="115" y="49"/>
                    <a:pt x="52" y="150"/>
                  </a:cubicBezTo>
                  <a:cubicBezTo>
                    <a:pt x="1" y="316"/>
                    <a:pt x="94" y="492"/>
                    <a:pt x="218" y="533"/>
                  </a:cubicBezTo>
                  <a:cubicBezTo>
                    <a:pt x="249" y="543"/>
                    <a:pt x="282" y="548"/>
                    <a:pt x="315" y="548"/>
                  </a:cubicBezTo>
                  <a:cubicBezTo>
                    <a:pt x="423" y="548"/>
                    <a:pt x="530" y="492"/>
                    <a:pt x="569" y="357"/>
                  </a:cubicBezTo>
                  <a:cubicBezTo>
                    <a:pt x="652" y="233"/>
                    <a:pt x="569" y="57"/>
                    <a:pt x="435" y="16"/>
                  </a:cubicBezTo>
                  <a:cubicBezTo>
                    <a:pt x="392" y="6"/>
                    <a:pt x="351"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42"/>
            <p:cNvSpPr/>
            <p:nvPr/>
          </p:nvSpPr>
          <p:spPr>
            <a:xfrm>
              <a:off x="4331850" y="4013975"/>
              <a:ext cx="16050" cy="14150"/>
            </a:xfrm>
            <a:custGeom>
              <a:rect b="b" l="l" r="r" t="t"/>
              <a:pathLst>
                <a:path extrusionOk="0" h="566" w="642">
                  <a:moveTo>
                    <a:pt x="295" y="0"/>
                  </a:moveTo>
                  <a:cubicBezTo>
                    <a:pt x="189" y="0"/>
                    <a:pt x="102" y="71"/>
                    <a:pt x="42" y="168"/>
                  </a:cubicBezTo>
                  <a:cubicBezTo>
                    <a:pt x="1" y="333"/>
                    <a:pt x="42" y="468"/>
                    <a:pt x="207" y="550"/>
                  </a:cubicBezTo>
                  <a:cubicBezTo>
                    <a:pt x="239" y="560"/>
                    <a:pt x="272" y="565"/>
                    <a:pt x="306" y="565"/>
                  </a:cubicBezTo>
                  <a:cubicBezTo>
                    <a:pt x="416" y="565"/>
                    <a:pt x="527" y="509"/>
                    <a:pt x="559" y="375"/>
                  </a:cubicBezTo>
                  <a:cubicBezTo>
                    <a:pt x="642" y="251"/>
                    <a:pt x="559" y="75"/>
                    <a:pt x="424" y="33"/>
                  </a:cubicBezTo>
                  <a:cubicBezTo>
                    <a:pt x="379" y="11"/>
                    <a:pt x="335"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42"/>
            <p:cNvSpPr/>
            <p:nvPr/>
          </p:nvSpPr>
          <p:spPr>
            <a:xfrm>
              <a:off x="4395175" y="4040375"/>
              <a:ext cx="16300" cy="14050"/>
            </a:xfrm>
            <a:custGeom>
              <a:rect b="b" l="l" r="r" t="t"/>
              <a:pathLst>
                <a:path extrusionOk="0" h="562" w="652">
                  <a:moveTo>
                    <a:pt x="366" y="1"/>
                  </a:moveTo>
                  <a:cubicBezTo>
                    <a:pt x="253" y="1"/>
                    <a:pt x="128" y="76"/>
                    <a:pt x="94" y="187"/>
                  </a:cubicBezTo>
                  <a:cubicBezTo>
                    <a:pt x="1" y="311"/>
                    <a:pt x="94" y="487"/>
                    <a:pt x="218" y="528"/>
                  </a:cubicBezTo>
                  <a:cubicBezTo>
                    <a:pt x="267" y="551"/>
                    <a:pt x="312" y="562"/>
                    <a:pt x="353" y="562"/>
                  </a:cubicBezTo>
                  <a:cubicBezTo>
                    <a:pt x="460" y="562"/>
                    <a:pt x="543" y="494"/>
                    <a:pt x="611" y="404"/>
                  </a:cubicBezTo>
                  <a:cubicBezTo>
                    <a:pt x="652" y="228"/>
                    <a:pt x="611" y="94"/>
                    <a:pt x="435" y="11"/>
                  </a:cubicBezTo>
                  <a:cubicBezTo>
                    <a:pt x="413" y="4"/>
                    <a:pt x="390" y="1"/>
                    <a:pt x="36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42"/>
            <p:cNvSpPr/>
            <p:nvPr/>
          </p:nvSpPr>
          <p:spPr>
            <a:xfrm>
              <a:off x="4273700" y="4103200"/>
              <a:ext cx="1050" cy="3125"/>
            </a:xfrm>
            <a:custGeom>
              <a:rect b="b" l="l" r="r" t="t"/>
              <a:pathLst>
                <a:path extrusionOk="0" h="125" w="42">
                  <a:moveTo>
                    <a:pt x="42" y="0"/>
                  </a:moveTo>
                  <a:cubicBezTo>
                    <a:pt x="0" y="42"/>
                    <a:pt x="0" y="83"/>
                    <a:pt x="0" y="124"/>
                  </a:cubicBezTo>
                  <a:lnTo>
                    <a:pt x="42" y="124"/>
                  </a:lnTo>
                  <a:lnTo>
                    <a:pt x="42" y="42"/>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42"/>
            <p:cNvSpPr/>
            <p:nvPr/>
          </p:nvSpPr>
          <p:spPr>
            <a:xfrm>
              <a:off x="4441700" y="4025650"/>
              <a:ext cx="7525" cy="9600"/>
            </a:xfrm>
            <a:custGeom>
              <a:rect b="b" l="l" r="r" t="t"/>
              <a:pathLst>
                <a:path extrusionOk="0" h="384" w="301">
                  <a:moveTo>
                    <a:pt x="42" y="1"/>
                  </a:moveTo>
                  <a:cubicBezTo>
                    <a:pt x="1" y="83"/>
                    <a:pt x="1" y="125"/>
                    <a:pt x="42" y="166"/>
                  </a:cubicBezTo>
                  <a:cubicBezTo>
                    <a:pt x="42" y="259"/>
                    <a:pt x="83" y="342"/>
                    <a:pt x="166" y="383"/>
                  </a:cubicBezTo>
                  <a:lnTo>
                    <a:pt x="300" y="12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42"/>
            <p:cNvSpPr/>
            <p:nvPr/>
          </p:nvSpPr>
          <p:spPr>
            <a:xfrm>
              <a:off x="4377075" y="3999800"/>
              <a:ext cx="14000" cy="9325"/>
            </a:xfrm>
            <a:custGeom>
              <a:rect b="b" l="l" r="r" t="t"/>
              <a:pathLst>
                <a:path extrusionOk="0" h="373" w="560">
                  <a:moveTo>
                    <a:pt x="42" y="1"/>
                  </a:moveTo>
                  <a:cubicBezTo>
                    <a:pt x="1" y="125"/>
                    <a:pt x="84" y="301"/>
                    <a:pt x="208" y="342"/>
                  </a:cubicBezTo>
                  <a:cubicBezTo>
                    <a:pt x="254" y="363"/>
                    <a:pt x="298" y="373"/>
                    <a:pt x="341" y="373"/>
                  </a:cubicBezTo>
                  <a:cubicBezTo>
                    <a:pt x="383" y="373"/>
                    <a:pt x="425" y="363"/>
                    <a:pt x="466" y="342"/>
                  </a:cubicBezTo>
                  <a:cubicBezTo>
                    <a:pt x="518" y="301"/>
                    <a:pt x="559"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42"/>
            <p:cNvSpPr/>
            <p:nvPr/>
          </p:nvSpPr>
          <p:spPr>
            <a:xfrm>
              <a:off x="4337025" y="4278700"/>
              <a:ext cx="8800" cy="6500"/>
            </a:xfrm>
            <a:custGeom>
              <a:rect b="b" l="l" r="r" t="t"/>
              <a:pathLst>
                <a:path extrusionOk="0" h="260" w="352">
                  <a:moveTo>
                    <a:pt x="135" y="1"/>
                  </a:moveTo>
                  <a:lnTo>
                    <a:pt x="93" y="42"/>
                  </a:lnTo>
                  <a:cubicBezTo>
                    <a:pt x="52" y="42"/>
                    <a:pt x="52" y="83"/>
                    <a:pt x="0" y="125"/>
                  </a:cubicBezTo>
                  <a:lnTo>
                    <a:pt x="0" y="176"/>
                  </a:lnTo>
                  <a:lnTo>
                    <a:pt x="259" y="259"/>
                  </a:lnTo>
                  <a:lnTo>
                    <a:pt x="3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42"/>
            <p:cNvSpPr/>
            <p:nvPr/>
          </p:nvSpPr>
          <p:spPr>
            <a:xfrm>
              <a:off x="4272400" y="4252450"/>
              <a:ext cx="14250" cy="8950"/>
            </a:xfrm>
            <a:custGeom>
              <a:rect b="b" l="l" r="r" t="t"/>
              <a:pathLst>
                <a:path extrusionOk="0" h="358" w="570">
                  <a:moveTo>
                    <a:pt x="282" y="0"/>
                  </a:moveTo>
                  <a:cubicBezTo>
                    <a:pt x="179" y="0"/>
                    <a:pt x="82" y="39"/>
                    <a:pt x="52" y="99"/>
                  </a:cubicBezTo>
                  <a:lnTo>
                    <a:pt x="1" y="141"/>
                  </a:lnTo>
                  <a:lnTo>
                    <a:pt x="517" y="358"/>
                  </a:lnTo>
                  <a:lnTo>
                    <a:pt x="517" y="316"/>
                  </a:lnTo>
                  <a:cubicBezTo>
                    <a:pt x="569" y="192"/>
                    <a:pt x="476" y="58"/>
                    <a:pt x="393" y="17"/>
                  </a:cubicBezTo>
                  <a:cubicBezTo>
                    <a:pt x="357" y="6"/>
                    <a:pt x="319" y="0"/>
                    <a:pt x="28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42"/>
            <p:cNvSpPr/>
            <p:nvPr/>
          </p:nvSpPr>
          <p:spPr>
            <a:xfrm>
              <a:off x="4361825" y="4214075"/>
              <a:ext cx="10900" cy="14000"/>
            </a:xfrm>
            <a:custGeom>
              <a:rect b="b" l="l" r="r" t="t"/>
              <a:pathLst>
                <a:path extrusionOk="0" h="560" w="436">
                  <a:moveTo>
                    <a:pt x="301" y="1"/>
                  </a:moveTo>
                  <a:cubicBezTo>
                    <a:pt x="218" y="1"/>
                    <a:pt x="94" y="84"/>
                    <a:pt x="42" y="177"/>
                  </a:cubicBezTo>
                  <a:cubicBezTo>
                    <a:pt x="1" y="259"/>
                    <a:pt x="42" y="342"/>
                    <a:pt x="94" y="435"/>
                  </a:cubicBezTo>
                  <a:lnTo>
                    <a:pt x="218" y="559"/>
                  </a:lnTo>
                  <a:lnTo>
                    <a:pt x="435" y="42"/>
                  </a:lnTo>
                  <a:cubicBezTo>
                    <a:pt x="394" y="1"/>
                    <a:pt x="352"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42"/>
            <p:cNvSpPr/>
            <p:nvPr/>
          </p:nvSpPr>
          <p:spPr>
            <a:xfrm>
              <a:off x="4297225" y="4187875"/>
              <a:ext cx="16300" cy="13700"/>
            </a:xfrm>
            <a:custGeom>
              <a:rect b="b" l="l" r="r" t="t"/>
              <a:pathLst>
                <a:path extrusionOk="0" h="548" w="652">
                  <a:moveTo>
                    <a:pt x="337" y="0"/>
                  </a:moveTo>
                  <a:cubicBezTo>
                    <a:pt x="230" y="0"/>
                    <a:pt x="125" y="56"/>
                    <a:pt x="93" y="191"/>
                  </a:cubicBezTo>
                  <a:cubicBezTo>
                    <a:pt x="0" y="315"/>
                    <a:pt x="93" y="491"/>
                    <a:pt x="217" y="532"/>
                  </a:cubicBezTo>
                  <a:cubicBezTo>
                    <a:pt x="250" y="542"/>
                    <a:pt x="285" y="547"/>
                    <a:pt x="321" y="547"/>
                  </a:cubicBezTo>
                  <a:cubicBezTo>
                    <a:pt x="429" y="547"/>
                    <a:pt x="540" y="499"/>
                    <a:pt x="610" y="397"/>
                  </a:cubicBezTo>
                  <a:cubicBezTo>
                    <a:pt x="651" y="232"/>
                    <a:pt x="558" y="56"/>
                    <a:pt x="434" y="15"/>
                  </a:cubicBezTo>
                  <a:cubicBezTo>
                    <a:pt x="403" y="5"/>
                    <a:pt x="370"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42"/>
            <p:cNvSpPr/>
            <p:nvPr/>
          </p:nvSpPr>
          <p:spPr>
            <a:xfrm>
              <a:off x="4251975" y="4206800"/>
              <a:ext cx="16325" cy="14025"/>
            </a:xfrm>
            <a:custGeom>
              <a:rect b="b" l="l" r="r" t="t"/>
              <a:pathLst>
                <a:path extrusionOk="0" h="561" w="653">
                  <a:moveTo>
                    <a:pt x="319" y="0"/>
                  </a:moveTo>
                  <a:cubicBezTo>
                    <a:pt x="218" y="0"/>
                    <a:pt x="124" y="68"/>
                    <a:pt x="94" y="157"/>
                  </a:cubicBezTo>
                  <a:cubicBezTo>
                    <a:pt x="1" y="292"/>
                    <a:pt x="94" y="468"/>
                    <a:pt x="218" y="550"/>
                  </a:cubicBezTo>
                  <a:cubicBezTo>
                    <a:pt x="241" y="558"/>
                    <a:pt x="266" y="561"/>
                    <a:pt x="291" y="561"/>
                  </a:cubicBezTo>
                  <a:cubicBezTo>
                    <a:pt x="408" y="561"/>
                    <a:pt x="534" y="485"/>
                    <a:pt x="611" y="375"/>
                  </a:cubicBezTo>
                  <a:cubicBezTo>
                    <a:pt x="652" y="250"/>
                    <a:pt x="559" y="75"/>
                    <a:pt x="435" y="33"/>
                  </a:cubicBezTo>
                  <a:cubicBezTo>
                    <a:pt x="397" y="10"/>
                    <a:pt x="357" y="0"/>
                    <a:pt x="31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42"/>
            <p:cNvSpPr/>
            <p:nvPr/>
          </p:nvSpPr>
          <p:spPr>
            <a:xfrm>
              <a:off x="4316600" y="4233100"/>
              <a:ext cx="15275" cy="13700"/>
            </a:xfrm>
            <a:custGeom>
              <a:rect b="b" l="l" r="r" t="t"/>
              <a:pathLst>
                <a:path extrusionOk="0" h="548" w="611">
                  <a:moveTo>
                    <a:pt x="320" y="0"/>
                  </a:moveTo>
                  <a:cubicBezTo>
                    <a:pt x="203" y="0"/>
                    <a:pt x="113" y="56"/>
                    <a:pt x="42" y="191"/>
                  </a:cubicBezTo>
                  <a:cubicBezTo>
                    <a:pt x="0" y="315"/>
                    <a:pt x="42" y="491"/>
                    <a:pt x="218" y="532"/>
                  </a:cubicBezTo>
                  <a:cubicBezTo>
                    <a:pt x="251" y="542"/>
                    <a:pt x="286" y="548"/>
                    <a:pt x="320" y="548"/>
                  </a:cubicBezTo>
                  <a:cubicBezTo>
                    <a:pt x="426" y="548"/>
                    <a:pt x="528" y="499"/>
                    <a:pt x="559" y="398"/>
                  </a:cubicBezTo>
                  <a:cubicBezTo>
                    <a:pt x="611" y="232"/>
                    <a:pt x="559" y="98"/>
                    <a:pt x="435" y="15"/>
                  </a:cubicBezTo>
                  <a:cubicBezTo>
                    <a:pt x="394" y="6"/>
                    <a:pt x="3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42"/>
            <p:cNvSpPr/>
            <p:nvPr/>
          </p:nvSpPr>
          <p:spPr>
            <a:xfrm>
              <a:off x="4278875" y="4142625"/>
              <a:ext cx="15250" cy="13700"/>
            </a:xfrm>
            <a:custGeom>
              <a:rect b="b" l="l" r="r" t="t"/>
              <a:pathLst>
                <a:path extrusionOk="0" h="548" w="610">
                  <a:moveTo>
                    <a:pt x="320" y="1"/>
                  </a:moveTo>
                  <a:cubicBezTo>
                    <a:pt x="203" y="1"/>
                    <a:pt x="115" y="57"/>
                    <a:pt x="52" y="191"/>
                  </a:cubicBezTo>
                  <a:cubicBezTo>
                    <a:pt x="0" y="315"/>
                    <a:pt x="52" y="491"/>
                    <a:pt x="217" y="533"/>
                  </a:cubicBezTo>
                  <a:cubicBezTo>
                    <a:pt x="248" y="542"/>
                    <a:pt x="281" y="547"/>
                    <a:pt x="314" y="547"/>
                  </a:cubicBezTo>
                  <a:cubicBezTo>
                    <a:pt x="422" y="547"/>
                    <a:pt x="529" y="492"/>
                    <a:pt x="569" y="357"/>
                  </a:cubicBezTo>
                  <a:cubicBezTo>
                    <a:pt x="610" y="233"/>
                    <a:pt x="569" y="57"/>
                    <a:pt x="434" y="16"/>
                  </a:cubicBezTo>
                  <a:cubicBezTo>
                    <a:pt x="393" y="6"/>
                    <a:pt x="35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42"/>
            <p:cNvSpPr/>
            <p:nvPr/>
          </p:nvSpPr>
          <p:spPr>
            <a:xfrm>
              <a:off x="4342450" y="4169050"/>
              <a:ext cx="16300" cy="14050"/>
            </a:xfrm>
            <a:custGeom>
              <a:rect b="b" l="l" r="r" t="t"/>
              <a:pathLst>
                <a:path extrusionOk="0" h="562" w="652">
                  <a:moveTo>
                    <a:pt x="319" y="1"/>
                  </a:moveTo>
                  <a:cubicBezTo>
                    <a:pt x="218" y="1"/>
                    <a:pt x="123" y="71"/>
                    <a:pt x="93" y="168"/>
                  </a:cubicBezTo>
                  <a:cubicBezTo>
                    <a:pt x="0" y="292"/>
                    <a:pt x="93" y="468"/>
                    <a:pt x="218" y="551"/>
                  </a:cubicBezTo>
                  <a:cubicBezTo>
                    <a:pt x="248" y="558"/>
                    <a:pt x="278" y="561"/>
                    <a:pt x="305" y="561"/>
                  </a:cubicBezTo>
                  <a:cubicBezTo>
                    <a:pt x="436" y="561"/>
                    <a:pt x="534" y="486"/>
                    <a:pt x="610" y="375"/>
                  </a:cubicBezTo>
                  <a:cubicBezTo>
                    <a:pt x="652" y="251"/>
                    <a:pt x="559" y="75"/>
                    <a:pt x="435" y="34"/>
                  </a:cubicBezTo>
                  <a:cubicBezTo>
                    <a:pt x="398" y="11"/>
                    <a:pt x="358" y="1"/>
                    <a:pt x="31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42"/>
            <p:cNvSpPr/>
            <p:nvPr/>
          </p:nvSpPr>
          <p:spPr>
            <a:xfrm>
              <a:off x="4388725" y="4154900"/>
              <a:ext cx="7775" cy="8550"/>
            </a:xfrm>
            <a:custGeom>
              <a:rect b="b" l="l" r="r" t="t"/>
              <a:pathLst>
                <a:path extrusionOk="0" h="342" w="311">
                  <a:moveTo>
                    <a:pt x="52" y="0"/>
                  </a:moveTo>
                  <a:cubicBezTo>
                    <a:pt x="0" y="0"/>
                    <a:pt x="0" y="42"/>
                    <a:pt x="0" y="83"/>
                  </a:cubicBezTo>
                  <a:cubicBezTo>
                    <a:pt x="0" y="217"/>
                    <a:pt x="93" y="300"/>
                    <a:pt x="176" y="341"/>
                  </a:cubicBezTo>
                  <a:lnTo>
                    <a:pt x="310" y="83"/>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42"/>
            <p:cNvSpPr/>
            <p:nvPr/>
          </p:nvSpPr>
          <p:spPr>
            <a:xfrm>
              <a:off x="4324100" y="4128000"/>
              <a:ext cx="14225" cy="9350"/>
            </a:xfrm>
            <a:custGeom>
              <a:rect b="b" l="l" r="r" t="t"/>
              <a:pathLst>
                <a:path extrusionOk="0" h="374" w="569">
                  <a:moveTo>
                    <a:pt x="52" y="1"/>
                  </a:moveTo>
                  <a:lnTo>
                    <a:pt x="52" y="1"/>
                  </a:lnTo>
                  <a:cubicBezTo>
                    <a:pt x="0" y="125"/>
                    <a:pt x="52" y="301"/>
                    <a:pt x="217" y="342"/>
                  </a:cubicBezTo>
                  <a:cubicBezTo>
                    <a:pt x="264" y="363"/>
                    <a:pt x="308" y="373"/>
                    <a:pt x="351" y="373"/>
                  </a:cubicBezTo>
                  <a:cubicBezTo>
                    <a:pt x="393" y="373"/>
                    <a:pt x="435" y="363"/>
                    <a:pt x="476" y="342"/>
                  </a:cubicBezTo>
                  <a:cubicBezTo>
                    <a:pt x="517" y="301"/>
                    <a:pt x="569" y="259"/>
                    <a:pt x="569" y="208"/>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42"/>
            <p:cNvSpPr/>
            <p:nvPr/>
          </p:nvSpPr>
          <p:spPr>
            <a:xfrm>
              <a:off x="4271375" y="4106300"/>
              <a:ext cx="3375" cy="3375"/>
            </a:xfrm>
            <a:custGeom>
              <a:rect b="b" l="l" r="r" t="t"/>
              <a:pathLst>
                <a:path extrusionOk="0" h="135" w="135">
                  <a:moveTo>
                    <a:pt x="93" y="0"/>
                  </a:moveTo>
                  <a:cubicBezTo>
                    <a:pt x="42" y="42"/>
                    <a:pt x="42" y="93"/>
                    <a:pt x="0" y="135"/>
                  </a:cubicBezTo>
                  <a:lnTo>
                    <a:pt x="42" y="135"/>
                  </a:lnTo>
                  <a:cubicBezTo>
                    <a:pt x="93" y="93"/>
                    <a:pt x="93" y="42"/>
                    <a:pt x="1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42"/>
            <p:cNvSpPr/>
            <p:nvPr/>
          </p:nvSpPr>
          <p:spPr>
            <a:xfrm>
              <a:off x="4284300" y="4406500"/>
              <a:ext cx="8800" cy="6900"/>
            </a:xfrm>
            <a:custGeom>
              <a:rect b="b" l="l" r="r" t="t"/>
              <a:pathLst>
                <a:path extrusionOk="0" h="276" w="352">
                  <a:moveTo>
                    <a:pt x="271" y="0"/>
                  </a:moveTo>
                  <a:cubicBezTo>
                    <a:pt x="194" y="0"/>
                    <a:pt x="110" y="39"/>
                    <a:pt x="41" y="99"/>
                  </a:cubicBezTo>
                  <a:lnTo>
                    <a:pt x="0" y="141"/>
                  </a:lnTo>
                  <a:lnTo>
                    <a:pt x="0" y="182"/>
                  </a:lnTo>
                  <a:lnTo>
                    <a:pt x="259" y="275"/>
                  </a:lnTo>
                  <a:lnTo>
                    <a:pt x="352" y="17"/>
                  </a:lnTo>
                  <a:cubicBezTo>
                    <a:pt x="327" y="6"/>
                    <a:pt x="300" y="0"/>
                    <a:pt x="27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42"/>
            <p:cNvSpPr/>
            <p:nvPr/>
          </p:nvSpPr>
          <p:spPr>
            <a:xfrm>
              <a:off x="4226125" y="4380025"/>
              <a:ext cx="7525" cy="9575"/>
            </a:xfrm>
            <a:custGeom>
              <a:rect b="b" l="l" r="r" t="t"/>
              <a:pathLst>
                <a:path extrusionOk="0" h="383" w="301">
                  <a:moveTo>
                    <a:pt x="1" y="0"/>
                  </a:moveTo>
                  <a:cubicBezTo>
                    <a:pt x="1" y="125"/>
                    <a:pt x="42" y="207"/>
                    <a:pt x="42" y="300"/>
                  </a:cubicBezTo>
                  <a:lnTo>
                    <a:pt x="259" y="383"/>
                  </a:lnTo>
                  <a:lnTo>
                    <a:pt x="259" y="342"/>
                  </a:lnTo>
                  <a:cubicBezTo>
                    <a:pt x="301" y="207"/>
                    <a:pt x="218" y="83"/>
                    <a:pt x="94" y="42"/>
                  </a:cubicBezTo>
                  <a:cubicBezTo>
                    <a:pt x="94" y="42"/>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42"/>
            <p:cNvSpPr/>
            <p:nvPr/>
          </p:nvSpPr>
          <p:spPr>
            <a:xfrm>
              <a:off x="4310150" y="4342275"/>
              <a:ext cx="9825" cy="14000"/>
            </a:xfrm>
            <a:custGeom>
              <a:rect b="b" l="l" r="r" t="t"/>
              <a:pathLst>
                <a:path extrusionOk="0" h="560" w="393">
                  <a:moveTo>
                    <a:pt x="258" y="1"/>
                  </a:moveTo>
                  <a:cubicBezTo>
                    <a:pt x="176" y="1"/>
                    <a:pt x="41" y="84"/>
                    <a:pt x="0" y="166"/>
                  </a:cubicBezTo>
                  <a:lnTo>
                    <a:pt x="0" y="342"/>
                  </a:lnTo>
                  <a:cubicBezTo>
                    <a:pt x="0" y="425"/>
                    <a:pt x="93" y="518"/>
                    <a:pt x="176" y="559"/>
                  </a:cubicBezTo>
                  <a:lnTo>
                    <a:pt x="393" y="42"/>
                  </a:lnTo>
                  <a:cubicBezTo>
                    <a:pt x="352" y="42"/>
                    <a:pt x="300" y="1"/>
                    <a:pt x="2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42"/>
            <p:cNvSpPr/>
            <p:nvPr/>
          </p:nvSpPr>
          <p:spPr>
            <a:xfrm>
              <a:off x="4244475" y="4316175"/>
              <a:ext cx="16325" cy="14050"/>
            </a:xfrm>
            <a:custGeom>
              <a:rect b="b" l="l" r="r" t="t"/>
              <a:pathLst>
                <a:path extrusionOk="0" h="562" w="653">
                  <a:moveTo>
                    <a:pt x="362" y="0"/>
                  </a:moveTo>
                  <a:cubicBezTo>
                    <a:pt x="246" y="0"/>
                    <a:pt x="126" y="74"/>
                    <a:pt x="84" y="176"/>
                  </a:cubicBezTo>
                  <a:cubicBezTo>
                    <a:pt x="1" y="311"/>
                    <a:pt x="84" y="487"/>
                    <a:pt x="218" y="528"/>
                  </a:cubicBezTo>
                  <a:cubicBezTo>
                    <a:pt x="252" y="551"/>
                    <a:pt x="291" y="561"/>
                    <a:pt x="330" y="561"/>
                  </a:cubicBezTo>
                  <a:cubicBezTo>
                    <a:pt x="432" y="561"/>
                    <a:pt x="541" y="491"/>
                    <a:pt x="601" y="394"/>
                  </a:cubicBezTo>
                  <a:cubicBezTo>
                    <a:pt x="652" y="228"/>
                    <a:pt x="559" y="94"/>
                    <a:pt x="435" y="11"/>
                  </a:cubicBezTo>
                  <a:cubicBezTo>
                    <a:pt x="411" y="4"/>
                    <a:pt x="387" y="0"/>
                    <a:pt x="36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42"/>
            <p:cNvSpPr/>
            <p:nvPr/>
          </p:nvSpPr>
          <p:spPr>
            <a:xfrm>
              <a:off x="4263875" y="4361400"/>
              <a:ext cx="15000" cy="14050"/>
            </a:xfrm>
            <a:custGeom>
              <a:rect b="b" l="l" r="r" t="t"/>
              <a:pathLst>
                <a:path extrusionOk="0" h="562" w="600">
                  <a:moveTo>
                    <a:pt x="342" y="1"/>
                  </a:moveTo>
                  <a:cubicBezTo>
                    <a:pt x="201" y="1"/>
                    <a:pt x="76" y="75"/>
                    <a:pt x="42" y="177"/>
                  </a:cubicBezTo>
                  <a:cubicBezTo>
                    <a:pt x="0" y="311"/>
                    <a:pt x="42" y="487"/>
                    <a:pt x="217" y="528"/>
                  </a:cubicBezTo>
                  <a:cubicBezTo>
                    <a:pt x="252" y="551"/>
                    <a:pt x="290" y="561"/>
                    <a:pt x="328" y="561"/>
                  </a:cubicBezTo>
                  <a:cubicBezTo>
                    <a:pt x="428" y="561"/>
                    <a:pt x="529" y="491"/>
                    <a:pt x="559" y="394"/>
                  </a:cubicBezTo>
                  <a:cubicBezTo>
                    <a:pt x="600" y="270"/>
                    <a:pt x="559" y="94"/>
                    <a:pt x="435" y="11"/>
                  </a:cubicBezTo>
                  <a:cubicBezTo>
                    <a:pt x="403" y="4"/>
                    <a:pt x="372" y="1"/>
                    <a:pt x="3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42"/>
            <p:cNvSpPr/>
            <p:nvPr/>
          </p:nvSpPr>
          <p:spPr>
            <a:xfrm>
              <a:off x="4226125" y="4270825"/>
              <a:ext cx="15275" cy="14150"/>
            </a:xfrm>
            <a:custGeom>
              <a:rect b="b" l="l" r="r" t="t"/>
              <a:pathLst>
                <a:path extrusionOk="0" h="566" w="611">
                  <a:moveTo>
                    <a:pt x="295" y="1"/>
                  </a:moveTo>
                  <a:cubicBezTo>
                    <a:pt x="188" y="1"/>
                    <a:pt x="82" y="55"/>
                    <a:pt x="42" y="181"/>
                  </a:cubicBezTo>
                  <a:cubicBezTo>
                    <a:pt x="1" y="316"/>
                    <a:pt x="42" y="491"/>
                    <a:pt x="218" y="533"/>
                  </a:cubicBezTo>
                  <a:cubicBezTo>
                    <a:pt x="255" y="556"/>
                    <a:pt x="295" y="566"/>
                    <a:pt x="333" y="566"/>
                  </a:cubicBezTo>
                  <a:cubicBezTo>
                    <a:pt x="434" y="566"/>
                    <a:pt x="529" y="496"/>
                    <a:pt x="559" y="398"/>
                  </a:cubicBezTo>
                  <a:cubicBezTo>
                    <a:pt x="611" y="233"/>
                    <a:pt x="559" y="98"/>
                    <a:pt x="394" y="16"/>
                  </a:cubicBezTo>
                  <a:cubicBezTo>
                    <a:pt x="362" y="6"/>
                    <a:pt x="329"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42"/>
            <p:cNvSpPr/>
            <p:nvPr/>
          </p:nvSpPr>
          <p:spPr>
            <a:xfrm>
              <a:off x="4289725" y="4297250"/>
              <a:ext cx="16300" cy="14150"/>
            </a:xfrm>
            <a:custGeom>
              <a:rect b="b" l="l" r="r" t="t"/>
              <a:pathLst>
                <a:path extrusionOk="0" h="566" w="652">
                  <a:moveTo>
                    <a:pt x="318" y="1"/>
                  </a:moveTo>
                  <a:cubicBezTo>
                    <a:pt x="217" y="1"/>
                    <a:pt x="120" y="69"/>
                    <a:pt x="83" y="158"/>
                  </a:cubicBezTo>
                  <a:cubicBezTo>
                    <a:pt x="0" y="334"/>
                    <a:pt x="83" y="468"/>
                    <a:pt x="217" y="551"/>
                  </a:cubicBezTo>
                  <a:cubicBezTo>
                    <a:pt x="246" y="561"/>
                    <a:pt x="278" y="566"/>
                    <a:pt x="311" y="566"/>
                  </a:cubicBezTo>
                  <a:cubicBezTo>
                    <a:pt x="418" y="566"/>
                    <a:pt x="536" y="510"/>
                    <a:pt x="600" y="375"/>
                  </a:cubicBezTo>
                  <a:cubicBezTo>
                    <a:pt x="652" y="251"/>
                    <a:pt x="559" y="75"/>
                    <a:pt x="434" y="34"/>
                  </a:cubicBezTo>
                  <a:cubicBezTo>
                    <a:pt x="397" y="11"/>
                    <a:pt x="357" y="1"/>
                    <a:pt x="3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42"/>
            <p:cNvSpPr/>
            <p:nvPr/>
          </p:nvSpPr>
          <p:spPr>
            <a:xfrm>
              <a:off x="4335975" y="4283100"/>
              <a:ext cx="7525" cy="8550"/>
            </a:xfrm>
            <a:custGeom>
              <a:rect b="b" l="l" r="r" t="t"/>
              <a:pathLst>
                <a:path extrusionOk="0" h="342" w="301">
                  <a:moveTo>
                    <a:pt x="42" y="0"/>
                  </a:moveTo>
                  <a:cubicBezTo>
                    <a:pt x="1" y="42"/>
                    <a:pt x="1" y="83"/>
                    <a:pt x="1" y="166"/>
                  </a:cubicBezTo>
                  <a:cubicBezTo>
                    <a:pt x="42" y="207"/>
                    <a:pt x="94" y="300"/>
                    <a:pt x="135" y="342"/>
                  </a:cubicBezTo>
                  <a:lnTo>
                    <a:pt x="177" y="342"/>
                  </a:lnTo>
                  <a:lnTo>
                    <a:pt x="301"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42"/>
            <p:cNvSpPr/>
            <p:nvPr/>
          </p:nvSpPr>
          <p:spPr>
            <a:xfrm>
              <a:off x="4272400" y="4255950"/>
              <a:ext cx="12950" cy="10250"/>
            </a:xfrm>
            <a:custGeom>
              <a:rect b="b" l="l" r="r" t="t"/>
              <a:pathLst>
                <a:path extrusionOk="0" h="410" w="518">
                  <a:moveTo>
                    <a:pt x="1" y="1"/>
                  </a:moveTo>
                  <a:lnTo>
                    <a:pt x="1" y="135"/>
                  </a:lnTo>
                  <a:lnTo>
                    <a:pt x="1" y="218"/>
                  </a:lnTo>
                  <a:cubicBezTo>
                    <a:pt x="1" y="259"/>
                    <a:pt x="52" y="259"/>
                    <a:pt x="52" y="259"/>
                  </a:cubicBezTo>
                  <a:cubicBezTo>
                    <a:pt x="52" y="311"/>
                    <a:pt x="94" y="352"/>
                    <a:pt x="176" y="394"/>
                  </a:cubicBezTo>
                  <a:cubicBezTo>
                    <a:pt x="198" y="405"/>
                    <a:pt x="224" y="410"/>
                    <a:pt x="252" y="410"/>
                  </a:cubicBezTo>
                  <a:cubicBezTo>
                    <a:pt x="327" y="410"/>
                    <a:pt x="416" y="371"/>
                    <a:pt x="476" y="311"/>
                  </a:cubicBezTo>
                  <a:cubicBezTo>
                    <a:pt x="476" y="311"/>
                    <a:pt x="517" y="259"/>
                    <a:pt x="517" y="21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42"/>
            <p:cNvSpPr/>
            <p:nvPr/>
          </p:nvSpPr>
          <p:spPr>
            <a:xfrm>
              <a:off x="4256375" y="4471150"/>
              <a:ext cx="10875" cy="13325"/>
            </a:xfrm>
            <a:custGeom>
              <a:rect b="b" l="l" r="r" t="t"/>
              <a:pathLst>
                <a:path extrusionOk="0" h="533" w="435">
                  <a:moveTo>
                    <a:pt x="312" y="1"/>
                  </a:moveTo>
                  <a:cubicBezTo>
                    <a:pt x="183" y="1"/>
                    <a:pt x="73" y="55"/>
                    <a:pt x="42" y="181"/>
                  </a:cubicBezTo>
                  <a:cubicBezTo>
                    <a:pt x="1" y="315"/>
                    <a:pt x="42" y="491"/>
                    <a:pt x="218" y="532"/>
                  </a:cubicBezTo>
                  <a:lnTo>
                    <a:pt x="435" y="15"/>
                  </a:lnTo>
                  <a:cubicBezTo>
                    <a:pt x="393" y="6"/>
                    <a:pt x="352" y="1"/>
                    <a:pt x="3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42"/>
            <p:cNvSpPr/>
            <p:nvPr/>
          </p:nvSpPr>
          <p:spPr>
            <a:xfrm>
              <a:off x="4237000" y="4425925"/>
              <a:ext cx="16050" cy="13675"/>
            </a:xfrm>
            <a:custGeom>
              <a:rect b="b" l="l" r="r" t="t"/>
              <a:pathLst>
                <a:path extrusionOk="0" h="547" w="642">
                  <a:moveTo>
                    <a:pt x="335" y="0"/>
                  </a:moveTo>
                  <a:cubicBezTo>
                    <a:pt x="224" y="0"/>
                    <a:pt x="114" y="54"/>
                    <a:pt x="83" y="181"/>
                  </a:cubicBezTo>
                  <a:cubicBezTo>
                    <a:pt x="0" y="315"/>
                    <a:pt x="83" y="491"/>
                    <a:pt x="217" y="532"/>
                  </a:cubicBezTo>
                  <a:cubicBezTo>
                    <a:pt x="246" y="542"/>
                    <a:pt x="278" y="547"/>
                    <a:pt x="311" y="547"/>
                  </a:cubicBezTo>
                  <a:cubicBezTo>
                    <a:pt x="418" y="547"/>
                    <a:pt x="536" y="491"/>
                    <a:pt x="600" y="356"/>
                  </a:cubicBezTo>
                  <a:cubicBezTo>
                    <a:pt x="641" y="232"/>
                    <a:pt x="558" y="57"/>
                    <a:pt x="434" y="15"/>
                  </a:cubicBezTo>
                  <a:cubicBezTo>
                    <a:pt x="403" y="5"/>
                    <a:pt x="369" y="0"/>
                    <a:pt x="3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42"/>
            <p:cNvSpPr/>
            <p:nvPr/>
          </p:nvSpPr>
          <p:spPr>
            <a:xfrm>
              <a:off x="4283250" y="4411050"/>
              <a:ext cx="7525" cy="8800"/>
            </a:xfrm>
            <a:custGeom>
              <a:rect b="b" l="l" r="r" t="t"/>
              <a:pathLst>
                <a:path extrusionOk="0" h="352" w="301">
                  <a:moveTo>
                    <a:pt x="42" y="0"/>
                  </a:moveTo>
                  <a:cubicBezTo>
                    <a:pt x="1" y="52"/>
                    <a:pt x="1" y="135"/>
                    <a:pt x="1" y="176"/>
                  </a:cubicBezTo>
                  <a:cubicBezTo>
                    <a:pt x="42" y="259"/>
                    <a:pt x="83" y="352"/>
                    <a:pt x="177" y="352"/>
                  </a:cubicBezTo>
                  <a:lnTo>
                    <a:pt x="301" y="9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42"/>
            <p:cNvSpPr/>
            <p:nvPr/>
          </p:nvSpPr>
          <p:spPr>
            <a:xfrm>
              <a:off x="4227175" y="4387525"/>
              <a:ext cx="5450" cy="6475"/>
            </a:xfrm>
            <a:custGeom>
              <a:rect b="b" l="l" r="r" t="t"/>
              <a:pathLst>
                <a:path extrusionOk="0" h="259" w="218">
                  <a:moveTo>
                    <a:pt x="0" y="0"/>
                  </a:moveTo>
                  <a:lnTo>
                    <a:pt x="0" y="259"/>
                  </a:lnTo>
                  <a:cubicBezTo>
                    <a:pt x="93" y="259"/>
                    <a:pt x="135" y="217"/>
                    <a:pt x="176" y="166"/>
                  </a:cubicBezTo>
                  <a:cubicBezTo>
                    <a:pt x="176" y="166"/>
                    <a:pt x="217" y="124"/>
                    <a:pt x="217" y="83"/>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2" name="Google Shape;9232;p42"/>
          <p:cNvGrpSpPr/>
          <p:nvPr/>
        </p:nvGrpSpPr>
        <p:grpSpPr>
          <a:xfrm flipH="1" rot="-10268004">
            <a:off x="-32892" y="-409687"/>
            <a:ext cx="2228348" cy="2396409"/>
            <a:chOff x="238125" y="1915725"/>
            <a:chExt cx="1247150" cy="1376400"/>
          </a:xfrm>
        </p:grpSpPr>
        <p:sp>
          <p:nvSpPr>
            <p:cNvPr id="9233" name="Google Shape;9233;p42"/>
            <p:cNvSpPr/>
            <p:nvPr/>
          </p:nvSpPr>
          <p:spPr>
            <a:xfrm>
              <a:off x="431975" y="3193100"/>
              <a:ext cx="13975" cy="11925"/>
            </a:xfrm>
            <a:custGeom>
              <a:rect b="b" l="l" r="r" t="t"/>
              <a:pathLst>
                <a:path extrusionOk="0" h="477" w="559">
                  <a:moveTo>
                    <a:pt x="300" y="1"/>
                  </a:moveTo>
                  <a:cubicBezTo>
                    <a:pt x="135" y="1"/>
                    <a:pt x="0" y="125"/>
                    <a:pt x="42" y="301"/>
                  </a:cubicBezTo>
                  <a:cubicBezTo>
                    <a:pt x="42" y="383"/>
                    <a:pt x="83" y="435"/>
                    <a:pt x="135" y="476"/>
                  </a:cubicBezTo>
                  <a:lnTo>
                    <a:pt x="559" y="259"/>
                  </a:lnTo>
                  <a:cubicBezTo>
                    <a:pt x="559" y="83"/>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42"/>
            <p:cNvSpPr/>
            <p:nvPr/>
          </p:nvSpPr>
          <p:spPr>
            <a:xfrm>
              <a:off x="401725" y="3167250"/>
              <a:ext cx="7775" cy="7525"/>
            </a:xfrm>
            <a:custGeom>
              <a:rect b="b" l="l" r="r" t="t"/>
              <a:pathLst>
                <a:path extrusionOk="0" h="301" w="311">
                  <a:moveTo>
                    <a:pt x="311" y="1"/>
                  </a:moveTo>
                  <a:lnTo>
                    <a:pt x="1" y="42"/>
                  </a:lnTo>
                  <a:lnTo>
                    <a:pt x="52" y="301"/>
                  </a:lnTo>
                  <a:cubicBezTo>
                    <a:pt x="176" y="301"/>
                    <a:pt x="311" y="177"/>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42"/>
            <p:cNvSpPr/>
            <p:nvPr/>
          </p:nvSpPr>
          <p:spPr>
            <a:xfrm>
              <a:off x="464275" y="3161825"/>
              <a:ext cx="13975" cy="7800"/>
            </a:xfrm>
            <a:custGeom>
              <a:rect b="b" l="l" r="r" t="t"/>
              <a:pathLst>
                <a:path extrusionOk="0" h="312" w="559">
                  <a:moveTo>
                    <a:pt x="559" y="1"/>
                  </a:moveTo>
                  <a:lnTo>
                    <a:pt x="1" y="42"/>
                  </a:lnTo>
                  <a:cubicBezTo>
                    <a:pt x="1" y="83"/>
                    <a:pt x="1" y="83"/>
                    <a:pt x="42" y="135"/>
                  </a:cubicBezTo>
                  <a:cubicBezTo>
                    <a:pt x="42" y="237"/>
                    <a:pt x="133" y="311"/>
                    <a:pt x="234" y="311"/>
                  </a:cubicBezTo>
                  <a:cubicBezTo>
                    <a:pt x="256" y="311"/>
                    <a:pt x="279" y="308"/>
                    <a:pt x="300" y="301"/>
                  </a:cubicBezTo>
                  <a:cubicBezTo>
                    <a:pt x="476" y="301"/>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42"/>
            <p:cNvSpPr/>
            <p:nvPr/>
          </p:nvSpPr>
          <p:spPr>
            <a:xfrm>
              <a:off x="268350" y="3240400"/>
              <a:ext cx="7525" cy="14000"/>
            </a:xfrm>
            <a:custGeom>
              <a:rect b="b" l="l" r="r" t="t"/>
              <a:pathLst>
                <a:path extrusionOk="0" h="560" w="301">
                  <a:moveTo>
                    <a:pt x="1" y="1"/>
                  </a:moveTo>
                  <a:lnTo>
                    <a:pt x="42" y="559"/>
                  </a:lnTo>
                  <a:lnTo>
                    <a:pt x="125" y="559"/>
                  </a:lnTo>
                  <a:cubicBezTo>
                    <a:pt x="166" y="559"/>
                    <a:pt x="218" y="518"/>
                    <a:pt x="259" y="476"/>
                  </a:cubicBezTo>
                  <a:lnTo>
                    <a:pt x="259" y="435"/>
                  </a:lnTo>
                  <a:cubicBezTo>
                    <a:pt x="300" y="394"/>
                    <a:pt x="300" y="352"/>
                    <a:pt x="300" y="259"/>
                  </a:cubicBezTo>
                  <a:cubicBezTo>
                    <a:pt x="300" y="177"/>
                    <a:pt x="259" y="94"/>
                    <a:pt x="166" y="42"/>
                  </a:cubicBezTo>
                  <a:lnTo>
                    <a:pt x="125" y="42"/>
                  </a:lnTo>
                  <a:cubicBezTo>
                    <a:pt x="83"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42"/>
            <p:cNvSpPr/>
            <p:nvPr/>
          </p:nvSpPr>
          <p:spPr>
            <a:xfrm>
              <a:off x="330650" y="3234975"/>
              <a:ext cx="15275" cy="14425"/>
            </a:xfrm>
            <a:custGeom>
              <a:rect b="b" l="l" r="r" t="t"/>
              <a:pathLst>
                <a:path extrusionOk="0" h="577" w="611">
                  <a:moveTo>
                    <a:pt x="311" y="1"/>
                  </a:moveTo>
                  <a:cubicBezTo>
                    <a:pt x="135" y="52"/>
                    <a:pt x="0" y="176"/>
                    <a:pt x="52" y="311"/>
                  </a:cubicBezTo>
                  <a:cubicBezTo>
                    <a:pt x="52" y="456"/>
                    <a:pt x="147" y="577"/>
                    <a:pt x="289" y="577"/>
                  </a:cubicBezTo>
                  <a:cubicBezTo>
                    <a:pt x="309" y="577"/>
                    <a:pt x="330" y="574"/>
                    <a:pt x="352" y="569"/>
                  </a:cubicBezTo>
                  <a:cubicBezTo>
                    <a:pt x="476" y="569"/>
                    <a:pt x="610" y="435"/>
                    <a:pt x="569" y="259"/>
                  </a:cubicBezTo>
                  <a:cubicBezTo>
                    <a:pt x="569" y="135"/>
                    <a:pt x="435" y="1"/>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42"/>
            <p:cNvSpPr/>
            <p:nvPr/>
          </p:nvSpPr>
          <p:spPr>
            <a:xfrm>
              <a:off x="294200" y="3203950"/>
              <a:ext cx="13975" cy="14000"/>
            </a:xfrm>
            <a:custGeom>
              <a:rect b="b" l="l" r="r" t="t"/>
              <a:pathLst>
                <a:path extrusionOk="0" h="560" w="559">
                  <a:moveTo>
                    <a:pt x="259" y="1"/>
                  </a:moveTo>
                  <a:cubicBezTo>
                    <a:pt x="83" y="1"/>
                    <a:pt x="1" y="125"/>
                    <a:pt x="1" y="301"/>
                  </a:cubicBezTo>
                  <a:cubicBezTo>
                    <a:pt x="1" y="425"/>
                    <a:pt x="125" y="559"/>
                    <a:pt x="300" y="559"/>
                  </a:cubicBezTo>
                  <a:cubicBezTo>
                    <a:pt x="476" y="518"/>
                    <a:pt x="559" y="383"/>
                    <a:pt x="559" y="259"/>
                  </a:cubicBezTo>
                  <a:cubicBezTo>
                    <a:pt x="559" y="84"/>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42"/>
            <p:cNvSpPr/>
            <p:nvPr/>
          </p:nvSpPr>
          <p:spPr>
            <a:xfrm>
              <a:off x="362950" y="3198525"/>
              <a:ext cx="14250" cy="14000"/>
            </a:xfrm>
            <a:custGeom>
              <a:rect b="b" l="l" r="r" t="t"/>
              <a:pathLst>
                <a:path extrusionOk="0" h="560" w="570">
                  <a:moveTo>
                    <a:pt x="259" y="1"/>
                  </a:moveTo>
                  <a:cubicBezTo>
                    <a:pt x="135" y="1"/>
                    <a:pt x="1" y="125"/>
                    <a:pt x="1" y="301"/>
                  </a:cubicBezTo>
                  <a:cubicBezTo>
                    <a:pt x="52" y="425"/>
                    <a:pt x="177" y="559"/>
                    <a:pt x="311" y="559"/>
                  </a:cubicBezTo>
                  <a:cubicBezTo>
                    <a:pt x="476" y="518"/>
                    <a:pt x="569" y="383"/>
                    <a:pt x="569" y="259"/>
                  </a:cubicBezTo>
                  <a:cubicBezTo>
                    <a:pt x="569" y="8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42"/>
            <p:cNvSpPr/>
            <p:nvPr/>
          </p:nvSpPr>
          <p:spPr>
            <a:xfrm>
              <a:off x="263950" y="3178125"/>
              <a:ext cx="7525" cy="7500"/>
            </a:xfrm>
            <a:custGeom>
              <a:rect b="b" l="l" r="r" t="t"/>
              <a:pathLst>
                <a:path extrusionOk="0" h="300" w="301">
                  <a:moveTo>
                    <a:pt x="259" y="0"/>
                  </a:moveTo>
                  <a:lnTo>
                    <a:pt x="1" y="41"/>
                  </a:lnTo>
                  <a:lnTo>
                    <a:pt x="1" y="300"/>
                  </a:lnTo>
                  <a:cubicBezTo>
                    <a:pt x="177" y="300"/>
                    <a:pt x="301" y="165"/>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42"/>
            <p:cNvSpPr/>
            <p:nvPr/>
          </p:nvSpPr>
          <p:spPr>
            <a:xfrm>
              <a:off x="326500" y="3172675"/>
              <a:ext cx="14000" cy="7525"/>
            </a:xfrm>
            <a:custGeom>
              <a:rect b="b" l="l" r="r" t="t"/>
              <a:pathLst>
                <a:path extrusionOk="0" h="301" w="560">
                  <a:moveTo>
                    <a:pt x="559" y="1"/>
                  </a:moveTo>
                  <a:lnTo>
                    <a:pt x="1" y="42"/>
                  </a:lnTo>
                  <a:cubicBezTo>
                    <a:pt x="1" y="218"/>
                    <a:pt x="125" y="301"/>
                    <a:pt x="301" y="301"/>
                  </a:cubicBezTo>
                  <a:cubicBezTo>
                    <a:pt x="425" y="301"/>
                    <a:pt x="559" y="16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42"/>
            <p:cNvSpPr/>
            <p:nvPr/>
          </p:nvSpPr>
          <p:spPr>
            <a:xfrm>
              <a:off x="395275" y="3168300"/>
              <a:ext cx="7775" cy="6475"/>
            </a:xfrm>
            <a:custGeom>
              <a:rect b="b" l="l" r="r" t="t"/>
              <a:pathLst>
                <a:path extrusionOk="0" h="259" w="311">
                  <a:moveTo>
                    <a:pt x="0" y="0"/>
                  </a:moveTo>
                  <a:cubicBezTo>
                    <a:pt x="0" y="83"/>
                    <a:pt x="52" y="176"/>
                    <a:pt x="93" y="217"/>
                  </a:cubicBezTo>
                  <a:cubicBezTo>
                    <a:pt x="176" y="259"/>
                    <a:pt x="217" y="259"/>
                    <a:pt x="31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42"/>
            <p:cNvSpPr/>
            <p:nvPr/>
          </p:nvSpPr>
          <p:spPr>
            <a:xfrm>
              <a:off x="238125" y="3278150"/>
              <a:ext cx="6475" cy="13975"/>
            </a:xfrm>
            <a:custGeom>
              <a:rect b="b" l="l" r="r" t="t"/>
              <a:pathLst>
                <a:path extrusionOk="0" h="559" w="259">
                  <a:moveTo>
                    <a:pt x="41" y="0"/>
                  </a:moveTo>
                  <a:lnTo>
                    <a:pt x="0" y="559"/>
                  </a:lnTo>
                  <a:cubicBezTo>
                    <a:pt x="134" y="517"/>
                    <a:pt x="258" y="393"/>
                    <a:pt x="258" y="259"/>
                  </a:cubicBezTo>
                  <a:cubicBezTo>
                    <a:pt x="217" y="135"/>
                    <a:pt x="134" y="42"/>
                    <a:pt x="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42"/>
            <p:cNvSpPr/>
            <p:nvPr/>
          </p:nvSpPr>
          <p:spPr>
            <a:xfrm>
              <a:off x="261900" y="3240400"/>
              <a:ext cx="7525" cy="14000"/>
            </a:xfrm>
            <a:custGeom>
              <a:rect b="b" l="l" r="r" t="t"/>
              <a:pathLst>
                <a:path extrusionOk="0" h="560" w="301">
                  <a:moveTo>
                    <a:pt x="259" y="1"/>
                  </a:moveTo>
                  <a:cubicBezTo>
                    <a:pt x="217" y="1"/>
                    <a:pt x="166" y="42"/>
                    <a:pt x="124" y="94"/>
                  </a:cubicBezTo>
                  <a:cubicBezTo>
                    <a:pt x="42" y="135"/>
                    <a:pt x="0" y="218"/>
                    <a:pt x="0" y="301"/>
                  </a:cubicBezTo>
                  <a:cubicBezTo>
                    <a:pt x="0" y="352"/>
                    <a:pt x="42" y="394"/>
                    <a:pt x="42" y="435"/>
                  </a:cubicBezTo>
                  <a:lnTo>
                    <a:pt x="83" y="476"/>
                  </a:lnTo>
                  <a:cubicBezTo>
                    <a:pt x="124" y="518"/>
                    <a:pt x="217"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42"/>
            <p:cNvSpPr/>
            <p:nvPr/>
          </p:nvSpPr>
          <p:spPr>
            <a:xfrm>
              <a:off x="256475" y="3179150"/>
              <a:ext cx="7500" cy="6475"/>
            </a:xfrm>
            <a:custGeom>
              <a:rect b="b" l="l" r="r" t="t"/>
              <a:pathLst>
                <a:path extrusionOk="0" h="259" w="300">
                  <a:moveTo>
                    <a:pt x="0" y="0"/>
                  </a:moveTo>
                  <a:lnTo>
                    <a:pt x="41" y="42"/>
                  </a:lnTo>
                  <a:cubicBezTo>
                    <a:pt x="41" y="124"/>
                    <a:pt x="83" y="166"/>
                    <a:pt x="124" y="166"/>
                  </a:cubicBezTo>
                  <a:cubicBezTo>
                    <a:pt x="176" y="218"/>
                    <a:pt x="259" y="259"/>
                    <a:pt x="300" y="259"/>
                  </a:cubicBez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42"/>
            <p:cNvSpPr/>
            <p:nvPr/>
          </p:nvSpPr>
          <p:spPr>
            <a:xfrm>
              <a:off x="806750" y="2997175"/>
              <a:ext cx="7525" cy="7525"/>
            </a:xfrm>
            <a:custGeom>
              <a:rect b="b" l="l" r="r" t="t"/>
              <a:pathLst>
                <a:path extrusionOk="0" h="301" w="301">
                  <a:moveTo>
                    <a:pt x="301" y="1"/>
                  </a:moveTo>
                  <a:lnTo>
                    <a:pt x="1" y="42"/>
                  </a:lnTo>
                  <a:lnTo>
                    <a:pt x="42" y="301"/>
                  </a:lnTo>
                  <a:cubicBezTo>
                    <a:pt x="177" y="301"/>
                    <a:pt x="301" y="166"/>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42"/>
            <p:cNvSpPr/>
            <p:nvPr/>
          </p:nvSpPr>
          <p:spPr>
            <a:xfrm>
              <a:off x="673125" y="3070600"/>
              <a:ext cx="7775" cy="12675"/>
            </a:xfrm>
            <a:custGeom>
              <a:rect b="b" l="l" r="r" t="t"/>
              <a:pathLst>
                <a:path extrusionOk="0" h="507" w="311">
                  <a:moveTo>
                    <a:pt x="46" y="0"/>
                  </a:moveTo>
                  <a:cubicBezTo>
                    <a:pt x="39" y="0"/>
                    <a:pt x="26" y="10"/>
                    <a:pt x="1" y="31"/>
                  </a:cubicBezTo>
                  <a:lnTo>
                    <a:pt x="52" y="507"/>
                  </a:lnTo>
                  <a:lnTo>
                    <a:pt x="311" y="372"/>
                  </a:lnTo>
                  <a:lnTo>
                    <a:pt x="311" y="248"/>
                  </a:lnTo>
                  <a:cubicBezTo>
                    <a:pt x="311" y="207"/>
                    <a:pt x="311" y="165"/>
                    <a:pt x="259" y="114"/>
                  </a:cubicBezTo>
                  <a:lnTo>
                    <a:pt x="218" y="72"/>
                  </a:lnTo>
                  <a:cubicBezTo>
                    <a:pt x="176" y="31"/>
                    <a:pt x="135" y="31"/>
                    <a:pt x="52" y="31"/>
                  </a:cubicBezTo>
                  <a:cubicBezTo>
                    <a:pt x="52" y="10"/>
                    <a:pt x="52" y="0"/>
                    <a:pt x="4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42"/>
            <p:cNvSpPr/>
            <p:nvPr/>
          </p:nvSpPr>
          <p:spPr>
            <a:xfrm>
              <a:off x="698975" y="3033625"/>
              <a:ext cx="14250" cy="13975"/>
            </a:xfrm>
            <a:custGeom>
              <a:rect b="b" l="l" r="r" t="t"/>
              <a:pathLst>
                <a:path extrusionOk="0" h="559" w="570">
                  <a:moveTo>
                    <a:pt x="259" y="1"/>
                  </a:moveTo>
                  <a:cubicBezTo>
                    <a:pt x="94" y="1"/>
                    <a:pt x="0" y="135"/>
                    <a:pt x="0" y="300"/>
                  </a:cubicBezTo>
                  <a:cubicBezTo>
                    <a:pt x="0" y="435"/>
                    <a:pt x="135" y="559"/>
                    <a:pt x="311" y="559"/>
                  </a:cubicBezTo>
                  <a:cubicBezTo>
                    <a:pt x="435" y="559"/>
                    <a:pt x="569" y="393"/>
                    <a:pt x="569" y="259"/>
                  </a:cubicBezTo>
                  <a:cubicBezTo>
                    <a:pt x="569" y="9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42"/>
            <p:cNvSpPr/>
            <p:nvPr/>
          </p:nvSpPr>
          <p:spPr>
            <a:xfrm>
              <a:off x="768000" y="3028200"/>
              <a:ext cx="11900" cy="7775"/>
            </a:xfrm>
            <a:custGeom>
              <a:rect b="b" l="l" r="r" t="t"/>
              <a:pathLst>
                <a:path extrusionOk="0" h="311" w="476">
                  <a:moveTo>
                    <a:pt x="258" y="0"/>
                  </a:moveTo>
                  <a:cubicBezTo>
                    <a:pt x="134" y="0"/>
                    <a:pt x="0" y="135"/>
                    <a:pt x="0" y="311"/>
                  </a:cubicBezTo>
                  <a:lnTo>
                    <a:pt x="476" y="52"/>
                  </a:lnTo>
                  <a:cubicBezTo>
                    <a:pt x="393" y="0"/>
                    <a:pt x="341" y="0"/>
                    <a:pt x="2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42"/>
            <p:cNvSpPr/>
            <p:nvPr/>
          </p:nvSpPr>
          <p:spPr>
            <a:xfrm>
              <a:off x="669000" y="3007775"/>
              <a:ext cx="6475" cy="7525"/>
            </a:xfrm>
            <a:custGeom>
              <a:rect b="b" l="l" r="r" t="t"/>
              <a:pathLst>
                <a:path extrusionOk="0" h="301" w="259">
                  <a:moveTo>
                    <a:pt x="259" y="1"/>
                  </a:moveTo>
                  <a:lnTo>
                    <a:pt x="0" y="42"/>
                  </a:lnTo>
                  <a:lnTo>
                    <a:pt x="0" y="300"/>
                  </a:lnTo>
                  <a:cubicBezTo>
                    <a:pt x="166" y="300"/>
                    <a:pt x="259" y="176"/>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42"/>
            <p:cNvSpPr/>
            <p:nvPr/>
          </p:nvSpPr>
          <p:spPr>
            <a:xfrm>
              <a:off x="731275" y="3002350"/>
              <a:ext cx="14250" cy="7775"/>
            </a:xfrm>
            <a:custGeom>
              <a:rect b="b" l="l" r="r" t="t"/>
              <a:pathLst>
                <a:path extrusionOk="0" h="311" w="570">
                  <a:moveTo>
                    <a:pt x="570" y="1"/>
                  </a:moveTo>
                  <a:lnTo>
                    <a:pt x="1" y="52"/>
                  </a:lnTo>
                  <a:cubicBezTo>
                    <a:pt x="1" y="218"/>
                    <a:pt x="135" y="311"/>
                    <a:pt x="311" y="311"/>
                  </a:cubicBezTo>
                  <a:cubicBezTo>
                    <a:pt x="435" y="311"/>
                    <a:pt x="570" y="176"/>
                    <a:pt x="5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42"/>
            <p:cNvSpPr/>
            <p:nvPr/>
          </p:nvSpPr>
          <p:spPr>
            <a:xfrm>
              <a:off x="800300" y="2998225"/>
              <a:ext cx="7525" cy="6475"/>
            </a:xfrm>
            <a:custGeom>
              <a:rect b="b" l="l" r="r" t="t"/>
              <a:pathLst>
                <a:path extrusionOk="0" h="259" w="301">
                  <a:moveTo>
                    <a:pt x="0" y="0"/>
                  </a:moveTo>
                  <a:cubicBezTo>
                    <a:pt x="0" y="124"/>
                    <a:pt x="42" y="166"/>
                    <a:pt x="135" y="217"/>
                  </a:cubicBezTo>
                  <a:cubicBezTo>
                    <a:pt x="176" y="259"/>
                    <a:pt x="259" y="259"/>
                    <a:pt x="30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42"/>
            <p:cNvSpPr/>
            <p:nvPr/>
          </p:nvSpPr>
          <p:spPr>
            <a:xfrm>
              <a:off x="540800" y="3150975"/>
              <a:ext cx="1050" cy="1325"/>
            </a:xfrm>
            <a:custGeom>
              <a:rect b="b" l="l" r="r" t="t"/>
              <a:pathLst>
                <a:path extrusionOk="0" h="53" w="42">
                  <a:moveTo>
                    <a:pt x="0" y="0"/>
                  </a:moveTo>
                  <a:lnTo>
                    <a:pt x="0" y="52"/>
                  </a:lnTo>
                  <a:lnTo>
                    <a:pt x="4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42"/>
            <p:cNvSpPr/>
            <p:nvPr/>
          </p:nvSpPr>
          <p:spPr>
            <a:xfrm>
              <a:off x="535350" y="3081175"/>
              <a:ext cx="7525" cy="14000"/>
            </a:xfrm>
            <a:custGeom>
              <a:rect b="b" l="l" r="r" t="t"/>
              <a:pathLst>
                <a:path extrusionOk="0" h="560" w="301">
                  <a:moveTo>
                    <a:pt x="1" y="1"/>
                  </a:moveTo>
                  <a:lnTo>
                    <a:pt x="42" y="559"/>
                  </a:lnTo>
                  <a:cubicBezTo>
                    <a:pt x="177" y="559"/>
                    <a:pt x="301" y="425"/>
                    <a:pt x="301" y="259"/>
                  </a:cubicBezTo>
                  <a:cubicBezTo>
                    <a:pt x="259" y="208"/>
                    <a:pt x="259" y="166"/>
                    <a:pt x="218" y="125"/>
                  </a:cubicBezTo>
                  <a:lnTo>
                    <a:pt x="177" y="84"/>
                  </a:lnTo>
                  <a:cubicBezTo>
                    <a:pt x="135" y="42"/>
                    <a:pt x="84"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42"/>
            <p:cNvSpPr/>
            <p:nvPr/>
          </p:nvSpPr>
          <p:spPr>
            <a:xfrm>
              <a:off x="597900" y="3075750"/>
              <a:ext cx="14000" cy="14200"/>
            </a:xfrm>
            <a:custGeom>
              <a:rect b="b" l="l" r="r" t="t"/>
              <a:pathLst>
                <a:path extrusionOk="0" h="568" w="560">
                  <a:moveTo>
                    <a:pt x="259" y="1"/>
                  </a:moveTo>
                  <a:cubicBezTo>
                    <a:pt x="84" y="42"/>
                    <a:pt x="1" y="166"/>
                    <a:pt x="1" y="301"/>
                  </a:cubicBezTo>
                  <a:cubicBezTo>
                    <a:pt x="1" y="453"/>
                    <a:pt x="95" y="567"/>
                    <a:pt x="235" y="567"/>
                  </a:cubicBezTo>
                  <a:cubicBezTo>
                    <a:pt x="256" y="567"/>
                    <a:pt x="278" y="565"/>
                    <a:pt x="301" y="559"/>
                  </a:cubicBezTo>
                  <a:cubicBezTo>
                    <a:pt x="425" y="559"/>
                    <a:pt x="559" y="425"/>
                    <a:pt x="559" y="259"/>
                  </a:cubicBezTo>
                  <a:cubicBezTo>
                    <a:pt x="559" y="12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42"/>
            <p:cNvSpPr/>
            <p:nvPr/>
          </p:nvSpPr>
          <p:spPr>
            <a:xfrm>
              <a:off x="560175" y="3044275"/>
              <a:ext cx="15025" cy="14200"/>
            </a:xfrm>
            <a:custGeom>
              <a:rect b="b" l="l" r="r" t="t"/>
              <a:pathLst>
                <a:path extrusionOk="0" h="568" w="601">
                  <a:moveTo>
                    <a:pt x="325" y="1"/>
                  </a:moveTo>
                  <a:cubicBezTo>
                    <a:pt x="304" y="1"/>
                    <a:pt x="282" y="3"/>
                    <a:pt x="259" y="9"/>
                  </a:cubicBezTo>
                  <a:cubicBezTo>
                    <a:pt x="124" y="9"/>
                    <a:pt x="0" y="133"/>
                    <a:pt x="0" y="309"/>
                  </a:cubicBezTo>
                  <a:cubicBezTo>
                    <a:pt x="42" y="443"/>
                    <a:pt x="176" y="567"/>
                    <a:pt x="300" y="567"/>
                  </a:cubicBezTo>
                  <a:cubicBezTo>
                    <a:pt x="476" y="526"/>
                    <a:pt x="600" y="391"/>
                    <a:pt x="559" y="267"/>
                  </a:cubicBezTo>
                  <a:cubicBezTo>
                    <a:pt x="559"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42"/>
            <p:cNvSpPr/>
            <p:nvPr/>
          </p:nvSpPr>
          <p:spPr>
            <a:xfrm>
              <a:off x="565600" y="3113500"/>
              <a:ext cx="13975" cy="13975"/>
            </a:xfrm>
            <a:custGeom>
              <a:rect b="b" l="l" r="r" t="t"/>
              <a:pathLst>
                <a:path extrusionOk="0" h="559" w="559">
                  <a:moveTo>
                    <a:pt x="259" y="0"/>
                  </a:moveTo>
                  <a:cubicBezTo>
                    <a:pt x="125" y="0"/>
                    <a:pt x="1" y="124"/>
                    <a:pt x="1" y="300"/>
                  </a:cubicBezTo>
                  <a:cubicBezTo>
                    <a:pt x="42" y="424"/>
                    <a:pt x="166" y="559"/>
                    <a:pt x="300" y="559"/>
                  </a:cubicBezTo>
                  <a:cubicBezTo>
                    <a:pt x="476" y="559"/>
                    <a:pt x="559" y="383"/>
                    <a:pt x="559" y="259"/>
                  </a:cubicBezTo>
                  <a:cubicBezTo>
                    <a:pt x="559" y="83"/>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42"/>
            <p:cNvSpPr/>
            <p:nvPr/>
          </p:nvSpPr>
          <p:spPr>
            <a:xfrm>
              <a:off x="629175" y="3039050"/>
              <a:ext cx="15025" cy="13975"/>
            </a:xfrm>
            <a:custGeom>
              <a:rect b="b" l="l" r="r" t="t"/>
              <a:pathLst>
                <a:path extrusionOk="0" h="559" w="601">
                  <a:moveTo>
                    <a:pt x="301" y="1"/>
                  </a:moveTo>
                  <a:cubicBezTo>
                    <a:pt x="125" y="1"/>
                    <a:pt x="1" y="135"/>
                    <a:pt x="42" y="300"/>
                  </a:cubicBezTo>
                  <a:cubicBezTo>
                    <a:pt x="42" y="435"/>
                    <a:pt x="166" y="559"/>
                    <a:pt x="342" y="559"/>
                  </a:cubicBezTo>
                  <a:cubicBezTo>
                    <a:pt x="466" y="518"/>
                    <a:pt x="601" y="394"/>
                    <a:pt x="601" y="259"/>
                  </a:cubicBezTo>
                  <a:cubicBezTo>
                    <a:pt x="559" y="83"/>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42"/>
            <p:cNvSpPr/>
            <p:nvPr/>
          </p:nvSpPr>
          <p:spPr>
            <a:xfrm>
              <a:off x="529925" y="3018625"/>
              <a:ext cx="7525" cy="7525"/>
            </a:xfrm>
            <a:custGeom>
              <a:rect b="b" l="l" r="r" t="t"/>
              <a:pathLst>
                <a:path extrusionOk="0" h="301" w="301">
                  <a:moveTo>
                    <a:pt x="1" y="1"/>
                  </a:moveTo>
                  <a:lnTo>
                    <a:pt x="42" y="301"/>
                  </a:lnTo>
                  <a:cubicBezTo>
                    <a:pt x="177" y="301"/>
                    <a:pt x="301" y="125"/>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42"/>
            <p:cNvSpPr/>
            <p:nvPr/>
          </p:nvSpPr>
          <p:spPr>
            <a:xfrm>
              <a:off x="592475" y="3013200"/>
              <a:ext cx="14000" cy="7525"/>
            </a:xfrm>
            <a:custGeom>
              <a:rect b="b" l="l" r="r" t="t"/>
              <a:pathLst>
                <a:path extrusionOk="0" h="301" w="560">
                  <a:moveTo>
                    <a:pt x="559" y="1"/>
                  </a:moveTo>
                  <a:lnTo>
                    <a:pt x="1" y="42"/>
                  </a:lnTo>
                  <a:cubicBezTo>
                    <a:pt x="1" y="218"/>
                    <a:pt x="125" y="301"/>
                    <a:pt x="301" y="301"/>
                  </a:cubicBezTo>
                  <a:cubicBezTo>
                    <a:pt x="476" y="301"/>
                    <a:pt x="559" y="177"/>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42"/>
            <p:cNvSpPr/>
            <p:nvPr/>
          </p:nvSpPr>
          <p:spPr>
            <a:xfrm>
              <a:off x="666675" y="3071375"/>
              <a:ext cx="7775" cy="12925"/>
            </a:xfrm>
            <a:custGeom>
              <a:rect b="b" l="l" r="r" t="t"/>
              <a:pathLst>
                <a:path extrusionOk="0" h="517" w="311">
                  <a:moveTo>
                    <a:pt x="217" y="0"/>
                  </a:moveTo>
                  <a:cubicBezTo>
                    <a:pt x="93" y="41"/>
                    <a:pt x="0" y="134"/>
                    <a:pt x="0" y="259"/>
                  </a:cubicBezTo>
                  <a:cubicBezTo>
                    <a:pt x="0" y="393"/>
                    <a:pt x="93" y="476"/>
                    <a:pt x="217" y="517"/>
                  </a:cubicBezTo>
                  <a:lnTo>
                    <a:pt x="310" y="476"/>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42"/>
            <p:cNvSpPr/>
            <p:nvPr/>
          </p:nvSpPr>
          <p:spPr>
            <a:xfrm>
              <a:off x="661500" y="3008800"/>
              <a:ext cx="7525" cy="6500"/>
            </a:xfrm>
            <a:custGeom>
              <a:rect b="b" l="l" r="r" t="t"/>
              <a:pathLst>
                <a:path extrusionOk="0" h="260" w="301">
                  <a:moveTo>
                    <a:pt x="0" y="1"/>
                  </a:moveTo>
                  <a:cubicBezTo>
                    <a:pt x="0" y="53"/>
                    <a:pt x="0" y="53"/>
                    <a:pt x="42" y="53"/>
                  </a:cubicBezTo>
                  <a:cubicBezTo>
                    <a:pt x="42" y="135"/>
                    <a:pt x="83" y="177"/>
                    <a:pt x="166" y="218"/>
                  </a:cubicBezTo>
                  <a:cubicBezTo>
                    <a:pt x="207" y="259"/>
                    <a:pt x="259" y="259"/>
                    <a:pt x="300" y="259"/>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42"/>
            <p:cNvSpPr/>
            <p:nvPr/>
          </p:nvSpPr>
          <p:spPr>
            <a:xfrm>
              <a:off x="401725" y="3160800"/>
              <a:ext cx="7775" cy="7525"/>
            </a:xfrm>
            <a:custGeom>
              <a:rect b="b" l="l" r="r" t="t"/>
              <a:pathLst>
                <a:path extrusionOk="0" h="301" w="311">
                  <a:moveTo>
                    <a:pt x="1" y="0"/>
                  </a:moveTo>
                  <a:lnTo>
                    <a:pt x="1" y="300"/>
                  </a:lnTo>
                  <a:lnTo>
                    <a:pt x="311" y="259"/>
                  </a:lnTo>
                  <a:cubicBezTo>
                    <a:pt x="311" y="217"/>
                    <a:pt x="311" y="217"/>
                    <a:pt x="259" y="176"/>
                  </a:cubicBezTo>
                  <a:lnTo>
                    <a:pt x="259" y="124"/>
                  </a:lnTo>
                  <a:lnTo>
                    <a:pt x="218" y="83"/>
                  </a:lnTo>
                  <a:cubicBezTo>
                    <a:pt x="176" y="42"/>
                    <a:pt x="135" y="42"/>
                    <a:pt x="94" y="42"/>
                  </a:cubicBezTo>
                  <a:cubicBezTo>
                    <a:pt x="94" y="0"/>
                    <a:pt x="5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42"/>
            <p:cNvSpPr/>
            <p:nvPr/>
          </p:nvSpPr>
          <p:spPr>
            <a:xfrm>
              <a:off x="396550" y="3091775"/>
              <a:ext cx="7525" cy="14000"/>
            </a:xfrm>
            <a:custGeom>
              <a:rect b="b" l="l" r="r" t="t"/>
              <a:pathLst>
                <a:path extrusionOk="0" h="560" w="301">
                  <a:moveTo>
                    <a:pt x="1" y="1"/>
                  </a:moveTo>
                  <a:lnTo>
                    <a:pt x="42" y="559"/>
                  </a:lnTo>
                  <a:cubicBezTo>
                    <a:pt x="84" y="559"/>
                    <a:pt x="125" y="559"/>
                    <a:pt x="166" y="518"/>
                  </a:cubicBezTo>
                  <a:lnTo>
                    <a:pt x="208" y="518"/>
                  </a:lnTo>
                  <a:cubicBezTo>
                    <a:pt x="259" y="435"/>
                    <a:pt x="301" y="352"/>
                    <a:pt x="301" y="259"/>
                  </a:cubicBezTo>
                  <a:cubicBezTo>
                    <a:pt x="301" y="218"/>
                    <a:pt x="259" y="135"/>
                    <a:pt x="259" y="94"/>
                  </a:cubicBezTo>
                  <a:lnTo>
                    <a:pt x="208" y="94"/>
                  </a:lnTo>
                  <a:cubicBezTo>
                    <a:pt x="166" y="42"/>
                    <a:pt x="125"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42"/>
            <p:cNvSpPr/>
            <p:nvPr/>
          </p:nvSpPr>
          <p:spPr>
            <a:xfrm>
              <a:off x="464275" y="3155375"/>
              <a:ext cx="13975" cy="7525"/>
            </a:xfrm>
            <a:custGeom>
              <a:rect b="b" l="l" r="r" t="t"/>
              <a:pathLst>
                <a:path extrusionOk="0" h="301" w="559">
                  <a:moveTo>
                    <a:pt x="259" y="0"/>
                  </a:moveTo>
                  <a:cubicBezTo>
                    <a:pt x="176" y="42"/>
                    <a:pt x="83" y="83"/>
                    <a:pt x="42" y="176"/>
                  </a:cubicBezTo>
                  <a:cubicBezTo>
                    <a:pt x="42" y="217"/>
                    <a:pt x="1" y="259"/>
                    <a:pt x="1" y="300"/>
                  </a:cubicBezTo>
                  <a:lnTo>
                    <a:pt x="559" y="259"/>
                  </a:lnTo>
                  <a:cubicBezTo>
                    <a:pt x="559" y="135"/>
                    <a:pt x="476" y="42"/>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42"/>
            <p:cNvSpPr/>
            <p:nvPr/>
          </p:nvSpPr>
          <p:spPr>
            <a:xfrm>
              <a:off x="458850" y="3086350"/>
              <a:ext cx="15275" cy="14250"/>
            </a:xfrm>
            <a:custGeom>
              <a:rect b="b" l="l" r="r" t="t"/>
              <a:pathLst>
                <a:path extrusionOk="0" h="570" w="611">
                  <a:moveTo>
                    <a:pt x="259" y="1"/>
                  </a:moveTo>
                  <a:cubicBezTo>
                    <a:pt x="135" y="1"/>
                    <a:pt x="1" y="176"/>
                    <a:pt x="1" y="311"/>
                  </a:cubicBezTo>
                  <a:cubicBezTo>
                    <a:pt x="42" y="476"/>
                    <a:pt x="176" y="569"/>
                    <a:pt x="300" y="569"/>
                  </a:cubicBezTo>
                  <a:cubicBezTo>
                    <a:pt x="476" y="569"/>
                    <a:pt x="611"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42"/>
            <p:cNvSpPr/>
            <p:nvPr/>
          </p:nvSpPr>
          <p:spPr>
            <a:xfrm>
              <a:off x="422400" y="3054050"/>
              <a:ext cx="14000" cy="14425"/>
            </a:xfrm>
            <a:custGeom>
              <a:rect b="b" l="l" r="r" t="t"/>
              <a:pathLst>
                <a:path extrusionOk="0" h="577" w="560">
                  <a:moveTo>
                    <a:pt x="259" y="0"/>
                  </a:moveTo>
                  <a:cubicBezTo>
                    <a:pt x="83" y="52"/>
                    <a:pt x="1" y="176"/>
                    <a:pt x="1" y="310"/>
                  </a:cubicBezTo>
                  <a:cubicBezTo>
                    <a:pt x="1" y="455"/>
                    <a:pt x="96" y="577"/>
                    <a:pt x="238" y="577"/>
                  </a:cubicBezTo>
                  <a:cubicBezTo>
                    <a:pt x="258" y="577"/>
                    <a:pt x="279" y="574"/>
                    <a:pt x="301" y="569"/>
                  </a:cubicBezTo>
                  <a:cubicBezTo>
                    <a:pt x="425" y="569"/>
                    <a:pt x="559" y="435"/>
                    <a:pt x="559" y="259"/>
                  </a:cubicBezTo>
                  <a:cubicBezTo>
                    <a:pt x="518"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42"/>
            <p:cNvSpPr/>
            <p:nvPr/>
          </p:nvSpPr>
          <p:spPr>
            <a:xfrm>
              <a:off x="426550" y="3123900"/>
              <a:ext cx="15275" cy="14175"/>
            </a:xfrm>
            <a:custGeom>
              <a:rect b="b" l="l" r="r" t="t"/>
              <a:pathLst>
                <a:path extrusionOk="0" h="567" w="611">
                  <a:moveTo>
                    <a:pt x="349" y="1"/>
                  </a:moveTo>
                  <a:cubicBezTo>
                    <a:pt x="333" y="1"/>
                    <a:pt x="317" y="3"/>
                    <a:pt x="300" y="8"/>
                  </a:cubicBezTo>
                  <a:cubicBezTo>
                    <a:pt x="135" y="8"/>
                    <a:pt x="0" y="143"/>
                    <a:pt x="42" y="308"/>
                  </a:cubicBezTo>
                  <a:cubicBezTo>
                    <a:pt x="42" y="442"/>
                    <a:pt x="176" y="567"/>
                    <a:pt x="352" y="567"/>
                  </a:cubicBezTo>
                  <a:cubicBezTo>
                    <a:pt x="476" y="525"/>
                    <a:pt x="610" y="401"/>
                    <a:pt x="610" y="267"/>
                  </a:cubicBezTo>
                  <a:cubicBezTo>
                    <a:pt x="565" y="122"/>
                    <a:pt x="464" y="1"/>
                    <a:pt x="34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42"/>
            <p:cNvSpPr/>
            <p:nvPr/>
          </p:nvSpPr>
          <p:spPr>
            <a:xfrm>
              <a:off x="491150" y="3049700"/>
              <a:ext cx="14000" cy="13350"/>
            </a:xfrm>
            <a:custGeom>
              <a:rect b="b" l="l" r="r" t="t"/>
              <a:pathLst>
                <a:path extrusionOk="0" h="534" w="560">
                  <a:moveTo>
                    <a:pt x="326" y="1"/>
                  </a:moveTo>
                  <a:cubicBezTo>
                    <a:pt x="305" y="1"/>
                    <a:pt x="282" y="3"/>
                    <a:pt x="259" y="9"/>
                  </a:cubicBezTo>
                  <a:cubicBezTo>
                    <a:pt x="94" y="9"/>
                    <a:pt x="1" y="133"/>
                    <a:pt x="1" y="267"/>
                  </a:cubicBezTo>
                  <a:cubicBezTo>
                    <a:pt x="1" y="412"/>
                    <a:pt x="104" y="533"/>
                    <a:pt x="241" y="533"/>
                  </a:cubicBezTo>
                  <a:cubicBezTo>
                    <a:pt x="260" y="533"/>
                    <a:pt x="280" y="531"/>
                    <a:pt x="301" y="526"/>
                  </a:cubicBezTo>
                  <a:cubicBezTo>
                    <a:pt x="477" y="526"/>
                    <a:pt x="559" y="391"/>
                    <a:pt x="559" y="267"/>
                  </a:cubicBezTo>
                  <a:cubicBezTo>
                    <a:pt x="559" y="115"/>
                    <a:pt x="465"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42"/>
            <p:cNvSpPr/>
            <p:nvPr/>
          </p:nvSpPr>
          <p:spPr>
            <a:xfrm>
              <a:off x="496600" y="3118675"/>
              <a:ext cx="13975" cy="14225"/>
            </a:xfrm>
            <a:custGeom>
              <a:rect b="b" l="l" r="r" t="t"/>
              <a:pathLst>
                <a:path extrusionOk="0" h="569" w="559">
                  <a:moveTo>
                    <a:pt x="259" y="0"/>
                  </a:moveTo>
                  <a:cubicBezTo>
                    <a:pt x="83" y="0"/>
                    <a:pt x="0" y="134"/>
                    <a:pt x="0" y="310"/>
                  </a:cubicBezTo>
                  <a:cubicBezTo>
                    <a:pt x="0" y="434"/>
                    <a:pt x="134" y="569"/>
                    <a:pt x="300" y="569"/>
                  </a:cubicBezTo>
                  <a:cubicBezTo>
                    <a:pt x="434" y="517"/>
                    <a:pt x="558" y="393"/>
                    <a:pt x="558" y="259"/>
                  </a:cubicBezTo>
                  <a:cubicBezTo>
                    <a:pt x="558" y="93"/>
                    <a:pt x="39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42"/>
            <p:cNvSpPr/>
            <p:nvPr/>
          </p:nvSpPr>
          <p:spPr>
            <a:xfrm>
              <a:off x="392175" y="3029500"/>
              <a:ext cx="6475" cy="7500"/>
            </a:xfrm>
            <a:custGeom>
              <a:rect b="b" l="l" r="r" t="t"/>
              <a:pathLst>
                <a:path extrusionOk="0" h="300" w="259">
                  <a:moveTo>
                    <a:pt x="0" y="0"/>
                  </a:moveTo>
                  <a:lnTo>
                    <a:pt x="0" y="300"/>
                  </a:lnTo>
                  <a:cubicBezTo>
                    <a:pt x="176" y="259"/>
                    <a:pt x="259" y="124"/>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42"/>
            <p:cNvSpPr/>
            <p:nvPr/>
          </p:nvSpPr>
          <p:spPr>
            <a:xfrm>
              <a:off x="454725" y="3024050"/>
              <a:ext cx="13975" cy="7525"/>
            </a:xfrm>
            <a:custGeom>
              <a:rect b="b" l="l" r="r" t="t"/>
              <a:pathLst>
                <a:path extrusionOk="0" h="301" w="559">
                  <a:moveTo>
                    <a:pt x="517" y="1"/>
                  </a:moveTo>
                  <a:lnTo>
                    <a:pt x="0" y="42"/>
                  </a:lnTo>
                  <a:cubicBezTo>
                    <a:pt x="0" y="166"/>
                    <a:pt x="124" y="301"/>
                    <a:pt x="259" y="301"/>
                  </a:cubicBezTo>
                  <a:cubicBezTo>
                    <a:pt x="424" y="259"/>
                    <a:pt x="558" y="125"/>
                    <a:pt x="5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42"/>
            <p:cNvSpPr/>
            <p:nvPr/>
          </p:nvSpPr>
          <p:spPr>
            <a:xfrm>
              <a:off x="534325" y="3150975"/>
              <a:ext cx="6475" cy="3375"/>
            </a:xfrm>
            <a:custGeom>
              <a:rect b="b" l="l" r="r" t="t"/>
              <a:pathLst>
                <a:path extrusionOk="0" h="135" w="259">
                  <a:moveTo>
                    <a:pt x="176" y="0"/>
                  </a:moveTo>
                  <a:cubicBezTo>
                    <a:pt x="125" y="0"/>
                    <a:pt x="125" y="0"/>
                    <a:pt x="83" y="52"/>
                  </a:cubicBezTo>
                  <a:lnTo>
                    <a:pt x="42" y="94"/>
                  </a:lnTo>
                  <a:lnTo>
                    <a:pt x="1" y="135"/>
                  </a:lnTo>
                  <a:lnTo>
                    <a:pt x="259" y="52"/>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42"/>
            <p:cNvSpPr/>
            <p:nvPr/>
          </p:nvSpPr>
          <p:spPr>
            <a:xfrm>
              <a:off x="527875" y="3081175"/>
              <a:ext cx="8550" cy="14000"/>
            </a:xfrm>
            <a:custGeom>
              <a:rect b="b" l="l" r="r" t="t"/>
              <a:pathLst>
                <a:path extrusionOk="0" h="560" w="342">
                  <a:moveTo>
                    <a:pt x="300" y="1"/>
                  </a:moveTo>
                  <a:cubicBezTo>
                    <a:pt x="259" y="1"/>
                    <a:pt x="259" y="1"/>
                    <a:pt x="217" y="42"/>
                  </a:cubicBezTo>
                  <a:cubicBezTo>
                    <a:pt x="83" y="42"/>
                    <a:pt x="0" y="166"/>
                    <a:pt x="41" y="301"/>
                  </a:cubicBezTo>
                  <a:cubicBezTo>
                    <a:pt x="41" y="425"/>
                    <a:pt x="124" y="518"/>
                    <a:pt x="217" y="559"/>
                  </a:cubicBezTo>
                  <a:lnTo>
                    <a:pt x="341" y="559"/>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42"/>
            <p:cNvSpPr/>
            <p:nvPr/>
          </p:nvSpPr>
          <p:spPr>
            <a:xfrm>
              <a:off x="523475" y="3018625"/>
              <a:ext cx="7525" cy="7525"/>
            </a:xfrm>
            <a:custGeom>
              <a:rect b="b" l="l" r="r" t="t"/>
              <a:pathLst>
                <a:path extrusionOk="0" h="301" w="301">
                  <a:moveTo>
                    <a:pt x="259" y="1"/>
                  </a:moveTo>
                  <a:lnTo>
                    <a:pt x="0" y="42"/>
                  </a:lnTo>
                  <a:cubicBezTo>
                    <a:pt x="0" y="125"/>
                    <a:pt x="42" y="218"/>
                    <a:pt x="135" y="259"/>
                  </a:cubicBezTo>
                  <a:cubicBezTo>
                    <a:pt x="176" y="301"/>
                    <a:pt x="217"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42"/>
            <p:cNvSpPr/>
            <p:nvPr/>
          </p:nvSpPr>
          <p:spPr>
            <a:xfrm>
              <a:off x="262925" y="3171650"/>
              <a:ext cx="7525" cy="7525"/>
            </a:xfrm>
            <a:custGeom>
              <a:rect b="b" l="l" r="r" t="t"/>
              <a:pathLst>
                <a:path extrusionOk="0" h="301" w="301">
                  <a:moveTo>
                    <a:pt x="1" y="1"/>
                  </a:moveTo>
                  <a:lnTo>
                    <a:pt x="42" y="300"/>
                  </a:lnTo>
                  <a:lnTo>
                    <a:pt x="300" y="259"/>
                  </a:lnTo>
                  <a:lnTo>
                    <a:pt x="300" y="166"/>
                  </a:lnTo>
                  <a:cubicBezTo>
                    <a:pt x="259" y="125"/>
                    <a:pt x="259" y="83"/>
                    <a:pt x="218" y="83"/>
                  </a:cubicBezTo>
                  <a:cubicBezTo>
                    <a:pt x="176" y="42"/>
                    <a:pt x="176"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42"/>
            <p:cNvSpPr/>
            <p:nvPr/>
          </p:nvSpPr>
          <p:spPr>
            <a:xfrm>
              <a:off x="258525" y="3102650"/>
              <a:ext cx="7525" cy="13975"/>
            </a:xfrm>
            <a:custGeom>
              <a:rect b="b" l="l" r="r" t="t"/>
              <a:pathLst>
                <a:path extrusionOk="0" h="559" w="301">
                  <a:moveTo>
                    <a:pt x="1" y="0"/>
                  </a:moveTo>
                  <a:lnTo>
                    <a:pt x="1" y="558"/>
                  </a:lnTo>
                  <a:cubicBezTo>
                    <a:pt x="42" y="558"/>
                    <a:pt x="94" y="517"/>
                    <a:pt x="135" y="517"/>
                  </a:cubicBezTo>
                  <a:cubicBezTo>
                    <a:pt x="135" y="517"/>
                    <a:pt x="177" y="517"/>
                    <a:pt x="177" y="476"/>
                  </a:cubicBezTo>
                  <a:cubicBezTo>
                    <a:pt x="259" y="434"/>
                    <a:pt x="301" y="341"/>
                    <a:pt x="259" y="259"/>
                  </a:cubicBez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42"/>
            <p:cNvSpPr/>
            <p:nvPr/>
          </p:nvSpPr>
          <p:spPr>
            <a:xfrm>
              <a:off x="325475" y="3166225"/>
              <a:ext cx="15025" cy="7525"/>
            </a:xfrm>
            <a:custGeom>
              <a:rect b="b" l="l" r="r" t="t"/>
              <a:pathLst>
                <a:path extrusionOk="0" h="301" w="601">
                  <a:moveTo>
                    <a:pt x="300" y="0"/>
                  </a:moveTo>
                  <a:cubicBezTo>
                    <a:pt x="125" y="0"/>
                    <a:pt x="1" y="166"/>
                    <a:pt x="42" y="300"/>
                  </a:cubicBezTo>
                  <a:lnTo>
                    <a:pt x="600" y="259"/>
                  </a:lnTo>
                  <a:cubicBezTo>
                    <a:pt x="559" y="166"/>
                    <a:pt x="518" y="83"/>
                    <a:pt x="424" y="42"/>
                  </a:cubicBezTo>
                  <a:cubicBezTo>
                    <a:pt x="383" y="0"/>
                    <a:pt x="342"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42"/>
            <p:cNvSpPr/>
            <p:nvPr/>
          </p:nvSpPr>
          <p:spPr>
            <a:xfrm>
              <a:off x="321075" y="3097200"/>
              <a:ext cx="14000" cy="14000"/>
            </a:xfrm>
            <a:custGeom>
              <a:rect b="b" l="l" r="r" t="t"/>
              <a:pathLst>
                <a:path extrusionOk="0" h="560" w="560">
                  <a:moveTo>
                    <a:pt x="259" y="1"/>
                  </a:moveTo>
                  <a:cubicBezTo>
                    <a:pt x="84" y="1"/>
                    <a:pt x="1" y="135"/>
                    <a:pt x="1" y="301"/>
                  </a:cubicBezTo>
                  <a:cubicBezTo>
                    <a:pt x="1" y="435"/>
                    <a:pt x="125" y="559"/>
                    <a:pt x="301" y="559"/>
                  </a:cubicBezTo>
                  <a:cubicBezTo>
                    <a:pt x="435" y="559"/>
                    <a:pt x="559" y="394"/>
                    <a:pt x="559" y="259"/>
                  </a:cubicBezTo>
                  <a:cubicBezTo>
                    <a:pt x="518" y="84"/>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42"/>
            <p:cNvSpPr/>
            <p:nvPr/>
          </p:nvSpPr>
          <p:spPr>
            <a:xfrm>
              <a:off x="283350" y="3064900"/>
              <a:ext cx="13975" cy="13975"/>
            </a:xfrm>
            <a:custGeom>
              <a:rect b="b" l="l" r="r" t="t"/>
              <a:pathLst>
                <a:path extrusionOk="0" h="559" w="559">
                  <a:moveTo>
                    <a:pt x="259" y="1"/>
                  </a:moveTo>
                  <a:cubicBezTo>
                    <a:pt x="135" y="42"/>
                    <a:pt x="0" y="176"/>
                    <a:pt x="0" y="300"/>
                  </a:cubicBezTo>
                  <a:cubicBezTo>
                    <a:pt x="42" y="476"/>
                    <a:pt x="176" y="559"/>
                    <a:pt x="300" y="559"/>
                  </a:cubicBezTo>
                  <a:cubicBezTo>
                    <a:pt x="476" y="559"/>
                    <a:pt x="559"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42"/>
            <p:cNvSpPr/>
            <p:nvPr/>
          </p:nvSpPr>
          <p:spPr>
            <a:xfrm>
              <a:off x="288775" y="3134750"/>
              <a:ext cx="13975" cy="13350"/>
            </a:xfrm>
            <a:custGeom>
              <a:rect b="b" l="l" r="r" t="t"/>
              <a:pathLst>
                <a:path extrusionOk="0" h="534" w="559">
                  <a:moveTo>
                    <a:pt x="326" y="0"/>
                  </a:moveTo>
                  <a:cubicBezTo>
                    <a:pt x="305" y="0"/>
                    <a:pt x="282" y="3"/>
                    <a:pt x="259" y="8"/>
                  </a:cubicBezTo>
                  <a:cubicBezTo>
                    <a:pt x="125" y="8"/>
                    <a:pt x="0" y="133"/>
                    <a:pt x="0" y="267"/>
                  </a:cubicBezTo>
                  <a:cubicBezTo>
                    <a:pt x="0" y="420"/>
                    <a:pt x="133" y="533"/>
                    <a:pt x="249" y="533"/>
                  </a:cubicBezTo>
                  <a:cubicBezTo>
                    <a:pt x="267" y="533"/>
                    <a:pt x="284" y="531"/>
                    <a:pt x="300" y="525"/>
                  </a:cubicBezTo>
                  <a:cubicBezTo>
                    <a:pt x="476" y="525"/>
                    <a:pt x="559" y="391"/>
                    <a:pt x="559" y="226"/>
                  </a:cubicBezTo>
                  <a:cubicBezTo>
                    <a:pt x="559" y="109"/>
                    <a:pt x="466"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42"/>
            <p:cNvSpPr/>
            <p:nvPr/>
          </p:nvSpPr>
          <p:spPr>
            <a:xfrm>
              <a:off x="352350" y="3059475"/>
              <a:ext cx="15025" cy="13975"/>
            </a:xfrm>
            <a:custGeom>
              <a:rect b="b" l="l" r="r" t="t"/>
              <a:pathLst>
                <a:path extrusionOk="0" h="559" w="601">
                  <a:moveTo>
                    <a:pt x="259" y="0"/>
                  </a:moveTo>
                  <a:cubicBezTo>
                    <a:pt x="125" y="42"/>
                    <a:pt x="1" y="176"/>
                    <a:pt x="42" y="300"/>
                  </a:cubicBezTo>
                  <a:cubicBezTo>
                    <a:pt x="42" y="476"/>
                    <a:pt x="166" y="559"/>
                    <a:pt x="301" y="559"/>
                  </a:cubicBezTo>
                  <a:cubicBezTo>
                    <a:pt x="476" y="559"/>
                    <a:pt x="601" y="435"/>
                    <a:pt x="559" y="259"/>
                  </a:cubicBezTo>
                  <a:cubicBezTo>
                    <a:pt x="559" y="135"/>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42"/>
            <p:cNvSpPr/>
            <p:nvPr/>
          </p:nvSpPr>
          <p:spPr>
            <a:xfrm>
              <a:off x="357775" y="3129325"/>
              <a:ext cx="15025" cy="13350"/>
            </a:xfrm>
            <a:custGeom>
              <a:rect b="b" l="l" r="r" t="t"/>
              <a:pathLst>
                <a:path extrusionOk="0" h="534" w="601">
                  <a:moveTo>
                    <a:pt x="323" y="0"/>
                  </a:moveTo>
                  <a:cubicBezTo>
                    <a:pt x="302" y="0"/>
                    <a:pt x="281" y="3"/>
                    <a:pt x="259" y="8"/>
                  </a:cubicBezTo>
                  <a:cubicBezTo>
                    <a:pt x="125" y="8"/>
                    <a:pt x="1" y="143"/>
                    <a:pt x="1" y="308"/>
                  </a:cubicBezTo>
                  <a:cubicBezTo>
                    <a:pt x="37" y="425"/>
                    <a:pt x="135" y="533"/>
                    <a:pt x="248" y="533"/>
                  </a:cubicBezTo>
                  <a:cubicBezTo>
                    <a:pt x="265" y="533"/>
                    <a:pt x="283" y="531"/>
                    <a:pt x="301" y="525"/>
                  </a:cubicBezTo>
                  <a:cubicBezTo>
                    <a:pt x="466" y="525"/>
                    <a:pt x="601" y="401"/>
                    <a:pt x="559" y="267"/>
                  </a:cubicBezTo>
                  <a:cubicBezTo>
                    <a:pt x="559" y="114"/>
                    <a:pt x="458"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42"/>
            <p:cNvSpPr/>
            <p:nvPr/>
          </p:nvSpPr>
          <p:spPr>
            <a:xfrm>
              <a:off x="253100" y="3039050"/>
              <a:ext cx="7775" cy="7525"/>
            </a:xfrm>
            <a:custGeom>
              <a:rect b="b" l="l" r="r" t="t"/>
              <a:pathLst>
                <a:path extrusionOk="0" h="301" w="311">
                  <a:moveTo>
                    <a:pt x="311" y="1"/>
                  </a:moveTo>
                  <a:lnTo>
                    <a:pt x="1" y="42"/>
                  </a:lnTo>
                  <a:lnTo>
                    <a:pt x="52" y="300"/>
                  </a:lnTo>
                  <a:lnTo>
                    <a:pt x="135" y="300"/>
                  </a:lnTo>
                  <a:lnTo>
                    <a:pt x="218" y="218"/>
                  </a:lnTo>
                  <a:cubicBezTo>
                    <a:pt x="259" y="176"/>
                    <a:pt x="311" y="83"/>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42"/>
            <p:cNvSpPr/>
            <p:nvPr/>
          </p:nvSpPr>
          <p:spPr>
            <a:xfrm>
              <a:off x="315650" y="3034650"/>
              <a:ext cx="14000" cy="7800"/>
            </a:xfrm>
            <a:custGeom>
              <a:rect b="b" l="l" r="r" t="t"/>
              <a:pathLst>
                <a:path extrusionOk="0" h="312" w="560">
                  <a:moveTo>
                    <a:pt x="559" y="1"/>
                  </a:moveTo>
                  <a:lnTo>
                    <a:pt x="1" y="53"/>
                  </a:lnTo>
                  <a:cubicBezTo>
                    <a:pt x="1" y="135"/>
                    <a:pt x="83" y="218"/>
                    <a:pt x="176" y="259"/>
                  </a:cubicBezTo>
                  <a:cubicBezTo>
                    <a:pt x="218" y="259"/>
                    <a:pt x="259" y="311"/>
                    <a:pt x="301" y="311"/>
                  </a:cubicBezTo>
                  <a:cubicBezTo>
                    <a:pt x="301" y="259"/>
                    <a:pt x="342" y="259"/>
                    <a:pt x="342" y="259"/>
                  </a:cubicBezTo>
                  <a:cubicBezTo>
                    <a:pt x="476" y="218"/>
                    <a:pt x="559"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42"/>
            <p:cNvSpPr/>
            <p:nvPr/>
          </p:nvSpPr>
          <p:spPr>
            <a:xfrm>
              <a:off x="395275" y="3160800"/>
              <a:ext cx="6475" cy="7525"/>
            </a:xfrm>
            <a:custGeom>
              <a:rect b="b" l="l" r="r" t="t"/>
              <a:pathLst>
                <a:path extrusionOk="0" h="301" w="259">
                  <a:moveTo>
                    <a:pt x="259" y="0"/>
                  </a:moveTo>
                  <a:cubicBezTo>
                    <a:pt x="217" y="0"/>
                    <a:pt x="135" y="42"/>
                    <a:pt x="93" y="83"/>
                  </a:cubicBezTo>
                  <a:lnTo>
                    <a:pt x="93" y="124"/>
                  </a:lnTo>
                  <a:cubicBezTo>
                    <a:pt x="0" y="176"/>
                    <a:pt x="0" y="217"/>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42"/>
            <p:cNvSpPr/>
            <p:nvPr/>
          </p:nvSpPr>
          <p:spPr>
            <a:xfrm>
              <a:off x="390100" y="3091775"/>
              <a:ext cx="7525" cy="14000"/>
            </a:xfrm>
            <a:custGeom>
              <a:rect b="b" l="l" r="r" t="t"/>
              <a:pathLst>
                <a:path extrusionOk="0" h="560" w="301">
                  <a:moveTo>
                    <a:pt x="207" y="1"/>
                  </a:moveTo>
                  <a:cubicBezTo>
                    <a:pt x="83" y="42"/>
                    <a:pt x="0" y="177"/>
                    <a:pt x="0" y="301"/>
                  </a:cubicBezTo>
                  <a:cubicBezTo>
                    <a:pt x="0" y="435"/>
                    <a:pt x="83" y="518"/>
                    <a:pt x="20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42"/>
            <p:cNvSpPr/>
            <p:nvPr/>
          </p:nvSpPr>
          <p:spPr>
            <a:xfrm>
              <a:off x="384675" y="3029500"/>
              <a:ext cx="7525" cy="7500"/>
            </a:xfrm>
            <a:custGeom>
              <a:rect b="b" l="l" r="r" t="t"/>
              <a:pathLst>
                <a:path extrusionOk="0" h="300" w="301">
                  <a:moveTo>
                    <a:pt x="300" y="0"/>
                  </a:moveTo>
                  <a:lnTo>
                    <a:pt x="0" y="41"/>
                  </a:lnTo>
                  <a:cubicBezTo>
                    <a:pt x="0" y="124"/>
                    <a:pt x="83" y="207"/>
                    <a:pt x="124" y="259"/>
                  </a:cubicBezTo>
                  <a:cubicBezTo>
                    <a:pt x="217" y="259"/>
                    <a:pt x="259" y="300"/>
                    <a:pt x="300" y="300"/>
                  </a:cubicBez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42"/>
            <p:cNvSpPr/>
            <p:nvPr/>
          </p:nvSpPr>
          <p:spPr>
            <a:xfrm>
              <a:off x="256475" y="3171650"/>
              <a:ext cx="7500" cy="7525"/>
            </a:xfrm>
            <a:custGeom>
              <a:rect b="b" l="l" r="r" t="t"/>
              <a:pathLst>
                <a:path extrusionOk="0" h="301" w="300">
                  <a:moveTo>
                    <a:pt x="259" y="1"/>
                  </a:moveTo>
                  <a:cubicBezTo>
                    <a:pt x="217" y="1"/>
                    <a:pt x="176" y="42"/>
                    <a:pt x="124" y="42"/>
                  </a:cubicBezTo>
                  <a:cubicBezTo>
                    <a:pt x="83" y="125"/>
                    <a:pt x="41" y="166"/>
                    <a:pt x="0" y="259"/>
                  </a:cubicBezTo>
                  <a:lnTo>
                    <a:pt x="0" y="300"/>
                  </a:lnTo>
                  <a:lnTo>
                    <a:pt x="300" y="300"/>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42"/>
            <p:cNvSpPr/>
            <p:nvPr/>
          </p:nvSpPr>
          <p:spPr>
            <a:xfrm>
              <a:off x="251025" y="3102650"/>
              <a:ext cx="7525" cy="13975"/>
            </a:xfrm>
            <a:custGeom>
              <a:rect b="b" l="l" r="r" t="t"/>
              <a:pathLst>
                <a:path extrusionOk="0" h="559" w="301">
                  <a:moveTo>
                    <a:pt x="218" y="0"/>
                  </a:moveTo>
                  <a:cubicBezTo>
                    <a:pt x="84" y="41"/>
                    <a:pt x="1" y="176"/>
                    <a:pt x="42" y="300"/>
                  </a:cubicBezTo>
                  <a:cubicBezTo>
                    <a:pt x="42" y="383"/>
                    <a:pt x="135" y="517"/>
                    <a:pt x="218" y="517"/>
                  </a:cubicBezTo>
                  <a:cubicBezTo>
                    <a:pt x="259" y="558"/>
                    <a:pt x="301" y="558"/>
                    <a:pt x="301" y="558"/>
                  </a:cubicBez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42"/>
            <p:cNvSpPr/>
            <p:nvPr/>
          </p:nvSpPr>
          <p:spPr>
            <a:xfrm>
              <a:off x="251025" y="3040100"/>
              <a:ext cx="3400" cy="6475"/>
            </a:xfrm>
            <a:custGeom>
              <a:rect b="b" l="l" r="r" t="t"/>
              <a:pathLst>
                <a:path extrusionOk="0" h="259" w="136">
                  <a:moveTo>
                    <a:pt x="1" y="0"/>
                  </a:moveTo>
                  <a:lnTo>
                    <a:pt x="1" y="258"/>
                  </a:lnTo>
                  <a:lnTo>
                    <a:pt x="135" y="258"/>
                  </a:lnTo>
                  <a:lnTo>
                    <a:pt x="8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42"/>
            <p:cNvSpPr/>
            <p:nvPr/>
          </p:nvSpPr>
          <p:spPr>
            <a:xfrm>
              <a:off x="1073775" y="2837700"/>
              <a:ext cx="6475" cy="7525"/>
            </a:xfrm>
            <a:custGeom>
              <a:rect b="b" l="l" r="r" t="t"/>
              <a:pathLst>
                <a:path extrusionOk="0" h="301" w="259">
                  <a:moveTo>
                    <a:pt x="259" y="1"/>
                  </a:moveTo>
                  <a:lnTo>
                    <a:pt x="0" y="42"/>
                  </a:lnTo>
                  <a:lnTo>
                    <a:pt x="0" y="300"/>
                  </a:lnTo>
                  <a:lnTo>
                    <a:pt x="52" y="300"/>
                  </a:lnTo>
                  <a:cubicBezTo>
                    <a:pt x="176" y="259"/>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42"/>
            <p:cNvSpPr/>
            <p:nvPr/>
          </p:nvSpPr>
          <p:spPr>
            <a:xfrm>
              <a:off x="1136325" y="2832275"/>
              <a:ext cx="13975" cy="7800"/>
            </a:xfrm>
            <a:custGeom>
              <a:rect b="b" l="l" r="r" t="t"/>
              <a:pathLst>
                <a:path extrusionOk="0" h="312" w="559">
                  <a:moveTo>
                    <a:pt x="517" y="0"/>
                  </a:moveTo>
                  <a:lnTo>
                    <a:pt x="0" y="42"/>
                  </a:lnTo>
                  <a:lnTo>
                    <a:pt x="0" y="135"/>
                  </a:lnTo>
                  <a:cubicBezTo>
                    <a:pt x="34" y="237"/>
                    <a:pt x="103" y="311"/>
                    <a:pt x="196" y="311"/>
                  </a:cubicBezTo>
                  <a:cubicBezTo>
                    <a:pt x="216" y="311"/>
                    <a:pt x="237" y="308"/>
                    <a:pt x="259" y="300"/>
                  </a:cubicBezTo>
                  <a:cubicBezTo>
                    <a:pt x="434" y="300"/>
                    <a:pt x="558" y="176"/>
                    <a:pt x="5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42"/>
            <p:cNvSpPr/>
            <p:nvPr/>
          </p:nvSpPr>
          <p:spPr>
            <a:xfrm>
              <a:off x="940400" y="2910850"/>
              <a:ext cx="7500" cy="13975"/>
            </a:xfrm>
            <a:custGeom>
              <a:rect b="b" l="l" r="r" t="t"/>
              <a:pathLst>
                <a:path extrusionOk="0" h="559" w="300">
                  <a:moveTo>
                    <a:pt x="0" y="1"/>
                  </a:moveTo>
                  <a:lnTo>
                    <a:pt x="41" y="559"/>
                  </a:lnTo>
                  <a:cubicBezTo>
                    <a:pt x="166" y="559"/>
                    <a:pt x="300" y="435"/>
                    <a:pt x="259" y="259"/>
                  </a:cubicBezTo>
                  <a:cubicBezTo>
                    <a:pt x="259" y="135"/>
                    <a:pt x="124"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42"/>
            <p:cNvSpPr/>
            <p:nvPr/>
          </p:nvSpPr>
          <p:spPr>
            <a:xfrm>
              <a:off x="1002675" y="2906350"/>
              <a:ext cx="12950" cy="9950"/>
            </a:xfrm>
            <a:custGeom>
              <a:rect b="b" l="l" r="r" t="t"/>
              <a:pathLst>
                <a:path extrusionOk="0" h="398" w="518">
                  <a:moveTo>
                    <a:pt x="318" y="0"/>
                  </a:moveTo>
                  <a:cubicBezTo>
                    <a:pt x="298" y="0"/>
                    <a:pt x="278" y="5"/>
                    <a:pt x="259" y="15"/>
                  </a:cubicBezTo>
                  <a:cubicBezTo>
                    <a:pt x="94" y="15"/>
                    <a:pt x="1" y="139"/>
                    <a:pt x="1" y="274"/>
                  </a:cubicBezTo>
                  <a:lnTo>
                    <a:pt x="1" y="398"/>
                  </a:lnTo>
                  <a:lnTo>
                    <a:pt x="518" y="139"/>
                  </a:lnTo>
                  <a:cubicBezTo>
                    <a:pt x="485" y="73"/>
                    <a:pt x="399" y="0"/>
                    <a:pt x="3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42"/>
            <p:cNvSpPr/>
            <p:nvPr/>
          </p:nvSpPr>
          <p:spPr>
            <a:xfrm>
              <a:off x="965200" y="2874400"/>
              <a:ext cx="13975" cy="14000"/>
            </a:xfrm>
            <a:custGeom>
              <a:rect b="b" l="l" r="r" t="t"/>
              <a:pathLst>
                <a:path extrusionOk="0" h="560" w="559">
                  <a:moveTo>
                    <a:pt x="259" y="1"/>
                  </a:moveTo>
                  <a:cubicBezTo>
                    <a:pt x="125" y="1"/>
                    <a:pt x="1" y="125"/>
                    <a:pt x="1" y="301"/>
                  </a:cubicBezTo>
                  <a:cubicBezTo>
                    <a:pt x="42" y="425"/>
                    <a:pt x="166" y="559"/>
                    <a:pt x="301" y="559"/>
                  </a:cubicBezTo>
                  <a:cubicBezTo>
                    <a:pt x="466" y="518"/>
                    <a:pt x="559" y="383"/>
                    <a:pt x="559" y="259"/>
                  </a:cubicBezTo>
                  <a:cubicBezTo>
                    <a:pt x="559" y="83"/>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42"/>
            <p:cNvSpPr/>
            <p:nvPr/>
          </p:nvSpPr>
          <p:spPr>
            <a:xfrm>
              <a:off x="1033950" y="2868975"/>
              <a:ext cx="15275" cy="13975"/>
            </a:xfrm>
            <a:custGeom>
              <a:rect b="b" l="l" r="r" t="t"/>
              <a:pathLst>
                <a:path extrusionOk="0" h="559" w="611">
                  <a:moveTo>
                    <a:pt x="301" y="1"/>
                  </a:moveTo>
                  <a:cubicBezTo>
                    <a:pt x="135" y="1"/>
                    <a:pt x="1" y="125"/>
                    <a:pt x="42" y="300"/>
                  </a:cubicBezTo>
                  <a:cubicBezTo>
                    <a:pt x="42" y="424"/>
                    <a:pt x="177" y="559"/>
                    <a:pt x="301" y="559"/>
                  </a:cubicBezTo>
                  <a:cubicBezTo>
                    <a:pt x="476" y="559"/>
                    <a:pt x="611" y="383"/>
                    <a:pt x="559" y="259"/>
                  </a:cubicBezTo>
                  <a:cubicBezTo>
                    <a:pt x="559" y="83"/>
                    <a:pt x="43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42"/>
            <p:cNvSpPr/>
            <p:nvPr/>
          </p:nvSpPr>
          <p:spPr>
            <a:xfrm>
              <a:off x="934975" y="2848550"/>
              <a:ext cx="7500" cy="7525"/>
            </a:xfrm>
            <a:custGeom>
              <a:rect b="b" l="l" r="r" t="t"/>
              <a:pathLst>
                <a:path extrusionOk="0" h="301" w="300">
                  <a:moveTo>
                    <a:pt x="300" y="1"/>
                  </a:moveTo>
                  <a:lnTo>
                    <a:pt x="0" y="42"/>
                  </a:lnTo>
                  <a:lnTo>
                    <a:pt x="41" y="301"/>
                  </a:lnTo>
                  <a:lnTo>
                    <a:pt x="83" y="301"/>
                  </a:lnTo>
                  <a:cubicBezTo>
                    <a:pt x="217" y="259"/>
                    <a:pt x="300" y="125"/>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42"/>
            <p:cNvSpPr/>
            <p:nvPr/>
          </p:nvSpPr>
          <p:spPr>
            <a:xfrm>
              <a:off x="997525" y="2843125"/>
              <a:ext cx="13975" cy="7525"/>
            </a:xfrm>
            <a:custGeom>
              <a:rect b="b" l="l" r="r" t="t"/>
              <a:pathLst>
                <a:path extrusionOk="0" h="301" w="559">
                  <a:moveTo>
                    <a:pt x="558" y="1"/>
                  </a:moveTo>
                  <a:lnTo>
                    <a:pt x="0" y="42"/>
                  </a:lnTo>
                  <a:cubicBezTo>
                    <a:pt x="0" y="218"/>
                    <a:pt x="124" y="301"/>
                    <a:pt x="300" y="301"/>
                  </a:cubicBezTo>
                  <a:cubicBezTo>
                    <a:pt x="424" y="301"/>
                    <a:pt x="558" y="166"/>
                    <a:pt x="5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42"/>
            <p:cNvSpPr/>
            <p:nvPr/>
          </p:nvSpPr>
          <p:spPr>
            <a:xfrm>
              <a:off x="1066275" y="2838725"/>
              <a:ext cx="7525" cy="6500"/>
            </a:xfrm>
            <a:custGeom>
              <a:rect b="b" l="l" r="r" t="t"/>
              <a:pathLst>
                <a:path extrusionOk="0" h="260" w="301">
                  <a:moveTo>
                    <a:pt x="0" y="1"/>
                  </a:moveTo>
                  <a:cubicBezTo>
                    <a:pt x="0" y="84"/>
                    <a:pt x="93" y="177"/>
                    <a:pt x="176" y="218"/>
                  </a:cubicBezTo>
                  <a:cubicBezTo>
                    <a:pt x="217" y="259"/>
                    <a:pt x="259" y="259"/>
                    <a:pt x="300" y="259"/>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42"/>
            <p:cNvSpPr/>
            <p:nvPr/>
          </p:nvSpPr>
          <p:spPr>
            <a:xfrm>
              <a:off x="806750" y="2990725"/>
              <a:ext cx="7525" cy="7525"/>
            </a:xfrm>
            <a:custGeom>
              <a:rect b="b" l="l" r="r" t="t"/>
              <a:pathLst>
                <a:path extrusionOk="0" h="301" w="301">
                  <a:moveTo>
                    <a:pt x="1" y="0"/>
                  </a:moveTo>
                  <a:lnTo>
                    <a:pt x="1" y="300"/>
                  </a:lnTo>
                  <a:lnTo>
                    <a:pt x="301" y="259"/>
                  </a:lnTo>
                  <a:cubicBezTo>
                    <a:pt x="301" y="166"/>
                    <a:pt x="218" y="83"/>
                    <a:pt x="177" y="42"/>
                  </a:cubicBezTo>
                  <a:cubicBezTo>
                    <a:pt x="84" y="42"/>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42"/>
            <p:cNvSpPr/>
            <p:nvPr/>
          </p:nvSpPr>
          <p:spPr>
            <a:xfrm>
              <a:off x="801325" y="2921700"/>
              <a:ext cx="7525" cy="14000"/>
            </a:xfrm>
            <a:custGeom>
              <a:rect b="b" l="l" r="r" t="t"/>
              <a:pathLst>
                <a:path extrusionOk="0" h="560" w="301">
                  <a:moveTo>
                    <a:pt x="1" y="1"/>
                  </a:moveTo>
                  <a:lnTo>
                    <a:pt x="42" y="559"/>
                  </a:lnTo>
                  <a:cubicBezTo>
                    <a:pt x="218" y="559"/>
                    <a:pt x="301" y="435"/>
                    <a:pt x="301" y="259"/>
                  </a:cubicBezTo>
                  <a:cubicBezTo>
                    <a:pt x="301" y="125"/>
                    <a:pt x="177"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42"/>
            <p:cNvSpPr/>
            <p:nvPr/>
          </p:nvSpPr>
          <p:spPr>
            <a:xfrm>
              <a:off x="863875" y="2916275"/>
              <a:ext cx="14000" cy="13975"/>
            </a:xfrm>
            <a:custGeom>
              <a:rect b="b" l="l" r="r" t="t"/>
              <a:pathLst>
                <a:path extrusionOk="0" h="559" w="560">
                  <a:moveTo>
                    <a:pt x="259" y="1"/>
                  </a:moveTo>
                  <a:cubicBezTo>
                    <a:pt x="125" y="42"/>
                    <a:pt x="1" y="176"/>
                    <a:pt x="1" y="300"/>
                  </a:cubicBezTo>
                  <a:cubicBezTo>
                    <a:pt x="42" y="476"/>
                    <a:pt x="177" y="559"/>
                    <a:pt x="301" y="559"/>
                  </a:cubicBezTo>
                  <a:cubicBezTo>
                    <a:pt x="476" y="559"/>
                    <a:pt x="559"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42"/>
            <p:cNvSpPr/>
            <p:nvPr/>
          </p:nvSpPr>
          <p:spPr>
            <a:xfrm>
              <a:off x="826150" y="2884825"/>
              <a:ext cx="15000" cy="13325"/>
            </a:xfrm>
            <a:custGeom>
              <a:rect b="b" l="l" r="r" t="t"/>
              <a:pathLst>
                <a:path extrusionOk="0" h="533" w="600">
                  <a:moveTo>
                    <a:pt x="349" y="0"/>
                  </a:moveTo>
                  <a:cubicBezTo>
                    <a:pt x="333" y="0"/>
                    <a:pt x="317" y="2"/>
                    <a:pt x="300" y="8"/>
                  </a:cubicBezTo>
                  <a:cubicBezTo>
                    <a:pt x="135" y="8"/>
                    <a:pt x="0" y="142"/>
                    <a:pt x="42" y="307"/>
                  </a:cubicBezTo>
                  <a:cubicBezTo>
                    <a:pt x="42" y="424"/>
                    <a:pt x="143" y="533"/>
                    <a:pt x="277" y="533"/>
                  </a:cubicBezTo>
                  <a:cubicBezTo>
                    <a:pt x="298" y="533"/>
                    <a:pt x="319" y="530"/>
                    <a:pt x="341" y="525"/>
                  </a:cubicBezTo>
                  <a:cubicBezTo>
                    <a:pt x="476" y="525"/>
                    <a:pt x="600" y="400"/>
                    <a:pt x="600" y="266"/>
                  </a:cubicBezTo>
                  <a:cubicBezTo>
                    <a:pt x="564" y="121"/>
                    <a:pt x="464" y="0"/>
                    <a:pt x="3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42"/>
            <p:cNvSpPr/>
            <p:nvPr/>
          </p:nvSpPr>
          <p:spPr>
            <a:xfrm>
              <a:off x="831575" y="2954025"/>
              <a:ext cx="15025" cy="13975"/>
            </a:xfrm>
            <a:custGeom>
              <a:rect b="b" l="l" r="r" t="t"/>
              <a:pathLst>
                <a:path extrusionOk="0" h="559" w="601">
                  <a:moveTo>
                    <a:pt x="300" y="0"/>
                  </a:moveTo>
                  <a:cubicBezTo>
                    <a:pt x="124" y="0"/>
                    <a:pt x="0" y="124"/>
                    <a:pt x="42" y="300"/>
                  </a:cubicBezTo>
                  <a:cubicBezTo>
                    <a:pt x="42" y="434"/>
                    <a:pt x="176" y="558"/>
                    <a:pt x="342" y="558"/>
                  </a:cubicBezTo>
                  <a:cubicBezTo>
                    <a:pt x="476" y="517"/>
                    <a:pt x="600" y="383"/>
                    <a:pt x="559" y="259"/>
                  </a:cubicBezTo>
                  <a:cubicBezTo>
                    <a:pt x="559" y="83"/>
                    <a:pt x="435"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42"/>
            <p:cNvSpPr/>
            <p:nvPr/>
          </p:nvSpPr>
          <p:spPr>
            <a:xfrm>
              <a:off x="896200" y="2879375"/>
              <a:ext cx="13975" cy="14450"/>
            </a:xfrm>
            <a:custGeom>
              <a:rect b="b" l="l" r="r" t="t"/>
              <a:pathLst>
                <a:path extrusionOk="0" h="578" w="559">
                  <a:moveTo>
                    <a:pt x="321" y="1"/>
                  </a:moveTo>
                  <a:cubicBezTo>
                    <a:pt x="301" y="1"/>
                    <a:pt x="280" y="3"/>
                    <a:pt x="259" y="8"/>
                  </a:cubicBezTo>
                  <a:cubicBezTo>
                    <a:pt x="83" y="8"/>
                    <a:pt x="0" y="143"/>
                    <a:pt x="0" y="319"/>
                  </a:cubicBezTo>
                  <a:cubicBezTo>
                    <a:pt x="0" y="443"/>
                    <a:pt x="124" y="577"/>
                    <a:pt x="300" y="577"/>
                  </a:cubicBezTo>
                  <a:cubicBezTo>
                    <a:pt x="434" y="525"/>
                    <a:pt x="558" y="401"/>
                    <a:pt x="558" y="267"/>
                  </a:cubicBezTo>
                  <a:cubicBezTo>
                    <a:pt x="558" y="122"/>
                    <a:pt x="463"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42"/>
            <p:cNvSpPr/>
            <p:nvPr/>
          </p:nvSpPr>
          <p:spPr>
            <a:xfrm>
              <a:off x="901625" y="2948600"/>
              <a:ext cx="13975" cy="13975"/>
            </a:xfrm>
            <a:custGeom>
              <a:rect b="b" l="l" r="r" t="t"/>
              <a:pathLst>
                <a:path extrusionOk="0" h="559" w="559">
                  <a:moveTo>
                    <a:pt x="259" y="0"/>
                  </a:moveTo>
                  <a:cubicBezTo>
                    <a:pt x="83" y="0"/>
                    <a:pt x="0" y="134"/>
                    <a:pt x="0" y="300"/>
                  </a:cubicBezTo>
                  <a:cubicBezTo>
                    <a:pt x="0" y="434"/>
                    <a:pt x="124" y="558"/>
                    <a:pt x="300" y="558"/>
                  </a:cubicBezTo>
                  <a:cubicBezTo>
                    <a:pt x="424" y="558"/>
                    <a:pt x="559" y="393"/>
                    <a:pt x="559" y="258"/>
                  </a:cubicBezTo>
                  <a:cubicBezTo>
                    <a:pt x="517"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42"/>
            <p:cNvSpPr/>
            <p:nvPr/>
          </p:nvSpPr>
          <p:spPr>
            <a:xfrm>
              <a:off x="797200" y="2859150"/>
              <a:ext cx="6475" cy="7525"/>
            </a:xfrm>
            <a:custGeom>
              <a:rect b="b" l="l" r="r" t="t"/>
              <a:pathLst>
                <a:path extrusionOk="0" h="301" w="259">
                  <a:moveTo>
                    <a:pt x="0" y="1"/>
                  </a:moveTo>
                  <a:lnTo>
                    <a:pt x="0" y="301"/>
                  </a:lnTo>
                  <a:lnTo>
                    <a:pt x="42" y="301"/>
                  </a:lnTo>
                  <a:cubicBezTo>
                    <a:pt x="166" y="259"/>
                    <a:pt x="259"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42"/>
            <p:cNvSpPr/>
            <p:nvPr/>
          </p:nvSpPr>
          <p:spPr>
            <a:xfrm>
              <a:off x="858450" y="2853725"/>
              <a:ext cx="15025" cy="7775"/>
            </a:xfrm>
            <a:custGeom>
              <a:rect b="b" l="l" r="r" t="t"/>
              <a:pathLst>
                <a:path extrusionOk="0" h="311" w="601">
                  <a:moveTo>
                    <a:pt x="559" y="1"/>
                  </a:moveTo>
                  <a:lnTo>
                    <a:pt x="1" y="52"/>
                  </a:lnTo>
                  <a:lnTo>
                    <a:pt x="42" y="94"/>
                  </a:lnTo>
                  <a:cubicBezTo>
                    <a:pt x="42" y="218"/>
                    <a:pt x="176" y="311"/>
                    <a:pt x="300" y="311"/>
                  </a:cubicBezTo>
                  <a:cubicBezTo>
                    <a:pt x="476" y="311"/>
                    <a:pt x="600"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42"/>
            <p:cNvSpPr/>
            <p:nvPr/>
          </p:nvSpPr>
          <p:spPr>
            <a:xfrm>
              <a:off x="932900" y="2910850"/>
              <a:ext cx="8550" cy="13975"/>
            </a:xfrm>
            <a:custGeom>
              <a:rect b="b" l="l" r="r" t="t"/>
              <a:pathLst>
                <a:path extrusionOk="0" h="559" w="342">
                  <a:moveTo>
                    <a:pt x="300" y="1"/>
                  </a:moveTo>
                  <a:cubicBezTo>
                    <a:pt x="207" y="1"/>
                    <a:pt x="166" y="42"/>
                    <a:pt x="124" y="94"/>
                  </a:cubicBezTo>
                  <a:cubicBezTo>
                    <a:pt x="42" y="135"/>
                    <a:pt x="0" y="218"/>
                    <a:pt x="42" y="300"/>
                  </a:cubicBezTo>
                  <a:cubicBezTo>
                    <a:pt x="42" y="435"/>
                    <a:pt x="124" y="517"/>
                    <a:pt x="207" y="559"/>
                  </a:cubicBezTo>
                  <a:lnTo>
                    <a:pt x="341" y="559"/>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42"/>
            <p:cNvSpPr/>
            <p:nvPr/>
          </p:nvSpPr>
          <p:spPr>
            <a:xfrm>
              <a:off x="928500" y="2849600"/>
              <a:ext cx="7525" cy="6475"/>
            </a:xfrm>
            <a:custGeom>
              <a:rect b="b" l="l" r="r" t="t"/>
              <a:pathLst>
                <a:path extrusionOk="0" h="259" w="301">
                  <a:moveTo>
                    <a:pt x="1" y="0"/>
                  </a:moveTo>
                  <a:lnTo>
                    <a:pt x="1" y="42"/>
                  </a:lnTo>
                  <a:cubicBezTo>
                    <a:pt x="1" y="124"/>
                    <a:pt x="83" y="166"/>
                    <a:pt x="125" y="217"/>
                  </a:cubicBezTo>
                  <a:cubicBezTo>
                    <a:pt x="176" y="259"/>
                    <a:pt x="218" y="259"/>
                    <a:pt x="30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42"/>
            <p:cNvSpPr/>
            <p:nvPr/>
          </p:nvSpPr>
          <p:spPr>
            <a:xfrm>
              <a:off x="667950" y="3001325"/>
              <a:ext cx="7525" cy="7500"/>
            </a:xfrm>
            <a:custGeom>
              <a:rect b="b" l="l" r="r" t="t"/>
              <a:pathLst>
                <a:path extrusionOk="0" h="300" w="301">
                  <a:moveTo>
                    <a:pt x="1" y="0"/>
                  </a:moveTo>
                  <a:lnTo>
                    <a:pt x="42" y="300"/>
                  </a:lnTo>
                  <a:lnTo>
                    <a:pt x="301" y="259"/>
                  </a:lnTo>
                  <a:cubicBezTo>
                    <a:pt x="301" y="217"/>
                    <a:pt x="301" y="176"/>
                    <a:pt x="259" y="135"/>
                  </a:cubicBezTo>
                  <a:cubicBezTo>
                    <a:pt x="208" y="42"/>
                    <a:pt x="12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42"/>
            <p:cNvSpPr/>
            <p:nvPr/>
          </p:nvSpPr>
          <p:spPr>
            <a:xfrm>
              <a:off x="662525" y="2932550"/>
              <a:ext cx="8550" cy="14000"/>
            </a:xfrm>
            <a:custGeom>
              <a:rect b="b" l="l" r="r" t="t"/>
              <a:pathLst>
                <a:path extrusionOk="0" h="560" w="342">
                  <a:moveTo>
                    <a:pt x="1" y="1"/>
                  </a:moveTo>
                  <a:lnTo>
                    <a:pt x="42" y="559"/>
                  </a:lnTo>
                  <a:cubicBezTo>
                    <a:pt x="218" y="559"/>
                    <a:pt x="342" y="384"/>
                    <a:pt x="301" y="259"/>
                  </a:cubicBezTo>
                  <a:cubicBezTo>
                    <a:pt x="301" y="84"/>
                    <a:pt x="16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42"/>
            <p:cNvSpPr/>
            <p:nvPr/>
          </p:nvSpPr>
          <p:spPr>
            <a:xfrm>
              <a:off x="731275" y="2995900"/>
              <a:ext cx="14250" cy="7775"/>
            </a:xfrm>
            <a:custGeom>
              <a:rect b="b" l="l" r="r" t="t"/>
              <a:pathLst>
                <a:path extrusionOk="0" h="311" w="570">
                  <a:moveTo>
                    <a:pt x="259" y="0"/>
                  </a:moveTo>
                  <a:cubicBezTo>
                    <a:pt x="135" y="52"/>
                    <a:pt x="53" y="93"/>
                    <a:pt x="1" y="217"/>
                  </a:cubicBezTo>
                  <a:lnTo>
                    <a:pt x="1" y="310"/>
                  </a:lnTo>
                  <a:lnTo>
                    <a:pt x="570" y="259"/>
                  </a:lnTo>
                  <a:cubicBezTo>
                    <a:pt x="518" y="134"/>
                    <a:pt x="435" y="52"/>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42"/>
            <p:cNvSpPr/>
            <p:nvPr/>
          </p:nvSpPr>
          <p:spPr>
            <a:xfrm>
              <a:off x="724825" y="2927125"/>
              <a:ext cx="15275" cy="14000"/>
            </a:xfrm>
            <a:custGeom>
              <a:rect b="b" l="l" r="r" t="t"/>
              <a:pathLst>
                <a:path extrusionOk="0" h="560" w="611">
                  <a:moveTo>
                    <a:pt x="311" y="1"/>
                  </a:moveTo>
                  <a:cubicBezTo>
                    <a:pt x="135" y="1"/>
                    <a:pt x="0" y="125"/>
                    <a:pt x="52" y="301"/>
                  </a:cubicBezTo>
                  <a:cubicBezTo>
                    <a:pt x="52" y="476"/>
                    <a:pt x="176" y="559"/>
                    <a:pt x="352" y="559"/>
                  </a:cubicBezTo>
                  <a:cubicBezTo>
                    <a:pt x="476" y="559"/>
                    <a:pt x="610" y="425"/>
                    <a:pt x="610" y="259"/>
                  </a:cubicBezTo>
                  <a:cubicBezTo>
                    <a:pt x="569" y="84"/>
                    <a:pt x="435" y="1"/>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42"/>
            <p:cNvSpPr/>
            <p:nvPr/>
          </p:nvSpPr>
          <p:spPr>
            <a:xfrm>
              <a:off x="688375" y="2894825"/>
              <a:ext cx="13975" cy="13975"/>
            </a:xfrm>
            <a:custGeom>
              <a:rect b="b" l="l" r="r" t="t"/>
              <a:pathLst>
                <a:path extrusionOk="0" h="559" w="559">
                  <a:moveTo>
                    <a:pt x="259" y="0"/>
                  </a:moveTo>
                  <a:cubicBezTo>
                    <a:pt x="125" y="42"/>
                    <a:pt x="1" y="166"/>
                    <a:pt x="1" y="300"/>
                  </a:cubicBezTo>
                  <a:cubicBezTo>
                    <a:pt x="1" y="476"/>
                    <a:pt x="166" y="559"/>
                    <a:pt x="300" y="559"/>
                  </a:cubicBezTo>
                  <a:cubicBezTo>
                    <a:pt x="476" y="559"/>
                    <a:pt x="559" y="424"/>
                    <a:pt x="559" y="259"/>
                  </a:cubicBezTo>
                  <a:cubicBezTo>
                    <a:pt x="559" y="125"/>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42"/>
            <p:cNvSpPr/>
            <p:nvPr/>
          </p:nvSpPr>
          <p:spPr>
            <a:xfrm>
              <a:off x="693800" y="2964600"/>
              <a:ext cx="14000" cy="13400"/>
            </a:xfrm>
            <a:custGeom>
              <a:rect b="b" l="l" r="r" t="t"/>
              <a:pathLst>
                <a:path extrusionOk="0" h="536" w="560">
                  <a:moveTo>
                    <a:pt x="330" y="0"/>
                  </a:moveTo>
                  <a:cubicBezTo>
                    <a:pt x="307" y="0"/>
                    <a:pt x="284" y="4"/>
                    <a:pt x="259" y="11"/>
                  </a:cubicBezTo>
                  <a:cubicBezTo>
                    <a:pt x="83" y="11"/>
                    <a:pt x="1" y="135"/>
                    <a:pt x="1" y="311"/>
                  </a:cubicBezTo>
                  <a:cubicBezTo>
                    <a:pt x="1" y="420"/>
                    <a:pt x="95" y="536"/>
                    <a:pt x="237" y="536"/>
                  </a:cubicBezTo>
                  <a:cubicBezTo>
                    <a:pt x="257" y="536"/>
                    <a:pt x="278" y="534"/>
                    <a:pt x="301" y="528"/>
                  </a:cubicBezTo>
                  <a:cubicBezTo>
                    <a:pt x="466" y="528"/>
                    <a:pt x="559" y="394"/>
                    <a:pt x="559" y="270"/>
                  </a:cubicBezTo>
                  <a:cubicBezTo>
                    <a:pt x="559" y="120"/>
                    <a:pt x="461" y="0"/>
                    <a:pt x="33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42"/>
            <p:cNvSpPr/>
            <p:nvPr/>
          </p:nvSpPr>
          <p:spPr>
            <a:xfrm>
              <a:off x="757125" y="2889400"/>
              <a:ext cx="15275" cy="14175"/>
            </a:xfrm>
            <a:custGeom>
              <a:rect b="b" l="l" r="r" t="t"/>
              <a:pathLst>
                <a:path extrusionOk="0" h="567" w="611">
                  <a:moveTo>
                    <a:pt x="259" y="0"/>
                  </a:moveTo>
                  <a:cubicBezTo>
                    <a:pt x="135" y="42"/>
                    <a:pt x="1" y="176"/>
                    <a:pt x="1" y="300"/>
                  </a:cubicBezTo>
                  <a:cubicBezTo>
                    <a:pt x="46" y="453"/>
                    <a:pt x="145" y="567"/>
                    <a:pt x="259" y="567"/>
                  </a:cubicBezTo>
                  <a:cubicBezTo>
                    <a:pt x="276" y="567"/>
                    <a:pt x="293" y="564"/>
                    <a:pt x="311" y="559"/>
                  </a:cubicBezTo>
                  <a:cubicBezTo>
                    <a:pt x="476" y="559"/>
                    <a:pt x="611" y="435"/>
                    <a:pt x="569" y="259"/>
                  </a:cubicBezTo>
                  <a:cubicBezTo>
                    <a:pt x="56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42"/>
            <p:cNvSpPr/>
            <p:nvPr/>
          </p:nvSpPr>
          <p:spPr>
            <a:xfrm>
              <a:off x="762550" y="2959250"/>
              <a:ext cx="14000" cy="14175"/>
            </a:xfrm>
            <a:custGeom>
              <a:rect b="b" l="l" r="r" t="t"/>
              <a:pathLst>
                <a:path extrusionOk="0" h="567" w="560">
                  <a:moveTo>
                    <a:pt x="326" y="0"/>
                  </a:moveTo>
                  <a:cubicBezTo>
                    <a:pt x="304" y="0"/>
                    <a:pt x="282" y="3"/>
                    <a:pt x="259" y="8"/>
                  </a:cubicBezTo>
                  <a:cubicBezTo>
                    <a:pt x="135" y="8"/>
                    <a:pt x="1" y="132"/>
                    <a:pt x="1" y="308"/>
                  </a:cubicBezTo>
                  <a:cubicBezTo>
                    <a:pt x="42" y="432"/>
                    <a:pt x="177" y="567"/>
                    <a:pt x="301" y="567"/>
                  </a:cubicBezTo>
                  <a:cubicBezTo>
                    <a:pt x="476" y="525"/>
                    <a:pt x="559" y="391"/>
                    <a:pt x="559" y="267"/>
                  </a:cubicBezTo>
                  <a:cubicBezTo>
                    <a:pt x="559" y="114"/>
                    <a:pt x="465"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42"/>
            <p:cNvSpPr/>
            <p:nvPr/>
          </p:nvSpPr>
          <p:spPr>
            <a:xfrm>
              <a:off x="658125" y="2870000"/>
              <a:ext cx="7525" cy="7525"/>
            </a:xfrm>
            <a:custGeom>
              <a:rect b="b" l="l" r="r" t="t"/>
              <a:pathLst>
                <a:path extrusionOk="0" h="301" w="301">
                  <a:moveTo>
                    <a:pt x="1" y="1"/>
                  </a:moveTo>
                  <a:lnTo>
                    <a:pt x="42" y="301"/>
                  </a:lnTo>
                  <a:cubicBezTo>
                    <a:pt x="42" y="259"/>
                    <a:pt x="42" y="259"/>
                    <a:pt x="84" y="259"/>
                  </a:cubicBezTo>
                  <a:cubicBezTo>
                    <a:pt x="218" y="218"/>
                    <a:pt x="301"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42"/>
            <p:cNvSpPr/>
            <p:nvPr/>
          </p:nvSpPr>
          <p:spPr>
            <a:xfrm>
              <a:off x="720675" y="2864575"/>
              <a:ext cx="14000" cy="7525"/>
            </a:xfrm>
            <a:custGeom>
              <a:rect b="b" l="l" r="r" t="t"/>
              <a:pathLst>
                <a:path extrusionOk="0" h="301" w="560">
                  <a:moveTo>
                    <a:pt x="559" y="1"/>
                  </a:moveTo>
                  <a:lnTo>
                    <a:pt x="1" y="42"/>
                  </a:lnTo>
                  <a:cubicBezTo>
                    <a:pt x="1" y="177"/>
                    <a:pt x="125" y="301"/>
                    <a:pt x="301" y="301"/>
                  </a:cubicBezTo>
                  <a:cubicBezTo>
                    <a:pt x="425" y="259"/>
                    <a:pt x="559"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42"/>
            <p:cNvSpPr/>
            <p:nvPr/>
          </p:nvSpPr>
          <p:spPr>
            <a:xfrm>
              <a:off x="800300" y="2990725"/>
              <a:ext cx="6475" cy="7525"/>
            </a:xfrm>
            <a:custGeom>
              <a:rect b="b" l="l" r="r" t="t"/>
              <a:pathLst>
                <a:path extrusionOk="0" h="301" w="259">
                  <a:moveTo>
                    <a:pt x="259" y="0"/>
                  </a:moveTo>
                  <a:cubicBezTo>
                    <a:pt x="176" y="42"/>
                    <a:pt x="135" y="42"/>
                    <a:pt x="42" y="124"/>
                  </a:cubicBezTo>
                  <a:cubicBezTo>
                    <a:pt x="0" y="166"/>
                    <a:pt x="0" y="259"/>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42"/>
            <p:cNvSpPr/>
            <p:nvPr/>
          </p:nvSpPr>
          <p:spPr>
            <a:xfrm>
              <a:off x="794875" y="2921700"/>
              <a:ext cx="7525" cy="14000"/>
            </a:xfrm>
            <a:custGeom>
              <a:rect b="b" l="l" r="r" t="t"/>
              <a:pathLst>
                <a:path extrusionOk="0" h="560" w="301">
                  <a:moveTo>
                    <a:pt x="259" y="1"/>
                  </a:moveTo>
                  <a:cubicBezTo>
                    <a:pt x="217" y="1"/>
                    <a:pt x="135" y="42"/>
                    <a:pt x="93" y="83"/>
                  </a:cubicBezTo>
                  <a:cubicBezTo>
                    <a:pt x="42" y="125"/>
                    <a:pt x="0" y="218"/>
                    <a:pt x="0" y="301"/>
                  </a:cubicBezTo>
                  <a:cubicBezTo>
                    <a:pt x="0" y="435"/>
                    <a:pt x="93" y="518"/>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42"/>
            <p:cNvSpPr/>
            <p:nvPr/>
          </p:nvSpPr>
          <p:spPr>
            <a:xfrm>
              <a:off x="789450" y="2859150"/>
              <a:ext cx="7775" cy="7525"/>
            </a:xfrm>
            <a:custGeom>
              <a:rect b="b" l="l" r="r" t="t"/>
              <a:pathLst>
                <a:path extrusionOk="0" h="301" w="311">
                  <a:moveTo>
                    <a:pt x="310" y="1"/>
                  </a:moveTo>
                  <a:lnTo>
                    <a:pt x="0" y="42"/>
                  </a:lnTo>
                  <a:cubicBezTo>
                    <a:pt x="0" y="135"/>
                    <a:pt x="93" y="218"/>
                    <a:pt x="135" y="259"/>
                  </a:cubicBezTo>
                  <a:cubicBezTo>
                    <a:pt x="176" y="301"/>
                    <a:pt x="259" y="301"/>
                    <a:pt x="310" y="301"/>
                  </a:cubicBezTo>
                  <a:lnTo>
                    <a:pt x="31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42"/>
            <p:cNvSpPr/>
            <p:nvPr/>
          </p:nvSpPr>
          <p:spPr>
            <a:xfrm>
              <a:off x="529925" y="3012175"/>
              <a:ext cx="7525" cy="6475"/>
            </a:xfrm>
            <a:custGeom>
              <a:rect b="b" l="l" r="r" t="t"/>
              <a:pathLst>
                <a:path extrusionOk="0" h="259" w="301">
                  <a:moveTo>
                    <a:pt x="1" y="0"/>
                  </a:moveTo>
                  <a:lnTo>
                    <a:pt x="1" y="259"/>
                  </a:lnTo>
                  <a:lnTo>
                    <a:pt x="301" y="259"/>
                  </a:ln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42"/>
            <p:cNvSpPr/>
            <p:nvPr/>
          </p:nvSpPr>
          <p:spPr>
            <a:xfrm>
              <a:off x="524500" y="2942975"/>
              <a:ext cx="7775" cy="14175"/>
            </a:xfrm>
            <a:custGeom>
              <a:rect b="b" l="l" r="r" t="t"/>
              <a:pathLst>
                <a:path extrusionOk="0" h="567" w="311">
                  <a:moveTo>
                    <a:pt x="52" y="0"/>
                  </a:moveTo>
                  <a:cubicBezTo>
                    <a:pt x="35" y="0"/>
                    <a:pt x="17" y="3"/>
                    <a:pt x="1" y="8"/>
                  </a:cubicBezTo>
                  <a:lnTo>
                    <a:pt x="52" y="566"/>
                  </a:lnTo>
                  <a:cubicBezTo>
                    <a:pt x="176" y="525"/>
                    <a:pt x="311" y="401"/>
                    <a:pt x="311" y="266"/>
                  </a:cubicBezTo>
                  <a:cubicBezTo>
                    <a:pt x="311" y="121"/>
                    <a:pt x="176" y="0"/>
                    <a:pt x="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42"/>
            <p:cNvSpPr/>
            <p:nvPr/>
          </p:nvSpPr>
          <p:spPr>
            <a:xfrm>
              <a:off x="592475" y="3006750"/>
              <a:ext cx="14000" cy="7525"/>
            </a:xfrm>
            <a:custGeom>
              <a:rect b="b" l="l" r="r" t="t"/>
              <a:pathLst>
                <a:path extrusionOk="0" h="301" w="560">
                  <a:moveTo>
                    <a:pt x="259" y="0"/>
                  </a:moveTo>
                  <a:cubicBezTo>
                    <a:pt x="84" y="0"/>
                    <a:pt x="1" y="135"/>
                    <a:pt x="1" y="300"/>
                  </a:cubicBezTo>
                  <a:lnTo>
                    <a:pt x="559" y="259"/>
                  </a:lnTo>
                  <a:cubicBezTo>
                    <a:pt x="559" y="176"/>
                    <a:pt x="476" y="83"/>
                    <a:pt x="435" y="42"/>
                  </a:cubicBezTo>
                  <a:cubicBezTo>
                    <a:pt x="383" y="0"/>
                    <a:pt x="30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42"/>
            <p:cNvSpPr/>
            <p:nvPr/>
          </p:nvSpPr>
          <p:spPr>
            <a:xfrm>
              <a:off x="587050" y="2937725"/>
              <a:ext cx="13975" cy="14250"/>
            </a:xfrm>
            <a:custGeom>
              <a:rect b="b" l="l" r="r" t="t"/>
              <a:pathLst>
                <a:path extrusionOk="0" h="570" w="559">
                  <a:moveTo>
                    <a:pt x="259" y="1"/>
                  </a:moveTo>
                  <a:cubicBezTo>
                    <a:pt x="135" y="1"/>
                    <a:pt x="1" y="135"/>
                    <a:pt x="1" y="311"/>
                  </a:cubicBezTo>
                  <a:cubicBezTo>
                    <a:pt x="1" y="435"/>
                    <a:pt x="176" y="569"/>
                    <a:pt x="301" y="569"/>
                  </a:cubicBezTo>
                  <a:cubicBezTo>
                    <a:pt x="476" y="518"/>
                    <a:pt x="559" y="394"/>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42"/>
            <p:cNvSpPr/>
            <p:nvPr/>
          </p:nvSpPr>
          <p:spPr>
            <a:xfrm>
              <a:off x="549325" y="2905425"/>
              <a:ext cx="15275" cy="14250"/>
            </a:xfrm>
            <a:custGeom>
              <a:rect b="b" l="l" r="r" t="t"/>
              <a:pathLst>
                <a:path extrusionOk="0" h="570" w="611">
                  <a:moveTo>
                    <a:pt x="300" y="0"/>
                  </a:moveTo>
                  <a:cubicBezTo>
                    <a:pt x="135" y="0"/>
                    <a:pt x="0" y="135"/>
                    <a:pt x="42" y="311"/>
                  </a:cubicBezTo>
                  <a:cubicBezTo>
                    <a:pt x="42" y="476"/>
                    <a:pt x="176" y="569"/>
                    <a:pt x="352" y="569"/>
                  </a:cubicBezTo>
                  <a:cubicBezTo>
                    <a:pt x="476" y="569"/>
                    <a:pt x="610" y="435"/>
                    <a:pt x="558" y="259"/>
                  </a:cubicBezTo>
                  <a:cubicBezTo>
                    <a:pt x="558" y="135"/>
                    <a:pt x="43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42"/>
            <p:cNvSpPr/>
            <p:nvPr/>
          </p:nvSpPr>
          <p:spPr>
            <a:xfrm>
              <a:off x="554750" y="2974425"/>
              <a:ext cx="15000" cy="14200"/>
            </a:xfrm>
            <a:custGeom>
              <a:rect b="b" l="l" r="r" t="t"/>
              <a:pathLst>
                <a:path extrusionOk="0" h="568" w="600">
                  <a:moveTo>
                    <a:pt x="259" y="1"/>
                  </a:moveTo>
                  <a:cubicBezTo>
                    <a:pt x="135" y="42"/>
                    <a:pt x="0" y="177"/>
                    <a:pt x="42" y="301"/>
                  </a:cubicBezTo>
                  <a:cubicBezTo>
                    <a:pt x="42" y="453"/>
                    <a:pt x="143" y="567"/>
                    <a:pt x="251" y="567"/>
                  </a:cubicBezTo>
                  <a:cubicBezTo>
                    <a:pt x="267" y="567"/>
                    <a:pt x="284" y="565"/>
                    <a:pt x="300" y="559"/>
                  </a:cubicBezTo>
                  <a:cubicBezTo>
                    <a:pt x="476" y="559"/>
                    <a:pt x="600"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42"/>
            <p:cNvSpPr/>
            <p:nvPr/>
          </p:nvSpPr>
          <p:spPr>
            <a:xfrm>
              <a:off x="619375" y="2900250"/>
              <a:ext cx="13975" cy="13975"/>
            </a:xfrm>
            <a:custGeom>
              <a:rect b="b" l="l" r="r" t="t"/>
              <a:pathLst>
                <a:path extrusionOk="0" h="559" w="559">
                  <a:moveTo>
                    <a:pt x="259" y="1"/>
                  </a:moveTo>
                  <a:cubicBezTo>
                    <a:pt x="83" y="42"/>
                    <a:pt x="0" y="166"/>
                    <a:pt x="0" y="300"/>
                  </a:cubicBezTo>
                  <a:cubicBezTo>
                    <a:pt x="0" y="466"/>
                    <a:pt x="134" y="559"/>
                    <a:pt x="300" y="559"/>
                  </a:cubicBezTo>
                  <a:cubicBezTo>
                    <a:pt x="434" y="559"/>
                    <a:pt x="558" y="425"/>
                    <a:pt x="558" y="259"/>
                  </a:cubicBezTo>
                  <a:cubicBezTo>
                    <a:pt x="517" y="12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42"/>
            <p:cNvSpPr/>
            <p:nvPr/>
          </p:nvSpPr>
          <p:spPr>
            <a:xfrm>
              <a:off x="624800" y="2969850"/>
              <a:ext cx="13975" cy="13425"/>
            </a:xfrm>
            <a:custGeom>
              <a:rect b="b" l="l" r="r" t="t"/>
              <a:pathLst>
                <a:path extrusionOk="0" h="537" w="559">
                  <a:moveTo>
                    <a:pt x="306" y="1"/>
                  </a:moveTo>
                  <a:cubicBezTo>
                    <a:pt x="290" y="1"/>
                    <a:pt x="274" y="3"/>
                    <a:pt x="259" y="8"/>
                  </a:cubicBezTo>
                  <a:cubicBezTo>
                    <a:pt x="83" y="8"/>
                    <a:pt x="0" y="143"/>
                    <a:pt x="0" y="267"/>
                  </a:cubicBezTo>
                  <a:cubicBezTo>
                    <a:pt x="0" y="416"/>
                    <a:pt x="90" y="536"/>
                    <a:pt x="226" y="536"/>
                  </a:cubicBezTo>
                  <a:cubicBezTo>
                    <a:pt x="249" y="536"/>
                    <a:pt x="274" y="533"/>
                    <a:pt x="300" y="525"/>
                  </a:cubicBezTo>
                  <a:cubicBezTo>
                    <a:pt x="434" y="525"/>
                    <a:pt x="558" y="401"/>
                    <a:pt x="558" y="225"/>
                  </a:cubicBezTo>
                  <a:cubicBezTo>
                    <a:pt x="522" y="117"/>
                    <a:pt x="415" y="1"/>
                    <a:pt x="30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42"/>
            <p:cNvSpPr/>
            <p:nvPr/>
          </p:nvSpPr>
          <p:spPr>
            <a:xfrm>
              <a:off x="519325" y="2879575"/>
              <a:ext cx="7525" cy="7775"/>
            </a:xfrm>
            <a:custGeom>
              <a:rect b="b" l="l" r="r" t="t"/>
              <a:pathLst>
                <a:path extrusionOk="0" h="311" w="301">
                  <a:moveTo>
                    <a:pt x="301" y="0"/>
                  </a:moveTo>
                  <a:lnTo>
                    <a:pt x="1" y="52"/>
                  </a:lnTo>
                  <a:lnTo>
                    <a:pt x="42" y="311"/>
                  </a:lnTo>
                  <a:lnTo>
                    <a:pt x="84" y="311"/>
                  </a:lnTo>
                  <a:cubicBezTo>
                    <a:pt x="208" y="259"/>
                    <a:pt x="301" y="135"/>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42"/>
            <p:cNvSpPr/>
            <p:nvPr/>
          </p:nvSpPr>
          <p:spPr>
            <a:xfrm>
              <a:off x="581625" y="2874400"/>
              <a:ext cx="13975" cy="7950"/>
            </a:xfrm>
            <a:custGeom>
              <a:rect b="b" l="l" r="r" t="t"/>
              <a:pathLst>
                <a:path extrusionOk="0" h="318" w="559">
                  <a:moveTo>
                    <a:pt x="559" y="1"/>
                  </a:moveTo>
                  <a:lnTo>
                    <a:pt x="1" y="42"/>
                  </a:lnTo>
                  <a:cubicBezTo>
                    <a:pt x="1" y="83"/>
                    <a:pt x="1" y="83"/>
                    <a:pt x="42" y="125"/>
                  </a:cubicBezTo>
                  <a:cubicBezTo>
                    <a:pt x="42" y="166"/>
                    <a:pt x="42" y="166"/>
                    <a:pt x="94" y="207"/>
                  </a:cubicBezTo>
                  <a:lnTo>
                    <a:pt x="135" y="259"/>
                  </a:lnTo>
                  <a:cubicBezTo>
                    <a:pt x="164" y="288"/>
                    <a:pt x="193" y="318"/>
                    <a:pt x="237" y="318"/>
                  </a:cubicBezTo>
                  <a:cubicBezTo>
                    <a:pt x="255" y="318"/>
                    <a:pt x="276" y="313"/>
                    <a:pt x="300" y="301"/>
                  </a:cubicBezTo>
                  <a:cubicBezTo>
                    <a:pt x="393" y="301"/>
                    <a:pt x="476" y="259"/>
                    <a:pt x="518" y="166"/>
                  </a:cubicBezTo>
                  <a:cubicBezTo>
                    <a:pt x="559" y="125"/>
                    <a:pt x="559" y="83"/>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42"/>
            <p:cNvSpPr/>
            <p:nvPr/>
          </p:nvSpPr>
          <p:spPr>
            <a:xfrm>
              <a:off x="661500" y="3001325"/>
              <a:ext cx="7525" cy="7500"/>
            </a:xfrm>
            <a:custGeom>
              <a:rect b="b" l="l" r="r" t="t"/>
              <a:pathLst>
                <a:path extrusionOk="0" h="300" w="301">
                  <a:moveTo>
                    <a:pt x="259" y="0"/>
                  </a:moveTo>
                  <a:cubicBezTo>
                    <a:pt x="207" y="0"/>
                    <a:pt x="166" y="42"/>
                    <a:pt x="124" y="93"/>
                  </a:cubicBezTo>
                  <a:cubicBezTo>
                    <a:pt x="42" y="135"/>
                    <a:pt x="42" y="176"/>
                    <a:pt x="0" y="259"/>
                  </a:cubicBezTo>
                  <a:lnTo>
                    <a:pt x="0" y="300"/>
                  </a:ln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42"/>
            <p:cNvSpPr/>
            <p:nvPr/>
          </p:nvSpPr>
          <p:spPr>
            <a:xfrm>
              <a:off x="656075" y="2932550"/>
              <a:ext cx="7525" cy="14000"/>
            </a:xfrm>
            <a:custGeom>
              <a:rect b="b" l="l" r="r" t="t"/>
              <a:pathLst>
                <a:path extrusionOk="0" h="560" w="301">
                  <a:moveTo>
                    <a:pt x="259" y="1"/>
                  </a:moveTo>
                  <a:cubicBezTo>
                    <a:pt x="217" y="1"/>
                    <a:pt x="166" y="42"/>
                    <a:pt x="124" y="42"/>
                  </a:cubicBezTo>
                  <a:cubicBezTo>
                    <a:pt x="42" y="125"/>
                    <a:pt x="0" y="208"/>
                    <a:pt x="0" y="301"/>
                  </a:cubicBezTo>
                  <a:cubicBezTo>
                    <a:pt x="42" y="425"/>
                    <a:pt x="83" y="518"/>
                    <a:pt x="217" y="518"/>
                  </a:cubicBezTo>
                  <a:cubicBezTo>
                    <a:pt x="259" y="559"/>
                    <a:pt x="300"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42"/>
            <p:cNvSpPr/>
            <p:nvPr/>
          </p:nvSpPr>
          <p:spPr>
            <a:xfrm>
              <a:off x="651675" y="2870000"/>
              <a:ext cx="7525" cy="7525"/>
            </a:xfrm>
            <a:custGeom>
              <a:rect b="b" l="l" r="r" t="t"/>
              <a:pathLst>
                <a:path extrusionOk="0" h="301" w="301">
                  <a:moveTo>
                    <a:pt x="259" y="1"/>
                  </a:moveTo>
                  <a:lnTo>
                    <a:pt x="0" y="42"/>
                  </a:lnTo>
                  <a:lnTo>
                    <a:pt x="0" y="84"/>
                  </a:lnTo>
                  <a:cubicBezTo>
                    <a:pt x="0" y="177"/>
                    <a:pt x="42" y="218"/>
                    <a:pt x="135" y="259"/>
                  </a:cubicBezTo>
                  <a:cubicBezTo>
                    <a:pt x="176" y="259"/>
                    <a:pt x="218"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42"/>
            <p:cNvSpPr/>
            <p:nvPr/>
          </p:nvSpPr>
          <p:spPr>
            <a:xfrm>
              <a:off x="391125" y="3023025"/>
              <a:ext cx="7525" cy="6500"/>
            </a:xfrm>
            <a:custGeom>
              <a:rect b="b" l="l" r="r" t="t"/>
              <a:pathLst>
                <a:path extrusionOk="0" h="260" w="301">
                  <a:moveTo>
                    <a:pt x="1" y="1"/>
                  </a:moveTo>
                  <a:lnTo>
                    <a:pt x="42" y="259"/>
                  </a:lnTo>
                  <a:lnTo>
                    <a:pt x="301" y="259"/>
                  </a:lnTo>
                  <a:cubicBezTo>
                    <a:pt x="301" y="166"/>
                    <a:pt x="259" y="125"/>
                    <a:pt x="259" y="83"/>
                  </a:cubicBezTo>
                  <a:cubicBezTo>
                    <a:pt x="166" y="42"/>
                    <a:pt x="83"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42"/>
            <p:cNvSpPr/>
            <p:nvPr/>
          </p:nvSpPr>
          <p:spPr>
            <a:xfrm>
              <a:off x="385700" y="2952975"/>
              <a:ext cx="7525" cy="14000"/>
            </a:xfrm>
            <a:custGeom>
              <a:rect b="b" l="l" r="r" t="t"/>
              <a:pathLst>
                <a:path extrusionOk="0" h="560" w="301">
                  <a:moveTo>
                    <a:pt x="1" y="1"/>
                  </a:moveTo>
                  <a:lnTo>
                    <a:pt x="42" y="559"/>
                  </a:lnTo>
                  <a:cubicBezTo>
                    <a:pt x="218" y="559"/>
                    <a:pt x="300" y="425"/>
                    <a:pt x="300" y="259"/>
                  </a:cubicBezTo>
                  <a:cubicBezTo>
                    <a:pt x="300" y="218"/>
                    <a:pt x="300" y="166"/>
                    <a:pt x="259" y="125"/>
                  </a:cubicBezTo>
                  <a:lnTo>
                    <a:pt x="218" y="83"/>
                  </a:lnTo>
                  <a:cubicBezTo>
                    <a:pt x="176" y="42"/>
                    <a:pt x="83"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42"/>
            <p:cNvSpPr/>
            <p:nvPr/>
          </p:nvSpPr>
          <p:spPr>
            <a:xfrm>
              <a:off x="453425" y="3017600"/>
              <a:ext cx="14250" cy="7525"/>
            </a:xfrm>
            <a:custGeom>
              <a:rect b="b" l="l" r="r" t="t"/>
              <a:pathLst>
                <a:path extrusionOk="0" h="301" w="570">
                  <a:moveTo>
                    <a:pt x="259" y="1"/>
                  </a:moveTo>
                  <a:cubicBezTo>
                    <a:pt x="176" y="1"/>
                    <a:pt x="93" y="83"/>
                    <a:pt x="52" y="166"/>
                  </a:cubicBezTo>
                  <a:cubicBezTo>
                    <a:pt x="52" y="218"/>
                    <a:pt x="0" y="259"/>
                    <a:pt x="52" y="300"/>
                  </a:cubicBezTo>
                  <a:lnTo>
                    <a:pt x="569" y="259"/>
                  </a:lnTo>
                  <a:cubicBezTo>
                    <a:pt x="569" y="125"/>
                    <a:pt x="476" y="1"/>
                    <a:pt x="3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42"/>
            <p:cNvSpPr/>
            <p:nvPr/>
          </p:nvSpPr>
          <p:spPr>
            <a:xfrm>
              <a:off x="448250" y="2948400"/>
              <a:ext cx="15025" cy="13350"/>
            </a:xfrm>
            <a:custGeom>
              <a:rect b="b" l="l" r="r" t="t"/>
              <a:pathLst>
                <a:path extrusionOk="0" h="534" w="601">
                  <a:moveTo>
                    <a:pt x="349" y="0"/>
                  </a:moveTo>
                  <a:cubicBezTo>
                    <a:pt x="333" y="0"/>
                    <a:pt x="317" y="3"/>
                    <a:pt x="300" y="8"/>
                  </a:cubicBezTo>
                  <a:cubicBezTo>
                    <a:pt x="125" y="8"/>
                    <a:pt x="1" y="142"/>
                    <a:pt x="42" y="308"/>
                  </a:cubicBezTo>
                  <a:cubicBezTo>
                    <a:pt x="42" y="424"/>
                    <a:pt x="135" y="533"/>
                    <a:pt x="274" y="533"/>
                  </a:cubicBezTo>
                  <a:cubicBezTo>
                    <a:pt x="296" y="533"/>
                    <a:pt x="318" y="530"/>
                    <a:pt x="342" y="525"/>
                  </a:cubicBezTo>
                  <a:cubicBezTo>
                    <a:pt x="466" y="525"/>
                    <a:pt x="600" y="401"/>
                    <a:pt x="559" y="266"/>
                  </a:cubicBezTo>
                  <a:cubicBezTo>
                    <a:pt x="559" y="114"/>
                    <a:pt x="457" y="0"/>
                    <a:pt x="3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42"/>
            <p:cNvSpPr/>
            <p:nvPr/>
          </p:nvSpPr>
          <p:spPr>
            <a:xfrm>
              <a:off x="411550" y="2916275"/>
              <a:ext cx="13975" cy="13975"/>
            </a:xfrm>
            <a:custGeom>
              <a:rect b="b" l="l" r="r" t="t"/>
              <a:pathLst>
                <a:path extrusionOk="0" h="559" w="559">
                  <a:moveTo>
                    <a:pt x="259" y="1"/>
                  </a:moveTo>
                  <a:cubicBezTo>
                    <a:pt x="83" y="1"/>
                    <a:pt x="0" y="135"/>
                    <a:pt x="0" y="300"/>
                  </a:cubicBezTo>
                  <a:cubicBezTo>
                    <a:pt x="0" y="435"/>
                    <a:pt x="125" y="559"/>
                    <a:pt x="300" y="559"/>
                  </a:cubicBezTo>
                  <a:cubicBezTo>
                    <a:pt x="476" y="518"/>
                    <a:pt x="559" y="394"/>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42"/>
            <p:cNvSpPr/>
            <p:nvPr/>
          </p:nvSpPr>
          <p:spPr>
            <a:xfrm>
              <a:off x="416975" y="2985300"/>
              <a:ext cx="13975" cy="13975"/>
            </a:xfrm>
            <a:custGeom>
              <a:rect b="b" l="l" r="r" t="t"/>
              <a:pathLst>
                <a:path extrusionOk="0" h="559" w="559">
                  <a:moveTo>
                    <a:pt x="259" y="0"/>
                  </a:moveTo>
                  <a:cubicBezTo>
                    <a:pt x="83" y="0"/>
                    <a:pt x="1" y="166"/>
                    <a:pt x="1" y="300"/>
                  </a:cubicBezTo>
                  <a:cubicBezTo>
                    <a:pt x="1" y="476"/>
                    <a:pt x="125" y="558"/>
                    <a:pt x="300" y="558"/>
                  </a:cubicBezTo>
                  <a:cubicBezTo>
                    <a:pt x="425" y="558"/>
                    <a:pt x="559" y="424"/>
                    <a:pt x="559" y="259"/>
                  </a:cubicBezTo>
                  <a:cubicBezTo>
                    <a:pt x="559" y="124"/>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42"/>
            <p:cNvSpPr/>
            <p:nvPr/>
          </p:nvSpPr>
          <p:spPr>
            <a:xfrm>
              <a:off x="480575" y="2910850"/>
              <a:ext cx="13975" cy="13975"/>
            </a:xfrm>
            <a:custGeom>
              <a:rect b="b" l="l" r="r" t="t"/>
              <a:pathLst>
                <a:path extrusionOk="0" h="559" w="559">
                  <a:moveTo>
                    <a:pt x="258" y="1"/>
                  </a:moveTo>
                  <a:cubicBezTo>
                    <a:pt x="124" y="1"/>
                    <a:pt x="0" y="135"/>
                    <a:pt x="0" y="300"/>
                  </a:cubicBezTo>
                  <a:cubicBezTo>
                    <a:pt x="41" y="435"/>
                    <a:pt x="165" y="559"/>
                    <a:pt x="300" y="559"/>
                  </a:cubicBezTo>
                  <a:cubicBezTo>
                    <a:pt x="465" y="559"/>
                    <a:pt x="558" y="435"/>
                    <a:pt x="558" y="259"/>
                  </a:cubicBezTo>
                  <a:cubicBezTo>
                    <a:pt x="558" y="94"/>
                    <a:pt x="424" y="1"/>
                    <a:pt x="2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42"/>
            <p:cNvSpPr/>
            <p:nvPr/>
          </p:nvSpPr>
          <p:spPr>
            <a:xfrm>
              <a:off x="485725" y="2979875"/>
              <a:ext cx="14250" cy="13975"/>
            </a:xfrm>
            <a:custGeom>
              <a:rect b="b" l="l" r="r" t="t"/>
              <a:pathLst>
                <a:path extrusionOk="0" h="559" w="570">
                  <a:moveTo>
                    <a:pt x="259" y="0"/>
                  </a:moveTo>
                  <a:cubicBezTo>
                    <a:pt x="135" y="41"/>
                    <a:pt x="1" y="176"/>
                    <a:pt x="1" y="300"/>
                  </a:cubicBezTo>
                  <a:cubicBezTo>
                    <a:pt x="1" y="476"/>
                    <a:pt x="177" y="558"/>
                    <a:pt x="311" y="558"/>
                  </a:cubicBezTo>
                  <a:cubicBezTo>
                    <a:pt x="476" y="558"/>
                    <a:pt x="569" y="434"/>
                    <a:pt x="569" y="259"/>
                  </a:cubicBezTo>
                  <a:cubicBezTo>
                    <a:pt x="56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42"/>
            <p:cNvSpPr/>
            <p:nvPr/>
          </p:nvSpPr>
          <p:spPr>
            <a:xfrm>
              <a:off x="381300" y="2890425"/>
              <a:ext cx="7525" cy="7525"/>
            </a:xfrm>
            <a:custGeom>
              <a:rect b="b" l="l" r="r" t="t"/>
              <a:pathLst>
                <a:path extrusionOk="0" h="301" w="301">
                  <a:moveTo>
                    <a:pt x="259" y="1"/>
                  </a:moveTo>
                  <a:lnTo>
                    <a:pt x="1" y="42"/>
                  </a:lnTo>
                  <a:lnTo>
                    <a:pt x="1" y="301"/>
                  </a:lnTo>
                  <a:lnTo>
                    <a:pt x="94" y="301"/>
                  </a:lnTo>
                  <a:cubicBezTo>
                    <a:pt x="218" y="259"/>
                    <a:pt x="301"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42"/>
            <p:cNvSpPr/>
            <p:nvPr/>
          </p:nvSpPr>
          <p:spPr>
            <a:xfrm>
              <a:off x="443850" y="2885000"/>
              <a:ext cx="14000" cy="7525"/>
            </a:xfrm>
            <a:custGeom>
              <a:rect b="b" l="l" r="r" t="t"/>
              <a:pathLst>
                <a:path extrusionOk="0" h="301" w="560">
                  <a:moveTo>
                    <a:pt x="559" y="1"/>
                  </a:moveTo>
                  <a:lnTo>
                    <a:pt x="1" y="42"/>
                  </a:lnTo>
                  <a:cubicBezTo>
                    <a:pt x="1" y="218"/>
                    <a:pt x="125" y="300"/>
                    <a:pt x="301" y="300"/>
                  </a:cubicBezTo>
                  <a:cubicBezTo>
                    <a:pt x="435" y="300"/>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42"/>
            <p:cNvSpPr/>
            <p:nvPr/>
          </p:nvSpPr>
          <p:spPr>
            <a:xfrm>
              <a:off x="523475" y="3012175"/>
              <a:ext cx="6475" cy="7525"/>
            </a:xfrm>
            <a:custGeom>
              <a:rect b="b" l="l" r="r" t="t"/>
              <a:pathLst>
                <a:path extrusionOk="0" h="301" w="259">
                  <a:moveTo>
                    <a:pt x="259" y="0"/>
                  </a:moveTo>
                  <a:cubicBezTo>
                    <a:pt x="176" y="0"/>
                    <a:pt x="135" y="42"/>
                    <a:pt x="93" y="42"/>
                  </a:cubicBezTo>
                  <a:cubicBezTo>
                    <a:pt x="42" y="124"/>
                    <a:pt x="0" y="218"/>
                    <a:pt x="0" y="300"/>
                  </a:cubicBez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42"/>
            <p:cNvSpPr/>
            <p:nvPr/>
          </p:nvSpPr>
          <p:spPr>
            <a:xfrm>
              <a:off x="518050" y="2943150"/>
              <a:ext cx="7775" cy="14000"/>
            </a:xfrm>
            <a:custGeom>
              <a:rect b="b" l="l" r="r" t="t"/>
              <a:pathLst>
                <a:path extrusionOk="0" h="560" w="311">
                  <a:moveTo>
                    <a:pt x="217" y="1"/>
                  </a:moveTo>
                  <a:cubicBezTo>
                    <a:pt x="93" y="42"/>
                    <a:pt x="0" y="177"/>
                    <a:pt x="0" y="301"/>
                  </a:cubicBezTo>
                  <a:cubicBezTo>
                    <a:pt x="0" y="394"/>
                    <a:pt x="93" y="476"/>
                    <a:pt x="176" y="518"/>
                  </a:cubicBezTo>
                  <a:cubicBezTo>
                    <a:pt x="217" y="559"/>
                    <a:pt x="259" y="559"/>
                    <a:pt x="31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42"/>
            <p:cNvSpPr/>
            <p:nvPr/>
          </p:nvSpPr>
          <p:spPr>
            <a:xfrm>
              <a:off x="512875" y="2880875"/>
              <a:ext cx="7525" cy="6675"/>
            </a:xfrm>
            <a:custGeom>
              <a:rect b="b" l="l" r="r" t="t"/>
              <a:pathLst>
                <a:path extrusionOk="0" h="267" w="301">
                  <a:moveTo>
                    <a:pt x="0" y="0"/>
                  </a:moveTo>
                  <a:cubicBezTo>
                    <a:pt x="0" y="145"/>
                    <a:pt x="96" y="266"/>
                    <a:pt x="237" y="266"/>
                  </a:cubicBezTo>
                  <a:cubicBezTo>
                    <a:pt x="257" y="266"/>
                    <a:pt x="278" y="264"/>
                    <a:pt x="30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42"/>
            <p:cNvSpPr/>
            <p:nvPr/>
          </p:nvSpPr>
          <p:spPr>
            <a:xfrm>
              <a:off x="253100" y="3033425"/>
              <a:ext cx="7775" cy="6700"/>
            </a:xfrm>
            <a:custGeom>
              <a:rect b="b" l="l" r="r" t="t"/>
              <a:pathLst>
                <a:path extrusionOk="0" h="268" w="311">
                  <a:moveTo>
                    <a:pt x="51" y="1"/>
                  </a:moveTo>
                  <a:cubicBezTo>
                    <a:pt x="34" y="1"/>
                    <a:pt x="18" y="3"/>
                    <a:pt x="1" y="9"/>
                  </a:cubicBezTo>
                  <a:lnTo>
                    <a:pt x="1" y="267"/>
                  </a:lnTo>
                  <a:lnTo>
                    <a:pt x="311" y="226"/>
                  </a:lnTo>
                  <a:cubicBezTo>
                    <a:pt x="266" y="117"/>
                    <a:pt x="165" y="1"/>
                    <a:pt x="5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42"/>
            <p:cNvSpPr/>
            <p:nvPr/>
          </p:nvSpPr>
          <p:spPr>
            <a:xfrm>
              <a:off x="255425" y="2970050"/>
              <a:ext cx="25" cy="2350"/>
            </a:xfrm>
            <a:custGeom>
              <a:rect b="b" l="l" r="r" t="t"/>
              <a:pathLst>
                <a:path extrusionOk="0" h="94" w="1">
                  <a:moveTo>
                    <a:pt x="1" y="0"/>
                  </a:moveTo>
                  <a:lnTo>
                    <a:pt x="1" y="93"/>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42"/>
            <p:cNvSpPr/>
            <p:nvPr/>
          </p:nvSpPr>
          <p:spPr>
            <a:xfrm>
              <a:off x="315650" y="3028200"/>
              <a:ext cx="14000" cy="7775"/>
            </a:xfrm>
            <a:custGeom>
              <a:rect b="b" l="l" r="r" t="t"/>
              <a:pathLst>
                <a:path extrusionOk="0" h="311" w="560">
                  <a:moveTo>
                    <a:pt x="259" y="0"/>
                  </a:moveTo>
                  <a:cubicBezTo>
                    <a:pt x="83" y="0"/>
                    <a:pt x="1" y="135"/>
                    <a:pt x="1" y="311"/>
                  </a:cubicBezTo>
                  <a:lnTo>
                    <a:pt x="559" y="259"/>
                  </a:lnTo>
                  <a:cubicBezTo>
                    <a:pt x="559" y="135"/>
                    <a:pt x="476" y="93"/>
                    <a:pt x="4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42"/>
            <p:cNvSpPr/>
            <p:nvPr/>
          </p:nvSpPr>
          <p:spPr>
            <a:xfrm>
              <a:off x="310225" y="2958400"/>
              <a:ext cx="13975" cy="14175"/>
            </a:xfrm>
            <a:custGeom>
              <a:rect b="b" l="l" r="r" t="t"/>
              <a:pathLst>
                <a:path extrusionOk="0" h="567" w="559">
                  <a:moveTo>
                    <a:pt x="259" y="1"/>
                  </a:moveTo>
                  <a:cubicBezTo>
                    <a:pt x="94" y="42"/>
                    <a:pt x="1" y="166"/>
                    <a:pt x="1" y="301"/>
                  </a:cubicBezTo>
                  <a:cubicBezTo>
                    <a:pt x="1" y="446"/>
                    <a:pt x="104" y="567"/>
                    <a:pt x="241" y="567"/>
                  </a:cubicBezTo>
                  <a:cubicBezTo>
                    <a:pt x="260" y="567"/>
                    <a:pt x="280" y="564"/>
                    <a:pt x="300"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42"/>
            <p:cNvSpPr/>
            <p:nvPr/>
          </p:nvSpPr>
          <p:spPr>
            <a:xfrm>
              <a:off x="272500" y="2926925"/>
              <a:ext cx="15275" cy="14200"/>
            </a:xfrm>
            <a:custGeom>
              <a:rect b="b" l="l" r="r" t="t"/>
              <a:pathLst>
                <a:path extrusionOk="0" h="568" w="611">
                  <a:moveTo>
                    <a:pt x="325" y="1"/>
                  </a:moveTo>
                  <a:cubicBezTo>
                    <a:pt x="304" y="1"/>
                    <a:pt x="282" y="3"/>
                    <a:pt x="259" y="9"/>
                  </a:cubicBezTo>
                  <a:cubicBezTo>
                    <a:pt x="134" y="9"/>
                    <a:pt x="0" y="133"/>
                    <a:pt x="0" y="309"/>
                  </a:cubicBezTo>
                  <a:cubicBezTo>
                    <a:pt x="52" y="433"/>
                    <a:pt x="176" y="567"/>
                    <a:pt x="310" y="567"/>
                  </a:cubicBezTo>
                  <a:cubicBezTo>
                    <a:pt x="476" y="526"/>
                    <a:pt x="610" y="391"/>
                    <a:pt x="569" y="267"/>
                  </a:cubicBezTo>
                  <a:cubicBezTo>
                    <a:pt x="569" y="115"/>
                    <a:pt x="467"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42"/>
            <p:cNvSpPr/>
            <p:nvPr/>
          </p:nvSpPr>
          <p:spPr>
            <a:xfrm>
              <a:off x="277925" y="2995900"/>
              <a:ext cx="15275" cy="14225"/>
            </a:xfrm>
            <a:custGeom>
              <a:rect b="b" l="l" r="r" t="t"/>
              <a:pathLst>
                <a:path extrusionOk="0" h="569" w="611">
                  <a:moveTo>
                    <a:pt x="259" y="0"/>
                  </a:moveTo>
                  <a:cubicBezTo>
                    <a:pt x="135" y="0"/>
                    <a:pt x="0" y="134"/>
                    <a:pt x="0" y="310"/>
                  </a:cubicBezTo>
                  <a:cubicBezTo>
                    <a:pt x="42" y="434"/>
                    <a:pt x="176" y="569"/>
                    <a:pt x="300" y="569"/>
                  </a:cubicBezTo>
                  <a:cubicBezTo>
                    <a:pt x="476" y="569"/>
                    <a:pt x="610" y="393"/>
                    <a:pt x="559" y="259"/>
                  </a:cubicBezTo>
                  <a:cubicBezTo>
                    <a:pt x="559" y="93"/>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42"/>
            <p:cNvSpPr/>
            <p:nvPr/>
          </p:nvSpPr>
          <p:spPr>
            <a:xfrm>
              <a:off x="342525" y="2921700"/>
              <a:ext cx="14000" cy="14000"/>
            </a:xfrm>
            <a:custGeom>
              <a:rect b="b" l="l" r="r" t="t"/>
              <a:pathLst>
                <a:path extrusionOk="0" h="560" w="560">
                  <a:moveTo>
                    <a:pt x="259" y="1"/>
                  </a:moveTo>
                  <a:cubicBezTo>
                    <a:pt x="94" y="1"/>
                    <a:pt x="1" y="125"/>
                    <a:pt x="1" y="301"/>
                  </a:cubicBezTo>
                  <a:cubicBezTo>
                    <a:pt x="1" y="435"/>
                    <a:pt x="135" y="559"/>
                    <a:pt x="301" y="559"/>
                  </a:cubicBezTo>
                  <a:cubicBezTo>
                    <a:pt x="435" y="518"/>
                    <a:pt x="559" y="383"/>
                    <a:pt x="559" y="259"/>
                  </a:cubicBezTo>
                  <a:cubicBezTo>
                    <a:pt x="518" y="83"/>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42"/>
            <p:cNvSpPr/>
            <p:nvPr/>
          </p:nvSpPr>
          <p:spPr>
            <a:xfrm>
              <a:off x="346925" y="2990725"/>
              <a:ext cx="15025" cy="13975"/>
            </a:xfrm>
            <a:custGeom>
              <a:rect b="b" l="l" r="r" t="t"/>
              <a:pathLst>
                <a:path extrusionOk="0" h="559" w="601">
                  <a:moveTo>
                    <a:pt x="301" y="0"/>
                  </a:moveTo>
                  <a:cubicBezTo>
                    <a:pt x="125" y="0"/>
                    <a:pt x="1" y="124"/>
                    <a:pt x="42" y="300"/>
                  </a:cubicBezTo>
                  <a:cubicBezTo>
                    <a:pt x="42" y="466"/>
                    <a:pt x="176" y="559"/>
                    <a:pt x="342" y="559"/>
                  </a:cubicBezTo>
                  <a:cubicBezTo>
                    <a:pt x="476" y="559"/>
                    <a:pt x="600" y="424"/>
                    <a:pt x="600" y="259"/>
                  </a:cubicBezTo>
                  <a:cubicBezTo>
                    <a:pt x="559" y="83"/>
                    <a:pt x="435"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42"/>
            <p:cNvSpPr/>
            <p:nvPr/>
          </p:nvSpPr>
          <p:spPr>
            <a:xfrm>
              <a:off x="304800" y="2895850"/>
              <a:ext cx="14250" cy="7525"/>
            </a:xfrm>
            <a:custGeom>
              <a:rect b="b" l="l" r="r" t="t"/>
              <a:pathLst>
                <a:path extrusionOk="0" h="301" w="570">
                  <a:moveTo>
                    <a:pt x="569" y="1"/>
                  </a:moveTo>
                  <a:lnTo>
                    <a:pt x="0" y="42"/>
                  </a:lnTo>
                  <a:cubicBezTo>
                    <a:pt x="0" y="218"/>
                    <a:pt x="176" y="301"/>
                    <a:pt x="311" y="301"/>
                  </a:cubicBezTo>
                  <a:cubicBezTo>
                    <a:pt x="476" y="301"/>
                    <a:pt x="569" y="177"/>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42"/>
            <p:cNvSpPr/>
            <p:nvPr/>
          </p:nvSpPr>
          <p:spPr>
            <a:xfrm>
              <a:off x="384675" y="3023025"/>
              <a:ext cx="7525" cy="7525"/>
            </a:xfrm>
            <a:custGeom>
              <a:rect b="b" l="l" r="r" t="t"/>
              <a:pathLst>
                <a:path extrusionOk="0" h="301" w="301">
                  <a:moveTo>
                    <a:pt x="259" y="1"/>
                  </a:moveTo>
                  <a:cubicBezTo>
                    <a:pt x="217" y="1"/>
                    <a:pt x="166" y="1"/>
                    <a:pt x="124" y="42"/>
                  </a:cubicBezTo>
                  <a:cubicBezTo>
                    <a:pt x="42" y="83"/>
                    <a:pt x="0" y="166"/>
                    <a:pt x="0" y="207"/>
                  </a:cubicBezTo>
                  <a:lnTo>
                    <a:pt x="0" y="300"/>
                  </a:ln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42"/>
            <p:cNvSpPr/>
            <p:nvPr/>
          </p:nvSpPr>
          <p:spPr>
            <a:xfrm>
              <a:off x="379250" y="2952975"/>
              <a:ext cx="7500" cy="14000"/>
            </a:xfrm>
            <a:custGeom>
              <a:rect b="b" l="l" r="r" t="t"/>
              <a:pathLst>
                <a:path extrusionOk="0" h="560" w="300">
                  <a:moveTo>
                    <a:pt x="259" y="1"/>
                  </a:moveTo>
                  <a:cubicBezTo>
                    <a:pt x="217" y="42"/>
                    <a:pt x="176" y="42"/>
                    <a:pt x="124" y="83"/>
                  </a:cubicBezTo>
                  <a:cubicBezTo>
                    <a:pt x="41" y="125"/>
                    <a:pt x="0" y="218"/>
                    <a:pt x="0" y="301"/>
                  </a:cubicBezTo>
                  <a:cubicBezTo>
                    <a:pt x="41" y="42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42"/>
            <p:cNvSpPr/>
            <p:nvPr/>
          </p:nvSpPr>
          <p:spPr>
            <a:xfrm>
              <a:off x="373800" y="2891475"/>
              <a:ext cx="7525" cy="6475"/>
            </a:xfrm>
            <a:custGeom>
              <a:rect b="b" l="l" r="r" t="t"/>
              <a:pathLst>
                <a:path extrusionOk="0" h="259" w="301">
                  <a:moveTo>
                    <a:pt x="1" y="0"/>
                  </a:moveTo>
                  <a:lnTo>
                    <a:pt x="42" y="41"/>
                  </a:lnTo>
                  <a:cubicBezTo>
                    <a:pt x="42" y="134"/>
                    <a:pt x="84" y="176"/>
                    <a:pt x="177" y="217"/>
                  </a:cubicBezTo>
                  <a:cubicBezTo>
                    <a:pt x="218" y="259"/>
                    <a:pt x="259" y="259"/>
                    <a:pt x="301" y="259"/>
                  </a:cubicBez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42"/>
            <p:cNvSpPr/>
            <p:nvPr/>
          </p:nvSpPr>
          <p:spPr>
            <a:xfrm>
              <a:off x="251025" y="3033625"/>
              <a:ext cx="2100" cy="6500"/>
            </a:xfrm>
            <a:custGeom>
              <a:rect b="b" l="l" r="r" t="t"/>
              <a:pathLst>
                <a:path extrusionOk="0" h="260" w="84">
                  <a:moveTo>
                    <a:pt x="42" y="1"/>
                  </a:moveTo>
                  <a:lnTo>
                    <a:pt x="1" y="259"/>
                  </a:lnTo>
                  <a:lnTo>
                    <a:pt x="84" y="259"/>
                  </a:lnTo>
                  <a:lnTo>
                    <a:pt x="8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42"/>
            <p:cNvSpPr/>
            <p:nvPr/>
          </p:nvSpPr>
          <p:spPr>
            <a:xfrm>
              <a:off x="1478800" y="2667625"/>
              <a:ext cx="6475" cy="6475"/>
            </a:xfrm>
            <a:custGeom>
              <a:rect b="b" l="l" r="r" t="t"/>
              <a:pathLst>
                <a:path extrusionOk="0" h="259" w="259">
                  <a:moveTo>
                    <a:pt x="259" y="0"/>
                  </a:moveTo>
                  <a:lnTo>
                    <a:pt x="0" y="42"/>
                  </a:lnTo>
                  <a:lnTo>
                    <a:pt x="0" y="259"/>
                  </a:lnTo>
                  <a:lnTo>
                    <a:pt x="259" y="125"/>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42"/>
            <p:cNvSpPr/>
            <p:nvPr/>
          </p:nvSpPr>
          <p:spPr>
            <a:xfrm>
              <a:off x="1344125" y="2741350"/>
              <a:ext cx="2350" cy="475"/>
            </a:xfrm>
            <a:custGeom>
              <a:rect b="b" l="l" r="r" t="t"/>
              <a:pathLst>
                <a:path extrusionOk="0" h="19" w="94">
                  <a:moveTo>
                    <a:pt x="32" y="0"/>
                  </a:moveTo>
                  <a:cubicBezTo>
                    <a:pt x="24" y="0"/>
                    <a:pt x="14" y="5"/>
                    <a:pt x="1" y="19"/>
                  </a:cubicBezTo>
                  <a:lnTo>
                    <a:pt x="94" y="19"/>
                  </a:lnTo>
                  <a:cubicBezTo>
                    <a:pt x="59" y="19"/>
                    <a:pt x="48" y="0"/>
                    <a:pt x="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42"/>
            <p:cNvSpPr/>
            <p:nvPr/>
          </p:nvSpPr>
          <p:spPr>
            <a:xfrm>
              <a:off x="1369975" y="2704075"/>
              <a:ext cx="13975" cy="13975"/>
            </a:xfrm>
            <a:custGeom>
              <a:rect b="b" l="l" r="r" t="t"/>
              <a:pathLst>
                <a:path extrusionOk="0" h="559" w="559">
                  <a:moveTo>
                    <a:pt x="259" y="0"/>
                  </a:moveTo>
                  <a:cubicBezTo>
                    <a:pt x="135" y="0"/>
                    <a:pt x="1" y="135"/>
                    <a:pt x="1" y="300"/>
                  </a:cubicBezTo>
                  <a:cubicBezTo>
                    <a:pt x="1" y="435"/>
                    <a:pt x="176" y="559"/>
                    <a:pt x="300" y="559"/>
                  </a:cubicBezTo>
                  <a:cubicBezTo>
                    <a:pt x="476" y="559"/>
                    <a:pt x="559" y="393"/>
                    <a:pt x="559" y="259"/>
                  </a:cubicBezTo>
                  <a:cubicBezTo>
                    <a:pt x="559" y="9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42"/>
            <p:cNvSpPr/>
            <p:nvPr/>
          </p:nvSpPr>
          <p:spPr>
            <a:xfrm>
              <a:off x="1340000" y="2678225"/>
              <a:ext cx="7525" cy="7525"/>
            </a:xfrm>
            <a:custGeom>
              <a:rect b="b" l="l" r="r" t="t"/>
              <a:pathLst>
                <a:path extrusionOk="0" h="301" w="301">
                  <a:moveTo>
                    <a:pt x="259" y="0"/>
                  </a:moveTo>
                  <a:lnTo>
                    <a:pt x="0" y="42"/>
                  </a:lnTo>
                  <a:lnTo>
                    <a:pt x="42" y="300"/>
                  </a:lnTo>
                  <a:lnTo>
                    <a:pt x="83" y="300"/>
                  </a:lnTo>
                  <a:cubicBezTo>
                    <a:pt x="124" y="259"/>
                    <a:pt x="207" y="218"/>
                    <a:pt x="259" y="176"/>
                  </a:cubicBezTo>
                  <a:cubicBezTo>
                    <a:pt x="259" y="135"/>
                    <a:pt x="300" y="93"/>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42"/>
            <p:cNvSpPr/>
            <p:nvPr/>
          </p:nvSpPr>
          <p:spPr>
            <a:xfrm>
              <a:off x="1402275" y="2672800"/>
              <a:ext cx="14000" cy="7775"/>
            </a:xfrm>
            <a:custGeom>
              <a:rect b="b" l="l" r="r" t="t"/>
              <a:pathLst>
                <a:path extrusionOk="0" h="311" w="560">
                  <a:moveTo>
                    <a:pt x="559" y="0"/>
                  </a:moveTo>
                  <a:lnTo>
                    <a:pt x="1" y="52"/>
                  </a:lnTo>
                  <a:lnTo>
                    <a:pt x="1" y="135"/>
                  </a:lnTo>
                  <a:cubicBezTo>
                    <a:pt x="42" y="217"/>
                    <a:pt x="177" y="310"/>
                    <a:pt x="301" y="310"/>
                  </a:cubicBezTo>
                  <a:cubicBezTo>
                    <a:pt x="435" y="31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42"/>
            <p:cNvSpPr/>
            <p:nvPr/>
          </p:nvSpPr>
          <p:spPr>
            <a:xfrm>
              <a:off x="1471300" y="2668650"/>
              <a:ext cx="7525" cy="6500"/>
            </a:xfrm>
            <a:custGeom>
              <a:rect b="b" l="l" r="r" t="t"/>
              <a:pathLst>
                <a:path extrusionOk="0" h="260" w="301">
                  <a:moveTo>
                    <a:pt x="0" y="1"/>
                  </a:moveTo>
                  <a:cubicBezTo>
                    <a:pt x="0" y="125"/>
                    <a:pt x="83" y="218"/>
                    <a:pt x="218" y="259"/>
                  </a:cubicBezTo>
                  <a:lnTo>
                    <a:pt x="300" y="218"/>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42"/>
            <p:cNvSpPr/>
            <p:nvPr/>
          </p:nvSpPr>
          <p:spPr>
            <a:xfrm>
              <a:off x="1206350" y="2751625"/>
              <a:ext cx="7525" cy="13975"/>
            </a:xfrm>
            <a:custGeom>
              <a:rect b="b" l="l" r="r" t="t"/>
              <a:pathLst>
                <a:path extrusionOk="0" h="559" w="301">
                  <a:moveTo>
                    <a:pt x="1" y="1"/>
                  </a:moveTo>
                  <a:lnTo>
                    <a:pt x="42" y="559"/>
                  </a:lnTo>
                  <a:lnTo>
                    <a:pt x="84" y="559"/>
                  </a:lnTo>
                  <a:cubicBezTo>
                    <a:pt x="218" y="518"/>
                    <a:pt x="301" y="383"/>
                    <a:pt x="301" y="259"/>
                  </a:cubicBezTo>
                  <a:cubicBezTo>
                    <a:pt x="301" y="125"/>
                    <a:pt x="12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42"/>
            <p:cNvSpPr/>
            <p:nvPr/>
          </p:nvSpPr>
          <p:spPr>
            <a:xfrm>
              <a:off x="1268925" y="2746200"/>
              <a:ext cx="13975" cy="14175"/>
            </a:xfrm>
            <a:custGeom>
              <a:rect b="b" l="l" r="r" t="t"/>
              <a:pathLst>
                <a:path extrusionOk="0" h="567" w="559">
                  <a:moveTo>
                    <a:pt x="259" y="1"/>
                  </a:moveTo>
                  <a:cubicBezTo>
                    <a:pt x="124" y="42"/>
                    <a:pt x="0" y="166"/>
                    <a:pt x="0" y="300"/>
                  </a:cubicBezTo>
                  <a:cubicBezTo>
                    <a:pt x="0" y="453"/>
                    <a:pt x="125" y="567"/>
                    <a:pt x="246" y="567"/>
                  </a:cubicBezTo>
                  <a:cubicBezTo>
                    <a:pt x="264" y="567"/>
                    <a:pt x="282" y="564"/>
                    <a:pt x="300" y="559"/>
                  </a:cubicBezTo>
                  <a:cubicBezTo>
                    <a:pt x="465" y="559"/>
                    <a:pt x="558" y="424"/>
                    <a:pt x="558" y="259"/>
                  </a:cubicBezTo>
                  <a:cubicBezTo>
                    <a:pt x="558"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42"/>
            <p:cNvSpPr/>
            <p:nvPr/>
          </p:nvSpPr>
          <p:spPr>
            <a:xfrm>
              <a:off x="1231175" y="2714725"/>
              <a:ext cx="15025" cy="14175"/>
            </a:xfrm>
            <a:custGeom>
              <a:rect b="b" l="l" r="r" t="t"/>
              <a:pathLst>
                <a:path extrusionOk="0" h="567" w="601">
                  <a:moveTo>
                    <a:pt x="349" y="1"/>
                  </a:moveTo>
                  <a:cubicBezTo>
                    <a:pt x="333" y="1"/>
                    <a:pt x="317" y="3"/>
                    <a:pt x="300" y="9"/>
                  </a:cubicBezTo>
                  <a:cubicBezTo>
                    <a:pt x="125" y="9"/>
                    <a:pt x="1" y="133"/>
                    <a:pt x="42" y="308"/>
                  </a:cubicBezTo>
                  <a:cubicBezTo>
                    <a:pt x="42" y="443"/>
                    <a:pt x="166" y="567"/>
                    <a:pt x="342" y="567"/>
                  </a:cubicBezTo>
                  <a:cubicBezTo>
                    <a:pt x="476" y="525"/>
                    <a:pt x="600" y="391"/>
                    <a:pt x="600" y="267"/>
                  </a:cubicBezTo>
                  <a:cubicBezTo>
                    <a:pt x="564" y="114"/>
                    <a:pt x="458" y="1"/>
                    <a:pt x="34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42"/>
            <p:cNvSpPr/>
            <p:nvPr/>
          </p:nvSpPr>
          <p:spPr>
            <a:xfrm>
              <a:off x="1236600" y="2783950"/>
              <a:ext cx="13975" cy="11650"/>
            </a:xfrm>
            <a:custGeom>
              <a:rect b="b" l="l" r="r" t="t"/>
              <a:pathLst>
                <a:path extrusionOk="0" h="466" w="559">
                  <a:moveTo>
                    <a:pt x="259" y="0"/>
                  </a:moveTo>
                  <a:cubicBezTo>
                    <a:pt x="125" y="0"/>
                    <a:pt x="1" y="124"/>
                    <a:pt x="42" y="300"/>
                  </a:cubicBezTo>
                  <a:cubicBezTo>
                    <a:pt x="42" y="383"/>
                    <a:pt x="42" y="424"/>
                    <a:pt x="125" y="465"/>
                  </a:cubicBezTo>
                  <a:lnTo>
                    <a:pt x="559" y="259"/>
                  </a:lnTo>
                  <a:cubicBezTo>
                    <a:pt x="559" y="83"/>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42"/>
            <p:cNvSpPr/>
            <p:nvPr/>
          </p:nvSpPr>
          <p:spPr>
            <a:xfrm>
              <a:off x="1301225" y="2709500"/>
              <a:ext cx="13975" cy="13975"/>
            </a:xfrm>
            <a:custGeom>
              <a:rect b="b" l="l" r="r" t="t"/>
              <a:pathLst>
                <a:path extrusionOk="0" h="559" w="559">
                  <a:moveTo>
                    <a:pt x="259" y="0"/>
                  </a:moveTo>
                  <a:cubicBezTo>
                    <a:pt x="83" y="0"/>
                    <a:pt x="0" y="135"/>
                    <a:pt x="0" y="300"/>
                  </a:cubicBezTo>
                  <a:cubicBezTo>
                    <a:pt x="0" y="435"/>
                    <a:pt x="124" y="559"/>
                    <a:pt x="300" y="559"/>
                  </a:cubicBezTo>
                  <a:cubicBezTo>
                    <a:pt x="424" y="517"/>
                    <a:pt x="559" y="393"/>
                    <a:pt x="559" y="259"/>
                  </a:cubicBezTo>
                  <a:cubicBezTo>
                    <a:pt x="559"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42"/>
            <p:cNvSpPr/>
            <p:nvPr/>
          </p:nvSpPr>
          <p:spPr>
            <a:xfrm>
              <a:off x="1200925" y="2689075"/>
              <a:ext cx="7525" cy="7525"/>
            </a:xfrm>
            <a:custGeom>
              <a:rect b="b" l="l" r="r" t="t"/>
              <a:pathLst>
                <a:path extrusionOk="0" h="301" w="301">
                  <a:moveTo>
                    <a:pt x="1" y="1"/>
                  </a:moveTo>
                  <a:lnTo>
                    <a:pt x="42" y="300"/>
                  </a:lnTo>
                  <a:lnTo>
                    <a:pt x="84" y="300"/>
                  </a:lnTo>
                  <a:cubicBezTo>
                    <a:pt x="218" y="259"/>
                    <a:pt x="301" y="125"/>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42"/>
            <p:cNvSpPr/>
            <p:nvPr/>
          </p:nvSpPr>
          <p:spPr>
            <a:xfrm>
              <a:off x="1263475" y="2683650"/>
              <a:ext cx="14000" cy="7525"/>
            </a:xfrm>
            <a:custGeom>
              <a:rect b="b" l="l" r="r" t="t"/>
              <a:pathLst>
                <a:path extrusionOk="0" h="301" w="560">
                  <a:moveTo>
                    <a:pt x="559" y="1"/>
                  </a:moveTo>
                  <a:lnTo>
                    <a:pt x="1" y="42"/>
                  </a:lnTo>
                  <a:cubicBezTo>
                    <a:pt x="42" y="218"/>
                    <a:pt x="166" y="300"/>
                    <a:pt x="301" y="300"/>
                  </a:cubicBezTo>
                  <a:cubicBezTo>
                    <a:pt x="477" y="300"/>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42"/>
            <p:cNvSpPr/>
            <p:nvPr/>
          </p:nvSpPr>
          <p:spPr>
            <a:xfrm>
              <a:off x="1338700" y="2741800"/>
              <a:ext cx="6500" cy="3400"/>
            </a:xfrm>
            <a:custGeom>
              <a:rect b="b" l="l" r="r" t="t"/>
              <a:pathLst>
                <a:path extrusionOk="0" h="136" w="260">
                  <a:moveTo>
                    <a:pt x="218" y="1"/>
                  </a:moveTo>
                  <a:cubicBezTo>
                    <a:pt x="176" y="1"/>
                    <a:pt x="135" y="1"/>
                    <a:pt x="94" y="42"/>
                  </a:cubicBezTo>
                  <a:cubicBezTo>
                    <a:pt x="52" y="42"/>
                    <a:pt x="52" y="84"/>
                    <a:pt x="1" y="135"/>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42"/>
            <p:cNvSpPr/>
            <p:nvPr/>
          </p:nvSpPr>
          <p:spPr>
            <a:xfrm>
              <a:off x="1333525" y="2679250"/>
              <a:ext cx="7525" cy="6500"/>
            </a:xfrm>
            <a:custGeom>
              <a:rect b="b" l="l" r="r" t="t"/>
              <a:pathLst>
                <a:path extrusionOk="0" h="260" w="301">
                  <a:moveTo>
                    <a:pt x="1" y="1"/>
                  </a:moveTo>
                  <a:cubicBezTo>
                    <a:pt x="1" y="177"/>
                    <a:pt x="125" y="259"/>
                    <a:pt x="301"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42"/>
            <p:cNvSpPr/>
            <p:nvPr/>
          </p:nvSpPr>
          <p:spPr>
            <a:xfrm>
              <a:off x="1072725" y="2831250"/>
              <a:ext cx="7525" cy="7500"/>
            </a:xfrm>
            <a:custGeom>
              <a:rect b="b" l="l" r="r" t="t"/>
              <a:pathLst>
                <a:path extrusionOk="0" h="300" w="301">
                  <a:moveTo>
                    <a:pt x="1" y="0"/>
                  </a:moveTo>
                  <a:lnTo>
                    <a:pt x="42" y="300"/>
                  </a:lnTo>
                  <a:lnTo>
                    <a:pt x="301" y="259"/>
                  </a:lnTo>
                  <a:cubicBezTo>
                    <a:pt x="301" y="176"/>
                    <a:pt x="259" y="83"/>
                    <a:pt x="176" y="41"/>
                  </a:cubicBezTo>
                  <a:cubicBezTo>
                    <a:pt x="135" y="41"/>
                    <a:pt x="94"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42"/>
            <p:cNvSpPr/>
            <p:nvPr/>
          </p:nvSpPr>
          <p:spPr>
            <a:xfrm>
              <a:off x="1067300" y="2762225"/>
              <a:ext cx="7775" cy="13975"/>
            </a:xfrm>
            <a:custGeom>
              <a:rect b="b" l="l" r="r" t="t"/>
              <a:pathLst>
                <a:path extrusionOk="0" h="559" w="311">
                  <a:moveTo>
                    <a:pt x="1" y="1"/>
                  </a:moveTo>
                  <a:lnTo>
                    <a:pt x="52" y="559"/>
                  </a:lnTo>
                  <a:lnTo>
                    <a:pt x="135" y="559"/>
                  </a:lnTo>
                  <a:cubicBezTo>
                    <a:pt x="218" y="518"/>
                    <a:pt x="311" y="393"/>
                    <a:pt x="311" y="259"/>
                  </a:cubicBezTo>
                  <a:cubicBezTo>
                    <a:pt x="311" y="94"/>
                    <a:pt x="17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42"/>
            <p:cNvSpPr/>
            <p:nvPr/>
          </p:nvSpPr>
          <p:spPr>
            <a:xfrm>
              <a:off x="1135275" y="2825800"/>
              <a:ext cx="14000" cy="7525"/>
            </a:xfrm>
            <a:custGeom>
              <a:rect b="b" l="l" r="r" t="t"/>
              <a:pathLst>
                <a:path extrusionOk="0" h="301" w="560">
                  <a:moveTo>
                    <a:pt x="259" y="1"/>
                  </a:moveTo>
                  <a:cubicBezTo>
                    <a:pt x="218" y="42"/>
                    <a:pt x="125" y="42"/>
                    <a:pt x="83" y="135"/>
                  </a:cubicBezTo>
                  <a:cubicBezTo>
                    <a:pt x="42" y="177"/>
                    <a:pt x="1" y="259"/>
                    <a:pt x="42" y="301"/>
                  </a:cubicBezTo>
                  <a:lnTo>
                    <a:pt x="559" y="259"/>
                  </a:lnTo>
                  <a:cubicBezTo>
                    <a:pt x="559" y="218"/>
                    <a:pt x="559" y="177"/>
                    <a:pt x="518" y="135"/>
                  </a:cubicBezTo>
                  <a:cubicBezTo>
                    <a:pt x="476" y="42"/>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42"/>
            <p:cNvSpPr/>
            <p:nvPr/>
          </p:nvSpPr>
          <p:spPr>
            <a:xfrm>
              <a:off x="1129850" y="2756800"/>
              <a:ext cx="15025" cy="14250"/>
            </a:xfrm>
            <a:custGeom>
              <a:rect b="b" l="l" r="r" t="t"/>
              <a:pathLst>
                <a:path extrusionOk="0" h="570" w="601">
                  <a:moveTo>
                    <a:pt x="300" y="0"/>
                  </a:moveTo>
                  <a:cubicBezTo>
                    <a:pt x="135" y="0"/>
                    <a:pt x="1" y="176"/>
                    <a:pt x="42" y="311"/>
                  </a:cubicBezTo>
                  <a:cubicBezTo>
                    <a:pt x="42" y="476"/>
                    <a:pt x="176" y="569"/>
                    <a:pt x="342" y="569"/>
                  </a:cubicBezTo>
                  <a:cubicBezTo>
                    <a:pt x="476" y="569"/>
                    <a:pt x="600" y="435"/>
                    <a:pt x="600" y="259"/>
                  </a:cubicBezTo>
                  <a:cubicBezTo>
                    <a:pt x="559" y="135"/>
                    <a:pt x="435"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42"/>
            <p:cNvSpPr/>
            <p:nvPr/>
          </p:nvSpPr>
          <p:spPr>
            <a:xfrm>
              <a:off x="1093150" y="2724500"/>
              <a:ext cx="14250" cy="14425"/>
            </a:xfrm>
            <a:custGeom>
              <a:rect b="b" l="l" r="r" t="t"/>
              <a:pathLst>
                <a:path extrusionOk="0" h="577" w="570">
                  <a:moveTo>
                    <a:pt x="259" y="0"/>
                  </a:moveTo>
                  <a:cubicBezTo>
                    <a:pt x="94" y="52"/>
                    <a:pt x="0" y="176"/>
                    <a:pt x="0" y="310"/>
                  </a:cubicBezTo>
                  <a:cubicBezTo>
                    <a:pt x="0" y="455"/>
                    <a:pt x="104" y="576"/>
                    <a:pt x="247" y="576"/>
                  </a:cubicBezTo>
                  <a:cubicBezTo>
                    <a:pt x="268" y="576"/>
                    <a:pt x="289" y="574"/>
                    <a:pt x="311" y="569"/>
                  </a:cubicBezTo>
                  <a:cubicBezTo>
                    <a:pt x="476" y="569"/>
                    <a:pt x="569" y="434"/>
                    <a:pt x="569" y="259"/>
                  </a:cubicBezTo>
                  <a:cubicBezTo>
                    <a:pt x="569" y="13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42"/>
            <p:cNvSpPr/>
            <p:nvPr/>
          </p:nvSpPr>
          <p:spPr>
            <a:xfrm>
              <a:off x="1098575" y="2794350"/>
              <a:ext cx="13975" cy="14175"/>
            </a:xfrm>
            <a:custGeom>
              <a:rect b="b" l="l" r="r" t="t"/>
              <a:pathLst>
                <a:path extrusionOk="0" h="567" w="559">
                  <a:moveTo>
                    <a:pt x="310" y="0"/>
                  </a:moveTo>
                  <a:cubicBezTo>
                    <a:pt x="293" y="0"/>
                    <a:pt x="276" y="3"/>
                    <a:pt x="259" y="8"/>
                  </a:cubicBezTo>
                  <a:cubicBezTo>
                    <a:pt x="94" y="8"/>
                    <a:pt x="1" y="142"/>
                    <a:pt x="1" y="308"/>
                  </a:cubicBezTo>
                  <a:cubicBezTo>
                    <a:pt x="1" y="442"/>
                    <a:pt x="135" y="566"/>
                    <a:pt x="300" y="566"/>
                  </a:cubicBezTo>
                  <a:cubicBezTo>
                    <a:pt x="435" y="525"/>
                    <a:pt x="559" y="401"/>
                    <a:pt x="559" y="266"/>
                  </a:cubicBezTo>
                  <a:cubicBezTo>
                    <a:pt x="559" y="122"/>
                    <a:pt x="432" y="0"/>
                    <a:pt x="31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42"/>
            <p:cNvSpPr/>
            <p:nvPr/>
          </p:nvSpPr>
          <p:spPr>
            <a:xfrm>
              <a:off x="1162175" y="2720150"/>
              <a:ext cx="13975" cy="13350"/>
            </a:xfrm>
            <a:custGeom>
              <a:rect b="b" l="l" r="r" t="t"/>
              <a:pathLst>
                <a:path extrusionOk="0" h="534" w="559">
                  <a:moveTo>
                    <a:pt x="325" y="1"/>
                  </a:moveTo>
                  <a:cubicBezTo>
                    <a:pt x="304" y="1"/>
                    <a:pt x="282" y="3"/>
                    <a:pt x="258" y="9"/>
                  </a:cubicBezTo>
                  <a:cubicBezTo>
                    <a:pt x="134" y="9"/>
                    <a:pt x="0" y="133"/>
                    <a:pt x="0" y="308"/>
                  </a:cubicBezTo>
                  <a:cubicBezTo>
                    <a:pt x="36" y="417"/>
                    <a:pt x="143" y="533"/>
                    <a:pt x="253" y="533"/>
                  </a:cubicBezTo>
                  <a:cubicBezTo>
                    <a:pt x="268" y="533"/>
                    <a:pt x="284" y="531"/>
                    <a:pt x="300" y="526"/>
                  </a:cubicBezTo>
                  <a:cubicBezTo>
                    <a:pt x="476" y="526"/>
                    <a:pt x="558" y="391"/>
                    <a:pt x="558" y="267"/>
                  </a:cubicBezTo>
                  <a:cubicBezTo>
                    <a:pt x="558"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42"/>
            <p:cNvSpPr/>
            <p:nvPr/>
          </p:nvSpPr>
          <p:spPr>
            <a:xfrm>
              <a:off x="1167600" y="2789100"/>
              <a:ext cx="13975" cy="14250"/>
            </a:xfrm>
            <a:custGeom>
              <a:rect b="b" l="l" r="r" t="t"/>
              <a:pathLst>
                <a:path extrusionOk="0" h="570" w="559">
                  <a:moveTo>
                    <a:pt x="259" y="1"/>
                  </a:moveTo>
                  <a:cubicBezTo>
                    <a:pt x="124" y="1"/>
                    <a:pt x="0" y="135"/>
                    <a:pt x="0" y="311"/>
                  </a:cubicBezTo>
                  <a:cubicBezTo>
                    <a:pt x="41" y="435"/>
                    <a:pt x="176" y="569"/>
                    <a:pt x="300" y="569"/>
                  </a:cubicBezTo>
                  <a:cubicBezTo>
                    <a:pt x="476" y="518"/>
                    <a:pt x="558" y="394"/>
                    <a:pt x="558" y="259"/>
                  </a:cubicBezTo>
                  <a:cubicBezTo>
                    <a:pt x="558" y="94"/>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42"/>
            <p:cNvSpPr/>
            <p:nvPr/>
          </p:nvSpPr>
          <p:spPr>
            <a:xfrm>
              <a:off x="1063175" y="2699925"/>
              <a:ext cx="7525" cy="7525"/>
            </a:xfrm>
            <a:custGeom>
              <a:rect b="b" l="l" r="r" t="t"/>
              <a:pathLst>
                <a:path extrusionOk="0" h="301" w="301">
                  <a:moveTo>
                    <a:pt x="0" y="1"/>
                  </a:moveTo>
                  <a:lnTo>
                    <a:pt x="0" y="301"/>
                  </a:lnTo>
                  <a:cubicBezTo>
                    <a:pt x="42" y="301"/>
                    <a:pt x="42" y="301"/>
                    <a:pt x="83" y="259"/>
                  </a:cubicBezTo>
                  <a:cubicBezTo>
                    <a:pt x="217" y="259"/>
                    <a:pt x="300"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42"/>
            <p:cNvSpPr/>
            <p:nvPr/>
          </p:nvSpPr>
          <p:spPr>
            <a:xfrm>
              <a:off x="1125450" y="2694500"/>
              <a:ext cx="14250" cy="7525"/>
            </a:xfrm>
            <a:custGeom>
              <a:rect b="b" l="l" r="r" t="t"/>
              <a:pathLst>
                <a:path extrusionOk="0" h="301" w="570">
                  <a:moveTo>
                    <a:pt x="570" y="1"/>
                  </a:moveTo>
                  <a:lnTo>
                    <a:pt x="1" y="42"/>
                  </a:lnTo>
                  <a:lnTo>
                    <a:pt x="1" y="83"/>
                  </a:lnTo>
                  <a:cubicBezTo>
                    <a:pt x="53" y="218"/>
                    <a:pt x="177" y="301"/>
                    <a:pt x="311" y="301"/>
                  </a:cubicBezTo>
                  <a:cubicBezTo>
                    <a:pt x="435" y="259"/>
                    <a:pt x="570" y="125"/>
                    <a:pt x="5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42"/>
            <p:cNvSpPr/>
            <p:nvPr/>
          </p:nvSpPr>
          <p:spPr>
            <a:xfrm>
              <a:off x="1199900" y="2751625"/>
              <a:ext cx="7525" cy="13975"/>
            </a:xfrm>
            <a:custGeom>
              <a:rect b="b" l="l" r="r" t="t"/>
              <a:pathLst>
                <a:path extrusionOk="0" h="559" w="301">
                  <a:moveTo>
                    <a:pt x="259" y="1"/>
                  </a:moveTo>
                  <a:cubicBezTo>
                    <a:pt x="218" y="1"/>
                    <a:pt x="125" y="42"/>
                    <a:pt x="83" y="83"/>
                  </a:cubicBezTo>
                  <a:cubicBezTo>
                    <a:pt x="42" y="125"/>
                    <a:pt x="1" y="207"/>
                    <a:pt x="1" y="301"/>
                  </a:cubicBezTo>
                  <a:cubicBezTo>
                    <a:pt x="1" y="425"/>
                    <a:pt x="83" y="518"/>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42"/>
            <p:cNvSpPr/>
            <p:nvPr/>
          </p:nvSpPr>
          <p:spPr>
            <a:xfrm>
              <a:off x="1194475" y="2689075"/>
              <a:ext cx="7525" cy="7525"/>
            </a:xfrm>
            <a:custGeom>
              <a:rect b="b" l="l" r="r" t="t"/>
              <a:pathLst>
                <a:path extrusionOk="0" h="301" w="301">
                  <a:moveTo>
                    <a:pt x="259" y="1"/>
                  </a:moveTo>
                  <a:lnTo>
                    <a:pt x="0" y="42"/>
                  </a:lnTo>
                  <a:lnTo>
                    <a:pt x="0" y="83"/>
                  </a:lnTo>
                  <a:cubicBezTo>
                    <a:pt x="42" y="218"/>
                    <a:pt x="176" y="300"/>
                    <a:pt x="300" y="300"/>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42"/>
            <p:cNvSpPr/>
            <p:nvPr/>
          </p:nvSpPr>
          <p:spPr>
            <a:xfrm>
              <a:off x="934975" y="2842100"/>
              <a:ext cx="7500" cy="7525"/>
            </a:xfrm>
            <a:custGeom>
              <a:rect b="b" l="l" r="r" t="t"/>
              <a:pathLst>
                <a:path extrusionOk="0" h="301" w="300">
                  <a:moveTo>
                    <a:pt x="0" y="0"/>
                  </a:moveTo>
                  <a:lnTo>
                    <a:pt x="0" y="300"/>
                  </a:lnTo>
                  <a:lnTo>
                    <a:pt x="300" y="259"/>
                  </a:lnTo>
                  <a:cubicBezTo>
                    <a:pt x="258" y="124"/>
                    <a:pt x="176" y="42"/>
                    <a:pt x="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42"/>
            <p:cNvSpPr/>
            <p:nvPr/>
          </p:nvSpPr>
          <p:spPr>
            <a:xfrm>
              <a:off x="929525" y="2773075"/>
              <a:ext cx="7525" cy="14000"/>
            </a:xfrm>
            <a:custGeom>
              <a:rect b="b" l="l" r="r" t="t"/>
              <a:pathLst>
                <a:path extrusionOk="0" h="560" w="301">
                  <a:moveTo>
                    <a:pt x="1" y="1"/>
                  </a:moveTo>
                  <a:lnTo>
                    <a:pt x="42" y="559"/>
                  </a:lnTo>
                  <a:cubicBezTo>
                    <a:pt x="42" y="559"/>
                    <a:pt x="84" y="559"/>
                    <a:pt x="84" y="518"/>
                  </a:cubicBezTo>
                  <a:cubicBezTo>
                    <a:pt x="218" y="518"/>
                    <a:pt x="301" y="383"/>
                    <a:pt x="301" y="259"/>
                  </a:cubicBezTo>
                  <a:cubicBezTo>
                    <a:pt x="259" y="84"/>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42"/>
            <p:cNvSpPr/>
            <p:nvPr/>
          </p:nvSpPr>
          <p:spPr>
            <a:xfrm>
              <a:off x="997525" y="2836675"/>
              <a:ext cx="13975" cy="7525"/>
            </a:xfrm>
            <a:custGeom>
              <a:rect b="b" l="l" r="r" t="t"/>
              <a:pathLst>
                <a:path extrusionOk="0" h="301" w="559">
                  <a:moveTo>
                    <a:pt x="259" y="0"/>
                  </a:moveTo>
                  <a:cubicBezTo>
                    <a:pt x="207" y="0"/>
                    <a:pt x="124" y="42"/>
                    <a:pt x="83" y="83"/>
                  </a:cubicBezTo>
                  <a:cubicBezTo>
                    <a:pt x="41" y="83"/>
                    <a:pt x="41" y="124"/>
                    <a:pt x="0" y="217"/>
                  </a:cubicBezTo>
                  <a:lnTo>
                    <a:pt x="0" y="300"/>
                  </a:lnTo>
                  <a:lnTo>
                    <a:pt x="558" y="259"/>
                  </a:lnTo>
                  <a:cubicBezTo>
                    <a:pt x="558" y="166"/>
                    <a:pt x="465" y="83"/>
                    <a:pt x="424" y="42"/>
                  </a:cubicBezTo>
                  <a:cubicBezTo>
                    <a:pt x="383"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42"/>
            <p:cNvSpPr/>
            <p:nvPr/>
          </p:nvSpPr>
          <p:spPr>
            <a:xfrm>
              <a:off x="992075" y="2767650"/>
              <a:ext cx="14000" cy="13975"/>
            </a:xfrm>
            <a:custGeom>
              <a:rect b="b" l="l" r="r" t="t"/>
              <a:pathLst>
                <a:path extrusionOk="0" h="559" w="560">
                  <a:moveTo>
                    <a:pt x="259" y="1"/>
                  </a:moveTo>
                  <a:cubicBezTo>
                    <a:pt x="84" y="1"/>
                    <a:pt x="1" y="135"/>
                    <a:pt x="1" y="301"/>
                  </a:cubicBezTo>
                  <a:cubicBezTo>
                    <a:pt x="1" y="435"/>
                    <a:pt x="125" y="559"/>
                    <a:pt x="301" y="559"/>
                  </a:cubicBezTo>
                  <a:cubicBezTo>
                    <a:pt x="477" y="559"/>
                    <a:pt x="559" y="394"/>
                    <a:pt x="559" y="259"/>
                  </a:cubicBezTo>
                  <a:cubicBezTo>
                    <a:pt x="559" y="83"/>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42"/>
            <p:cNvSpPr/>
            <p:nvPr/>
          </p:nvSpPr>
          <p:spPr>
            <a:xfrm>
              <a:off x="954350" y="2735350"/>
              <a:ext cx="15025" cy="13975"/>
            </a:xfrm>
            <a:custGeom>
              <a:rect b="b" l="l" r="r" t="t"/>
              <a:pathLst>
                <a:path extrusionOk="0" h="559" w="601">
                  <a:moveTo>
                    <a:pt x="259" y="0"/>
                  </a:moveTo>
                  <a:cubicBezTo>
                    <a:pt x="125" y="42"/>
                    <a:pt x="0" y="176"/>
                    <a:pt x="42" y="300"/>
                  </a:cubicBezTo>
                  <a:cubicBezTo>
                    <a:pt x="42" y="476"/>
                    <a:pt x="176" y="559"/>
                    <a:pt x="300" y="559"/>
                  </a:cubicBezTo>
                  <a:cubicBezTo>
                    <a:pt x="476" y="559"/>
                    <a:pt x="600" y="435"/>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42"/>
            <p:cNvSpPr/>
            <p:nvPr/>
          </p:nvSpPr>
          <p:spPr>
            <a:xfrm>
              <a:off x="959775" y="2805200"/>
              <a:ext cx="15025" cy="13350"/>
            </a:xfrm>
            <a:custGeom>
              <a:rect b="b" l="l" r="r" t="t"/>
              <a:pathLst>
                <a:path extrusionOk="0" h="534" w="601">
                  <a:moveTo>
                    <a:pt x="323" y="0"/>
                  </a:moveTo>
                  <a:cubicBezTo>
                    <a:pt x="303" y="0"/>
                    <a:pt x="281" y="3"/>
                    <a:pt x="259" y="8"/>
                  </a:cubicBezTo>
                  <a:cubicBezTo>
                    <a:pt x="125" y="8"/>
                    <a:pt x="1" y="132"/>
                    <a:pt x="1" y="267"/>
                  </a:cubicBezTo>
                  <a:cubicBezTo>
                    <a:pt x="37" y="419"/>
                    <a:pt x="135" y="533"/>
                    <a:pt x="248" y="533"/>
                  </a:cubicBezTo>
                  <a:cubicBezTo>
                    <a:pt x="265" y="533"/>
                    <a:pt x="283" y="531"/>
                    <a:pt x="300" y="525"/>
                  </a:cubicBezTo>
                  <a:cubicBezTo>
                    <a:pt x="476" y="525"/>
                    <a:pt x="600" y="391"/>
                    <a:pt x="559" y="225"/>
                  </a:cubicBezTo>
                  <a:cubicBezTo>
                    <a:pt x="559" y="109"/>
                    <a:pt x="458"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42"/>
            <p:cNvSpPr/>
            <p:nvPr/>
          </p:nvSpPr>
          <p:spPr>
            <a:xfrm>
              <a:off x="1024400" y="2729925"/>
              <a:ext cx="13975" cy="13975"/>
            </a:xfrm>
            <a:custGeom>
              <a:rect b="b" l="l" r="r" t="t"/>
              <a:pathLst>
                <a:path extrusionOk="0" h="559" w="559">
                  <a:moveTo>
                    <a:pt x="259" y="0"/>
                  </a:moveTo>
                  <a:cubicBezTo>
                    <a:pt x="83" y="42"/>
                    <a:pt x="0" y="176"/>
                    <a:pt x="0" y="300"/>
                  </a:cubicBezTo>
                  <a:cubicBezTo>
                    <a:pt x="0" y="476"/>
                    <a:pt x="124" y="559"/>
                    <a:pt x="300" y="559"/>
                  </a:cubicBezTo>
                  <a:cubicBezTo>
                    <a:pt x="424" y="559"/>
                    <a:pt x="559" y="434"/>
                    <a:pt x="559" y="259"/>
                  </a:cubicBezTo>
                  <a:cubicBezTo>
                    <a:pt x="517"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42"/>
            <p:cNvSpPr/>
            <p:nvPr/>
          </p:nvSpPr>
          <p:spPr>
            <a:xfrm>
              <a:off x="1028525" y="2799775"/>
              <a:ext cx="15275" cy="14175"/>
            </a:xfrm>
            <a:custGeom>
              <a:rect b="b" l="l" r="r" t="t"/>
              <a:pathLst>
                <a:path extrusionOk="0" h="567" w="611">
                  <a:moveTo>
                    <a:pt x="360" y="0"/>
                  </a:moveTo>
                  <a:cubicBezTo>
                    <a:pt x="344" y="0"/>
                    <a:pt x="327" y="3"/>
                    <a:pt x="311" y="8"/>
                  </a:cubicBezTo>
                  <a:cubicBezTo>
                    <a:pt x="135" y="8"/>
                    <a:pt x="1" y="142"/>
                    <a:pt x="52" y="308"/>
                  </a:cubicBezTo>
                  <a:cubicBezTo>
                    <a:pt x="52" y="442"/>
                    <a:pt x="177" y="566"/>
                    <a:pt x="352" y="566"/>
                  </a:cubicBezTo>
                  <a:cubicBezTo>
                    <a:pt x="476" y="525"/>
                    <a:pt x="611" y="401"/>
                    <a:pt x="611" y="267"/>
                  </a:cubicBezTo>
                  <a:cubicBezTo>
                    <a:pt x="575" y="114"/>
                    <a:pt x="469" y="0"/>
                    <a:pt x="36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42"/>
            <p:cNvSpPr/>
            <p:nvPr/>
          </p:nvSpPr>
          <p:spPr>
            <a:xfrm>
              <a:off x="924100" y="2709500"/>
              <a:ext cx="7525" cy="7525"/>
            </a:xfrm>
            <a:custGeom>
              <a:rect b="b" l="l" r="r" t="t"/>
              <a:pathLst>
                <a:path extrusionOk="0" h="301" w="301">
                  <a:moveTo>
                    <a:pt x="301" y="0"/>
                  </a:moveTo>
                  <a:lnTo>
                    <a:pt x="1" y="42"/>
                  </a:lnTo>
                  <a:lnTo>
                    <a:pt x="42" y="300"/>
                  </a:lnTo>
                  <a:lnTo>
                    <a:pt x="94" y="300"/>
                  </a:lnTo>
                  <a:cubicBezTo>
                    <a:pt x="218" y="259"/>
                    <a:pt x="301" y="176"/>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42"/>
            <p:cNvSpPr/>
            <p:nvPr/>
          </p:nvSpPr>
          <p:spPr>
            <a:xfrm>
              <a:off x="986650" y="2705100"/>
              <a:ext cx="14000" cy="7775"/>
            </a:xfrm>
            <a:custGeom>
              <a:rect b="b" l="l" r="r" t="t"/>
              <a:pathLst>
                <a:path extrusionOk="0" h="311" w="560">
                  <a:moveTo>
                    <a:pt x="559" y="1"/>
                  </a:moveTo>
                  <a:lnTo>
                    <a:pt x="1" y="52"/>
                  </a:lnTo>
                  <a:cubicBezTo>
                    <a:pt x="1" y="176"/>
                    <a:pt x="177" y="311"/>
                    <a:pt x="301" y="311"/>
                  </a:cubicBezTo>
                  <a:cubicBezTo>
                    <a:pt x="476" y="259"/>
                    <a:pt x="559"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42"/>
            <p:cNvSpPr/>
            <p:nvPr/>
          </p:nvSpPr>
          <p:spPr>
            <a:xfrm>
              <a:off x="1066275" y="2831250"/>
              <a:ext cx="7525" cy="7500"/>
            </a:xfrm>
            <a:custGeom>
              <a:rect b="b" l="l" r="r" t="t"/>
              <a:pathLst>
                <a:path extrusionOk="0" h="300" w="301">
                  <a:moveTo>
                    <a:pt x="259" y="0"/>
                  </a:moveTo>
                  <a:cubicBezTo>
                    <a:pt x="259" y="0"/>
                    <a:pt x="217" y="0"/>
                    <a:pt x="217" y="41"/>
                  </a:cubicBezTo>
                  <a:cubicBezTo>
                    <a:pt x="93" y="41"/>
                    <a:pt x="0" y="176"/>
                    <a:pt x="0" y="300"/>
                  </a:cubicBez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42"/>
            <p:cNvSpPr/>
            <p:nvPr/>
          </p:nvSpPr>
          <p:spPr>
            <a:xfrm>
              <a:off x="1060850" y="2762225"/>
              <a:ext cx="7775" cy="13975"/>
            </a:xfrm>
            <a:custGeom>
              <a:rect b="b" l="l" r="r" t="t"/>
              <a:pathLst>
                <a:path extrusionOk="0" h="559" w="311">
                  <a:moveTo>
                    <a:pt x="259" y="1"/>
                  </a:moveTo>
                  <a:cubicBezTo>
                    <a:pt x="217" y="1"/>
                    <a:pt x="176" y="42"/>
                    <a:pt x="135" y="42"/>
                  </a:cubicBezTo>
                  <a:cubicBezTo>
                    <a:pt x="52" y="135"/>
                    <a:pt x="0" y="218"/>
                    <a:pt x="0" y="300"/>
                  </a:cubicBezTo>
                  <a:cubicBezTo>
                    <a:pt x="52" y="435"/>
                    <a:pt x="93" y="518"/>
                    <a:pt x="217" y="559"/>
                  </a:cubicBezTo>
                  <a:lnTo>
                    <a:pt x="31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42"/>
            <p:cNvSpPr/>
            <p:nvPr/>
          </p:nvSpPr>
          <p:spPr>
            <a:xfrm>
              <a:off x="1056700" y="2699925"/>
              <a:ext cx="6500" cy="7525"/>
            </a:xfrm>
            <a:custGeom>
              <a:rect b="b" l="l" r="r" t="t"/>
              <a:pathLst>
                <a:path extrusionOk="0" h="301" w="260">
                  <a:moveTo>
                    <a:pt x="259" y="1"/>
                  </a:moveTo>
                  <a:lnTo>
                    <a:pt x="1" y="42"/>
                  </a:lnTo>
                  <a:cubicBezTo>
                    <a:pt x="1" y="166"/>
                    <a:pt x="125" y="301"/>
                    <a:pt x="259"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42"/>
            <p:cNvSpPr/>
            <p:nvPr/>
          </p:nvSpPr>
          <p:spPr>
            <a:xfrm>
              <a:off x="795900" y="2852700"/>
              <a:ext cx="7775" cy="6475"/>
            </a:xfrm>
            <a:custGeom>
              <a:rect b="b" l="l" r="r" t="t"/>
              <a:pathLst>
                <a:path extrusionOk="0" h="259" w="311">
                  <a:moveTo>
                    <a:pt x="1" y="0"/>
                  </a:moveTo>
                  <a:lnTo>
                    <a:pt x="52" y="259"/>
                  </a:lnTo>
                  <a:lnTo>
                    <a:pt x="311" y="259"/>
                  </a:lnTo>
                  <a:cubicBezTo>
                    <a:pt x="311" y="176"/>
                    <a:pt x="259" y="93"/>
                    <a:pt x="176" y="42"/>
                  </a:cubicBezTo>
                  <a:cubicBezTo>
                    <a:pt x="135" y="0"/>
                    <a:pt x="5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42"/>
            <p:cNvSpPr/>
            <p:nvPr/>
          </p:nvSpPr>
          <p:spPr>
            <a:xfrm>
              <a:off x="790725" y="2783650"/>
              <a:ext cx="7525" cy="13225"/>
            </a:xfrm>
            <a:custGeom>
              <a:rect b="b" l="l" r="r" t="t"/>
              <a:pathLst>
                <a:path extrusionOk="0" h="529" w="301">
                  <a:moveTo>
                    <a:pt x="72" y="1"/>
                  </a:moveTo>
                  <a:cubicBezTo>
                    <a:pt x="49" y="1"/>
                    <a:pt x="25" y="4"/>
                    <a:pt x="1" y="12"/>
                  </a:cubicBezTo>
                  <a:lnTo>
                    <a:pt x="42" y="529"/>
                  </a:lnTo>
                  <a:lnTo>
                    <a:pt x="84" y="529"/>
                  </a:lnTo>
                  <a:cubicBezTo>
                    <a:pt x="208" y="477"/>
                    <a:pt x="301" y="395"/>
                    <a:pt x="301" y="271"/>
                  </a:cubicBezTo>
                  <a:cubicBezTo>
                    <a:pt x="301" y="121"/>
                    <a:pt x="203" y="1"/>
                    <a:pt x="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42"/>
            <p:cNvSpPr/>
            <p:nvPr/>
          </p:nvSpPr>
          <p:spPr>
            <a:xfrm>
              <a:off x="858450" y="2847275"/>
              <a:ext cx="13975" cy="7775"/>
            </a:xfrm>
            <a:custGeom>
              <a:rect b="b" l="l" r="r" t="t"/>
              <a:pathLst>
                <a:path extrusionOk="0" h="311" w="559">
                  <a:moveTo>
                    <a:pt x="259" y="0"/>
                  </a:moveTo>
                  <a:cubicBezTo>
                    <a:pt x="218" y="0"/>
                    <a:pt x="135" y="52"/>
                    <a:pt x="83" y="93"/>
                  </a:cubicBezTo>
                  <a:cubicBezTo>
                    <a:pt x="42" y="135"/>
                    <a:pt x="1" y="217"/>
                    <a:pt x="1" y="310"/>
                  </a:cubicBezTo>
                  <a:lnTo>
                    <a:pt x="559" y="259"/>
                  </a:lnTo>
                  <a:cubicBezTo>
                    <a:pt x="559" y="217"/>
                    <a:pt x="559" y="135"/>
                    <a:pt x="518" y="93"/>
                  </a:cubicBezTo>
                  <a:cubicBezTo>
                    <a:pt x="476" y="52"/>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42"/>
            <p:cNvSpPr/>
            <p:nvPr/>
          </p:nvSpPr>
          <p:spPr>
            <a:xfrm>
              <a:off x="853025" y="2778300"/>
              <a:ext cx="15275" cy="14200"/>
            </a:xfrm>
            <a:custGeom>
              <a:rect b="b" l="l" r="r" t="t"/>
              <a:pathLst>
                <a:path extrusionOk="0" h="568" w="611">
                  <a:moveTo>
                    <a:pt x="325" y="1"/>
                  </a:moveTo>
                  <a:cubicBezTo>
                    <a:pt x="304" y="1"/>
                    <a:pt x="282" y="4"/>
                    <a:pt x="259" y="9"/>
                  </a:cubicBezTo>
                  <a:cubicBezTo>
                    <a:pt x="135" y="9"/>
                    <a:pt x="1" y="133"/>
                    <a:pt x="42" y="309"/>
                  </a:cubicBezTo>
                  <a:cubicBezTo>
                    <a:pt x="42" y="433"/>
                    <a:pt x="176" y="567"/>
                    <a:pt x="300" y="567"/>
                  </a:cubicBezTo>
                  <a:cubicBezTo>
                    <a:pt x="476" y="526"/>
                    <a:pt x="611" y="391"/>
                    <a:pt x="559" y="267"/>
                  </a:cubicBezTo>
                  <a:cubicBezTo>
                    <a:pt x="559" y="115"/>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42"/>
            <p:cNvSpPr/>
            <p:nvPr/>
          </p:nvSpPr>
          <p:spPr>
            <a:xfrm>
              <a:off x="816575" y="2746200"/>
              <a:ext cx="14000" cy="13975"/>
            </a:xfrm>
            <a:custGeom>
              <a:rect b="b" l="l" r="r" t="t"/>
              <a:pathLst>
                <a:path extrusionOk="0" h="559" w="560">
                  <a:moveTo>
                    <a:pt x="259" y="1"/>
                  </a:moveTo>
                  <a:cubicBezTo>
                    <a:pt x="83" y="1"/>
                    <a:pt x="1" y="125"/>
                    <a:pt x="1" y="300"/>
                  </a:cubicBezTo>
                  <a:cubicBezTo>
                    <a:pt x="1" y="424"/>
                    <a:pt x="125" y="559"/>
                    <a:pt x="301" y="559"/>
                  </a:cubicBezTo>
                  <a:cubicBezTo>
                    <a:pt x="425" y="559"/>
                    <a:pt x="559" y="424"/>
                    <a:pt x="559" y="259"/>
                  </a:cubicBezTo>
                  <a:cubicBezTo>
                    <a:pt x="559" y="83"/>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42"/>
            <p:cNvSpPr/>
            <p:nvPr/>
          </p:nvSpPr>
          <p:spPr>
            <a:xfrm>
              <a:off x="821750" y="2814950"/>
              <a:ext cx="14250" cy="14250"/>
            </a:xfrm>
            <a:custGeom>
              <a:rect b="b" l="l" r="r" t="t"/>
              <a:pathLst>
                <a:path extrusionOk="0" h="570" w="570">
                  <a:moveTo>
                    <a:pt x="259" y="1"/>
                  </a:moveTo>
                  <a:cubicBezTo>
                    <a:pt x="94" y="52"/>
                    <a:pt x="1" y="176"/>
                    <a:pt x="1" y="311"/>
                  </a:cubicBezTo>
                  <a:cubicBezTo>
                    <a:pt x="1" y="476"/>
                    <a:pt x="135" y="569"/>
                    <a:pt x="311" y="569"/>
                  </a:cubicBezTo>
                  <a:cubicBezTo>
                    <a:pt x="435" y="569"/>
                    <a:pt x="569" y="435"/>
                    <a:pt x="569" y="259"/>
                  </a:cubicBezTo>
                  <a:cubicBezTo>
                    <a:pt x="517" y="13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42"/>
            <p:cNvSpPr/>
            <p:nvPr/>
          </p:nvSpPr>
          <p:spPr>
            <a:xfrm>
              <a:off x="885325" y="2740775"/>
              <a:ext cx="14000" cy="13975"/>
            </a:xfrm>
            <a:custGeom>
              <a:rect b="b" l="l" r="r" t="t"/>
              <a:pathLst>
                <a:path extrusionOk="0" h="559" w="560">
                  <a:moveTo>
                    <a:pt x="259" y="0"/>
                  </a:moveTo>
                  <a:cubicBezTo>
                    <a:pt x="135" y="0"/>
                    <a:pt x="1" y="176"/>
                    <a:pt x="1" y="300"/>
                  </a:cubicBezTo>
                  <a:cubicBezTo>
                    <a:pt x="42" y="476"/>
                    <a:pt x="177" y="559"/>
                    <a:pt x="301" y="559"/>
                  </a:cubicBezTo>
                  <a:cubicBezTo>
                    <a:pt x="477" y="559"/>
                    <a:pt x="559" y="435"/>
                    <a:pt x="559" y="259"/>
                  </a:cubicBezTo>
                  <a:cubicBezTo>
                    <a:pt x="559" y="12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42"/>
            <p:cNvSpPr/>
            <p:nvPr/>
          </p:nvSpPr>
          <p:spPr>
            <a:xfrm>
              <a:off x="890775" y="2809775"/>
              <a:ext cx="13975" cy="14175"/>
            </a:xfrm>
            <a:custGeom>
              <a:rect b="b" l="l" r="r" t="t"/>
              <a:pathLst>
                <a:path extrusionOk="0" h="567" w="559">
                  <a:moveTo>
                    <a:pt x="259" y="1"/>
                  </a:moveTo>
                  <a:cubicBezTo>
                    <a:pt x="134" y="42"/>
                    <a:pt x="0" y="166"/>
                    <a:pt x="0" y="301"/>
                  </a:cubicBezTo>
                  <a:cubicBezTo>
                    <a:pt x="0" y="446"/>
                    <a:pt x="103" y="567"/>
                    <a:pt x="240" y="567"/>
                  </a:cubicBezTo>
                  <a:cubicBezTo>
                    <a:pt x="259" y="567"/>
                    <a:pt x="279" y="564"/>
                    <a:pt x="300" y="559"/>
                  </a:cubicBezTo>
                  <a:cubicBezTo>
                    <a:pt x="476" y="559"/>
                    <a:pt x="558" y="425"/>
                    <a:pt x="558" y="259"/>
                  </a:cubicBezTo>
                  <a:cubicBezTo>
                    <a:pt x="558" y="125"/>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42"/>
            <p:cNvSpPr/>
            <p:nvPr/>
          </p:nvSpPr>
          <p:spPr>
            <a:xfrm>
              <a:off x="786350" y="2720350"/>
              <a:ext cx="6475" cy="7525"/>
            </a:xfrm>
            <a:custGeom>
              <a:rect b="b" l="l" r="r" t="t"/>
              <a:pathLst>
                <a:path extrusionOk="0" h="301" w="259">
                  <a:moveTo>
                    <a:pt x="259" y="1"/>
                  </a:moveTo>
                  <a:lnTo>
                    <a:pt x="0" y="42"/>
                  </a:lnTo>
                  <a:lnTo>
                    <a:pt x="0" y="300"/>
                  </a:lnTo>
                  <a:lnTo>
                    <a:pt x="83" y="300"/>
                  </a:lnTo>
                  <a:cubicBezTo>
                    <a:pt x="176" y="259"/>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42"/>
            <p:cNvSpPr/>
            <p:nvPr/>
          </p:nvSpPr>
          <p:spPr>
            <a:xfrm>
              <a:off x="848900" y="2714925"/>
              <a:ext cx="13975" cy="7800"/>
            </a:xfrm>
            <a:custGeom>
              <a:rect b="b" l="l" r="r" t="t"/>
              <a:pathLst>
                <a:path extrusionOk="0" h="312" w="559">
                  <a:moveTo>
                    <a:pt x="558" y="1"/>
                  </a:moveTo>
                  <a:lnTo>
                    <a:pt x="0" y="42"/>
                  </a:lnTo>
                  <a:lnTo>
                    <a:pt x="0" y="125"/>
                  </a:lnTo>
                  <a:cubicBezTo>
                    <a:pt x="34" y="235"/>
                    <a:pt x="96" y="311"/>
                    <a:pt x="216" y="311"/>
                  </a:cubicBezTo>
                  <a:cubicBezTo>
                    <a:pt x="241" y="311"/>
                    <a:pt x="269" y="308"/>
                    <a:pt x="300" y="300"/>
                  </a:cubicBezTo>
                  <a:cubicBezTo>
                    <a:pt x="424" y="300"/>
                    <a:pt x="558" y="176"/>
                    <a:pt x="5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42"/>
            <p:cNvSpPr/>
            <p:nvPr/>
          </p:nvSpPr>
          <p:spPr>
            <a:xfrm>
              <a:off x="928500" y="2842100"/>
              <a:ext cx="6500" cy="7525"/>
            </a:xfrm>
            <a:custGeom>
              <a:rect b="b" l="l" r="r" t="t"/>
              <a:pathLst>
                <a:path extrusionOk="0" h="301" w="260">
                  <a:moveTo>
                    <a:pt x="176" y="0"/>
                  </a:moveTo>
                  <a:cubicBezTo>
                    <a:pt x="83" y="42"/>
                    <a:pt x="1" y="124"/>
                    <a:pt x="1" y="259"/>
                  </a:cubicBezTo>
                  <a:lnTo>
                    <a:pt x="1"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42"/>
            <p:cNvSpPr/>
            <p:nvPr/>
          </p:nvSpPr>
          <p:spPr>
            <a:xfrm>
              <a:off x="923075" y="2773075"/>
              <a:ext cx="7525" cy="14000"/>
            </a:xfrm>
            <a:custGeom>
              <a:rect b="b" l="l" r="r" t="t"/>
              <a:pathLst>
                <a:path extrusionOk="0" h="560" w="301">
                  <a:moveTo>
                    <a:pt x="259" y="1"/>
                  </a:moveTo>
                  <a:cubicBezTo>
                    <a:pt x="176" y="1"/>
                    <a:pt x="135" y="1"/>
                    <a:pt x="83" y="42"/>
                  </a:cubicBezTo>
                  <a:cubicBezTo>
                    <a:pt x="42" y="84"/>
                    <a:pt x="0" y="218"/>
                    <a:pt x="0" y="301"/>
                  </a:cubicBezTo>
                  <a:cubicBezTo>
                    <a:pt x="0" y="383"/>
                    <a:pt x="83" y="518"/>
                    <a:pt x="176" y="518"/>
                  </a:cubicBezTo>
                  <a:cubicBezTo>
                    <a:pt x="218"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42"/>
            <p:cNvSpPr/>
            <p:nvPr/>
          </p:nvSpPr>
          <p:spPr>
            <a:xfrm>
              <a:off x="917650" y="2710525"/>
              <a:ext cx="7525" cy="6950"/>
            </a:xfrm>
            <a:custGeom>
              <a:rect b="b" l="l" r="r" t="t"/>
              <a:pathLst>
                <a:path extrusionOk="0" h="278" w="301">
                  <a:moveTo>
                    <a:pt x="0" y="1"/>
                  </a:moveTo>
                  <a:lnTo>
                    <a:pt x="0" y="94"/>
                  </a:lnTo>
                  <a:cubicBezTo>
                    <a:pt x="42" y="135"/>
                    <a:pt x="93" y="218"/>
                    <a:pt x="135" y="259"/>
                  </a:cubicBezTo>
                  <a:cubicBezTo>
                    <a:pt x="162" y="259"/>
                    <a:pt x="208" y="278"/>
                    <a:pt x="248" y="278"/>
                  </a:cubicBezTo>
                  <a:cubicBezTo>
                    <a:pt x="268" y="278"/>
                    <a:pt x="286" y="273"/>
                    <a:pt x="300"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42"/>
            <p:cNvSpPr/>
            <p:nvPr/>
          </p:nvSpPr>
          <p:spPr>
            <a:xfrm>
              <a:off x="658125" y="2863550"/>
              <a:ext cx="6500" cy="6475"/>
            </a:xfrm>
            <a:custGeom>
              <a:rect b="b" l="l" r="r" t="t"/>
              <a:pathLst>
                <a:path extrusionOk="0" h="259" w="260">
                  <a:moveTo>
                    <a:pt x="1" y="0"/>
                  </a:moveTo>
                  <a:lnTo>
                    <a:pt x="1" y="259"/>
                  </a:lnTo>
                  <a:lnTo>
                    <a:pt x="259" y="259"/>
                  </a:lnTo>
                  <a:cubicBezTo>
                    <a:pt x="259" y="83"/>
                    <a:pt x="177" y="0"/>
                    <a:pt x="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42"/>
            <p:cNvSpPr/>
            <p:nvPr/>
          </p:nvSpPr>
          <p:spPr>
            <a:xfrm>
              <a:off x="652700" y="2793500"/>
              <a:ext cx="7525" cy="13975"/>
            </a:xfrm>
            <a:custGeom>
              <a:rect b="b" l="l" r="r" t="t"/>
              <a:pathLst>
                <a:path extrusionOk="0" h="559" w="301">
                  <a:moveTo>
                    <a:pt x="1" y="1"/>
                  </a:moveTo>
                  <a:lnTo>
                    <a:pt x="42" y="559"/>
                  </a:lnTo>
                  <a:cubicBezTo>
                    <a:pt x="177" y="559"/>
                    <a:pt x="301" y="435"/>
                    <a:pt x="301" y="259"/>
                  </a:cubicBezTo>
                  <a:cubicBezTo>
                    <a:pt x="259" y="135"/>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42"/>
            <p:cNvSpPr/>
            <p:nvPr/>
          </p:nvSpPr>
          <p:spPr>
            <a:xfrm>
              <a:off x="720675" y="2858125"/>
              <a:ext cx="14000" cy="7525"/>
            </a:xfrm>
            <a:custGeom>
              <a:rect b="b" l="l" r="r" t="t"/>
              <a:pathLst>
                <a:path extrusionOk="0" h="301" w="560">
                  <a:moveTo>
                    <a:pt x="259" y="0"/>
                  </a:moveTo>
                  <a:cubicBezTo>
                    <a:pt x="166" y="0"/>
                    <a:pt x="125" y="0"/>
                    <a:pt x="84" y="42"/>
                  </a:cubicBezTo>
                  <a:cubicBezTo>
                    <a:pt x="42" y="83"/>
                    <a:pt x="42" y="135"/>
                    <a:pt x="1" y="176"/>
                  </a:cubicBezTo>
                  <a:lnTo>
                    <a:pt x="1" y="300"/>
                  </a:lnTo>
                  <a:lnTo>
                    <a:pt x="559" y="259"/>
                  </a:lnTo>
                  <a:cubicBezTo>
                    <a:pt x="518" y="83"/>
                    <a:pt x="38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42"/>
            <p:cNvSpPr/>
            <p:nvPr/>
          </p:nvSpPr>
          <p:spPr>
            <a:xfrm>
              <a:off x="715250" y="2788925"/>
              <a:ext cx="14000" cy="13400"/>
            </a:xfrm>
            <a:custGeom>
              <a:rect b="b" l="l" r="r" t="t"/>
              <a:pathLst>
                <a:path extrusionOk="0" h="536" w="560">
                  <a:moveTo>
                    <a:pt x="308" y="0"/>
                  </a:moveTo>
                  <a:cubicBezTo>
                    <a:pt x="291" y="0"/>
                    <a:pt x="275" y="3"/>
                    <a:pt x="259" y="8"/>
                  </a:cubicBezTo>
                  <a:cubicBezTo>
                    <a:pt x="84" y="8"/>
                    <a:pt x="1" y="142"/>
                    <a:pt x="1" y="266"/>
                  </a:cubicBezTo>
                  <a:cubicBezTo>
                    <a:pt x="1" y="416"/>
                    <a:pt x="91" y="536"/>
                    <a:pt x="227" y="536"/>
                  </a:cubicBezTo>
                  <a:cubicBezTo>
                    <a:pt x="250" y="536"/>
                    <a:pt x="275" y="532"/>
                    <a:pt x="301" y="525"/>
                  </a:cubicBezTo>
                  <a:cubicBezTo>
                    <a:pt x="435" y="525"/>
                    <a:pt x="559" y="401"/>
                    <a:pt x="559" y="225"/>
                  </a:cubicBezTo>
                  <a:cubicBezTo>
                    <a:pt x="559" y="117"/>
                    <a:pt x="425"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42"/>
            <p:cNvSpPr/>
            <p:nvPr/>
          </p:nvSpPr>
          <p:spPr>
            <a:xfrm>
              <a:off x="677525" y="2756800"/>
              <a:ext cx="15025" cy="14250"/>
            </a:xfrm>
            <a:custGeom>
              <a:rect b="b" l="l" r="r" t="t"/>
              <a:pathLst>
                <a:path extrusionOk="0" h="570" w="601">
                  <a:moveTo>
                    <a:pt x="259" y="0"/>
                  </a:moveTo>
                  <a:cubicBezTo>
                    <a:pt x="135" y="0"/>
                    <a:pt x="0" y="135"/>
                    <a:pt x="0" y="311"/>
                  </a:cubicBezTo>
                  <a:cubicBezTo>
                    <a:pt x="42" y="435"/>
                    <a:pt x="176" y="569"/>
                    <a:pt x="300" y="569"/>
                  </a:cubicBezTo>
                  <a:cubicBezTo>
                    <a:pt x="476" y="517"/>
                    <a:pt x="600" y="393"/>
                    <a:pt x="559" y="259"/>
                  </a:cubicBezTo>
                  <a:cubicBezTo>
                    <a:pt x="559" y="9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42"/>
            <p:cNvSpPr/>
            <p:nvPr/>
          </p:nvSpPr>
          <p:spPr>
            <a:xfrm>
              <a:off x="682950" y="2825800"/>
              <a:ext cx="13975" cy="14000"/>
            </a:xfrm>
            <a:custGeom>
              <a:rect b="b" l="l" r="r" t="t"/>
              <a:pathLst>
                <a:path extrusionOk="0" h="560" w="559">
                  <a:moveTo>
                    <a:pt x="259" y="1"/>
                  </a:moveTo>
                  <a:cubicBezTo>
                    <a:pt x="125" y="1"/>
                    <a:pt x="0" y="135"/>
                    <a:pt x="0" y="301"/>
                  </a:cubicBezTo>
                  <a:cubicBezTo>
                    <a:pt x="42" y="477"/>
                    <a:pt x="176" y="559"/>
                    <a:pt x="300" y="559"/>
                  </a:cubicBezTo>
                  <a:cubicBezTo>
                    <a:pt x="476" y="559"/>
                    <a:pt x="559" y="435"/>
                    <a:pt x="559" y="259"/>
                  </a:cubicBezTo>
                  <a:cubicBezTo>
                    <a:pt x="559" y="8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42"/>
            <p:cNvSpPr/>
            <p:nvPr/>
          </p:nvSpPr>
          <p:spPr>
            <a:xfrm>
              <a:off x="746525" y="2751625"/>
              <a:ext cx="15025" cy="13975"/>
            </a:xfrm>
            <a:custGeom>
              <a:rect b="b" l="l" r="r" t="t"/>
              <a:pathLst>
                <a:path extrusionOk="0" h="559" w="601">
                  <a:moveTo>
                    <a:pt x="301" y="1"/>
                  </a:moveTo>
                  <a:cubicBezTo>
                    <a:pt x="125" y="1"/>
                    <a:pt x="1" y="125"/>
                    <a:pt x="42" y="301"/>
                  </a:cubicBezTo>
                  <a:cubicBezTo>
                    <a:pt x="42" y="425"/>
                    <a:pt x="166" y="559"/>
                    <a:pt x="342" y="559"/>
                  </a:cubicBezTo>
                  <a:cubicBezTo>
                    <a:pt x="476" y="559"/>
                    <a:pt x="601" y="383"/>
                    <a:pt x="601" y="259"/>
                  </a:cubicBezTo>
                  <a:cubicBezTo>
                    <a:pt x="559" y="83"/>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42"/>
            <p:cNvSpPr/>
            <p:nvPr/>
          </p:nvSpPr>
          <p:spPr>
            <a:xfrm>
              <a:off x="751950" y="2820375"/>
              <a:ext cx="15025" cy="14000"/>
            </a:xfrm>
            <a:custGeom>
              <a:rect b="b" l="l" r="r" t="t"/>
              <a:pathLst>
                <a:path extrusionOk="0" h="560" w="601">
                  <a:moveTo>
                    <a:pt x="301" y="1"/>
                  </a:moveTo>
                  <a:cubicBezTo>
                    <a:pt x="125" y="1"/>
                    <a:pt x="1" y="177"/>
                    <a:pt x="42" y="301"/>
                  </a:cubicBezTo>
                  <a:cubicBezTo>
                    <a:pt x="42" y="476"/>
                    <a:pt x="166" y="559"/>
                    <a:pt x="301" y="559"/>
                  </a:cubicBezTo>
                  <a:cubicBezTo>
                    <a:pt x="466" y="559"/>
                    <a:pt x="601" y="435"/>
                    <a:pt x="559" y="259"/>
                  </a:cubicBezTo>
                  <a:cubicBezTo>
                    <a:pt x="559" y="135"/>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42"/>
            <p:cNvSpPr/>
            <p:nvPr/>
          </p:nvSpPr>
          <p:spPr>
            <a:xfrm>
              <a:off x="647275" y="2730950"/>
              <a:ext cx="7775" cy="7775"/>
            </a:xfrm>
            <a:custGeom>
              <a:rect b="b" l="l" r="r" t="t"/>
              <a:pathLst>
                <a:path extrusionOk="0" h="311" w="311">
                  <a:moveTo>
                    <a:pt x="311" y="1"/>
                  </a:moveTo>
                  <a:lnTo>
                    <a:pt x="1" y="52"/>
                  </a:lnTo>
                  <a:lnTo>
                    <a:pt x="52" y="311"/>
                  </a:lnTo>
                  <a:lnTo>
                    <a:pt x="94" y="311"/>
                  </a:lnTo>
                  <a:cubicBezTo>
                    <a:pt x="218" y="259"/>
                    <a:pt x="311" y="135"/>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42"/>
            <p:cNvSpPr/>
            <p:nvPr/>
          </p:nvSpPr>
          <p:spPr>
            <a:xfrm>
              <a:off x="709825" y="2725775"/>
              <a:ext cx="14000" cy="7525"/>
            </a:xfrm>
            <a:custGeom>
              <a:rect b="b" l="l" r="r" t="t"/>
              <a:pathLst>
                <a:path extrusionOk="0" h="301" w="560">
                  <a:moveTo>
                    <a:pt x="559" y="1"/>
                  </a:moveTo>
                  <a:lnTo>
                    <a:pt x="1" y="42"/>
                  </a:lnTo>
                  <a:cubicBezTo>
                    <a:pt x="1" y="208"/>
                    <a:pt x="135" y="301"/>
                    <a:pt x="301" y="301"/>
                  </a:cubicBezTo>
                  <a:cubicBezTo>
                    <a:pt x="476" y="301"/>
                    <a:pt x="559" y="16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42"/>
            <p:cNvSpPr/>
            <p:nvPr/>
          </p:nvSpPr>
          <p:spPr>
            <a:xfrm>
              <a:off x="789450" y="2852700"/>
              <a:ext cx="7775" cy="7525"/>
            </a:xfrm>
            <a:custGeom>
              <a:rect b="b" l="l" r="r" t="t"/>
              <a:pathLst>
                <a:path extrusionOk="0" h="301" w="311">
                  <a:moveTo>
                    <a:pt x="217" y="0"/>
                  </a:moveTo>
                  <a:cubicBezTo>
                    <a:pt x="93" y="42"/>
                    <a:pt x="0" y="176"/>
                    <a:pt x="0" y="300"/>
                  </a:cubicBezTo>
                  <a:lnTo>
                    <a:pt x="31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42"/>
            <p:cNvSpPr/>
            <p:nvPr/>
          </p:nvSpPr>
          <p:spPr>
            <a:xfrm>
              <a:off x="784275" y="2783950"/>
              <a:ext cx="7525" cy="13400"/>
            </a:xfrm>
            <a:custGeom>
              <a:rect b="b" l="l" r="r" t="t"/>
              <a:pathLst>
                <a:path extrusionOk="0" h="536" w="301">
                  <a:moveTo>
                    <a:pt x="259" y="0"/>
                  </a:moveTo>
                  <a:cubicBezTo>
                    <a:pt x="207" y="0"/>
                    <a:pt x="166" y="0"/>
                    <a:pt x="124" y="41"/>
                  </a:cubicBezTo>
                  <a:cubicBezTo>
                    <a:pt x="42" y="83"/>
                    <a:pt x="0" y="165"/>
                    <a:pt x="0" y="300"/>
                  </a:cubicBezTo>
                  <a:cubicBezTo>
                    <a:pt x="0" y="383"/>
                    <a:pt x="83" y="465"/>
                    <a:pt x="207" y="517"/>
                  </a:cubicBezTo>
                  <a:cubicBezTo>
                    <a:pt x="207" y="517"/>
                    <a:pt x="230" y="535"/>
                    <a:pt x="258" y="535"/>
                  </a:cubicBezTo>
                  <a:cubicBezTo>
                    <a:pt x="271" y="535"/>
                    <a:pt x="286" y="531"/>
                    <a:pt x="300" y="517"/>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42"/>
            <p:cNvSpPr/>
            <p:nvPr/>
          </p:nvSpPr>
          <p:spPr>
            <a:xfrm>
              <a:off x="778850" y="2721400"/>
              <a:ext cx="7525" cy="6475"/>
            </a:xfrm>
            <a:custGeom>
              <a:rect b="b" l="l" r="r" t="t"/>
              <a:pathLst>
                <a:path extrusionOk="0" h="259" w="301">
                  <a:moveTo>
                    <a:pt x="0" y="0"/>
                  </a:moveTo>
                  <a:cubicBezTo>
                    <a:pt x="42" y="83"/>
                    <a:pt x="83" y="176"/>
                    <a:pt x="166" y="217"/>
                  </a:cubicBezTo>
                  <a:cubicBezTo>
                    <a:pt x="217" y="258"/>
                    <a:pt x="259" y="258"/>
                    <a:pt x="300" y="258"/>
                  </a:cubicBez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42"/>
            <p:cNvSpPr/>
            <p:nvPr/>
          </p:nvSpPr>
          <p:spPr>
            <a:xfrm>
              <a:off x="519325" y="2873125"/>
              <a:ext cx="7525" cy="7775"/>
            </a:xfrm>
            <a:custGeom>
              <a:rect b="b" l="l" r="r" t="t"/>
              <a:pathLst>
                <a:path extrusionOk="0" h="311" w="301">
                  <a:moveTo>
                    <a:pt x="1" y="0"/>
                  </a:moveTo>
                  <a:lnTo>
                    <a:pt x="1" y="310"/>
                  </a:lnTo>
                  <a:lnTo>
                    <a:pt x="301" y="258"/>
                  </a:lnTo>
                  <a:cubicBezTo>
                    <a:pt x="301" y="176"/>
                    <a:pt x="208" y="93"/>
                    <a:pt x="166" y="52"/>
                  </a:cubicBezTo>
                  <a:cubicBezTo>
                    <a:pt x="125" y="52"/>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42"/>
            <p:cNvSpPr/>
            <p:nvPr/>
          </p:nvSpPr>
          <p:spPr>
            <a:xfrm>
              <a:off x="513900" y="2804350"/>
              <a:ext cx="7525" cy="14000"/>
            </a:xfrm>
            <a:custGeom>
              <a:rect b="b" l="l" r="r" t="t"/>
              <a:pathLst>
                <a:path extrusionOk="0" h="560" w="301">
                  <a:moveTo>
                    <a:pt x="1" y="1"/>
                  </a:moveTo>
                  <a:lnTo>
                    <a:pt x="42" y="559"/>
                  </a:lnTo>
                  <a:cubicBezTo>
                    <a:pt x="218" y="559"/>
                    <a:pt x="301" y="425"/>
                    <a:pt x="301" y="259"/>
                  </a:cubicBezTo>
                  <a:cubicBezTo>
                    <a:pt x="301" y="125"/>
                    <a:pt x="16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42"/>
            <p:cNvSpPr/>
            <p:nvPr/>
          </p:nvSpPr>
          <p:spPr>
            <a:xfrm>
              <a:off x="581625" y="2868575"/>
              <a:ext cx="13975" cy="6900"/>
            </a:xfrm>
            <a:custGeom>
              <a:rect b="b" l="l" r="r" t="t"/>
              <a:pathLst>
                <a:path extrusionOk="0" h="276" w="559">
                  <a:moveTo>
                    <a:pt x="338" y="0"/>
                  </a:moveTo>
                  <a:cubicBezTo>
                    <a:pt x="311" y="0"/>
                    <a:pt x="284" y="6"/>
                    <a:pt x="259" y="17"/>
                  </a:cubicBezTo>
                  <a:cubicBezTo>
                    <a:pt x="176" y="17"/>
                    <a:pt x="135" y="58"/>
                    <a:pt x="94" y="99"/>
                  </a:cubicBezTo>
                  <a:cubicBezTo>
                    <a:pt x="42" y="141"/>
                    <a:pt x="1" y="234"/>
                    <a:pt x="1" y="275"/>
                  </a:cubicBezTo>
                  <a:lnTo>
                    <a:pt x="559" y="234"/>
                  </a:lnTo>
                  <a:cubicBezTo>
                    <a:pt x="559" y="182"/>
                    <a:pt x="559" y="141"/>
                    <a:pt x="518" y="99"/>
                  </a:cubicBezTo>
                  <a:cubicBezTo>
                    <a:pt x="487" y="39"/>
                    <a:pt x="413"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42"/>
            <p:cNvSpPr/>
            <p:nvPr/>
          </p:nvSpPr>
          <p:spPr>
            <a:xfrm>
              <a:off x="576200" y="2798925"/>
              <a:ext cx="15275" cy="14000"/>
            </a:xfrm>
            <a:custGeom>
              <a:rect b="b" l="l" r="r" t="t"/>
              <a:pathLst>
                <a:path extrusionOk="0" h="560" w="611">
                  <a:moveTo>
                    <a:pt x="259" y="1"/>
                  </a:moveTo>
                  <a:cubicBezTo>
                    <a:pt x="135" y="42"/>
                    <a:pt x="0" y="176"/>
                    <a:pt x="0" y="301"/>
                  </a:cubicBezTo>
                  <a:cubicBezTo>
                    <a:pt x="52" y="476"/>
                    <a:pt x="176" y="559"/>
                    <a:pt x="311" y="559"/>
                  </a:cubicBezTo>
                  <a:cubicBezTo>
                    <a:pt x="476" y="559"/>
                    <a:pt x="610" y="435"/>
                    <a:pt x="569" y="259"/>
                  </a:cubicBezTo>
                  <a:cubicBezTo>
                    <a:pt x="56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42"/>
            <p:cNvSpPr/>
            <p:nvPr/>
          </p:nvSpPr>
          <p:spPr>
            <a:xfrm>
              <a:off x="539750" y="2767450"/>
              <a:ext cx="13975" cy="13350"/>
            </a:xfrm>
            <a:custGeom>
              <a:rect b="b" l="l" r="r" t="t"/>
              <a:pathLst>
                <a:path extrusionOk="0" h="534" w="559">
                  <a:moveTo>
                    <a:pt x="308" y="1"/>
                  </a:moveTo>
                  <a:cubicBezTo>
                    <a:pt x="292" y="1"/>
                    <a:pt x="275" y="3"/>
                    <a:pt x="259" y="9"/>
                  </a:cubicBezTo>
                  <a:cubicBezTo>
                    <a:pt x="83" y="9"/>
                    <a:pt x="1" y="143"/>
                    <a:pt x="1" y="267"/>
                  </a:cubicBezTo>
                  <a:cubicBezTo>
                    <a:pt x="1" y="420"/>
                    <a:pt x="94" y="534"/>
                    <a:pt x="234" y="534"/>
                  </a:cubicBezTo>
                  <a:cubicBezTo>
                    <a:pt x="255" y="534"/>
                    <a:pt x="277" y="531"/>
                    <a:pt x="300" y="526"/>
                  </a:cubicBezTo>
                  <a:cubicBezTo>
                    <a:pt x="425" y="526"/>
                    <a:pt x="559" y="402"/>
                    <a:pt x="559" y="267"/>
                  </a:cubicBezTo>
                  <a:cubicBezTo>
                    <a:pt x="523" y="114"/>
                    <a:pt x="417"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42"/>
            <p:cNvSpPr/>
            <p:nvPr/>
          </p:nvSpPr>
          <p:spPr>
            <a:xfrm>
              <a:off x="543900" y="2836675"/>
              <a:ext cx="15275" cy="13975"/>
            </a:xfrm>
            <a:custGeom>
              <a:rect b="b" l="l" r="r" t="t"/>
              <a:pathLst>
                <a:path extrusionOk="0" h="559" w="611">
                  <a:moveTo>
                    <a:pt x="310" y="0"/>
                  </a:moveTo>
                  <a:cubicBezTo>
                    <a:pt x="134" y="0"/>
                    <a:pt x="0" y="124"/>
                    <a:pt x="52" y="300"/>
                  </a:cubicBezTo>
                  <a:cubicBezTo>
                    <a:pt x="52" y="424"/>
                    <a:pt x="176" y="559"/>
                    <a:pt x="352" y="559"/>
                  </a:cubicBezTo>
                  <a:cubicBezTo>
                    <a:pt x="476" y="517"/>
                    <a:pt x="610" y="383"/>
                    <a:pt x="610" y="259"/>
                  </a:cubicBezTo>
                  <a:cubicBezTo>
                    <a:pt x="569" y="83"/>
                    <a:pt x="434" y="0"/>
                    <a:pt x="31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42"/>
            <p:cNvSpPr/>
            <p:nvPr/>
          </p:nvSpPr>
          <p:spPr>
            <a:xfrm>
              <a:off x="608500" y="2762050"/>
              <a:ext cx="14250" cy="14150"/>
            </a:xfrm>
            <a:custGeom>
              <a:rect b="b" l="l" r="r" t="t"/>
              <a:pathLst>
                <a:path extrusionOk="0" h="566" w="570">
                  <a:moveTo>
                    <a:pt x="323" y="0"/>
                  </a:moveTo>
                  <a:cubicBezTo>
                    <a:pt x="302" y="0"/>
                    <a:pt x="281" y="2"/>
                    <a:pt x="259" y="8"/>
                  </a:cubicBezTo>
                  <a:cubicBezTo>
                    <a:pt x="135" y="8"/>
                    <a:pt x="1" y="142"/>
                    <a:pt x="1" y="307"/>
                  </a:cubicBezTo>
                  <a:cubicBezTo>
                    <a:pt x="1" y="442"/>
                    <a:pt x="135" y="566"/>
                    <a:pt x="311" y="566"/>
                  </a:cubicBezTo>
                  <a:cubicBezTo>
                    <a:pt x="476" y="525"/>
                    <a:pt x="569" y="400"/>
                    <a:pt x="569" y="266"/>
                  </a:cubicBezTo>
                  <a:cubicBezTo>
                    <a:pt x="569" y="121"/>
                    <a:pt x="466"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42"/>
            <p:cNvSpPr/>
            <p:nvPr/>
          </p:nvSpPr>
          <p:spPr>
            <a:xfrm>
              <a:off x="613925" y="2831250"/>
              <a:ext cx="14000" cy="13975"/>
            </a:xfrm>
            <a:custGeom>
              <a:rect b="b" l="l" r="r" t="t"/>
              <a:pathLst>
                <a:path extrusionOk="0" h="559" w="560">
                  <a:moveTo>
                    <a:pt x="259" y="0"/>
                  </a:moveTo>
                  <a:cubicBezTo>
                    <a:pt x="94" y="0"/>
                    <a:pt x="1" y="124"/>
                    <a:pt x="1" y="300"/>
                  </a:cubicBezTo>
                  <a:cubicBezTo>
                    <a:pt x="1" y="434"/>
                    <a:pt x="135" y="558"/>
                    <a:pt x="301" y="558"/>
                  </a:cubicBezTo>
                  <a:cubicBezTo>
                    <a:pt x="435" y="558"/>
                    <a:pt x="559" y="383"/>
                    <a:pt x="559" y="259"/>
                  </a:cubicBezTo>
                  <a:cubicBezTo>
                    <a:pt x="559" y="83"/>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42"/>
            <p:cNvSpPr/>
            <p:nvPr/>
          </p:nvSpPr>
          <p:spPr>
            <a:xfrm>
              <a:off x="509500" y="2741800"/>
              <a:ext cx="6500" cy="7525"/>
            </a:xfrm>
            <a:custGeom>
              <a:rect b="b" l="l" r="r" t="t"/>
              <a:pathLst>
                <a:path extrusionOk="0" h="301" w="260">
                  <a:moveTo>
                    <a:pt x="1" y="1"/>
                  </a:moveTo>
                  <a:lnTo>
                    <a:pt x="1" y="301"/>
                  </a:lnTo>
                  <a:lnTo>
                    <a:pt x="42" y="301"/>
                  </a:lnTo>
                  <a:cubicBezTo>
                    <a:pt x="177" y="259"/>
                    <a:pt x="259"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42"/>
            <p:cNvSpPr/>
            <p:nvPr/>
          </p:nvSpPr>
          <p:spPr>
            <a:xfrm>
              <a:off x="572075" y="2736375"/>
              <a:ext cx="12925" cy="7525"/>
            </a:xfrm>
            <a:custGeom>
              <a:rect b="b" l="l" r="r" t="t"/>
              <a:pathLst>
                <a:path extrusionOk="0" h="301" w="517">
                  <a:moveTo>
                    <a:pt x="517" y="1"/>
                  </a:moveTo>
                  <a:lnTo>
                    <a:pt x="0" y="42"/>
                  </a:lnTo>
                  <a:lnTo>
                    <a:pt x="0" y="94"/>
                  </a:lnTo>
                  <a:cubicBezTo>
                    <a:pt x="41" y="218"/>
                    <a:pt x="124" y="301"/>
                    <a:pt x="258" y="301"/>
                  </a:cubicBezTo>
                  <a:cubicBezTo>
                    <a:pt x="383" y="301"/>
                    <a:pt x="476" y="218"/>
                    <a:pt x="517" y="176"/>
                  </a:cubicBezTo>
                  <a:lnTo>
                    <a:pt x="517"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42"/>
            <p:cNvSpPr/>
            <p:nvPr/>
          </p:nvSpPr>
          <p:spPr>
            <a:xfrm>
              <a:off x="651675" y="2863550"/>
              <a:ext cx="6475" cy="7525"/>
            </a:xfrm>
            <a:custGeom>
              <a:rect b="b" l="l" r="r" t="t"/>
              <a:pathLst>
                <a:path extrusionOk="0" h="301" w="259">
                  <a:moveTo>
                    <a:pt x="176" y="0"/>
                  </a:moveTo>
                  <a:cubicBezTo>
                    <a:pt x="83" y="42"/>
                    <a:pt x="0" y="125"/>
                    <a:pt x="0" y="218"/>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42"/>
            <p:cNvSpPr/>
            <p:nvPr/>
          </p:nvSpPr>
          <p:spPr>
            <a:xfrm>
              <a:off x="646250" y="2793500"/>
              <a:ext cx="7525" cy="13975"/>
            </a:xfrm>
            <a:custGeom>
              <a:rect b="b" l="l" r="r" t="t"/>
              <a:pathLst>
                <a:path extrusionOk="0" h="559" w="301">
                  <a:moveTo>
                    <a:pt x="259" y="1"/>
                  </a:moveTo>
                  <a:cubicBezTo>
                    <a:pt x="176" y="1"/>
                    <a:pt x="135" y="42"/>
                    <a:pt x="93" y="83"/>
                  </a:cubicBezTo>
                  <a:cubicBezTo>
                    <a:pt x="42" y="135"/>
                    <a:pt x="0" y="218"/>
                    <a:pt x="0" y="300"/>
                  </a:cubicBezTo>
                  <a:cubicBezTo>
                    <a:pt x="0" y="435"/>
                    <a:pt x="93" y="518"/>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42"/>
            <p:cNvSpPr/>
            <p:nvPr/>
          </p:nvSpPr>
          <p:spPr>
            <a:xfrm>
              <a:off x="640825" y="2732250"/>
              <a:ext cx="7775" cy="6475"/>
            </a:xfrm>
            <a:custGeom>
              <a:rect b="b" l="l" r="r" t="t"/>
              <a:pathLst>
                <a:path extrusionOk="0" h="259" w="311">
                  <a:moveTo>
                    <a:pt x="0" y="0"/>
                  </a:moveTo>
                  <a:lnTo>
                    <a:pt x="0" y="42"/>
                  </a:lnTo>
                  <a:cubicBezTo>
                    <a:pt x="52" y="124"/>
                    <a:pt x="93" y="166"/>
                    <a:pt x="135" y="207"/>
                  </a:cubicBezTo>
                  <a:cubicBezTo>
                    <a:pt x="176" y="259"/>
                    <a:pt x="217" y="259"/>
                    <a:pt x="31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42"/>
            <p:cNvSpPr/>
            <p:nvPr/>
          </p:nvSpPr>
          <p:spPr>
            <a:xfrm>
              <a:off x="380275" y="2883975"/>
              <a:ext cx="7525" cy="7525"/>
            </a:xfrm>
            <a:custGeom>
              <a:rect b="b" l="l" r="r" t="t"/>
              <a:pathLst>
                <a:path extrusionOk="0" h="301" w="301">
                  <a:moveTo>
                    <a:pt x="0" y="0"/>
                  </a:moveTo>
                  <a:lnTo>
                    <a:pt x="42" y="300"/>
                  </a:lnTo>
                  <a:lnTo>
                    <a:pt x="300" y="259"/>
                  </a:lnTo>
                  <a:cubicBezTo>
                    <a:pt x="300" y="217"/>
                    <a:pt x="300" y="176"/>
                    <a:pt x="259" y="135"/>
                  </a:cubicBezTo>
                  <a:cubicBezTo>
                    <a:pt x="218" y="42"/>
                    <a:pt x="135"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42"/>
            <p:cNvSpPr/>
            <p:nvPr/>
          </p:nvSpPr>
          <p:spPr>
            <a:xfrm>
              <a:off x="375875" y="2814950"/>
              <a:ext cx="7775" cy="14250"/>
            </a:xfrm>
            <a:custGeom>
              <a:rect b="b" l="l" r="r" t="t"/>
              <a:pathLst>
                <a:path extrusionOk="0" h="570" w="311">
                  <a:moveTo>
                    <a:pt x="1" y="1"/>
                  </a:moveTo>
                  <a:lnTo>
                    <a:pt x="1" y="569"/>
                  </a:lnTo>
                  <a:cubicBezTo>
                    <a:pt x="176" y="569"/>
                    <a:pt x="311" y="394"/>
                    <a:pt x="259" y="259"/>
                  </a:cubicBezTo>
                  <a:cubicBezTo>
                    <a:pt x="259" y="94"/>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42"/>
            <p:cNvSpPr/>
            <p:nvPr/>
          </p:nvSpPr>
          <p:spPr>
            <a:xfrm>
              <a:off x="443850" y="2878550"/>
              <a:ext cx="14000" cy="7500"/>
            </a:xfrm>
            <a:custGeom>
              <a:rect b="b" l="l" r="r" t="t"/>
              <a:pathLst>
                <a:path extrusionOk="0" h="300" w="560">
                  <a:moveTo>
                    <a:pt x="259" y="0"/>
                  </a:moveTo>
                  <a:cubicBezTo>
                    <a:pt x="125" y="41"/>
                    <a:pt x="42" y="93"/>
                    <a:pt x="1" y="217"/>
                  </a:cubicBezTo>
                  <a:lnTo>
                    <a:pt x="1" y="300"/>
                  </a:lnTo>
                  <a:lnTo>
                    <a:pt x="559" y="259"/>
                  </a:lnTo>
                  <a:cubicBezTo>
                    <a:pt x="518" y="135"/>
                    <a:pt x="435" y="41"/>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42"/>
            <p:cNvSpPr/>
            <p:nvPr/>
          </p:nvSpPr>
          <p:spPr>
            <a:xfrm>
              <a:off x="438425" y="2809775"/>
              <a:ext cx="14000" cy="14000"/>
            </a:xfrm>
            <a:custGeom>
              <a:rect b="b" l="l" r="r" t="t"/>
              <a:pathLst>
                <a:path extrusionOk="0" h="560" w="560">
                  <a:moveTo>
                    <a:pt x="259" y="1"/>
                  </a:moveTo>
                  <a:cubicBezTo>
                    <a:pt x="83" y="1"/>
                    <a:pt x="1" y="125"/>
                    <a:pt x="1" y="301"/>
                  </a:cubicBezTo>
                  <a:cubicBezTo>
                    <a:pt x="1" y="466"/>
                    <a:pt x="135" y="559"/>
                    <a:pt x="301" y="559"/>
                  </a:cubicBezTo>
                  <a:cubicBezTo>
                    <a:pt x="435" y="559"/>
                    <a:pt x="559" y="425"/>
                    <a:pt x="559" y="259"/>
                  </a:cubicBezTo>
                  <a:cubicBezTo>
                    <a:pt x="518" y="84"/>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42"/>
            <p:cNvSpPr/>
            <p:nvPr/>
          </p:nvSpPr>
          <p:spPr>
            <a:xfrm>
              <a:off x="400700" y="2777475"/>
              <a:ext cx="13975" cy="13975"/>
            </a:xfrm>
            <a:custGeom>
              <a:rect b="b" l="l" r="r" t="t"/>
              <a:pathLst>
                <a:path extrusionOk="0" h="559" w="559">
                  <a:moveTo>
                    <a:pt x="259" y="1"/>
                  </a:moveTo>
                  <a:cubicBezTo>
                    <a:pt x="135" y="42"/>
                    <a:pt x="0" y="166"/>
                    <a:pt x="0" y="300"/>
                  </a:cubicBezTo>
                  <a:cubicBezTo>
                    <a:pt x="42" y="466"/>
                    <a:pt x="176" y="559"/>
                    <a:pt x="300" y="559"/>
                  </a:cubicBezTo>
                  <a:cubicBezTo>
                    <a:pt x="476" y="559"/>
                    <a:pt x="559" y="424"/>
                    <a:pt x="559" y="259"/>
                  </a:cubicBezTo>
                  <a:cubicBezTo>
                    <a:pt x="559" y="125"/>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42"/>
            <p:cNvSpPr/>
            <p:nvPr/>
          </p:nvSpPr>
          <p:spPr>
            <a:xfrm>
              <a:off x="406125" y="2847075"/>
              <a:ext cx="13975" cy="13425"/>
            </a:xfrm>
            <a:custGeom>
              <a:rect b="b" l="l" r="r" t="t"/>
              <a:pathLst>
                <a:path extrusionOk="0" h="537" w="559">
                  <a:moveTo>
                    <a:pt x="322" y="1"/>
                  </a:moveTo>
                  <a:cubicBezTo>
                    <a:pt x="302" y="1"/>
                    <a:pt x="281" y="3"/>
                    <a:pt x="259" y="8"/>
                  </a:cubicBezTo>
                  <a:cubicBezTo>
                    <a:pt x="135" y="8"/>
                    <a:pt x="0" y="143"/>
                    <a:pt x="0" y="318"/>
                  </a:cubicBezTo>
                  <a:cubicBezTo>
                    <a:pt x="0" y="424"/>
                    <a:pt x="127" y="536"/>
                    <a:pt x="241" y="536"/>
                  </a:cubicBezTo>
                  <a:cubicBezTo>
                    <a:pt x="262" y="536"/>
                    <a:pt x="281" y="533"/>
                    <a:pt x="300" y="525"/>
                  </a:cubicBezTo>
                  <a:cubicBezTo>
                    <a:pt x="476" y="525"/>
                    <a:pt x="559" y="401"/>
                    <a:pt x="559" y="267"/>
                  </a:cubicBezTo>
                  <a:cubicBezTo>
                    <a:pt x="559" y="122"/>
                    <a:pt x="463" y="1"/>
                    <a:pt x="32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42"/>
            <p:cNvSpPr/>
            <p:nvPr/>
          </p:nvSpPr>
          <p:spPr>
            <a:xfrm>
              <a:off x="469700" y="2772050"/>
              <a:ext cx="15025" cy="14175"/>
            </a:xfrm>
            <a:custGeom>
              <a:rect b="b" l="l" r="r" t="t"/>
              <a:pathLst>
                <a:path extrusionOk="0" h="567" w="601">
                  <a:moveTo>
                    <a:pt x="259" y="0"/>
                  </a:moveTo>
                  <a:cubicBezTo>
                    <a:pt x="125" y="42"/>
                    <a:pt x="1" y="166"/>
                    <a:pt x="42" y="300"/>
                  </a:cubicBezTo>
                  <a:cubicBezTo>
                    <a:pt x="42" y="453"/>
                    <a:pt x="144" y="567"/>
                    <a:pt x="252" y="567"/>
                  </a:cubicBezTo>
                  <a:cubicBezTo>
                    <a:pt x="268" y="567"/>
                    <a:pt x="284" y="564"/>
                    <a:pt x="301" y="559"/>
                  </a:cubicBezTo>
                  <a:cubicBezTo>
                    <a:pt x="476" y="559"/>
                    <a:pt x="600" y="424"/>
                    <a:pt x="559" y="259"/>
                  </a:cubicBezTo>
                  <a:cubicBezTo>
                    <a:pt x="559" y="12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42"/>
            <p:cNvSpPr/>
            <p:nvPr/>
          </p:nvSpPr>
          <p:spPr>
            <a:xfrm>
              <a:off x="475125" y="2841825"/>
              <a:ext cx="15025" cy="14250"/>
            </a:xfrm>
            <a:custGeom>
              <a:rect b="b" l="l" r="r" t="t"/>
              <a:pathLst>
                <a:path extrusionOk="0" h="570" w="601">
                  <a:moveTo>
                    <a:pt x="330" y="0"/>
                  </a:moveTo>
                  <a:cubicBezTo>
                    <a:pt x="307" y="0"/>
                    <a:pt x="284" y="4"/>
                    <a:pt x="259" y="11"/>
                  </a:cubicBezTo>
                  <a:cubicBezTo>
                    <a:pt x="125" y="11"/>
                    <a:pt x="1" y="135"/>
                    <a:pt x="1" y="311"/>
                  </a:cubicBezTo>
                  <a:cubicBezTo>
                    <a:pt x="42" y="435"/>
                    <a:pt x="166" y="570"/>
                    <a:pt x="301" y="570"/>
                  </a:cubicBezTo>
                  <a:cubicBezTo>
                    <a:pt x="476" y="528"/>
                    <a:pt x="601" y="394"/>
                    <a:pt x="559" y="270"/>
                  </a:cubicBezTo>
                  <a:cubicBezTo>
                    <a:pt x="559" y="120"/>
                    <a:pt x="461" y="0"/>
                    <a:pt x="33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42"/>
            <p:cNvSpPr/>
            <p:nvPr/>
          </p:nvSpPr>
          <p:spPr>
            <a:xfrm>
              <a:off x="370700" y="2752675"/>
              <a:ext cx="7525" cy="7500"/>
            </a:xfrm>
            <a:custGeom>
              <a:rect b="b" l="l" r="r" t="t"/>
              <a:pathLst>
                <a:path extrusionOk="0" h="300" w="301">
                  <a:moveTo>
                    <a:pt x="1" y="0"/>
                  </a:moveTo>
                  <a:lnTo>
                    <a:pt x="42" y="300"/>
                  </a:lnTo>
                  <a:cubicBezTo>
                    <a:pt x="42" y="259"/>
                    <a:pt x="42" y="259"/>
                    <a:pt x="84" y="259"/>
                  </a:cubicBezTo>
                  <a:cubicBezTo>
                    <a:pt x="208" y="217"/>
                    <a:pt x="301" y="124"/>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42"/>
            <p:cNvSpPr/>
            <p:nvPr/>
          </p:nvSpPr>
          <p:spPr>
            <a:xfrm>
              <a:off x="433000" y="2747225"/>
              <a:ext cx="13975" cy="7525"/>
            </a:xfrm>
            <a:custGeom>
              <a:rect b="b" l="l" r="r" t="t"/>
              <a:pathLst>
                <a:path extrusionOk="0" h="301" w="559">
                  <a:moveTo>
                    <a:pt x="559" y="1"/>
                  </a:moveTo>
                  <a:lnTo>
                    <a:pt x="1" y="42"/>
                  </a:lnTo>
                  <a:cubicBezTo>
                    <a:pt x="1" y="177"/>
                    <a:pt x="135" y="301"/>
                    <a:pt x="300" y="301"/>
                  </a:cubicBezTo>
                  <a:cubicBezTo>
                    <a:pt x="435" y="259"/>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42"/>
            <p:cNvSpPr/>
            <p:nvPr/>
          </p:nvSpPr>
          <p:spPr>
            <a:xfrm>
              <a:off x="512875" y="2873125"/>
              <a:ext cx="6475" cy="7775"/>
            </a:xfrm>
            <a:custGeom>
              <a:rect b="b" l="l" r="r" t="t"/>
              <a:pathLst>
                <a:path extrusionOk="0" h="311" w="259">
                  <a:moveTo>
                    <a:pt x="259" y="0"/>
                  </a:moveTo>
                  <a:lnTo>
                    <a:pt x="207" y="52"/>
                  </a:lnTo>
                  <a:cubicBezTo>
                    <a:pt x="83" y="52"/>
                    <a:pt x="0" y="176"/>
                    <a:pt x="0" y="310"/>
                  </a:cubicBezTo>
                  <a:lnTo>
                    <a:pt x="259" y="31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42"/>
            <p:cNvSpPr/>
            <p:nvPr/>
          </p:nvSpPr>
          <p:spPr>
            <a:xfrm>
              <a:off x="507450" y="2804350"/>
              <a:ext cx="7525" cy="14000"/>
            </a:xfrm>
            <a:custGeom>
              <a:rect b="b" l="l" r="r" t="t"/>
              <a:pathLst>
                <a:path extrusionOk="0" h="560" w="301">
                  <a:moveTo>
                    <a:pt x="259" y="1"/>
                  </a:moveTo>
                  <a:cubicBezTo>
                    <a:pt x="217" y="1"/>
                    <a:pt x="166" y="42"/>
                    <a:pt x="124" y="84"/>
                  </a:cubicBezTo>
                  <a:cubicBezTo>
                    <a:pt x="42" y="125"/>
                    <a:pt x="0" y="218"/>
                    <a:pt x="0" y="301"/>
                  </a:cubicBezTo>
                  <a:cubicBezTo>
                    <a:pt x="0" y="42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42"/>
            <p:cNvSpPr/>
            <p:nvPr/>
          </p:nvSpPr>
          <p:spPr>
            <a:xfrm>
              <a:off x="502025" y="2741800"/>
              <a:ext cx="7500" cy="7525"/>
            </a:xfrm>
            <a:custGeom>
              <a:rect b="b" l="l" r="r" t="t"/>
              <a:pathLst>
                <a:path extrusionOk="0" h="301" w="300">
                  <a:moveTo>
                    <a:pt x="300" y="1"/>
                  </a:moveTo>
                  <a:lnTo>
                    <a:pt x="0" y="42"/>
                  </a:lnTo>
                  <a:cubicBezTo>
                    <a:pt x="0" y="135"/>
                    <a:pt x="83" y="218"/>
                    <a:pt x="124" y="259"/>
                  </a:cubicBezTo>
                  <a:cubicBezTo>
                    <a:pt x="217" y="301"/>
                    <a:pt x="259" y="301"/>
                    <a:pt x="300" y="301"/>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42"/>
            <p:cNvSpPr/>
            <p:nvPr/>
          </p:nvSpPr>
          <p:spPr>
            <a:xfrm>
              <a:off x="304800" y="2889400"/>
              <a:ext cx="14250" cy="7525"/>
            </a:xfrm>
            <a:custGeom>
              <a:rect b="b" l="l" r="r" t="t"/>
              <a:pathLst>
                <a:path extrusionOk="0" h="301" w="570">
                  <a:moveTo>
                    <a:pt x="259" y="0"/>
                  </a:moveTo>
                  <a:cubicBezTo>
                    <a:pt x="135" y="0"/>
                    <a:pt x="0" y="124"/>
                    <a:pt x="0" y="300"/>
                  </a:cubicBezTo>
                  <a:lnTo>
                    <a:pt x="569" y="259"/>
                  </a:lnTo>
                  <a:cubicBezTo>
                    <a:pt x="569" y="176"/>
                    <a:pt x="517" y="83"/>
                    <a:pt x="435" y="42"/>
                  </a:cubicBezTo>
                  <a:cubicBezTo>
                    <a:pt x="393" y="0"/>
                    <a:pt x="31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42"/>
            <p:cNvSpPr/>
            <p:nvPr/>
          </p:nvSpPr>
          <p:spPr>
            <a:xfrm>
              <a:off x="299625" y="2820375"/>
              <a:ext cx="13975" cy="14000"/>
            </a:xfrm>
            <a:custGeom>
              <a:rect b="b" l="l" r="r" t="t"/>
              <a:pathLst>
                <a:path extrusionOk="0" h="560" w="559">
                  <a:moveTo>
                    <a:pt x="259" y="1"/>
                  </a:moveTo>
                  <a:cubicBezTo>
                    <a:pt x="125" y="1"/>
                    <a:pt x="1" y="135"/>
                    <a:pt x="1" y="301"/>
                  </a:cubicBezTo>
                  <a:cubicBezTo>
                    <a:pt x="42" y="435"/>
                    <a:pt x="166" y="559"/>
                    <a:pt x="301" y="559"/>
                  </a:cubicBezTo>
                  <a:cubicBezTo>
                    <a:pt x="466" y="518"/>
                    <a:pt x="559" y="394"/>
                    <a:pt x="559" y="259"/>
                  </a:cubicBezTo>
                  <a:cubicBezTo>
                    <a:pt x="559" y="94"/>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42"/>
            <p:cNvSpPr/>
            <p:nvPr/>
          </p:nvSpPr>
          <p:spPr>
            <a:xfrm>
              <a:off x="263950" y="2788075"/>
              <a:ext cx="12950" cy="13975"/>
            </a:xfrm>
            <a:custGeom>
              <a:rect b="b" l="l" r="r" t="t"/>
              <a:pathLst>
                <a:path extrusionOk="0" h="559" w="518">
                  <a:moveTo>
                    <a:pt x="218" y="0"/>
                  </a:moveTo>
                  <a:cubicBezTo>
                    <a:pt x="135" y="0"/>
                    <a:pt x="42" y="42"/>
                    <a:pt x="1" y="94"/>
                  </a:cubicBezTo>
                  <a:lnTo>
                    <a:pt x="1" y="435"/>
                  </a:lnTo>
                  <a:cubicBezTo>
                    <a:pt x="42" y="517"/>
                    <a:pt x="135" y="559"/>
                    <a:pt x="259" y="559"/>
                  </a:cubicBezTo>
                  <a:cubicBezTo>
                    <a:pt x="394" y="559"/>
                    <a:pt x="518" y="435"/>
                    <a:pt x="518" y="259"/>
                  </a:cubicBezTo>
                  <a:cubicBezTo>
                    <a:pt x="476" y="135"/>
                    <a:pt x="342"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42"/>
            <p:cNvSpPr/>
            <p:nvPr/>
          </p:nvSpPr>
          <p:spPr>
            <a:xfrm>
              <a:off x="267325" y="2857075"/>
              <a:ext cx="15000" cy="14200"/>
            </a:xfrm>
            <a:custGeom>
              <a:rect b="b" l="l" r="r" t="t"/>
              <a:pathLst>
                <a:path extrusionOk="0" h="568" w="600">
                  <a:moveTo>
                    <a:pt x="300" y="1"/>
                  </a:moveTo>
                  <a:cubicBezTo>
                    <a:pt x="124" y="42"/>
                    <a:pt x="0" y="177"/>
                    <a:pt x="42" y="301"/>
                  </a:cubicBezTo>
                  <a:cubicBezTo>
                    <a:pt x="42" y="454"/>
                    <a:pt x="135" y="567"/>
                    <a:pt x="275" y="567"/>
                  </a:cubicBezTo>
                  <a:cubicBezTo>
                    <a:pt x="296" y="567"/>
                    <a:pt x="318" y="565"/>
                    <a:pt x="341" y="559"/>
                  </a:cubicBezTo>
                  <a:cubicBezTo>
                    <a:pt x="466" y="559"/>
                    <a:pt x="600" y="435"/>
                    <a:pt x="559" y="259"/>
                  </a:cubicBezTo>
                  <a:cubicBezTo>
                    <a:pt x="559" y="125"/>
                    <a:pt x="424"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42"/>
            <p:cNvSpPr/>
            <p:nvPr/>
          </p:nvSpPr>
          <p:spPr>
            <a:xfrm>
              <a:off x="331950" y="2782650"/>
              <a:ext cx="13975" cy="14225"/>
            </a:xfrm>
            <a:custGeom>
              <a:rect b="b" l="l" r="r" t="t"/>
              <a:pathLst>
                <a:path extrusionOk="0" h="569" w="559">
                  <a:moveTo>
                    <a:pt x="259" y="0"/>
                  </a:moveTo>
                  <a:cubicBezTo>
                    <a:pt x="83" y="52"/>
                    <a:pt x="0" y="176"/>
                    <a:pt x="0" y="311"/>
                  </a:cubicBezTo>
                  <a:cubicBezTo>
                    <a:pt x="0" y="476"/>
                    <a:pt x="124" y="569"/>
                    <a:pt x="300" y="569"/>
                  </a:cubicBezTo>
                  <a:cubicBezTo>
                    <a:pt x="424" y="569"/>
                    <a:pt x="558" y="435"/>
                    <a:pt x="558" y="259"/>
                  </a:cubicBezTo>
                  <a:cubicBezTo>
                    <a:pt x="558"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42"/>
            <p:cNvSpPr/>
            <p:nvPr/>
          </p:nvSpPr>
          <p:spPr>
            <a:xfrm>
              <a:off x="337100" y="2852500"/>
              <a:ext cx="14250" cy="13350"/>
            </a:xfrm>
            <a:custGeom>
              <a:rect b="b" l="l" r="r" t="t"/>
              <a:pathLst>
                <a:path extrusionOk="0" h="534" w="570">
                  <a:moveTo>
                    <a:pt x="310" y="1"/>
                  </a:moveTo>
                  <a:cubicBezTo>
                    <a:pt x="293" y="1"/>
                    <a:pt x="276" y="3"/>
                    <a:pt x="259" y="8"/>
                  </a:cubicBezTo>
                  <a:cubicBezTo>
                    <a:pt x="94" y="8"/>
                    <a:pt x="1" y="143"/>
                    <a:pt x="1" y="267"/>
                  </a:cubicBezTo>
                  <a:cubicBezTo>
                    <a:pt x="1" y="419"/>
                    <a:pt x="102" y="533"/>
                    <a:pt x="244" y="533"/>
                  </a:cubicBezTo>
                  <a:cubicBezTo>
                    <a:pt x="266" y="533"/>
                    <a:pt x="288" y="531"/>
                    <a:pt x="311" y="525"/>
                  </a:cubicBezTo>
                  <a:cubicBezTo>
                    <a:pt x="435" y="525"/>
                    <a:pt x="569" y="401"/>
                    <a:pt x="569" y="225"/>
                  </a:cubicBezTo>
                  <a:cubicBezTo>
                    <a:pt x="524" y="117"/>
                    <a:pt x="424"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42"/>
            <p:cNvSpPr/>
            <p:nvPr/>
          </p:nvSpPr>
          <p:spPr>
            <a:xfrm>
              <a:off x="294200" y="2756800"/>
              <a:ext cx="13975" cy="8025"/>
            </a:xfrm>
            <a:custGeom>
              <a:rect b="b" l="l" r="r" t="t"/>
              <a:pathLst>
                <a:path extrusionOk="0" h="321" w="559">
                  <a:moveTo>
                    <a:pt x="559" y="0"/>
                  </a:moveTo>
                  <a:lnTo>
                    <a:pt x="1" y="52"/>
                  </a:lnTo>
                  <a:cubicBezTo>
                    <a:pt x="1" y="94"/>
                    <a:pt x="42" y="94"/>
                    <a:pt x="42" y="135"/>
                  </a:cubicBezTo>
                  <a:cubicBezTo>
                    <a:pt x="42" y="239"/>
                    <a:pt x="129" y="321"/>
                    <a:pt x="236" y="321"/>
                  </a:cubicBezTo>
                  <a:cubicBezTo>
                    <a:pt x="257" y="321"/>
                    <a:pt x="278" y="317"/>
                    <a:pt x="300" y="311"/>
                  </a:cubicBezTo>
                  <a:cubicBezTo>
                    <a:pt x="424" y="311"/>
                    <a:pt x="476" y="259"/>
                    <a:pt x="518" y="176"/>
                  </a:cubicBezTo>
                  <a:cubicBezTo>
                    <a:pt x="559" y="135"/>
                    <a:pt x="559" y="94"/>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42"/>
            <p:cNvSpPr/>
            <p:nvPr/>
          </p:nvSpPr>
          <p:spPr>
            <a:xfrm>
              <a:off x="373800" y="2883975"/>
              <a:ext cx="7525" cy="7525"/>
            </a:xfrm>
            <a:custGeom>
              <a:rect b="b" l="l" r="r" t="t"/>
              <a:pathLst>
                <a:path extrusionOk="0" h="301" w="301">
                  <a:moveTo>
                    <a:pt x="218" y="0"/>
                  </a:moveTo>
                  <a:cubicBezTo>
                    <a:pt x="135" y="42"/>
                    <a:pt x="42" y="135"/>
                    <a:pt x="42" y="259"/>
                  </a:cubicBezTo>
                  <a:cubicBezTo>
                    <a:pt x="1" y="259"/>
                    <a:pt x="1" y="300"/>
                    <a:pt x="1" y="300"/>
                  </a:cubicBezTo>
                  <a:lnTo>
                    <a:pt x="301"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42"/>
            <p:cNvSpPr/>
            <p:nvPr/>
          </p:nvSpPr>
          <p:spPr>
            <a:xfrm>
              <a:off x="368375" y="2814950"/>
              <a:ext cx="7525" cy="14250"/>
            </a:xfrm>
            <a:custGeom>
              <a:rect b="b" l="l" r="r" t="t"/>
              <a:pathLst>
                <a:path extrusionOk="0" h="570" w="301">
                  <a:moveTo>
                    <a:pt x="301" y="1"/>
                  </a:moveTo>
                  <a:cubicBezTo>
                    <a:pt x="218" y="1"/>
                    <a:pt x="177" y="52"/>
                    <a:pt x="135" y="52"/>
                  </a:cubicBezTo>
                  <a:cubicBezTo>
                    <a:pt x="42" y="135"/>
                    <a:pt x="1" y="218"/>
                    <a:pt x="42" y="311"/>
                  </a:cubicBezTo>
                  <a:cubicBezTo>
                    <a:pt x="42" y="435"/>
                    <a:pt x="135" y="518"/>
                    <a:pt x="218" y="518"/>
                  </a:cubicBezTo>
                  <a:cubicBezTo>
                    <a:pt x="259" y="569"/>
                    <a:pt x="301" y="569"/>
                    <a:pt x="301" y="569"/>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42"/>
            <p:cNvSpPr/>
            <p:nvPr/>
          </p:nvSpPr>
          <p:spPr>
            <a:xfrm>
              <a:off x="364250" y="2752675"/>
              <a:ext cx="7525" cy="7500"/>
            </a:xfrm>
            <a:custGeom>
              <a:rect b="b" l="l" r="r" t="t"/>
              <a:pathLst>
                <a:path extrusionOk="0" h="300" w="301">
                  <a:moveTo>
                    <a:pt x="259" y="0"/>
                  </a:moveTo>
                  <a:lnTo>
                    <a:pt x="0" y="41"/>
                  </a:lnTo>
                  <a:lnTo>
                    <a:pt x="0" y="83"/>
                  </a:lnTo>
                  <a:cubicBezTo>
                    <a:pt x="0" y="165"/>
                    <a:pt x="42" y="217"/>
                    <a:pt x="125" y="259"/>
                  </a:cubicBezTo>
                  <a:cubicBezTo>
                    <a:pt x="166" y="259"/>
                    <a:pt x="207" y="300"/>
                    <a:pt x="300" y="300"/>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42"/>
            <p:cNvSpPr/>
            <p:nvPr/>
          </p:nvSpPr>
          <p:spPr>
            <a:xfrm>
              <a:off x="1477750" y="2661175"/>
              <a:ext cx="7525" cy="7500"/>
            </a:xfrm>
            <a:custGeom>
              <a:rect b="b" l="l" r="r" t="t"/>
              <a:pathLst>
                <a:path extrusionOk="0" h="300" w="301">
                  <a:moveTo>
                    <a:pt x="1" y="0"/>
                  </a:moveTo>
                  <a:lnTo>
                    <a:pt x="42" y="300"/>
                  </a:lnTo>
                  <a:lnTo>
                    <a:pt x="301" y="258"/>
                  </a:lnTo>
                  <a:cubicBezTo>
                    <a:pt x="301" y="124"/>
                    <a:pt x="177"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42"/>
            <p:cNvSpPr/>
            <p:nvPr/>
          </p:nvSpPr>
          <p:spPr>
            <a:xfrm>
              <a:off x="1340000" y="2671750"/>
              <a:ext cx="6475" cy="7525"/>
            </a:xfrm>
            <a:custGeom>
              <a:rect b="b" l="l" r="r" t="t"/>
              <a:pathLst>
                <a:path extrusionOk="0" h="301" w="259">
                  <a:moveTo>
                    <a:pt x="0" y="1"/>
                  </a:moveTo>
                  <a:lnTo>
                    <a:pt x="0" y="301"/>
                  </a:lnTo>
                  <a:lnTo>
                    <a:pt x="259" y="259"/>
                  </a:lnTo>
                  <a:cubicBezTo>
                    <a:pt x="259" y="218"/>
                    <a:pt x="259" y="177"/>
                    <a:pt x="207" y="135"/>
                  </a:cubicBezTo>
                  <a:cubicBezTo>
                    <a:pt x="166" y="42"/>
                    <a:pt x="83"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42"/>
            <p:cNvSpPr/>
            <p:nvPr/>
          </p:nvSpPr>
          <p:spPr>
            <a:xfrm>
              <a:off x="1334575" y="2603000"/>
              <a:ext cx="7500" cy="14000"/>
            </a:xfrm>
            <a:custGeom>
              <a:rect b="b" l="l" r="r" t="t"/>
              <a:pathLst>
                <a:path extrusionOk="0" h="560" w="300">
                  <a:moveTo>
                    <a:pt x="0" y="1"/>
                  </a:moveTo>
                  <a:lnTo>
                    <a:pt x="42" y="559"/>
                  </a:lnTo>
                  <a:lnTo>
                    <a:pt x="83" y="559"/>
                  </a:lnTo>
                  <a:cubicBezTo>
                    <a:pt x="166" y="518"/>
                    <a:pt x="259" y="425"/>
                    <a:pt x="259" y="342"/>
                  </a:cubicBezTo>
                  <a:cubicBezTo>
                    <a:pt x="300" y="342"/>
                    <a:pt x="300" y="301"/>
                    <a:pt x="300" y="259"/>
                  </a:cubicBezTo>
                  <a:cubicBezTo>
                    <a:pt x="259" y="166"/>
                    <a:pt x="217" y="83"/>
                    <a:pt x="124" y="42"/>
                  </a:cubicBezTo>
                  <a:cubicBezTo>
                    <a:pt x="124" y="42"/>
                    <a:pt x="124" y="1"/>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42"/>
            <p:cNvSpPr/>
            <p:nvPr/>
          </p:nvSpPr>
          <p:spPr>
            <a:xfrm>
              <a:off x="1402275" y="2666325"/>
              <a:ext cx="14000" cy="7775"/>
            </a:xfrm>
            <a:custGeom>
              <a:rect b="b" l="l" r="r" t="t"/>
              <a:pathLst>
                <a:path extrusionOk="0" h="311" w="560">
                  <a:moveTo>
                    <a:pt x="259" y="1"/>
                  </a:moveTo>
                  <a:cubicBezTo>
                    <a:pt x="177" y="1"/>
                    <a:pt x="135" y="52"/>
                    <a:pt x="42" y="135"/>
                  </a:cubicBezTo>
                  <a:cubicBezTo>
                    <a:pt x="1" y="177"/>
                    <a:pt x="1" y="218"/>
                    <a:pt x="1" y="311"/>
                  </a:cubicBezTo>
                  <a:lnTo>
                    <a:pt x="559" y="259"/>
                  </a:lnTo>
                  <a:cubicBezTo>
                    <a:pt x="559" y="135"/>
                    <a:pt x="435" y="5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42"/>
            <p:cNvSpPr/>
            <p:nvPr/>
          </p:nvSpPr>
          <p:spPr>
            <a:xfrm>
              <a:off x="1396850" y="2600675"/>
              <a:ext cx="12950" cy="10875"/>
            </a:xfrm>
            <a:custGeom>
              <a:rect b="b" l="l" r="r" t="t"/>
              <a:pathLst>
                <a:path extrusionOk="0" h="435" w="518">
                  <a:moveTo>
                    <a:pt x="53" y="1"/>
                  </a:moveTo>
                  <a:cubicBezTo>
                    <a:pt x="1" y="42"/>
                    <a:pt x="1" y="94"/>
                    <a:pt x="1" y="176"/>
                  </a:cubicBezTo>
                  <a:cubicBezTo>
                    <a:pt x="1" y="352"/>
                    <a:pt x="135" y="435"/>
                    <a:pt x="311" y="435"/>
                  </a:cubicBezTo>
                  <a:cubicBezTo>
                    <a:pt x="394" y="435"/>
                    <a:pt x="476" y="394"/>
                    <a:pt x="518" y="301"/>
                  </a:cubicBezTo>
                  <a:lnTo>
                    <a:pt x="5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42"/>
            <p:cNvSpPr/>
            <p:nvPr/>
          </p:nvSpPr>
          <p:spPr>
            <a:xfrm>
              <a:off x="1360425" y="2575875"/>
              <a:ext cx="5450" cy="3375"/>
            </a:xfrm>
            <a:custGeom>
              <a:rect b="b" l="l" r="r" t="t"/>
              <a:pathLst>
                <a:path extrusionOk="0" h="135" w="218">
                  <a:moveTo>
                    <a:pt x="0" y="0"/>
                  </a:moveTo>
                  <a:cubicBezTo>
                    <a:pt x="41" y="93"/>
                    <a:pt x="124" y="135"/>
                    <a:pt x="217" y="135"/>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42"/>
            <p:cNvSpPr/>
            <p:nvPr/>
          </p:nvSpPr>
          <p:spPr>
            <a:xfrm>
              <a:off x="1364550" y="2635025"/>
              <a:ext cx="14250" cy="14275"/>
            </a:xfrm>
            <a:custGeom>
              <a:rect b="b" l="l" r="r" t="t"/>
              <a:pathLst>
                <a:path extrusionOk="0" h="571" w="570">
                  <a:moveTo>
                    <a:pt x="334" y="1"/>
                  </a:moveTo>
                  <a:cubicBezTo>
                    <a:pt x="310" y="1"/>
                    <a:pt x="285" y="5"/>
                    <a:pt x="259" y="12"/>
                  </a:cubicBezTo>
                  <a:cubicBezTo>
                    <a:pt x="135" y="12"/>
                    <a:pt x="0" y="136"/>
                    <a:pt x="0" y="312"/>
                  </a:cubicBezTo>
                  <a:cubicBezTo>
                    <a:pt x="52" y="436"/>
                    <a:pt x="176" y="570"/>
                    <a:pt x="311" y="570"/>
                  </a:cubicBezTo>
                  <a:cubicBezTo>
                    <a:pt x="476" y="529"/>
                    <a:pt x="569" y="395"/>
                    <a:pt x="569" y="271"/>
                  </a:cubicBezTo>
                  <a:cubicBezTo>
                    <a:pt x="569" y="121"/>
                    <a:pt x="471" y="1"/>
                    <a:pt x="33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42"/>
            <p:cNvSpPr/>
            <p:nvPr/>
          </p:nvSpPr>
          <p:spPr>
            <a:xfrm>
              <a:off x="1433550" y="2629900"/>
              <a:ext cx="15025" cy="13975"/>
            </a:xfrm>
            <a:custGeom>
              <a:rect b="b" l="l" r="r" t="t"/>
              <a:pathLst>
                <a:path extrusionOk="0" h="559" w="601">
                  <a:moveTo>
                    <a:pt x="301" y="0"/>
                  </a:moveTo>
                  <a:cubicBezTo>
                    <a:pt x="135" y="0"/>
                    <a:pt x="1" y="124"/>
                    <a:pt x="42" y="300"/>
                  </a:cubicBezTo>
                  <a:cubicBezTo>
                    <a:pt x="42" y="424"/>
                    <a:pt x="177" y="558"/>
                    <a:pt x="342" y="558"/>
                  </a:cubicBezTo>
                  <a:cubicBezTo>
                    <a:pt x="477" y="517"/>
                    <a:pt x="601" y="383"/>
                    <a:pt x="559" y="258"/>
                  </a:cubicBezTo>
                  <a:cubicBezTo>
                    <a:pt x="559" y="165"/>
                    <a:pt x="559" y="124"/>
                    <a:pt x="477" y="83"/>
                  </a:cubicBezTo>
                  <a:lnTo>
                    <a:pt x="3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42"/>
            <p:cNvSpPr/>
            <p:nvPr/>
          </p:nvSpPr>
          <p:spPr>
            <a:xfrm>
              <a:off x="1471300" y="2661175"/>
              <a:ext cx="7525" cy="7500"/>
            </a:xfrm>
            <a:custGeom>
              <a:rect b="b" l="l" r="r" t="t"/>
              <a:pathLst>
                <a:path extrusionOk="0" h="300" w="301">
                  <a:moveTo>
                    <a:pt x="259" y="0"/>
                  </a:moveTo>
                  <a:lnTo>
                    <a:pt x="218" y="41"/>
                  </a:lnTo>
                  <a:cubicBezTo>
                    <a:pt x="176" y="41"/>
                    <a:pt x="125" y="41"/>
                    <a:pt x="125" y="83"/>
                  </a:cubicBezTo>
                  <a:lnTo>
                    <a:pt x="83" y="124"/>
                  </a:lnTo>
                  <a:cubicBezTo>
                    <a:pt x="42" y="124"/>
                    <a:pt x="42" y="165"/>
                    <a:pt x="0" y="207"/>
                  </a:cubicBezTo>
                  <a:lnTo>
                    <a:pt x="0" y="300"/>
                  </a:ln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42"/>
            <p:cNvSpPr/>
            <p:nvPr/>
          </p:nvSpPr>
          <p:spPr>
            <a:xfrm>
              <a:off x="1200925" y="2682625"/>
              <a:ext cx="7525" cy="6475"/>
            </a:xfrm>
            <a:custGeom>
              <a:rect b="b" l="l" r="r" t="t"/>
              <a:pathLst>
                <a:path extrusionOk="0" h="259" w="301">
                  <a:moveTo>
                    <a:pt x="1" y="0"/>
                  </a:moveTo>
                  <a:lnTo>
                    <a:pt x="1" y="259"/>
                  </a:lnTo>
                  <a:lnTo>
                    <a:pt x="301" y="259"/>
                  </a:lnTo>
                  <a:cubicBezTo>
                    <a:pt x="301" y="83"/>
                    <a:pt x="177"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42"/>
            <p:cNvSpPr/>
            <p:nvPr/>
          </p:nvSpPr>
          <p:spPr>
            <a:xfrm>
              <a:off x="1195500" y="2613425"/>
              <a:ext cx="7525" cy="14150"/>
            </a:xfrm>
            <a:custGeom>
              <a:rect b="b" l="l" r="r" t="t"/>
              <a:pathLst>
                <a:path extrusionOk="0" h="566" w="301">
                  <a:moveTo>
                    <a:pt x="64" y="0"/>
                  </a:moveTo>
                  <a:cubicBezTo>
                    <a:pt x="44" y="0"/>
                    <a:pt x="23" y="3"/>
                    <a:pt x="1" y="8"/>
                  </a:cubicBezTo>
                  <a:lnTo>
                    <a:pt x="42" y="566"/>
                  </a:lnTo>
                  <a:cubicBezTo>
                    <a:pt x="94" y="566"/>
                    <a:pt x="94" y="525"/>
                    <a:pt x="94" y="525"/>
                  </a:cubicBezTo>
                  <a:cubicBezTo>
                    <a:pt x="177" y="525"/>
                    <a:pt x="259" y="442"/>
                    <a:pt x="301" y="359"/>
                  </a:cubicBezTo>
                  <a:lnTo>
                    <a:pt x="301" y="266"/>
                  </a:lnTo>
                  <a:cubicBezTo>
                    <a:pt x="301" y="121"/>
                    <a:pt x="205" y="0"/>
                    <a:pt x="6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42"/>
            <p:cNvSpPr/>
            <p:nvPr/>
          </p:nvSpPr>
          <p:spPr>
            <a:xfrm>
              <a:off x="1263475" y="2677200"/>
              <a:ext cx="14000" cy="7500"/>
            </a:xfrm>
            <a:custGeom>
              <a:rect b="b" l="l" r="r" t="t"/>
              <a:pathLst>
                <a:path extrusionOk="0" h="300" w="560">
                  <a:moveTo>
                    <a:pt x="259" y="0"/>
                  </a:moveTo>
                  <a:cubicBezTo>
                    <a:pt x="125" y="0"/>
                    <a:pt x="1" y="134"/>
                    <a:pt x="1" y="300"/>
                  </a:cubicBezTo>
                  <a:lnTo>
                    <a:pt x="559" y="259"/>
                  </a:lnTo>
                  <a:cubicBezTo>
                    <a:pt x="559" y="176"/>
                    <a:pt x="518" y="83"/>
                    <a:pt x="425" y="41"/>
                  </a:cubicBezTo>
                  <a:cubicBezTo>
                    <a:pt x="383" y="0"/>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42"/>
            <p:cNvSpPr/>
            <p:nvPr/>
          </p:nvSpPr>
          <p:spPr>
            <a:xfrm>
              <a:off x="1258050" y="2608175"/>
              <a:ext cx="15025" cy="14250"/>
            </a:xfrm>
            <a:custGeom>
              <a:rect b="b" l="l" r="r" t="t"/>
              <a:pathLst>
                <a:path extrusionOk="0" h="570" w="601">
                  <a:moveTo>
                    <a:pt x="259" y="1"/>
                  </a:moveTo>
                  <a:cubicBezTo>
                    <a:pt x="125" y="1"/>
                    <a:pt x="1" y="135"/>
                    <a:pt x="1" y="311"/>
                  </a:cubicBezTo>
                  <a:cubicBezTo>
                    <a:pt x="42" y="435"/>
                    <a:pt x="177" y="569"/>
                    <a:pt x="301" y="569"/>
                  </a:cubicBezTo>
                  <a:cubicBezTo>
                    <a:pt x="476" y="517"/>
                    <a:pt x="600" y="393"/>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42"/>
            <p:cNvSpPr/>
            <p:nvPr/>
          </p:nvSpPr>
          <p:spPr>
            <a:xfrm>
              <a:off x="1221350" y="2575875"/>
              <a:ext cx="13975" cy="14225"/>
            </a:xfrm>
            <a:custGeom>
              <a:rect b="b" l="l" r="r" t="t"/>
              <a:pathLst>
                <a:path extrusionOk="0" h="569" w="559">
                  <a:moveTo>
                    <a:pt x="259" y="0"/>
                  </a:moveTo>
                  <a:cubicBezTo>
                    <a:pt x="94" y="0"/>
                    <a:pt x="1" y="176"/>
                    <a:pt x="1" y="310"/>
                  </a:cubicBezTo>
                  <a:cubicBezTo>
                    <a:pt x="1" y="476"/>
                    <a:pt x="135" y="569"/>
                    <a:pt x="300" y="569"/>
                  </a:cubicBezTo>
                  <a:cubicBezTo>
                    <a:pt x="435" y="569"/>
                    <a:pt x="559" y="434"/>
                    <a:pt x="559" y="259"/>
                  </a:cubicBezTo>
                  <a:cubicBezTo>
                    <a:pt x="518" y="135"/>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42"/>
            <p:cNvSpPr/>
            <p:nvPr/>
          </p:nvSpPr>
          <p:spPr>
            <a:xfrm>
              <a:off x="1225750" y="2644875"/>
              <a:ext cx="15025" cy="14175"/>
            </a:xfrm>
            <a:custGeom>
              <a:rect b="b" l="l" r="r" t="t"/>
              <a:pathLst>
                <a:path extrusionOk="0" h="567" w="601">
                  <a:moveTo>
                    <a:pt x="300" y="1"/>
                  </a:moveTo>
                  <a:cubicBezTo>
                    <a:pt x="124" y="42"/>
                    <a:pt x="0" y="176"/>
                    <a:pt x="42" y="300"/>
                  </a:cubicBezTo>
                  <a:cubicBezTo>
                    <a:pt x="42" y="453"/>
                    <a:pt x="143" y="567"/>
                    <a:pt x="278" y="567"/>
                  </a:cubicBezTo>
                  <a:cubicBezTo>
                    <a:pt x="299" y="567"/>
                    <a:pt x="320" y="564"/>
                    <a:pt x="342" y="559"/>
                  </a:cubicBezTo>
                  <a:cubicBezTo>
                    <a:pt x="476" y="559"/>
                    <a:pt x="600" y="435"/>
                    <a:pt x="600" y="259"/>
                  </a:cubicBezTo>
                  <a:cubicBezTo>
                    <a:pt x="559" y="135"/>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42"/>
            <p:cNvSpPr/>
            <p:nvPr/>
          </p:nvSpPr>
          <p:spPr>
            <a:xfrm>
              <a:off x="1290375" y="2570700"/>
              <a:ext cx="13975" cy="13975"/>
            </a:xfrm>
            <a:custGeom>
              <a:rect b="b" l="l" r="r" t="t"/>
              <a:pathLst>
                <a:path extrusionOk="0" h="559" w="559">
                  <a:moveTo>
                    <a:pt x="259" y="0"/>
                  </a:moveTo>
                  <a:cubicBezTo>
                    <a:pt x="124" y="42"/>
                    <a:pt x="0" y="166"/>
                    <a:pt x="0" y="300"/>
                  </a:cubicBezTo>
                  <a:cubicBezTo>
                    <a:pt x="0" y="466"/>
                    <a:pt x="176" y="559"/>
                    <a:pt x="300" y="559"/>
                  </a:cubicBezTo>
                  <a:cubicBezTo>
                    <a:pt x="476" y="559"/>
                    <a:pt x="558" y="424"/>
                    <a:pt x="558" y="259"/>
                  </a:cubicBezTo>
                  <a:cubicBezTo>
                    <a:pt x="558" y="124"/>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42"/>
            <p:cNvSpPr/>
            <p:nvPr/>
          </p:nvSpPr>
          <p:spPr>
            <a:xfrm>
              <a:off x="1295800" y="2640300"/>
              <a:ext cx="13975" cy="13425"/>
            </a:xfrm>
            <a:custGeom>
              <a:rect b="b" l="l" r="r" t="t"/>
              <a:pathLst>
                <a:path extrusionOk="0" h="537" w="559">
                  <a:moveTo>
                    <a:pt x="320" y="0"/>
                  </a:moveTo>
                  <a:cubicBezTo>
                    <a:pt x="300" y="0"/>
                    <a:pt x="280" y="3"/>
                    <a:pt x="259" y="8"/>
                  </a:cubicBezTo>
                  <a:cubicBezTo>
                    <a:pt x="83" y="8"/>
                    <a:pt x="0" y="142"/>
                    <a:pt x="0" y="266"/>
                  </a:cubicBezTo>
                  <a:cubicBezTo>
                    <a:pt x="0" y="416"/>
                    <a:pt x="90" y="536"/>
                    <a:pt x="226" y="536"/>
                  </a:cubicBezTo>
                  <a:cubicBezTo>
                    <a:pt x="249" y="536"/>
                    <a:pt x="274" y="532"/>
                    <a:pt x="300" y="525"/>
                  </a:cubicBezTo>
                  <a:cubicBezTo>
                    <a:pt x="476" y="525"/>
                    <a:pt x="559" y="401"/>
                    <a:pt x="559" y="225"/>
                  </a:cubicBezTo>
                  <a:cubicBezTo>
                    <a:pt x="559" y="117"/>
                    <a:pt x="4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42"/>
            <p:cNvSpPr/>
            <p:nvPr/>
          </p:nvSpPr>
          <p:spPr>
            <a:xfrm>
              <a:off x="1191375" y="2550025"/>
              <a:ext cx="6475" cy="7775"/>
            </a:xfrm>
            <a:custGeom>
              <a:rect b="b" l="l" r="r" t="t"/>
              <a:pathLst>
                <a:path extrusionOk="0" h="311" w="259">
                  <a:moveTo>
                    <a:pt x="259" y="0"/>
                  </a:moveTo>
                  <a:lnTo>
                    <a:pt x="0" y="52"/>
                  </a:lnTo>
                  <a:lnTo>
                    <a:pt x="0" y="310"/>
                  </a:lnTo>
                  <a:lnTo>
                    <a:pt x="124" y="310"/>
                  </a:lnTo>
                  <a:cubicBezTo>
                    <a:pt x="124" y="259"/>
                    <a:pt x="166" y="259"/>
                    <a:pt x="207" y="217"/>
                  </a:cubicBezTo>
                  <a:cubicBezTo>
                    <a:pt x="207" y="176"/>
                    <a:pt x="259" y="135"/>
                    <a:pt x="259" y="93"/>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42"/>
            <p:cNvSpPr/>
            <p:nvPr/>
          </p:nvSpPr>
          <p:spPr>
            <a:xfrm>
              <a:off x="1253675" y="2545875"/>
              <a:ext cx="13975" cy="6500"/>
            </a:xfrm>
            <a:custGeom>
              <a:rect b="b" l="l" r="r" t="t"/>
              <a:pathLst>
                <a:path extrusionOk="0" h="260" w="559">
                  <a:moveTo>
                    <a:pt x="0" y="1"/>
                  </a:moveTo>
                  <a:cubicBezTo>
                    <a:pt x="0" y="125"/>
                    <a:pt x="93" y="218"/>
                    <a:pt x="176" y="259"/>
                  </a:cubicBezTo>
                  <a:lnTo>
                    <a:pt x="352" y="259"/>
                  </a:lnTo>
                  <a:cubicBezTo>
                    <a:pt x="476" y="218"/>
                    <a:pt x="558" y="125"/>
                    <a:pt x="5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42"/>
            <p:cNvSpPr/>
            <p:nvPr/>
          </p:nvSpPr>
          <p:spPr>
            <a:xfrm>
              <a:off x="1332250" y="2671750"/>
              <a:ext cx="7775" cy="7525"/>
            </a:xfrm>
            <a:custGeom>
              <a:rect b="b" l="l" r="r" t="t"/>
              <a:pathLst>
                <a:path extrusionOk="0" h="301" w="311">
                  <a:moveTo>
                    <a:pt x="217" y="1"/>
                  </a:moveTo>
                  <a:cubicBezTo>
                    <a:pt x="176" y="42"/>
                    <a:pt x="135" y="94"/>
                    <a:pt x="93" y="94"/>
                  </a:cubicBezTo>
                  <a:cubicBezTo>
                    <a:pt x="52" y="177"/>
                    <a:pt x="0" y="218"/>
                    <a:pt x="52" y="301"/>
                  </a:cubicBezTo>
                  <a:lnTo>
                    <a:pt x="310" y="301"/>
                  </a:lnTo>
                  <a:lnTo>
                    <a:pt x="31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42"/>
            <p:cNvSpPr/>
            <p:nvPr/>
          </p:nvSpPr>
          <p:spPr>
            <a:xfrm>
              <a:off x="1328100" y="2603000"/>
              <a:ext cx="7525" cy="14000"/>
            </a:xfrm>
            <a:custGeom>
              <a:rect b="b" l="l" r="r" t="t"/>
              <a:pathLst>
                <a:path extrusionOk="0" h="560" w="301">
                  <a:moveTo>
                    <a:pt x="259" y="1"/>
                  </a:moveTo>
                  <a:cubicBezTo>
                    <a:pt x="166" y="1"/>
                    <a:pt x="125" y="42"/>
                    <a:pt x="83" y="42"/>
                  </a:cubicBezTo>
                  <a:cubicBezTo>
                    <a:pt x="42" y="125"/>
                    <a:pt x="1" y="208"/>
                    <a:pt x="1" y="301"/>
                  </a:cubicBezTo>
                  <a:cubicBezTo>
                    <a:pt x="1" y="425"/>
                    <a:pt x="83" y="518"/>
                    <a:pt x="166" y="518"/>
                  </a:cubicBezTo>
                  <a:cubicBezTo>
                    <a:pt x="218" y="559"/>
                    <a:pt x="259" y="559"/>
                    <a:pt x="301"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42"/>
            <p:cNvSpPr/>
            <p:nvPr/>
          </p:nvSpPr>
          <p:spPr>
            <a:xfrm>
              <a:off x="1062125" y="2693475"/>
              <a:ext cx="7525" cy="6475"/>
            </a:xfrm>
            <a:custGeom>
              <a:rect b="b" l="l" r="r" t="t"/>
              <a:pathLst>
                <a:path extrusionOk="0" h="259" w="301">
                  <a:moveTo>
                    <a:pt x="1" y="0"/>
                  </a:moveTo>
                  <a:lnTo>
                    <a:pt x="42" y="259"/>
                  </a:lnTo>
                  <a:lnTo>
                    <a:pt x="301" y="259"/>
                  </a:lnTo>
                  <a:cubicBezTo>
                    <a:pt x="301" y="166"/>
                    <a:pt x="259" y="83"/>
                    <a:pt x="166" y="42"/>
                  </a:cubicBezTo>
                  <a:cubicBezTo>
                    <a:pt x="125" y="0"/>
                    <a:pt x="84"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42"/>
            <p:cNvSpPr/>
            <p:nvPr/>
          </p:nvSpPr>
          <p:spPr>
            <a:xfrm>
              <a:off x="1057750" y="2624000"/>
              <a:ext cx="7500" cy="13400"/>
            </a:xfrm>
            <a:custGeom>
              <a:rect b="b" l="l" r="r" t="t"/>
              <a:pathLst>
                <a:path extrusionOk="0" h="536" w="300">
                  <a:moveTo>
                    <a:pt x="12" y="1"/>
                  </a:moveTo>
                  <a:cubicBezTo>
                    <a:pt x="5" y="1"/>
                    <a:pt x="0" y="5"/>
                    <a:pt x="0" y="19"/>
                  </a:cubicBezTo>
                  <a:lnTo>
                    <a:pt x="41" y="536"/>
                  </a:lnTo>
                  <a:lnTo>
                    <a:pt x="83" y="536"/>
                  </a:lnTo>
                  <a:cubicBezTo>
                    <a:pt x="176" y="536"/>
                    <a:pt x="217" y="453"/>
                    <a:pt x="259" y="360"/>
                  </a:cubicBezTo>
                  <a:cubicBezTo>
                    <a:pt x="259" y="319"/>
                    <a:pt x="300" y="277"/>
                    <a:pt x="259" y="236"/>
                  </a:cubicBezTo>
                  <a:cubicBezTo>
                    <a:pt x="259" y="143"/>
                    <a:pt x="217" y="60"/>
                    <a:pt x="124" y="19"/>
                  </a:cubicBezTo>
                  <a:lnTo>
                    <a:pt x="83" y="19"/>
                  </a:lnTo>
                  <a:cubicBezTo>
                    <a:pt x="55" y="19"/>
                    <a:pt x="28" y="1"/>
                    <a:pt x="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42"/>
            <p:cNvSpPr/>
            <p:nvPr/>
          </p:nvSpPr>
          <p:spPr>
            <a:xfrm>
              <a:off x="1125450" y="2688050"/>
              <a:ext cx="14250" cy="7525"/>
            </a:xfrm>
            <a:custGeom>
              <a:rect b="b" l="l" r="r" t="t"/>
              <a:pathLst>
                <a:path extrusionOk="0" h="301" w="570">
                  <a:moveTo>
                    <a:pt x="259" y="0"/>
                  </a:moveTo>
                  <a:cubicBezTo>
                    <a:pt x="177" y="0"/>
                    <a:pt x="94" y="42"/>
                    <a:pt x="53" y="83"/>
                  </a:cubicBezTo>
                  <a:cubicBezTo>
                    <a:pt x="1" y="124"/>
                    <a:pt x="1" y="217"/>
                    <a:pt x="1" y="300"/>
                  </a:cubicBezTo>
                  <a:lnTo>
                    <a:pt x="570" y="259"/>
                  </a:lnTo>
                  <a:cubicBezTo>
                    <a:pt x="518" y="124"/>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42"/>
            <p:cNvSpPr/>
            <p:nvPr/>
          </p:nvSpPr>
          <p:spPr>
            <a:xfrm>
              <a:off x="1120300" y="2618825"/>
              <a:ext cx="13975" cy="13350"/>
            </a:xfrm>
            <a:custGeom>
              <a:rect b="b" l="l" r="r" t="t"/>
              <a:pathLst>
                <a:path extrusionOk="0" h="534" w="559">
                  <a:moveTo>
                    <a:pt x="308" y="1"/>
                  </a:moveTo>
                  <a:cubicBezTo>
                    <a:pt x="291" y="1"/>
                    <a:pt x="275" y="3"/>
                    <a:pt x="259" y="9"/>
                  </a:cubicBezTo>
                  <a:cubicBezTo>
                    <a:pt x="83" y="9"/>
                    <a:pt x="0" y="143"/>
                    <a:pt x="0" y="309"/>
                  </a:cubicBezTo>
                  <a:cubicBezTo>
                    <a:pt x="0" y="425"/>
                    <a:pt x="93" y="534"/>
                    <a:pt x="233" y="534"/>
                  </a:cubicBezTo>
                  <a:cubicBezTo>
                    <a:pt x="254" y="534"/>
                    <a:pt x="276" y="531"/>
                    <a:pt x="300" y="526"/>
                  </a:cubicBezTo>
                  <a:cubicBezTo>
                    <a:pt x="424" y="526"/>
                    <a:pt x="558" y="402"/>
                    <a:pt x="558" y="267"/>
                  </a:cubicBezTo>
                  <a:cubicBezTo>
                    <a:pt x="522" y="114"/>
                    <a:pt x="416"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42"/>
            <p:cNvSpPr/>
            <p:nvPr/>
          </p:nvSpPr>
          <p:spPr>
            <a:xfrm>
              <a:off x="1082550" y="2586725"/>
              <a:ext cx="13975" cy="13975"/>
            </a:xfrm>
            <a:custGeom>
              <a:rect b="b" l="l" r="r" t="t"/>
              <a:pathLst>
                <a:path extrusionOk="0" h="559" w="559">
                  <a:moveTo>
                    <a:pt x="259" y="0"/>
                  </a:moveTo>
                  <a:cubicBezTo>
                    <a:pt x="125" y="0"/>
                    <a:pt x="1" y="135"/>
                    <a:pt x="1" y="300"/>
                  </a:cubicBezTo>
                  <a:cubicBezTo>
                    <a:pt x="42" y="435"/>
                    <a:pt x="166" y="559"/>
                    <a:pt x="300" y="559"/>
                  </a:cubicBezTo>
                  <a:cubicBezTo>
                    <a:pt x="476" y="559"/>
                    <a:pt x="559" y="393"/>
                    <a:pt x="559" y="259"/>
                  </a:cubicBezTo>
                  <a:cubicBezTo>
                    <a:pt x="559" y="83"/>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42"/>
            <p:cNvSpPr/>
            <p:nvPr/>
          </p:nvSpPr>
          <p:spPr>
            <a:xfrm>
              <a:off x="1087975" y="2655725"/>
              <a:ext cx="14000" cy="14000"/>
            </a:xfrm>
            <a:custGeom>
              <a:rect b="b" l="l" r="r" t="t"/>
              <a:pathLst>
                <a:path extrusionOk="0" h="560" w="560">
                  <a:moveTo>
                    <a:pt x="259" y="1"/>
                  </a:moveTo>
                  <a:cubicBezTo>
                    <a:pt x="125" y="1"/>
                    <a:pt x="1" y="166"/>
                    <a:pt x="1" y="301"/>
                  </a:cubicBezTo>
                  <a:cubicBezTo>
                    <a:pt x="1" y="476"/>
                    <a:pt x="166" y="559"/>
                    <a:pt x="301" y="559"/>
                  </a:cubicBezTo>
                  <a:cubicBezTo>
                    <a:pt x="466" y="559"/>
                    <a:pt x="559" y="425"/>
                    <a:pt x="559" y="259"/>
                  </a:cubicBezTo>
                  <a:cubicBezTo>
                    <a:pt x="559" y="125"/>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42"/>
            <p:cNvSpPr/>
            <p:nvPr/>
          </p:nvSpPr>
          <p:spPr>
            <a:xfrm>
              <a:off x="1151300" y="2581300"/>
              <a:ext cx="15275" cy="13975"/>
            </a:xfrm>
            <a:custGeom>
              <a:rect b="b" l="l" r="r" t="t"/>
              <a:pathLst>
                <a:path extrusionOk="0" h="559" w="611">
                  <a:moveTo>
                    <a:pt x="311" y="0"/>
                  </a:moveTo>
                  <a:cubicBezTo>
                    <a:pt x="135" y="0"/>
                    <a:pt x="1" y="135"/>
                    <a:pt x="52" y="300"/>
                  </a:cubicBezTo>
                  <a:cubicBezTo>
                    <a:pt x="52" y="435"/>
                    <a:pt x="177" y="559"/>
                    <a:pt x="352" y="559"/>
                  </a:cubicBezTo>
                  <a:cubicBezTo>
                    <a:pt x="476" y="559"/>
                    <a:pt x="611" y="435"/>
                    <a:pt x="569" y="259"/>
                  </a:cubicBezTo>
                  <a:cubicBezTo>
                    <a:pt x="569" y="93"/>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42"/>
            <p:cNvSpPr/>
            <p:nvPr/>
          </p:nvSpPr>
          <p:spPr>
            <a:xfrm>
              <a:off x="1156725" y="2650300"/>
              <a:ext cx="15275" cy="14000"/>
            </a:xfrm>
            <a:custGeom>
              <a:rect b="b" l="l" r="r" t="t"/>
              <a:pathLst>
                <a:path extrusionOk="0" h="560" w="611">
                  <a:moveTo>
                    <a:pt x="259" y="1"/>
                  </a:moveTo>
                  <a:cubicBezTo>
                    <a:pt x="135" y="42"/>
                    <a:pt x="1" y="177"/>
                    <a:pt x="1" y="301"/>
                  </a:cubicBezTo>
                  <a:cubicBezTo>
                    <a:pt x="42" y="476"/>
                    <a:pt x="177" y="559"/>
                    <a:pt x="301" y="559"/>
                  </a:cubicBezTo>
                  <a:cubicBezTo>
                    <a:pt x="476" y="559"/>
                    <a:pt x="611" y="43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42"/>
            <p:cNvSpPr/>
            <p:nvPr/>
          </p:nvSpPr>
          <p:spPr>
            <a:xfrm>
              <a:off x="1052300" y="2560875"/>
              <a:ext cx="7525" cy="7525"/>
            </a:xfrm>
            <a:custGeom>
              <a:rect b="b" l="l" r="r" t="t"/>
              <a:pathLst>
                <a:path extrusionOk="0" h="301" w="301">
                  <a:moveTo>
                    <a:pt x="301" y="0"/>
                  </a:moveTo>
                  <a:lnTo>
                    <a:pt x="1" y="42"/>
                  </a:lnTo>
                  <a:lnTo>
                    <a:pt x="42" y="300"/>
                  </a:lnTo>
                  <a:cubicBezTo>
                    <a:pt x="135" y="300"/>
                    <a:pt x="218" y="259"/>
                    <a:pt x="259" y="176"/>
                  </a:cubicBezTo>
                  <a:cubicBezTo>
                    <a:pt x="259" y="135"/>
                    <a:pt x="301" y="42"/>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42"/>
            <p:cNvSpPr/>
            <p:nvPr/>
          </p:nvSpPr>
          <p:spPr>
            <a:xfrm>
              <a:off x="1114850" y="2555450"/>
              <a:ext cx="14000" cy="7525"/>
            </a:xfrm>
            <a:custGeom>
              <a:rect b="b" l="l" r="r" t="t"/>
              <a:pathLst>
                <a:path extrusionOk="0" h="301" w="560">
                  <a:moveTo>
                    <a:pt x="559" y="0"/>
                  </a:moveTo>
                  <a:lnTo>
                    <a:pt x="1" y="42"/>
                  </a:lnTo>
                  <a:lnTo>
                    <a:pt x="1" y="135"/>
                  </a:lnTo>
                  <a:cubicBezTo>
                    <a:pt x="42" y="217"/>
                    <a:pt x="166" y="300"/>
                    <a:pt x="301" y="300"/>
                  </a:cubicBezTo>
                  <a:cubicBezTo>
                    <a:pt x="425" y="30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42"/>
            <p:cNvSpPr/>
            <p:nvPr/>
          </p:nvSpPr>
          <p:spPr>
            <a:xfrm>
              <a:off x="1194475" y="2682625"/>
              <a:ext cx="6475" cy="7500"/>
            </a:xfrm>
            <a:custGeom>
              <a:rect b="b" l="l" r="r" t="t"/>
              <a:pathLst>
                <a:path extrusionOk="0" h="300" w="259">
                  <a:moveTo>
                    <a:pt x="218" y="0"/>
                  </a:moveTo>
                  <a:cubicBezTo>
                    <a:pt x="176" y="0"/>
                    <a:pt x="135" y="42"/>
                    <a:pt x="83" y="42"/>
                  </a:cubicBezTo>
                  <a:cubicBezTo>
                    <a:pt x="42" y="83"/>
                    <a:pt x="0" y="176"/>
                    <a:pt x="0" y="259"/>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42"/>
            <p:cNvSpPr/>
            <p:nvPr/>
          </p:nvSpPr>
          <p:spPr>
            <a:xfrm>
              <a:off x="1189050" y="2613600"/>
              <a:ext cx="7525" cy="13975"/>
            </a:xfrm>
            <a:custGeom>
              <a:rect b="b" l="l" r="r" t="t"/>
              <a:pathLst>
                <a:path extrusionOk="0" h="559" w="301">
                  <a:moveTo>
                    <a:pt x="259" y="1"/>
                  </a:moveTo>
                  <a:cubicBezTo>
                    <a:pt x="217" y="1"/>
                    <a:pt x="176" y="1"/>
                    <a:pt x="135" y="42"/>
                  </a:cubicBezTo>
                  <a:cubicBezTo>
                    <a:pt x="42" y="94"/>
                    <a:pt x="0" y="176"/>
                    <a:pt x="0" y="300"/>
                  </a:cubicBezTo>
                  <a:cubicBezTo>
                    <a:pt x="0" y="394"/>
                    <a:pt x="93" y="476"/>
                    <a:pt x="217" y="518"/>
                  </a:cubicBezTo>
                  <a:cubicBezTo>
                    <a:pt x="21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42"/>
            <p:cNvSpPr/>
            <p:nvPr/>
          </p:nvSpPr>
          <p:spPr>
            <a:xfrm>
              <a:off x="1183625" y="2551300"/>
              <a:ext cx="7775" cy="6500"/>
            </a:xfrm>
            <a:custGeom>
              <a:rect b="b" l="l" r="r" t="t"/>
              <a:pathLst>
                <a:path extrusionOk="0" h="260" w="311">
                  <a:moveTo>
                    <a:pt x="0" y="1"/>
                  </a:moveTo>
                  <a:cubicBezTo>
                    <a:pt x="0" y="84"/>
                    <a:pt x="52" y="125"/>
                    <a:pt x="93" y="166"/>
                  </a:cubicBezTo>
                  <a:lnTo>
                    <a:pt x="135" y="208"/>
                  </a:lnTo>
                  <a:cubicBezTo>
                    <a:pt x="135" y="259"/>
                    <a:pt x="217" y="259"/>
                    <a:pt x="259" y="259"/>
                  </a:cubicBezTo>
                  <a:lnTo>
                    <a:pt x="310" y="259"/>
                  </a:lnTo>
                  <a:lnTo>
                    <a:pt x="31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42"/>
            <p:cNvSpPr/>
            <p:nvPr/>
          </p:nvSpPr>
          <p:spPr>
            <a:xfrm>
              <a:off x="924100" y="2704075"/>
              <a:ext cx="7525" cy="6475"/>
            </a:xfrm>
            <a:custGeom>
              <a:rect b="b" l="l" r="r" t="t"/>
              <a:pathLst>
                <a:path extrusionOk="0" h="259" w="301">
                  <a:moveTo>
                    <a:pt x="1" y="0"/>
                  </a:moveTo>
                  <a:lnTo>
                    <a:pt x="1" y="259"/>
                  </a:lnTo>
                  <a:lnTo>
                    <a:pt x="301" y="217"/>
                  </a:lnTo>
                  <a:cubicBezTo>
                    <a:pt x="301" y="93"/>
                    <a:pt x="177" y="0"/>
                    <a:pt x="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42"/>
            <p:cNvSpPr/>
            <p:nvPr/>
          </p:nvSpPr>
          <p:spPr>
            <a:xfrm>
              <a:off x="918675" y="2634025"/>
              <a:ext cx="7775" cy="14250"/>
            </a:xfrm>
            <a:custGeom>
              <a:rect b="b" l="l" r="r" t="t"/>
              <a:pathLst>
                <a:path extrusionOk="0" h="570" w="311">
                  <a:moveTo>
                    <a:pt x="1" y="0"/>
                  </a:moveTo>
                  <a:lnTo>
                    <a:pt x="52" y="569"/>
                  </a:lnTo>
                  <a:lnTo>
                    <a:pt x="94" y="569"/>
                  </a:lnTo>
                  <a:cubicBezTo>
                    <a:pt x="176" y="517"/>
                    <a:pt x="259" y="476"/>
                    <a:pt x="311" y="393"/>
                  </a:cubicBezTo>
                  <a:lnTo>
                    <a:pt x="311" y="259"/>
                  </a:lnTo>
                  <a:cubicBezTo>
                    <a:pt x="311" y="176"/>
                    <a:pt x="218" y="93"/>
                    <a:pt x="176" y="52"/>
                  </a:cubicBezTo>
                  <a:lnTo>
                    <a:pt x="135" y="52"/>
                  </a:lnTo>
                  <a:cubicBezTo>
                    <a:pt x="94" y="0"/>
                    <a:pt x="5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42"/>
            <p:cNvSpPr/>
            <p:nvPr/>
          </p:nvSpPr>
          <p:spPr>
            <a:xfrm>
              <a:off x="986650" y="2698650"/>
              <a:ext cx="14000" cy="7775"/>
            </a:xfrm>
            <a:custGeom>
              <a:rect b="b" l="l" r="r" t="t"/>
              <a:pathLst>
                <a:path extrusionOk="0" h="311" w="560">
                  <a:moveTo>
                    <a:pt x="259" y="0"/>
                  </a:moveTo>
                  <a:cubicBezTo>
                    <a:pt x="125" y="0"/>
                    <a:pt x="1" y="135"/>
                    <a:pt x="1" y="310"/>
                  </a:cubicBezTo>
                  <a:lnTo>
                    <a:pt x="559" y="259"/>
                  </a:lnTo>
                  <a:cubicBezTo>
                    <a:pt x="559" y="135"/>
                    <a:pt x="518" y="93"/>
                    <a:pt x="4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42"/>
            <p:cNvSpPr/>
            <p:nvPr/>
          </p:nvSpPr>
          <p:spPr>
            <a:xfrm>
              <a:off x="981225" y="2628850"/>
              <a:ext cx="14000" cy="14175"/>
            </a:xfrm>
            <a:custGeom>
              <a:rect b="b" l="l" r="r" t="t"/>
              <a:pathLst>
                <a:path extrusionOk="0" h="567" w="560">
                  <a:moveTo>
                    <a:pt x="259" y="1"/>
                  </a:moveTo>
                  <a:cubicBezTo>
                    <a:pt x="135" y="42"/>
                    <a:pt x="1" y="166"/>
                    <a:pt x="1" y="300"/>
                  </a:cubicBezTo>
                  <a:cubicBezTo>
                    <a:pt x="37" y="445"/>
                    <a:pt x="145" y="567"/>
                    <a:pt x="254" y="567"/>
                  </a:cubicBezTo>
                  <a:cubicBezTo>
                    <a:pt x="270" y="567"/>
                    <a:pt x="285" y="564"/>
                    <a:pt x="301"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42"/>
            <p:cNvSpPr/>
            <p:nvPr/>
          </p:nvSpPr>
          <p:spPr>
            <a:xfrm>
              <a:off x="943500" y="2597375"/>
              <a:ext cx="15275" cy="14175"/>
            </a:xfrm>
            <a:custGeom>
              <a:rect b="b" l="l" r="r" t="t"/>
              <a:pathLst>
                <a:path extrusionOk="0" h="567" w="611">
                  <a:moveTo>
                    <a:pt x="352" y="1"/>
                  </a:moveTo>
                  <a:cubicBezTo>
                    <a:pt x="335" y="1"/>
                    <a:pt x="318" y="3"/>
                    <a:pt x="300" y="9"/>
                  </a:cubicBezTo>
                  <a:cubicBezTo>
                    <a:pt x="135" y="9"/>
                    <a:pt x="0" y="133"/>
                    <a:pt x="42" y="308"/>
                  </a:cubicBezTo>
                  <a:cubicBezTo>
                    <a:pt x="42" y="433"/>
                    <a:pt x="176" y="567"/>
                    <a:pt x="352" y="567"/>
                  </a:cubicBezTo>
                  <a:cubicBezTo>
                    <a:pt x="476" y="526"/>
                    <a:pt x="610" y="391"/>
                    <a:pt x="610" y="267"/>
                  </a:cubicBezTo>
                  <a:cubicBezTo>
                    <a:pt x="565" y="114"/>
                    <a:pt x="466" y="1"/>
                    <a:pt x="3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42"/>
            <p:cNvSpPr/>
            <p:nvPr/>
          </p:nvSpPr>
          <p:spPr>
            <a:xfrm>
              <a:off x="948925" y="2666325"/>
              <a:ext cx="15000" cy="14250"/>
            </a:xfrm>
            <a:custGeom>
              <a:rect b="b" l="l" r="r" t="t"/>
              <a:pathLst>
                <a:path extrusionOk="0" h="570" w="600">
                  <a:moveTo>
                    <a:pt x="300" y="1"/>
                  </a:moveTo>
                  <a:cubicBezTo>
                    <a:pt x="135" y="1"/>
                    <a:pt x="0" y="135"/>
                    <a:pt x="42" y="311"/>
                  </a:cubicBezTo>
                  <a:cubicBezTo>
                    <a:pt x="42" y="435"/>
                    <a:pt x="176" y="569"/>
                    <a:pt x="342" y="569"/>
                  </a:cubicBezTo>
                  <a:cubicBezTo>
                    <a:pt x="476" y="569"/>
                    <a:pt x="600" y="394"/>
                    <a:pt x="559" y="259"/>
                  </a:cubicBezTo>
                  <a:cubicBezTo>
                    <a:pt x="559" y="94"/>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42"/>
            <p:cNvSpPr/>
            <p:nvPr/>
          </p:nvSpPr>
          <p:spPr>
            <a:xfrm>
              <a:off x="1013550" y="2592150"/>
              <a:ext cx="13975" cy="13975"/>
            </a:xfrm>
            <a:custGeom>
              <a:rect b="b" l="l" r="r" t="t"/>
              <a:pathLst>
                <a:path extrusionOk="0" h="559" w="559">
                  <a:moveTo>
                    <a:pt x="259" y="1"/>
                  </a:moveTo>
                  <a:cubicBezTo>
                    <a:pt x="83" y="1"/>
                    <a:pt x="0" y="125"/>
                    <a:pt x="0" y="300"/>
                  </a:cubicBezTo>
                  <a:cubicBezTo>
                    <a:pt x="0" y="435"/>
                    <a:pt x="134" y="559"/>
                    <a:pt x="300" y="559"/>
                  </a:cubicBezTo>
                  <a:cubicBezTo>
                    <a:pt x="434" y="517"/>
                    <a:pt x="558" y="383"/>
                    <a:pt x="558" y="259"/>
                  </a:cubicBezTo>
                  <a:cubicBezTo>
                    <a:pt x="558" y="83"/>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42"/>
            <p:cNvSpPr/>
            <p:nvPr/>
          </p:nvSpPr>
          <p:spPr>
            <a:xfrm>
              <a:off x="1018975" y="2661175"/>
              <a:ext cx="13975" cy="13975"/>
            </a:xfrm>
            <a:custGeom>
              <a:rect b="b" l="l" r="r" t="t"/>
              <a:pathLst>
                <a:path extrusionOk="0" h="559" w="559">
                  <a:moveTo>
                    <a:pt x="259" y="0"/>
                  </a:moveTo>
                  <a:cubicBezTo>
                    <a:pt x="83" y="0"/>
                    <a:pt x="0" y="124"/>
                    <a:pt x="0" y="300"/>
                  </a:cubicBezTo>
                  <a:cubicBezTo>
                    <a:pt x="0" y="465"/>
                    <a:pt x="124" y="558"/>
                    <a:pt x="300" y="558"/>
                  </a:cubicBezTo>
                  <a:cubicBezTo>
                    <a:pt x="434" y="558"/>
                    <a:pt x="559" y="424"/>
                    <a:pt x="559" y="258"/>
                  </a:cubicBezTo>
                  <a:cubicBezTo>
                    <a:pt x="559"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42"/>
            <p:cNvSpPr/>
            <p:nvPr/>
          </p:nvSpPr>
          <p:spPr>
            <a:xfrm>
              <a:off x="914550" y="2571725"/>
              <a:ext cx="6475" cy="7525"/>
            </a:xfrm>
            <a:custGeom>
              <a:rect b="b" l="l" r="r" t="t"/>
              <a:pathLst>
                <a:path extrusionOk="0" h="301" w="259">
                  <a:moveTo>
                    <a:pt x="0" y="1"/>
                  </a:moveTo>
                  <a:lnTo>
                    <a:pt x="0" y="301"/>
                  </a:lnTo>
                  <a:cubicBezTo>
                    <a:pt x="166" y="301"/>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42"/>
            <p:cNvSpPr/>
            <p:nvPr/>
          </p:nvSpPr>
          <p:spPr>
            <a:xfrm>
              <a:off x="975800" y="2566300"/>
              <a:ext cx="15275" cy="7525"/>
            </a:xfrm>
            <a:custGeom>
              <a:rect b="b" l="l" r="r" t="t"/>
              <a:pathLst>
                <a:path extrusionOk="0" h="301" w="611">
                  <a:moveTo>
                    <a:pt x="559" y="1"/>
                  </a:moveTo>
                  <a:lnTo>
                    <a:pt x="1" y="42"/>
                  </a:lnTo>
                  <a:cubicBezTo>
                    <a:pt x="42" y="218"/>
                    <a:pt x="176" y="300"/>
                    <a:pt x="300" y="300"/>
                  </a:cubicBezTo>
                  <a:cubicBezTo>
                    <a:pt x="476" y="300"/>
                    <a:pt x="611"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42"/>
            <p:cNvSpPr/>
            <p:nvPr/>
          </p:nvSpPr>
          <p:spPr>
            <a:xfrm>
              <a:off x="1055675" y="2693475"/>
              <a:ext cx="7525" cy="7525"/>
            </a:xfrm>
            <a:custGeom>
              <a:rect b="b" l="l" r="r" t="t"/>
              <a:pathLst>
                <a:path extrusionOk="0" h="301" w="301">
                  <a:moveTo>
                    <a:pt x="207" y="0"/>
                  </a:moveTo>
                  <a:cubicBezTo>
                    <a:pt x="166" y="0"/>
                    <a:pt x="124" y="42"/>
                    <a:pt x="83" y="83"/>
                  </a:cubicBezTo>
                  <a:cubicBezTo>
                    <a:pt x="42" y="124"/>
                    <a:pt x="0" y="207"/>
                    <a:pt x="42" y="300"/>
                  </a:cubicBez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42"/>
            <p:cNvSpPr/>
            <p:nvPr/>
          </p:nvSpPr>
          <p:spPr>
            <a:xfrm>
              <a:off x="1050250" y="2624450"/>
              <a:ext cx="8550" cy="12950"/>
            </a:xfrm>
            <a:custGeom>
              <a:rect b="b" l="l" r="r" t="t"/>
              <a:pathLst>
                <a:path extrusionOk="0" h="518" w="342">
                  <a:moveTo>
                    <a:pt x="166" y="1"/>
                  </a:moveTo>
                  <a:lnTo>
                    <a:pt x="124" y="42"/>
                  </a:lnTo>
                  <a:cubicBezTo>
                    <a:pt x="42" y="84"/>
                    <a:pt x="0" y="177"/>
                    <a:pt x="42" y="259"/>
                  </a:cubicBezTo>
                  <a:cubicBezTo>
                    <a:pt x="42" y="383"/>
                    <a:pt x="124" y="476"/>
                    <a:pt x="217" y="518"/>
                  </a:cubicBezTo>
                  <a:lnTo>
                    <a:pt x="341" y="518"/>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42"/>
            <p:cNvSpPr/>
            <p:nvPr/>
          </p:nvSpPr>
          <p:spPr>
            <a:xfrm>
              <a:off x="1045850" y="2561900"/>
              <a:ext cx="7525" cy="6500"/>
            </a:xfrm>
            <a:custGeom>
              <a:rect b="b" l="l" r="r" t="t"/>
              <a:pathLst>
                <a:path extrusionOk="0" h="260" w="301">
                  <a:moveTo>
                    <a:pt x="0" y="1"/>
                  </a:moveTo>
                  <a:lnTo>
                    <a:pt x="0" y="42"/>
                  </a:lnTo>
                  <a:cubicBezTo>
                    <a:pt x="0" y="94"/>
                    <a:pt x="42" y="135"/>
                    <a:pt x="42" y="177"/>
                  </a:cubicBezTo>
                  <a:lnTo>
                    <a:pt x="83" y="218"/>
                  </a:lnTo>
                  <a:cubicBezTo>
                    <a:pt x="135" y="218"/>
                    <a:pt x="176" y="259"/>
                    <a:pt x="218" y="259"/>
                  </a:cubicBez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42"/>
            <p:cNvSpPr/>
            <p:nvPr/>
          </p:nvSpPr>
          <p:spPr>
            <a:xfrm>
              <a:off x="785300" y="2713900"/>
              <a:ext cx="7525" cy="7525"/>
            </a:xfrm>
            <a:custGeom>
              <a:rect b="b" l="l" r="r" t="t"/>
              <a:pathLst>
                <a:path extrusionOk="0" h="301" w="301">
                  <a:moveTo>
                    <a:pt x="1" y="0"/>
                  </a:moveTo>
                  <a:lnTo>
                    <a:pt x="42" y="300"/>
                  </a:lnTo>
                  <a:lnTo>
                    <a:pt x="301" y="259"/>
                  </a:lnTo>
                  <a:cubicBezTo>
                    <a:pt x="301" y="166"/>
                    <a:pt x="259" y="83"/>
                    <a:pt x="166" y="42"/>
                  </a:cubicBezTo>
                  <a:cubicBezTo>
                    <a:pt x="125" y="42"/>
                    <a:pt x="83"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42"/>
            <p:cNvSpPr/>
            <p:nvPr/>
          </p:nvSpPr>
          <p:spPr>
            <a:xfrm>
              <a:off x="779875" y="2644875"/>
              <a:ext cx="7525" cy="13975"/>
            </a:xfrm>
            <a:custGeom>
              <a:rect b="b" l="l" r="r" t="t"/>
              <a:pathLst>
                <a:path extrusionOk="0" h="559" w="301">
                  <a:moveTo>
                    <a:pt x="1" y="1"/>
                  </a:moveTo>
                  <a:lnTo>
                    <a:pt x="42" y="559"/>
                  </a:lnTo>
                  <a:lnTo>
                    <a:pt x="125" y="559"/>
                  </a:lnTo>
                  <a:cubicBezTo>
                    <a:pt x="218" y="518"/>
                    <a:pt x="259" y="476"/>
                    <a:pt x="300" y="394"/>
                  </a:cubicBezTo>
                  <a:lnTo>
                    <a:pt x="300" y="259"/>
                  </a:lnTo>
                  <a:cubicBezTo>
                    <a:pt x="300" y="176"/>
                    <a:pt x="259" y="83"/>
                    <a:pt x="176" y="42"/>
                  </a:cubicBezTo>
                  <a:cubicBezTo>
                    <a:pt x="176" y="42"/>
                    <a:pt x="125"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42"/>
            <p:cNvSpPr/>
            <p:nvPr/>
          </p:nvSpPr>
          <p:spPr>
            <a:xfrm>
              <a:off x="848900" y="2708475"/>
              <a:ext cx="13975" cy="7500"/>
            </a:xfrm>
            <a:custGeom>
              <a:rect b="b" l="l" r="r" t="t"/>
              <a:pathLst>
                <a:path extrusionOk="0" h="300" w="559">
                  <a:moveTo>
                    <a:pt x="259" y="0"/>
                  </a:moveTo>
                  <a:cubicBezTo>
                    <a:pt x="166" y="41"/>
                    <a:pt x="83" y="41"/>
                    <a:pt x="41" y="124"/>
                  </a:cubicBezTo>
                  <a:cubicBezTo>
                    <a:pt x="0" y="176"/>
                    <a:pt x="0" y="259"/>
                    <a:pt x="0" y="300"/>
                  </a:cubicBezTo>
                  <a:lnTo>
                    <a:pt x="558" y="259"/>
                  </a:lnTo>
                  <a:cubicBezTo>
                    <a:pt x="517" y="217"/>
                    <a:pt x="517" y="176"/>
                    <a:pt x="465" y="124"/>
                  </a:cubicBezTo>
                  <a:cubicBezTo>
                    <a:pt x="424" y="41"/>
                    <a:pt x="34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42"/>
            <p:cNvSpPr/>
            <p:nvPr/>
          </p:nvSpPr>
          <p:spPr>
            <a:xfrm>
              <a:off x="842425" y="2639450"/>
              <a:ext cx="15025" cy="13975"/>
            </a:xfrm>
            <a:custGeom>
              <a:rect b="b" l="l" r="r" t="t"/>
              <a:pathLst>
                <a:path extrusionOk="0" h="559" w="601">
                  <a:moveTo>
                    <a:pt x="300" y="1"/>
                  </a:moveTo>
                  <a:cubicBezTo>
                    <a:pt x="125" y="1"/>
                    <a:pt x="1" y="176"/>
                    <a:pt x="42" y="300"/>
                  </a:cubicBezTo>
                  <a:cubicBezTo>
                    <a:pt x="42" y="476"/>
                    <a:pt x="166" y="559"/>
                    <a:pt x="342" y="559"/>
                  </a:cubicBezTo>
                  <a:cubicBezTo>
                    <a:pt x="466" y="559"/>
                    <a:pt x="600" y="435"/>
                    <a:pt x="600" y="259"/>
                  </a:cubicBezTo>
                  <a:cubicBezTo>
                    <a:pt x="559" y="135"/>
                    <a:pt x="42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42"/>
            <p:cNvSpPr/>
            <p:nvPr/>
          </p:nvSpPr>
          <p:spPr>
            <a:xfrm>
              <a:off x="805725" y="2607150"/>
              <a:ext cx="13975" cy="14250"/>
            </a:xfrm>
            <a:custGeom>
              <a:rect b="b" l="l" r="r" t="t"/>
              <a:pathLst>
                <a:path extrusionOk="0" h="570" w="559">
                  <a:moveTo>
                    <a:pt x="259" y="0"/>
                  </a:moveTo>
                  <a:cubicBezTo>
                    <a:pt x="125" y="42"/>
                    <a:pt x="1" y="176"/>
                    <a:pt x="1" y="300"/>
                  </a:cubicBezTo>
                  <a:cubicBezTo>
                    <a:pt x="1" y="450"/>
                    <a:pt x="128" y="570"/>
                    <a:pt x="243" y="570"/>
                  </a:cubicBezTo>
                  <a:cubicBezTo>
                    <a:pt x="263" y="570"/>
                    <a:pt x="282" y="566"/>
                    <a:pt x="300" y="558"/>
                  </a:cubicBezTo>
                  <a:cubicBezTo>
                    <a:pt x="476" y="558"/>
                    <a:pt x="559" y="434"/>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42"/>
            <p:cNvSpPr/>
            <p:nvPr/>
          </p:nvSpPr>
          <p:spPr>
            <a:xfrm>
              <a:off x="811150" y="2677000"/>
              <a:ext cx="13975" cy="14175"/>
            </a:xfrm>
            <a:custGeom>
              <a:rect b="b" l="l" r="r" t="t"/>
              <a:pathLst>
                <a:path extrusionOk="0" h="567" w="559">
                  <a:moveTo>
                    <a:pt x="322" y="0"/>
                  </a:moveTo>
                  <a:cubicBezTo>
                    <a:pt x="302" y="0"/>
                    <a:pt x="281" y="3"/>
                    <a:pt x="259" y="8"/>
                  </a:cubicBezTo>
                  <a:cubicBezTo>
                    <a:pt x="83" y="8"/>
                    <a:pt x="1" y="142"/>
                    <a:pt x="1" y="308"/>
                  </a:cubicBezTo>
                  <a:cubicBezTo>
                    <a:pt x="1" y="442"/>
                    <a:pt x="125" y="566"/>
                    <a:pt x="300" y="566"/>
                  </a:cubicBezTo>
                  <a:cubicBezTo>
                    <a:pt x="476" y="525"/>
                    <a:pt x="559" y="401"/>
                    <a:pt x="559" y="267"/>
                  </a:cubicBezTo>
                  <a:cubicBezTo>
                    <a:pt x="559" y="114"/>
                    <a:pt x="457" y="0"/>
                    <a:pt x="32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42"/>
            <p:cNvSpPr/>
            <p:nvPr/>
          </p:nvSpPr>
          <p:spPr>
            <a:xfrm>
              <a:off x="874750" y="2602725"/>
              <a:ext cx="15000" cy="13425"/>
            </a:xfrm>
            <a:custGeom>
              <a:rect b="b" l="l" r="r" t="t"/>
              <a:pathLst>
                <a:path extrusionOk="0" h="537" w="600">
                  <a:moveTo>
                    <a:pt x="329" y="1"/>
                  </a:moveTo>
                  <a:cubicBezTo>
                    <a:pt x="307" y="1"/>
                    <a:pt x="283" y="4"/>
                    <a:pt x="258" y="12"/>
                  </a:cubicBezTo>
                  <a:cubicBezTo>
                    <a:pt x="124" y="12"/>
                    <a:pt x="0" y="136"/>
                    <a:pt x="0" y="270"/>
                  </a:cubicBezTo>
                  <a:cubicBezTo>
                    <a:pt x="36" y="415"/>
                    <a:pt x="136" y="536"/>
                    <a:pt x="250" y="536"/>
                  </a:cubicBezTo>
                  <a:cubicBezTo>
                    <a:pt x="267" y="536"/>
                    <a:pt x="283" y="534"/>
                    <a:pt x="300" y="529"/>
                  </a:cubicBezTo>
                  <a:cubicBezTo>
                    <a:pt x="465" y="529"/>
                    <a:pt x="600" y="394"/>
                    <a:pt x="558" y="270"/>
                  </a:cubicBezTo>
                  <a:cubicBezTo>
                    <a:pt x="558" y="120"/>
                    <a:pt x="461" y="1"/>
                    <a:pt x="32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42"/>
            <p:cNvSpPr/>
            <p:nvPr/>
          </p:nvSpPr>
          <p:spPr>
            <a:xfrm>
              <a:off x="879900" y="2671750"/>
              <a:ext cx="14250" cy="14000"/>
            </a:xfrm>
            <a:custGeom>
              <a:rect b="b" l="l" r="r" t="t"/>
              <a:pathLst>
                <a:path extrusionOk="0" h="560" w="570">
                  <a:moveTo>
                    <a:pt x="259" y="1"/>
                  </a:moveTo>
                  <a:cubicBezTo>
                    <a:pt x="135" y="1"/>
                    <a:pt x="1" y="135"/>
                    <a:pt x="1" y="301"/>
                  </a:cubicBezTo>
                  <a:cubicBezTo>
                    <a:pt x="52" y="435"/>
                    <a:pt x="177" y="559"/>
                    <a:pt x="311" y="559"/>
                  </a:cubicBezTo>
                  <a:cubicBezTo>
                    <a:pt x="476" y="518"/>
                    <a:pt x="569" y="394"/>
                    <a:pt x="569" y="259"/>
                  </a:cubicBezTo>
                  <a:cubicBezTo>
                    <a:pt x="56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42"/>
            <p:cNvSpPr/>
            <p:nvPr/>
          </p:nvSpPr>
          <p:spPr>
            <a:xfrm>
              <a:off x="775475" y="2582325"/>
              <a:ext cx="7525" cy="7775"/>
            </a:xfrm>
            <a:custGeom>
              <a:rect b="b" l="l" r="r" t="t"/>
              <a:pathLst>
                <a:path extrusionOk="0" h="311" w="301">
                  <a:moveTo>
                    <a:pt x="1" y="1"/>
                  </a:moveTo>
                  <a:lnTo>
                    <a:pt x="42" y="311"/>
                  </a:lnTo>
                  <a:cubicBezTo>
                    <a:pt x="177" y="259"/>
                    <a:pt x="301"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42"/>
            <p:cNvSpPr/>
            <p:nvPr/>
          </p:nvSpPr>
          <p:spPr>
            <a:xfrm>
              <a:off x="838025" y="2577150"/>
              <a:ext cx="14000" cy="7525"/>
            </a:xfrm>
            <a:custGeom>
              <a:rect b="b" l="l" r="r" t="t"/>
              <a:pathLst>
                <a:path extrusionOk="0" h="301" w="560">
                  <a:moveTo>
                    <a:pt x="559" y="1"/>
                  </a:moveTo>
                  <a:lnTo>
                    <a:pt x="1" y="42"/>
                  </a:lnTo>
                  <a:lnTo>
                    <a:pt x="1" y="84"/>
                  </a:lnTo>
                  <a:cubicBezTo>
                    <a:pt x="42" y="208"/>
                    <a:pt x="177" y="301"/>
                    <a:pt x="301" y="301"/>
                  </a:cubicBezTo>
                  <a:cubicBezTo>
                    <a:pt x="435" y="259"/>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42"/>
            <p:cNvSpPr/>
            <p:nvPr/>
          </p:nvSpPr>
          <p:spPr>
            <a:xfrm>
              <a:off x="917650" y="2704075"/>
              <a:ext cx="6475" cy="6475"/>
            </a:xfrm>
            <a:custGeom>
              <a:rect b="b" l="l" r="r" t="t"/>
              <a:pathLst>
                <a:path extrusionOk="0" h="259" w="259">
                  <a:moveTo>
                    <a:pt x="217" y="0"/>
                  </a:moveTo>
                  <a:cubicBezTo>
                    <a:pt x="93" y="0"/>
                    <a:pt x="0" y="135"/>
                    <a:pt x="0" y="217"/>
                  </a:cubicBezTo>
                  <a:lnTo>
                    <a:pt x="0" y="259"/>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42"/>
            <p:cNvSpPr/>
            <p:nvPr/>
          </p:nvSpPr>
          <p:spPr>
            <a:xfrm>
              <a:off x="912225" y="2634025"/>
              <a:ext cx="7775" cy="14250"/>
            </a:xfrm>
            <a:custGeom>
              <a:rect b="b" l="l" r="r" t="t"/>
              <a:pathLst>
                <a:path extrusionOk="0" h="570" w="311">
                  <a:moveTo>
                    <a:pt x="259" y="0"/>
                  </a:moveTo>
                  <a:cubicBezTo>
                    <a:pt x="217" y="0"/>
                    <a:pt x="135" y="52"/>
                    <a:pt x="93" y="93"/>
                  </a:cubicBezTo>
                  <a:cubicBezTo>
                    <a:pt x="52" y="135"/>
                    <a:pt x="0" y="218"/>
                    <a:pt x="0" y="311"/>
                  </a:cubicBezTo>
                  <a:cubicBezTo>
                    <a:pt x="0" y="435"/>
                    <a:pt x="93" y="517"/>
                    <a:pt x="176" y="569"/>
                  </a:cubicBezTo>
                  <a:lnTo>
                    <a:pt x="310" y="56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42"/>
            <p:cNvSpPr/>
            <p:nvPr/>
          </p:nvSpPr>
          <p:spPr>
            <a:xfrm>
              <a:off x="907050" y="2571725"/>
              <a:ext cx="7525" cy="7525"/>
            </a:xfrm>
            <a:custGeom>
              <a:rect b="b" l="l" r="r" t="t"/>
              <a:pathLst>
                <a:path extrusionOk="0" h="301" w="301">
                  <a:moveTo>
                    <a:pt x="300" y="1"/>
                  </a:moveTo>
                  <a:lnTo>
                    <a:pt x="0" y="42"/>
                  </a:lnTo>
                  <a:lnTo>
                    <a:pt x="0" y="83"/>
                  </a:lnTo>
                  <a:cubicBezTo>
                    <a:pt x="42" y="125"/>
                    <a:pt x="42" y="166"/>
                    <a:pt x="83" y="166"/>
                  </a:cubicBezTo>
                  <a:lnTo>
                    <a:pt x="83" y="218"/>
                  </a:lnTo>
                  <a:cubicBezTo>
                    <a:pt x="124" y="259"/>
                    <a:pt x="166" y="301"/>
                    <a:pt x="259" y="301"/>
                  </a:cubicBezTo>
                  <a:lnTo>
                    <a:pt x="300" y="301"/>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42"/>
            <p:cNvSpPr/>
            <p:nvPr/>
          </p:nvSpPr>
          <p:spPr>
            <a:xfrm>
              <a:off x="647275" y="2724500"/>
              <a:ext cx="7775" cy="7775"/>
            </a:xfrm>
            <a:custGeom>
              <a:rect b="b" l="l" r="r" t="t"/>
              <a:pathLst>
                <a:path extrusionOk="0" h="311" w="311">
                  <a:moveTo>
                    <a:pt x="1" y="0"/>
                  </a:moveTo>
                  <a:lnTo>
                    <a:pt x="1" y="310"/>
                  </a:lnTo>
                  <a:lnTo>
                    <a:pt x="311" y="259"/>
                  </a:lnTo>
                  <a:cubicBezTo>
                    <a:pt x="259" y="134"/>
                    <a:pt x="176" y="52"/>
                    <a:pt x="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42"/>
            <p:cNvSpPr/>
            <p:nvPr/>
          </p:nvSpPr>
          <p:spPr>
            <a:xfrm>
              <a:off x="642100" y="2655725"/>
              <a:ext cx="7525" cy="14000"/>
            </a:xfrm>
            <a:custGeom>
              <a:rect b="b" l="l" r="r" t="t"/>
              <a:pathLst>
                <a:path extrusionOk="0" h="560" w="301">
                  <a:moveTo>
                    <a:pt x="1" y="1"/>
                  </a:moveTo>
                  <a:lnTo>
                    <a:pt x="42" y="559"/>
                  </a:lnTo>
                  <a:cubicBezTo>
                    <a:pt x="42" y="559"/>
                    <a:pt x="84" y="559"/>
                    <a:pt x="84" y="518"/>
                  </a:cubicBezTo>
                  <a:cubicBezTo>
                    <a:pt x="166" y="518"/>
                    <a:pt x="259" y="425"/>
                    <a:pt x="259" y="342"/>
                  </a:cubicBezTo>
                  <a:cubicBezTo>
                    <a:pt x="301" y="342"/>
                    <a:pt x="301" y="301"/>
                    <a:pt x="301" y="259"/>
                  </a:cubicBezTo>
                  <a:cubicBezTo>
                    <a:pt x="301" y="166"/>
                    <a:pt x="208" y="84"/>
                    <a:pt x="166" y="42"/>
                  </a:cubicBezTo>
                  <a:cubicBezTo>
                    <a:pt x="125" y="1"/>
                    <a:pt x="125" y="1"/>
                    <a:pt x="8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42"/>
            <p:cNvSpPr/>
            <p:nvPr/>
          </p:nvSpPr>
          <p:spPr>
            <a:xfrm>
              <a:off x="709825" y="2719325"/>
              <a:ext cx="14000" cy="7525"/>
            </a:xfrm>
            <a:custGeom>
              <a:rect b="b" l="l" r="r" t="t"/>
              <a:pathLst>
                <a:path extrusionOk="0" h="301" w="560">
                  <a:moveTo>
                    <a:pt x="259" y="0"/>
                  </a:moveTo>
                  <a:cubicBezTo>
                    <a:pt x="218" y="0"/>
                    <a:pt x="135" y="42"/>
                    <a:pt x="135" y="83"/>
                  </a:cubicBezTo>
                  <a:cubicBezTo>
                    <a:pt x="83" y="83"/>
                    <a:pt x="42" y="124"/>
                    <a:pt x="1" y="207"/>
                  </a:cubicBezTo>
                  <a:lnTo>
                    <a:pt x="1" y="300"/>
                  </a:lnTo>
                  <a:lnTo>
                    <a:pt x="559" y="259"/>
                  </a:lnTo>
                  <a:cubicBezTo>
                    <a:pt x="55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42"/>
            <p:cNvSpPr/>
            <p:nvPr/>
          </p:nvSpPr>
          <p:spPr>
            <a:xfrm>
              <a:off x="704400" y="2650300"/>
              <a:ext cx="13975" cy="14000"/>
            </a:xfrm>
            <a:custGeom>
              <a:rect b="b" l="l" r="r" t="t"/>
              <a:pathLst>
                <a:path extrusionOk="0" h="560" w="559">
                  <a:moveTo>
                    <a:pt x="259" y="1"/>
                  </a:moveTo>
                  <a:cubicBezTo>
                    <a:pt x="135" y="1"/>
                    <a:pt x="1" y="125"/>
                    <a:pt x="1" y="301"/>
                  </a:cubicBezTo>
                  <a:cubicBezTo>
                    <a:pt x="1" y="435"/>
                    <a:pt x="176" y="559"/>
                    <a:pt x="300" y="559"/>
                  </a:cubicBezTo>
                  <a:cubicBezTo>
                    <a:pt x="476" y="559"/>
                    <a:pt x="559" y="383"/>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42"/>
            <p:cNvSpPr/>
            <p:nvPr/>
          </p:nvSpPr>
          <p:spPr>
            <a:xfrm>
              <a:off x="666675" y="2618000"/>
              <a:ext cx="15275" cy="13975"/>
            </a:xfrm>
            <a:custGeom>
              <a:rect b="b" l="l" r="r" t="t"/>
              <a:pathLst>
                <a:path extrusionOk="0" h="559" w="611">
                  <a:moveTo>
                    <a:pt x="310" y="0"/>
                  </a:moveTo>
                  <a:cubicBezTo>
                    <a:pt x="135" y="42"/>
                    <a:pt x="0" y="176"/>
                    <a:pt x="52" y="300"/>
                  </a:cubicBezTo>
                  <a:cubicBezTo>
                    <a:pt x="52" y="476"/>
                    <a:pt x="176" y="559"/>
                    <a:pt x="352" y="559"/>
                  </a:cubicBezTo>
                  <a:cubicBezTo>
                    <a:pt x="476" y="559"/>
                    <a:pt x="610" y="435"/>
                    <a:pt x="569" y="259"/>
                  </a:cubicBezTo>
                  <a:cubicBezTo>
                    <a:pt x="569" y="124"/>
                    <a:pt x="434" y="0"/>
                    <a:pt x="31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42"/>
            <p:cNvSpPr/>
            <p:nvPr/>
          </p:nvSpPr>
          <p:spPr>
            <a:xfrm>
              <a:off x="672100" y="2687850"/>
              <a:ext cx="15275" cy="13325"/>
            </a:xfrm>
            <a:custGeom>
              <a:rect b="b" l="l" r="r" t="t"/>
              <a:pathLst>
                <a:path extrusionOk="0" h="533" w="611">
                  <a:moveTo>
                    <a:pt x="326" y="0"/>
                  </a:moveTo>
                  <a:cubicBezTo>
                    <a:pt x="305" y="0"/>
                    <a:pt x="282" y="3"/>
                    <a:pt x="259" y="8"/>
                  </a:cubicBezTo>
                  <a:cubicBezTo>
                    <a:pt x="135" y="8"/>
                    <a:pt x="0" y="132"/>
                    <a:pt x="42" y="267"/>
                  </a:cubicBezTo>
                  <a:cubicBezTo>
                    <a:pt x="42" y="412"/>
                    <a:pt x="145" y="533"/>
                    <a:pt x="254" y="533"/>
                  </a:cubicBezTo>
                  <a:cubicBezTo>
                    <a:pt x="269" y="533"/>
                    <a:pt x="285" y="530"/>
                    <a:pt x="300" y="525"/>
                  </a:cubicBezTo>
                  <a:cubicBezTo>
                    <a:pt x="476" y="525"/>
                    <a:pt x="610" y="391"/>
                    <a:pt x="559" y="225"/>
                  </a:cubicBezTo>
                  <a:cubicBezTo>
                    <a:pt x="559" y="109"/>
                    <a:pt x="465"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42"/>
            <p:cNvSpPr/>
            <p:nvPr/>
          </p:nvSpPr>
          <p:spPr>
            <a:xfrm>
              <a:off x="736700" y="2612575"/>
              <a:ext cx="14000" cy="13975"/>
            </a:xfrm>
            <a:custGeom>
              <a:rect b="b" l="l" r="r" t="t"/>
              <a:pathLst>
                <a:path extrusionOk="0" h="559" w="560">
                  <a:moveTo>
                    <a:pt x="259" y="0"/>
                  </a:moveTo>
                  <a:cubicBezTo>
                    <a:pt x="94" y="42"/>
                    <a:pt x="1" y="176"/>
                    <a:pt x="1" y="300"/>
                  </a:cubicBezTo>
                  <a:cubicBezTo>
                    <a:pt x="1" y="476"/>
                    <a:pt x="135" y="559"/>
                    <a:pt x="301" y="559"/>
                  </a:cubicBezTo>
                  <a:cubicBezTo>
                    <a:pt x="435" y="559"/>
                    <a:pt x="559" y="435"/>
                    <a:pt x="559" y="259"/>
                  </a:cubicBezTo>
                  <a:cubicBezTo>
                    <a:pt x="518" y="135"/>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42"/>
            <p:cNvSpPr/>
            <p:nvPr/>
          </p:nvSpPr>
          <p:spPr>
            <a:xfrm>
              <a:off x="742150" y="2682425"/>
              <a:ext cx="13975" cy="13350"/>
            </a:xfrm>
            <a:custGeom>
              <a:rect b="b" l="l" r="r" t="t"/>
              <a:pathLst>
                <a:path extrusionOk="0" h="534" w="559">
                  <a:moveTo>
                    <a:pt x="311" y="0"/>
                  </a:moveTo>
                  <a:cubicBezTo>
                    <a:pt x="294" y="0"/>
                    <a:pt x="276" y="3"/>
                    <a:pt x="259" y="8"/>
                  </a:cubicBezTo>
                  <a:cubicBezTo>
                    <a:pt x="83" y="8"/>
                    <a:pt x="0" y="132"/>
                    <a:pt x="0" y="308"/>
                  </a:cubicBezTo>
                  <a:cubicBezTo>
                    <a:pt x="0" y="424"/>
                    <a:pt x="101" y="533"/>
                    <a:pt x="236" y="533"/>
                  </a:cubicBezTo>
                  <a:cubicBezTo>
                    <a:pt x="256" y="533"/>
                    <a:pt x="278" y="531"/>
                    <a:pt x="300" y="525"/>
                  </a:cubicBezTo>
                  <a:cubicBezTo>
                    <a:pt x="434" y="525"/>
                    <a:pt x="558" y="391"/>
                    <a:pt x="558" y="267"/>
                  </a:cubicBezTo>
                  <a:cubicBezTo>
                    <a:pt x="522" y="114"/>
                    <a:pt x="424"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42"/>
            <p:cNvSpPr/>
            <p:nvPr/>
          </p:nvSpPr>
          <p:spPr>
            <a:xfrm>
              <a:off x="636675" y="2592150"/>
              <a:ext cx="7525" cy="7525"/>
            </a:xfrm>
            <a:custGeom>
              <a:rect b="b" l="l" r="r" t="t"/>
              <a:pathLst>
                <a:path extrusionOk="0" h="301" w="301">
                  <a:moveTo>
                    <a:pt x="301" y="1"/>
                  </a:moveTo>
                  <a:lnTo>
                    <a:pt x="1" y="42"/>
                  </a:lnTo>
                  <a:lnTo>
                    <a:pt x="42" y="300"/>
                  </a:lnTo>
                  <a:cubicBezTo>
                    <a:pt x="218" y="300"/>
                    <a:pt x="301" y="176"/>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42"/>
            <p:cNvSpPr/>
            <p:nvPr/>
          </p:nvSpPr>
          <p:spPr>
            <a:xfrm>
              <a:off x="698975" y="2587750"/>
              <a:ext cx="14250" cy="7525"/>
            </a:xfrm>
            <a:custGeom>
              <a:rect b="b" l="l" r="r" t="t"/>
              <a:pathLst>
                <a:path extrusionOk="0" h="301" w="570">
                  <a:moveTo>
                    <a:pt x="569" y="1"/>
                  </a:moveTo>
                  <a:lnTo>
                    <a:pt x="0" y="42"/>
                  </a:lnTo>
                  <a:cubicBezTo>
                    <a:pt x="52" y="177"/>
                    <a:pt x="176" y="301"/>
                    <a:pt x="311" y="301"/>
                  </a:cubicBezTo>
                  <a:cubicBezTo>
                    <a:pt x="476" y="259"/>
                    <a:pt x="569" y="135"/>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42"/>
            <p:cNvSpPr/>
            <p:nvPr/>
          </p:nvSpPr>
          <p:spPr>
            <a:xfrm>
              <a:off x="778850" y="2713900"/>
              <a:ext cx="7525" cy="7525"/>
            </a:xfrm>
            <a:custGeom>
              <a:rect b="b" l="l" r="r" t="t"/>
              <a:pathLst>
                <a:path extrusionOk="0" h="301" w="301">
                  <a:moveTo>
                    <a:pt x="259" y="0"/>
                  </a:moveTo>
                  <a:cubicBezTo>
                    <a:pt x="259" y="0"/>
                    <a:pt x="217" y="0"/>
                    <a:pt x="217" y="42"/>
                  </a:cubicBezTo>
                  <a:cubicBezTo>
                    <a:pt x="83" y="42"/>
                    <a:pt x="0" y="166"/>
                    <a:pt x="0" y="300"/>
                  </a:cubicBez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42"/>
            <p:cNvSpPr/>
            <p:nvPr/>
          </p:nvSpPr>
          <p:spPr>
            <a:xfrm>
              <a:off x="773425" y="2644875"/>
              <a:ext cx="7500" cy="13975"/>
            </a:xfrm>
            <a:custGeom>
              <a:rect b="b" l="l" r="r" t="t"/>
              <a:pathLst>
                <a:path extrusionOk="0" h="559" w="300">
                  <a:moveTo>
                    <a:pt x="259" y="1"/>
                  </a:moveTo>
                  <a:cubicBezTo>
                    <a:pt x="217" y="1"/>
                    <a:pt x="176" y="42"/>
                    <a:pt x="124" y="42"/>
                  </a:cubicBezTo>
                  <a:cubicBezTo>
                    <a:pt x="41" y="135"/>
                    <a:pt x="0" y="218"/>
                    <a:pt x="0" y="300"/>
                  </a:cubicBezTo>
                  <a:cubicBezTo>
                    <a:pt x="41" y="43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42"/>
            <p:cNvSpPr/>
            <p:nvPr/>
          </p:nvSpPr>
          <p:spPr>
            <a:xfrm>
              <a:off x="769025" y="2582325"/>
              <a:ext cx="7525" cy="7775"/>
            </a:xfrm>
            <a:custGeom>
              <a:rect b="b" l="l" r="r" t="t"/>
              <a:pathLst>
                <a:path extrusionOk="0" h="311" w="301">
                  <a:moveTo>
                    <a:pt x="259" y="1"/>
                  </a:moveTo>
                  <a:lnTo>
                    <a:pt x="0" y="52"/>
                  </a:lnTo>
                  <a:cubicBezTo>
                    <a:pt x="0" y="176"/>
                    <a:pt x="93" y="259"/>
                    <a:pt x="217" y="311"/>
                  </a:cubicBezTo>
                  <a:lnTo>
                    <a:pt x="300" y="31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42"/>
            <p:cNvSpPr/>
            <p:nvPr/>
          </p:nvSpPr>
          <p:spPr>
            <a:xfrm>
              <a:off x="508475" y="2735350"/>
              <a:ext cx="7525" cy="6475"/>
            </a:xfrm>
            <a:custGeom>
              <a:rect b="b" l="l" r="r" t="t"/>
              <a:pathLst>
                <a:path extrusionOk="0" h="259" w="301">
                  <a:moveTo>
                    <a:pt x="1" y="0"/>
                  </a:moveTo>
                  <a:lnTo>
                    <a:pt x="42" y="259"/>
                  </a:lnTo>
                  <a:lnTo>
                    <a:pt x="300" y="259"/>
                  </a:lnTo>
                  <a:cubicBezTo>
                    <a:pt x="300" y="176"/>
                    <a:pt x="259" y="83"/>
                    <a:pt x="176" y="42"/>
                  </a:cubicBezTo>
                  <a:cubicBezTo>
                    <a:pt x="125" y="0"/>
                    <a:pt x="83"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42"/>
            <p:cNvSpPr/>
            <p:nvPr/>
          </p:nvSpPr>
          <p:spPr>
            <a:xfrm>
              <a:off x="503050" y="2666325"/>
              <a:ext cx="7525" cy="12950"/>
            </a:xfrm>
            <a:custGeom>
              <a:rect b="b" l="l" r="r" t="t"/>
              <a:pathLst>
                <a:path extrusionOk="0" h="518" w="301">
                  <a:moveTo>
                    <a:pt x="1" y="1"/>
                  </a:moveTo>
                  <a:lnTo>
                    <a:pt x="42" y="518"/>
                  </a:lnTo>
                  <a:lnTo>
                    <a:pt x="135" y="518"/>
                  </a:lnTo>
                  <a:cubicBezTo>
                    <a:pt x="218" y="476"/>
                    <a:pt x="300" y="394"/>
                    <a:pt x="300" y="259"/>
                  </a:cubicBezTo>
                  <a:cubicBezTo>
                    <a:pt x="300" y="135"/>
                    <a:pt x="259" y="52"/>
                    <a:pt x="17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42"/>
            <p:cNvSpPr/>
            <p:nvPr/>
          </p:nvSpPr>
          <p:spPr>
            <a:xfrm>
              <a:off x="571025" y="2729925"/>
              <a:ext cx="13975" cy="7525"/>
            </a:xfrm>
            <a:custGeom>
              <a:rect b="b" l="l" r="r" t="t"/>
              <a:pathLst>
                <a:path extrusionOk="0" h="301" w="559">
                  <a:moveTo>
                    <a:pt x="259" y="0"/>
                  </a:moveTo>
                  <a:cubicBezTo>
                    <a:pt x="207" y="0"/>
                    <a:pt x="125" y="42"/>
                    <a:pt x="83" y="93"/>
                  </a:cubicBezTo>
                  <a:cubicBezTo>
                    <a:pt x="42" y="135"/>
                    <a:pt x="1" y="217"/>
                    <a:pt x="42" y="300"/>
                  </a:cubicBezTo>
                  <a:lnTo>
                    <a:pt x="559" y="259"/>
                  </a:lnTo>
                  <a:cubicBezTo>
                    <a:pt x="559" y="217"/>
                    <a:pt x="559" y="135"/>
                    <a:pt x="518" y="93"/>
                  </a:cubicBezTo>
                  <a:cubicBezTo>
                    <a:pt x="466" y="42"/>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42"/>
            <p:cNvSpPr/>
            <p:nvPr/>
          </p:nvSpPr>
          <p:spPr>
            <a:xfrm>
              <a:off x="565600" y="2660875"/>
              <a:ext cx="15025" cy="14275"/>
            </a:xfrm>
            <a:custGeom>
              <a:rect b="b" l="l" r="r" t="t"/>
              <a:pathLst>
                <a:path extrusionOk="0" h="571" w="601">
                  <a:moveTo>
                    <a:pt x="356" y="1"/>
                  </a:moveTo>
                  <a:cubicBezTo>
                    <a:pt x="337" y="1"/>
                    <a:pt x="319" y="4"/>
                    <a:pt x="300" y="12"/>
                  </a:cubicBezTo>
                  <a:cubicBezTo>
                    <a:pt x="125" y="12"/>
                    <a:pt x="1" y="136"/>
                    <a:pt x="42" y="312"/>
                  </a:cubicBezTo>
                  <a:cubicBezTo>
                    <a:pt x="42" y="436"/>
                    <a:pt x="166" y="570"/>
                    <a:pt x="342" y="570"/>
                  </a:cubicBezTo>
                  <a:cubicBezTo>
                    <a:pt x="476" y="529"/>
                    <a:pt x="600" y="395"/>
                    <a:pt x="600" y="270"/>
                  </a:cubicBezTo>
                  <a:cubicBezTo>
                    <a:pt x="565" y="121"/>
                    <a:pt x="462" y="1"/>
                    <a:pt x="35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42"/>
            <p:cNvSpPr/>
            <p:nvPr/>
          </p:nvSpPr>
          <p:spPr>
            <a:xfrm>
              <a:off x="528900" y="2628850"/>
              <a:ext cx="13975" cy="13975"/>
            </a:xfrm>
            <a:custGeom>
              <a:rect b="b" l="l" r="r" t="t"/>
              <a:pathLst>
                <a:path extrusionOk="0" h="559" w="559">
                  <a:moveTo>
                    <a:pt x="259" y="1"/>
                  </a:moveTo>
                  <a:cubicBezTo>
                    <a:pt x="83" y="1"/>
                    <a:pt x="0" y="125"/>
                    <a:pt x="0" y="300"/>
                  </a:cubicBezTo>
                  <a:cubicBezTo>
                    <a:pt x="0" y="425"/>
                    <a:pt x="135" y="559"/>
                    <a:pt x="300" y="559"/>
                  </a:cubicBezTo>
                  <a:cubicBezTo>
                    <a:pt x="476" y="559"/>
                    <a:pt x="559" y="425"/>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42"/>
            <p:cNvSpPr/>
            <p:nvPr/>
          </p:nvSpPr>
          <p:spPr>
            <a:xfrm>
              <a:off x="534325" y="2697600"/>
              <a:ext cx="13975" cy="14000"/>
            </a:xfrm>
            <a:custGeom>
              <a:rect b="b" l="l" r="r" t="t"/>
              <a:pathLst>
                <a:path extrusionOk="0" h="560" w="559">
                  <a:moveTo>
                    <a:pt x="259" y="1"/>
                  </a:moveTo>
                  <a:cubicBezTo>
                    <a:pt x="83" y="42"/>
                    <a:pt x="1" y="177"/>
                    <a:pt x="1" y="301"/>
                  </a:cubicBezTo>
                  <a:cubicBezTo>
                    <a:pt x="1" y="476"/>
                    <a:pt x="125" y="559"/>
                    <a:pt x="300" y="559"/>
                  </a:cubicBezTo>
                  <a:cubicBezTo>
                    <a:pt x="435" y="559"/>
                    <a:pt x="559" y="435"/>
                    <a:pt x="559" y="259"/>
                  </a:cubicBezTo>
                  <a:cubicBezTo>
                    <a:pt x="559" y="13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42"/>
            <p:cNvSpPr/>
            <p:nvPr/>
          </p:nvSpPr>
          <p:spPr>
            <a:xfrm>
              <a:off x="597900" y="2623425"/>
              <a:ext cx="14000" cy="13975"/>
            </a:xfrm>
            <a:custGeom>
              <a:rect b="b" l="l" r="r" t="t"/>
              <a:pathLst>
                <a:path extrusionOk="0" h="559" w="560">
                  <a:moveTo>
                    <a:pt x="259" y="1"/>
                  </a:moveTo>
                  <a:cubicBezTo>
                    <a:pt x="125" y="1"/>
                    <a:pt x="1" y="125"/>
                    <a:pt x="1" y="300"/>
                  </a:cubicBezTo>
                  <a:cubicBezTo>
                    <a:pt x="42" y="476"/>
                    <a:pt x="166" y="559"/>
                    <a:pt x="301" y="559"/>
                  </a:cubicBezTo>
                  <a:cubicBezTo>
                    <a:pt x="477" y="559"/>
                    <a:pt x="559" y="424"/>
                    <a:pt x="559" y="259"/>
                  </a:cubicBezTo>
                  <a:cubicBezTo>
                    <a:pt x="559" y="125"/>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42"/>
            <p:cNvSpPr/>
            <p:nvPr/>
          </p:nvSpPr>
          <p:spPr>
            <a:xfrm>
              <a:off x="603350" y="2692175"/>
              <a:ext cx="13975" cy="14425"/>
            </a:xfrm>
            <a:custGeom>
              <a:rect b="b" l="l" r="r" t="t"/>
              <a:pathLst>
                <a:path extrusionOk="0" h="577" w="559">
                  <a:moveTo>
                    <a:pt x="259" y="1"/>
                  </a:moveTo>
                  <a:cubicBezTo>
                    <a:pt x="124" y="52"/>
                    <a:pt x="0" y="176"/>
                    <a:pt x="0" y="311"/>
                  </a:cubicBezTo>
                  <a:cubicBezTo>
                    <a:pt x="0" y="456"/>
                    <a:pt x="127" y="577"/>
                    <a:pt x="249" y="577"/>
                  </a:cubicBezTo>
                  <a:cubicBezTo>
                    <a:pt x="266" y="577"/>
                    <a:pt x="283" y="574"/>
                    <a:pt x="300" y="569"/>
                  </a:cubicBezTo>
                  <a:cubicBezTo>
                    <a:pt x="465" y="569"/>
                    <a:pt x="558" y="435"/>
                    <a:pt x="558" y="259"/>
                  </a:cubicBezTo>
                  <a:cubicBezTo>
                    <a:pt x="558" y="13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42"/>
            <p:cNvSpPr/>
            <p:nvPr/>
          </p:nvSpPr>
          <p:spPr>
            <a:xfrm>
              <a:off x="498650" y="2603000"/>
              <a:ext cx="7775" cy="7525"/>
            </a:xfrm>
            <a:custGeom>
              <a:rect b="b" l="l" r="r" t="t"/>
              <a:pathLst>
                <a:path extrusionOk="0" h="301" w="311">
                  <a:moveTo>
                    <a:pt x="259" y="1"/>
                  </a:moveTo>
                  <a:lnTo>
                    <a:pt x="1" y="42"/>
                  </a:lnTo>
                  <a:lnTo>
                    <a:pt x="1" y="301"/>
                  </a:lnTo>
                  <a:cubicBezTo>
                    <a:pt x="177" y="301"/>
                    <a:pt x="311" y="166"/>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42"/>
            <p:cNvSpPr/>
            <p:nvPr/>
          </p:nvSpPr>
          <p:spPr>
            <a:xfrm>
              <a:off x="561200" y="2597575"/>
              <a:ext cx="14000" cy="7800"/>
            </a:xfrm>
            <a:custGeom>
              <a:rect b="b" l="l" r="r" t="t"/>
              <a:pathLst>
                <a:path extrusionOk="0" h="312" w="560">
                  <a:moveTo>
                    <a:pt x="559" y="1"/>
                  </a:moveTo>
                  <a:lnTo>
                    <a:pt x="1" y="42"/>
                  </a:lnTo>
                  <a:lnTo>
                    <a:pt x="1" y="125"/>
                  </a:lnTo>
                  <a:cubicBezTo>
                    <a:pt x="35" y="235"/>
                    <a:pt x="132" y="311"/>
                    <a:pt x="235" y="311"/>
                  </a:cubicBezTo>
                  <a:cubicBezTo>
                    <a:pt x="257" y="311"/>
                    <a:pt x="279" y="308"/>
                    <a:pt x="301" y="300"/>
                  </a:cubicBezTo>
                  <a:cubicBezTo>
                    <a:pt x="435" y="300"/>
                    <a:pt x="559" y="16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42"/>
            <p:cNvSpPr/>
            <p:nvPr/>
          </p:nvSpPr>
          <p:spPr>
            <a:xfrm>
              <a:off x="640825" y="2724500"/>
              <a:ext cx="6475" cy="7775"/>
            </a:xfrm>
            <a:custGeom>
              <a:rect b="b" l="l" r="r" t="t"/>
              <a:pathLst>
                <a:path extrusionOk="0" h="311" w="259">
                  <a:moveTo>
                    <a:pt x="176" y="0"/>
                  </a:moveTo>
                  <a:cubicBezTo>
                    <a:pt x="93" y="52"/>
                    <a:pt x="0" y="134"/>
                    <a:pt x="0" y="259"/>
                  </a:cubicBezTo>
                  <a:lnTo>
                    <a:pt x="0" y="310"/>
                  </a:lnTo>
                  <a:lnTo>
                    <a:pt x="259" y="31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42"/>
            <p:cNvSpPr/>
            <p:nvPr/>
          </p:nvSpPr>
          <p:spPr>
            <a:xfrm>
              <a:off x="635650" y="2655725"/>
              <a:ext cx="7525" cy="14000"/>
            </a:xfrm>
            <a:custGeom>
              <a:rect b="b" l="l" r="r" t="t"/>
              <a:pathLst>
                <a:path extrusionOk="0" h="560" w="301">
                  <a:moveTo>
                    <a:pt x="259" y="1"/>
                  </a:moveTo>
                  <a:cubicBezTo>
                    <a:pt x="207" y="1"/>
                    <a:pt x="124" y="1"/>
                    <a:pt x="83" y="42"/>
                  </a:cubicBezTo>
                  <a:cubicBezTo>
                    <a:pt x="42" y="84"/>
                    <a:pt x="0" y="218"/>
                    <a:pt x="0" y="301"/>
                  </a:cubicBezTo>
                  <a:cubicBezTo>
                    <a:pt x="0" y="383"/>
                    <a:pt x="83" y="518"/>
                    <a:pt x="166" y="518"/>
                  </a:cubicBezTo>
                  <a:cubicBezTo>
                    <a:pt x="20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42"/>
            <p:cNvSpPr/>
            <p:nvPr/>
          </p:nvSpPr>
          <p:spPr>
            <a:xfrm>
              <a:off x="630225" y="2593175"/>
              <a:ext cx="7525" cy="6500"/>
            </a:xfrm>
            <a:custGeom>
              <a:rect b="b" l="l" r="r" t="t"/>
              <a:pathLst>
                <a:path extrusionOk="0" h="260" w="301">
                  <a:moveTo>
                    <a:pt x="0" y="1"/>
                  </a:moveTo>
                  <a:lnTo>
                    <a:pt x="0" y="84"/>
                  </a:lnTo>
                  <a:cubicBezTo>
                    <a:pt x="42" y="177"/>
                    <a:pt x="124" y="259"/>
                    <a:pt x="259" y="259"/>
                  </a:cubicBez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42"/>
            <p:cNvSpPr/>
            <p:nvPr/>
          </p:nvSpPr>
          <p:spPr>
            <a:xfrm>
              <a:off x="370700" y="2746200"/>
              <a:ext cx="7525" cy="6500"/>
            </a:xfrm>
            <a:custGeom>
              <a:rect b="b" l="l" r="r" t="t"/>
              <a:pathLst>
                <a:path extrusionOk="0" h="260" w="301">
                  <a:moveTo>
                    <a:pt x="1" y="1"/>
                  </a:moveTo>
                  <a:lnTo>
                    <a:pt x="1" y="259"/>
                  </a:lnTo>
                  <a:lnTo>
                    <a:pt x="301" y="259"/>
                  </a:lnTo>
                  <a:cubicBezTo>
                    <a:pt x="259" y="83"/>
                    <a:pt x="166"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42"/>
            <p:cNvSpPr/>
            <p:nvPr/>
          </p:nvSpPr>
          <p:spPr>
            <a:xfrm>
              <a:off x="365275" y="2676150"/>
              <a:ext cx="7525" cy="13975"/>
            </a:xfrm>
            <a:custGeom>
              <a:rect b="b" l="l" r="r" t="t"/>
              <a:pathLst>
                <a:path extrusionOk="0" h="559" w="301">
                  <a:moveTo>
                    <a:pt x="1" y="1"/>
                  </a:moveTo>
                  <a:lnTo>
                    <a:pt x="42" y="559"/>
                  </a:lnTo>
                  <a:lnTo>
                    <a:pt x="84" y="559"/>
                  </a:lnTo>
                  <a:cubicBezTo>
                    <a:pt x="166" y="518"/>
                    <a:pt x="259" y="476"/>
                    <a:pt x="259" y="383"/>
                  </a:cubicBezTo>
                  <a:cubicBezTo>
                    <a:pt x="301" y="342"/>
                    <a:pt x="301" y="301"/>
                    <a:pt x="301" y="259"/>
                  </a:cubicBezTo>
                  <a:cubicBezTo>
                    <a:pt x="259" y="176"/>
                    <a:pt x="218" y="83"/>
                    <a:pt x="125" y="42"/>
                  </a:cubicBezTo>
                  <a:lnTo>
                    <a:pt x="84" y="42"/>
                  </a:lnTo>
                  <a:cubicBezTo>
                    <a:pt x="42"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42"/>
            <p:cNvSpPr/>
            <p:nvPr/>
          </p:nvSpPr>
          <p:spPr>
            <a:xfrm>
              <a:off x="433000" y="2740775"/>
              <a:ext cx="13975" cy="7525"/>
            </a:xfrm>
            <a:custGeom>
              <a:rect b="b" l="l" r="r" t="t"/>
              <a:pathLst>
                <a:path extrusionOk="0" h="301" w="559">
                  <a:moveTo>
                    <a:pt x="259" y="0"/>
                  </a:moveTo>
                  <a:cubicBezTo>
                    <a:pt x="218" y="0"/>
                    <a:pt x="135" y="0"/>
                    <a:pt x="94" y="42"/>
                  </a:cubicBezTo>
                  <a:cubicBezTo>
                    <a:pt x="42" y="83"/>
                    <a:pt x="42" y="125"/>
                    <a:pt x="1" y="176"/>
                  </a:cubicBezTo>
                  <a:lnTo>
                    <a:pt x="1" y="300"/>
                  </a:lnTo>
                  <a:lnTo>
                    <a:pt x="559" y="259"/>
                  </a:lnTo>
                  <a:cubicBezTo>
                    <a:pt x="559" y="83"/>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42"/>
            <p:cNvSpPr/>
            <p:nvPr/>
          </p:nvSpPr>
          <p:spPr>
            <a:xfrm>
              <a:off x="427575" y="2670725"/>
              <a:ext cx="14250" cy="14175"/>
            </a:xfrm>
            <a:custGeom>
              <a:rect b="b" l="l" r="r" t="t"/>
              <a:pathLst>
                <a:path extrusionOk="0" h="567" w="570">
                  <a:moveTo>
                    <a:pt x="259" y="1"/>
                  </a:moveTo>
                  <a:cubicBezTo>
                    <a:pt x="94" y="42"/>
                    <a:pt x="1" y="176"/>
                    <a:pt x="1" y="300"/>
                  </a:cubicBezTo>
                  <a:cubicBezTo>
                    <a:pt x="1" y="453"/>
                    <a:pt x="102" y="567"/>
                    <a:pt x="244" y="567"/>
                  </a:cubicBezTo>
                  <a:cubicBezTo>
                    <a:pt x="265" y="567"/>
                    <a:pt x="288" y="564"/>
                    <a:pt x="311" y="559"/>
                  </a:cubicBezTo>
                  <a:cubicBezTo>
                    <a:pt x="476" y="559"/>
                    <a:pt x="569" y="435"/>
                    <a:pt x="569" y="259"/>
                  </a:cubicBezTo>
                  <a:cubicBezTo>
                    <a:pt x="56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42"/>
            <p:cNvSpPr/>
            <p:nvPr/>
          </p:nvSpPr>
          <p:spPr>
            <a:xfrm>
              <a:off x="390100" y="2639450"/>
              <a:ext cx="15025" cy="13975"/>
            </a:xfrm>
            <a:custGeom>
              <a:rect b="b" l="l" r="r" t="t"/>
              <a:pathLst>
                <a:path extrusionOk="0" h="559" w="601">
                  <a:moveTo>
                    <a:pt x="259" y="1"/>
                  </a:moveTo>
                  <a:cubicBezTo>
                    <a:pt x="124" y="1"/>
                    <a:pt x="0" y="135"/>
                    <a:pt x="42" y="300"/>
                  </a:cubicBezTo>
                  <a:cubicBezTo>
                    <a:pt x="42" y="435"/>
                    <a:pt x="166" y="559"/>
                    <a:pt x="300" y="559"/>
                  </a:cubicBezTo>
                  <a:cubicBezTo>
                    <a:pt x="466" y="517"/>
                    <a:pt x="600" y="393"/>
                    <a:pt x="559" y="259"/>
                  </a:cubicBezTo>
                  <a:cubicBezTo>
                    <a:pt x="559" y="94"/>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42"/>
            <p:cNvSpPr/>
            <p:nvPr/>
          </p:nvSpPr>
          <p:spPr>
            <a:xfrm>
              <a:off x="395275" y="2708475"/>
              <a:ext cx="15275" cy="13975"/>
            </a:xfrm>
            <a:custGeom>
              <a:rect b="b" l="l" r="r" t="t"/>
              <a:pathLst>
                <a:path extrusionOk="0" h="559" w="611">
                  <a:moveTo>
                    <a:pt x="259" y="0"/>
                  </a:moveTo>
                  <a:cubicBezTo>
                    <a:pt x="135" y="0"/>
                    <a:pt x="0" y="124"/>
                    <a:pt x="0" y="300"/>
                  </a:cubicBezTo>
                  <a:cubicBezTo>
                    <a:pt x="52" y="476"/>
                    <a:pt x="176" y="558"/>
                    <a:pt x="310" y="558"/>
                  </a:cubicBezTo>
                  <a:cubicBezTo>
                    <a:pt x="476" y="558"/>
                    <a:pt x="610" y="434"/>
                    <a:pt x="569" y="259"/>
                  </a:cubicBezTo>
                  <a:cubicBezTo>
                    <a:pt x="569" y="83"/>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42"/>
            <p:cNvSpPr/>
            <p:nvPr/>
          </p:nvSpPr>
          <p:spPr>
            <a:xfrm>
              <a:off x="459875" y="2634025"/>
              <a:ext cx="14250" cy="14250"/>
            </a:xfrm>
            <a:custGeom>
              <a:rect b="b" l="l" r="r" t="t"/>
              <a:pathLst>
                <a:path extrusionOk="0" h="570" w="570">
                  <a:moveTo>
                    <a:pt x="259" y="0"/>
                  </a:moveTo>
                  <a:cubicBezTo>
                    <a:pt x="94" y="0"/>
                    <a:pt x="1" y="135"/>
                    <a:pt x="1" y="311"/>
                  </a:cubicBezTo>
                  <a:cubicBezTo>
                    <a:pt x="1" y="435"/>
                    <a:pt x="135" y="569"/>
                    <a:pt x="311" y="569"/>
                  </a:cubicBezTo>
                  <a:cubicBezTo>
                    <a:pt x="435" y="517"/>
                    <a:pt x="570" y="393"/>
                    <a:pt x="570" y="259"/>
                  </a:cubicBezTo>
                  <a:cubicBezTo>
                    <a:pt x="518" y="93"/>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42"/>
            <p:cNvSpPr/>
            <p:nvPr/>
          </p:nvSpPr>
          <p:spPr>
            <a:xfrm>
              <a:off x="464275" y="2703025"/>
              <a:ext cx="15025" cy="14000"/>
            </a:xfrm>
            <a:custGeom>
              <a:rect b="b" l="l" r="r" t="t"/>
              <a:pathLst>
                <a:path extrusionOk="0" h="560" w="601">
                  <a:moveTo>
                    <a:pt x="300" y="1"/>
                  </a:moveTo>
                  <a:cubicBezTo>
                    <a:pt x="135" y="1"/>
                    <a:pt x="1" y="177"/>
                    <a:pt x="42" y="301"/>
                  </a:cubicBezTo>
                  <a:cubicBezTo>
                    <a:pt x="42" y="477"/>
                    <a:pt x="176" y="559"/>
                    <a:pt x="342" y="559"/>
                  </a:cubicBezTo>
                  <a:cubicBezTo>
                    <a:pt x="476" y="559"/>
                    <a:pt x="600" y="435"/>
                    <a:pt x="600" y="259"/>
                  </a:cubicBezTo>
                  <a:cubicBezTo>
                    <a:pt x="559" y="135"/>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42"/>
            <p:cNvSpPr/>
            <p:nvPr/>
          </p:nvSpPr>
          <p:spPr>
            <a:xfrm>
              <a:off x="359850" y="2613600"/>
              <a:ext cx="7525" cy="7525"/>
            </a:xfrm>
            <a:custGeom>
              <a:rect b="b" l="l" r="r" t="t"/>
              <a:pathLst>
                <a:path extrusionOk="0" h="301" w="301">
                  <a:moveTo>
                    <a:pt x="301" y="1"/>
                  </a:moveTo>
                  <a:lnTo>
                    <a:pt x="1" y="42"/>
                  </a:lnTo>
                  <a:lnTo>
                    <a:pt x="42" y="300"/>
                  </a:lnTo>
                  <a:cubicBezTo>
                    <a:pt x="176" y="300"/>
                    <a:pt x="301" y="176"/>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42"/>
            <p:cNvSpPr/>
            <p:nvPr/>
          </p:nvSpPr>
          <p:spPr>
            <a:xfrm>
              <a:off x="422400" y="2608175"/>
              <a:ext cx="14000" cy="7775"/>
            </a:xfrm>
            <a:custGeom>
              <a:rect b="b" l="l" r="r" t="t"/>
              <a:pathLst>
                <a:path extrusionOk="0" h="311" w="560">
                  <a:moveTo>
                    <a:pt x="559" y="1"/>
                  </a:moveTo>
                  <a:lnTo>
                    <a:pt x="1" y="52"/>
                  </a:lnTo>
                  <a:cubicBezTo>
                    <a:pt x="1" y="218"/>
                    <a:pt x="166" y="311"/>
                    <a:pt x="301" y="311"/>
                  </a:cubicBezTo>
                  <a:cubicBezTo>
                    <a:pt x="466" y="311"/>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42"/>
            <p:cNvSpPr/>
            <p:nvPr/>
          </p:nvSpPr>
          <p:spPr>
            <a:xfrm>
              <a:off x="502025" y="2735350"/>
              <a:ext cx="7500" cy="7525"/>
            </a:xfrm>
            <a:custGeom>
              <a:rect b="b" l="l" r="r" t="t"/>
              <a:pathLst>
                <a:path extrusionOk="0" h="301" w="300">
                  <a:moveTo>
                    <a:pt x="217" y="0"/>
                  </a:moveTo>
                  <a:cubicBezTo>
                    <a:pt x="83" y="42"/>
                    <a:pt x="0" y="176"/>
                    <a:pt x="0" y="300"/>
                  </a:cubicBez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42"/>
            <p:cNvSpPr/>
            <p:nvPr/>
          </p:nvSpPr>
          <p:spPr>
            <a:xfrm>
              <a:off x="496600" y="2666325"/>
              <a:ext cx="7500" cy="13525"/>
            </a:xfrm>
            <a:custGeom>
              <a:rect b="b" l="l" r="r" t="t"/>
              <a:pathLst>
                <a:path extrusionOk="0" h="541" w="300">
                  <a:moveTo>
                    <a:pt x="259" y="1"/>
                  </a:moveTo>
                  <a:cubicBezTo>
                    <a:pt x="217" y="1"/>
                    <a:pt x="176" y="1"/>
                    <a:pt x="134" y="52"/>
                  </a:cubicBezTo>
                  <a:cubicBezTo>
                    <a:pt x="41" y="94"/>
                    <a:pt x="0" y="177"/>
                    <a:pt x="0" y="311"/>
                  </a:cubicBezTo>
                  <a:cubicBezTo>
                    <a:pt x="41" y="394"/>
                    <a:pt x="83" y="476"/>
                    <a:pt x="217" y="518"/>
                  </a:cubicBezTo>
                  <a:cubicBezTo>
                    <a:pt x="245" y="518"/>
                    <a:pt x="254" y="541"/>
                    <a:pt x="269" y="541"/>
                  </a:cubicBezTo>
                  <a:cubicBezTo>
                    <a:pt x="277" y="541"/>
                    <a:pt x="286" y="535"/>
                    <a:pt x="30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42"/>
            <p:cNvSpPr/>
            <p:nvPr/>
          </p:nvSpPr>
          <p:spPr>
            <a:xfrm>
              <a:off x="491150" y="2604050"/>
              <a:ext cx="7525" cy="6475"/>
            </a:xfrm>
            <a:custGeom>
              <a:rect b="b" l="l" r="r" t="t"/>
              <a:pathLst>
                <a:path extrusionOk="0" h="259" w="301">
                  <a:moveTo>
                    <a:pt x="1" y="0"/>
                  </a:moveTo>
                  <a:cubicBezTo>
                    <a:pt x="42" y="124"/>
                    <a:pt x="135" y="259"/>
                    <a:pt x="259" y="259"/>
                  </a:cubicBezTo>
                  <a:lnTo>
                    <a:pt x="301" y="259"/>
                  </a:ln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42"/>
            <p:cNvSpPr/>
            <p:nvPr/>
          </p:nvSpPr>
          <p:spPr>
            <a:xfrm>
              <a:off x="294200" y="2751275"/>
              <a:ext cx="13975" cy="6850"/>
            </a:xfrm>
            <a:custGeom>
              <a:rect b="b" l="l" r="r" t="t"/>
              <a:pathLst>
                <a:path extrusionOk="0" h="274" w="559">
                  <a:moveTo>
                    <a:pt x="331" y="0"/>
                  </a:moveTo>
                  <a:cubicBezTo>
                    <a:pt x="307" y="0"/>
                    <a:pt x="283" y="5"/>
                    <a:pt x="259" y="15"/>
                  </a:cubicBezTo>
                  <a:cubicBezTo>
                    <a:pt x="218" y="15"/>
                    <a:pt x="125" y="56"/>
                    <a:pt x="83" y="97"/>
                  </a:cubicBezTo>
                  <a:cubicBezTo>
                    <a:pt x="42" y="139"/>
                    <a:pt x="1" y="221"/>
                    <a:pt x="1" y="273"/>
                  </a:cubicBezTo>
                  <a:lnTo>
                    <a:pt x="559" y="221"/>
                  </a:lnTo>
                  <a:lnTo>
                    <a:pt x="559" y="180"/>
                  </a:lnTo>
                  <a:cubicBezTo>
                    <a:pt x="526" y="80"/>
                    <a:pt x="432"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42"/>
            <p:cNvSpPr/>
            <p:nvPr/>
          </p:nvSpPr>
          <p:spPr>
            <a:xfrm>
              <a:off x="288775" y="2681575"/>
              <a:ext cx="15025" cy="14000"/>
            </a:xfrm>
            <a:custGeom>
              <a:rect b="b" l="l" r="r" t="t"/>
              <a:pathLst>
                <a:path extrusionOk="0" h="560" w="601">
                  <a:moveTo>
                    <a:pt x="259" y="1"/>
                  </a:moveTo>
                  <a:cubicBezTo>
                    <a:pt x="125" y="42"/>
                    <a:pt x="0" y="166"/>
                    <a:pt x="42" y="301"/>
                  </a:cubicBezTo>
                  <a:cubicBezTo>
                    <a:pt x="42" y="476"/>
                    <a:pt x="176" y="559"/>
                    <a:pt x="300" y="559"/>
                  </a:cubicBezTo>
                  <a:cubicBezTo>
                    <a:pt x="476" y="559"/>
                    <a:pt x="600"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42"/>
            <p:cNvSpPr/>
            <p:nvPr/>
          </p:nvSpPr>
          <p:spPr>
            <a:xfrm>
              <a:off x="267325" y="2720350"/>
              <a:ext cx="4150" cy="11925"/>
            </a:xfrm>
            <a:custGeom>
              <a:rect b="b" l="l" r="r" t="t"/>
              <a:pathLst>
                <a:path extrusionOk="0" h="477" w="166">
                  <a:moveTo>
                    <a:pt x="42" y="1"/>
                  </a:moveTo>
                  <a:lnTo>
                    <a:pt x="0" y="476"/>
                  </a:lnTo>
                  <a:cubicBezTo>
                    <a:pt x="83" y="425"/>
                    <a:pt x="166" y="300"/>
                    <a:pt x="166" y="218"/>
                  </a:cubicBezTo>
                  <a:cubicBezTo>
                    <a:pt x="166" y="125"/>
                    <a:pt x="83" y="42"/>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42"/>
            <p:cNvSpPr/>
            <p:nvPr/>
          </p:nvSpPr>
          <p:spPr>
            <a:xfrm>
              <a:off x="321075" y="2644675"/>
              <a:ext cx="14000" cy="14175"/>
            </a:xfrm>
            <a:custGeom>
              <a:rect b="b" l="l" r="r" t="t"/>
              <a:pathLst>
                <a:path extrusionOk="0" h="567" w="560">
                  <a:moveTo>
                    <a:pt x="326" y="1"/>
                  </a:moveTo>
                  <a:cubicBezTo>
                    <a:pt x="304" y="1"/>
                    <a:pt x="282" y="3"/>
                    <a:pt x="259" y="9"/>
                  </a:cubicBezTo>
                  <a:cubicBezTo>
                    <a:pt x="125" y="9"/>
                    <a:pt x="1" y="143"/>
                    <a:pt x="1" y="308"/>
                  </a:cubicBezTo>
                  <a:cubicBezTo>
                    <a:pt x="1" y="443"/>
                    <a:pt x="177" y="567"/>
                    <a:pt x="301" y="567"/>
                  </a:cubicBezTo>
                  <a:cubicBezTo>
                    <a:pt x="476" y="526"/>
                    <a:pt x="559" y="402"/>
                    <a:pt x="559" y="267"/>
                  </a:cubicBezTo>
                  <a:cubicBezTo>
                    <a:pt x="559" y="114"/>
                    <a:pt x="465"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42"/>
            <p:cNvSpPr/>
            <p:nvPr/>
          </p:nvSpPr>
          <p:spPr>
            <a:xfrm>
              <a:off x="326500" y="2713900"/>
              <a:ext cx="14000" cy="13975"/>
            </a:xfrm>
            <a:custGeom>
              <a:rect b="b" l="l" r="r" t="t"/>
              <a:pathLst>
                <a:path extrusionOk="0" h="559" w="560">
                  <a:moveTo>
                    <a:pt x="259" y="0"/>
                  </a:moveTo>
                  <a:cubicBezTo>
                    <a:pt x="84" y="0"/>
                    <a:pt x="1" y="124"/>
                    <a:pt x="1" y="300"/>
                  </a:cubicBezTo>
                  <a:cubicBezTo>
                    <a:pt x="1" y="424"/>
                    <a:pt x="125" y="558"/>
                    <a:pt x="301" y="558"/>
                  </a:cubicBezTo>
                  <a:cubicBezTo>
                    <a:pt x="477" y="558"/>
                    <a:pt x="559" y="383"/>
                    <a:pt x="559" y="259"/>
                  </a:cubicBezTo>
                  <a:cubicBezTo>
                    <a:pt x="559" y="83"/>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42"/>
            <p:cNvSpPr/>
            <p:nvPr/>
          </p:nvSpPr>
          <p:spPr>
            <a:xfrm>
              <a:off x="284375" y="2619025"/>
              <a:ext cx="13975" cy="7525"/>
            </a:xfrm>
            <a:custGeom>
              <a:rect b="b" l="l" r="r" t="t"/>
              <a:pathLst>
                <a:path extrusionOk="0" h="301" w="559">
                  <a:moveTo>
                    <a:pt x="518" y="1"/>
                  </a:moveTo>
                  <a:lnTo>
                    <a:pt x="1" y="42"/>
                  </a:lnTo>
                  <a:lnTo>
                    <a:pt x="1" y="83"/>
                  </a:lnTo>
                  <a:cubicBezTo>
                    <a:pt x="42" y="218"/>
                    <a:pt x="135" y="301"/>
                    <a:pt x="301" y="301"/>
                  </a:cubicBezTo>
                  <a:cubicBezTo>
                    <a:pt x="394" y="301"/>
                    <a:pt x="476" y="218"/>
                    <a:pt x="518" y="177"/>
                  </a:cubicBezTo>
                  <a:cubicBezTo>
                    <a:pt x="518" y="135"/>
                    <a:pt x="559" y="42"/>
                    <a:pt x="5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42"/>
            <p:cNvSpPr/>
            <p:nvPr/>
          </p:nvSpPr>
          <p:spPr>
            <a:xfrm>
              <a:off x="364250" y="2746200"/>
              <a:ext cx="6475" cy="7525"/>
            </a:xfrm>
            <a:custGeom>
              <a:rect b="b" l="l" r="r" t="t"/>
              <a:pathLst>
                <a:path extrusionOk="0" h="301" w="259">
                  <a:moveTo>
                    <a:pt x="166" y="1"/>
                  </a:moveTo>
                  <a:cubicBezTo>
                    <a:pt x="83" y="42"/>
                    <a:pt x="0" y="125"/>
                    <a:pt x="0" y="218"/>
                  </a:cubicBezTo>
                  <a:lnTo>
                    <a:pt x="0" y="300"/>
                  </a:lnTo>
                  <a:lnTo>
                    <a:pt x="259"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42"/>
            <p:cNvSpPr/>
            <p:nvPr/>
          </p:nvSpPr>
          <p:spPr>
            <a:xfrm>
              <a:off x="358825" y="2676150"/>
              <a:ext cx="7525" cy="13975"/>
            </a:xfrm>
            <a:custGeom>
              <a:rect b="b" l="l" r="r" t="t"/>
              <a:pathLst>
                <a:path extrusionOk="0" h="559" w="301">
                  <a:moveTo>
                    <a:pt x="259" y="1"/>
                  </a:moveTo>
                  <a:cubicBezTo>
                    <a:pt x="166" y="1"/>
                    <a:pt x="124" y="42"/>
                    <a:pt x="83" y="83"/>
                  </a:cubicBezTo>
                  <a:cubicBezTo>
                    <a:pt x="42" y="125"/>
                    <a:pt x="42" y="176"/>
                    <a:pt x="0" y="218"/>
                  </a:cubicBezTo>
                  <a:lnTo>
                    <a:pt x="0" y="301"/>
                  </a:lnTo>
                  <a:lnTo>
                    <a:pt x="0" y="383"/>
                  </a:lnTo>
                  <a:cubicBezTo>
                    <a:pt x="42" y="476"/>
                    <a:pt x="83" y="518"/>
                    <a:pt x="16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42"/>
            <p:cNvSpPr/>
            <p:nvPr/>
          </p:nvSpPr>
          <p:spPr>
            <a:xfrm>
              <a:off x="353400" y="2614650"/>
              <a:ext cx="7525" cy="6475"/>
            </a:xfrm>
            <a:custGeom>
              <a:rect b="b" l="l" r="r" t="t"/>
              <a:pathLst>
                <a:path extrusionOk="0" h="259" w="301">
                  <a:moveTo>
                    <a:pt x="0" y="0"/>
                  </a:moveTo>
                  <a:lnTo>
                    <a:pt x="0" y="52"/>
                  </a:lnTo>
                  <a:cubicBezTo>
                    <a:pt x="42" y="176"/>
                    <a:pt x="124" y="258"/>
                    <a:pt x="259" y="258"/>
                  </a:cubicBezTo>
                  <a:lnTo>
                    <a:pt x="300" y="258"/>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42"/>
            <p:cNvSpPr/>
            <p:nvPr/>
          </p:nvSpPr>
          <p:spPr>
            <a:xfrm>
              <a:off x="1190075" y="2543550"/>
              <a:ext cx="7775" cy="7775"/>
            </a:xfrm>
            <a:custGeom>
              <a:rect b="b" l="l" r="r" t="t"/>
              <a:pathLst>
                <a:path extrusionOk="0" h="311" w="311">
                  <a:moveTo>
                    <a:pt x="1" y="1"/>
                  </a:moveTo>
                  <a:lnTo>
                    <a:pt x="52" y="311"/>
                  </a:lnTo>
                  <a:lnTo>
                    <a:pt x="311" y="259"/>
                  </a:lnTo>
                  <a:cubicBezTo>
                    <a:pt x="311" y="259"/>
                    <a:pt x="311" y="218"/>
                    <a:pt x="259" y="177"/>
                  </a:cubicBezTo>
                  <a:cubicBezTo>
                    <a:pt x="259" y="135"/>
                    <a:pt x="259" y="135"/>
                    <a:pt x="218" y="94"/>
                  </a:cubicBezTo>
                  <a:cubicBezTo>
                    <a:pt x="176" y="52"/>
                    <a:pt x="176" y="52"/>
                    <a:pt x="135" y="52"/>
                  </a:cubicBezTo>
                  <a:cubicBezTo>
                    <a:pt x="94" y="1"/>
                    <a:pt x="5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42"/>
            <p:cNvSpPr/>
            <p:nvPr/>
          </p:nvSpPr>
          <p:spPr>
            <a:xfrm>
              <a:off x="1184900" y="2474800"/>
              <a:ext cx="7525" cy="13975"/>
            </a:xfrm>
            <a:custGeom>
              <a:rect b="b" l="l" r="r" t="t"/>
              <a:pathLst>
                <a:path extrusionOk="0" h="559" w="301">
                  <a:moveTo>
                    <a:pt x="1" y="1"/>
                  </a:moveTo>
                  <a:lnTo>
                    <a:pt x="42" y="559"/>
                  </a:lnTo>
                  <a:lnTo>
                    <a:pt x="125" y="559"/>
                  </a:lnTo>
                  <a:cubicBezTo>
                    <a:pt x="166" y="518"/>
                    <a:pt x="208" y="518"/>
                    <a:pt x="259" y="476"/>
                  </a:cubicBezTo>
                  <a:lnTo>
                    <a:pt x="259" y="424"/>
                  </a:lnTo>
                  <a:cubicBezTo>
                    <a:pt x="301" y="383"/>
                    <a:pt x="301" y="300"/>
                    <a:pt x="301" y="259"/>
                  </a:cubicBezTo>
                  <a:cubicBezTo>
                    <a:pt x="301" y="166"/>
                    <a:pt x="259" y="83"/>
                    <a:pt x="166" y="42"/>
                  </a:cubicBezTo>
                  <a:cubicBezTo>
                    <a:pt x="166" y="42"/>
                    <a:pt x="125"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42"/>
            <p:cNvSpPr/>
            <p:nvPr/>
          </p:nvSpPr>
          <p:spPr>
            <a:xfrm>
              <a:off x="1252625" y="2538950"/>
              <a:ext cx="13975" cy="6950"/>
            </a:xfrm>
            <a:custGeom>
              <a:rect b="b" l="l" r="r" t="t"/>
              <a:pathLst>
                <a:path extrusionOk="0" h="278" w="559">
                  <a:moveTo>
                    <a:pt x="345" y="1"/>
                  </a:moveTo>
                  <a:cubicBezTo>
                    <a:pt x="329" y="1"/>
                    <a:pt x="314" y="6"/>
                    <a:pt x="301" y="19"/>
                  </a:cubicBezTo>
                  <a:cubicBezTo>
                    <a:pt x="135" y="19"/>
                    <a:pt x="1" y="143"/>
                    <a:pt x="42" y="278"/>
                  </a:cubicBezTo>
                  <a:lnTo>
                    <a:pt x="559" y="278"/>
                  </a:lnTo>
                  <a:cubicBezTo>
                    <a:pt x="559" y="143"/>
                    <a:pt x="518" y="61"/>
                    <a:pt x="435" y="19"/>
                  </a:cubicBezTo>
                  <a:cubicBezTo>
                    <a:pt x="407" y="19"/>
                    <a:pt x="375" y="1"/>
                    <a:pt x="34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42"/>
            <p:cNvSpPr/>
            <p:nvPr/>
          </p:nvSpPr>
          <p:spPr>
            <a:xfrm>
              <a:off x="1215925" y="2507100"/>
              <a:ext cx="14250" cy="14000"/>
            </a:xfrm>
            <a:custGeom>
              <a:rect b="b" l="l" r="r" t="t"/>
              <a:pathLst>
                <a:path extrusionOk="0" h="560" w="570">
                  <a:moveTo>
                    <a:pt x="259" y="1"/>
                  </a:moveTo>
                  <a:cubicBezTo>
                    <a:pt x="94" y="1"/>
                    <a:pt x="1" y="125"/>
                    <a:pt x="1" y="301"/>
                  </a:cubicBezTo>
                  <a:cubicBezTo>
                    <a:pt x="1" y="425"/>
                    <a:pt x="135" y="559"/>
                    <a:pt x="311" y="559"/>
                  </a:cubicBezTo>
                  <a:cubicBezTo>
                    <a:pt x="435" y="518"/>
                    <a:pt x="569" y="384"/>
                    <a:pt x="569" y="259"/>
                  </a:cubicBezTo>
                  <a:cubicBezTo>
                    <a:pt x="569" y="8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42"/>
            <p:cNvSpPr/>
            <p:nvPr/>
          </p:nvSpPr>
          <p:spPr>
            <a:xfrm>
              <a:off x="1052300" y="2554425"/>
              <a:ext cx="7525" cy="7500"/>
            </a:xfrm>
            <a:custGeom>
              <a:rect b="b" l="l" r="r" t="t"/>
              <a:pathLst>
                <a:path extrusionOk="0" h="300" w="301">
                  <a:moveTo>
                    <a:pt x="1" y="0"/>
                  </a:moveTo>
                  <a:lnTo>
                    <a:pt x="1" y="300"/>
                  </a:lnTo>
                  <a:lnTo>
                    <a:pt x="301" y="258"/>
                  </a:lnTo>
                  <a:cubicBezTo>
                    <a:pt x="259" y="217"/>
                    <a:pt x="259" y="176"/>
                    <a:pt x="218" y="134"/>
                  </a:cubicBezTo>
                  <a:cubicBezTo>
                    <a:pt x="177" y="83"/>
                    <a:pt x="135" y="41"/>
                    <a:pt x="84" y="41"/>
                  </a:cubicBezTo>
                  <a:cubicBezTo>
                    <a:pt x="42"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42"/>
            <p:cNvSpPr/>
            <p:nvPr/>
          </p:nvSpPr>
          <p:spPr>
            <a:xfrm>
              <a:off x="1046875" y="2485400"/>
              <a:ext cx="7525" cy="14250"/>
            </a:xfrm>
            <a:custGeom>
              <a:rect b="b" l="l" r="r" t="t"/>
              <a:pathLst>
                <a:path extrusionOk="0" h="570" w="301">
                  <a:moveTo>
                    <a:pt x="1" y="0"/>
                  </a:moveTo>
                  <a:lnTo>
                    <a:pt x="42" y="569"/>
                  </a:lnTo>
                  <a:lnTo>
                    <a:pt x="94" y="569"/>
                  </a:lnTo>
                  <a:cubicBezTo>
                    <a:pt x="218" y="517"/>
                    <a:pt x="301" y="393"/>
                    <a:pt x="301" y="259"/>
                  </a:cubicBezTo>
                  <a:cubicBezTo>
                    <a:pt x="301" y="176"/>
                    <a:pt x="218" y="94"/>
                    <a:pt x="135" y="52"/>
                  </a:cubicBezTo>
                  <a:cubicBezTo>
                    <a:pt x="135" y="52"/>
                    <a:pt x="135" y="0"/>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42"/>
            <p:cNvSpPr/>
            <p:nvPr/>
          </p:nvSpPr>
          <p:spPr>
            <a:xfrm>
              <a:off x="1114850" y="2548975"/>
              <a:ext cx="14000" cy="7525"/>
            </a:xfrm>
            <a:custGeom>
              <a:rect b="b" l="l" r="r" t="t"/>
              <a:pathLst>
                <a:path extrusionOk="0" h="301" w="560">
                  <a:moveTo>
                    <a:pt x="259" y="1"/>
                  </a:moveTo>
                  <a:cubicBezTo>
                    <a:pt x="166" y="1"/>
                    <a:pt x="125" y="42"/>
                    <a:pt x="84" y="135"/>
                  </a:cubicBezTo>
                  <a:cubicBezTo>
                    <a:pt x="1" y="177"/>
                    <a:pt x="1" y="218"/>
                    <a:pt x="1" y="301"/>
                  </a:cubicBezTo>
                  <a:lnTo>
                    <a:pt x="559" y="259"/>
                  </a:lnTo>
                  <a:cubicBezTo>
                    <a:pt x="559" y="135"/>
                    <a:pt x="425"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42"/>
            <p:cNvSpPr/>
            <p:nvPr/>
          </p:nvSpPr>
          <p:spPr>
            <a:xfrm>
              <a:off x="1109425" y="2480225"/>
              <a:ext cx="14000" cy="14000"/>
            </a:xfrm>
            <a:custGeom>
              <a:rect b="b" l="l" r="r" t="t"/>
              <a:pathLst>
                <a:path extrusionOk="0" h="560" w="560">
                  <a:moveTo>
                    <a:pt x="259" y="1"/>
                  </a:moveTo>
                  <a:cubicBezTo>
                    <a:pt x="125" y="1"/>
                    <a:pt x="1" y="125"/>
                    <a:pt x="1" y="301"/>
                  </a:cubicBezTo>
                  <a:cubicBezTo>
                    <a:pt x="1" y="466"/>
                    <a:pt x="125" y="559"/>
                    <a:pt x="301" y="559"/>
                  </a:cubicBezTo>
                  <a:cubicBezTo>
                    <a:pt x="476" y="559"/>
                    <a:pt x="559" y="425"/>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42"/>
            <p:cNvSpPr/>
            <p:nvPr/>
          </p:nvSpPr>
          <p:spPr>
            <a:xfrm>
              <a:off x="1071700" y="2447925"/>
              <a:ext cx="15025" cy="13975"/>
            </a:xfrm>
            <a:custGeom>
              <a:rect b="b" l="l" r="r" t="t"/>
              <a:pathLst>
                <a:path extrusionOk="0" h="559" w="601">
                  <a:moveTo>
                    <a:pt x="259" y="0"/>
                  </a:moveTo>
                  <a:cubicBezTo>
                    <a:pt x="135" y="42"/>
                    <a:pt x="0" y="166"/>
                    <a:pt x="42" y="300"/>
                  </a:cubicBezTo>
                  <a:cubicBezTo>
                    <a:pt x="42" y="466"/>
                    <a:pt x="176" y="559"/>
                    <a:pt x="300" y="559"/>
                  </a:cubicBezTo>
                  <a:cubicBezTo>
                    <a:pt x="476" y="559"/>
                    <a:pt x="600" y="424"/>
                    <a:pt x="559" y="259"/>
                  </a:cubicBezTo>
                  <a:cubicBezTo>
                    <a:pt x="55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42"/>
            <p:cNvSpPr/>
            <p:nvPr/>
          </p:nvSpPr>
          <p:spPr>
            <a:xfrm>
              <a:off x="1077125" y="2517525"/>
              <a:ext cx="15025" cy="14425"/>
            </a:xfrm>
            <a:custGeom>
              <a:rect b="b" l="l" r="r" t="t"/>
              <a:pathLst>
                <a:path extrusionOk="0" h="577" w="601">
                  <a:moveTo>
                    <a:pt x="322" y="0"/>
                  </a:moveTo>
                  <a:cubicBezTo>
                    <a:pt x="302" y="0"/>
                    <a:pt x="281" y="3"/>
                    <a:pt x="259" y="8"/>
                  </a:cubicBezTo>
                  <a:cubicBezTo>
                    <a:pt x="125" y="8"/>
                    <a:pt x="0" y="142"/>
                    <a:pt x="0" y="318"/>
                  </a:cubicBezTo>
                  <a:cubicBezTo>
                    <a:pt x="42" y="442"/>
                    <a:pt x="176" y="577"/>
                    <a:pt x="300" y="577"/>
                  </a:cubicBezTo>
                  <a:cubicBezTo>
                    <a:pt x="476" y="525"/>
                    <a:pt x="600" y="401"/>
                    <a:pt x="559" y="266"/>
                  </a:cubicBezTo>
                  <a:cubicBezTo>
                    <a:pt x="559" y="121"/>
                    <a:pt x="464" y="0"/>
                    <a:pt x="32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42"/>
            <p:cNvSpPr/>
            <p:nvPr/>
          </p:nvSpPr>
          <p:spPr>
            <a:xfrm>
              <a:off x="1141750" y="2442500"/>
              <a:ext cx="13975" cy="14175"/>
            </a:xfrm>
            <a:custGeom>
              <a:rect b="b" l="l" r="r" t="t"/>
              <a:pathLst>
                <a:path extrusionOk="0" h="567" w="559">
                  <a:moveTo>
                    <a:pt x="259" y="0"/>
                  </a:moveTo>
                  <a:cubicBezTo>
                    <a:pt x="83" y="42"/>
                    <a:pt x="0" y="166"/>
                    <a:pt x="0" y="300"/>
                  </a:cubicBezTo>
                  <a:cubicBezTo>
                    <a:pt x="0" y="453"/>
                    <a:pt x="94" y="567"/>
                    <a:pt x="234" y="567"/>
                  </a:cubicBezTo>
                  <a:cubicBezTo>
                    <a:pt x="255" y="567"/>
                    <a:pt x="277" y="564"/>
                    <a:pt x="300" y="559"/>
                  </a:cubicBezTo>
                  <a:cubicBezTo>
                    <a:pt x="434" y="559"/>
                    <a:pt x="559" y="424"/>
                    <a:pt x="559" y="259"/>
                  </a:cubicBezTo>
                  <a:cubicBezTo>
                    <a:pt x="517" y="124"/>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42"/>
            <p:cNvSpPr/>
            <p:nvPr/>
          </p:nvSpPr>
          <p:spPr>
            <a:xfrm>
              <a:off x="1146150" y="2512250"/>
              <a:ext cx="15000" cy="14275"/>
            </a:xfrm>
            <a:custGeom>
              <a:rect b="b" l="l" r="r" t="t"/>
              <a:pathLst>
                <a:path extrusionOk="0" h="571" w="600">
                  <a:moveTo>
                    <a:pt x="355" y="1"/>
                  </a:moveTo>
                  <a:cubicBezTo>
                    <a:pt x="337" y="1"/>
                    <a:pt x="318" y="4"/>
                    <a:pt x="300" y="12"/>
                  </a:cubicBezTo>
                  <a:cubicBezTo>
                    <a:pt x="124" y="12"/>
                    <a:pt x="0" y="136"/>
                    <a:pt x="41" y="312"/>
                  </a:cubicBezTo>
                  <a:cubicBezTo>
                    <a:pt x="41" y="436"/>
                    <a:pt x="165" y="570"/>
                    <a:pt x="341" y="570"/>
                  </a:cubicBezTo>
                  <a:cubicBezTo>
                    <a:pt x="465" y="529"/>
                    <a:pt x="600" y="395"/>
                    <a:pt x="600" y="271"/>
                  </a:cubicBezTo>
                  <a:cubicBezTo>
                    <a:pt x="564" y="121"/>
                    <a:pt x="461" y="1"/>
                    <a:pt x="3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42"/>
            <p:cNvSpPr/>
            <p:nvPr/>
          </p:nvSpPr>
          <p:spPr>
            <a:xfrm>
              <a:off x="1041450" y="2423100"/>
              <a:ext cx="7775" cy="7525"/>
            </a:xfrm>
            <a:custGeom>
              <a:rect b="b" l="l" r="r" t="t"/>
              <a:pathLst>
                <a:path extrusionOk="0" h="301" w="311">
                  <a:moveTo>
                    <a:pt x="1" y="1"/>
                  </a:moveTo>
                  <a:lnTo>
                    <a:pt x="52" y="301"/>
                  </a:lnTo>
                  <a:cubicBezTo>
                    <a:pt x="176" y="259"/>
                    <a:pt x="311" y="125"/>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42"/>
            <p:cNvSpPr/>
            <p:nvPr/>
          </p:nvSpPr>
          <p:spPr>
            <a:xfrm>
              <a:off x="1104000" y="2417675"/>
              <a:ext cx="14000" cy="7525"/>
            </a:xfrm>
            <a:custGeom>
              <a:rect b="b" l="l" r="r" t="t"/>
              <a:pathLst>
                <a:path extrusionOk="0" h="301" w="560">
                  <a:moveTo>
                    <a:pt x="518" y="1"/>
                  </a:moveTo>
                  <a:lnTo>
                    <a:pt x="1" y="42"/>
                  </a:lnTo>
                  <a:lnTo>
                    <a:pt x="1" y="83"/>
                  </a:lnTo>
                  <a:cubicBezTo>
                    <a:pt x="42" y="218"/>
                    <a:pt x="177" y="301"/>
                    <a:pt x="301" y="301"/>
                  </a:cubicBezTo>
                  <a:cubicBezTo>
                    <a:pt x="435" y="259"/>
                    <a:pt x="559" y="176"/>
                    <a:pt x="559" y="42"/>
                  </a:cubicBezTo>
                  <a:lnTo>
                    <a:pt x="518"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42"/>
            <p:cNvSpPr/>
            <p:nvPr/>
          </p:nvSpPr>
          <p:spPr>
            <a:xfrm>
              <a:off x="1183625" y="2543550"/>
              <a:ext cx="7775" cy="7775"/>
            </a:xfrm>
            <a:custGeom>
              <a:rect b="b" l="l" r="r" t="t"/>
              <a:pathLst>
                <a:path extrusionOk="0" h="311" w="311">
                  <a:moveTo>
                    <a:pt x="259" y="1"/>
                  </a:moveTo>
                  <a:lnTo>
                    <a:pt x="217" y="52"/>
                  </a:lnTo>
                  <a:cubicBezTo>
                    <a:pt x="176" y="52"/>
                    <a:pt x="135" y="52"/>
                    <a:pt x="135" y="94"/>
                  </a:cubicBezTo>
                  <a:lnTo>
                    <a:pt x="93" y="135"/>
                  </a:lnTo>
                  <a:cubicBezTo>
                    <a:pt x="52" y="135"/>
                    <a:pt x="52" y="177"/>
                    <a:pt x="52" y="218"/>
                  </a:cubicBezTo>
                  <a:cubicBezTo>
                    <a:pt x="0" y="259"/>
                    <a:pt x="0" y="259"/>
                    <a:pt x="0" y="311"/>
                  </a:cubicBezTo>
                  <a:lnTo>
                    <a:pt x="310" y="31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42"/>
            <p:cNvSpPr/>
            <p:nvPr/>
          </p:nvSpPr>
          <p:spPr>
            <a:xfrm>
              <a:off x="1178450" y="2474800"/>
              <a:ext cx="7525" cy="13975"/>
            </a:xfrm>
            <a:custGeom>
              <a:rect b="b" l="l" r="r" t="t"/>
              <a:pathLst>
                <a:path extrusionOk="0" h="559" w="301">
                  <a:moveTo>
                    <a:pt x="259" y="1"/>
                  </a:moveTo>
                  <a:cubicBezTo>
                    <a:pt x="207" y="1"/>
                    <a:pt x="166" y="42"/>
                    <a:pt x="124" y="83"/>
                  </a:cubicBezTo>
                  <a:cubicBezTo>
                    <a:pt x="42" y="125"/>
                    <a:pt x="0" y="218"/>
                    <a:pt x="0" y="300"/>
                  </a:cubicBezTo>
                  <a:cubicBezTo>
                    <a:pt x="0" y="342"/>
                    <a:pt x="42" y="383"/>
                    <a:pt x="42" y="424"/>
                  </a:cubicBezTo>
                  <a:cubicBezTo>
                    <a:pt x="42" y="424"/>
                    <a:pt x="83" y="424"/>
                    <a:pt x="83" y="476"/>
                  </a:cubicBezTo>
                  <a:cubicBezTo>
                    <a:pt x="124" y="518"/>
                    <a:pt x="207"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42"/>
            <p:cNvSpPr/>
            <p:nvPr/>
          </p:nvSpPr>
          <p:spPr>
            <a:xfrm>
              <a:off x="913500" y="2565275"/>
              <a:ext cx="7525" cy="6475"/>
            </a:xfrm>
            <a:custGeom>
              <a:rect b="b" l="l" r="r" t="t"/>
              <a:pathLst>
                <a:path extrusionOk="0" h="259" w="301">
                  <a:moveTo>
                    <a:pt x="1" y="0"/>
                  </a:moveTo>
                  <a:lnTo>
                    <a:pt x="42" y="259"/>
                  </a:lnTo>
                  <a:lnTo>
                    <a:pt x="301" y="259"/>
                  </a:lnTo>
                  <a:cubicBezTo>
                    <a:pt x="301" y="124"/>
                    <a:pt x="208" y="42"/>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42"/>
            <p:cNvSpPr/>
            <p:nvPr/>
          </p:nvSpPr>
          <p:spPr>
            <a:xfrm>
              <a:off x="908075" y="2496050"/>
              <a:ext cx="7525" cy="14200"/>
            </a:xfrm>
            <a:custGeom>
              <a:rect b="b" l="l" r="r" t="t"/>
              <a:pathLst>
                <a:path extrusionOk="0" h="568" w="301">
                  <a:moveTo>
                    <a:pt x="64" y="1"/>
                  </a:moveTo>
                  <a:cubicBezTo>
                    <a:pt x="44" y="1"/>
                    <a:pt x="22" y="3"/>
                    <a:pt x="1" y="9"/>
                  </a:cubicBezTo>
                  <a:lnTo>
                    <a:pt x="42" y="567"/>
                  </a:lnTo>
                  <a:cubicBezTo>
                    <a:pt x="83" y="567"/>
                    <a:pt x="83" y="526"/>
                    <a:pt x="83" y="526"/>
                  </a:cubicBezTo>
                  <a:cubicBezTo>
                    <a:pt x="218" y="526"/>
                    <a:pt x="301" y="402"/>
                    <a:pt x="301" y="267"/>
                  </a:cubicBezTo>
                  <a:cubicBezTo>
                    <a:pt x="301" y="114"/>
                    <a:pt x="199" y="1"/>
                    <a:pt x="6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42"/>
            <p:cNvSpPr/>
            <p:nvPr/>
          </p:nvSpPr>
          <p:spPr>
            <a:xfrm>
              <a:off x="975800" y="2559850"/>
              <a:ext cx="13975" cy="7500"/>
            </a:xfrm>
            <a:custGeom>
              <a:rect b="b" l="l" r="r" t="t"/>
              <a:pathLst>
                <a:path extrusionOk="0" h="300" w="559">
                  <a:moveTo>
                    <a:pt x="259" y="0"/>
                  </a:moveTo>
                  <a:cubicBezTo>
                    <a:pt x="135" y="0"/>
                    <a:pt x="1" y="124"/>
                    <a:pt x="1" y="300"/>
                  </a:cubicBezTo>
                  <a:lnTo>
                    <a:pt x="559" y="259"/>
                  </a:lnTo>
                  <a:cubicBezTo>
                    <a:pt x="559" y="176"/>
                    <a:pt x="518" y="83"/>
                    <a:pt x="435" y="41"/>
                  </a:cubicBezTo>
                  <a:cubicBezTo>
                    <a:pt x="393" y="0"/>
                    <a:pt x="35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42"/>
            <p:cNvSpPr/>
            <p:nvPr/>
          </p:nvSpPr>
          <p:spPr>
            <a:xfrm>
              <a:off x="970375" y="2490825"/>
              <a:ext cx="15275" cy="13975"/>
            </a:xfrm>
            <a:custGeom>
              <a:rect b="b" l="l" r="r" t="t"/>
              <a:pathLst>
                <a:path extrusionOk="0" h="559" w="611">
                  <a:moveTo>
                    <a:pt x="259" y="1"/>
                  </a:moveTo>
                  <a:cubicBezTo>
                    <a:pt x="135" y="1"/>
                    <a:pt x="0" y="135"/>
                    <a:pt x="52" y="300"/>
                  </a:cubicBezTo>
                  <a:cubicBezTo>
                    <a:pt x="52" y="435"/>
                    <a:pt x="176" y="559"/>
                    <a:pt x="311" y="559"/>
                  </a:cubicBezTo>
                  <a:cubicBezTo>
                    <a:pt x="476" y="518"/>
                    <a:pt x="610" y="393"/>
                    <a:pt x="569" y="259"/>
                  </a:cubicBezTo>
                  <a:cubicBezTo>
                    <a:pt x="56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42"/>
            <p:cNvSpPr/>
            <p:nvPr/>
          </p:nvSpPr>
          <p:spPr>
            <a:xfrm>
              <a:off x="933925" y="2458525"/>
              <a:ext cx="13975" cy="13975"/>
            </a:xfrm>
            <a:custGeom>
              <a:rect b="b" l="l" r="r" t="t"/>
              <a:pathLst>
                <a:path extrusionOk="0" h="559" w="559">
                  <a:moveTo>
                    <a:pt x="259" y="0"/>
                  </a:moveTo>
                  <a:cubicBezTo>
                    <a:pt x="83" y="0"/>
                    <a:pt x="1" y="176"/>
                    <a:pt x="1" y="300"/>
                  </a:cubicBezTo>
                  <a:cubicBezTo>
                    <a:pt x="1" y="476"/>
                    <a:pt x="125" y="559"/>
                    <a:pt x="300" y="559"/>
                  </a:cubicBezTo>
                  <a:cubicBezTo>
                    <a:pt x="425" y="559"/>
                    <a:pt x="559" y="434"/>
                    <a:pt x="559" y="259"/>
                  </a:cubicBezTo>
                  <a:cubicBezTo>
                    <a:pt x="559"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42"/>
            <p:cNvSpPr/>
            <p:nvPr/>
          </p:nvSpPr>
          <p:spPr>
            <a:xfrm>
              <a:off x="939350" y="2527525"/>
              <a:ext cx="14000" cy="14200"/>
            </a:xfrm>
            <a:custGeom>
              <a:rect b="b" l="l" r="r" t="t"/>
              <a:pathLst>
                <a:path extrusionOk="0" h="568" w="560">
                  <a:moveTo>
                    <a:pt x="259" y="1"/>
                  </a:moveTo>
                  <a:cubicBezTo>
                    <a:pt x="83" y="42"/>
                    <a:pt x="1" y="177"/>
                    <a:pt x="1" y="301"/>
                  </a:cubicBezTo>
                  <a:cubicBezTo>
                    <a:pt x="1" y="453"/>
                    <a:pt x="94" y="567"/>
                    <a:pt x="234" y="567"/>
                  </a:cubicBezTo>
                  <a:cubicBezTo>
                    <a:pt x="255" y="567"/>
                    <a:pt x="278" y="564"/>
                    <a:pt x="301" y="559"/>
                  </a:cubicBezTo>
                  <a:cubicBezTo>
                    <a:pt x="425" y="559"/>
                    <a:pt x="559" y="435"/>
                    <a:pt x="559" y="259"/>
                  </a:cubicBezTo>
                  <a:cubicBezTo>
                    <a:pt x="518" y="12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42"/>
            <p:cNvSpPr/>
            <p:nvPr/>
          </p:nvSpPr>
          <p:spPr>
            <a:xfrm>
              <a:off x="1002675" y="2453100"/>
              <a:ext cx="14250" cy="14225"/>
            </a:xfrm>
            <a:custGeom>
              <a:rect b="b" l="l" r="r" t="t"/>
              <a:pathLst>
                <a:path extrusionOk="0" h="569" w="570">
                  <a:moveTo>
                    <a:pt x="259" y="0"/>
                  </a:moveTo>
                  <a:cubicBezTo>
                    <a:pt x="135" y="52"/>
                    <a:pt x="1" y="176"/>
                    <a:pt x="1" y="310"/>
                  </a:cubicBezTo>
                  <a:cubicBezTo>
                    <a:pt x="53" y="476"/>
                    <a:pt x="177" y="569"/>
                    <a:pt x="311" y="569"/>
                  </a:cubicBezTo>
                  <a:cubicBezTo>
                    <a:pt x="476" y="569"/>
                    <a:pt x="569" y="434"/>
                    <a:pt x="569" y="259"/>
                  </a:cubicBezTo>
                  <a:cubicBezTo>
                    <a:pt x="56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42"/>
            <p:cNvSpPr/>
            <p:nvPr/>
          </p:nvSpPr>
          <p:spPr>
            <a:xfrm>
              <a:off x="1008100" y="2522950"/>
              <a:ext cx="14000" cy="13325"/>
            </a:xfrm>
            <a:custGeom>
              <a:rect b="b" l="l" r="r" t="t"/>
              <a:pathLst>
                <a:path extrusionOk="0" h="533" w="560">
                  <a:moveTo>
                    <a:pt x="323" y="0"/>
                  </a:moveTo>
                  <a:cubicBezTo>
                    <a:pt x="303" y="0"/>
                    <a:pt x="282" y="3"/>
                    <a:pt x="259" y="8"/>
                  </a:cubicBezTo>
                  <a:cubicBezTo>
                    <a:pt x="135" y="8"/>
                    <a:pt x="1" y="142"/>
                    <a:pt x="1" y="266"/>
                  </a:cubicBezTo>
                  <a:cubicBezTo>
                    <a:pt x="1" y="419"/>
                    <a:pt x="134" y="533"/>
                    <a:pt x="250" y="533"/>
                  </a:cubicBezTo>
                  <a:cubicBezTo>
                    <a:pt x="267" y="533"/>
                    <a:pt x="285" y="530"/>
                    <a:pt x="301" y="525"/>
                  </a:cubicBezTo>
                  <a:cubicBezTo>
                    <a:pt x="477" y="525"/>
                    <a:pt x="559" y="401"/>
                    <a:pt x="559" y="225"/>
                  </a:cubicBezTo>
                  <a:cubicBezTo>
                    <a:pt x="559" y="117"/>
                    <a:pt x="465"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42"/>
            <p:cNvSpPr/>
            <p:nvPr/>
          </p:nvSpPr>
          <p:spPr>
            <a:xfrm>
              <a:off x="903675" y="2432675"/>
              <a:ext cx="6500" cy="7525"/>
            </a:xfrm>
            <a:custGeom>
              <a:rect b="b" l="l" r="r" t="t"/>
              <a:pathLst>
                <a:path extrusionOk="0" h="301" w="260">
                  <a:moveTo>
                    <a:pt x="259" y="0"/>
                  </a:moveTo>
                  <a:lnTo>
                    <a:pt x="1" y="42"/>
                  </a:lnTo>
                  <a:lnTo>
                    <a:pt x="1" y="300"/>
                  </a:lnTo>
                  <a:cubicBezTo>
                    <a:pt x="135" y="300"/>
                    <a:pt x="259" y="217"/>
                    <a:pt x="259" y="93"/>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42"/>
            <p:cNvSpPr/>
            <p:nvPr/>
          </p:nvSpPr>
          <p:spPr>
            <a:xfrm>
              <a:off x="966250" y="2427250"/>
              <a:ext cx="13975" cy="7775"/>
            </a:xfrm>
            <a:custGeom>
              <a:rect b="b" l="l" r="r" t="t"/>
              <a:pathLst>
                <a:path extrusionOk="0" h="311" w="559">
                  <a:moveTo>
                    <a:pt x="558" y="0"/>
                  </a:moveTo>
                  <a:lnTo>
                    <a:pt x="0" y="52"/>
                  </a:lnTo>
                  <a:cubicBezTo>
                    <a:pt x="0" y="176"/>
                    <a:pt x="83" y="259"/>
                    <a:pt x="165" y="310"/>
                  </a:cubicBezTo>
                  <a:lnTo>
                    <a:pt x="341" y="310"/>
                  </a:lnTo>
                  <a:cubicBezTo>
                    <a:pt x="476" y="259"/>
                    <a:pt x="558" y="176"/>
                    <a:pt x="5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42"/>
            <p:cNvSpPr/>
            <p:nvPr/>
          </p:nvSpPr>
          <p:spPr>
            <a:xfrm>
              <a:off x="1045850" y="2554425"/>
              <a:ext cx="6475" cy="7500"/>
            </a:xfrm>
            <a:custGeom>
              <a:rect b="b" l="l" r="r" t="t"/>
              <a:pathLst>
                <a:path extrusionOk="0" h="300" w="259">
                  <a:moveTo>
                    <a:pt x="259" y="0"/>
                  </a:moveTo>
                  <a:cubicBezTo>
                    <a:pt x="176" y="0"/>
                    <a:pt x="135" y="41"/>
                    <a:pt x="83" y="83"/>
                  </a:cubicBezTo>
                  <a:lnTo>
                    <a:pt x="42" y="83"/>
                  </a:lnTo>
                  <a:cubicBezTo>
                    <a:pt x="0" y="134"/>
                    <a:pt x="0" y="217"/>
                    <a:pt x="0" y="258"/>
                  </a:cubicBezTo>
                  <a:lnTo>
                    <a:pt x="0"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42"/>
            <p:cNvSpPr/>
            <p:nvPr/>
          </p:nvSpPr>
          <p:spPr>
            <a:xfrm>
              <a:off x="1040425" y="2485400"/>
              <a:ext cx="7525" cy="14250"/>
            </a:xfrm>
            <a:custGeom>
              <a:rect b="b" l="l" r="r" t="t"/>
              <a:pathLst>
                <a:path extrusionOk="0" h="570" w="301">
                  <a:moveTo>
                    <a:pt x="259" y="0"/>
                  </a:moveTo>
                  <a:cubicBezTo>
                    <a:pt x="176" y="0"/>
                    <a:pt x="135" y="52"/>
                    <a:pt x="93" y="52"/>
                  </a:cubicBezTo>
                  <a:cubicBezTo>
                    <a:pt x="42" y="135"/>
                    <a:pt x="0" y="218"/>
                    <a:pt x="0" y="311"/>
                  </a:cubicBezTo>
                  <a:cubicBezTo>
                    <a:pt x="0" y="352"/>
                    <a:pt x="0" y="393"/>
                    <a:pt x="42" y="393"/>
                  </a:cubicBezTo>
                  <a:lnTo>
                    <a:pt x="42" y="435"/>
                  </a:lnTo>
                  <a:cubicBezTo>
                    <a:pt x="93" y="517"/>
                    <a:pt x="217" y="569"/>
                    <a:pt x="300" y="56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42"/>
            <p:cNvSpPr/>
            <p:nvPr/>
          </p:nvSpPr>
          <p:spPr>
            <a:xfrm>
              <a:off x="1035000" y="2423100"/>
              <a:ext cx="7775" cy="7525"/>
            </a:xfrm>
            <a:custGeom>
              <a:rect b="b" l="l" r="r" t="t"/>
              <a:pathLst>
                <a:path extrusionOk="0" h="301" w="311">
                  <a:moveTo>
                    <a:pt x="259" y="1"/>
                  </a:moveTo>
                  <a:lnTo>
                    <a:pt x="0" y="42"/>
                  </a:lnTo>
                  <a:cubicBezTo>
                    <a:pt x="0" y="84"/>
                    <a:pt x="52" y="166"/>
                    <a:pt x="93" y="218"/>
                  </a:cubicBezTo>
                  <a:cubicBezTo>
                    <a:pt x="135" y="259"/>
                    <a:pt x="217" y="301"/>
                    <a:pt x="31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42"/>
            <p:cNvSpPr/>
            <p:nvPr/>
          </p:nvSpPr>
          <p:spPr>
            <a:xfrm>
              <a:off x="775475" y="2575875"/>
              <a:ext cx="6500" cy="6475"/>
            </a:xfrm>
            <a:custGeom>
              <a:rect b="b" l="l" r="r" t="t"/>
              <a:pathLst>
                <a:path extrusionOk="0" h="259" w="260">
                  <a:moveTo>
                    <a:pt x="1" y="0"/>
                  </a:moveTo>
                  <a:lnTo>
                    <a:pt x="1" y="259"/>
                  </a:lnTo>
                  <a:lnTo>
                    <a:pt x="259" y="259"/>
                  </a:lnTo>
                  <a:cubicBezTo>
                    <a:pt x="259" y="135"/>
                    <a:pt x="218" y="93"/>
                    <a:pt x="135" y="52"/>
                  </a:cubicBezTo>
                  <a:cubicBezTo>
                    <a:pt x="94"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42"/>
            <p:cNvSpPr/>
            <p:nvPr/>
          </p:nvSpPr>
          <p:spPr>
            <a:xfrm>
              <a:off x="770050" y="2506650"/>
              <a:ext cx="7775" cy="13400"/>
            </a:xfrm>
            <a:custGeom>
              <a:rect b="b" l="l" r="r" t="t"/>
              <a:pathLst>
                <a:path extrusionOk="0" h="536" w="311">
                  <a:moveTo>
                    <a:pt x="39" y="1"/>
                  </a:moveTo>
                  <a:cubicBezTo>
                    <a:pt x="29" y="1"/>
                    <a:pt x="18" y="5"/>
                    <a:pt x="1" y="19"/>
                  </a:cubicBezTo>
                  <a:lnTo>
                    <a:pt x="52" y="536"/>
                  </a:lnTo>
                  <a:lnTo>
                    <a:pt x="94" y="536"/>
                  </a:lnTo>
                  <a:cubicBezTo>
                    <a:pt x="218" y="495"/>
                    <a:pt x="311" y="402"/>
                    <a:pt x="311" y="236"/>
                  </a:cubicBezTo>
                  <a:cubicBezTo>
                    <a:pt x="259" y="143"/>
                    <a:pt x="218" y="60"/>
                    <a:pt x="135" y="19"/>
                  </a:cubicBezTo>
                  <a:lnTo>
                    <a:pt x="94" y="19"/>
                  </a:lnTo>
                  <a:cubicBezTo>
                    <a:pt x="66" y="19"/>
                    <a:pt x="57" y="1"/>
                    <a:pt x="3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42"/>
            <p:cNvSpPr/>
            <p:nvPr/>
          </p:nvSpPr>
          <p:spPr>
            <a:xfrm>
              <a:off x="838025" y="2570700"/>
              <a:ext cx="14000" cy="7525"/>
            </a:xfrm>
            <a:custGeom>
              <a:rect b="b" l="l" r="r" t="t"/>
              <a:pathLst>
                <a:path extrusionOk="0" h="301" w="560">
                  <a:moveTo>
                    <a:pt x="259" y="0"/>
                  </a:moveTo>
                  <a:cubicBezTo>
                    <a:pt x="177" y="0"/>
                    <a:pt x="84" y="42"/>
                    <a:pt x="42" y="83"/>
                  </a:cubicBezTo>
                  <a:cubicBezTo>
                    <a:pt x="1" y="124"/>
                    <a:pt x="1" y="207"/>
                    <a:pt x="1" y="300"/>
                  </a:cubicBezTo>
                  <a:lnTo>
                    <a:pt x="559" y="259"/>
                  </a:lnTo>
                  <a:cubicBezTo>
                    <a:pt x="559" y="166"/>
                    <a:pt x="518" y="124"/>
                    <a:pt x="476" y="83"/>
                  </a:cubicBezTo>
                  <a:cubicBezTo>
                    <a:pt x="435" y="42"/>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42"/>
            <p:cNvSpPr/>
            <p:nvPr/>
          </p:nvSpPr>
          <p:spPr>
            <a:xfrm>
              <a:off x="832600" y="2501475"/>
              <a:ext cx="14000" cy="13350"/>
            </a:xfrm>
            <a:custGeom>
              <a:rect b="b" l="l" r="r" t="t"/>
              <a:pathLst>
                <a:path extrusionOk="0" h="534" w="560">
                  <a:moveTo>
                    <a:pt x="313" y="1"/>
                  </a:moveTo>
                  <a:cubicBezTo>
                    <a:pt x="295" y="1"/>
                    <a:pt x="277" y="3"/>
                    <a:pt x="259" y="9"/>
                  </a:cubicBezTo>
                  <a:cubicBezTo>
                    <a:pt x="83" y="9"/>
                    <a:pt x="1" y="133"/>
                    <a:pt x="1" y="309"/>
                  </a:cubicBezTo>
                  <a:cubicBezTo>
                    <a:pt x="1" y="425"/>
                    <a:pt x="102" y="534"/>
                    <a:pt x="236" y="534"/>
                  </a:cubicBezTo>
                  <a:cubicBezTo>
                    <a:pt x="257" y="534"/>
                    <a:pt x="279" y="531"/>
                    <a:pt x="301" y="526"/>
                  </a:cubicBezTo>
                  <a:cubicBezTo>
                    <a:pt x="435" y="526"/>
                    <a:pt x="559" y="391"/>
                    <a:pt x="559" y="267"/>
                  </a:cubicBezTo>
                  <a:cubicBezTo>
                    <a:pt x="559" y="115"/>
                    <a:pt x="434" y="1"/>
                    <a:pt x="31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42"/>
            <p:cNvSpPr/>
            <p:nvPr/>
          </p:nvSpPr>
          <p:spPr>
            <a:xfrm>
              <a:off x="794875" y="2469375"/>
              <a:ext cx="15275" cy="13975"/>
            </a:xfrm>
            <a:custGeom>
              <a:rect b="b" l="l" r="r" t="t"/>
              <a:pathLst>
                <a:path extrusionOk="0" h="559" w="611">
                  <a:moveTo>
                    <a:pt x="259" y="0"/>
                  </a:moveTo>
                  <a:cubicBezTo>
                    <a:pt x="135" y="0"/>
                    <a:pt x="0" y="125"/>
                    <a:pt x="0" y="300"/>
                  </a:cubicBezTo>
                  <a:cubicBezTo>
                    <a:pt x="42" y="435"/>
                    <a:pt x="176" y="559"/>
                    <a:pt x="300" y="559"/>
                  </a:cubicBezTo>
                  <a:cubicBezTo>
                    <a:pt x="476" y="559"/>
                    <a:pt x="610" y="38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42"/>
            <p:cNvSpPr/>
            <p:nvPr/>
          </p:nvSpPr>
          <p:spPr>
            <a:xfrm>
              <a:off x="800300" y="2538375"/>
              <a:ext cx="13975" cy="14000"/>
            </a:xfrm>
            <a:custGeom>
              <a:rect b="b" l="l" r="r" t="t"/>
              <a:pathLst>
                <a:path extrusionOk="0" h="560" w="559">
                  <a:moveTo>
                    <a:pt x="259" y="1"/>
                  </a:moveTo>
                  <a:cubicBezTo>
                    <a:pt x="135" y="1"/>
                    <a:pt x="0" y="166"/>
                    <a:pt x="0" y="301"/>
                  </a:cubicBezTo>
                  <a:cubicBezTo>
                    <a:pt x="42" y="466"/>
                    <a:pt x="176" y="559"/>
                    <a:pt x="300"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42"/>
            <p:cNvSpPr/>
            <p:nvPr/>
          </p:nvSpPr>
          <p:spPr>
            <a:xfrm>
              <a:off x="863875" y="2463950"/>
              <a:ext cx="15025" cy="13975"/>
            </a:xfrm>
            <a:custGeom>
              <a:rect b="b" l="l" r="r" t="t"/>
              <a:pathLst>
                <a:path extrusionOk="0" h="559" w="601">
                  <a:moveTo>
                    <a:pt x="301" y="0"/>
                  </a:moveTo>
                  <a:cubicBezTo>
                    <a:pt x="125" y="0"/>
                    <a:pt x="1" y="135"/>
                    <a:pt x="42" y="300"/>
                  </a:cubicBezTo>
                  <a:cubicBezTo>
                    <a:pt x="42" y="435"/>
                    <a:pt x="177" y="559"/>
                    <a:pt x="342" y="559"/>
                  </a:cubicBezTo>
                  <a:cubicBezTo>
                    <a:pt x="476" y="559"/>
                    <a:pt x="600" y="435"/>
                    <a:pt x="600" y="259"/>
                  </a:cubicBezTo>
                  <a:cubicBezTo>
                    <a:pt x="559" y="83"/>
                    <a:pt x="435"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42"/>
            <p:cNvSpPr/>
            <p:nvPr/>
          </p:nvSpPr>
          <p:spPr>
            <a:xfrm>
              <a:off x="869300" y="2532950"/>
              <a:ext cx="15025" cy="14000"/>
            </a:xfrm>
            <a:custGeom>
              <a:rect b="b" l="l" r="r" t="t"/>
              <a:pathLst>
                <a:path extrusionOk="0" h="560" w="601">
                  <a:moveTo>
                    <a:pt x="301" y="1"/>
                  </a:moveTo>
                  <a:cubicBezTo>
                    <a:pt x="125" y="42"/>
                    <a:pt x="1" y="166"/>
                    <a:pt x="42" y="301"/>
                  </a:cubicBezTo>
                  <a:cubicBezTo>
                    <a:pt x="42" y="476"/>
                    <a:pt x="166" y="559"/>
                    <a:pt x="301" y="559"/>
                  </a:cubicBezTo>
                  <a:cubicBezTo>
                    <a:pt x="476" y="559"/>
                    <a:pt x="601" y="425"/>
                    <a:pt x="559" y="259"/>
                  </a:cubicBezTo>
                  <a:cubicBezTo>
                    <a:pt x="559" y="125"/>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42"/>
            <p:cNvSpPr/>
            <p:nvPr/>
          </p:nvSpPr>
          <p:spPr>
            <a:xfrm>
              <a:off x="764875" y="2443525"/>
              <a:ext cx="7525" cy="7525"/>
            </a:xfrm>
            <a:custGeom>
              <a:rect b="b" l="l" r="r" t="t"/>
              <a:pathLst>
                <a:path extrusionOk="0" h="301" w="301">
                  <a:moveTo>
                    <a:pt x="301" y="1"/>
                  </a:moveTo>
                  <a:lnTo>
                    <a:pt x="1" y="42"/>
                  </a:lnTo>
                  <a:lnTo>
                    <a:pt x="42" y="300"/>
                  </a:lnTo>
                  <a:cubicBezTo>
                    <a:pt x="125" y="300"/>
                    <a:pt x="208" y="259"/>
                    <a:pt x="259" y="176"/>
                  </a:cubicBezTo>
                  <a:cubicBezTo>
                    <a:pt x="259" y="125"/>
                    <a:pt x="301" y="83"/>
                    <a:pt x="301" y="42"/>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42"/>
            <p:cNvSpPr/>
            <p:nvPr/>
          </p:nvSpPr>
          <p:spPr>
            <a:xfrm>
              <a:off x="827175" y="2438100"/>
              <a:ext cx="13975" cy="7525"/>
            </a:xfrm>
            <a:custGeom>
              <a:rect b="b" l="l" r="r" t="t"/>
              <a:pathLst>
                <a:path extrusionOk="0" h="301" w="559">
                  <a:moveTo>
                    <a:pt x="559" y="0"/>
                  </a:moveTo>
                  <a:lnTo>
                    <a:pt x="1" y="42"/>
                  </a:lnTo>
                  <a:lnTo>
                    <a:pt x="1" y="135"/>
                  </a:lnTo>
                  <a:cubicBezTo>
                    <a:pt x="42" y="218"/>
                    <a:pt x="176" y="300"/>
                    <a:pt x="300" y="300"/>
                  </a:cubicBezTo>
                  <a:cubicBezTo>
                    <a:pt x="476" y="30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42"/>
            <p:cNvSpPr/>
            <p:nvPr/>
          </p:nvSpPr>
          <p:spPr>
            <a:xfrm>
              <a:off x="907050" y="2565275"/>
              <a:ext cx="7525" cy="7525"/>
            </a:xfrm>
            <a:custGeom>
              <a:rect b="b" l="l" r="r" t="t"/>
              <a:pathLst>
                <a:path extrusionOk="0" h="301" w="301">
                  <a:moveTo>
                    <a:pt x="259" y="0"/>
                  </a:moveTo>
                  <a:cubicBezTo>
                    <a:pt x="207" y="0"/>
                    <a:pt x="166" y="42"/>
                    <a:pt x="124" y="42"/>
                  </a:cubicBezTo>
                  <a:cubicBezTo>
                    <a:pt x="42" y="83"/>
                    <a:pt x="0" y="166"/>
                    <a:pt x="0" y="259"/>
                  </a:cubicBezTo>
                  <a:lnTo>
                    <a:pt x="0" y="300"/>
                  </a:ln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42"/>
            <p:cNvSpPr/>
            <p:nvPr/>
          </p:nvSpPr>
          <p:spPr>
            <a:xfrm>
              <a:off x="901625" y="2496250"/>
              <a:ext cx="7525" cy="14000"/>
            </a:xfrm>
            <a:custGeom>
              <a:rect b="b" l="l" r="r" t="t"/>
              <a:pathLst>
                <a:path extrusionOk="0" h="560" w="301">
                  <a:moveTo>
                    <a:pt x="259" y="1"/>
                  </a:moveTo>
                  <a:cubicBezTo>
                    <a:pt x="217" y="1"/>
                    <a:pt x="166" y="1"/>
                    <a:pt x="124" y="42"/>
                  </a:cubicBezTo>
                  <a:cubicBezTo>
                    <a:pt x="42" y="83"/>
                    <a:pt x="0" y="176"/>
                    <a:pt x="0" y="301"/>
                  </a:cubicBezTo>
                  <a:cubicBezTo>
                    <a:pt x="42" y="435"/>
                    <a:pt x="166"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42"/>
            <p:cNvSpPr/>
            <p:nvPr/>
          </p:nvSpPr>
          <p:spPr>
            <a:xfrm>
              <a:off x="896200" y="2433700"/>
              <a:ext cx="7500" cy="6500"/>
            </a:xfrm>
            <a:custGeom>
              <a:rect b="b" l="l" r="r" t="t"/>
              <a:pathLst>
                <a:path extrusionOk="0" h="260" w="300">
                  <a:moveTo>
                    <a:pt x="0" y="1"/>
                  </a:moveTo>
                  <a:cubicBezTo>
                    <a:pt x="0" y="52"/>
                    <a:pt x="0" y="52"/>
                    <a:pt x="42" y="94"/>
                  </a:cubicBezTo>
                  <a:cubicBezTo>
                    <a:pt x="42" y="135"/>
                    <a:pt x="83" y="176"/>
                    <a:pt x="124" y="218"/>
                  </a:cubicBezTo>
                  <a:cubicBezTo>
                    <a:pt x="176" y="259"/>
                    <a:pt x="259" y="259"/>
                    <a:pt x="300" y="259"/>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42"/>
            <p:cNvSpPr/>
            <p:nvPr/>
          </p:nvSpPr>
          <p:spPr>
            <a:xfrm>
              <a:off x="636675" y="2586725"/>
              <a:ext cx="7525" cy="6475"/>
            </a:xfrm>
            <a:custGeom>
              <a:rect b="b" l="l" r="r" t="t"/>
              <a:pathLst>
                <a:path extrusionOk="0" h="259" w="301">
                  <a:moveTo>
                    <a:pt x="1" y="0"/>
                  </a:moveTo>
                  <a:lnTo>
                    <a:pt x="1" y="259"/>
                  </a:lnTo>
                  <a:lnTo>
                    <a:pt x="301" y="218"/>
                  </a:lnTo>
                  <a:cubicBezTo>
                    <a:pt x="301" y="135"/>
                    <a:pt x="218" y="42"/>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42"/>
            <p:cNvSpPr/>
            <p:nvPr/>
          </p:nvSpPr>
          <p:spPr>
            <a:xfrm>
              <a:off x="631250" y="2516675"/>
              <a:ext cx="7525" cy="13975"/>
            </a:xfrm>
            <a:custGeom>
              <a:rect b="b" l="l" r="r" t="t"/>
              <a:pathLst>
                <a:path extrusionOk="0" h="559" w="301">
                  <a:moveTo>
                    <a:pt x="1" y="1"/>
                  </a:moveTo>
                  <a:lnTo>
                    <a:pt x="42" y="559"/>
                  </a:lnTo>
                  <a:lnTo>
                    <a:pt x="83" y="559"/>
                  </a:lnTo>
                  <a:cubicBezTo>
                    <a:pt x="176" y="517"/>
                    <a:pt x="259" y="476"/>
                    <a:pt x="300" y="393"/>
                  </a:cubicBezTo>
                  <a:lnTo>
                    <a:pt x="300" y="259"/>
                  </a:lnTo>
                  <a:cubicBezTo>
                    <a:pt x="300" y="176"/>
                    <a:pt x="259" y="94"/>
                    <a:pt x="176" y="42"/>
                  </a:cubicBezTo>
                  <a:lnTo>
                    <a:pt x="125" y="42"/>
                  </a:lnTo>
                  <a:cubicBezTo>
                    <a:pt x="83"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42"/>
            <p:cNvSpPr/>
            <p:nvPr/>
          </p:nvSpPr>
          <p:spPr>
            <a:xfrm>
              <a:off x="698975" y="2580900"/>
              <a:ext cx="14250" cy="7925"/>
            </a:xfrm>
            <a:custGeom>
              <a:rect b="b" l="l" r="r" t="t"/>
              <a:pathLst>
                <a:path extrusionOk="0" h="317" w="570">
                  <a:moveTo>
                    <a:pt x="337" y="0"/>
                  </a:moveTo>
                  <a:cubicBezTo>
                    <a:pt x="310" y="0"/>
                    <a:pt x="283" y="5"/>
                    <a:pt x="259" y="16"/>
                  </a:cubicBezTo>
                  <a:cubicBezTo>
                    <a:pt x="218" y="16"/>
                    <a:pt x="176" y="16"/>
                    <a:pt x="135" y="58"/>
                  </a:cubicBezTo>
                  <a:cubicBezTo>
                    <a:pt x="52" y="109"/>
                    <a:pt x="0" y="192"/>
                    <a:pt x="0" y="316"/>
                  </a:cubicBezTo>
                  <a:lnTo>
                    <a:pt x="569" y="275"/>
                  </a:lnTo>
                  <a:cubicBezTo>
                    <a:pt x="569" y="192"/>
                    <a:pt x="569" y="151"/>
                    <a:pt x="517" y="109"/>
                  </a:cubicBezTo>
                  <a:cubicBezTo>
                    <a:pt x="487" y="41"/>
                    <a:pt x="412"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42"/>
            <p:cNvSpPr/>
            <p:nvPr/>
          </p:nvSpPr>
          <p:spPr>
            <a:xfrm>
              <a:off x="693800" y="2511250"/>
              <a:ext cx="15025" cy="14425"/>
            </a:xfrm>
            <a:custGeom>
              <a:rect b="b" l="l" r="r" t="t"/>
              <a:pathLst>
                <a:path extrusionOk="0" h="577" w="601">
                  <a:moveTo>
                    <a:pt x="259" y="0"/>
                  </a:moveTo>
                  <a:cubicBezTo>
                    <a:pt x="125" y="52"/>
                    <a:pt x="1" y="176"/>
                    <a:pt x="1" y="311"/>
                  </a:cubicBezTo>
                  <a:cubicBezTo>
                    <a:pt x="37" y="455"/>
                    <a:pt x="137" y="577"/>
                    <a:pt x="251" y="577"/>
                  </a:cubicBezTo>
                  <a:cubicBezTo>
                    <a:pt x="267" y="577"/>
                    <a:pt x="284" y="574"/>
                    <a:pt x="301" y="569"/>
                  </a:cubicBezTo>
                  <a:cubicBezTo>
                    <a:pt x="466" y="569"/>
                    <a:pt x="600" y="435"/>
                    <a:pt x="559" y="259"/>
                  </a:cubicBezTo>
                  <a:cubicBezTo>
                    <a:pt x="559" y="135"/>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42"/>
            <p:cNvSpPr/>
            <p:nvPr/>
          </p:nvSpPr>
          <p:spPr>
            <a:xfrm>
              <a:off x="657100" y="2479950"/>
              <a:ext cx="13975" cy="14275"/>
            </a:xfrm>
            <a:custGeom>
              <a:rect b="b" l="l" r="r" t="t"/>
              <a:pathLst>
                <a:path extrusionOk="0" h="571" w="559">
                  <a:moveTo>
                    <a:pt x="314" y="1"/>
                  </a:moveTo>
                  <a:cubicBezTo>
                    <a:pt x="296" y="1"/>
                    <a:pt x="277" y="4"/>
                    <a:pt x="259" y="12"/>
                  </a:cubicBezTo>
                  <a:cubicBezTo>
                    <a:pt x="83" y="12"/>
                    <a:pt x="1" y="136"/>
                    <a:pt x="1" y="312"/>
                  </a:cubicBezTo>
                  <a:cubicBezTo>
                    <a:pt x="1" y="436"/>
                    <a:pt x="125" y="570"/>
                    <a:pt x="300" y="570"/>
                  </a:cubicBezTo>
                  <a:cubicBezTo>
                    <a:pt x="435" y="529"/>
                    <a:pt x="559" y="394"/>
                    <a:pt x="559" y="270"/>
                  </a:cubicBezTo>
                  <a:cubicBezTo>
                    <a:pt x="524" y="120"/>
                    <a:pt x="421"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42"/>
            <p:cNvSpPr/>
            <p:nvPr/>
          </p:nvSpPr>
          <p:spPr>
            <a:xfrm>
              <a:off x="661500" y="2548975"/>
              <a:ext cx="15000" cy="14000"/>
            </a:xfrm>
            <a:custGeom>
              <a:rect b="b" l="l" r="r" t="t"/>
              <a:pathLst>
                <a:path extrusionOk="0" h="560" w="600">
                  <a:moveTo>
                    <a:pt x="300" y="1"/>
                  </a:moveTo>
                  <a:cubicBezTo>
                    <a:pt x="124" y="1"/>
                    <a:pt x="0" y="135"/>
                    <a:pt x="42" y="301"/>
                  </a:cubicBezTo>
                  <a:cubicBezTo>
                    <a:pt x="42" y="435"/>
                    <a:pt x="166" y="559"/>
                    <a:pt x="342" y="559"/>
                  </a:cubicBezTo>
                  <a:cubicBezTo>
                    <a:pt x="466" y="559"/>
                    <a:pt x="600" y="394"/>
                    <a:pt x="600" y="259"/>
                  </a:cubicBezTo>
                  <a:cubicBezTo>
                    <a:pt x="559" y="94"/>
                    <a:pt x="424"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42"/>
            <p:cNvSpPr/>
            <p:nvPr/>
          </p:nvSpPr>
          <p:spPr>
            <a:xfrm>
              <a:off x="726125" y="2474800"/>
              <a:ext cx="13975" cy="13975"/>
            </a:xfrm>
            <a:custGeom>
              <a:rect b="b" l="l" r="r" t="t"/>
              <a:pathLst>
                <a:path extrusionOk="0" h="559" w="559">
                  <a:moveTo>
                    <a:pt x="259" y="1"/>
                  </a:moveTo>
                  <a:cubicBezTo>
                    <a:pt x="124" y="1"/>
                    <a:pt x="0" y="125"/>
                    <a:pt x="0" y="300"/>
                  </a:cubicBezTo>
                  <a:cubicBezTo>
                    <a:pt x="0" y="424"/>
                    <a:pt x="124" y="559"/>
                    <a:pt x="300" y="559"/>
                  </a:cubicBezTo>
                  <a:cubicBezTo>
                    <a:pt x="465" y="518"/>
                    <a:pt x="558" y="383"/>
                    <a:pt x="558" y="259"/>
                  </a:cubicBezTo>
                  <a:cubicBezTo>
                    <a:pt x="558" y="83"/>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42"/>
            <p:cNvSpPr/>
            <p:nvPr/>
          </p:nvSpPr>
          <p:spPr>
            <a:xfrm>
              <a:off x="731275" y="2543550"/>
              <a:ext cx="14250" cy="14250"/>
            </a:xfrm>
            <a:custGeom>
              <a:rect b="b" l="l" r="r" t="t"/>
              <a:pathLst>
                <a:path extrusionOk="0" h="570" w="570">
                  <a:moveTo>
                    <a:pt x="259" y="1"/>
                  </a:moveTo>
                  <a:cubicBezTo>
                    <a:pt x="94" y="1"/>
                    <a:pt x="1" y="135"/>
                    <a:pt x="1" y="311"/>
                  </a:cubicBezTo>
                  <a:cubicBezTo>
                    <a:pt x="1" y="476"/>
                    <a:pt x="135" y="569"/>
                    <a:pt x="311" y="569"/>
                  </a:cubicBezTo>
                  <a:cubicBezTo>
                    <a:pt x="435" y="569"/>
                    <a:pt x="570" y="435"/>
                    <a:pt x="570" y="259"/>
                  </a:cubicBezTo>
                  <a:cubicBezTo>
                    <a:pt x="570"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42"/>
            <p:cNvSpPr/>
            <p:nvPr/>
          </p:nvSpPr>
          <p:spPr>
            <a:xfrm>
              <a:off x="626850" y="2454375"/>
              <a:ext cx="6500" cy="7525"/>
            </a:xfrm>
            <a:custGeom>
              <a:rect b="b" l="l" r="r" t="t"/>
              <a:pathLst>
                <a:path extrusionOk="0" h="301" w="260">
                  <a:moveTo>
                    <a:pt x="1" y="1"/>
                  </a:moveTo>
                  <a:lnTo>
                    <a:pt x="1" y="301"/>
                  </a:lnTo>
                  <a:cubicBezTo>
                    <a:pt x="135" y="301"/>
                    <a:pt x="259" y="166"/>
                    <a:pt x="259" y="42"/>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42"/>
            <p:cNvSpPr/>
            <p:nvPr/>
          </p:nvSpPr>
          <p:spPr>
            <a:xfrm>
              <a:off x="689400" y="2448950"/>
              <a:ext cx="14000" cy="7525"/>
            </a:xfrm>
            <a:custGeom>
              <a:rect b="b" l="l" r="r" t="t"/>
              <a:pathLst>
                <a:path extrusionOk="0" h="301" w="560">
                  <a:moveTo>
                    <a:pt x="518" y="1"/>
                  </a:moveTo>
                  <a:lnTo>
                    <a:pt x="1" y="42"/>
                  </a:lnTo>
                  <a:cubicBezTo>
                    <a:pt x="1" y="218"/>
                    <a:pt x="125" y="301"/>
                    <a:pt x="259" y="301"/>
                  </a:cubicBezTo>
                  <a:cubicBezTo>
                    <a:pt x="435" y="301"/>
                    <a:pt x="559" y="166"/>
                    <a:pt x="5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42"/>
            <p:cNvSpPr/>
            <p:nvPr/>
          </p:nvSpPr>
          <p:spPr>
            <a:xfrm>
              <a:off x="768000" y="2575875"/>
              <a:ext cx="7500" cy="7775"/>
            </a:xfrm>
            <a:custGeom>
              <a:rect b="b" l="l" r="r" t="t"/>
              <a:pathLst>
                <a:path extrusionOk="0" h="311" w="300">
                  <a:moveTo>
                    <a:pt x="300" y="0"/>
                  </a:moveTo>
                  <a:cubicBezTo>
                    <a:pt x="217" y="0"/>
                    <a:pt x="176" y="0"/>
                    <a:pt x="134" y="52"/>
                  </a:cubicBezTo>
                  <a:lnTo>
                    <a:pt x="83" y="93"/>
                  </a:lnTo>
                  <a:cubicBezTo>
                    <a:pt x="41" y="135"/>
                    <a:pt x="0" y="217"/>
                    <a:pt x="41" y="310"/>
                  </a:cubicBezTo>
                  <a:lnTo>
                    <a:pt x="300" y="259"/>
                  </a:ln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42"/>
            <p:cNvSpPr/>
            <p:nvPr/>
          </p:nvSpPr>
          <p:spPr>
            <a:xfrm>
              <a:off x="763600" y="2507100"/>
              <a:ext cx="7775" cy="13150"/>
            </a:xfrm>
            <a:custGeom>
              <a:rect b="b" l="l" r="r" t="t"/>
              <a:pathLst>
                <a:path extrusionOk="0" h="526" w="311">
                  <a:moveTo>
                    <a:pt x="259" y="1"/>
                  </a:moveTo>
                  <a:cubicBezTo>
                    <a:pt x="176" y="1"/>
                    <a:pt x="135" y="1"/>
                    <a:pt x="93" y="42"/>
                  </a:cubicBezTo>
                  <a:cubicBezTo>
                    <a:pt x="52" y="84"/>
                    <a:pt x="0" y="166"/>
                    <a:pt x="0" y="259"/>
                  </a:cubicBezTo>
                  <a:cubicBezTo>
                    <a:pt x="0" y="404"/>
                    <a:pt x="103" y="525"/>
                    <a:pt x="247" y="525"/>
                  </a:cubicBezTo>
                  <a:cubicBezTo>
                    <a:pt x="267" y="525"/>
                    <a:pt x="289" y="523"/>
                    <a:pt x="31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42"/>
            <p:cNvSpPr/>
            <p:nvPr/>
          </p:nvSpPr>
          <p:spPr>
            <a:xfrm>
              <a:off x="758425" y="2444550"/>
              <a:ext cx="7525" cy="6500"/>
            </a:xfrm>
            <a:custGeom>
              <a:rect b="b" l="l" r="r" t="t"/>
              <a:pathLst>
                <a:path extrusionOk="0" h="260" w="301">
                  <a:moveTo>
                    <a:pt x="0" y="1"/>
                  </a:moveTo>
                  <a:cubicBezTo>
                    <a:pt x="0" y="135"/>
                    <a:pt x="83" y="259"/>
                    <a:pt x="207" y="259"/>
                  </a:cubicBez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42"/>
            <p:cNvSpPr/>
            <p:nvPr/>
          </p:nvSpPr>
          <p:spPr>
            <a:xfrm>
              <a:off x="497625" y="2596550"/>
              <a:ext cx="7525" cy="7525"/>
            </a:xfrm>
            <a:custGeom>
              <a:rect b="b" l="l" r="r" t="t"/>
              <a:pathLst>
                <a:path extrusionOk="0" h="301" w="301">
                  <a:moveTo>
                    <a:pt x="0" y="0"/>
                  </a:moveTo>
                  <a:lnTo>
                    <a:pt x="42" y="300"/>
                  </a:lnTo>
                  <a:lnTo>
                    <a:pt x="300" y="259"/>
                  </a:lnTo>
                  <a:cubicBezTo>
                    <a:pt x="300" y="166"/>
                    <a:pt x="259" y="83"/>
                    <a:pt x="176" y="42"/>
                  </a:cubicBezTo>
                  <a:lnTo>
                    <a:pt x="135" y="42"/>
                  </a:lnTo>
                  <a:cubicBezTo>
                    <a:pt x="93" y="0"/>
                    <a:pt x="42"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42"/>
            <p:cNvSpPr/>
            <p:nvPr/>
          </p:nvSpPr>
          <p:spPr>
            <a:xfrm>
              <a:off x="493475" y="2527525"/>
              <a:ext cx="7525" cy="14000"/>
            </a:xfrm>
            <a:custGeom>
              <a:rect b="b" l="l" r="r" t="t"/>
              <a:pathLst>
                <a:path extrusionOk="0" h="560" w="301">
                  <a:moveTo>
                    <a:pt x="1" y="1"/>
                  </a:moveTo>
                  <a:lnTo>
                    <a:pt x="42" y="559"/>
                  </a:lnTo>
                  <a:lnTo>
                    <a:pt x="84" y="559"/>
                  </a:lnTo>
                  <a:cubicBezTo>
                    <a:pt x="208" y="518"/>
                    <a:pt x="301" y="383"/>
                    <a:pt x="259" y="259"/>
                  </a:cubicBezTo>
                  <a:cubicBezTo>
                    <a:pt x="259" y="177"/>
                    <a:pt x="208" y="83"/>
                    <a:pt x="125" y="42"/>
                  </a:cubicBezTo>
                  <a:lnTo>
                    <a:pt x="8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42"/>
            <p:cNvSpPr/>
            <p:nvPr/>
          </p:nvSpPr>
          <p:spPr>
            <a:xfrm>
              <a:off x="561200" y="2591125"/>
              <a:ext cx="14000" cy="7500"/>
            </a:xfrm>
            <a:custGeom>
              <a:rect b="b" l="l" r="r" t="t"/>
              <a:pathLst>
                <a:path extrusionOk="0" h="300" w="560">
                  <a:moveTo>
                    <a:pt x="259" y="0"/>
                  </a:moveTo>
                  <a:cubicBezTo>
                    <a:pt x="177" y="42"/>
                    <a:pt x="83" y="42"/>
                    <a:pt x="42" y="124"/>
                  </a:cubicBezTo>
                  <a:cubicBezTo>
                    <a:pt x="1" y="166"/>
                    <a:pt x="1" y="259"/>
                    <a:pt x="1" y="300"/>
                  </a:cubicBezTo>
                  <a:lnTo>
                    <a:pt x="559" y="259"/>
                  </a:lnTo>
                  <a:cubicBezTo>
                    <a:pt x="559" y="217"/>
                    <a:pt x="518" y="166"/>
                    <a:pt x="476" y="124"/>
                  </a:cubicBezTo>
                  <a:cubicBezTo>
                    <a:pt x="435" y="42"/>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42"/>
            <p:cNvSpPr/>
            <p:nvPr/>
          </p:nvSpPr>
          <p:spPr>
            <a:xfrm>
              <a:off x="555775" y="2522100"/>
              <a:ext cx="13975" cy="13975"/>
            </a:xfrm>
            <a:custGeom>
              <a:rect b="b" l="l" r="r" t="t"/>
              <a:pathLst>
                <a:path extrusionOk="0" h="559" w="559">
                  <a:moveTo>
                    <a:pt x="259" y="1"/>
                  </a:moveTo>
                  <a:cubicBezTo>
                    <a:pt x="94" y="1"/>
                    <a:pt x="1" y="176"/>
                    <a:pt x="1" y="300"/>
                  </a:cubicBezTo>
                  <a:cubicBezTo>
                    <a:pt x="1" y="476"/>
                    <a:pt x="135" y="559"/>
                    <a:pt x="300" y="559"/>
                  </a:cubicBezTo>
                  <a:cubicBezTo>
                    <a:pt x="435" y="559"/>
                    <a:pt x="559" y="435"/>
                    <a:pt x="559" y="259"/>
                  </a:cubicBezTo>
                  <a:cubicBezTo>
                    <a:pt x="518" y="135"/>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42"/>
            <p:cNvSpPr/>
            <p:nvPr/>
          </p:nvSpPr>
          <p:spPr>
            <a:xfrm>
              <a:off x="518050" y="2489800"/>
              <a:ext cx="14225" cy="14175"/>
            </a:xfrm>
            <a:custGeom>
              <a:rect b="b" l="l" r="r" t="t"/>
              <a:pathLst>
                <a:path extrusionOk="0" h="567" w="569">
                  <a:moveTo>
                    <a:pt x="259" y="0"/>
                  </a:moveTo>
                  <a:cubicBezTo>
                    <a:pt x="135" y="42"/>
                    <a:pt x="0" y="176"/>
                    <a:pt x="0" y="300"/>
                  </a:cubicBezTo>
                  <a:cubicBezTo>
                    <a:pt x="45" y="453"/>
                    <a:pt x="145" y="567"/>
                    <a:pt x="258" y="567"/>
                  </a:cubicBezTo>
                  <a:cubicBezTo>
                    <a:pt x="275" y="567"/>
                    <a:pt x="293" y="564"/>
                    <a:pt x="310" y="559"/>
                  </a:cubicBezTo>
                  <a:cubicBezTo>
                    <a:pt x="476" y="559"/>
                    <a:pt x="569" y="434"/>
                    <a:pt x="569" y="259"/>
                  </a:cubicBezTo>
                  <a:cubicBezTo>
                    <a:pt x="569" y="135"/>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42"/>
            <p:cNvSpPr/>
            <p:nvPr/>
          </p:nvSpPr>
          <p:spPr>
            <a:xfrm>
              <a:off x="523475" y="2559650"/>
              <a:ext cx="13975" cy="14175"/>
            </a:xfrm>
            <a:custGeom>
              <a:rect b="b" l="l" r="r" t="t"/>
              <a:pathLst>
                <a:path extrusionOk="0" h="567" w="559">
                  <a:moveTo>
                    <a:pt x="325" y="0"/>
                  </a:moveTo>
                  <a:cubicBezTo>
                    <a:pt x="304" y="0"/>
                    <a:pt x="282" y="3"/>
                    <a:pt x="259" y="8"/>
                  </a:cubicBezTo>
                  <a:cubicBezTo>
                    <a:pt x="135" y="8"/>
                    <a:pt x="0" y="132"/>
                    <a:pt x="0" y="308"/>
                  </a:cubicBezTo>
                  <a:cubicBezTo>
                    <a:pt x="0" y="442"/>
                    <a:pt x="176" y="566"/>
                    <a:pt x="300" y="566"/>
                  </a:cubicBezTo>
                  <a:cubicBezTo>
                    <a:pt x="476" y="525"/>
                    <a:pt x="559" y="391"/>
                    <a:pt x="559" y="267"/>
                  </a:cubicBezTo>
                  <a:cubicBezTo>
                    <a:pt x="559" y="114"/>
                    <a:pt x="465" y="0"/>
                    <a:pt x="3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42"/>
            <p:cNvSpPr/>
            <p:nvPr/>
          </p:nvSpPr>
          <p:spPr>
            <a:xfrm>
              <a:off x="587050" y="2485200"/>
              <a:ext cx="15025" cy="13425"/>
            </a:xfrm>
            <a:custGeom>
              <a:rect b="b" l="l" r="r" t="t"/>
              <a:pathLst>
                <a:path extrusionOk="0" h="537" w="601">
                  <a:moveTo>
                    <a:pt x="350" y="1"/>
                  </a:moveTo>
                  <a:cubicBezTo>
                    <a:pt x="334" y="1"/>
                    <a:pt x="317" y="3"/>
                    <a:pt x="301" y="8"/>
                  </a:cubicBezTo>
                  <a:cubicBezTo>
                    <a:pt x="135" y="8"/>
                    <a:pt x="1" y="143"/>
                    <a:pt x="42" y="267"/>
                  </a:cubicBezTo>
                  <a:cubicBezTo>
                    <a:pt x="42" y="417"/>
                    <a:pt x="140" y="537"/>
                    <a:pt x="245" y="537"/>
                  </a:cubicBezTo>
                  <a:cubicBezTo>
                    <a:pt x="264" y="537"/>
                    <a:pt x="282" y="533"/>
                    <a:pt x="301" y="525"/>
                  </a:cubicBezTo>
                  <a:cubicBezTo>
                    <a:pt x="476" y="525"/>
                    <a:pt x="600" y="401"/>
                    <a:pt x="559" y="267"/>
                  </a:cubicBezTo>
                  <a:cubicBezTo>
                    <a:pt x="559" y="122"/>
                    <a:pt x="464" y="1"/>
                    <a:pt x="35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42"/>
            <p:cNvSpPr/>
            <p:nvPr/>
          </p:nvSpPr>
          <p:spPr>
            <a:xfrm>
              <a:off x="592475" y="2554425"/>
              <a:ext cx="15025" cy="13975"/>
            </a:xfrm>
            <a:custGeom>
              <a:rect b="b" l="l" r="r" t="t"/>
              <a:pathLst>
                <a:path extrusionOk="0" h="559" w="601">
                  <a:moveTo>
                    <a:pt x="259" y="0"/>
                  </a:moveTo>
                  <a:cubicBezTo>
                    <a:pt x="125" y="0"/>
                    <a:pt x="1" y="134"/>
                    <a:pt x="1" y="300"/>
                  </a:cubicBezTo>
                  <a:cubicBezTo>
                    <a:pt x="42" y="434"/>
                    <a:pt x="177" y="558"/>
                    <a:pt x="301" y="558"/>
                  </a:cubicBezTo>
                  <a:cubicBezTo>
                    <a:pt x="476" y="517"/>
                    <a:pt x="600" y="393"/>
                    <a:pt x="559" y="258"/>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42"/>
            <p:cNvSpPr/>
            <p:nvPr/>
          </p:nvSpPr>
          <p:spPr>
            <a:xfrm>
              <a:off x="488050" y="2464975"/>
              <a:ext cx="7525" cy="7525"/>
            </a:xfrm>
            <a:custGeom>
              <a:rect b="b" l="l" r="r" t="t"/>
              <a:pathLst>
                <a:path extrusionOk="0" h="301" w="301">
                  <a:moveTo>
                    <a:pt x="1" y="1"/>
                  </a:moveTo>
                  <a:lnTo>
                    <a:pt x="42" y="301"/>
                  </a:lnTo>
                  <a:cubicBezTo>
                    <a:pt x="166" y="259"/>
                    <a:pt x="259" y="176"/>
                    <a:pt x="301" y="42"/>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42"/>
            <p:cNvSpPr/>
            <p:nvPr/>
          </p:nvSpPr>
          <p:spPr>
            <a:xfrm>
              <a:off x="550350" y="2459550"/>
              <a:ext cx="14250" cy="7775"/>
            </a:xfrm>
            <a:custGeom>
              <a:rect b="b" l="l" r="r" t="t"/>
              <a:pathLst>
                <a:path extrusionOk="0" h="311" w="570">
                  <a:moveTo>
                    <a:pt x="569" y="1"/>
                  </a:moveTo>
                  <a:lnTo>
                    <a:pt x="1" y="52"/>
                  </a:lnTo>
                  <a:lnTo>
                    <a:pt x="1" y="94"/>
                  </a:lnTo>
                  <a:cubicBezTo>
                    <a:pt x="52" y="218"/>
                    <a:pt x="176" y="311"/>
                    <a:pt x="311" y="311"/>
                  </a:cubicBezTo>
                  <a:cubicBezTo>
                    <a:pt x="435" y="259"/>
                    <a:pt x="569" y="135"/>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42"/>
            <p:cNvSpPr/>
            <p:nvPr/>
          </p:nvSpPr>
          <p:spPr>
            <a:xfrm>
              <a:off x="630225" y="2586725"/>
              <a:ext cx="6475" cy="6475"/>
            </a:xfrm>
            <a:custGeom>
              <a:rect b="b" l="l" r="r" t="t"/>
              <a:pathLst>
                <a:path extrusionOk="0" h="259" w="259">
                  <a:moveTo>
                    <a:pt x="259" y="0"/>
                  </a:moveTo>
                  <a:cubicBezTo>
                    <a:pt x="217" y="0"/>
                    <a:pt x="124" y="0"/>
                    <a:pt x="83" y="42"/>
                  </a:cubicBezTo>
                  <a:cubicBezTo>
                    <a:pt x="42" y="83"/>
                    <a:pt x="0" y="135"/>
                    <a:pt x="0" y="218"/>
                  </a:cubicBezTo>
                  <a:lnTo>
                    <a:pt x="0" y="259"/>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42"/>
            <p:cNvSpPr/>
            <p:nvPr/>
          </p:nvSpPr>
          <p:spPr>
            <a:xfrm>
              <a:off x="624800" y="2516675"/>
              <a:ext cx="7525" cy="13975"/>
            </a:xfrm>
            <a:custGeom>
              <a:rect b="b" l="l" r="r" t="t"/>
              <a:pathLst>
                <a:path extrusionOk="0" h="559" w="301">
                  <a:moveTo>
                    <a:pt x="259" y="1"/>
                  </a:moveTo>
                  <a:cubicBezTo>
                    <a:pt x="217" y="1"/>
                    <a:pt x="176" y="42"/>
                    <a:pt x="124" y="94"/>
                  </a:cubicBezTo>
                  <a:cubicBezTo>
                    <a:pt x="42" y="135"/>
                    <a:pt x="0" y="218"/>
                    <a:pt x="0" y="300"/>
                  </a:cubicBezTo>
                  <a:cubicBezTo>
                    <a:pt x="0" y="435"/>
                    <a:pt x="83" y="517"/>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42"/>
            <p:cNvSpPr/>
            <p:nvPr/>
          </p:nvSpPr>
          <p:spPr>
            <a:xfrm>
              <a:off x="619375" y="2454375"/>
              <a:ext cx="7500" cy="7525"/>
            </a:xfrm>
            <a:custGeom>
              <a:rect b="b" l="l" r="r" t="t"/>
              <a:pathLst>
                <a:path extrusionOk="0" h="301" w="300">
                  <a:moveTo>
                    <a:pt x="300" y="1"/>
                  </a:moveTo>
                  <a:lnTo>
                    <a:pt x="0" y="42"/>
                  </a:lnTo>
                  <a:lnTo>
                    <a:pt x="0" y="84"/>
                  </a:lnTo>
                  <a:cubicBezTo>
                    <a:pt x="41" y="208"/>
                    <a:pt x="134" y="259"/>
                    <a:pt x="259" y="301"/>
                  </a:cubicBezTo>
                  <a:lnTo>
                    <a:pt x="300" y="301"/>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42"/>
            <p:cNvSpPr/>
            <p:nvPr/>
          </p:nvSpPr>
          <p:spPr>
            <a:xfrm>
              <a:off x="359850" y="2607150"/>
              <a:ext cx="7525" cy="7500"/>
            </a:xfrm>
            <a:custGeom>
              <a:rect b="b" l="l" r="r" t="t"/>
              <a:pathLst>
                <a:path extrusionOk="0" h="300" w="301">
                  <a:moveTo>
                    <a:pt x="1" y="0"/>
                  </a:moveTo>
                  <a:lnTo>
                    <a:pt x="1" y="300"/>
                  </a:lnTo>
                  <a:lnTo>
                    <a:pt x="301" y="259"/>
                  </a:lnTo>
                  <a:cubicBezTo>
                    <a:pt x="301" y="135"/>
                    <a:pt x="21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42"/>
            <p:cNvSpPr/>
            <p:nvPr/>
          </p:nvSpPr>
          <p:spPr>
            <a:xfrm>
              <a:off x="354425" y="2538375"/>
              <a:ext cx="7525" cy="14000"/>
            </a:xfrm>
            <a:custGeom>
              <a:rect b="b" l="l" r="r" t="t"/>
              <a:pathLst>
                <a:path extrusionOk="0" h="560" w="301">
                  <a:moveTo>
                    <a:pt x="1" y="1"/>
                  </a:moveTo>
                  <a:lnTo>
                    <a:pt x="42" y="559"/>
                  </a:lnTo>
                  <a:cubicBezTo>
                    <a:pt x="42" y="559"/>
                    <a:pt x="83" y="559"/>
                    <a:pt x="83" y="518"/>
                  </a:cubicBezTo>
                  <a:cubicBezTo>
                    <a:pt x="176" y="518"/>
                    <a:pt x="259" y="425"/>
                    <a:pt x="300" y="342"/>
                  </a:cubicBezTo>
                  <a:lnTo>
                    <a:pt x="300" y="259"/>
                  </a:lnTo>
                  <a:cubicBezTo>
                    <a:pt x="300" y="166"/>
                    <a:pt x="218" y="84"/>
                    <a:pt x="176" y="42"/>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42"/>
            <p:cNvSpPr/>
            <p:nvPr/>
          </p:nvSpPr>
          <p:spPr>
            <a:xfrm>
              <a:off x="422400" y="2601725"/>
              <a:ext cx="14000" cy="7775"/>
            </a:xfrm>
            <a:custGeom>
              <a:rect b="b" l="l" r="r" t="t"/>
              <a:pathLst>
                <a:path extrusionOk="0" h="311" w="560">
                  <a:moveTo>
                    <a:pt x="259" y="0"/>
                  </a:moveTo>
                  <a:cubicBezTo>
                    <a:pt x="208" y="0"/>
                    <a:pt x="166" y="52"/>
                    <a:pt x="125" y="93"/>
                  </a:cubicBezTo>
                  <a:cubicBezTo>
                    <a:pt x="83" y="93"/>
                    <a:pt x="42" y="134"/>
                    <a:pt x="42" y="217"/>
                  </a:cubicBezTo>
                  <a:cubicBezTo>
                    <a:pt x="1" y="217"/>
                    <a:pt x="1" y="259"/>
                    <a:pt x="1" y="310"/>
                  </a:cubicBezTo>
                  <a:lnTo>
                    <a:pt x="559" y="259"/>
                  </a:lnTo>
                  <a:cubicBezTo>
                    <a:pt x="559" y="134"/>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42"/>
            <p:cNvSpPr/>
            <p:nvPr/>
          </p:nvSpPr>
          <p:spPr>
            <a:xfrm>
              <a:off x="416975" y="2532950"/>
              <a:ext cx="13975" cy="14000"/>
            </a:xfrm>
            <a:custGeom>
              <a:rect b="b" l="l" r="r" t="t"/>
              <a:pathLst>
                <a:path extrusionOk="0" h="560" w="559">
                  <a:moveTo>
                    <a:pt x="259" y="1"/>
                  </a:moveTo>
                  <a:cubicBezTo>
                    <a:pt x="125" y="1"/>
                    <a:pt x="1" y="125"/>
                    <a:pt x="1" y="301"/>
                  </a:cubicBezTo>
                  <a:cubicBezTo>
                    <a:pt x="42" y="425"/>
                    <a:pt x="166" y="559"/>
                    <a:pt x="300" y="559"/>
                  </a:cubicBezTo>
                  <a:cubicBezTo>
                    <a:pt x="476" y="559"/>
                    <a:pt x="559" y="383"/>
                    <a:pt x="559" y="259"/>
                  </a:cubicBezTo>
                  <a:cubicBezTo>
                    <a:pt x="559" y="84"/>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42"/>
            <p:cNvSpPr/>
            <p:nvPr/>
          </p:nvSpPr>
          <p:spPr>
            <a:xfrm>
              <a:off x="379250" y="2500650"/>
              <a:ext cx="15000" cy="13975"/>
            </a:xfrm>
            <a:custGeom>
              <a:rect b="b" l="l" r="r" t="t"/>
              <a:pathLst>
                <a:path extrusionOk="0" h="559" w="600">
                  <a:moveTo>
                    <a:pt x="300" y="0"/>
                  </a:moveTo>
                  <a:cubicBezTo>
                    <a:pt x="124" y="42"/>
                    <a:pt x="0" y="166"/>
                    <a:pt x="41" y="300"/>
                  </a:cubicBezTo>
                  <a:cubicBezTo>
                    <a:pt x="41" y="476"/>
                    <a:pt x="176" y="559"/>
                    <a:pt x="341" y="559"/>
                  </a:cubicBezTo>
                  <a:cubicBezTo>
                    <a:pt x="476" y="559"/>
                    <a:pt x="600" y="424"/>
                    <a:pt x="600" y="259"/>
                  </a:cubicBezTo>
                  <a:cubicBezTo>
                    <a:pt x="558" y="125"/>
                    <a:pt x="43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42"/>
            <p:cNvSpPr/>
            <p:nvPr/>
          </p:nvSpPr>
          <p:spPr>
            <a:xfrm>
              <a:off x="384675" y="2570425"/>
              <a:ext cx="15000" cy="13400"/>
            </a:xfrm>
            <a:custGeom>
              <a:rect b="b" l="l" r="r" t="t"/>
              <a:pathLst>
                <a:path extrusionOk="0" h="536" w="600">
                  <a:moveTo>
                    <a:pt x="356" y="0"/>
                  </a:moveTo>
                  <a:cubicBezTo>
                    <a:pt x="338" y="0"/>
                    <a:pt x="319" y="4"/>
                    <a:pt x="300" y="11"/>
                  </a:cubicBezTo>
                  <a:cubicBezTo>
                    <a:pt x="124" y="11"/>
                    <a:pt x="0" y="135"/>
                    <a:pt x="42" y="270"/>
                  </a:cubicBezTo>
                  <a:cubicBezTo>
                    <a:pt x="42" y="415"/>
                    <a:pt x="137" y="536"/>
                    <a:pt x="279" y="536"/>
                  </a:cubicBezTo>
                  <a:cubicBezTo>
                    <a:pt x="299" y="536"/>
                    <a:pt x="320" y="533"/>
                    <a:pt x="341" y="528"/>
                  </a:cubicBezTo>
                  <a:cubicBezTo>
                    <a:pt x="476" y="528"/>
                    <a:pt x="600" y="394"/>
                    <a:pt x="559" y="218"/>
                  </a:cubicBezTo>
                  <a:cubicBezTo>
                    <a:pt x="559" y="113"/>
                    <a:pt x="462" y="0"/>
                    <a:pt x="35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42"/>
            <p:cNvSpPr/>
            <p:nvPr/>
          </p:nvSpPr>
          <p:spPr>
            <a:xfrm>
              <a:off x="449275" y="2495225"/>
              <a:ext cx="14000" cy="13975"/>
            </a:xfrm>
            <a:custGeom>
              <a:rect b="b" l="l" r="r" t="t"/>
              <a:pathLst>
                <a:path extrusionOk="0" h="559" w="560">
                  <a:moveTo>
                    <a:pt x="259" y="0"/>
                  </a:moveTo>
                  <a:cubicBezTo>
                    <a:pt x="84" y="42"/>
                    <a:pt x="1" y="176"/>
                    <a:pt x="1" y="300"/>
                  </a:cubicBezTo>
                  <a:cubicBezTo>
                    <a:pt x="1" y="476"/>
                    <a:pt x="125" y="559"/>
                    <a:pt x="301" y="559"/>
                  </a:cubicBezTo>
                  <a:cubicBezTo>
                    <a:pt x="425" y="559"/>
                    <a:pt x="559" y="435"/>
                    <a:pt x="559" y="259"/>
                  </a:cubicBezTo>
                  <a:cubicBezTo>
                    <a:pt x="559" y="124"/>
                    <a:pt x="38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42"/>
            <p:cNvSpPr/>
            <p:nvPr/>
          </p:nvSpPr>
          <p:spPr>
            <a:xfrm>
              <a:off x="454725" y="2565075"/>
              <a:ext cx="13975" cy="13325"/>
            </a:xfrm>
            <a:custGeom>
              <a:rect b="b" l="l" r="r" t="t"/>
              <a:pathLst>
                <a:path extrusionOk="0" h="533" w="559">
                  <a:moveTo>
                    <a:pt x="308" y="0"/>
                  </a:moveTo>
                  <a:cubicBezTo>
                    <a:pt x="291" y="0"/>
                    <a:pt x="275" y="3"/>
                    <a:pt x="259" y="8"/>
                  </a:cubicBezTo>
                  <a:cubicBezTo>
                    <a:pt x="83" y="8"/>
                    <a:pt x="0" y="132"/>
                    <a:pt x="0" y="308"/>
                  </a:cubicBezTo>
                  <a:cubicBezTo>
                    <a:pt x="0" y="417"/>
                    <a:pt x="95" y="533"/>
                    <a:pt x="236" y="533"/>
                  </a:cubicBezTo>
                  <a:cubicBezTo>
                    <a:pt x="256" y="533"/>
                    <a:pt x="278" y="530"/>
                    <a:pt x="300" y="525"/>
                  </a:cubicBezTo>
                  <a:cubicBezTo>
                    <a:pt x="424" y="525"/>
                    <a:pt x="558" y="391"/>
                    <a:pt x="558" y="267"/>
                  </a:cubicBezTo>
                  <a:cubicBezTo>
                    <a:pt x="522" y="114"/>
                    <a:pt x="416"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42"/>
            <p:cNvSpPr/>
            <p:nvPr/>
          </p:nvSpPr>
          <p:spPr>
            <a:xfrm>
              <a:off x="350025" y="2474800"/>
              <a:ext cx="6500" cy="7525"/>
            </a:xfrm>
            <a:custGeom>
              <a:rect b="b" l="l" r="r" t="t"/>
              <a:pathLst>
                <a:path extrusionOk="0" h="301" w="260">
                  <a:moveTo>
                    <a:pt x="259" y="1"/>
                  </a:moveTo>
                  <a:lnTo>
                    <a:pt x="1" y="42"/>
                  </a:lnTo>
                  <a:lnTo>
                    <a:pt x="1" y="300"/>
                  </a:lnTo>
                  <a:cubicBezTo>
                    <a:pt x="135" y="300"/>
                    <a:pt x="259" y="218"/>
                    <a:pt x="259" y="83"/>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42"/>
            <p:cNvSpPr/>
            <p:nvPr/>
          </p:nvSpPr>
          <p:spPr>
            <a:xfrm>
              <a:off x="411550" y="2470400"/>
              <a:ext cx="15025" cy="7525"/>
            </a:xfrm>
            <a:custGeom>
              <a:rect b="b" l="l" r="r" t="t"/>
              <a:pathLst>
                <a:path extrusionOk="0" h="301" w="601">
                  <a:moveTo>
                    <a:pt x="559" y="1"/>
                  </a:moveTo>
                  <a:lnTo>
                    <a:pt x="0" y="42"/>
                  </a:lnTo>
                  <a:cubicBezTo>
                    <a:pt x="42" y="177"/>
                    <a:pt x="176" y="301"/>
                    <a:pt x="300" y="301"/>
                  </a:cubicBezTo>
                  <a:cubicBezTo>
                    <a:pt x="476" y="259"/>
                    <a:pt x="600"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42"/>
            <p:cNvSpPr/>
            <p:nvPr/>
          </p:nvSpPr>
          <p:spPr>
            <a:xfrm>
              <a:off x="491150" y="2596550"/>
              <a:ext cx="7525" cy="7525"/>
            </a:xfrm>
            <a:custGeom>
              <a:rect b="b" l="l" r="r" t="t"/>
              <a:pathLst>
                <a:path extrusionOk="0" h="301" w="301">
                  <a:moveTo>
                    <a:pt x="259" y="0"/>
                  </a:moveTo>
                  <a:cubicBezTo>
                    <a:pt x="218" y="0"/>
                    <a:pt x="177" y="42"/>
                    <a:pt x="135" y="83"/>
                  </a:cubicBezTo>
                  <a:cubicBezTo>
                    <a:pt x="42" y="124"/>
                    <a:pt x="1" y="207"/>
                    <a:pt x="1" y="300"/>
                  </a:cubicBezTo>
                  <a:lnTo>
                    <a:pt x="301"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42"/>
            <p:cNvSpPr/>
            <p:nvPr/>
          </p:nvSpPr>
          <p:spPr>
            <a:xfrm>
              <a:off x="485725" y="2527525"/>
              <a:ext cx="8825" cy="14000"/>
            </a:xfrm>
            <a:custGeom>
              <a:rect b="b" l="l" r="r" t="t"/>
              <a:pathLst>
                <a:path extrusionOk="0" h="560" w="353">
                  <a:moveTo>
                    <a:pt x="311" y="1"/>
                  </a:moveTo>
                  <a:cubicBezTo>
                    <a:pt x="218" y="1"/>
                    <a:pt x="177" y="42"/>
                    <a:pt x="135" y="42"/>
                  </a:cubicBezTo>
                  <a:cubicBezTo>
                    <a:pt x="52" y="125"/>
                    <a:pt x="1" y="218"/>
                    <a:pt x="52" y="301"/>
                  </a:cubicBezTo>
                  <a:cubicBezTo>
                    <a:pt x="52" y="435"/>
                    <a:pt x="135" y="518"/>
                    <a:pt x="218" y="559"/>
                  </a:cubicBezTo>
                  <a:lnTo>
                    <a:pt x="352" y="559"/>
                  </a:lnTo>
                  <a:lnTo>
                    <a:pt x="31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42"/>
            <p:cNvSpPr/>
            <p:nvPr/>
          </p:nvSpPr>
          <p:spPr>
            <a:xfrm>
              <a:off x="481600" y="2464975"/>
              <a:ext cx="7525" cy="7525"/>
            </a:xfrm>
            <a:custGeom>
              <a:rect b="b" l="l" r="r" t="t"/>
              <a:pathLst>
                <a:path extrusionOk="0" h="301" w="301">
                  <a:moveTo>
                    <a:pt x="259" y="1"/>
                  </a:moveTo>
                  <a:lnTo>
                    <a:pt x="0" y="42"/>
                  </a:lnTo>
                  <a:cubicBezTo>
                    <a:pt x="0" y="176"/>
                    <a:pt x="83" y="259"/>
                    <a:pt x="217" y="301"/>
                  </a:cubicBezTo>
                  <a:lnTo>
                    <a:pt x="300" y="30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42"/>
            <p:cNvSpPr/>
            <p:nvPr/>
          </p:nvSpPr>
          <p:spPr>
            <a:xfrm>
              <a:off x="283350" y="2612575"/>
              <a:ext cx="13975" cy="7525"/>
            </a:xfrm>
            <a:custGeom>
              <a:rect b="b" l="l" r="r" t="t"/>
              <a:pathLst>
                <a:path extrusionOk="0" h="301" w="559">
                  <a:moveTo>
                    <a:pt x="300" y="0"/>
                  </a:moveTo>
                  <a:cubicBezTo>
                    <a:pt x="217" y="0"/>
                    <a:pt x="135" y="42"/>
                    <a:pt x="83" y="83"/>
                  </a:cubicBezTo>
                  <a:cubicBezTo>
                    <a:pt x="42" y="135"/>
                    <a:pt x="0" y="217"/>
                    <a:pt x="42" y="300"/>
                  </a:cubicBezTo>
                  <a:lnTo>
                    <a:pt x="559" y="259"/>
                  </a:lnTo>
                  <a:cubicBezTo>
                    <a:pt x="559" y="217"/>
                    <a:pt x="559" y="135"/>
                    <a:pt x="517" y="83"/>
                  </a:cubicBezTo>
                  <a:cubicBezTo>
                    <a:pt x="476" y="42"/>
                    <a:pt x="393"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42"/>
            <p:cNvSpPr/>
            <p:nvPr/>
          </p:nvSpPr>
          <p:spPr>
            <a:xfrm>
              <a:off x="277925" y="2543375"/>
              <a:ext cx="15275" cy="14425"/>
            </a:xfrm>
            <a:custGeom>
              <a:rect b="b" l="l" r="r" t="t"/>
              <a:pathLst>
                <a:path extrusionOk="0" h="577" w="611">
                  <a:moveTo>
                    <a:pt x="349" y="0"/>
                  </a:moveTo>
                  <a:cubicBezTo>
                    <a:pt x="333" y="0"/>
                    <a:pt x="317" y="3"/>
                    <a:pt x="300" y="8"/>
                  </a:cubicBezTo>
                  <a:cubicBezTo>
                    <a:pt x="135" y="8"/>
                    <a:pt x="0" y="142"/>
                    <a:pt x="42" y="318"/>
                  </a:cubicBezTo>
                  <a:cubicBezTo>
                    <a:pt x="42" y="442"/>
                    <a:pt x="176" y="576"/>
                    <a:pt x="352" y="576"/>
                  </a:cubicBezTo>
                  <a:cubicBezTo>
                    <a:pt x="476" y="525"/>
                    <a:pt x="610" y="401"/>
                    <a:pt x="610" y="266"/>
                  </a:cubicBezTo>
                  <a:cubicBezTo>
                    <a:pt x="565" y="121"/>
                    <a:pt x="464" y="0"/>
                    <a:pt x="3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42"/>
            <p:cNvSpPr/>
            <p:nvPr/>
          </p:nvSpPr>
          <p:spPr>
            <a:xfrm>
              <a:off x="310225" y="2506075"/>
              <a:ext cx="15275" cy="13975"/>
            </a:xfrm>
            <a:custGeom>
              <a:rect b="b" l="l" r="r" t="t"/>
              <a:pathLst>
                <a:path extrusionOk="0" h="559" w="611">
                  <a:moveTo>
                    <a:pt x="259" y="1"/>
                  </a:moveTo>
                  <a:cubicBezTo>
                    <a:pt x="135" y="1"/>
                    <a:pt x="1" y="125"/>
                    <a:pt x="1" y="300"/>
                  </a:cubicBezTo>
                  <a:cubicBezTo>
                    <a:pt x="42" y="466"/>
                    <a:pt x="176" y="559"/>
                    <a:pt x="300" y="559"/>
                  </a:cubicBezTo>
                  <a:cubicBezTo>
                    <a:pt x="476" y="559"/>
                    <a:pt x="611"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42"/>
            <p:cNvSpPr/>
            <p:nvPr/>
          </p:nvSpPr>
          <p:spPr>
            <a:xfrm>
              <a:off x="315650" y="2574825"/>
              <a:ext cx="14000" cy="14275"/>
            </a:xfrm>
            <a:custGeom>
              <a:rect b="b" l="l" r="r" t="t"/>
              <a:pathLst>
                <a:path extrusionOk="0" h="571" w="560">
                  <a:moveTo>
                    <a:pt x="259" y="1"/>
                  </a:moveTo>
                  <a:cubicBezTo>
                    <a:pt x="135" y="42"/>
                    <a:pt x="1" y="177"/>
                    <a:pt x="1" y="301"/>
                  </a:cubicBezTo>
                  <a:cubicBezTo>
                    <a:pt x="36" y="450"/>
                    <a:pt x="139" y="570"/>
                    <a:pt x="245" y="570"/>
                  </a:cubicBezTo>
                  <a:cubicBezTo>
                    <a:pt x="264" y="570"/>
                    <a:pt x="282" y="567"/>
                    <a:pt x="301" y="559"/>
                  </a:cubicBezTo>
                  <a:cubicBezTo>
                    <a:pt x="476" y="559"/>
                    <a:pt x="559"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42"/>
            <p:cNvSpPr/>
            <p:nvPr/>
          </p:nvSpPr>
          <p:spPr>
            <a:xfrm>
              <a:off x="280250" y="2480225"/>
              <a:ext cx="7525" cy="7525"/>
            </a:xfrm>
            <a:custGeom>
              <a:rect b="b" l="l" r="r" t="t"/>
              <a:pathLst>
                <a:path extrusionOk="0" h="301" w="301">
                  <a:moveTo>
                    <a:pt x="300" y="1"/>
                  </a:moveTo>
                  <a:lnTo>
                    <a:pt x="42" y="42"/>
                  </a:lnTo>
                  <a:lnTo>
                    <a:pt x="0" y="301"/>
                  </a:lnTo>
                  <a:lnTo>
                    <a:pt x="42" y="301"/>
                  </a:lnTo>
                  <a:cubicBezTo>
                    <a:pt x="166" y="301"/>
                    <a:pt x="300" y="166"/>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42"/>
            <p:cNvSpPr/>
            <p:nvPr/>
          </p:nvSpPr>
          <p:spPr>
            <a:xfrm>
              <a:off x="353400" y="2607150"/>
              <a:ext cx="6475" cy="7500"/>
            </a:xfrm>
            <a:custGeom>
              <a:rect b="b" l="l" r="r" t="t"/>
              <a:pathLst>
                <a:path extrusionOk="0" h="300" w="259">
                  <a:moveTo>
                    <a:pt x="217" y="0"/>
                  </a:moveTo>
                  <a:cubicBezTo>
                    <a:pt x="83" y="42"/>
                    <a:pt x="0" y="135"/>
                    <a:pt x="0" y="259"/>
                  </a:cubicBezTo>
                  <a:lnTo>
                    <a:pt x="0"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42"/>
            <p:cNvSpPr/>
            <p:nvPr/>
          </p:nvSpPr>
          <p:spPr>
            <a:xfrm>
              <a:off x="347975" y="2538375"/>
              <a:ext cx="7500" cy="14000"/>
            </a:xfrm>
            <a:custGeom>
              <a:rect b="b" l="l" r="r" t="t"/>
              <a:pathLst>
                <a:path extrusionOk="0" h="560" w="300">
                  <a:moveTo>
                    <a:pt x="259" y="1"/>
                  </a:moveTo>
                  <a:cubicBezTo>
                    <a:pt x="217" y="1"/>
                    <a:pt x="134" y="1"/>
                    <a:pt x="83" y="42"/>
                  </a:cubicBezTo>
                  <a:cubicBezTo>
                    <a:pt x="41" y="84"/>
                    <a:pt x="0" y="208"/>
                    <a:pt x="0" y="301"/>
                  </a:cubicBezTo>
                  <a:cubicBezTo>
                    <a:pt x="0" y="384"/>
                    <a:pt x="83" y="518"/>
                    <a:pt x="176" y="518"/>
                  </a:cubicBezTo>
                  <a:cubicBezTo>
                    <a:pt x="21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42"/>
            <p:cNvSpPr/>
            <p:nvPr/>
          </p:nvSpPr>
          <p:spPr>
            <a:xfrm>
              <a:off x="342525" y="2475825"/>
              <a:ext cx="7525" cy="6500"/>
            </a:xfrm>
            <a:custGeom>
              <a:rect b="b" l="l" r="r" t="t"/>
              <a:pathLst>
                <a:path extrusionOk="0" h="260" w="301">
                  <a:moveTo>
                    <a:pt x="1" y="1"/>
                  </a:moveTo>
                  <a:lnTo>
                    <a:pt x="1" y="84"/>
                  </a:lnTo>
                  <a:cubicBezTo>
                    <a:pt x="42" y="177"/>
                    <a:pt x="135" y="259"/>
                    <a:pt x="259" y="259"/>
                  </a:cubicBezTo>
                  <a:lnTo>
                    <a:pt x="301" y="259"/>
                  </a:ln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42"/>
            <p:cNvSpPr/>
            <p:nvPr/>
          </p:nvSpPr>
          <p:spPr>
            <a:xfrm>
              <a:off x="1041450" y="2416650"/>
              <a:ext cx="7775" cy="6475"/>
            </a:xfrm>
            <a:custGeom>
              <a:rect b="b" l="l" r="r" t="t"/>
              <a:pathLst>
                <a:path extrusionOk="0" h="259" w="311">
                  <a:moveTo>
                    <a:pt x="1" y="0"/>
                  </a:moveTo>
                  <a:lnTo>
                    <a:pt x="1" y="259"/>
                  </a:lnTo>
                  <a:lnTo>
                    <a:pt x="311" y="259"/>
                  </a:lnTo>
                  <a:cubicBezTo>
                    <a:pt x="311" y="217"/>
                    <a:pt x="259" y="166"/>
                    <a:pt x="259" y="124"/>
                  </a:cubicBezTo>
                  <a:cubicBezTo>
                    <a:pt x="259" y="124"/>
                    <a:pt x="259" y="83"/>
                    <a:pt x="218" y="83"/>
                  </a:cubicBezTo>
                  <a:lnTo>
                    <a:pt x="218" y="42"/>
                  </a:lnTo>
                  <a:cubicBezTo>
                    <a:pt x="176" y="42"/>
                    <a:pt x="135" y="0"/>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42"/>
            <p:cNvSpPr/>
            <p:nvPr/>
          </p:nvSpPr>
          <p:spPr>
            <a:xfrm>
              <a:off x="1104000" y="2412250"/>
              <a:ext cx="12950" cy="6500"/>
            </a:xfrm>
            <a:custGeom>
              <a:rect b="b" l="l" r="r" t="t"/>
              <a:pathLst>
                <a:path extrusionOk="0" h="260" w="518">
                  <a:moveTo>
                    <a:pt x="135" y="1"/>
                  </a:moveTo>
                  <a:cubicBezTo>
                    <a:pt x="83" y="42"/>
                    <a:pt x="42" y="83"/>
                    <a:pt x="42" y="135"/>
                  </a:cubicBezTo>
                  <a:cubicBezTo>
                    <a:pt x="1" y="176"/>
                    <a:pt x="1" y="218"/>
                    <a:pt x="1" y="259"/>
                  </a:cubicBezTo>
                  <a:lnTo>
                    <a:pt x="518" y="218"/>
                  </a:lnTo>
                  <a:lnTo>
                    <a:pt x="177"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42"/>
            <p:cNvSpPr/>
            <p:nvPr/>
          </p:nvSpPr>
          <p:spPr>
            <a:xfrm>
              <a:off x="1067300" y="2385375"/>
              <a:ext cx="9850" cy="7525"/>
            </a:xfrm>
            <a:custGeom>
              <a:rect b="b" l="l" r="r" t="t"/>
              <a:pathLst>
                <a:path extrusionOk="0" h="301" w="394">
                  <a:moveTo>
                    <a:pt x="1" y="0"/>
                  </a:moveTo>
                  <a:lnTo>
                    <a:pt x="1" y="42"/>
                  </a:lnTo>
                  <a:cubicBezTo>
                    <a:pt x="1" y="217"/>
                    <a:pt x="135" y="300"/>
                    <a:pt x="311" y="300"/>
                  </a:cubicBezTo>
                  <a:cubicBezTo>
                    <a:pt x="352" y="300"/>
                    <a:pt x="352" y="300"/>
                    <a:pt x="393" y="259"/>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42"/>
            <p:cNvSpPr/>
            <p:nvPr/>
          </p:nvSpPr>
          <p:spPr>
            <a:xfrm>
              <a:off x="902650" y="2426200"/>
              <a:ext cx="7525" cy="7525"/>
            </a:xfrm>
            <a:custGeom>
              <a:rect b="b" l="l" r="r" t="t"/>
              <a:pathLst>
                <a:path extrusionOk="0" h="301" w="301">
                  <a:moveTo>
                    <a:pt x="1" y="1"/>
                  </a:moveTo>
                  <a:lnTo>
                    <a:pt x="42" y="301"/>
                  </a:lnTo>
                  <a:lnTo>
                    <a:pt x="300" y="259"/>
                  </a:lnTo>
                  <a:lnTo>
                    <a:pt x="300" y="177"/>
                  </a:lnTo>
                  <a:cubicBezTo>
                    <a:pt x="259" y="135"/>
                    <a:pt x="259" y="135"/>
                    <a:pt x="218" y="94"/>
                  </a:cubicBezTo>
                  <a:cubicBezTo>
                    <a:pt x="176" y="42"/>
                    <a:pt x="176" y="42"/>
                    <a:pt x="125" y="42"/>
                  </a:cubicBezTo>
                  <a:cubicBezTo>
                    <a:pt x="83"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42"/>
            <p:cNvSpPr/>
            <p:nvPr/>
          </p:nvSpPr>
          <p:spPr>
            <a:xfrm>
              <a:off x="897225" y="2357450"/>
              <a:ext cx="8550" cy="13975"/>
            </a:xfrm>
            <a:custGeom>
              <a:rect b="b" l="l" r="r" t="t"/>
              <a:pathLst>
                <a:path extrusionOk="0" h="559" w="342">
                  <a:moveTo>
                    <a:pt x="1" y="1"/>
                  </a:moveTo>
                  <a:lnTo>
                    <a:pt x="42" y="559"/>
                  </a:lnTo>
                  <a:cubicBezTo>
                    <a:pt x="218" y="559"/>
                    <a:pt x="342" y="425"/>
                    <a:pt x="300" y="259"/>
                  </a:cubicBezTo>
                  <a:cubicBezTo>
                    <a:pt x="300" y="125"/>
                    <a:pt x="17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42"/>
            <p:cNvSpPr/>
            <p:nvPr/>
          </p:nvSpPr>
          <p:spPr>
            <a:xfrm>
              <a:off x="965200" y="2421500"/>
              <a:ext cx="15025" cy="7050"/>
            </a:xfrm>
            <a:custGeom>
              <a:rect b="b" l="l" r="r" t="t"/>
              <a:pathLst>
                <a:path extrusionOk="0" h="282" w="601">
                  <a:moveTo>
                    <a:pt x="342" y="0"/>
                  </a:moveTo>
                  <a:cubicBezTo>
                    <a:pt x="328" y="0"/>
                    <a:pt x="314" y="6"/>
                    <a:pt x="301" y="23"/>
                  </a:cubicBezTo>
                  <a:cubicBezTo>
                    <a:pt x="125" y="23"/>
                    <a:pt x="1" y="148"/>
                    <a:pt x="42" y="282"/>
                  </a:cubicBezTo>
                  <a:lnTo>
                    <a:pt x="600" y="230"/>
                  </a:lnTo>
                  <a:cubicBezTo>
                    <a:pt x="559" y="148"/>
                    <a:pt x="518" y="65"/>
                    <a:pt x="425" y="23"/>
                  </a:cubicBezTo>
                  <a:cubicBezTo>
                    <a:pt x="397" y="23"/>
                    <a:pt x="369"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42"/>
            <p:cNvSpPr/>
            <p:nvPr/>
          </p:nvSpPr>
          <p:spPr>
            <a:xfrm>
              <a:off x="960800" y="2352025"/>
              <a:ext cx="14000" cy="13975"/>
            </a:xfrm>
            <a:custGeom>
              <a:rect b="b" l="l" r="r" t="t"/>
              <a:pathLst>
                <a:path extrusionOk="0" h="559" w="560">
                  <a:moveTo>
                    <a:pt x="259" y="1"/>
                  </a:moveTo>
                  <a:cubicBezTo>
                    <a:pt x="84" y="42"/>
                    <a:pt x="1" y="166"/>
                    <a:pt x="1" y="300"/>
                  </a:cubicBezTo>
                  <a:cubicBezTo>
                    <a:pt x="1" y="476"/>
                    <a:pt x="125" y="559"/>
                    <a:pt x="301" y="559"/>
                  </a:cubicBezTo>
                  <a:cubicBezTo>
                    <a:pt x="435" y="559"/>
                    <a:pt x="559" y="424"/>
                    <a:pt x="559" y="259"/>
                  </a:cubicBezTo>
                  <a:cubicBezTo>
                    <a:pt x="518" y="12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42"/>
            <p:cNvSpPr/>
            <p:nvPr/>
          </p:nvSpPr>
          <p:spPr>
            <a:xfrm>
              <a:off x="923075" y="2320550"/>
              <a:ext cx="13975" cy="13350"/>
            </a:xfrm>
            <a:custGeom>
              <a:rect b="b" l="l" r="r" t="t"/>
              <a:pathLst>
                <a:path extrusionOk="0" h="534" w="559">
                  <a:moveTo>
                    <a:pt x="325" y="1"/>
                  </a:moveTo>
                  <a:cubicBezTo>
                    <a:pt x="304" y="1"/>
                    <a:pt x="282" y="3"/>
                    <a:pt x="259" y="9"/>
                  </a:cubicBezTo>
                  <a:cubicBezTo>
                    <a:pt x="135" y="9"/>
                    <a:pt x="0" y="133"/>
                    <a:pt x="0" y="267"/>
                  </a:cubicBezTo>
                  <a:cubicBezTo>
                    <a:pt x="0" y="420"/>
                    <a:pt x="133" y="533"/>
                    <a:pt x="249" y="533"/>
                  </a:cubicBezTo>
                  <a:cubicBezTo>
                    <a:pt x="267" y="533"/>
                    <a:pt x="284" y="531"/>
                    <a:pt x="300" y="525"/>
                  </a:cubicBezTo>
                  <a:cubicBezTo>
                    <a:pt x="476" y="525"/>
                    <a:pt x="559" y="391"/>
                    <a:pt x="559" y="267"/>
                  </a:cubicBezTo>
                  <a:cubicBezTo>
                    <a:pt x="559"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42"/>
            <p:cNvSpPr/>
            <p:nvPr/>
          </p:nvSpPr>
          <p:spPr>
            <a:xfrm>
              <a:off x="928500" y="2389775"/>
              <a:ext cx="13975" cy="13975"/>
            </a:xfrm>
            <a:custGeom>
              <a:rect b="b" l="l" r="r" t="t"/>
              <a:pathLst>
                <a:path extrusionOk="0" h="559" w="559">
                  <a:moveTo>
                    <a:pt x="259" y="0"/>
                  </a:moveTo>
                  <a:cubicBezTo>
                    <a:pt x="83" y="0"/>
                    <a:pt x="1" y="124"/>
                    <a:pt x="1" y="300"/>
                  </a:cubicBezTo>
                  <a:cubicBezTo>
                    <a:pt x="1" y="424"/>
                    <a:pt x="125" y="558"/>
                    <a:pt x="300" y="558"/>
                  </a:cubicBezTo>
                  <a:cubicBezTo>
                    <a:pt x="476" y="517"/>
                    <a:pt x="559" y="38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42"/>
            <p:cNvSpPr/>
            <p:nvPr/>
          </p:nvSpPr>
          <p:spPr>
            <a:xfrm>
              <a:off x="997525" y="2384325"/>
              <a:ext cx="13975" cy="14000"/>
            </a:xfrm>
            <a:custGeom>
              <a:rect b="b" l="l" r="r" t="t"/>
              <a:pathLst>
                <a:path extrusionOk="0" h="560" w="559">
                  <a:moveTo>
                    <a:pt x="259" y="1"/>
                  </a:moveTo>
                  <a:cubicBezTo>
                    <a:pt x="124" y="1"/>
                    <a:pt x="0" y="125"/>
                    <a:pt x="0" y="301"/>
                  </a:cubicBezTo>
                  <a:cubicBezTo>
                    <a:pt x="41" y="425"/>
                    <a:pt x="165" y="559"/>
                    <a:pt x="300" y="559"/>
                  </a:cubicBezTo>
                  <a:cubicBezTo>
                    <a:pt x="465" y="559"/>
                    <a:pt x="558" y="383"/>
                    <a:pt x="558" y="259"/>
                  </a:cubicBezTo>
                  <a:cubicBezTo>
                    <a:pt x="558" y="84"/>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42"/>
            <p:cNvSpPr/>
            <p:nvPr/>
          </p:nvSpPr>
          <p:spPr>
            <a:xfrm>
              <a:off x="892825" y="2294900"/>
              <a:ext cx="7775" cy="7525"/>
            </a:xfrm>
            <a:custGeom>
              <a:rect b="b" l="l" r="r" t="t"/>
              <a:pathLst>
                <a:path extrusionOk="0" h="301" w="311">
                  <a:moveTo>
                    <a:pt x="1" y="1"/>
                  </a:moveTo>
                  <a:lnTo>
                    <a:pt x="52" y="300"/>
                  </a:lnTo>
                  <a:cubicBezTo>
                    <a:pt x="177" y="259"/>
                    <a:pt x="311"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42"/>
            <p:cNvSpPr/>
            <p:nvPr/>
          </p:nvSpPr>
          <p:spPr>
            <a:xfrm>
              <a:off x="1035000" y="2416650"/>
              <a:ext cx="6475" cy="7525"/>
            </a:xfrm>
            <a:custGeom>
              <a:rect b="b" l="l" r="r" t="t"/>
              <a:pathLst>
                <a:path extrusionOk="0" h="301" w="259">
                  <a:moveTo>
                    <a:pt x="259" y="0"/>
                  </a:moveTo>
                  <a:cubicBezTo>
                    <a:pt x="217" y="0"/>
                    <a:pt x="135" y="0"/>
                    <a:pt x="93" y="42"/>
                  </a:cubicBezTo>
                  <a:cubicBezTo>
                    <a:pt x="52" y="83"/>
                    <a:pt x="0" y="166"/>
                    <a:pt x="0" y="217"/>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42"/>
            <p:cNvSpPr/>
            <p:nvPr/>
          </p:nvSpPr>
          <p:spPr>
            <a:xfrm>
              <a:off x="764875" y="2437075"/>
              <a:ext cx="7525" cy="7500"/>
            </a:xfrm>
            <a:custGeom>
              <a:rect b="b" l="l" r="r" t="t"/>
              <a:pathLst>
                <a:path extrusionOk="0" h="300" w="301">
                  <a:moveTo>
                    <a:pt x="1" y="0"/>
                  </a:moveTo>
                  <a:lnTo>
                    <a:pt x="1" y="300"/>
                  </a:lnTo>
                  <a:lnTo>
                    <a:pt x="301" y="259"/>
                  </a:lnTo>
                  <a:cubicBezTo>
                    <a:pt x="301" y="217"/>
                    <a:pt x="259" y="176"/>
                    <a:pt x="259" y="176"/>
                  </a:cubicBezTo>
                  <a:cubicBezTo>
                    <a:pt x="259" y="124"/>
                    <a:pt x="259" y="124"/>
                    <a:pt x="208" y="124"/>
                  </a:cubicBezTo>
                  <a:lnTo>
                    <a:pt x="166" y="83"/>
                  </a:lnTo>
                  <a:cubicBezTo>
                    <a:pt x="166" y="41"/>
                    <a:pt x="125" y="41"/>
                    <a:pt x="84" y="41"/>
                  </a:cubicBezTo>
                  <a:cubicBezTo>
                    <a:pt x="84"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42"/>
            <p:cNvSpPr/>
            <p:nvPr/>
          </p:nvSpPr>
          <p:spPr>
            <a:xfrm>
              <a:off x="759450" y="2368050"/>
              <a:ext cx="7525" cy="13975"/>
            </a:xfrm>
            <a:custGeom>
              <a:rect b="b" l="l" r="r" t="t"/>
              <a:pathLst>
                <a:path extrusionOk="0" h="559" w="301">
                  <a:moveTo>
                    <a:pt x="1" y="1"/>
                  </a:moveTo>
                  <a:lnTo>
                    <a:pt x="42" y="559"/>
                  </a:lnTo>
                  <a:cubicBezTo>
                    <a:pt x="84" y="559"/>
                    <a:pt x="125" y="518"/>
                    <a:pt x="125" y="518"/>
                  </a:cubicBezTo>
                  <a:cubicBezTo>
                    <a:pt x="166" y="518"/>
                    <a:pt x="166" y="518"/>
                    <a:pt x="166" y="476"/>
                  </a:cubicBezTo>
                  <a:cubicBezTo>
                    <a:pt x="259" y="435"/>
                    <a:pt x="301" y="352"/>
                    <a:pt x="301" y="259"/>
                  </a:cubicBezTo>
                  <a:cubicBezTo>
                    <a:pt x="301" y="135"/>
                    <a:pt x="166"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42"/>
            <p:cNvSpPr/>
            <p:nvPr/>
          </p:nvSpPr>
          <p:spPr>
            <a:xfrm>
              <a:off x="827175" y="2431625"/>
              <a:ext cx="13975" cy="7525"/>
            </a:xfrm>
            <a:custGeom>
              <a:rect b="b" l="l" r="r" t="t"/>
              <a:pathLst>
                <a:path extrusionOk="0" h="301" w="559">
                  <a:moveTo>
                    <a:pt x="259" y="1"/>
                  </a:moveTo>
                  <a:cubicBezTo>
                    <a:pt x="176" y="1"/>
                    <a:pt x="135" y="42"/>
                    <a:pt x="94" y="135"/>
                  </a:cubicBezTo>
                  <a:cubicBezTo>
                    <a:pt x="42" y="177"/>
                    <a:pt x="1" y="218"/>
                    <a:pt x="1" y="301"/>
                  </a:cubicBezTo>
                  <a:lnTo>
                    <a:pt x="559" y="259"/>
                  </a:lnTo>
                  <a:cubicBezTo>
                    <a:pt x="559" y="135"/>
                    <a:pt x="435" y="42"/>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42"/>
            <p:cNvSpPr/>
            <p:nvPr/>
          </p:nvSpPr>
          <p:spPr>
            <a:xfrm>
              <a:off x="821750" y="2362625"/>
              <a:ext cx="14250" cy="14250"/>
            </a:xfrm>
            <a:custGeom>
              <a:rect b="b" l="l" r="r" t="t"/>
              <a:pathLst>
                <a:path extrusionOk="0" h="570" w="570">
                  <a:moveTo>
                    <a:pt x="259" y="0"/>
                  </a:moveTo>
                  <a:cubicBezTo>
                    <a:pt x="135" y="0"/>
                    <a:pt x="1" y="135"/>
                    <a:pt x="1" y="311"/>
                  </a:cubicBezTo>
                  <a:cubicBezTo>
                    <a:pt x="1" y="476"/>
                    <a:pt x="176" y="569"/>
                    <a:pt x="311" y="569"/>
                  </a:cubicBezTo>
                  <a:cubicBezTo>
                    <a:pt x="476" y="569"/>
                    <a:pt x="569" y="435"/>
                    <a:pt x="569" y="259"/>
                  </a:cubicBezTo>
                  <a:cubicBezTo>
                    <a:pt x="569" y="9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42"/>
            <p:cNvSpPr/>
            <p:nvPr/>
          </p:nvSpPr>
          <p:spPr>
            <a:xfrm>
              <a:off x="784275" y="2330325"/>
              <a:ext cx="15025" cy="14225"/>
            </a:xfrm>
            <a:custGeom>
              <a:rect b="b" l="l" r="r" t="t"/>
              <a:pathLst>
                <a:path extrusionOk="0" h="569" w="601">
                  <a:moveTo>
                    <a:pt x="300" y="0"/>
                  </a:moveTo>
                  <a:cubicBezTo>
                    <a:pt x="124" y="52"/>
                    <a:pt x="0" y="176"/>
                    <a:pt x="42" y="310"/>
                  </a:cubicBezTo>
                  <a:cubicBezTo>
                    <a:pt x="42" y="476"/>
                    <a:pt x="166" y="569"/>
                    <a:pt x="342" y="569"/>
                  </a:cubicBezTo>
                  <a:cubicBezTo>
                    <a:pt x="466" y="569"/>
                    <a:pt x="600" y="434"/>
                    <a:pt x="559" y="259"/>
                  </a:cubicBezTo>
                  <a:cubicBezTo>
                    <a:pt x="559" y="134"/>
                    <a:pt x="42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42"/>
            <p:cNvSpPr/>
            <p:nvPr/>
          </p:nvSpPr>
          <p:spPr>
            <a:xfrm>
              <a:off x="789450" y="2400175"/>
              <a:ext cx="15275" cy="13325"/>
            </a:xfrm>
            <a:custGeom>
              <a:rect b="b" l="l" r="r" t="t"/>
              <a:pathLst>
                <a:path extrusionOk="0" h="533" w="611">
                  <a:moveTo>
                    <a:pt x="322" y="0"/>
                  </a:moveTo>
                  <a:cubicBezTo>
                    <a:pt x="302" y="0"/>
                    <a:pt x="280" y="3"/>
                    <a:pt x="259" y="8"/>
                  </a:cubicBezTo>
                  <a:cubicBezTo>
                    <a:pt x="135" y="8"/>
                    <a:pt x="0" y="142"/>
                    <a:pt x="52" y="308"/>
                  </a:cubicBezTo>
                  <a:cubicBezTo>
                    <a:pt x="52" y="424"/>
                    <a:pt x="145" y="533"/>
                    <a:pt x="257" y="533"/>
                  </a:cubicBezTo>
                  <a:cubicBezTo>
                    <a:pt x="275" y="533"/>
                    <a:pt x="292" y="530"/>
                    <a:pt x="310" y="525"/>
                  </a:cubicBezTo>
                  <a:cubicBezTo>
                    <a:pt x="476" y="525"/>
                    <a:pt x="610" y="401"/>
                    <a:pt x="569" y="266"/>
                  </a:cubicBezTo>
                  <a:cubicBezTo>
                    <a:pt x="569" y="122"/>
                    <a:pt x="466" y="0"/>
                    <a:pt x="32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42"/>
            <p:cNvSpPr/>
            <p:nvPr/>
          </p:nvSpPr>
          <p:spPr>
            <a:xfrm>
              <a:off x="854050" y="2325150"/>
              <a:ext cx="14250" cy="14175"/>
            </a:xfrm>
            <a:custGeom>
              <a:rect b="b" l="l" r="r" t="t"/>
              <a:pathLst>
                <a:path extrusionOk="0" h="567" w="570">
                  <a:moveTo>
                    <a:pt x="259" y="0"/>
                  </a:moveTo>
                  <a:cubicBezTo>
                    <a:pt x="94" y="42"/>
                    <a:pt x="1" y="166"/>
                    <a:pt x="1" y="300"/>
                  </a:cubicBezTo>
                  <a:cubicBezTo>
                    <a:pt x="1" y="445"/>
                    <a:pt x="104" y="566"/>
                    <a:pt x="248" y="566"/>
                  </a:cubicBezTo>
                  <a:cubicBezTo>
                    <a:pt x="268" y="566"/>
                    <a:pt x="289" y="564"/>
                    <a:pt x="311" y="559"/>
                  </a:cubicBezTo>
                  <a:cubicBezTo>
                    <a:pt x="435" y="559"/>
                    <a:pt x="570" y="424"/>
                    <a:pt x="570" y="259"/>
                  </a:cubicBezTo>
                  <a:cubicBezTo>
                    <a:pt x="570" y="124"/>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42"/>
            <p:cNvSpPr/>
            <p:nvPr/>
          </p:nvSpPr>
          <p:spPr>
            <a:xfrm>
              <a:off x="859500" y="2394750"/>
              <a:ext cx="13975" cy="14425"/>
            </a:xfrm>
            <a:custGeom>
              <a:rect b="b" l="l" r="r" t="t"/>
              <a:pathLst>
                <a:path extrusionOk="0" h="577" w="559">
                  <a:moveTo>
                    <a:pt x="308" y="0"/>
                  </a:moveTo>
                  <a:cubicBezTo>
                    <a:pt x="292" y="0"/>
                    <a:pt x="275" y="3"/>
                    <a:pt x="258" y="8"/>
                  </a:cubicBezTo>
                  <a:cubicBezTo>
                    <a:pt x="93" y="8"/>
                    <a:pt x="0" y="142"/>
                    <a:pt x="0" y="318"/>
                  </a:cubicBezTo>
                  <a:cubicBezTo>
                    <a:pt x="0" y="442"/>
                    <a:pt x="134" y="576"/>
                    <a:pt x="300" y="576"/>
                  </a:cubicBezTo>
                  <a:cubicBezTo>
                    <a:pt x="434" y="525"/>
                    <a:pt x="558" y="401"/>
                    <a:pt x="558" y="266"/>
                  </a:cubicBezTo>
                  <a:cubicBezTo>
                    <a:pt x="522" y="121"/>
                    <a:pt x="422"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42"/>
            <p:cNvSpPr/>
            <p:nvPr/>
          </p:nvSpPr>
          <p:spPr>
            <a:xfrm>
              <a:off x="754025" y="2305750"/>
              <a:ext cx="7525" cy="7525"/>
            </a:xfrm>
            <a:custGeom>
              <a:rect b="b" l="l" r="r" t="t"/>
              <a:pathLst>
                <a:path extrusionOk="0" h="301" w="301">
                  <a:moveTo>
                    <a:pt x="1" y="1"/>
                  </a:moveTo>
                  <a:lnTo>
                    <a:pt x="42" y="301"/>
                  </a:lnTo>
                  <a:cubicBezTo>
                    <a:pt x="125" y="259"/>
                    <a:pt x="218" y="208"/>
                    <a:pt x="259" y="125"/>
                  </a:cubicBezTo>
                  <a:cubicBezTo>
                    <a:pt x="301" y="84"/>
                    <a:pt x="301"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42"/>
            <p:cNvSpPr/>
            <p:nvPr/>
          </p:nvSpPr>
          <p:spPr>
            <a:xfrm>
              <a:off x="816575" y="2300325"/>
              <a:ext cx="14000" cy="7525"/>
            </a:xfrm>
            <a:custGeom>
              <a:rect b="b" l="l" r="r" t="t"/>
              <a:pathLst>
                <a:path extrusionOk="0" h="301" w="560">
                  <a:moveTo>
                    <a:pt x="559" y="1"/>
                  </a:moveTo>
                  <a:lnTo>
                    <a:pt x="1" y="42"/>
                  </a:lnTo>
                  <a:cubicBezTo>
                    <a:pt x="1" y="42"/>
                    <a:pt x="1" y="83"/>
                    <a:pt x="42" y="83"/>
                  </a:cubicBezTo>
                  <a:cubicBezTo>
                    <a:pt x="42" y="218"/>
                    <a:pt x="166" y="301"/>
                    <a:pt x="301" y="301"/>
                  </a:cubicBezTo>
                  <a:cubicBezTo>
                    <a:pt x="466" y="259"/>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42"/>
            <p:cNvSpPr/>
            <p:nvPr/>
          </p:nvSpPr>
          <p:spPr>
            <a:xfrm>
              <a:off x="896200" y="2426200"/>
              <a:ext cx="7500" cy="7525"/>
            </a:xfrm>
            <a:custGeom>
              <a:rect b="b" l="l" r="r" t="t"/>
              <a:pathLst>
                <a:path extrusionOk="0" h="301" w="300">
                  <a:moveTo>
                    <a:pt x="259" y="1"/>
                  </a:moveTo>
                  <a:cubicBezTo>
                    <a:pt x="217" y="42"/>
                    <a:pt x="176" y="42"/>
                    <a:pt x="124" y="94"/>
                  </a:cubicBezTo>
                  <a:cubicBezTo>
                    <a:pt x="83" y="135"/>
                    <a:pt x="42" y="177"/>
                    <a:pt x="42" y="218"/>
                  </a:cubicBezTo>
                  <a:cubicBezTo>
                    <a:pt x="0" y="259"/>
                    <a:pt x="0" y="259"/>
                    <a:pt x="0" y="301"/>
                  </a:cubicBezTo>
                  <a:lnTo>
                    <a:pt x="300" y="30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42"/>
            <p:cNvSpPr/>
            <p:nvPr/>
          </p:nvSpPr>
          <p:spPr>
            <a:xfrm>
              <a:off x="890775" y="2357450"/>
              <a:ext cx="7500" cy="13975"/>
            </a:xfrm>
            <a:custGeom>
              <a:rect b="b" l="l" r="r" t="t"/>
              <a:pathLst>
                <a:path extrusionOk="0" h="559" w="300">
                  <a:moveTo>
                    <a:pt x="217" y="1"/>
                  </a:moveTo>
                  <a:cubicBezTo>
                    <a:pt x="176" y="42"/>
                    <a:pt x="134" y="42"/>
                    <a:pt x="83" y="83"/>
                  </a:cubicBezTo>
                  <a:lnTo>
                    <a:pt x="41" y="125"/>
                  </a:lnTo>
                  <a:cubicBezTo>
                    <a:pt x="41" y="166"/>
                    <a:pt x="0" y="259"/>
                    <a:pt x="41" y="301"/>
                  </a:cubicBezTo>
                  <a:cubicBezTo>
                    <a:pt x="41" y="42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42"/>
            <p:cNvSpPr/>
            <p:nvPr/>
          </p:nvSpPr>
          <p:spPr>
            <a:xfrm>
              <a:off x="886375" y="2294900"/>
              <a:ext cx="7775" cy="7525"/>
            </a:xfrm>
            <a:custGeom>
              <a:rect b="b" l="l" r="r" t="t"/>
              <a:pathLst>
                <a:path extrusionOk="0" h="301" w="311">
                  <a:moveTo>
                    <a:pt x="259" y="1"/>
                  </a:moveTo>
                  <a:lnTo>
                    <a:pt x="0" y="42"/>
                  </a:lnTo>
                  <a:cubicBezTo>
                    <a:pt x="0" y="125"/>
                    <a:pt x="52" y="218"/>
                    <a:pt x="135" y="259"/>
                  </a:cubicBezTo>
                  <a:cubicBezTo>
                    <a:pt x="176" y="300"/>
                    <a:pt x="217" y="300"/>
                    <a:pt x="310" y="300"/>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42"/>
            <p:cNvSpPr/>
            <p:nvPr/>
          </p:nvSpPr>
          <p:spPr>
            <a:xfrm>
              <a:off x="625825" y="2447925"/>
              <a:ext cx="7525" cy="6475"/>
            </a:xfrm>
            <a:custGeom>
              <a:rect b="b" l="l" r="r" t="t"/>
              <a:pathLst>
                <a:path extrusionOk="0" h="259" w="301">
                  <a:moveTo>
                    <a:pt x="1" y="0"/>
                  </a:moveTo>
                  <a:lnTo>
                    <a:pt x="42" y="259"/>
                  </a:lnTo>
                  <a:lnTo>
                    <a:pt x="300" y="259"/>
                  </a:lnTo>
                  <a:cubicBezTo>
                    <a:pt x="300" y="207"/>
                    <a:pt x="300" y="166"/>
                    <a:pt x="259" y="124"/>
                  </a:cubicBezTo>
                  <a:cubicBezTo>
                    <a:pt x="259" y="124"/>
                    <a:pt x="259" y="83"/>
                    <a:pt x="218"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42"/>
            <p:cNvSpPr/>
            <p:nvPr/>
          </p:nvSpPr>
          <p:spPr>
            <a:xfrm>
              <a:off x="620400" y="2378700"/>
              <a:ext cx="7525" cy="14200"/>
            </a:xfrm>
            <a:custGeom>
              <a:rect b="b" l="l" r="r" t="t"/>
              <a:pathLst>
                <a:path extrusionOk="0" h="568" w="301">
                  <a:moveTo>
                    <a:pt x="67" y="1"/>
                  </a:moveTo>
                  <a:cubicBezTo>
                    <a:pt x="46" y="1"/>
                    <a:pt x="23" y="3"/>
                    <a:pt x="0" y="9"/>
                  </a:cubicBezTo>
                  <a:lnTo>
                    <a:pt x="42" y="567"/>
                  </a:lnTo>
                  <a:cubicBezTo>
                    <a:pt x="93" y="567"/>
                    <a:pt x="135" y="526"/>
                    <a:pt x="176" y="526"/>
                  </a:cubicBezTo>
                  <a:cubicBezTo>
                    <a:pt x="176" y="526"/>
                    <a:pt x="176" y="484"/>
                    <a:pt x="218" y="484"/>
                  </a:cubicBezTo>
                  <a:cubicBezTo>
                    <a:pt x="259" y="443"/>
                    <a:pt x="300" y="350"/>
                    <a:pt x="300" y="267"/>
                  </a:cubicBezTo>
                  <a:cubicBezTo>
                    <a:pt x="300" y="115"/>
                    <a:pt x="207" y="1"/>
                    <a:pt x="6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42"/>
            <p:cNvSpPr/>
            <p:nvPr/>
          </p:nvSpPr>
          <p:spPr>
            <a:xfrm>
              <a:off x="688375" y="2442500"/>
              <a:ext cx="13975" cy="7525"/>
            </a:xfrm>
            <a:custGeom>
              <a:rect b="b" l="l" r="r" t="t"/>
              <a:pathLst>
                <a:path extrusionOk="0" h="301" w="559">
                  <a:moveTo>
                    <a:pt x="259" y="0"/>
                  </a:moveTo>
                  <a:cubicBezTo>
                    <a:pt x="125" y="0"/>
                    <a:pt x="1" y="124"/>
                    <a:pt x="42" y="300"/>
                  </a:cubicBezTo>
                  <a:lnTo>
                    <a:pt x="559" y="259"/>
                  </a:lnTo>
                  <a:cubicBezTo>
                    <a:pt x="559" y="166"/>
                    <a:pt x="518" y="83"/>
                    <a:pt x="424" y="42"/>
                  </a:cubicBezTo>
                  <a:cubicBezTo>
                    <a:pt x="383" y="0"/>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42"/>
            <p:cNvSpPr/>
            <p:nvPr/>
          </p:nvSpPr>
          <p:spPr>
            <a:xfrm>
              <a:off x="682950" y="2373475"/>
              <a:ext cx="15025" cy="14000"/>
            </a:xfrm>
            <a:custGeom>
              <a:rect b="b" l="l" r="r" t="t"/>
              <a:pathLst>
                <a:path extrusionOk="0" h="560" w="601">
                  <a:moveTo>
                    <a:pt x="300" y="1"/>
                  </a:moveTo>
                  <a:cubicBezTo>
                    <a:pt x="125" y="1"/>
                    <a:pt x="0" y="135"/>
                    <a:pt x="42" y="301"/>
                  </a:cubicBezTo>
                  <a:cubicBezTo>
                    <a:pt x="42" y="435"/>
                    <a:pt x="176" y="559"/>
                    <a:pt x="342" y="559"/>
                  </a:cubicBezTo>
                  <a:cubicBezTo>
                    <a:pt x="476" y="518"/>
                    <a:pt x="600" y="394"/>
                    <a:pt x="600" y="259"/>
                  </a:cubicBezTo>
                  <a:cubicBezTo>
                    <a:pt x="559" y="83"/>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42"/>
            <p:cNvSpPr/>
            <p:nvPr/>
          </p:nvSpPr>
          <p:spPr>
            <a:xfrm>
              <a:off x="646250" y="2341175"/>
              <a:ext cx="13975" cy="13975"/>
            </a:xfrm>
            <a:custGeom>
              <a:rect b="b" l="l" r="r" t="t"/>
              <a:pathLst>
                <a:path extrusionOk="0" h="559" w="559">
                  <a:moveTo>
                    <a:pt x="259" y="0"/>
                  </a:moveTo>
                  <a:cubicBezTo>
                    <a:pt x="93" y="0"/>
                    <a:pt x="0" y="135"/>
                    <a:pt x="0" y="300"/>
                  </a:cubicBezTo>
                  <a:cubicBezTo>
                    <a:pt x="0" y="476"/>
                    <a:pt x="135" y="559"/>
                    <a:pt x="300" y="559"/>
                  </a:cubicBezTo>
                  <a:cubicBezTo>
                    <a:pt x="476" y="559"/>
                    <a:pt x="559" y="435"/>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42"/>
            <p:cNvSpPr/>
            <p:nvPr/>
          </p:nvSpPr>
          <p:spPr>
            <a:xfrm>
              <a:off x="651675" y="2410175"/>
              <a:ext cx="13975" cy="14200"/>
            </a:xfrm>
            <a:custGeom>
              <a:rect b="b" l="l" r="r" t="t"/>
              <a:pathLst>
                <a:path extrusionOk="0" h="568" w="559">
                  <a:moveTo>
                    <a:pt x="259" y="1"/>
                  </a:moveTo>
                  <a:cubicBezTo>
                    <a:pt x="83" y="42"/>
                    <a:pt x="0" y="166"/>
                    <a:pt x="0" y="301"/>
                  </a:cubicBezTo>
                  <a:cubicBezTo>
                    <a:pt x="0" y="453"/>
                    <a:pt x="102" y="567"/>
                    <a:pt x="237" y="567"/>
                  </a:cubicBezTo>
                  <a:cubicBezTo>
                    <a:pt x="258" y="567"/>
                    <a:pt x="279" y="565"/>
                    <a:pt x="300" y="559"/>
                  </a:cubicBezTo>
                  <a:cubicBezTo>
                    <a:pt x="435" y="559"/>
                    <a:pt x="559" y="425"/>
                    <a:pt x="559" y="259"/>
                  </a:cubicBezTo>
                  <a:cubicBezTo>
                    <a:pt x="559" y="12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42"/>
            <p:cNvSpPr/>
            <p:nvPr/>
          </p:nvSpPr>
          <p:spPr>
            <a:xfrm>
              <a:off x="715250" y="2335750"/>
              <a:ext cx="14000" cy="13975"/>
            </a:xfrm>
            <a:custGeom>
              <a:rect b="b" l="l" r="r" t="t"/>
              <a:pathLst>
                <a:path extrusionOk="0" h="559" w="560">
                  <a:moveTo>
                    <a:pt x="259" y="0"/>
                  </a:moveTo>
                  <a:cubicBezTo>
                    <a:pt x="125" y="42"/>
                    <a:pt x="1" y="176"/>
                    <a:pt x="1" y="300"/>
                  </a:cubicBezTo>
                  <a:cubicBezTo>
                    <a:pt x="42" y="476"/>
                    <a:pt x="177" y="559"/>
                    <a:pt x="301" y="559"/>
                  </a:cubicBezTo>
                  <a:cubicBezTo>
                    <a:pt x="476" y="559"/>
                    <a:pt x="559" y="434"/>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42"/>
            <p:cNvSpPr/>
            <p:nvPr/>
          </p:nvSpPr>
          <p:spPr>
            <a:xfrm>
              <a:off x="720675" y="2405575"/>
              <a:ext cx="14000" cy="13375"/>
            </a:xfrm>
            <a:custGeom>
              <a:rect b="b" l="l" r="r" t="t"/>
              <a:pathLst>
                <a:path extrusionOk="0" h="535" w="560">
                  <a:moveTo>
                    <a:pt x="324" y="1"/>
                  </a:moveTo>
                  <a:cubicBezTo>
                    <a:pt x="303" y="1"/>
                    <a:pt x="281" y="4"/>
                    <a:pt x="259" y="9"/>
                  </a:cubicBezTo>
                  <a:cubicBezTo>
                    <a:pt x="125" y="9"/>
                    <a:pt x="1" y="143"/>
                    <a:pt x="1" y="268"/>
                  </a:cubicBezTo>
                  <a:cubicBezTo>
                    <a:pt x="37" y="420"/>
                    <a:pt x="135" y="534"/>
                    <a:pt x="249" y="534"/>
                  </a:cubicBezTo>
                  <a:cubicBezTo>
                    <a:pt x="266" y="534"/>
                    <a:pt x="283" y="531"/>
                    <a:pt x="301" y="526"/>
                  </a:cubicBezTo>
                  <a:cubicBezTo>
                    <a:pt x="477" y="526"/>
                    <a:pt x="559" y="402"/>
                    <a:pt x="559" y="226"/>
                  </a:cubicBezTo>
                  <a:cubicBezTo>
                    <a:pt x="559" y="110"/>
                    <a:pt x="458" y="1"/>
                    <a:pt x="3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42"/>
            <p:cNvSpPr/>
            <p:nvPr/>
          </p:nvSpPr>
          <p:spPr>
            <a:xfrm>
              <a:off x="616250" y="2315325"/>
              <a:ext cx="7525" cy="7525"/>
            </a:xfrm>
            <a:custGeom>
              <a:rect b="b" l="l" r="r" t="t"/>
              <a:pathLst>
                <a:path extrusionOk="0" h="301" w="301">
                  <a:moveTo>
                    <a:pt x="259" y="0"/>
                  </a:moveTo>
                  <a:lnTo>
                    <a:pt x="1" y="42"/>
                  </a:lnTo>
                  <a:lnTo>
                    <a:pt x="1" y="300"/>
                  </a:lnTo>
                  <a:cubicBezTo>
                    <a:pt x="166" y="300"/>
                    <a:pt x="301" y="176"/>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42"/>
            <p:cNvSpPr/>
            <p:nvPr/>
          </p:nvSpPr>
          <p:spPr>
            <a:xfrm>
              <a:off x="678550" y="2309900"/>
              <a:ext cx="14000" cy="7525"/>
            </a:xfrm>
            <a:custGeom>
              <a:rect b="b" l="l" r="r" t="t"/>
              <a:pathLst>
                <a:path extrusionOk="0" h="301" w="560">
                  <a:moveTo>
                    <a:pt x="559" y="0"/>
                  </a:moveTo>
                  <a:lnTo>
                    <a:pt x="1" y="42"/>
                  </a:lnTo>
                  <a:cubicBezTo>
                    <a:pt x="1" y="176"/>
                    <a:pt x="94" y="259"/>
                    <a:pt x="176" y="300"/>
                  </a:cubicBezTo>
                  <a:lnTo>
                    <a:pt x="352" y="300"/>
                  </a:lnTo>
                  <a:cubicBezTo>
                    <a:pt x="476" y="259"/>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42"/>
            <p:cNvSpPr/>
            <p:nvPr/>
          </p:nvSpPr>
          <p:spPr>
            <a:xfrm>
              <a:off x="758425" y="2437075"/>
              <a:ext cx="6475" cy="7500"/>
            </a:xfrm>
            <a:custGeom>
              <a:rect b="b" l="l" r="r" t="t"/>
              <a:pathLst>
                <a:path extrusionOk="0" h="300" w="259">
                  <a:moveTo>
                    <a:pt x="259" y="0"/>
                  </a:moveTo>
                  <a:cubicBezTo>
                    <a:pt x="166" y="0"/>
                    <a:pt x="125" y="41"/>
                    <a:pt x="83" y="83"/>
                  </a:cubicBezTo>
                  <a:lnTo>
                    <a:pt x="42" y="83"/>
                  </a:lnTo>
                  <a:cubicBezTo>
                    <a:pt x="0" y="176"/>
                    <a:pt x="0" y="217"/>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42"/>
            <p:cNvSpPr/>
            <p:nvPr/>
          </p:nvSpPr>
          <p:spPr>
            <a:xfrm>
              <a:off x="753000" y="2368050"/>
              <a:ext cx="7525" cy="13975"/>
            </a:xfrm>
            <a:custGeom>
              <a:rect b="b" l="l" r="r" t="t"/>
              <a:pathLst>
                <a:path extrusionOk="0" h="559" w="301">
                  <a:moveTo>
                    <a:pt x="217" y="1"/>
                  </a:moveTo>
                  <a:cubicBezTo>
                    <a:pt x="124" y="42"/>
                    <a:pt x="83" y="42"/>
                    <a:pt x="42" y="94"/>
                  </a:cubicBezTo>
                  <a:lnTo>
                    <a:pt x="42" y="135"/>
                  </a:lnTo>
                  <a:cubicBezTo>
                    <a:pt x="0" y="176"/>
                    <a:pt x="0" y="259"/>
                    <a:pt x="0" y="300"/>
                  </a:cubicBezTo>
                  <a:cubicBezTo>
                    <a:pt x="0" y="435"/>
                    <a:pt x="83" y="518"/>
                    <a:pt x="166" y="518"/>
                  </a:cubicBezTo>
                  <a:cubicBezTo>
                    <a:pt x="21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42"/>
            <p:cNvSpPr/>
            <p:nvPr/>
          </p:nvSpPr>
          <p:spPr>
            <a:xfrm>
              <a:off x="747575" y="2305750"/>
              <a:ext cx="7525" cy="7525"/>
            </a:xfrm>
            <a:custGeom>
              <a:rect b="b" l="l" r="r" t="t"/>
              <a:pathLst>
                <a:path extrusionOk="0" h="301" w="301">
                  <a:moveTo>
                    <a:pt x="259" y="1"/>
                  </a:moveTo>
                  <a:lnTo>
                    <a:pt x="0" y="42"/>
                  </a:lnTo>
                  <a:cubicBezTo>
                    <a:pt x="0" y="125"/>
                    <a:pt x="42" y="208"/>
                    <a:pt x="124" y="259"/>
                  </a:cubicBezTo>
                  <a:cubicBezTo>
                    <a:pt x="176" y="259"/>
                    <a:pt x="259"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42"/>
            <p:cNvSpPr/>
            <p:nvPr/>
          </p:nvSpPr>
          <p:spPr>
            <a:xfrm>
              <a:off x="488050" y="2458525"/>
              <a:ext cx="7525" cy="6475"/>
            </a:xfrm>
            <a:custGeom>
              <a:rect b="b" l="l" r="r" t="t"/>
              <a:pathLst>
                <a:path extrusionOk="0" h="259" w="301">
                  <a:moveTo>
                    <a:pt x="1" y="0"/>
                  </a:moveTo>
                  <a:lnTo>
                    <a:pt x="1" y="259"/>
                  </a:lnTo>
                  <a:lnTo>
                    <a:pt x="301" y="259"/>
                  </a:lnTo>
                  <a:cubicBezTo>
                    <a:pt x="259" y="217"/>
                    <a:pt x="259" y="176"/>
                    <a:pt x="259" y="135"/>
                  </a:cubicBezTo>
                  <a:cubicBezTo>
                    <a:pt x="218" y="135"/>
                    <a:pt x="218" y="93"/>
                    <a:pt x="166" y="42"/>
                  </a:cubicBezTo>
                  <a:lnTo>
                    <a:pt x="125" y="42"/>
                  </a:lnTo>
                  <a:cubicBezTo>
                    <a:pt x="84"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42"/>
            <p:cNvSpPr/>
            <p:nvPr/>
          </p:nvSpPr>
          <p:spPr>
            <a:xfrm>
              <a:off x="482625" y="2388475"/>
              <a:ext cx="7525" cy="14250"/>
            </a:xfrm>
            <a:custGeom>
              <a:rect b="b" l="l" r="r" t="t"/>
              <a:pathLst>
                <a:path extrusionOk="0" h="570" w="301">
                  <a:moveTo>
                    <a:pt x="1" y="0"/>
                  </a:moveTo>
                  <a:lnTo>
                    <a:pt x="42" y="569"/>
                  </a:lnTo>
                  <a:lnTo>
                    <a:pt x="125" y="569"/>
                  </a:lnTo>
                  <a:lnTo>
                    <a:pt x="176" y="517"/>
                  </a:lnTo>
                  <a:cubicBezTo>
                    <a:pt x="259" y="476"/>
                    <a:pt x="301" y="393"/>
                    <a:pt x="301" y="259"/>
                  </a:cubicBezTo>
                  <a:cubicBezTo>
                    <a:pt x="259" y="135"/>
                    <a:pt x="176" y="52"/>
                    <a:pt x="42" y="52"/>
                  </a:cubicBezTo>
                  <a:cubicBezTo>
                    <a:pt x="42" y="0"/>
                    <a:pt x="1"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42"/>
            <p:cNvSpPr/>
            <p:nvPr/>
          </p:nvSpPr>
          <p:spPr>
            <a:xfrm>
              <a:off x="550350" y="2453100"/>
              <a:ext cx="14250" cy="7775"/>
            </a:xfrm>
            <a:custGeom>
              <a:rect b="b" l="l" r="r" t="t"/>
              <a:pathLst>
                <a:path extrusionOk="0" h="311" w="570">
                  <a:moveTo>
                    <a:pt x="259" y="0"/>
                  </a:moveTo>
                  <a:cubicBezTo>
                    <a:pt x="176" y="0"/>
                    <a:pt x="135" y="52"/>
                    <a:pt x="94" y="93"/>
                  </a:cubicBezTo>
                  <a:cubicBezTo>
                    <a:pt x="1" y="135"/>
                    <a:pt x="1" y="217"/>
                    <a:pt x="1" y="310"/>
                  </a:cubicBezTo>
                  <a:lnTo>
                    <a:pt x="569" y="259"/>
                  </a:lnTo>
                  <a:cubicBezTo>
                    <a:pt x="569" y="135"/>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42"/>
            <p:cNvSpPr/>
            <p:nvPr/>
          </p:nvSpPr>
          <p:spPr>
            <a:xfrm>
              <a:off x="545175" y="2384125"/>
              <a:ext cx="14000" cy="13350"/>
            </a:xfrm>
            <a:custGeom>
              <a:rect b="b" l="l" r="r" t="t"/>
              <a:pathLst>
                <a:path extrusionOk="0" h="534" w="560">
                  <a:moveTo>
                    <a:pt x="322" y="1"/>
                  </a:moveTo>
                  <a:cubicBezTo>
                    <a:pt x="302" y="1"/>
                    <a:pt x="281" y="4"/>
                    <a:pt x="259" y="9"/>
                  </a:cubicBezTo>
                  <a:cubicBezTo>
                    <a:pt x="83" y="9"/>
                    <a:pt x="1" y="133"/>
                    <a:pt x="1" y="309"/>
                  </a:cubicBezTo>
                  <a:cubicBezTo>
                    <a:pt x="1" y="417"/>
                    <a:pt x="96" y="534"/>
                    <a:pt x="237" y="534"/>
                  </a:cubicBezTo>
                  <a:cubicBezTo>
                    <a:pt x="257" y="534"/>
                    <a:pt x="278" y="531"/>
                    <a:pt x="301" y="526"/>
                  </a:cubicBezTo>
                  <a:cubicBezTo>
                    <a:pt x="466" y="526"/>
                    <a:pt x="559" y="391"/>
                    <a:pt x="559" y="267"/>
                  </a:cubicBezTo>
                  <a:cubicBezTo>
                    <a:pt x="559" y="115"/>
                    <a:pt x="458" y="1"/>
                    <a:pt x="32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42"/>
            <p:cNvSpPr/>
            <p:nvPr/>
          </p:nvSpPr>
          <p:spPr>
            <a:xfrm>
              <a:off x="507450" y="2352025"/>
              <a:ext cx="15000" cy="13975"/>
            </a:xfrm>
            <a:custGeom>
              <a:rect b="b" l="l" r="r" t="t"/>
              <a:pathLst>
                <a:path extrusionOk="0" h="559" w="600">
                  <a:moveTo>
                    <a:pt x="259" y="1"/>
                  </a:moveTo>
                  <a:cubicBezTo>
                    <a:pt x="124" y="1"/>
                    <a:pt x="0" y="125"/>
                    <a:pt x="42" y="300"/>
                  </a:cubicBezTo>
                  <a:cubicBezTo>
                    <a:pt x="42" y="424"/>
                    <a:pt x="166" y="559"/>
                    <a:pt x="300" y="559"/>
                  </a:cubicBezTo>
                  <a:cubicBezTo>
                    <a:pt x="476" y="518"/>
                    <a:pt x="600" y="383"/>
                    <a:pt x="559" y="259"/>
                  </a:cubicBezTo>
                  <a:cubicBezTo>
                    <a:pt x="559" y="83"/>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42"/>
            <p:cNvSpPr/>
            <p:nvPr/>
          </p:nvSpPr>
          <p:spPr>
            <a:xfrm>
              <a:off x="512875" y="2420775"/>
              <a:ext cx="15025" cy="14250"/>
            </a:xfrm>
            <a:custGeom>
              <a:rect b="b" l="l" r="r" t="t"/>
              <a:pathLst>
                <a:path extrusionOk="0" h="570" w="601">
                  <a:moveTo>
                    <a:pt x="259" y="1"/>
                  </a:moveTo>
                  <a:cubicBezTo>
                    <a:pt x="124" y="1"/>
                    <a:pt x="0" y="177"/>
                    <a:pt x="0" y="311"/>
                  </a:cubicBezTo>
                  <a:cubicBezTo>
                    <a:pt x="42" y="476"/>
                    <a:pt x="166" y="569"/>
                    <a:pt x="300" y="569"/>
                  </a:cubicBezTo>
                  <a:cubicBezTo>
                    <a:pt x="466" y="569"/>
                    <a:pt x="600" y="435"/>
                    <a:pt x="559" y="259"/>
                  </a:cubicBezTo>
                  <a:cubicBezTo>
                    <a:pt x="559" y="13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42"/>
            <p:cNvSpPr/>
            <p:nvPr/>
          </p:nvSpPr>
          <p:spPr>
            <a:xfrm>
              <a:off x="577500" y="2346600"/>
              <a:ext cx="13975" cy="13975"/>
            </a:xfrm>
            <a:custGeom>
              <a:rect b="b" l="l" r="r" t="t"/>
              <a:pathLst>
                <a:path extrusionOk="0" h="559" w="559">
                  <a:moveTo>
                    <a:pt x="259" y="0"/>
                  </a:moveTo>
                  <a:cubicBezTo>
                    <a:pt x="83" y="0"/>
                    <a:pt x="0" y="125"/>
                    <a:pt x="0" y="300"/>
                  </a:cubicBezTo>
                  <a:cubicBezTo>
                    <a:pt x="0" y="435"/>
                    <a:pt x="124" y="559"/>
                    <a:pt x="300" y="559"/>
                  </a:cubicBezTo>
                  <a:cubicBezTo>
                    <a:pt x="424" y="559"/>
                    <a:pt x="558" y="435"/>
                    <a:pt x="558" y="259"/>
                  </a:cubicBezTo>
                  <a:cubicBezTo>
                    <a:pt x="517"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42"/>
            <p:cNvSpPr/>
            <p:nvPr/>
          </p:nvSpPr>
          <p:spPr>
            <a:xfrm>
              <a:off x="581625" y="2415600"/>
              <a:ext cx="15275" cy="14000"/>
            </a:xfrm>
            <a:custGeom>
              <a:rect b="b" l="l" r="r" t="t"/>
              <a:pathLst>
                <a:path extrusionOk="0" h="560" w="611">
                  <a:moveTo>
                    <a:pt x="300" y="1"/>
                  </a:moveTo>
                  <a:cubicBezTo>
                    <a:pt x="135" y="42"/>
                    <a:pt x="1" y="166"/>
                    <a:pt x="42" y="301"/>
                  </a:cubicBezTo>
                  <a:cubicBezTo>
                    <a:pt x="42" y="466"/>
                    <a:pt x="176" y="559"/>
                    <a:pt x="352" y="559"/>
                  </a:cubicBezTo>
                  <a:cubicBezTo>
                    <a:pt x="476" y="559"/>
                    <a:pt x="611" y="425"/>
                    <a:pt x="611" y="259"/>
                  </a:cubicBezTo>
                  <a:cubicBezTo>
                    <a:pt x="559" y="125"/>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42"/>
            <p:cNvSpPr/>
            <p:nvPr/>
          </p:nvSpPr>
          <p:spPr>
            <a:xfrm>
              <a:off x="477200" y="2326175"/>
              <a:ext cx="7525" cy="7525"/>
            </a:xfrm>
            <a:custGeom>
              <a:rect b="b" l="l" r="r" t="t"/>
              <a:pathLst>
                <a:path extrusionOk="0" h="301" w="301">
                  <a:moveTo>
                    <a:pt x="300" y="1"/>
                  </a:moveTo>
                  <a:lnTo>
                    <a:pt x="1" y="42"/>
                  </a:lnTo>
                  <a:lnTo>
                    <a:pt x="42" y="300"/>
                  </a:lnTo>
                  <a:cubicBezTo>
                    <a:pt x="135" y="300"/>
                    <a:pt x="218" y="259"/>
                    <a:pt x="259" y="166"/>
                  </a:cubicBezTo>
                  <a:cubicBezTo>
                    <a:pt x="300" y="125"/>
                    <a:pt x="300" y="42"/>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42"/>
            <p:cNvSpPr/>
            <p:nvPr/>
          </p:nvSpPr>
          <p:spPr>
            <a:xfrm>
              <a:off x="539750" y="2320750"/>
              <a:ext cx="13975" cy="7525"/>
            </a:xfrm>
            <a:custGeom>
              <a:rect b="b" l="l" r="r" t="t"/>
              <a:pathLst>
                <a:path extrusionOk="0" h="301" w="559">
                  <a:moveTo>
                    <a:pt x="559" y="1"/>
                  </a:moveTo>
                  <a:lnTo>
                    <a:pt x="1" y="42"/>
                  </a:lnTo>
                  <a:lnTo>
                    <a:pt x="1" y="125"/>
                  </a:lnTo>
                  <a:cubicBezTo>
                    <a:pt x="42" y="218"/>
                    <a:pt x="166" y="300"/>
                    <a:pt x="300" y="300"/>
                  </a:cubicBezTo>
                  <a:cubicBezTo>
                    <a:pt x="476" y="300"/>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42"/>
            <p:cNvSpPr/>
            <p:nvPr/>
          </p:nvSpPr>
          <p:spPr>
            <a:xfrm>
              <a:off x="619375" y="2447925"/>
              <a:ext cx="7500" cy="7525"/>
            </a:xfrm>
            <a:custGeom>
              <a:rect b="b" l="l" r="r" t="t"/>
              <a:pathLst>
                <a:path extrusionOk="0" h="301" w="300">
                  <a:moveTo>
                    <a:pt x="259" y="0"/>
                  </a:moveTo>
                  <a:cubicBezTo>
                    <a:pt x="217" y="0"/>
                    <a:pt x="176" y="42"/>
                    <a:pt x="134" y="42"/>
                  </a:cubicBezTo>
                  <a:cubicBezTo>
                    <a:pt x="41" y="83"/>
                    <a:pt x="41" y="166"/>
                    <a:pt x="0" y="259"/>
                  </a:cubicBezTo>
                  <a:lnTo>
                    <a:pt x="0" y="300"/>
                  </a:ln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42"/>
            <p:cNvSpPr/>
            <p:nvPr/>
          </p:nvSpPr>
          <p:spPr>
            <a:xfrm>
              <a:off x="613925" y="2378900"/>
              <a:ext cx="7525" cy="14000"/>
            </a:xfrm>
            <a:custGeom>
              <a:rect b="b" l="l" r="r" t="t"/>
              <a:pathLst>
                <a:path extrusionOk="0" h="560" w="301">
                  <a:moveTo>
                    <a:pt x="218" y="1"/>
                  </a:moveTo>
                  <a:cubicBezTo>
                    <a:pt x="177" y="1"/>
                    <a:pt x="135" y="42"/>
                    <a:pt x="94" y="84"/>
                  </a:cubicBezTo>
                  <a:lnTo>
                    <a:pt x="42" y="125"/>
                  </a:lnTo>
                  <a:cubicBezTo>
                    <a:pt x="42" y="177"/>
                    <a:pt x="1" y="218"/>
                    <a:pt x="1" y="301"/>
                  </a:cubicBezTo>
                  <a:cubicBezTo>
                    <a:pt x="42" y="383"/>
                    <a:pt x="94" y="476"/>
                    <a:pt x="218" y="518"/>
                  </a:cubicBezTo>
                  <a:cubicBezTo>
                    <a:pt x="259" y="559"/>
                    <a:pt x="259" y="559"/>
                    <a:pt x="301"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42"/>
            <p:cNvSpPr/>
            <p:nvPr/>
          </p:nvSpPr>
          <p:spPr>
            <a:xfrm>
              <a:off x="608500" y="2316350"/>
              <a:ext cx="7775" cy="6500"/>
            </a:xfrm>
            <a:custGeom>
              <a:rect b="b" l="l" r="r" t="t"/>
              <a:pathLst>
                <a:path extrusionOk="0" h="260" w="311">
                  <a:moveTo>
                    <a:pt x="1" y="1"/>
                  </a:moveTo>
                  <a:cubicBezTo>
                    <a:pt x="53" y="42"/>
                    <a:pt x="53" y="42"/>
                    <a:pt x="53" y="94"/>
                  </a:cubicBezTo>
                  <a:cubicBezTo>
                    <a:pt x="53" y="135"/>
                    <a:pt x="94" y="218"/>
                    <a:pt x="177" y="218"/>
                  </a:cubicBezTo>
                  <a:cubicBezTo>
                    <a:pt x="218" y="259"/>
                    <a:pt x="259" y="259"/>
                    <a:pt x="311" y="259"/>
                  </a:cubicBezTo>
                  <a:lnTo>
                    <a:pt x="31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42"/>
            <p:cNvSpPr/>
            <p:nvPr/>
          </p:nvSpPr>
          <p:spPr>
            <a:xfrm>
              <a:off x="349000" y="2469375"/>
              <a:ext cx="7525" cy="6475"/>
            </a:xfrm>
            <a:custGeom>
              <a:rect b="b" l="l" r="r" t="t"/>
              <a:pathLst>
                <a:path extrusionOk="0" h="259" w="301">
                  <a:moveTo>
                    <a:pt x="0" y="0"/>
                  </a:moveTo>
                  <a:lnTo>
                    <a:pt x="42" y="259"/>
                  </a:lnTo>
                  <a:lnTo>
                    <a:pt x="300" y="218"/>
                  </a:lnTo>
                  <a:cubicBezTo>
                    <a:pt x="300" y="218"/>
                    <a:pt x="300" y="176"/>
                    <a:pt x="259" y="125"/>
                  </a:cubicBezTo>
                  <a:cubicBezTo>
                    <a:pt x="259" y="83"/>
                    <a:pt x="218" y="83"/>
                    <a:pt x="218" y="42"/>
                  </a:cubicBezTo>
                  <a:cubicBezTo>
                    <a:pt x="176" y="42"/>
                    <a:pt x="135" y="0"/>
                    <a:pt x="1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42"/>
            <p:cNvSpPr/>
            <p:nvPr/>
          </p:nvSpPr>
          <p:spPr>
            <a:xfrm>
              <a:off x="343575" y="2399325"/>
              <a:ext cx="7775" cy="13975"/>
            </a:xfrm>
            <a:custGeom>
              <a:rect b="b" l="l" r="r" t="t"/>
              <a:pathLst>
                <a:path extrusionOk="0" h="559" w="311">
                  <a:moveTo>
                    <a:pt x="0" y="1"/>
                  </a:moveTo>
                  <a:lnTo>
                    <a:pt x="52" y="559"/>
                  </a:lnTo>
                  <a:cubicBezTo>
                    <a:pt x="93" y="559"/>
                    <a:pt x="135" y="559"/>
                    <a:pt x="176" y="518"/>
                  </a:cubicBezTo>
                  <a:lnTo>
                    <a:pt x="217" y="518"/>
                  </a:lnTo>
                  <a:cubicBezTo>
                    <a:pt x="259" y="435"/>
                    <a:pt x="310" y="342"/>
                    <a:pt x="310" y="259"/>
                  </a:cubicBezTo>
                  <a:cubicBezTo>
                    <a:pt x="310" y="135"/>
                    <a:pt x="176" y="42"/>
                    <a:pt x="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42"/>
            <p:cNvSpPr/>
            <p:nvPr/>
          </p:nvSpPr>
          <p:spPr>
            <a:xfrm>
              <a:off x="411550" y="2463950"/>
              <a:ext cx="13975" cy="7525"/>
            </a:xfrm>
            <a:custGeom>
              <a:rect b="b" l="l" r="r" t="t"/>
              <a:pathLst>
                <a:path extrusionOk="0" h="301" w="559">
                  <a:moveTo>
                    <a:pt x="259" y="0"/>
                  </a:moveTo>
                  <a:cubicBezTo>
                    <a:pt x="125" y="0"/>
                    <a:pt x="0" y="135"/>
                    <a:pt x="0" y="300"/>
                  </a:cubicBezTo>
                  <a:lnTo>
                    <a:pt x="559" y="259"/>
                  </a:lnTo>
                  <a:cubicBezTo>
                    <a:pt x="559" y="135"/>
                    <a:pt x="517" y="83"/>
                    <a:pt x="4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42"/>
            <p:cNvSpPr/>
            <p:nvPr/>
          </p:nvSpPr>
          <p:spPr>
            <a:xfrm>
              <a:off x="406125" y="2393900"/>
              <a:ext cx="15025" cy="14250"/>
            </a:xfrm>
            <a:custGeom>
              <a:rect b="b" l="l" r="r" t="t"/>
              <a:pathLst>
                <a:path extrusionOk="0" h="570" w="601">
                  <a:moveTo>
                    <a:pt x="259" y="0"/>
                  </a:moveTo>
                  <a:cubicBezTo>
                    <a:pt x="135" y="42"/>
                    <a:pt x="0" y="176"/>
                    <a:pt x="42" y="300"/>
                  </a:cubicBezTo>
                  <a:cubicBezTo>
                    <a:pt x="42" y="450"/>
                    <a:pt x="139" y="570"/>
                    <a:pt x="245" y="570"/>
                  </a:cubicBezTo>
                  <a:cubicBezTo>
                    <a:pt x="263" y="570"/>
                    <a:pt x="282" y="566"/>
                    <a:pt x="300" y="559"/>
                  </a:cubicBezTo>
                  <a:cubicBezTo>
                    <a:pt x="476" y="559"/>
                    <a:pt x="600" y="435"/>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42"/>
            <p:cNvSpPr/>
            <p:nvPr/>
          </p:nvSpPr>
          <p:spPr>
            <a:xfrm>
              <a:off x="369425" y="2362425"/>
              <a:ext cx="14225" cy="14450"/>
            </a:xfrm>
            <a:custGeom>
              <a:rect b="b" l="l" r="r" t="t"/>
              <a:pathLst>
                <a:path extrusionOk="0" h="578" w="569">
                  <a:moveTo>
                    <a:pt x="310" y="1"/>
                  </a:moveTo>
                  <a:cubicBezTo>
                    <a:pt x="293" y="1"/>
                    <a:pt x="275" y="3"/>
                    <a:pt x="259" y="8"/>
                  </a:cubicBezTo>
                  <a:cubicBezTo>
                    <a:pt x="93" y="8"/>
                    <a:pt x="0" y="143"/>
                    <a:pt x="0" y="319"/>
                  </a:cubicBezTo>
                  <a:cubicBezTo>
                    <a:pt x="0" y="443"/>
                    <a:pt x="135" y="577"/>
                    <a:pt x="310" y="577"/>
                  </a:cubicBezTo>
                  <a:cubicBezTo>
                    <a:pt x="434" y="525"/>
                    <a:pt x="569" y="401"/>
                    <a:pt x="569" y="267"/>
                  </a:cubicBezTo>
                  <a:cubicBezTo>
                    <a:pt x="569" y="122"/>
                    <a:pt x="434"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42"/>
            <p:cNvSpPr/>
            <p:nvPr/>
          </p:nvSpPr>
          <p:spPr>
            <a:xfrm>
              <a:off x="374850" y="2431625"/>
              <a:ext cx="13975" cy="14000"/>
            </a:xfrm>
            <a:custGeom>
              <a:rect b="b" l="l" r="r" t="t"/>
              <a:pathLst>
                <a:path extrusionOk="0" h="560" w="559">
                  <a:moveTo>
                    <a:pt x="259" y="1"/>
                  </a:moveTo>
                  <a:cubicBezTo>
                    <a:pt x="93" y="1"/>
                    <a:pt x="0" y="135"/>
                    <a:pt x="0" y="301"/>
                  </a:cubicBezTo>
                  <a:cubicBezTo>
                    <a:pt x="0" y="435"/>
                    <a:pt x="135" y="559"/>
                    <a:pt x="300" y="559"/>
                  </a:cubicBezTo>
                  <a:cubicBezTo>
                    <a:pt x="435" y="559"/>
                    <a:pt x="559" y="394"/>
                    <a:pt x="559" y="259"/>
                  </a:cubicBezTo>
                  <a:cubicBezTo>
                    <a:pt x="517" y="8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42"/>
            <p:cNvSpPr/>
            <p:nvPr/>
          </p:nvSpPr>
          <p:spPr>
            <a:xfrm>
              <a:off x="438425" y="2357450"/>
              <a:ext cx="14000" cy="13975"/>
            </a:xfrm>
            <a:custGeom>
              <a:rect b="b" l="l" r="r" t="t"/>
              <a:pathLst>
                <a:path extrusionOk="0" h="559" w="560">
                  <a:moveTo>
                    <a:pt x="259" y="1"/>
                  </a:moveTo>
                  <a:cubicBezTo>
                    <a:pt x="135" y="1"/>
                    <a:pt x="1" y="125"/>
                    <a:pt x="1" y="301"/>
                  </a:cubicBezTo>
                  <a:cubicBezTo>
                    <a:pt x="1" y="425"/>
                    <a:pt x="177" y="559"/>
                    <a:pt x="301" y="559"/>
                  </a:cubicBezTo>
                  <a:cubicBezTo>
                    <a:pt x="476" y="518"/>
                    <a:pt x="559" y="383"/>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42"/>
            <p:cNvSpPr/>
            <p:nvPr/>
          </p:nvSpPr>
          <p:spPr>
            <a:xfrm>
              <a:off x="443850" y="2426200"/>
              <a:ext cx="14000" cy="14000"/>
            </a:xfrm>
            <a:custGeom>
              <a:rect b="b" l="l" r="r" t="t"/>
              <a:pathLst>
                <a:path extrusionOk="0" h="560" w="560">
                  <a:moveTo>
                    <a:pt x="259" y="1"/>
                  </a:moveTo>
                  <a:cubicBezTo>
                    <a:pt x="125" y="1"/>
                    <a:pt x="1" y="135"/>
                    <a:pt x="1" y="301"/>
                  </a:cubicBezTo>
                  <a:cubicBezTo>
                    <a:pt x="1" y="476"/>
                    <a:pt x="125" y="559"/>
                    <a:pt x="301" y="559"/>
                  </a:cubicBezTo>
                  <a:cubicBezTo>
                    <a:pt x="476" y="559"/>
                    <a:pt x="559" y="435"/>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42"/>
            <p:cNvSpPr/>
            <p:nvPr/>
          </p:nvSpPr>
          <p:spPr>
            <a:xfrm>
              <a:off x="339425" y="2336775"/>
              <a:ext cx="6500" cy="7775"/>
            </a:xfrm>
            <a:custGeom>
              <a:rect b="b" l="l" r="r" t="t"/>
              <a:pathLst>
                <a:path extrusionOk="0" h="311" w="260">
                  <a:moveTo>
                    <a:pt x="1" y="1"/>
                  </a:moveTo>
                  <a:lnTo>
                    <a:pt x="1" y="311"/>
                  </a:lnTo>
                  <a:cubicBezTo>
                    <a:pt x="166" y="311"/>
                    <a:pt x="259"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42"/>
            <p:cNvSpPr/>
            <p:nvPr/>
          </p:nvSpPr>
          <p:spPr>
            <a:xfrm>
              <a:off x="401725" y="2331600"/>
              <a:ext cx="14250" cy="7525"/>
            </a:xfrm>
            <a:custGeom>
              <a:rect b="b" l="l" r="r" t="t"/>
              <a:pathLst>
                <a:path extrusionOk="0" h="301" w="570">
                  <a:moveTo>
                    <a:pt x="569" y="1"/>
                  </a:moveTo>
                  <a:lnTo>
                    <a:pt x="1" y="42"/>
                  </a:lnTo>
                  <a:cubicBezTo>
                    <a:pt x="1" y="208"/>
                    <a:pt x="135" y="301"/>
                    <a:pt x="311" y="301"/>
                  </a:cubicBezTo>
                  <a:cubicBezTo>
                    <a:pt x="435" y="301"/>
                    <a:pt x="569" y="166"/>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42"/>
            <p:cNvSpPr/>
            <p:nvPr/>
          </p:nvSpPr>
          <p:spPr>
            <a:xfrm>
              <a:off x="481600" y="2458525"/>
              <a:ext cx="6475" cy="7525"/>
            </a:xfrm>
            <a:custGeom>
              <a:rect b="b" l="l" r="r" t="t"/>
              <a:pathLst>
                <a:path extrusionOk="0" h="301" w="259">
                  <a:moveTo>
                    <a:pt x="259" y="0"/>
                  </a:moveTo>
                  <a:cubicBezTo>
                    <a:pt x="166" y="0"/>
                    <a:pt x="124" y="0"/>
                    <a:pt x="83" y="42"/>
                  </a:cubicBezTo>
                  <a:lnTo>
                    <a:pt x="42" y="93"/>
                  </a:lnTo>
                  <a:cubicBezTo>
                    <a:pt x="0" y="135"/>
                    <a:pt x="0" y="217"/>
                    <a:pt x="0" y="300"/>
                  </a:cubicBez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42"/>
            <p:cNvSpPr/>
            <p:nvPr/>
          </p:nvSpPr>
          <p:spPr>
            <a:xfrm>
              <a:off x="476175" y="2388475"/>
              <a:ext cx="7525" cy="14250"/>
            </a:xfrm>
            <a:custGeom>
              <a:rect b="b" l="l" r="r" t="t"/>
              <a:pathLst>
                <a:path extrusionOk="0" h="570" w="301">
                  <a:moveTo>
                    <a:pt x="259" y="0"/>
                  </a:moveTo>
                  <a:cubicBezTo>
                    <a:pt x="217" y="52"/>
                    <a:pt x="217" y="52"/>
                    <a:pt x="176" y="52"/>
                  </a:cubicBezTo>
                  <a:cubicBezTo>
                    <a:pt x="124" y="52"/>
                    <a:pt x="83" y="93"/>
                    <a:pt x="42" y="135"/>
                  </a:cubicBezTo>
                  <a:lnTo>
                    <a:pt x="42" y="176"/>
                  </a:lnTo>
                  <a:cubicBezTo>
                    <a:pt x="0" y="217"/>
                    <a:pt x="0" y="259"/>
                    <a:pt x="0" y="311"/>
                  </a:cubicBezTo>
                  <a:cubicBezTo>
                    <a:pt x="0" y="435"/>
                    <a:pt x="83" y="517"/>
                    <a:pt x="176" y="569"/>
                  </a:cubicBezTo>
                  <a:lnTo>
                    <a:pt x="300" y="56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42"/>
            <p:cNvSpPr/>
            <p:nvPr/>
          </p:nvSpPr>
          <p:spPr>
            <a:xfrm>
              <a:off x="470750" y="2327225"/>
              <a:ext cx="7500" cy="6475"/>
            </a:xfrm>
            <a:custGeom>
              <a:rect b="b" l="l" r="r" t="t"/>
              <a:pathLst>
                <a:path extrusionOk="0" h="259" w="300">
                  <a:moveTo>
                    <a:pt x="0" y="0"/>
                  </a:moveTo>
                  <a:cubicBezTo>
                    <a:pt x="0" y="83"/>
                    <a:pt x="41" y="176"/>
                    <a:pt x="135" y="217"/>
                  </a:cubicBezTo>
                  <a:cubicBezTo>
                    <a:pt x="176" y="258"/>
                    <a:pt x="259" y="258"/>
                    <a:pt x="300" y="258"/>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42"/>
            <p:cNvSpPr/>
            <p:nvPr/>
          </p:nvSpPr>
          <p:spPr>
            <a:xfrm>
              <a:off x="281275" y="2473775"/>
              <a:ext cx="6500" cy="7525"/>
            </a:xfrm>
            <a:custGeom>
              <a:rect b="b" l="l" r="r" t="t"/>
              <a:pathLst>
                <a:path extrusionOk="0" h="301" w="260">
                  <a:moveTo>
                    <a:pt x="1" y="0"/>
                  </a:moveTo>
                  <a:lnTo>
                    <a:pt x="1" y="300"/>
                  </a:lnTo>
                  <a:lnTo>
                    <a:pt x="259" y="259"/>
                  </a:lnTo>
                  <a:cubicBezTo>
                    <a:pt x="259" y="207"/>
                    <a:pt x="218" y="166"/>
                    <a:pt x="166" y="124"/>
                  </a:cubicBezTo>
                  <a:cubicBezTo>
                    <a:pt x="125" y="83"/>
                    <a:pt x="83" y="42"/>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42"/>
            <p:cNvSpPr/>
            <p:nvPr/>
          </p:nvSpPr>
          <p:spPr>
            <a:xfrm>
              <a:off x="299625" y="2367875"/>
              <a:ext cx="15025" cy="13325"/>
            </a:xfrm>
            <a:custGeom>
              <a:rect b="b" l="l" r="r" t="t"/>
              <a:pathLst>
                <a:path extrusionOk="0" h="533" w="601">
                  <a:moveTo>
                    <a:pt x="347" y="0"/>
                  </a:moveTo>
                  <a:cubicBezTo>
                    <a:pt x="331" y="0"/>
                    <a:pt x="316" y="2"/>
                    <a:pt x="301" y="8"/>
                  </a:cubicBezTo>
                  <a:cubicBezTo>
                    <a:pt x="125" y="8"/>
                    <a:pt x="1" y="142"/>
                    <a:pt x="42" y="266"/>
                  </a:cubicBezTo>
                  <a:cubicBezTo>
                    <a:pt x="42" y="419"/>
                    <a:pt x="136" y="533"/>
                    <a:pt x="276" y="533"/>
                  </a:cubicBezTo>
                  <a:cubicBezTo>
                    <a:pt x="297" y="533"/>
                    <a:pt x="319" y="530"/>
                    <a:pt x="342" y="525"/>
                  </a:cubicBezTo>
                  <a:cubicBezTo>
                    <a:pt x="466" y="525"/>
                    <a:pt x="600" y="400"/>
                    <a:pt x="600" y="266"/>
                  </a:cubicBezTo>
                  <a:cubicBezTo>
                    <a:pt x="564" y="121"/>
                    <a:pt x="456" y="0"/>
                    <a:pt x="34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42"/>
            <p:cNvSpPr/>
            <p:nvPr/>
          </p:nvSpPr>
          <p:spPr>
            <a:xfrm>
              <a:off x="304800" y="2437075"/>
              <a:ext cx="15275" cy="13975"/>
            </a:xfrm>
            <a:custGeom>
              <a:rect b="b" l="l" r="r" t="t"/>
              <a:pathLst>
                <a:path extrusionOk="0" h="559" w="611">
                  <a:moveTo>
                    <a:pt x="259" y="0"/>
                  </a:moveTo>
                  <a:cubicBezTo>
                    <a:pt x="135" y="0"/>
                    <a:pt x="0" y="124"/>
                    <a:pt x="52" y="300"/>
                  </a:cubicBezTo>
                  <a:cubicBezTo>
                    <a:pt x="52" y="434"/>
                    <a:pt x="176" y="558"/>
                    <a:pt x="311" y="558"/>
                  </a:cubicBezTo>
                  <a:cubicBezTo>
                    <a:pt x="476" y="517"/>
                    <a:pt x="610" y="383"/>
                    <a:pt x="569" y="259"/>
                  </a:cubicBezTo>
                  <a:cubicBezTo>
                    <a:pt x="56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42"/>
            <p:cNvSpPr/>
            <p:nvPr/>
          </p:nvSpPr>
          <p:spPr>
            <a:xfrm>
              <a:off x="342525" y="2469375"/>
              <a:ext cx="7525" cy="6475"/>
            </a:xfrm>
            <a:custGeom>
              <a:rect b="b" l="l" r="r" t="t"/>
              <a:pathLst>
                <a:path extrusionOk="0" h="259" w="301">
                  <a:moveTo>
                    <a:pt x="259" y="0"/>
                  </a:moveTo>
                  <a:cubicBezTo>
                    <a:pt x="218" y="0"/>
                    <a:pt x="177" y="0"/>
                    <a:pt x="135" y="42"/>
                  </a:cubicBezTo>
                  <a:cubicBezTo>
                    <a:pt x="42" y="83"/>
                    <a:pt x="1" y="125"/>
                    <a:pt x="1" y="218"/>
                  </a:cubicBezTo>
                  <a:lnTo>
                    <a:pt x="1" y="259"/>
                  </a:lnTo>
                  <a:lnTo>
                    <a:pt x="301"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42"/>
            <p:cNvSpPr/>
            <p:nvPr/>
          </p:nvSpPr>
          <p:spPr>
            <a:xfrm>
              <a:off x="337100" y="2399325"/>
              <a:ext cx="7800" cy="13975"/>
            </a:xfrm>
            <a:custGeom>
              <a:rect b="b" l="l" r="r" t="t"/>
              <a:pathLst>
                <a:path extrusionOk="0" h="559" w="312">
                  <a:moveTo>
                    <a:pt x="259" y="1"/>
                  </a:moveTo>
                  <a:cubicBezTo>
                    <a:pt x="259" y="1"/>
                    <a:pt x="218" y="1"/>
                    <a:pt x="218" y="42"/>
                  </a:cubicBezTo>
                  <a:cubicBezTo>
                    <a:pt x="94" y="42"/>
                    <a:pt x="1" y="176"/>
                    <a:pt x="1" y="300"/>
                  </a:cubicBezTo>
                  <a:cubicBezTo>
                    <a:pt x="1" y="435"/>
                    <a:pt x="94" y="518"/>
                    <a:pt x="218" y="559"/>
                  </a:cubicBezTo>
                  <a:lnTo>
                    <a:pt x="311"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42"/>
            <p:cNvSpPr/>
            <p:nvPr/>
          </p:nvSpPr>
          <p:spPr>
            <a:xfrm>
              <a:off x="331950" y="2336775"/>
              <a:ext cx="7500" cy="7775"/>
            </a:xfrm>
            <a:custGeom>
              <a:rect b="b" l="l" r="r" t="t"/>
              <a:pathLst>
                <a:path extrusionOk="0" h="311" w="300">
                  <a:moveTo>
                    <a:pt x="300" y="1"/>
                  </a:moveTo>
                  <a:lnTo>
                    <a:pt x="0" y="52"/>
                  </a:lnTo>
                  <a:cubicBezTo>
                    <a:pt x="0" y="52"/>
                    <a:pt x="0" y="94"/>
                    <a:pt x="41" y="94"/>
                  </a:cubicBezTo>
                  <a:cubicBezTo>
                    <a:pt x="41" y="176"/>
                    <a:pt x="83" y="218"/>
                    <a:pt x="165" y="259"/>
                  </a:cubicBezTo>
                  <a:cubicBezTo>
                    <a:pt x="207" y="311"/>
                    <a:pt x="259" y="311"/>
                    <a:pt x="300" y="311"/>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42"/>
            <p:cNvSpPr/>
            <p:nvPr/>
          </p:nvSpPr>
          <p:spPr>
            <a:xfrm>
              <a:off x="892825" y="2288450"/>
              <a:ext cx="6500" cy="6475"/>
            </a:xfrm>
            <a:custGeom>
              <a:rect b="b" l="l" r="r" t="t"/>
              <a:pathLst>
                <a:path extrusionOk="0" h="259" w="260">
                  <a:moveTo>
                    <a:pt x="1" y="0"/>
                  </a:moveTo>
                  <a:lnTo>
                    <a:pt x="1" y="259"/>
                  </a:lnTo>
                  <a:lnTo>
                    <a:pt x="259" y="259"/>
                  </a:ln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42"/>
            <p:cNvSpPr/>
            <p:nvPr/>
          </p:nvSpPr>
          <p:spPr>
            <a:xfrm>
              <a:off x="754025" y="2298775"/>
              <a:ext cx="7525" cy="7000"/>
            </a:xfrm>
            <a:custGeom>
              <a:rect b="b" l="l" r="r" t="t"/>
              <a:pathLst>
                <a:path extrusionOk="0" h="280" w="301">
                  <a:moveTo>
                    <a:pt x="71" y="1"/>
                  </a:moveTo>
                  <a:cubicBezTo>
                    <a:pt x="47" y="1"/>
                    <a:pt x="24" y="7"/>
                    <a:pt x="1" y="21"/>
                  </a:cubicBezTo>
                  <a:lnTo>
                    <a:pt x="1" y="280"/>
                  </a:lnTo>
                  <a:lnTo>
                    <a:pt x="301" y="280"/>
                  </a:lnTo>
                  <a:cubicBezTo>
                    <a:pt x="301" y="187"/>
                    <a:pt x="259" y="145"/>
                    <a:pt x="259" y="104"/>
                  </a:cubicBezTo>
                  <a:cubicBezTo>
                    <a:pt x="199" y="44"/>
                    <a:pt x="134" y="1"/>
                    <a:pt x="7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42"/>
            <p:cNvSpPr/>
            <p:nvPr/>
          </p:nvSpPr>
          <p:spPr>
            <a:xfrm>
              <a:off x="748600" y="2229250"/>
              <a:ext cx="7525" cy="13975"/>
            </a:xfrm>
            <a:custGeom>
              <a:rect b="b" l="l" r="r" t="t"/>
              <a:pathLst>
                <a:path extrusionOk="0" h="559" w="301">
                  <a:moveTo>
                    <a:pt x="1" y="1"/>
                  </a:moveTo>
                  <a:lnTo>
                    <a:pt x="42" y="559"/>
                  </a:lnTo>
                  <a:cubicBezTo>
                    <a:pt x="218" y="559"/>
                    <a:pt x="300" y="424"/>
                    <a:pt x="300" y="259"/>
                  </a:cubicBezTo>
                  <a:cubicBezTo>
                    <a:pt x="300" y="218"/>
                    <a:pt x="259" y="166"/>
                    <a:pt x="259" y="125"/>
                  </a:cubicBezTo>
                  <a:lnTo>
                    <a:pt x="218" y="83"/>
                  </a:lnTo>
                  <a:cubicBezTo>
                    <a:pt x="176" y="42"/>
                    <a:pt x="83"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42"/>
            <p:cNvSpPr/>
            <p:nvPr/>
          </p:nvSpPr>
          <p:spPr>
            <a:xfrm>
              <a:off x="816575" y="2293875"/>
              <a:ext cx="14000" cy="7525"/>
            </a:xfrm>
            <a:custGeom>
              <a:rect b="b" l="l" r="r" t="t"/>
              <a:pathLst>
                <a:path extrusionOk="0" h="301" w="560">
                  <a:moveTo>
                    <a:pt x="259" y="0"/>
                  </a:moveTo>
                  <a:cubicBezTo>
                    <a:pt x="166" y="0"/>
                    <a:pt x="125" y="42"/>
                    <a:pt x="83" y="83"/>
                  </a:cubicBezTo>
                  <a:cubicBezTo>
                    <a:pt x="42" y="124"/>
                    <a:pt x="1" y="217"/>
                    <a:pt x="1" y="300"/>
                  </a:cubicBezTo>
                  <a:lnTo>
                    <a:pt x="1" y="300"/>
                  </a:lnTo>
                  <a:lnTo>
                    <a:pt x="559" y="259"/>
                  </a:lnTo>
                  <a:cubicBezTo>
                    <a:pt x="559" y="124"/>
                    <a:pt x="466"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42"/>
            <p:cNvSpPr/>
            <p:nvPr/>
          </p:nvSpPr>
          <p:spPr>
            <a:xfrm>
              <a:off x="811150" y="2223825"/>
              <a:ext cx="15025" cy="14175"/>
            </a:xfrm>
            <a:custGeom>
              <a:rect b="b" l="l" r="r" t="t"/>
              <a:pathLst>
                <a:path extrusionOk="0" h="567" w="601">
                  <a:moveTo>
                    <a:pt x="259" y="0"/>
                  </a:moveTo>
                  <a:cubicBezTo>
                    <a:pt x="125" y="42"/>
                    <a:pt x="1" y="176"/>
                    <a:pt x="1" y="300"/>
                  </a:cubicBezTo>
                  <a:cubicBezTo>
                    <a:pt x="37" y="453"/>
                    <a:pt x="135" y="567"/>
                    <a:pt x="248" y="567"/>
                  </a:cubicBezTo>
                  <a:cubicBezTo>
                    <a:pt x="265" y="567"/>
                    <a:pt x="283" y="564"/>
                    <a:pt x="300" y="559"/>
                  </a:cubicBezTo>
                  <a:cubicBezTo>
                    <a:pt x="476" y="559"/>
                    <a:pt x="600" y="435"/>
                    <a:pt x="559" y="259"/>
                  </a:cubicBezTo>
                  <a:cubicBezTo>
                    <a:pt x="559" y="218"/>
                    <a:pt x="559" y="176"/>
                    <a:pt x="518" y="124"/>
                  </a:cubicBezTo>
                  <a:lnTo>
                    <a:pt x="342" y="42"/>
                  </a:lnTo>
                  <a:cubicBezTo>
                    <a:pt x="300"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42"/>
            <p:cNvSpPr/>
            <p:nvPr/>
          </p:nvSpPr>
          <p:spPr>
            <a:xfrm>
              <a:off x="774450" y="2195900"/>
              <a:ext cx="12950" cy="10625"/>
            </a:xfrm>
            <a:custGeom>
              <a:rect b="b" l="l" r="r" t="t"/>
              <a:pathLst>
                <a:path extrusionOk="0" h="425" w="518">
                  <a:moveTo>
                    <a:pt x="42" y="1"/>
                  </a:moveTo>
                  <a:cubicBezTo>
                    <a:pt x="0" y="42"/>
                    <a:pt x="0" y="84"/>
                    <a:pt x="0" y="166"/>
                  </a:cubicBezTo>
                  <a:cubicBezTo>
                    <a:pt x="0" y="301"/>
                    <a:pt x="135" y="425"/>
                    <a:pt x="300" y="425"/>
                  </a:cubicBezTo>
                  <a:cubicBezTo>
                    <a:pt x="393" y="425"/>
                    <a:pt x="435" y="342"/>
                    <a:pt x="517" y="301"/>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42"/>
            <p:cNvSpPr/>
            <p:nvPr/>
          </p:nvSpPr>
          <p:spPr>
            <a:xfrm>
              <a:off x="778850" y="2261550"/>
              <a:ext cx="15000" cy="14000"/>
            </a:xfrm>
            <a:custGeom>
              <a:rect b="b" l="l" r="r" t="t"/>
              <a:pathLst>
                <a:path extrusionOk="0" h="560" w="600">
                  <a:moveTo>
                    <a:pt x="300" y="1"/>
                  </a:moveTo>
                  <a:cubicBezTo>
                    <a:pt x="124" y="1"/>
                    <a:pt x="0" y="125"/>
                    <a:pt x="42" y="301"/>
                  </a:cubicBezTo>
                  <a:cubicBezTo>
                    <a:pt x="42" y="477"/>
                    <a:pt x="166" y="559"/>
                    <a:pt x="341" y="559"/>
                  </a:cubicBezTo>
                  <a:cubicBezTo>
                    <a:pt x="476" y="559"/>
                    <a:pt x="600" y="425"/>
                    <a:pt x="600" y="259"/>
                  </a:cubicBezTo>
                  <a:cubicBezTo>
                    <a:pt x="559" y="84"/>
                    <a:pt x="424"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42"/>
            <p:cNvSpPr/>
            <p:nvPr/>
          </p:nvSpPr>
          <p:spPr>
            <a:xfrm>
              <a:off x="848900" y="2256125"/>
              <a:ext cx="13975" cy="14000"/>
            </a:xfrm>
            <a:custGeom>
              <a:rect b="b" l="l" r="r" t="t"/>
              <a:pathLst>
                <a:path extrusionOk="0" h="560" w="559">
                  <a:moveTo>
                    <a:pt x="259" y="1"/>
                  </a:moveTo>
                  <a:cubicBezTo>
                    <a:pt x="83" y="1"/>
                    <a:pt x="0" y="177"/>
                    <a:pt x="0" y="301"/>
                  </a:cubicBezTo>
                  <a:cubicBezTo>
                    <a:pt x="0" y="476"/>
                    <a:pt x="124" y="559"/>
                    <a:pt x="300" y="559"/>
                  </a:cubicBezTo>
                  <a:cubicBezTo>
                    <a:pt x="424" y="559"/>
                    <a:pt x="558" y="435"/>
                    <a:pt x="558" y="259"/>
                  </a:cubicBezTo>
                  <a:cubicBezTo>
                    <a:pt x="558"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42"/>
            <p:cNvSpPr/>
            <p:nvPr/>
          </p:nvSpPr>
          <p:spPr>
            <a:xfrm>
              <a:off x="885325" y="2288450"/>
              <a:ext cx="7525" cy="7500"/>
            </a:xfrm>
            <a:custGeom>
              <a:rect b="b" l="l" r="r" t="t"/>
              <a:pathLst>
                <a:path extrusionOk="0" h="300" w="301">
                  <a:moveTo>
                    <a:pt x="218" y="0"/>
                  </a:moveTo>
                  <a:cubicBezTo>
                    <a:pt x="94" y="42"/>
                    <a:pt x="1" y="176"/>
                    <a:pt x="42" y="300"/>
                  </a:cubicBezTo>
                  <a:lnTo>
                    <a:pt x="301" y="259"/>
                  </a:ln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42"/>
            <p:cNvSpPr/>
            <p:nvPr/>
          </p:nvSpPr>
          <p:spPr>
            <a:xfrm>
              <a:off x="614975" y="2308850"/>
              <a:ext cx="7775" cy="7525"/>
            </a:xfrm>
            <a:custGeom>
              <a:rect b="b" l="l" r="r" t="t"/>
              <a:pathLst>
                <a:path extrusionOk="0" h="301" w="311">
                  <a:moveTo>
                    <a:pt x="0" y="1"/>
                  </a:moveTo>
                  <a:lnTo>
                    <a:pt x="52" y="301"/>
                  </a:lnTo>
                  <a:lnTo>
                    <a:pt x="310" y="259"/>
                  </a:lnTo>
                  <a:cubicBezTo>
                    <a:pt x="310" y="135"/>
                    <a:pt x="176"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42"/>
            <p:cNvSpPr/>
            <p:nvPr/>
          </p:nvSpPr>
          <p:spPr>
            <a:xfrm>
              <a:off x="610825" y="2239850"/>
              <a:ext cx="7525" cy="14250"/>
            </a:xfrm>
            <a:custGeom>
              <a:rect b="b" l="l" r="r" t="t"/>
              <a:pathLst>
                <a:path extrusionOk="0" h="570" w="301">
                  <a:moveTo>
                    <a:pt x="1" y="0"/>
                  </a:moveTo>
                  <a:lnTo>
                    <a:pt x="42" y="569"/>
                  </a:lnTo>
                  <a:cubicBezTo>
                    <a:pt x="42" y="569"/>
                    <a:pt x="84" y="569"/>
                    <a:pt x="125" y="517"/>
                  </a:cubicBezTo>
                  <a:lnTo>
                    <a:pt x="166" y="517"/>
                  </a:lnTo>
                  <a:cubicBezTo>
                    <a:pt x="259" y="435"/>
                    <a:pt x="301" y="352"/>
                    <a:pt x="259" y="259"/>
                  </a:cubicBezTo>
                  <a:cubicBezTo>
                    <a:pt x="259" y="135"/>
                    <a:pt x="12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42"/>
            <p:cNvSpPr/>
            <p:nvPr/>
          </p:nvSpPr>
          <p:spPr>
            <a:xfrm>
              <a:off x="677525" y="2304000"/>
              <a:ext cx="15025" cy="6950"/>
            </a:xfrm>
            <a:custGeom>
              <a:rect b="b" l="l" r="r" t="t"/>
              <a:pathLst>
                <a:path extrusionOk="0" h="278" w="601">
                  <a:moveTo>
                    <a:pt x="344" y="1"/>
                  </a:moveTo>
                  <a:cubicBezTo>
                    <a:pt x="329" y="1"/>
                    <a:pt x="314" y="5"/>
                    <a:pt x="300" y="19"/>
                  </a:cubicBezTo>
                  <a:cubicBezTo>
                    <a:pt x="135" y="19"/>
                    <a:pt x="0" y="154"/>
                    <a:pt x="42" y="278"/>
                  </a:cubicBezTo>
                  <a:lnTo>
                    <a:pt x="600" y="236"/>
                  </a:lnTo>
                  <a:cubicBezTo>
                    <a:pt x="559" y="154"/>
                    <a:pt x="517" y="71"/>
                    <a:pt x="435" y="19"/>
                  </a:cubicBezTo>
                  <a:cubicBezTo>
                    <a:pt x="407" y="19"/>
                    <a:pt x="375" y="1"/>
                    <a:pt x="34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42"/>
            <p:cNvSpPr/>
            <p:nvPr/>
          </p:nvSpPr>
          <p:spPr>
            <a:xfrm>
              <a:off x="673125" y="2234675"/>
              <a:ext cx="14250" cy="13975"/>
            </a:xfrm>
            <a:custGeom>
              <a:rect b="b" l="l" r="r" t="t"/>
              <a:pathLst>
                <a:path extrusionOk="0" h="559" w="570">
                  <a:moveTo>
                    <a:pt x="259" y="1"/>
                  </a:moveTo>
                  <a:cubicBezTo>
                    <a:pt x="94" y="42"/>
                    <a:pt x="1" y="166"/>
                    <a:pt x="1" y="300"/>
                  </a:cubicBezTo>
                  <a:cubicBezTo>
                    <a:pt x="1" y="466"/>
                    <a:pt x="135" y="559"/>
                    <a:pt x="311" y="559"/>
                  </a:cubicBezTo>
                  <a:cubicBezTo>
                    <a:pt x="435" y="559"/>
                    <a:pt x="569" y="425"/>
                    <a:pt x="569" y="259"/>
                  </a:cubicBezTo>
                  <a:cubicBezTo>
                    <a:pt x="518" y="12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42"/>
            <p:cNvSpPr/>
            <p:nvPr/>
          </p:nvSpPr>
          <p:spPr>
            <a:xfrm>
              <a:off x="635650" y="2203200"/>
              <a:ext cx="13975" cy="13350"/>
            </a:xfrm>
            <a:custGeom>
              <a:rect b="b" l="l" r="r" t="t"/>
              <a:pathLst>
                <a:path extrusionOk="0" h="534" w="559">
                  <a:moveTo>
                    <a:pt x="322" y="1"/>
                  </a:moveTo>
                  <a:cubicBezTo>
                    <a:pt x="302" y="1"/>
                    <a:pt x="281" y="3"/>
                    <a:pt x="259" y="9"/>
                  </a:cubicBezTo>
                  <a:cubicBezTo>
                    <a:pt x="124" y="9"/>
                    <a:pt x="0" y="133"/>
                    <a:pt x="0" y="267"/>
                  </a:cubicBezTo>
                  <a:cubicBezTo>
                    <a:pt x="37" y="412"/>
                    <a:pt x="136" y="533"/>
                    <a:pt x="251" y="533"/>
                  </a:cubicBezTo>
                  <a:cubicBezTo>
                    <a:pt x="267" y="533"/>
                    <a:pt x="284" y="531"/>
                    <a:pt x="300" y="526"/>
                  </a:cubicBezTo>
                  <a:cubicBezTo>
                    <a:pt x="466" y="526"/>
                    <a:pt x="559" y="391"/>
                    <a:pt x="559" y="267"/>
                  </a:cubicBezTo>
                  <a:cubicBezTo>
                    <a:pt x="559" y="114"/>
                    <a:pt x="457" y="1"/>
                    <a:pt x="32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42"/>
            <p:cNvSpPr/>
            <p:nvPr/>
          </p:nvSpPr>
          <p:spPr>
            <a:xfrm>
              <a:off x="640825" y="2272150"/>
              <a:ext cx="14225" cy="14250"/>
            </a:xfrm>
            <a:custGeom>
              <a:rect b="b" l="l" r="r" t="t"/>
              <a:pathLst>
                <a:path extrusionOk="0" h="570" w="569">
                  <a:moveTo>
                    <a:pt x="259" y="1"/>
                  </a:moveTo>
                  <a:cubicBezTo>
                    <a:pt x="135" y="1"/>
                    <a:pt x="0" y="135"/>
                    <a:pt x="0" y="311"/>
                  </a:cubicBezTo>
                  <a:cubicBezTo>
                    <a:pt x="0" y="435"/>
                    <a:pt x="176" y="569"/>
                    <a:pt x="310" y="569"/>
                  </a:cubicBezTo>
                  <a:cubicBezTo>
                    <a:pt x="476" y="518"/>
                    <a:pt x="569" y="394"/>
                    <a:pt x="569" y="259"/>
                  </a:cubicBezTo>
                  <a:cubicBezTo>
                    <a:pt x="569" y="94"/>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42"/>
            <p:cNvSpPr/>
            <p:nvPr/>
          </p:nvSpPr>
          <p:spPr>
            <a:xfrm>
              <a:off x="704400" y="2197775"/>
              <a:ext cx="15275" cy="14175"/>
            </a:xfrm>
            <a:custGeom>
              <a:rect b="b" l="l" r="r" t="t"/>
              <a:pathLst>
                <a:path extrusionOk="0" h="567" w="611">
                  <a:moveTo>
                    <a:pt x="352" y="1"/>
                  </a:moveTo>
                  <a:cubicBezTo>
                    <a:pt x="335" y="1"/>
                    <a:pt x="318" y="3"/>
                    <a:pt x="300" y="9"/>
                  </a:cubicBezTo>
                  <a:cubicBezTo>
                    <a:pt x="135" y="9"/>
                    <a:pt x="1" y="133"/>
                    <a:pt x="42" y="308"/>
                  </a:cubicBezTo>
                  <a:cubicBezTo>
                    <a:pt x="42" y="443"/>
                    <a:pt x="176" y="567"/>
                    <a:pt x="300" y="567"/>
                  </a:cubicBezTo>
                  <a:cubicBezTo>
                    <a:pt x="476" y="525"/>
                    <a:pt x="611" y="391"/>
                    <a:pt x="559" y="267"/>
                  </a:cubicBezTo>
                  <a:cubicBezTo>
                    <a:pt x="559" y="114"/>
                    <a:pt x="465" y="1"/>
                    <a:pt x="3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42"/>
            <p:cNvSpPr/>
            <p:nvPr/>
          </p:nvSpPr>
          <p:spPr>
            <a:xfrm>
              <a:off x="709825" y="2267000"/>
              <a:ext cx="15025" cy="13975"/>
            </a:xfrm>
            <a:custGeom>
              <a:rect b="b" l="l" r="r" t="t"/>
              <a:pathLst>
                <a:path extrusionOk="0" h="559" w="601">
                  <a:moveTo>
                    <a:pt x="259" y="0"/>
                  </a:moveTo>
                  <a:cubicBezTo>
                    <a:pt x="135" y="0"/>
                    <a:pt x="1" y="124"/>
                    <a:pt x="1" y="300"/>
                  </a:cubicBezTo>
                  <a:cubicBezTo>
                    <a:pt x="42" y="424"/>
                    <a:pt x="176" y="558"/>
                    <a:pt x="301" y="558"/>
                  </a:cubicBezTo>
                  <a:cubicBezTo>
                    <a:pt x="476" y="558"/>
                    <a:pt x="600" y="38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42"/>
            <p:cNvSpPr/>
            <p:nvPr/>
          </p:nvSpPr>
          <p:spPr>
            <a:xfrm>
              <a:off x="605400" y="2177550"/>
              <a:ext cx="7525" cy="7525"/>
            </a:xfrm>
            <a:custGeom>
              <a:rect b="b" l="l" r="r" t="t"/>
              <a:pathLst>
                <a:path extrusionOk="0" h="301" w="301">
                  <a:moveTo>
                    <a:pt x="1" y="1"/>
                  </a:moveTo>
                  <a:lnTo>
                    <a:pt x="42" y="301"/>
                  </a:lnTo>
                  <a:lnTo>
                    <a:pt x="83" y="301"/>
                  </a:lnTo>
                  <a:cubicBezTo>
                    <a:pt x="218" y="259"/>
                    <a:pt x="301" y="125"/>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42"/>
            <p:cNvSpPr/>
            <p:nvPr/>
          </p:nvSpPr>
          <p:spPr>
            <a:xfrm>
              <a:off x="667950" y="2172125"/>
              <a:ext cx="14000" cy="7525"/>
            </a:xfrm>
            <a:custGeom>
              <a:rect b="b" l="l" r="r" t="t"/>
              <a:pathLst>
                <a:path extrusionOk="0" h="301" w="560">
                  <a:moveTo>
                    <a:pt x="559" y="1"/>
                  </a:moveTo>
                  <a:lnTo>
                    <a:pt x="1" y="42"/>
                  </a:lnTo>
                  <a:cubicBezTo>
                    <a:pt x="1" y="176"/>
                    <a:pt x="125" y="300"/>
                    <a:pt x="301" y="300"/>
                  </a:cubicBezTo>
                  <a:cubicBezTo>
                    <a:pt x="425" y="300"/>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42"/>
            <p:cNvSpPr/>
            <p:nvPr/>
          </p:nvSpPr>
          <p:spPr>
            <a:xfrm>
              <a:off x="747575" y="2299300"/>
              <a:ext cx="6475" cy="7525"/>
            </a:xfrm>
            <a:custGeom>
              <a:rect b="b" l="l" r="r" t="t"/>
              <a:pathLst>
                <a:path extrusionOk="0" h="301" w="259">
                  <a:moveTo>
                    <a:pt x="259" y="0"/>
                  </a:moveTo>
                  <a:cubicBezTo>
                    <a:pt x="217" y="0"/>
                    <a:pt x="124" y="0"/>
                    <a:pt x="83" y="42"/>
                  </a:cubicBezTo>
                  <a:cubicBezTo>
                    <a:pt x="42" y="83"/>
                    <a:pt x="0" y="166"/>
                    <a:pt x="0" y="207"/>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42"/>
            <p:cNvSpPr/>
            <p:nvPr/>
          </p:nvSpPr>
          <p:spPr>
            <a:xfrm>
              <a:off x="742150" y="2229250"/>
              <a:ext cx="7500" cy="13975"/>
            </a:xfrm>
            <a:custGeom>
              <a:rect b="b" l="l" r="r" t="t"/>
              <a:pathLst>
                <a:path extrusionOk="0" h="559" w="300">
                  <a:moveTo>
                    <a:pt x="259" y="1"/>
                  </a:moveTo>
                  <a:cubicBezTo>
                    <a:pt x="217" y="1"/>
                    <a:pt x="176" y="42"/>
                    <a:pt x="135" y="83"/>
                  </a:cubicBezTo>
                  <a:cubicBezTo>
                    <a:pt x="41" y="125"/>
                    <a:pt x="0" y="218"/>
                    <a:pt x="0" y="300"/>
                  </a:cubicBezTo>
                  <a:cubicBezTo>
                    <a:pt x="0" y="424"/>
                    <a:pt x="83" y="517"/>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42"/>
            <p:cNvSpPr/>
            <p:nvPr/>
          </p:nvSpPr>
          <p:spPr>
            <a:xfrm>
              <a:off x="739050" y="2172125"/>
              <a:ext cx="3125" cy="2100"/>
            </a:xfrm>
            <a:custGeom>
              <a:rect b="b" l="l" r="r" t="t"/>
              <a:pathLst>
                <a:path extrusionOk="0" h="84" w="125">
                  <a:moveTo>
                    <a:pt x="0" y="1"/>
                  </a:moveTo>
                  <a:lnTo>
                    <a:pt x="124" y="83"/>
                  </a:lnTo>
                  <a:lnTo>
                    <a:pt x="124" y="83"/>
                  </a:lnTo>
                  <a:lnTo>
                    <a:pt x="83" y="42"/>
                  </a:lnTo>
                  <a:cubicBezTo>
                    <a:pt x="41" y="42"/>
                    <a:pt x="41"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42"/>
            <p:cNvSpPr/>
            <p:nvPr/>
          </p:nvSpPr>
          <p:spPr>
            <a:xfrm>
              <a:off x="477200" y="2319725"/>
              <a:ext cx="7525" cy="7525"/>
            </a:xfrm>
            <a:custGeom>
              <a:rect b="b" l="l" r="r" t="t"/>
              <a:pathLst>
                <a:path extrusionOk="0" h="301" w="301">
                  <a:moveTo>
                    <a:pt x="1" y="0"/>
                  </a:moveTo>
                  <a:lnTo>
                    <a:pt x="1" y="300"/>
                  </a:lnTo>
                  <a:lnTo>
                    <a:pt x="300" y="259"/>
                  </a:lnTo>
                  <a:lnTo>
                    <a:pt x="300" y="217"/>
                  </a:ln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42"/>
            <p:cNvSpPr/>
            <p:nvPr/>
          </p:nvSpPr>
          <p:spPr>
            <a:xfrm>
              <a:off x="471775" y="2250700"/>
              <a:ext cx="7525" cy="13975"/>
            </a:xfrm>
            <a:custGeom>
              <a:rect b="b" l="l" r="r" t="t"/>
              <a:pathLst>
                <a:path extrusionOk="0" h="559" w="301">
                  <a:moveTo>
                    <a:pt x="0" y="1"/>
                  </a:moveTo>
                  <a:lnTo>
                    <a:pt x="42" y="559"/>
                  </a:lnTo>
                  <a:cubicBezTo>
                    <a:pt x="94" y="559"/>
                    <a:pt x="135" y="518"/>
                    <a:pt x="135" y="518"/>
                  </a:cubicBezTo>
                  <a:cubicBezTo>
                    <a:pt x="176" y="518"/>
                    <a:pt x="176" y="518"/>
                    <a:pt x="176" y="476"/>
                  </a:cubicBezTo>
                  <a:cubicBezTo>
                    <a:pt x="259" y="435"/>
                    <a:pt x="300" y="342"/>
                    <a:pt x="300" y="259"/>
                  </a:cubicBezTo>
                  <a:cubicBezTo>
                    <a:pt x="300" y="135"/>
                    <a:pt x="176"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42"/>
            <p:cNvSpPr/>
            <p:nvPr/>
          </p:nvSpPr>
          <p:spPr>
            <a:xfrm>
              <a:off x="539750" y="2314300"/>
              <a:ext cx="13975" cy="7500"/>
            </a:xfrm>
            <a:custGeom>
              <a:rect b="b" l="l" r="r" t="t"/>
              <a:pathLst>
                <a:path extrusionOk="0" h="300" w="559">
                  <a:moveTo>
                    <a:pt x="259" y="0"/>
                  </a:moveTo>
                  <a:cubicBezTo>
                    <a:pt x="166" y="0"/>
                    <a:pt x="125" y="41"/>
                    <a:pt x="83" y="124"/>
                  </a:cubicBezTo>
                  <a:cubicBezTo>
                    <a:pt x="42" y="176"/>
                    <a:pt x="1" y="217"/>
                    <a:pt x="1" y="300"/>
                  </a:cubicBezTo>
                  <a:lnTo>
                    <a:pt x="559" y="259"/>
                  </a:lnTo>
                  <a:cubicBezTo>
                    <a:pt x="559" y="124"/>
                    <a:pt x="425" y="41"/>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42"/>
            <p:cNvSpPr/>
            <p:nvPr/>
          </p:nvSpPr>
          <p:spPr>
            <a:xfrm>
              <a:off x="534325" y="2245275"/>
              <a:ext cx="13975" cy="13975"/>
            </a:xfrm>
            <a:custGeom>
              <a:rect b="b" l="l" r="r" t="t"/>
              <a:pathLst>
                <a:path extrusionOk="0" h="559" w="559">
                  <a:moveTo>
                    <a:pt x="259" y="1"/>
                  </a:moveTo>
                  <a:cubicBezTo>
                    <a:pt x="125" y="1"/>
                    <a:pt x="1" y="135"/>
                    <a:pt x="1" y="300"/>
                  </a:cubicBezTo>
                  <a:cubicBezTo>
                    <a:pt x="42" y="476"/>
                    <a:pt x="176" y="559"/>
                    <a:pt x="300" y="559"/>
                  </a:cubicBezTo>
                  <a:cubicBezTo>
                    <a:pt x="476" y="559"/>
                    <a:pt x="559" y="435"/>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42"/>
            <p:cNvSpPr/>
            <p:nvPr/>
          </p:nvSpPr>
          <p:spPr>
            <a:xfrm>
              <a:off x="496600" y="2212975"/>
              <a:ext cx="15000" cy="13975"/>
            </a:xfrm>
            <a:custGeom>
              <a:rect b="b" l="l" r="r" t="t"/>
              <a:pathLst>
                <a:path extrusionOk="0" h="559" w="600">
                  <a:moveTo>
                    <a:pt x="300" y="0"/>
                  </a:moveTo>
                  <a:cubicBezTo>
                    <a:pt x="134" y="42"/>
                    <a:pt x="0" y="176"/>
                    <a:pt x="41" y="300"/>
                  </a:cubicBezTo>
                  <a:cubicBezTo>
                    <a:pt x="41" y="476"/>
                    <a:pt x="176" y="558"/>
                    <a:pt x="341" y="558"/>
                  </a:cubicBezTo>
                  <a:cubicBezTo>
                    <a:pt x="476" y="558"/>
                    <a:pt x="600" y="434"/>
                    <a:pt x="600" y="259"/>
                  </a:cubicBezTo>
                  <a:cubicBezTo>
                    <a:pt x="558" y="135"/>
                    <a:pt x="43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42"/>
            <p:cNvSpPr/>
            <p:nvPr/>
          </p:nvSpPr>
          <p:spPr>
            <a:xfrm>
              <a:off x="502025" y="2282825"/>
              <a:ext cx="15000" cy="13350"/>
            </a:xfrm>
            <a:custGeom>
              <a:rect b="b" l="l" r="r" t="t"/>
              <a:pathLst>
                <a:path extrusionOk="0" h="534" w="600">
                  <a:moveTo>
                    <a:pt x="352" y="0"/>
                  </a:moveTo>
                  <a:cubicBezTo>
                    <a:pt x="335" y="0"/>
                    <a:pt x="318" y="3"/>
                    <a:pt x="300" y="8"/>
                  </a:cubicBezTo>
                  <a:cubicBezTo>
                    <a:pt x="124" y="8"/>
                    <a:pt x="0" y="142"/>
                    <a:pt x="42" y="308"/>
                  </a:cubicBezTo>
                  <a:cubicBezTo>
                    <a:pt x="42" y="424"/>
                    <a:pt x="142" y="533"/>
                    <a:pt x="277" y="533"/>
                  </a:cubicBezTo>
                  <a:cubicBezTo>
                    <a:pt x="298" y="533"/>
                    <a:pt x="319" y="531"/>
                    <a:pt x="341" y="525"/>
                  </a:cubicBezTo>
                  <a:cubicBezTo>
                    <a:pt x="476" y="525"/>
                    <a:pt x="600" y="401"/>
                    <a:pt x="558" y="267"/>
                  </a:cubicBezTo>
                  <a:cubicBezTo>
                    <a:pt x="558" y="114"/>
                    <a:pt x="465" y="0"/>
                    <a:pt x="3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42"/>
            <p:cNvSpPr/>
            <p:nvPr/>
          </p:nvSpPr>
          <p:spPr>
            <a:xfrm>
              <a:off x="566625" y="2207550"/>
              <a:ext cx="14000" cy="14425"/>
            </a:xfrm>
            <a:custGeom>
              <a:rect b="b" l="l" r="r" t="t"/>
              <a:pathLst>
                <a:path extrusionOk="0" h="577" w="560">
                  <a:moveTo>
                    <a:pt x="259" y="0"/>
                  </a:moveTo>
                  <a:cubicBezTo>
                    <a:pt x="84" y="52"/>
                    <a:pt x="1" y="176"/>
                    <a:pt x="1" y="310"/>
                  </a:cubicBezTo>
                  <a:cubicBezTo>
                    <a:pt x="1" y="455"/>
                    <a:pt x="96" y="576"/>
                    <a:pt x="238" y="576"/>
                  </a:cubicBezTo>
                  <a:cubicBezTo>
                    <a:pt x="258" y="576"/>
                    <a:pt x="279" y="574"/>
                    <a:pt x="301" y="569"/>
                  </a:cubicBezTo>
                  <a:cubicBezTo>
                    <a:pt x="435" y="569"/>
                    <a:pt x="559" y="434"/>
                    <a:pt x="559" y="259"/>
                  </a:cubicBezTo>
                  <a:cubicBezTo>
                    <a:pt x="559" y="13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42"/>
            <p:cNvSpPr/>
            <p:nvPr/>
          </p:nvSpPr>
          <p:spPr>
            <a:xfrm>
              <a:off x="572075" y="2277400"/>
              <a:ext cx="13975" cy="14175"/>
            </a:xfrm>
            <a:custGeom>
              <a:rect b="b" l="l" r="r" t="t"/>
              <a:pathLst>
                <a:path extrusionOk="0" h="567" w="559">
                  <a:moveTo>
                    <a:pt x="305" y="0"/>
                  </a:moveTo>
                  <a:cubicBezTo>
                    <a:pt x="289" y="0"/>
                    <a:pt x="274" y="3"/>
                    <a:pt x="258" y="8"/>
                  </a:cubicBezTo>
                  <a:cubicBezTo>
                    <a:pt x="83" y="8"/>
                    <a:pt x="0" y="142"/>
                    <a:pt x="0" y="308"/>
                  </a:cubicBezTo>
                  <a:cubicBezTo>
                    <a:pt x="0" y="442"/>
                    <a:pt x="124" y="566"/>
                    <a:pt x="300" y="566"/>
                  </a:cubicBezTo>
                  <a:cubicBezTo>
                    <a:pt x="424" y="525"/>
                    <a:pt x="558" y="401"/>
                    <a:pt x="558" y="266"/>
                  </a:cubicBezTo>
                  <a:cubicBezTo>
                    <a:pt x="522" y="121"/>
                    <a:pt x="414" y="0"/>
                    <a:pt x="30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42"/>
            <p:cNvSpPr/>
            <p:nvPr/>
          </p:nvSpPr>
          <p:spPr>
            <a:xfrm>
              <a:off x="467650" y="2188150"/>
              <a:ext cx="6475" cy="7775"/>
            </a:xfrm>
            <a:custGeom>
              <a:rect b="b" l="l" r="r" t="t"/>
              <a:pathLst>
                <a:path extrusionOk="0" h="311" w="259">
                  <a:moveTo>
                    <a:pt x="0" y="1"/>
                  </a:moveTo>
                  <a:lnTo>
                    <a:pt x="0" y="311"/>
                  </a:lnTo>
                  <a:lnTo>
                    <a:pt x="41" y="259"/>
                  </a:lnTo>
                  <a:cubicBezTo>
                    <a:pt x="165" y="259"/>
                    <a:pt x="259" y="135"/>
                    <a:pt x="259" y="52"/>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42"/>
            <p:cNvSpPr/>
            <p:nvPr/>
          </p:nvSpPr>
          <p:spPr>
            <a:xfrm>
              <a:off x="528900" y="2182975"/>
              <a:ext cx="15025" cy="7525"/>
            </a:xfrm>
            <a:custGeom>
              <a:rect b="b" l="l" r="r" t="t"/>
              <a:pathLst>
                <a:path extrusionOk="0" h="301" w="601">
                  <a:moveTo>
                    <a:pt x="559" y="1"/>
                  </a:moveTo>
                  <a:lnTo>
                    <a:pt x="0" y="42"/>
                  </a:lnTo>
                  <a:lnTo>
                    <a:pt x="42" y="84"/>
                  </a:lnTo>
                  <a:cubicBezTo>
                    <a:pt x="42" y="208"/>
                    <a:pt x="176" y="301"/>
                    <a:pt x="300" y="301"/>
                  </a:cubicBezTo>
                  <a:cubicBezTo>
                    <a:pt x="476" y="259"/>
                    <a:pt x="600"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42"/>
            <p:cNvSpPr/>
            <p:nvPr/>
          </p:nvSpPr>
          <p:spPr>
            <a:xfrm>
              <a:off x="608500" y="2308850"/>
              <a:ext cx="7775" cy="7525"/>
            </a:xfrm>
            <a:custGeom>
              <a:rect b="b" l="l" r="r" t="t"/>
              <a:pathLst>
                <a:path extrusionOk="0" h="301" w="311">
                  <a:moveTo>
                    <a:pt x="259" y="1"/>
                  </a:moveTo>
                  <a:cubicBezTo>
                    <a:pt x="218" y="42"/>
                    <a:pt x="177" y="42"/>
                    <a:pt x="135" y="84"/>
                  </a:cubicBezTo>
                  <a:cubicBezTo>
                    <a:pt x="94" y="135"/>
                    <a:pt x="53" y="177"/>
                    <a:pt x="53" y="259"/>
                  </a:cubicBezTo>
                  <a:cubicBezTo>
                    <a:pt x="1" y="259"/>
                    <a:pt x="1" y="301"/>
                    <a:pt x="1" y="301"/>
                  </a:cubicBezTo>
                  <a:lnTo>
                    <a:pt x="311" y="30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42"/>
            <p:cNvSpPr/>
            <p:nvPr/>
          </p:nvSpPr>
          <p:spPr>
            <a:xfrm>
              <a:off x="603350" y="2239850"/>
              <a:ext cx="8550" cy="14250"/>
            </a:xfrm>
            <a:custGeom>
              <a:rect b="b" l="l" r="r" t="t"/>
              <a:pathLst>
                <a:path extrusionOk="0" h="570" w="342">
                  <a:moveTo>
                    <a:pt x="300" y="0"/>
                  </a:moveTo>
                  <a:cubicBezTo>
                    <a:pt x="207" y="0"/>
                    <a:pt x="165" y="52"/>
                    <a:pt x="124" y="93"/>
                  </a:cubicBezTo>
                  <a:cubicBezTo>
                    <a:pt x="41" y="135"/>
                    <a:pt x="0" y="218"/>
                    <a:pt x="41" y="311"/>
                  </a:cubicBezTo>
                  <a:cubicBezTo>
                    <a:pt x="41" y="435"/>
                    <a:pt x="124" y="517"/>
                    <a:pt x="207" y="569"/>
                  </a:cubicBezTo>
                  <a:lnTo>
                    <a:pt x="341" y="569"/>
                  </a:ln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42"/>
            <p:cNvSpPr/>
            <p:nvPr/>
          </p:nvSpPr>
          <p:spPr>
            <a:xfrm>
              <a:off x="598950" y="2177550"/>
              <a:ext cx="7525" cy="7525"/>
            </a:xfrm>
            <a:custGeom>
              <a:rect b="b" l="l" r="r" t="t"/>
              <a:pathLst>
                <a:path extrusionOk="0" h="301" w="301">
                  <a:moveTo>
                    <a:pt x="259" y="1"/>
                  </a:moveTo>
                  <a:lnTo>
                    <a:pt x="0" y="42"/>
                  </a:lnTo>
                  <a:cubicBezTo>
                    <a:pt x="0" y="125"/>
                    <a:pt x="42" y="218"/>
                    <a:pt x="124" y="259"/>
                  </a:cubicBezTo>
                  <a:cubicBezTo>
                    <a:pt x="176" y="301"/>
                    <a:pt x="217"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42"/>
            <p:cNvSpPr/>
            <p:nvPr/>
          </p:nvSpPr>
          <p:spPr>
            <a:xfrm>
              <a:off x="338400" y="2330325"/>
              <a:ext cx="7525" cy="6475"/>
            </a:xfrm>
            <a:custGeom>
              <a:rect b="b" l="l" r="r" t="t"/>
              <a:pathLst>
                <a:path extrusionOk="0" h="259" w="301">
                  <a:moveTo>
                    <a:pt x="1" y="0"/>
                  </a:moveTo>
                  <a:lnTo>
                    <a:pt x="42" y="259"/>
                  </a:lnTo>
                  <a:lnTo>
                    <a:pt x="300" y="259"/>
                  </a:lnTo>
                  <a:cubicBezTo>
                    <a:pt x="300" y="93"/>
                    <a:pt x="166"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42"/>
            <p:cNvSpPr/>
            <p:nvPr/>
          </p:nvSpPr>
          <p:spPr>
            <a:xfrm>
              <a:off x="332975" y="2261550"/>
              <a:ext cx="8550" cy="14000"/>
            </a:xfrm>
            <a:custGeom>
              <a:rect b="b" l="l" r="r" t="t"/>
              <a:pathLst>
                <a:path extrusionOk="0" h="560" w="342">
                  <a:moveTo>
                    <a:pt x="0" y="1"/>
                  </a:moveTo>
                  <a:lnTo>
                    <a:pt x="42" y="559"/>
                  </a:lnTo>
                  <a:cubicBezTo>
                    <a:pt x="83" y="559"/>
                    <a:pt x="124" y="518"/>
                    <a:pt x="166" y="518"/>
                  </a:cubicBezTo>
                  <a:lnTo>
                    <a:pt x="218" y="477"/>
                  </a:lnTo>
                  <a:cubicBezTo>
                    <a:pt x="300" y="425"/>
                    <a:pt x="342" y="342"/>
                    <a:pt x="300" y="259"/>
                  </a:cubicBezTo>
                  <a:cubicBezTo>
                    <a:pt x="300" y="166"/>
                    <a:pt x="300" y="125"/>
                    <a:pt x="259" y="84"/>
                  </a:cubicBezTo>
                  <a:lnTo>
                    <a:pt x="218" y="42"/>
                  </a:lnTo>
                  <a:cubicBezTo>
                    <a:pt x="166" y="1"/>
                    <a:pt x="124" y="1"/>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42"/>
            <p:cNvSpPr/>
            <p:nvPr/>
          </p:nvSpPr>
          <p:spPr>
            <a:xfrm>
              <a:off x="400700" y="2325150"/>
              <a:ext cx="15275" cy="7525"/>
            </a:xfrm>
            <a:custGeom>
              <a:rect b="b" l="l" r="r" t="t"/>
              <a:pathLst>
                <a:path extrusionOk="0" h="301" w="611">
                  <a:moveTo>
                    <a:pt x="300" y="0"/>
                  </a:moveTo>
                  <a:cubicBezTo>
                    <a:pt x="135" y="0"/>
                    <a:pt x="0" y="124"/>
                    <a:pt x="42" y="300"/>
                  </a:cubicBezTo>
                  <a:lnTo>
                    <a:pt x="610" y="259"/>
                  </a:lnTo>
                  <a:cubicBezTo>
                    <a:pt x="559" y="166"/>
                    <a:pt x="517" y="83"/>
                    <a:pt x="434" y="42"/>
                  </a:cubicBezTo>
                  <a:cubicBezTo>
                    <a:pt x="393" y="0"/>
                    <a:pt x="352"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42"/>
            <p:cNvSpPr/>
            <p:nvPr/>
          </p:nvSpPr>
          <p:spPr>
            <a:xfrm>
              <a:off x="395275" y="2256125"/>
              <a:ext cx="15275" cy="14000"/>
            </a:xfrm>
            <a:custGeom>
              <a:rect b="b" l="l" r="r" t="t"/>
              <a:pathLst>
                <a:path extrusionOk="0" h="560" w="611">
                  <a:moveTo>
                    <a:pt x="310" y="1"/>
                  </a:moveTo>
                  <a:cubicBezTo>
                    <a:pt x="135" y="1"/>
                    <a:pt x="0" y="125"/>
                    <a:pt x="52" y="301"/>
                  </a:cubicBezTo>
                  <a:cubicBezTo>
                    <a:pt x="52" y="435"/>
                    <a:pt x="176" y="559"/>
                    <a:pt x="352" y="559"/>
                  </a:cubicBezTo>
                  <a:cubicBezTo>
                    <a:pt x="476" y="518"/>
                    <a:pt x="610" y="383"/>
                    <a:pt x="610" y="259"/>
                  </a:cubicBezTo>
                  <a:cubicBezTo>
                    <a:pt x="569" y="84"/>
                    <a:pt x="434"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42"/>
            <p:cNvSpPr/>
            <p:nvPr/>
          </p:nvSpPr>
          <p:spPr>
            <a:xfrm>
              <a:off x="358825" y="2223825"/>
              <a:ext cx="13975" cy="13975"/>
            </a:xfrm>
            <a:custGeom>
              <a:rect b="b" l="l" r="r" t="t"/>
              <a:pathLst>
                <a:path extrusionOk="0" h="559" w="559">
                  <a:moveTo>
                    <a:pt x="259" y="0"/>
                  </a:moveTo>
                  <a:cubicBezTo>
                    <a:pt x="124" y="0"/>
                    <a:pt x="0" y="124"/>
                    <a:pt x="0" y="300"/>
                  </a:cubicBezTo>
                  <a:cubicBezTo>
                    <a:pt x="0" y="476"/>
                    <a:pt x="166" y="559"/>
                    <a:pt x="300" y="559"/>
                  </a:cubicBezTo>
                  <a:cubicBezTo>
                    <a:pt x="476" y="559"/>
                    <a:pt x="559" y="435"/>
                    <a:pt x="559" y="259"/>
                  </a:cubicBezTo>
                  <a:cubicBezTo>
                    <a:pt x="559" y="124"/>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42"/>
            <p:cNvSpPr/>
            <p:nvPr/>
          </p:nvSpPr>
          <p:spPr>
            <a:xfrm>
              <a:off x="364250" y="2292825"/>
              <a:ext cx="13975" cy="14175"/>
            </a:xfrm>
            <a:custGeom>
              <a:rect b="b" l="l" r="r" t="t"/>
              <a:pathLst>
                <a:path extrusionOk="0" h="567" w="559">
                  <a:moveTo>
                    <a:pt x="259" y="1"/>
                  </a:moveTo>
                  <a:cubicBezTo>
                    <a:pt x="83" y="42"/>
                    <a:pt x="0" y="166"/>
                    <a:pt x="0" y="301"/>
                  </a:cubicBezTo>
                  <a:cubicBezTo>
                    <a:pt x="0" y="446"/>
                    <a:pt x="96" y="567"/>
                    <a:pt x="237" y="567"/>
                  </a:cubicBezTo>
                  <a:cubicBezTo>
                    <a:pt x="257" y="567"/>
                    <a:pt x="278" y="564"/>
                    <a:pt x="300" y="559"/>
                  </a:cubicBezTo>
                  <a:cubicBezTo>
                    <a:pt x="466" y="559"/>
                    <a:pt x="559" y="425"/>
                    <a:pt x="559" y="259"/>
                  </a:cubicBezTo>
                  <a:cubicBezTo>
                    <a:pt x="559"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42"/>
            <p:cNvSpPr/>
            <p:nvPr/>
          </p:nvSpPr>
          <p:spPr>
            <a:xfrm>
              <a:off x="427575" y="2218400"/>
              <a:ext cx="15275" cy="13975"/>
            </a:xfrm>
            <a:custGeom>
              <a:rect b="b" l="l" r="r" t="t"/>
              <a:pathLst>
                <a:path extrusionOk="0" h="559" w="611">
                  <a:moveTo>
                    <a:pt x="259" y="0"/>
                  </a:moveTo>
                  <a:cubicBezTo>
                    <a:pt x="135" y="42"/>
                    <a:pt x="1" y="176"/>
                    <a:pt x="1" y="300"/>
                  </a:cubicBezTo>
                  <a:cubicBezTo>
                    <a:pt x="52" y="476"/>
                    <a:pt x="176" y="559"/>
                    <a:pt x="311" y="559"/>
                  </a:cubicBezTo>
                  <a:cubicBezTo>
                    <a:pt x="476" y="559"/>
                    <a:pt x="611" y="435"/>
                    <a:pt x="569" y="259"/>
                  </a:cubicBezTo>
                  <a:cubicBezTo>
                    <a:pt x="56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42"/>
            <p:cNvSpPr/>
            <p:nvPr/>
          </p:nvSpPr>
          <p:spPr>
            <a:xfrm>
              <a:off x="433000" y="2288250"/>
              <a:ext cx="13975" cy="13350"/>
            </a:xfrm>
            <a:custGeom>
              <a:rect b="b" l="l" r="r" t="t"/>
              <a:pathLst>
                <a:path extrusionOk="0" h="534" w="559">
                  <a:moveTo>
                    <a:pt x="326" y="0"/>
                  </a:moveTo>
                  <a:cubicBezTo>
                    <a:pt x="305" y="0"/>
                    <a:pt x="283" y="3"/>
                    <a:pt x="259" y="8"/>
                  </a:cubicBezTo>
                  <a:cubicBezTo>
                    <a:pt x="135" y="8"/>
                    <a:pt x="1" y="132"/>
                    <a:pt x="1" y="267"/>
                  </a:cubicBezTo>
                  <a:cubicBezTo>
                    <a:pt x="37" y="419"/>
                    <a:pt x="143" y="533"/>
                    <a:pt x="251" y="533"/>
                  </a:cubicBezTo>
                  <a:cubicBezTo>
                    <a:pt x="268" y="533"/>
                    <a:pt x="284" y="531"/>
                    <a:pt x="300" y="525"/>
                  </a:cubicBezTo>
                  <a:cubicBezTo>
                    <a:pt x="476" y="525"/>
                    <a:pt x="559" y="391"/>
                    <a:pt x="559" y="225"/>
                  </a:cubicBezTo>
                  <a:cubicBezTo>
                    <a:pt x="559" y="109"/>
                    <a:pt x="466"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42"/>
            <p:cNvSpPr/>
            <p:nvPr/>
          </p:nvSpPr>
          <p:spPr>
            <a:xfrm>
              <a:off x="328575" y="2197975"/>
              <a:ext cx="7525" cy="7525"/>
            </a:xfrm>
            <a:custGeom>
              <a:rect b="b" l="l" r="r" t="t"/>
              <a:pathLst>
                <a:path extrusionOk="0" h="301" w="301">
                  <a:moveTo>
                    <a:pt x="259" y="1"/>
                  </a:moveTo>
                  <a:lnTo>
                    <a:pt x="1" y="42"/>
                  </a:lnTo>
                  <a:lnTo>
                    <a:pt x="42" y="300"/>
                  </a:lnTo>
                  <a:lnTo>
                    <a:pt x="83" y="300"/>
                  </a:lnTo>
                  <a:cubicBezTo>
                    <a:pt x="218" y="259"/>
                    <a:pt x="300"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42"/>
            <p:cNvSpPr/>
            <p:nvPr/>
          </p:nvSpPr>
          <p:spPr>
            <a:xfrm>
              <a:off x="391125" y="2192550"/>
              <a:ext cx="14000" cy="7525"/>
            </a:xfrm>
            <a:custGeom>
              <a:rect b="b" l="l" r="r" t="t"/>
              <a:pathLst>
                <a:path extrusionOk="0" h="301" w="560">
                  <a:moveTo>
                    <a:pt x="559" y="0"/>
                  </a:moveTo>
                  <a:lnTo>
                    <a:pt x="1" y="42"/>
                  </a:lnTo>
                  <a:cubicBezTo>
                    <a:pt x="1" y="176"/>
                    <a:pt x="83" y="259"/>
                    <a:pt x="166" y="300"/>
                  </a:cubicBezTo>
                  <a:lnTo>
                    <a:pt x="342" y="300"/>
                  </a:lnTo>
                  <a:cubicBezTo>
                    <a:pt x="476" y="259"/>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42"/>
            <p:cNvSpPr/>
            <p:nvPr/>
          </p:nvSpPr>
          <p:spPr>
            <a:xfrm>
              <a:off x="470750" y="2319725"/>
              <a:ext cx="6475" cy="7525"/>
            </a:xfrm>
            <a:custGeom>
              <a:rect b="b" l="l" r="r" t="t"/>
              <a:pathLst>
                <a:path extrusionOk="0" h="301" w="259">
                  <a:moveTo>
                    <a:pt x="259" y="0"/>
                  </a:moveTo>
                  <a:cubicBezTo>
                    <a:pt x="217" y="0"/>
                    <a:pt x="135" y="42"/>
                    <a:pt x="83" y="83"/>
                  </a:cubicBezTo>
                  <a:lnTo>
                    <a:pt x="41" y="83"/>
                  </a:lnTo>
                  <a:cubicBezTo>
                    <a:pt x="0" y="166"/>
                    <a:pt x="0" y="217"/>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42"/>
            <p:cNvSpPr/>
            <p:nvPr/>
          </p:nvSpPr>
          <p:spPr>
            <a:xfrm>
              <a:off x="465325" y="2250700"/>
              <a:ext cx="7500" cy="13975"/>
            </a:xfrm>
            <a:custGeom>
              <a:rect b="b" l="l" r="r" t="t"/>
              <a:pathLst>
                <a:path extrusionOk="0" h="559" w="300">
                  <a:moveTo>
                    <a:pt x="258" y="1"/>
                  </a:moveTo>
                  <a:cubicBezTo>
                    <a:pt x="217" y="1"/>
                    <a:pt x="134" y="42"/>
                    <a:pt x="93" y="42"/>
                  </a:cubicBezTo>
                  <a:cubicBezTo>
                    <a:pt x="41" y="135"/>
                    <a:pt x="0" y="218"/>
                    <a:pt x="0" y="301"/>
                  </a:cubicBezTo>
                  <a:cubicBezTo>
                    <a:pt x="0" y="435"/>
                    <a:pt x="93" y="518"/>
                    <a:pt x="176" y="518"/>
                  </a:cubicBezTo>
                  <a:cubicBezTo>
                    <a:pt x="217" y="559"/>
                    <a:pt x="258" y="559"/>
                    <a:pt x="300" y="559"/>
                  </a:cubicBezTo>
                  <a:lnTo>
                    <a:pt x="258"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42"/>
            <p:cNvSpPr/>
            <p:nvPr/>
          </p:nvSpPr>
          <p:spPr>
            <a:xfrm>
              <a:off x="459875" y="2188150"/>
              <a:ext cx="7800" cy="7775"/>
            </a:xfrm>
            <a:custGeom>
              <a:rect b="b" l="l" r="r" t="t"/>
              <a:pathLst>
                <a:path extrusionOk="0" h="311" w="312">
                  <a:moveTo>
                    <a:pt x="311" y="1"/>
                  </a:moveTo>
                  <a:lnTo>
                    <a:pt x="1" y="52"/>
                  </a:lnTo>
                  <a:cubicBezTo>
                    <a:pt x="1" y="135"/>
                    <a:pt x="94" y="218"/>
                    <a:pt x="135" y="259"/>
                  </a:cubicBezTo>
                  <a:cubicBezTo>
                    <a:pt x="177" y="259"/>
                    <a:pt x="259" y="311"/>
                    <a:pt x="311" y="311"/>
                  </a:cubicBezTo>
                  <a:lnTo>
                    <a:pt x="31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42"/>
            <p:cNvSpPr/>
            <p:nvPr/>
          </p:nvSpPr>
          <p:spPr>
            <a:xfrm>
              <a:off x="293175" y="2229250"/>
              <a:ext cx="10625" cy="13975"/>
            </a:xfrm>
            <a:custGeom>
              <a:rect b="b" l="l" r="r" t="t"/>
              <a:pathLst>
                <a:path extrusionOk="0" h="559" w="425">
                  <a:moveTo>
                    <a:pt x="124" y="1"/>
                  </a:moveTo>
                  <a:cubicBezTo>
                    <a:pt x="83" y="1"/>
                    <a:pt x="42" y="1"/>
                    <a:pt x="42" y="42"/>
                  </a:cubicBezTo>
                  <a:lnTo>
                    <a:pt x="0" y="517"/>
                  </a:lnTo>
                  <a:cubicBezTo>
                    <a:pt x="42" y="559"/>
                    <a:pt x="124" y="559"/>
                    <a:pt x="166" y="559"/>
                  </a:cubicBezTo>
                  <a:cubicBezTo>
                    <a:pt x="300" y="559"/>
                    <a:pt x="424" y="424"/>
                    <a:pt x="424" y="259"/>
                  </a:cubicBezTo>
                  <a:cubicBezTo>
                    <a:pt x="383" y="83"/>
                    <a:pt x="259" y="1"/>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42"/>
            <p:cNvSpPr/>
            <p:nvPr/>
          </p:nvSpPr>
          <p:spPr>
            <a:xfrm>
              <a:off x="295225" y="2298000"/>
              <a:ext cx="14000" cy="14250"/>
            </a:xfrm>
            <a:custGeom>
              <a:rect b="b" l="l" r="r" t="t"/>
              <a:pathLst>
                <a:path extrusionOk="0" h="570" w="560">
                  <a:moveTo>
                    <a:pt x="259" y="1"/>
                  </a:moveTo>
                  <a:cubicBezTo>
                    <a:pt x="84" y="52"/>
                    <a:pt x="1" y="176"/>
                    <a:pt x="1" y="311"/>
                  </a:cubicBezTo>
                  <a:cubicBezTo>
                    <a:pt x="1" y="476"/>
                    <a:pt x="125" y="569"/>
                    <a:pt x="301" y="569"/>
                  </a:cubicBezTo>
                  <a:cubicBezTo>
                    <a:pt x="435" y="569"/>
                    <a:pt x="559" y="435"/>
                    <a:pt x="559" y="259"/>
                  </a:cubicBezTo>
                  <a:cubicBezTo>
                    <a:pt x="518" y="13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42"/>
            <p:cNvSpPr/>
            <p:nvPr/>
          </p:nvSpPr>
          <p:spPr>
            <a:xfrm>
              <a:off x="331950" y="2330325"/>
              <a:ext cx="7500" cy="7775"/>
            </a:xfrm>
            <a:custGeom>
              <a:rect b="b" l="l" r="r" t="t"/>
              <a:pathLst>
                <a:path extrusionOk="0" h="311" w="300">
                  <a:moveTo>
                    <a:pt x="259" y="0"/>
                  </a:moveTo>
                  <a:cubicBezTo>
                    <a:pt x="207" y="0"/>
                    <a:pt x="165" y="52"/>
                    <a:pt x="124" y="52"/>
                  </a:cubicBezTo>
                  <a:cubicBezTo>
                    <a:pt x="41" y="93"/>
                    <a:pt x="41" y="176"/>
                    <a:pt x="0" y="259"/>
                  </a:cubicBezTo>
                  <a:lnTo>
                    <a:pt x="0" y="310"/>
                  </a:ln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42"/>
            <p:cNvSpPr/>
            <p:nvPr/>
          </p:nvSpPr>
          <p:spPr>
            <a:xfrm>
              <a:off x="326500" y="2261550"/>
              <a:ext cx="7525" cy="14000"/>
            </a:xfrm>
            <a:custGeom>
              <a:rect b="b" l="l" r="r" t="t"/>
              <a:pathLst>
                <a:path extrusionOk="0" h="560" w="301">
                  <a:moveTo>
                    <a:pt x="218" y="1"/>
                  </a:moveTo>
                  <a:cubicBezTo>
                    <a:pt x="84" y="42"/>
                    <a:pt x="1" y="166"/>
                    <a:pt x="1" y="301"/>
                  </a:cubicBezTo>
                  <a:cubicBezTo>
                    <a:pt x="42" y="383"/>
                    <a:pt x="84" y="477"/>
                    <a:pt x="218" y="518"/>
                  </a:cubicBezTo>
                  <a:cubicBezTo>
                    <a:pt x="259" y="559"/>
                    <a:pt x="301" y="559"/>
                    <a:pt x="301"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42"/>
            <p:cNvSpPr/>
            <p:nvPr/>
          </p:nvSpPr>
          <p:spPr>
            <a:xfrm>
              <a:off x="322125" y="2199000"/>
              <a:ext cx="7525" cy="6500"/>
            </a:xfrm>
            <a:custGeom>
              <a:rect b="b" l="l" r="r" t="t"/>
              <a:pathLst>
                <a:path extrusionOk="0" h="260" w="301">
                  <a:moveTo>
                    <a:pt x="0" y="1"/>
                  </a:moveTo>
                  <a:lnTo>
                    <a:pt x="0" y="84"/>
                  </a:lnTo>
                  <a:cubicBezTo>
                    <a:pt x="0" y="135"/>
                    <a:pt x="42" y="218"/>
                    <a:pt x="135" y="218"/>
                  </a:cubicBezTo>
                  <a:cubicBezTo>
                    <a:pt x="176" y="259"/>
                    <a:pt x="217" y="259"/>
                    <a:pt x="300"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42"/>
            <p:cNvSpPr/>
            <p:nvPr/>
          </p:nvSpPr>
          <p:spPr>
            <a:xfrm>
              <a:off x="605400" y="2171100"/>
              <a:ext cx="7525" cy="6475"/>
            </a:xfrm>
            <a:custGeom>
              <a:rect b="b" l="l" r="r" t="t"/>
              <a:pathLst>
                <a:path extrusionOk="0" h="259" w="301">
                  <a:moveTo>
                    <a:pt x="1" y="0"/>
                  </a:moveTo>
                  <a:lnTo>
                    <a:pt x="1" y="259"/>
                  </a:lnTo>
                  <a:lnTo>
                    <a:pt x="301" y="259"/>
                  </a:lnTo>
                  <a:cubicBezTo>
                    <a:pt x="259" y="83"/>
                    <a:pt x="12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42"/>
            <p:cNvSpPr/>
            <p:nvPr/>
          </p:nvSpPr>
          <p:spPr>
            <a:xfrm>
              <a:off x="599975" y="2101875"/>
              <a:ext cx="7525" cy="13150"/>
            </a:xfrm>
            <a:custGeom>
              <a:rect b="b" l="l" r="r" t="t"/>
              <a:pathLst>
                <a:path extrusionOk="0" h="526" w="301">
                  <a:moveTo>
                    <a:pt x="53" y="1"/>
                  </a:moveTo>
                  <a:cubicBezTo>
                    <a:pt x="36" y="1"/>
                    <a:pt x="18" y="3"/>
                    <a:pt x="1" y="9"/>
                  </a:cubicBezTo>
                  <a:lnTo>
                    <a:pt x="42" y="526"/>
                  </a:lnTo>
                  <a:cubicBezTo>
                    <a:pt x="176" y="526"/>
                    <a:pt x="300" y="402"/>
                    <a:pt x="300" y="267"/>
                  </a:cubicBezTo>
                  <a:cubicBezTo>
                    <a:pt x="265" y="114"/>
                    <a:pt x="166" y="1"/>
                    <a:pt x="5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42"/>
            <p:cNvSpPr/>
            <p:nvPr/>
          </p:nvSpPr>
          <p:spPr>
            <a:xfrm>
              <a:off x="667950" y="2165675"/>
              <a:ext cx="14000" cy="7500"/>
            </a:xfrm>
            <a:custGeom>
              <a:rect b="b" l="l" r="r" t="t"/>
              <a:pathLst>
                <a:path extrusionOk="0" h="300" w="560">
                  <a:moveTo>
                    <a:pt x="259" y="0"/>
                  </a:moveTo>
                  <a:cubicBezTo>
                    <a:pt x="84" y="0"/>
                    <a:pt x="1" y="124"/>
                    <a:pt x="1" y="300"/>
                  </a:cubicBezTo>
                  <a:lnTo>
                    <a:pt x="559" y="259"/>
                  </a:lnTo>
                  <a:cubicBezTo>
                    <a:pt x="559" y="176"/>
                    <a:pt x="466" y="83"/>
                    <a:pt x="425" y="41"/>
                  </a:cubicBezTo>
                  <a:cubicBezTo>
                    <a:pt x="383" y="0"/>
                    <a:pt x="30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42"/>
            <p:cNvSpPr/>
            <p:nvPr/>
          </p:nvSpPr>
          <p:spPr>
            <a:xfrm>
              <a:off x="630225" y="2133350"/>
              <a:ext cx="15000" cy="14000"/>
            </a:xfrm>
            <a:custGeom>
              <a:rect b="b" l="l" r="r" t="t"/>
              <a:pathLst>
                <a:path extrusionOk="0" h="560" w="600">
                  <a:moveTo>
                    <a:pt x="259" y="1"/>
                  </a:moveTo>
                  <a:cubicBezTo>
                    <a:pt x="124" y="42"/>
                    <a:pt x="0" y="177"/>
                    <a:pt x="0" y="301"/>
                  </a:cubicBezTo>
                  <a:cubicBezTo>
                    <a:pt x="42" y="476"/>
                    <a:pt x="166" y="559"/>
                    <a:pt x="300" y="559"/>
                  </a:cubicBezTo>
                  <a:cubicBezTo>
                    <a:pt x="476" y="559"/>
                    <a:pt x="600" y="435"/>
                    <a:pt x="559" y="259"/>
                  </a:cubicBezTo>
                  <a:cubicBezTo>
                    <a:pt x="559"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42"/>
            <p:cNvSpPr/>
            <p:nvPr/>
          </p:nvSpPr>
          <p:spPr>
            <a:xfrm>
              <a:off x="466350" y="2181300"/>
              <a:ext cx="7775" cy="6875"/>
            </a:xfrm>
            <a:custGeom>
              <a:rect b="b" l="l" r="r" t="t"/>
              <a:pathLst>
                <a:path extrusionOk="0" h="275" w="311">
                  <a:moveTo>
                    <a:pt x="72" y="0"/>
                  </a:moveTo>
                  <a:cubicBezTo>
                    <a:pt x="49" y="0"/>
                    <a:pt x="25" y="5"/>
                    <a:pt x="0" y="16"/>
                  </a:cubicBezTo>
                  <a:lnTo>
                    <a:pt x="52" y="275"/>
                  </a:lnTo>
                  <a:lnTo>
                    <a:pt x="311" y="275"/>
                  </a:lnTo>
                  <a:cubicBezTo>
                    <a:pt x="311" y="192"/>
                    <a:pt x="259" y="151"/>
                    <a:pt x="259" y="109"/>
                  </a:cubicBezTo>
                  <a:cubicBezTo>
                    <a:pt x="198" y="41"/>
                    <a:pt x="137" y="0"/>
                    <a:pt x="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42"/>
            <p:cNvSpPr/>
            <p:nvPr/>
          </p:nvSpPr>
          <p:spPr>
            <a:xfrm>
              <a:off x="461175" y="2111900"/>
              <a:ext cx="7525" cy="13975"/>
            </a:xfrm>
            <a:custGeom>
              <a:rect b="b" l="l" r="r" t="t"/>
              <a:pathLst>
                <a:path extrusionOk="0" h="559" w="301">
                  <a:moveTo>
                    <a:pt x="1" y="1"/>
                  </a:moveTo>
                  <a:lnTo>
                    <a:pt x="42" y="559"/>
                  </a:lnTo>
                  <a:cubicBezTo>
                    <a:pt x="207" y="559"/>
                    <a:pt x="300" y="425"/>
                    <a:pt x="300" y="259"/>
                  </a:cubicBezTo>
                  <a:cubicBezTo>
                    <a:pt x="300" y="125"/>
                    <a:pt x="16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42"/>
            <p:cNvSpPr/>
            <p:nvPr/>
          </p:nvSpPr>
          <p:spPr>
            <a:xfrm>
              <a:off x="528900" y="2176525"/>
              <a:ext cx="13975" cy="7525"/>
            </a:xfrm>
            <a:custGeom>
              <a:rect b="b" l="l" r="r" t="t"/>
              <a:pathLst>
                <a:path extrusionOk="0" h="301" w="559">
                  <a:moveTo>
                    <a:pt x="259" y="0"/>
                  </a:moveTo>
                  <a:cubicBezTo>
                    <a:pt x="218" y="0"/>
                    <a:pt x="135" y="42"/>
                    <a:pt x="83" y="83"/>
                  </a:cubicBezTo>
                  <a:cubicBezTo>
                    <a:pt x="42" y="124"/>
                    <a:pt x="0" y="207"/>
                    <a:pt x="0" y="300"/>
                  </a:cubicBezTo>
                  <a:lnTo>
                    <a:pt x="559" y="259"/>
                  </a:lnTo>
                  <a:cubicBezTo>
                    <a:pt x="559" y="124"/>
                    <a:pt x="476"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42"/>
            <p:cNvSpPr/>
            <p:nvPr/>
          </p:nvSpPr>
          <p:spPr>
            <a:xfrm>
              <a:off x="523475" y="2106475"/>
              <a:ext cx="15275" cy="14175"/>
            </a:xfrm>
            <a:custGeom>
              <a:rect b="b" l="l" r="r" t="t"/>
              <a:pathLst>
                <a:path extrusionOk="0" h="567" w="611">
                  <a:moveTo>
                    <a:pt x="259" y="1"/>
                  </a:moveTo>
                  <a:cubicBezTo>
                    <a:pt x="135" y="42"/>
                    <a:pt x="0" y="166"/>
                    <a:pt x="42" y="300"/>
                  </a:cubicBezTo>
                  <a:cubicBezTo>
                    <a:pt x="42" y="453"/>
                    <a:pt x="143" y="567"/>
                    <a:pt x="251" y="567"/>
                  </a:cubicBezTo>
                  <a:cubicBezTo>
                    <a:pt x="267" y="567"/>
                    <a:pt x="284" y="564"/>
                    <a:pt x="300" y="559"/>
                  </a:cubicBezTo>
                  <a:cubicBezTo>
                    <a:pt x="476" y="559"/>
                    <a:pt x="610" y="424"/>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42"/>
            <p:cNvSpPr/>
            <p:nvPr/>
          </p:nvSpPr>
          <p:spPr>
            <a:xfrm>
              <a:off x="487025" y="2075200"/>
              <a:ext cx="13975" cy="13975"/>
            </a:xfrm>
            <a:custGeom>
              <a:rect b="b" l="l" r="r" t="t"/>
              <a:pathLst>
                <a:path extrusionOk="0" h="559" w="559">
                  <a:moveTo>
                    <a:pt x="259" y="0"/>
                  </a:moveTo>
                  <a:cubicBezTo>
                    <a:pt x="83" y="0"/>
                    <a:pt x="0" y="125"/>
                    <a:pt x="0" y="300"/>
                  </a:cubicBezTo>
                  <a:cubicBezTo>
                    <a:pt x="0" y="435"/>
                    <a:pt x="125" y="559"/>
                    <a:pt x="300" y="559"/>
                  </a:cubicBezTo>
                  <a:cubicBezTo>
                    <a:pt x="424" y="517"/>
                    <a:pt x="559" y="383"/>
                    <a:pt x="559" y="259"/>
                  </a:cubicBezTo>
                  <a:cubicBezTo>
                    <a:pt x="559"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42"/>
            <p:cNvSpPr/>
            <p:nvPr/>
          </p:nvSpPr>
          <p:spPr>
            <a:xfrm>
              <a:off x="492200" y="2144200"/>
              <a:ext cx="14225" cy="14000"/>
            </a:xfrm>
            <a:custGeom>
              <a:rect b="b" l="l" r="r" t="t"/>
              <a:pathLst>
                <a:path extrusionOk="0" h="560" w="569">
                  <a:moveTo>
                    <a:pt x="259" y="1"/>
                  </a:moveTo>
                  <a:cubicBezTo>
                    <a:pt x="93" y="1"/>
                    <a:pt x="0" y="125"/>
                    <a:pt x="0" y="301"/>
                  </a:cubicBezTo>
                  <a:cubicBezTo>
                    <a:pt x="0" y="466"/>
                    <a:pt x="135" y="559"/>
                    <a:pt x="310" y="559"/>
                  </a:cubicBezTo>
                  <a:cubicBezTo>
                    <a:pt x="435" y="559"/>
                    <a:pt x="569" y="425"/>
                    <a:pt x="569" y="259"/>
                  </a:cubicBezTo>
                  <a:cubicBezTo>
                    <a:pt x="517" y="8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42"/>
            <p:cNvSpPr/>
            <p:nvPr/>
          </p:nvSpPr>
          <p:spPr>
            <a:xfrm>
              <a:off x="555775" y="2069775"/>
              <a:ext cx="13975" cy="13975"/>
            </a:xfrm>
            <a:custGeom>
              <a:rect b="b" l="l" r="r" t="t"/>
              <a:pathLst>
                <a:path extrusionOk="0" h="559" w="559">
                  <a:moveTo>
                    <a:pt x="259" y="0"/>
                  </a:moveTo>
                  <a:cubicBezTo>
                    <a:pt x="135" y="0"/>
                    <a:pt x="1" y="135"/>
                    <a:pt x="1" y="300"/>
                  </a:cubicBezTo>
                  <a:cubicBezTo>
                    <a:pt x="42" y="435"/>
                    <a:pt x="176" y="559"/>
                    <a:pt x="300" y="559"/>
                  </a:cubicBezTo>
                  <a:cubicBezTo>
                    <a:pt x="476" y="517"/>
                    <a:pt x="559" y="39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42"/>
            <p:cNvSpPr/>
            <p:nvPr/>
          </p:nvSpPr>
          <p:spPr>
            <a:xfrm>
              <a:off x="561200" y="2138775"/>
              <a:ext cx="14000" cy="14000"/>
            </a:xfrm>
            <a:custGeom>
              <a:rect b="b" l="l" r="r" t="t"/>
              <a:pathLst>
                <a:path extrusionOk="0" h="560" w="560">
                  <a:moveTo>
                    <a:pt x="259" y="1"/>
                  </a:moveTo>
                  <a:cubicBezTo>
                    <a:pt x="135" y="1"/>
                    <a:pt x="1" y="166"/>
                    <a:pt x="1" y="301"/>
                  </a:cubicBezTo>
                  <a:cubicBezTo>
                    <a:pt x="1" y="476"/>
                    <a:pt x="135" y="559"/>
                    <a:pt x="301"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42"/>
            <p:cNvSpPr/>
            <p:nvPr/>
          </p:nvSpPr>
          <p:spPr>
            <a:xfrm>
              <a:off x="456775" y="2049350"/>
              <a:ext cx="6500" cy="7525"/>
            </a:xfrm>
            <a:custGeom>
              <a:rect b="b" l="l" r="r" t="t"/>
              <a:pathLst>
                <a:path extrusionOk="0" h="301" w="260">
                  <a:moveTo>
                    <a:pt x="259" y="1"/>
                  </a:moveTo>
                  <a:lnTo>
                    <a:pt x="1" y="42"/>
                  </a:lnTo>
                  <a:lnTo>
                    <a:pt x="1" y="300"/>
                  </a:lnTo>
                  <a:lnTo>
                    <a:pt x="84" y="300"/>
                  </a:lnTo>
                  <a:cubicBezTo>
                    <a:pt x="177" y="259"/>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42"/>
            <p:cNvSpPr/>
            <p:nvPr/>
          </p:nvSpPr>
          <p:spPr>
            <a:xfrm>
              <a:off x="519325" y="2043925"/>
              <a:ext cx="14000" cy="7525"/>
            </a:xfrm>
            <a:custGeom>
              <a:rect b="b" l="l" r="r" t="t"/>
              <a:pathLst>
                <a:path extrusionOk="0" h="301" w="560">
                  <a:moveTo>
                    <a:pt x="559" y="0"/>
                  </a:moveTo>
                  <a:lnTo>
                    <a:pt x="1" y="42"/>
                  </a:lnTo>
                  <a:cubicBezTo>
                    <a:pt x="1" y="218"/>
                    <a:pt x="125" y="300"/>
                    <a:pt x="301" y="300"/>
                  </a:cubicBezTo>
                  <a:cubicBezTo>
                    <a:pt x="425" y="30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42"/>
            <p:cNvSpPr/>
            <p:nvPr/>
          </p:nvSpPr>
          <p:spPr>
            <a:xfrm>
              <a:off x="598950" y="2171100"/>
              <a:ext cx="6475" cy="7525"/>
            </a:xfrm>
            <a:custGeom>
              <a:rect b="b" l="l" r="r" t="t"/>
              <a:pathLst>
                <a:path extrusionOk="0" h="301" w="259">
                  <a:moveTo>
                    <a:pt x="176" y="0"/>
                  </a:moveTo>
                  <a:cubicBezTo>
                    <a:pt x="176" y="0"/>
                    <a:pt x="124" y="42"/>
                    <a:pt x="83" y="42"/>
                  </a:cubicBezTo>
                  <a:lnTo>
                    <a:pt x="42" y="83"/>
                  </a:lnTo>
                  <a:cubicBezTo>
                    <a:pt x="42" y="124"/>
                    <a:pt x="0" y="124"/>
                    <a:pt x="0" y="166"/>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42"/>
            <p:cNvSpPr/>
            <p:nvPr/>
          </p:nvSpPr>
          <p:spPr>
            <a:xfrm>
              <a:off x="593525" y="2102075"/>
              <a:ext cx="7500" cy="13425"/>
            </a:xfrm>
            <a:custGeom>
              <a:rect b="b" l="l" r="r" t="t"/>
              <a:pathLst>
                <a:path extrusionOk="0" h="537" w="300">
                  <a:moveTo>
                    <a:pt x="176" y="1"/>
                  </a:moveTo>
                  <a:cubicBezTo>
                    <a:pt x="83" y="42"/>
                    <a:pt x="0" y="135"/>
                    <a:pt x="0" y="301"/>
                  </a:cubicBezTo>
                  <a:cubicBezTo>
                    <a:pt x="0" y="394"/>
                    <a:pt x="83" y="476"/>
                    <a:pt x="176" y="518"/>
                  </a:cubicBezTo>
                  <a:cubicBezTo>
                    <a:pt x="203" y="518"/>
                    <a:pt x="231" y="536"/>
                    <a:pt x="259" y="536"/>
                  </a:cubicBezTo>
                  <a:cubicBezTo>
                    <a:pt x="272" y="536"/>
                    <a:pt x="286" y="531"/>
                    <a:pt x="30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42"/>
            <p:cNvSpPr/>
            <p:nvPr/>
          </p:nvSpPr>
          <p:spPr>
            <a:xfrm>
              <a:off x="328575" y="2191525"/>
              <a:ext cx="6500" cy="7500"/>
            </a:xfrm>
            <a:custGeom>
              <a:rect b="b" l="l" r="r" t="t"/>
              <a:pathLst>
                <a:path extrusionOk="0" h="300" w="260">
                  <a:moveTo>
                    <a:pt x="1" y="0"/>
                  </a:moveTo>
                  <a:lnTo>
                    <a:pt x="1" y="300"/>
                  </a:lnTo>
                  <a:lnTo>
                    <a:pt x="259" y="259"/>
                  </a:lnTo>
                  <a:cubicBezTo>
                    <a:pt x="259" y="124"/>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42"/>
            <p:cNvSpPr/>
            <p:nvPr/>
          </p:nvSpPr>
          <p:spPr>
            <a:xfrm>
              <a:off x="323150" y="2122500"/>
              <a:ext cx="7525" cy="13975"/>
            </a:xfrm>
            <a:custGeom>
              <a:rect b="b" l="l" r="r" t="t"/>
              <a:pathLst>
                <a:path extrusionOk="0" h="559" w="301">
                  <a:moveTo>
                    <a:pt x="1" y="1"/>
                  </a:moveTo>
                  <a:lnTo>
                    <a:pt x="42" y="559"/>
                  </a:lnTo>
                  <a:cubicBezTo>
                    <a:pt x="176" y="559"/>
                    <a:pt x="300" y="435"/>
                    <a:pt x="300" y="259"/>
                  </a:cubicBezTo>
                  <a:cubicBezTo>
                    <a:pt x="259" y="135"/>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42"/>
            <p:cNvSpPr/>
            <p:nvPr/>
          </p:nvSpPr>
          <p:spPr>
            <a:xfrm>
              <a:off x="391125" y="2186650"/>
              <a:ext cx="14000" cy="6950"/>
            </a:xfrm>
            <a:custGeom>
              <a:rect b="b" l="l" r="r" t="t"/>
              <a:pathLst>
                <a:path extrusionOk="0" h="278" w="560">
                  <a:moveTo>
                    <a:pt x="301" y="1"/>
                  </a:moveTo>
                  <a:cubicBezTo>
                    <a:pt x="287" y="1"/>
                    <a:pt x="273" y="5"/>
                    <a:pt x="259" y="19"/>
                  </a:cubicBezTo>
                  <a:cubicBezTo>
                    <a:pt x="83" y="19"/>
                    <a:pt x="1" y="154"/>
                    <a:pt x="1" y="278"/>
                  </a:cubicBezTo>
                  <a:lnTo>
                    <a:pt x="559" y="236"/>
                  </a:lnTo>
                  <a:cubicBezTo>
                    <a:pt x="559" y="154"/>
                    <a:pt x="476" y="61"/>
                    <a:pt x="383" y="19"/>
                  </a:cubicBezTo>
                  <a:cubicBezTo>
                    <a:pt x="356" y="19"/>
                    <a:pt x="328"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42"/>
            <p:cNvSpPr/>
            <p:nvPr/>
          </p:nvSpPr>
          <p:spPr>
            <a:xfrm>
              <a:off x="385700" y="2117075"/>
              <a:ext cx="13975" cy="14250"/>
            </a:xfrm>
            <a:custGeom>
              <a:rect b="b" l="l" r="r" t="t"/>
              <a:pathLst>
                <a:path extrusionOk="0" h="570" w="559">
                  <a:moveTo>
                    <a:pt x="259" y="0"/>
                  </a:moveTo>
                  <a:cubicBezTo>
                    <a:pt x="83" y="52"/>
                    <a:pt x="1" y="176"/>
                    <a:pt x="1" y="311"/>
                  </a:cubicBezTo>
                  <a:cubicBezTo>
                    <a:pt x="1" y="476"/>
                    <a:pt x="125" y="569"/>
                    <a:pt x="300" y="569"/>
                  </a:cubicBezTo>
                  <a:cubicBezTo>
                    <a:pt x="435" y="569"/>
                    <a:pt x="559" y="435"/>
                    <a:pt x="559" y="259"/>
                  </a:cubicBezTo>
                  <a:cubicBezTo>
                    <a:pt x="559"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42"/>
            <p:cNvSpPr/>
            <p:nvPr/>
          </p:nvSpPr>
          <p:spPr>
            <a:xfrm>
              <a:off x="347975" y="2085775"/>
              <a:ext cx="15000" cy="13425"/>
            </a:xfrm>
            <a:custGeom>
              <a:rect b="b" l="l" r="r" t="t"/>
              <a:pathLst>
                <a:path extrusionOk="0" h="537" w="600">
                  <a:moveTo>
                    <a:pt x="333" y="1"/>
                  </a:moveTo>
                  <a:cubicBezTo>
                    <a:pt x="309" y="1"/>
                    <a:pt x="284" y="4"/>
                    <a:pt x="259" y="12"/>
                  </a:cubicBezTo>
                  <a:cubicBezTo>
                    <a:pt x="134" y="12"/>
                    <a:pt x="0" y="136"/>
                    <a:pt x="0" y="270"/>
                  </a:cubicBezTo>
                  <a:cubicBezTo>
                    <a:pt x="36" y="415"/>
                    <a:pt x="144" y="536"/>
                    <a:pt x="253" y="536"/>
                  </a:cubicBezTo>
                  <a:cubicBezTo>
                    <a:pt x="269" y="536"/>
                    <a:pt x="285" y="534"/>
                    <a:pt x="300" y="529"/>
                  </a:cubicBezTo>
                  <a:cubicBezTo>
                    <a:pt x="476" y="529"/>
                    <a:pt x="600" y="394"/>
                    <a:pt x="558" y="270"/>
                  </a:cubicBezTo>
                  <a:cubicBezTo>
                    <a:pt x="558" y="120"/>
                    <a:pt x="468" y="1"/>
                    <a:pt x="33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42"/>
            <p:cNvSpPr/>
            <p:nvPr/>
          </p:nvSpPr>
          <p:spPr>
            <a:xfrm>
              <a:off x="353400" y="2154800"/>
              <a:ext cx="13975" cy="14000"/>
            </a:xfrm>
            <a:custGeom>
              <a:rect b="b" l="l" r="r" t="t"/>
              <a:pathLst>
                <a:path extrusionOk="0" h="560" w="559">
                  <a:moveTo>
                    <a:pt x="259" y="1"/>
                  </a:moveTo>
                  <a:cubicBezTo>
                    <a:pt x="124" y="1"/>
                    <a:pt x="0" y="135"/>
                    <a:pt x="0" y="301"/>
                  </a:cubicBezTo>
                  <a:cubicBezTo>
                    <a:pt x="42" y="435"/>
                    <a:pt x="176" y="559"/>
                    <a:pt x="300" y="559"/>
                  </a:cubicBezTo>
                  <a:cubicBezTo>
                    <a:pt x="476" y="518"/>
                    <a:pt x="559" y="394"/>
                    <a:pt x="559" y="259"/>
                  </a:cubicBezTo>
                  <a:cubicBezTo>
                    <a:pt x="559" y="94"/>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42"/>
            <p:cNvSpPr/>
            <p:nvPr/>
          </p:nvSpPr>
          <p:spPr>
            <a:xfrm>
              <a:off x="416975" y="2080425"/>
              <a:ext cx="15025" cy="14175"/>
            </a:xfrm>
            <a:custGeom>
              <a:rect b="b" l="l" r="r" t="t"/>
              <a:pathLst>
                <a:path extrusionOk="0" h="567" w="601">
                  <a:moveTo>
                    <a:pt x="349" y="1"/>
                  </a:moveTo>
                  <a:cubicBezTo>
                    <a:pt x="333" y="1"/>
                    <a:pt x="317" y="3"/>
                    <a:pt x="300" y="9"/>
                  </a:cubicBezTo>
                  <a:cubicBezTo>
                    <a:pt x="125" y="9"/>
                    <a:pt x="1" y="133"/>
                    <a:pt x="42" y="308"/>
                  </a:cubicBezTo>
                  <a:cubicBezTo>
                    <a:pt x="42" y="433"/>
                    <a:pt x="166" y="567"/>
                    <a:pt x="342" y="567"/>
                  </a:cubicBezTo>
                  <a:cubicBezTo>
                    <a:pt x="476" y="526"/>
                    <a:pt x="600" y="391"/>
                    <a:pt x="600" y="267"/>
                  </a:cubicBezTo>
                  <a:cubicBezTo>
                    <a:pt x="564" y="114"/>
                    <a:pt x="458" y="1"/>
                    <a:pt x="34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42"/>
            <p:cNvSpPr/>
            <p:nvPr/>
          </p:nvSpPr>
          <p:spPr>
            <a:xfrm>
              <a:off x="422400" y="2149375"/>
              <a:ext cx="15025" cy="14250"/>
            </a:xfrm>
            <a:custGeom>
              <a:rect b="b" l="l" r="r" t="t"/>
              <a:pathLst>
                <a:path extrusionOk="0" h="570" w="601">
                  <a:moveTo>
                    <a:pt x="301" y="1"/>
                  </a:moveTo>
                  <a:cubicBezTo>
                    <a:pt x="125" y="1"/>
                    <a:pt x="1" y="135"/>
                    <a:pt x="42" y="311"/>
                  </a:cubicBezTo>
                  <a:cubicBezTo>
                    <a:pt x="42" y="435"/>
                    <a:pt x="166" y="569"/>
                    <a:pt x="301" y="569"/>
                  </a:cubicBezTo>
                  <a:cubicBezTo>
                    <a:pt x="466" y="569"/>
                    <a:pt x="600" y="394"/>
                    <a:pt x="559" y="259"/>
                  </a:cubicBezTo>
                  <a:cubicBezTo>
                    <a:pt x="559" y="94"/>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42"/>
            <p:cNvSpPr/>
            <p:nvPr/>
          </p:nvSpPr>
          <p:spPr>
            <a:xfrm>
              <a:off x="317725" y="2060200"/>
              <a:ext cx="7775" cy="7525"/>
            </a:xfrm>
            <a:custGeom>
              <a:rect b="b" l="l" r="r" t="t"/>
              <a:pathLst>
                <a:path extrusionOk="0" h="301" w="311">
                  <a:moveTo>
                    <a:pt x="0" y="1"/>
                  </a:moveTo>
                  <a:lnTo>
                    <a:pt x="52" y="301"/>
                  </a:lnTo>
                  <a:lnTo>
                    <a:pt x="93" y="301"/>
                  </a:lnTo>
                  <a:cubicBezTo>
                    <a:pt x="93" y="259"/>
                    <a:pt x="135" y="259"/>
                    <a:pt x="135" y="259"/>
                  </a:cubicBezTo>
                  <a:cubicBezTo>
                    <a:pt x="176" y="259"/>
                    <a:pt x="218" y="208"/>
                    <a:pt x="218" y="208"/>
                  </a:cubicBezTo>
                  <a:cubicBezTo>
                    <a:pt x="259" y="125"/>
                    <a:pt x="311" y="84"/>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42"/>
            <p:cNvSpPr/>
            <p:nvPr/>
          </p:nvSpPr>
          <p:spPr>
            <a:xfrm>
              <a:off x="380275" y="2054775"/>
              <a:ext cx="13975" cy="7525"/>
            </a:xfrm>
            <a:custGeom>
              <a:rect b="b" l="l" r="r" t="t"/>
              <a:pathLst>
                <a:path extrusionOk="0" h="301" w="559">
                  <a:moveTo>
                    <a:pt x="559" y="1"/>
                  </a:moveTo>
                  <a:lnTo>
                    <a:pt x="0" y="42"/>
                  </a:lnTo>
                  <a:cubicBezTo>
                    <a:pt x="0" y="166"/>
                    <a:pt x="135" y="301"/>
                    <a:pt x="300" y="301"/>
                  </a:cubicBezTo>
                  <a:cubicBezTo>
                    <a:pt x="476" y="301"/>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42"/>
            <p:cNvSpPr/>
            <p:nvPr/>
          </p:nvSpPr>
          <p:spPr>
            <a:xfrm>
              <a:off x="459875" y="2181700"/>
              <a:ext cx="7800" cy="7775"/>
            </a:xfrm>
            <a:custGeom>
              <a:rect b="b" l="l" r="r" t="t"/>
              <a:pathLst>
                <a:path extrusionOk="0" h="311" w="312">
                  <a:moveTo>
                    <a:pt x="259" y="0"/>
                  </a:moveTo>
                  <a:cubicBezTo>
                    <a:pt x="177" y="0"/>
                    <a:pt x="135" y="52"/>
                    <a:pt x="94" y="93"/>
                  </a:cubicBezTo>
                  <a:cubicBezTo>
                    <a:pt x="53" y="135"/>
                    <a:pt x="1" y="217"/>
                    <a:pt x="1" y="310"/>
                  </a:cubicBezTo>
                  <a:lnTo>
                    <a:pt x="311"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42"/>
            <p:cNvSpPr/>
            <p:nvPr/>
          </p:nvSpPr>
          <p:spPr>
            <a:xfrm>
              <a:off x="454725" y="2111900"/>
              <a:ext cx="7500" cy="13975"/>
            </a:xfrm>
            <a:custGeom>
              <a:rect b="b" l="l" r="r" t="t"/>
              <a:pathLst>
                <a:path extrusionOk="0" h="559" w="300">
                  <a:moveTo>
                    <a:pt x="259" y="1"/>
                  </a:moveTo>
                  <a:cubicBezTo>
                    <a:pt x="207" y="1"/>
                    <a:pt x="166" y="42"/>
                    <a:pt x="124" y="83"/>
                  </a:cubicBezTo>
                  <a:cubicBezTo>
                    <a:pt x="41" y="125"/>
                    <a:pt x="0" y="207"/>
                    <a:pt x="0" y="300"/>
                  </a:cubicBezTo>
                  <a:cubicBezTo>
                    <a:pt x="0" y="425"/>
                    <a:pt x="83" y="518"/>
                    <a:pt x="20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42"/>
            <p:cNvSpPr/>
            <p:nvPr/>
          </p:nvSpPr>
          <p:spPr>
            <a:xfrm>
              <a:off x="449275" y="2050375"/>
              <a:ext cx="7525" cy="6500"/>
            </a:xfrm>
            <a:custGeom>
              <a:rect b="b" l="l" r="r" t="t"/>
              <a:pathLst>
                <a:path extrusionOk="0" h="260" w="301">
                  <a:moveTo>
                    <a:pt x="1" y="1"/>
                  </a:moveTo>
                  <a:cubicBezTo>
                    <a:pt x="1" y="1"/>
                    <a:pt x="1" y="42"/>
                    <a:pt x="42" y="42"/>
                  </a:cubicBezTo>
                  <a:cubicBezTo>
                    <a:pt x="42" y="135"/>
                    <a:pt x="84" y="177"/>
                    <a:pt x="166" y="218"/>
                  </a:cubicBezTo>
                  <a:cubicBezTo>
                    <a:pt x="218" y="259"/>
                    <a:pt x="259" y="259"/>
                    <a:pt x="301" y="259"/>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42"/>
            <p:cNvSpPr/>
            <p:nvPr/>
          </p:nvSpPr>
          <p:spPr>
            <a:xfrm>
              <a:off x="297300" y="2163600"/>
              <a:ext cx="1050" cy="7525"/>
            </a:xfrm>
            <a:custGeom>
              <a:rect b="b" l="l" r="r" t="t"/>
              <a:pathLst>
                <a:path extrusionOk="0" h="301" w="42">
                  <a:moveTo>
                    <a:pt x="1" y="0"/>
                  </a:moveTo>
                  <a:lnTo>
                    <a:pt x="1" y="300"/>
                  </a:lnTo>
                  <a:cubicBezTo>
                    <a:pt x="42" y="259"/>
                    <a:pt x="42" y="166"/>
                    <a:pt x="42" y="124"/>
                  </a:cubicBezTo>
                  <a:cubicBezTo>
                    <a:pt x="42" y="83"/>
                    <a:pt x="42" y="42"/>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42"/>
            <p:cNvSpPr/>
            <p:nvPr/>
          </p:nvSpPr>
          <p:spPr>
            <a:xfrm>
              <a:off x="322125" y="2191525"/>
              <a:ext cx="6475" cy="7500"/>
            </a:xfrm>
            <a:custGeom>
              <a:rect b="b" l="l" r="r" t="t"/>
              <a:pathLst>
                <a:path extrusionOk="0" h="300" w="259">
                  <a:moveTo>
                    <a:pt x="259" y="0"/>
                  </a:moveTo>
                  <a:cubicBezTo>
                    <a:pt x="176" y="41"/>
                    <a:pt x="135" y="41"/>
                    <a:pt x="83" y="83"/>
                  </a:cubicBezTo>
                  <a:lnTo>
                    <a:pt x="42" y="124"/>
                  </a:lnTo>
                  <a:cubicBezTo>
                    <a:pt x="0" y="176"/>
                    <a:pt x="0" y="217"/>
                    <a:pt x="0" y="259"/>
                  </a:cubicBezTo>
                  <a:lnTo>
                    <a:pt x="0"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42"/>
            <p:cNvSpPr/>
            <p:nvPr/>
          </p:nvSpPr>
          <p:spPr>
            <a:xfrm>
              <a:off x="316700" y="2122500"/>
              <a:ext cx="7500" cy="13975"/>
            </a:xfrm>
            <a:custGeom>
              <a:rect b="b" l="l" r="r" t="t"/>
              <a:pathLst>
                <a:path extrusionOk="0" h="559" w="300">
                  <a:moveTo>
                    <a:pt x="259" y="1"/>
                  </a:moveTo>
                  <a:cubicBezTo>
                    <a:pt x="176" y="1"/>
                    <a:pt x="134" y="42"/>
                    <a:pt x="93" y="94"/>
                  </a:cubicBezTo>
                  <a:cubicBezTo>
                    <a:pt x="41" y="135"/>
                    <a:pt x="0" y="218"/>
                    <a:pt x="0" y="300"/>
                  </a:cubicBezTo>
                  <a:cubicBezTo>
                    <a:pt x="0" y="435"/>
                    <a:pt x="93" y="517"/>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42"/>
            <p:cNvSpPr/>
            <p:nvPr/>
          </p:nvSpPr>
          <p:spPr>
            <a:xfrm>
              <a:off x="311250" y="2060200"/>
              <a:ext cx="7800" cy="7525"/>
            </a:xfrm>
            <a:custGeom>
              <a:rect b="b" l="l" r="r" t="t"/>
              <a:pathLst>
                <a:path extrusionOk="0" h="301" w="312">
                  <a:moveTo>
                    <a:pt x="259" y="1"/>
                  </a:moveTo>
                  <a:lnTo>
                    <a:pt x="1" y="42"/>
                  </a:lnTo>
                  <a:cubicBezTo>
                    <a:pt x="1" y="125"/>
                    <a:pt x="53" y="208"/>
                    <a:pt x="135" y="259"/>
                  </a:cubicBezTo>
                  <a:cubicBezTo>
                    <a:pt x="177" y="301"/>
                    <a:pt x="218" y="301"/>
                    <a:pt x="311"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42"/>
            <p:cNvSpPr/>
            <p:nvPr/>
          </p:nvSpPr>
          <p:spPr>
            <a:xfrm>
              <a:off x="455750" y="2042900"/>
              <a:ext cx="7525" cy="7500"/>
            </a:xfrm>
            <a:custGeom>
              <a:rect b="b" l="l" r="r" t="t"/>
              <a:pathLst>
                <a:path extrusionOk="0" h="300" w="301">
                  <a:moveTo>
                    <a:pt x="0" y="0"/>
                  </a:moveTo>
                  <a:lnTo>
                    <a:pt x="42" y="300"/>
                  </a:lnTo>
                  <a:lnTo>
                    <a:pt x="300" y="259"/>
                  </a:lnTo>
                  <a:cubicBezTo>
                    <a:pt x="300" y="217"/>
                    <a:pt x="300" y="176"/>
                    <a:pt x="259" y="124"/>
                  </a:cubicBezTo>
                  <a:cubicBezTo>
                    <a:pt x="218" y="41"/>
                    <a:pt x="125"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42"/>
            <p:cNvSpPr/>
            <p:nvPr/>
          </p:nvSpPr>
          <p:spPr>
            <a:xfrm>
              <a:off x="451350" y="1985775"/>
              <a:ext cx="3400" cy="2075"/>
            </a:xfrm>
            <a:custGeom>
              <a:rect b="b" l="l" r="r" t="t"/>
              <a:pathLst>
                <a:path extrusionOk="0" h="83" w="136">
                  <a:moveTo>
                    <a:pt x="1" y="0"/>
                  </a:moveTo>
                  <a:lnTo>
                    <a:pt x="1" y="83"/>
                  </a:lnTo>
                  <a:cubicBezTo>
                    <a:pt x="42" y="83"/>
                    <a:pt x="42" y="83"/>
                    <a:pt x="83" y="42"/>
                  </a:cubicBezTo>
                  <a:lnTo>
                    <a:pt x="135" y="42"/>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42"/>
            <p:cNvSpPr/>
            <p:nvPr/>
          </p:nvSpPr>
          <p:spPr>
            <a:xfrm>
              <a:off x="519325" y="2037450"/>
              <a:ext cx="14000" cy="7525"/>
            </a:xfrm>
            <a:custGeom>
              <a:rect b="b" l="l" r="r" t="t"/>
              <a:pathLst>
                <a:path extrusionOk="0" h="301" w="560">
                  <a:moveTo>
                    <a:pt x="259" y="1"/>
                  </a:moveTo>
                  <a:cubicBezTo>
                    <a:pt x="125" y="1"/>
                    <a:pt x="42" y="84"/>
                    <a:pt x="1" y="218"/>
                  </a:cubicBezTo>
                  <a:lnTo>
                    <a:pt x="1" y="301"/>
                  </a:lnTo>
                  <a:lnTo>
                    <a:pt x="559" y="259"/>
                  </a:lnTo>
                  <a:cubicBezTo>
                    <a:pt x="518" y="135"/>
                    <a:pt x="425"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42"/>
            <p:cNvSpPr/>
            <p:nvPr/>
          </p:nvSpPr>
          <p:spPr>
            <a:xfrm>
              <a:off x="481600" y="2007225"/>
              <a:ext cx="13975" cy="12100"/>
            </a:xfrm>
            <a:custGeom>
              <a:rect b="b" l="l" r="r" t="t"/>
              <a:pathLst>
                <a:path extrusionOk="0" h="484" w="559">
                  <a:moveTo>
                    <a:pt x="124" y="0"/>
                  </a:moveTo>
                  <a:cubicBezTo>
                    <a:pt x="42" y="52"/>
                    <a:pt x="0" y="135"/>
                    <a:pt x="0" y="217"/>
                  </a:cubicBezTo>
                  <a:cubicBezTo>
                    <a:pt x="0" y="370"/>
                    <a:pt x="94" y="484"/>
                    <a:pt x="234" y="484"/>
                  </a:cubicBezTo>
                  <a:cubicBezTo>
                    <a:pt x="255" y="484"/>
                    <a:pt x="277" y="481"/>
                    <a:pt x="300" y="476"/>
                  </a:cubicBezTo>
                  <a:cubicBezTo>
                    <a:pt x="424" y="476"/>
                    <a:pt x="517" y="393"/>
                    <a:pt x="559" y="259"/>
                  </a:cubicBezTo>
                  <a:lnTo>
                    <a:pt x="12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42"/>
            <p:cNvSpPr/>
            <p:nvPr/>
          </p:nvSpPr>
          <p:spPr>
            <a:xfrm>
              <a:off x="317725" y="2053750"/>
              <a:ext cx="7775" cy="6475"/>
            </a:xfrm>
            <a:custGeom>
              <a:rect b="b" l="l" r="r" t="t"/>
              <a:pathLst>
                <a:path extrusionOk="0" h="259" w="311">
                  <a:moveTo>
                    <a:pt x="0" y="0"/>
                  </a:moveTo>
                  <a:lnTo>
                    <a:pt x="0" y="259"/>
                  </a:lnTo>
                  <a:lnTo>
                    <a:pt x="311" y="259"/>
                  </a:lnTo>
                  <a:cubicBezTo>
                    <a:pt x="259" y="83"/>
                    <a:pt x="135"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42"/>
            <p:cNvSpPr/>
            <p:nvPr/>
          </p:nvSpPr>
          <p:spPr>
            <a:xfrm>
              <a:off x="312550" y="1984525"/>
              <a:ext cx="7525" cy="13150"/>
            </a:xfrm>
            <a:custGeom>
              <a:rect b="b" l="l" r="r" t="t"/>
              <a:pathLst>
                <a:path extrusionOk="0" h="526" w="301">
                  <a:moveTo>
                    <a:pt x="52" y="1"/>
                  </a:moveTo>
                  <a:cubicBezTo>
                    <a:pt x="34" y="1"/>
                    <a:pt x="17" y="3"/>
                    <a:pt x="1" y="9"/>
                  </a:cubicBezTo>
                  <a:lnTo>
                    <a:pt x="42" y="526"/>
                  </a:lnTo>
                  <a:lnTo>
                    <a:pt x="83" y="526"/>
                  </a:lnTo>
                  <a:cubicBezTo>
                    <a:pt x="207" y="484"/>
                    <a:pt x="300" y="391"/>
                    <a:pt x="300" y="267"/>
                  </a:cubicBezTo>
                  <a:cubicBezTo>
                    <a:pt x="300" y="115"/>
                    <a:pt x="168" y="1"/>
                    <a:pt x="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42"/>
            <p:cNvSpPr/>
            <p:nvPr/>
          </p:nvSpPr>
          <p:spPr>
            <a:xfrm>
              <a:off x="380275" y="2048325"/>
              <a:ext cx="13975" cy="7525"/>
            </a:xfrm>
            <a:custGeom>
              <a:rect b="b" l="l" r="r" t="t"/>
              <a:pathLst>
                <a:path extrusionOk="0" h="301" w="559">
                  <a:moveTo>
                    <a:pt x="259" y="0"/>
                  </a:moveTo>
                  <a:cubicBezTo>
                    <a:pt x="83" y="0"/>
                    <a:pt x="0" y="124"/>
                    <a:pt x="0" y="300"/>
                  </a:cubicBezTo>
                  <a:lnTo>
                    <a:pt x="559" y="259"/>
                  </a:lnTo>
                  <a:cubicBezTo>
                    <a:pt x="559" y="166"/>
                    <a:pt x="517" y="83"/>
                    <a:pt x="435" y="42"/>
                  </a:cubicBezTo>
                  <a:cubicBezTo>
                    <a:pt x="393"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42"/>
            <p:cNvSpPr/>
            <p:nvPr/>
          </p:nvSpPr>
          <p:spPr>
            <a:xfrm>
              <a:off x="374850" y="1979100"/>
              <a:ext cx="13975" cy="14200"/>
            </a:xfrm>
            <a:custGeom>
              <a:rect b="b" l="l" r="r" t="t"/>
              <a:pathLst>
                <a:path extrusionOk="0" h="568" w="559">
                  <a:moveTo>
                    <a:pt x="325" y="1"/>
                  </a:moveTo>
                  <a:cubicBezTo>
                    <a:pt x="304" y="1"/>
                    <a:pt x="282" y="3"/>
                    <a:pt x="259" y="9"/>
                  </a:cubicBezTo>
                  <a:cubicBezTo>
                    <a:pt x="135" y="9"/>
                    <a:pt x="0" y="143"/>
                    <a:pt x="0" y="309"/>
                  </a:cubicBezTo>
                  <a:cubicBezTo>
                    <a:pt x="0" y="443"/>
                    <a:pt x="176" y="567"/>
                    <a:pt x="300" y="567"/>
                  </a:cubicBezTo>
                  <a:cubicBezTo>
                    <a:pt x="476" y="526"/>
                    <a:pt x="559" y="402"/>
                    <a:pt x="559" y="267"/>
                  </a:cubicBezTo>
                  <a:cubicBezTo>
                    <a:pt x="559"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42"/>
            <p:cNvSpPr/>
            <p:nvPr/>
          </p:nvSpPr>
          <p:spPr>
            <a:xfrm>
              <a:off x="337100" y="1947000"/>
              <a:ext cx="15275" cy="13975"/>
            </a:xfrm>
            <a:custGeom>
              <a:rect b="b" l="l" r="r" t="t"/>
              <a:pathLst>
                <a:path extrusionOk="0" h="559" w="611">
                  <a:moveTo>
                    <a:pt x="311" y="0"/>
                  </a:moveTo>
                  <a:cubicBezTo>
                    <a:pt x="135" y="0"/>
                    <a:pt x="1" y="135"/>
                    <a:pt x="53" y="300"/>
                  </a:cubicBezTo>
                  <a:cubicBezTo>
                    <a:pt x="53" y="435"/>
                    <a:pt x="177" y="559"/>
                    <a:pt x="352" y="559"/>
                  </a:cubicBezTo>
                  <a:cubicBezTo>
                    <a:pt x="476" y="559"/>
                    <a:pt x="611" y="435"/>
                    <a:pt x="569" y="259"/>
                  </a:cubicBezTo>
                  <a:cubicBezTo>
                    <a:pt x="569" y="83"/>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42"/>
            <p:cNvSpPr/>
            <p:nvPr/>
          </p:nvSpPr>
          <p:spPr>
            <a:xfrm>
              <a:off x="342525" y="2016000"/>
              <a:ext cx="15275" cy="14000"/>
            </a:xfrm>
            <a:custGeom>
              <a:rect b="b" l="l" r="r" t="t"/>
              <a:pathLst>
                <a:path extrusionOk="0" h="560" w="611">
                  <a:moveTo>
                    <a:pt x="259" y="1"/>
                  </a:moveTo>
                  <a:cubicBezTo>
                    <a:pt x="135" y="42"/>
                    <a:pt x="1" y="166"/>
                    <a:pt x="42" y="301"/>
                  </a:cubicBezTo>
                  <a:cubicBezTo>
                    <a:pt x="42" y="476"/>
                    <a:pt x="177" y="559"/>
                    <a:pt x="301" y="559"/>
                  </a:cubicBezTo>
                  <a:cubicBezTo>
                    <a:pt x="477" y="559"/>
                    <a:pt x="611"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42"/>
            <p:cNvSpPr/>
            <p:nvPr/>
          </p:nvSpPr>
          <p:spPr>
            <a:xfrm>
              <a:off x="412575" y="2010575"/>
              <a:ext cx="14000" cy="14200"/>
            </a:xfrm>
            <a:custGeom>
              <a:rect b="b" l="l" r="r" t="t"/>
              <a:pathLst>
                <a:path extrusionOk="0" h="568" w="560">
                  <a:moveTo>
                    <a:pt x="259" y="1"/>
                  </a:moveTo>
                  <a:cubicBezTo>
                    <a:pt x="84" y="42"/>
                    <a:pt x="1" y="176"/>
                    <a:pt x="1" y="301"/>
                  </a:cubicBezTo>
                  <a:cubicBezTo>
                    <a:pt x="1" y="453"/>
                    <a:pt x="102" y="567"/>
                    <a:pt x="238" y="567"/>
                  </a:cubicBezTo>
                  <a:cubicBezTo>
                    <a:pt x="258" y="567"/>
                    <a:pt x="279" y="564"/>
                    <a:pt x="301" y="559"/>
                  </a:cubicBezTo>
                  <a:cubicBezTo>
                    <a:pt x="435" y="559"/>
                    <a:pt x="559" y="435"/>
                    <a:pt x="559" y="259"/>
                  </a:cubicBezTo>
                  <a:cubicBezTo>
                    <a:pt x="518" y="125"/>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42"/>
            <p:cNvSpPr/>
            <p:nvPr/>
          </p:nvSpPr>
          <p:spPr>
            <a:xfrm>
              <a:off x="310225" y="1921150"/>
              <a:ext cx="4425" cy="7525"/>
            </a:xfrm>
            <a:custGeom>
              <a:rect b="b" l="l" r="r" t="t"/>
              <a:pathLst>
                <a:path extrusionOk="0" h="301" w="177">
                  <a:moveTo>
                    <a:pt x="176" y="0"/>
                  </a:moveTo>
                  <a:lnTo>
                    <a:pt x="1" y="42"/>
                  </a:lnTo>
                  <a:lnTo>
                    <a:pt x="1" y="300"/>
                  </a:lnTo>
                  <a:cubicBezTo>
                    <a:pt x="94" y="259"/>
                    <a:pt x="176" y="135"/>
                    <a:pt x="1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42"/>
            <p:cNvSpPr/>
            <p:nvPr/>
          </p:nvSpPr>
          <p:spPr>
            <a:xfrm>
              <a:off x="449275" y="2042900"/>
              <a:ext cx="7525" cy="7500"/>
            </a:xfrm>
            <a:custGeom>
              <a:rect b="b" l="l" r="r" t="t"/>
              <a:pathLst>
                <a:path extrusionOk="0" h="300" w="301">
                  <a:moveTo>
                    <a:pt x="218" y="0"/>
                  </a:moveTo>
                  <a:cubicBezTo>
                    <a:pt x="125" y="41"/>
                    <a:pt x="42" y="124"/>
                    <a:pt x="1" y="259"/>
                  </a:cubicBezTo>
                  <a:lnTo>
                    <a:pt x="1" y="300"/>
                  </a:lnTo>
                  <a:lnTo>
                    <a:pt x="301"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42"/>
            <p:cNvSpPr/>
            <p:nvPr/>
          </p:nvSpPr>
          <p:spPr>
            <a:xfrm>
              <a:off x="443850" y="1980350"/>
              <a:ext cx="7525" cy="7500"/>
            </a:xfrm>
            <a:custGeom>
              <a:rect b="b" l="l" r="r" t="t"/>
              <a:pathLst>
                <a:path extrusionOk="0" h="300" w="301">
                  <a:moveTo>
                    <a:pt x="42" y="0"/>
                  </a:moveTo>
                  <a:lnTo>
                    <a:pt x="1" y="41"/>
                  </a:lnTo>
                  <a:cubicBezTo>
                    <a:pt x="42" y="134"/>
                    <a:pt x="84" y="259"/>
                    <a:pt x="218" y="259"/>
                  </a:cubicBezTo>
                  <a:cubicBezTo>
                    <a:pt x="259" y="300"/>
                    <a:pt x="301" y="300"/>
                    <a:pt x="301" y="300"/>
                  </a:cubicBezTo>
                  <a:lnTo>
                    <a:pt x="301" y="217"/>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42"/>
            <p:cNvSpPr/>
            <p:nvPr/>
          </p:nvSpPr>
          <p:spPr>
            <a:xfrm>
              <a:off x="311250" y="2053750"/>
              <a:ext cx="6500" cy="7525"/>
            </a:xfrm>
            <a:custGeom>
              <a:rect b="b" l="l" r="r" t="t"/>
              <a:pathLst>
                <a:path extrusionOk="0" h="301" w="260">
                  <a:moveTo>
                    <a:pt x="177" y="0"/>
                  </a:moveTo>
                  <a:cubicBezTo>
                    <a:pt x="177" y="0"/>
                    <a:pt x="135" y="42"/>
                    <a:pt x="94" y="42"/>
                  </a:cubicBezTo>
                  <a:lnTo>
                    <a:pt x="53" y="83"/>
                  </a:lnTo>
                  <a:cubicBezTo>
                    <a:pt x="53" y="124"/>
                    <a:pt x="1" y="124"/>
                    <a:pt x="1" y="166"/>
                  </a:cubicBezTo>
                  <a:lnTo>
                    <a:pt x="1"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42"/>
            <p:cNvSpPr/>
            <p:nvPr/>
          </p:nvSpPr>
          <p:spPr>
            <a:xfrm>
              <a:off x="306100" y="1984725"/>
              <a:ext cx="7500" cy="13425"/>
            </a:xfrm>
            <a:custGeom>
              <a:rect b="b" l="l" r="r" t="t"/>
              <a:pathLst>
                <a:path extrusionOk="0" h="537" w="300">
                  <a:moveTo>
                    <a:pt x="259" y="1"/>
                  </a:moveTo>
                  <a:cubicBezTo>
                    <a:pt x="207" y="1"/>
                    <a:pt x="124" y="1"/>
                    <a:pt x="83" y="42"/>
                  </a:cubicBezTo>
                  <a:cubicBezTo>
                    <a:pt x="83" y="84"/>
                    <a:pt x="42" y="84"/>
                    <a:pt x="42" y="125"/>
                  </a:cubicBezTo>
                  <a:lnTo>
                    <a:pt x="0" y="342"/>
                  </a:lnTo>
                  <a:cubicBezTo>
                    <a:pt x="42" y="435"/>
                    <a:pt x="124" y="518"/>
                    <a:pt x="166" y="518"/>
                  </a:cubicBezTo>
                  <a:cubicBezTo>
                    <a:pt x="193" y="518"/>
                    <a:pt x="225" y="536"/>
                    <a:pt x="256" y="536"/>
                  </a:cubicBezTo>
                  <a:cubicBezTo>
                    <a:pt x="271" y="536"/>
                    <a:pt x="286" y="532"/>
                    <a:pt x="30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42"/>
            <p:cNvSpPr/>
            <p:nvPr/>
          </p:nvSpPr>
          <p:spPr>
            <a:xfrm>
              <a:off x="310225" y="1915725"/>
              <a:ext cx="4425" cy="6475"/>
            </a:xfrm>
            <a:custGeom>
              <a:rect b="b" l="l" r="r" t="t"/>
              <a:pathLst>
                <a:path extrusionOk="0" h="259" w="177">
                  <a:moveTo>
                    <a:pt x="1" y="0"/>
                  </a:moveTo>
                  <a:lnTo>
                    <a:pt x="1" y="259"/>
                  </a:lnTo>
                  <a:lnTo>
                    <a:pt x="176" y="217"/>
                  </a:lnTo>
                  <a:cubicBezTo>
                    <a:pt x="176" y="135"/>
                    <a:pt x="94" y="42"/>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36" name="Google Shape;9836;p42"/>
          <p:cNvSpPr txBox="1"/>
          <p:nvPr>
            <p:ph type="ctrTitle"/>
          </p:nvPr>
        </p:nvSpPr>
        <p:spPr>
          <a:xfrm>
            <a:off x="5504175" y="2307600"/>
            <a:ext cx="3390300" cy="447600"/>
          </a:xfrm>
          <a:prstGeom prst="rect">
            <a:avLst/>
          </a:prstGeom>
        </p:spPr>
        <p:txBody>
          <a:bodyPr anchorCtr="0" anchor="b" bIns="91425" lIns="91425" spcFirstLastPara="1" rIns="91425" wrap="square" tIns="91425">
            <a:normAutofit/>
          </a:bodyPr>
          <a:lstStyle>
            <a:lvl1pPr lvl="0" rtl="0" algn="r">
              <a:spcBef>
                <a:spcPts val="0"/>
              </a:spcBef>
              <a:spcAft>
                <a:spcPts val="0"/>
              </a:spcAft>
              <a:buClr>
                <a:srgbClr val="FFFFFF"/>
              </a:buClr>
              <a:buSzPts val="3000"/>
              <a:buNone/>
              <a:defRPr sz="3000">
                <a:solidFill>
                  <a:srgbClr val="FFFFFF"/>
                </a:solidFill>
              </a:defRPr>
            </a:lvl1pPr>
            <a:lvl2pPr lvl="1" rtl="0" algn="r">
              <a:spcBef>
                <a:spcPts val="0"/>
              </a:spcBef>
              <a:spcAft>
                <a:spcPts val="0"/>
              </a:spcAft>
              <a:buClr>
                <a:srgbClr val="FFFFFF"/>
              </a:buClr>
              <a:buSzPts val="3600"/>
              <a:buNone/>
              <a:defRPr sz="3600">
                <a:solidFill>
                  <a:srgbClr val="FFFFFF"/>
                </a:solidFill>
              </a:defRPr>
            </a:lvl2pPr>
            <a:lvl3pPr lvl="2" rtl="0" algn="r">
              <a:spcBef>
                <a:spcPts val="0"/>
              </a:spcBef>
              <a:spcAft>
                <a:spcPts val="0"/>
              </a:spcAft>
              <a:buClr>
                <a:srgbClr val="FFFFFF"/>
              </a:buClr>
              <a:buSzPts val="3600"/>
              <a:buNone/>
              <a:defRPr sz="3600">
                <a:solidFill>
                  <a:srgbClr val="FFFFFF"/>
                </a:solidFill>
              </a:defRPr>
            </a:lvl3pPr>
            <a:lvl4pPr lvl="3" rtl="0" algn="r">
              <a:spcBef>
                <a:spcPts val="0"/>
              </a:spcBef>
              <a:spcAft>
                <a:spcPts val="0"/>
              </a:spcAft>
              <a:buClr>
                <a:srgbClr val="FFFFFF"/>
              </a:buClr>
              <a:buSzPts val="3600"/>
              <a:buNone/>
              <a:defRPr sz="3600">
                <a:solidFill>
                  <a:srgbClr val="FFFFFF"/>
                </a:solidFill>
              </a:defRPr>
            </a:lvl4pPr>
            <a:lvl5pPr lvl="4" rtl="0" algn="r">
              <a:spcBef>
                <a:spcPts val="0"/>
              </a:spcBef>
              <a:spcAft>
                <a:spcPts val="0"/>
              </a:spcAft>
              <a:buClr>
                <a:srgbClr val="FFFFFF"/>
              </a:buClr>
              <a:buSzPts val="3600"/>
              <a:buNone/>
              <a:defRPr sz="3600">
                <a:solidFill>
                  <a:srgbClr val="FFFFFF"/>
                </a:solidFill>
              </a:defRPr>
            </a:lvl5pPr>
            <a:lvl6pPr lvl="5" rtl="0" algn="r">
              <a:spcBef>
                <a:spcPts val="0"/>
              </a:spcBef>
              <a:spcAft>
                <a:spcPts val="0"/>
              </a:spcAft>
              <a:buClr>
                <a:srgbClr val="FFFFFF"/>
              </a:buClr>
              <a:buSzPts val="3600"/>
              <a:buNone/>
              <a:defRPr sz="3600">
                <a:solidFill>
                  <a:srgbClr val="FFFFFF"/>
                </a:solidFill>
              </a:defRPr>
            </a:lvl6pPr>
            <a:lvl7pPr lvl="6" rtl="0" algn="r">
              <a:spcBef>
                <a:spcPts val="0"/>
              </a:spcBef>
              <a:spcAft>
                <a:spcPts val="0"/>
              </a:spcAft>
              <a:buClr>
                <a:srgbClr val="FFFFFF"/>
              </a:buClr>
              <a:buSzPts val="3600"/>
              <a:buNone/>
              <a:defRPr sz="3600">
                <a:solidFill>
                  <a:srgbClr val="FFFFFF"/>
                </a:solidFill>
              </a:defRPr>
            </a:lvl7pPr>
            <a:lvl8pPr lvl="7" rtl="0" algn="r">
              <a:spcBef>
                <a:spcPts val="0"/>
              </a:spcBef>
              <a:spcAft>
                <a:spcPts val="0"/>
              </a:spcAft>
              <a:buClr>
                <a:srgbClr val="FFFFFF"/>
              </a:buClr>
              <a:buSzPts val="3600"/>
              <a:buNone/>
              <a:defRPr sz="3600">
                <a:solidFill>
                  <a:srgbClr val="FFFFFF"/>
                </a:solidFill>
              </a:defRPr>
            </a:lvl8pPr>
            <a:lvl9pPr lvl="8" rtl="0" algn="r">
              <a:spcBef>
                <a:spcPts val="0"/>
              </a:spcBef>
              <a:spcAft>
                <a:spcPts val="0"/>
              </a:spcAft>
              <a:buClr>
                <a:srgbClr val="FFFFFF"/>
              </a:buClr>
              <a:buSzPts val="3600"/>
              <a:buNone/>
              <a:defRPr sz="3600">
                <a:solidFill>
                  <a:srgbClr val="FFFFFF"/>
                </a:solidFill>
              </a:defRPr>
            </a:lvl9pPr>
          </a:lstStyle>
          <a:p/>
        </p:txBody>
      </p:sp>
      <p:sp>
        <p:nvSpPr>
          <p:cNvPr id="9837" name="Google Shape;9837;p42"/>
          <p:cNvSpPr txBox="1"/>
          <p:nvPr>
            <p:ph idx="1" type="subTitle"/>
          </p:nvPr>
        </p:nvSpPr>
        <p:spPr>
          <a:xfrm>
            <a:off x="6041775" y="3033775"/>
            <a:ext cx="2852700" cy="3861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rgbClr val="FFFFFF"/>
              </a:buClr>
              <a:buSzPts val="1400"/>
              <a:buNone/>
              <a:defRPr sz="1400">
                <a:solidFill>
                  <a:srgbClr val="FFFFFF"/>
                </a:solidFill>
              </a:defRPr>
            </a:lvl1pPr>
            <a:lvl2pPr lvl="1" rtl="0" algn="r">
              <a:lnSpc>
                <a:spcPct val="100000"/>
              </a:lnSpc>
              <a:spcBef>
                <a:spcPts val="0"/>
              </a:spcBef>
              <a:spcAft>
                <a:spcPts val="0"/>
              </a:spcAft>
              <a:buClr>
                <a:srgbClr val="FFFFFF"/>
              </a:buClr>
              <a:buSzPts val="2100"/>
              <a:buNone/>
              <a:defRPr sz="2100">
                <a:solidFill>
                  <a:srgbClr val="FFFFFF"/>
                </a:solidFill>
              </a:defRPr>
            </a:lvl2pPr>
            <a:lvl3pPr lvl="2" rtl="0" algn="r">
              <a:lnSpc>
                <a:spcPct val="100000"/>
              </a:lnSpc>
              <a:spcBef>
                <a:spcPts val="0"/>
              </a:spcBef>
              <a:spcAft>
                <a:spcPts val="0"/>
              </a:spcAft>
              <a:buClr>
                <a:srgbClr val="FFFFFF"/>
              </a:buClr>
              <a:buSzPts val="2100"/>
              <a:buNone/>
              <a:defRPr sz="2100">
                <a:solidFill>
                  <a:srgbClr val="FFFFFF"/>
                </a:solidFill>
              </a:defRPr>
            </a:lvl3pPr>
            <a:lvl4pPr lvl="3" rtl="0" algn="r">
              <a:lnSpc>
                <a:spcPct val="100000"/>
              </a:lnSpc>
              <a:spcBef>
                <a:spcPts val="0"/>
              </a:spcBef>
              <a:spcAft>
                <a:spcPts val="0"/>
              </a:spcAft>
              <a:buClr>
                <a:srgbClr val="FFFFFF"/>
              </a:buClr>
              <a:buSzPts val="2100"/>
              <a:buNone/>
              <a:defRPr sz="2100">
                <a:solidFill>
                  <a:srgbClr val="FFFFFF"/>
                </a:solidFill>
              </a:defRPr>
            </a:lvl4pPr>
            <a:lvl5pPr lvl="4" rtl="0" algn="r">
              <a:lnSpc>
                <a:spcPct val="100000"/>
              </a:lnSpc>
              <a:spcBef>
                <a:spcPts val="0"/>
              </a:spcBef>
              <a:spcAft>
                <a:spcPts val="0"/>
              </a:spcAft>
              <a:buClr>
                <a:srgbClr val="FFFFFF"/>
              </a:buClr>
              <a:buSzPts val="2100"/>
              <a:buNone/>
              <a:defRPr sz="2100">
                <a:solidFill>
                  <a:srgbClr val="FFFFFF"/>
                </a:solidFill>
              </a:defRPr>
            </a:lvl5pPr>
            <a:lvl6pPr lvl="5" rtl="0" algn="r">
              <a:lnSpc>
                <a:spcPct val="100000"/>
              </a:lnSpc>
              <a:spcBef>
                <a:spcPts val="0"/>
              </a:spcBef>
              <a:spcAft>
                <a:spcPts val="0"/>
              </a:spcAft>
              <a:buClr>
                <a:srgbClr val="FFFFFF"/>
              </a:buClr>
              <a:buSzPts val="2100"/>
              <a:buNone/>
              <a:defRPr sz="2100">
                <a:solidFill>
                  <a:srgbClr val="FFFFFF"/>
                </a:solidFill>
              </a:defRPr>
            </a:lvl6pPr>
            <a:lvl7pPr lvl="6" rtl="0" algn="r">
              <a:lnSpc>
                <a:spcPct val="100000"/>
              </a:lnSpc>
              <a:spcBef>
                <a:spcPts val="0"/>
              </a:spcBef>
              <a:spcAft>
                <a:spcPts val="0"/>
              </a:spcAft>
              <a:buClr>
                <a:srgbClr val="FFFFFF"/>
              </a:buClr>
              <a:buSzPts val="2100"/>
              <a:buNone/>
              <a:defRPr sz="2100">
                <a:solidFill>
                  <a:srgbClr val="FFFFFF"/>
                </a:solidFill>
              </a:defRPr>
            </a:lvl7pPr>
            <a:lvl8pPr lvl="7" rtl="0" algn="r">
              <a:lnSpc>
                <a:spcPct val="100000"/>
              </a:lnSpc>
              <a:spcBef>
                <a:spcPts val="0"/>
              </a:spcBef>
              <a:spcAft>
                <a:spcPts val="0"/>
              </a:spcAft>
              <a:buClr>
                <a:srgbClr val="FFFFFF"/>
              </a:buClr>
              <a:buSzPts val="2100"/>
              <a:buNone/>
              <a:defRPr sz="2100">
                <a:solidFill>
                  <a:srgbClr val="FFFFFF"/>
                </a:solidFill>
              </a:defRPr>
            </a:lvl8pPr>
            <a:lvl9pPr lvl="8" rtl="0" algn="r">
              <a:lnSpc>
                <a:spcPct val="100000"/>
              </a:lnSpc>
              <a:spcBef>
                <a:spcPts val="0"/>
              </a:spcBef>
              <a:spcAft>
                <a:spcPts val="0"/>
              </a:spcAft>
              <a:buClr>
                <a:srgbClr val="FFFFFF"/>
              </a:buClr>
              <a:buSzPts val="2100"/>
              <a:buNone/>
              <a:defRPr sz="2100">
                <a:solidFill>
                  <a:srgbClr val="FFFFFF"/>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 TEXT">
  <p:cSld name="MAIN_POINT_1">
    <p:spTree>
      <p:nvGrpSpPr>
        <p:cNvPr id="9838" name="Shape 9838"/>
        <p:cNvGrpSpPr/>
        <p:nvPr/>
      </p:nvGrpSpPr>
      <p:grpSpPr>
        <a:xfrm>
          <a:off x="0" y="0"/>
          <a:ext cx="0" cy="0"/>
          <a:chOff x="0" y="0"/>
          <a:chExt cx="0" cy="0"/>
        </a:xfrm>
      </p:grpSpPr>
      <p:sp>
        <p:nvSpPr>
          <p:cNvPr id="9839" name="Google Shape;9839;p43"/>
          <p:cNvSpPr txBox="1"/>
          <p:nvPr>
            <p:ph type="ctrTitle"/>
          </p:nvPr>
        </p:nvSpPr>
        <p:spPr>
          <a:xfrm>
            <a:off x="1882450" y="250963"/>
            <a:ext cx="5379000" cy="12876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6B1B3C"/>
              </a:buClr>
              <a:buSzPts val="3000"/>
              <a:buNone/>
              <a:defRPr sz="3000">
                <a:solidFill>
                  <a:srgbClr val="6B1B3C"/>
                </a:solidFill>
              </a:defRPr>
            </a:lvl1pPr>
            <a:lvl2pPr lvl="1" rtl="0" algn="ctr">
              <a:spcBef>
                <a:spcPts val="0"/>
              </a:spcBef>
              <a:spcAft>
                <a:spcPts val="0"/>
              </a:spcAft>
              <a:buClr>
                <a:srgbClr val="6B1B3C"/>
              </a:buClr>
              <a:buSzPts val="3000"/>
              <a:buNone/>
              <a:defRPr sz="3000">
                <a:solidFill>
                  <a:srgbClr val="6B1B3C"/>
                </a:solidFill>
              </a:defRPr>
            </a:lvl2pPr>
            <a:lvl3pPr lvl="2" rtl="0" algn="ctr">
              <a:spcBef>
                <a:spcPts val="0"/>
              </a:spcBef>
              <a:spcAft>
                <a:spcPts val="0"/>
              </a:spcAft>
              <a:buClr>
                <a:srgbClr val="6B1B3C"/>
              </a:buClr>
              <a:buSzPts val="3000"/>
              <a:buNone/>
              <a:defRPr sz="3000">
                <a:solidFill>
                  <a:srgbClr val="6B1B3C"/>
                </a:solidFill>
              </a:defRPr>
            </a:lvl3pPr>
            <a:lvl4pPr lvl="3" rtl="0" algn="ctr">
              <a:spcBef>
                <a:spcPts val="0"/>
              </a:spcBef>
              <a:spcAft>
                <a:spcPts val="0"/>
              </a:spcAft>
              <a:buClr>
                <a:srgbClr val="6B1B3C"/>
              </a:buClr>
              <a:buSzPts val="3000"/>
              <a:buNone/>
              <a:defRPr sz="3000">
                <a:solidFill>
                  <a:srgbClr val="6B1B3C"/>
                </a:solidFill>
              </a:defRPr>
            </a:lvl4pPr>
            <a:lvl5pPr lvl="4" rtl="0" algn="ctr">
              <a:spcBef>
                <a:spcPts val="0"/>
              </a:spcBef>
              <a:spcAft>
                <a:spcPts val="0"/>
              </a:spcAft>
              <a:buClr>
                <a:srgbClr val="6B1B3C"/>
              </a:buClr>
              <a:buSzPts val="3000"/>
              <a:buNone/>
              <a:defRPr sz="3000">
                <a:solidFill>
                  <a:srgbClr val="6B1B3C"/>
                </a:solidFill>
              </a:defRPr>
            </a:lvl5pPr>
            <a:lvl6pPr lvl="5" rtl="0" algn="ctr">
              <a:spcBef>
                <a:spcPts val="0"/>
              </a:spcBef>
              <a:spcAft>
                <a:spcPts val="0"/>
              </a:spcAft>
              <a:buClr>
                <a:srgbClr val="6B1B3C"/>
              </a:buClr>
              <a:buSzPts val="3000"/>
              <a:buNone/>
              <a:defRPr sz="3000">
                <a:solidFill>
                  <a:srgbClr val="6B1B3C"/>
                </a:solidFill>
              </a:defRPr>
            </a:lvl6pPr>
            <a:lvl7pPr lvl="6" rtl="0" algn="ctr">
              <a:spcBef>
                <a:spcPts val="0"/>
              </a:spcBef>
              <a:spcAft>
                <a:spcPts val="0"/>
              </a:spcAft>
              <a:buClr>
                <a:srgbClr val="6B1B3C"/>
              </a:buClr>
              <a:buSzPts val="3000"/>
              <a:buNone/>
              <a:defRPr sz="3000">
                <a:solidFill>
                  <a:srgbClr val="6B1B3C"/>
                </a:solidFill>
              </a:defRPr>
            </a:lvl7pPr>
            <a:lvl8pPr lvl="7" rtl="0" algn="ctr">
              <a:spcBef>
                <a:spcPts val="0"/>
              </a:spcBef>
              <a:spcAft>
                <a:spcPts val="0"/>
              </a:spcAft>
              <a:buClr>
                <a:srgbClr val="6B1B3C"/>
              </a:buClr>
              <a:buSzPts val="3000"/>
              <a:buNone/>
              <a:defRPr sz="3000">
                <a:solidFill>
                  <a:srgbClr val="6B1B3C"/>
                </a:solidFill>
              </a:defRPr>
            </a:lvl8pPr>
            <a:lvl9pPr lvl="8" rtl="0" algn="ctr">
              <a:spcBef>
                <a:spcPts val="0"/>
              </a:spcBef>
              <a:spcAft>
                <a:spcPts val="0"/>
              </a:spcAft>
              <a:buClr>
                <a:srgbClr val="6B1B3C"/>
              </a:buClr>
              <a:buSzPts val="3000"/>
              <a:buNone/>
              <a:defRPr sz="3000">
                <a:solidFill>
                  <a:srgbClr val="6B1B3C"/>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2">
  <p:cSld name="TITLE_AND_TWO_COLUMNS_2">
    <p:spTree>
      <p:nvGrpSpPr>
        <p:cNvPr id="9840" name="Shape 9840"/>
        <p:cNvGrpSpPr/>
        <p:nvPr/>
      </p:nvGrpSpPr>
      <p:grpSpPr>
        <a:xfrm>
          <a:off x="0" y="0"/>
          <a:ext cx="0" cy="0"/>
          <a:chOff x="0" y="0"/>
          <a:chExt cx="0" cy="0"/>
        </a:xfrm>
      </p:grpSpPr>
      <p:sp>
        <p:nvSpPr>
          <p:cNvPr id="9841" name="Google Shape;9841;p44"/>
          <p:cNvSpPr/>
          <p:nvPr/>
        </p:nvSpPr>
        <p:spPr>
          <a:xfrm rot="10800000">
            <a:off x="-3332" y="-8"/>
            <a:ext cx="9144000" cy="5143500"/>
          </a:xfrm>
          <a:prstGeom prst="rect">
            <a:avLst/>
          </a:pr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44"/>
          <p:cNvSpPr/>
          <p:nvPr/>
        </p:nvSpPr>
        <p:spPr>
          <a:xfrm flipH="1" rot="10800000">
            <a:off x="-82632" y="-49050"/>
            <a:ext cx="3904800" cy="2932200"/>
          </a:xfrm>
          <a:prstGeom prst="snip1Rect">
            <a:avLst>
              <a:gd fmla="val 16667" name="adj"/>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44"/>
          <p:cNvSpPr/>
          <p:nvPr/>
        </p:nvSpPr>
        <p:spPr>
          <a:xfrm flipH="1" rot="683584">
            <a:off x="2852234" y="419596"/>
            <a:ext cx="1781179" cy="1994939"/>
          </a:xfrm>
          <a:custGeom>
            <a:rect b="b" l="l" r="r" t="t"/>
            <a:pathLst>
              <a:path extrusionOk="0" h="28216" w="24515">
                <a:moveTo>
                  <a:pt x="24380" y="0"/>
                </a:moveTo>
                <a:lnTo>
                  <a:pt x="0" y="14216"/>
                </a:lnTo>
                <a:lnTo>
                  <a:pt x="24514" y="28215"/>
                </a:lnTo>
                <a:lnTo>
                  <a:pt x="24380"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44"/>
          <p:cNvSpPr/>
          <p:nvPr/>
        </p:nvSpPr>
        <p:spPr>
          <a:xfrm rot="5167088">
            <a:off x="5394202" y="1336202"/>
            <a:ext cx="3781244" cy="3781244"/>
          </a:xfrm>
          <a:custGeom>
            <a:rect b="b" l="l" r="r" t="t"/>
            <a:pathLst>
              <a:path extrusionOk="0" h="32610" w="32610">
                <a:moveTo>
                  <a:pt x="17484" y="0"/>
                </a:moveTo>
                <a:lnTo>
                  <a:pt x="0" y="15116"/>
                </a:lnTo>
                <a:lnTo>
                  <a:pt x="15116" y="32610"/>
                </a:lnTo>
                <a:lnTo>
                  <a:pt x="32610" y="17484"/>
                </a:lnTo>
                <a:lnTo>
                  <a:pt x="17484"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44"/>
          <p:cNvSpPr/>
          <p:nvPr/>
        </p:nvSpPr>
        <p:spPr>
          <a:xfrm rot="-3985333">
            <a:off x="8112295" y="4274813"/>
            <a:ext cx="837813" cy="964297"/>
          </a:xfrm>
          <a:custGeom>
            <a:rect b="b" l="l" r="r" t="t"/>
            <a:pathLst>
              <a:path extrusionOk="0" h="28216" w="24515">
                <a:moveTo>
                  <a:pt x="24380" y="0"/>
                </a:moveTo>
                <a:lnTo>
                  <a:pt x="0" y="14216"/>
                </a:lnTo>
                <a:lnTo>
                  <a:pt x="24514" y="28215"/>
                </a:lnTo>
                <a:lnTo>
                  <a:pt x="24380"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44"/>
          <p:cNvSpPr/>
          <p:nvPr/>
        </p:nvSpPr>
        <p:spPr>
          <a:xfrm flipH="1" rot="9232027">
            <a:off x="8286237" y="299790"/>
            <a:ext cx="866648" cy="864984"/>
          </a:xfrm>
          <a:custGeom>
            <a:rect b="b" l="l" r="r" t="t"/>
            <a:pathLst>
              <a:path extrusionOk="0" h="15603" w="15633">
                <a:moveTo>
                  <a:pt x="7796" y="1"/>
                </a:moveTo>
                <a:cubicBezTo>
                  <a:pt x="3485" y="1"/>
                  <a:pt x="0" y="3495"/>
                  <a:pt x="0" y="7797"/>
                </a:cubicBezTo>
                <a:cubicBezTo>
                  <a:pt x="0" y="12108"/>
                  <a:pt x="3485" y="15602"/>
                  <a:pt x="7796" y="15602"/>
                </a:cubicBezTo>
                <a:cubicBezTo>
                  <a:pt x="12107" y="15602"/>
                  <a:pt x="15633" y="12108"/>
                  <a:pt x="15633" y="7797"/>
                </a:cubicBezTo>
                <a:cubicBezTo>
                  <a:pt x="15633" y="3495"/>
                  <a:pt x="12107" y="1"/>
                  <a:pt x="7796" y="1"/>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44"/>
          <p:cNvSpPr/>
          <p:nvPr/>
        </p:nvSpPr>
        <p:spPr>
          <a:xfrm rot="-1399949">
            <a:off x="6124266" y="395830"/>
            <a:ext cx="2393372" cy="2754697"/>
          </a:xfrm>
          <a:custGeom>
            <a:rect b="b" l="l" r="r" t="t"/>
            <a:pathLst>
              <a:path extrusionOk="0" h="28216" w="24515">
                <a:moveTo>
                  <a:pt x="24380" y="0"/>
                </a:moveTo>
                <a:lnTo>
                  <a:pt x="0" y="14216"/>
                </a:lnTo>
                <a:lnTo>
                  <a:pt x="24514" y="28215"/>
                </a:lnTo>
                <a:lnTo>
                  <a:pt x="24380"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48" name="Google Shape;9848;p44"/>
          <p:cNvGrpSpPr/>
          <p:nvPr/>
        </p:nvGrpSpPr>
        <p:grpSpPr>
          <a:xfrm flipH="1" rot="531996">
            <a:off x="6798462" y="3162913"/>
            <a:ext cx="2228348" cy="2396409"/>
            <a:chOff x="238125" y="1915725"/>
            <a:chExt cx="1247150" cy="1376400"/>
          </a:xfrm>
        </p:grpSpPr>
        <p:sp>
          <p:nvSpPr>
            <p:cNvPr id="9849" name="Google Shape;9849;p44"/>
            <p:cNvSpPr/>
            <p:nvPr/>
          </p:nvSpPr>
          <p:spPr>
            <a:xfrm>
              <a:off x="431975" y="3193100"/>
              <a:ext cx="13975" cy="11925"/>
            </a:xfrm>
            <a:custGeom>
              <a:rect b="b" l="l" r="r" t="t"/>
              <a:pathLst>
                <a:path extrusionOk="0" h="477" w="559">
                  <a:moveTo>
                    <a:pt x="300" y="1"/>
                  </a:moveTo>
                  <a:cubicBezTo>
                    <a:pt x="135" y="1"/>
                    <a:pt x="0" y="125"/>
                    <a:pt x="42" y="301"/>
                  </a:cubicBezTo>
                  <a:cubicBezTo>
                    <a:pt x="42" y="383"/>
                    <a:pt x="83" y="435"/>
                    <a:pt x="135" y="476"/>
                  </a:cubicBezTo>
                  <a:lnTo>
                    <a:pt x="559" y="259"/>
                  </a:lnTo>
                  <a:cubicBezTo>
                    <a:pt x="559" y="83"/>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44"/>
            <p:cNvSpPr/>
            <p:nvPr/>
          </p:nvSpPr>
          <p:spPr>
            <a:xfrm>
              <a:off x="401725" y="3167250"/>
              <a:ext cx="7775" cy="7525"/>
            </a:xfrm>
            <a:custGeom>
              <a:rect b="b" l="l" r="r" t="t"/>
              <a:pathLst>
                <a:path extrusionOk="0" h="301" w="311">
                  <a:moveTo>
                    <a:pt x="311" y="1"/>
                  </a:moveTo>
                  <a:lnTo>
                    <a:pt x="1" y="42"/>
                  </a:lnTo>
                  <a:lnTo>
                    <a:pt x="52" y="301"/>
                  </a:lnTo>
                  <a:cubicBezTo>
                    <a:pt x="176" y="301"/>
                    <a:pt x="311" y="177"/>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44"/>
            <p:cNvSpPr/>
            <p:nvPr/>
          </p:nvSpPr>
          <p:spPr>
            <a:xfrm>
              <a:off x="464275" y="3161825"/>
              <a:ext cx="13975" cy="7800"/>
            </a:xfrm>
            <a:custGeom>
              <a:rect b="b" l="l" r="r" t="t"/>
              <a:pathLst>
                <a:path extrusionOk="0" h="312" w="559">
                  <a:moveTo>
                    <a:pt x="559" y="1"/>
                  </a:moveTo>
                  <a:lnTo>
                    <a:pt x="1" y="42"/>
                  </a:lnTo>
                  <a:cubicBezTo>
                    <a:pt x="1" y="83"/>
                    <a:pt x="1" y="83"/>
                    <a:pt x="42" y="135"/>
                  </a:cubicBezTo>
                  <a:cubicBezTo>
                    <a:pt x="42" y="237"/>
                    <a:pt x="133" y="311"/>
                    <a:pt x="234" y="311"/>
                  </a:cubicBezTo>
                  <a:cubicBezTo>
                    <a:pt x="256" y="311"/>
                    <a:pt x="279" y="308"/>
                    <a:pt x="300" y="301"/>
                  </a:cubicBezTo>
                  <a:cubicBezTo>
                    <a:pt x="476" y="301"/>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44"/>
            <p:cNvSpPr/>
            <p:nvPr/>
          </p:nvSpPr>
          <p:spPr>
            <a:xfrm>
              <a:off x="268350" y="3240400"/>
              <a:ext cx="7525" cy="14000"/>
            </a:xfrm>
            <a:custGeom>
              <a:rect b="b" l="l" r="r" t="t"/>
              <a:pathLst>
                <a:path extrusionOk="0" h="560" w="301">
                  <a:moveTo>
                    <a:pt x="1" y="1"/>
                  </a:moveTo>
                  <a:lnTo>
                    <a:pt x="42" y="559"/>
                  </a:lnTo>
                  <a:lnTo>
                    <a:pt x="125" y="559"/>
                  </a:lnTo>
                  <a:cubicBezTo>
                    <a:pt x="166" y="559"/>
                    <a:pt x="218" y="518"/>
                    <a:pt x="259" y="476"/>
                  </a:cubicBezTo>
                  <a:lnTo>
                    <a:pt x="259" y="435"/>
                  </a:lnTo>
                  <a:cubicBezTo>
                    <a:pt x="300" y="394"/>
                    <a:pt x="300" y="352"/>
                    <a:pt x="300" y="259"/>
                  </a:cubicBezTo>
                  <a:cubicBezTo>
                    <a:pt x="300" y="177"/>
                    <a:pt x="259" y="94"/>
                    <a:pt x="166" y="42"/>
                  </a:cubicBezTo>
                  <a:lnTo>
                    <a:pt x="125" y="42"/>
                  </a:lnTo>
                  <a:cubicBezTo>
                    <a:pt x="83"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44"/>
            <p:cNvSpPr/>
            <p:nvPr/>
          </p:nvSpPr>
          <p:spPr>
            <a:xfrm>
              <a:off x="330650" y="3234975"/>
              <a:ext cx="15275" cy="14425"/>
            </a:xfrm>
            <a:custGeom>
              <a:rect b="b" l="l" r="r" t="t"/>
              <a:pathLst>
                <a:path extrusionOk="0" h="577" w="611">
                  <a:moveTo>
                    <a:pt x="311" y="1"/>
                  </a:moveTo>
                  <a:cubicBezTo>
                    <a:pt x="135" y="52"/>
                    <a:pt x="0" y="176"/>
                    <a:pt x="52" y="311"/>
                  </a:cubicBezTo>
                  <a:cubicBezTo>
                    <a:pt x="52" y="456"/>
                    <a:pt x="147" y="577"/>
                    <a:pt x="289" y="577"/>
                  </a:cubicBezTo>
                  <a:cubicBezTo>
                    <a:pt x="309" y="577"/>
                    <a:pt x="330" y="574"/>
                    <a:pt x="352" y="569"/>
                  </a:cubicBezTo>
                  <a:cubicBezTo>
                    <a:pt x="476" y="569"/>
                    <a:pt x="610" y="435"/>
                    <a:pt x="569" y="259"/>
                  </a:cubicBezTo>
                  <a:cubicBezTo>
                    <a:pt x="569" y="135"/>
                    <a:pt x="435" y="1"/>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44"/>
            <p:cNvSpPr/>
            <p:nvPr/>
          </p:nvSpPr>
          <p:spPr>
            <a:xfrm>
              <a:off x="294200" y="3203950"/>
              <a:ext cx="13975" cy="14000"/>
            </a:xfrm>
            <a:custGeom>
              <a:rect b="b" l="l" r="r" t="t"/>
              <a:pathLst>
                <a:path extrusionOk="0" h="560" w="559">
                  <a:moveTo>
                    <a:pt x="259" y="1"/>
                  </a:moveTo>
                  <a:cubicBezTo>
                    <a:pt x="83" y="1"/>
                    <a:pt x="1" y="125"/>
                    <a:pt x="1" y="301"/>
                  </a:cubicBezTo>
                  <a:cubicBezTo>
                    <a:pt x="1" y="425"/>
                    <a:pt x="125" y="559"/>
                    <a:pt x="300" y="559"/>
                  </a:cubicBezTo>
                  <a:cubicBezTo>
                    <a:pt x="476" y="518"/>
                    <a:pt x="559" y="383"/>
                    <a:pt x="559" y="259"/>
                  </a:cubicBezTo>
                  <a:cubicBezTo>
                    <a:pt x="559" y="84"/>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44"/>
            <p:cNvSpPr/>
            <p:nvPr/>
          </p:nvSpPr>
          <p:spPr>
            <a:xfrm>
              <a:off x="362950" y="3198525"/>
              <a:ext cx="14250" cy="14000"/>
            </a:xfrm>
            <a:custGeom>
              <a:rect b="b" l="l" r="r" t="t"/>
              <a:pathLst>
                <a:path extrusionOk="0" h="560" w="570">
                  <a:moveTo>
                    <a:pt x="259" y="1"/>
                  </a:moveTo>
                  <a:cubicBezTo>
                    <a:pt x="135" y="1"/>
                    <a:pt x="1" y="125"/>
                    <a:pt x="1" y="301"/>
                  </a:cubicBezTo>
                  <a:cubicBezTo>
                    <a:pt x="52" y="425"/>
                    <a:pt x="177" y="559"/>
                    <a:pt x="311" y="559"/>
                  </a:cubicBezTo>
                  <a:cubicBezTo>
                    <a:pt x="476" y="518"/>
                    <a:pt x="569" y="383"/>
                    <a:pt x="569" y="259"/>
                  </a:cubicBezTo>
                  <a:cubicBezTo>
                    <a:pt x="569" y="8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44"/>
            <p:cNvSpPr/>
            <p:nvPr/>
          </p:nvSpPr>
          <p:spPr>
            <a:xfrm>
              <a:off x="263950" y="3178125"/>
              <a:ext cx="7525" cy="7500"/>
            </a:xfrm>
            <a:custGeom>
              <a:rect b="b" l="l" r="r" t="t"/>
              <a:pathLst>
                <a:path extrusionOk="0" h="300" w="301">
                  <a:moveTo>
                    <a:pt x="259" y="0"/>
                  </a:moveTo>
                  <a:lnTo>
                    <a:pt x="1" y="41"/>
                  </a:lnTo>
                  <a:lnTo>
                    <a:pt x="1" y="300"/>
                  </a:lnTo>
                  <a:cubicBezTo>
                    <a:pt x="177" y="300"/>
                    <a:pt x="301" y="165"/>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44"/>
            <p:cNvSpPr/>
            <p:nvPr/>
          </p:nvSpPr>
          <p:spPr>
            <a:xfrm>
              <a:off x="326500" y="3172675"/>
              <a:ext cx="14000" cy="7525"/>
            </a:xfrm>
            <a:custGeom>
              <a:rect b="b" l="l" r="r" t="t"/>
              <a:pathLst>
                <a:path extrusionOk="0" h="301" w="560">
                  <a:moveTo>
                    <a:pt x="559" y="1"/>
                  </a:moveTo>
                  <a:lnTo>
                    <a:pt x="1" y="42"/>
                  </a:lnTo>
                  <a:cubicBezTo>
                    <a:pt x="1" y="218"/>
                    <a:pt x="125" y="301"/>
                    <a:pt x="301" y="301"/>
                  </a:cubicBezTo>
                  <a:cubicBezTo>
                    <a:pt x="425" y="301"/>
                    <a:pt x="559" y="16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44"/>
            <p:cNvSpPr/>
            <p:nvPr/>
          </p:nvSpPr>
          <p:spPr>
            <a:xfrm>
              <a:off x="395275" y="3168300"/>
              <a:ext cx="7775" cy="6475"/>
            </a:xfrm>
            <a:custGeom>
              <a:rect b="b" l="l" r="r" t="t"/>
              <a:pathLst>
                <a:path extrusionOk="0" h="259" w="311">
                  <a:moveTo>
                    <a:pt x="0" y="0"/>
                  </a:moveTo>
                  <a:cubicBezTo>
                    <a:pt x="0" y="83"/>
                    <a:pt x="52" y="176"/>
                    <a:pt x="93" y="217"/>
                  </a:cubicBezTo>
                  <a:cubicBezTo>
                    <a:pt x="176" y="259"/>
                    <a:pt x="217" y="259"/>
                    <a:pt x="31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44"/>
            <p:cNvSpPr/>
            <p:nvPr/>
          </p:nvSpPr>
          <p:spPr>
            <a:xfrm>
              <a:off x="238125" y="3278150"/>
              <a:ext cx="6475" cy="13975"/>
            </a:xfrm>
            <a:custGeom>
              <a:rect b="b" l="l" r="r" t="t"/>
              <a:pathLst>
                <a:path extrusionOk="0" h="559" w="259">
                  <a:moveTo>
                    <a:pt x="41" y="0"/>
                  </a:moveTo>
                  <a:lnTo>
                    <a:pt x="0" y="559"/>
                  </a:lnTo>
                  <a:cubicBezTo>
                    <a:pt x="134" y="517"/>
                    <a:pt x="258" y="393"/>
                    <a:pt x="258" y="259"/>
                  </a:cubicBezTo>
                  <a:cubicBezTo>
                    <a:pt x="217" y="135"/>
                    <a:pt x="134" y="42"/>
                    <a:pt x="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44"/>
            <p:cNvSpPr/>
            <p:nvPr/>
          </p:nvSpPr>
          <p:spPr>
            <a:xfrm>
              <a:off x="261900" y="3240400"/>
              <a:ext cx="7525" cy="14000"/>
            </a:xfrm>
            <a:custGeom>
              <a:rect b="b" l="l" r="r" t="t"/>
              <a:pathLst>
                <a:path extrusionOk="0" h="560" w="301">
                  <a:moveTo>
                    <a:pt x="259" y="1"/>
                  </a:moveTo>
                  <a:cubicBezTo>
                    <a:pt x="217" y="1"/>
                    <a:pt x="166" y="42"/>
                    <a:pt x="124" y="94"/>
                  </a:cubicBezTo>
                  <a:cubicBezTo>
                    <a:pt x="42" y="135"/>
                    <a:pt x="0" y="218"/>
                    <a:pt x="0" y="301"/>
                  </a:cubicBezTo>
                  <a:cubicBezTo>
                    <a:pt x="0" y="352"/>
                    <a:pt x="42" y="394"/>
                    <a:pt x="42" y="435"/>
                  </a:cubicBezTo>
                  <a:lnTo>
                    <a:pt x="83" y="476"/>
                  </a:lnTo>
                  <a:cubicBezTo>
                    <a:pt x="124" y="518"/>
                    <a:pt x="217"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44"/>
            <p:cNvSpPr/>
            <p:nvPr/>
          </p:nvSpPr>
          <p:spPr>
            <a:xfrm>
              <a:off x="256475" y="3179150"/>
              <a:ext cx="7500" cy="6475"/>
            </a:xfrm>
            <a:custGeom>
              <a:rect b="b" l="l" r="r" t="t"/>
              <a:pathLst>
                <a:path extrusionOk="0" h="259" w="300">
                  <a:moveTo>
                    <a:pt x="0" y="0"/>
                  </a:moveTo>
                  <a:lnTo>
                    <a:pt x="41" y="42"/>
                  </a:lnTo>
                  <a:cubicBezTo>
                    <a:pt x="41" y="124"/>
                    <a:pt x="83" y="166"/>
                    <a:pt x="124" y="166"/>
                  </a:cubicBezTo>
                  <a:cubicBezTo>
                    <a:pt x="176" y="218"/>
                    <a:pt x="259" y="259"/>
                    <a:pt x="300" y="259"/>
                  </a:cubicBez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44"/>
            <p:cNvSpPr/>
            <p:nvPr/>
          </p:nvSpPr>
          <p:spPr>
            <a:xfrm>
              <a:off x="806750" y="2997175"/>
              <a:ext cx="7525" cy="7525"/>
            </a:xfrm>
            <a:custGeom>
              <a:rect b="b" l="l" r="r" t="t"/>
              <a:pathLst>
                <a:path extrusionOk="0" h="301" w="301">
                  <a:moveTo>
                    <a:pt x="301" y="1"/>
                  </a:moveTo>
                  <a:lnTo>
                    <a:pt x="1" y="42"/>
                  </a:lnTo>
                  <a:lnTo>
                    <a:pt x="42" y="301"/>
                  </a:lnTo>
                  <a:cubicBezTo>
                    <a:pt x="177" y="301"/>
                    <a:pt x="301" y="166"/>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44"/>
            <p:cNvSpPr/>
            <p:nvPr/>
          </p:nvSpPr>
          <p:spPr>
            <a:xfrm>
              <a:off x="673125" y="3070600"/>
              <a:ext cx="7775" cy="12675"/>
            </a:xfrm>
            <a:custGeom>
              <a:rect b="b" l="l" r="r" t="t"/>
              <a:pathLst>
                <a:path extrusionOk="0" h="507" w="311">
                  <a:moveTo>
                    <a:pt x="46" y="0"/>
                  </a:moveTo>
                  <a:cubicBezTo>
                    <a:pt x="39" y="0"/>
                    <a:pt x="26" y="10"/>
                    <a:pt x="1" y="31"/>
                  </a:cubicBezTo>
                  <a:lnTo>
                    <a:pt x="52" y="507"/>
                  </a:lnTo>
                  <a:lnTo>
                    <a:pt x="311" y="372"/>
                  </a:lnTo>
                  <a:lnTo>
                    <a:pt x="311" y="248"/>
                  </a:lnTo>
                  <a:cubicBezTo>
                    <a:pt x="311" y="207"/>
                    <a:pt x="311" y="165"/>
                    <a:pt x="259" y="114"/>
                  </a:cubicBezTo>
                  <a:lnTo>
                    <a:pt x="218" y="72"/>
                  </a:lnTo>
                  <a:cubicBezTo>
                    <a:pt x="176" y="31"/>
                    <a:pt x="135" y="31"/>
                    <a:pt x="52" y="31"/>
                  </a:cubicBezTo>
                  <a:cubicBezTo>
                    <a:pt x="52" y="10"/>
                    <a:pt x="52" y="0"/>
                    <a:pt x="4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44"/>
            <p:cNvSpPr/>
            <p:nvPr/>
          </p:nvSpPr>
          <p:spPr>
            <a:xfrm>
              <a:off x="698975" y="3033625"/>
              <a:ext cx="14250" cy="13975"/>
            </a:xfrm>
            <a:custGeom>
              <a:rect b="b" l="l" r="r" t="t"/>
              <a:pathLst>
                <a:path extrusionOk="0" h="559" w="570">
                  <a:moveTo>
                    <a:pt x="259" y="1"/>
                  </a:moveTo>
                  <a:cubicBezTo>
                    <a:pt x="94" y="1"/>
                    <a:pt x="0" y="135"/>
                    <a:pt x="0" y="300"/>
                  </a:cubicBezTo>
                  <a:cubicBezTo>
                    <a:pt x="0" y="435"/>
                    <a:pt x="135" y="559"/>
                    <a:pt x="311" y="559"/>
                  </a:cubicBezTo>
                  <a:cubicBezTo>
                    <a:pt x="435" y="559"/>
                    <a:pt x="569" y="393"/>
                    <a:pt x="569" y="259"/>
                  </a:cubicBezTo>
                  <a:cubicBezTo>
                    <a:pt x="569" y="9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44"/>
            <p:cNvSpPr/>
            <p:nvPr/>
          </p:nvSpPr>
          <p:spPr>
            <a:xfrm>
              <a:off x="768000" y="3028200"/>
              <a:ext cx="11900" cy="7775"/>
            </a:xfrm>
            <a:custGeom>
              <a:rect b="b" l="l" r="r" t="t"/>
              <a:pathLst>
                <a:path extrusionOk="0" h="311" w="476">
                  <a:moveTo>
                    <a:pt x="258" y="0"/>
                  </a:moveTo>
                  <a:cubicBezTo>
                    <a:pt x="134" y="0"/>
                    <a:pt x="0" y="135"/>
                    <a:pt x="0" y="311"/>
                  </a:cubicBezTo>
                  <a:lnTo>
                    <a:pt x="476" y="52"/>
                  </a:lnTo>
                  <a:cubicBezTo>
                    <a:pt x="393" y="0"/>
                    <a:pt x="341" y="0"/>
                    <a:pt x="2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44"/>
            <p:cNvSpPr/>
            <p:nvPr/>
          </p:nvSpPr>
          <p:spPr>
            <a:xfrm>
              <a:off x="669000" y="3007775"/>
              <a:ext cx="6475" cy="7525"/>
            </a:xfrm>
            <a:custGeom>
              <a:rect b="b" l="l" r="r" t="t"/>
              <a:pathLst>
                <a:path extrusionOk="0" h="301" w="259">
                  <a:moveTo>
                    <a:pt x="259" y="1"/>
                  </a:moveTo>
                  <a:lnTo>
                    <a:pt x="0" y="42"/>
                  </a:lnTo>
                  <a:lnTo>
                    <a:pt x="0" y="300"/>
                  </a:lnTo>
                  <a:cubicBezTo>
                    <a:pt x="166" y="300"/>
                    <a:pt x="259" y="176"/>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44"/>
            <p:cNvSpPr/>
            <p:nvPr/>
          </p:nvSpPr>
          <p:spPr>
            <a:xfrm>
              <a:off x="731275" y="3002350"/>
              <a:ext cx="14250" cy="7775"/>
            </a:xfrm>
            <a:custGeom>
              <a:rect b="b" l="l" r="r" t="t"/>
              <a:pathLst>
                <a:path extrusionOk="0" h="311" w="570">
                  <a:moveTo>
                    <a:pt x="570" y="1"/>
                  </a:moveTo>
                  <a:lnTo>
                    <a:pt x="1" y="52"/>
                  </a:lnTo>
                  <a:cubicBezTo>
                    <a:pt x="1" y="218"/>
                    <a:pt x="135" y="311"/>
                    <a:pt x="311" y="311"/>
                  </a:cubicBezTo>
                  <a:cubicBezTo>
                    <a:pt x="435" y="311"/>
                    <a:pt x="570" y="176"/>
                    <a:pt x="5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44"/>
            <p:cNvSpPr/>
            <p:nvPr/>
          </p:nvSpPr>
          <p:spPr>
            <a:xfrm>
              <a:off x="800300" y="2998225"/>
              <a:ext cx="7525" cy="6475"/>
            </a:xfrm>
            <a:custGeom>
              <a:rect b="b" l="l" r="r" t="t"/>
              <a:pathLst>
                <a:path extrusionOk="0" h="259" w="301">
                  <a:moveTo>
                    <a:pt x="0" y="0"/>
                  </a:moveTo>
                  <a:cubicBezTo>
                    <a:pt x="0" y="124"/>
                    <a:pt x="42" y="166"/>
                    <a:pt x="135" y="217"/>
                  </a:cubicBezTo>
                  <a:cubicBezTo>
                    <a:pt x="176" y="259"/>
                    <a:pt x="259" y="259"/>
                    <a:pt x="30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44"/>
            <p:cNvSpPr/>
            <p:nvPr/>
          </p:nvSpPr>
          <p:spPr>
            <a:xfrm>
              <a:off x="540800" y="3150975"/>
              <a:ext cx="1050" cy="1325"/>
            </a:xfrm>
            <a:custGeom>
              <a:rect b="b" l="l" r="r" t="t"/>
              <a:pathLst>
                <a:path extrusionOk="0" h="53" w="42">
                  <a:moveTo>
                    <a:pt x="0" y="0"/>
                  </a:moveTo>
                  <a:lnTo>
                    <a:pt x="0" y="52"/>
                  </a:lnTo>
                  <a:lnTo>
                    <a:pt x="4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44"/>
            <p:cNvSpPr/>
            <p:nvPr/>
          </p:nvSpPr>
          <p:spPr>
            <a:xfrm>
              <a:off x="535350" y="3081175"/>
              <a:ext cx="7525" cy="14000"/>
            </a:xfrm>
            <a:custGeom>
              <a:rect b="b" l="l" r="r" t="t"/>
              <a:pathLst>
                <a:path extrusionOk="0" h="560" w="301">
                  <a:moveTo>
                    <a:pt x="1" y="1"/>
                  </a:moveTo>
                  <a:lnTo>
                    <a:pt x="42" y="559"/>
                  </a:lnTo>
                  <a:cubicBezTo>
                    <a:pt x="177" y="559"/>
                    <a:pt x="301" y="425"/>
                    <a:pt x="301" y="259"/>
                  </a:cubicBezTo>
                  <a:cubicBezTo>
                    <a:pt x="259" y="208"/>
                    <a:pt x="259" y="166"/>
                    <a:pt x="218" y="125"/>
                  </a:cubicBezTo>
                  <a:lnTo>
                    <a:pt x="177" y="84"/>
                  </a:lnTo>
                  <a:cubicBezTo>
                    <a:pt x="135" y="42"/>
                    <a:pt x="84"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44"/>
            <p:cNvSpPr/>
            <p:nvPr/>
          </p:nvSpPr>
          <p:spPr>
            <a:xfrm>
              <a:off x="597900" y="3075750"/>
              <a:ext cx="14000" cy="14200"/>
            </a:xfrm>
            <a:custGeom>
              <a:rect b="b" l="l" r="r" t="t"/>
              <a:pathLst>
                <a:path extrusionOk="0" h="568" w="560">
                  <a:moveTo>
                    <a:pt x="259" y="1"/>
                  </a:moveTo>
                  <a:cubicBezTo>
                    <a:pt x="84" y="42"/>
                    <a:pt x="1" y="166"/>
                    <a:pt x="1" y="301"/>
                  </a:cubicBezTo>
                  <a:cubicBezTo>
                    <a:pt x="1" y="453"/>
                    <a:pt x="95" y="567"/>
                    <a:pt x="235" y="567"/>
                  </a:cubicBezTo>
                  <a:cubicBezTo>
                    <a:pt x="256" y="567"/>
                    <a:pt x="278" y="565"/>
                    <a:pt x="301" y="559"/>
                  </a:cubicBezTo>
                  <a:cubicBezTo>
                    <a:pt x="425" y="559"/>
                    <a:pt x="559" y="425"/>
                    <a:pt x="559" y="259"/>
                  </a:cubicBezTo>
                  <a:cubicBezTo>
                    <a:pt x="559" y="12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44"/>
            <p:cNvSpPr/>
            <p:nvPr/>
          </p:nvSpPr>
          <p:spPr>
            <a:xfrm>
              <a:off x="560175" y="3044275"/>
              <a:ext cx="15025" cy="14200"/>
            </a:xfrm>
            <a:custGeom>
              <a:rect b="b" l="l" r="r" t="t"/>
              <a:pathLst>
                <a:path extrusionOk="0" h="568" w="601">
                  <a:moveTo>
                    <a:pt x="325" y="1"/>
                  </a:moveTo>
                  <a:cubicBezTo>
                    <a:pt x="304" y="1"/>
                    <a:pt x="282" y="3"/>
                    <a:pt x="259" y="9"/>
                  </a:cubicBezTo>
                  <a:cubicBezTo>
                    <a:pt x="124" y="9"/>
                    <a:pt x="0" y="133"/>
                    <a:pt x="0" y="309"/>
                  </a:cubicBezTo>
                  <a:cubicBezTo>
                    <a:pt x="42" y="443"/>
                    <a:pt x="176" y="567"/>
                    <a:pt x="300" y="567"/>
                  </a:cubicBezTo>
                  <a:cubicBezTo>
                    <a:pt x="476" y="526"/>
                    <a:pt x="600" y="391"/>
                    <a:pt x="559" y="267"/>
                  </a:cubicBezTo>
                  <a:cubicBezTo>
                    <a:pt x="559"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44"/>
            <p:cNvSpPr/>
            <p:nvPr/>
          </p:nvSpPr>
          <p:spPr>
            <a:xfrm>
              <a:off x="565600" y="3113500"/>
              <a:ext cx="13975" cy="13975"/>
            </a:xfrm>
            <a:custGeom>
              <a:rect b="b" l="l" r="r" t="t"/>
              <a:pathLst>
                <a:path extrusionOk="0" h="559" w="559">
                  <a:moveTo>
                    <a:pt x="259" y="0"/>
                  </a:moveTo>
                  <a:cubicBezTo>
                    <a:pt x="125" y="0"/>
                    <a:pt x="1" y="124"/>
                    <a:pt x="1" y="300"/>
                  </a:cubicBezTo>
                  <a:cubicBezTo>
                    <a:pt x="42" y="424"/>
                    <a:pt x="166" y="559"/>
                    <a:pt x="300" y="559"/>
                  </a:cubicBezTo>
                  <a:cubicBezTo>
                    <a:pt x="476" y="559"/>
                    <a:pt x="559" y="383"/>
                    <a:pt x="559" y="259"/>
                  </a:cubicBezTo>
                  <a:cubicBezTo>
                    <a:pt x="559" y="83"/>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44"/>
            <p:cNvSpPr/>
            <p:nvPr/>
          </p:nvSpPr>
          <p:spPr>
            <a:xfrm>
              <a:off x="629175" y="3039050"/>
              <a:ext cx="15025" cy="13975"/>
            </a:xfrm>
            <a:custGeom>
              <a:rect b="b" l="l" r="r" t="t"/>
              <a:pathLst>
                <a:path extrusionOk="0" h="559" w="601">
                  <a:moveTo>
                    <a:pt x="301" y="1"/>
                  </a:moveTo>
                  <a:cubicBezTo>
                    <a:pt x="125" y="1"/>
                    <a:pt x="1" y="135"/>
                    <a:pt x="42" y="300"/>
                  </a:cubicBezTo>
                  <a:cubicBezTo>
                    <a:pt x="42" y="435"/>
                    <a:pt x="166" y="559"/>
                    <a:pt x="342" y="559"/>
                  </a:cubicBezTo>
                  <a:cubicBezTo>
                    <a:pt x="466" y="518"/>
                    <a:pt x="601" y="394"/>
                    <a:pt x="601" y="259"/>
                  </a:cubicBezTo>
                  <a:cubicBezTo>
                    <a:pt x="559" y="83"/>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44"/>
            <p:cNvSpPr/>
            <p:nvPr/>
          </p:nvSpPr>
          <p:spPr>
            <a:xfrm>
              <a:off x="529925" y="3018625"/>
              <a:ext cx="7525" cy="7525"/>
            </a:xfrm>
            <a:custGeom>
              <a:rect b="b" l="l" r="r" t="t"/>
              <a:pathLst>
                <a:path extrusionOk="0" h="301" w="301">
                  <a:moveTo>
                    <a:pt x="1" y="1"/>
                  </a:moveTo>
                  <a:lnTo>
                    <a:pt x="42" y="301"/>
                  </a:lnTo>
                  <a:cubicBezTo>
                    <a:pt x="177" y="301"/>
                    <a:pt x="301" y="125"/>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44"/>
            <p:cNvSpPr/>
            <p:nvPr/>
          </p:nvSpPr>
          <p:spPr>
            <a:xfrm>
              <a:off x="592475" y="3013200"/>
              <a:ext cx="14000" cy="7525"/>
            </a:xfrm>
            <a:custGeom>
              <a:rect b="b" l="l" r="r" t="t"/>
              <a:pathLst>
                <a:path extrusionOk="0" h="301" w="560">
                  <a:moveTo>
                    <a:pt x="559" y="1"/>
                  </a:moveTo>
                  <a:lnTo>
                    <a:pt x="1" y="42"/>
                  </a:lnTo>
                  <a:cubicBezTo>
                    <a:pt x="1" y="218"/>
                    <a:pt x="125" y="301"/>
                    <a:pt x="301" y="301"/>
                  </a:cubicBezTo>
                  <a:cubicBezTo>
                    <a:pt x="476" y="301"/>
                    <a:pt x="559" y="177"/>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44"/>
            <p:cNvSpPr/>
            <p:nvPr/>
          </p:nvSpPr>
          <p:spPr>
            <a:xfrm>
              <a:off x="666675" y="3071375"/>
              <a:ext cx="7775" cy="12925"/>
            </a:xfrm>
            <a:custGeom>
              <a:rect b="b" l="l" r="r" t="t"/>
              <a:pathLst>
                <a:path extrusionOk="0" h="517" w="311">
                  <a:moveTo>
                    <a:pt x="217" y="0"/>
                  </a:moveTo>
                  <a:cubicBezTo>
                    <a:pt x="93" y="41"/>
                    <a:pt x="0" y="134"/>
                    <a:pt x="0" y="259"/>
                  </a:cubicBezTo>
                  <a:cubicBezTo>
                    <a:pt x="0" y="393"/>
                    <a:pt x="93" y="476"/>
                    <a:pt x="217" y="517"/>
                  </a:cubicBezTo>
                  <a:lnTo>
                    <a:pt x="310" y="476"/>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44"/>
            <p:cNvSpPr/>
            <p:nvPr/>
          </p:nvSpPr>
          <p:spPr>
            <a:xfrm>
              <a:off x="661500" y="3008800"/>
              <a:ext cx="7525" cy="6500"/>
            </a:xfrm>
            <a:custGeom>
              <a:rect b="b" l="l" r="r" t="t"/>
              <a:pathLst>
                <a:path extrusionOk="0" h="260" w="301">
                  <a:moveTo>
                    <a:pt x="0" y="1"/>
                  </a:moveTo>
                  <a:cubicBezTo>
                    <a:pt x="0" y="53"/>
                    <a:pt x="0" y="53"/>
                    <a:pt x="42" y="53"/>
                  </a:cubicBezTo>
                  <a:cubicBezTo>
                    <a:pt x="42" y="135"/>
                    <a:pt x="83" y="177"/>
                    <a:pt x="166" y="218"/>
                  </a:cubicBezTo>
                  <a:cubicBezTo>
                    <a:pt x="207" y="259"/>
                    <a:pt x="259" y="259"/>
                    <a:pt x="300" y="259"/>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44"/>
            <p:cNvSpPr/>
            <p:nvPr/>
          </p:nvSpPr>
          <p:spPr>
            <a:xfrm>
              <a:off x="401725" y="3160800"/>
              <a:ext cx="7775" cy="7525"/>
            </a:xfrm>
            <a:custGeom>
              <a:rect b="b" l="l" r="r" t="t"/>
              <a:pathLst>
                <a:path extrusionOk="0" h="301" w="311">
                  <a:moveTo>
                    <a:pt x="1" y="0"/>
                  </a:moveTo>
                  <a:lnTo>
                    <a:pt x="1" y="300"/>
                  </a:lnTo>
                  <a:lnTo>
                    <a:pt x="311" y="259"/>
                  </a:lnTo>
                  <a:cubicBezTo>
                    <a:pt x="311" y="217"/>
                    <a:pt x="311" y="217"/>
                    <a:pt x="259" y="176"/>
                  </a:cubicBezTo>
                  <a:lnTo>
                    <a:pt x="259" y="124"/>
                  </a:lnTo>
                  <a:lnTo>
                    <a:pt x="218" y="83"/>
                  </a:lnTo>
                  <a:cubicBezTo>
                    <a:pt x="176" y="42"/>
                    <a:pt x="135" y="42"/>
                    <a:pt x="94" y="42"/>
                  </a:cubicBezTo>
                  <a:cubicBezTo>
                    <a:pt x="94" y="0"/>
                    <a:pt x="5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44"/>
            <p:cNvSpPr/>
            <p:nvPr/>
          </p:nvSpPr>
          <p:spPr>
            <a:xfrm>
              <a:off x="396550" y="3091775"/>
              <a:ext cx="7525" cy="14000"/>
            </a:xfrm>
            <a:custGeom>
              <a:rect b="b" l="l" r="r" t="t"/>
              <a:pathLst>
                <a:path extrusionOk="0" h="560" w="301">
                  <a:moveTo>
                    <a:pt x="1" y="1"/>
                  </a:moveTo>
                  <a:lnTo>
                    <a:pt x="42" y="559"/>
                  </a:lnTo>
                  <a:cubicBezTo>
                    <a:pt x="84" y="559"/>
                    <a:pt x="125" y="559"/>
                    <a:pt x="166" y="518"/>
                  </a:cubicBezTo>
                  <a:lnTo>
                    <a:pt x="208" y="518"/>
                  </a:lnTo>
                  <a:cubicBezTo>
                    <a:pt x="259" y="435"/>
                    <a:pt x="301" y="352"/>
                    <a:pt x="301" y="259"/>
                  </a:cubicBezTo>
                  <a:cubicBezTo>
                    <a:pt x="301" y="218"/>
                    <a:pt x="259" y="135"/>
                    <a:pt x="259" y="94"/>
                  </a:cubicBezTo>
                  <a:lnTo>
                    <a:pt x="208" y="94"/>
                  </a:lnTo>
                  <a:cubicBezTo>
                    <a:pt x="166" y="42"/>
                    <a:pt x="125"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44"/>
            <p:cNvSpPr/>
            <p:nvPr/>
          </p:nvSpPr>
          <p:spPr>
            <a:xfrm>
              <a:off x="464275" y="3155375"/>
              <a:ext cx="13975" cy="7525"/>
            </a:xfrm>
            <a:custGeom>
              <a:rect b="b" l="l" r="r" t="t"/>
              <a:pathLst>
                <a:path extrusionOk="0" h="301" w="559">
                  <a:moveTo>
                    <a:pt x="259" y="0"/>
                  </a:moveTo>
                  <a:cubicBezTo>
                    <a:pt x="176" y="42"/>
                    <a:pt x="83" y="83"/>
                    <a:pt x="42" y="176"/>
                  </a:cubicBezTo>
                  <a:cubicBezTo>
                    <a:pt x="42" y="217"/>
                    <a:pt x="1" y="259"/>
                    <a:pt x="1" y="300"/>
                  </a:cubicBezTo>
                  <a:lnTo>
                    <a:pt x="559" y="259"/>
                  </a:lnTo>
                  <a:cubicBezTo>
                    <a:pt x="559" y="135"/>
                    <a:pt x="476" y="42"/>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44"/>
            <p:cNvSpPr/>
            <p:nvPr/>
          </p:nvSpPr>
          <p:spPr>
            <a:xfrm>
              <a:off x="458850" y="3086350"/>
              <a:ext cx="15275" cy="14250"/>
            </a:xfrm>
            <a:custGeom>
              <a:rect b="b" l="l" r="r" t="t"/>
              <a:pathLst>
                <a:path extrusionOk="0" h="570" w="611">
                  <a:moveTo>
                    <a:pt x="259" y="1"/>
                  </a:moveTo>
                  <a:cubicBezTo>
                    <a:pt x="135" y="1"/>
                    <a:pt x="1" y="176"/>
                    <a:pt x="1" y="311"/>
                  </a:cubicBezTo>
                  <a:cubicBezTo>
                    <a:pt x="42" y="476"/>
                    <a:pt x="176" y="569"/>
                    <a:pt x="300" y="569"/>
                  </a:cubicBezTo>
                  <a:cubicBezTo>
                    <a:pt x="476" y="569"/>
                    <a:pt x="611"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44"/>
            <p:cNvSpPr/>
            <p:nvPr/>
          </p:nvSpPr>
          <p:spPr>
            <a:xfrm>
              <a:off x="422400" y="3054050"/>
              <a:ext cx="14000" cy="14425"/>
            </a:xfrm>
            <a:custGeom>
              <a:rect b="b" l="l" r="r" t="t"/>
              <a:pathLst>
                <a:path extrusionOk="0" h="577" w="560">
                  <a:moveTo>
                    <a:pt x="259" y="0"/>
                  </a:moveTo>
                  <a:cubicBezTo>
                    <a:pt x="83" y="52"/>
                    <a:pt x="1" y="176"/>
                    <a:pt x="1" y="310"/>
                  </a:cubicBezTo>
                  <a:cubicBezTo>
                    <a:pt x="1" y="455"/>
                    <a:pt x="96" y="577"/>
                    <a:pt x="238" y="577"/>
                  </a:cubicBezTo>
                  <a:cubicBezTo>
                    <a:pt x="258" y="577"/>
                    <a:pt x="279" y="574"/>
                    <a:pt x="301" y="569"/>
                  </a:cubicBezTo>
                  <a:cubicBezTo>
                    <a:pt x="425" y="569"/>
                    <a:pt x="559" y="435"/>
                    <a:pt x="559" y="259"/>
                  </a:cubicBezTo>
                  <a:cubicBezTo>
                    <a:pt x="518"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44"/>
            <p:cNvSpPr/>
            <p:nvPr/>
          </p:nvSpPr>
          <p:spPr>
            <a:xfrm>
              <a:off x="426550" y="3123900"/>
              <a:ext cx="15275" cy="14175"/>
            </a:xfrm>
            <a:custGeom>
              <a:rect b="b" l="l" r="r" t="t"/>
              <a:pathLst>
                <a:path extrusionOk="0" h="567" w="611">
                  <a:moveTo>
                    <a:pt x="349" y="1"/>
                  </a:moveTo>
                  <a:cubicBezTo>
                    <a:pt x="333" y="1"/>
                    <a:pt x="317" y="3"/>
                    <a:pt x="300" y="8"/>
                  </a:cubicBezTo>
                  <a:cubicBezTo>
                    <a:pt x="135" y="8"/>
                    <a:pt x="0" y="143"/>
                    <a:pt x="42" y="308"/>
                  </a:cubicBezTo>
                  <a:cubicBezTo>
                    <a:pt x="42" y="442"/>
                    <a:pt x="176" y="567"/>
                    <a:pt x="352" y="567"/>
                  </a:cubicBezTo>
                  <a:cubicBezTo>
                    <a:pt x="476" y="525"/>
                    <a:pt x="610" y="401"/>
                    <a:pt x="610" y="267"/>
                  </a:cubicBezTo>
                  <a:cubicBezTo>
                    <a:pt x="565" y="122"/>
                    <a:pt x="464" y="1"/>
                    <a:pt x="34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44"/>
            <p:cNvSpPr/>
            <p:nvPr/>
          </p:nvSpPr>
          <p:spPr>
            <a:xfrm>
              <a:off x="491150" y="3049700"/>
              <a:ext cx="14000" cy="13350"/>
            </a:xfrm>
            <a:custGeom>
              <a:rect b="b" l="l" r="r" t="t"/>
              <a:pathLst>
                <a:path extrusionOk="0" h="534" w="560">
                  <a:moveTo>
                    <a:pt x="326" y="1"/>
                  </a:moveTo>
                  <a:cubicBezTo>
                    <a:pt x="305" y="1"/>
                    <a:pt x="282" y="3"/>
                    <a:pt x="259" y="9"/>
                  </a:cubicBezTo>
                  <a:cubicBezTo>
                    <a:pt x="94" y="9"/>
                    <a:pt x="1" y="133"/>
                    <a:pt x="1" y="267"/>
                  </a:cubicBezTo>
                  <a:cubicBezTo>
                    <a:pt x="1" y="412"/>
                    <a:pt x="104" y="533"/>
                    <a:pt x="241" y="533"/>
                  </a:cubicBezTo>
                  <a:cubicBezTo>
                    <a:pt x="260" y="533"/>
                    <a:pt x="280" y="531"/>
                    <a:pt x="301" y="526"/>
                  </a:cubicBezTo>
                  <a:cubicBezTo>
                    <a:pt x="477" y="526"/>
                    <a:pt x="559" y="391"/>
                    <a:pt x="559" y="267"/>
                  </a:cubicBezTo>
                  <a:cubicBezTo>
                    <a:pt x="559" y="115"/>
                    <a:pt x="465"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44"/>
            <p:cNvSpPr/>
            <p:nvPr/>
          </p:nvSpPr>
          <p:spPr>
            <a:xfrm>
              <a:off x="496600" y="3118675"/>
              <a:ext cx="13975" cy="14225"/>
            </a:xfrm>
            <a:custGeom>
              <a:rect b="b" l="l" r="r" t="t"/>
              <a:pathLst>
                <a:path extrusionOk="0" h="569" w="559">
                  <a:moveTo>
                    <a:pt x="259" y="0"/>
                  </a:moveTo>
                  <a:cubicBezTo>
                    <a:pt x="83" y="0"/>
                    <a:pt x="0" y="134"/>
                    <a:pt x="0" y="310"/>
                  </a:cubicBezTo>
                  <a:cubicBezTo>
                    <a:pt x="0" y="434"/>
                    <a:pt x="134" y="569"/>
                    <a:pt x="300" y="569"/>
                  </a:cubicBezTo>
                  <a:cubicBezTo>
                    <a:pt x="434" y="517"/>
                    <a:pt x="558" y="393"/>
                    <a:pt x="558" y="259"/>
                  </a:cubicBezTo>
                  <a:cubicBezTo>
                    <a:pt x="558" y="93"/>
                    <a:pt x="39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44"/>
            <p:cNvSpPr/>
            <p:nvPr/>
          </p:nvSpPr>
          <p:spPr>
            <a:xfrm>
              <a:off x="392175" y="3029500"/>
              <a:ext cx="6475" cy="7500"/>
            </a:xfrm>
            <a:custGeom>
              <a:rect b="b" l="l" r="r" t="t"/>
              <a:pathLst>
                <a:path extrusionOk="0" h="300" w="259">
                  <a:moveTo>
                    <a:pt x="0" y="0"/>
                  </a:moveTo>
                  <a:lnTo>
                    <a:pt x="0" y="300"/>
                  </a:lnTo>
                  <a:cubicBezTo>
                    <a:pt x="176" y="259"/>
                    <a:pt x="259" y="124"/>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44"/>
            <p:cNvSpPr/>
            <p:nvPr/>
          </p:nvSpPr>
          <p:spPr>
            <a:xfrm>
              <a:off x="454725" y="3024050"/>
              <a:ext cx="13975" cy="7525"/>
            </a:xfrm>
            <a:custGeom>
              <a:rect b="b" l="l" r="r" t="t"/>
              <a:pathLst>
                <a:path extrusionOk="0" h="301" w="559">
                  <a:moveTo>
                    <a:pt x="517" y="1"/>
                  </a:moveTo>
                  <a:lnTo>
                    <a:pt x="0" y="42"/>
                  </a:lnTo>
                  <a:cubicBezTo>
                    <a:pt x="0" y="166"/>
                    <a:pt x="124" y="301"/>
                    <a:pt x="259" y="301"/>
                  </a:cubicBezTo>
                  <a:cubicBezTo>
                    <a:pt x="424" y="259"/>
                    <a:pt x="558" y="125"/>
                    <a:pt x="5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44"/>
            <p:cNvSpPr/>
            <p:nvPr/>
          </p:nvSpPr>
          <p:spPr>
            <a:xfrm>
              <a:off x="534325" y="3150975"/>
              <a:ext cx="6475" cy="3375"/>
            </a:xfrm>
            <a:custGeom>
              <a:rect b="b" l="l" r="r" t="t"/>
              <a:pathLst>
                <a:path extrusionOk="0" h="135" w="259">
                  <a:moveTo>
                    <a:pt x="176" y="0"/>
                  </a:moveTo>
                  <a:cubicBezTo>
                    <a:pt x="125" y="0"/>
                    <a:pt x="125" y="0"/>
                    <a:pt x="83" y="52"/>
                  </a:cubicBezTo>
                  <a:lnTo>
                    <a:pt x="42" y="94"/>
                  </a:lnTo>
                  <a:lnTo>
                    <a:pt x="1" y="135"/>
                  </a:lnTo>
                  <a:lnTo>
                    <a:pt x="259" y="52"/>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44"/>
            <p:cNvSpPr/>
            <p:nvPr/>
          </p:nvSpPr>
          <p:spPr>
            <a:xfrm>
              <a:off x="527875" y="3081175"/>
              <a:ext cx="8550" cy="14000"/>
            </a:xfrm>
            <a:custGeom>
              <a:rect b="b" l="l" r="r" t="t"/>
              <a:pathLst>
                <a:path extrusionOk="0" h="560" w="342">
                  <a:moveTo>
                    <a:pt x="300" y="1"/>
                  </a:moveTo>
                  <a:cubicBezTo>
                    <a:pt x="259" y="1"/>
                    <a:pt x="259" y="1"/>
                    <a:pt x="217" y="42"/>
                  </a:cubicBezTo>
                  <a:cubicBezTo>
                    <a:pt x="83" y="42"/>
                    <a:pt x="0" y="166"/>
                    <a:pt x="41" y="301"/>
                  </a:cubicBezTo>
                  <a:cubicBezTo>
                    <a:pt x="41" y="425"/>
                    <a:pt x="124" y="518"/>
                    <a:pt x="217" y="559"/>
                  </a:cubicBezTo>
                  <a:lnTo>
                    <a:pt x="341" y="559"/>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44"/>
            <p:cNvSpPr/>
            <p:nvPr/>
          </p:nvSpPr>
          <p:spPr>
            <a:xfrm>
              <a:off x="523475" y="3018625"/>
              <a:ext cx="7525" cy="7525"/>
            </a:xfrm>
            <a:custGeom>
              <a:rect b="b" l="l" r="r" t="t"/>
              <a:pathLst>
                <a:path extrusionOk="0" h="301" w="301">
                  <a:moveTo>
                    <a:pt x="259" y="1"/>
                  </a:moveTo>
                  <a:lnTo>
                    <a:pt x="0" y="42"/>
                  </a:lnTo>
                  <a:cubicBezTo>
                    <a:pt x="0" y="125"/>
                    <a:pt x="42" y="218"/>
                    <a:pt x="135" y="259"/>
                  </a:cubicBezTo>
                  <a:cubicBezTo>
                    <a:pt x="176" y="301"/>
                    <a:pt x="217"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44"/>
            <p:cNvSpPr/>
            <p:nvPr/>
          </p:nvSpPr>
          <p:spPr>
            <a:xfrm>
              <a:off x="262925" y="3171650"/>
              <a:ext cx="7525" cy="7525"/>
            </a:xfrm>
            <a:custGeom>
              <a:rect b="b" l="l" r="r" t="t"/>
              <a:pathLst>
                <a:path extrusionOk="0" h="301" w="301">
                  <a:moveTo>
                    <a:pt x="1" y="1"/>
                  </a:moveTo>
                  <a:lnTo>
                    <a:pt x="42" y="300"/>
                  </a:lnTo>
                  <a:lnTo>
                    <a:pt x="300" y="259"/>
                  </a:lnTo>
                  <a:lnTo>
                    <a:pt x="300" y="166"/>
                  </a:lnTo>
                  <a:cubicBezTo>
                    <a:pt x="259" y="125"/>
                    <a:pt x="259" y="83"/>
                    <a:pt x="218" y="83"/>
                  </a:cubicBezTo>
                  <a:cubicBezTo>
                    <a:pt x="176" y="42"/>
                    <a:pt x="176"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44"/>
            <p:cNvSpPr/>
            <p:nvPr/>
          </p:nvSpPr>
          <p:spPr>
            <a:xfrm>
              <a:off x="258525" y="3102650"/>
              <a:ext cx="7525" cy="13975"/>
            </a:xfrm>
            <a:custGeom>
              <a:rect b="b" l="l" r="r" t="t"/>
              <a:pathLst>
                <a:path extrusionOk="0" h="559" w="301">
                  <a:moveTo>
                    <a:pt x="1" y="0"/>
                  </a:moveTo>
                  <a:lnTo>
                    <a:pt x="1" y="558"/>
                  </a:lnTo>
                  <a:cubicBezTo>
                    <a:pt x="42" y="558"/>
                    <a:pt x="94" y="517"/>
                    <a:pt x="135" y="517"/>
                  </a:cubicBezTo>
                  <a:cubicBezTo>
                    <a:pt x="135" y="517"/>
                    <a:pt x="177" y="517"/>
                    <a:pt x="177" y="476"/>
                  </a:cubicBezTo>
                  <a:cubicBezTo>
                    <a:pt x="259" y="434"/>
                    <a:pt x="301" y="341"/>
                    <a:pt x="259" y="259"/>
                  </a:cubicBez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44"/>
            <p:cNvSpPr/>
            <p:nvPr/>
          </p:nvSpPr>
          <p:spPr>
            <a:xfrm>
              <a:off x="325475" y="3166225"/>
              <a:ext cx="15025" cy="7525"/>
            </a:xfrm>
            <a:custGeom>
              <a:rect b="b" l="l" r="r" t="t"/>
              <a:pathLst>
                <a:path extrusionOk="0" h="301" w="601">
                  <a:moveTo>
                    <a:pt x="300" y="0"/>
                  </a:moveTo>
                  <a:cubicBezTo>
                    <a:pt x="125" y="0"/>
                    <a:pt x="1" y="166"/>
                    <a:pt x="42" y="300"/>
                  </a:cubicBezTo>
                  <a:lnTo>
                    <a:pt x="600" y="259"/>
                  </a:lnTo>
                  <a:cubicBezTo>
                    <a:pt x="559" y="166"/>
                    <a:pt x="518" y="83"/>
                    <a:pt x="424" y="42"/>
                  </a:cubicBezTo>
                  <a:cubicBezTo>
                    <a:pt x="383" y="0"/>
                    <a:pt x="342"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44"/>
            <p:cNvSpPr/>
            <p:nvPr/>
          </p:nvSpPr>
          <p:spPr>
            <a:xfrm>
              <a:off x="321075" y="3097200"/>
              <a:ext cx="14000" cy="14000"/>
            </a:xfrm>
            <a:custGeom>
              <a:rect b="b" l="l" r="r" t="t"/>
              <a:pathLst>
                <a:path extrusionOk="0" h="560" w="560">
                  <a:moveTo>
                    <a:pt x="259" y="1"/>
                  </a:moveTo>
                  <a:cubicBezTo>
                    <a:pt x="84" y="1"/>
                    <a:pt x="1" y="135"/>
                    <a:pt x="1" y="301"/>
                  </a:cubicBezTo>
                  <a:cubicBezTo>
                    <a:pt x="1" y="435"/>
                    <a:pt x="125" y="559"/>
                    <a:pt x="301" y="559"/>
                  </a:cubicBezTo>
                  <a:cubicBezTo>
                    <a:pt x="435" y="559"/>
                    <a:pt x="559" y="394"/>
                    <a:pt x="559" y="259"/>
                  </a:cubicBezTo>
                  <a:cubicBezTo>
                    <a:pt x="518" y="84"/>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44"/>
            <p:cNvSpPr/>
            <p:nvPr/>
          </p:nvSpPr>
          <p:spPr>
            <a:xfrm>
              <a:off x="283350" y="3064900"/>
              <a:ext cx="13975" cy="13975"/>
            </a:xfrm>
            <a:custGeom>
              <a:rect b="b" l="l" r="r" t="t"/>
              <a:pathLst>
                <a:path extrusionOk="0" h="559" w="559">
                  <a:moveTo>
                    <a:pt x="259" y="1"/>
                  </a:moveTo>
                  <a:cubicBezTo>
                    <a:pt x="135" y="42"/>
                    <a:pt x="0" y="176"/>
                    <a:pt x="0" y="300"/>
                  </a:cubicBezTo>
                  <a:cubicBezTo>
                    <a:pt x="42" y="476"/>
                    <a:pt x="176" y="559"/>
                    <a:pt x="300" y="559"/>
                  </a:cubicBezTo>
                  <a:cubicBezTo>
                    <a:pt x="476" y="559"/>
                    <a:pt x="559"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44"/>
            <p:cNvSpPr/>
            <p:nvPr/>
          </p:nvSpPr>
          <p:spPr>
            <a:xfrm>
              <a:off x="288775" y="3134750"/>
              <a:ext cx="13975" cy="13350"/>
            </a:xfrm>
            <a:custGeom>
              <a:rect b="b" l="l" r="r" t="t"/>
              <a:pathLst>
                <a:path extrusionOk="0" h="534" w="559">
                  <a:moveTo>
                    <a:pt x="326" y="0"/>
                  </a:moveTo>
                  <a:cubicBezTo>
                    <a:pt x="305" y="0"/>
                    <a:pt x="282" y="3"/>
                    <a:pt x="259" y="8"/>
                  </a:cubicBezTo>
                  <a:cubicBezTo>
                    <a:pt x="125" y="8"/>
                    <a:pt x="0" y="133"/>
                    <a:pt x="0" y="267"/>
                  </a:cubicBezTo>
                  <a:cubicBezTo>
                    <a:pt x="0" y="420"/>
                    <a:pt x="133" y="533"/>
                    <a:pt x="249" y="533"/>
                  </a:cubicBezTo>
                  <a:cubicBezTo>
                    <a:pt x="267" y="533"/>
                    <a:pt x="284" y="531"/>
                    <a:pt x="300" y="525"/>
                  </a:cubicBezTo>
                  <a:cubicBezTo>
                    <a:pt x="476" y="525"/>
                    <a:pt x="559" y="391"/>
                    <a:pt x="559" y="226"/>
                  </a:cubicBezTo>
                  <a:cubicBezTo>
                    <a:pt x="559" y="109"/>
                    <a:pt x="466"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44"/>
            <p:cNvSpPr/>
            <p:nvPr/>
          </p:nvSpPr>
          <p:spPr>
            <a:xfrm>
              <a:off x="352350" y="3059475"/>
              <a:ext cx="15025" cy="13975"/>
            </a:xfrm>
            <a:custGeom>
              <a:rect b="b" l="l" r="r" t="t"/>
              <a:pathLst>
                <a:path extrusionOk="0" h="559" w="601">
                  <a:moveTo>
                    <a:pt x="259" y="0"/>
                  </a:moveTo>
                  <a:cubicBezTo>
                    <a:pt x="125" y="42"/>
                    <a:pt x="1" y="176"/>
                    <a:pt x="42" y="300"/>
                  </a:cubicBezTo>
                  <a:cubicBezTo>
                    <a:pt x="42" y="476"/>
                    <a:pt x="166" y="559"/>
                    <a:pt x="301" y="559"/>
                  </a:cubicBezTo>
                  <a:cubicBezTo>
                    <a:pt x="476" y="559"/>
                    <a:pt x="601" y="435"/>
                    <a:pt x="559" y="259"/>
                  </a:cubicBezTo>
                  <a:cubicBezTo>
                    <a:pt x="559" y="135"/>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44"/>
            <p:cNvSpPr/>
            <p:nvPr/>
          </p:nvSpPr>
          <p:spPr>
            <a:xfrm>
              <a:off x="357775" y="3129325"/>
              <a:ext cx="15025" cy="13350"/>
            </a:xfrm>
            <a:custGeom>
              <a:rect b="b" l="l" r="r" t="t"/>
              <a:pathLst>
                <a:path extrusionOk="0" h="534" w="601">
                  <a:moveTo>
                    <a:pt x="323" y="0"/>
                  </a:moveTo>
                  <a:cubicBezTo>
                    <a:pt x="302" y="0"/>
                    <a:pt x="281" y="3"/>
                    <a:pt x="259" y="8"/>
                  </a:cubicBezTo>
                  <a:cubicBezTo>
                    <a:pt x="125" y="8"/>
                    <a:pt x="1" y="143"/>
                    <a:pt x="1" y="308"/>
                  </a:cubicBezTo>
                  <a:cubicBezTo>
                    <a:pt x="37" y="425"/>
                    <a:pt x="135" y="533"/>
                    <a:pt x="248" y="533"/>
                  </a:cubicBezTo>
                  <a:cubicBezTo>
                    <a:pt x="265" y="533"/>
                    <a:pt x="283" y="531"/>
                    <a:pt x="301" y="525"/>
                  </a:cubicBezTo>
                  <a:cubicBezTo>
                    <a:pt x="466" y="525"/>
                    <a:pt x="601" y="401"/>
                    <a:pt x="559" y="267"/>
                  </a:cubicBezTo>
                  <a:cubicBezTo>
                    <a:pt x="559" y="114"/>
                    <a:pt x="458"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44"/>
            <p:cNvSpPr/>
            <p:nvPr/>
          </p:nvSpPr>
          <p:spPr>
            <a:xfrm>
              <a:off x="253100" y="3039050"/>
              <a:ext cx="7775" cy="7525"/>
            </a:xfrm>
            <a:custGeom>
              <a:rect b="b" l="l" r="r" t="t"/>
              <a:pathLst>
                <a:path extrusionOk="0" h="301" w="311">
                  <a:moveTo>
                    <a:pt x="311" y="1"/>
                  </a:moveTo>
                  <a:lnTo>
                    <a:pt x="1" y="42"/>
                  </a:lnTo>
                  <a:lnTo>
                    <a:pt x="52" y="300"/>
                  </a:lnTo>
                  <a:lnTo>
                    <a:pt x="135" y="300"/>
                  </a:lnTo>
                  <a:lnTo>
                    <a:pt x="218" y="218"/>
                  </a:lnTo>
                  <a:cubicBezTo>
                    <a:pt x="259" y="176"/>
                    <a:pt x="311" y="83"/>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44"/>
            <p:cNvSpPr/>
            <p:nvPr/>
          </p:nvSpPr>
          <p:spPr>
            <a:xfrm>
              <a:off x="315650" y="3034650"/>
              <a:ext cx="14000" cy="7800"/>
            </a:xfrm>
            <a:custGeom>
              <a:rect b="b" l="l" r="r" t="t"/>
              <a:pathLst>
                <a:path extrusionOk="0" h="312" w="560">
                  <a:moveTo>
                    <a:pt x="559" y="1"/>
                  </a:moveTo>
                  <a:lnTo>
                    <a:pt x="1" y="53"/>
                  </a:lnTo>
                  <a:cubicBezTo>
                    <a:pt x="1" y="135"/>
                    <a:pt x="83" y="218"/>
                    <a:pt x="176" y="259"/>
                  </a:cubicBezTo>
                  <a:cubicBezTo>
                    <a:pt x="218" y="259"/>
                    <a:pt x="259" y="311"/>
                    <a:pt x="301" y="311"/>
                  </a:cubicBezTo>
                  <a:cubicBezTo>
                    <a:pt x="301" y="259"/>
                    <a:pt x="342" y="259"/>
                    <a:pt x="342" y="259"/>
                  </a:cubicBezTo>
                  <a:cubicBezTo>
                    <a:pt x="476" y="218"/>
                    <a:pt x="559"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44"/>
            <p:cNvSpPr/>
            <p:nvPr/>
          </p:nvSpPr>
          <p:spPr>
            <a:xfrm>
              <a:off x="395275" y="3160800"/>
              <a:ext cx="6475" cy="7525"/>
            </a:xfrm>
            <a:custGeom>
              <a:rect b="b" l="l" r="r" t="t"/>
              <a:pathLst>
                <a:path extrusionOk="0" h="301" w="259">
                  <a:moveTo>
                    <a:pt x="259" y="0"/>
                  </a:moveTo>
                  <a:cubicBezTo>
                    <a:pt x="217" y="0"/>
                    <a:pt x="135" y="42"/>
                    <a:pt x="93" y="83"/>
                  </a:cubicBezTo>
                  <a:lnTo>
                    <a:pt x="93" y="124"/>
                  </a:lnTo>
                  <a:cubicBezTo>
                    <a:pt x="0" y="176"/>
                    <a:pt x="0" y="217"/>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44"/>
            <p:cNvSpPr/>
            <p:nvPr/>
          </p:nvSpPr>
          <p:spPr>
            <a:xfrm>
              <a:off x="390100" y="3091775"/>
              <a:ext cx="7525" cy="14000"/>
            </a:xfrm>
            <a:custGeom>
              <a:rect b="b" l="l" r="r" t="t"/>
              <a:pathLst>
                <a:path extrusionOk="0" h="560" w="301">
                  <a:moveTo>
                    <a:pt x="207" y="1"/>
                  </a:moveTo>
                  <a:cubicBezTo>
                    <a:pt x="83" y="42"/>
                    <a:pt x="0" y="177"/>
                    <a:pt x="0" y="301"/>
                  </a:cubicBezTo>
                  <a:cubicBezTo>
                    <a:pt x="0" y="435"/>
                    <a:pt x="83" y="518"/>
                    <a:pt x="20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44"/>
            <p:cNvSpPr/>
            <p:nvPr/>
          </p:nvSpPr>
          <p:spPr>
            <a:xfrm>
              <a:off x="384675" y="3029500"/>
              <a:ext cx="7525" cy="7500"/>
            </a:xfrm>
            <a:custGeom>
              <a:rect b="b" l="l" r="r" t="t"/>
              <a:pathLst>
                <a:path extrusionOk="0" h="300" w="301">
                  <a:moveTo>
                    <a:pt x="300" y="0"/>
                  </a:moveTo>
                  <a:lnTo>
                    <a:pt x="0" y="41"/>
                  </a:lnTo>
                  <a:cubicBezTo>
                    <a:pt x="0" y="124"/>
                    <a:pt x="83" y="207"/>
                    <a:pt x="124" y="259"/>
                  </a:cubicBezTo>
                  <a:cubicBezTo>
                    <a:pt x="217" y="259"/>
                    <a:pt x="259" y="300"/>
                    <a:pt x="300" y="300"/>
                  </a:cubicBez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44"/>
            <p:cNvSpPr/>
            <p:nvPr/>
          </p:nvSpPr>
          <p:spPr>
            <a:xfrm>
              <a:off x="256475" y="3171650"/>
              <a:ext cx="7500" cy="7525"/>
            </a:xfrm>
            <a:custGeom>
              <a:rect b="b" l="l" r="r" t="t"/>
              <a:pathLst>
                <a:path extrusionOk="0" h="301" w="300">
                  <a:moveTo>
                    <a:pt x="259" y="1"/>
                  </a:moveTo>
                  <a:cubicBezTo>
                    <a:pt x="217" y="1"/>
                    <a:pt x="176" y="42"/>
                    <a:pt x="124" y="42"/>
                  </a:cubicBezTo>
                  <a:cubicBezTo>
                    <a:pt x="83" y="125"/>
                    <a:pt x="41" y="166"/>
                    <a:pt x="0" y="259"/>
                  </a:cubicBezTo>
                  <a:lnTo>
                    <a:pt x="0" y="300"/>
                  </a:lnTo>
                  <a:lnTo>
                    <a:pt x="300" y="300"/>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44"/>
            <p:cNvSpPr/>
            <p:nvPr/>
          </p:nvSpPr>
          <p:spPr>
            <a:xfrm>
              <a:off x="251025" y="3102650"/>
              <a:ext cx="7525" cy="13975"/>
            </a:xfrm>
            <a:custGeom>
              <a:rect b="b" l="l" r="r" t="t"/>
              <a:pathLst>
                <a:path extrusionOk="0" h="559" w="301">
                  <a:moveTo>
                    <a:pt x="218" y="0"/>
                  </a:moveTo>
                  <a:cubicBezTo>
                    <a:pt x="84" y="41"/>
                    <a:pt x="1" y="176"/>
                    <a:pt x="42" y="300"/>
                  </a:cubicBezTo>
                  <a:cubicBezTo>
                    <a:pt x="42" y="383"/>
                    <a:pt x="135" y="517"/>
                    <a:pt x="218" y="517"/>
                  </a:cubicBezTo>
                  <a:cubicBezTo>
                    <a:pt x="259" y="558"/>
                    <a:pt x="301" y="558"/>
                    <a:pt x="301" y="558"/>
                  </a:cubicBez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44"/>
            <p:cNvSpPr/>
            <p:nvPr/>
          </p:nvSpPr>
          <p:spPr>
            <a:xfrm>
              <a:off x="251025" y="3040100"/>
              <a:ext cx="3400" cy="6475"/>
            </a:xfrm>
            <a:custGeom>
              <a:rect b="b" l="l" r="r" t="t"/>
              <a:pathLst>
                <a:path extrusionOk="0" h="259" w="136">
                  <a:moveTo>
                    <a:pt x="1" y="0"/>
                  </a:moveTo>
                  <a:lnTo>
                    <a:pt x="1" y="258"/>
                  </a:lnTo>
                  <a:lnTo>
                    <a:pt x="135" y="258"/>
                  </a:lnTo>
                  <a:lnTo>
                    <a:pt x="8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44"/>
            <p:cNvSpPr/>
            <p:nvPr/>
          </p:nvSpPr>
          <p:spPr>
            <a:xfrm>
              <a:off x="1073775" y="2837700"/>
              <a:ext cx="6475" cy="7525"/>
            </a:xfrm>
            <a:custGeom>
              <a:rect b="b" l="l" r="r" t="t"/>
              <a:pathLst>
                <a:path extrusionOk="0" h="301" w="259">
                  <a:moveTo>
                    <a:pt x="259" y="1"/>
                  </a:moveTo>
                  <a:lnTo>
                    <a:pt x="0" y="42"/>
                  </a:lnTo>
                  <a:lnTo>
                    <a:pt x="0" y="300"/>
                  </a:lnTo>
                  <a:lnTo>
                    <a:pt x="52" y="300"/>
                  </a:lnTo>
                  <a:cubicBezTo>
                    <a:pt x="176" y="259"/>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44"/>
            <p:cNvSpPr/>
            <p:nvPr/>
          </p:nvSpPr>
          <p:spPr>
            <a:xfrm>
              <a:off x="1136325" y="2832275"/>
              <a:ext cx="13975" cy="7800"/>
            </a:xfrm>
            <a:custGeom>
              <a:rect b="b" l="l" r="r" t="t"/>
              <a:pathLst>
                <a:path extrusionOk="0" h="312" w="559">
                  <a:moveTo>
                    <a:pt x="517" y="0"/>
                  </a:moveTo>
                  <a:lnTo>
                    <a:pt x="0" y="42"/>
                  </a:lnTo>
                  <a:lnTo>
                    <a:pt x="0" y="135"/>
                  </a:lnTo>
                  <a:cubicBezTo>
                    <a:pt x="34" y="237"/>
                    <a:pt x="103" y="311"/>
                    <a:pt x="196" y="311"/>
                  </a:cubicBezTo>
                  <a:cubicBezTo>
                    <a:pt x="216" y="311"/>
                    <a:pt x="237" y="308"/>
                    <a:pt x="259" y="300"/>
                  </a:cubicBezTo>
                  <a:cubicBezTo>
                    <a:pt x="434" y="300"/>
                    <a:pt x="558" y="176"/>
                    <a:pt x="5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44"/>
            <p:cNvSpPr/>
            <p:nvPr/>
          </p:nvSpPr>
          <p:spPr>
            <a:xfrm>
              <a:off x="940400" y="2910850"/>
              <a:ext cx="7500" cy="13975"/>
            </a:xfrm>
            <a:custGeom>
              <a:rect b="b" l="l" r="r" t="t"/>
              <a:pathLst>
                <a:path extrusionOk="0" h="559" w="300">
                  <a:moveTo>
                    <a:pt x="0" y="1"/>
                  </a:moveTo>
                  <a:lnTo>
                    <a:pt x="41" y="559"/>
                  </a:lnTo>
                  <a:cubicBezTo>
                    <a:pt x="166" y="559"/>
                    <a:pt x="300" y="435"/>
                    <a:pt x="259" y="259"/>
                  </a:cubicBezTo>
                  <a:cubicBezTo>
                    <a:pt x="259" y="135"/>
                    <a:pt x="124"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44"/>
            <p:cNvSpPr/>
            <p:nvPr/>
          </p:nvSpPr>
          <p:spPr>
            <a:xfrm>
              <a:off x="1002675" y="2906350"/>
              <a:ext cx="12950" cy="9950"/>
            </a:xfrm>
            <a:custGeom>
              <a:rect b="b" l="l" r="r" t="t"/>
              <a:pathLst>
                <a:path extrusionOk="0" h="398" w="518">
                  <a:moveTo>
                    <a:pt x="318" y="0"/>
                  </a:moveTo>
                  <a:cubicBezTo>
                    <a:pt x="298" y="0"/>
                    <a:pt x="278" y="5"/>
                    <a:pt x="259" y="15"/>
                  </a:cubicBezTo>
                  <a:cubicBezTo>
                    <a:pt x="94" y="15"/>
                    <a:pt x="1" y="139"/>
                    <a:pt x="1" y="274"/>
                  </a:cubicBezTo>
                  <a:lnTo>
                    <a:pt x="1" y="398"/>
                  </a:lnTo>
                  <a:lnTo>
                    <a:pt x="518" y="139"/>
                  </a:lnTo>
                  <a:cubicBezTo>
                    <a:pt x="485" y="73"/>
                    <a:pt x="399" y="0"/>
                    <a:pt x="3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44"/>
            <p:cNvSpPr/>
            <p:nvPr/>
          </p:nvSpPr>
          <p:spPr>
            <a:xfrm>
              <a:off x="965200" y="2874400"/>
              <a:ext cx="13975" cy="14000"/>
            </a:xfrm>
            <a:custGeom>
              <a:rect b="b" l="l" r="r" t="t"/>
              <a:pathLst>
                <a:path extrusionOk="0" h="560" w="559">
                  <a:moveTo>
                    <a:pt x="259" y="1"/>
                  </a:moveTo>
                  <a:cubicBezTo>
                    <a:pt x="125" y="1"/>
                    <a:pt x="1" y="125"/>
                    <a:pt x="1" y="301"/>
                  </a:cubicBezTo>
                  <a:cubicBezTo>
                    <a:pt x="42" y="425"/>
                    <a:pt x="166" y="559"/>
                    <a:pt x="301" y="559"/>
                  </a:cubicBezTo>
                  <a:cubicBezTo>
                    <a:pt x="466" y="518"/>
                    <a:pt x="559" y="383"/>
                    <a:pt x="559" y="259"/>
                  </a:cubicBezTo>
                  <a:cubicBezTo>
                    <a:pt x="559" y="83"/>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44"/>
            <p:cNvSpPr/>
            <p:nvPr/>
          </p:nvSpPr>
          <p:spPr>
            <a:xfrm>
              <a:off x="1033950" y="2868975"/>
              <a:ext cx="15275" cy="13975"/>
            </a:xfrm>
            <a:custGeom>
              <a:rect b="b" l="l" r="r" t="t"/>
              <a:pathLst>
                <a:path extrusionOk="0" h="559" w="611">
                  <a:moveTo>
                    <a:pt x="301" y="1"/>
                  </a:moveTo>
                  <a:cubicBezTo>
                    <a:pt x="135" y="1"/>
                    <a:pt x="1" y="125"/>
                    <a:pt x="42" y="300"/>
                  </a:cubicBezTo>
                  <a:cubicBezTo>
                    <a:pt x="42" y="424"/>
                    <a:pt x="177" y="559"/>
                    <a:pt x="301" y="559"/>
                  </a:cubicBezTo>
                  <a:cubicBezTo>
                    <a:pt x="476" y="559"/>
                    <a:pt x="611" y="383"/>
                    <a:pt x="559" y="259"/>
                  </a:cubicBezTo>
                  <a:cubicBezTo>
                    <a:pt x="559" y="83"/>
                    <a:pt x="43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44"/>
            <p:cNvSpPr/>
            <p:nvPr/>
          </p:nvSpPr>
          <p:spPr>
            <a:xfrm>
              <a:off x="934975" y="2848550"/>
              <a:ext cx="7500" cy="7525"/>
            </a:xfrm>
            <a:custGeom>
              <a:rect b="b" l="l" r="r" t="t"/>
              <a:pathLst>
                <a:path extrusionOk="0" h="301" w="300">
                  <a:moveTo>
                    <a:pt x="300" y="1"/>
                  </a:moveTo>
                  <a:lnTo>
                    <a:pt x="0" y="42"/>
                  </a:lnTo>
                  <a:lnTo>
                    <a:pt x="41" y="301"/>
                  </a:lnTo>
                  <a:lnTo>
                    <a:pt x="83" y="301"/>
                  </a:lnTo>
                  <a:cubicBezTo>
                    <a:pt x="217" y="259"/>
                    <a:pt x="300" y="125"/>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44"/>
            <p:cNvSpPr/>
            <p:nvPr/>
          </p:nvSpPr>
          <p:spPr>
            <a:xfrm>
              <a:off x="997525" y="2843125"/>
              <a:ext cx="13975" cy="7525"/>
            </a:xfrm>
            <a:custGeom>
              <a:rect b="b" l="l" r="r" t="t"/>
              <a:pathLst>
                <a:path extrusionOk="0" h="301" w="559">
                  <a:moveTo>
                    <a:pt x="558" y="1"/>
                  </a:moveTo>
                  <a:lnTo>
                    <a:pt x="0" y="42"/>
                  </a:lnTo>
                  <a:cubicBezTo>
                    <a:pt x="0" y="218"/>
                    <a:pt x="124" y="301"/>
                    <a:pt x="300" y="301"/>
                  </a:cubicBezTo>
                  <a:cubicBezTo>
                    <a:pt x="424" y="301"/>
                    <a:pt x="558" y="166"/>
                    <a:pt x="5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44"/>
            <p:cNvSpPr/>
            <p:nvPr/>
          </p:nvSpPr>
          <p:spPr>
            <a:xfrm>
              <a:off x="1066275" y="2838725"/>
              <a:ext cx="7525" cy="6500"/>
            </a:xfrm>
            <a:custGeom>
              <a:rect b="b" l="l" r="r" t="t"/>
              <a:pathLst>
                <a:path extrusionOk="0" h="260" w="301">
                  <a:moveTo>
                    <a:pt x="0" y="1"/>
                  </a:moveTo>
                  <a:cubicBezTo>
                    <a:pt x="0" y="84"/>
                    <a:pt x="93" y="177"/>
                    <a:pt x="176" y="218"/>
                  </a:cubicBezTo>
                  <a:cubicBezTo>
                    <a:pt x="217" y="259"/>
                    <a:pt x="259" y="259"/>
                    <a:pt x="300" y="259"/>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44"/>
            <p:cNvSpPr/>
            <p:nvPr/>
          </p:nvSpPr>
          <p:spPr>
            <a:xfrm>
              <a:off x="806750" y="2990725"/>
              <a:ext cx="7525" cy="7525"/>
            </a:xfrm>
            <a:custGeom>
              <a:rect b="b" l="l" r="r" t="t"/>
              <a:pathLst>
                <a:path extrusionOk="0" h="301" w="301">
                  <a:moveTo>
                    <a:pt x="1" y="0"/>
                  </a:moveTo>
                  <a:lnTo>
                    <a:pt x="1" y="300"/>
                  </a:lnTo>
                  <a:lnTo>
                    <a:pt x="301" y="259"/>
                  </a:lnTo>
                  <a:cubicBezTo>
                    <a:pt x="301" y="166"/>
                    <a:pt x="218" y="83"/>
                    <a:pt x="177" y="42"/>
                  </a:cubicBezTo>
                  <a:cubicBezTo>
                    <a:pt x="84" y="42"/>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44"/>
            <p:cNvSpPr/>
            <p:nvPr/>
          </p:nvSpPr>
          <p:spPr>
            <a:xfrm>
              <a:off x="801325" y="2921700"/>
              <a:ext cx="7525" cy="14000"/>
            </a:xfrm>
            <a:custGeom>
              <a:rect b="b" l="l" r="r" t="t"/>
              <a:pathLst>
                <a:path extrusionOk="0" h="560" w="301">
                  <a:moveTo>
                    <a:pt x="1" y="1"/>
                  </a:moveTo>
                  <a:lnTo>
                    <a:pt x="42" y="559"/>
                  </a:lnTo>
                  <a:cubicBezTo>
                    <a:pt x="218" y="559"/>
                    <a:pt x="301" y="435"/>
                    <a:pt x="301" y="259"/>
                  </a:cubicBezTo>
                  <a:cubicBezTo>
                    <a:pt x="301" y="125"/>
                    <a:pt x="177"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44"/>
            <p:cNvSpPr/>
            <p:nvPr/>
          </p:nvSpPr>
          <p:spPr>
            <a:xfrm>
              <a:off x="863875" y="2916275"/>
              <a:ext cx="14000" cy="13975"/>
            </a:xfrm>
            <a:custGeom>
              <a:rect b="b" l="l" r="r" t="t"/>
              <a:pathLst>
                <a:path extrusionOk="0" h="559" w="560">
                  <a:moveTo>
                    <a:pt x="259" y="1"/>
                  </a:moveTo>
                  <a:cubicBezTo>
                    <a:pt x="125" y="42"/>
                    <a:pt x="1" y="176"/>
                    <a:pt x="1" y="300"/>
                  </a:cubicBezTo>
                  <a:cubicBezTo>
                    <a:pt x="42" y="476"/>
                    <a:pt x="177" y="559"/>
                    <a:pt x="301" y="559"/>
                  </a:cubicBezTo>
                  <a:cubicBezTo>
                    <a:pt x="476" y="559"/>
                    <a:pt x="559"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44"/>
            <p:cNvSpPr/>
            <p:nvPr/>
          </p:nvSpPr>
          <p:spPr>
            <a:xfrm>
              <a:off x="826150" y="2884825"/>
              <a:ext cx="15000" cy="13325"/>
            </a:xfrm>
            <a:custGeom>
              <a:rect b="b" l="l" r="r" t="t"/>
              <a:pathLst>
                <a:path extrusionOk="0" h="533" w="600">
                  <a:moveTo>
                    <a:pt x="349" y="0"/>
                  </a:moveTo>
                  <a:cubicBezTo>
                    <a:pt x="333" y="0"/>
                    <a:pt x="317" y="2"/>
                    <a:pt x="300" y="8"/>
                  </a:cubicBezTo>
                  <a:cubicBezTo>
                    <a:pt x="135" y="8"/>
                    <a:pt x="0" y="142"/>
                    <a:pt x="42" y="307"/>
                  </a:cubicBezTo>
                  <a:cubicBezTo>
                    <a:pt x="42" y="424"/>
                    <a:pt x="143" y="533"/>
                    <a:pt x="277" y="533"/>
                  </a:cubicBezTo>
                  <a:cubicBezTo>
                    <a:pt x="298" y="533"/>
                    <a:pt x="319" y="530"/>
                    <a:pt x="341" y="525"/>
                  </a:cubicBezTo>
                  <a:cubicBezTo>
                    <a:pt x="476" y="525"/>
                    <a:pt x="600" y="400"/>
                    <a:pt x="600" y="266"/>
                  </a:cubicBezTo>
                  <a:cubicBezTo>
                    <a:pt x="564" y="121"/>
                    <a:pt x="464" y="0"/>
                    <a:pt x="3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44"/>
            <p:cNvSpPr/>
            <p:nvPr/>
          </p:nvSpPr>
          <p:spPr>
            <a:xfrm>
              <a:off x="831575" y="2954025"/>
              <a:ext cx="15025" cy="13975"/>
            </a:xfrm>
            <a:custGeom>
              <a:rect b="b" l="l" r="r" t="t"/>
              <a:pathLst>
                <a:path extrusionOk="0" h="559" w="601">
                  <a:moveTo>
                    <a:pt x="300" y="0"/>
                  </a:moveTo>
                  <a:cubicBezTo>
                    <a:pt x="124" y="0"/>
                    <a:pt x="0" y="124"/>
                    <a:pt x="42" y="300"/>
                  </a:cubicBezTo>
                  <a:cubicBezTo>
                    <a:pt x="42" y="434"/>
                    <a:pt x="176" y="558"/>
                    <a:pt x="342" y="558"/>
                  </a:cubicBezTo>
                  <a:cubicBezTo>
                    <a:pt x="476" y="517"/>
                    <a:pt x="600" y="383"/>
                    <a:pt x="559" y="259"/>
                  </a:cubicBezTo>
                  <a:cubicBezTo>
                    <a:pt x="559" y="83"/>
                    <a:pt x="435"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44"/>
            <p:cNvSpPr/>
            <p:nvPr/>
          </p:nvSpPr>
          <p:spPr>
            <a:xfrm>
              <a:off x="896200" y="2879375"/>
              <a:ext cx="13975" cy="14450"/>
            </a:xfrm>
            <a:custGeom>
              <a:rect b="b" l="l" r="r" t="t"/>
              <a:pathLst>
                <a:path extrusionOk="0" h="578" w="559">
                  <a:moveTo>
                    <a:pt x="321" y="1"/>
                  </a:moveTo>
                  <a:cubicBezTo>
                    <a:pt x="301" y="1"/>
                    <a:pt x="280" y="3"/>
                    <a:pt x="259" y="8"/>
                  </a:cubicBezTo>
                  <a:cubicBezTo>
                    <a:pt x="83" y="8"/>
                    <a:pt x="0" y="143"/>
                    <a:pt x="0" y="319"/>
                  </a:cubicBezTo>
                  <a:cubicBezTo>
                    <a:pt x="0" y="443"/>
                    <a:pt x="124" y="577"/>
                    <a:pt x="300" y="577"/>
                  </a:cubicBezTo>
                  <a:cubicBezTo>
                    <a:pt x="434" y="525"/>
                    <a:pt x="558" y="401"/>
                    <a:pt x="558" y="267"/>
                  </a:cubicBezTo>
                  <a:cubicBezTo>
                    <a:pt x="558" y="122"/>
                    <a:pt x="463"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44"/>
            <p:cNvSpPr/>
            <p:nvPr/>
          </p:nvSpPr>
          <p:spPr>
            <a:xfrm>
              <a:off x="901625" y="2948600"/>
              <a:ext cx="13975" cy="13975"/>
            </a:xfrm>
            <a:custGeom>
              <a:rect b="b" l="l" r="r" t="t"/>
              <a:pathLst>
                <a:path extrusionOk="0" h="559" w="559">
                  <a:moveTo>
                    <a:pt x="259" y="0"/>
                  </a:moveTo>
                  <a:cubicBezTo>
                    <a:pt x="83" y="0"/>
                    <a:pt x="0" y="134"/>
                    <a:pt x="0" y="300"/>
                  </a:cubicBezTo>
                  <a:cubicBezTo>
                    <a:pt x="0" y="434"/>
                    <a:pt x="124" y="558"/>
                    <a:pt x="300" y="558"/>
                  </a:cubicBezTo>
                  <a:cubicBezTo>
                    <a:pt x="424" y="558"/>
                    <a:pt x="559" y="393"/>
                    <a:pt x="559" y="258"/>
                  </a:cubicBezTo>
                  <a:cubicBezTo>
                    <a:pt x="517"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44"/>
            <p:cNvSpPr/>
            <p:nvPr/>
          </p:nvSpPr>
          <p:spPr>
            <a:xfrm>
              <a:off x="797200" y="2859150"/>
              <a:ext cx="6475" cy="7525"/>
            </a:xfrm>
            <a:custGeom>
              <a:rect b="b" l="l" r="r" t="t"/>
              <a:pathLst>
                <a:path extrusionOk="0" h="301" w="259">
                  <a:moveTo>
                    <a:pt x="0" y="1"/>
                  </a:moveTo>
                  <a:lnTo>
                    <a:pt x="0" y="301"/>
                  </a:lnTo>
                  <a:lnTo>
                    <a:pt x="42" y="301"/>
                  </a:lnTo>
                  <a:cubicBezTo>
                    <a:pt x="166" y="259"/>
                    <a:pt x="259"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44"/>
            <p:cNvSpPr/>
            <p:nvPr/>
          </p:nvSpPr>
          <p:spPr>
            <a:xfrm>
              <a:off x="858450" y="2853725"/>
              <a:ext cx="15025" cy="7775"/>
            </a:xfrm>
            <a:custGeom>
              <a:rect b="b" l="l" r="r" t="t"/>
              <a:pathLst>
                <a:path extrusionOk="0" h="311" w="601">
                  <a:moveTo>
                    <a:pt x="559" y="1"/>
                  </a:moveTo>
                  <a:lnTo>
                    <a:pt x="1" y="52"/>
                  </a:lnTo>
                  <a:lnTo>
                    <a:pt x="42" y="94"/>
                  </a:lnTo>
                  <a:cubicBezTo>
                    <a:pt x="42" y="218"/>
                    <a:pt x="176" y="311"/>
                    <a:pt x="300" y="311"/>
                  </a:cubicBezTo>
                  <a:cubicBezTo>
                    <a:pt x="476" y="311"/>
                    <a:pt x="600"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44"/>
            <p:cNvSpPr/>
            <p:nvPr/>
          </p:nvSpPr>
          <p:spPr>
            <a:xfrm>
              <a:off x="932900" y="2910850"/>
              <a:ext cx="8550" cy="13975"/>
            </a:xfrm>
            <a:custGeom>
              <a:rect b="b" l="l" r="r" t="t"/>
              <a:pathLst>
                <a:path extrusionOk="0" h="559" w="342">
                  <a:moveTo>
                    <a:pt x="300" y="1"/>
                  </a:moveTo>
                  <a:cubicBezTo>
                    <a:pt x="207" y="1"/>
                    <a:pt x="166" y="42"/>
                    <a:pt x="124" y="94"/>
                  </a:cubicBezTo>
                  <a:cubicBezTo>
                    <a:pt x="42" y="135"/>
                    <a:pt x="0" y="218"/>
                    <a:pt x="42" y="300"/>
                  </a:cubicBezTo>
                  <a:cubicBezTo>
                    <a:pt x="42" y="435"/>
                    <a:pt x="124" y="517"/>
                    <a:pt x="207" y="559"/>
                  </a:cubicBezTo>
                  <a:lnTo>
                    <a:pt x="341" y="559"/>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44"/>
            <p:cNvSpPr/>
            <p:nvPr/>
          </p:nvSpPr>
          <p:spPr>
            <a:xfrm>
              <a:off x="928500" y="2849600"/>
              <a:ext cx="7525" cy="6475"/>
            </a:xfrm>
            <a:custGeom>
              <a:rect b="b" l="l" r="r" t="t"/>
              <a:pathLst>
                <a:path extrusionOk="0" h="259" w="301">
                  <a:moveTo>
                    <a:pt x="1" y="0"/>
                  </a:moveTo>
                  <a:lnTo>
                    <a:pt x="1" y="42"/>
                  </a:lnTo>
                  <a:cubicBezTo>
                    <a:pt x="1" y="124"/>
                    <a:pt x="83" y="166"/>
                    <a:pt x="125" y="217"/>
                  </a:cubicBezTo>
                  <a:cubicBezTo>
                    <a:pt x="176" y="259"/>
                    <a:pt x="218" y="259"/>
                    <a:pt x="30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44"/>
            <p:cNvSpPr/>
            <p:nvPr/>
          </p:nvSpPr>
          <p:spPr>
            <a:xfrm>
              <a:off x="667950" y="3001325"/>
              <a:ext cx="7525" cy="7500"/>
            </a:xfrm>
            <a:custGeom>
              <a:rect b="b" l="l" r="r" t="t"/>
              <a:pathLst>
                <a:path extrusionOk="0" h="300" w="301">
                  <a:moveTo>
                    <a:pt x="1" y="0"/>
                  </a:moveTo>
                  <a:lnTo>
                    <a:pt x="42" y="300"/>
                  </a:lnTo>
                  <a:lnTo>
                    <a:pt x="301" y="259"/>
                  </a:lnTo>
                  <a:cubicBezTo>
                    <a:pt x="301" y="217"/>
                    <a:pt x="301" y="176"/>
                    <a:pt x="259" y="135"/>
                  </a:cubicBezTo>
                  <a:cubicBezTo>
                    <a:pt x="208" y="42"/>
                    <a:pt x="12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44"/>
            <p:cNvSpPr/>
            <p:nvPr/>
          </p:nvSpPr>
          <p:spPr>
            <a:xfrm>
              <a:off x="662525" y="2932550"/>
              <a:ext cx="8550" cy="14000"/>
            </a:xfrm>
            <a:custGeom>
              <a:rect b="b" l="l" r="r" t="t"/>
              <a:pathLst>
                <a:path extrusionOk="0" h="560" w="342">
                  <a:moveTo>
                    <a:pt x="1" y="1"/>
                  </a:moveTo>
                  <a:lnTo>
                    <a:pt x="42" y="559"/>
                  </a:lnTo>
                  <a:cubicBezTo>
                    <a:pt x="218" y="559"/>
                    <a:pt x="342" y="384"/>
                    <a:pt x="301" y="259"/>
                  </a:cubicBezTo>
                  <a:cubicBezTo>
                    <a:pt x="301" y="84"/>
                    <a:pt x="16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44"/>
            <p:cNvSpPr/>
            <p:nvPr/>
          </p:nvSpPr>
          <p:spPr>
            <a:xfrm>
              <a:off x="731275" y="2995900"/>
              <a:ext cx="14250" cy="7775"/>
            </a:xfrm>
            <a:custGeom>
              <a:rect b="b" l="l" r="r" t="t"/>
              <a:pathLst>
                <a:path extrusionOk="0" h="311" w="570">
                  <a:moveTo>
                    <a:pt x="259" y="0"/>
                  </a:moveTo>
                  <a:cubicBezTo>
                    <a:pt x="135" y="52"/>
                    <a:pt x="53" y="93"/>
                    <a:pt x="1" y="217"/>
                  </a:cubicBezTo>
                  <a:lnTo>
                    <a:pt x="1" y="310"/>
                  </a:lnTo>
                  <a:lnTo>
                    <a:pt x="570" y="259"/>
                  </a:lnTo>
                  <a:cubicBezTo>
                    <a:pt x="518" y="134"/>
                    <a:pt x="435" y="52"/>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44"/>
            <p:cNvSpPr/>
            <p:nvPr/>
          </p:nvSpPr>
          <p:spPr>
            <a:xfrm>
              <a:off x="724825" y="2927125"/>
              <a:ext cx="15275" cy="14000"/>
            </a:xfrm>
            <a:custGeom>
              <a:rect b="b" l="l" r="r" t="t"/>
              <a:pathLst>
                <a:path extrusionOk="0" h="560" w="611">
                  <a:moveTo>
                    <a:pt x="311" y="1"/>
                  </a:moveTo>
                  <a:cubicBezTo>
                    <a:pt x="135" y="1"/>
                    <a:pt x="0" y="125"/>
                    <a:pt x="52" y="301"/>
                  </a:cubicBezTo>
                  <a:cubicBezTo>
                    <a:pt x="52" y="476"/>
                    <a:pt x="176" y="559"/>
                    <a:pt x="352" y="559"/>
                  </a:cubicBezTo>
                  <a:cubicBezTo>
                    <a:pt x="476" y="559"/>
                    <a:pt x="610" y="425"/>
                    <a:pt x="610" y="259"/>
                  </a:cubicBezTo>
                  <a:cubicBezTo>
                    <a:pt x="569" y="84"/>
                    <a:pt x="435" y="1"/>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44"/>
            <p:cNvSpPr/>
            <p:nvPr/>
          </p:nvSpPr>
          <p:spPr>
            <a:xfrm>
              <a:off x="688375" y="2894825"/>
              <a:ext cx="13975" cy="13975"/>
            </a:xfrm>
            <a:custGeom>
              <a:rect b="b" l="l" r="r" t="t"/>
              <a:pathLst>
                <a:path extrusionOk="0" h="559" w="559">
                  <a:moveTo>
                    <a:pt x="259" y="0"/>
                  </a:moveTo>
                  <a:cubicBezTo>
                    <a:pt x="125" y="42"/>
                    <a:pt x="1" y="166"/>
                    <a:pt x="1" y="300"/>
                  </a:cubicBezTo>
                  <a:cubicBezTo>
                    <a:pt x="1" y="476"/>
                    <a:pt x="166" y="559"/>
                    <a:pt x="300" y="559"/>
                  </a:cubicBezTo>
                  <a:cubicBezTo>
                    <a:pt x="476" y="559"/>
                    <a:pt x="559" y="424"/>
                    <a:pt x="559" y="259"/>
                  </a:cubicBezTo>
                  <a:cubicBezTo>
                    <a:pt x="559" y="125"/>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44"/>
            <p:cNvSpPr/>
            <p:nvPr/>
          </p:nvSpPr>
          <p:spPr>
            <a:xfrm>
              <a:off x="693800" y="2964600"/>
              <a:ext cx="14000" cy="13400"/>
            </a:xfrm>
            <a:custGeom>
              <a:rect b="b" l="l" r="r" t="t"/>
              <a:pathLst>
                <a:path extrusionOk="0" h="536" w="560">
                  <a:moveTo>
                    <a:pt x="330" y="0"/>
                  </a:moveTo>
                  <a:cubicBezTo>
                    <a:pt x="307" y="0"/>
                    <a:pt x="284" y="4"/>
                    <a:pt x="259" y="11"/>
                  </a:cubicBezTo>
                  <a:cubicBezTo>
                    <a:pt x="83" y="11"/>
                    <a:pt x="1" y="135"/>
                    <a:pt x="1" y="311"/>
                  </a:cubicBezTo>
                  <a:cubicBezTo>
                    <a:pt x="1" y="420"/>
                    <a:pt x="95" y="536"/>
                    <a:pt x="237" y="536"/>
                  </a:cubicBezTo>
                  <a:cubicBezTo>
                    <a:pt x="257" y="536"/>
                    <a:pt x="278" y="534"/>
                    <a:pt x="301" y="528"/>
                  </a:cubicBezTo>
                  <a:cubicBezTo>
                    <a:pt x="466" y="528"/>
                    <a:pt x="559" y="394"/>
                    <a:pt x="559" y="270"/>
                  </a:cubicBezTo>
                  <a:cubicBezTo>
                    <a:pt x="559" y="120"/>
                    <a:pt x="461" y="0"/>
                    <a:pt x="33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44"/>
            <p:cNvSpPr/>
            <p:nvPr/>
          </p:nvSpPr>
          <p:spPr>
            <a:xfrm>
              <a:off x="757125" y="2889400"/>
              <a:ext cx="15275" cy="14175"/>
            </a:xfrm>
            <a:custGeom>
              <a:rect b="b" l="l" r="r" t="t"/>
              <a:pathLst>
                <a:path extrusionOk="0" h="567" w="611">
                  <a:moveTo>
                    <a:pt x="259" y="0"/>
                  </a:moveTo>
                  <a:cubicBezTo>
                    <a:pt x="135" y="42"/>
                    <a:pt x="1" y="176"/>
                    <a:pt x="1" y="300"/>
                  </a:cubicBezTo>
                  <a:cubicBezTo>
                    <a:pt x="46" y="453"/>
                    <a:pt x="145" y="567"/>
                    <a:pt x="259" y="567"/>
                  </a:cubicBezTo>
                  <a:cubicBezTo>
                    <a:pt x="276" y="567"/>
                    <a:pt x="293" y="564"/>
                    <a:pt x="311" y="559"/>
                  </a:cubicBezTo>
                  <a:cubicBezTo>
                    <a:pt x="476" y="559"/>
                    <a:pt x="611" y="435"/>
                    <a:pt x="569" y="259"/>
                  </a:cubicBezTo>
                  <a:cubicBezTo>
                    <a:pt x="56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44"/>
            <p:cNvSpPr/>
            <p:nvPr/>
          </p:nvSpPr>
          <p:spPr>
            <a:xfrm>
              <a:off x="762550" y="2959250"/>
              <a:ext cx="14000" cy="14175"/>
            </a:xfrm>
            <a:custGeom>
              <a:rect b="b" l="l" r="r" t="t"/>
              <a:pathLst>
                <a:path extrusionOk="0" h="567" w="560">
                  <a:moveTo>
                    <a:pt x="326" y="0"/>
                  </a:moveTo>
                  <a:cubicBezTo>
                    <a:pt x="304" y="0"/>
                    <a:pt x="282" y="3"/>
                    <a:pt x="259" y="8"/>
                  </a:cubicBezTo>
                  <a:cubicBezTo>
                    <a:pt x="135" y="8"/>
                    <a:pt x="1" y="132"/>
                    <a:pt x="1" y="308"/>
                  </a:cubicBezTo>
                  <a:cubicBezTo>
                    <a:pt x="42" y="432"/>
                    <a:pt x="177" y="567"/>
                    <a:pt x="301" y="567"/>
                  </a:cubicBezTo>
                  <a:cubicBezTo>
                    <a:pt x="476" y="525"/>
                    <a:pt x="559" y="391"/>
                    <a:pt x="559" y="267"/>
                  </a:cubicBezTo>
                  <a:cubicBezTo>
                    <a:pt x="559" y="114"/>
                    <a:pt x="465"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44"/>
            <p:cNvSpPr/>
            <p:nvPr/>
          </p:nvSpPr>
          <p:spPr>
            <a:xfrm>
              <a:off x="658125" y="2870000"/>
              <a:ext cx="7525" cy="7525"/>
            </a:xfrm>
            <a:custGeom>
              <a:rect b="b" l="l" r="r" t="t"/>
              <a:pathLst>
                <a:path extrusionOk="0" h="301" w="301">
                  <a:moveTo>
                    <a:pt x="1" y="1"/>
                  </a:moveTo>
                  <a:lnTo>
                    <a:pt x="42" y="301"/>
                  </a:lnTo>
                  <a:cubicBezTo>
                    <a:pt x="42" y="259"/>
                    <a:pt x="42" y="259"/>
                    <a:pt x="84" y="259"/>
                  </a:cubicBezTo>
                  <a:cubicBezTo>
                    <a:pt x="218" y="218"/>
                    <a:pt x="301"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44"/>
            <p:cNvSpPr/>
            <p:nvPr/>
          </p:nvSpPr>
          <p:spPr>
            <a:xfrm>
              <a:off x="720675" y="2864575"/>
              <a:ext cx="14000" cy="7525"/>
            </a:xfrm>
            <a:custGeom>
              <a:rect b="b" l="l" r="r" t="t"/>
              <a:pathLst>
                <a:path extrusionOk="0" h="301" w="560">
                  <a:moveTo>
                    <a:pt x="559" y="1"/>
                  </a:moveTo>
                  <a:lnTo>
                    <a:pt x="1" y="42"/>
                  </a:lnTo>
                  <a:cubicBezTo>
                    <a:pt x="1" y="177"/>
                    <a:pt x="125" y="301"/>
                    <a:pt x="301" y="301"/>
                  </a:cubicBezTo>
                  <a:cubicBezTo>
                    <a:pt x="425" y="259"/>
                    <a:pt x="559"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44"/>
            <p:cNvSpPr/>
            <p:nvPr/>
          </p:nvSpPr>
          <p:spPr>
            <a:xfrm>
              <a:off x="800300" y="2990725"/>
              <a:ext cx="6475" cy="7525"/>
            </a:xfrm>
            <a:custGeom>
              <a:rect b="b" l="l" r="r" t="t"/>
              <a:pathLst>
                <a:path extrusionOk="0" h="301" w="259">
                  <a:moveTo>
                    <a:pt x="259" y="0"/>
                  </a:moveTo>
                  <a:cubicBezTo>
                    <a:pt x="176" y="42"/>
                    <a:pt x="135" y="42"/>
                    <a:pt x="42" y="124"/>
                  </a:cubicBezTo>
                  <a:cubicBezTo>
                    <a:pt x="0" y="166"/>
                    <a:pt x="0" y="259"/>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44"/>
            <p:cNvSpPr/>
            <p:nvPr/>
          </p:nvSpPr>
          <p:spPr>
            <a:xfrm>
              <a:off x="794875" y="2921700"/>
              <a:ext cx="7525" cy="14000"/>
            </a:xfrm>
            <a:custGeom>
              <a:rect b="b" l="l" r="r" t="t"/>
              <a:pathLst>
                <a:path extrusionOk="0" h="560" w="301">
                  <a:moveTo>
                    <a:pt x="259" y="1"/>
                  </a:moveTo>
                  <a:cubicBezTo>
                    <a:pt x="217" y="1"/>
                    <a:pt x="135" y="42"/>
                    <a:pt x="93" y="83"/>
                  </a:cubicBezTo>
                  <a:cubicBezTo>
                    <a:pt x="42" y="125"/>
                    <a:pt x="0" y="218"/>
                    <a:pt x="0" y="301"/>
                  </a:cubicBezTo>
                  <a:cubicBezTo>
                    <a:pt x="0" y="435"/>
                    <a:pt x="93" y="518"/>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44"/>
            <p:cNvSpPr/>
            <p:nvPr/>
          </p:nvSpPr>
          <p:spPr>
            <a:xfrm>
              <a:off x="789450" y="2859150"/>
              <a:ext cx="7775" cy="7525"/>
            </a:xfrm>
            <a:custGeom>
              <a:rect b="b" l="l" r="r" t="t"/>
              <a:pathLst>
                <a:path extrusionOk="0" h="301" w="311">
                  <a:moveTo>
                    <a:pt x="310" y="1"/>
                  </a:moveTo>
                  <a:lnTo>
                    <a:pt x="0" y="42"/>
                  </a:lnTo>
                  <a:cubicBezTo>
                    <a:pt x="0" y="135"/>
                    <a:pt x="93" y="218"/>
                    <a:pt x="135" y="259"/>
                  </a:cubicBezTo>
                  <a:cubicBezTo>
                    <a:pt x="176" y="301"/>
                    <a:pt x="259" y="301"/>
                    <a:pt x="310" y="301"/>
                  </a:cubicBezTo>
                  <a:lnTo>
                    <a:pt x="31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44"/>
            <p:cNvSpPr/>
            <p:nvPr/>
          </p:nvSpPr>
          <p:spPr>
            <a:xfrm>
              <a:off x="529925" y="3012175"/>
              <a:ext cx="7525" cy="6475"/>
            </a:xfrm>
            <a:custGeom>
              <a:rect b="b" l="l" r="r" t="t"/>
              <a:pathLst>
                <a:path extrusionOk="0" h="259" w="301">
                  <a:moveTo>
                    <a:pt x="1" y="0"/>
                  </a:moveTo>
                  <a:lnTo>
                    <a:pt x="1" y="259"/>
                  </a:lnTo>
                  <a:lnTo>
                    <a:pt x="301" y="259"/>
                  </a:ln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44"/>
            <p:cNvSpPr/>
            <p:nvPr/>
          </p:nvSpPr>
          <p:spPr>
            <a:xfrm>
              <a:off x="524500" y="2942975"/>
              <a:ext cx="7775" cy="14175"/>
            </a:xfrm>
            <a:custGeom>
              <a:rect b="b" l="l" r="r" t="t"/>
              <a:pathLst>
                <a:path extrusionOk="0" h="567" w="311">
                  <a:moveTo>
                    <a:pt x="52" y="0"/>
                  </a:moveTo>
                  <a:cubicBezTo>
                    <a:pt x="35" y="0"/>
                    <a:pt x="17" y="3"/>
                    <a:pt x="1" y="8"/>
                  </a:cubicBezTo>
                  <a:lnTo>
                    <a:pt x="52" y="566"/>
                  </a:lnTo>
                  <a:cubicBezTo>
                    <a:pt x="176" y="525"/>
                    <a:pt x="311" y="401"/>
                    <a:pt x="311" y="266"/>
                  </a:cubicBezTo>
                  <a:cubicBezTo>
                    <a:pt x="311" y="121"/>
                    <a:pt x="176" y="0"/>
                    <a:pt x="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44"/>
            <p:cNvSpPr/>
            <p:nvPr/>
          </p:nvSpPr>
          <p:spPr>
            <a:xfrm>
              <a:off x="592475" y="3006750"/>
              <a:ext cx="14000" cy="7525"/>
            </a:xfrm>
            <a:custGeom>
              <a:rect b="b" l="l" r="r" t="t"/>
              <a:pathLst>
                <a:path extrusionOk="0" h="301" w="560">
                  <a:moveTo>
                    <a:pt x="259" y="0"/>
                  </a:moveTo>
                  <a:cubicBezTo>
                    <a:pt x="84" y="0"/>
                    <a:pt x="1" y="135"/>
                    <a:pt x="1" y="300"/>
                  </a:cubicBezTo>
                  <a:lnTo>
                    <a:pt x="559" y="259"/>
                  </a:lnTo>
                  <a:cubicBezTo>
                    <a:pt x="559" y="176"/>
                    <a:pt x="476" y="83"/>
                    <a:pt x="435" y="42"/>
                  </a:cubicBezTo>
                  <a:cubicBezTo>
                    <a:pt x="383" y="0"/>
                    <a:pt x="30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44"/>
            <p:cNvSpPr/>
            <p:nvPr/>
          </p:nvSpPr>
          <p:spPr>
            <a:xfrm>
              <a:off x="587050" y="2937725"/>
              <a:ext cx="13975" cy="14250"/>
            </a:xfrm>
            <a:custGeom>
              <a:rect b="b" l="l" r="r" t="t"/>
              <a:pathLst>
                <a:path extrusionOk="0" h="570" w="559">
                  <a:moveTo>
                    <a:pt x="259" y="1"/>
                  </a:moveTo>
                  <a:cubicBezTo>
                    <a:pt x="135" y="1"/>
                    <a:pt x="1" y="135"/>
                    <a:pt x="1" y="311"/>
                  </a:cubicBezTo>
                  <a:cubicBezTo>
                    <a:pt x="1" y="435"/>
                    <a:pt x="176" y="569"/>
                    <a:pt x="301" y="569"/>
                  </a:cubicBezTo>
                  <a:cubicBezTo>
                    <a:pt x="476" y="518"/>
                    <a:pt x="559" y="394"/>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44"/>
            <p:cNvSpPr/>
            <p:nvPr/>
          </p:nvSpPr>
          <p:spPr>
            <a:xfrm>
              <a:off x="549325" y="2905425"/>
              <a:ext cx="15275" cy="14250"/>
            </a:xfrm>
            <a:custGeom>
              <a:rect b="b" l="l" r="r" t="t"/>
              <a:pathLst>
                <a:path extrusionOk="0" h="570" w="611">
                  <a:moveTo>
                    <a:pt x="300" y="0"/>
                  </a:moveTo>
                  <a:cubicBezTo>
                    <a:pt x="135" y="0"/>
                    <a:pt x="0" y="135"/>
                    <a:pt x="42" y="311"/>
                  </a:cubicBezTo>
                  <a:cubicBezTo>
                    <a:pt x="42" y="476"/>
                    <a:pt x="176" y="569"/>
                    <a:pt x="352" y="569"/>
                  </a:cubicBezTo>
                  <a:cubicBezTo>
                    <a:pt x="476" y="569"/>
                    <a:pt x="610" y="435"/>
                    <a:pt x="558" y="259"/>
                  </a:cubicBezTo>
                  <a:cubicBezTo>
                    <a:pt x="558" y="135"/>
                    <a:pt x="43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44"/>
            <p:cNvSpPr/>
            <p:nvPr/>
          </p:nvSpPr>
          <p:spPr>
            <a:xfrm>
              <a:off x="554750" y="2974425"/>
              <a:ext cx="15000" cy="14200"/>
            </a:xfrm>
            <a:custGeom>
              <a:rect b="b" l="l" r="r" t="t"/>
              <a:pathLst>
                <a:path extrusionOk="0" h="568" w="600">
                  <a:moveTo>
                    <a:pt x="259" y="1"/>
                  </a:moveTo>
                  <a:cubicBezTo>
                    <a:pt x="135" y="42"/>
                    <a:pt x="0" y="177"/>
                    <a:pt x="42" y="301"/>
                  </a:cubicBezTo>
                  <a:cubicBezTo>
                    <a:pt x="42" y="453"/>
                    <a:pt x="143" y="567"/>
                    <a:pt x="251" y="567"/>
                  </a:cubicBezTo>
                  <a:cubicBezTo>
                    <a:pt x="267" y="567"/>
                    <a:pt x="284" y="565"/>
                    <a:pt x="300" y="559"/>
                  </a:cubicBezTo>
                  <a:cubicBezTo>
                    <a:pt x="476" y="559"/>
                    <a:pt x="600"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44"/>
            <p:cNvSpPr/>
            <p:nvPr/>
          </p:nvSpPr>
          <p:spPr>
            <a:xfrm>
              <a:off x="619375" y="2900250"/>
              <a:ext cx="13975" cy="13975"/>
            </a:xfrm>
            <a:custGeom>
              <a:rect b="b" l="l" r="r" t="t"/>
              <a:pathLst>
                <a:path extrusionOk="0" h="559" w="559">
                  <a:moveTo>
                    <a:pt x="259" y="1"/>
                  </a:moveTo>
                  <a:cubicBezTo>
                    <a:pt x="83" y="42"/>
                    <a:pt x="0" y="166"/>
                    <a:pt x="0" y="300"/>
                  </a:cubicBezTo>
                  <a:cubicBezTo>
                    <a:pt x="0" y="466"/>
                    <a:pt x="134" y="559"/>
                    <a:pt x="300" y="559"/>
                  </a:cubicBezTo>
                  <a:cubicBezTo>
                    <a:pt x="434" y="559"/>
                    <a:pt x="558" y="425"/>
                    <a:pt x="558" y="259"/>
                  </a:cubicBezTo>
                  <a:cubicBezTo>
                    <a:pt x="517" y="12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44"/>
            <p:cNvSpPr/>
            <p:nvPr/>
          </p:nvSpPr>
          <p:spPr>
            <a:xfrm>
              <a:off x="624800" y="2969850"/>
              <a:ext cx="13975" cy="13425"/>
            </a:xfrm>
            <a:custGeom>
              <a:rect b="b" l="l" r="r" t="t"/>
              <a:pathLst>
                <a:path extrusionOk="0" h="537" w="559">
                  <a:moveTo>
                    <a:pt x="306" y="1"/>
                  </a:moveTo>
                  <a:cubicBezTo>
                    <a:pt x="290" y="1"/>
                    <a:pt x="274" y="3"/>
                    <a:pt x="259" y="8"/>
                  </a:cubicBezTo>
                  <a:cubicBezTo>
                    <a:pt x="83" y="8"/>
                    <a:pt x="0" y="143"/>
                    <a:pt x="0" y="267"/>
                  </a:cubicBezTo>
                  <a:cubicBezTo>
                    <a:pt x="0" y="416"/>
                    <a:pt x="90" y="536"/>
                    <a:pt x="226" y="536"/>
                  </a:cubicBezTo>
                  <a:cubicBezTo>
                    <a:pt x="249" y="536"/>
                    <a:pt x="274" y="533"/>
                    <a:pt x="300" y="525"/>
                  </a:cubicBezTo>
                  <a:cubicBezTo>
                    <a:pt x="434" y="525"/>
                    <a:pt x="558" y="401"/>
                    <a:pt x="558" y="225"/>
                  </a:cubicBezTo>
                  <a:cubicBezTo>
                    <a:pt x="522" y="117"/>
                    <a:pt x="415" y="1"/>
                    <a:pt x="30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44"/>
            <p:cNvSpPr/>
            <p:nvPr/>
          </p:nvSpPr>
          <p:spPr>
            <a:xfrm>
              <a:off x="519325" y="2879575"/>
              <a:ext cx="7525" cy="7775"/>
            </a:xfrm>
            <a:custGeom>
              <a:rect b="b" l="l" r="r" t="t"/>
              <a:pathLst>
                <a:path extrusionOk="0" h="311" w="301">
                  <a:moveTo>
                    <a:pt x="301" y="0"/>
                  </a:moveTo>
                  <a:lnTo>
                    <a:pt x="1" y="52"/>
                  </a:lnTo>
                  <a:lnTo>
                    <a:pt x="42" y="311"/>
                  </a:lnTo>
                  <a:lnTo>
                    <a:pt x="84" y="311"/>
                  </a:lnTo>
                  <a:cubicBezTo>
                    <a:pt x="208" y="259"/>
                    <a:pt x="301" y="135"/>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44"/>
            <p:cNvSpPr/>
            <p:nvPr/>
          </p:nvSpPr>
          <p:spPr>
            <a:xfrm>
              <a:off x="581625" y="2874400"/>
              <a:ext cx="13975" cy="7950"/>
            </a:xfrm>
            <a:custGeom>
              <a:rect b="b" l="l" r="r" t="t"/>
              <a:pathLst>
                <a:path extrusionOk="0" h="318" w="559">
                  <a:moveTo>
                    <a:pt x="559" y="1"/>
                  </a:moveTo>
                  <a:lnTo>
                    <a:pt x="1" y="42"/>
                  </a:lnTo>
                  <a:cubicBezTo>
                    <a:pt x="1" y="83"/>
                    <a:pt x="1" y="83"/>
                    <a:pt x="42" y="125"/>
                  </a:cubicBezTo>
                  <a:cubicBezTo>
                    <a:pt x="42" y="166"/>
                    <a:pt x="42" y="166"/>
                    <a:pt x="94" y="207"/>
                  </a:cubicBezTo>
                  <a:lnTo>
                    <a:pt x="135" y="259"/>
                  </a:lnTo>
                  <a:cubicBezTo>
                    <a:pt x="164" y="288"/>
                    <a:pt x="193" y="318"/>
                    <a:pt x="237" y="318"/>
                  </a:cubicBezTo>
                  <a:cubicBezTo>
                    <a:pt x="255" y="318"/>
                    <a:pt x="276" y="313"/>
                    <a:pt x="300" y="301"/>
                  </a:cubicBezTo>
                  <a:cubicBezTo>
                    <a:pt x="393" y="301"/>
                    <a:pt x="476" y="259"/>
                    <a:pt x="518" y="166"/>
                  </a:cubicBezTo>
                  <a:cubicBezTo>
                    <a:pt x="559" y="125"/>
                    <a:pt x="559" y="83"/>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44"/>
            <p:cNvSpPr/>
            <p:nvPr/>
          </p:nvSpPr>
          <p:spPr>
            <a:xfrm>
              <a:off x="661500" y="3001325"/>
              <a:ext cx="7525" cy="7500"/>
            </a:xfrm>
            <a:custGeom>
              <a:rect b="b" l="l" r="r" t="t"/>
              <a:pathLst>
                <a:path extrusionOk="0" h="300" w="301">
                  <a:moveTo>
                    <a:pt x="259" y="0"/>
                  </a:moveTo>
                  <a:cubicBezTo>
                    <a:pt x="207" y="0"/>
                    <a:pt x="166" y="42"/>
                    <a:pt x="124" y="93"/>
                  </a:cubicBezTo>
                  <a:cubicBezTo>
                    <a:pt x="42" y="135"/>
                    <a:pt x="42" y="176"/>
                    <a:pt x="0" y="259"/>
                  </a:cubicBezTo>
                  <a:lnTo>
                    <a:pt x="0" y="300"/>
                  </a:ln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44"/>
            <p:cNvSpPr/>
            <p:nvPr/>
          </p:nvSpPr>
          <p:spPr>
            <a:xfrm>
              <a:off x="656075" y="2932550"/>
              <a:ext cx="7525" cy="14000"/>
            </a:xfrm>
            <a:custGeom>
              <a:rect b="b" l="l" r="r" t="t"/>
              <a:pathLst>
                <a:path extrusionOk="0" h="560" w="301">
                  <a:moveTo>
                    <a:pt x="259" y="1"/>
                  </a:moveTo>
                  <a:cubicBezTo>
                    <a:pt x="217" y="1"/>
                    <a:pt x="166" y="42"/>
                    <a:pt x="124" y="42"/>
                  </a:cubicBezTo>
                  <a:cubicBezTo>
                    <a:pt x="42" y="125"/>
                    <a:pt x="0" y="208"/>
                    <a:pt x="0" y="301"/>
                  </a:cubicBezTo>
                  <a:cubicBezTo>
                    <a:pt x="42" y="425"/>
                    <a:pt x="83" y="518"/>
                    <a:pt x="217" y="518"/>
                  </a:cubicBezTo>
                  <a:cubicBezTo>
                    <a:pt x="259" y="559"/>
                    <a:pt x="300"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44"/>
            <p:cNvSpPr/>
            <p:nvPr/>
          </p:nvSpPr>
          <p:spPr>
            <a:xfrm>
              <a:off x="651675" y="2870000"/>
              <a:ext cx="7525" cy="7525"/>
            </a:xfrm>
            <a:custGeom>
              <a:rect b="b" l="l" r="r" t="t"/>
              <a:pathLst>
                <a:path extrusionOk="0" h="301" w="301">
                  <a:moveTo>
                    <a:pt x="259" y="1"/>
                  </a:moveTo>
                  <a:lnTo>
                    <a:pt x="0" y="42"/>
                  </a:lnTo>
                  <a:lnTo>
                    <a:pt x="0" y="84"/>
                  </a:lnTo>
                  <a:cubicBezTo>
                    <a:pt x="0" y="177"/>
                    <a:pt x="42" y="218"/>
                    <a:pt x="135" y="259"/>
                  </a:cubicBezTo>
                  <a:cubicBezTo>
                    <a:pt x="176" y="259"/>
                    <a:pt x="218"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44"/>
            <p:cNvSpPr/>
            <p:nvPr/>
          </p:nvSpPr>
          <p:spPr>
            <a:xfrm>
              <a:off x="391125" y="3023025"/>
              <a:ext cx="7525" cy="6500"/>
            </a:xfrm>
            <a:custGeom>
              <a:rect b="b" l="l" r="r" t="t"/>
              <a:pathLst>
                <a:path extrusionOk="0" h="260" w="301">
                  <a:moveTo>
                    <a:pt x="1" y="1"/>
                  </a:moveTo>
                  <a:lnTo>
                    <a:pt x="42" y="259"/>
                  </a:lnTo>
                  <a:lnTo>
                    <a:pt x="301" y="259"/>
                  </a:lnTo>
                  <a:cubicBezTo>
                    <a:pt x="301" y="166"/>
                    <a:pt x="259" y="125"/>
                    <a:pt x="259" y="83"/>
                  </a:cubicBezTo>
                  <a:cubicBezTo>
                    <a:pt x="166" y="42"/>
                    <a:pt x="83"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44"/>
            <p:cNvSpPr/>
            <p:nvPr/>
          </p:nvSpPr>
          <p:spPr>
            <a:xfrm>
              <a:off x="385700" y="2952975"/>
              <a:ext cx="7525" cy="14000"/>
            </a:xfrm>
            <a:custGeom>
              <a:rect b="b" l="l" r="r" t="t"/>
              <a:pathLst>
                <a:path extrusionOk="0" h="560" w="301">
                  <a:moveTo>
                    <a:pt x="1" y="1"/>
                  </a:moveTo>
                  <a:lnTo>
                    <a:pt x="42" y="559"/>
                  </a:lnTo>
                  <a:cubicBezTo>
                    <a:pt x="218" y="559"/>
                    <a:pt x="300" y="425"/>
                    <a:pt x="300" y="259"/>
                  </a:cubicBezTo>
                  <a:cubicBezTo>
                    <a:pt x="300" y="218"/>
                    <a:pt x="300" y="166"/>
                    <a:pt x="259" y="125"/>
                  </a:cubicBezTo>
                  <a:lnTo>
                    <a:pt x="218" y="83"/>
                  </a:lnTo>
                  <a:cubicBezTo>
                    <a:pt x="176" y="42"/>
                    <a:pt x="83"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44"/>
            <p:cNvSpPr/>
            <p:nvPr/>
          </p:nvSpPr>
          <p:spPr>
            <a:xfrm>
              <a:off x="453425" y="3017600"/>
              <a:ext cx="14250" cy="7525"/>
            </a:xfrm>
            <a:custGeom>
              <a:rect b="b" l="l" r="r" t="t"/>
              <a:pathLst>
                <a:path extrusionOk="0" h="301" w="570">
                  <a:moveTo>
                    <a:pt x="259" y="1"/>
                  </a:moveTo>
                  <a:cubicBezTo>
                    <a:pt x="176" y="1"/>
                    <a:pt x="93" y="83"/>
                    <a:pt x="52" y="166"/>
                  </a:cubicBezTo>
                  <a:cubicBezTo>
                    <a:pt x="52" y="218"/>
                    <a:pt x="0" y="259"/>
                    <a:pt x="52" y="300"/>
                  </a:cubicBezTo>
                  <a:lnTo>
                    <a:pt x="569" y="259"/>
                  </a:lnTo>
                  <a:cubicBezTo>
                    <a:pt x="569" y="125"/>
                    <a:pt x="476" y="1"/>
                    <a:pt x="3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44"/>
            <p:cNvSpPr/>
            <p:nvPr/>
          </p:nvSpPr>
          <p:spPr>
            <a:xfrm>
              <a:off x="448250" y="2948400"/>
              <a:ext cx="15025" cy="13350"/>
            </a:xfrm>
            <a:custGeom>
              <a:rect b="b" l="l" r="r" t="t"/>
              <a:pathLst>
                <a:path extrusionOk="0" h="534" w="601">
                  <a:moveTo>
                    <a:pt x="349" y="0"/>
                  </a:moveTo>
                  <a:cubicBezTo>
                    <a:pt x="333" y="0"/>
                    <a:pt x="317" y="3"/>
                    <a:pt x="300" y="8"/>
                  </a:cubicBezTo>
                  <a:cubicBezTo>
                    <a:pt x="125" y="8"/>
                    <a:pt x="1" y="142"/>
                    <a:pt x="42" y="308"/>
                  </a:cubicBezTo>
                  <a:cubicBezTo>
                    <a:pt x="42" y="424"/>
                    <a:pt x="135" y="533"/>
                    <a:pt x="274" y="533"/>
                  </a:cubicBezTo>
                  <a:cubicBezTo>
                    <a:pt x="296" y="533"/>
                    <a:pt x="318" y="530"/>
                    <a:pt x="342" y="525"/>
                  </a:cubicBezTo>
                  <a:cubicBezTo>
                    <a:pt x="466" y="525"/>
                    <a:pt x="600" y="401"/>
                    <a:pt x="559" y="266"/>
                  </a:cubicBezTo>
                  <a:cubicBezTo>
                    <a:pt x="559" y="114"/>
                    <a:pt x="457" y="0"/>
                    <a:pt x="3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44"/>
            <p:cNvSpPr/>
            <p:nvPr/>
          </p:nvSpPr>
          <p:spPr>
            <a:xfrm>
              <a:off x="411550" y="2916275"/>
              <a:ext cx="13975" cy="13975"/>
            </a:xfrm>
            <a:custGeom>
              <a:rect b="b" l="l" r="r" t="t"/>
              <a:pathLst>
                <a:path extrusionOk="0" h="559" w="559">
                  <a:moveTo>
                    <a:pt x="259" y="1"/>
                  </a:moveTo>
                  <a:cubicBezTo>
                    <a:pt x="83" y="1"/>
                    <a:pt x="0" y="135"/>
                    <a:pt x="0" y="300"/>
                  </a:cubicBezTo>
                  <a:cubicBezTo>
                    <a:pt x="0" y="435"/>
                    <a:pt x="125" y="559"/>
                    <a:pt x="300" y="559"/>
                  </a:cubicBezTo>
                  <a:cubicBezTo>
                    <a:pt x="476" y="518"/>
                    <a:pt x="559" y="394"/>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44"/>
            <p:cNvSpPr/>
            <p:nvPr/>
          </p:nvSpPr>
          <p:spPr>
            <a:xfrm>
              <a:off x="416975" y="2985300"/>
              <a:ext cx="13975" cy="13975"/>
            </a:xfrm>
            <a:custGeom>
              <a:rect b="b" l="l" r="r" t="t"/>
              <a:pathLst>
                <a:path extrusionOk="0" h="559" w="559">
                  <a:moveTo>
                    <a:pt x="259" y="0"/>
                  </a:moveTo>
                  <a:cubicBezTo>
                    <a:pt x="83" y="0"/>
                    <a:pt x="1" y="166"/>
                    <a:pt x="1" y="300"/>
                  </a:cubicBezTo>
                  <a:cubicBezTo>
                    <a:pt x="1" y="476"/>
                    <a:pt x="125" y="558"/>
                    <a:pt x="300" y="558"/>
                  </a:cubicBezTo>
                  <a:cubicBezTo>
                    <a:pt x="425" y="558"/>
                    <a:pt x="559" y="424"/>
                    <a:pt x="559" y="259"/>
                  </a:cubicBezTo>
                  <a:cubicBezTo>
                    <a:pt x="559" y="124"/>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44"/>
            <p:cNvSpPr/>
            <p:nvPr/>
          </p:nvSpPr>
          <p:spPr>
            <a:xfrm>
              <a:off x="480575" y="2910850"/>
              <a:ext cx="13975" cy="13975"/>
            </a:xfrm>
            <a:custGeom>
              <a:rect b="b" l="l" r="r" t="t"/>
              <a:pathLst>
                <a:path extrusionOk="0" h="559" w="559">
                  <a:moveTo>
                    <a:pt x="258" y="1"/>
                  </a:moveTo>
                  <a:cubicBezTo>
                    <a:pt x="124" y="1"/>
                    <a:pt x="0" y="135"/>
                    <a:pt x="0" y="300"/>
                  </a:cubicBezTo>
                  <a:cubicBezTo>
                    <a:pt x="41" y="435"/>
                    <a:pt x="165" y="559"/>
                    <a:pt x="300" y="559"/>
                  </a:cubicBezTo>
                  <a:cubicBezTo>
                    <a:pt x="465" y="559"/>
                    <a:pt x="558" y="435"/>
                    <a:pt x="558" y="259"/>
                  </a:cubicBezTo>
                  <a:cubicBezTo>
                    <a:pt x="558" y="94"/>
                    <a:pt x="424" y="1"/>
                    <a:pt x="2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44"/>
            <p:cNvSpPr/>
            <p:nvPr/>
          </p:nvSpPr>
          <p:spPr>
            <a:xfrm>
              <a:off x="485725" y="2979875"/>
              <a:ext cx="14250" cy="13975"/>
            </a:xfrm>
            <a:custGeom>
              <a:rect b="b" l="l" r="r" t="t"/>
              <a:pathLst>
                <a:path extrusionOk="0" h="559" w="570">
                  <a:moveTo>
                    <a:pt x="259" y="0"/>
                  </a:moveTo>
                  <a:cubicBezTo>
                    <a:pt x="135" y="41"/>
                    <a:pt x="1" y="176"/>
                    <a:pt x="1" y="300"/>
                  </a:cubicBezTo>
                  <a:cubicBezTo>
                    <a:pt x="1" y="476"/>
                    <a:pt x="177" y="558"/>
                    <a:pt x="311" y="558"/>
                  </a:cubicBezTo>
                  <a:cubicBezTo>
                    <a:pt x="476" y="558"/>
                    <a:pt x="569" y="434"/>
                    <a:pt x="569" y="259"/>
                  </a:cubicBezTo>
                  <a:cubicBezTo>
                    <a:pt x="56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44"/>
            <p:cNvSpPr/>
            <p:nvPr/>
          </p:nvSpPr>
          <p:spPr>
            <a:xfrm>
              <a:off x="381300" y="2890425"/>
              <a:ext cx="7525" cy="7525"/>
            </a:xfrm>
            <a:custGeom>
              <a:rect b="b" l="l" r="r" t="t"/>
              <a:pathLst>
                <a:path extrusionOk="0" h="301" w="301">
                  <a:moveTo>
                    <a:pt x="259" y="1"/>
                  </a:moveTo>
                  <a:lnTo>
                    <a:pt x="1" y="42"/>
                  </a:lnTo>
                  <a:lnTo>
                    <a:pt x="1" y="301"/>
                  </a:lnTo>
                  <a:lnTo>
                    <a:pt x="94" y="301"/>
                  </a:lnTo>
                  <a:cubicBezTo>
                    <a:pt x="218" y="259"/>
                    <a:pt x="301"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44"/>
            <p:cNvSpPr/>
            <p:nvPr/>
          </p:nvSpPr>
          <p:spPr>
            <a:xfrm>
              <a:off x="443850" y="2885000"/>
              <a:ext cx="14000" cy="7525"/>
            </a:xfrm>
            <a:custGeom>
              <a:rect b="b" l="l" r="r" t="t"/>
              <a:pathLst>
                <a:path extrusionOk="0" h="301" w="560">
                  <a:moveTo>
                    <a:pt x="559" y="1"/>
                  </a:moveTo>
                  <a:lnTo>
                    <a:pt x="1" y="42"/>
                  </a:lnTo>
                  <a:cubicBezTo>
                    <a:pt x="1" y="218"/>
                    <a:pt x="125" y="300"/>
                    <a:pt x="301" y="300"/>
                  </a:cubicBezTo>
                  <a:cubicBezTo>
                    <a:pt x="435" y="300"/>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44"/>
            <p:cNvSpPr/>
            <p:nvPr/>
          </p:nvSpPr>
          <p:spPr>
            <a:xfrm>
              <a:off x="523475" y="3012175"/>
              <a:ext cx="6475" cy="7525"/>
            </a:xfrm>
            <a:custGeom>
              <a:rect b="b" l="l" r="r" t="t"/>
              <a:pathLst>
                <a:path extrusionOk="0" h="301" w="259">
                  <a:moveTo>
                    <a:pt x="259" y="0"/>
                  </a:moveTo>
                  <a:cubicBezTo>
                    <a:pt x="176" y="0"/>
                    <a:pt x="135" y="42"/>
                    <a:pt x="93" y="42"/>
                  </a:cubicBezTo>
                  <a:cubicBezTo>
                    <a:pt x="42" y="124"/>
                    <a:pt x="0" y="218"/>
                    <a:pt x="0" y="300"/>
                  </a:cubicBez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44"/>
            <p:cNvSpPr/>
            <p:nvPr/>
          </p:nvSpPr>
          <p:spPr>
            <a:xfrm>
              <a:off x="518050" y="2943150"/>
              <a:ext cx="7775" cy="14000"/>
            </a:xfrm>
            <a:custGeom>
              <a:rect b="b" l="l" r="r" t="t"/>
              <a:pathLst>
                <a:path extrusionOk="0" h="560" w="311">
                  <a:moveTo>
                    <a:pt x="217" y="1"/>
                  </a:moveTo>
                  <a:cubicBezTo>
                    <a:pt x="93" y="42"/>
                    <a:pt x="0" y="177"/>
                    <a:pt x="0" y="301"/>
                  </a:cubicBezTo>
                  <a:cubicBezTo>
                    <a:pt x="0" y="394"/>
                    <a:pt x="93" y="476"/>
                    <a:pt x="176" y="518"/>
                  </a:cubicBezTo>
                  <a:cubicBezTo>
                    <a:pt x="217" y="559"/>
                    <a:pt x="259" y="559"/>
                    <a:pt x="31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44"/>
            <p:cNvSpPr/>
            <p:nvPr/>
          </p:nvSpPr>
          <p:spPr>
            <a:xfrm>
              <a:off x="512875" y="2880875"/>
              <a:ext cx="7525" cy="6675"/>
            </a:xfrm>
            <a:custGeom>
              <a:rect b="b" l="l" r="r" t="t"/>
              <a:pathLst>
                <a:path extrusionOk="0" h="267" w="301">
                  <a:moveTo>
                    <a:pt x="0" y="0"/>
                  </a:moveTo>
                  <a:cubicBezTo>
                    <a:pt x="0" y="145"/>
                    <a:pt x="96" y="266"/>
                    <a:pt x="237" y="266"/>
                  </a:cubicBezTo>
                  <a:cubicBezTo>
                    <a:pt x="257" y="266"/>
                    <a:pt x="278" y="264"/>
                    <a:pt x="30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44"/>
            <p:cNvSpPr/>
            <p:nvPr/>
          </p:nvSpPr>
          <p:spPr>
            <a:xfrm>
              <a:off x="253100" y="3033425"/>
              <a:ext cx="7775" cy="6700"/>
            </a:xfrm>
            <a:custGeom>
              <a:rect b="b" l="l" r="r" t="t"/>
              <a:pathLst>
                <a:path extrusionOk="0" h="268" w="311">
                  <a:moveTo>
                    <a:pt x="51" y="1"/>
                  </a:moveTo>
                  <a:cubicBezTo>
                    <a:pt x="34" y="1"/>
                    <a:pt x="18" y="3"/>
                    <a:pt x="1" y="9"/>
                  </a:cubicBezTo>
                  <a:lnTo>
                    <a:pt x="1" y="267"/>
                  </a:lnTo>
                  <a:lnTo>
                    <a:pt x="311" y="226"/>
                  </a:lnTo>
                  <a:cubicBezTo>
                    <a:pt x="266" y="117"/>
                    <a:pt x="165" y="1"/>
                    <a:pt x="5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44"/>
            <p:cNvSpPr/>
            <p:nvPr/>
          </p:nvSpPr>
          <p:spPr>
            <a:xfrm>
              <a:off x="255425" y="2970050"/>
              <a:ext cx="25" cy="2350"/>
            </a:xfrm>
            <a:custGeom>
              <a:rect b="b" l="l" r="r" t="t"/>
              <a:pathLst>
                <a:path extrusionOk="0" h="94" w="1">
                  <a:moveTo>
                    <a:pt x="1" y="0"/>
                  </a:moveTo>
                  <a:lnTo>
                    <a:pt x="1" y="93"/>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44"/>
            <p:cNvSpPr/>
            <p:nvPr/>
          </p:nvSpPr>
          <p:spPr>
            <a:xfrm>
              <a:off x="315650" y="3028200"/>
              <a:ext cx="14000" cy="7775"/>
            </a:xfrm>
            <a:custGeom>
              <a:rect b="b" l="l" r="r" t="t"/>
              <a:pathLst>
                <a:path extrusionOk="0" h="311" w="560">
                  <a:moveTo>
                    <a:pt x="259" y="0"/>
                  </a:moveTo>
                  <a:cubicBezTo>
                    <a:pt x="83" y="0"/>
                    <a:pt x="1" y="135"/>
                    <a:pt x="1" y="311"/>
                  </a:cubicBezTo>
                  <a:lnTo>
                    <a:pt x="559" y="259"/>
                  </a:lnTo>
                  <a:cubicBezTo>
                    <a:pt x="559" y="135"/>
                    <a:pt x="476" y="93"/>
                    <a:pt x="4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44"/>
            <p:cNvSpPr/>
            <p:nvPr/>
          </p:nvSpPr>
          <p:spPr>
            <a:xfrm>
              <a:off x="310225" y="2958400"/>
              <a:ext cx="13975" cy="14175"/>
            </a:xfrm>
            <a:custGeom>
              <a:rect b="b" l="l" r="r" t="t"/>
              <a:pathLst>
                <a:path extrusionOk="0" h="567" w="559">
                  <a:moveTo>
                    <a:pt x="259" y="1"/>
                  </a:moveTo>
                  <a:cubicBezTo>
                    <a:pt x="94" y="42"/>
                    <a:pt x="1" y="166"/>
                    <a:pt x="1" y="301"/>
                  </a:cubicBezTo>
                  <a:cubicBezTo>
                    <a:pt x="1" y="446"/>
                    <a:pt x="104" y="567"/>
                    <a:pt x="241" y="567"/>
                  </a:cubicBezTo>
                  <a:cubicBezTo>
                    <a:pt x="260" y="567"/>
                    <a:pt x="280" y="564"/>
                    <a:pt x="300"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44"/>
            <p:cNvSpPr/>
            <p:nvPr/>
          </p:nvSpPr>
          <p:spPr>
            <a:xfrm>
              <a:off x="272500" y="2926925"/>
              <a:ext cx="15275" cy="14200"/>
            </a:xfrm>
            <a:custGeom>
              <a:rect b="b" l="l" r="r" t="t"/>
              <a:pathLst>
                <a:path extrusionOk="0" h="568" w="611">
                  <a:moveTo>
                    <a:pt x="325" y="1"/>
                  </a:moveTo>
                  <a:cubicBezTo>
                    <a:pt x="304" y="1"/>
                    <a:pt x="282" y="3"/>
                    <a:pt x="259" y="9"/>
                  </a:cubicBezTo>
                  <a:cubicBezTo>
                    <a:pt x="134" y="9"/>
                    <a:pt x="0" y="133"/>
                    <a:pt x="0" y="309"/>
                  </a:cubicBezTo>
                  <a:cubicBezTo>
                    <a:pt x="52" y="433"/>
                    <a:pt x="176" y="567"/>
                    <a:pt x="310" y="567"/>
                  </a:cubicBezTo>
                  <a:cubicBezTo>
                    <a:pt x="476" y="526"/>
                    <a:pt x="610" y="391"/>
                    <a:pt x="569" y="267"/>
                  </a:cubicBezTo>
                  <a:cubicBezTo>
                    <a:pt x="569" y="115"/>
                    <a:pt x="467"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44"/>
            <p:cNvSpPr/>
            <p:nvPr/>
          </p:nvSpPr>
          <p:spPr>
            <a:xfrm>
              <a:off x="277925" y="2995900"/>
              <a:ext cx="15275" cy="14225"/>
            </a:xfrm>
            <a:custGeom>
              <a:rect b="b" l="l" r="r" t="t"/>
              <a:pathLst>
                <a:path extrusionOk="0" h="569" w="611">
                  <a:moveTo>
                    <a:pt x="259" y="0"/>
                  </a:moveTo>
                  <a:cubicBezTo>
                    <a:pt x="135" y="0"/>
                    <a:pt x="0" y="134"/>
                    <a:pt x="0" y="310"/>
                  </a:cubicBezTo>
                  <a:cubicBezTo>
                    <a:pt x="42" y="434"/>
                    <a:pt x="176" y="569"/>
                    <a:pt x="300" y="569"/>
                  </a:cubicBezTo>
                  <a:cubicBezTo>
                    <a:pt x="476" y="569"/>
                    <a:pt x="610" y="393"/>
                    <a:pt x="559" y="259"/>
                  </a:cubicBezTo>
                  <a:cubicBezTo>
                    <a:pt x="559" y="93"/>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44"/>
            <p:cNvSpPr/>
            <p:nvPr/>
          </p:nvSpPr>
          <p:spPr>
            <a:xfrm>
              <a:off x="342525" y="2921700"/>
              <a:ext cx="14000" cy="14000"/>
            </a:xfrm>
            <a:custGeom>
              <a:rect b="b" l="l" r="r" t="t"/>
              <a:pathLst>
                <a:path extrusionOk="0" h="560" w="560">
                  <a:moveTo>
                    <a:pt x="259" y="1"/>
                  </a:moveTo>
                  <a:cubicBezTo>
                    <a:pt x="94" y="1"/>
                    <a:pt x="1" y="125"/>
                    <a:pt x="1" y="301"/>
                  </a:cubicBezTo>
                  <a:cubicBezTo>
                    <a:pt x="1" y="435"/>
                    <a:pt x="135" y="559"/>
                    <a:pt x="301" y="559"/>
                  </a:cubicBezTo>
                  <a:cubicBezTo>
                    <a:pt x="435" y="518"/>
                    <a:pt x="559" y="383"/>
                    <a:pt x="559" y="259"/>
                  </a:cubicBezTo>
                  <a:cubicBezTo>
                    <a:pt x="518" y="83"/>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44"/>
            <p:cNvSpPr/>
            <p:nvPr/>
          </p:nvSpPr>
          <p:spPr>
            <a:xfrm>
              <a:off x="346925" y="2990725"/>
              <a:ext cx="15025" cy="13975"/>
            </a:xfrm>
            <a:custGeom>
              <a:rect b="b" l="l" r="r" t="t"/>
              <a:pathLst>
                <a:path extrusionOk="0" h="559" w="601">
                  <a:moveTo>
                    <a:pt x="301" y="0"/>
                  </a:moveTo>
                  <a:cubicBezTo>
                    <a:pt x="125" y="0"/>
                    <a:pt x="1" y="124"/>
                    <a:pt x="42" y="300"/>
                  </a:cubicBezTo>
                  <a:cubicBezTo>
                    <a:pt x="42" y="466"/>
                    <a:pt x="176" y="559"/>
                    <a:pt x="342" y="559"/>
                  </a:cubicBezTo>
                  <a:cubicBezTo>
                    <a:pt x="476" y="559"/>
                    <a:pt x="600" y="424"/>
                    <a:pt x="600" y="259"/>
                  </a:cubicBezTo>
                  <a:cubicBezTo>
                    <a:pt x="559" y="83"/>
                    <a:pt x="435"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44"/>
            <p:cNvSpPr/>
            <p:nvPr/>
          </p:nvSpPr>
          <p:spPr>
            <a:xfrm>
              <a:off x="304800" y="2895850"/>
              <a:ext cx="14250" cy="7525"/>
            </a:xfrm>
            <a:custGeom>
              <a:rect b="b" l="l" r="r" t="t"/>
              <a:pathLst>
                <a:path extrusionOk="0" h="301" w="570">
                  <a:moveTo>
                    <a:pt x="569" y="1"/>
                  </a:moveTo>
                  <a:lnTo>
                    <a:pt x="0" y="42"/>
                  </a:lnTo>
                  <a:cubicBezTo>
                    <a:pt x="0" y="218"/>
                    <a:pt x="176" y="301"/>
                    <a:pt x="311" y="301"/>
                  </a:cubicBezTo>
                  <a:cubicBezTo>
                    <a:pt x="476" y="301"/>
                    <a:pt x="569" y="177"/>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44"/>
            <p:cNvSpPr/>
            <p:nvPr/>
          </p:nvSpPr>
          <p:spPr>
            <a:xfrm>
              <a:off x="384675" y="3023025"/>
              <a:ext cx="7525" cy="7525"/>
            </a:xfrm>
            <a:custGeom>
              <a:rect b="b" l="l" r="r" t="t"/>
              <a:pathLst>
                <a:path extrusionOk="0" h="301" w="301">
                  <a:moveTo>
                    <a:pt x="259" y="1"/>
                  </a:moveTo>
                  <a:cubicBezTo>
                    <a:pt x="217" y="1"/>
                    <a:pt x="166" y="1"/>
                    <a:pt x="124" y="42"/>
                  </a:cubicBezTo>
                  <a:cubicBezTo>
                    <a:pt x="42" y="83"/>
                    <a:pt x="0" y="166"/>
                    <a:pt x="0" y="207"/>
                  </a:cubicBezTo>
                  <a:lnTo>
                    <a:pt x="0" y="300"/>
                  </a:ln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44"/>
            <p:cNvSpPr/>
            <p:nvPr/>
          </p:nvSpPr>
          <p:spPr>
            <a:xfrm>
              <a:off x="379250" y="2952975"/>
              <a:ext cx="7500" cy="14000"/>
            </a:xfrm>
            <a:custGeom>
              <a:rect b="b" l="l" r="r" t="t"/>
              <a:pathLst>
                <a:path extrusionOk="0" h="560" w="300">
                  <a:moveTo>
                    <a:pt x="259" y="1"/>
                  </a:moveTo>
                  <a:cubicBezTo>
                    <a:pt x="217" y="42"/>
                    <a:pt x="176" y="42"/>
                    <a:pt x="124" y="83"/>
                  </a:cubicBezTo>
                  <a:cubicBezTo>
                    <a:pt x="41" y="125"/>
                    <a:pt x="0" y="218"/>
                    <a:pt x="0" y="301"/>
                  </a:cubicBezTo>
                  <a:cubicBezTo>
                    <a:pt x="41" y="42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44"/>
            <p:cNvSpPr/>
            <p:nvPr/>
          </p:nvSpPr>
          <p:spPr>
            <a:xfrm>
              <a:off x="373800" y="2891475"/>
              <a:ext cx="7525" cy="6475"/>
            </a:xfrm>
            <a:custGeom>
              <a:rect b="b" l="l" r="r" t="t"/>
              <a:pathLst>
                <a:path extrusionOk="0" h="259" w="301">
                  <a:moveTo>
                    <a:pt x="1" y="0"/>
                  </a:moveTo>
                  <a:lnTo>
                    <a:pt x="42" y="41"/>
                  </a:lnTo>
                  <a:cubicBezTo>
                    <a:pt x="42" y="134"/>
                    <a:pt x="84" y="176"/>
                    <a:pt x="177" y="217"/>
                  </a:cubicBezTo>
                  <a:cubicBezTo>
                    <a:pt x="218" y="259"/>
                    <a:pt x="259" y="259"/>
                    <a:pt x="301" y="259"/>
                  </a:cubicBez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44"/>
            <p:cNvSpPr/>
            <p:nvPr/>
          </p:nvSpPr>
          <p:spPr>
            <a:xfrm>
              <a:off x="251025" y="3033625"/>
              <a:ext cx="2100" cy="6500"/>
            </a:xfrm>
            <a:custGeom>
              <a:rect b="b" l="l" r="r" t="t"/>
              <a:pathLst>
                <a:path extrusionOk="0" h="260" w="84">
                  <a:moveTo>
                    <a:pt x="42" y="1"/>
                  </a:moveTo>
                  <a:lnTo>
                    <a:pt x="1" y="259"/>
                  </a:lnTo>
                  <a:lnTo>
                    <a:pt x="84" y="259"/>
                  </a:lnTo>
                  <a:lnTo>
                    <a:pt x="8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44"/>
            <p:cNvSpPr/>
            <p:nvPr/>
          </p:nvSpPr>
          <p:spPr>
            <a:xfrm>
              <a:off x="1478800" y="2667625"/>
              <a:ext cx="6475" cy="6475"/>
            </a:xfrm>
            <a:custGeom>
              <a:rect b="b" l="l" r="r" t="t"/>
              <a:pathLst>
                <a:path extrusionOk="0" h="259" w="259">
                  <a:moveTo>
                    <a:pt x="259" y="0"/>
                  </a:moveTo>
                  <a:lnTo>
                    <a:pt x="0" y="42"/>
                  </a:lnTo>
                  <a:lnTo>
                    <a:pt x="0" y="259"/>
                  </a:lnTo>
                  <a:lnTo>
                    <a:pt x="259" y="125"/>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44"/>
            <p:cNvSpPr/>
            <p:nvPr/>
          </p:nvSpPr>
          <p:spPr>
            <a:xfrm>
              <a:off x="1344125" y="2741350"/>
              <a:ext cx="2350" cy="475"/>
            </a:xfrm>
            <a:custGeom>
              <a:rect b="b" l="l" r="r" t="t"/>
              <a:pathLst>
                <a:path extrusionOk="0" h="19" w="94">
                  <a:moveTo>
                    <a:pt x="32" y="0"/>
                  </a:moveTo>
                  <a:cubicBezTo>
                    <a:pt x="24" y="0"/>
                    <a:pt x="14" y="5"/>
                    <a:pt x="1" y="19"/>
                  </a:cubicBezTo>
                  <a:lnTo>
                    <a:pt x="94" y="19"/>
                  </a:lnTo>
                  <a:cubicBezTo>
                    <a:pt x="59" y="19"/>
                    <a:pt x="48" y="0"/>
                    <a:pt x="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44"/>
            <p:cNvSpPr/>
            <p:nvPr/>
          </p:nvSpPr>
          <p:spPr>
            <a:xfrm>
              <a:off x="1369975" y="2704075"/>
              <a:ext cx="13975" cy="13975"/>
            </a:xfrm>
            <a:custGeom>
              <a:rect b="b" l="l" r="r" t="t"/>
              <a:pathLst>
                <a:path extrusionOk="0" h="559" w="559">
                  <a:moveTo>
                    <a:pt x="259" y="0"/>
                  </a:moveTo>
                  <a:cubicBezTo>
                    <a:pt x="135" y="0"/>
                    <a:pt x="1" y="135"/>
                    <a:pt x="1" y="300"/>
                  </a:cubicBezTo>
                  <a:cubicBezTo>
                    <a:pt x="1" y="435"/>
                    <a:pt x="176" y="559"/>
                    <a:pt x="300" y="559"/>
                  </a:cubicBezTo>
                  <a:cubicBezTo>
                    <a:pt x="476" y="559"/>
                    <a:pt x="559" y="393"/>
                    <a:pt x="559" y="259"/>
                  </a:cubicBezTo>
                  <a:cubicBezTo>
                    <a:pt x="559" y="9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44"/>
            <p:cNvSpPr/>
            <p:nvPr/>
          </p:nvSpPr>
          <p:spPr>
            <a:xfrm>
              <a:off x="1340000" y="2678225"/>
              <a:ext cx="7525" cy="7525"/>
            </a:xfrm>
            <a:custGeom>
              <a:rect b="b" l="l" r="r" t="t"/>
              <a:pathLst>
                <a:path extrusionOk="0" h="301" w="301">
                  <a:moveTo>
                    <a:pt x="259" y="0"/>
                  </a:moveTo>
                  <a:lnTo>
                    <a:pt x="0" y="42"/>
                  </a:lnTo>
                  <a:lnTo>
                    <a:pt x="42" y="300"/>
                  </a:lnTo>
                  <a:lnTo>
                    <a:pt x="83" y="300"/>
                  </a:lnTo>
                  <a:cubicBezTo>
                    <a:pt x="124" y="259"/>
                    <a:pt x="207" y="218"/>
                    <a:pt x="259" y="176"/>
                  </a:cubicBezTo>
                  <a:cubicBezTo>
                    <a:pt x="259" y="135"/>
                    <a:pt x="300" y="93"/>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44"/>
            <p:cNvSpPr/>
            <p:nvPr/>
          </p:nvSpPr>
          <p:spPr>
            <a:xfrm>
              <a:off x="1402275" y="2672800"/>
              <a:ext cx="14000" cy="7775"/>
            </a:xfrm>
            <a:custGeom>
              <a:rect b="b" l="l" r="r" t="t"/>
              <a:pathLst>
                <a:path extrusionOk="0" h="311" w="560">
                  <a:moveTo>
                    <a:pt x="559" y="0"/>
                  </a:moveTo>
                  <a:lnTo>
                    <a:pt x="1" y="52"/>
                  </a:lnTo>
                  <a:lnTo>
                    <a:pt x="1" y="135"/>
                  </a:lnTo>
                  <a:cubicBezTo>
                    <a:pt x="42" y="217"/>
                    <a:pt x="177" y="310"/>
                    <a:pt x="301" y="310"/>
                  </a:cubicBezTo>
                  <a:cubicBezTo>
                    <a:pt x="435" y="31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44"/>
            <p:cNvSpPr/>
            <p:nvPr/>
          </p:nvSpPr>
          <p:spPr>
            <a:xfrm>
              <a:off x="1471300" y="2668650"/>
              <a:ext cx="7525" cy="6500"/>
            </a:xfrm>
            <a:custGeom>
              <a:rect b="b" l="l" r="r" t="t"/>
              <a:pathLst>
                <a:path extrusionOk="0" h="260" w="301">
                  <a:moveTo>
                    <a:pt x="0" y="1"/>
                  </a:moveTo>
                  <a:cubicBezTo>
                    <a:pt x="0" y="125"/>
                    <a:pt x="83" y="218"/>
                    <a:pt x="218" y="259"/>
                  </a:cubicBezTo>
                  <a:lnTo>
                    <a:pt x="300" y="218"/>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44"/>
            <p:cNvSpPr/>
            <p:nvPr/>
          </p:nvSpPr>
          <p:spPr>
            <a:xfrm>
              <a:off x="1206350" y="2751625"/>
              <a:ext cx="7525" cy="13975"/>
            </a:xfrm>
            <a:custGeom>
              <a:rect b="b" l="l" r="r" t="t"/>
              <a:pathLst>
                <a:path extrusionOk="0" h="559" w="301">
                  <a:moveTo>
                    <a:pt x="1" y="1"/>
                  </a:moveTo>
                  <a:lnTo>
                    <a:pt x="42" y="559"/>
                  </a:lnTo>
                  <a:lnTo>
                    <a:pt x="84" y="559"/>
                  </a:lnTo>
                  <a:cubicBezTo>
                    <a:pt x="218" y="518"/>
                    <a:pt x="301" y="383"/>
                    <a:pt x="301" y="259"/>
                  </a:cubicBezTo>
                  <a:cubicBezTo>
                    <a:pt x="301" y="125"/>
                    <a:pt x="12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44"/>
            <p:cNvSpPr/>
            <p:nvPr/>
          </p:nvSpPr>
          <p:spPr>
            <a:xfrm>
              <a:off x="1268925" y="2746200"/>
              <a:ext cx="13975" cy="14175"/>
            </a:xfrm>
            <a:custGeom>
              <a:rect b="b" l="l" r="r" t="t"/>
              <a:pathLst>
                <a:path extrusionOk="0" h="567" w="559">
                  <a:moveTo>
                    <a:pt x="259" y="1"/>
                  </a:moveTo>
                  <a:cubicBezTo>
                    <a:pt x="124" y="42"/>
                    <a:pt x="0" y="166"/>
                    <a:pt x="0" y="300"/>
                  </a:cubicBezTo>
                  <a:cubicBezTo>
                    <a:pt x="0" y="453"/>
                    <a:pt x="125" y="567"/>
                    <a:pt x="246" y="567"/>
                  </a:cubicBezTo>
                  <a:cubicBezTo>
                    <a:pt x="264" y="567"/>
                    <a:pt x="282" y="564"/>
                    <a:pt x="300" y="559"/>
                  </a:cubicBezTo>
                  <a:cubicBezTo>
                    <a:pt x="465" y="559"/>
                    <a:pt x="558" y="424"/>
                    <a:pt x="558" y="259"/>
                  </a:cubicBezTo>
                  <a:cubicBezTo>
                    <a:pt x="558"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44"/>
            <p:cNvSpPr/>
            <p:nvPr/>
          </p:nvSpPr>
          <p:spPr>
            <a:xfrm>
              <a:off x="1231175" y="2714725"/>
              <a:ext cx="15025" cy="14175"/>
            </a:xfrm>
            <a:custGeom>
              <a:rect b="b" l="l" r="r" t="t"/>
              <a:pathLst>
                <a:path extrusionOk="0" h="567" w="601">
                  <a:moveTo>
                    <a:pt x="349" y="1"/>
                  </a:moveTo>
                  <a:cubicBezTo>
                    <a:pt x="333" y="1"/>
                    <a:pt x="317" y="3"/>
                    <a:pt x="300" y="9"/>
                  </a:cubicBezTo>
                  <a:cubicBezTo>
                    <a:pt x="125" y="9"/>
                    <a:pt x="1" y="133"/>
                    <a:pt x="42" y="308"/>
                  </a:cubicBezTo>
                  <a:cubicBezTo>
                    <a:pt x="42" y="443"/>
                    <a:pt x="166" y="567"/>
                    <a:pt x="342" y="567"/>
                  </a:cubicBezTo>
                  <a:cubicBezTo>
                    <a:pt x="476" y="525"/>
                    <a:pt x="600" y="391"/>
                    <a:pt x="600" y="267"/>
                  </a:cubicBezTo>
                  <a:cubicBezTo>
                    <a:pt x="564" y="114"/>
                    <a:pt x="458" y="1"/>
                    <a:pt x="34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44"/>
            <p:cNvSpPr/>
            <p:nvPr/>
          </p:nvSpPr>
          <p:spPr>
            <a:xfrm>
              <a:off x="1236600" y="2783950"/>
              <a:ext cx="13975" cy="11650"/>
            </a:xfrm>
            <a:custGeom>
              <a:rect b="b" l="l" r="r" t="t"/>
              <a:pathLst>
                <a:path extrusionOk="0" h="466" w="559">
                  <a:moveTo>
                    <a:pt x="259" y="0"/>
                  </a:moveTo>
                  <a:cubicBezTo>
                    <a:pt x="125" y="0"/>
                    <a:pt x="1" y="124"/>
                    <a:pt x="42" y="300"/>
                  </a:cubicBezTo>
                  <a:cubicBezTo>
                    <a:pt x="42" y="383"/>
                    <a:pt x="42" y="424"/>
                    <a:pt x="125" y="465"/>
                  </a:cubicBezTo>
                  <a:lnTo>
                    <a:pt x="559" y="259"/>
                  </a:lnTo>
                  <a:cubicBezTo>
                    <a:pt x="559" y="83"/>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44"/>
            <p:cNvSpPr/>
            <p:nvPr/>
          </p:nvSpPr>
          <p:spPr>
            <a:xfrm>
              <a:off x="1301225" y="2709500"/>
              <a:ext cx="13975" cy="13975"/>
            </a:xfrm>
            <a:custGeom>
              <a:rect b="b" l="l" r="r" t="t"/>
              <a:pathLst>
                <a:path extrusionOk="0" h="559" w="559">
                  <a:moveTo>
                    <a:pt x="259" y="0"/>
                  </a:moveTo>
                  <a:cubicBezTo>
                    <a:pt x="83" y="0"/>
                    <a:pt x="0" y="135"/>
                    <a:pt x="0" y="300"/>
                  </a:cubicBezTo>
                  <a:cubicBezTo>
                    <a:pt x="0" y="435"/>
                    <a:pt x="124" y="559"/>
                    <a:pt x="300" y="559"/>
                  </a:cubicBezTo>
                  <a:cubicBezTo>
                    <a:pt x="424" y="517"/>
                    <a:pt x="559" y="393"/>
                    <a:pt x="559" y="259"/>
                  </a:cubicBezTo>
                  <a:cubicBezTo>
                    <a:pt x="559"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44"/>
            <p:cNvSpPr/>
            <p:nvPr/>
          </p:nvSpPr>
          <p:spPr>
            <a:xfrm>
              <a:off x="1200925" y="2689075"/>
              <a:ext cx="7525" cy="7525"/>
            </a:xfrm>
            <a:custGeom>
              <a:rect b="b" l="l" r="r" t="t"/>
              <a:pathLst>
                <a:path extrusionOk="0" h="301" w="301">
                  <a:moveTo>
                    <a:pt x="1" y="1"/>
                  </a:moveTo>
                  <a:lnTo>
                    <a:pt x="42" y="300"/>
                  </a:lnTo>
                  <a:lnTo>
                    <a:pt x="84" y="300"/>
                  </a:lnTo>
                  <a:cubicBezTo>
                    <a:pt x="218" y="259"/>
                    <a:pt x="301" y="125"/>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44"/>
            <p:cNvSpPr/>
            <p:nvPr/>
          </p:nvSpPr>
          <p:spPr>
            <a:xfrm>
              <a:off x="1263475" y="2683650"/>
              <a:ext cx="14000" cy="7525"/>
            </a:xfrm>
            <a:custGeom>
              <a:rect b="b" l="l" r="r" t="t"/>
              <a:pathLst>
                <a:path extrusionOk="0" h="301" w="560">
                  <a:moveTo>
                    <a:pt x="559" y="1"/>
                  </a:moveTo>
                  <a:lnTo>
                    <a:pt x="1" y="42"/>
                  </a:lnTo>
                  <a:cubicBezTo>
                    <a:pt x="42" y="218"/>
                    <a:pt x="166" y="300"/>
                    <a:pt x="301" y="300"/>
                  </a:cubicBezTo>
                  <a:cubicBezTo>
                    <a:pt x="477" y="300"/>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44"/>
            <p:cNvSpPr/>
            <p:nvPr/>
          </p:nvSpPr>
          <p:spPr>
            <a:xfrm>
              <a:off x="1338700" y="2741800"/>
              <a:ext cx="6500" cy="3400"/>
            </a:xfrm>
            <a:custGeom>
              <a:rect b="b" l="l" r="r" t="t"/>
              <a:pathLst>
                <a:path extrusionOk="0" h="136" w="260">
                  <a:moveTo>
                    <a:pt x="218" y="1"/>
                  </a:moveTo>
                  <a:cubicBezTo>
                    <a:pt x="176" y="1"/>
                    <a:pt x="135" y="1"/>
                    <a:pt x="94" y="42"/>
                  </a:cubicBezTo>
                  <a:cubicBezTo>
                    <a:pt x="52" y="42"/>
                    <a:pt x="52" y="84"/>
                    <a:pt x="1" y="135"/>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44"/>
            <p:cNvSpPr/>
            <p:nvPr/>
          </p:nvSpPr>
          <p:spPr>
            <a:xfrm>
              <a:off x="1333525" y="2679250"/>
              <a:ext cx="7525" cy="6500"/>
            </a:xfrm>
            <a:custGeom>
              <a:rect b="b" l="l" r="r" t="t"/>
              <a:pathLst>
                <a:path extrusionOk="0" h="260" w="301">
                  <a:moveTo>
                    <a:pt x="1" y="1"/>
                  </a:moveTo>
                  <a:cubicBezTo>
                    <a:pt x="1" y="177"/>
                    <a:pt x="125" y="259"/>
                    <a:pt x="301"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44"/>
            <p:cNvSpPr/>
            <p:nvPr/>
          </p:nvSpPr>
          <p:spPr>
            <a:xfrm>
              <a:off x="1072725" y="2831250"/>
              <a:ext cx="7525" cy="7500"/>
            </a:xfrm>
            <a:custGeom>
              <a:rect b="b" l="l" r="r" t="t"/>
              <a:pathLst>
                <a:path extrusionOk="0" h="300" w="301">
                  <a:moveTo>
                    <a:pt x="1" y="0"/>
                  </a:moveTo>
                  <a:lnTo>
                    <a:pt x="42" y="300"/>
                  </a:lnTo>
                  <a:lnTo>
                    <a:pt x="301" y="259"/>
                  </a:lnTo>
                  <a:cubicBezTo>
                    <a:pt x="301" y="176"/>
                    <a:pt x="259" y="83"/>
                    <a:pt x="176" y="41"/>
                  </a:cubicBezTo>
                  <a:cubicBezTo>
                    <a:pt x="135" y="41"/>
                    <a:pt x="94"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44"/>
            <p:cNvSpPr/>
            <p:nvPr/>
          </p:nvSpPr>
          <p:spPr>
            <a:xfrm>
              <a:off x="1067300" y="2762225"/>
              <a:ext cx="7775" cy="13975"/>
            </a:xfrm>
            <a:custGeom>
              <a:rect b="b" l="l" r="r" t="t"/>
              <a:pathLst>
                <a:path extrusionOk="0" h="559" w="311">
                  <a:moveTo>
                    <a:pt x="1" y="1"/>
                  </a:moveTo>
                  <a:lnTo>
                    <a:pt x="52" y="559"/>
                  </a:lnTo>
                  <a:lnTo>
                    <a:pt x="135" y="559"/>
                  </a:lnTo>
                  <a:cubicBezTo>
                    <a:pt x="218" y="518"/>
                    <a:pt x="311" y="393"/>
                    <a:pt x="311" y="259"/>
                  </a:cubicBezTo>
                  <a:cubicBezTo>
                    <a:pt x="311" y="94"/>
                    <a:pt x="17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44"/>
            <p:cNvSpPr/>
            <p:nvPr/>
          </p:nvSpPr>
          <p:spPr>
            <a:xfrm>
              <a:off x="1135275" y="2825800"/>
              <a:ext cx="14000" cy="7525"/>
            </a:xfrm>
            <a:custGeom>
              <a:rect b="b" l="l" r="r" t="t"/>
              <a:pathLst>
                <a:path extrusionOk="0" h="301" w="560">
                  <a:moveTo>
                    <a:pt x="259" y="1"/>
                  </a:moveTo>
                  <a:cubicBezTo>
                    <a:pt x="218" y="42"/>
                    <a:pt x="125" y="42"/>
                    <a:pt x="83" y="135"/>
                  </a:cubicBezTo>
                  <a:cubicBezTo>
                    <a:pt x="42" y="177"/>
                    <a:pt x="1" y="259"/>
                    <a:pt x="42" y="301"/>
                  </a:cubicBezTo>
                  <a:lnTo>
                    <a:pt x="559" y="259"/>
                  </a:lnTo>
                  <a:cubicBezTo>
                    <a:pt x="559" y="218"/>
                    <a:pt x="559" y="177"/>
                    <a:pt x="518" y="135"/>
                  </a:cubicBezTo>
                  <a:cubicBezTo>
                    <a:pt x="476" y="42"/>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44"/>
            <p:cNvSpPr/>
            <p:nvPr/>
          </p:nvSpPr>
          <p:spPr>
            <a:xfrm>
              <a:off x="1129850" y="2756800"/>
              <a:ext cx="15025" cy="14250"/>
            </a:xfrm>
            <a:custGeom>
              <a:rect b="b" l="l" r="r" t="t"/>
              <a:pathLst>
                <a:path extrusionOk="0" h="570" w="601">
                  <a:moveTo>
                    <a:pt x="300" y="0"/>
                  </a:moveTo>
                  <a:cubicBezTo>
                    <a:pt x="135" y="0"/>
                    <a:pt x="1" y="176"/>
                    <a:pt x="42" y="311"/>
                  </a:cubicBezTo>
                  <a:cubicBezTo>
                    <a:pt x="42" y="476"/>
                    <a:pt x="176" y="569"/>
                    <a:pt x="342" y="569"/>
                  </a:cubicBezTo>
                  <a:cubicBezTo>
                    <a:pt x="476" y="569"/>
                    <a:pt x="600" y="435"/>
                    <a:pt x="600" y="259"/>
                  </a:cubicBezTo>
                  <a:cubicBezTo>
                    <a:pt x="559" y="135"/>
                    <a:pt x="435"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44"/>
            <p:cNvSpPr/>
            <p:nvPr/>
          </p:nvSpPr>
          <p:spPr>
            <a:xfrm>
              <a:off x="1093150" y="2724500"/>
              <a:ext cx="14250" cy="14425"/>
            </a:xfrm>
            <a:custGeom>
              <a:rect b="b" l="l" r="r" t="t"/>
              <a:pathLst>
                <a:path extrusionOk="0" h="577" w="570">
                  <a:moveTo>
                    <a:pt x="259" y="0"/>
                  </a:moveTo>
                  <a:cubicBezTo>
                    <a:pt x="94" y="52"/>
                    <a:pt x="0" y="176"/>
                    <a:pt x="0" y="310"/>
                  </a:cubicBezTo>
                  <a:cubicBezTo>
                    <a:pt x="0" y="455"/>
                    <a:pt x="104" y="576"/>
                    <a:pt x="247" y="576"/>
                  </a:cubicBezTo>
                  <a:cubicBezTo>
                    <a:pt x="268" y="576"/>
                    <a:pt x="289" y="574"/>
                    <a:pt x="311" y="569"/>
                  </a:cubicBezTo>
                  <a:cubicBezTo>
                    <a:pt x="476" y="569"/>
                    <a:pt x="569" y="434"/>
                    <a:pt x="569" y="259"/>
                  </a:cubicBezTo>
                  <a:cubicBezTo>
                    <a:pt x="569" y="13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44"/>
            <p:cNvSpPr/>
            <p:nvPr/>
          </p:nvSpPr>
          <p:spPr>
            <a:xfrm>
              <a:off x="1098575" y="2794350"/>
              <a:ext cx="13975" cy="14175"/>
            </a:xfrm>
            <a:custGeom>
              <a:rect b="b" l="l" r="r" t="t"/>
              <a:pathLst>
                <a:path extrusionOk="0" h="567" w="559">
                  <a:moveTo>
                    <a:pt x="310" y="0"/>
                  </a:moveTo>
                  <a:cubicBezTo>
                    <a:pt x="293" y="0"/>
                    <a:pt x="276" y="3"/>
                    <a:pt x="259" y="8"/>
                  </a:cubicBezTo>
                  <a:cubicBezTo>
                    <a:pt x="94" y="8"/>
                    <a:pt x="1" y="142"/>
                    <a:pt x="1" y="308"/>
                  </a:cubicBezTo>
                  <a:cubicBezTo>
                    <a:pt x="1" y="442"/>
                    <a:pt x="135" y="566"/>
                    <a:pt x="300" y="566"/>
                  </a:cubicBezTo>
                  <a:cubicBezTo>
                    <a:pt x="435" y="525"/>
                    <a:pt x="559" y="401"/>
                    <a:pt x="559" y="266"/>
                  </a:cubicBezTo>
                  <a:cubicBezTo>
                    <a:pt x="559" y="122"/>
                    <a:pt x="432" y="0"/>
                    <a:pt x="31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44"/>
            <p:cNvSpPr/>
            <p:nvPr/>
          </p:nvSpPr>
          <p:spPr>
            <a:xfrm>
              <a:off x="1162175" y="2720150"/>
              <a:ext cx="13975" cy="13350"/>
            </a:xfrm>
            <a:custGeom>
              <a:rect b="b" l="l" r="r" t="t"/>
              <a:pathLst>
                <a:path extrusionOk="0" h="534" w="559">
                  <a:moveTo>
                    <a:pt x="325" y="1"/>
                  </a:moveTo>
                  <a:cubicBezTo>
                    <a:pt x="304" y="1"/>
                    <a:pt x="282" y="3"/>
                    <a:pt x="258" y="9"/>
                  </a:cubicBezTo>
                  <a:cubicBezTo>
                    <a:pt x="134" y="9"/>
                    <a:pt x="0" y="133"/>
                    <a:pt x="0" y="308"/>
                  </a:cubicBezTo>
                  <a:cubicBezTo>
                    <a:pt x="36" y="417"/>
                    <a:pt x="143" y="533"/>
                    <a:pt x="253" y="533"/>
                  </a:cubicBezTo>
                  <a:cubicBezTo>
                    <a:pt x="268" y="533"/>
                    <a:pt x="284" y="531"/>
                    <a:pt x="300" y="526"/>
                  </a:cubicBezTo>
                  <a:cubicBezTo>
                    <a:pt x="476" y="526"/>
                    <a:pt x="558" y="391"/>
                    <a:pt x="558" y="267"/>
                  </a:cubicBezTo>
                  <a:cubicBezTo>
                    <a:pt x="558"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44"/>
            <p:cNvSpPr/>
            <p:nvPr/>
          </p:nvSpPr>
          <p:spPr>
            <a:xfrm>
              <a:off x="1167600" y="2789100"/>
              <a:ext cx="13975" cy="14250"/>
            </a:xfrm>
            <a:custGeom>
              <a:rect b="b" l="l" r="r" t="t"/>
              <a:pathLst>
                <a:path extrusionOk="0" h="570" w="559">
                  <a:moveTo>
                    <a:pt x="259" y="1"/>
                  </a:moveTo>
                  <a:cubicBezTo>
                    <a:pt x="124" y="1"/>
                    <a:pt x="0" y="135"/>
                    <a:pt x="0" y="311"/>
                  </a:cubicBezTo>
                  <a:cubicBezTo>
                    <a:pt x="41" y="435"/>
                    <a:pt x="176" y="569"/>
                    <a:pt x="300" y="569"/>
                  </a:cubicBezTo>
                  <a:cubicBezTo>
                    <a:pt x="476" y="518"/>
                    <a:pt x="558" y="394"/>
                    <a:pt x="558" y="259"/>
                  </a:cubicBezTo>
                  <a:cubicBezTo>
                    <a:pt x="558" y="94"/>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44"/>
            <p:cNvSpPr/>
            <p:nvPr/>
          </p:nvSpPr>
          <p:spPr>
            <a:xfrm>
              <a:off x="1063175" y="2699925"/>
              <a:ext cx="7525" cy="7525"/>
            </a:xfrm>
            <a:custGeom>
              <a:rect b="b" l="l" r="r" t="t"/>
              <a:pathLst>
                <a:path extrusionOk="0" h="301" w="301">
                  <a:moveTo>
                    <a:pt x="0" y="1"/>
                  </a:moveTo>
                  <a:lnTo>
                    <a:pt x="0" y="301"/>
                  </a:lnTo>
                  <a:cubicBezTo>
                    <a:pt x="42" y="301"/>
                    <a:pt x="42" y="301"/>
                    <a:pt x="83" y="259"/>
                  </a:cubicBezTo>
                  <a:cubicBezTo>
                    <a:pt x="217" y="259"/>
                    <a:pt x="300"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44"/>
            <p:cNvSpPr/>
            <p:nvPr/>
          </p:nvSpPr>
          <p:spPr>
            <a:xfrm>
              <a:off x="1125450" y="2694500"/>
              <a:ext cx="14250" cy="7525"/>
            </a:xfrm>
            <a:custGeom>
              <a:rect b="b" l="l" r="r" t="t"/>
              <a:pathLst>
                <a:path extrusionOk="0" h="301" w="570">
                  <a:moveTo>
                    <a:pt x="570" y="1"/>
                  </a:moveTo>
                  <a:lnTo>
                    <a:pt x="1" y="42"/>
                  </a:lnTo>
                  <a:lnTo>
                    <a:pt x="1" y="83"/>
                  </a:lnTo>
                  <a:cubicBezTo>
                    <a:pt x="53" y="218"/>
                    <a:pt x="177" y="301"/>
                    <a:pt x="311" y="301"/>
                  </a:cubicBezTo>
                  <a:cubicBezTo>
                    <a:pt x="435" y="259"/>
                    <a:pt x="570" y="125"/>
                    <a:pt x="5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44"/>
            <p:cNvSpPr/>
            <p:nvPr/>
          </p:nvSpPr>
          <p:spPr>
            <a:xfrm>
              <a:off x="1199900" y="2751625"/>
              <a:ext cx="7525" cy="13975"/>
            </a:xfrm>
            <a:custGeom>
              <a:rect b="b" l="l" r="r" t="t"/>
              <a:pathLst>
                <a:path extrusionOk="0" h="559" w="301">
                  <a:moveTo>
                    <a:pt x="259" y="1"/>
                  </a:moveTo>
                  <a:cubicBezTo>
                    <a:pt x="218" y="1"/>
                    <a:pt x="125" y="42"/>
                    <a:pt x="83" y="83"/>
                  </a:cubicBezTo>
                  <a:cubicBezTo>
                    <a:pt x="42" y="125"/>
                    <a:pt x="1" y="207"/>
                    <a:pt x="1" y="301"/>
                  </a:cubicBezTo>
                  <a:cubicBezTo>
                    <a:pt x="1" y="425"/>
                    <a:pt x="83" y="518"/>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44"/>
            <p:cNvSpPr/>
            <p:nvPr/>
          </p:nvSpPr>
          <p:spPr>
            <a:xfrm>
              <a:off x="1194475" y="2689075"/>
              <a:ext cx="7525" cy="7525"/>
            </a:xfrm>
            <a:custGeom>
              <a:rect b="b" l="l" r="r" t="t"/>
              <a:pathLst>
                <a:path extrusionOk="0" h="301" w="301">
                  <a:moveTo>
                    <a:pt x="259" y="1"/>
                  </a:moveTo>
                  <a:lnTo>
                    <a:pt x="0" y="42"/>
                  </a:lnTo>
                  <a:lnTo>
                    <a:pt x="0" y="83"/>
                  </a:lnTo>
                  <a:cubicBezTo>
                    <a:pt x="42" y="218"/>
                    <a:pt x="176" y="300"/>
                    <a:pt x="300" y="300"/>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44"/>
            <p:cNvSpPr/>
            <p:nvPr/>
          </p:nvSpPr>
          <p:spPr>
            <a:xfrm>
              <a:off x="934975" y="2842100"/>
              <a:ext cx="7500" cy="7525"/>
            </a:xfrm>
            <a:custGeom>
              <a:rect b="b" l="l" r="r" t="t"/>
              <a:pathLst>
                <a:path extrusionOk="0" h="301" w="300">
                  <a:moveTo>
                    <a:pt x="0" y="0"/>
                  </a:moveTo>
                  <a:lnTo>
                    <a:pt x="0" y="300"/>
                  </a:lnTo>
                  <a:lnTo>
                    <a:pt x="300" y="259"/>
                  </a:lnTo>
                  <a:cubicBezTo>
                    <a:pt x="258" y="124"/>
                    <a:pt x="176" y="42"/>
                    <a:pt x="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44"/>
            <p:cNvSpPr/>
            <p:nvPr/>
          </p:nvSpPr>
          <p:spPr>
            <a:xfrm>
              <a:off x="929525" y="2773075"/>
              <a:ext cx="7525" cy="14000"/>
            </a:xfrm>
            <a:custGeom>
              <a:rect b="b" l="l" r="r" t="t"/>
              <a:pathLst>
                <a:path extrusionOk="0" h="560" w="301">
                  <a:moveTo>
                    <a:pt x="1" y="1"/>
                  </a:moveTo>
                  <a:lnTo>
                    <a:pt x="42" y="559"/>
                  </a:lnTo>
                  <a:cubicBezTo>
                    <a:pt x="42" y="559"/>
                    <a:pt x="84" y="559"/>
                    <a:pt x="84" y="518"/>
                  </a:cubicBezTo>
                  <a:cubicBezTo>
                    <a:pt x="218" y="518"/>
                    <a:pt x="301" y="383"/>
                    <a:pt x="301" y="259"/>
                  </a:cubicBezTo>
                  <a:cubicBezTo>
                    <a:pt x="259" y="84"/>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44"/>
            <p:cNvSpPr/>
            <p:nvPr/>
          </p:nvSpPr>
          <p:spPr>
            <a:xfrm>
              <a:off x="997525" y="2836675"/>
              <a:ext cx="13975" cy="7525"/>
            </a:xfrm>
            <a:custGeom>
              <a:rect b="b" l="l" r="r" t="t"/>
              <a:pathLst>
                <a:path extrusionOk="0" h="301" w="559">
                  <a:moveTo>
                    <a:pt x="259" y="0"/>
                  </a:moveTo>
                  <a:cubicBezTo>
                    <a:pt x="207" y="0"/>
                    <a:pt x="124" y="42"/>
                    <a:pt x="83" y="83"/>
                  </a:cubicBezTo>
                  <a:cubicBezTo>
                    <a:pt x="41" y="83"/>
                    <a:pt x="41" y="124"/>
                    <a:pt x="0" y="217"/>
                  </a:cubicBezTo>
                  <a:lnTo>
                    <a:pt x="0" y="300"/>
                  </a:lnTo>
                  <a:lnTo>
                    <a:pt x="558" y="259"/>
                  </a:lnTo>
                  <a:cubicBezTo>
                    <a:pt x="558" y="166"/>
                    <a:pt x="465" y="83"/>
                    <a:pt x="424" y="42"/>
                  </a:cubicBezTo>
                  <a:cubicBezTo>
                    <a:pt x="383"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44"/>
            <p:cNvSpPr/>
            <p:nvPr/>
          </p:nvSpPr>
          <p:spPr>
            <a:xfrm>
              <a:off x="992075" y="2767650"/>
              <a:ext cx="14000" cy="13975"/>
            </a:xfrm>
            <a:custGeom>
              <a:rect b="b" l="l" r="r" t="t"/>
              <a:pathLst>
                <a:path extrusionOk="0" h="559" w="560">
                  <a:moveTo>
                    <a:pt x="259" y="1"/>
                  </a:moveTo>
                  <a:cubicBezTo>
                    <a:pt x="84" y="1"/>
                    <a:pt x="1" y="135"/>
                    <a:pt x="1" y="301"/>
                  </a:cubicBezTo>
                  <a:cubicBezTo>
                    <a:pt x="1" y="435"/>
                    <a:pt x="125" y="559"/>
                    <a:pt x="301" y="559"/>
                  </a:cubicBezTo>
                  <a:cubicBezTo>
                    <a:pt x="477" y="559"/>
                    <a:pt x="559" y="394"/>
                    <a:pt x="559" y="259"/>
                  </a:cubicBezTo>
                  <a:cubicBezTo>
                    <a:pt x="559" y="83"/>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44"/>
            <p:cNvSpPr/>
            <p:nvPr/>
          </p:nvSpPr>
          <p:spPr>
            <a:xfrm>
              <a:off x="954350" y="2735350"/>
              <a:ext cx="15025" cy="13975"/>
            </a:xfrm>
            <a:custGeom>
              <a:rect b="b" l="l" r="r" t="t"/>
              <a:pathLst>
                <a:path extrusionOk="0" h="559" w="601">
                  <a:moveTo>
                    <a:pt x="259" y="0"/>
                  </a:moveTo>
                  <a:cubicBezTo>
                    <a:pt x="125" y="42"/>
                    <a:pt x="0" y="176"/>
                    <a:pt x="42" y="300"/>
                  </a:cubicBezTo>
                  <a:cubicBezTo>
                    <a:pt x="42" y="476"/>
                    <a:pt x="176" y="559"/>
                    <a:pt x="300" y="559"/>
                  </a:cubicBezTo>
                  <a:cubicBezTo>
                    <a:pt x="476" y="559"/>
                    <a:pt x="600" y="435"/>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44"/>
            <p:cNvSpPr/>
            <p:nvPr/>
          </p:nvSpPr>
          <p:spPr>
            <a:xfrm>
              <a:off x="959775" y="2805200"/>
              <a:ext cx="15025" cy="13350"/>
            </a:xfrm>
            <a:custGeom>
              <a:rect b="b" l="l" r="r" t="t"/>
              <a:pathLst>
                <a:path extrusionOk="0" h="534" w="601">
                  <a:moveTo>
                    <a:pt x="323" y="0"/>
                  </a:moveTo>
                  <a:cubicBezTo>
                    <a:pt x="303" y="0"/>
                    <a:pt x="281" y="3"/>
                    <a:pt x="259" y="8"/>
                  </a:cubicBezTo>
                  <a:cubicBezTo>
                    <a:pt x="125" y="8"/>
                    <a:pt x="1" y="132"/>
                    <a:pt x="1" y="267"/>
                  </a:cubicBezTo>
                  <a:cubicBezTo>
                    <a:pt x="37" y="419"/>
                    <a:pt x="135" y="533"/>
                    <a:pt x="248" y="533"/>
                  </a:cubicBezTo>
                  <a:cubicBezTo>
                    <a:pt x="265" y="533"/>
                    <a:pt x="283" y="531"/>
                    <a:pt x="300" y="525"/>
                  </a:cubicBezTo>
                  <a:cubicBezTo>
                    <a:pt x="476" y="525"/>
                    <a:pt x="600" y="391"/>
                    <a:pt x="559" y="225"/>
                  </a:cubicBezTo>
                  <a:cubicBezTo>
                    <a:pt x="559" y="109"/>
                    <a:pt x="458"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44"/>
            <p:cNvSpPr/>
            <p:nvPr/>
          </p:nvSpPr>
          <p:spPr>
            <a:xfrm>
              <a:off x="1024400" y="2729925"/>
              <a:ext cx="13975" cy="13975"/>
            </a:xfrm>
            <a:custGeom>
              <a:rect b="b" l="l" r="r" t="t"/>
              <a:pathLst>
                <a:path extrusionOk="0" h="559" w="559">
                  <a:moveTo>
                    <a:pt x="259" y="0"/>
                  </a:moveTo>
                  <a:cubicBezTo>
                    <a:pt x="83" y="42"/>
                    <a:pt x="0" y="176"/>
                    <a:pt x="0" y="300"/>
                  </a:cubicBezTo>
                  <a:cubicBezTo>
                    <a:pt x="0" y="476"/>
                    <a:pt x="124" y="559"/>
                    <a:pt x="300" y="559"/>
                  </a:cubicBezTo>
                  <a:cubicBezTo>
                    <a:pt x="424" y="559"/>
                    <a:pt x="559" y="434"/>
                    <a:pt x="559" y="259"/>
                  </a:cubicBezTo>
                  <a:cubicBezTo>
                    <a:pt x="517"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44"/>
            <p:cNvSpPr/>
            <p:nvPr/>
          </p:nvSpPr>
          <p:spPr>
            <a:xfrm>
              <a:off x="1028525" y="2799775"/>
              <a:ext cx="15275" cy="14175"/>
            </a:xfrm>
            <a:custGeom>
              <a:rect b="b" l="l" r="r" t="t"/>
              <a:pathLst>
                <a:path extrusionOk="0" h="567" w="611">
                  <a:moveTo>
                    <a:pt x="360" y="0"/>
                  </a:moveTo>
                  <a:cubicBezTo>
                    <a:pt x="344" y="0"/>
                    <a:pt x="327" y="3"/>
                    <a:pt x="311" y="8"/>
                  </a:cubicBezTo>
                  <a:cubicBezTo>
                    <a:pt x="135" y="8"/>
                    <a:pt x="1" y="142"/>
                    <a:pt x="52" y="308"/>
                  </a:cubicBezTo>
                  <a:cubicBezTo>
                    <a:pt x="52" y="442"/>
                    <a:pt x="177" y="566"/>
                    <a:pt x="352" y="566"/>
                  </a:cubicBezTo>
                  <a:cubicBezTo>
                    <a:pt x="476" y="525"/>
                    <a:pt x="611" y="401"/>
                    <a:pt x="611" y="267"/>
                  </a:cubicBezTo>
                  <a:cubicBezTo>
                    <a:pt x="575" y="114"/>
                    <a:pt x="469" y="0"/>
                    <a:pt x="36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44"/>
            <p:cNvSpPr/>
            <p:nvPr/>
          </p:nvSpPr>
          <p:spPr>
            <a:xfrm>
              <a:off x="924100" y="2709500"/>
              <a:ext cx="7525" cy="7525"/>
            </a:xfrm>
            <a:custGeom>
              <a:rect b="b" l="l" r="r" t="t"/>
              <a:pathLst>
                <a:path extrusionOk="0" h="301" w="301">
                  <a:moveTo>
                    <a:pt x="301" y="0"/>
                  </a:moveTo>
                  <a:lnTo>
                    <a:pt x="1" y="42"/>
                  </a:lnTo>
                  <a:lnTo>
                    <a:pt x="42" y="300"/>
                  </a:lnTo>
                  <a:lnTo>
                    <a:pt x="94" y="300"/>
                  </a:lnTo>
                  <a:cubicBezTo>
                    <a:pt x="218" y="259"/>
                    <a:pt x="301" y="176"/>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44"/>
            <p:cNvSpPr/>
            <p:nvPr/>
          </p:nvSpPr>
          <p:spPr>
            <a:xfrm>
              <a:off x="986650" y="2705100"/>
              <a:ext cx="14000" cy="7775"/>
            </a:xfrm>
            <a:custGeom>
              <a:rect b="b" l="l" r="r" t="t"/>
              <a:pathLst>
                <a:path extrusionOk="0" h="311" w="560">
                  <a:moveTo>
                    <a:pt x="559" y="1"/>
                  </a:moveTo>
                  <a:lnTo>
                    <a:pt x="1" y="52"/>
                  </a:lnTo>
                  <a:cubicBezTo>
                    <a:pt x="1" y="176"/>
                    <a:pt x="177" y="311"/>
                    <a:pt x="301" y="311"/>
                  </a:cubicBezTo>
                  <a:cubicBezTo>
                    <a:pt x="476" y="259"/>
                    <a:pt x="559"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44"/>
            <p:cNvSpPr/>
            <p:nvPr/>
          </p:nvSpPr>
          <p:spPr>
            <a:xfrm>
              <a:off x="1066275" y="2831250"/>
              <a:ext cx="7525" cy="7500"/>
            </a:xfrm>
            <a:custGeom>
              <a:rect b="b" l="l" r="r" t="t"/>
              <a:pathLst>
                <a:path extrusionOk="0" h="300" w="301">
                  <a:moveTo>
                    <a:pt x="259" y="0"/>
                  </a:moveTo>
                  <a:cubicBezTo>
                    <a:pt x="259" y="0"/>
                    <a:pt x="217" y="0"/>
                    <a:pt x="217" y="41"/>
                  </a:cubicBezTo>
                  <a:cubicBezTo>
                    <a:pt x="93" y="41"/>
                    <a:pt x="0" y="176"/>
                    <a:pt x="0" y="300"/>
                  </a:cubicBez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44"/>
            <p:cNvSpPr/>
            <p:nvPr/>
          </p:nvSpPr>
          <p:spPr>
            <a:xfrm>
              <a:off x="1060850" y="2762225"/>
              <a:ext cx="7775" cy="13975"/>
            </a:xfrm>
            <a:custGeom>
              <a:rect b="b" l="l" r="r" t="t"/>
              <a:pathLst>
                <a:path extrusionOk="0" h="559" w="311">
                  <a:moveTo>
                    <a:pt x="259" y="1"/>
                  </a:moveTo>
                  <a:cubicBezTo>
                    <a:pt x="217" y="1"/>
                    <a:pt x="176" y="42"/>
                    <a:pt x="135" y="42"/>
                  </a:cubicBezTo>
                  <a:cubicBezTo>
                    <a:pt x="52" y="135"/>
                    <a:pt x="0" y="218"/>
                    <a:pt x="0" y="300"/>
                  </a:cubicBezTo>
                  <a:cubicBezTo>
                    <a:pt x="52" y="435"/>
                    <a:pt x="93" y="518"/>
                    <a:pt x="217" y="559"/>
                  </a:cubicBezTo>
                  <a:lnTo>
                    <a:pt x="31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44"/>
            <p:cNvSpPr/>
            <p:nvPr/>
          </p:nvSpPr>
          <p:spPr>
            <a:xfrm>
              <a:off x="1056700" y="2699925"/>
              <a:ext cx="6500" cy="7525"/>
            </a:xfrm>
            <a:custGeom>
              <a:rect b="b" l="l" r="r" t="t"/>
              <a:pathLst>
                <a:path extrusionOk="0" h="301" w="260">
                  <a:moveTo>
                    <a:pt x="259" y="1"/>
                  </a:moveTo>
                  <a:lnTo>
                    <a:pt x="1" y="42"/>
                  </a:lnTo>
                  <a:cubicBezTo>
                    <a:pt x="1" y="166"/>
                    <a:pt x="125" y="301"/>
                    <a:pt x="259"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44"/>
            <p:cNvSpPr/>
            <p:nvPr/>
          </p:nvSpPr>
          <p:spPr>
            <a:xfrm>
              <a:off x="795900" y="2852700"/>
              <a:ext cx="7775" cy="6475"/>
            </a:xfrm>
            <a:custGeom>
              <a:rect b="b" l="l" r="r" t="t"/>
              <a:pathLst>
                <a:path extrusionOk="0" h="259" w="311">
                  <a:moveTo>
                    <a:pt x="1" y="0"/>
                  </a:moveTo>
                  <a:lnTo>
                    <a:pt x="52" y="259"/>
                  </a:lnTo>
                  <a:lnTo>
                    <a:pt x="311" y="259"/>
                  </a:lnTo>
                  <a:cubicBezTo>
                    <a:pt x="311" y="176"/>
                    <a:pt x="259" y="93"/>
                    <a:pt x="176" y="42"/>
                  </a:cubicBezTo>
                  <a:cubicBezTo>
                    <a:pt x="135" y="0"/>
                    <a:pt x="5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44"/>
            <p:cNvSpPr/>
            <p:nvPr/>
          </p:nvSpPr>
          <p:spPr>
            <a:xfrm>
              <a:off x="790725" y="2783650"/>
              <a:ext cx="7525" cy="13225"/>
            </a:xfrm>
            <a:custGeom>
              <a:rect b="b" l="l" r="r" t="t"/>
              <a:pathLst>
                <a:path extrusionOk="0" h="529" w="301">
                  <a:moveTo>
                    <a:pt x="72" y="1"/>
                  </a:moveTo>
                  <a:cubicBezTo>
                    <a:pt x="49" y="1"/>
                    <a:pt x="25" y="4"/>
                    <a:pt x="1" y="12"/>
                  </a:cubicBezTo>
                  <a:lnTo>
                    <a:pt x="42" y="529"/>
                  </a:lnTo>
                  <a:lnTo>
                    <a:pt x="84" y="529"/>
                  </a:lnTo>
                  <a:cubicBezTo>
                    <a:pt x="208" y="477"/>
                    <a:pt x="301" y="395"/>
                    <a:pt x="301" y="271"/>
                  </a:cubicBezTo>
                  <a:cubicBezTo>
                    <a:pt x="301" y="121"/>
                    <a:pt x="203" y="1"/>
                    <a:pt x="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44"/>
            <p:cNvSpPr/>
            <p:nvPr/>
          </p:nvSpPr>
          <p:spPr>
            <a:xfrm>
              <a:off x="858450" y="2847275"/>
              <a:ext cx="13975" cy="7775"/>
            </a:xfrm>
            <a:custGeom>
              <a:rect b="b" l="l" r="r" t="t"/>
              <a:pathLst>
                <a:path extrusionOk="0" h="311" w="559">
                  <a:moveTo>
                    <a:pt x="259" y="0"/>
                  </a:moveTo>
                  <a:cubicBezTo>
                    <a:pt x="218" y="0"/>
                    <a:pt x="135" y="52"/>
                    <a:pt x="83" y="93"/>
                  </a:cubicBezTo>
                  <a:cubicBezTo>
                    <a:pt x="42" y="135"/>
                    <a:pt x="1" y="217"/>
                    <a:pt x="1" y="310"/>
                  </a:cubicBezTo>
                  <a:lnTo>
                    <a:pt x="559" y="259"/>
                  </a:lnTo>
                  <a:cubicBezTo>
                    <a:pt x="559" y="217"/>
                    <a:pt x="559" y="135"/>
                    <a:pt x="518" y="93"/>
                  </a:cubicBezTo>
                  <a:cubicBezTo>
                    <a:pt x="476" y="52"/>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44"/>
            <p:cNvSpPr/>
            <p:nvPr/>
          </p:nvSpPr>
          <p:spPr>
            <a:xfrm>
              <a:off x="853025" y="2778300"/>
              <a:ext cx="15275" cy="14200"/>
            </a:xfrm>
            <a:custGeom>
              <a:rect b="b" l="l" r="r" t="t"/>
              <a:pathLst>
                <a:path extrusionOk="0" h="568" w="611">
                  <a:moveTo>
                    <a:pt x="325" y="1"/>
                  </a:moveTo>
                  <a:cubicBezTo>
                    <a:pt x="304" y="1"/>
                    <a:pt x="282" y="4"/>
                    <a:pt x="259" y="9"/>
                  </a:cubicBezTo>
                  <a:cubicBezTo>
                    <a:pt x="135" y="9"/>
                    <a:pt x="1" y="133"/>
                    <a:pt x="42" y="309"/>
                  </a:cubicBezTo>
                  <a:cubicBezTo>
                    <a:pt x="42" y="433"/>
                    <a:pt x="176" y="567"/>
                    <a:pt x="300" y="567"/>
                  </a:cubicBezTo>
                  <a:cubicBezTo>
                    <a:pt x="476" y="526"/>
                    <a:pt x="611" y="391"/>
                    <a:pt x="559" y="267"/>
                  </a:cubicBezTo>
                  <a:cubicBezTo>
                    <a:pt x="559" y="115"/>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44"/>
            <p:cNvSpPr/>
            <p:nvPr/>
          </p:nvSpPr>
          <p:spPr>
            <a:xfrm>
              <a:off x="816575" y="2746200"/>
              <a:ext cx="14000" cy="13975"/>
            </a:xfrm>
            <a:custGeom>
              <a:rect b="b" l="l" r="r" t="t"/>
              <a:pathLst>
                <a:path extrusionOk="0" h="559" w="560">
                  <a:moveTo>
                    <a:pt x="259" y="1"/>
                  </a:moveTo>
                  <a:cubicBezTo>
                    <a:pt x="83" y="1"/>
                    <a:pt x="1" y="125"/>
                    <a:pt x="1" y="300"/>
                  </a:cubicBezTo>
                  <a:cubicBezTo>
                    <a:pt x="1" y="424"/>
                    <a:pt x="125" y="559"/>
                    <a:pt x="301" y="559"/>
                  </a:cubicBezTo>
                  <a:cubicBezTo>
                    <a:pt x="425" y="559"/>
                    <a:pt x="559" y="424"/>
                    <a:pt x="559" y="259"/>
                  </a:cubicBezTo>
                  <a:cubicBezTo>
                    <a:pt x="559" y="83"/>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44"/>
            <p:cNvSpPr/>
            <p:nvPr/>
          </p:nvSpPr>
          <p:spPr>
            <a:xfrm>
              <a:off x="821750" y="2814950"/>
              <a:ext cx="14250" cy="14250"/>
            </a:xfrm>
            <a:custGeom>
              <a:rect b="b" l="l" r="r" t="t"/>
              <a:pathLst>
                <a:path extrusionOk="0" h="570" w="570">
                  <a:moveTo>
                    <a:pt x="259" y="1"/>
                  </a:moveTo>
                  <a:cubicBezTo>
                    <a:pt x="94" y="52"/>
                    <a:pt x="1" y="176"/>
                    <a:pt x="1" y="311"/>
                  </a:cubicBezTo>
                  <a:cubicBezTo>
                    <a:pt x="1" y="476"/>
                    <a:pt x="135" y="569"/>
                    <a:pt x="311" y="569"/>
                  </a:cubicBezTo>
                  <a:cubicBezTo>
                    <a:pt x="435" y="569"/>
                    <a:pt x="569" y="435"/>
                    <a:pt x="569" y="259"/>
                  </a:cubicBezTo>
                  <a:cubicBezTo>
                    <a:pt x="517" y="13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44"/>
            <p:cNvSpPr/>
            <p:nvPr/>
          </p:nvSpPr>
          <p:spPr>
            <a:xfrm>
              <a:off x="885325" y="2740775"/>
              <a:ext cx="14000" cy="13975"/>
            </a:xfrm>
            <a:custGeom>
              <a:rect b="b" l="l" r="r" t="t"/>
              <a:pathLst>
                <a:path extrusionOk="0" h="559" w="560">
                  <a:moveTo>
                    <a:pt x="259" y="0"/>
                  </a:moveTo>
                  <a:cubicBezTo>
                    <a:pt x="135" y="0"/>
                    <a:pt x="1" y="176"/>
                    <a:pt x="1" y="300"/>
                  </a:cubicBezTo>
                  <a:cubicBezTo>
                    <a:pt x="42" y="476"/>
                    <a:pt x="177" y="559"/>
                    <a:pt x="301" y="559"/>
                  </a:cubicBezTo>
                  <a:cubicBezTo>
                    <a:pt x="477" y="559"/>
                    <a:pt x="559" y="435"/>
                    <a:pt x="559" y="259"/>
                  </a:cubicBezTo>
                  <a:cubicBezTo>
                    <a:pt x="559" y="12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44"/>
            <p:cNvSpPr/>
            <p:nvPr/>
          </p:nvSpPr>
          <p:spPr>
            <a:xfrm>
              <a:off x="890775" y="2809775"/>
              <a:ext cx="13975" cy="14175"/>
            </a:xfrm>
            <a:custGeom>
              <a:rect b="b" l="l" r="r" t="t"/>
              <a:pathLst>
                <a:path extrusionOk="0" h="567" w="559">
                  <a:moveTo>
                    <a:pt x="259" y="1"/>
                  </a:moveTo>
                  <a:cubicBezTo>
                    <a:pt x="134" y="42"/>
                    <a:pt x="0" y="166"/>
                    <a:pt x="0" y="301"/>
                  </a:cubicBezTo>
                  <a:cubicBezTo>
                    <a:pt x="0" y="446"/>
                    <a:pt x="103" y="567"/>
                    <a:pt x="240" y="567"/>
                  </a:cubicBezTo>
                  <a:cubicBezTo>
                    <a:pt x="259" y="567"/>
                    <a:pt x="279" y="564"/>
                    <a:pt x="300" y="559"/>
                  </a:cubicBezTo>
                  <a:cubicBezTo>
                    <a:pt x="476" y="559"/>
                    <a:pt x="558" y="425"/>
                    <a:pt x="558" y="259"/>
                  </a:cubicBezTo>
                  <a:cubicBezTo>
                    <a:pt x="558" y="125"/>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44"/>
            <p:cNvSpPr/>
            <p:nvPr/>
          </p:nvSpPr>
          <p:spPr>
            <a:xfrm>
              <a:off x="786350" y="2720350"/>
              <a:ext cx="6475" cy="7525"/>
            </a:xfrm>
            <a:custGeom>
              <a:rect b="b" l="l" r="r" t="t"/>
              <a:pathLst>
                <a:path extrusionOk="0" h="301" w="259">
                  <a:moveTo>
                    <a:pt x="259" y="1"/>
                  </a:moveTo>
                  <a:lnTo>
                    <a:pt x="0" y="42"/>
                  </a:lnTo>
                  <a:lnTo>
                    <a:pt x="0" y="300"/>
                  </a:lnTo>
                  <a:lnTo>
                    <a:pt x="83" y="300"/>
                  </a:lnTo>
                  <a:cubicBezTo>
                    <a:pt x="176" y="259"/>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44"/>
            <p:cNvSpPr/>
            <p:nvPr/>
          </p:nvSpPr>
          <p:spPr>
            <a:xfrm>
              <a:off x="848900" y="2714925"/>
              <a:ext cx="13975" cy="7800"/>
            </a:xfrm>
            <a:custGeom>
              <a:rect b="b" l="l" r="r" t="t"/>
              <a:pathLst>
                <a:path extrusionOk="0" h="312" w="559">
                  <a:moveTo>
                    <a:pt x="558" y="1"/>
                  </a:moveTo>
                  <a:lnTo>
                    <a:pt x="0" y="42"/>
                  </a:lnTo>
                  <a:lnTo>
                    <a:pt x="0" y="125"/>
                  </a:lnTo>
                  <a:cubicBezTo>
                    <a:pt x="34" y="235"/>
                    <a:pt x="96" y="311"/>
                    <a:pt x="216" y="311"/>
                  </a:cubicBezTo>
                  <a:cubicBezTo>
                    <a:pt x="241" y="311"/>
                    <a:pt x="269" y="308"/>
                    <a:pt x="300" y="300"/>
                  </a:cubicBezTo>
                  <a:cubicBezTo>
                    <a:pt x="424" y="300"/>
                    <a:pt x="558" y="176"/>
                    <a:pt x="5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44"/>
            <p:cNvSpPr/>
            <p:nvPr/>
          </p:nvSpPr>
          <p:spPr>
            <a:xfrm>
              <a:off x="928500" y="2842100"/>
              <a:ext cx="6500" cy="7525"/>
            </a:xfrm>
            <a:custGeom>
              <a:rect b="b" l="l" r="r" t="t"/>
              <a:pathLst>
                <a:path extrusionOk="0" h="301" w="260">
                  <a:moveTo>
                    <a:pt x="176" y="0"/>
                  </a:moveTo>
                  <a:cubicBezTo>
                    <a:pt x="83" y="42"/>
                    <a:pt x="1" y="124"/>
                    <a:pt x="1" y="259"/>
                  </a:cubicBezTo>
                  <a:lnTo>
                    <a:pt x="1"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44"/>
            <p:cNvSpPr/>
            <p:nvPr/>
          </p:nvSpPr>
          <p:spPr>
            <a:xfrm>
              <a:off x="923075" y="2773075"/>
              <a:ext cx="7525" cy="14000"/>
            </a:xfrm>
            <a:custGeom>
              <a:rect b="b" l="l" r="r" t="t"/>
              <a:pathLst>
                <a:path extrusionOk="0" h="560" w="301">
                  <a:moveTo>
                    <a:pt x="259" y="1"/>
                  </a:moveTo>
                  <a:cubicBezTo>
                    <a:pt x="176" y="1"/>
                    <a:pt x="135" y="1"/>
                    <a:pt x="83" y="42"/>
                  </a:cubicBezTo>
                  <a:cubicBezTo>
                    <a:pt x="42" y="84"/>
                    <a:pt x="0" y="218"/>
                    <a:pt x="0" y="301"/>
                  </a:cubicBezTo>
                  <a:cubicBezTo>
                    <a:pt x="0" y="383"/>
                    <a:pt x="83" y="518"/>
                    <a:pt x="176" y="518"/>
                  </a:cubicBezTo>
                  <a:cubicBezTo>
                    <a:pt x="218"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44"/>
            <p:cNvSpPr/>
            <p:nvPr/>
          </p:nvSpPr>
          <p:spPr>
            <a:xfrm>
              <a:off x="917650" y="2710525"/>
              <a:ext cx="7525" cy="6950"/>
            </a:xfrm>
            <a:custGeom>
              <a:rect b="b" l="l" r="r" t="t"/>
              <a:pathLst>
                <a:path extrusionOk="0" h="278" w="301">
                  <a:moveTo>
                    <a:pt x="0" y="1"/>
                  </a:moveTo>
                  <a:lnTo>
                    <a:pt x="0" y="94"/>
                  </a:lnTo>
                  <a:cubicBezTo>
                    <a:pt x="42" y="135"/>
                    <a:pt x="93" y="218"/>
                    <a:pt x="135" y="259"/>
                  </a:cubicBezTo>
                  <a:cubicBezTo>
                    <a:pt x="162" y="259"/>
                    <a:pt x="208" y="278"/>
                    <a:pt x="248" y="278"/>
                  </a:cubicBezTo>
                  <a:cubicBezTo>
                    <a:pt x="268" y="278"/>
                    <a:pt x="286" y="273"/>
                    <a:pt x="300"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44"/>
            <p:cNvSpPr/>
            <p:nvPr/>
          </p:nvSpPr>
          <p:spPr>
            <a:xfrm>
              <a:off x="658125" y="2863550"/>
              <a:ext cx="6500" cy="6475"/>
            </a:xfrm>
            <a:custGeom>
              <a:rect b="b" l="l" r="r" t="t"/>
              <a:pathLst>
                <a:path extrusionOk="0" h="259" w="260">
                  <a:moveTo>
                    <a:pt x="1" y="0"/>
                  </a:moveTo>
                  <a:lnTo>
                    <a:pt x="1" y="259"/>
                  </a:lnTo>
                  <a:lnTo>
                    <a:pt x="259" y="259"/>
                  </a:lnTo>
                  <a:cubicBezTo>
                    <a:pt x="259" y="83"/>
                    <a:pt x="177" y="0"/>
                    <a:pt x="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44"/>
            <p:cNvSpPr/>
            <p:nvPr/>
          </p:nvSpPr>
          <p:spPr>
            <a:xfrm>
              <a:off x="652700" y="2793500"/>
              <a:ext cx="7525" cy="13975"/>
            </a:xfrm>
            <a:custGeom>
              <a:rect b="b" l="l" r="r" t="t"/>
              <a:pathLst>
                <a:path extrusionOk="0" h="559" w="301">
                  <a:moveTo>
                    <a:pt x="1" y="1"/>
                  </a:moveTo>
                  <a:lnTo>
                    <a:pt x="42" y="559"/>
                  </a:lnTo>
                  <a:cubicBezTo>
                    <a:pt x="177" y="559"/>
                    <a:pt x="301" y="435"/>
                    <a:pt x="301" y="259"/>
                  </a:cubicBezTo>
                  <a:cubicBezTo>
                    <a:pt x="259" y="135"/>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44"/>
            <p:cNvSpPr/>
            <p:nvPr/>
          </p:nvSpPr>
          <p:spPr>
            <a:xfrm>
              <a:off x="720675" y="2858125"/>
              <a:ext cx="14000" cy="7525"/>
            </a:xfrm>
            <a:custGeom>
              <a:rect b="b" l="l" r="r" t="t"/>
              <a:pathLst>
                <a:path extrusionOk="0" h="301" w="560">
                  <a:moveTo>
                    <a:pt x="259" y="0"/>
                  </a:moveTo>
                  <a:cubicBezTo>
                    <a:pt x="166" y="0"/>
                    <a:pt x="125" y="0"/>
                    <a:pt x="84" y="42"/>
                  </a:cubicBezTo>
                  <a:cubicBezTo>
                    <a:pt x="42" y="83"/>
                    <a:pt x="42" y="135"/>
                    <a:pt x="1" y="176"/>
                  </a:cubicBezTo>
                  <a:lnTo>
                    <a:pt x="1" y="300"/>
                  </a:lnTo>
                  <a:lnTo>
                    <a:pt x="559" y="259"/>
                  </a:lnTo>
                  <a:cubicBezTo>
                    <a:pt x="518" y="83"/>
                    <a:pt x="38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44"/>
            <p:cNvSpPr/>
            <p:nvPr/>
          </p:nvSpPr>
          <p:spPr>
            <a:xfrm>
              <a:off x="715250" y="2788925"/>
              <a:ext cx="14000" cy="13400"/>
            </a:xfrm>
            <a:custGeom>
              <a:rect b="b" l="l" r="r" t="t"/>
              <a:pathLst>
                <a:path extrusionOk="0" h="536" w="560">
                  <a:moveTo>
                    <a:pt x="308" y="0"/>
                  </a:moveTo>
                  <a:cubicBezTo>
                    <a:pt x="291" y="0"/>
                    <a:pt x="275" y="3"/>
                    <a:pt x="259" y="8"/>
                  </a:cubicBezTo>
                  <a:cubicBezTo>
                    <a:pt x="84" y="8"/>
                    <a:pt x="1" y="142"/>
                    <a:pt x="1" y="266"/>
                  </a:cubicBezTo>
                  <a:cubicBezTo>
                    <a:pt x="1" y="416"/>
                    <a:pt x="91" y="536"/>
                    <a:pt x="227" y="536"/>
                  </a:cubicBezTo>
                  <a:cubicBezTo>
                    <a:pt x="250" y="536"/>
                    <a:pt x="275" y="532"/>
                    <a:pt x="301" y="525"/>
                  </a:cubicBezTo>
                  <a:cubicBezTo>
                    <a:pt x="435" y="525"/>
                    <a:pt x="559" y="401"/>
                    <a:pt x="559" y="225"/>
                  </a:cubicBezTo>
                  <a:cubicBezTo>
                    <a:pt x="559" y="117"/>
                    <a:pt x="425"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44"/>
            <p:cNvSpPr/>
            <p:nvPr/>
          </p:nvSpPr>
          <p:spPr>
            <a:xfrm>
              <a:off x="677525" y="2756800"/>
              <a:ext cx="15025" cy="14250"/>
            </a:xfrm>
            <a:custGeom>
              <a:rect b="b" l="l" r="r" t="t"/>
              <a:pathLst>
                <a:path extrusionOk="0" h="570" w="601">
                  <a:moveTo>
                    <a:pt x="259" y="0"/>
                  </a:moveTo>
                  <a:cubicBezTo>
                    <a:pt x="135" y="0"/>
                    <a:pt x="0" y="135"/>
                    <a:pt x="0" y="311"/>
                  </a:cubicBezTo>
                  <a:cubicBezTo>
                    <a:pt x="42" y="435"/>
                    <a:pt x="176" y="569"/>
                    <a:pt x="300" y="569"/>
                  </a:cubicBezTo>
                  <a:cubicBezTo>
                    <a:pt x="476" y="517"/>
                    <a:pt x="600" y="393"/>
                    <a:pt x="559" y="259"/>
                  </a:cubicBezTo>
                  <a:cubicBezTo>
                    <a:pt x="559" y="9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44"/>
            <p:cNvSpPr/>
            <p:nvPr/>
          </p:nvSpPr>
          <p:spPr>
            <a:xfrm>
              <a:off x="682950" y="2825800"/>
              <a:ext cx="13975" cy="14000"/>
            </a:xfrm>
            <a:custGeom>
              <a:rect b="b" l="l" r="r" t="t"/>
              <a:pathLst>
                <a:path extrusionOk="0" h="560" w="559">
                  <a:moveTo>
                    <a:pt x="259" y="1"/>
                  </a:moveTo>
                  <a:cubicBezTo>
                    <a:pt x="125" y="1"/>
                    <a:pt x="0" y="135"/>
                    <a:pt x="0" y="301"/>
                  </a:cubicBezTo>
                  <a:cubicBezTo>
                    <a:pt x="42" y="477"/>
                    <a:pt x="176" y="559"/>
                    <a:pt x="300" y="559"/>
                  </a:cubicBezTo>
                  <a:cubicBezTo>
                    <a:pt x="476" y="559"/>
                    <a:pt x="559" y="435"/>
                    <a:pt x="559" y="259"/>
                  </a:cubicBezTo>
                  <a:cubicBezTo>
                    <a:pt x="559" y="8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44"/>
            <p:cNvSpPr/>
            <p:nvPr/>
          </p:nvSpPr>
          <p:spPr>
            <a:xfrm>
              <a:off x="746525" y="2751625"/>
              <a:ext cx="15025" cy="13975"/>
            </a:xfrm>
            <a:custGeom>
              <a:rect b="b" l="l" r="r" t="t"/>
              <a:pathLst>
                <a:path extrusionOk="0" h="559" w="601">
                  <a:moveTo>
                    <a:pt x="301" y="1"/>
                  </a:moveTo>
                  <a:cubicBezTo>
                    <a:pt x="125" y="1"/>
                    <a:pt x="1" y="125"/>
                    <a:pt x="42" y="301"/>
                  </a:cubicBezTo>
                  <a:cubicBezTo>
                    <a:pt x="42" y="425"/>
                    <a:pt x="166" y="559"/>
                    <a:pt x="342" y="559"/>
                  </a:cubicBezTo>
                  <a:cubicBezTo>
                    <a:pt x="476" y="559"/>
                    <a:pt x="601" y="383"/>
                    <a:pt x="601" y="259"/>
                  </a:cubicBezTo>
                  <a:cubicBezTo>
                    <a:pt x="559" y="83"/>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44"/>
            <p:cNvSpPr/>
            <p:nvPr/>
          </p:nvSpPr>
          <p:spPr>
            <a:xfrm>
              <a:off x="751950" y="2820375"/>
              <a:ext cx="15025" cy="14000"/>
            </a:xfrm>
            <a:custGeom>
              <a:rect b="b" l="l" r="r" t="t"/>
              <a:pathLst>
                <a:path extrusionOk="0" h="560" w="601">
                  <a:moveTo>
                    <a:pt x="301" y="1"/>
                  </a:moveTo>
                  <a:cubicBezTo>
                    <a:pt x="125" y="1"/>
                    <a:pt x="1" y="177"/>
                    <a:pt x="42" y="301"/>
                  </a:cubicBezTo>
                  <a:cubicBezTo>
                    <a:pt x="42" y="476"/>
                    <a:pt x="166" y="559"/>
                    <a:pt x="301" y="559"/>
                  </a:cubicBezTo>
                  <a:cubicBezTo>
                    <a:pt x="466" y="559"/>
                    <a:pt x="601" y="435"/>
                    <a:pt x="559" y="259"/>
                  </a:cubicBezTo>
                  <a:cubicBezTo>
                    <a:pt x="559" y="135"/>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44"/>
            <p:cNvSpPr/>
            <p:nvPr/>
          </p:nvSpPr>
          <p:spPr>
            <a:xfrm>
              <a:off x="647275" y="2730950"/>
              <a:ext cx="7775" cy="7775"/>
            </a:xfrm>
            <a:custGeom>
              <a:rect b="b" l="l" r="r" t="t"/>
              <a:pathLst>
                <a:path extrusionOk="0" h="311" w="311">
                  <a:moveTo>
                    <a:pt x="311" y="1"/>
                  </a:moveTo>
                  <a:lnTo>
                    <a:pt x="1" y="52"/>
                  </a:lnTo>
                  <a:lnTo>
                    <a:pt x="52" y="311"/>
                  </a:lnTo>
                  <a:lnTo>
                    <a:pt x="94" y="311"/>
                  </a:lnTo>
                  <a:cubicBezTo>
                    <a:pt x="218" y="259"/>
                    <a:pt x="311" y="135"/>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44"/>
            <p:cNvSpPr/>
            <p:nvPr/>
          </p:nvSpPr>
          <p:spPr>
            <a:xfrm>
              <a:off x="709825" y="2725775"/>
              <a:ext cx="14000" cy="7525"/>
            </a:xfrm>
            <a:custGeom>
              <a:rect b="b" l="l" r="r" t="t"/>
              <a:pathLst>
                <a:path extrusionOk="0" h="301" w="560">
                  <a:moveTo>
                    <a:pt x="559" y="1"/>
                  </a:moveTo>
                  <a:lnTo>
                    <a:pt x="1" y="42"/>
                  </a:lnTo>
                  <a:cubicBezTo>
                    <a:pt x="1" y="208"/>
                    <a:pt x="135" y="301"/>
                    <a:pt x="301" y="301"/>
                  </a:cubicBezTo>
                  <a:cubicBezTo>
                    <a:pt x="476" y="301"/>
                    <a:pt x="559" y="16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44"/>
            <p:cNvSpPr/>
            <p:nvPr/>
          </p:nvSpPr>
          <p:spPr>
            <a:xfrm>
              <a:off x="789450" y="2852700"/>
              <a:ext cx="7775" cy="7525"/>
            </a:xfrm>
            <a:custGeom>
              <a:rect b="b" l="l" r="r" t="t"/>
              <a:pathLst>
                <a:path extrusionOk="0" h="301" w="311">
                  <a:moveTo>
                    <a:pt x="217" y="0"/>
                  </a:moveTo>
                  <a:cubicBezTo>
                    <a:pt x="93" y="42"/>
                    <a:pt x="0" y="176"/>
                    <a:pt x="0" y="300"/>
                  </a:cubicBezTo>
                  <a:lnTo>
                    <a:pt x="31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44"/>
            <p:cNvSpPr/>
            <p:nvPr/>
          </p:nvSpPr>
          <p:spPr>
            <a:xfrm>
              <a:off x="784275" y="2783950"/>
              <a:ext cx="7525" cy="13400"/>
            </a:xfrm>
            <a:custGeom>
              <a:rect b="b" l="l" r="r" t="t"/>
              <a:pathLst>
                <a:path extrusionOk="0" h="536" w="301">
                  <a:moveTo>
                    <a:pt x="259" y="0"/>
                  </a:moveTo>
                  <a:cubicBezTo>
                    <a:pt x="207" y="0"/>
                    <a:pt x="166" y="0"/>
                    <a:pt x="124" y="41"/>
                  </a:cubicBezTo>
                  <a:cubicBezTo>
                    <a:pt x="42" y="83"/>
                    <a:pt x="0" y="165"/>
                    <a:pt x="0" y="300"/>
                  </a:cubicBezTo>
                  <a:cubicBezTo>
                    <a:pt x="0" y="383"/>
                    <a:pt x="83" y="465"/>
                    <a:pt x="207" y="517"/>
                  </a:cubicBezTo>
                  <a:cubicBezTo>
                    <a:pt x="207" y="517"/>
                    <a:pt x="230" y="535"/>
                    <a:pt x="258" y="535"/>
                  </a:cubicBezTo>
                  <a:cubicBezTo>
                    <a:pt x="271" y="535"/>
                    <a:pt x="286" y="531"/>
                    <a:pt x="300" y="517"/>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44"/>
            <p:cNvSpPr/>
            <p:nvPr/>
          </p:nvSpPr>
          <p:spPr>
            <a:xfrm>
              <a:off x="778850" y="2721400"/>
              <a:ext cx="7525" cy="6475"/>
            </a:xfrm>
            <a:custGeom>
              <a:rect b="b" l="l" r="r" t="t"/>
              <a:pathLst>
                <a:path extrusionOk="0" h="259" w="301">
                  <a:moveTo>
                    <a:pt x="0" y="0"/>
                  </a:moveTo>
                  <a:cubicBezTo>
                    <a:pt x="42" y="83"/>
                    <a:pt x="83" y="176"/>
                    <a:pt x="166" y="217"/>
                  </a:cubicBezTo>
                  <a:cubicBezTo>
                    <a:pt x="217" y="258"/>
                    <a:pt x="259" y="258"/>
                    <a:pt x="300" y="258"/>
                  </a:cubicBez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44"/>
            <p:cNvSpPr/>
            <p:nvPr/>
          </p:nvSpPr>
          <p:spPr>
            <a:xfrm>
              <a:off x="519325" y="2873125"/>
              <a:ext cx="7525" cy="7775"/>
            </a:xfrm>
            <a:custGeom>
              <a:rect b="b" l="l" r="r" t="t"/>
              <a:pathLst>
                <a:path extrusionOk="0" h="311" w="301">
                  <a:moveTo>
                    <a:pt x="1" y="0"/>
                  </a:moveTo>
                  <a:lnTo>
                    <a:pt x="1" y="310"/>
                  </a:lnTo>
                  <a:lnTo>
                    <a:pt x="301" y="258"/>
                  </a:lnTo>
                  <a:cubicBezTo>
                    <a:pt x="301" y="176"/>
                    <a:pt x="208" y="93"/>
                    <a:pt x="166" y="52"/>
                  </a:cubicBezTo>
                  <a:cubicBezTo>
                    <a:pt x="125" y="52"/>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44"/>
            <p:cNvSpPr/>
            <p:nvPr/>
          </p:nvSpPr>
          <p:spPr>
            <a:xfrm>
              <a:off x="513900" y="2804350"/>
              <a:ext cx="7525" cy="14000"/>
            </a:xfrm>
            <a:custGeom>
              <a:rect b="b" l="l" r="r" t="t"/>
              <a:pathLst>
                <a:path extrusionOk="0" h="560" w="301">
                  <a:moveTo>
                    <a:pt x="1" y="1"/>
                  </a:moveTo>
                  <a:lnTo>
                    <a:pt x="42" y="559"/>
                  </a:lnTo>
                  <a:cubicBezTo>
                    <a:pt x="218" y="559"/>
                    <a:pt x="301" y="425"/>
                    <a:pt x="301" y="259"/>
                  </a:cubicBezTo>
                  <a:cubicBezTo>
                    <a:pt x="301" y="125"/>
                    <a:pt x="16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44"/>
            <p:cNvSpPr/>
            <p:nvPr/>
          </p:nvSpPr>
          <p:spPr>
            <a:xfrm>
              <a:off x="581625" y="2868575"/>
              <a:ext cx="13975" cy="6900"/>
            </a:xfrm>
            <a:custGeom>
              <a:rect b="b" l="l" r="r" t="t"/>
              <a:pathLst>
                <a:path extrusionOk="0" h="276" w="559">
                  <a:moveTo>
                    <a:pt x="338" y="0"/>
                  </a:moveTo>
                  <a:cubicBezTo>
                    <a:pt x="311" y="0"/>
                    <a:pt x="284" y="6"/>
                    <a:pt x="259" y="17"/>
                  </a:cubicBezTo>
                  <a:cubicBezTo>
                    <a:pt x="176" y="17"/>
                    <a:pt x="135" y="58"/>
                    <a:pt x="94" y="99"/>
                  </a:cubicBezTo>
                  <a:cubicBezTo>
                    <a:pt x="42" y="141"/>
                    <a:pt x="1" y="234"/>
                    <a:pt x="1" y="275"/>
                  </a:cubicBezTo>
                  <a:lnTo>
                    <a:pt x="559" y="234"/>
                  </a:lnTo>
                  <a:cubicBezTo>
                    <a:pt x="559" y="182"/>
                    <a:pt x="559" y="141"/>
                    <a:pt x="518" y="99"/>
                  </a:cubicBezTo>
                  <a:cubicBezTo>
                    <a:pt x="487" y="39"/>
                    <a:pt x="413"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44"/>
            <p:cNvSpPr/>
            <p:nvPr/>
          </p:nvSpPr>
          <p:spPr>
            <a:xfrm>
              <a:off x="576200" y="2798925"/>
              <a:ext cx="15275" cy="14000"/>
            </a:xfrm>
            <a:custGeom>
              <a:rect b="b" l="l" r="r" t="t"/>
              <a:pathLst>
                <a:path extrusionOk="0" h="560" w="611">
                  <a:moveTo>
                    <a:pt x="259" y="1"/>
                  </a:moveTo>
                  <a:cubicBezTo>
                    <a:pt x="135" y="42"/>
                    <a:pt x="0" y="176"/>
                    <a:pt x="0" y="301"/>
                  </a:cubicBezTo>
                  <a:cubicBezTo>
                    <a:pt x="52" y="476"/>
                    <a:pt x="176" y="559"/>
                    <a:pt x="311" y="559"/>
                  </a:cubicBezTo>
                  <a:cubicBezTo>
                    <a:pt x="476" y="559"/>
                    <a:pt x="610" y="435"/>
                    <a:pt x="569" y="259"/>
                  </a:cubicBezTo>
                  <a:cubicBezTo>
                    <a:pt x="56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44"/>
            <p:cNvSpPr/>
            <p:nvPr/>
          </p:nvSpPr>
          <p:spPr>
            <a:xfrm>
              <a:off x="539750" y="2767450"/>
              <a:ext cx="13975" cy="13350"/>
            </a:xfrm>
            <a:custGeom>
              <a:rect b="b" l="l" r="r" t="t"/>
              <a:pathLst>
                <a:path extrusionOk="0" h="534" w="559">
                  <a:moveTo>
                    <a:pt x="308" y="1"/>
                  </a:moveTo>
                  <a:cubicBezTo>
                    <a:pt x="292" y="1"/>
                    <a:pt x="275" y="3"/>
                    <a:pt x="259" y="9"/>
                  </a:cubicBezTo>
                  <a:cubicBezTo>
                    <a:pt x="83" y="9"/>
                    <a:pt x="1" y="143"/>
                    <a:pt x="1" y="267"/>
                  </a:cubicBezTo>
                  <a:cubicBezTo>
                    <a:pt x="1" y="420"/>
                    <a:pt x="94" y="534"/>
                    <a:pt x="234" y="534"/>
                  </a:cubicBezTo>
                  <a:cubicBezTo>
                    <a:pt x="255" y="534"/>
                    <a:pt x="277" y="531"/>
                    <a:pt x="300" y="526"/>
                  </a:cubicBezTo>
                  <a:cubicBezTo>
                    <a:pt x="425" y="526"/>
                    <a:pt x="559" y="402"/>
                    <a:pt x="559" y="267"/>
                  </a:cubicBezTo>
                  <a:cubicBezTo>
                    <a:pt x="523" y="114"/>
                    <a:pt x="417"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44"/>
            <p:cNvSpPr/>
            <p:nvPr/>
          </p:nvSpPr>
          <p:spPr>
            <a:xfrm>
              <a:off x="543900" y="2836675"/>
              <a:ext cx="15275" cy="13975"/>
            </a:xfrm>
            <a:custGeom>
              <a:rect b="b" l="l" r="r" t="t"/>
              <a:pathLst>
                <a:path extrusionOk="0" h="559" w="611">
                  <a:moveTo>
                    <a:pt x="310" y="0"/>
                  </a:moveTo>
                  <a:cubicBezTo>
                    <a:pt x="134" y="0"/>
                    <a:pt x="0" y="124"/>
                    <a:pt x="52" y="300"/>
                  </a:cubicBezTo>
                  <a:cubicBezTo>
                    <a:pt x="52" y="424"/>
                    <a:pt x="176" y="559"/>
                    <a:pt x="352" y="559"/>
                  </a:cubicBezTo>
                  <a:cubicBezTo>
                    <a:pt x="476" y="517"/>
                    <a:pt x="610" y="383"/>
                    <a:pt x="610" y="259"/>
                  </a:cubicBezTo>
                  <a:cubicBezTo>
                    <a:pt x="569" y="83"/>
                    <a:pt x="434" y="0"/>
                    <a:pt x="31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44"/>
            <p:cNvSpPr/>
            <p:nvPr/>
          </p:nvSpPr>
          <p:spPr>
            <a:xfrm>
              <a:off x="608500" y="2762050"/>
              <a:ext cx="14250" cy="14150"/>
            </a:xfrm>
            <a:custGeom>
              <a:rect b="b" l="l" r="r" t="t"/>
              <a:pathLst>
                <a:path extrusionOk="0" h="566" w="570">
                  <a:moveTo>
                    <a:pt x="323" y="0"/>
                  </a:moveTo>
                  <a:cubicBezTo>
                    <a:pt x="302" y="0"/>
                    <a:pt x="281" y="2"/>
                    <a:pt x="259" y="8"/>
                  </a:cubicBezTo>
                  <a:cubicBezTo>
                    <a:pt x="135" y="8"/>
                    <a:pt x="1" y="142"/>
                    <a:pt x="1" y="307"/>
                  </a:cubicBezTo>
                  <a:cubicBezTo>
                    <a:pt x="1" y="442"/>
                    <a:pt x="135" y="566"/>
                    <a:pt x="311" y="566"/>
                  </a:cubicBezTo>
                  <a:cubicBezTo>
                    <a:pt x="476" y="525"/>
                    <a:pt x="569" y="400"/>
                    <a:pt x="569" y="266"/>
                  </a:cubicBezTo>
                  <a:cubicBezTo>
                    <a:pt x="569" y="121"/>
                    <a:pt x="466"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44"/>
            <p:cNvSpPr/>
            <p:nvPr/>
          </p:nvSpPr>
          <p:spPr>
            <a:xfrm>
              <a:off x="613925" y="2831250"/>
              <a:ext cx="14000" cy="13975"/>
            </a:xfrm>
            <a:custGeom>
              <a:rect b="b" l="l" r="r" t="t"/>
              <a:pathLst>
                <a:path extrusionOk="0" h="559" w="560">
                  <a:moveTo>
                    <a:pt x="259" y="0"/>
                  </a:moveTo>
                  <a:cubicBezTo>
                    <a:pt x="94" y="0"/>
                    <a:pt x="1" y="124"/>
                    <a:pt x="1" y="300"/>
                  </a:cubicBezTo>
                  <a:cubicBezTo>
                    <a:pt x="1" y="434"/>
                    <a:pt x="135" y="558"/>
                    <a:pt x="301" y="558"/>
                  </a:cubicBezTo>
                  <a:cubicBezTo>
                    <a:pt x="435" y="558"/>
                    <a:pt x="559" y="383"/>
                    <a:pt x="559" y="259"/>
                  </a:cubicBezTo>
                  <a:cubicBezTo>
                    <a:pt x="559" y="83"/>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44"/>
            <p:cNvSpPr/>
            <p:nvPr/>
          </p:nvSpPr>
          <p:spPr>
            <a:xfrm>
              <a:off x="509500" y="2741800"/>
              <a:ext cx="6500" cy="7525"/>
            </a:xfrm>
            <a:custGeom>
              <a:rect b="b" l="l" r="r" t="t"/>
              <a:pathLst>
                <a:path extrusionOk="0" h="301" w="260">
                  <a:moveTo>
                    <a:pt x="1" y="1"/>
                  </a:moveTo>
                  <a:lnTo>
                    <a:pt x="1" y="301"/>
                  </a:lnTo>
                  <a:lnTo>
                    <a:pt x="42" y="301"/>
                  </a:lnTo>
                  <a:cubicBezTo>
                    <a:pt x="177" y="259"/>
                    <a:pt x="259"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44"/>
            <p:cNvSpPr/>
            <p:nvPr/>
          </p:nvSpPr>
          <p:spPr>
            <a:xfrm>
              <a:off x="572075" y="2736375"/>
              <a:ext cx="12925" cy="7525"/>
            </a:xfrm>
            <a:custGeom>
              <a:rect b="b" l="l" r="r" t="t"/>
              <a:pathLst>
                <a:path extrusionOk="0" h="301" w="517">
                  <a:moveTo>
                    <a:pt x="517" y="1"/>
                  </a:moveTo>
                  <a:lnTo>
                    <a:pt x="0" y="42"/>
                  </a:lnTo>
                  <a:lnTo>
                    <a:pt x="0" y="94"/>
                  </a:lnTo>
                  <a:cubicBezTo>
                    <a:pt x="41" y="218"/>
                    <a:pt x="124" y="301"/>
                    <a:pt x="258" y="301"/>
                  </a:cubicBezTo>
                  <a:cubicBezTo>
                    <a:pt x="383" y="301"/>
                    <a:pt x="476" y="218"/>
                    <a:pt x="517" y="176"/>
                  </a:cubicBezTo>
                  <a:lnTo>
                    <a:pt x="517"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44"/>
            <p:cNvSpPr/>
            <p:nvPr/>
          </p:nvSpPr>
          <p:spPr>
            <a:xfrm>
              <a:off x="651675" y="2863550"/>
              <a:ext cx="6475" cy="7525"/>
            </a:xfrm>
            <a:custGeom>
              <a:rect b="b" l="l" r="r" t="t"/>
              <a:pathLst>
                <a:path extrusionOk="0" h="301" w="259">
                  <a:moveTo>
                    <a:pt x="176" y="0"/>
                  </a:moveTo>
                  <a:cubicBezTo>
                    <a:pt x="83" y="42"/>
                    <a:pt x="0" y="125"/>
                    <a:pt x="0" y="218"/>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44"/>
            <p:cNvSpPr/>
            <p:nvPr/>
          </p:nvSpPr>
          <p:spPr>
            <a:xfrm>
              <a:off x="646250" y="2793500"/>
              <a:ext cx="7525" cy="13975"/>
            </a:xfrm>
            <a:custGeom>
              <a:rect b="b" l="l" r="r" t="t"/>
              <a:pathLst>
                <a:path extrusionOk="0" h="559" w="301">
                  <a:moveTo>
                    <a:pt x="259" y="1"/>
                  </a:moveTo>
                  <a:cubicBezTo>
                    <a:pt x="176" y="1"/>
                    <a:pt x="135" y="42"/>
                    <a:pt x="93" y="83"/>
                  </a:cubicBezTo>
                  <a:cubicBezTo>
                    <a:pt x="42" y="135"/>
                    <a:pt x="0" y="218"/>
                    <a:pt x="0" y="300"/>
                  </a:cubicBezTo>
                  <a:cubicBezTo>
                    <a:pt x="0" y="435"/>
                    <a:pt x="93" y="518"/>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44"/>
            <p:cNvSpPr/>
            <p:nvPr/>
          </p:nvSpPr>
          <p:spPr>
            <a:xfrm>
              <a:off x="640825" y="2732250"/>
              <a:ext cx="7775" cy="6475"/>
            </a:xfrm>
            <a:custGeom>
              <a:rect b="b" l="l" r="r" t="t"/>
              <a:pathLst>
                <a:path extrusionOk="0" h="259" w="311">
                  <a:moveTo>
                    <a:pt x="0" y="0"/>
                  </a:moveTo>
                  <a:lnTo>
                    <a:pt x="0" y="42"/>
                  </a:lnTo>
                  <a:cubicBezTo>
                    <a:pt x="52" y="124"/>
                    <a:pt x="93" y="166"/>
                    <a:pt x="135" y="207"/>
                  </a:cubicBezTo>
                  <a:cubicBezTo>
                    <a:pt x="176" y="259"/>
                    <a:pt x="217" y="259"/>
                    <a:pt x="31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44"/>
            <p:cNvSpPr/>
            <p:nvPr/>
          </p:nvSpPr>
          <p:spPr>
            <a:xfrm>
              <a:off x="380275" y="2883975"/>
              <a:ext cx="7525" cy="7525"/>
            </a:xfrm>
            <a:custGeom>
              <a:rect b="b" l="l" r="r" t="t"/>
              <a:pathLst>
                <a:path extrusionOk="0" h="301" w="301">
                  <a:moveTo>
                    <a:pt x="0" y="0"/>
                  </a:moveTo>
                  <a:lnTo>
                    <a:pt x="42" y="300"/>
                  </a:lnTo>
                  <a:lnTo>
                    <a:pt x="300" y="259"/>
                  </a:lnTo>
                  <a:cubicBezTo>
                    <a:pt x="300" y="217"/>
                    <a:pt x="300" y="176"/>
                    <a:pt x="259" y="135"/>
                  </a:cubicBezTo>
                  <a:cubicBezTo>
                    <a:pt x="218" y="42"/>
                    <a:pt x="135"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44"/>
            <p:cNvSpPr/>
            <p:nvPr/>
          </p:nvSpPr>
          <p:spPr>
            <a:xfrm>
              <a:off x="375875" y="2814950"/>
              <a:ext cx="7775" cy="14250"/>
            </a:xfrm>
            <a:custGeom>
              <a:rect b="b" l="l" r="r" t="t"/>
              <a:pathLst>
                <a:path extrusionOk="0" h="570" w="311">
                  <a:moveTo>
                    <a:pt x="1" y="1"/>
                  </a:moveTo>
                  <a:lnTo>
                    <a:pt x="1" y="569"/>
                  </a:lnTo>
                  <a:cubicBezTo>
                    <a:pt x="176" y="569"/>
                    <a:pt x="311" y="394"/>
                    <a:pt x="259" y="259"/>
                  </a:cubicBezTo>
                  <a:cubicBezTo>
                    <a:pt x="259" y="94"/>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44"/>
            <p:cNvSpPr/>
            <p:nvPr/>
          </p:nvSpPr>
          <p:spPr>
            <a:xfrm>
              <a:off x="443850" y="2878550"/>
              <a:ext cx="14000" cy="7500"/>
            </a:xfrm>
            <a:custGeom>
              <a:rect b="b" l="l" r="r" t="t"/>
              <a:pathLst>
                <a:path extrusionOk="0" h="300" w="560">
                  <a:moveTo>
                    <a:pt x="259" y="0"/>
                  </a:moveTo>
                  <a:cubicBezTo>
                    <a:pt x="125" y="41"/>
                    <a:pt x="42" y="93"/>
                    <a:pt x="1" y="217"/>
                  </a:cubicBezTo>
                  <a:lnTo>
                    <a:pt x="1" y="300"/>
                  </a:lnTo>
                  <a:lnTo>
                    <a:pt x="559" y="259"/>
                  </a:lnTo>
                  <a:cubicBezTo>
                    <a:pt x="518" y="135"/>
                    <a:pt x="435" y="41"/>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44"/>
            <p:cNvSpPr/>
            <p:nvPr/>
          </p:nvSpPr>
          <p:spPr>
            <a:xfrm>
              <a:off x="438425" y="2809775"/>
              <a:ext cx="14000" cy="14000"/>
            </a:xfrm>
            <a:custGeom>
              <a:rect b="b" l="l" r="r" t="t"/>
              <a:pathLst>
                <a:path extrusionOk="0" h="560" w="560">
                  <a:moveTo>
                    <a:pt x="259" y="1"/>
                  </a:moveTo>
                  <a:cubicBezTo>
                    <a:pt x="83" y="1"/>
                    <a:pt x="1" y="125"/>
                    <a:pt x="1" y="301"/>
                  </a:cubicBezTo>
                  <a:cubicBezTo>
                    <a:pt x="1" y="466"/>
                    <a:pt x="135" y="559"/>
                    <a:pt x="301" y="559"/>
                  </a:cubicBezTo>
                  <a:cubicBezTo>
                    <a:pt x="435" y="559"/>
                    <a:pt x="559" y="425"/>
                    <a:pt x="559" y="259"/>
                  </a:cubicBezTo>
                  <a:cubicBezTo>
                    <a:pt x="518" y="84"/>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44"/>
            <p:cNvSpPr/>
            <p:nvPr/>
          </p:nvSpPr>
          <p:spPr>
            <a:xfrm>
              <a:off x="400700" y="2777475"/>
              <a:ext cx="13975" cy="13975"/>
            </a:xfrm>
            <a:custGeom>
              <a:rect b="b" l="l" r="r" t="t"/>
              <a:pathLst>
                <a:path extrusionOk="0" h="559" w="559">
                  <a:moveTo>
                    <a:pt x="259" y="1"/>
                  </a:moveTo>
                  <a:cubicBezTo>
                    <a:pt x="135" y="42"/>
                    <a:pt x="0" y="166"/>
                    <a:pt x="0" y="300"/>
                  </a:cubicBezTo>
                  <a:cubicBezTo>
                    <a:pt x="42" y="466"/>
                    <a:pt x="176" y="559"/>
                    <a:pt x="300" y="559"/>
                  </a:cubicBezTo>
                  <a:cubicBezTo>
                    <a:pt x="476" y="559"/>
                    <a:pt x="559" y="424"/>
                    <a:pt x="559" y="259"/>
                  </a:cubicBezTo>
                  <a:cubicBezTo>
                    <a:pt x="559" y="125"/>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44"/>
            <p:cNvSpPr/>
            <p:nvPr/>
          </p:nvSpPr>
          <p:spPr>
            <a:xfrm>
              <a:off x="406125" y="2847075"/>
              <a:ext cx="13975" cy="13425"/>
            </a:xfrm>
            <a:custGeom>
              <a:rect b="b" l="l" r="r" t="t"/>
              <a:pathLst>
                <a:path extrusionOk="0" h="537" w="559">
                  <a:moveTo>
                    <a:pt x="322" y="1"/>
                  </a:moveTo>
                  <a:cubicBezTo>
                    <a:pt x="302" y="1"/>
                    <a:pt x="281" y="3"/>
                    <a:pt x="259" y="8"/>
                  </a:cubicBezTo>
                  <a:cubicBezTo>
                    <a:pt x="135" y="8"/>
                    <a:pt x="0" y="143"/>
                    <a:pt x="0" y="318"/>
                  </a:cubicBezTo>
                  <a:cubicBezTo>
                    <a:pt x="0" y="424"/>
                    <a:pt x="127" y="536"/>
                    <a:pt x="241" y="536"/>
                  </a:cubicBezTo>
                  <a:cubicBezTo>
                    <a:pt x="262" y="536"/>
                    <a:pt x="281" y="533"/>
                    <a:pt x="300" y="525"/>
                  </a:cubicBezTo>
                  <a:cubicBezTo>
                    <a:pt x="476" y="525"/>
                    <a:pt x="559" y="401"/>
                    <a:pt x="559" y="267"/>
                  </a:cubicBezTo>
                  <a:cubicBezTo>
                    <a:pt x="559" y="122"/>
                    <a:pt x="463" y="1"/>
                    <a:pt x="32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44"/>
            <p:cNvSpPr/>
            <p:nvPr/>
          </p:nvSpPr>
          <p:spPr>
            <a:xfrm>
              <a:off x="469700" y="2772050"/>
              <a:ext cx="15025" cy="14175"/>
            </a:xfrm>
            <a:custGeom>
              <a:rect b="b" l="l" r="r" t="t"/>
              <a:pathLst>
                <a:path extrusionOk="0" h="567" w="601">
                  <a:moveTo>
                    <a:pt x="259" y="0"/>
                  </a:moveTo>
                  <a:cubicBezTo>
                    <a:pt x="125" y="42"/>
                    <a:pt x="1" y="166"/>
                    <a:pt x="42" y="300"/>
                  </a:cubicBezTo>
                  <a:cubicBezTo>
                    <a:pt x="42" y="453"/>
                    <a:pt x="144" y="567"/>
                    <a:pt x="252" y="567"/>
                  </a:cubicBezTo>
                  <a:cubicBezTo>
                    <a:pt x="268" y="567"/>
                    <a:pt x="284" y="564"/>
                    <a:pt x="301" y="559"/>
                  </a:cubicBezTo>
                  <a:cubicBezTo>
                    <a:pt x="476" y="559"/>
                    <a:pt x="600" y="424"/>
                    <a:pt x="559" y="259"/>
                  </a:cubicBezTo>
                  <a:cubicBezTo>
                    <a:pt x="559" y="12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44"/>
            <p:cNvSpPr/>
            <p:nvPr/>
          </p:nvSpPr>
          <p:spPr>
            <a:xfrm>
              <a:off x="475125" y="2841825"/>
              <a:ext cx="15025" cy="14250"/>
            </a:xfrm>
            <a:custGeom>
              <a:rect b="b" l="l" r="r" t="t"/>
              <a:pathLst>
                <a:path extrusionOk="0" h="570" w="601">
                  <a:moveTo>
                    <a:pt x="330" y="0"/>
                  </a:moveTo>
                  <a:cubicBezTo>
                    <a:pt x="307" y="0"/>
                    <a:pt x="284" y="4"/>
                    <a:pt x="259" y="11"/>
                  </a:cubicBezTo>
                  <a:cubicBezTo>
                    <a:pt x="125" y="11"/>
                    <a:pt x="1" y="135"/>
                    <a:pt x="1" y="311"/>
                  </a:cubicBezTo>
                  <a:cubicBezTo>
                    <a:pt x="42" y="435"/>
                    <a:pt x="166" y="570"/>
                    <a:pt x="301" y="570"/>
                  </a:cubicBezTo>
                  <a:cubicBezTo>
                    <a:pt x="476" y="528"/>
                    <a:pt x="601" y="394"/>
                    <a:pt x="559" y="270"/>
                  </a:cubicBezTo>
                  <a:cubicBezTo>
                    <a:pt x="559" y="120"/>
                    <a:pt x="461" y="0"/>
                    <a:pt x="33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44"/>
            <p:cNvSpPr/>
            <p:nvPr/>
          </p:nvSpPr>
          <p:spPr>
            <a:xfrm>
              <a:off x="370700" y="2752675"/>
              <a:ext cx="7525" cy="7500"/>
            </a:xfrm>
            <a:custGeom>
              <a:rect b="b" l="l" r="r" t="t"/>
              <a:pathLst>
                <a:path extrusionOk="0" h="300" w="301">
                  <a:moveTo>
                    <a:pt x="1" y="0"/>
                  </a:moveTo>
                  <a:lnTo>
                    <a:pt x="42" y="300"/>
                  </a:lnTo>
                  <a:cubicBezTo>
                    <a:pt x="42" y="259"/>
                    <a:pt x="42" y="259"/>
                    <a:pt x="84" y="259"/>
                  </a:cubicBezTo>
                  <a:cubicBezTo>
                    <a:pt x="208" y="217"/>
                    <a:pt x="301" y="124"/>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44"/>
            <p:cNvSpPr/>
            <p:nvPr/>
          </p:nvSpPr>
          <p:spPr>
            <a:xfrm>
              <a:off x="433000" y="2747225"/>
              <a:ext cx="13975" cy="7525"/>
            </a:xfrm>
            <a:custGeom>
              <a:rect b="b" l="l" r="r" t="t"/>
              <a:pathLst>
                <a:path extrusionOk="0" h="301" w="559">
                  <a:moveTo>
                    <a:pt x="559" y="1"/>
                  </a:moveTo>
                  <a:lnTo>
                    <a:pt x="1" y="42"/>
                  </a:lnTo>
                  <a:cubicBezTo>
                    <a:pt x="1" y="177"/>
                    <a:pt x="135" y="301"/>
                    <a:pt x="300" y="301"/>
                  </a:cubicBezTo>
                  <a:cubicBezTo>
                    <a:pt x="435" y="259"/>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44"/>
            <p:cNvSpPr/>
            <p:nvPr/>
          </p:nvSpPr>
          <p:spPr>
            <a:xfrm>
              <a:off x="512875" y="2873125"/>
              <a:ext cx="6475" cy="7775"/>
            </a:xfrm>
            <a:custGeom>
              <a:rect b="b" l="l" r="r" t="t"/>
              <a:pathLst>
                <a:path extrusionOk="0" h="311" w="259">
                  <a:moveTo>
                    <a:pt x="259" y="0"/>
                  </a:moveTo>
                  <a:lnTo>
                    <a:pt x="207" y="52"/>
                  </a:lnTo>
                  <a:cubicBezTo>
                    <a:pt x="83" y="52"/>
                    <a:pt x="0" y="176"/>
                    <a:pt x="0" y="310"/>
                  </a:cubicBezTo>
                  <a:lnTo>
                    <a:pt x="259" y="31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44"/>
            <p:cNvSpPr/>
            <p:nvPr/>
          </p:nvSpPr>
          <p:spPr>
            <a:xfrm>
              <a:off x="507450" y="2804350"/>
              <a:ext cx="7525" cy="14000"/>
            </a:xfrm>
            <a:custGeom>
              <a:rect b="b" l="l" r="r" t="t"/>
              <a:pathLst>
                <a:path extrusionOk="0" h="560" w="301">
                  <a:moveTo>
                    <a:pt x="259" y="1"/>
                  </a:moveTo>
                  <a:cubicBezTo>
                    <a:pt x="217" y="1"/>
                    <a:pt x="166" y="42"/>
                    <a:pt x="124" y="84"/>
                  </a:cubicBezTo>
                  <a:cubicBezTo>
                    <a:pt x="42" y="125"/>
                    <a:pt x="0" y="218"/>
                    <a:pt x="0" y="301"/>
                  </a:cubicBezTo>
                  <a:cubicBezTo>
                    <a:pt x="0" y="42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44"/>
            <p:cNvSpPr/>
            <p:nvPr/>
          </p:nvSpPr>
          <p:spPr>
            <a:xfrm>
              <a:off x="502025" y="2741800"/>
              <a:ext cx="7500" cy="7525"/>
            </a:xfrm>
            <a:custGeom>
              <a:rect b="b" l="l" r="r" t="t"/>
              <a:pathLst>
                <a:path extrusionOk="0" h="301" w="300">
                  <a:moveTo>
                    <a:pt x="300" y="1"/>
                  </a:moveTo>
                  <a:lnTo>
                    <a:pt x="0" y="42"/>
                  </a:lnTo>
                  <a:cubicBezTo>
                    <a:pt x="0" y="135"/>
                    <a:pt x="83" y="218"/>
                    <a:pt x="124" y="259"/>
                  </a:cubicBezTo>
                  <a:cubicBezTo>
                    <a:pt x="217" y="301"/>
                    <a:pt x="259" y="301"/>
                    <a:pt x="300" y="301"/>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44"/>
            <p:cNvSpPr/>
            <p:nvPr/>
          </p:nvSpPr>
          <p:spPr>
            <a:xfrm>
              <a:off x="304800" y="2889400"/>
              <a:ext cx="14250" cy="7525"/>
            </a:xfrm>
            <a:custGeom>
              <a:rect b="b" l="l" r="r" t="t"/>
              <a:pathLst>
                <a:path extrusionOk="0" h="301" w="570">
                  <a:moveTo>
                    <a:pt x="259" y="0"/>
                  </a:moveTo>
                  <a:cubicBezTo>
                    <a:pt x="135" y="0"/>
                    <a:pt x="0" y="124"/>
                    <a:pt x="0" y="300"/>
                  </a:cubicBezTo>
                  <a:lnTo>
                    <a:pt x="569" y="259"/>
                  </a:lnTo>
                  <a:cubicBezTo>
                    <a:pt x="569" y="176"/>
                    <a:pt x="517" y="83"/>
                    <a:pt x="435" y="42"/>
                  </a:cubicBezTo>
                  <a:cubicBezTo>
                    <a:pt x="393" y="0"/>
                    <a:pt x="31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44"/>
            <p:cNvSpPr/>
            <p:nvPr/>
          </p:nvSpPr>
          <p:spPr>
            <a:xfrm>
              <a:off x="299625" y="2820375"/>
              <a:ext cx="13975" cy="14000"/>
            </a:xfrm>
            <a:custGeom>
              <a:rect b="b" l="l" r="r" t="t"/>
              <a:pathLst>
                <a:path extrusionOk="0" h="560" w="559">
                  <a:moveTo>
                    <a:pt x="259" y="1"/>
                  </a:moveTo>
                  <a:cubicBezTo>
                    <a:pt x="125" y="1"/>
                    <a:pt x="1" y="135"/>
                    <a:pt x="1" y="301"/>
                  </a:cubicBezTo>
                  <a:cubicBezTo>
                    <a:pt x="42" y="435"/>
                    <a:pt x="166" y="559"/>
                    <a:pt x="301" y="559"/>
                  </a:cubicBezTo>
                  <a:cubicBezTo>
                    <a:pt x="466" y="518"/>
                    <a:pt x="559" y="394"/>
                    <a:pt x="559" y="259"/>
                  </a:cubicBezTo>
                  <a:cubicBezTo>
                    <a:pt x="559" y="94"/>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44"/>
            <p:cNvSpPr/>
            <p:nvPr/>
          </p:nvSpPr>
          <p:spPr>
            <a:xfrm>
              <a:off x="263950" y="2788075"/>
              <a:ext cx="12950" cy="13975"/>
            </a:xfrm>
            <a:custGeom>
              <a:rect b="b" l="l" r="r" t="t"/>
              <a:pathLst>
                <a:path extrusionOk="0" h="559" w="518">
                  <a:moveTo>
                    <a:pt x="218" y="0"/>
                  </a:moveTo>
                  <a:cubicBezTo>
                    <a:pt x="135" y="0"/>
                    <a:pt x="42" y="42"/>
                    <a:pt x="1" y="94"/>
                  </a:cubicBezTo>
                  <a:lnTo>
                    <a:pt x="1" y="435"/>
                  </a:lnTo>
                  <a:cubicBezTo>
                    <a:pt x="42" y="517"/>
                    <a:pt x="135" y="559"/>
                    <a:pt x="259" y="559"/>
                  </a:cubicBezTo>
                  <a:cubicBezTo>
                    <a:pt x="394" y="559"/>
                    <a:pt x="518" y="435"/>
                    <a:pt x="518" y="259"/>
                  </a:cubicBezTo>
                  <a:cubicBezTo>
                    <a:pt x="476" y="135"/>
                    <a:pt x="342"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44"/>
            <p:cNvSpPr/>
            <p:nvPr/>
          </p:nvSpPr>
          <p:spPr>
            <a:xfrm>
              <a:off x="267325" y="2857075"/>
              <a:ext cx="15000" cy="14200"/>
            </a:xfrm>
            <a:custGeom>
              <a:rect b="b" l="l" r="r" t="t"/>
              <a:pathLst>
                <a:path extrusionOk="0" h="568" w="600">
                  <a:moveTo>
                    <a:pt x="300" y="1"/>
                  </a:moveTo>
                  <a:cubicBezTo>
                    <a:pt x="124" y="42"/>
                    <a:pt x="0" y="177"/>
                    <a:pt x="42" y="301"/>
                  </a:cubicBezTo>
                  <a:cubicBezTo>
                    <a:pt x="42" y="454"/>
                    <a:pt x="135" y="567"/>
                    <a:pt x="275" y="567"/>
                  </a:cubicBezTo>
                  <a:cubicBezTo>
                    <a:pt x="296" y="567"/>
                    <a:pt x="318" y="565"/>
                    <a:pt x="341" y="559"/>
                  </a:cubicBezTo>
                  <a:cubicBezTo>
                    <a:pt x="466" y="559"/>
                    <a:pt x="600" y="435"/>
                    <a:pt x="559" y="259"/>
                  </a:cubicBezTo>
                  <a:cubicBezTo>
                    <a:pt x="559" y="125"/>
                    <a:pt x="424"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44"/>
            <p:cNvSpPr/>
            <p:nvPr/>
          </p:nvSpPr>
          <p:spPr>
            <a:xfrm>
              <a:off x="331950" y="2782650"/>
              <a:ext cx="13975" cy="14225"/>
            </a:xfrm>
            <a:custGeom>
              <a:rect b="b" l="l" r="r" t="t"/>
              <a:pathLst>
                <a:path extrusionOk="0" h="569" w="559">
                  <a:moveTo>
                    <a:pt x="259" y="0"/>
                  </a:moveTo>
                  <a:cubicBezTo>
                    <a:pt x="83" y="52"/>
                    <a:pt x="0" y="176"/>
                    <a:pt x="0" y="311"/>
                  </a:cubicBezTo>
                  <a:cubicBezTo>
                    <a:pt x="0" y="476"/>
                    <a:pt x="124" y="569"/>
                    <a:pt x="300" y="569"/>
                  </a:cubicBezTo>
                  <a:cubicBezTo>
                    <a:pt x="424" y="569"/>
                    <a:pt x="558" y="435"/>
                    <a:pt x="558" y="259"/>
                  </a:cubicBezTo>
                  <a:cubicBezTo>
                    <a:pt x="558"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44"/>
            <p:cNvSpPr/>
            <p:nvPr/>
          </p:nvSpPr>
          <p:spPr>
            <a:xfrm>
              <a:off x="337100" y="2852500"/>
              <a:ext cx="14250" cy="13350"/>
            </a:xfrm>
            <a:custGeom>
              <a:rect b="b" l="l" r="r" t="t"/>
              <a:pathLst>
                <a:path extrusionOk="0" h="534" w="570">
                  <a:moveTo>
                    <a:pt x="310" y="1"/>
                  </a:moveTo>
                  <a:cubicBezTo>
                    <a:pt x="293" y="1"/>
                    <a:pt x="276" y="3"/>
                    <a:pt x="259" y="8"/>
                  </a:cubicBezTo>
                  <a:cubicBezTo>
                    <a:pt x="94" y="8"/>
                    <a:pt x="1" y="143"/>
                    <a:pt x="1" y="267"/>
                  </a:cubicBezTo>
                  <a:cubicBezTo>
                    <a:pt x="1" y="419"/>
                    <a:pt x="102" y="533"/>
                    <a:pt x="244" y="533"/>
                  </a:cubicBezTo>
                  <a:cubicBezTo>
                    <a:pt x="266" y="533"/>
                    <a:pt x="288" y="531"/>
                    <a:pt x="311" y="525"/>
                  </a:cubicBezTo>
                  <a:cubicBezTo>
                    <a:pt x="435" y="525"/>
                    <a:pt x="569" y="401"/>
                    <a:pt x="569" y="225"/>
                  </a:cubicBezTo>
                  <a:cubicBezTo>
                    <a:pt x="524" y="117"/>
                    <a:pt x="424"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44"/>
            <p:cNvSpPr/>
            <p:nvPr/>
          </p:nvSpPr>
          <p:spPr>
            <a:xfrm>
              <a:off x="294200" y="2756800"/>
              <a:ext cx="13975" cy="8025"/>
            </a:xfrm>
            <a:custGeom>
              <a:rect b="b" l="l" r="r" t="t"/>
              <a:pathLst>
                <a:path extrusionOk="0" h="321" w="559">
                  <a:moveTo>
                    <a:pt x="559" y="0"/>
                  </a:moveTo>
                  <a:lnTo>
                    <a:pt x="1" y="52"/>
                  </a:lnTo>
                  <a:cubicBezTo>
                    <a:pt x="1" y="94"/>
                    <a:pt x="42" y="94"/>
                    <a:pt x="42" y="135"/>
                  </a:cubicBezTo>
                  <a:cubicBezTo>
                    <a:pt x="42" y="239"/>
                    <a:pt x="129" y="321"/>
                    <a:pt x="236" y="321"/>
                  </a:cubicBezTo>
                  <a:cubicBezTo>
                    <a:pt x="257" y="321"/>
                    <a:pt x="278" y="317"/>
                    <a:pt x="300" y="311"/>
                  </a:cubicBezTo>
                  <a:cubicBezTo>
                    <a:pt x="424" y="311"/>
                    <a:pt x="476" y="259"/>
                    <a:pt x="518" y="176"/>
                  </a:cubicBezTo>
                  <a:cubicBezTo>
                    <a:pt x="559" y="135"/>
                    <a:pt x="559" y="94"/>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44"/>
            <p:cNvSpPr/>
            <p:nvPr/>
          </p:nvSpPr>
          <p:spPr>
            <a:xfrm>
              <a:off x="373800" y="2883975"/>
              <a:ext cx="7525" cy="7525"/>
            </a:xfrm>
            <a:custGeom>
              <a:rect b="b" l="l" r="r" t="t"/>
              <a:pathLst>
                <a:path extrusionOk="0" h="301" w="301">
                  <a:moveTo>
                    <a:pt x="218" y="0"/>
                  </a:moveTo>
                  <a:cubicBezTo>
                    <a:pt x="135" y="42"/>
                    <a:pt x="42" y="135"/>
                    <a:pt x="42" y="259"/>
                  </a:cubicBezTo>
                  <a:cubicBezTo>
                    <a:pt x="1" y="259"/>
                    <a:pt x="1" y="300"/>
                    <a:pt x="1" y="300"/>
                  </a:cubicBezTo>
                  <a:lnTo>
                    <a:pt x="301"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44"/>
            <p:cNvSpPr/>
            <p:nvPr/>
          </p:nvSpPr>
          <p:spPr>
            <a:xfrm>
              <a:off x="368375" y="2814950"/>
              <a:ext cx="7525" cy="14250"/>
            </a:xfrm>
            <a:custGeom>
              <a:rect b="b" l="l" r="r" t="t"/>
              <a:pathLst>
                <a:path extrusionOk="0" h="570" w="301">
                  <a:moveTo>
                    <a:pt x="301" y="1"/>
                  </a:moveTo>
                  <a:cubicBezTo>
                    <a:pt x="218" y="1"/>
                    <a:pt x="177" y="52"/>
                    <a:pt x="135" y="52"/>
                  </a:cubicBezTo>
                  <a:cubicBezTo>
                    <a:pt x="42" y="135"/>
                    <a:pt x="1" y="218"/>
                    <a:pt x="42" y="311"/>
                  </a:cubicBezTo>
                  <a:cubicBezTo>
                    <a:pt x="42" y="435"/>
                    <a:pt x="135" y="518"/>
                    <a:pt x="218" y="518"/>
                  </a:cubicBezTo>
                  <a:cubicBezTo>
                    <a:pt x="259" y="569"/>
                    <a:pt x="301" y="569"/>
                    <a:pt x="301" y="569"/>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44"/>
            <p:cNvSpPr/>
            <p:nvPr/>
          </p:nvSpPr>
          <p:spPr>
            <a:xfrm>
              <a:off x="364250" y="2752675"/>
              <a:ext cx="7525" cy="7500"/>
            </a:xfrm>
            <a:custGeom>
              <a:rect b="b" l="l" r="r" t="t"/>
              <a:pathLst>
                <a:path extrusionOk="0" h="300" w="301">
                  <a:moveTo>
                    <a:pt x="259" y="0"/>
                  </a:moveTo>
                  <a:lnTo>
                    <a:pt x="0" y="41"/>
                  </a:lnTo>
                  <a:lnTo>
                    <a:pt x="0" y="83"/>
                  </a:lnTo>
                  <a:cubicBezTo>
                    <a:pt x="0" y="165"/>
                    <a:pt x="42" y="217"/>
                    <a:pt x="125" y="259"/>
                  </a:cubicBezTo>
                  <a:cubicBezTo>
                    <a:pt x="166" y="259"/>
                    <a:pt x="207" y="300"/>
                    <a:pt x="300" y="300"/>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44"/>
            <p:cNvSpPr/>
            <p:nvPr/>
          </p:nvSpPr>
          <p:spPr>
            <a:xfrm>
              <a:off x="1477750" y="2661175"/>
              <a:ext cx="7525" cy="7500"/>
            </a:xfrm>
            <a:custGeom>
              <a:rect b="b" l="l" r="r" t="t"/>
              <a:pathLst>
                <a:path extrusionOk="0" h="300" w="301">
                  <a:moveTo>
                    <a:pt x="1" y="0"/>
                  </a:moveTo>
                  <a:lnTo>
                    <a:pt x="42" y="300"/>
                  </a:lnTo>
                  <a:lnTo>
                    <a:pt x="301" y="258"/>
                  </a:lnTo>
                  <a:cubicBezTo>
                    <a:pt x="301" y="124"/>
                    <a:pt x="177"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44"/>
            <p:cNvSpPr/>
            <p:nvPr/>
          </p:nvSpPr>
          <p:spPr>
            <a:xfrm>
              <a:off x="1340000" y="2671750"/>
              <a:ext cx="6475" cy="7525"/>
            </a:xfrm>
            <a:custGeom>
              <a:rect b="b" l="l" r="r" t="t"/>
              <a:pathLst>
                <a:path extrusionOk="0" h="301" w="259">
                  <a:moveTo>
                    <a:pt x="0" y="1"/>
                  </a:moveTo>
                  <a:lnTo>
                    <a:pt x="0" y="301"/>
                  </a:lnTo>
                  <a:lnTo>
                    <a:pt x="259" y="259"/>
                  </a:lnTo>
                  <a:cubicBezTo>
                    <a:pt x="259" y="218"/>
                    <a:pt x="259" y="177"/>
                    <a:pt x="207" y="135"/>
                  </a:cubicBezTo>
                  <a:cubicBezTo>
                    <a:pt x="166" y="42"/>
                    <a:pt x="83"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44"/>
            <p:cNvSpPr/>
            <p:nvPr/>
          </p:nvSpPr>
          <p:spPr>
            <a:xfrm>
              <a:off x="1334575" y="2603000"/>
              <a:ext cx="7500" cy="14000"/>
            </a:xfrm>
            <a:custGeom>
              <a:rect b="b" l="l" r="r" t="t"/>
              <a:pathLst>
                <a:path extrusionOk="0" h="560" w="300">
                  <a:moveTo>
                    <a:pt x="0" y="1"/>
                  </a:moveTo>
                  <a:lnTo>
                    <a:pt x="42" y="559"/>
                  </a:lnTo>
                  <a:lnTo>
                    <a:pt x="83" y="559"/>
                  </a:lnTo>
                  <a:cubicBezTo>
                    <a:pt x="166" y="518"/>
                    <a:pt x="259" y="425"/>
                    <a:pt x="259" y="342"/>
                  </a:cubicBezTo>
                  <a:cubicBezTo>
                    <a:pt x="300" y="342"/>
                    <a:pt x="300" y="301"/>
                    <a:pt x="300" y="259"/>
                  </a:cubicBezTo>
                  <a:cubicBezTo>
                    <a:pt x="259" y="166"/>
                    <a:pt x="217" y="83"/>
                    <a:pt x="124" y="42"/>
                  </a:cubicBezTo>
                  <a:cubicBezTo>
                    <a:pt x="124" y="42"/>
                    <a:pt x="124" y="1"/>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44"/>
            <p:cNvSpPr/>
            <p:nvPr/>
          </p:nvSpPr>
          <p:spPr>
            <a:xfrm>
              <a:off x="1402275" y="2666325"/>
              <a:ext cx="14000" cy="7775"/>
            </a:xfrm>
            <a:custGeom>
              <a:rect b="b" l="l" r="r" t="t"/>
              <a:pathLst>
                <a:path extrusionOk="0" h="311" w="560">
                  <a:moveTo>
                    <a:pt x="259" y="1"/>
                  </a:moveTo>
                  <a:cubicBezTo>
                    <a:pt x="177" y="1"/>
                    <a:pt x="135" y="52"/>
                    <a:pt x="42" y="135"/>
                  </a:cubicBezTo>
                  <a:cubicBezTo>
                    <a:pt x="1" y="177"/>
                    <a:pt x="1" y="218"/>
                    <a:pt x="1" y="311"/>
                  </a:cubicBezTo>
                  <a:lnTo>
                    <a:pt x="559" y="259"/>
                  </a:lnTo>
                  <a:cubicBezTo>
                    <a:pt x="559" y="135"/>
                    <a:pt x="435" y="5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44"/>
            <p:cNvSpPr/>
            <p:nvPr/>
          </p:nvSpPr>
          <p:spPr>
            <a:xfrm>
              <a:off x="1396850" y="2600675"/>
              <a:ext cx="12950" cy="10875"/>
            </a:xfrm>
            <a:custGeom>
              <a:rect b="b" l="l" r="r" t="t"/>
              <a:pathLst>
                <a:path extrusionOk="0" h="435" w="518">
                  <a:moveTo>
                    <a:pt x="53" y="1"/>
                  </a:moveTo>
                  <a:cubicBezTo>
                    <a:pt x="1" y="42"/>
                    <a:pt x="1" y="94"/>
                    <a:pt x="1" y="176"/>
                  </a:cubicBezTo>
                  <a:cubicBezTo>
                    <a:pt x="1" y="352"/>
                    <a:pt x="135" y="435"/>
                    <a:pt x="311" y="435"/>
                  </a:cubicBezTo>
                  <a:cubicBezTo>
                    <a:pt x="394" y="435"/>
                    <a:pt x="476" y="394"/>
                    <a:pt x="518" y="301"/>
                  </a:cubicBezTo>
                  <a:lnTo>
                    <a:pt x="5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44"/>
            <p:cNvSpPr/>
            <p:nvPr/>
          </p:nvSpPr>
          <p:spPr>
            <a:xfrm>
              <a:off x="1360425" y="2575875"/>
              <a:ext cx="5450" cy="3375"/>
            </a:xfrm>
            <a:custGeom>
              <a:rect b="b" l="l" r="r" t="t"/>
              <a:pathLst>
                <a:path extrusionOk="0" h="135" w="218">
                  <a:moveTo>
                    <a:pt x="0" y="0"/>
                  </a:moveTo>
                  <a:cubicBezTo>
                    <a:pt x="41" y="93"/>
                    <a:pt x="124" y="135"/>
                    <a:pt x="217" y="135"/>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44"/>
            <p:cNvSpPr/>
            <p:nvPr/>
          </p:nvSpPr>
          <p:spPr>
            <a:xfrm>
              <a:off x="1364550" y="2635025"/>
              <a:ext cx="14250" cy="14275"/>
            </a:xfrm>
            <a:custGeom>
              <a:rect b="b" l="l" r="r" t="t"/>
              <a:pathLst>
                <a:path extrusionOk="0" h="571" w="570">
                  <a:moveTo>
                    <a:pt x="334" y="1"/>
                  </a:moveTo>
                  <a:cubicBezTo>
                    <a:pt x="310" y="1"/>
                    <a:pt x="285" y="5"/>
                    <a:pt x="259" y="12"/>
                  </a:cubicBezTo>
                  <a:cubicBezTo>
                    <a:pt x="135" y="12"/>
                    <a:pt x="0" y="136"/>
                    <a:pt x="0" y="312"/>
                  </a:cubicBezTo>
                  <a:cubicBezTo>
                    <a:pt x="52" y="436"/>
                    <a:pt x="176" y="570"/>
                    <a:pt x="311" y="570"/>
                  </a:cubicBezTo>
                  <a:cubicBezTo>
                    <a:pt x="476" y="529"/>
                    <a:pt x="569" y="395"/>
                    <a:pt x="569" y="271"/>
                  </a:cubicBezTo>
                  <a:cubicBezTo>
                    <a:pt x="569" y="121"/>
                    <a:pt x="471" y="1"/>
                    <a:pt x="33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44"/>
            <p:cNvSpPr/>
            <p:nvPr/>
          </p:nvSpPr>
          <p:spPr>
            <a:xfrm>
              <a:off x="1433550" y="2629900"/>
              <a:ext cx="15025" cy="13975"/>
            </a:xfrm>
            <a:custGeom>
              <a:rect b="b" l="l" r="r" t="t"/>
              <a:pathLst>
                <a:path extrusionOk="0" h="559" w="601">
                  <a:moveTo>
                    <a:pt x="301" y="0"/>
                  </a:moveTo>
                  <a:cubicBezTo>
                    <a:pt x="135" y="0"/>
                    <a:pt x="1" y="124"/>
                    <a:pt x="42" y="300"/>
                  </a:cubicBezTo>
                  <a:cubicBezTo>
                    <a:pt x="42" y="424"/>
                    <a:pt x="177" y="558"/>
                    <a:pt x="342" y="558"/>
                  </a:cubicBezTo>
                  <a:cubicBezTo>
                    <a:pt x="477" y="517"/>
                    <a:pt x="601" y="383"/>
                    <a:pt x="559" y="258"/>
                  </a:cubicBezTo>
                  <a:cubicBezTo>
                    <a:pt x="559" y="165"/>
                    <a:pt x="559" y="124"/>
                    <a:pt x="477" y="83"/>
                  </a:cubicBezTo>
                  <a:lnTo>
                    <a:pt x="3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44"/>
            <p:cNvSpPr/>
            <p:nvPr/>
          </p:nvSpPr>
          <p:spPr>
            <a:xfrm>
              <a:off x="1471300" y="2661175"/>
              <a:ext cx="7525" cy="7500"/>
            </a:xfrm>
            <a:custGeom>
              <a:rect b="b" l="l" r="r" t="t"/>
              <a:pathLst>
                <a:path extrusionOk="0" h="300" w="301">
                  <a:moveTo>
                    <a:pt x="259" y="0"/>
                  </a:moveTo>
                  <a:lnTo>
                    <a:pt x="218" y="41"/>
                  </a:lnTo>
                  <a:cubicBezTo>
                    <a:pt x="176" y="41"/>
                    <a:pt x="125" y="41"/>
                    <a:pt x="125" y="83"/>
                  </a:cubicBezTo>
                  <a:lnTo>
                    <a:pt x="83" y="124"/>
                  </a:lnTo>
                  <a:cubicBezTo>
                    <a:pt x="42" y="124"/>
                    <a:pt x="42" y="165"/>
                    <a:pt x="0" y="207"/>
                  </a:cubicBezTo>
                  <a:lnTo>
                    <a:pt x="0" y="300"/>
                  </a:ln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44"/>
            <p:cNvSpPr/>
            <p:nvPr/>
          </p:nvSpPr>
          <p:spPr>
            <a:xfrm>
              <a:off x="1200925" y="2682625"/>
              <a:ext cx="7525" cy="6475"/>
            </a:xfrm>
            <a:custGeom>
              <a:rect b="b" l="l" r="r" t="t"/>
              <a:pathLst>
                <a:path extrusionOk="0" h="259" w="301">
                  <a:moveTo>
                    <a:pt x="1" y="0"/>
                  </a:moveTo>
                  <a:lnTo>
                    <a:pt x="1" y="259"/>
                  </a:lnTo>
                  <a:lnTo>
                    <a:pt x="301" y="259"/>
                  </a:lnTo>
                  <a:cubicBezTo>
                    <a:pt x="301" y="83"/>
                    <a:pt x="177"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44"/>
            <p:cNvSpPr/>
            <p:nvPr/>
          </p:nvSpPr>
          <p:spPr>
            <a:xfrm>
              <a:off x="1195500" y="2613425"/>
              <a:ext cx="7525" cy="14150"/>
            </a:xfrm>
            <a:custGeom>
              <a:rect b="b" l="l" r="r" t="t"/>
              <a:pathLst>
                <a:path extrusionOk="0" h="566" w="301">
                  <a:moveTo>
                    <a:pt x="64" y="0"/>
                  </a:moveTo>
                  <a:cubicBezTo>
                    <a:pt x="44" y="0"/>
                    <a:pt x="23" y="3"/>
                    <a:pt x="1" y="8"/>
                  </a:cubicBezTo>
                  <a:lnTo>
                    <a:pt x="42" y="566"/>
                  </a:lnTo>
                  <a:cubicBezTo>
                    <a:pt x="94" y="566"/>
                    <a:pt x="94" y="525"/>
                    <a:pt x="94" y="525"/>
                  </a:cubicBezTo>
                  <a:cubicBezTo>
                    <a:pt x="177" y="525"/>
                    <a:pt x="259" y="442"/>
                    <a:pt x="301" y="359"/>
                  </a:cubicBezTo>
                  <a:lnTo>
                    <a:pt x="301" y="266"/>
                  </a:lnTo>
                  <a:cubicBezTo>
                    <a:pt x="301" y="121"/>
                    <a:pt x="205" y="0"/>
                    <a:pt x="6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44"/>
            <p:cNvSpPr/>
            <p:nvPr/>
          </p:nvSpPr>
          <p:spPr>
            <a:xfrm>
              <a:off x="1263475" y="2677200"/>
              <a:ext cx="14000" cy="7500"/>
            </a:xfrm>
            <a:custGeom>
              <a:rect b="b" l="l" r="r" t="t"/>
              <a:pathLst>
                <a:path extrusionOk="0" h="300" w="560">
                  <a:moveTo>
                    <a:pt x="259" y="0"/>
                  </a:moveTo>
                  <a:cubicBezTo>
                    <a:pt x="125" y="0"/>
                    <a:pt x="1" y="134"/>
                    <a:pt x="1" y="300"/>
                  </a:cubicBezTo>
                  <a:lnTo>
                    <a:pt x="559" y="259"/>
                  </a:lnTo>
                  <a:cubicBezTo>
                    <a:pt x="559" y="176"/>
                    <a:pt x="518" y="83"/>
                    <a:pt x="425" y="41"/>
                  </a:cubicBezTo>
                  <a:cubicBezTo>
                    <a:pt x="383" y="0"/>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44"/>
            <p:cNvSpPr/>
            <p:nvPr/>
          </p:nvSpPr>
          <p:spPr>
            <a:xfrm>
              <a:off x="1258050" y="2608175"/>
              <a:ext cx="15025" cy="14250"/>
            </a:xfrm>
            <a:custGeom>
              <a:rect b="b" l="l" r="r" t="t"/>
              <a:pathLst>
                <a:path extrusionOk="0" h="570" w="601">
                  <a:moveTo>
                    <a:pt x="259" y="1"/>
                  </a:moveTo>
                  <a:cubicBezTo>
                    <a:pt x="125" y="1"/>
                    <a:pt x="1" y="135"/>
                    <a:pt x="1" y="311"/>
                  </a:cubicBezTo>
                  <a:cubicBezTo>
                    <a:pt x="42" y="435"/>
                    <a:pt x="177" y="569"/>
                    <a:pt x="301" y="569"/>
                  </a:cubicBezTo>
                  <a:cubicBezTo>
                    <a:pt x="476" y="517"/>
                    <a:pt x="600" y="393"/>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44"/>
            <p:cNvSpPr/>
            <p:nvPr/>
          </p:nvSpPr>
          <p:spPr>
            <a:xfrm>
              <a:off x="1221350" y="2575875"/>
              <a:ext cx="13975" cy="14225"/>
            </a:xfrm>
            <a:custGeom>
              <a:rect b="b" l="l" r="r" t="t"/>
              <a:pathLst>
                <a:path extrusionOk="0" h="569" w="559">
                  <a:moveTo>
                    <a:pt x="259" y="0"/>
                  </a:moveTo>
                  <a:cubicBezTo>
                    <a:pt x="94" y="0"/>
                    <a:pt x="1" y="176"/>
                    <a:pt x="1" y="310"/>
                  </a:cubicBezTo>
                  <a:cubicBezTo>
                    <a:pt x="1" y="476"/>
                    <a:pt x="135" y="569"/>
                    <a:pt x="300" y="569"/>
                  </a:cubicBezTo>
                  <a:cubicBezTo>
                    <a:pt x="435" y="569"/>
                    <a:pt x="559" y="434"/>
                    <a:pt x="559" y="259"/>
                  </a:cubicBezTo>
                  <a:cubicBezTo>
                    <a:pt x="518" y="135"/>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44"/>
            <p:cNvSpPr/>
            <p:nvPr/>
          </p:nvSpPr>
          <p:spPr>
            <a:xfrm>
              <a:off x="1225750" y="2644875"/>
              <a:ext cx="15025" cy="14175"/>
            </a:xfrm>
            <a:custGeom>
              <a:rect b="b" l="l" r="r" t="t"/>
              <a:pathLst>
                <a:path extrusionOk="0" h="567" w="601">
                  <a:moveTo>
                    <a:pt x="300" y="1"/>
                  </a:moveTo>
                  <a:cubicBezTo>
                    <a:pt x="124" y="42"/>
                    <a:pt x="0" y="176"/>
                    <a:pt x="42" y="300"/>
                  </a:cubicBezTo>
                  <a:cubicBezTo>
                    <a:pt x="42" y="453"/>
                    <a:pt x="143" y="567"/>
                    <a:pt x="278" y="567"/>
                  </a:cubicBezTo>
                  <a:cubicBezTo>
                    <a:pt x="299" y="567"/>
                    <a:pt x="320" y="564"/>
                    <a:pt x="342" y="559"/>
                  </a:cubicBezTo>
                  <a:cubicBezTo>
                    <a:pt x="476" y="559"/>
                    <a:pt x="600" y="435"/>
                    <a:pt x="600" y="259"/>
                  </a:cubicBezTo>
                  <a:cubicBezTo>
                    <a:pt x="559" y="135"/>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44"/>
            <p:cNvSpPr/>
            <p:nvPr/>
          </p:nvSpPr>
          <p:spPr>
            <a:xfrm>
              <a:off x="1290375" y="2570700"/>
              <a:ext cx="13975" cy="13975"/>
            </a:xfrm>
            <a:custGeom>
              <a:rect b="b" l="l" r="r" t="t"/>
              <a:pathLst>
                <a:path extrusionOk="0" h="559" w="559">
                  <a:moveTo>
                    <a:pt x="259" y="0"/>
                  </a:moveTo>
                  <a:cubicBezTo>
                    <a:pt x="124" y="42"/>
                    <a:pt x="0" y="166"/>
                    <a:pt x="0" y="300"/>
                  </a:cubicBezTo>
                  <a:cubicBezTo>
                    <a:pt x="0" y="466"/>
                    <a:pt x="176" y="559"/>
                    <a:pt x="300" y="559"/>
                  </a:cubicBezTo>
                  <a:cubicBezTo>
                    <a:pt x="476" y="559"/>
                    <a:pt x="558" y="424"/>
                    <a:pt x="558" y="259"/>
                  </a:cubicBezTo>
                  <a:cubicBezTo>
                    <a:pt x="558" y="124"/>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44"/>
            <p:cNvSpPr/>
            <p:nvPr/>
          </p:nvSpPr>
          <p:spPr>
            <a:xfrm>
              <a:off x="1295800" y="2640300"/>
              <a:ext cx="13975" cy="13425"/>
            </a:xfrm>
            <a:custGeom>
              <a:rect b="b" l="l" r="r" t="t"/>
              <a:pathLst>
                <a:path extrusionOk="0" h="537" w="559">
                  <a:moveTo>
                    <a:pt x="320" y="0"/>
                  </a:moveTo>
                  <a:cubicBezTo>
                    <a:pt x="300" y="0"/>
                    <a:pt x="280" y="3"/>
                    <a:pt x="259" y="8"/>
                  </a:cubicBezTo>
                  <a:cubicBezTo>
                    <a:pt x="83" y="8"/>
                    <a:pt x="0" y="142"/>
                    <a:pt x="0" y="266"/>
                  </a:cubicBezTo>
                  <a:cubicBezTo>
                    <a:pt x="0" y="416"/>
                    <a:pt x="90" y="536"/>
                    <a:pt x="226" y="536"/>
                  </a:cubicBezTo>
                  <a:cubicBezTo>
                    <a:pt x="249" y="536"/>
                    <a:pt x="274" y="532"/>
                    <a:pt x="300" y="525"/>
                  </a:cubicBezTo>
                  <a:cubicBezTo>
                    <a:pt x="476" y="525"/>
                    <a:pt x="559" y="401"/>
                    <a:pt x="559" y="225"/>
                  </a:cubicBezTo>
                  <a:cubicBezTo>
                    <a:pt x="559" y="117"/>
                    <a:pt x="4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44"/>
            <p:cNvSpPr/>
            <p:nvPr/>
          </p:nvSpPr>
          <p:spPr>
            <a:xfrm>
              <a:off x="1191375" y="2550025"/>
              <a:ext cx="6475" cy="7775"/>
            </a:xfrm>
            <a:custGeom>
              <a:rect b="b" l="l" r="r" t="t"/>
              <a:pathLst>
                <a:path extrusionOk="0" h="311" w="259">
                  <a:moveTo>
                    <a:pt x="259" y="0"/>
                  </a:moveTo>
                  <a:lnTo>
                    <a:pt x="0" y="52"/>
                  </a:lnTo>
                  <a:lnTo>
                    <a:pt x="0" y="310"/>
                  </a:lnTo>
                  <a:lnTo>
                    <a:pt x="124" y="310"/>
                  </a:lnTo>
                  <a:cubicBezTo>
                    <a:pt x="124" y="259"/>
                    <a:pt x="166" y="259"/>
                    <a:pt x="207" y="217"/>
                  </a:cubicBezTo>
                  <a:cubicBezTo>
                    <a:pt x="207" y="176"/>
                    <a:pt x="259" y="135"/>
                    <a:pt x="259" y="93"/>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44"/>
            <p:cNvSpPr/>
            <p:nvPr/>
          </p:nvSpPr>
          <p:spPr>
            <a:xfrm>
              <a:off x="1253675" y="2545875"/>
              <a:ext cx="13975" cy="6500"/>
            </a:xfrm>
            <a:custGeom>
              <a:rect b="b" l="l" r="r" t="t"/>
              <a:pathLst>
                <a:path extrusionOk="0" h="260" w="559">
                  <a:moveTo>
                    <a:pt x="0" y="1"/>
                  </a:moveTo>
                  <a:cubicBezTo>
                    <a:pt x="0" y="125"/>
                    <a:pt x="93" y="218"/>
                    <a:pt x="176" y="259"/>
                  </a:cubicBezTo>
                  <a:lnTo>
                    <a:pt x="352" y="259"/>
                  </a:lnTo>
                  <a:cubicBezTo>
                    <a:pt x="476" y="218"/>
                    <a:pt x="558" y="125"/>
                    <a:pt x="5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44"/>
            <p:cNvSpPr/>
            <p:nvPr/>
          </p:nvSpPr>
          <p:spPr>
            <a:xfrm>
              <a:off x="1332250" y="2671750"/>
              <a:ext cx="7775" cy="7525"/>
            </a:xfrm>
            <a:custGeom>
              <a:rect b="b" l="l" r="r" t="t"/>
              <a:pathLst>
                <a:path extrusionOk="0" h="301" w="311">
                  <a:moveTo>
                    <a:pt x="217" y="1"/>
                  </a:moveTo>
                  <a:cubicBezTo>
                    <a:pt x="176" y="42"/>
                    <a:pt x="135" y="94"/>
                    <a:pt x="93" y="94"/>
                  </a:cubicBezTo>
                  <a:cubicBezTo>
                    <a:pt x="52" y="177"/>
                    <a:pt x="0" y="218"/>
                    <a:pt x="52" y="301"/>
                  </a:cubicBezTo>
                  <a:lnTo>
                    <a:pt x="310" y="301"/>
                  </a:lnTo>
                  <a:lnTo>
                    <a:pt x="31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44"/>
            <p:cNvSpPr/>
            <p:nvPr/>
          </p:nvSpPr>
          <p:spPr>
            <a:xfrm>
              <a:off x="1328100" y="2603000"/>
              <a:ext cx="7525" cy="14000"/>
            </a:xfrm>
            <a:custGeom>
              <a:rect b="b" l="l" r="r" t="t"/>
              <a:pathLst>
                <a:path extrusionOk="0" h="560" w="301">
                  <a:moveTo>
                    <a:pt x="259" y="1"/>
                  </a:moveTo>
                  <a:cubicBezTo>
                    <a:pt x="166" y="1"/>
                    <a:pt x="125" y="42"/>
                    <a:pt x="83" y="42"/>
                  </a:cubicBezTo>
                  <a:cubicBezTo>
                    <a:pt x="42" y="125"/>
                    <a:pt x="1" y="208"/>
                    <a:pt x="1" y="301"/>
                  </a:cubicBezTo>
                  <a:cubicBezTo>
                    <a:pt x="1" y="425"/>
                    <a:pt x="83" y="518"/>
                    <a:pt x="166" y="518"/>
                  </a:cubicBezTo>
                  <a:cubicBezTo>
                    <a:pt x="218" y="559"/>
                    <a:pt x="259" y="559"/>
                    <a:pt x="301"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44"/>
            <p:cNvSpPr/>
            <p:nvPr/>
          </p:nvSpPr>
          <p:spPr>
            <a:xfrm>
              <a:off x="1062125" y="2693475"/>
              <a:ext cx="7525" cy="6475"/>
            </a:xfrm>
            <a:custGeom>
              <a:rect b="b" l="l" r="r" t="t"/>
              <a:pathLst>
                <a:path extrusionOk="0" h="259" w="301">
                  <a:moveTo>
                    <a:pt x="1" y="0"/>
                  </a:moveTo>
                  <a:lnTo>
                    <a:pt x="42" y="259"/>
                  </a:lnTo>
                  <a:lnTo>
                    <a:pt x="301" y="259"/>
                  </a:lnTo>
                  <a:cubicBezTo>
                    <a:pt x="301" y="166"/>
                    <a:pt x="259" y="83"/>
                    <a:pt x="166" y="42"/>
                  </a:cubicBezTo>
                  <a:cubicBezTo>
                    <a:pt x="125" y="0"/>
                    <a:pt x="84"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44"/>
            <p:cNvSpPr/>
            <p:nvPr/>
          </p:nvSpPr>
          <p:spPr>
            <a:xfrm>
              <a:off x="1057750" y="2624000"/>
              <a:ext cx="7500" cy="13400"/>
            </a:xfrm>
            <a:custGeom>
              <a:rect b="b" l="l" r="r" t="t"/>
              <a:pathLst>
                <a:path extrusionOk="0" h="536" w="300">
                  <a:moveTo>
                    <a:pt x="12" y="1"/>
                  </a:moveTo>
                  <a:cubicBezTo>
                    <a:pt x="5" y="1"/>
                    <a:pt x="0" y="5"/>
                    <a:pt x="0" y="19"/>
                  </a:cubicBezTo>
                  <a:lnTo>
                    <a:pt x="41" y="536"/>
                  </a:lnTo>
                  <a:lnTo>
                    <a:pt x="83" y="536"/>
                  </a:lnTo>
                  <a:cubicBezTo>
                    <a:pt x="176" y="536"/>
                    <a:pt x="217" y="453"/>
                    <a:pt x="259" y="360"/>
                  </a:cubicBezTo>
                  <a:cubicBezTo>
                    <a:pt x="259" y="319"/>
                    <a:pt x="300" y="277"/>
                    <a:pt x="259" y="236"/>
                  </a:cubicBezTo>
                  <a:cubicBezTo>
                    <a:pt x="259" y="143"/>
                    <a:pt x="217" y="60"/>
                    <a:pt x="124" y="19"/>
                  </a:cubicBezTo>
                  <a:lnTo>
                    <a:pt x="83" y="19"/>
                  </a:lnTo>
                  <a:cubicBezTo>
                    <a:pt x="55" y="19"/>
                    <a:pt x="28" y="1"/>
                    <a:pt x="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44"/>
            <p:cNvSpPr/>
            <p:nvPr/>
          </p:nvSpPr>
          <p:spPr>
            <a:xfrm>
              <a:off x="1125450" y="2688050"/>
              <a:ext cx="14250" cy="7525"/>
            </a:xfrm>
            <a:custGeom>
              <a:rect b="b" l="l" r="r" t="t"/>
              <a:pathLst>
                <a:path extrusionOk="0" h="301" w="570">
                  <a:moveTo>
                    <a:pt x="259" y="0"/>
                  </a:moveTo>
                  <a:cubicBezTo>
                    <a:pt x="177" y="0"/>
                    <a:pt x="94" y="42"/>
                    <a:pt x="53" y="83"/>
                  </a:cubicBezTo>
                  <a:cubicBezTo>
                    <a:pt x="1" y="124"/>
                    <a:pt x="1" y="217"/>
                    <a:pt x="1" y="300"/>
                  </a:cubicBezTo>
                  <a:lnTo>
                    <a:pt x="570" y="259"/>
                  </a:lnTo>
                  <a:cubicBezTo>
                    <a:pt x="518" y="124"/>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44"/>
            <p:cNvSpPr/>
            <p:nvPr/>
          </p:nvSpPr>
          <p:spPr>
            <a:xfrm>
              <a:off x="1120300" y="2618825"/>
              <a:ext cx="13975" cy="13350"/>
            </a:xfrm>
            <a:custGeom>
              <a:rect b="b" l="l" r="r" t="t"/>
              <a:pathLst>
                <a:path extrusionOk="0" h="534" w="559">
                  <a:moveTo>
                    <a:pt x="308" y="1"/>
                  </a:moveTo>
                  <a:cubicBezTo>
                    <a:pt x="291" y="1"/>
                    <a:pt x="275" y="3"/>
                    <a:pt x="259" y="9"/>
                  </a:cubicBezTo>
                  <a:cubicBezTo>
                    <a:pt x="83" y="9"/>
                    <a:pt x="0" y="143"/>
                    <a:pt x="0" y="309"/>
                  </a:cubicBezTo>
                  <a:cubicBezTo>
                    <a:pt x="0" y="425"/>
                    <a:pt x="93" y="534"/>
                    <a:pt x="233" y="534"/>
                  </a:cubicBezTo>
                  <a:cubicBezTo>
                    <a:pt x="254" y="534"/>
                    <a:pt x="276" y="531"/>
                    <a:pt x="300" y="526"/>
                  </a:cubicBezTo>
                  <a:cubicBezTo>
                    <a:pt x="424" y="526"/>
                    <a:pt x="558" y="402"/>
                    <a:pt x="558" y="267"/>
                  </a:cubicBezTo>
                  <a:cubicBezTo>
                    <a:pt x="522" y="114"/>
                    <a:pt x="416"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44"/>
            <p:cNvSpPr/>
            <p:nvPr/>
          </p:nvSpPr>
          <p:spPr>
            <a:xfrm>
              <a:off x="1082550" y="2586725"/>
              <a:ext cx="13975" cy="13975"/>
            </a:xfrm>
            <a:custGeom>
              <a:rect b="b" l="l" r="r" t="t"/>
              <a:pathLst>
                <a:path extrusionOk="0" h="559" w="559">
                  <a:moveTo>
                    <a:pt x="259" y="0"/>
                  </a:moveTo>
                  <a:cubicBezTo>
                    <a:pt x="125" y="0"/>
                    <a:pt x="1" y="135"/>
                    <a:pt x="1" y="300"/>
                  </a:cubicBezTo>
                  <a:cubicBezTo>
                    <a:pt x="42" y="435"/>
                    <a:pt x="166" y="559"/>
                    <a:pt x="300" y="559"/>
                  </a:cubicBezTo>
                  <a:cubicBezTo>
                    <a:pt x="476" y="559"/>
                    <a:pt x="559" y="393"/>
                    <a:pt x="559" y="259"/>
                  </a:cubicBezTo>
                  <a:cubicBezTo>
                    <a:pt x="559" y="83"/>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44"/>
            <p:cNvSpPr/>
            <p:nvPr/>
          </p:nvSpPr>
          <p:spPr>
            <a:xfrm>
              <a:off x="1087975" y="2655725"/>
              <a:ext cx="14000" cy="14000"/>
            </a:xfrm>
            <a:custGeom>
              <a:rect b="b" l="l" r="r" t="t"/>
              <a:pathLst>
                <a:path extrusionOk="0" h="560" w="560">
                  <a:moveTo>
                    <a:pt x="259" y="1"/>
                  </a:moveTo>
                  <a:cubicBezTo>
                    <a:pt x="125" y="1"/>
                    <a:pt x="1" y="166"/>
                    <a:pt x="1" y="301"/>
                  </a:cubicBezTo>
                  <a:cubicBezTo>
                    <a:pt x="1" y="476"/>
                    <a:pt x="166" y="559"/>
                    <a:pt x="301" y="559"/>
                  </a:cubicBezTo>
                  <a:cubicBezTo>
                    <a:pt x="466" y="559"/>
                    <a:pt x="559" y="425"/>
                    <a:pt x="559" y="259"/>
                  </a:cubicBezTo>
                  <a:cubicBezTo>
                    <a:pt x="559" y="125"/>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44"/>
            <p:cNvSpPr/>
            <p:nvPr/>
          </p:nvSpPr>
          <p:spPr>
            <a:xfrm>
              <a:off x="1151300" y="2581300"/>
              <a:ext cx="15275" cy="13975"/>
            </a:xfrm>
            <a:custGeom>
              <a:rect b="b" l="l" r="r" t="t"/>
              <a:pathLst>
                <a:path extrusionOk="0" h="559" w="611">
                  <a:moveTo>
                    <a:pt x="311" y="0"/>
                  </a:moveTo>
                  <a:cubicBezTo>
                    <a:pt x="135" y="0"/>
                    <a:pt x="1" y="135"/>
                    <a:pt x="52" y="300"/>
                  </a:cubicBezTo>
                  <a:cubicBezTo>
                    <a:pt x="52" y="435"/>
                    <a:pt x="177" y="559"/>
                    <a:pt x="352" y="559"/>
                  </a:cubicBezTo>
                  <a:cubicBezTo>
                    <a:pt x="476" y="559"/>
                    <a:pt x="611" y="435"/>
                    <a:pt x="569" y="259"/>
                  </a:cubicBezTo>
                  <a:cubicBezTo>
                    <a:pt x="569" y="93"/>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44"/>
            <p:cNvSpPr/>
            <p:nvPr/>
          </p:nvSpPr>
          <p:spPr>
            <a:xfrm>
              <a:off x="1156725" y="2650300"/>
              <a:ext cx="15275" cy="14000"/>
            </a:xfrm>
            <a:custGeom>
              <a:rect b="b" l="l" r="r" t="t"/>
              <a:pathLst>
                <a:path extrusionOk="0" h="560" w="611">
                  <a:moveTo>
                    <a:pt x="259" y="1"/>
                  </a:moveTo>
                  <a:cubicBezTo>
                    <a:pt x="135" y="42"/>
                    <a:pt x="1" y="177"/>
                    <a:pt x="1" y="301"/>
                  </a:cubicBezTo>
                  <a:cubicBezTo>
                    <a:pt x="42" y="476"/>
                    <a:pt x="177" y="559"/>
                    <a:pt x="301" y="559"/>
                  </a:cubicBezTo>
                  <a:cubicBezTo>
                    <a:pt x="476" y="559"/>
                    <a:pt x="611" y="43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44"/>
            <p:cNvSpPr/>
            <p:nvPr/>
          </p:nvSpPr>
          <p:spPr>
            <a:xfrm>
              <a:off x="1052300" y="2560875"/>
              <a:ext cx="7525" cy="7525"/>
            </a:xfrm>
            <a:custGeom>
              <a:rect b="b" l="l" r="r" t="t"/>
              <a:pathLst>
                <a:path extrusionOk="0" h="301" w="301">
                  <a:moveTo>
                    <a:pt x="301" y="0"/>
                  </a:moveTo>
                  <a:lnTo>
                    <a:pt x="1" y="42"/>
                  </a:lnTo>
                  <a:lnTo>
                    <a:pt x="42" y="300"/>
                  </a:lnTo>
                  <a:cubicBezTo>
                    <a:pt x="135" y="300"/>
                    <a:pt x="218" y="259"/>
                    <a:pt x="259" y="176"/>
                  </a:cubicBezTo>
                  <a:cubicBezTo>
                    <a:pt x="259" y="135"/>
                    <a:pt x="301" y="42"/>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44"/>
            <p:cNvSpPr/>
            <p:nvPr/>
          </p:nvSpPr>
          <p:spPr>
            <a:xfrm>
              <a:off x="1114850" y="2555450"/>
              <a:ext cx="14000" cy="7525"/>
            </a:xfrm>
            <a:custGeom>
              <a:rect b="b" l="l" r="r" t="t"/>
              <a:pathLst>
                <a:path extrusionOk="0" h="301" w="560">
                  <a:moveTo>
                    <a:pt x="559" y="0"/>
                  </a:moveTo>
                  <a:lnTo>
                    <a:pt x="1" y="42"/>
                  </a:lnTo>
                  <a:lnTo>
                    <a:pt x="1" y="135"/>
                  </a:lnTo>
                  <a:cubicBezTo>
                    <a:pt x="42" y="217"/>
                    <a:pt x="166" y="300"/>
                    <a:pt x="301" y="300"/>
                  </a:cubicBezTo>
                  <a:cubicBezTo>
                    <a:pt x="425" y="30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44"/>
            <p:cNvSpPr/>
            <p:nvPr/>
          </p:nvSpPr>
          <p:spPr>
            <a:xfrm>
              <a:off x="1194475" y="2682625"/>
              <a:ext cx="6475" cy="7500"/>
            </a:xfrm>
            <a:custGeom>
              <a:rect b="b" l="l" r="r" t="t"/>
              <a:pathLst>
                <a:path extrusionOk="0" h="300" w="259">
                  <a:moveTo>
                    <a:pt x="218" y="0"/>
                  </a:moveTo>
                  <a:cubicBezTo>
                    <a:pt x="176" y="0"/>
                    <a:pt x="135" y="42"/>
                    <a:pt x="83" y="42"/>
                  </a:cubicBezTo>
                  <a:cubicBezTo>
                    <a:pt x="42" y="83"/>
                    <a:pt x="0" y="176"/>
                    <a:pt x="0" y="259"/>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44"/>
            <p:cNvSpPr/>
            <p:nvPr/>
          </p:nvSpPr>
          <p:spPr>
            <a:xfrm>
              <a:off x="1189050" y="2613600"/>
              <a:ext cx="7525" cy="13975"/>
            </a:xfrm>
            <a:custGeom>
              <a:rect b="b" l="l" r="r" t="t"/>
              <a:pathLst>
                <a:path extrusionOk="0" h="559" w="301">
                  <a:moveTo>
                    <a:pt x="259" y="1"/>
                  </a:moveTo>
                  <a:cubicBezTo>
                    <a:pt x="217" y="1"/>
                    <a:pt x="176" y="1"/>
                    <a:pt x="135" y="42"/>
                  </a:cubicBezTo>
                  <a:cubicBezTo>
                    <a:pt x="42" y="94"/>
                    <a:pt x="0" y="176"/>
                    <a:pt x="0" y="300"/>
                  </a:cubicBezTo>
                  <a:cubicBezTo>
                    <a:pt x="0" y="394"/>
                    <a:pt x="93" y="476"/>
                    <a:pt x="217" y="518"/>
                  </a:cubicBezTo>
                  <a:cubicBezTo>
                    <a:pt x="21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44"/>
            <p:cNvSpPr/>
            <p:nvPr/>
          </p:nvSpPr>
          <p:spPr>
            <a:xfrm>
              <a:off x="1183625" y="2551300"/>
              <a:ext cx="7775" cy="6500"/>
            </a:xfrm>
            <a:custGeom>
              <a:rect b="b" l="l" r="r" t="t"/>
              <a:pathLst>
                <a:path extrusionOk="0" h="260" w="311">
                  <a:moveTo>
                    <a:pt x="0" y="1"/>
                  </a:moveTo>
                  <a:cubicBezTo>
                    <a:pt x="0" y="84"/>
                    <a:pt x="52" y="125"/>
                    <a:pt x="93" y="166"/>
                  </a:cubicBezTo>
                  <a:lnTo>
                    <a:pt x="135" y="208"/>
                  </a:lnTo>
                  <a:cubicBezTo>
                    <a:pt x="135" y="259"/>
                    <a:pt x="217" y="259"/>
                    <a:pt x="259" y="259"/>
                  </a:cubicBezTo>
                  <a:lnTo>
                    <a:pt x="310" y="259"/>
                  </a:lnTo>
                  <a:lnTo>
                    <a:pt x="31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44"/>
            <p:cNvSpPr/>
            <p:nvPr/>
          </p:nvSpPr>
          <p:spPr>
            <a:xfrm>
              <a:off x="924100" y="2704075"/>
              <a:ext cx="7525" cy="6475"/>
            </a:xfrm>
            <a:custGeom>
              <a:rect b="b" l="l" r="r" t="t"/>
              <a:pathLst>
                <a:path extrusionOk="0" h="259" w="301">
                  <a:moveTo>
                    <a:pt x="1" y="0"/>
                  </a:moveTo>
                  <a:lnTo>
                    <a:pt x="1" y="259"/>
                  </a:lnTo>
                  <a:lnTo>
                    <a:pt x="301" y="217"/>
                  </a:lnTo>
                  <a:cubicBezTo>
                    <a:pt x="301" y="93"/>
                    <a:pt x="177" y="0"/>
                    <a:pt x="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44"/>
            <p:cNvSpPr/>
            <p:nvPr/>
          </p:nvSpPr>
          <p:spPr>
            <a:xfrm>
              <a:off x="918675" y="2634025"/>
              <a:ext cx="7775" cy="14250"/>
            </a:xfrm>
            <a:custGeom>
              <a:rect b="b" l="l" r="r" t="t"/>
              <a:pathLst>
                <a:path extrusionOk="0" h="570" w="311">
                  <a:moveTo>
                    <a:pt x="1" y="0"/>
                  </a:moveTo>
                  <a:lnTo>
                    <a:pt x="52" y="569"/>
                  </a:lnTo>
                  <a:lnTo>
                    <a:pt x="94" y="569"/>
                  </a:lnTo>
                  <a:cubicBezTo>
                    <a:pt x="176" y="517"/>
                    <a:pt x="259" y="476"/>
                    <a:pt x="311" y="393"/>
                  </a:cubicBezTo>
                  <a:lnTo>
                    <a:pt x="311" y="259"/>
                  </a:lnTo>
                  <a:cubicBezTo>
                    <a:pt x="311" y="176"/>
                    <a:pt x="218" y="93"/>
                    <a:pt x="176" y="52"/>
                  </a:cubicBezTo>
                  <a:lnTo>
                    <a:pt x="135" y="52"/>
                  </a:lnTo>
                  <a:cubicBezTo>
                    <a:pt x="94" y="0"/>
                    <a:pt x="5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44"/>
            <p:cNvSpPr/>
            <p:nvPr/>
          </p:nvSpPr>
          <p:spPr>
            <a:xfrm>
              <a:off x="986650" y="2698650"/>
              <a:ext cx="14000" cy="7775"/>
            </a:xfrm>
            <a:custGeom>
              <a:rect b="b" l="l" r="r" t="t"/>
              <a:pathLst>
                <a:path extrusionOk="0" h="311" w="560">
                  <a:moveTo>
                    <a:pt x="259" y="0"/>
                  </a:moveTo>
                  <a:cubicBezTo>
                    <a:pt x="125" y="0"/>
                    <a:pt x="1" y="135"/>
                    <a:pt x="1" y="310"/>
                  </a:cubicBezTo>
                  <a:lnTo>
                    <a:pt x="559" y="259"/>
                  </a:lnTo>
                  <a:cubicBezTo>
                    <a:pt x="559" y="135"/>
                    <a:pt x="518" y="93"/>
                    <a:pt x="4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44"/>
            <p:cNvSpPr/>
            <p:nvPr/>
          </p:nvSpPr>
          <p:spPr>
            <a:xfrm>
              <a:off x="981225" y="2628850"/>
              <a:ext cx="14000" cy="14175"/>
            </a:xfrm>
            <a:custGeom>
              <a:rect b="b" l="l" r="r" t="t"/>
              <a:pathLst>
                <a:path extrusionOk="0" h="567" w="560">
                  <a:moveTo>
                    <a:pt x="259" y="1"/>
                  </a:moveTo>
                  <a:cubicBezTo>
                    <a:pt x="135" y="42"/>
                    <a:pt x="1" y="166"/>
                    <a:pt x="1" y="300"/>
                  </a:cubicBezTo>
                  <a:cubicBezTo>
                    <a:pt x="37" y="445"/>
                    <a:pt x="145" y="567"/>
                    <a:pt x="254" y="567"/>
                  </a:cubicBezTo>
                  <a:cubicBezTo>
                    <a:pt x="270" y="567"/>
                    <a:pt x="285" y="564"/>
                    <a:pt x="301"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44"/>
            <p:cNvSpPr/>
            <p:nvPr/>
          </p:nvSpPr>
          <p:spPr>
            <a:xfrm>
              <a:off x="943500" y="2597375"/>
              <a:ext cx="15275" cy="14175"/>
            </a:xfrm>
            <a:custGeom>
              <a:rect b="b" l="l" r="r" t="t"/>
              <a:pathLst>
                <a:path extrusionOk="0" h="567" w="611">
                  <a:moveTo>
                    <a:pt x="352" y="1"/>
                  </a:moveTo>
                  <a:cubicBezTo>
                    <a:pt x="335" y="1"/>
                    <a:pt x="318" y="3"/>
                    <a:pt x="300" y="9"/>
                  </a:cubicBezTo>
                  <a:cubicBezTo>
                    <a:pt x="135" y="9"/>
                    <a:pt x="0" y="133"/>
                    <a:pt x="42" y="308"/>
                  </a:cubicBezTo>
                  <a:cubicBezTo>
                    <a:pt x="42" y="433"/>
                    <a:pt x="176" y="567"/>
                    <a:pt x="352" y="567"/>
                  </a:cubicBezTo>
                  <a:cubicBezTo>
                    <a:pt x="476" y="526"/>
                    <a:pt x="610" y="391"/>
                    <a:pt x="610" y="267"/>
                  </a:cubicBezTo>
                  <a:cubicBezTo>
                    <a:pt x="565" y="114"/>
                    <a:pt x="466" y="1"/>
                    <a:pt x="3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44"/>
            <p:cNvSpPr/>
            <p:nvPr/>
          </p:nvSpPr>
          <p:spPr>
            <a:xfrm>
              <a:off x="948925" y="2666325"/>
              <a:ext cx="15000" cy="14250"/>
            </a:xfrm>
            <a:custGeom>
              <a:rect b="b" l="l" r="r" t="t"/>
              <a:pathLst>
                <a:path extrusionOk="0" h="570" w="600">
                  <a:moveTo>
                    <a:pt x="300" y="1"/>
                  </a:moveTo>
                  <a:cubicBezTo>
                    <a:pt x="135" y="1"/>
                    <a:pt x="0" y="135"/>
                    <a:pt x="42" y="311"/>
                  </a:cubicBezTo>
                  <a:cubicBezTo>
                    <a:pt x="42" y="435"/>
                    <a:pt x="176" y="569"/>
                    <a:pt x="342" y="569"/>
                  </a:cubicBezTo>
                  <a:cubicBezTo>
                    <a:pt x="476" y="569"/>
                    <a:pt x="600" y="394"/>
                    <a:pt x="559" y="259"/>
                  </a:cubicBezTo>
                  <a:cubicBezTo>
                    <a:pt x="559" y="94"/>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44"/>
            <p:cNvSpPr/>
            <p:nvPr/>
          </p:nvSpPr>
          <p:spPr>
            <a:xfrm>
              <a:off x="1013550" y="2592150"/>
              <a:ext cx="13975" cy="13975"/>
            </a:xfrm>
            <a:custGeom>
              <a:rect b="b" l="l" r="r" t="t"/>
              <a:pathLst>
                <a:path extrusionOk="0" h="559" w="559">
                  <a:moveTo>
                    <a:pt x="259" y="1"/>
                  </a:moveTo>
                  <a:cubicBezTo>
                    <a:pt x="83" y="1"/>
                    <a:pt x="0" y="125"/>
                    <a:pt x="0" y="300"/>
                  </a:cubicBezTo>
                  <a:cubicBezTo>
                    <a:pt x="0" y="435"/>
                    <a:pt x="134" y="559"/>
                    <a:pt x="300" y="559"/>
                  </a:cubicBezTo>
                  <a:cubicBezTo>
                    <a:pt x="434" y="517"/>
                    <a:pt x="558" y="383"/>
                    <a:pt x="558" y="259"/>
                  </a:cubicBezTo>
                  <a:cubicBezTo>
                    <a:pt x="558" y="83"/>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44"/>
            <p:cNvSpPr/>
            <p:nvPr/>
          </p:nvSpPr>
          <p:spPr>
            <a:xfrm>
              <a:off x="1018975" y="2661175"/>
              <a:ext cx="13975" cy="13975"/>
            </a:xfrm>
            <a:custGeom>
              <a:rect b="b" l="l" r="r" t="t"/>
              <a:pathLst>
                <a:path extrusionOk="0" h="559" w="559">
                  <a:moveTo>
                    <a:pt x="259" y="0"/>
                  </a:moveTo>
                  <a:cubicBezTo>
                    <a:pt x="83" y="0"/>
                    <a:pt x="0" y="124"/>
                    <a:pt x="0" y="300"/>
                  </a:cubicBezTo>
                  <a:cubicBezTo>
                    <a:pt x="0" y="465"/>
                    <a:pt x="124" y="558"/>
                    <a:pt x="300" y="558"/>
                  </a:cubicBezTo>
                  <a:cubicBezTo>
                    <a:pt x="434" y="558"/>
                    <a:pt x="559" y="424"/>
                    <a:pt x="559" y="258"/>
                  </a:cubicBezTo>
                  <a:cubicBezTo>
                    <a:pt x="559"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44"/>
            <p:cNvSpPr/>
            <p:nvPr/>
          </p:nvSpPr>
          <p:spPr>
            <a:xfrm>
              <a:off x="914550" y="2571725"/>
              <a:ext cx="6475" cy="7525"/>
            </a:xfrm>
            <a:custGeom>
              <a:rect b="b" l="l" r="r" t="t"/>
              <a:pathLst>
                <a:path extrusionOk="0" h="301" w="259">
                  <a:moveTo>
                    <a:pt x="0" y="1"/>
                  </a:moveTo>
                  <a:lnTo>
                    <a:pt x="0" y="301"/>
                  </a:lnTo>
                  <a:cubicBezTo>
                    <a:pt x="166" y="301"/>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44"/>
            <p:cNvSpPr/>
            <p:nvPr/>
          </p:nvSpPr>
          <p:spPr>
            <a:xfrm>
              <a:off x="975800" y="2566300"/>
              <a:ext cx="15275" cy="7525"/>
            </a:xfrm>
            <a:custGeom>
              <a:rect b="b" l="l" r="r" t="t"/>
              <a:pathLst>
                <a:path extrusionOk="0" h="301" w="611">
                  <a:moveTo>
                    <a:pt x="559" y="1"/>
                  </a:moveTo>
                  <a:lnTo>
                    <a:pt x="1" y="42"/>
                  </a:lnTo>
                  <a:cubicBezTo>
                    <a:pt x="42" y="218"/>
                    <a:pt x="176" y="300"/>
                    <a:pt x="300" y="300"/>
                  </a:cubicBezTo>
                  <a:cubicBezTo>
                    <a:pt x="476" y="300"/>
                    <a:pt x="611"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44"/>
            <p:cNvSpPr/>
            <p:nvPr/>
          </p:nvSpPr>
          <p:spPr>
            <a:xfrm>
              <a:off x="1055675" y="2693475"/>
              <a:ext cx="7525" cy="7525"/>
            </a:xfrm>
            <a:custGeom>
              <a:rect b="b" l="l" r="r" t="t"/>
              <a:pathLst>
                <a:path extrusionOk="0" h="301" w="301">
                  <a:moveTo>
                    <a:pt x="207" y="0"/>
                  </a:moveTo>
                  <a:cubicBezTo>
                    <a:pt x="166" y="0"/>
                    <a:pt x="124" y="42"/>
                    <a:pt x="83" y="83"/>
                  </a:cubicBezTo>
                  <a:cubicBezTo>
                    <a:pt x="42" y="124"/>
                    <a:pt x="0" y="207"/>
                    <a:pt x="42" y="300"/>
                  </a:cubicBez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44"/>
            <p:cNvSpPr/>
            <p:nvPr/>
          </p:nvSpPr>
          <p:spPr>
            <a:xfrm>
              <a:off x="1050250" y="2624450"/>
              <a:ext cx="8550" cy="12950"/>
            </a:xfrm>
            <a:custGeom>
              <a:rect b="b" l="l" r="r" t="t"/>
              <a:pathLst>
                <a:path extrusionOk="0" h="518" w="342">
                  <a:moveTo>
                    <a:pt x="166" y="1"/>
                  </a:moveTo>
                  <a:lnTo>
                    <a:pt x="124" y="42"/>
                  </a:lnTo>
                  <a:cubicBezTo>
                    <a:pt x="42" y="84"/>
                    <a:pt x="0" y="177"/>
                    <a:pt x="42" y="259"/>
                  </a:cubicBezTo>
                  <a:cubicBezTo>
                    <a:pt x="42" y="383"/>
                    <a:pt x="124" y="476"/>
                    <a:pt x="217" y="518"/>
                  </a:cubicBezTo>
                  <a:lnTo>
                    <a:pt x="341" y="518"/>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44"/>
            <p:cNvSpPr/>
            <p:nvPr/>
          </p:nvSpPr>
          <p:spPr>
            <a:xfrm>
              <a:off x="1045850" y="2561900"/>
              <a:ext cx="7525" cy="6500"/>
            </a:xfrm>
            <a:custGeom>
              <a:rect b="b" l="l" r="r" t="t"/>
              <a:pathLst>
                <a:path extrusionOk="0" h="260" w="301">
                  <a:moveTo>
                    <a:pt x="0" y="1"/>
                  </a:moveTo>
                  <a:lnTo>
                    <a:pt x="0" y="42"/>
                  </a:lnTo>
                  <a:cubicBezTo>
                    <a:pt x="0" y="94"/>
                    <a:pt x="42" y="135"/>
                    <a:pt x="42" y="177"/>
                  </a:cubicBezTo>
                  <a:lnTo>
                    <a:pt x="83" y="218"/>
                  </a:lnTo>
                  <a:cubicBezTo>
                    <a:pt x="135" y="218"/>
                    <a:pt x="176" y="259"/>
                    <a:pt x="218" y="259"/>
                  </a:cubicBez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44"/>
            <p:cNvSpPr/>
            <p:nvPr/>
          </p:nvSpPr>
          <p:spPr>
            <a:xfrm>
              <a:off x="785300" y="2713900"/>
              <a:ext cx="7525" cy="7525"/>
            </a:xfrm>
            <a:custGeom>
              <a:rect b="b" l="l" r="r" t="t"/>
              <a:pathLst>
                <a:path extrusionOk="0" h="301" w="301">
                  <a:moveTo>
                    <a:pt x="1" y="0"/>
                  </a:moveTo>
                  <a:lnTo>
                    <a:pt x="42" y="300"/>
                  </a:lnTo>
                  <a:lnTo>
                    <a:pt x="301" y="259"/>
                  </a:lnTo>
                  <a:cubicBezTo>
                    <a:pt x="301" y="166"/>
                    <a:pt x="259" y="83"/>
                    <a:pt x="166" y="42"/>
                  </a:cubicBezTo>
                  <a:cubicBezTo>
                    <a:pt x="125" y="42"/>
                    <a:pt x="83"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44"/>
            <p:cNvSpPr/>
            <p:nvPr/>
          </p:nvSpPr>
          <p:spPr>
            <a:xfrm>
              <a:off x="779875" y="2644875"/>
              <a:ext cx="7525" cy="13975"/>
            </a:xfrm>
            <a:custGeom>
              <a:rect b="b" l="l" r="r" t="t"/>
              <a:pathLst>
                <a:path extrusionOk="0" h="559" w="301">
                  <a:moveTo>
                    <a:pt x="1" y="1"/>
                  </a:moveTo>
                  <a:lnTo>
                    <a:pt x="42" y="559"/>
                  </a:lnTo>
                  <a:lnTo>
                    <a:pt x="125" y="559"/>
                  </a:lnTo>
                  <a:cubicBezTo>
                    <a:pt x="218" y="518"/>
                    <a:pt x="259" y="476"/>
                    <a:pt x="300" y="394"/>
                  </a:cubicBezTo>
                  <a:lnTo>
                    <a:pt x="300" y="259"/>
                  </a:lnTo>
                  <a:cubicBezTo>
                    <a:pt x="300" y="176"/>
                    <a:pt x="259" y="83"/>
                    <a:pt x="176" y="42"/>
                  </a:cubicBezTo>
                  <a:cubicBezTo>
                    <a:pt x="176" y="42"/>
                    <a:pt x="125"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44"/>
            <p:cNvSpPr/>
            <p:nvPr/>
          </p:nvSpPr>
          <p:spPr>
            <a:xfrm>
              <a:off x="848900" y="2708475"/>
              <a:ext cx="13975" cy="7500"/>
            </a:xfrm>
            <a:custGeom>
              <a:rect b="b" l="l" r="r" t="t"/>
              <a:pathLst>
                <a:path extrusionOk="0" h="300" w="559">
                  <a:moveTo>
                    <a:pt x="259" y="0"/>
                  </a:moveTo>
                  <a:cubicBezTo>
                    <a:pt x="166" y="41"/>
                    <a:pt x="83" y="41"/>
                    <a:pt x="41" y="124"/>
                  </a:cubicBezTo>
                  <a:cubicBezTo>
                    <a:pt x="0" y="176"/>
                    <a:pt x="0" y="259"/>
                    <a:pt x="0" y="300"/>
                  </a:cubicBezTo>
                  <a:lnTo>
                    <a:pt x="558" y="259"/>
                  </a:lnTo>
                  <a:cubicBezTo>
                    <a:pt x="517" y="217"/>
                    <a:pt x="517" y="176"/>
                    <a:pt x="465" y="124"/>
                  </a:cubicBezTo>
                  <a:cubicBezTo>
                    <a:pt x="424" y="41"/>
                    <a:pt x="34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44"/>
            <p:cNvSpPr/>
            <p:nvPr/>
          </p:nvSpPr>
          <p:spPr>
            <a:xfrm>
              <a:off x="842425" y="2639450"/>
              <a:ext cx="15025" cy="13975"/>
            </a:xfrm>
            <a:custGeom>
              <a:rect b="b" l="l" r="r" t="t"/>
              <a:pathLst>
                <a:path extrusionOk="0" h="559" w="601">
                  <a:moveTo>
                    <a:pt x="300" y="1"/>
                  </a:moveTo>
                  <a:cubicBezTo>
                    <a:pt x="125" y="1"/>
                    <a:pt x="1" y="176"/>
                    <a:pt x="42" y="300"/>
                  </a:cubicBezTo>
                  <a:cubicBezTo>
                    <a:pt x="42" y="476"/>
                    <a:pt x="166" y="559"/>
                    <a:pt x="342" y="559"/>
                  </a:cubicBezTo>
                  <a:cubicBezTo>
                    <a:pt x="466" y="559"/>
                    <a:pt x="600" y="435"/>
                    <a:pt x="600" y="259"/>
                  </a:cubicBezTo>
                  <a:cubicBezTo>
                    <a:pt x="559" y="135"/>
                    <a:pt x="42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44"/>
            <p:cNvSpPr/>
            <p:nvPr/>
          </p:nvSpPr>
          <p:spPr>
            <a:xfrm>
              <a:off x="805725" y="2607150"/>
              <a:ext cx="13975" cy="14250"/>
            </a:xfrm>
            <a:custGeom>
              <a:rect b="b" l="l" r="r" t="t"/>
              <a:pathLst>
                <a:path extrusionOk="0" h="570" w="559">
                  <a:moveTo>
                    <a:pt x="259" y="0"/>
                  </a:moveTo>
                  <a:cubicBezTo>
                    <a:pt x="125" y="42"/>
                    <a:pt x="1" y="176"/>
                    <a:pt x="1" y="300"/>
                  </a:cubicBezTo>
                  <a:cubicBezTo>
                    <a:pt x="1" y="450"/>
                    <a:pt x="128" y="570"/>
                    <a:pt x="243" y="570"/>
                  </a:cubicBezTo>
                  <a:cubicBezTo>
                    <a:pt x="263" y="570"/>
                    <a:pt x="282" y="566"/>
                    <a:pt x="300" y="558"/>
                  </a:cubicBezTo>
                  <a:cubicBezTo>
                    <a:pt x="476" y="558"/>
                    <a:pt x="559" y="434"/>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44"/>
            <p:cNvSpPr/>
            <p:nvPr/>
          </p:nvSpPr>
          <p:spPr>
            <a:xfrm>
              <a:off x="811150" y="2677000"/>
              <a:ext cx="13975" cy="14175"/>
            </a:xfrm>
            <a:custGeom>
              <a:rect b="b" l="l" r="r" t="t"/>
              <a:pathLst>
                <a:path extrusionOk="0" h="567" w="559">
                  <a:moveTo>
                    <a:pt x="322" y="0"/>
                  </a:moveTo>
                  <a:cubicBezTo>
                    <a:pt x="302" y="0"/>
                    <a:pt x="281" y="3"/>
                    <a:pt x="259" y="8"/>
                  </a:cubicBezTo>
                  <a:cubicBezTo>
                    <a:pt x="83" y="8"/>
                    <a:pt x="1" y="142"/>
                    <a:pt x="1" y="308"/>
                  </a:cubicBezTo>
                  <a:cubicBezTo>
                    <a:pt x="1" y="442"/>
                    <a:pt x="125" y="566"/>
                    <a:pt x="300" y="566"/>
                  </a:cubicBezTo>
                  <a:cubicBezTo>
                    <a:pt x="476" y="525"/>
                    <a:pt x="559" y="401"/>
                    <a:pt x="559" y="267"/>
                  </a:cubicBezTo>
                  <a:cubicBezTo>
                    <a:pt x="559" y="114"/>
                    <a:pt x="457" y="0"/>
                    <a:pt x="32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44"/>
            <p:cNvSpPr/>
            <p:nvPr/>
          </p:nvSpPr>
          <p:spPr>
            <a:xfrm>
              <a:off x="874750" y="2602725"/>
              <a:ext cx="15000" cy="13425"/>
            </a:xfrm>
            <a:custGeom>
              <a:rect b="b" l="l" r="r" t="t"/>
              <a:pathLst>
                <a:path extrusionOk="0" h="537" w="600">
                  <a:moveTo>
                    <a:pt x="329" y="1"/>
                  </a:moveTo>
                  <a:cubicBezTo>
                    <a:pt x="307" y="1"/>
                    <a:pt x="283" y="4"/>
                    <a:pt x="258" y="12"/>
                  </a:cubicBezTo>
                  <a:cubicBezTo>
                    <a:pt x="124" y="12"/>
                    <a:pt x="0" y="136"/>
                    <a:pt x="0" y="270"/>
                  </a:cubicBezTo>
                  <a:cubicBezTo>
                    <a:pt x="36" y="415"/>
                    <a:pt x="136" y="536"/>
                    <a:pt x="250" y="536"/>
                  </a:cubicBezTo>
                  <a:cubicBezTo>
                    <a:pt x="267" y="536"/>
                    <a:pt x="283" y="534"/>
                    <a:pt x="300" y="529"/>
                  </a:cubicBezTo>
                  <a:cubicBezTo>
                    <a:pt x="465" y="529"/>
                    <a:pt x="600" y="394"/>
                    <a:pt x="558" y="270"/>
                  </a:cubicBezTo>
                  <a:cubicBezTo>
                    <a:pt x="558" y="120"/>
                    <a:pt x="461" y="1"/>
                    <a:pt x="32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44"/>
            <p:cNvSpPr/>
            <p:nvPr/>
          </p:nvSpPr>
          <p:spPr>
            <a:xfrm>
              <a:off x="879900" y="2671750"/>
              <a:ext cx="14250" cy="14000"/>
            </a:xfrm>
            <a:custGeom>
              <a:rect b="b" l="l" r="r" t="t"/>
              <a:pathLst>
                <a:path extrusionOk="0" h="560" w="570">
                  <a:moveTo>
                    <a:pt x="259" y="1"/>
                  </a:moveTo>
                  <a:cubicBezTo>
                    <a:pt x="135" y="1"/>
                    <a:pt x="1" y="135"/>
                    <a:pt x="1" y="301"/>
                  </a:cubicBezTo>
                  <a:cubicBezTo>
                    <a:pt x="52" y="435"/>
                    <a:pt x="177" y="559"/>
                    <a:pt x="311" y="559"/>
                  </a:cubicBezTo>
                  <a:cubicBezTo>
                    <a:pt x="476" y="518"/>
                    <a:pt x="569" y="394"/>
                    <a:pt x="569" y="259"/>
                  </a:cubicBezTo>
                  <a:cubicBezTo>
                    <a:pt x="56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44"/>
            <p:cNvSpPr/>
            <p:nvPr/>
          </p:nvSpPr>
          <p:spPr>
            <a:xfrm>
              <a:off x="775475" y="2582325"/>
              <a:ext cx="7525" cy="7775"/>
            </a:xfrm>
            <a:custGeom>
              <a:rect b="b" l="l" r="r" t="t"/>
              <a:pathLst>
                <a:path extrusionOk="0" h="311" w="301">
                  <a:moveTo>
                    <a:pt x="1" y="1"/>
                  </a:moveTo>
                  <a:lnTo>
                    <a:pt x="42" y="311"/>
                  </a:lnTo>
                  <a:cubicBezTo>
                    <a:pt x="177" y="259"/>
                    <a:pt x="301"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44"/>
            <p:cNvSpPr/>
            <p:nvPr/>
          </p:nvSpPr>
          <p:spPr>
            <a:xfrm>
              <a:off x="838025" y="2577150"/>
              <a:ext cx="14000" cy="7525"/>
            </a:xfrm>
            <a:custGeom>
              <a:rect b="b" l="l" r="r" t="t"/>
              <a:pathLst>
                <a:path extrusionOk="0" h="301" w="560">
                  <a:moveTo>
                    <a:pt x="559" y="1"/>
                  </a:moveTo>
                  <a:lnTo>
                    <a:pt x="1" y="42"/>
                  </a:lnTo>
                  <a:lnTo>
                    <a:pt x="1" y="84"/>
                  </a:lnTo>
                  <a:cubicBezTo>
                    <a:pt x="42" y="208"/>
                    <a:pt x="177" y="301"/>
                    <a:pt x="301" y="301"/>
                  </a:cubicBezTo>
                  <a:cubicBezTo>
                    <a:pt x="435" y="259"/>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44"/>
            <p:cNvSpPr/>
            <p:nvPr/>
          </p:nvSpPr>
          <p:spPr>
            <a:xfrm>
              <a:off x="917650" y="2704075"/>
              <a:ext cx="6475" cy="6475"/>
            </a:xfrm>
            <a:custGeom>
              <a:rect b="b" l="l" r="r" t="t"/>
              <a:pathLst>
                <a:path extrusionOk="0" h="259" w="259">
                  <a:moveTo>
                    <a:pt x="217" y="0"/>
                  </a:moveTo>
                  <a:cubicBezTo>
                    <a:pt x="93" y="0"/>
                    <a:pt x="0" y="135"/>
                    <a:pt x="0" y="217"/>
                  </a:cubicBezTo>
                  <a:lnTo>
                    <a:pt x="0" y="259"/>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44"/>
            <p:cNvSpPr/>
            <p:nvPr/>
          </p:nvSpPr>
          <p:spPr>
            <a:xfrm>
              <a:off x="912225" y="2634025"/>
              <a:ext cx="7775" cy="14250"/>
            </a:xfrm>
            <a:custGeom>
              <a:rect b="b" l="l" r="r" t="t"/>
              <a:pathLst>
                <a:path extrusionOk="0" h="570" w="311">
                  <a:moveTo>
                    <a:pt x="259" y="0"/>
                  </a:moveTo>
                  <a:cubicBezTo>
                    <a:pt x="217" y="0"/>
                    <a:pt x="135" y="52"/>
                    <a:pt x="93" y="93"/>
                  </a:cubicBezTo>
                  <a:cubicBezTo>
                    <a:pt x="52" y="135"/>
                    <a:pt x="0" y="218"/>
                    <a:pt x="0" y="311"/>
                  </a:cubicBezTo>
                  <a:cubicBezTo>
                    <a:pt x="0" y="435"/>
                    <a:pt x="93" y="517"/>
                    <a:pt x="176" y="569"/>
                  </a:cubicBezTo>
                  <a:lnTo>
                    <a:pt x="310" y="56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44"/>
            <p:cNvSpPr/>
            <p:nvPr/>
          </p:nvSpPr>
          <p:spPr>
            <a:xfrm>
              <a:off x="907050" y="2571725"/>
              <a:ext cx="7525" cy="7525"/>
            </a:xfrm>
            <a:custGeom>
              <a:rect b="b" l="l" r="r" t="t"/>
              <a:pathLst>
                <a:path extrusionOk="0" h="301" w="301">
                  <a:moveTo>
                    <a:pt x="300" y="1"/>
                  </a:moveTo>
                  <a:lnTo>
                    <a:pt x="0" y="42"/>
                  </a:lnTo>
                  <a:lnTo>
                    <a:pt x="0" y="83"/>
                  </a:lnTo>
                  <a:cubicBezTo>
                    <a:pt x="42" y="125"/>
                    <a:pt x="42" y="166"/>
                    <a:pt x="83" y="166"/>
                  </a:cubicBezTo>
                  <a:lnTo>
                    <a:pt x="83" y="218"/>
                  </a:lnTo>
                  <a:cubicBezTo>
                    <a:pt x="124" y="259"/>
                    <a:pt x="166" y="301"/>
                    <a:pt x="259" y="301"/>
                  </a:cubicBezTo>
                  <a:lnTo>
                    <a:pt x="300" y="301"/>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44"/>
            <p:cNvSpPr/>
            <p:nvPr/>
          </p:nvSpPr>
          <p:spPr>
            <a:xfrm>
              <a:off x="647275" y="2724500"/>
              <a:ext cx="7775" cy="7775"/>
            </a:xfrm>
            <a:custGeom>
              <a:rect b="b" l="l" r="r" t="t"/>
              <a:pathLst>
                <a:path extrusionOk="0" h="311" w="311">
                  <a:moveTo>
                    <a:pt x="1" y="0"/>
                  </a:moveTo>
                  <a:lnTo>
                    <a:pt x="1" y="310"/>
                  </a:lnTo>
                  <a:lnTo>
                    <a:pt x="311" y="259"/>
                  </a:lnTo>
                  <a:cubicBezTo>
                    <a:pt x="259" y="134"/>
                    <a:pt x="176" y="52"/>
                    <a:pt x="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44"/>
            <p:cNvSpPr/>
            <p:nvPr/>
          </p:nvSpPr>
          <p:spPr>
            <a:xfrm>
              <a:off x="642100" y="2655725"/>
              <a:ext cx="7525" cy="14000"/>
            </a:xfrm>
            <a:custGeom>
              <a:rect b="b" l="l" r="r" t="t"/>
              <a:pathLst>
                <a:path extrusionOk="0" h="560" w="301">
                  <a:moveTo>
                    <a:pt x="1" y="1"/>
                  </a:moveTo>
                  <a:lnTo>
                    <a:pt x="42" y="559"/>
                  </a:lnTo>
                  <a:cubicBezTo>
                    <a:pt x="42" y="559"/>
                    <a:pt x="84" y="559"/>
                    <a:pt x="84" y="518"/>
                  </a:cubicBezTo>
                  <a:cubicBezTo>
                    <a:pt x="166" y="518"/>
                    <a:pt x="259" y="425"/>
                    <a:pt x="259" y="342"/>
                  </a:cubicBezTo>
                  <a:cubicBezTo>
                    <a:pt x="301" y="342"/>
                    <a:pt x="301" y="301"/>
                    <a:pt x="301" y="259"/>
                  </a:cubicBezTo>
                  <a:cubicBezTo>
                    <a:pt x="301" y="166"/>
                    <a:pt x="208" y="84"/>
                    <a:pt x="166" y="42"/>
                  </a:cubicBezTo>
                  <a:cubicBezTo>
                    <a:pt x="125" y="1"/>
                    <a:pt x="125" y="1"/>
                    <a:pt x="8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44"/>
            <p:cNvSpPr/>
            <p:nvPr/>
          </p:nvSpPr>
          <p:spPr>
            <a:xfrm>
              <a:off x="709825" y="2719325"/>
              <a:ext cx="14000" cy="7525"/>
            </a:xfrm>
            <a:custGeom>
              <a:rect b="b" l="l" r="r" t="t"/>
              <a:pathLst>
                <a:path extrusionOk="0" h="301" w="560">
                  <a:moveTo>
                    <a:pt x="259" y="0"/>
                  </a:moveTo>
                  <a:cubicBezTo>
                    <a:pt x="218" y="0"/>
                    <a:pt x="135" y="42"/>
                    <a:pt x="135" y="83"/>
                  </a:cubicBezTo>
                  <a:cubicBezTo>
                    <a:pt x="83" y="83"/>
                    <a:pt x="42" y="124"/>
                    <a:pt x="1" y="207"/>
                  </a:cubicBezTo>
                  <a:lnTo>
                    <a:pt x="1" y="300"/>
                  </a:lnTo>
                  <a:lnTo>
                    <a:pt x="559" y="259"/>
                  </a:lnTo>
                  <a:cubicBezTo>
                    <a:pt x="55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44"/>
            <p:cNvSpPr/>
            <p:nvPr/>
          </p:nvSpPr>
          <p:spPr>
            <a:xfrm>
              <a:off x="704400" y="2650300"/>
              <a:ext cx="13975" cy="14000"/>
            </a:xfrm>
            <a:custGeom>
              <a:rect b="b" l="l" r="r" t="t"/>
              <a:pathLst>
                <a:path extrusionOk="0" h="560" w="559">
                  <a:moveTo>
                    <a:pt x="259" y="1"/>
                  </a:moveTo>
                  <a:cubicBezTo>
                    <a:pt x="135" y="1"/>
                    <a:pt x="1" y="125"/>
                    <a:pt x="1" y="301"/>
                  </a:cubicBezTo>
                  <a:cubicBezTo>
                    <a:pt x="1" y="435"/>
                    <a:pt x="176" y="559"/>
                    <a:pt x="300" y="559"/>
                  </a:cubicBezTo>
                  <a:cubicBezTo>
                    <a:pt x="476" y="559"/>
                    <a:pt x="559" y="383"/>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44"/>
            <p:cNvSpPr/>
            <p:nvPr/>
          </p:nvSpPr>
          <p:spPr>
            <a:xfrm>
              <a:off x="666675" y="2618000"/>
              <a:ext cx="15275" cy="13975"/>
            </a:xfrm>
            <a:custGeom>
              <a:rect b="b" l="l" r="r" t="t"/>
              <a:pathLst>
                <a:path extrusionOk="0" h="559" w="611">
                  <a:moveTo>
                    <a:pt x="310" y="0"/>
                  </a:moveTo>
                  <a:cubicBezTo>
                    <a:pt x="135" y="42"/>
                    <a:pt x="0" y="176"/>
                    <a:pt x="52" y="300"/>
                  </a:cubicBezTo>
                  <a:cubicBezTo>
                    <a:pt x="52" y="476"/>
                    <a:pt x="176" y="559"/>
                    <a:pt x="352" y="559"/>
                  </a:cubicBezTo>
                  <a:cubicBezTo>
                    <a:pt x="476" y="559"/>
                    <a:pt x="610" y="435"/>
                    <a:pt x="569" y="259"/>
                  </a:cubicBezTo>
                  <a:cubicBezTo>
                    <a:pt x="569" y="124"/>
                    <a:pt x="434" y="0"/>
                    <a:pt x="31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44"/>
            <p:cNvSpPr/>
            <p:nvPr/>
          </p:nvSpPr>
          <p:spPr>
            <a:xfrm>
              <a:off x="672100" y="2687850"/>
              <a:ext cx="15275" cy="13325"/>
            </a:xfrm>
            <a:custGeom>
              <a:rect b="b" l="l" r="r" t="t"/>
              <a:pathLst>
                <a:path extrusionOk="0" h="533" w="611">
                  <a:moveTo>
                    <a:pt x="326" y="0"/>
                  </a:moveTo>
                  <a:cubicBezTo>
                    <a:pt x="305" y="0"/>
                    <a:pt x="282" y="3"/>
                    <a:pt x="259" y="8"/>
                  </a:cubicBezTo>
                  <a:cubicBezTo>
                    <a:pt x="135" y="8"/>
                    <a:pt x="0" y="132"/>
                    <a:pt x="42" y="267"/>
                  </a:cubicBezTo>
                  <a:cubicBezTo>
                    <a:pt x="42" y="412"/>
                    <a:pt x="145" y="533"/>
                    <a:pt x="254" y="533"/>
                  </a:cubicBezTo>
                  <a:cubicBezTo>
                    <a:pt x="269" y="533"/>
                    <a:pt x="285" y="530"/>
                    <a:pt x="300" y="525"/>
                  </a:cubicBezTo>
                  <a:cubicBezTo>
                    <a:pt x="476" y="525"/>
                    <a:pt x="610" y="391"/>
                    <a:pt x="559" y="225"/>
                  </a:cubicBezTo>
                  <a:cubicBezTo>
                    <a:pt x="559" y="109"/>
                    <a:pt x="465"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44"/>
            <p:cNvSpPr/>
            <p:nvPr/>
          </p:nvSpPr>
          <p:spPr>
            <a:xfrm>
              <a:off x="736700" y="2612575"/>
              <a:ext cx="14000" cy="13975"/>
            </a:xfrm>
            <a:custGeom>
              <a:rect b="b" l="l" r="r" t="t"/>
              <a:pathLst>
                <a:path extrusionOk="0" h="559" w="560">
                  <a:moveTo>
                    <a:pt x="259" y="0"/>
                  </a:moveTo>
                  <a:cubicBezTo>
                    <a:pt x="94" y="42"/>
                    <a:pt x="1" y="176"/>
                    <a:pt x="1" y="300"/>
                  </a:cubicBezTo>
                  <a:cubicBezTo>
                    <a:pt x="1" y="476"/>
                    <a:pt x="135" y="559"/>
                    <a:pt x="301" y="559"/>
                  </a:cubicBezTo>
                  <a:cubicBezTo>
                    <a:pt x="435" y="559"/>
                    <a:pt x="559" y="435"/>
                    <a:pt x="559" y="259"/>
                  </a:cubicBezTo>
                  <a:cubicBezTo>
                    <a:pt x="518" y="135"/>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44"/>
            <p:cNvSpPr/>
            <p:nvPr/>
          </p:nvSpPr>
          <p:spPr>
            <a:xfrm>
              <a:off x="742150" y="2682425"/>
              <a:ext cx="13975" cy="13350"/>
            </a:xfrm>
            <a:custGeom>
              <a:rect b="b" l="l" r="r" t="t"/>
              <a:pathLst>
                <a:path extrusionOk="0" h="534" w="559">
                  <a:moveTo>
                    <a:pt x="311" y="0"/>
                  </a:moveTo>
                  <a:cubicBezTo>
                    <a:pt x="294" y="0"/>
                    <a:pt x="276" y="3"/>
                    <a:pt x="259" y="8"/>
                  </a:cubicBezTo>
                  <a:cubicBezTo>
                    <a:pt x="83" y="8"/>
                    <a:pt x="0" y="132"/>
                    <a:pt x="0" y="308"/>
                  </a:cubicBezTo>
                  <a:cubicBezTo>
                    <a:pt x="0" y="424"/>
                    <a:pt x="101" y="533"/>
                    <a:pt x="236" y="533"/>
                  </a:cubicBezTo>
                  <a:cubicBezTo>
                    <a:pt x="256" y="533"/>
                    <a:pt x="278" y="531"/>
                    <a:pt x="300" y="525"/>
                  </a:cubicBezTo>
                  <a:cubicBezTo>
                    <a:pt x="434" y="525"/>
                    <a:pt x="558" y="391"/>
                    <a:pt x="558" y="267"/>
                  </a:cubicBezTo>
                  <a:cubicBezTo>
                    <a:pt x="522" y="114"/>
                    <a:pt x="424"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44"/>
            <p:cNvSpPr/>
            <p:nvPr/>
          </p:nvSpPr>
          <p:spPr>
            <a:xfrm>
              <a:off x="636675" y="2592150"/>
              <a:ext cx="7525" cy="7525"/>
            </a:xfrm>
            <a:custGeom>
              <a:rect b="b" l="l" r="r" t="t"/>
              <a:pathLst>
                <a:path extrusionOk="0" h="301" w="301">
                  <a:moveTo>
                    <a:pt x="301" y="1"/>
                  </a:moveTo>
                  <a:lnTo>
                    <a:pt x="1" y="42"/>
                  </a:lnTo>
                  <a:lnTo>
                    <a:pt x="42" y="300"/>
                  </a:lnTo>
                  <a:cubicBezTo>
                    <a:pt x="218" y="300"/>
                    <a:pt x="301" y="176"/>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44"/>
            <p:cNvSpPr/>
            <p:nvPr/>
          </p:nvSpPr>
          <p:spPr>
            <a:xfrm>
              <a:off x="698975" y="2587750"/>
              <a:ext cx="14250" cy="7525"/>
            </a:xfrm>
            <a:custGeom>
              <a:rect b="b" l="l" r="r" t="t"/>
              <a:pathLst>
                <a:path extrusionOk="0" h="301" w="570">
                  <a:moveTo>
                    <a:pt x="569" y="1"/>
                  </a:moveTo>
                  <a:lnTo>
                    <a:pt x="0" y="42"/>
                  </a:lnTo>
                  <a:cubicBezTo>
                    <a:pt x="52" y="177"/>
                    <a:pt x="176" y="301"/>
                    <a:pt x="311" y="301"/>
                  </a:cubicBezTo>
                  <a:cubicBezTo>
                    <a:pt x="476" y="259"/>
                    <a:pt x="569" y="135"/>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44"/>
            <p:cNvSpPr/>
            <p:nvPr/>
          </p:nvSpPr>
          <p:spPr>
            <a:xfrm>
              <a:off x="778850" y="2713900"/>
              <a:ext cx="7525" cy="7525"/>
            </a:xfrm>
            <a:custGeom>
              <a:rect b="b" l="l" r="r" t="t"/>
              <a:pathLst>
                <a:path extrusionOk="0" h="301" w="301">
                  <a:moveTo>
                    <a:pt x="259" y="0"/>
                  </a:moveTo>
                  <a:cubicBezTo>
                    <a:pt x="259" y="0"/>
                    <a:pt x="217" y="0"/>
                    <a:pt x="217" y="42"/>
                  </a:cubicBezTo>
                  <a:cubicBezTo>
                    <a:pt x="83" y="42"/>
                    <a:pt x="0" y="166"/>
                    <a:pt x="0" y="300"/>
                  </a:cubicBez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44"/>
            <p:cNvSpPr/>
            <p:nvPr/>
          </p:nvSpPr>
          <p:spPr>
            <a:xfrm>
              <a:off x="773425" y="2644875"/>
              <a:ext cx="7500" cy="13975"/>
            </a:xfrm>
            <a:custGeom>
              <a:rect b="b" l="l" r="r" t="t"/>
              <a:pathLst>
                <a:path extrusionOk="0" h="559" w="300">
                  <a:moveTo>
                    <a:pt x="259" y="1"/>
                  </a:moveTo>
                  <a:cubicBezTo>
                    <a:pt x="217" y="1"/>
                    <a:pt x="176" y="42"/>
                    <a:pt x="124" y="42"/>
                  </a:cubicBezTo>
                  <a:cubicBezTo>
                    <a:pt x="41" y="135"/>
                    <a:pt x="0" y="218"/>
                    <a:pt x="0" y="300"/>
                  </a:cubicBezTo>
                  <a:cubicBezTo>
                    <a:pt x="41" y="43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44"/>
            <p:cNvSpPr/>
            <p:nvPr/>
          </p:nvSpPr>
          <p:spPr>
            <a:xfrm>
              <a:off x="769025" y="2582325"/>
              <a:ext cx="7525" cy="7775"/>
            </a:xfrm>
            <a:custGeom>
              <a:rect b="b" l="l" r="r" t="t"/>
              <a:pathLst>
                <a:path extrusionOk="0" h="311" w="301">
                  <a:moveTo>
                    <a:pt x="259" y="1"/>
                  </a:moveTo>
                  <a:lnTo>
                    <a:pt x="0" y="52"/>
                  </a:lnTo>
                  <a:cubicBezTo>
                    <a:pt x="0" y="176"/>
                    <a:pt x="93" y="259"/>
                    <a:pt x="217" y="311"/>
                  </a:cubicBezTo>
                  <a:lnTo>
                    <a:pt x="300" y="31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44"/>
            <p:cNvSpPr/>
            <p:nvPr/>
          </p:nvSpPr>
          <p:spPr>
            <a:xfrm>
              <a:off x="508475" y="2735350"/>
              <a:ext cx="7525" cy="6475"/>
            </a:xfrm>
            <a:custGeom>
              <a:rect b="b" l="l" r="r" t="t"/>
              <a:pathLst>
                <a:path extrusionOk="0" h="259" w="301">
                  <a:moveTo>
                    <a:pt x="1" y="0"/>
                  </a:moveTo>
                  <a:lnTo>
                    <a:pt x="42" y="259"/>
                  </a:lnTo>
                  <a:lnTo>
                    <a:pt x="300" y="259"/>
                  </a:lnTo>
                  <a:cubicBezTo>
                    <a:pt x="300" y="176"/>
                    <a:pt x="259" y="83"/>
                    <a:pt x="176" y="42"/>
                  </a:cubicBezTo>
                  <a:cubicBezTo>
                    <a:pt x="125" y="0"/>
                    <a:pt x="83"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44"/>
            <p:cNvSpPr/>
            <p:nvPr/>
          </p:nvSpPr>
          <p:spPr>
            <a:xfrm>
              <a:off x="503050" y="2666325"/>
              <a:ext cx="7525" cy="12950"/>
            </a:xfrm>
            <a:custGeom>
              <a:rect b="b" l="l" r="r" t="t"/>
              <a:pathLst>
                <a:path extrusionOk="0" h="518" w="301">
                  <a:moveTo>
                    <a:pt x="1" y="1"/>
                  </a:moveTo>
                  <a:lnTo>
                    <a:pt x="42" y="518"/>
                  </a:lnTo>
                  <a:lnTo>
                    <a:pt x="135" y="518"/>
                  </a:lnTo>
                  <a:cubicBezTo>
                    <a:pt x="218" y="476"/>
                    <a:pt x="300" y="394"/>
                    <a:pt x="300" y="259"/>
                  </a:cubicBezTo>
                  <a:cubicBezTo>
                    <a:pt x="300" y="135"/>
                    <a:pt x="259" y="52"/>
                    <a:pt x="17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44"/>
            <p:cNvSpPr/>
            <p:nvPr/>
          </p:nvSpPr>
          <p:spPr>
            <a:xfrm>
              <a:off x="571025" y="2729925"/>
              <a:ext cx="13975" cy="7525"/>
            </a:xfrm>
            <a:custGeom>
              <a:rect b="b" l="l" r="r" t="t"/>
              <a:pathLst>
                <a:path extrusionOk="0" h="301" w="559">
                  <a:moveTo>
                    <a:pt x="259" y="0"/>
                  </a:moveTo>
                  <a:cubicBezTo>
                    <a:pt x="207" y="0"/>
                    <a:pt x="125" y="42"/>
                    <a:pt x="83" y="93"/>
                  </a:cubicBezTo>
                  <a:cubicBezTo>
                    <a:pt x="42" y="135"/>
                    <a:pt x="1" y="217"/>
                    <a:pt x="42" y="300"/>
                  </a:cubicBezTo>
                  <a:lnTo>
                    <a:pt x="559" y="259"/>
                  </a:lnTo>
                  <a:cubicBezTo>
                    <a:pt x="559" y="217"/>
                    <a:pt x="559" y="135"/>
                    <a:pt x="518" y="93"/>
                  </a:cubicBezTo>
                  <a:cubicBezTo>
                    <a:pt x="466" y="42"/>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44"/>
            <p:cNvSpPr/>
            <p:nvPr/>
          </p:nvSpPr>
          <p:spPr>
            <a:xfrm>
              <a:off x="565600" y="2660875"/>
              <a:ext cx="15025" cy="14275"/>
            </a:xfrm>
            <a:custGeom>
              <a:rect b="b" l="l" r="r" t="t"/>
              <a:pathLst>
                <a:path extrusionOk="0" h="571" w="601">
                  <a:moveTo>
                    <a:pt x="356" y="1"/>
                  </a:moveTo>
                  <a:cubicBezTo>
                    <a:pt x="337" y="1"/>
                    <a:pt x="319" y="4"/>
                    <a:pt x="300" y="12"/>
                  </a:cubicBezTo>
                  <a:cubicBezTo>
                    <a:pt x="125" y="12"/>
                    <a:pt x="1" y="136"/>
                    <a:pt x="42" y="312"/>
                  </a:cubicBezTo>
                  <a:cubicBezTo>
                    <a:pt x="42" y="436"/>
                    <a:pt x="166" y="570"/>
                    <a:pt x="342" y="570"/>
                  </a:cubicBezTo>
                  <a:cubicBezTo>
                    <a:pt x="476" y="529"/>
                    <a:pt x="600" y="395"/>
                    <a:pt x="600" y="270"/>
                  </a:cubicBezTo>
                  <a:cubicBezTo>
                    <a:pt x="565" y="121"/>
                    <a:pt x="462" y="1"/>
                    <a:pt x="35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44"/>
            <p:cNvSpPr/>
            <p:nvPr/>
          </p:nvSpPr>
          <p:spPr>
            <a:xfrm>
              <a:off x="528900" y="2628850"/>
              <a:ext cx="13975" cy="13975"/>
            </a:xfrm>
            <a:custGeom>
              <a:rect b="b" l="l" r="r" t="t"/>
              <a:pathLst>
                <a:path extrusionOk="0" h="559" w="559">
                  <a:moveTo>
                    <a:pt x="259" y="1"/>
                  </a:moveTo>
                  <a:cubicBezTo>
                    <a:pt x="83" y="1"/>
                    <a:pt x="0" y="125"/>
                    <a:pt x="0" y="300"/>
                  </a:cubicBezTo>
                  <a:cubicBezTo>
                    <a:pt x="0" y="425"/>
                    <a:pt x="135" y="559"/>
                    <a:pt x="300" y="559"/>
                  </a:cubicBezTo>
                  <a:cubicBezTo>
                    <a:pt x="476" y="559"/>
                    <a:pt x="559" y="425"/>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44"/>
            <p:cNvSpPr/>
            <p:nvPr/>
          </p:nvSpPr>
          <p:spPr>
            <a:xfrm>
              <a:off x="534325" y="2697600"/>
              <a:ext cx="13975" cy="14000"/>
            </a:xfrm>
            <a:custGeom>
              <a:rect b="b" l="l" r="r" t="t"/>
              <a:pathLst>
                <a:path extrusionOk="0" h="560" w="559">
                  <a:moveTo>
                    <a:pt x="259" y="1"/>
                  </a:moveTo>
                  <a:cubicBezTo>
                    <a:pt x="83" y="42"/>
                    <a:pt x="1" y="177"/>
                    <a:pt x="1" y="301"/>
                  </a:cubicBezTo>
                  <a:cubicBezTo>
                    <a:pt x="1" y="476"/>
                    <a:pt x="125" y="559"/>
                    <a:pt x="300" y="559"/>
                  </a:cubicBezTo>
                  <a:cubicBezTo>
                    <a:pt x="435" y="559"/>
                    <a:pt x="559" y="435"/>
                    <a:pt x="559" y="259"/>
                  </a:cubicBezTo>
                  <a:cubicBezTo>
                    <a:pt x="559" y="13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44"/>
            <p:cNvSpPr/>
            <p:nvPr/>
          </p:nvSpPr>
          <p:spPr>
            <a:xfrm>
              <a:off x="597900" y="2623425"/>
              <a:ext cx="14000" cy="13975"/>
            </a:xfrm>
            <a:custGeom>
              <a:rect b="b" l="l" r="r" t="t"/>
              <a:pathLst>
                <a:path extrusionOk="0" h="559" w="560">
                  <a:moveTo>
                    <a:pt x="259" y="1"/>
                  </a:moveTo>
                  <a:cubicBezTo>
                    <a:pt x="125" y="1"/>
                    <a:pt x="1" y="125"/>
                    <a:pt x="1" y="300"/>
                  </a:cubicBezTo>
                  <a:cubicBezTo>
                    <a:pt x="42" y="476"/>
                    <a:pt x="166" y="559"/>
                    <a:pt x="301" y="559"/>
                  </a:cubicBezTo>
                  <a:cubicBezTo>
                    <a:pt x="477" y="559"/>
                    <a:pt x="559" y="424"/>
                    <a:pt x="559" y="259"/>
                  </a:cubicBezTo>
                  <a:cubicBezTo>
                    <a:pt x="559" y="125"/>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44"/>
            <p:cNvSpPr/>
            <p:nvPr/>
          </p:nvSpPr>
          <p:spPr>
            <a:xfrm>
              <a:off x="603350" y="2692175"/>
              <a:ext cx="13975" cy="14425"/>
            </a:xfrm>
            <a:custGeom>
              <a:rect b="b" l="l" r="r" t="t"/>
              <a:pathLst>
                <a:path extrusionOk="0" h="577" w="559">
                  <a:moveTo>
                    <a:pt x="259" y="1"/>
                  </a:moveTo>
                  <a:cubicBezTo>
                    <a:pt x="124" y="52"/>
                    <a:pt x="0" y="176"/>
                    <a:pt x="0" y="311"/>
                  </a:cubicBezTo>
                  <a:cubicBezTo>
                    <a:pt x="0" y="456"/>
                    <a:pt x="127" y="577"/>
                    <a:pt x="249" y="577"/>
                  </a:cubicBezTo>
                  <a:cubicBezTo>
                    <a:pt x="266" y="577"/>
                    <a:pt x="283" y="574"/>
                    <a:pt x="300" y="569"/>
                  </a:cubicBezTo>
                  <a:cubicBezTo>
                    <a:pt x="465" y="569"/>
                    <a:pt x="558" y="435"/>
                    <a:pt x="558" y="259"/>
                  </a:cubicBezTo>
                  <a:cubicBezTo>
                    <a:pt x="558" y="13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44"/>
            <p:cNvSpPr/>
            <p:nvPr/>
          </p:nvSpPr>
          <p:spPr>
            <a:xfrm>
              <a:off x="498650" y="2603000"/>
              <a:ext cx="7775" cy="7525"/>
            </a:xfrm>
            <a:custGeom>
              <a:rect b="b" l="l" r="r" t="t"/>
              <a:pathLst>
                <a:path extrusionOk="0" h="301" w="311">
                  <a:moveTo>
                    <a:pt x="259" y="1"/>
                  </a:moveTo>
                  <a:lnTo>
                    <a:pt x="1" y="42"/>
                  </a:lnTo>
                  <a:lnTo>
                    <a:pt x="1" y="301"/>
                  </a:lnTo>
                  <a:cubicBezTo>
                    <a:pt x="177" y="301"/>
                    <a:pt x="311" y="166"/>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44"/>
            <p:cNvSpPr/>
            <p:nvPr/>
          </p:nvSpPr>
          <p:spPr>
            <a:xfrm>
              <a:off x="561200" y="2597575"/>
              <a:ext cx="14000" cy="7800"/>
            </a:xfrm>
            <a:custGeom>
              <a:rect b="b" l="l" r="r" t="t"/>
              <a:pathLst>
                <a:path extrusionOk="0" h="312" w="560">
                  <a:moveTo>
                    <a:pt x="559" y="1"/>
                  </a:moveTo>
                  <a:lnTo>
                    <a:pt x="1" y="42"/>
                  </a:lnTo>
                  <a:lnTo>
                    <a:pt x="1" y="125"/>
                  </a:lnTo>
                  <a:cubicBezTo>
                    <a:pt x="35" y="235"/>
                    <a:pt x="132" y="311"/>
                    <a:pt x="235" y="311"/>
                  </a:cubicBezTo>
                  <a:cubicBezTo>
                    <a:pt x="257" y="311"/>
                    <a:pt x="279" y="308"/>
                    <a:pt x="301" y="300"/>
                  </a:cubicBezTo>
                  <a:cubicBezTo>
                    <a:pt x="435" y="300"/>
                    <a:pt x="559" y="16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44"/>
            <p:cNvSpPr/>
            <p:nvPr/>
          </p:nvSpPr>
          <p:spPr>
            <a:xfrm>
              <a:off x="640825" y="2724500"/>
              <a:ext cx="6475" cy="7775"/>
            </a:xfrm>
            <a:custGeom>
              <a:rect b="b" l="l" r="r" t="t"/>
              <a:pathLst>
                <a:path extrusionOk="0" h="311" w="259">
                  <a:moveTo>
                    <a:pt x="176" y="0"/>
                  </a:moveTo>
                  <a:cubicBezTo>
                    <a:pt x="93" y="52"/>
                    <a:pt x="0" y="134"/>
                    <a:pt x="0" y="259"/>
                  </a:cubicBezTo>
                  <a:lnTo>
                    <a:pt x="0" y="310"/>
                  </a:lnTo>
                  <a:lnTo>
                    <a:pt x="259" y="31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44"/>
            <p:cNvSpPr/>
            <p:nvPr/>
          </p:nvSpPr>
          <p:spPr>
            <a:xfrm>
              <a:off x="635650" y="2655725"/>
              <a:ext cx="7525" cy="14000"/>
            </a:xfrm>
            <a:custGeom>
              <a:rect b="b" l="l" r="r" t="t"/>
              <a:pathLst>
                <a:path extrusionOk="0" h="560" w="301">
                  <a:moveTo>
                    <a:pt x="259" y="1"/>
                  </a:moveTo>
                  <a:cubicBezTo>
                    <a:pt x="207" y="1"/>
                    <a:pt x="124" y="1"/>
                    <a:pt x="83" y="42"/>
                  </a:cubicBezTo>
                  <a:cubicBezTo>
                    <a:pt x="42" y="84"/>
                    <a:pt x="0" y="218"/>
                    <a:pt x="0" y="301"/>
                  </a:cubicBezTo>
                  <a:cubicBezTo>
                    <a:pt x="0" y="383"/>
                    <a:pt x="83" y="518"/>
                    <a:pt x="166" y="518"/>
                  </a:cubicBezTo>
                  <a:cubicBezTo>
                    <a:pt x="20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44"/>
            <p:cNvSpPr/>
            <p:nvPr/>
          </p:nvSpPr>
          <p:spPr>
            <a:xfrm>
              <a:off x="630225" y="2593175"/>
              <a:ext cx="7525" cy="6500"/>
            </a:xfrm>
            <a:custGeom>
              <a:rect b="b" l="l" r="r" t="t"/>
              <a:pathLst>
                <a:path extrusionOk="0" h="260" w="301">
                  <a:moveTo>
                    <a:pt x="0" y="1"/>
                  </a:moveTo>
                  <a:lnTo>
                    <a:pt x="0" y="84"/>
                  </a:lnTo>
                  <a:cubicBezTo>
                    <a:pt x="42" y="177"/>
                    <a:pt x="124" y="259"/>
                    <a:pt x="259" y="259"/>
                  </a:cubicBez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44"/>
            <p:cNvSpPr/>
            <p:nvPr/>
          </p:nvSpPr>
          <p:spPr>
            <a:xfrm>
              <a:off x="370700" y="2746200"/>
              <a:ext cx="7525" cy="6500"/>
            </a:xfrm>
            <a:custGeom>
              <a:rect b="b" l="l" r="r" t="t"/>
              <a:pathLst>
                <a:path extrusionOk="0" h="260" w="301">
                  <a:moveTo>
                    <a:pt x="1" y="1"/>
                  </a:moveTo>
                  <a:lnTo>
                    <a:pt x="1" y="259"/>
                  </a:lnTo>
                  <a:lnTo>
                    <a:pt x="301" y="259"/>
                  </a:lnTo>
                  <a:cubicBezTo>
                    <a:pt x="259" y="83"/>
                    <a:pt x="166"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44"/>
            <p:cNvSpPr/>
            <p:nvPr/>
          </p:nvSpPr>
          <p:spPr>
            <a:xfrm>
              <a:off x="365275" y="2676150"/>
              <a:ext cx="7525" cy="13975"/>
            </a:xfrm>
            <a:custGeom>
              <a:rect b="b" l="l" r="r" t="t"/>
              <a:pathLst>
                <a:path extrusionOk="0" h="559" w="301">
                  <a:moveTo>
                    <a:pt x="1" y="1"/>
                  </a:moveTo>
                  <a:lnTo>
                    <a:pt x="42" y="559"/>
                  </a:lnTo>
                  <a:lnTo>
                    <a:pt x="84" y="559"/>
                  </a:lnTo>
                  <a:cubicBezTo>
                    <a:pt x="166" y="518"/>
                    <a:pt x="259" y="476"/>
                    <a:pt x="259" y="383"/>
                  </a:cubicBezTo>
                  <a:cubicBezTo>
                    <a:pt x="301" y="342"/>
                    <a:pt x="301" y="301"/>
                    <a:pt x="301" y="259"/>
                  </a:cubicBezTo>
                  <a:cubicBezTo>
                    <a:pt x="259" y="176"/>
                    <a:pt x="218" y="83"/>
                    <a:pt x="125" y="42"/>
                  </a:cubicBezTo>
                  <a:lnTo>
                    <a:pt x="84" y="42"/>
                  </a:lnTo>
                  <a:cubicBezTo>
                    <a:pt x="42"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44"/>
            <p:cNvSpPr/>
            <p:nvPr/>
          </p:nvSpPr>
          <p:spPr>
            <a:xfrm>
              <a:off x="433000" y="2740775"/>
              <a:ext cx="13975" cy="7525"/>
            </a:xfrm>
            <a:custGeom>
              <a:rect b="b" l="l" r="r" t="t"/>
              <a:pathLst>
                <a:path extrusionOk="0" h="301" w="559">
                  <a:moveTo>
                    <a:pt x="259" y="0"/>
                  </a:moveTo>
                  <a:cubicBezTo>
                    <a:pt x="218" y="0"/>
                    <a:pt x="135" y="0"/>
                    <a:pt x="94" y="42"/>
                  </a:cubicBezTo>
                  <a:cubicBezTo>
                    <a:pt x="42" y="83"/>
                    <a:pt x="42" y="125"/>
                    <a:pt x="1" y="176"/>
                  </a:cubicBezTo>
                  <a:lnTo>
                    <a:pt x="1" y="300"/>
                  </a:lnTo>
                  <a:lnTo>
                    <a:pt x="559" y="259"/>
                  </a:lnTo>
                  <a:cubicBezTo>
                    <a:pt x="559" y="83"/>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44"/>
            <p:cNvSpPr/>
            <p:nvPr/>
          </p:nvSpPr>
          <p:spPr>
            <a:xfrm>
              <a:off x="427575" y="2670725"/>
              <a:ext cx="14250" cy="14175"/>
            </a:xfrm>
            <a:custGeom>
              <a:rect b="b" l="l" r="r" t="t"/>
              <a:pathLst>
                <a:path extrusionOk="0" h="567" w="570">
                  <a:moveTo>
                    <a:pt x="259" y="1"/>
                  </a:moveTo>
                  <a:cubicBezTo>
                    <a:pt x="94" y="42"/>
                    <a:pt x="1" y="176"/>
                    <a:pt x="1" y="300"/>
                  </a:cubicBezTo>
                  <a:cubicBezTo>
                    <a:pt x="1" y="453"/>
                    <a:pt x="102" y="567"/>
                    <a:pt x="244" y="567"/>
                  </a:cubicBezTo>
                  <a:cubicBezTo>
                    <a:pt x="265" y="567"/>
                    <a:pt x="288" y="564"/>
                    <a:pt x="311" y="559"/>
                  </a:cubicBezTo>
                  <a:cubicBezTo>
                    <a:pt x="476" y="559"/>
                    <a:pt x="569" y="435"/>
                    <a:pt x="569" y="259"/>
                  </a:cubicBezTo>
                  <a:cubicBezTo>
                    <a:pt x="56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44"/>
            <p:cNvSpPr/>
            <p:nvPr/>
          </p:nvSpPr>
          <p:spPr>
            <a:xfrm>
              <a:off x="390100" y="2639450"/>
              <a:ext cx="15025" cy="13975"/>
            </a:xfrm>
            <a:custGeom>
              <a:rect b="b" l="l" r="r" t="t"/>
              <a:pathLst>
                <a:path extrusionOk="0" h="559" w="601">
                  <a:moveTo>
                    <a:pt x="259" y="1"/>
                  </a:moveTo>
                  <a:cubicBezTo>
                    <a:pt x="124" y="1"/>
                    <a:pt x="0" y="135"/>
                    <a:pt x="42" y="300"/>
                  </a:cubicBezTo>
                  <a:cubicBezTo>
                    <a:pt x="42" y="435"/>
                    <a:pt x="166" y="559"/>
                    <a:pt x="300" y="559"/>
                  </a:cubicBezTo>
                  <a:cubicBezTo>
                    <a:pt x="466" y="517"/>
                    <a:pt x="600" y="393"/>
                    <a:pt x="559" y="259"/>
                  </a:cubicBezTo>
                  <a:cubicBezTo>
                    <a:pt x="559" y="94"/>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44"/>
            <p:cNvSpPr/>
            <p:nvPr/>
          </p:nvSpPr>
          <p:spPr>
            <a:xfrm>
              <a:off x="395275" y="2708475"/>
              <a:ext cx="15275" cy="13975"/>
            </a:xfrm>
            <a:custGeom>
              <a:rect b="b" l="l" r="r" t="t"/>
              <a:pathLst>
                <a:path extrusionOk="0" h="559" w="611">
                  <a:moveTo>
                    <a:pt x="259" y="0"/>
                  </a:moveTo>
                  <a:cubicBezTo>
                    <a:pt x="135" y="0"/>
                    <a:pt x="0" y="124"/>
                    <a:pt x="0" y="300"/>
                  </a:cubicBezTo>
                  <a:cubicBezTo>
                    <a:pt x="52" y="476"/>
                    <a:pt x="176" y="558"/>
                    <a:pt x="310" y="558"/>
                  </a:cubicBezTo>
                  <a:cubicBezTo>
                    <a:pt x="476" y="558"/>
                    <a:pt x="610" y="434"/>
                    <a:pt x="569" y="259"/>
                  </a:cubicBezTo>
                  <a:cubicBezTo>
                    <a:pt x="569" y="83"/>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44"/>
            <p:cNvSpPr/>
            <p:nvPr/>
          </p:nvSpPr>
          <p:spPr>
            <a:xfrm>
              <a:off x="459875" y="2634025"/>
              <a:ext cx="14250" cy="14250"/>
            </a:xfrm>
            <a:custGeom>
              <a:rect b="b" l="l" r="r" t="t"/>
              <a:pathLst>
                <a:path extrusionOk="0" h="570" w="570">
                  <a:moveTo>
                    <a:pt x="259" y="0"/>
                  </a:moveTo>
                  <a:cubicBezTo>
                    <a:pt x="94" y="0"/>
                    <a:pt x="1" y="135"/>
                    <a:pt x="1" y="311"/>
                  </a:cubicBezTo>
                  <a:cubicBezTo>
                    <a:pt x="1" y="435"/>
                    <a:pt x="135" y="569"/>
                    <a:pt x="311" y="569"/>
                  </a:cubicBezTo>
                  <a:cubicBezTo>
                    <a:pt x="435" y="517"/>
                    <a:pt x="570" y="393"/>
                    <a:pt x="570" y="259"/>
                  </a:cubicBezTo>
                  <a:cubicBezTo>
                    <a:pt x="518" y="93"/>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44"/>
            <p:cNvSpPr/>
            <p:nvPr/>
          </p:nvSpPr>
          <p:spPr>
            <a:xfrm>
              <a:off x="464275" y="2703025"/>
              <a:ext cx="15025" cy="14000"/>
            </a:xfrm>
            <a:custGeom>
              <a:rect b="b" l="l" r="r" t="t"/>
              <a:pathLst>
                <a:path extrusionOk="0" h="560" w="601">
                  <a:moveTo>
                    <a:pt x="300" y="1"/>
                  </a:moveTo>
                  <a:cubicBezTo>
                    <a:pt x="135" y="1"/>
                    <a:pt x="1" y="177"/>
                    <a:pt x="42" y="301"/>
                  </a:cubicBezTo>
                  <a:cubicBezTo>
                    <a:pt x="42" y="477"/>
                    <a:pt x="176" y="559"/>
                    <a:pt x="342" y="559"/>
                  </a:cubicBezTo>
                  <a:cubicBezTo>
                    <a:pt x="476" y="559"/>
                    <a:pt x="600" y="435"/>
                    <a:pt x="600" y="259"/>
                  </a:cubicBezTo>
                  <a:cubicBezTo>
                    <a:pt x="559" y="135"/>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44"/>
            <p:cNvSpPr/>
            <p:nvPr/>
          </p:nvSpPr>
          <p:spPr>
            <a:xfrm>
              <a:off x="359850" y="2613600"/>
              <a:ext cx="7525" cy="7525"/>
            </a:xfrm>
            <a:custGeom>
              <a:rect b="b" l="l" r="r" t="t"/>
              <a:pathLst>
                <a:path extrusionOk="0" h="301" w="301">
                  <a:moveTo>
                    <a:pt x="301" y="1"/>
                  </a:moveTo>
                  <a:lnTo>
                    <a:pt x="1" y="42"/>
                  </a:lnTo>
                  <a:lnTo>
                    <a:pt x="42" y="300"/>
                  </a:lnTo>
                  <a:cubicBezTo>
                    <a:pt x="176" y="300"/>
                    <a:pt x="301" y="176"/>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44"/>
            <p:cNvSpPr/>
            <p:nvPr/>
          </p:nvSpPr>
          <p:spPr>
            <a:xfrm>
              <a:off x="422400" y="2608175"/>
              <a:ext cx="14000" cy="7775"/>
            </a:xfrm>
            <a:custGeom>
              <a:rect b="b" l="l" r="r" t="t"/>
              <a:pathLst>
                <a:path extrusionOk="0" h="311" w="560">
                  <a:moveTo>
                    <a:pt x="559" y="1"/>
                  </a:moveTo>
                  <a:lnTo>
                    <a:pt x="1" y="52"/>
                  </a:lnTo>
                  <a:cubicBezTo>
                    <a:pt x="1" y="218"/>
                    <a:pt x="166" y="311"/>
                    <a:pt x="301" y="311"/>
                  </a:cubicBezTo>
                  <a:cubicBezTo>
                    <a:pt x="466" y="311"/>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44"/>
            <p:cNvSpPr/>
            <p:nvPr/>
          </p:nvSpPr>
          <p:spPr>
            <a:xfrm>
              <a:off x="502025" y="2735350"/>
              <a:ext cx="7500" cy="7525"/>
            </a:xfrm>
            <a:custGeom>
              <a:rect b="b" l="l" r="r" t="t"/>
              <a:pathLst>
                <a:path extrusionOk="0" h="301" w="300">
                  <a:moveTo>
                    <a:pt x="217" y="0"/>
                  </a:moveTo>
                  <a:cubicBezTo>
                    <a:pt x="83" y="42"/>
                    <a:pt x="0" y="176"/>
                    <a:pt x="0" y="300"/>
                  </a:cubicBez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44"/>
            <p:cNvSpPr/>
            <p:nvPr/>
          </p:nvSpPr>
          <p:spPr>
            <a:xfrm>
              <a:off x="496600" y="2666325"/>
              <a:ext cx="7500" cy="13525"/>
            </a:xfrm>
            <a:custGeom>
              <a:rect b="b" l="l" r="r" t="t"/>
              <a:pathLst>
                <a:path extrusionOk="0" h="541" w="300">
                  <a:moveTo>
                    <a:pt x="259" y="1"/>
                  </a:moveTo>
                  <a:cubicBezTo>
                    <a:pt x="217" y="1"/>
                    <a:pt x="176" y="1"/>
                    <a:pt x="134" y="52"/>
                  </a:cubicBezTo>
                  <a:cubicBezTo>
                    <a:pt x="41" y="94"/>
                    <a:pt x="0" y="177"/>
                    <a:pt x="0" y="311"/>
                  </a:cubicBezTo>
                  <a:cubicBezTo>
                    <a:pt x="41" y="394"/>
                    <a:pt x="83" y="476"/>
                    <a:pt x="217" y="518"/>
                  </a:cubicBezTo>
                  <a:cubicBezTo>
                    <a:pt x="245" y="518"/>
                    <a:pt x="254" y="541"/>
                    <a:pt x="269" y="541"/>
                  </a:cubicBezTo>
                  <a:cubicBezTo>
                    <a:pt x="277" y="541"/>
                    <a:pt x="286" y="535"/>
                    <a:pt x="30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44"/>
            <p:cNvSpPr/>
            <p:nvPr/>
          </p:nvSpPr>
          <p:spPr>
            <a:xfrm>
              <a:off x="491150" y="2604050"/>
              <a:ext cx="7525" cy="6475"/>
            </a:xfrm>
            <a:custGeom>
              <a:rect b="b" l="l" r="r" t="t"/>
              <a:pathLst>
                <a:path extrusionOk="0" h="259" w="301">
                  <a:moveTo>
                    <a:pt x="1" y="0"/>
                  </a:moveTo>
                  <a:cubicBezTo>
                    <a:pt x="42" y="124"/>
                    <a:pt x="135" y="259"/>
                    <a:pt x="259" y="259"/>
                  </a:cubicBezTo>
                  <a:lnTo>
                    <a:pt x="301" y="259"/>
                  </a:ln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44"/>
            <p:cNvSpPr/>
            <p:nvPr/>
          </p:nvSpPr>
          <p:spPr>
            <a:xfrm>
              <a:off x="294200" y="2751275"/>
              <a:ext cx="13975" cy="6850"/>
            </a:xfrm>
            <a:custGeom>
              <a:rect b="b" l="l" r="r" t="t"/>
              <a:pathLst>
                <a:path extrusionOk="0" h="274" w="559">
                  <a:moveTo>
                    <a:pt x="331" y="0"/>
                  </a:moveTo>
                  <a:cubicBezTo>
                    <a:pt x="307" y="0"/>
                    <a:pt x="283" y="5"/>
                    <a:pt x="259" y="15"/>
                  </a:cubicBezTo>
                  <a:cubicBezTo>
                    <a:pt x="218" y="15"/>
                    <a:pt x="125" y="56"/>
                    <a:pt x="83" y="97"/>
                  </a:cubicBezTo>
                  <a:cubicBezTo>
                    <a:pt x="42" y="139"/>
                    <a:pt x="1" y="221"/>
                    <a:pt x="1" y="273"/>
                  </a:cubicBezTo>
                  <a:lnTo>
                    <a:pt x="559" y="221"/>
                  </a:lnTo>
                  <a:lnTo>
                    <a:pt x="559" y="180"/>
                  </a:lnTo>
                  <a:cubicBezTo>
                    <a:pt x="526" y="80"/>
                    <a:pt x="432"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44"/>
            <p:cNvSpPr/>
            <p:nvPr/>
          </p:nvSpPr>
          <p:spPr>
            <a:xfrm>
              <a:off x="288775" y="2681575"/>
              <a:ext cx="15025" cy="14000"/>
            </a:xfrm>
            <a:custGeom>
              <a:rect b="b" l="l" r="r" t="t"/>
              <a:pathLst>
                <a:path extrusionOk="0" h="560" w="601">
                  <a:moveTo>
                    <a:pt x="259" y="1"/>
                  </a:moveTo>
                  <a:cubicBezTo>
                    <a:pt x="125" y="42"/>
                    <a:pt x="0" y="166"/>
                    <a:pt x="42" y="301"/>
                  </a:cubicBezTo>
                  <a:cubicBezTo>
                    <a:pt x="42" y="476"/>
                    <a:pt x="176" y="559"/>
                    <a:pt x="300" y="559"/>
                  </a:cubicBezTo>
                  <a:cubicBezTo>
                    <a:pt x="476" y="559"/>
                    <a:pt x="600"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44"/>
            <p:cNvSpPr/>
            <p:nvPr/>
          </p:nvSpPr>
          <p:spPr>
            <a:xfrm>
              <a:off x="267325" y="2720350"/>
              <a:ext cx="4150" cy="11925"/>
            </a:xfrm>
            <a:custGeom>
              <a:rect b="b" l="l" r="r" t="t"/>
              <a:pathLst>
                <a:path extrusionOk="0" h="477" w="166">
                  <a:moveTo>
                    <a:pt x="42" y="1"/>
                  </a:moveTo>
                  <a:lnTo>
                    <a:pt x="0" y="476"/>
                  </a:lnTo>
                  <a:cubicBezTo>
                    <a:pt x="83" y="425"/>
                    <a:pt x="166" y="300"/>
                    <a:pt x="166" y="218"/>
                  </a:cubicBezTo>
                  <a:cubicBezTo>
                    <a:pt x="166" y="125"/>
                    <a:pt x="83" y="42"/>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44"/>
            <p:cNvSpPr/>
            <p:nvPr/>
          </p:nvSpPr>
          <p:spPr>
            <a:xfrm>
              <a:off x="321075" y="2644675"/>
              <a:ext cx="14000" cy="14175"/>
            </a:xfrm>
            <a:custGeom>
              <a:rect b="b" l="l" r="r" t="t"/>
              <a:pathLst>
                <a:path extrusionOk="0" h="567" w="560">
                  <a:moveTo>
                    <a:pt x="326" y="1"/>
                  </a:moveTo>
                  <a:cubicBezTo>
                    <a:pt x="304" y="1"/>
                    <a:pt x="282" y="3"/>
                    <a:pt x="259" y="9"/>
                  </a:cubicBezTo>
                  <a:cubicBezTo>
                    <a:pt x="125" y="9"/>
                    <a:pt x="1" y="143"/>
                    <a:pt x="1" y="308"/>
                  </a:cubicBezTo>
                  <a:cubicBezTo>
                    <a:pt x="1" y="443"/>
                    <a:pt x="177" y="567"/>
                    <a:pt x="301" y="567"/>
                  </a:cubicBezTo>
                  <a:cubicBezTo>
                    <a:pt x="476" y="526"/>
                    <a:pt x="559" y="402"/>
                    <a:pt x="559" y="267"/>
                  </a:cubicBezTo>
                  <a:cubicBezTo>
                    <a:pt x="559" y="114"/>
                    <a:pt x="465"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44"/>
            <p:cNvSpPr/>
            <p:nvPr/>
          </p:nvSpPr>
          <p:spPr>
            <a:xfrm>
              <a:off x="326500" y="2713900"/>
              <a:ext cx="14000" cy="13975"/>
            </a:xfrm>
            <a:custGeom>
              <a:rect b="b" l="l" r="r" t="t"/>
              <a:pathLst>
                <a:path extrusionOk="0" h="559" w="560">
                  <a:moveTo>
                    <a:pt x="259" y="0"/>
                  </a:moveTo>
                  <a:cubicBezTo>
                    <a:pt x="84" y="0"/>
                    <a:pt x="1" y="124"/>
                    <a:pt x="1" y="300"/>
                  </a:cubicBezTo>
                  <a:cubicBezTo>
                    <a:pt x="1" y="424"/>
                    <a:pt x="125" y="558"/>
                    <a:pt x="301" y="558"/>
                  </a:cubicBezTo>
                  <a:cubicBezTo>
                    <a:pt x="477" y="558"/>
                    <a:pt x="559" y="383"/>
                    <a:pt x="559" y="259"/>
                  </a:cubicBezTo>
                  <a:cubicBezTo>
                    <a:pt x="559" y="83"/>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44"/>
            <p:cNvSpPr/>
            <p:nvPr/>
          </p:nvSpPr>
          <p:spPr>
            <a:xfrm>
              <a:off x="284375" y="2619025"/>
              <a:ext cx="13975" cy="7525"/>
            </a:xfrm>
            <a:custGeom>
              <a:rect b="b" l="l" r="r" t="t"/>
              <a:pathLst>
                <a:path extrusionOk="0" h="301" w="559">
                  <a:moveTo>
                    <a:pt x="518" y="1"/>
                  </a:moveTo>
                  <a:lnTo>
                    <a:pt x="1" y="42"/>
                  </a:lnTo>
                  <a:lnTo>
                    <a:pt x="1" y="83"/>
                  </a:lnTo>
                  <a:cubicBezTo>
                    <a:pt x="42" y="218"/>
                    <a:pt x="135" y="301"/>
                    <a:pt x="301" y="301"/>
                  </a:cubicBezTo>
                  <a:cubicBezTo>
                    <a:pt x="394" y="301"/>
                    <a:pt x="476" y="218"/>
                    <a:pt x="518" y="177"/>
                  </a:cubicBezTo>
                  <a:cubicBezTo>
                    <a:pt x="518" y="135"/>
                    <a:pt x="559" y="42"/>
                    <a:pt x="5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44"/>
            <p:cNvSpPr/>
            <p:nvPr/>
          </p:nvSpPr>
          <p:spPr>
            <a:xfrm>
              <a:off x="364250" y="2746200"/>
              <a:ext cx="6475" cy="7525"/>
            </a:xfrm>
            <a:custGeom>
              <a:rect b="b" l="l" r="r" t="t"/>
              <a:pathLst>
                <a:path extrusionOk="0" h="301" w="259">
                  <a:moveTo>
                    <a:pt x="166" y="1"/>
                  </a:moveTo>
                  <a:cubicBezTo>
                    <a:pt x="83" y="42"/>
                    <a:pt x="0" y="125"/>
                    <a:pt x="0" y="218"/>
                  </a:cubicBezTo>
                  <a:lnTo>
                    <a:pt x="0" y="300"/>
                  </a:lnTo>
                  <a:lnTo>
                    <a:pt x="259"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44"/>
            <p:cNvSpPr/>
            <p:nvPr/>
          </p:nvSpPr>
          <p:spPr>
            <a:xfrm>
              <a:off x="358825" y="2676150"/>
              <a:ext cx="7525" cy="13975"/>
            </a:xfrm>
            <a:custGeom>
              <a:rect b="b" l="l" r="r" t="t"/>
              <a:pathLst>
                <a:path extrusionOk="0" h="559" w="301">
                  <a:moveTo>
                    <a:pt x="259" y="1"/>
                  </a:moveTo>
                  <a:cubicBezTo>
                    <a:pt x="166" y="1"/>
                    <a:pt x="124" y="42"/>
                    <a:pt x="83" y="83"/>
                  </a:cubicBezTo>
                  <a:cubicBezTo>
                    <a:pt x="42" y="125"/>
                    <a:pt x="42" y="176"/>
                    <a:pt x="0" y="218"/>
                  </a:cubicBezTo>
                  <a:lnTo>
                    <a:pt x="0" y="301"/>
                  </a:lnTo>
                  <a:lnTo>
                    <a:pt x="0" y="383"/>
                  </a:lnTo>
                  <a:cubicBezTo>
                    <a:pt x="42" y="476"/>
                    <a:pt x="83" y="518"/>
                    <a:pt x="16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44"/>
            <p:cNvSpPr/>
            <p:nvPr/>
          </p:nvSpPr>
          <p:spPr>
            <a:xfrm>
              <a:off x="353400" y="2614650"/>
              <a:ext cx="7525" cy="6475"/>
            </a:xfrm>
            <a:custGeom>
              <a:rect b="b" l="l" r="r" t="t"/>
              <a:pathLst>
                <a:path extrusionOk="0" h="259" w="301">
                  <a:moveTo>
                    <a:pt x="0" y="0"/>
                  </a:moveTo>
                  <a:lnTo>
                    <a:pt x="0" y="52"/>
                  </a:lnTo>
                  <a:cubicBezTo>
                    <a:pt x="42" y="176"/>
                    <a:pt x="124" y="258"/>
                    <a:pt x="259" y="258"/>
                  </a:cubicBezTo>
                  <a:lnTo>
                    <a:pt x="300" y="258"/>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44"/>
            <p:cNvSpPr/>
            <p:nvPr/>
          </p:nvSpPr>
          <p:spPr>
            <a:xfrm>
              <a:off x="1190075" y="2543550"/>
              <a:ext cx="7775" cy="7775"/>
            </a:xfrm>
            <a:custGeom>
              <a:rect b="b" l="l" r="r" t="t"/>
              <a:pathLst>
                <a:path extrusionOk="0" h="311" w="311">
                  <a:moveTo>
                    <a:pt x="1" y="1"/>
                  </a:moveTo>
                  <a:lnTo>
                    <a:pt x="52" y="311"/>
                  </a:lnTo>
                  <a:lnTo>
                    <a:pt x="311" y="259"/>
                  </a:lnTo>
                  <a:cubicBezTo>
                    <a:pt x="311" y="259"/>
                    <a:pt x="311" y="218"/>
                    <a:pt x="259" y="177"/>
                  </a:cubicBezTo>
                  <a:cubicBezTo>
                    <a:pt x="259" y="135"/>
                    <a:pt x="259" y="135"/>
                    <a:pt x="218" y="94"/>
                  </a:cubicBezTo>
                  <a:cubicBezTo>
                    <a:pt x="176" y="52"/>
                    <a:pt x="176" y="52"/>
                    <a:pt x="135" y="52"/>
                  </a:cubicBezTo>
                  <a:cubicBezTo>
                    <a:pt x="94" y="1"/>
                    <a:pt x="5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44"/>
            <p:cNvSpPr/>
            <p:nvPr/>
          </p:nvSpPr>
          <p:spPr>
            <a:xfrm>
              <a:off x="1184900" y="2474800"/>
              <a:ext cx="7525" cy="13975"/>
            </a:xfrm>
            <a:custGeom>
              <a:rect b="b" l="l" r="r" t="t"/>
              <a:pathLst>
                <a:path extrusionOk="0" h="559" w="301">
                  <a:moveTo>
                    <a:pt x="1" y="1"/>
                  </a:moveTo>
                  <a:lnTo>
                    <a:pt x="42" y="559"/>
                  </a:lnTo>
                  <a:lnTo>
                    <a:pt x="125" y="559"/>
                  </a:lnTo>
                  <a:cubicBezTo>
                    <a:pt x="166" y="518"/>
                    <a:pt x="208" y="518"/>
                    <a:pt x="259" y="476"/>
                  </a:cubicBezTo>
                  <a:lnTo>
                    <a:pt x="259" y="424"/>
                  </a:lnTo>
                  <a:cubicBezTo>
                    <a:pt x="301" y="383"/>
                    <a:pt x="301" y="300"/>
                    <a:pt x="301" y="259"/>
                  </a:cubicBezTo>
                  <a:cubicBezTo>
                    <a:pt x="301" y="166"/>
                    <a:pt x="259" y="83"/>
                    <a:pt x="166" y="42"/>
                  </a:cubicBezTo>
                  <a:cubicBezTo>
                    <a:pt x="166" y="42"/>
                    <a:pt x="125"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44"/>
            <p:cNvSpPr/>
            <p:nvPr/>
          </p:nvSpPr>
          <p:spPr>
            <a:xfrm>
              <a:off x="1252625" y="2538950"/>
              <a:ext cx="13975" cy="6950"/>
            </a:xfrm>
            <a:custGeom>
              <a:rect b="b" l="l" r="r" t="t"/>
              <a:pathLst>
                <a:path extrusionOk="0" h="278" w="559">
                  <a:moveTo>
                    <a:pt x="345" y="1"/>
                  </a:moveTo>
                  <a:cubicBezTo>
                    <a:pt x="329" y="1"/>
                    <a:pt x="314" y="6"/>
                    <a:pt x="301" y="19"/>
                  </a:cubicBezTo>
                  <a:cubicBezTo>
                    <a:pt x="135" y="19"/>
                    <a:pt x="1" y="143"/>
                    <a:pt x="42" y="278"/>
                  </a:cubicBezTo>
                  <a:lnTo>
                    <a:pt x="559" y="278"/>
                  </a:lnTo>
                  <a:cubicBezTo>
                    <a:pt x="559" y="143"/>
                    <a:pt x="518" y="61"/>
                    <a:pt x="435" y="19"/>
                  </a:cubicBezTo>
                  <a:cubicBezTo>
                    <a:pt x="407" y="19"/>
                    <a:pt x="375" y="1"/>
                    <a:pt x="34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44"/>
            <p:cNvSpPr/>
            <p:nvPr/>
          </p:nvSpPr>
          <p:spPr>
            <a:xfrm>
              <a:off x="1215925" y="2507100"/>
              <a:ext cx="14250" cy="14000"/>
            </a:xfrm>
            <a:custGeom>
              <a:rect b="b" l="l" r="r" t="t"/>
              <a:pathLst>
                <a:path extrusionOk="0" h="560" w="570">
                  <a:moveTo>
                    <a:pt x="259" y="1"/>
                  </a:moveTo>
                  <a:cubicBezTo>
                    <a:pt x="94" y="1"/>
                    <a:pt x="1" y="125"/>
                    <a:pt x="1" y="301"/>
                  </a:cubicBezTo>
                  <a:cubicBezTo>
                    <a:pt x="1" y="425"/>
                    <a:pt x="135" y="559"/>
                    <a:pt x="311" y="559"/>
                  </a:cubicBezTo>
                  <a:cubicBezTo>
                    <a:pt x="435" y="518"/>
                    <a:pt x="569" y="384"/>
                    <a:pt x="569" y="259"/>
                  </a:cubicBezTo>
                  <a:cubicBezTo>
                    <a:pt x="569" y="8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44"/>
            <p:cNvSpPr/>
            <p:nvPr/>
          </p:nvSpPr>
          <p:spPr>
            <a:xfrm>
              <a:off x="1052300" y="2554425"/>
              <a:ext cx="7525" cy="7500"/>
            </a:xfrm>
            <a:custGeom>
              <a:rect b="b" l="l" r="r" t="t"/>
              <a:pathLst>
                <a:path extrusionOk="0" h="300" w="301">
                  <a:moveTo>
                    <a:pt x="1" y="0"/>
                  </a:moveTo>
                  <a:lnTo>
                    <a:pt x="1" y="300"/>
                  </a:lnTo>
                  <a:lnTo>
                    <a:pt x="301" y="258"/>
                  </a:lnTo>
                  <a:cubicBezTo>
                    <a:pt x="259" y="217"/>
                    <a:pt x="259" y="176"/>
                    <a:pt x="218" y="134"/>
                  </a:cubicBezTo>
                  <a:cubicBezTo>
                    <a:pt x="177" y="83"/>
                    <a:pt x="135" y="41"/>
                    <a:pt x="84" y="41"/>
                  </a:cubicBezTo>
                  <a:cubicBezTo>
                    <a:pt x="42"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44"/>
            <p:cNvSpPr/>
            <p:nvPr/>
          </p:nvSpPr>
          <p:spPr>
            <a:xfrm>
              <a:off x="1046875" y="2485400"/>
              <a:ext cx="7525" cy="14250"/>
            </a:xfrm>
            <a:custGeom>
              <a:rect b="b" l="l" r="r" t="t"/>
              <a:pathLst>
                <a:path extrusionOk="0" h="570" w="301">
                  <a:moveTo>
                    <a:pt x="1" y="0"/>
                  </a:moveTo>
                  <a:lnTo>
                    <a:pt x="42" y="569"/>
                  </a:lnTo>
                  <a:lnTo>
                    <a:pt x="94" y="569"/>
                  </a:lnTo>
                  <a:cubicBezTo>
                    <a:pt x="218" y="517"/>
                    <a:pt x="301" y="393"/>
                    <a:pt x="301" y="259"/>
                  </a:cubicBezTo>
                  <a:cubicBezTo>
                    <a:pt x="301" y="176"/>
                    <a:pt x="218" y="94"/>
                    <a:pt x="135" y="52"/>
                  </a:cubicBezTo>
                  <a:cubicBezTo>
                    <a:pt x="135" y="52"/>
                    <a:pt x="135" y="0"/>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44"/>
            <p:cNvSpPr/>
            <p:nvPr/>
          </p:nvSpPr>
          <p:spPr>
            <a:xfrm>
              <a:off x="1114850" y="2548975"/>
              <a:ext cx="14000" cy="7525"/>
            </a:xfrm>
            <a:custGeom>
              <a:rect b="b" l="l" r="r" t="t"/>
              <a:pathLst>
                <a:path extrusionOk="0" h="301" w="560">
                  <a:moveTo>
                    <a:pt x="259" y="1"/>
                  </a:moveTo>
                  <a:cubicBezTo>
                    <a:pt x="166" y="1"/>
                    <a:pt x="125" y="42"/>
                    <a:pt x="84" y="135"/>
                  </a:cubicBezTo>
                  <a:cubicBezTo>
                    <a:pt x="1" y="177"/>
                    <a:pt x="1" y="218"/>
                    <a:pt x="1" y="301"/>
                  </a:cubicBezTo>
                  <a:lnTo>
                    <a:pt x="559" y="259"/>
                  </a:lnTo>
                  <a:cubicBezTo>
                    <a:pt x="559" y="135"/>
                    <a:pt x="425"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44"/>
            <p:cNvSpPr/>
            <p:nvPr/>
          </p:nvSpPr>
          <p:spPr>
            <a:xfrm>
              <a:off x="1109425" y="2480225"/>
              <a:ext cx="14000" cy="14000"/>
            </a:xfrm>
            <a:custGeom>
              <a:rect b="b" l="l" r="r" t="t"/>
              <a:pathLst>
                <a:path extrusionOk="0" h="560" w="560">
                  <a:moveTo>
                    <a:pt x="259" y="1"/>
                  </a:moveTo>
                  <a:cubicBezTo>
                    <a:pt x="125" y="1"/>
                    <a:pt x="1" y="125"/>
                    <a:pt x="1" y="301"/>
                  </a:cubicBezTo>
                  <a:cubicBezTo>
                    <a:pt x="1" y="466"/>
                    <a:pt x="125" y="559"/>
                    <a:pt x="301" y="559"/>
                  </a:cubicBezTo>
                  <a:cubicBezTo>
                    <a:pt x="476" y="559"/>
                    <a:pt x="559" y="425"/>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44"/>
            <p:cNvSpPr/>
            <p:nvPr/>
          </p:nvSpPr>
          <p:spPr>
            <a:xfrm>
              <a:off x="1071700" y="2447925"/>
              <a:ext cx="15025" cy="13975"/>
            </a:xfrm>
            <a:custGeom>
              <a:rect b="b" l="l" r="r" t="t"/>
              <a:pathLst>
                <a:path extrusionOk="0" h="559" w="601">
                  <a:moveTo>
                    <a:pt x="259" y="0"/>
                  </a:moveTo>
                  <a:cubicBezTo>
                    <a:pt x="135" y="42"/>
                    <a:pt x="0" y="166"/>
                    <a:pt x="42" y="300"/>
                  </a:cubicBezTo>
                  <a:cubicBezTo>
                    <a:pt x="42" y="466"/>
                    <a:pt x="176" y="559"/>
                    <a:pt x="300" y="559"/>
                  </a:cubicBezTo>
                  <a:cubicBezTo>
                    <a:pt x="476" y="559"/>
                    <a:pt x="600" y="424"/>
                    <a:pt x="559" y="259"/>
                  </a:cubicBezTo>
                  <a:cubicBezTo>
                    <a:pt x="55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44"/>
            <p:cNvSpPr/>
            <p:nvPr/>
          </p:nvSpPr>
          <p:spPr>
            <a:xfrm>
              <a:off x="1077125" y="2517525"/>
              <a:ext cx="15025" cy="14425"/>
            </a:xfrm>
            <a:custGeom>
              <a:rect b="b" l="l" r="r" t="t"/>
              <a:pathLst>
                <a:path extrusionOk="0" h="577" w="601">
                  <a:moveTo>
                    <a:pt x="322" y="0"/>
                  </a:moveTo>
                  <a:cubicBezTo>
                    <a:pt x="302" y="0"/>
                    <a:pt x="281" y="3"/>
                    <a:pt x="259" y="8"/>
                  </a:cubicBezTo>
                  <a:cubicBezTo>
                    <a:pt x="125" y="8"/>
                    <a:pt x="0" y="142"/>
                    <a:pt x="0" y="318"/>
                  </a:cubicBezTo>
                  <a:cubicBezTo>
                    <a:pt x="42" y="442"/>
                    <a:pt x="176" y="577"/>
                    <a:pt x="300" y="577"/>
                  </a:cubicBezTo>
                  <a:cubicBezTo>
                    <a:pt x="476" y="525"/>
                    <a:pt x="600" y="401"/>
                    <a:pt x="559" y="266"/>
                  </a:cubicBezTo>
                  <a:cubicBezTo>
                    <a:pt x="559" y="121"/>
                    <a:pt x="464" y="0"/>
                    <a:pt x="32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44"/>
            <p:cNvSpPr/>
            <p:nvPr/>
          </p:nvSpPr>
          <p:spPr>
            <a:xfrm>
              <a:off x="1141750" y="2442500"/>
              <a:ext cx="13975" cy="14175"/>
            </a:xfrm>
            <a:custGeom>
              <a:rect b="b" l="l" r="r" t="t"/>
              <a:pathLst>
                <a:path extrusionOk="0" h="567" w="559">
                  <a:moveTo>
                    <a:pt x="259" y="0"/>
                  </a:moveTo>
                  <a:cubicBezTo>
                    <a:pt x="83" y="42"/>
                    <a:pt x="0" y="166"/>
                    <a:pt x="0" y="300"/>
                  </a:cubicBezTo>
                  <a:cubicBezTo>
                    <a:pt x="0" y="453"/>
                    <a:pt x="94" y="567"/>
                    <a:pt x="234" y="567"/>
                  </a:cubicBezTo>
                  <a:cubicBezTo>
                    <a:pt x="255" y="567"/>
                    <a:pt x="277" y="564"/>
                    <a:pt x="300" y="559"/>
                  </a:cubicBezTo>
                  <a:cubicBezTo>
                    <a:pt x="434" y="559"/>
                    <a:pt x="559" y="424"/>
                    <a:pt x="559" y="259"/>
                  </a:cubicBezTo>
                  <a:cubicBezTo>
                    <a:pt x="517" y="124"/>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44"/>
            <p:cNvSpPr/>
            <p:nvPr/>
          </p:nvSpPr>
          <p:spPr>
            <a:xfrm>
              <a:off x="1146150" y="2512250"/>
              <a:ext cx="15000" cy="14275"/>
            </a:xfrm>
            <a:custGeom>
              <a:rect b="b" l="l" r="r" t="t"/>
              <a:pathLst>
                <a:path extrusionOk="0" h="571" w="600">
                  <a:moveTo>
                    <a:pt x="355" y="1"/>
                  </a:moveTo>
                  <a:cubicBezTo>
                    <a:pt x="337" y="1"/>
                    <a:pt x="318" y="4"/>
                    <a:pt x="300" y="12"/>
                  </a:cubicBezTo>
                  <a:cubicBezTo>
                    <a:pt x="124" y="12"/>
                    <a:pt x="0" y="136"/>
                    <a:pt x="41" y="312"/>
                  </a:cubicBezTo>
                  <a:cubicBezTo>
                    <a:pt x="41" y="436"/>
                    <a:pt x="165" y="570"/>
                    <a:pt x="341" y="570"/>
                  </a:cubicBezTo>
                  <a:cubicBezTo>
                    <a:pt x="465" y="529"/>
                    <a:pt x="600" y="395"/>
                    <a:pt x="600" y="271"/>
                  </a:cubicBezTo>
                  <a:cubicBezTo>
                    <a:pt x="564" y="121"/>
                    <a:pt x="461" y="1"/>
                    <a:pt x="3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44"/>
            <p:cNvSpPr/>
            <p:nvPr/>
          </p:nvSpPr>
          <p:spPr>
            <a:xfrm>
              <a:off x="1041450" y="2423100"/>
              <a:ext cx="7775" cy="7525"/>
            </a:xfrm>
            <a:custGeom>
              <a:rect b="b" l="l" r="r" t="t"/>
              <a:pathLst>
                <a:path extrusionOk="0" h="301" w="311">
                  <a:moveTo>
                    <a:pt x="1" y="1"/>
                  </a:moveTo>
                  <a:lnTo>
                    <a:pt x="52" y="301"/>
                  </a:lnTo>
                  <a:cubicBezTo>
                    <a:pt x="176" y="259"/>
                    <a:pt x="311" y="125"/>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44"/>
            <p:cNvSpPr/>
            <p:nvPr/>
          </p:nvSpPr>
          <p:spPr>
            <a:xfrm>
              <a:off x="1104000" y="2417675"/>
              <a:ext cx="14000" cy="7525"/>
            </a:xfrm>
            <a:custGeom>
              <a:rect b="b" l="l" r="r" t="t"/>
              <a:pathLst>
                <a:path extrusionOk="0" h="301" w="560">
                  <a:moveTo>
                    <a:pt x="518" y="1"/>
                  </a:moveTo>
                  <a:lnTo>
                    <a:pt x="1" y="42"/>
                  </a:lnTo>
                  <a:lnTo>
                    <a:pt x="1" y="83"/>
                  </a:lnTo>
                  <a:cubicBezTo>
                    <a:pt x="42" y="218"/>
                    <a:pt x="177" y="301"/>
                    <a:pt x="301" y="301"/>
                  </a:cubicBezTo>
                  <a:cubicBezTo>
                    <a:pt x="435" y="259"/>
                    <a:pt x="559" y="176"/>
                    <a:pt x="559" y="42"/>
                  </a:cubicBezTo>
                  <a:lnTo>
                    <a:pt x="518"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44"/>
            <p:cNvSpPr/>
            <p:nvPr/>
          </p:nvSpPr>
          <p:spPr>
            <a:xfrm>
              <a:off x="1183625" y="2543550"/>
              <a:ext cx="7775" cy="7775"/>
            </a:xfrm>
            <a:custGeom>
              <a:rect b="b" l="l" r="r" t="t"/>
              <a:pathLst>
                <a:path extrusionOk="0" h="311" w="311">
                  <a:moveTo>
                    <a:pt x="259" y="1"/>
                  </a:moveTo>
                  <a:lnTo>
                    <a:pt x="217" y="52"/>
                  </a:lnTo>
                  <a:cubicBezTo>
                    <a:pt x="176" y="52"/>
                    <a:pt x="135" y="52"/>
                    <a:pt x="135" y="94"/>
                  </a:cubicBezTo>
                  <a:lnTo>
                    <a:pt x="93" y="135"/>
                  </a:lnTo>
                  <a:cubicBezTo>
                    <a:pt x="52" y="135"/>
                    <a:pt x="52" y="177"/>
                    <a:pt x="52" y="218"/>
                  </a:cubicBezTo>
                  <a:cubicBezTo>
                    <a:pt x="0" y="259"/>
                    <a:pt x="0" y="259"/>
                    <a:pt x="0" y="311"/>
                  </a:cubicBezTo>
                  <a:lnTo>
                    <a:pt x="310" y="31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44"/>
            <p:cNvSpPr/>
            <p:nvPr/>
          </p:nvSpPr>
          <p:spPr>
            <a:xfrm>
              <a:off x="1178450" y="2474800"/>
              <a:ext cx="7525" cy="13975"/>
            </a:xfrm>
            <a:custGeom>
              <a:rect b="b" l="l" r="r" t="t"/>
              <a:pathLst>
                <a:path extrusionOk="0" h="559" w="301">
                  <a:moveTo>
                    <a:pt x="259" y="1"/>
                  </a:moveTo>
                  <a:cubicBezTo>
                    <a:pt x="207" y="1"/>
                    <a:pt x="166" y="42"/>
                    <a:pt x="124" y="83"/>
                  </a:cubicBezTo>
                  <a:cubicBezTo>
                    <a:pt x="42" y="125"/>
                    <a:pt x="0" y="218"/>
                    <a:pt x="0" y="300"/>
                  </a:cubicBezTo>
                  <a:cubicBezTo>
                    <a:pt x="0" y="342"/>
                    <a:pt x="42" y="383"/>
                    <a:pt x="42" y="424"/>
                  </a:cubicBezTo>
                  <a:cubicBezTo>
                    <a:pt x="42" y="424"/>
                    <a:pt x="83" y="424"/>
                    <a:pt x="83" y="476"/>
                  </a:cubicBezTo>
                  <a:cubicBezTo>
                    <a:pt x="124" y="518"/>
                    <a:pt x="207"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44"/>
            <p:cNvSpPr/>
            <p:nvPr/>
          </p:nvSpPr>
          <p:spPr>
            <a:xfrm>
              <a:off x="913500" y="2565275"/>
              <a:ext cx="7525" cy="6475"/>
            </a:xfrm>
            <a:custGeom>
              <a:rect b="b" l="l" r="r" t="t"/>
              <a:pathLst>
                <a:path extrusionOk="0" h="259" w="301">
                  <a:moveTo>
                    <a:pt x="1" y="0"/>
                  </a:moveTo>
                  <a:lnTo>
                    <a:pt x="42" y="259"/>
                  </a:lnTo>
                  <a:lnTo>
                    <a:pt x="301" y="259"/>
                  </a:lnTo>
                  <a:cubicBezTo>
                    <a:pt x="301" y="124"/>
                    <a:pt x="208" y="42"/>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44"/>
            <p:cNvSpPr/>
            <p:nvPr/>
          </p:nvSpPr>
          <p:spPr>
            <a:xfrm>
              <a:off x="908075" y="2496050"/>
              <a:ext cx="7525" cy="14200"/>
            </a:xfrm>
            <a:custGeom>
              <a:rect b="b" l="l" r="r" t="t"/>
              <a:pathLst>
                <a:path extrusionOk="0" h="568" w="301">
                  <a:moveTo>
                    <a:pt x="64" y="1"/>
                  </a:moveTo>
                  <a:cubicBezTo>
                    <a:pt x="44" y="1"/>
                    <a:pt x="22" y="3"/>
                    <a:pt x="1" y="9"/>
                  </a:cubicBezTo>
                  <a:lnTo>
                    <a:pt x="42" y="567"/>
                  </a:lnTo>
                  <a:cubicBezTo>
                    <a:pt x="83" y="567"/>
                    <a:pt x="83" y="526"/>
                    <a:pt x="83" y="526"/>
                  </a:cubicBezTo>
                  <a:cubicBezTo>
                    <a:pt x="218" y="526"/>
                    <a:pt x="301" y="402"/>
                    <a:pt x="301" y="267"/>
                  </a:cubicBezTo>
                  <a:cubicBezTo>
                    <a:pt x="301" y="114"/>
                    <a:pt x="199" y="1"/>
                    <a:pt x="6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44"/>
            <p:cNvSpPr/>
            <p:nvPr/>
          </p:nvSpPr>
          <p:spPr>
            <a:xfrm>
              <a:off x="975800" y="2559850"/>
              <a:ext cx="13975" cy="7500"/>
            </a:xfrm>
            <a:custGeom>
              <a:rect b="b" l="l" r="r" t="t"/>
              <a:pathLst>
                <a:path extrusionOk="0" h="300" w="559">
                  <a:moveTo>
                    <a:pt x="259" y="0"/>
                  </a:moveTo>
                  <a:cubicBezTo>
                    <a:pt x="135" y="0"/>
                    <a:pt x="1" y="124"/>
                    <a:pt x="1" y="300"/>
                  </a:cubicBezTo>
                  <a:lnTo>
                    <a:pt x="559" y="259"/>
                  </a:lnTo>
                  <a:cubicBezTo>
                    <a:pt x="559" y="176"/>
                    <a:pt x="518" y="83"/>
                    <a:pt x="435" y="41"/>
                  </a:cubicBezTo>
                  <a:cubicBezTo>
                    <a:pt x="393" y="0"/>
                    <a:pt x="35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44"/>
            <p:cNvSpPr/>
            <p:nvPr/>
          </p:nvSpPr>
          <p:spPr>
            <a:xfrm>
              <a:off x="970375" y="2490825"/>
              <a:ext cx="15275" cy="13975"/>
            </a:xfrm>
            <a:custGeom>
              <a:rect b="b" l="l" r="r" t="t"/>
              <a:pathLst>
                <a:path extrusionOk="0" h="559" w="611">
                  <a:moveTo>
                    <a:pt x="259" y="1"/>
                  </a:moveTo>
                  <a:cubicBezTo>
                    <a:pt x="135" y="1"/>
                    <a:pt x="0" y="135"/>
                    <a:pt x="52" y="300"/>
                  </a:cubicBezTo>
                  <a:cubicBezTo>
                    <a:pt x="52" y="435"/>
                    <a:pt x="176" y="559"/>
                    <a:pt x="311" y="559"/>
                  </a:cubicBezTo>
                  <a:cubicBezTo>
                    <a:pt x="476" y="518"/>
                    <a:pt x="610" y="393"/>
                    <a:pt x="569" y="259"/>
                  </a:cubicBezTo>
                  <a:cubicBezTo>
                    <a:pt x="56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44"/>
            <p:cNvSpPr/>
            <p:nvPr/>
          </p:nvSpPr>
          <p:spPr>
            <a:xfrm>
              <a:off x="933925" y="2458525"/>
              <a:ext cx="13975" cy="13975"/>
            </a:xfrm>
            <a:custGeom>
              <a:rect b="b" l="l" r="r" t="t"/>
              <a:pathLst>
                <a:path extrusionOk="0" h="559" w="559">
                  <a:moveTo>
                    <a:pt x="259" y="0"/>
                  </a:moveTo>
                  <a:cubicBezTo>
                    <a:pt x="83" y="0"/>
                    <a:pt x="1" y="176"/>
                    <a:pt x="1" y="300"/>
                  </a:cubicBezTo>
                  <a:cubicBezTo>
                    <a:pt x="1" y="476"/>
                    <a:pt x="125" y="559"/>
                    <a:pt x="300" y="559"/>
                  </a:cubicBezTo>
                  <a:cubicBezTo>
                    <a:pt x="425" y="559"/>
                    <a:pt x="559" y="434"/>
                    <a:pt x="559" y="259"/>
                  </a:cubicBezTo>
                  <a:cubicBezTo>
                    <a:pt x="559"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44"/>
            <p:cNvSpPr/>
            <p:nvPr/>
          </p:nvSpPr>
          <p:spPr>
            <a:xfrm>
              <a:off x="939350" y="2527525"/>
              <a:ext cx="14000" cy="14200"/>
            </a:xfrm>
            <a:custGeom>
              <a:rect b="b" l="l" r="r" t="t"/>
              <a:pathLst>
                <a:path extrusionOk="0" h="568" w="560">
                  <a:moveTo>
                    <a:pt x="259" y="1"/>
                  </a:moveTo>
                  <a:cubicBezTo>
                    <a:pt x="83" y="42"/>
                    <a:pt x="1" y="177"/>
                    <a:pt x="1" y="301"/>
                  </a:cubicBezTo>
                  <a:cubicBezTo>
                    <a:pt x="1" y="453"/>
                    <a:pt x="94" y="567"/>
                    <a:pt x="234" y="567"/>
                  </a:cubicBezTo>
                  <a:cubicBezTo>
                    <a:pt x="255" y="567"/>
                    <a:pt x="278" y="564"/>
                    <a:pt x="301" y="559"/>
                  </a:cubicBezTo>
                  <a:cubicBezTo>
                    <a:pt x="425" y="559"/>
                    <a:pt x="559" y="435"/>
                    <a:pt x="559" y="259"/>
                  </a:cubicBezTo>
                  <a:cubicBezTo>
                    <a:pt x="518" y="12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44"/>
            <p:cNvSpPr/>
            <p:nvPr/>
          </p:nvSpPr>
          <p:spPr>
            <a:xfrm>
              <a:off x="1002675" y="2453100"/>
              <a:ext cx="14250" cy="14225"/>
            </a:xfrm>
            <a:custGeom>
              <a:rect b="b" l="l" r="r" t="t"/>
              <a:pathLst>
                <a:path extrusionOk="0" h="569" w="570">
                  <a:moveTo>
                    <a:pt x="259" y="0"/>
                  </a:moveTo>
                  <a:cubicBezTo>
                    <a:pt x="135" y="52"/>
                    <a:pt x="1" y="176"/>
                    <a:pt x="1" y="310"/>
                  </a:cubicBezTo>
                  <a:cubicBezTo>
                    <a:pt x="53" y="476"/>
                    <a:pt x="177" y="569"/>
                    <a:pt x="311" y="569"/>
                  </a:cubicBezTo>
                  <a:cubicBezTo>
                    <a:pt x="476" y="569"/>
                    <a:pt x="569" y="434"/>
                    <a:pt x="569" y="259"/>
                  </a:cubicBezTo>
                  <a:cubicBezTo>
                    <a:pt x="56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44"/>
            <p:cNvSpPr/>
            <p:nvPr/>
          </p:nvSpPr>
          <p:spPr>
            <a:xfrm>
              <a:off x="1008100" y="2522950"/>
              <a:ext cx="14000" cy="13325"/>
            </a:xfrm>
            <a:custGeom>
              <a:rect b="b" l="l" r="r" t="t"/>
              <a:pathLst>
                <a:path extrusionOk="0" h="533" w="560">
                  <a:moveTo>
                    <a:pt x="323" y="0"/>
                  </a:moveTo>
                  <a:cubicBezTo>
                    <a:pt x="303" y="0"/>
                    <a:pt x="282" y="3"/>
                    <a:pt x="259" y="8"/>
                  </a:cubicBezTo>
                  <a:cubicBezTo>
                    <a:pt x="135" y="8"/>
                    <a:pt x="1" y="142"/>
                    <a:pt x="1" y="266"/>
                  </a:cubicBezTo>
                  <a:cubicBezTo>
                    <a:pt x="1" y="419"/>
                    <a:pt x="134" y="533"/>
                    <a:pt x="250" y="533"/>
                  </a:cubicBezTo>
                  <a:cubicBezTo>
                    <a:pt x="267" y="533"/>
                    <a:pt x="285" y="530"/>
                    <a:pt x="301" y="525"/>
                  </a:cubicBezTo>
                  <a:cubicBezTo>
                    <a:pt x="477" y="525"/>
                    <a:pt x="559" y="401"/>
                    <a:pt x="559" y="225"/>
                  </a:cubicBezTo>
                  <a:cubicBezTo>
                    <a:pt x="559" y="117"/>
                    <a:pt x="465"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44"/>
            <p:cNvSpPr/>
            <p:nvPr/>
          </p:nvSpPr>
          <p:spPr>
            <a:xfrm>
              <a:off x="903675" y="2432675"/>
              <a:ext cx="6500" cy="7525"/>
            </a:xfrm>
            <a:custGeom>
              <a:rect b="b" l="l" r="r" t="t"/>
              <a:pathLst>
                <a:path extrusionOk="0" h="301" w="260">
                  <a:moveTo>
                    <a:pt x="259" y="0"/>
                  </a:moveTo>
                  <a:lnTo>
                    <a:pt x="1" y="42"/>
                  </a:lnTo>
                  <a:lnTo>
                    <a:pt x="1" y="300"/>
                  </a:lnTo>
                  <a:cubicBezTo>
                    <a:pt x="135" y="300"/>
                    <a:pt x="259" y="217"/>
                    <a:pt x="259" y="93"/>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44"/>
            <p:cNvSpPr/>
            <p:nvPr/>
          </p:nvSpPr>
          <p:spPr>
            <a:xfrm>
              <a:off x="966250" y="2427250"/>
              <a:ext cx="13975" cy="7775"/>
            </a:xfrm>
            <a:custGeom>
              <a:rect b="b" l="l" r="r" t="t"/>
              <a:pathLst>
                <a:path extrusionOk="0" h="311" w="559">
                  <a:moveTo>
                    <a:pt x="558" y="0"/>
                  </a:moveTo>
                  <a:lnTo>
                    <a:pt x="0" y="52"/>
                  </a:lnTo>
                  <a:cubicBezTo>
                    <a:pt x="0" y="176"/>
                    <a:pt x="83" y="259"/>
                    <a:pt x="165" y="310"/>
                  </a:cubicBezTo>
                  <a:lnTo>
                    <a:pt x="341" y="310"/>
                  </a:lnTo>
                  <a:cubicBezTo>
                    <a:pt x="476" y="259"/>
                    <a:pt x="558" y="176"/>
                    <a:pt x="5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44"/>
            <p:cNvSpPr/>
            <p:nvPr/>
          </p:nvSpPr>
          <p:spPr>
            <a:xfrm>
              <a:off x="1045850" y="2554425"/>
              <a:ext cx="6475" cy="7500"/>
            </a:xfrm>
            <a:custGeom>
              <a:rect b="b" l="l" r="r" t="t"/>
              <a:pathLst>
                <a:path extrusionOk="0" h="300" w="259">
                  <a:moveTo>
                    <a:pt x="259" y="0"/>
                  </a:moveTo>
                  <a:cubicBezTo>
                    <a:pt x="176" y="0"/>
                    <a:pt x="135" y="41"/>
                    <a:pt x="83" y="83"/>
                  </a:cubicBezTo>
                  <a:lnTo>
                    <a:pt x="42" y="83"/>
                  </a:lnTo>
                  <a:cubicBezTo>
                    <a:pt x="0" y="134"/>
                    <a:pt x="0" y="217"/>
                    <a:pt x="0" y="258"/>
                  </a:cubicBezTo>
                  <a:lnTo>
                    <a:pt x="0"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44"/>
            <p:cNvSpPr/>
            <p:nvPr/>
          </p:nvSpPr>
          <p:spPr>
            <a:xfrm>
              <a:off x="1040425" y="2485400"/>
              <a:ext cx="7525" cy="14250"/>
            </a:xfrm>
            <a:custGeom>
              <a:rect b="b" l="l" r="r" t="t"/>
              <a:pathLst>
                <a:path extrusionOk="0" h="570" w="301">
                  <a:moveTo>
                    <a:pt x="259" y="0"/>
                  </a:moveTo>
                  <a:cubicBezTo>
                    <a:pt x="176" y="0"/>
                    <a:pt x="135" y="52"/>
                    <a:pt x="93" y="52"/>
                  </a:cubicBezTo>
                  <a:cubicBezTo>
                    <a:pt x="42" y="135"/>
                    <a:pt x="0" y="218"/>
                    <a:pt x="0" y="311"/>
                  </a:cubicBezTo>
                  <a:cubicBezTo>
                    <a:pt x="0" y="352"/>
                    <a:pt x="0" y="393"/>
                    <a:pt x="42" y="393"/>
                  </a:cubicBezTo>
                  <a:lnTo>
                    <a:pt x="42" y="435"/>
                  </a:lnTo>
                  <a:cubicBezTo>
                    <a:pt x="93" y="517"/>
                    <a:pt x="217" y="569"/>
                    <a:pt x="300" y="56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44"/>
            <p:cNvSpPr/>
            <p:nvPr/>
          </p:nvSpPr>
          <p:spPr>
            <a:xfrm>
              <a:off x="1035000" y="2423100"/>
              <a:ext cx="7775" cy="7525"/>
            </a:xfrm>
            <a:custGeom>
              <a:rect b="b" l="l" r="r" t="t"/>
              <a:pathLst>
                <a:path extrusionOk="0" h="301" w="311">
                  <a:moveTo>
                    <a:pt x="259" y="1"/>
                  </a:moveTo>
                  <a:lnTo>
                    <a:pt x="0" y="42"/>
                  </a:lnTo>
                  <a:cubicBezTo>
                    <a:pt x="0" y="84"/>
                    <a:pt x="52" y="166"/>
                    <a:pt x="93" y="218"/>
                  </a:cubicBezTo>
                  <a:cubicBezTo>
                    <a:pt x="135" y="259"/>
                    <a:pt x="217" y="301"/>
                    <a:pt x="31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44"/>
            <p:cNvSpPr/>
            <p:nvPr/>
          </p:nvSpPr>
          <p:spPr>
            <a:xfrm>
              <a:off x="775475" y="2575875"/>
              <a:ext cx="6500" cy="6475"/>
            </a:xfrm>
            <a:custGeom>
              <a:rect b="b" l="l" r="r" t="t"/>
              <a:pathLst>
                <a:path extrusionOk="0" h="259" w="260">
                  <a:moveTo>
                    <a:pt x="1" y="0"/>
                  </a:moveTo>
                  <a:lnTo>
                    <a:pt x="1" y="259"/>
                  </a:lnTo>
                  <a:lnTo>
                    <a:pt x="259" y="259"/>
                  </a:lnTo>
                  <a:cubicBezTo>
                    <a:pt x="259" y="135"/>
                    <a:pt x="218" y="93"/>
                    <a:pt x="135" y="52"/>
                  </a:cubicBezTo>
                  <a:cubicBezTo>
                    <a:pt x="94"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44"/>
            <p:cNvSpPr/>
            <p:nvPr/>
          </p:nvSpPr>
          <p:spPr>
            <a:xfrm>
              <a:off x="770050" y="2506650"/>
              <a:ext cx="7775" cy="13400"/>
            </a:xfrm>
            <a:custGeom>
              <a:rect b="b" l="l" r="r" t="t"/>
              <a:pathLst>
                <a:path extrusionOk="0" h="536" w="311">
                  <a:moveTo>
                    <a:pt x="39" y="1"/>
                  </a:moveTo>
                  <a:cubicBezTo>
                    <a:pt x="29" y="1"/>
                    <a:pt x="18" y="5"/>
                    <a:pt x="1" y="19"/>
                  </a:cubicBezTo>
                  <a:lnTo>
                    <a:pt x="52" y="536"/>
                  </a:lnTo>
                  <a:lnTo>
                    <a:pt x="94" y="536"/>
                  </a:lnTo>
                  <a:cubicBezTo>
                    <a:pt x="218" y="495"/>
                    <a:pt x="311" y="402"/>
                    <a:pt x="311" y="236"/>
                  </a:cubicBezTo>
                  <a:cubicBezTo>
                    <a:pt x="259" y="143"/>
                    <a:pt x="218" y="60"/>
                    <a:pt x="135" y="19"/>
                  </a:cubicBezTo>
                  <a:lnTo>
                    <a:pt x="94" y="19"/>
                  </a:lnTo>
                  <a:cubicBezTo>
                    <a:pt x="66" y="19"/>
                    <a:pt x="57" y="1"/>
                    <a:pt x="3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44"/>
            <p:cNvSpPr/>
            <p:nvPr/>
          </p:nvSpPr>
          <p:spPr>
            <a:xfrm>
              <a:off x="838025" y="2570700"/>
              <a:ext cx="14000" cy="7525"/>
            </a:xfrm>
            <a:custGeom>
              <a:rect b="b" l="l" r="r" t="t"/>
              <a:pathLst>
                <a:path extrusionOk="0" h="301" w="560">
                  <a:moveTo>
                    <a:pt x="259" y="0"/>
                  </a:moveTo>
                  <a:cubicBezTo>
                    <a:pt x="177" y="0"/>
                    <a:pt x="84" y="42"/>
                    <a:pt x="42" y="83"/>
                  </a:cubicBezTo>
                  <a:cubicBezTo>
                    <a:pt x="1" y="124"/>
                    <a:pt x="1" y="207"/>
                    <a:pt x="1" y="300"/>
                  </a:cubicBezTo>
                  <a:lnTo>
                    <a:pt x="559" y="259"/>
                  </a:lnTo>
                  <a:cubicBezTo>
                    <a:pt x="559" y="166"/>
                    <a:pt x="518" y="124"/>
                    <a:pt x="476" y="83"/>
                  </a:cubicBezTo>
                  <a:cubicBezTo>
                    <a:pt x="435" y="42"/>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44"/>
            <p:cNvSpPr/>
            <p:nvPr/>
          </p:nvSpPr>
          <p:spPr>
            <a:xfrm>
              <a:off x="832600" y="2501475"/>
              <a:ext cx="14000" cy="13350"/>
            </a:xfrm>
            <a:custGeom>
              <a:rect b="b" l="l" r="r" t="t"/>
              <a:pathLst>
                <a:path extrusionOk="0" h="534" w="560">
                  <a:moveTo>
                    <a:pt x="313" y="1"/>
                  </a:moveTo>
                  <a:cubicBezTo>
                    <a:pt x="295" y="1"/>
                    <a:pt x="277" y="3"/>
                    <a:pt x="259" y="9"/>
                  </a:cubicBezTo>
                  <a:cubicBezTo>
                    <a:pt x="83" y="9"/>
                    <a:pt x="1" y="133"/>
                    <a:pt x="1" y="309"/>
                  </a:cubicBezTo>
                  <a:cubicBezTo>
                    <a:pt x="1" y="425"/>
                    <a:pt x="102" y="534"/>
                    <a:pt x="236" y="534"/>
                  </a:cubicBezTo>
                  <a:cubicBezTo>
                    <a:pt x="257" y="534"/>
                    <a:pt x="279" y="531"/>
                    <a:pt x="301" y="526"/>
                  </a:cubicBezTo>
                  <a:cubicBezTo>
                    <a:pt x="435" y="526"/>
                    <a:pt x="559" y="391"/>
                    <a:pt x="559" y="267"/>
                  </a:cubicBezTo>
                  <a:cubicBezTo>
                    <a:pt x="559" y="115"/>
                    <a:pt x="434" y="1"/>
                    <a:pt x="31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44"/>
            <p:cNvSpPr/>
            <p:nvPr/>
          </p:nvSpPr>
          <p:spPr>
            <a:xfrm>
              <a:off x="794875" y="2469375"/>
              <a:ext cx="15275" cy="13975"/>
            </a:xfrm>
            <a:custGeom>
              <a:rect b="b" l="l" r="r" t="t"/>
              <a:pathLst>
                <a:path extrusionOk="0" h="559" w="611">
                  <a:moveTo>
                    <a:pt x="259" y="0"/>
                  </a:moveTo>
                  <a:cubicBezTo>
                    <a:pt x="135" y="0"/>
                    <a:pt x="0" y="125"/>
                    <a:pt x="0" y="300"/>
                  </a:cubicBezTo>
                  <a:cubicBezTo>
                    <a:pt x="42" y="435"/>
                    <a:pt x="176" y="559"/>
                    <a:pt x="300" y="559"/>
                  </a:cubicBezTo>
                  <a:cubicBezTo>
                    <a:pt x="476" y="559"/>
                    <a:pt x="610" y="38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44"/>
            <p:cNvSpPr/>
            <p:nvPr/>
          </p:nvSpPr>
          <p:spPr>
            <a:xfrm>
              <a:off x="800300" y="2538375"/>
              <a:ext cx="13975" cy="14000"/>
            </a:xfrm>
            <a:custGeom>
              <a:rect b="b" l="l" r="r" t="t"/>
              <a:pathLst>
                <a:path extrusionOk="0" h="560" w="559">
                  <a:moveTo>
                    <a:pt x="259" y="1"/>
                  </a:moveTo>
                  <a:cubicBezTo>
                    <a:pt x="135" y="1"/>
                    <a:pt x="0" y="166"/>
                    <a:pt x="0" y="301"/>
                  </a:cubicBezTo>
                  <a:cubicBezTo>
                    <a:pt x="42" y="466"/>
                    <a:pt x="176" y="559"/>
                    <a:pt x="300"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44"/>
            <p:cNvSpPr/>
            <p:nvPr/>
          </p:nvSpPr>
          <p:spPr>
            <a:xfrm>
              <a:off x="863875" y="2463950"/>
              <a:ext cx="15025" cy="13975"/>
            </a:xfrm>
            <a:custGeom>
              <a:rect b="b" l="l" r="r" t="t"/>
              <a:pathLst>
                <a:path extrusionOk="0" h="559" w="601">
                  <a:moveTo>
                    <a:pt x="301" y="0"/>
                  </a:moveTo>
                  <a:cubicBezTo>
                    <a:pt x="125" y="0"/>
                    <a:pt x="1" y="135"/>
                    <a:pt x="42" y="300"/>
                  </a:cubicBezTo>
                  <a:cubicBezTo>
                    <a:pt x="42" y="435"/>
                    <a:pt x="177" y="559"/>
                    <a:pt x="342" y="559"/>
                  </a:cubicBezTo>
                  <a:cubicBezTo>
                    <a:pt x="476" y="559"/>
                    <a:pt x="600" y="435"/>
                    <a:pt x="600" y="259"/>
                  </a:cubicBezTo>
                  <a:cubicBezTo>
                    <a:pt x="559" y="83"/>
                    <a:pt x="435"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44"/>
            <p:cNvSpPr/>
            <p:nvPr/>
          </p:nvSpPr>
          <p:spPr>
            <a:xfrm>
              <a:off x="869300" y="2532950"/>
              <a:ext cx="15025" cy="14000"/>
            </a:xfrm>
            <a:custGeom>
              <a:rect b="b" l="l" r="r" t="t"/>
              <a:pathLst>
                <a:path extrusionOk="0" h="560" w="601">
                  <a:moveTo>
                    <a:pt x="301" y="1"/>
                  </a:moveTo>
                  <a:cubicBezTo>
                    <a:pt x="125" y="42"/>
                    <a:pt x="1" y="166"/>
                    <a:pt x="42" y="301"/>
                  </a:cubicBezTo>
                  <a:cubicBezTo>
                    <a:pt x="42" y="476"/>
                    <a:pt x="166" y="559"/>
                    <a:pt x="301" y="559"/>
                  </a:cubicBezTo>
                  <a:cubicBezTo>
                    <a:pt x="476" y="559"/>
                    <a:pt x="601" y="425"/>
                    <a:pt x="559" y="259"/>
                  </a:cubicBezTo>
                  <a:cubicBezTo>
                    <a:pt x="559" y="125"/>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44"/>
            <p:cNvSpPr/>
            <p:nvPr/>
          </p:nvSpPr>
          <p:spPr>
            <a:xfrm>
              <a:off x="764875" y="2443525"/>
              <a:ext cx="7525" cy="7525"/>
            </a:xfrm>
            <a:custGeom>
              <a:rect b="b" l="l" r="r" t="t"/>
              <a:pathLst>
                <a:path extrusionOk="0" h="301" w="301">
                  <a:moveTo>
                    <a:pt x="301" y="1"/>
                  </a:moveTo>
                  <a:lnTo>
                    <a:pt x="1" y="42"/>
                  </a:lnTo>
                  <a:lnTo>
                    <a:pt x="42" y="300"/>
                  </a:lnTo>
                  <a:cubicBezTo>
                    <a:pt x="125" y="300"/>
                    <a:pt x="208" y="259"/>
                    <a:pt x="259" y="176"/>
                  </a:cubicBezTo>
                  <a:cubicBezTo>
                    <a:pt x="259" y="125"/>
                    <a:pt x="301" y="83"/>
                    <a:pt x="301" y="42"/>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44"/>
            <p:cNvSpPr/>
            <p:nvPr/>
          </p:nvSpPr>
          <p:spPr>
            <a:xfrm>
              <a:off x="827175" y="2438100"/>
              <a:ext cx="13975" cy="7525"/>
            </a:xfrm>
            <a:custGeom>
              <a:rect b="b" l="l" r="r" t="t"/>
              <a:pathLst>
                <a:path extrusionOk="0" h="301" w="559">
                  <a:moveTo>
                    <a:pt x="559" y="0"/>
                  </a:moveTo>
                  <a:lnTo>
                    <a:pt x="1" y="42"/>
                  </a:lnTo>
                  <a:lnTo>
                    <a:pt x="1" y="135"/>
                  </a:lnTo>
                  <a:cubicBezTo>
                    <a:pt x="42" y="218"/>
                    <a:pt x="176" y="300"/>
                    <a:pt x="300" y="300"/>
                  </a:cubicBezTo>
                  <a:cubicBezTo>
                    <a:pt x="476" y="30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44"/>
            <p:cNvSpPr/>
            <p:nvPr/>
          </p:nvSpPr>
          <p:spPr>
            <a:xfrm>
              <a:off x="907050" y="2565275"/>
              <a:ext cx="7525" cy="7525"/>
            </a:xfrm>
            <a:custGeom>
              <a:rect b="b" l="l" r="r" t="t"/>
              <a:pathLst>
                <a:path extrusionOk="0" h="301" w="301">
                  <a:moveTo>
                    <a:pt x="259" y="0"/>
                  </a:moveTo>
                  <a:cubicBezTo>
                    <a:pt x="207" y="0"/>
                    <a:pt x="166" y="42"/>
                    <a:pt x="124" y="42"/>
                  </a:cubicBezTo>
                  <a:cubicBezTo>
                    <a:pt x="42" y="83"/>
                    <a:pt x="0" y="166"/>
                    <a:pt x="0" y="259"/>
                  </a:cubicBezTo>
                  <a:lnTo>
                    <a:pt x="0" y="300"/>
                  </a:ln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44"/>
            <p:cNvSpPr/>
            <p:nvPr/>
          </p:nvSpPr>
          <p:spPr>
            <a:xfrm>
              <a:off x="901625" y="2496250"/>
              <a:ext cx="7525" cy="14000"/>
            </a:xfrm>
            <a:custGeom>
              <a:rect b="b" l="l" r="r" t="t"/>
              <a:pathLst>
                <a:path extrusionOk="0" h="560" w="301">
                  <a:moveTo>
                    <a:pt x="259" y="1"/>
                  </a:moveTo>
                  <a:cubicBezTo>
                    <a:pt x="217" y="1"/>
                    <a:pt x="166" y="1"/>
                    <a:pt x="124" y="42"/>
                  </a:cubicBezTo>
                  <a:cubicBezTo>
                    <a:pt x="42" y="83"/>
                    <a:pt x="0" y="176"/>
                    <a:pt x="0" y="301"/>
                  </a:cubicBezTo>
                  <a:cubicBezTo>
                    <a:pt x="42" y="435"/>
                    <a:pt x="166"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44"/>
            <p:cNvSpPr/>
            <p:nvPr/>
          </p:nvSpPr>
          <p:spPr>
            <a:xfrm>
              <a:off x="896200" y="2433700"/>
              <a:ext cx="7500" cy="6500"/>
            </a:xfrm>
            <a:custGeom>
              <a:rect b="b" l="l" r="r" t="t"/>
              <a:pathLst>
                <a:path extrusionOk="0" h="260" w="300">
                  <a:moveTo>
                    <a:pt x="0" y="1"/>
                  </a:moveTo>
                  <a:cubicBezTo>
                    <a:pt x="0" y="52"/>
                    <a:pt x="0" y="52"/>
                    <a:pt x="42" y="94"/>
                  </a:cubicBezTo>
                  <a:cubicBezTo>
                    <a:pt x="42" y="135"/>
                    <a:pt x="83" y="176"/>
                    <a:pt x="124" y="218"/>
                  </a:cubicBezTo>
                  <a:cubicBezTo>
                    <a:pt x="176" y="259"/>
                    <a:pt x="259" y="259"/>
                    <a:pt x="300" y="259"/>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44"/>
            <p:cNvSpPr/>
            <p:nvPr/>
          </p:nvSpPr>
          <p:spPr>
            <a:xfrm>
              <a:off x="636675" y="2586725"/>
              <a:ext cx="7525" cy="6475"/>
            </a:xfrm>
            <a:custGeom>
              <a:rect b="b" l="l" r="r" t="t"/>
              <a:pathLst>
                <a:path extrusionOk="0" h="259" w="301">
                  <a:moveTo>
                    <a:pt x="1" y="0"/>
                  </a:moveTo>
                  <a:lnTo>
                    <a:pt x="1" y="259"/>
                  </a:lnTo>
                  <a:lnTo>
                    <a:pt x="301" y="218"/>
                  </a:lnTo>
                  <a:cubicBezTo>
                    <a:pt x="301" y="135"/>
                    <a:pt x="218" y="42"/>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44"/>
            <p:cNvSpPr/>
            <p:nvPr/>
          </p:nvSpPr>
          <p:spPr>
            <a:xfrm>
              <a:off x="631250" y="2516675"/>
              <a:ext cx="7525" cy="13975"/>
            </a:xfrm>
            <a:custGeom>
              <a:rect b="b" l="l" r="r" t="t"/>
              <a:pathLst>
                <a:path extrusionOk="0" h="559" w="301">
                  <a:moveTo>
                    <a:pt x="1" y="1"/>
                  </a:moveTo>
                  <a:lnTo>
                    <a:pt x="42" y="559"/>
                  </a:lnTo>
                  <a:lnTo>
                    <a:pt x="83" y="559"/>
                  </a:lnTo>
                  <a:cubicBezTo>
                    <a:pt x="176" y="517"/>
                    <a:pt x="259" y="476"/>
                    <a:pt x="300" y="393"/>
                  </a:cubicBezTo>
                  <a:lnTo>
                    <a:pt x="300" y="259"/>
                  </a:lnTo>
                  <a:cubicBezTo>
                    <a:pt x="300" y="176"/>
                    <a:pt x="259" y="94"/>
                    <a:pt x="176" y="42"/>
                  </a:cubicBezTo>
                  <a:lnTo>
                    <a:pt x="125" y="42"/>
                  </a:lnTo>
                  <a:cubicBezTo>
                    <a:pt x="83"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44"/>
            <p:cNvSpPr/>
            <p:nvPr/>
          </p:nvSpPr>
          <p:spPr>
            <a:xfrm>
              <a:off x="698975" y="2580900"/>
              <a:ext cx="14250" cy="7925"/>
            </a:xfrm>
            <a:custGeom>
              <a:rect b="b" l="l" r="r" t="t"/>
              <a:pathLst>
                <a:path extrusionOk="0" h="317" w="570">
                  <a:moveTo>
                    <a:pt x="337" y="0"/>
                  </a:moveTo>
                  <a:cubicBezTo>
                    <a:pt x="310" y="0"/>
                    <a:pt x="283" y="5"/>
                    <a:pt x="259" y="16"/>
                  </a:cubicBezTo>
                  <a:cubicBezTo>
                    <a:pt x="218" y="16"/>
                    <a:pt x="176" y="16"/>
                    <a:pt x="135" y="58"/>
                  </a:cubicBezTo>
                  <a:cubicBezTo>
                    <a:pt x="52" y="109"/>
                    <a:pt x="0" y="192"/>
                    <a:pt x="0" y="316"/>
                  </a:cubicBezTo>
                  <a:lnTo>
                    <a:pt x="569" y="275"/>
                  </a:lnTo>
                  <a:cubicBezTo>
                    <a:pt x="569" y="192"/>
                    <a:pt x="569" y="151"/>
                    <a:pt x="517" y="109"/>
                  </a:cubicBezTo>
                  <a:cubicBezTo>
                    <a:pt x="487" y="41"/>
                    <a:pt x="412"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44"/>
            <p:cNvSpPr/>
            <p:nvPr/>
          </p:nvSpPr>
          <p:spPr>
            <a:xfrm>
              <a:off x="693800" y="2511250"/>
              <a:ext cx="15025" cy="14425"/>
            </a:xfrm>
            <a:custGeom>
              <a:rect b="b" l="l" r="r" t="t"/>
              <a:pathLst>
                <a:path extrusionOk="0" h="577" w="601">
                  <a:moveTo>
                    <a:pt x="259" y="0"/>
                  </a:moveTo>
                  <a:cubicBezTo>
                    <a:pt x="125" y="52"/>
                    <a:pt x="1" y="176"/>
                    <a:pt x="1" y="311"/>
                  </a:cubicBezTo>
                  <a:cubicBezTo>
                    <a:pt x="37" y="455"/>
                    <a:pt x="137" y="577"/>
                    <a:pt x="251" y="577"/>
                  </a:cubicBezTo>
                  <a:cubicBezTo>
                    <a:pt x="267" y="577"/>
                    <a:pt x="284" y="574"/>
                    <a:pt x="301" y="569"/>
                  </a:cubicBezTo>
                  <a:cubicBezTo>
                    <a:pt x="466" y="569"/>
                    <a:pt x="600" y="435"/>
                    <a:pt x="559" y="259"/>
                  </a:cubicBezTo>
                  <a:cubicBezTo>
                    <a:pt x="559" y="135"/>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44"/>
            <p:cNvSpPr/>
            <p:nvPr/>
          </p:nvSpPr>
          <p:spPr>
            <a:xfrm>
              <a:off x="657100" y="2479950"/>
              <a:ext cx="13975" cy="14275"/>
            </a:xfrm>
            <a:custGeom>
              <a:rect b="b" l="l" r="r" t="t"/>
              <a:pathLst>
                <a:path extrusionOk="0" h="571" w="559">
                  <a:moveTo>
                    <a:pt x="314" y="1"/>
                  </a:moveTo>
                  <a:cubicBezTo>
                    <a:pt x="296" y="1"/>
                    <a:pt x="277" y="4"/>
                    <a:pt x="259" y="12"/>
                  </a:cubicBezTo>
                  <a:cubicBezTo>
                    <a:pt x="83" y="12"/>
                    <a:pt x="1" y="136"/>
                    <a:pt x="1" y="312"/>
                  </a:cubicBezTo>
                  <a:cubicBezTo>
                    <a:pt x="1" y="436"/>
                    <a:pt x="125" y="570"/>
                    <a:pt x="300" y="570"/>
                  </a:cubicBezTo>
                  <a:cubicBezTo>
                    <a:pt x="435" y="529"/>
                    <a:pt x="559" y="394"/>
                    <a:pt x="559" y="270"/>
                  </a:cubicBezTo>
                  <a:cubicBezTo>
                    <a:pt x="524" y="120"/>
                    <a:pt x="421"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44"/>
            <p:cNvSpPr/>
            <p:nvPr/>
          </p:nvSpPr>
          <p:spPr>
            <a:xfrm>
              <a:off x="661500" y="2548975"/>
              <a:ext cx="15000" cy="14000"/>
            </a:xfrm>
            <a:custGeom>
              <a:rect b="b" l="l" r="r" t="t"/>
              <a:pathLst>
                <a:path extrusionOk="0" h="560" w="600">
                  <a:moveTo>
                    <a:pt x="300" y="1"/>
                  </a:moveTo>
                  <a:cubicBezTo>
                    <a:pt x="124" y="1"/>
                    <a:pt x="0" y="135"/>
                    <a:pt x="42" y="301"/>
                  </a:cubicBezTo>
                  <a:cubicBezTo>
                    <a:pt x="42" y="435"/>
                    <a:pt x="166" y="559"/>
                    <a:pt x="342" y="559"/>
                  </a:cubicBezTo>
                  <a:cubicBezTo>
                    <a:pt x="466" y="559"/>
                    <a:pt x="600" y="394"/>
                    <a:pt x="600" y="259"/>
                  </a:cubicBezTo>
                  <a:cubicBezTo>
                    <a:pt x="559" y="94"/>
                    <a:pt x="424"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44"/>
            <p:cNvSpPr/>
            <p:nvPr/>
          </p:nvSpPr>
          <p:spPr>
            <a:xfrm>
              <a:off x="726125" y="2474800"/>
              <a:ext cx="13975" cy="13975"/>
            </a:xfrm>
            <a:custGeom>
              <a:rect b="b" l="l" r="r" t="t"/>
              <a:pathLst>
                <a:path extrusionOk="0" h="559" w="559">
                  <a:moveTo>
                    <a:pt x="259" y="1"/>
                  </a:moveTo>
                  <a:cubicBezTo>
                    <a:pt x="124" y="1"/>
                    <a:pt x="0" y="125"/>
                    <a:pt x="0" y="300"/>
                  </a:cubicBezTo>
                  <a:cubicBezTo>
                    <a:pt x="0" y="424"/>
                    <a:pt x="124" y="559"/>
                    <a:pt x="300" y="559"/>
                  </a:cubicBezTo>
                  <a:cubicBezTo>
                    <a:pt x="465" y="518"/>
                    <a:pt x="558" y="383"/>
                    <a:pt x="558" y="259"/>
                  </a:cubicBezTo>
                  <a:cubicBezTo>
                    <a:pt x="558" y="83"/>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44"/>
            <p:cNvSpPr/>
            <p:nvPr/>
          </p:nvSpPr>
          <p:spPr>
            <a:xfrm>
              <a:off x="731275" y="2543550"/>
              <a:ext cx="14250" cy="14250"/>
            </a:xfrm>
            <a:custGeom>
              <a:rect b="b" l="l" r="r" t="t"/>
              <a:pathLst>
                <a:path extrusionOk="0" h="570" w="570">
                  <a:moveTo>
                    <a:pt x="259" y="1"/>
                  </a:moveTo>
                  <a:cubicBezTo>
                    <a:pt x="94" y="1"/>
                    <a:pt x="1" y="135"/>
                    <a:pt x="1" y="311"/>
                  </a:cubicBezTo>
                  <a:cubicBezTo>
                    <a:pt x="1" y="476"/>
                    <a:pt x="135" y="569"/>
                    <a:pt x="311" y="569"/>
                  </a:cubicBezTo>
                  <a:cubicBezTo>
                    <a:pt x="435" y="569"/>
                    <a:pt x="570" y="435"/>
                    <a:pt x="570" y="259"/>
                  </a:cubicBezTo>
                  <a:cubicBezTo>
                    <a:pt x="570"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44"/>
            <p:cNvSpPr/>
            <p:nvPr/>
          </p:nvSpPr>
          <p:spPr>
            <a:xfrm>
              <a:off x="626850" y="2454375"/>
              <a:ext cx="6500" cy="7525"/>
            </a:xfrm>
            <a:custGeom>
              <a:rect b="b" l="l" r="r" t="t"/>
              <a:pathLst>
                <a:path extrusionOk="0" h="301" w="260">
                  <a:moveTo>
                    <a:pt x="1" y="1"/>
                  </a:moveTo>
                  <a:lnTo>
                    <a:pt x="1" y="301"/>
                  </a:lnTo>
                  <a:cubicBezTo>
                    <a:pt x="135" y="301"/>
                    <a:pt x="259" y="166"/>
                    <a:pt x="259" y="42"/>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44"/>
            <p:cNvSpPr/>
            <p:nvPr/>
          </p:nvSpPr>
          <p:spPr>
            <a:xfrm>
              <a:off x="689400" y="2448950"/>
              <a:ext cx="14000" cy="7525"/>
            </a:xfrm>
            <a:custGeom>
              <a:rect b="b" l="l" r="r" t="t"/>
              <a:pathLst>
                <a:path extrusionOk="0" h="301" w="560">
                  <a:moveTo>
                    <a:pt x="518" y="1"/>
                  </a:moveTo>
                  <a:lnTo>
                    <a:pt x="1" y="42"/>
                  </a:lnTo>
                  <a:cubicBezTo>
                    <a:pt x="1" y="218"/>
                    <a:pt x="125" y="301"/>
                    <a:pt x="259" y="301"/>
                  </a:cubicBezTo>
                  <a:cubicBezTo>
                    <a:pt x="435" y="301"/>
                    <a:pt x="559" y="166"/>
                    <a:pt x="5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44"/>
            <p:cNvSpPr/>
            <p:nvPr/>
          </p:nvSpPr>
          <p:spPr>
            <a:xfrm>
              <a:off x="768000" y="2575875"/>
              <a:ext cx="7500" cy="7775"/>
            </a:xfrm>
            <a:custGeom>
              <a:rect b="b" l="l" r="r" t="t"/>
              <a:pathLst>
                <a:path extrusionOk="0" h="311" w="300">
                  <a:moveTo>
                    <a:pt x="300" y="0"/>
                  </a:moveTo>
                  <a:cubicBezTo>
                    <a:pt x="217" y="0"/>
                    <a:pt x="176" y="0"/>
                    <a:pt x="134" y="52"/>
                  </a:cubicBezTo>
                  <a:lnTo>
                    <a:pt x="83" y="93"/>
                  </a:lnTo>
                  <a:cubicBezTo>
                    <a:pt x="41" y="135"/>
                    <a:pt x="0" y="217"/>
                    <a:pt x="41" y="310"/>
                  </a:cubicBezTo>
                  <a:lnTo>
                    <a:pt x="300" y="259"/>
                  </a:ln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44"/>
            <p:cNvSpPr/>
            <p:nvPr/>
          </p:nvSpPr>
          <p:spPr>
            <a:xfrm>
              <a:off x="763600" y="2507100"/>
              <a:ext cx="7775" cy="13150"/>
            </a:xfrm>
            <a:custGeom>
              <a:rect b="b" l="l" r="r" t="t"/>
              <a:pathLst>
                <a:path extrusionOk="0" h="526" w="311">
                  <a:moveTo>
                    <a:pt x="259" y="1"/>
                  </a:moveTo>
                  <a:cubicBezTo>
                    <a:pt x="176" y="1"/>
                    <a:pt x="135" y="1"/>
                    <a:pt x="93" y="42"/>
                  </a:cubicBezTo>
                  <a:cubicBezTo>
                    <a:pt x="52" y="84"/>
                    <a:pt x="0" y="166"/>
                    <a:pt x="0" y="259"/>
                  </a:cubicBezTo>
                  <a:cubicBezTo>
                    <a:pt x="0" y="404"/>
                    <a:pt x="103" y="525"/>
                    <a:pt x="247" y="525"/>
                  </a:cubicBezTo>
                  <a:cubicBezTo>
                    <a:pt x="267" y="525"/>
                    <a:pt x="289" y="523"/>
                    <a:pt x="31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44"/>
            <p:cNvSpPr/>
            <p:nvPr/>
          </p:nvSpPr>
          <p:spPr>
            <a:xfrm>
              <a:off x="758425" y="2444550"/>
              <a:ext cx="7525" cy="6500"/>
            </a:xfrm>
            <a:custGeom>
              <a:rect b="b" l="l" r="r" t="t"/>
              <a:pathLst>
                <a:path extrusionOk="0" h="260" w="301">
                  <a:moveTo>
                    <a:pt x="0" y="1"/>
                  </a:moveTo>
                  <a:cubicBezTo>
                    <a:pt x="0" y="135"/>
                    <a:pt x="83" y="259"/>
                    <a:pt x="207" y="259"/>
                  </a:cubicBez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44"/>
            <p:cNvSpPr/>
            <p:nvPr/>
          </p:nvSpPr>
          <p:spPr>
            <a:xfrm>
              <a:off x="497625" y="2596550"/>
              <a:ext cx="7525" cy="7525"/>
            </a:xfrm>
            <a:custGeom>
              <a:rect b="b" l="l" r="r" t="t"/>
              <a:pathLst>
                <a:path extrusionOk="0" h="301" w="301">
                  <a:moveTo>
                    <a:pt x="0" y="0"/>
                  </a:moveTo>
                  <a:lnTo>
                    <a:pt x="42" y="300"/>
                  </a:lnTo>
                  <a:lnTo>
                    <a:pt x="300" y="259"/>
                  </a:lnTo>
                  <a:cubicBezTo>
                    <a:pt x="300" y="166"/>
                    <a:pt x="259" y="83"/>
                    <a:pt x="176" y="42"/>
                  </a:cubicBezTo>
                  <a:lnTo>
                    <a:pt x="135" y="42"/>
                  </a:lnTo>
                  <a:cubicBezTo>
                    <a:pt x="93" y="0"/>
                    <a:pt x="42"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44"/>
            <p:cNvSpPr/>
            <p:nvPr/>
          </p:nvSpPr>
          <p:spPr>
            <a:xfrm>
              <a:off x="493475" y="2527525"/>
              <a:ext cx="7525" cy="14000"/>
            </a:xfrm>
            <a:custGeom>
              <a:rect b="b" l="l" r="r" t="t"/>
              <a:pathLst>
                <a:path extrusionOk="0" h="560" w="301">
                  <a:moveTo>
                    <a:pt x="1" y="1"/>
                  </a:moveTo>
                  <a:lnTo>
                    <a:pt x="42" y="559"/>
                  </a:lnTo>
                  <a:lnTo>
                    <a:pt x="84" y="559"/>
                  </a:lnTo>
                  <a:cubicBezTo>
                    <a:pt x="208" y="518"/>
                    <a:pt x="301" y="383"/>
                    <a:pt x="259" y="259"/>
                  </a:cubicBezTo>
                  <a:cubicBezTo>
                    <a:pt x="259" y="177"/>
                    <a:pt x="208" y="83"/>
                    <a:pt x="125" y="42"/>
                  </a:cubicBezTo>
                  <a:lnTo>
                    <a:pt x="8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44"/>
            <p:cNvSpPr/>
            <p:nvPr/>
          </p:nvSpPr>
          <p:spPr>
            <a:xfrm>
              <a:off x="561200" y="2591125"/>
              <a:ext cx="14000" cy="7500"/>
            </a:xfrm>
            <a:custGeom>
              <a:rect b="b" l="l" r="r" t="t"/>
              <a:pathLst>
                <a:path extrusionOk="0" h="300" w="560">
                  <a:moveTo>
                    <a:pt x="259" y="0"/>
                  </a:moveTo>
                  <a:cubicBezTo>
                    <a:pt x="177" y="42"/>
                    <a:pt x="83" y="42"/>
                    <a:pt x="42" y="124"/>
                  </a:cubicBezTo>
                  <a:cubicBezTo>
                    <a:pt x="1" y="166"/>
                    <a:pt x="1" y="259"/>
                    <a:pt x="1" y="300"/>
                  </a:cubicBezTo>
                  <a:lnTo>
                    <a:pt x="559" y="259"/>
                  </a:lnTo>
                  <a:cubicBezTo>
                    <a:pt x="559" y="217"/>
                    <a:pt x="518" y="166"/>
                    <a:pt x="476" y="124"/>
                  </a:cubicBezTo>
                  <a:cubicBezTo>
                    <a:pt x="435" y="42"/>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44"/>
            <p:cNvSpPr/>
            <p:nvPr/>
          </p:nvSpPr>
          <p:spPr>
            <a:xfrm>
              <a:off x="555775" y="2522100"/>
              <a:ext cx="13975" cy="13975"/>
            </a:xfrm>
            <a:custGeom>
              <a:rect b="b" l="l" r="r" t="t"/>
              <a:pathLst>
                <a:path extrusionOk="0" h="559" w="559">
                  <a:moveTo>
                    <a:pt x="259" y="1"/>
                  </a:moveTo>
                  <a:cubicBezTo>
                    <a:pt x="94" y="1"/>
                    <a:pt x="1" y="176"/>
                    <a:pt x="1" y="300"/>
                  </a:cubicBezTo>
                  <a:cubicBezTo>
                    <a:pt x="1" y="476"/>
                    <a:pt x="135" y="559"/>
                    <a:pt x="300" y="559"/>
                  </a:cubicBezTo>
                  <a:cubicBezTo>
                    <a:pt x="435" y="559"/>
                    <a:pt x="559" y="435"/>
                    <a:pt x="559" y="259"/>
                  </a:cubicBezTo>
                  <a:cubicBezTo>
                    <a:pt x="518" y="135"/>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44"/>
            <p:cNvSpPr/>
            <p:nvPr/>
          </p:nvSpPr>
          <p:spPr>
            <a:xfrm>
              <a:off x="518050" y="2489800"/>
              <a:ext cx="14225" cy="14175"/>
            </a:xfrm>
            <a:custGeom>
              <a:rect b="b" l="l" r="r" t="t"/>
              <a:pathLst>
                <a:path extrusionOk="0" h="567" w="569">
                  <a:moveTo>
                    <a:pt x="259" y="0"/>
                  </a:moveTo>
                  <a:cubicBezTo>
                    <a:pt x="135" y="42"/>
                    <a:pt x="0" y="176"/>
                    <a:pt x="0" y="300"/>
                  </a:cubicBezTo>
                  <a:cubicBezTo>
                    <a:pt x="45" y="453"/>
                    <a:pt x="145" y="567"/>
                    <a:pt x="258" y="567"/>
                  </a:cubicBezTo>
                  <a:cubicBezTo>
                    <a:pt x="275" y="567"/>
                    <a:pt x="293" y="564"/>
                    <a:pt x="310" y="559"/>
                  </a:cubicBezTo>
                  <a:cubicBezTo>
                    <a:pt x="476" y="559"/>
                    <a:pt x="569" y="434"/>
                    <a:pt x="569" y="259"/>
                  </a:cubicBezTo>
                  <a:cubicBezTo>
                    <a:pt x="569" y="135"/>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44"/>
            <p:cNvSpPr/>
            <p:nvPr/>
          </p:nvSpPr>
          <p:spPr>
            <a:xfrm>
              <a:off x="523475" y="2559650"/>
              <a:ext cx="13975" cy="14175"/>
            </a:xfrm>
            <a:custGeom>
              <a:rect b="b" l="l" r="r" t="t"/>
              <a:pathLst>
                <a:path extrusionOk="0" h="567" w="559">
                  <a:moveTo>
                    <a:pt x="325" y="0"/>
                  </a:moveTo>
                  <a:cubicBezTo>
                    <a:pt x="304" y="0"/>
                    <a:pt x="282" y="3"/>
                    <a:pt x="259" y="8"/>
                  </a:cubicBezTo>
                  <a:cubicBezTo>
                    <a:pt x="135" y="8"/>
                    <a:pt x="0" y="132"/>
                    <a:pt x="0" y="308"/>
                  </a:cubicBezTo>
                  <a:cubicBezTo>
                    <a:pt x="0" y="442"/>
                    <a:pt x="176" y="566"/>
                    <a:pt x="300" y="566"/>
                  </a:cubicBezTo>
                  <a:cubicBezTo>
                    <a:pt x="476" y="525"/>
                    <a:pt x="559" y="391"/>
                    <a:pt x="559" y="267"/>
                  </a:cubicBezTo>
                  <a:cubicBezTo>
                    <a:pt x="559" y="114"/>
                    <a:pt x="465" y="0"/>
                    <a:pt x="3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44"/>
            <p:cNvSpPr/>
            <p:nvPr/>
          </p:nvSpPr>
          <p:spPr>
            <a:xfrm>
              <a:off x="587050" y="2485200"/>
              <a:ext cx="15025" cy="13425"/>
            </a:xfrm>
            <a:custGeom>
              <a:rect b="b" l="l" r="r" t="t"/>
              <a:pathLst>
                <a:path extrusionOk="0" h="537" w="601">
                  <a:moveTo>
                    <a:pt x="350" y="1"/>
                  </a:moveTo>
                  <a:cubicBezTo>
                    <a:pt x="334" y="1"/>
                    <a:pt x="317" y="3"/>
                    <a:pt x="301" y="8"/>
                  </a:cubicBezTo>
                  <a:cubicBezTo>
                    <a:pt x="135" y="8"/>
                    <a:pt x="1" y="143"/>
                    <a:pt x="42" y="267"/>
                  </a:cubicBezTo>
                  <a:cubicBezTo>
                    <a:pt x="42" y="417"/>
                    <a:pt x="140" y="537"/>
                    <a:pt x="245" y="537"/>
                  </a:cubicBezTo>
                  <a:cubicBezTo>
                    <a:pt x="264" y="537"/>
                    <a:pt x="282" y="533"/>
                    <a:pt x="301" y="525"/>
                  </a:cubicBezTo>
                  <a:cubicBezTo>
                    <a:pt x="476" y="525"/>
                    <a:pt x="600" y="401"/>
                    <a:pt x="559" y="267"/>
                  </a:cubicBezTo>
                  <a:cubicBezTo>
                    <a:pt x="559" y="122"/>
                    <a:pt x="464" y="1"/>
                    <a:pt x="35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44"/>
            <p:cNvSpPr/>
            <p:nvPr/>
          </p:nvSpPr>
          <p:spPr>
            <a:xfrm>
              <a:off x="592475" y="2554425"/>
              <a:ext cx="15025" cy="13975"/>
            </a:xfrm>
            <a:custGeom>
              <a:rect b="b" l="l" r="r" t="t"/>
              <a:pathLst>
                <a:path extrusionOk="0" h="559" w="601">
                  <a:moveTo>
                    <a:pt x="259" y="0"/>
                  </a:moveTo>
                  <a:cubicBezTo>
                    <a:pt x="125" y="0"/>
                    <a:pt x="1" y="134"/>
                    <a:pt x="1" y="300"/>
                  </a:cubicBezTo>
                  <a:cubicBezTo>
                    <a:pt x="42" y="434"/>
                    <a:pt x="177" y="558"/>
                    <a:pt x="301" y="558"/>
                  </a:cubicBezTo>
                  <a:cubicBezTo>
                    <a:pt x="476" y="517"/>
                    <a:pt x="600" y="393"/>
                    <a:pt x="559" y="258"/>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44"/>
            <p:cNvSpPr/>
            <p:nvPr/>
          </p:nvSpPr>
          <p:spPr>
            <a:xfrm>
              <a:off x="488050" y="2464975"/>
              <a:ext cx="7525" cy="7525"/>
            </a:xfrm>
            <a:custGeom>
              <a:rect b="b" l="l" r="r" t="t"/>
              <a:pathLst>
                <a:path extrusionOk="0" h="301" w="301">
                  <a:moveTo>
                    <a:pt x="1" y="1"/>
                  </a:moveTo>
                  <a:lnTo>
                    <a:pt x="42" y="301"/>
                  </a:lnTo>
                  <a:cubicBezTo>
                    <a:pt x="166" y="259"/>
                    <a:pt x="259" y="176"/>
                    <a:pt x="301" y="42"/>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44"/>
            <p:cNvSpPr/>
            <p:nvPr/>
          </p:nvSpPr>
          <p:spPr>
            <a:xfrm>
              <a:off x="550350" y="2459550"/>
              <a:ext cx="14250" cy="7775"/>
            </a:xfrm>
            <a:custGeom>
              <a:rect b="b" l="l" r="r" t="t"/>
              <a:pathLst>
                <a:path extrusionOk="0" h="311" w="570">
                  <a:moveTo>
                    <a:pt x="569" y="1"/>
                  </a:moveTo>
                  <a:lnTo>
                    <a:pt x="1" y="52"/>
                  </a:lnTo>
                  <a:lnTo>
                    <a:pt x="1" y="94"/>
                  </a:lnTo>
                  <a:cubicBezTo>
                    <a:pt x="52" y="218"/>
                    <a:pt x="176" y="311"/>
                    <a:pt x="311" y="311"/>
                  </a:cubicBezTo>
                  <a:cubicBezTo>
                    <a:pt x="435" y="259"/>
                    <a:pt x="569" y="135"/>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44"/>
            <p:cNvSpPr/>
            <p:nvPr/>
          </p:nvSpPr>
          <p:spPr>
            <a:xfrm>
              <a:off x="630225" y="2586725"/>
              <a:ext cx="6475" cy="6475"/>
            </a:xfrm>
            <a:custGeom>
              <a:rect b="b" l="l" r="r" t="t"/>
              <a:pathLst>
                <a:path extrusionOk="0" h="259" w="259">
                  <a:moveTo>
                    <a:pt x="259" y="0"/>
                  </a:moveTo>
                  <a:cubicBezTo>
                    <a:pt x="217" y="0"/>
                    <a:pt x="124" y="0"/>
                    <a:pt x="83" y="42"/>
                  </a:cubicBezTo>
                  <a:cubicBezTo>
                    <a:pt x="42" y="83"/>
                    <a:pt x="0" y="135"/>
                    <a:pt x="0" y="218"/>
                  </a:cubicBezTo>
                  <a:lnTo>
                    <a:pt x="0" y="259"/>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44"/>
            <p:cNvSpPr/>
            <p:nvPr/>
          </p:nvSpPr>
          <p:spPr>
            <a:xfrm>
              <a:off x="624800" y="2516675"/>
              <a:ext cx="7525" cy="13975"/>
            </a:xfrm>
            <a:custGeom>
              <a:rect b="b" l="l" r="r" t="t"/>
              <a:pathLst>
                <a:path extrusionOk="0" h="559" w="301">
                  <a:moveTo>
                    <a:pt x="259" y="1"/>
                  </a:moveTo>
                  <a:cubicBezTo>
                    <a:pt x="217" y="1"/>
                    <a:pt x="176" y="42"/>
                    <a:pt x="124" y="94"/>
                  </a:cubicBezTo>
                  <a:cubicBezTo>
                    <a:pt x="42" y="135"/>
                    <a:pt x="0" y="218"/>
                    <a:pt x="0" y="300"/>
                  </a:cubicBezTo>
                  <a:cubicBezTo>
                    <a:pt x="0" y="435"/>
                    <a:pt x="83" y="517"/>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44"/>
            <p:cNvSpPr/>
            <p:nvPr/>
          </p:nvSpPr>
          <p:spPr>
            <a:xfrm>
              <a:off x="619375" y="2454375"/>
              <a:ext cx="7500" cy="7525"/>
            </a:xfrm>
            <a:custGeom>
              <a:rect b="b" l="l" r="r" t="t"/>
              <a:pathLst>
                <a:path extrusionOk="0" h="301" w="300">
                  <a:moveTo>
                    <a:pt x="300" y="1"/>
                  </a:moveTo>
                  <a:lnTo>
                    <a:pt x="0" y="42"/>
                  </a:lnTo>
                  <a:lnTo>
                    <a:pt x="0" y="84"/>
                  </a:lnTo>
                  <a:cubicBezTo>
                    <a:pt x="41" y="208"/>
                    <a:pt x="134" y="259"/>
                    <a:pt x="259" y="301"/>
                  </a:cubicBezTo>
                  <a:lnTo>
                    <a:pt x="300" y="301"/>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44"/>
            <p:cNvSpPr/>
            <p:nvPr/>
          </p:nvSpPr>
          <p:spPr>
            <a:xfrm>
              <a:off x="359850" y="2607150"/>
              <a:ext cx="7525" cy="7500"/>
            </a:xfrm>
            <a:custGeom>
              <a:rect b="b" l="l" r="r" t="t"/>
              <a:pathLst>
                <a:path extrusionOk="0" h="300" w="301">
                  <a:moveTo>
                    <a:pt x="1" y="0"/>
                  </a:moveTo>
                  <a:lnTo>
                    <a:pt x="1" y="300"/>
                  </a:lnTo>
                  <a:lnTo>
                    <a:pt x="301" y="259"/>
                  </a:lnTo>
                  <a:cubicBezTo>
                    <a:pt x="301" y="135"/>
                    <a:pt x="21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44"/>
            <p:cNvSpPr/>
            <p:nvPr/>
          </p:nvSpPr>
          <p:spPr>
            <a:xfrm>
              <a:off x="354425" y="2538375"/>
              <a:ext cx="7525" cy="14000"/>
            </a:xfrm>
            <a:custGeom>
              <a:rect b="b" l="l" r="r" t="t"/>
              <a:pathLst>
                <a:path extrusionOk="0" h="560" w="301">
                  <a:moveTo>
                    <a:pt x="1" y="1"/>
                  </a:moveTo>
                  <a:lnTo>
                    <a:pt x="42" y="559"/>
                  </a:lnTo>
                  <a:cubicBezTo>
                    <a:pt x="42" y="559"/>
                    <a:pt x="83" y="559"/>
                    <a:pt x="83" y="518"/>
                  </a:cubicBezTo>
                  <a:cubicBezTo>
                    <a:pt x="176" y="518"/>
                    <a:pt x="259" y="425"/>
                    <a:pt x="300" y="342"/>
                  </a:cubicBezTo>
                  <a:lnTo>
                    <a:pt x="300" y="259"/>
                  </a:lnTo>
                  <a:cubicBezTo>
                    <a:pt x="300" y="166"/>
                    <a:pt x="218" y="84"/>
                    <a:pt x="176" y="42"/>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44"/>
            <p:cNvSpPr/>
            <p:nvPr/>
          </p:nvSpPr>
          <p:spPr>
            <a:xfrm>
              <a:off x="422400" y="2601725"/>
              <a:ext cx="14000" cy="7775"/>
            </a:xfrm>
            <a:custGeom>
              <a:rect b="b" l="l" r="r" t="t"/>
              <a:pathLst>
                <a:path extrusionOk="0" h="311" w="560">
                  <a:moveTo>
                    <a:pt x="259" y="0"/>
                  </a:moveTo>
                  <a:cubicBezTo>
                    <a:pt x="208" y="0"/>
                    <a:pt x="166" y="52"/>
                    <a:pt x="125" y="93"/>
                  </a:cubicBezTo>
                  <a:cubicBezTo>
                    <a:pt x="83" y="93"/>
                    <a:pt x="42" y="134"/>
                    <a:pt x="42" y="217"/>
                  </a:cubicBezTo>
                  <a:cubicBezTo>
                    <a:pt x="1" y="217"/>
                    <a:pt x="1" y="259"/>
                    <a:pt x="1" y="310"/>
                  </a:cubicBezTo>
                  <a:lnTo>
                    <a:pt x="559" y="259"/>
                  </a:lnTo>
                  <a:cubicBezTo>
                    <a:pt x="559" y="134"/>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44"/>
            <p:cNvSpPr/>
            <p:nvPr/>
          </p:nvSpPr>
          <p:spPr>
            <a:xfrm>
              <a:off x="416975" y="2532950"/>
              <a:ext cx="13975" cy="14000"/>
            </a:xfrm>
            <a:custGeom>
              <a:rect b="b" l="l" r="r" t="t"/>
              <a:pathLst>
                <a:path extrusionOk="0" h="560" w="559">
                  <a:moveTo>
                    <a:pt x="259" y="1"/>
                  </a:moveTo>
                  <a:cubicBezTo>
                    <a:pt x="125" y="1"/>
                    <a:pt x="1" y="125"/>
                    <a:pt x="1" y="301"/>
                  </a:cubicBezTo>
                  <a:cubicBezTo>
                    <a:pt x="42" y="425"/>
                    <a:pt x="166" y="559"/>
                    <a:pt x="300" y="559"/>
                  </a:cubicBezTo>
                  <a:cubicBezTo>
                    <a:pt x="476" y="559"/>
                    <a:pt x="559" y="383"/>
                    <a:pt x="559" y="259"/>
                  </a:cubicBezTo>
                  <a:cubicBezTo>
                    <a:pt x="559" y="84"/>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44"/>
            <p:cNvSpPr/>
            <p:nvPr/>
          </p:nvSpPr>
          <p:spPr>
            <a:xfrm>
              <a:off x="379250" y="2500650"/>
              <a:ext cx="15000" cy="13975"/>
            </a:xfrm>
            <a:custGeom>
              <a:rect b="b" l="l" r="r" t="t"/>
              <a:pathLst>
                <a:path extrusionOk="0" h="559" w="600">
                  <a:moveTo>
                    <a:pt x="300" y="0"/>
                  </a:moveTo>
                  <a:cubicBezTo>
                    <a:pt x="124" y="42"/>
                    <a:pt x="0" y="166"/>
                    <a:pt x="41" y="300"/>
                  </a:cubicBezTo>
                  <a:cubicBezTo>
                    <a:pt x="41" y="476"/>
                    <a:pt x="176" y="559"/>
                    <a:pt x="341" y="559"/>
                  </a:cubicBezTo>
                  <a:cubicBezTo>
                    <a:pt x="476" y="559"/>
                    <a:pt x="600" y="424"/>
                    <a:pt x="600" y="259"/>
                  </a:cubicBezTo>
                  <a:cubicBezTo>
                    <a:pt x="558" y="125"/>
                    <a:pt x="43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44"/>
            <p:cNvSpPr/>
            <p:nvPr/>
          </p:nvSpPr>
          <p:spPr>
            <a:xfrm>
              <a:off x="384675" y="2570425"/>
              <a:ext cx="15000" cy="13400"/>
            </a:xfrm>
            <a:custGeom>
              <a:rect b="b" l="l" r="r" t="t"/>
              <a:pathLst>
                <a:path extrusionOk="0" h="536" w="600">
                  <a:moveTo>
                    <a:pt x="356" y="0"/>
                  </a:moveTo>
                  <a:cubicBezTo>
                    <a:pt x="338" y="0"/>
                    <a:pt x="319" y="4"/>
                    <a:pt x="300" y="11"/>
                  </a:cubicBezTo>
                  <a:cubicBezTo>
                    <a:pt x="124" y="11"/>
                    <a:pt x="0" y="135"/>
                    <a:pt x="42" y="270"/>
                  </a:cubicBezTo>
                  <a:cubicBezTo>
                    <a:pt x="42" y="415"/>
                    <a:pt x="137" y="536"/>
                    <a:pt x="279" y="536"/>
                  </a:cubicBezTo>
                  <a:cubicBezTo>
                    <a:pt x="299" y="536"/>
                    <a:pt x="320" y="533"/>
                    <a:pt x="341" y="528"/>
                  </a:cubicBezTo>
                  <a:cubicBezTo>
                    <a:pt x="476" y="528"/>
                    <a:pt x="600" y="394"/>
                    <a:pt x="559" y="218"/>
                  </a:cubicBezTo>
                  <a:cubicBezTo>
                    <a:pt x="559" y="113"/>
                    <a:pt x="462" y="0"/>
                    <a:pt x="35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44"/>
            <p:cNvSpPr/>
            <p:nvPr/>
          </p:nvSpPr>
          <p:spPr>
            <a:xfrm>
              <a:off x="449275" y="2495225"/>
              <a:ext cx="14000" cy="13975"/>
            </a:xfrm>
            <a:custGeom>
              <a:rect b="b" l="l" r="r" t="t"/>
              <a:pathLst>
                <a:path extrusionOk="0" h="559" w="560">
                  <a:moveTo>
                    <a:pt x="259" y="0"/>
                  </a:moveTo>
                  <a:cubicBezTo>
                    <a:pt x="84" y="42"/>
                    <a:pt x="1" y="176"/>
                    <a:pt x="1" y="300"/>
                  </a:cubicBezTo>
                  <a:cubicBezTo>
                    <a:pt x="1" y="476"/>
                    <a:pt x="125" y="559"/>
                    <a:pt x="301" y="559"/>
                  </a:cubicBezTo>
                  <a:cubicBezTo>
                    <a:pt x="425" y="559"/>
                    <a:pt x="559" y="435"/>
                    <a:pt x="559" y="259"/>
                  </a:cubicBezTo>
                  <a:cubicBezTo>
                    <a:pt x="559" y="124"/>
                    <a:pt x="38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44"/>
            <p:cNvSpPr/>
            <p:nvPr/>
          </p:nvSpPr>
          <p:spPr>
            <a:xfrm>
              <a:off x="454725" y="2565075"/>
              <a:ext cx="13975" cy="13325"/>
            </a:xfrm>
            <a:custGeom>
              <a:rect b="b" l="l" r="r" t="t"/>
              <a:pathLst>
                <a:path extrusionOk="0" h="533" w="559">
                  <a:moveTo>
                    <a:pt x="308" y="0"/>
                  </a:moveTo>
                  <a:cubicBezTo>
                    <a:pt x="291" y="0"/>
                    <a:pt x="275" y="3"/>
                    <a:pt x="259" y="8"/>
                  </a:cubicBezTo>
                  <a:cubicBezTo>
                    <a:pt x="83" y="8"/>
                    <a:pt x="0" y="132"/>
                    <a:pt x="0" y="308"/>
                  </a:cubicBezTo>
                  <a:cubicBezTo>
                    <a:pt x="0" y="417"/>
                    <a:pt x="95" y="533"/>
                    <a:pt x="236" y="533"/>
                  </a:cubicBezTo>
                  <a:cubicBezTo>
                    <a:pt x="256" y="533"/>
                    <a:pt x="278" y="530"/>
                    <a:pt x="300" y="525"/>
                  </a:cubicBezTo>
                  <a:cubicBezTo>
                    <a:pt x="424" y="525"/>
                    <a:pt x="558" y="391"/>
                    <a:pt x="558" y="267"/>
                  </a:cubicBezTo>
                  <a:cubicBezTo>
                    <a:pt x="522" y="114"/>
                    <a:pt x="416"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44"/>
            <p:cNvSpPr/>
            <p:nvPr/>
          </p:nvSpPr>
          <p:spPr>
            <a:xfrm>
              <a:off x="350025" y="2474800"/>
              <a:ext cx="6500" cy="7525"/>
            </a:xfrm>
            <a:custGeom>
              <a:rect b="b" l="l" r="r" t="t"/>
              <a:pathLst>
                <a:path extrusionOk="0" h="301" w="260">
                  <a:moveTo>
                    <a:pt x="259" y="1"/>
                  </a:moveTo>
                  <a:lnTo>
                    <a:pt x="1" y="42"/>
                  </a:lnTo>
                  <a:lnTo>
                    <a:pt x="1" y="300"/>
                  </a:lnTo>
                  <a:cubicBezTo>
                    <a:pt x="135" y="300"/>
                    <a:pt x="259" y="218"/>
                    <a:pt x="259" y="83"/>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44"/>
            <p:cNvSpPr/>
            <p:nvPr/>
          </p:nvSpPr>
          <p:spPr>
            <a:xfrm>
              <a:off x="411550" y="2470400"/>
              <a:ext cx="15025" cy="7525"/>
            </a:xfrm>
            <a:custGeom>
              <a:rect b="b" l="l" r="r" t="t"/>
              <a:pathLst>
                <a:path extrusionOk="0" h="301" w="601">
                  <a:moveTo>
                    <a:pt x="559" y="1"/>
                  </a:moveTo>
                  <a:lnTo>
                    <a:pt x="0" y="42"/>
                  </a:lnTo>
                  <a:cubicBezTo>
                    <a:pt x="42" y="177"/>
                    <a:pt x="176" y="301"/>
                    <a:pt x="300" y="301"/>
                  </a:cubicBezTo>
                  <a:cubicBezTo>
                    <a:pt x="476" y="259"/>
                    <a:pt x="600"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44"/>
            <p:cNvSpPr/>
            <p:nvPr/>
          </p:nvSpPr>
          <p:spPr>
            <a:xfrm>
              <a:off x="491150" y="2596550"/>
              <a:ext cx="7525" cy="7525"/>
            </a:xfrm>
            <a:custGeom>
              <a:rect b="b" l="l" r="r" t="t"/>
              <a:pathLst>
                <a:path extrusionOk="0" h="301" w="301">
                  <a:moveTo>
                    <a:pt x="259" y="0"/>
                  </a:moveTo>
                  <a:cubicBezTo>
                    <a:pt x="218" y="0"/>
                    <a:pt x="177" y="42"/>
                    <a:pt x="135" y="83"/>
                  </a:cubicBezTo>
                  <a:cubicBezTo>
                    <a:pt x="42" y="124"/>
                    <a:pt x="1" y="207"/>
                    <a:pt x="1" y="300"/>
                  </a:cubicBezTo>
                  <a:lnTo>
                    <a:pt x="301"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44"/>
            <p:cNvSpPr/>
            <p:nvPr/>
          </p:nvSpPr>
          <p:spPr>
            <a:xfrm>
              <a:off x="485725" y="2527525"/>
              <a:ext cx="8825" cy="14000"/>
            </a:xfrm>
            <a:custGeom>
              <a:rect b="b" l="l" r="r" t="t"/>
              <a:pathLst>
                <a:path extrusionOk="0" h="560" w="353">
                  <a:moveTo>
                    <a:pt x="311" y="1"/>
                  </a:moveTo>
                  <a:cubicBezTo>
                    <a:pt x="218" y="1"/>
                    <a:pt x="177" y="42"/>
                    <a:pt x="135" y="42"/>
                  </a:cubicBezTo>
                  <a:cubicBezTo>
                    <a:pt x="52" y="125"/>
                    <a:pt x="1" y="218"/>
                    <a:pt x="52" y="301"/>
                  </a:cubicBezTo>
                  <a:cubicBezTo>
                    <a:pt x="52" y="435"/>
                    <a:pt x="135" y="518"/>
                    <a:pt x="218" y="559"/>
                  </a:cubicBezTo>
                  <a:lnTo>
                    <a:pt x="352" y="559"/>
                  </a:lnTo>
                  <a:lnTo>
                    <a:pt x="31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44"/>
            <p:cNvSpPr/>
            <p:nvPr/>
          </p:nvSpPr>
          <p:spPr>
            <a:xfrm>
              <a:off x="481600" y="2464975"/>
              <a:ext cx="7525" cy="7525"/>
            </a:xfrm>
            <a:custGeom>
              <a:rect b="b" l="l" r="r" t="t"/>
              <a:pathLst>
                <a:path extrusionOk="0" h="301" w="301">
                  <a:moveTo>
                    <a:pt x="259" y="1"/>
                  </a:moveTo>
                  <a:lnTo>
                    <a:pt x="0" y="42"/>
                  </a:lnTo>
                  <a:cubicBezTo>
                    <a:pt x="0" y="176"/>
                    <a:pt x="83" y="259"/>
                    <a:pt x="217" y="301"/>
                  </a:cubicBezTo>
                  <a:lnTo>
                    <a:pt x="300" y="30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44"/>
            <p:cNvSpPr/>
            <p:nvPr/>
          </p:nvSpPr>
          <p:spPr>
            <a:xfrm>
              <a:off x="283350" y="2612575"/>
              <a:ext cx="13975" cy="7525"/>
            </a:xfrm>
            <a:custGeom>
              <a:rect b="b" l="l" r="r" t="t"/>
              <a:pathLst>
                <a:path extrusionOk="0" h="301" w="559">
                  <a:moveTo>
                    <a:pt x="300" y="0"/>
                  </a:moveTo>
                  <a:cubicBezTo>
                    <a:pt x="217" y="0"/>
                    <a:pt x="135" y="42"/>
                    <a:pt x="83" y="83"/>
                  </a:cubicBezTo>
                  <a:cubicBezTo>
                    <a:pt x="42" y="135"/>
                    <a:pt x="0" y="217"/>
                    <a:pt x="42" y="300"/>
                  </a:cubicBezTo>
                  <a:lnTo>
                    <a:pt x="559" y="259"/>
                  </a:lnTo>
                  <a:cubicBezTo>
                    <a:pt x="559" y="217"/>
                    <a:pt x="559" y="135"/>
                    <a:pt x="517" y="83"/>
                  </a:cubicBezTo>
                  <a:cubicBezTo>
                    <a:pt x="476" y="42"/>
                    <a:pt x="393"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44"/>
            <p:cNvSpPr/>
            <p:nvPr/>
          </p:nvSpPr>
          <p:spPr>
            <a:xfrm>
              <a:off x="277925" y="2543375"/>
              <a:ext cx="15275" cy="14425"/>
            </a:xfrm>
            <a:custGeom>
              <a:rect b="b" l="l" r="r" t="t"/>
              <a:pathLst>
                <a:path extrusionOk="0" h="577" w="611">
                  <a:moveTo>
                    <a:pt x="349" y="0"/>
                  </a:moveTo>
                  <a:cubicBezTo>
                    <a:pt x="333" y="0"/>
                    <a:pt x="317" y="3"/>
                    <a:pt x="300" y="8"/>
                  </a:cubicBezTo>
                  <a:cubicBezTo>
                    <a:pt x="135" y="8"/>
                    <a:pt x="0" y="142"/>
                    <a:pt x="42" y="318"/>
                  </a:cubicBezTo>
                  <a:cubicBezTo>
                    <a:pt x="42" y="442"/>
                    <a:pt x="176" y="576"/>
                    <a:pt x="352" y="576"/>
                  </a:cubicBezTo>
                  <a:cubicBezTo>
                    <a:pt x="476" y="525"/>
                    <a:pt x="610" y="401"/>
                    <a:pt x="610" y="266"/>
                  </a:cubicBezTo>
                  <a:cubicBezTo>
                    <a:pt x="565" y="121"/>
                    <a:pt x="464" y="0"/>
                    <a:pt x="3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44"/>
            <p:cNvSpPr/>
            <p:nvPr/>
          </p:nvSpPr>
          <p:spPr>
            <a:xfrm>
              <a:off x="310225" y="2506075"/>
              <a:ext cx="15275" cy="13975"/>
            </a:xfrm>
            <a:custGeom>
              <a:rect b="b" l="l" r="r" t="t"/>
              <a:pathLst>
                <a:path extrusionOk="0" h="559" w="611">
                  <a:moveTo>
                    <a:pt x="259" y="1"/>
                  </a:moveTo>
                  <a:cubicBezTo>
                    <a:pt x="135" y="1"/>
                    <a:pt x="1" y="125"/>
                    <a:pt x="1" y="300"/>
                  </a:cubicBezTo>
                  <a:cubicBezTo>
                    <a:pt x="42" y="466"/>
                    <a:pt x="176" y="559"/>
                    <a:pt x="300" y="559"/>
                  </a:cubicBezTo>
                  <a:cubicBezTo>
                    <a:pt x="476" y="559"/>
                    <a:pt x="611"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44"/>
            <p:cNvSpPr/>
            <p:nvPr/>
          </p:nvSpPr>
          <p:spPr>
            <a:xfrm>
              <a:off x="315650" y="2574825"/>
              <a:ext cx="14000" cy="14275"/>
            </a:xfrm>
            <a:custGeom>
              <a:rect b="b" l="l" r="r" t="t"/>
              <a:pathLst>
                <a:path extrusionOk="0" h="571" w="560">
                  <a:moveTo>
                    <a:pt x="259" y="1"/>
                  </a:moveTo>
                  <a:cubicBezTo>
                    <a:pt x="135" y="42"/>
                    <a:pt x="1" y="177"/>
                    <a:pt x="1" y="301"/>
                  </a:cubicBezTo>
                  <a:cubicBezTo>
                    <a:pt x="36" y="450"/>
                    <a:pt x="139" y="570"/>
                    <a:pt x="245" y="570"/>
                  </a:cubicBezTo>
                  <a:cubicBezTo>
                    <a:pt x="264" y="570"/>
                    <a:pt x="282" y="567"/>
                    <a:pt x="301" y="559"/>
                  </a:cubicBezTo>
                  <a:cubicBezTo>
                    <a:pt x="476" y="559"/>
                    <a:pt x="559"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44"/>
            <p:cNvSpPr/>
            <p:nvPr/>
          </p:nvSpPr>
          <p:spPr>
            <a:xfrm>
              <a:off x="280250" y="2480225"/>
              <a:ext cx="7525" cy="7525"/>
            </a:xfrm>
            <a:custGeom>
              <a:rect b="b" l="l" r="r" t="t"/>
              <a:pathLst>
                <a:path extrusionOk="0" h="301" w="301">
                  <a:moveTo>
                    <a:pt x="300" y="1"/>
                  </a:moveTo>
                  <a:lnTo>
                    <a:pt x="42" y="42"/>
                  </a:lnTo>
                  <a:lnTo>
                    <a:pt x="0" y="301"/>
                  </a:lnTo>
                  <a:lnTo>
                    <a:pt x="42" y="301"/>
                  </a:lnTo>
                  <a:cubicBezTo>
                    <a:pt x="166" y="301"/>
                    <a:pt x="300" y="166"/>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44"/>
            <p:cNvSpPr/>
            <p:nvPr/>
          </p:nvSpPr>
          <p:spPr>
            <a:xfrm>
              <a:off x="353400" y="2607150"/>
              <a:ext cx="6475" cy="7500"/>
            </a:xfrm>
            <a:custGeom>
              <a:rect b="b" l="l" r="r" t="t"/>
              <a:pathLst>
                <a:path extrusionOk="0" h="300" w="259">
                  <a:moveTo>
                    <a:pt x="217" y="0"/>
                  </a:moveTo>
                  <a:cubicBezTo>
                    <a:pt x="83" y="42"/>
                    <a:pt x="0" y="135"/>
                    <a:pt x="0" y="259"/>
                  </a:cubicBezTo>
                  <a:lnTo>
                    <a:pt x="0"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44"/>
            <p:cNvSpPr/>
            <p:nvPr/>
          </p:nvSpPr>
          <p:spPr>
            <a:xfrm>
              <a:off x="347975" y="2538375"/>
              <a:ext cx="7500" cy="14000"/>
            </a:xfrm>
            <a:custGeom>
              <a:rect b="b" l="l" r="r" t="t"/>
              <a:pathLst>
                <a:path extrusionOk="0" h="560" w="300">
                  <a:moveTo>
                    <a:pt x="259" y="1"/>
                  </a:moveTo>
                  <a:cubicBezTo>
                    <a:pt x="217" y="1"/>
                    <a:pt x="134" y="1"/>
                    <a:pt x="83" y="42"/>
                  </a:cubicBezTo>
                  <a:cubicBezTo>
                    <a:pt x="41" y="84"/>
                    <a:pt x="0" y="208"/>
                    <a:pt x="0" y="301"/>
                  </a:cubicBezTo>
                  <a:cubicBezTo>
                    <a:pt x="0" y="384"/>
                    <a:pt x="83" y="518"/>
                    <a:pt x="176" y="518"/>
                  </a:cubicBezTo>
                  <a:cubicBezTo>
                    <a:pt x="21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44"/>
            <p:cNvSpPr/>
            <p:nvPr/>
          </p:nvSpPr>
          <p:spPr>
            <a:xfrm>
              <a:off x="342525" y="2475825"/>
              <a:ext cx="7525" cy="6500"/>
            </a:xfrm>
            <a:custGeom>
              <a:rect b="b" l="l" r="r" t="t"/>
              <a:pathLst>
                <a:path extrusionOk="0" h="260" w="301">
                  <a:moveTo>
                    <a:pt x="1" y="1"/>
                  </a:moveTo>
                  <a:lnTo>
                    <a:pt x="1" y="84"/>
                  </a:lnTo>
                  <a:cubicBezTo>
                    <a:pt x="42" y="177"/>
                    <a:pt x="135" y="259"/>
                    <a:pt x="259" y="259"/>
                  </a:cubicBezTo>
                  <a:lnTo>
                    <a:pt x="301" y="259"/>
                  </a:ln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44"/>
            <p:cNvSpPr/>
            <p:nvPr/>
          </p:nvSpPr>
          <p:spPr>
            <a:xfrm>
              <a:off x="1041450" y="2416650"/>
              <a:ext cx="7775" cy="6475"/>
            </a:xfrm>
            <a:custGeom>
              <a:rect b="b" l="l" r="r" t="t"/>
              <a:pathLst>
                <a:path extrusionOk="0" h="259" w="311">
                  <a:moveTo>
                    <a:pt x="1" y="0"/>
                  </a:moveTo>
                  <a:lnTo>
                    <a:pt x="1" y="259"/>
                  </a:lnTo>
                  <a:lnTo>
                    <a:pt x="311" y="259"/>
                  </a:lnTo>
                  <a:cubicBezTo>
                    <a:pt x="311" y="217"/>
                    <a:pt x="259" y="166"/>
                    <a:pt x="259" y="124"/>
                  </a:cubicBezTo>
                  <a:cubicBezTo>
                    <a:pt x="259" y="124"/>
                    <a:pt x="259" y="83"/>
                    <a:pt x="218" y="83"/>
                  </a:cubicBezTo>
                  <a:lnTo>
                    <a:pt x="218" y="42"/>
                  </a:lnTo>
                  <a:cubicBezTo>
                    <a:pt x="176" y="42"/>
                    <a:pt x="135" y="0"/>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44"/>
            <p:cNvSpPr/>
            <p:nvPr/>
          </p:nvSpPr>
          <p:spPr>
            <a:xfrm>
              <a:off x="1104000" y="2412250"/>
              <a:ext cx="12950" cy="6500"/>
            </a:xfrm>
            <a:custGeom>
              <a:rect b="b" l="l" r="r" t="t"/>
              <a:pathLst>
                <a:path extrusionOk="0" h="260" w="518">
                  <a:moveTo>
                    <a:pt x="135" y="1"/>
                  </a:moveTo>
                  <a:cubicBezTo>
                    <a:pt x="83" y="42"/>
                    <a:pt x="42" y="83"/>
                    <a:pt x="42" y="135"/>
                  </a:cubicBezTo>
                  <a:cubicBezTo>
                    <a:pt x="1" y="176"/>
                    <a:pt x="1" y="218"/>
                    <a:pt x="1" y="259"/>
                  </a:cubicBezTo>
                  <a:lnTo>
                    <a:pt x="518" y="218"/>
                  </a:lnTo>
                  <a:lnTo>
                    <a:pt x="177"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44"/>
            <p:cNvSpPr/>
            <p:nvPr/>
          </p:nvSpPr>
          <p:spPr>
            <a:xfrm>
              <a:off x="1067300" y="2385375"/>
              <a:ext cx="9850" cy="7525"/>
            </a:xfrm>
            <a:custGeom>
              <a:rect b="b" l="l" r="r" t="t"/>
              <a:pathLst>
                <a:path extrusionOk="0" h="301" w="394">
                  <a:moveTo>
                    <a:pt x="1" y="0"/>
                  </a:moveTo>
                  <a:lnTo>
                    <a:pt x="1" y="42"/>
                  </a:lnTo>
                  <a:cubicBezTo>
                    <a:pt x="1" y="217"/>
                    <a:pt x="135" y="300"/>
                    <a:pt x="311" y="300"/>
                  </a:cubicBezTo>
                  <a:cubicBezTo>
                    <a:pt x="352" y="300"/>
                    <a:pt x="352" y="300"/>
                    <a:pt x="393" y="259"/>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44"/>
            <p:cNvSpPr/>
            <p:nvPr/>
          </p:nvSpPr>
          <p:spPr>
            <a:xfrm>
              <a:off x="902650" y="2426200"/>
              <a:ext cx="7525" cy="7525"/>
            </a:xfrm>
            <a:custGeom>
              <a:rect b="b" l="l" r="r" t="t"/>
              <a:pathLst>
                <a:path extrusionOk="0" h="301" w="301">
                  <a:moveTo>
                    <a:pt x="1" y="1"/>
                  </a:moveTo>
                  <a:lnTo>
                    <a:pt x="42" y="301"/>
                  </a:lnTo>
                  <a:lnTo>
                    <a:pt x="300" y="259"/>
                  </a:lnTo>
                  <a:lnTo>
                    <a:pt x="300" y="177"/>
                  </a:lnTo>
                  <a:cubicBezTo>
                    <a:pt x="259" y="135"/>
                    <a:pt x="259" y="135"/>
                    <a:pt x="218" y="94"/>
                  </a:cubicBezTo>
                  <a:cubicBezTo>
                    <a:pt x="176" y="42"/>
                    <a:pt x="176" y="42"/>
                    <a:pt x="125" y="42"/>
                  </a:cubicBezTo>
                  <a:cubicBezTo>
                    <a:pt x="83"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44"/>
            <p:cNvSpPr/>
            <p:nvPr/>
          </p:nvSpPr>
          <p:spPr>
            <a:xfrm>
              <a:off x="897225" y="2357450"/>
              <a:ext cx="8550" cy="13975"/>
            </a:xfrm>
            <a:custGeom>
              <a:rect b="b" l="l" r="r" t="t"/>
              <a:pathLst>
                <a:path extrusionOk="0" h="559" w="342">
                  <a:moveTo>
                    <a:pt x="1" y="1"/>
                  </a:moveTo>
                  <a:lnTo>
                    <a:pt x="42" y="559"/>
                  </a:lnTo>
                  <a:cubicBezTo>
                    <a:pt x="218" y="559"/>
                    <a:pt x="342" y="425"/>
                    <a:pt x="300" y="259"/>
                  </a:cubicBezTo>
                  <a:cubicBezTo>
                    <a:pt x="300" y="125"/>
                    <a:pt x="17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44"/>
            <p:cNvSpPr/>
            <p:nvPr/>
          </p:nvSpPr>
          <p:spPr>
            <a:xfrm>
              <a:off x="965200" y="2421500"/>
              <a:ext cx="15025" cy="7050"/>
            </a:xfrm>
            <a:custGeom>
              <a:rect b="b" l="l" r="r" t="t"/>
              <a:pathLst>
                <a:path extrusionOk="0" h="282" w="601">
                  <a:moveTo>
                    <a:pt x="342" y="0"/>
                  </a:moveTo>
                  <a:cubicBezTo>
                    <a:pt x="328" y="0"/>
                    <a:pt x="314" y="6"/>
                    <a:pt x="301" y="23"/>
                  </a:cubicBezTo>
                  <a:cubicBezTo>
                    <a:pt x="125" y="23"/>
                    <a:pt x="1" y="148"/>
                    <a:pt x="42" y="282"/>
                  </a:cubicBezTo>
                  <a:lnTo>
                    <a:pt x="600" y="230"/>
                  </a:lnTo>
                  <a:cubicBezTo>
                    <a:pt x="559" y="148"/>
                    <a:pt x="518" y="65"/>
                    <a:pt x="425" y="23"/>
                  </a:cubicBezTo>
                  <a:cubicBezTo>
                    <a:pt x="397" y="23"/>
                    <a:pt x="369"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44"/>
            <p:cNvSpPr/>
            <p:nvPr/>
          </p:nvSpPr>
          <p:spPr>
            <a:xfrm>
              <a:off x="960800" y="2352025"/>
              <a:ext cx="14000" cy="13975"/>
            </a:xfrm>
            <a:custGeom>
              <a:rect b="b" l="l" r="r" t="t"/>
              <a:pathLst>
                <a:path extrusionOk="0" h="559" w="560">
                  <a:moveTo>
                    <a:pt x="259" y="1"/>
                  </a:moveTo>
                  <a:cubicBezTo>
                    <a:pt x="84" y="42"/>
                    <a:pt x="1" y="166"/>
                    <a:pt x="1" y="300"/>
                  </a:cubicBezTo>
                  <a:cubicBezTo>
                    <a:pt x="1" y="476"/>
                    <a:pt x="125" y="559"/>
                    <a:pt x="301" y="559"/>
                  </a:cubicBezTo>
                  <a:cubicBezTo>
                    <a:pt x="435" y="559"/>
                    <a:pt x="559" y="424"/>
                    <a:pt x="559" y="259"/>
                  </a:cubicBezTo>
                  <a:cubicBezTo>
                    <a:pt x="518" y="12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44"/>
            <p:cNvSpPr/>
            <p:nvPr/>
          </p:nvSpPr>
          <p:spPr>
            <a:xfrm>
              <a:off x="923075" y="2320550"/>
              <a:ext cx="13975" cy="13350"/>
            </a:xfrm>
            <a:custGeom>
              <a:rect b="b" l="l" r="r" t="t"/>
              <a:pathLst>
                <a:path extrusionOk="0" h="534" w="559">
                  <a:moveTo>
                    <a:pt x="325" y="1"/>
                  </a:moveTo>
                  <a:cubicBezTo>
                    <a:pt x="304" y="1"/>
                    <a:pt x="282" y="3"/>
                    <a:pt x="259" y="9"/>
                  </a:cubicBezTo>
                  <a:cubicBezTo>
                    <a:pt x="135" y="9"/>
                    <a:pt x="0" y="133"/>
                    <a:pt x="0" y="267"/>
                  </a:cubicBezTo>
                  <a:cubicBezTo>
                    <a:pt x="0" y="420"/>
                    <a:pt x="133" y="533"/>
                    <a:pt x="249" y="533"/>
                  </a:cubicBezTo>
                  <a:cubicBezTo>
                    <a:pt x="267" y="533"/>
                    <a:pt x="284" y="531"/>
                    <a:pt x="300" y="525"/>
                  </a:cubicBezTo>
                  <a:cubicBezTo>
                    <a:pt x="476" y="525"/>
                    <a:pt x="559" y="391"/>
                    <a:pt x="559" y="267"/>
                  </a:cubicBezTo>
                  <a:cubicBezTo>
                    <a:pt x="559"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44"/>
            <p:cNvSpPr/>
            <p:nvPr/>
          </p:nvSpPr>
          <p:spPr>
            <a:xfrm>
              <a:off x="928500" y="2389775"/>
              <a:ext cx="13975" cy="13975"/>
            </a:xfrm>
            <a:custGeom>
              <a:rect b="b" l="l" r="r" t="t"/>
              <a:pathLst>
                <a:path extrusionOk="0" h="559" w="559">
                  <a:moveTo>
                    <a:pt x="259" y="0"/>
                  </a:moveTo>
                  <a:cubicBezTo>
                    <a:pt x="83" y="0"/>
                    <a:pt x="1" y="124"/>
                    <a:pt x="1" y="300"/>
                  </a:cubicBezTo>
                  <a:cubicBezTo>
                    <a:pt x="1" y="424"/>
                    <a:pt x="125" y="558"/>
                    <a:pt x="300" y="558"/>
                  </a:cubicBezTo>
                  <a:cubicBezTo>
                    <a:pt x="476" y="517"/>
                    <a:pt x="559" y="38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44"/>
            <p:cNvSpPr/>
            <p:nvPr/>
          </p:nvSpPr>
          <p:spPr>
            <a:xfrm>
              <a:off x="997525" y="2384325"/>
              <a:ext cx="13975" cy="14000"/>
            </a:xfrm>
            <a:custGeom>
              <a:rect b="b" l="l" r="r" t="t"/>
              <a:pathLst>
                <a:path extrusionOk="0" h="560" w="559">
                  <a:moveTo>
                    <a:pt x="259" y="1"/>
                  </a:moveTo>
                  <a:cubicBezTo>
                    <a:pt x="124" y="1"/>
                    <a:pt x="0" y="125"/>
                    <a:pt x="0" y="301"/>
                  </a:cubicBezTo>
                  <a:cubicBezTo>
                    <a:pt x="41" y="425"/>
                    <a:pt x="165" y="559"/>
                    <a:pt x="300" y="559"/>
                  </a:cubicBezTo>
                  <a:cubicBezTo>
                    <a:pt x="465" y="559"/>
                    <a:pt x="558" y="383"/>
                    <a:pt x="558" y="259"/>
                  </a:cubicBezTo>
                  <a:cubicBezTo>
                    <a:pt x="558" y="84"/>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44"/>
            <p:cNvSpPr/>
            <p:nvPr/>
          </p:nvSpPr>
          <p:spPr>
            <a:xfrm>
              <a:off x="892825" y="2294900"/>
              <a:ext cx="7775" cy="7525"/>
            </a:xfrm>
            <a:custGeom>
              <a:rect b="b" l="l" r="r" t="t"/>
              <a:pathLst>
                <a:path extrusionOk="0" h="301" w="311">
                  <a:moveTo>
                    <a:pt x="1" y="1"/>
                  </a:moveTo>
                  <a:lnTo>
                    <a:pt x="52" y="300"/>
                  </a:lnTo>
                  <a:cubicBezTo>
                    <a:pt x="177" y="259"/>
                    <a:pt x="311"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44"/>
            <p:cNvSpPr/>
            <p:nvPr/>
          </p:nvSpPr>
          <p:spPr>
            <a:xfrm>
              <a:off x="1035000" y="2416650"/>
              <a:ext cx="6475" cy="7525"/>
            </a:xfrm>
            <a:custGeom>
              <a:rect b="b" l="l" r="r" t="t"/>
              <a:pathLst>
                <a:path extrusionOk="0" h="301" w="259">
                  <a:moveTo>
                    <a:pt x="259" y="0"/>
                  </a:moveTo>
                  <a:cubicBezTo>
                    <a:pt x="217" y="0"/>
                    <a:pt x="135" y="0"/>
                    <a:pt x="93" y="42"/>
                  </a:cubicBezTo>
                  <a:cubicBezTo>
                    <a:pt x="52" y="83"/>
                    <a:pt x="0" y="166"/>
                    <a:pt x="0" y="217"/>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44"/>
            <p:cNvSpPr/>
            <p:nvPr/>
          </p:nvSpPr>
          <p:spPr>
            <a:xfrm>
              <a:off x="764875" y="2437075"/>
              <a:ext cx="7525" cy="7500"/>
            </a:xfrm>
            <a:custGeom>
              <a:rect b="b" l="l" r="r" t="t"/>
              <a:pathLst>
                <a:path extrusionOk="0" h="300" w="301">
                  <a:moveTo>
                    <a:pt x="1" y="0"/>
                  </a:moveTo>
                  <a:lnTo>
                    <a:pt x="1" y="300"/>
                  </a:lnTo>
                  <a:lnTo>
                    <a:pt x="301" y="259"/>
                  </a:lnTo>
                  <a:cubicBezTo>
                    <a:pt x="301" y="217"/>
                    <a:pt x="259" y="176"/>
                    <a:pt x="259" y="176"/>
                  </a:cubicBezTo>
                  <a:cubicBezTo>
                    <a:pt x="259" y="124"/>
                    <a:pt x="259" y="124"/>
                    <a:pt x="208" y="124"/>
                  </a:cubicBezTo>
                  <a:lnTo>
                    <a:pt x="166" y="83"/>
                  </a:lnTo>
                  <a:cubicBezTo>
                    <a:pt x="166" y="41"/>
                    <a:pt x="125" y="41"/>
                    <a:pt x="84" y="41"/>
                  </a:cubicBezTo>
                  <a:cubicBezTo>
                    <a:pt x="84"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44"/>
            <p:cNvSpPr/>
            <p:nvPr/>
          </p:nvSpPr>
          <p:spPr>
            <a:xfrm>
              <a:off x="759450" y="2368050"/>
              <a:ext cx="7525" cy="13975"/>
            </a:xfrm>
            <a:custGeom>
              <a:rect b="b" l="l" r="r" t="t"/>
              <a:pathLst>
                <a:path extrusionOk="0" h="559" w="301">
                  <a:moveTo>
                    <a:pt x="1" y="1"/>
                  </a:moveTo>
                  <a:lnTo>
                    <a:pt x="42" y="559"/>
                  </a:lnTo>
                  <a:cubicBezTo>
                    <a:pt x="84" y="559"/>
                    <a:pt x="125" y="518"/>
                    <a:pt x="125" y="518"/>
                  </a:cubicBezTo>
                  <a:cubicBezTo>
                    <a:pt x="166" y="518"/>
                    <a:pt x="166" y="518"/>
                    <a:pt x="166" y="476"/>
                  </a:cubicBezTo>
                  <a:cubicBezTo>
                    <a:pt x="259" y="435"/>
                    <a:pt x="301" y="352"/>
                    <a:pt x="301" y="259"/>
                  </a:cubicBezTo>
                  <a:cubicBezTo>
                    <a:pt x="301" y="135"/>
                    <a:pt x="166"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44"/>
            <p:cNvSpPr/>
            <p:nvPr/>
          </p:nvSpPr>
          <p:spPr>
            <a:xfrm>
              <a:off x="827175" y="2431625"/>
              <a:ext cx="13975" cy="7525"/>
            </a:xfrm>
            <a:custGeom>
              <a:rect b="b" l="l" r="r" t="t"/>
              <a:pathLst>
                <a:path extrusionOk="0" h="301" w="559">
                  <a:moveTo>
                    <a:pt x="259" y="1"/>
                  </a:moveTo>
                  <a:cubicBezTo>
                    <a:pt x="176" y="1"/>
                    <a:pt x="135" y="42"/>
                    <a:pt x="94" y="135"/>
                  </a:cubicBezTo>
                  <a:cubicBezTo>
                    <a:pt x="42" y="177"/>
                    <a:pt x="1" y="218"/>
                    <a:pt x="1" y="301"/>
                  </a:cubicBezTo>
                  <a:lnTo>
                    <a:pt x="559" y="259"/>
                  </a:lnTo>
                  <a:cubicBezTo>
                    <a:pt x="559" y="135"/>
                    <a:pt x="435" y="42"/>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44"/>
            <p:cNvSpPr/>
            <p:nvPr/>
          </p:nvSpPr>
          <p:spPr>
            <a:xfrm>
              <a:off x="821750" y="2362625"/>
              <a:ext cx="14250" cy="14250"/>
            </a:xfrm>
            <a:custGeom>
              <a:rect b="b" l="l" r="r" t="t"/>
              <a:pathLst>
                <a:path extrusionOk="0" h="570" w="570">
                  <a:moveTo>
                    <a:pt x="259" y="0"/>
                  </a:moveTo>
                  <a:cubicBezTo>
                    <a:pt x="135" y="0"/>
                    <a:pt x="1" y="135"/>
                    <a:pt x="1" y="311"/>
                  </a:cubicBezTo>
                  <a:cubicBezTo>
                    <a:pt x="1" y="476"/>
                    <a:pt x="176" y="569"/>
                    <a:pt x="311" y="569"/>
                  </a:cubicBezTo>
                  <a:cubicBezTo>
                    <a:pt x="476" y="569"/>
                    <a:pt x="569" y="435"/>
                    <a:pt x="569" y="259"/>
                  </a:cubicBezTo>
                  <a:cubicBezTo>
                    <a:pt x="569" y="9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44"/>
            <p:cNvSpPr/>
            <p:nvPr/>
          </p:nvSpPr>
          <p:spPr>
            <a:xfrm>
              <a:off x="784275" y="2330325"/>
              <a:ext cx="15025" cy="14225"/>
            </a:xfrm>
            <a:custGeom>
              <a:rect b="b" l="l" r="r" t="t"/>
              <a:pathLst>
                <a:path extrusionOk="0" h="569" w="601">
                  <a:moveTo>
                    <a:pt x="300" y="0"/>
                  </a:moveTo>
                  <a:cubicBezTo>
                    <a:pt x="124" y="52"/>
                    <a:pt x="0" y="176"/>
                    <a:pt x="42" y="310"/>
                  </a:cubicBezTo>
                  <a:cubicBezTo>
                    <a:pt x="42" y="476"/>
                    <a:pt x="166" y="569"/>
                    <a:pt x="342" y="569"/>
                  </a:cubicBezTo>
                  <a:cubicBezTo>
                    <a:pt x="466" y="569"/>
                    <a:pt x="600" y="434"/>
                    <a:pt x="559" y="259"/>
                  </a:cubicBezTo>
                  <a:cubicBezTo>
                    <a:pt x="559" y="134"/>
                    <a:pt x="42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44"/>
            <p:cNvSpPr/>
            <p:nvPr/>
          </p:nvSpPr>
          <p:spPr>
            <a:xfrm>
              <a:off x="789450" y="2400175"/>
              <a:ext cx="15275" cy="13325"/>
            </a:xfrm>
            <a:custGeom>
              <a:rect b="b" l="l" r="r" t="t"/>
              <a:pathLst>
                <a:path extrusionOk="0" h="533" w="611">
                  <a:moveTo>
                    <a:pt x="322" y="0"/>
                  </a:moveTo>
                  <a:cubicBezTo>
                    <a:pt x="302" y="0"/>
                    <a:pt x="280" y="3"/>
                    <a:pt x="259" y="8"/>
                  </a:cubicBezTo>
                  <a:cubicBezTo>
                    <a:pt x="135" y="8"/>
                    <a:pt x="0" y="142"/>
                    <a:pt x="52" y="308"/>
                  </a:cubicBezTo>
                  <a:cubicBezTo>
                    <a:pt x="52" y="424"/>
                    <a:pt x="145" y="533"/>
                    <a:pt x="257" y="533"/>
                  </a:cubicBezTo>
                  <a:cubicBezTo>
                    <a:pt x="275" y="533"/>
                    <a:pt x="292" y="530"/>
                    <a:pt x="310" y="525"/>
                  </a:cubicBezTo>
                  <a:cubicBezTo>
                    <a:pt x="476" y="525"/>
                    <a:pt x="610" y="401"/>
                    <a:pt x="569" y="266"/>
                  </a:cubicBezTo>
                  <a:cubicBezTo>
                    <a:pt x="569" y="122"/>
                    <a:pt x="466" y="0"/>
                    <a:pt x="32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44"/>
            <p:cNvSpPr/>
            <p:nvPr/>
          </p:nvSpPr>
          <p:spPr>
            <a:xfrm>
              <a:off x="854050" y="2325150"/>
              <a:ext cx="14250" cy="14175"/>
            </a:xfrm>
            <a:custGeom>
              <a:rect b="b" l="l" r="r" t="t"/>
              <a:pathLst>
                <a:path extrusionOk="0" h="567" w="570">
                  <a:moveTo>
                    <a:pt x="259" y="0"/>
                  </a:moveTo>
                  <a:cubicBezTo>
                    <a:pt x="94" y="42"/>
                    <a:pt x="1" y="166"/>
                    <a:pt x="1" y="300"/>
                  </a:cubicBezTo>
                  <a:cubicBezTo>
                    <a:pt x="1" y="445"/>
                    <a:pt x="104" y="566"/>
                    <a:pt x="248" y="566"/>
                  </a:cubicBezTo>
                  <a:cubicBezTo>
                    <a:pt x="268" y="566"/>
                    <a:pt x="289" y="564"/>
                    <a:pt x="311" y="559"/>
                  </a:cubicBezTo>
                  <a:cubicBezTo>
                    <a:pt x="435" y="559"/>
                    <a:pt x="570" y="424"/>
                    <a:pt x="570" y="259"/>
                  </a:cubicBezTo>
                  <a:cubicBezTo>
                    <a:pt x="570" y="124"/>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44"/>
            <p:cNvSpPr/>
            <p:nvPr/>
          </p:nvSpPr>
          <p:spPr>
            <a:xfrm>
              <a:off x="859500" y="2394750"/>
              <a:ext cx="13975" cy="14425"/>
            </a:xfrm>
            <a:custGeom>
              <a:rect b="b" l="l" r="r" t="t"/>
              <a:pathLst>
                <a:path extrusionOk="0" h="577" w="559">
                  <a:moveTo>
                    <a:pt x="308" y="0"/>
                  </a:moveTo>
                  <a:cubicBezTo>
                    <a:pt x="292" y="0"/>
                    <a:pt x="275" y="3"/>
                    <a:pt x="258" y="8"/>
                  </a:cubicBezTo>
                  <a:cubicBezTo>
                    <a:pt x="93" y="8"/>
                    <a:pt x="0" y="142"/>
                    <a:pt x="0" y="318"/>
                  </a:cubicBezTo>
                  <a:cubicBezTo>
                    <a:pt x="0" y="442"/>
                    <a:pt x="134" y="576"/>
                    <a:pt x="300" y="576"/>
                  </a:cubicBezTo>
                  <a:cubicBezTo>
                    <a:pt x="434" y="525"/>
                    <a:pt x="558" y="401"/>
                    <a:pt x="558" y="266"/>
                  </a:cubicBezTo>
                  <a:cubicBezTo>
                    <a:pt x="522" y="121"/>
                    <a:pt x="422"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44"/>
            <p:cNvSpPr/>
            <p:nvPr/>
          </p:nvSpPr>
          <p:spPr>
            <a:xfrm>
              <a:off x="754025" y="2305750"/>
              <a:ext cx="7525" cy="7525"/>
            </a:xfrm>
            <a:custGeom>
              <a:rect b="b" l="l" r="r" t="t"/>
              <a:pathLst>
                <a:path extrusionOk="0" h="301" w="301">
                  <a:moveTo>
                    <a:pt x="1" y="1"/>
                  </a:moveTo>
                  <a:lnTo>
                    <a:pt x="42" y="301"/>
                  </a:lnTo>
                  <a:cubicBezTo>
                    <a:pt x="125" y="259"/>
                    <a:pt x="218" y="208"/>
                    <a:pt x="259" y="125"/>
                  </a:cubicBezTo>
                  <a:cubicBezTo>
                    <a:pt x="301" y="84"/>
                    <a:pt x="301"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44"/>
            <p:cNvSpPr/>
            <p:nvPr/>
          </p:nvSpPr>
          <p:spPr>
            <a:xfrm>
              <a:off x="816575" y="2300325"/>
              <a:ext cx="14000" cy="7525"/>
            </a:xfrm>
            <a:custGeom>
              <a:rect b="b" l="l" r="r" t="t"/>
              <a:pathLst>
                <a:path extrusionOk="0" h="301" w="560">
                  <a:moveTo>
                    <a:pt x="559" y="1"/>
                  </a:moveTo>
                  <a:lnTo>
                    <a:pt x="1" y="42"/>
                  </a:lnTo>
                  <a:cubicBezTo>
                    <a:pt x="1" y="42"/>
                    <a:pt x="1" y="83"/>
                    <a:pt x="42" y="83"/>
                  </a:cubicBezTo>
                  <a:cubicBezTo>
                    <a:pt x="42" y="218"/>
                    <a:pt x="166" y="301"/>
                    <a:pt x="301" y="301"/>
                  </a:cubicBezTo>
                  <a:cubicBezTo>
                    <a:pt x="466" y="259"/>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44"/>
            <p:cNvSpPr/>
            <p:nvPr/>
          </p:nvSpPr>
          <p:spPr>
            <a:xfrm>
              <a:off x="896200" y="2426200"/>
              <a:ext cx="7500" cy="7525"/>
            </a:xfrm>
            <a:custGeom>
              <a:rect b="b" l="l" r="r" t="t"/>
              <a:pathLst>
                <a:path extrusionOk="0" h="301" w="300">
                  <a:moveTo>
                    <a:pt x="259" y="1"/>
                  </a:moveTo>
                  <a:cubicBezTo>
                    <a:pt x="217" y="42"/>
                    <a:pt x="176" y="42"/>
                    <a:pt x="124" y="94"/>
                  </a:cubicBezTo>
                  <a:cubicBezTo>
                    <a:pt x="83" y="135"/>
                    <a:pt x="42" y="177"/>
                    <a:pt x="42" y="218"/>
                  </a:cubicBezTo>
                  <a:cubicBezTo>
                    <a:pt x="0" y="259"/>
                    <a:pt x="0" y="259"/>
                    <a:pt x="0" y="301"/>
                  </a:cubicBezTo>
                  <a:lnTo>
                    <a:pt x="300" y="30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44"/>
            <p:cNvSpPr/>
            <p:nvPr/>
          </p:nvSpPr>
          <p:spPr>
            <a:xfrm>
              <a:off x="890775" y="2357450"/>
              <a:ext cx="7500" cy="13975"/>
            </a:xfrm>
            <a:custGeom>
              <a:rect b="b" l="l" r="r" t="t"/>
              <a:pathLst>
                <a:path extrusionOk="0" h="559" w="300">
                  <a:moveTo>
                    <a:pt x="217" y="1"/>
                  </a:moveTo>
                  <a:cubicBezTo>
                    <a:pt x="176" y="42"/>
                    <a:pt x="134" y="42"/>
                    <a:pt x="83" y="83"/>
                  </a:cubicBezTo>
                  <a:lnTo>
                    <a:pt x="41" y="125"/>
                  </a:lnTo>
                  <a:cubicBezTo>
                    <a:pt x="41" y="166"/>
                    <a:pt x="0" y="259"/>
                    <a:pt x="41" y="301"/>
                  </a:cubicBezTo>
                  <a:cubicBezTo>
                    <a:pt x="41" y="42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44"/>
            <p:cNvSpPr/>
            <p:nvPr/>
          </p:nvSpPr>
          <p:spPr>
            <a:xfrm>
              <a:off x="886375" y="2294900"/>
              <a:ext cx="7775" cy="7525"/>
            </a:xfrm>
            <a:custGeom>
              <a:rect b="b" l="l" r="r" t="t"/>
              <a:pathLst>
                <a:path extrusionOk="0" h="301" w="311">
                  <a:moveTo>
                    <a:pt x="259" y="1"/>
                  </a:moveTo>
                  <a:lnTo>
                    <a:pt x="0" y="42"/>
                  </a:lnTo>
                  <a:cubicBezTo>
                    <a:pt x="0" y="125"/>
                    <a:pt x="52" y="218"/>
                    <a:pt x="135" y="259"/>
                  </a:cubicBezTo>
                  <a:cubicBezTo>
                    <a:pt x="176" y="300"/>
                    <a:pt x="217" y="300"/>
                    <a:pt x="310" y="300"/>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44"/>
            <p:cNvSpPr/>
            <p:nvPr/>
          </p:nvSpPr>
          <p:spPr>
            <a:xfrm>
              <a:off x="625825" y="2447925"/>
              <a:ext cx="7525" cy="6475"/>
            </a:xfrm>
            <a:custGeom>
              <a:rect b="b" l="l" r="r" t="t"/>
              <a:pathLst>
                <a:path extrusionOk="0" h="259" w="301">
                  <a:moveTo>
                    <a:pt x="1" y="0"/>
                  </a:moveTo>
                  <a:lnTo>
                    <a:pt x="42" y="259"/>
                  </a:lnTo>
                  <a:lnTo>
                    <a:pt x="300" y="259"/>
                  </a:lnTo>
                  <a:cubicBezTo>
                    <a:pt x="300" y="207"/>
                    <a:pt x="300" y="166"/>
                    <a:pt x="259" y="124"/>
                  </a:cubicBezTo>
                  <a:cubicBezTo>
                    <a:pt x="259" y="124"/>
                    <a:pt x="259" y="83"/>
                    <a:pt x="218"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44"/>
            <p:cNvSpPr/>
            <p:nvPr/>
          </p:nvSpPr>
          <p:spPr>
            <a:xfrm>
              <a:off x="620400" y="2378700"/>
              <a:ext cx="7525" cy="14200"/>
            </a:xfrm>
            <a:custGeom>
              <a:rect b="b" l="l" r="r" t="t"/>
              <a:pathLst>
                <a:path extrusionOk="0" h="568" w="301">
                  <a:moveTo>
                    <a:pt x="67" y="1"/>
                  </a:moveTo>
                  <a:cubicBezTo>
                    <a:pt x="46" y="1"/>
                    <a:pt x="23" y="3"/>
                    <a:pt x="0" y="9"/>
                  </a:cubicBezTo>
                  <a:lnTo>
                    <a:pt x="42" y="567"/>
                  </a:lnTo>
                  <a:cubicBezTo>
                    <a:pt x="93" y="567"/>
                    <a:pt x="135" y="526"/>
                    <a:pt x="176" y="526"/>
                  </a:cubicBezTo>
                  <a:cubicBezTo>
                    <a:pt x="176" y="526"/>
                    <a:pt x="176" y="484"/>
                    <a:pt x="218" y="484"/>
                  </a:cubicBezTo>
                  <a:cubicBezTo>
                    <a:pt x="259" y="443"/>
                    <a:pt x="300" y="350"/>
                    <a:pt x="300" y="267"/>
                  </a:cubicBezTo>
                  <a:cubicBezTo>
                    <a:pt x="300" y="115"/>
                    <a:pt x="207" y="1"/>
                    <a:pt x="6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44"/>
            <p:cNvSpPr/>
            <p:nvPr/>
          </p:nvSpPr>
          <p:spPr>
            <a:xfrm>
              <a:off x="688375" y="2442500"/>
              <a:ext cx="13975" cy="7525"/>
            </a:xfrm>
            <a:custGeom>
              <a:rect b="b" l="l" r="r" t="t"/>
              <a:pathLst>
                <a:path extrusionOk="0" h="301" w="559">
                  <a:moveTo>
                    <a:pt x="259" y="0"/>
                  </a:moveTo>
                  <a:cubicBezTo>
                    <a:pt x="125" y="0"/>
                    <a:pt x="1" y="124"/>
                    <a:pt x="42" y="300"/>
                  </a:cubicBezTo>
                  <a:lnTo>
                    <a:pt x="559" y="259"/>
                  </a:lnTo>
                  <a:cubicBezTo>
                    <a:pt x="559" y="166"/>
                    <a:pt x="518" y="83"/>
                    <a:pt x="424" y="42"/>
                  </a:cubicBezTo>
                  <a:cubicBezTo>
                    <a:pt x="383" y="0"/>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7" name="Google Shape;10307;p44"/>
            <p:cNvSpPr/>
            <p:nvPr/>
          </p:nvSpPr>
          <p:spPr>
            <a:xfrm>
              <a:off x="682950" y="2373475"/>
              <a:ext cx="15025" cy="14000"/>
            </a:xfrm>
            <a:custGeom>
              <a:rect b="b" l="l" r="r" t="t"/>
              <a:pathLst>
                <a:path extrusionOk="0" h="560" w="601">
                  <a:moveTo>
                    <a:pt x="300" y="1"/>
                  </a:moveTo>
                  <a:cubicBezTo>
                    <a:pt x="125" y="1"/>
                    <a:pt x="0" y="135"/>
                    <a:pt x="42" y="301"/>
                  </a:cubicBezTo>
                  <a:cubicBezTo>
                    <a:pt x="42" y="435"/>
                    <a:pt x="176" y="559"/>
                    <a:pt x="342" y="559"/>
                  </a:cubicBezTo>
                  <a:cubicBezTo>
                    <a:pt x="476" y="518"/>
                    <a:pt x="600" y="394"/>
                    <a:pt x="600" y="259"/>
                  </a:cubicBezTo>
                  <a:cubicBezTo>
                    <a:pt x="559" y="83"/>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44"/>
            <p:cNvSpPr/>
            <p:nvPr/>
          </p:nvSpPr>
          <p:spPr>
            <a:xfrm>
              <a:off x="646250" y="2341175"/>
              <a:ext cx="13975" cy="13975"/>
            </a:xfrm>
            <a:custGeom>
              <a:rect b="b" l="l" r="r" t="t"/>
              <a:pathLst>
                <a:path extrusionOk="0" h="559" w="559">
                  <a:moveTo>
                    <a:pt x="259" y="0"/>
                  </a:moveTo>
                  <a:cubicBezTo>
                    <a:pt x="93" y="0"/>
                    <a:pt x="0" y="135"/>
                    <a:pt x="0" y="300"/>
                  </a:cubicBezTo>
                  <a:cubicBezTo>
                    <a:pt x="0" y="476"/>
                    <a:pt x="135" y="559"/>
                    <a:pt x="300" y="559"/>
                  </a:cubicBezTo>
                  <a:cubicBezTo>
                    <a:pt x="476" y="559"/>
                    <a:pt x="559" y="435"/>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44"/>
            <p:cNvSpPr/>
            <p:nvPr/>
          </p:nvSpPr>
          <p:spPr>
            <a:xfrm>
              <a:off x="651675" y="2410175"/>
              <a:ext cx="13975" cy="14200"/>
            </a:xfrm>
            <a:custGeom>
              <a:rect b="b" l="l" r="r" t="t"/>
              <a:pathLst>
                <a:path extrusionOk="0" h="568" w="559">
                  <a:moveTo>
                    <a:pt x="259" y="1"/>
                  </a:moveTo>
                  <a:cubicBezTo>
                    <a:pt x="83" y="42"/>
                    <a:pt x="0" y="166"/>
                    <a:pt x="0" y="301"/>
                  </a:cubicBezTo>
                  <a:cubicBezTo>
                    <a:pt x="0" y="453"/>
                    <a:pt x="102" y="567"/>
                    <a:pt x="237" y="567"/>
                  </a:cubicBezTo>
                  <a:cubicBezTo>
                    <a:pt x="258" y="567"/>
                    <a:pt x="279" y="565"/>
                    <a:pt x="300" y="559"/>
                  </a:cubicBezTo>
                  <a:cubicBezTo>
                    <a:pt x="435" y="559"/>
                    <a:pt x="559" y="425"/>
                    <a:pt x="559" y="259"/>
                  </a:cubicBezTo>
                  <a:cubicBezTo>
                    <a:pt x="559" y="12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44"/>
            <p:cNvSpPr/>
            <p:nvPr/>
          </p:nvSpPr>
          <p:spPr>
            <a:xfrm>
              <a:off x="715250" y="2335750"/>
              <a:ext cx="14000" cy="13975"/>
            </a:xfrm>
            <a:custGeom>
              <a:rect b="b" l="l" r="r" t="t"/>
              <a:pathLst>
                <a:path extrusionOk="0" h="559" w="560">
                  <a:moveTo>
                    <a:pt x="259" y="0"/>
                  </a:moveTo>
                  <a:cubicBezTo>
                    <a:pt x="125" y="42"/>
                    <a:pt x="1" y="176"/>
                    <a:pt x="1" y="300"/>
                  </a:cubicBezTo>
                  <a:cubicBezTo>
                    <a:pt x="42" y="476"/>
                    <a:pt x="177" y="559"/>
                    <a:pt x="301" y="559"/>
                  </a:cubicBezTo>
                  <a:cubicBezTo>
                    <a:pt x="476" y="559"/>
                    <a:pt x="559" y="434"/>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44"/>
            <p:cNvSpPr/>
            <p:nvPr/>
          </p:nvSpPr>
          <p:spPr>
            <a:xfrm>
              <a:off x="720675" y="2405575"/>
              <a:ext cx="14000" cy="13375"/>
            </a:xfrm>
            <a:custGeom>
              <a:rect b="b" l="l" r="r" t="t"/>
              <a:pathLst>
                <a:path extrusionOk="0" h="535" w="560">
                  <a:moveTo>
                    <a:pt x="324" y="1"/>
                  </a:moveTo>
                  <a:cubicBezTo>
                    <a:pt x="303" y="1"/>
                    <a:pt x="281" y="4"/>
                    <a:pt x="259" y="9"/>
                  </a:cubicBezTo>
                  <a:cubicBezTo>
                    <a:pt x="125" y="9"/>
                    <a:pt x="1" y="143"/>
                    <a:pt x="1" y="268"/>
                  </a:cubicBezTo>
                  <a:cubicBezTo>
                    <a:pt x="37" y="420"/>
                    <a:pt x="135" y="534"/>
                    <a:pt x="249" y="534"/>
                  </a:cubicBezTo>
                  <a:cubicBezTo>
                    <a:pt x="266" y="534"/>
                    <a:pt x="283" y="531"/>
                    <a:pt x="301" y="526"/>
                  </a:cubicBezTo>
                  <a:cubicBezTo>
                    <a:pt x="477" y="526"/>
                    <a:pt x="559" y="402"/>
                    <a:pt x="559" y="226"/>
                  </a:cubicBezTo>
                  <a:cubicBezTo>
                    <a:pt x="559" y="110"/>
                    <a:pt x="458" y="1"/>
                    <a:pt x="3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44"/>
            <p:cNvSpPr/>
            <p:nvPr/>
          </p:nvSpPr>
          <p:spPr>
            <a:xfrm>
              <a:off x="616250" y="2315325"/>
              <a:ext cx="7525" cy="7525"/>
            </a:xfrm>
            <a:custGeom>
              <a:rect b="b" l="l" r="r" t="t"/>
              <a:pathLst>
                <a:path extrusionOk="0" h="301" w="301">
                  <a:moveTo>
                    <a:pt x="259" y="0"/>
                  </a:moveTo>
                  <a:lnTo>
                    <a:pt x="1" y="42"/>
                  </a:lnTo>
                  <a:lnTo>
                    <a:pt x="1" y="300"/>
                  </a:lnTo>
                  <a:cubicBezTo>
                    <a:pt x="166" y="300"/>
                    <a:pt x="301" y="176"/>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44"/>
            <p:cNvSpPr/>
            <p:nvPr/>
          </p:nvSpPr>
          <p:spPr>
            <a:xfrm>
              <a:off x="678550" y="2309900"/>
              <a:ext cx="14000" cy="7525"/>
            </a:xfrm>
            <a:custGeom>
              <a:rect b="b" l="l" r="r" t="t"/>
              <a:pathLst>
                <a:path extrusionOk="0" h="301" w="560">
                  <a:moveTo>
                    <a:pt x="559" y="0"/>
                  </a:moveTo>
                  <a:lnTo>
                    <a:pt x="1" y="42"/>
                  </a:lnTo>
                  <a:cubicBezTo>
                    <a:pt x="1" y="176"/>
                    <a:pt x="94" y="259"/>
                    <a:pt x="176" y="300"/>
                  </a:cubicBezTo>
                  <a:lnTo>
                    <a:pt x="352" y="300"/>
                  </a:lnTo>
                  <a:cubicBezTo>
                    <a:pt x="476" y="259"/>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44"/>
            <p:cNvSpPr/>
            <p:nvPr/>
          </p:nvSpPr>
          <p:spPr>
            <a:xfrm>
              <a:off x="758425" y="2437075"/>
              <a:ext cx="6475" cy="7500"/>
            </a:xfrm>
            <a:custGeom>
              <a:rect b="b" l="l" r="r" t="t"/>
              <a:pathLst>
                <a:path extrusionOk="0" h="300" w="259">
                  <a:moveTo>
                    <a:pt x="259" y="0"/>
                  </a:moveTo>
                  <a:cubicBezTo>
                    <a:pt x="166" y="0"/>
                    <a:pt x="125" y="41"/>
                    <a:pt x="83" y="83"/>
                  </a:cubicBezTo>
                  <a:lnTo>
                    <a:pt x="42" y="83"/>
                  </a:lnTo>
                  <a:cubicBezTo>
                    <a:pt x="0" y="176"/>
                    <a:pt x="0" y="217"/>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44"/>
            <p:cNvSpPr/>
            <p:nvPr/>
          </p:nvSpPr>
          <p:spPr>
            <a:xfrm>
              <a:off x="753000" y="2368050"/>
              <a:ext cx="7525" cy="13975"/>
            </a:xfrm>
            <a:custGeom>
              <a:rect b="b" l="l" r="r" t="t"/>
              <a:pathLst>
                <a:path extrusionOk="0" h="559" w="301">
                  <a:moveTo>
                    <a:pt x="217" y="1"/>
                  </a:moveTo>
                  <a:cubicBezTo>
                    <a:pt x="124" y="42"/>
                    <a:pt x="83" y="42"/>
                    <a:pt x="42" y="94"/>
                  </a:cubicBezTo>
                  <a:lnTo>
                    <a:pt x="42" y="135"/>
                  </a:lnTo>
                  <a:cubicBezTo>
                    <a:pt x="0" y="176"/>
                    <a:pt x="0" y="259"/>
                    <a:pt x="0" y="300"/>
                  </a:cubicBezTo>
                  <a:cubicBezTo>
                    <a:pt x="0" y="435"/>
                    <a:pt x="83" y="518"/>
                    <a:pt x="166" y="518"/>
                  </a:cubicBezTo>
                  <a:cubicBezTo>
                    <a:pt x="21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44"/>
            <p:cNvSpPr/>
            <p:nvPr/>
          </p:nvSpPr>
          <p:spPr>
            <a:xfrm>
              <a:off x="747575" y="2305750"/>
              <a:ext cx="7525" cy="7525"/>
            </a:xfrm>
            <a:custGeom>
              <a:rect b="b" l="l" r="r" t="t"/>
              <a:pathLst>
                <a:path extrusionOk="0" h="301" w="301">
                  <a:moveTo>
                    <a:pt x="259" y="1"/>
                  </a:moveTo>
                  <a:lnTo>
                    <a:pt x="0" y="42"/>
                  </a:lnTo>
                  <a:cubicBezTo>
                    <a:pt x="0" y="125"/>
                    <a:pt x="42" y="208"/>
                    <a:pt x="124" y="259"/>
                  </a:cubicBezTo>
                  <a:cubicBezTo>
                    <a:pt x="176" y="259"/>
                    <a:pt x="259"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44"/>
            <p:cNvSpPr/>
            <p:nvPr/>
          </p:nvSpPr>
          <p:spPr>
            <a:xfrm>
              <a:off x="488050" y="2458525"/>
              <a:ext cx="7525" cy="6475"/>
            </a:xfrm>
            <a:custGeom>
              <a:rect b="b" l="l" r="r" t="t"/>
              <a:pathLst>
                <a:path extrusionOk="0" h="259" w="301">
                  <a:moveTo>
                    <a:pt x="1" y="0"/>
                  </a:moveTo>
                  <a:lnTo>
                    <a:pt x="1" y="259"/>
                  </a:lnTo>
                  <a:lnTo>
                    <a:pt x="301" y="259"/>
                  </a:lnTo>
                  <a:cubicBezTo>
                    <a:pt x="259" y="217"/>
                    <a:pt x="259" y="176"/>
                    <a:pt x="259" y="135"/>
                  </a:cubicBezTo>
                  <a:cubicBezTo>
                    <a:pt x="218" y="135"/>
                    <a:pt x="218" y="93"/>
                    <a:pt x="166" y="42"/>
                  </a:cubicBezTo>
                  <a:lnTo>
                    <a:pt x="125" y="42"/>
                  </a:lnTo>
                  <a:cubicBezTo>
                    <a:pt x="84"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44"/>
            <p:cNvSpPr/>
            <p:nvPr/>
          </p:nvSpPr>
          <p:spPr>
            <a:xfrm>
              <a:off x="482625" y="2388475"/>
              <a:ext cx="7525" cy="14250"/>
            </a:xfrm>
            <a:custGeom>
              <a:rect b="b" l="l" r="r" t="t"/>
              <a:pathLst>
                <a:path extrusionOk="0" h="570" w="301">
                  <a:moveTo>
                    <a:pt x="1" y="0"/>
                  </a:moveTo>
                  <a:lnTo>
                    <a:pt x="42" y="569"/>
                  </a:lnTo>
                  <a:lnTo>
                    <a:pt x="125" y="569"/>
                  </a:lnTo>
                  <a:lnTo>
                    <a:pt x="176" y="517"/>
                  </a:lnTo>
                  <a:cubicBezTo>
                    <a:pt x="259" y="476"/>
                    <a:pt x="301" y="393"/>
                    <a:pt x="301" y="259"/>
                  </a:cubicBezTo>
                  <a:cubicBezTo>
                    <a:pt x="259" y="135"/>
                    <a:pt x="176" y="52"/>
                    <a:pt x="42" y="52"/>
                  </a:cubicBezTo>
                  <a:cubicBezTo>
                    <a:pt x="42" y="0"/>
                    <a:pt x="1"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9" name="Google Shape;10319;p44"/>
            <p:cNvSpPr/>
            <p:nvPr/>
          </p:nvSpPr>
          <p:spPr>
            <a:xfrm>
              <a:off x="550350" y="2453100"/>
              <a:ext cx="14250" cy="7775"/>
            </a:xfrm>
            <a:custGeom>
              <a:rect b="b" l="l" r="r" t="t"/>
              <a:pathLst>
                <a:path extrusionOk="0" h="311" w="570">
                  <a:moveTo>
                    <a:pt x="259" y="0"/>
                  </a:moveTo>
                  <a:cubicBezTo>
                    <a:pt x="176" y="0"/>
                    <a:pt x="135" y="52"/>
                    <a:pt x="94" y="93"/>
                  </a:cubicBezTo>
                  <a:cubicBezTo>
                    <a:pt x="1" y="135"/>
                    <a:pt x="1" y="217"/>
                    <a:pt x="1" y="310"/>
                  </a:cubicBezTo>
                  <a:lnTo>
                    <a:pt x="569" y="259"/>
                  </a:lnTo>
                  <a:cubicBezTo>
                    <a:pt x="569" y="135"/>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44"/>
            <p:cNvSpPr/>
            <p:nvPr/>
          </p:nvSpPr>
          <p:spPr>
            <a:xfrm>
              <a:off x="545175" y="2384125"/>
              <a:ext cx="14000" cy="13350"/>
            </a:xfrm>
            <a:custGeom>
              <a:rect b="b" l="l" r="r" t="t"/>
              <a:pathLst>
                <a:path extrusionOk="0" h="534" w="560">
                  <a:moveTo>
                    <a:pt x="322" y="1"/>
                  </a:moveTo>
                  <a:cubicBezTo>
                    <a:pt x="302" y="1"/>
                    <a:pt x="281" y="4"/>
                    <a:pt x="259" y="9"/>
                  </a:cubicBezTo>
                  <a:cubicBezTo>
                    <a:pt x="83" y="9"/>
                    <a:pt x="1" y="133"/>
                    <a:pt x="1" y="309"/>
                  </a:cubicBezTo>
                  <a:cubicBezTo>
                    <a:pt x="1" y="417"/>
                    <a:pt x="96" y="534"/>
                    <a:pt x="237" y="534"/>
                  </a:cubicBezTo>
                  <a:cubicBezTo>
                    <a:pt x="257" y="534"/>
                    <a:pt x="278" y="531"/>
                    <a:pt x="301" y="526"/>
                  </a:cubicBezTo>
                  <a:cubicBezTo>
                    <a:pt x="466" y="526"/>
                    <a:pt x="559" y="391"/>
                    <a:pt x="559" y="267"/>
                  </a:cubicBezTo>
                  <a:cubicBezTo>
                    <a:pt x="559" y="115"/>
                    <a:pt x="458" y="1"/>
                    <a:pt x="32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44"/>
            <p:cNvSpPr/>
            <p:nvPr/>
          </p:nvSpPr>
          <p:spPr>
            <a:xfrm>
              <a:off x="507450" y="2352025"/>
              <a:ext cx="15000" cy="13975"/>
            </a:xfrm>
            <a:custGeom>
              <a:rect b="b" l="l" r="r" t="t"/>
              <a:pathLst>
                <a:path extrusionOk="0" h="559" w="600">
                  <a:moveTo>
                    <a:pt x="259" y="1"/>
                  </a:moveTo>
                  <a:cubicBezTo>
                    <a:pt x="124" y="1"/>
                    <a:pt x="0" y="125"/>
                    <a:pt x="42" y="300"/>
                  </a:cubicBezTo>
                  <a:cubicBezTo>
                    <a:pt x="42" y="424"/>
                    <a:pt x="166" y="559"/>
                    <a:pt x="300" y="559"/>
                  </a:cubicBezTo>
                  <a:cubicBezTo>
                    <a:pt x="476" y="518"/>
                    <a:pt x="600" y="383"/>
                    <a:pt x="559" y="259"/>
                  </a:cubicBezTo>
                  <a:cubicBezTo>
                    <a:pt x="559" y="83"/>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44"/>
            <p:cNvSpPr/>
            <p:nvPr/>
          </p:nvSpPr>
          <p:spPr>
            <a:xfrm>
              <a:off x="512875" y="2420775"/>
              <a:ext cx="15025" cy="14250"/>
            </a:xfrm>
            <a:custGeom>
              <a:rect b="b" l="l" r="r" t="t"/>
              <a:pathLst>
                <a:path extrusionOk="0" h="570" w="601">
                  <a:moveTo>
                    <a:pt x="259" y="1"/>
                  </a:moveTo>
                  <a:cubicBezTo>
                    <a:pt x="124" y="1"/>
                    <a:pt x="0" y="177"/>
                    <a:pt x="0" y="311"/>
                  </a:cubicBezTo>
                  <a:cubicBezTo>
                    <a:pt x="42" y="476"/>
                    <a:pt x="166" y="569"/>
                    <a:pt x="300" y="569"/>
                  </a:cubicBezTo>
                  <a:cubicBezTo>
                    <a:pt x="466" y="569"/>
                    <a:pt x="600" y="435"/>
                    <a:pt x="559" y="259"/>
                  </a:cubicBezTo>
                  <a:cubicBezTo>
                    <a:pt x="559" y="13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44"/>
            <p:cNvSpPr/>
            <p:nvPr/>
          </p:nvSpPr>
          <p:spPr>
            <a:xfrm>
              <a:off x="577500" y="2346600"/>
              <a:ext cx="13975" cy="13975"/>
            </a:xfrm>
            <a:custGeom>
              <a:rect b="b" l="l" r="r" t="t"/>
              <a:pathLst>
                <a:path extrusionOk="0" h="559" w="559">
                  <a:moveTo>
                    <a:pt x="259" y="0"/>
                  </a:moveTo>
                  <a:cubicBezTo>
                    <a:pt x="83" y="0"/>
                    <a:pt x="0" y="125"/>
                    <a:pt x="0" y="300"/>
                  </a:cubicBezTo>
                  <a:cubicBezTo>
                    <a:pt x="0" y="435"/>
                    <a:pt x="124" y="559"/>
                    <a:pt x="300" y="559"/>
                  </a:cubicBezTo>
                  <a:cubicBezTo>
                    <a:pt x="424" y="559"/>
                    <a:pt x="558" y="435"/>
                    <a:pt x="558" y="259"/>
                  </a:cubicBezTo>
                  <a:cubicBezTo>
                    <a:pt x="517"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44"/>
            <p:cNvSpPr/>
            <p:nvPr/>
          </p:nvSpPr>
          <p:spPr>
            <a:xfrm>
              <a:off x="581625" y="2415600"/>
              <a:ext cx="15275" cy="14000"/>
            </a:xfrm>
            <a:custGeom>
              <a:rect b="b" l="l" r="r" t="t"/>
              <a:pathLst>
                <a:path extrusionOk="0" h="560" w="611">
                  <a:moveTo>
                    <a:pt x="300" y="1"/>
                  </a:moveTo>
                  <a:cubicBezTo>
                    <a:pt x="135" y="42"/>
                    <a:pt x="1" y="166"/>
                    <a:pt x="42" y="301"/>
                  </a:cubicBezTo>
                  <a:cubicBezTo>
                    <a:pt x="42" y="466"/>
                    <a:pt x="176" y="559"/>
                    <a:pt x="352" y="559"/>
                  </a:cubicBezTo>
                  <a:cubicBezTo>
                    <a:pt x="476" y="559"/>
                    <a:pt x="611" y="425"/>
                    <a:pt x="611" y="259"/>
                  </a:cubicBezTo>
                  <a:cubicBezTo>
                    <a:pt x="559" y="125"/>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44"/>
            <p:cNvSpPr/>
            <p:nvPr/>
          </p:nvSpPr>
          <p:spPr>
            <a:xfrm>
              <a:off x="477200" y="2326175"/>
              <a:ext cx="7525" cy="7525"/>
            </a:xfrm>
            <a:custGeom>
              <a:rect b="b" l="l" r="r" t="t"/>
              <a:pathLst>
                <a:path extrusionOk="0" h="301" w="301">
                  <a:moveTo>
                    <a:pt x="300" y="1"/>
                  </a:moveTo>
                  <a:lnTo>
                    <a:pt x="1" y="42"/>
                  </a:lnTo>
                  <a:lnTo>
                    <a:pt x="42" y="300"/>
                  </a:lnTo>
                  <a:cubicBezTo>
                    <a:pt x="135" y="300"/>
                    <a:pt x="218" y="259"/>
                    <a:pt x="259" y="166"/>
                  </a:cubicBezTo>
                  <a:cubicBezTo>
                    <a:pt x="300" y="125"/>
                    <a:pt x="300" y="42"/>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44"/>
            <p:cNvSpPr/>
            <p:nvPr/>
          </p:nvSpPr>
          <p:spPr>
            <a:xfrm>
              <a:off x="539750" y="2320750"/>
              <a:ext cx="13975" cy="7525"/>
            </a:xfrm>
            <a:custGeom>
              <a:rect b="b" l="l" r="r" t="t"/>
              <a:pathLst>
                <a:path extrusionOk="0" h="301" w="559">
                  <a:moveTo>
                    <a:pt x="559" y="1"/>
                  </a:moveTo>
                  <a:lnTo>
                    <a:pt x="1" y="42"/>
                  </a:lnTo>
                  <a:lnTo>
                    <a:pt x="1" y="125"/>
                  </a:lnTo>
                  <a:cubicBezTo>
                    <a:pt x="42" y="218"/>
                    <a:pt x="166" y="300"/>
                    <a:pt x="300" y="300"/>
                  </a:cubicBezTo>
                  <a:cubicBezTo>
                    <a:pt x="476" y="300"/>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44"/>
            <p:cNvSpPr/>
            <p:nvPr/>
          </p:nvSpPr>
          <p:spPr>
            <a:xfrm>
              <a:off x="619375" y="2447925"/>
              <a:ext cx="7500" cy="7525"/>
            </a:xfrm>
            <a:custGeom>
              <a:rect b="b" l="l" r="r" t="t"/>
              <a:pathLst>
                <a:path extrusionOk="0" h="301" w="300">
                  <a:moveTo>
                    <a:pt x="259" y="0"/>
                  </a:moveTo>
                  <a:cubicBezTo>
                    <a:pt x="217" y="0"/>
                    <a:pt x="176" y="42"/>
                    <a:pt x="134" y="42"/>
                  </a:cubicBezTo>
                  <a:cubicBezTo>
                    <a:pt x="41" y="83"/>
                    <a:pt x="41" y="166"/>
                    <a:pt x="0" y="259"/>
                  </a:cubicBezTo>
                  <a:lnTo>
                    <a:pt x="0" y="300"/>
                  </a:ln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44"/>
            <p:cNvSpPr/>
            <p:nvPr/>
          </p:nvSpPr>
          <p:spPr>
            <a:xfrm>
              <a:off x="613925" y="2378900"/>
              <a:ext cx="7525" cy="14000"/>
            </a:xfrm>
            <a:custGeom>
              <a:rect b="b" l="l" r="r" t="t"/>
              <a:pathLst>
                <a:path extrusionOk="0" h="560" w="301">
                  <a:moveTo>
                    <a:pt x="218" y="1"/>
                  </a:moveTo>
                  <a:cubicBezTo>
                    <a:pt x="177" y="1"/>
                    <a:pt x="135" y="42"/>
                    <a:pt x="94" y="84"/>
                  </a:cubicBezTo>
                  <a:lnTo>
                    <a:pt x="42" y="125"/>
                  </a:lnTo>
                  <a:cubicBezTo>
                    <a:pt x="42" y="177"/>
                    <a:pt x="1" y="218"/>
                    <a:pt x="1" y="301"/>
                  </a:cubicBezTo>
                  <a:cubicBezTo>
                    <a:pt x="42" y="383"/>
                    <a:pt x="94" y="476"/>
                    <a:pt x="218" y="518"/>
                  </a:cubicBezTo>
                  <a:cubicBezTo>
                    <a:pt x="259" y="559"/>
                    <a:pt x="259" y="559"/>
                    <a:pt x="301"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44"/>
            <p:cNvSpPr/>
            <p:nvPr/>
          </p:nvSpPr>
          <p:spPr>
            <a:xfrm>
              <a:off x="608500" y="2316350"/>
              <a:ext cx="7775" cy="6500"/>
            </a:xfrm>
            <a:custGeom>
              <a:rect b="b" l="l" r="r" t="t"/>
              <a:pathLst>
                <a:path extrusionOk="0" h="260" w="311">
                  <a:moveTo>
                    <a:pt x="1" y="1"/>
                  </a:moveTo>
                  <a:cubicBezTo>
                    <a:pt x="53" y="42"/>
                    <a:pt x="53" y="42"/>
                    <a:pt x="53" y="94"/>
                  </a:cubicBezTo>
                  <a:cubicBezTo>
                    <a:pt x="53" y="135"/>
                    <a:pt x="94" y="218"/>
                    <a:pt x="177" y="218"/>
                  </a:cubicBezTo>
                  <a:cubicBezTo>
                    <a:pt x="218" y="259"/>
                    <a:pt x="259" y="259"/>
                    <a:pt x="311" y="259"/>
                  </a:cubicBezTo>
                  <a:lnTo>
                    <a:pt x="31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44"/>
            <p:cNvSpPr/>
            <p:nvPr/>
          </p:nvSpPr>
          <p:spPr>
            <a:xfrm>
              <a:off x="349000" y="2469375"/>
              <a:ext cx="7525" cy="6475"/>
            </a:xfrm>
            <a:custGeom>
              <a:rect b="b" l="l" r="r" t="t"/>
              <a:pathLst>
                <a:path extrusionOk="0" h="259" w="301">
                  <a:moveTo>
                    <a:pt x="0" y="0"/>
                  </a:moveTo>
                  <a:lnTo>
                    <a:pt x="42" y="259"/>
                  </a:lnTo>
                  <a:lnTo>
                    <a:pt x="300" y="218"/>
                  </a:lnTo>
                  <a:cubicBezTo>
                    <a:pt x="300" y="218"/>
                    <a:pt x="300" y="176"/>
                    <a:pt x="259" y="125"/>
                  </a:cubicBezTo>
                  <a:cubicBezTo>
                    <a:pt x="259" y="83"/>
                    <a:pt x="218" y="83"/>
                    <a:pt x="218" y="42"/>
                  </a:cubicBezTo>
                  <a:cubicBezTo>
                    <a:pt x="176" y="42"/>
                    <a:pt x="135" y="0"/>
                    <a:pt x="1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44"/>
            <p:cNvSpPr/>
            <p:nvPr/>
          </p:nvSpPr>
          <p:spPr>
            <a:xfrm>
              <a:off x="343575" y="2399325"/>
              <a:ext cx="7775" cy="13975"/>
            </a:xfrm>
            <a:custGeom>
              <a:rect b="b" l="l" r="r" t="t"/>
              <a:pathLst>
                <a:path extrusionOk="0" h="559" w="311">
                  <a:moveTo>
                    <a:pt x="0" y="1"/>
                  </a:moveTo>
                  <a:lnTo>
                    <a:pt x="52" y="559"/>
                  </a:lnTo>
                  <a:cubicBezTo>
                    <a:pt x="93" y="559"/>
                    <a:pt x="135" y="559"/>
                    <a:pt x="176" y="518"/>
                  </a:cubicBezTo>
                  <a:lnTo>
                    <a:pt x="217" y="518"/>
                  </a:lnTo>
                  <a:cubicBezTo>
                    <a:pt x="259" y="435"/>
                    <a:pt x="310" y="342"/>
                    <a:pt x="310" y="259"/>
                  </a:cubicBezTo>
                  <a:cubicBezTo>
                    <a:pt x="310" y="135"/>
                    <a:pt x="176" y="42"/>
                    <a:pt x="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44"/>
            <p:cNvSpPr/>
            <p:nvPr/>
          </p:nvSpPr>
          <p:spPr>
            <a:xfrm>
              <a:off x="411550" y="2463950"/>
              <a:ext cx="13975" cy="7525"/>
            </a:xfrm>
            <a:custGeom>
              <a:rect b="b" l="l" r="r" t="t"/>
              <a:pathLst>
                <a:path extrusionOk="0" h="301" w="559">
                  <a:moveTo>
                    <a:pt x="259" y="0"/>
                  </a:moveTo>
                  <a:cubicBezTo>
                    <a:pt x="125" y="0"/>
                    <a:pt x="0" y="135"/>
                    <a:pt x="0" y="300"/>
                  </a:cubicBezTo>
                  <a:lnTo>
                    <a:pt x="559" y="259"/>
                  </a:lnTo>
                  <a:cubicBezTo>
                    <a:pt x="559" y="135"/>
                    <a:pt x="517" y="83"/>
                    <a:pt x="4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44"/>
            <p:cNvSpPr/>
            <p:nvPr/>
          </p:nvSpPr>
          <p:spPr>
            <a:xfrm>
              <a:off x="406125" y="2393900"/>
              <a:ext cx="15025" cy="14250"/>
            </a:xfrm>
            <a:custGeom>
              <a:rect b="b" l="l" r="r" t="t"/>
              <a:pathLst>
                <a:path extrusionOk="0" h="570" w="601">
                  <a:moveTo>
                    <a:pt x="259" y="0"/>
                  </a:moveTo>
                  <a:cubicBezTo>
                    <a:pt x="135" y="42"/>
                    <a:pt x="0" y="176"/>
                    <a:pt x="42" y="300"/>
                  </a:cubicBezTo>
                  <a:cubicBezTo>
                    <a:pt x="42" y="450"/>
                    <a:pt x="139" y="570"/>
                    <a:pt x="245" y="570"/>
                  </a:cubicBezTo>
                  <a:cubicBezTo>
                    <a:pt x="263" y="570"/>
                    <a:pt x="282" y="566"/>
                    <a:pt x="300" y="559"/>
                  </a:cubicBezTo>
                  <a:cubicBezTo>
                    <a:pt x="476" y="559"/>
                    <a:pt x="600" y="435"/>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44"/>
            <p:cNvSpPr/>
            <p:nvPr/>
          </p:nvSpPr>
          <p:spPr>
            <a:xfrm>
              <a:off x="369425" y="2362425"/>
              <a:ext cx="14225" cy="14450"/>
            </a:xfrm>
            <a:custGeom>
              <a:rect b="b" l="l" r="r" t="t"/>
              <a:pathLst>
                <a:path extrusionOk="0" h="578" w="569">
                  <a:moveTo>
                    <a:pt x="310" y="1"/>
                  </a:moveTo>
                  <a:cubicBezTo>
                    <a:pt x="293" y="1"/>
                    <a:pt x="275" y="3"/>
                    <a:pt x="259" y="8"/>
                  </a:cubicBezTo>
                  <a:cubicBezTo>
                    <a:pt x="93" y="8"/>
                    <a:pt x="0" y="143"/>
                    <a:pt x="0" y="319"/>
                  </a:cubicBezTo>
                  <a:cubicBezTo>
                    <a:pt x="0" y="443"/>
                    <a:pt x="135" y="577"/>
                    <a:pt x="310" y="577"/>
                  </a:cubicBezTo>
                  <a:cubicBezTo>
                    <a:pt x="434" y="525"/>
                    <a:pt x="569" y="401"/>
                    <a:pt x="569" y="267"/>
                  </a:cubicBezTo>
                  <a:cubicBezTo>
                    <a:pt x="569" y="122"/>
                    <a:pt x="434"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44"/>
            <p:cNvSpPr/>
            <p:nvPr/>
          </p:nvSpPr>
          <p:spPr>
            <a:xfrm>
              <a:off x="374850" y="2431625"/>
              <a:ext cx="13975" cy="14000"/>
            </a:xfrm>
            <a:custGeom>
              <a:rect b="b" l="l" r="r" t="t"/>
              <a:pathLst>
                <a:path extrusionOk="0" h="560" w="559">
                  <a:moveTo>
                    <a:pt x="259" y="1"/>
                  </a:moveTo>
                  <a:cubicBezTo>
                    <a:pt x="93" y="1"/>
                    <a:pt x="0" y="135"/>
                    <a:pt x="0" y="301"/>
                  </a:cubicBezTo>
                  <a:cubicBezTo>
                    <a:pt x="0" y="435"/>
                    <a:pt x="135" y="559"/>
                    <a:pt x="300" y="559"/>
                  </a:cubicBezTo>
                  <a:cubicBezTo>
                    <a:pt x="435" y="559"/>
                    <a:pt x="559" y="394"/>
                    <a:pt x="559" y="259"/>
                  </a:cubicBezTo>
                  <a:cubicBezTo>
                    <a:pt x="517" y="8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44"/>
            <p:cNvSpPr/>
            <p:nvPr/>
          </p:nvSpPr>
          <p:spPr>
            <a:xfrm>
              <a:off x="438425" y="2357450"/>
              <a:ext cx="14000" cy="13975"/>
            </a:xfrm>
            <a:custGeom>
              <a:rect b="b" l="l" r="r" t="t"/>
              <a:pathLst>
                <a:path extrusionOk="0" h="559" w="560">
                  <a:moveTo>
                    <a:pt x="259" y="1"/>
                  </a:moveTo>
                  <a:cubicBezTo>
                    <a:pt x="135" y="1"/>
                    <a:pt x="1" y="125"/>
                    <a:pt x="1" y="301"/>
                  </a:cubicBezTo>
                  <a:cubicBezTo>
                    <a:pt x="1" y="425"/>
                    <a:pt x="177" y="559"/>
                    <a:pt x="301" y="559"/>
                  </a:cubicBezTo>
                  <a:cubicBezTo>
                    <a:pt x="476" y="518"/>
                    <a:pt x="559" y="383"/>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44"/>
            <p:cNvSpPr/>
            <p:nvPr/>
          </p:nvSpPr>
          <p:spPr>
            <a:xfrm>
              <a:off x="443850" y="2426200"/>
              <a:ext cx="14000" cy="14000"/>
            </a:xfrm>
            <a:custGeom>
              <a:rect b="b" l="l" r="r" t="t"/>
              <a:pathLst>
                <a:path extrusionOk="0" h="560" w="560">
                  <a:moveTo>
                    <a:pt x="259" y="1"/>
                  </a:moveTo>
                  <a:cubicBezTo>
                    <a:pt x="125" y="1"/>
                    <a:pt x="1" y="135"/>
                    <a:pt x="1" y="301"/>
                  </a:cubicBezTo>
                  <a:cubicBezTo>
                    <a:pt x="1" y="476"/>
                    <a:pt x="125" y="559"/>
                    <a:pt x="301" y="559"/>
                  </a:cubicBezTo>
                  <a:cubicBezTo>
                    <a:pt x="476" y="559"/>
                    <a:pt x="559" y="435"/>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44"/>
            <p:cNvSpPr/>
            <p:nvPr/>
          </p:nvSpPr>
          <p:spPr>
            <a:xfrm>
              <a:off x="339425" y="2336775"/>
              <a:ext cx="6500" cy="7775"/>
            </a:xfrm>
            <a:custGeom>
              <a:rect b="b" l="l" r="r" t="t"/>
              <a:pathLst>
                <a:path extrusionOk="0" h="311" w="260">
                  <a:moveTo>
                    <a:pt x="1" y="1"/>
                  </a:moveTo>
                  <a:lnTo>
                    <a:pt x="1" y="311"/>
                  </a:lnTo>
                  <a:cubicBezTo>
                    <a:pt x="166" y="311"/>
                    <a:pt x="259"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44"/>
            <p:cNvSpPr/>
            <p:nvPr/>
          </p:nvSpPr>
          <p:spPr>
            <a:xfrm>
              <a:off x="401725" y="2331600"/>
              <a:ext cx="14250" cy="7525"/>
            </a:xfrm>
            <a:custGeom>
              <a:rect b="b" l="l" r="r" t="t"/>
              <a:pathLst>
                <a:path extrusionOk="0" h="301" w="570">
                  <a:moveTo>
                    <a:pt x="569" y="1"/>
                  </a:moveTo>
                  <a:lnTo>
                    <a:pt x="1" y="42"/>
                  </a:lnTo>
                  <a:cubicBezTo>
                    <a:pt x="1" y="208"/>
                    <a:pt x="135" y="301"/>
                    <a:pt x="311" y="301"/>
                  </a:cubicBezTo>
                  <a:cubicBezTo>
                    <a:pt x="435" y="301"/>
                    <a:pt x="569" y="166"/>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44"/>
            <p:cNvSpPr/>
            <p:nvPr/>
          </p:nvSpPr>
          <p:spPr>
            <a:xfrm>
              <a:off x="481600" y="2458525"/>
              <a:ext cx="6475" cy="7525"/>
            </a:xfrm>
            <a:custGeom>
              <a:rect b="b" l="l" r="r" t="t"/>
              <a:pathLst>
                <a:path extrusionOk="0" h="301" w="259">
                  <a:moveTo>
                    <a:pt x="259" y="0"/>
                  </a:moveTo>
                  <a:cubicBezTo>
                    <a:pt x="166" y="0"/>
                    <a:pt x="124" y="0"/>
                    <a:pt x="83" y="42"/>
                  </a:cubicBezTo>
                  <a:lnTo>
                    <a:pt x="42" y="93"/>
                  </a:lnTo>
                  <a:cubicBezTo>
                    <a:pt x="0" y="135"/>
                    <a:pt x="0" y="217"/>
                    <a:pt x="0" y="300"/>
                  </a:cubicBez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44"/>
            <p:cNvSpPr/>
            <p:nvPr/>
          </p:nvSpPr>
          <p:spPr>
            <a:xfrm>
              <a:off x="476175" y="2388475"/>
              <a:ext cx="7525" cy="14250"/>
            </a:xfrm>
            <a:custGeom>
              <a:rect b="b" l="l" r="r" t="t"/>
              <a:pathLst>
                <a:path extrusionOk="0" h="570" w="301">
                  <a:moveTo>
                    <a:pt x="259" y="0"/>
                  </a:moveTo>
                  <a:cubicBezTo>
                    <a:pt x="217" y="52"/>
                    <a:pt x="217" y="52"/>
                    <a:pt x="176" y="52"/>
                  </a:cubicBezTo>
                  <a:cubicBezTo>
                    <a:pt x="124" y="52"/>
                    <a:pt x="83" y="93"/>
                    <a:pt x="42" y="135"/>
                  </a:cubicBezTo>
                  <a:lnTo>
                    <a:pt x="42" y="176"/>
                  </a:lnTo>
                  <a:cubicBezTo>
                    <a:pt x="0" y="217"/>
                    <a:pt x="0" y="259"/>
                    <a:pt x="0" y="311"/>
                  </a:cubicBezTo>
                  <a:cubicBezTo>
                    <a:pt x="0" y="435"/>
                    <a:pt x="83" y="517"/>
                    <a:pt x="176" y="569"/>
                  </a:cubicBezTo>
                  <a:lnTo>
                    <a:pt x="300" y="56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44"/>
            <p:cNvSpPr/>
            <p:nvPr/>
          </p:nvSpPr>
          <p:spPr>
            <a:xfrm>
              <a:off x="470750" y="2327225"/>
              <a:ext cx="7500" cy="6475"/>
            </a:xfrm>
            <a:custGeom>
              <a:rect b="b" l="l" r="r" t="t"/>
              <a:pathLst>
                <a:path extrusionOk="0" h="259" w="300">
                  <a:moveTo>
                    <a:pt x="0" y="0"/>
                  </a:moveTo>
                  <a:cubicBezTo>
                    <a:pt x="0" y="83"/>
                    <a:pt x="41" y="176"/>
                    <a:pt x="135" y="217"/>
                  </a:cubicBezTo>
                  <a:cubicBezTo>
                    <a:pt x="176" y="258"/>
                    <a:pt x="259" y="258"/>
                    <a:pt x="300" y="258"/>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44"/>
            <p:cNvSpPr/>
            <p:nvPr/>
          </p:nvSpPr>
          <p:spPr>
            <a:xfrm>
              <a:off x="281275" y="2473775"/>
              <a:ext cx="6500" cy="7525"/>
            </a:xfrm>
            <a:custGeom>
              <a:rect b="b" l="l" r="r" t="t"/>
              <a:pathLst>
                <a:path extrusionOk="0" h="301" w="260">
                  <a:moveTo>
                    <a:pt x="1" y="0"/>
                  </a:moveTo>
                  <a:lnTo>
                    <a:pt x="1" y="300"/>
                  </a:lnTo>
                  <a:lnTo>
                    <a:pt x="259" y="259"/>
                  </a:lnTo>
                  <a:cubicBezTo>
                    <a:pt x="259" y="207"/>
                    <a:pt x="218" y="166"/>
                    <a:pt x="166" y="124"/>
                  </a:cubicBezTo>
                  <a:cubicBezTo>
                    <a:pt x="125" y="83"/>
                    <a:pt x="83" y="42"/>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44"/>
            <p:cNvSpPr/>
            <p:nvPr/>
          </p:nvSpPr>
          <p:spPr>
            <a:xfrm>
              <a:off x="299625" y="2367875"/>
              <a:ext cx="15025" cy="13325"/>
            </a:xfrm>
            <a:custGeom>
              <a:rect b="b" l="l" r="r" t="t"/>
              <a:pathLst>
                <a:path extrusionOk="0" h="533" w="601">
                  <a:moveTo>
                    <a:pt x="347" y="0"/>
                  </a:moveTo>
                  <a:cubicBezTo>
                    <a:pt x="331" y="0"/>
                    <a:pt x="316" y="2"/>
                    <a:pt x="301" y="8"/>
                  </a:cubicBezTo>
                  <a:cubicBezTo>
                    <a:pt x="125" y="8"/>
                    <a:pt x="1" y="142"/>
                    <a:pt x="42" y="266"/>
                  </a:cubicBezTo>
                  <a:cubicBezTo>
                    <a:pt x="42" y="419"/>
                    <a:pt x="136" y="533"/>
                    <a:pt x="276" y="533"/>
                  </a:cubicBezTo>
                  <a:cubicBezTo>
                    <a:pt x="297" y="533"/>
                    <a:pt x="319" y="530"/>
                    <a:pt x="342" y="525"/>
                  </a:cubicBezTo>
                  <a:cubicBezTo>
                    <a:pt x="466" y="525"/>
                    <a:pt x="600" y="400"/>
                    <a:pt x="600" y="266"/>
                  </a:cubicBezTo>
                  <a:cubicBezTo>
                    <a:pt x="564" y="121"/>
                    <a:pt x="456" y="0"/>
                    <a:pt x="34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44"/>
            <p:cNvSpPr/>
            <p:nvPr/>
          </p:nvSpPr>
          <p:spPr>
            <a:xfrm>
              <a:off x="304800" y="2437075"/>
              <a:ext cx="15275" cy="13975"/>
            </a:xfrm>
            <a:custGeom>
              <a:rect b="b" l="l" r="r" t="t"/>
              <a:pathLst>
                <a:path extrusionOk="0" h="559" w="611">
                  <a:moveTo>
                    <a:pt x="259" y="0"/>
                  </a:moveTo>
                  <a:cubicBezTo>
                    <a:pt x="135" y="0"/>
                    <a:pt x="0" y="124"/>
                    <a:pt x="52" y="300"/>
                  </a:cubicBezTo>
                  <a:cubicBezTo>
                    <a:pt x="52" y="434"/>
                    <a:pt x="176" y="558"/>
                    <a:pt x="311" y="558"/>
                  </a:cubicBezTo>
                  <a:cubicBezTo>
                    <a:pt x="476" y="517"/>
                    <a:pt x="610" y="383"/>
                    <a:pt x="569" y="259"/>
                  </a:cubicBezTo>
                  <a:cubicBezTo>
                    <a:pt x="56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44"/>
            <p:cNvSpPr/>
            <p:nvPr/>
          </p:nvSpPr>
          <p:spPr>
            <a:xfrm>
              <a:off x="342525" y="2469375"/>
              <a:ext cx="7525" cy="6475"/>
            </a:xfrm>
            <a:custGeom>
              <a:rect b="b" l="l" r="r" t="t"/>
              <a:pathLst>
                <a:path extrusionOk="0" h="259" w="301">
                  <a:moveTo>
                    <a:pt x="259" y="0"/>
                  </a:moveTo>
                  <a:cubicBezTo>
                    <a:pt x="218" y="0"/>
                    <a:pt x="177" y="0"/>
                    <a:pt x="135" y="42"/>
                  </a:cubicBezTo>
                  <a:cubicBezTo>
                    <a:pt x="42" y="83"/>
                    <a:pt x="1" y="125"/>
                    <a:pt x="1" y="218"/>
                  </a:cubicBezTo>
                  <a:lnTo>
                    <a:pt x="1" y="259"/>
                  </a:lnTo>
                  <a:lnTo>
                    <a:pt x="301"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44"/>
            <p:cNvSpPr/>
            <p:nvPr/>
          </p:nvSpPr>
          <p:spPr>
            <a:xfrm>
              <a:off x="337100" y="2399325"/>
              <a:ext cx="7800" cy="13975"/>
            </a:xfrm>
            <a:custGeom>
              <a:rect b="b" l="l" r="r" t="t"/>
              <a:pathLst>
                <a:path extrusionOk="0" h="559" w="312">
                  <a:moveTo>
                    <a:pt x="259" y="1"/>
                  </a:moveTo>
                  <a:cubicBezTo>
                    <a:pt x="259" y="1"/>
                    <a:pt x="218" y="1"/>
                    <a:pt x="218" y="42"/>
                  </a:cubicBezTo>
                  <a:cubicBezTo>
                    <a:pt x="94" y="42"/>
                    <a:pt x="1" y="176"/>
                    <a:pt x="1" y="300"/>
                  </a:cubicBezTo>
                  <a:cubicBezTo>
                    <a:pt x="1" y="435"/>
                    <a:pt x="94" y="518"/>
                    <a:pt x="218" y="559"/>
                  </a:cubicBezTo>
                  <a:lnTo>
                    <a:pt x="311"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44"/>
            <p:cNvSpPr/>
            <p:nvPr/>
          </p:nvSpPr>
          <p:spPr>
            <a:xfrm>
              <a:off x="331950" y="2336775"/>
              <a:ext cx="7500" cy="7775"/>
            </a:xfrm>
            <a:custGeom>
              <a:rect b="b" l="l" r="r" t="t"/>
              <a:pathLst>
                <a:path extrusionOk="0" h="311" w="300">
                  <a:moveTo>
                    <a:pt x="300" y="1"/>
                  </a:moveTo>
                  <a:lnTo>
                    <a:pt x="0" y="52"/>
                  </a:lnTo>
                  <a:cubicBezTo>
                    <a:pt x="0" y="52"/>
                    <a:pt x="0" y="94"/>
                    <a:pt x="41" y="94"/>
                  </a:cubicBezTo>
                  <a:cubicBezTo>
                    <a:pt x="41" y="176"/>
                    <a:pt x="83" y="218"/>
                    <a:pt x="165" y="259"/>
                  </a:cubicBezTo>
                  <a:cubicBezTo>
                    <a:pt x="207" y="311"/>
                    <a:pt x="259" y="311"/>
                    <a:pt x="300" y="311"/>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44"/>
            <p:cNvSpPr/>
            <p:nvPr/>
          </p:nvSpPr>
          <p:spPr>
            <a:xfrm>
              <a:off x="892825" y="2288450"/>
              <a:ext cx="6500" cy="6475"/>
            </a:xfrm>
            <a:custGeom>
              <a:rect b="b" l="l" r="r" t="t"/>
              <a:pathLst>
                <a:path extrusionOk="0" h="259" w="260">
                  <a:moveTo>
                    <a:pt x="1" y="0"/>
                  </a:moveTo>
                  <a:lnTo>
                    <a:pt x="1" y="259"/>
                  </a:lnTo>
                  <a:lnTo>
                    <a:pt x="259" y="259"/>
                  </a:ln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44"/>
            <p:cNvSpPr/>
            <p:nvPr/>
          </p:nvSpPr>
          <p:spPr>
            <a:xfrm>
              <a:off x="754025" y="2298775"/>
              <a:ext cx="7525" cy="7000"/>
            </a:xfrm>
            <a:custGeom>
              <a:rect b="b" l="l" r="r" t="t"/>
              <a:pathLst>
                <a:path extrusionOk="0" h="280" w="301">
                  <a:moveTo>
                    <a:pt x="71" y="1"/>
                  </a:moveTo>
                  <a:cubicBezTo>
                    <a:pt x="47" y="1"/>
                    <a:pt x="24" y="7"/>
                    <a:pt x="1" y="21"/>
                  </a:cubicBezTo>
                  <a:lnTo>
                    <a:pt x="1" y="280"/>
                  </a:lnTo>
                  <a:lnTo>
                    <a:pt x="301" y="280"/>
                  </a:lnTo>
                  <a:cubicBezTo>
                    <a:pt x="301" y="187"/>
                    <a:pt x="259" y="145"/>
                    <a:pt x="259" y="104"/>
                  </a:cubicBezTo>
                  <a:cubicBezTo>
                    <a:pt x="199" y="44"/>
                    <a:pt x="134" y="1"/>
                    <a:pt x="7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44"/>
            <p:cNvSpPr/>
            <p:nvPr/>
          </p:nvSpPr>
          <p:spPr>
            <a:xfrm>
              <a:off x="748600" y="2229250"/>
              <a:ext cx="7525" cy="13975"/>
            </a:xfrm>
            <a:custGeom>
              <a:rect b="b" l="l" r="r" t="t"/>
              <a:pathLst>
                <a:path extrusionOk="0" h="559" w="301">
                  <a:moveTo>
                    <a:pt x="1" y="1"/>
                  </a:moveTo>
                  <a:lnTo>
                    <a:pt x="42" y="559"/>
                  </a:lnTo>
                  <a:cubicBezTo>
                    <a:pt x="218" y="559"/>
                    <a:pt x="300" y="424"/>
                    <a:pt x="300" y="259"/>
                  </a:cubicBezTo>
                  <a:cubicBezTo>
                    <a:pt x="300" y="218"/>
                    <a:pt x="259" y="166"/>
                    <a:pt x="259" y="125"/>
                  </a:cubicBezTo>
                  <a:lnTo>
                    <a:pt x="218" y="83"/>
                  </a:lnTo>
                  <a:cubicBezTo>
                    <a:pt x="176" y="42"/>
                    <a:pt x="83"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44"/>
            <p:cNvSpPr/>
            <p:nvPr/>
          </p:nvSpPr>
          <p:spPr>
            <a:xfrm>
              <a:off x="816575" y="2293875"/>
              <a:ext cx="14000" cy="7525"/>
            </a:xfrm>
            <a:custGeom>
              <a:rect b="b" l="l" r="r" t="t"/>
              <a:pathLst>
                <a:path extrusionOk="0" h="301" w="560">
                  <a:moveTo>
                    <a:pt x="259" y="0"/>
                  </a:moveTo>
                  <a:cubicBezTo>
                    <a:pt x="166" y="0"/>
                    <a:pt x="125" y="42"/>
                    <a:pt x="83" y="83"/>
                  </a:cubicBezTo>
                  <a:cubicBezTo>
                    <a:pt x="42" y="124"/>
                    <a:pt x="1" y="217"/>
                    <a:pt x="1" y="300"/>
                  </a:cubicBezTo>
                  <a:lnTo>
                    <a:pt x="1" y="300"/>
                  </a:lnTo>
                  <a:lnTo>
                    <a:pt x="559" y="259"/>
                  </a:lnTo>
                  <a:cubicBezTo>
                    <a:pt x="559" y="124"/>
                    <a:pt x="466"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44"/>
            <p:cNvSpPr/>
            <p:nvPr/>
          </p:nvSpPr>
          <p:spPr>
            <a:xfrm>
              <a:off x="811150" y="2223825"/>
              <a:ext cx="15025" cy="14175"/>
            </a:xfrm>
            <a:custGeom>
              <a:rect b="b" l="l" r="r" t="t"/>
              <a:pathLst>
                <a:path extrusionOk="0" h="567" w="601">
                  <a:moveTo>
                    <a:pt x="259" y="0"/>
                  </a:moveTo>
                  <a:cubicBezTo>
                    <a:pt x="125" y="42"/>
                    <a:pt x="1" y="176"/>
                    <a:pt x="1" y="300"/>
                  </a:cubicBezTo>
                  <a:cubicBezTo>
                    <a:pt x="37" y="453"/>
                    <a:pt x="135" y="567"/>
                    <a:pt x="248" y="567"/>
                  </a:cubicBezTo>
                  <a:cubicBezTo>
                    <a:pt x="265" y="567"/>
                    <a:pt x="283" y="564"/>
                    <a:pt x="300" y="559"/>
                  </a:cubicBezTo>
                  <a:cubicBezTo>
                    <a:pt x="476" y="559"/>
                    <a:pt x="600" y="435"/>
                    <a:pt x="559" y="259"/>
                  </a:cubicBezTo>
                  <a:cubicBezTo>
                    <a:pt x="559" y="218"/>
                    <a:pt x="559" y="176"/>
                    <a:pt x="518" y="124"/>
                  </a:cubicBezTo>
                  <a:lnTo>
                    <a:pt x="342" y="42"/>
                  </a:lnTo>
                  <a:cubicBezTo>
                    <a:pt x="300"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44"/>
            <p:cNvSpPr/>
            <p:nvPr/>
          </p:nvSpPr>
          <p:spPr>
            <a:xfrm>
              <a:off x="774450" y="2195900"/>
              <a:ext cx="12950" cy="10625"/>
            </a:xfrm>
            <a:custGeom>
              <a:rect b="b" l="l" r="r" t="t"/>
              <a:pathLst>
                <a:path extrusionOk="0" h="425" w="518">
                  <a:moveTo>
                    <a:pt x="42" y="1"/>
                  </a:moveTo>
                  <a:cubicBezTo>
                    <a:pt x="0" y="42"/>
                    <a:pt x="0" y="84"/>
                    <a:pt x="0" y="166"/>
                  </a:cubicBezTo>
                  <a:cubicBezTo>
                    <a:pt x="0" y="301"/>
                    <a:pt x="135" y="425"/>
                    <a:pt x="300" y="425"/>
                  </a:cubicBezTo>
                  <a:cubicBezTo>
                    <a:pt x="393" y="425"/>
                    <a:pt x="435" y="342"/>
                    <a:pt x="517" y="301"/>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44"/>
            <p:cNvSpPr/>
            <p:nvPr/>
          </p:nvSpPr>
          <p:spPr>
            <a:xfrm>
              <a:off x="778850" y="2261550"/>
              <a:ext cx="15000" cy="14000"/>
            </a:xfrm>
            <a:custGeom>
              <a:rect b="b" l="l" r="r" t="t"/>
              <a:pathLst>
                <a:path extrusionOk="0" h="560" w="600">
                  <a:moveTo>
                    <a:pt x="300" y="1"/>
                  </a:moveTo>
                  <a:cubicBezTo>
                    <a:pt x="124" y="1"/>
                    <a:pt x="0" y="125"/>
                    <a:pt x="42" y="301"/>
                  </a:cubicBezTo>
                  <a:cubicBezTo>
                    <a:pt x="42" y="477"/>
                    <a:pt x="166" y="559"/>
                    <a:pt x="341" y="559"/>
                  </a:cubicBezTo>
                  <a:cubicBezTo>
                    <a:pt x="476" y="559"/>
                    <a:pt x="600" y="425"/>
                    <a:pt x="600" y="259"/>
                  </a:cubicBezTo>
                  <a:cubicBezTo>
                    <a:pt x="559" y="84"/>
                    <a:pt x="424"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44"/>
            <p:cNvSpPr/>
            <p:nvPr/>
          </p:nvSpPr>
          <p:spPr>
            <a:xfrm>
              <a:off x="848900" y="2256125"/>
              <a:ext cx="13975" cy="14000"/>
            </a:xfrm>
            <a:custGeom>
              <a:rect b="b" l="l" r="r" t="t"/>
              <a:pathLst>
                <a:path extrusionOk="0" h="560" w="559">
                  <a:moveTo>
                    <a:pt x="259" y="1"/>
                  </a:moveTo>
                  <a:cubicBezTo>
                    <a:pt x="83" y="1"/>
                    <a:pt x="0" y="177"/>
                    <a:pt x="0" y="301"/>
                  </a:cubicBezTo>
                  <a:cubicBezTo>
                    <a:pt x="0" y="476"/>
                    <a:pt x="124" y="559"/>
                    <a:pt x="300" y="559"/>
                  </a:cubicBezTo>
                  <a:cubicBezTo>
                    <a:pt x="424" y="559"/>
                    <a:pt x="558" y="435"/>
                    <a:pt x="558" y="259"/>
                  </a:cubicBezTo>
                  <a:cubicBezTo>
                    <a:pt x="558"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44"/>
            <p:cNvSpPr/>
            <p:nvPr/>
          </p:nvSpPr>
          <p:spPr>
            <a:xfrm>
              <a:off x="885325" y="2288450"/>
              <a:ext cx="7525" cy="7500"/>
            </a:xfrm>
            <a:custGeom>
              <a:rect b="b" l="l" r="r" t="t"/>
              <a:pathLst>
                <a:path extrusionOk="0" h="300" w="301">
                  <a:moveTo>
                    <a:pt x="218" y="0"/>
                  </a:moveTo>
                  <a:cubicBezTo>
                    <a:pt x="94" y="42"/>
                    <a:pt x="1" y="176"/>
                    <a:pt x="42" y="300"/>
                  </a:cubicBezTo>
                  <a:lnTo>
                    <a:pt x="301" y="259"/>
                  </a:ln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44"/>
            <p:cNvSpPr/>
            <p:nvPr/>
          </p:nvSpPr>
          <p:spPr>
            <a:xfrm>
              <a:off x="614975" y="2308850"/>
              <a:ext cx="7775" cy="7525"/>
            </a:xfrm>
            <a:custGeom>
              <a:rect b="b" l="l" r="r" t="t"/>
              <a:pathLst>
                <a:path extrusionOk="0" h="301" w="311">
                  <a:moveTo>
                    <a:pt x="0" y="1"/>
                  </a:moveTo>
                  <a:lnTo>
                    <a:pt x="52" y="301"/>
                  </a:lnTo>
                  <a:lnTo>
                    <a:pt x="310" y="259"/>
                  </a:lnTo>
                  <a:cubicBezTo>
                    <a:pt x="310" y="135"/>
                    <a:pt x="176"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9" name="Google Shape;10359;p44"/>
            <p:cNvSpPr/>
            <p:nvPr/>
          </p:nvSpPr>
          <p:spPr>
            <a:xfrm>
              <a:off x="610825" y="2239850"/>
              <a:ext cx="7525" cy="14250"/>
            </a:xfrm>
            <a:custGeom>
              <a:rect b="b" l="l" r="r" t="t"/>
              <a:pathLst>
                <a:path extrusionOk="0" h="570" w="301">
                  <a:moveTo>
                    <a:pt x="1" y="0"/>
                  </a:moveTo>
                  <a:lnTo>
                    <a:pt x="42" y="569"/>
                  </a:lnTo>
                  <a:cubicBezTo>
                    <a:pt x="42" y="569"/>
                    <a:pt x="84" y="569"/>
                    <a:pt x="125" y="517"/>
                  </a:cubicBezTo>
                  <a:lnTo>
                    <a:pt x="166" y="517"/>
                  </a:lnTo>
                  <a:cubicBezTo>
                    <a:pt x="259" y="435"/>
                    <a:pt x="301" y="352"/>
                    <a:pt x="259" y="259"/>
                  </a:cubicBezTo>
                  <a:cubicBezTo>
                    <a:pt x="259" y="135"/>
                    <a:pt x="12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44"/>
            <p:cNvSpPr/>
            <p:nvPr/>
          </p:nvSpPr>
          <p:spPr>
            <a:xfrm>
              <a:off x="677525" y="2304000"/>
              <a:ext cx="15025" cy="6950"/>
            </a:xfrm>
            <a:custGeom>
              <a:rect b="b" l="l" r="r" t="t"/>
              <a:pathLst>
                <a:path extrusionOk="0" h="278" w="601">
                  <a:moveTo>
                    <a:pt x="344" y="1"/>
                  </a:moveTo>
                  <a:cubicBezTo>
                    <a:pt x="329" y="1"/>
                    <a:pt x="314" y="5"/>
                    <a:pt x="300" y="19"/>
                  </a:cubicBezTo>
                  <a:cubicBezTo>
                    <a:pt x="135" y="19"/>
                    <a:pt x="0" y="154"/>
                    <a:pt x="42" y="278"/>
                  </a:cubicBezTo>
                  <a:lnTo>
                    <a:pt x="600" y="236"/>
                  </a:lnTo>
                  <a:cubicBezTo>
                    <a:pt x="559" y="154"/>
                    <a:pt x="517" y="71"/>
                    <a:pt x="435" y="19"/>
                  </a:cubicBezTo>
                  <a:cubicBezTo>
                    <a:pt x="407" y="19"/>
                    <a:pt x="375" y="1"/>
                    <a:pt x="34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44"/>
            <p:cNvSpPr/>
            <p:nvPr/>
          </p:nvSpPr>
          <p:spPr>
            <a:xfrm>
              <a:off x="673125" y="2234675"/>
              <a:ext cx="14250" cy="13975"/>
            </a:xfrm>
            <a:custGeom>
              <a:rect b="b" l="l" r="r" t="t"/>
              <a:pathLst>
                <a:path extrusionOk="0" h="559" w="570">
                  <a:moveTo>
                    <a:pt x="259" y="1"/>
                  </a:moveTo>
                  <a:cubicBezTo>
                    <a:pt x="94" y="42"/>
                    <a:pt x="1" y="166"/>
                    <a:pt x="1" y="300"/>
                  </a:cubicBezTo>
                  <a:cubicBezTo>
                    <a:pt x="1" y="466"/>
                    <a:pt x="135" y="559"/>
                    <a:pt x="311" y="559"/>
                  </a:cubicBezTo>
                  <a:cubicBezTo>
                    <a:pt x="435" y="559"/>
                    <a:pt x="569" y="425"/>
                    <a:pt x="569" y="259"/>
                  </a:cubicBezTo>
                  <a:cubicBezTo>
                    <a:pt x="518" y="12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44"/>
            <p:cNvSpPr/>
            <p:nvPr/>
          </p:nvSpPr>
          <p:spPr>
            <a:xfrm>
              <a:off x="635650" y="2203200"/>
              <a:ext cx="13975" cy="13350"/>
            </a:xfrm>
            <a:custGeom>
              <a:rect b="b" l="l" r="r" t="t"/>
              <a:pathLst>
                <a:path extrusionOk="0" h="534" w="559">
                  <a:moveTo>
                    <a:pt x="322" y="1"/>
                  </a:moveTo>
                  <a:cubicBezTo>
                    <a:pt x="302" y="1"/>
                    <a:pt x="281" y="3"/>
                    <a:pt x="259" y="9"/>
                  </a:cubicBezTo>
                  <a:cubicBezTo>
                    <a:pt x="124" y="9"/>
                    <a:pt x="0" y="133"/>
                    <a:pt x="0" y="267"/>
                  </a:cubicBezTo>
                  <a:cubicBezTo>
                    <a:pt x="37" y="412"/>
                    <a:pt x="136" y="533"/>
                    <a:pt x="251" y="533"/>
                  </a:cubicBezTo>
                  <a:cubicBezTo>
                    <a:pt x="267" y="533"/>
                    <a:pt x="284" y="531"/>
                    <a:pt x="300" y="526"/>
                  </a:cubicBezTo>
                  <a:cubicBezTo>
                    <a:pt x="466" y="526"/>
                    <a:pt x="559" y="391"/>
                    <a:pt x="559" y="267"/>
                  </a:cubicBezTo>
                  <a:cubicBezTo>
                    <a:pt x="559" y="114"/>
                    <a:pt x="457" y="1"/>
                    <a:pt x="32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44"/>
            <p:cNvSpPr/>
            <p:nvPr/>
          </p:nvSpPr>
          <p:spPr>
            <a:xfrm>
              <a:off x="640825" y="2272150"/>
              <a:ext cx="14225" cy="14250"/>
            </a:xfrm>
            <a:custGeom>
              <a:rect b="b" l="l" r="r" t="t"/>
              <a:pathLst>
                <a:path extrusionOk="0" h="570" w="569">
                  <a:moveTo>
                    <a:pt x="259" y="1"/>
                  </a:moveTo>
                  <a:cubicBezTo>
                    <a:pt x="135" y="1"/>
                    <a:pt x="0" y="135"/>
                    <a:pt x="0" y="311"/>
                  </a:cubicBezTo>
                  <a:cubicBezTo>
                    <a:pt x="0" y="435"/>
                    <a:pt x="176" y="569"/>
                    <a:pt x="310" y="569"/>
                  </a:cubicBezTo>
                  <a:cubicBezTo>
                    <a:pt x="476" y="518"/>
                    <a:pt x="569" y="394"/>
                    <a:pt x="569" y="259"/>
                  </a:cubicBezTo>
                  <a:cubicBezTo>
                    <a:pt x="569" y="94"/>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44"/>
            <p:cNvSpPr/>
            <p:nvPr/>
          </p:nvSpPr>
          <p:spPr>
            <a:xfrm>
              <a:off x="704400" y="2197775"/>
              <a:ext cx="15275" cy="14175"/>
            </a:xfrm>
            <a:custGeom>
              <a:rect b="b" l="l" r="r" t="t"/>
              <a:pathLst>
                <a:path extrusionOk="0" h="567" w="611">
                  <a:moveTo>
                    <a:pt x="352" y="1"/>
                  </a:moveTo>
                  <a:cubicBezTo>
                    <a:pt x="335" y="1"/>
                    <a:pt x="318" y="3"/>
                    <a:pt x="300" y="9"/>
                  </a:cubicBezTo>
                  <a:cubicBezTo>
                    <a:pt x="135" y="9"/>
                    <a:pt x="1" y="133"/>
                    <a:pt x="42" y="308"/>
                  </a:cubicBezTo>
                  <a:cubicBezTo>
                    <a:pt x="42" y="443"/>
                    <a:pt x="176" y="567"/>
                    <a:pt x="300" y="567"/>
                  </a:cubicBezTo>
                  <a:cubicBezTo>
                    <a:pt x="476" y="525"/>
                    <a:pt x="611" y="391"/>
                    <a:pt x="559" y="267"/>
                  </a:cubicBezTo>
                  <a:cubicBezTo>
                    <a:pt x="559" y="114"/>
                    <a:pt x="465" y="1"/>
                    <a:pt x="3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5" name="Google Shape;10365;p44"/>
            <p:cNvSpPr/>
            <p:nvPr/>
          </p:nvSpPr>
          <p:spPr>
            <a:xfrm>
              <a:off x="709825" y="2267000"/>
              <a:ext cx="15025" cy="13975"/>
            </a:xfrm>
            <a:custGeom>
              <a:rect b="b" l="l" r="r" t="t"/>
              <a:pathLst>
                <a:path extrusionOk="0" h="559" w="601">
                  <a:moveTo>
                    <a:pt x="259" y="0"/>
                  </a:moveTo>
                  <a:cubicBezTo>
                    <a:pt x="135" y="0"/>
                    <a:pt x="1" y="124"/>
                    <a:pt x="1" y="300"/>
                  </a:cubicBezTo>
                  <a:cubicBezTo>
                    <a:pt x="42" y="424"/>
                    <a:pt x="176" y="558"/>
                    <a:pt x="301" y="558"/>
                  </a:cubicBezTo>
                  <a:cubicBezTo>
                    <a:pt x="476" y="558"/>
                    <a:pt x="600" y="38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44"/>
            <p:cNvSpPr/>
            <p:nvPr/>
          </p:nvSpPr>
          <p:spPr>
            <a:xfrm>
              <a:off x="605400" y="2177550"/>
              <a:ext cx="7525" cy="7525"/>
            </a:xfrm>
            <a:custGeom>
              <a:rect b="b" l="l" r="r" t="t"/>
              <a:pathLst>
                <a:path extrusionOk="0" h="301" w="301">
                  <a:moveTo>
                    <a:pt x="1" y="1"/>
                  </a:moveTo>
                  <a:lnTo>
                    <a:pt x="42" y="301"/>
                  </a:lnTo>
                  <a:lnTo>
                    <a:pt x="83" y="301"/>
                  </a:lnTo>
                  <a:cubicBezTo>
                    <a:pt x="218" y="259"/>
                    <a:pt x="301" y="125"/>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44"/>
            <p:cNvSpPr/>
            <p:nvPr/>
          </p:nvSpPr>
          <p:spPr>
            <a:xfrm>
              <a:off x="667950" y="2172125"/>
              <a:ext cx="14000" cy="7525"/>
            </a:xfrm>
            <a:custGeom>
              <a:rect b="b" l="l" r="r" t="t"/>
              <a:pathLst>
                <a:path extrusionOk="0" h="301" w="560">
                  <a:moveTo>
                    <a:pt x="559" y="1"/>
                  </a:moveTo>
                  <a:lnTo>
                    <a:pt x="1" y="42"/>
                  </a:lnTo>
                  <a:cubicBezTo>
                    <a:pt x="1" y="176"/>
                    <a:pt x="125" y="300"/>
                    <a:pt x="301" y="300"/>
                  </a:cubicBezTo>
                  <a:cubicBezTo>
                    <a:pt x="425" y="300"/>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44"/>
            <p:cNvSpPr/>
            <p:nvPr/>
          </p:nvSpPr>
          <p:spPr>
            <a:xfrm>
              <a:off x="747575" y="2299300"/>
              <a:ext cx="6475" cy="7525"/>
            </a:xfrm>
            <a:custGeom>
              <a:rect b="b" l="l" r="r" t="t"/>
              <a:pathLst>
                <a:path extrusionOk="0" h="301" w="259">
                  <a:moveTo>
                    <a:pt x="259" y="0"/>
                  </a:moveTo>
                  <a:cubicBezTo>
                    <a:pt x="217" y="0"/>
                    <a:pt x="124" y="0"/>
                    <a:pt x="83" y="42"/>
                  </a:cubicBezTo>
                  <a:cubicBezTo>
                    <a:pt x="42" y="83"/>
                    <a:pt x="0" y="166"/>
                    <a:pt x="0" y="207"/>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9" name="Google Shape;10369;p44"/>
            <p:cNvSpPr/>
            <p:nvPr/>
          </p:nvSpPr>
          <p:spPr>
            <a:xfrm>
              <a:off x="742150" y="2229250"/>
              <a:ext cx="7500" cy="13975"/>
            </a:xfrm>
            <a:custGeom>
              <a:rect b="b" l="l" r="r" t="t"/>
              <a:pathLst>
                <a:path extrusionOk="0" h="559" w="300">
                  <a:moveTo>
                    <a:pt x="259" y="1"/>
                  </a:moveTo>
                  <a:cubicBezTo>
                    <a:pt x="217" y="1"/>
                    <a:pt x="176" y="42"/>
                    <a:pt x="135" y="83"/>
                  </a:cubicBezTo>
                  <a:cubicBezTo>
                    <a:pt x="41" y="125"/>
                    <a:pt x="0" y="218"/>
                    <a:pt x="0" y="300"/>
                  </a:cubicBezTo>
                  <a:cubicBezTo>
                    <a:pt x="0" y="424"/>
                    <a:pt x="83" y="517"/>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44"/>
            <p:cNvSpPr/>
            <p:nvPr/>
          </p:nvSpPr>
          <p:spPr>
            <a:xfrm>
              <a:off x="739050" y="2172125"/>
              <a:ext cx="3125" cy="2100"/>
            </a:xfrm>
            <a:custGeom>
              <a:rect b="b" l="l" r="r" t="t"/>
              <a:pathLst>
                <a:path extrusionOk="0" h="84" w="125">
                  <a:moveTo>
                    <a:pt x="0" y="1"/>
                  </a:moveTo>
                  <a:lnTo>
                    <a:pt x="124" y="83"/>
                  </a:lnTo>
                  <a:lnTo>
                    <a:pt x="124" y="83"/>
                  </a:lnTo>
                  <a:lnTo>
                    <a:pt x="83" y="42"/>
                  </a:lnTo>
                  <a:cubicBezTo>
                    <a:pt x="41" y="42"/>
                    <a:pt x="41"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44"/>
            <p:cNvSpPr/>
            <p:nvPr/>
          </p:nvSpPr>
          <p:spPr>
            <a:xfrm>
              <a:off x="477200" y="2319725"/>
              <a:ext cx="7525" cy="7525"/>
            </a:xfrm>
            <a:custGeom>
              <a:rect b="b" l="l" r="r" t="t"/>
              <a:pathLst>
                <a:path extrusionOk="0" h="301" w="301">
                  <a:moveTo>
                    <a:pt x="1" y="0"/>
                  </a:moveTo>
                  <a:lnTo>
                    <a:pt x="1" y="300"/>
                  </a:lnTo>
                  <a:lnTo>
                    <a:pt x="300" y="259"/>
                  </a:lnTo>
                  <a:lnTo>
                    <a:pt x="300" y="217"/>
                  </a:ln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44"/>
            <p:cNvSpPr/>
            <p:nvPr/>
          </p:nvSpPr>
          <p:spPr>
            <a:xfrm>
              <a:off x="471775" y="2250700"/>
              <a:ext cx="7525" cy="13975"/>
            </a:xfrm>
            <a:custGeom>
              <a:rect b="b" l="l" r="r" t="t"/>
              <a:pathLst>
                <a:path extrusionOk="0" h="559" w="301">
                  <a:moveTo>
                    <a:pt x="0" y="1"/>
                  </a:moveTo>
                  <a:lnTo>
                    <a:pt x="42" y="559"/>
                  </a:lnTo>
                  <a:cubicBezTo>
                    <a:pt x="94" y="559"/>
                    <a:pt x="135" y="518"/>
                    <a:pt x="135" y="518"/>
                  </a:cubicBezTo>
                  <a:cubicBezTo>
                    <a:pt x="176" y="518"/>
                    <a:pt x="176" y="518"/>
                    <a:pt x="176" y="476"/>
                  </a:cubicBezTo>
                  <a:cubicBezTo>
                    <a:pt x="259" y="435"/>
                    <a:pt x="300" y="342"/>
                    <a:pt x="300" y="259"/>
                  </a:cubicBezTo>
                  <a:cubicBezTo>
                    <a:pt x="300" y="135"/>
                    <a:pt x="176"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3" name="Google Shape;10373;p44"/>
            <p:cNvSpPr/>
            <p:nvPr/>
          </p:nvSpPr>
          <p:spPr>
            <a:xfrm>
              <a:off x="539750" y="2314300"/>
              <a:ext cx="13975" cy="7500"/>
            </a:xfrm>
            <a:custGeom>
              <a:rect b="b" l="l" r="r" t="t"/>
              <a:pathLst>
                <a:path extrusionOk="0" h="300" w="559">
                  <a:moveTo>
                    <a:pt x="259" y="0"/>
                  </a:moveTo>
                  <a:cubicBezTo>
                    <a:pt x="166" y="0"/>
                    <a:pt x="125" y="41"/>
                    <a:pt x="83" y="124"/>
                  </a:cubicBezTo>
                  <a:cubicBezTo>
                    <a:pt x="42" y="176"/>
                    <a:pt x="1" y="217"/>
                    <a:pt x="1" y="300"/>
                  </a:cubicBezTo>
                  <a:lnTo>
                    <a:pt x="559" y="259"/>
                  </a:lnTo>
                  <a:cubicBezTo>
                    <a:pt x="559" y="124"/>
                    <a:pt x="425" y="41"/>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44"/>
            <p:cNvSpPr/>
            <p:nvPr/>
          </p:nvSpPr>
          <p:spPr>
            <a:xfrm>
              <a:off x="534325" y="2245275"/>
              <a:ext cx="13975" cy="13975"/>
            </a:xfrm>
            <a:custGeom>
              <a:rect b="b" l="l" r="r" t="t"/>
              <a:pathLst>
                <a:path extrusionOk="0" h="559" w="559">
                  <a:moveTo>
                    <a:pt x="259" y="1"/>
                  </a:moveTo>
                  <a:cubicBezTo>
                    <a:pt x="125" y="1"/>
                    <a:pt x="1" y="135"/>
                    <a:pt x="1" y="300"/>
                  </a:cubicBezTo>
                  <a:cubicBezTo>
                    <a:pt x="42" y="476"/>
                    <a:pt x="176" y="559"/>
                    <a:pt x="300" y="559"/>
                  </a:cubicBezTo>
                  <a:cubicBezTo>
                    <a:pt x="476" y="559"/>
                    <a:pt x="559" y="435"/>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44"/>
            <p:cNvSpPr/>
            <p:nvPr/>
          </p:nvSpPr>
          <p:spPr>
            <a:xfrm>
              <a:off x="496600" y="2212975"/>
              <a:ext cx="15000" cy="13975"/>
            </a:xfrm>
            <a:custGeom>
              <a:rect b="b" l="l" r="r" t="t"/>
              <a:pathLst>
                <a:path extrusionOk="0" h="559" w="600">
                  <a:moveTo>
                    <a:pt x="300" y="0"/>
                  </a:moveTo>
                  <a:cubicBezTo>
                    <a:pt x="134" y="42"/>
                    <a:pt x="0" y="176"/>
                    <a:pt x="41" y="300"/>
                  </a:cubicBezTo>
                  <a:cubicBezTo>
                    <a:pt x="41" y="476"/>
                    <a:pt x="176" y="558"/>
                    <a:pt x="341" y="558"/>
                  </a:cubicBezTo>
                  <a:cubicBezTo>
                    <a:pt x="476" y="558"/>
                    <a:pt x="600" y="434"/>
                    <a:pt x="600" y="259"/>
                  </a:cubicBezTo>
                  <a:cubicBezTo>
                    <a:pt x="558" y="135"/>
                    <a:pt x="43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6" name="Google Shape;10376;p44"/>
            <p:cNvSpPr/>
            <p:nvPr/>
          </p:nvSpPr>
          <p:spPr>
            <a:xfrm>
              <a:off x="502025" y="2282825"/>
              <a:ext cx="15000" cy="13350"/>
            </a:xfrm>
            <a:custGeom>
              <a:rect b="b" l="l" r="r" t="t"/>
              <a:pathLst>
                <a:path extrusionOk="0" h="534" w="600">
                  <a:moveTo>
                    <a:pt x="352" y="0"/>
                  </a:moveTo>
                  <a:cubicBezTo>
                    <a:pt x="335" y="0"/>
                    <a:pt x="318" y="3"/>
                    <a:pt x="300" y="8"/>
                  </a:cubicBezTo>
                  <a:cubicBezTo>
                    <a:pt x="124" y="8"/>
                    <a:pt x="0" y="142"/>
                    <a:pt x="42" y="308"/>
                  </a:cubicBezTo>
                  <a:cubicBezTo>
                    <a:pt x="42" y="424"/>
                    <a:pt x="142" y="533"/>
                    <a:pt x="277" y="533"/>
                  </a:cubicBezTo>
                  <a:cubicBezTo>
                    <a:pt x="298" y="533"/>
                    <a:pt x="319" y="531"/>
                    <a:pt x="341" y="525"/>
                  </a:cubicBezTo>
                  <a:cubicBezTo>
                    <a:pt x="476" y="525"/>
                    <a:pt x="600" y="401"/>
                    <a:pt x="558" y="267"/>
                  </a:cubicBezTo>
                  <a:cubicBezTo>
                    <a:pt x="558" y="114"/>
                    <a:pt x="465" y="0"/>
                    <a:pt x="3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7" name="Google Shape;10377;p44"/>
            <p:cNvSpPr/>
            <p:nvPr/>
          </p:nvSpPr>
          <p:spPr>
            <a:xfrm>
              <a:off x="566625" y="2207550"/>
              <a:ext cx="14000" cy="14425"/>
            </a:xfrm>
            <a:custGeom>
              <a:rect b="b" l="l" r="r" t="t"/>
              <a:pathLst>
                <a:path extrusionOk="0" h="577" w="560">
                  <a:moveTo>
                    <a:pt x="259" y="0"/>
                  </a:moveTo>
                  <a:cubicBezTo>
                    <a:pt x="84" y="52"/>
                    <a:pt x="1" y="176"/>
                    <a:pt x="1" y="310"/>
                  </a:cubicBezTo>
                  <a:cubicBezTo>
                    <a:pt x="1" y="455"/>
                    <a:pt x="96" y="576"/>
                    <a:pt x="238" y="576"/>
                  </a:cubicBezTo>
                  <a:cubicBezTo>
                    <a:pt x="258" y="576"/>
                    <a:pt x="279" y="574"/>
                    <a:pt x="301" y="569"/>
                  </a:cubicBezTo>
                  <a:cubicBezTo>
                    <a:pt x="435" y="569"/>
                    <a:pt x="559" y="434"/>
                    <a:pt x="559" y="259"/>
                  </a:cubicBezTo>
                  <a:cubicBezTo>
                    <a:pt x="559" y="13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44"/>
            <p:cNvSpPr/>
            <p:nvPr/>
          </p:nvSpPr>
          <p:spPr>
            <a:xfrm>
              <a:off x="572075" y="2277400"/>
              <a:ext cx="13975" cy="14175"/>
            </a:xfrm>
            <a:custGeom>
              <a:rect b="b" l="l" r="r" t="t"/>
              <a:pathLst>
                <a:path extrusionOk="0" h="567" w="559">
                  <a:moveTo>
                    <a:pt x="305" y="0"/>
                  </a:moveTo>
                  <a:cubicBezTo>
                    <a:pt x="289" y="0"/>
                    <a:pt x="274" y="3"/>
                    <a:pt x="258" y="8"/>
                  </a:cubicBezTo>
                  <a:cubicBezTo>
                    <a:pt x="83" y="8"/>
                    <a:pt x="0" y="142"/>
                    <a:pt x="0" y="308"/>
                  </a:cubicBezTo>
                  <a:cubicBezTo>
                    <a:pt x="0" y="442"/>
                    <a:pt x="124" y="566"/>
                    <a:pt x="300" y="566"/>
                  </a:cubicBezTo>
                  <a:cubicBezTo>
                    <a:pt x="424" y="525"/>
                    <a:pt x="558" y="401"/>
                    <a:pt x="558" y="266"/>
                  </a:cubicBezTo>
                  <a:cubicBezTo>
                    <a:pt x="522" y="121"/>
                    <a:pt x="414" y="0"/>
                    <a:pt x="30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44"/>
            <p:cNvSpPr/>
            <p:nvPr/>
          </p:nvSpPr>
          <p:spPr>
            <a:xfrm>
              <a:off x="467650" y="2188150"/>
              <a:ext cx="6475" cy="7775"/>
            </a:xfrm>
            <a:custGeom>
              <a:rect b="b" l="l" r="r" t="t"/>
              <a:pathLst>
                <a:path extrusionOk="0" h="311" w="259">
                  <a:moveTo>
                    <a:pt x="0" y="1"/>
                  </a:moveTo>
                  <a:lnTo>
                    <a:pt x="0" y="311"/>
                  </a:lnTo>
                  <a:lnTo>
                    <a:pt x="41" y="259"/>
                  </a:lnTo>
                  <a:cubicBezTo>
                    <a:pt x="165" y="259"/>
                    <a:pt x="259" y="135"/>
                    <a:pt x="259" y="52"/>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0" name="Google Shape;10380;p44"/>
            <p:cNvSpPr/>
            <p:nvPr/>
          </p:nvSpPr>
          <p:spPr>
            <a:xfrm>
              <a:off x="528900" y="2182975"/>
              <a:ext cx="15025" cy="7525"/>
            </a:xfrm>
            <a:custGeom>
              <a:rect b="b" l="l" r="r" t="t"/>
              <a:pathLst>
                <a:path extrusionOk="0" h="301" w="601">
                  <a:moveTo>
                    <a:pt x="559" y="1"/>
                  </a:moveTo>
                  <a:lnTo>
                    <a:pt x="0" y="42"/>
                  </a:lnTo>
                  <a:lnTo>
                    <a:pt x="42" y="84"/>
                  </a:lnTo>
                  <a:cubicBezTo>
                    <a:pt x="42" y="208"/>
                    <a:pt x="176" y="301"/>
                    <a:pt x="300" y="301"/>
                  </a:cubicBezTo>
                  <a:cubicBezTo>
                    <a:pt x="476" y="259"/>
                    <a:pt x="600"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44"/>
            <p:cNvSpPr/>
            <p:nvPr/>
          </p:nvSpPr>
          <p:spPr>
            <a:xfrm>
              <a:off x="608500" y="2308850"/>
              <a:ext cx="7775" cy="7525"/>
            </a:xfrm>
            <a:custGeom>
              <a:rect b="b" l="l" r="r" t="t"/>
              <a:pathLst>
                <a:path extrusionOk="0" h="301" w="311">
                  <a:moveTo>
                    <a:pt x="259" y="1"/>
                  </a:moveTo>
                  <a:cubicBezTo>
                    <a:pt x="218" y="42"/>
                    <a:pt x="177" y="42"/>
                    <a:pt x="135" y="84"/>
                  </a:cubicBezTo>
                  <a:cubicBezTo>
                    <a:pt x="94" y="135"/>
                    <a:pt x="53" y="177"/>
                    <a:pt x="53" y="259"/>
                  </a:cubicBezTo>
                  <a:cubicBezTo>
                    <a:pt x="1" y="259"/>
                    <a:pt x="1" y="301"/>
                    <a:pt x="1" y="301"/>
                  </a:cubicBezTo>
                  <a:lnTo>
                    <a:pt x="311" y="30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44"/>
            <p:cNvSpPr/>
            <p:nvPr/>
          </p:nvSpPr>
          <p:spPr>
            <a:xfrm>
              <a:off x="603350" y="2239850"/>
              <a:ext cx="8550" cy="14250"/>
            </a:xfrm>
            <a:custGeom>
              <a:rect b="b" l="l" r="r" t="t"/>
              <a:pathLst>
                <a:path extrusionOk="0" h="570" w="342">
                  <a:moveTo>
                    <a:pt x="300" y="0"/>
                  </a:moveTo>
                  <a:cubicBezTo>
                    <a:pt x="207" y="0"/>
                    <a:pt x="165" y="52"/>
                    <a:pt x="124" y="93"/>
                  </a:cubicBezTo>
                  <a:cubicBezTo>
                    <a:pt x="41" y="135"/>
                    <a:pt x="0" y="218"/>
                    <a:pt x="41" y="311"/>
                  </a:cubicBezTo>
                  <a:cubicBezTo>
                    <a:pt x="41" y="435"/>
                    <a:pt x="124" y="517"/>
                    <a:pt x="207" y="569"/>
                  </a:cubicBezTo>
                  <a:lnTo>
                    <a:pt x="341" y="569"/>
                  </a:ln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44"/>
            <p:cNvSpPr/>
            <p:nvPr/>
          </p:nvSpPr>
          <p:spPr>
            <a:xfrm>
              <a:off x="598950" y="2177550"/>
              <a:ext cx="7525" cy="7525"/>
            </a:xfrm>
            <a:custGeom>
              <a:rect b="b" l="l" r="r" t="t"/>
              <a:pathLst>
                <a:path extrusionOk="0" h="301" w="301">
                  <a:moveTo>
                    <a:pt x="259" y="1"/>
                  </a:moveTo>
                  <a:lnTo>
                    <a:pt x="0" y="42"/>
                  </a:lnTo>
                  <a:cubicBezTo>
                    <a:pt x="0" y="125"/>
                    <a:pt x="42" y="218"/>
                    <a:pt x="124" y="259"/>
                  </a:cubicBezTo>
                  <a:cubicBezTo>
                    <a:pt x="176" y="301"/>
                    <a:pt x="217"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44"/>
            <p:cNvSpPr/>
            <p:nvPr/>
          </p:nvSpPr>
          <p:spPr>
            <a:xfrm>
              <a:off x="338400" y="2330325"/>
              <a:ext cx="7525" cy="6475"/>
            </a:xfrm>
            <a:custGeom>
              <a:rect b="b" l="l" r="r" t="t"/>
              <a:pathLst>
                <a:path extrusionOk="0" h="259" w="301">
                  <a:moveTo>
                    <a:pt x="1" y="0"/>
                  </a:moveTo>
                  <a:lnTo>
                    <a:pt x="42" y="259"/>
                  </a:lnTo>
                  <a:lnTo>
                    <a:pt x="300" y="259"/>
                  </a:lnTo>
                  <a:cubicBezTo>
                    <a:pt x="300" y="93"/>
                    <a:pt x="166"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44"/>
            <p:cNvSpPr/>
            <p:nvPr/>
          </p:nvSpPr>
          <p:spPr>
            <a:xfrm>
              <a:off x="332975" y="2261550"/>
              <a:ext cx="8550" cy="14000"/>
            </a:xfrm>
            <a:custGeom>
              <a:rect b="b" l="l" r="r" t="t"/>
              <a:pathLst>
                <a:path extrusionOk="0" h="560" w="342">
                  <a:moveTo>
                    <a:pt x="0" y="1"/>
                  </a:moveTo>
                  <a:lnTo>
                    <a:pt x="42" y="559"/>
                  </a:lnTo>
                  <a:cubicBezTo>
                    <a:pt x="83" y="559"/>
                    <a:pt x="124" y="518"/>
                    <a:pt x="166" y="518"/>
                  </a:cubicBezTo>
                  <a:lnTo>
                    <a:pt x="218" y="477"/>
                  </a:lnTo>
                  <a:cubicBezTo>
                    <a:pt x="300" y="425"/>
                    <a:pt x="342" y="342"/>
                    <a:pt x="300" y="259"/>
                  </a:cubicBezTo>
                  <a:cubicBezTo>
                    <a:pt x="300" y="166"/>
                    <a:pt x="300" y="125"/>
                    <a:pt x="259" y="84"/>
                  </a:cubicBezTo>
                  <a:lnTo>
                    <a:pt x="218" y="42"/>
                  </a:lnTo>
                  <a:cubicBezTo>
                    <a:pt x="166" y="1"/>
                    <a:pt x="124" y="1"/>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6" name="Google Shape;10386;p44"/>
            <p:cNvSpPr/>
            <p:nvPr/>
          </p:nvSpPr>
          <p:spPr>
            <a:xfrm>
              <a:off x="400700" y="2325150"/>
              <a:ext cx="15275" cy="7525"/>
            </a:xfrm>
            <a:custGeom>
              <a:rect b="b" l="l" r="r" t="t"/>
              <a:pathLst>
                <a:path extrusionOk="0" h="301" w="611">
                  <a:moveTo>
                    <a:pt x="300" y="0"/>
                  </a:moveTo>
                  <a:cubicBezTo>
                    <a:pt x="135" y="0"/>
                    <a:pt x="0" y="124"/>
                    <a:pt x="42" y="300"/>
                  </a:cubicBezTo>
                  <a:lnTo>
                    <a:pt x="610" y="259"/>
                  </a:lnTo>
                  <a:cubicBezTo>
                    <a:pt x="559" y="166"/>
                    <a:pt x="517" y="83"/>
                    <a:pt x="434" y="42"/>
                  </a:cubicBezTo>
                  <a:cubicBezTo>
                    <a:pt x="393" y="0"/>
                    <a:pt x="352"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7" name="Google Shape;10387;p44"/>
            <p:cNvSpPr/>
            <p:nvPr/>
          </p:nvSpPr>
          <p:spPr>
            <a:xfrm>
              <a:off x="395275" y="2256125"/>
              <a:ext cx="15275" cy="14000"/>
            </a:xfrm>
            <a:custGeom>
              <a:rect b="b" l="l" r="r" t="t"/>
              <a:pathLst>
                <a:path extrusionOk="0" h="560" w="611">
                  <a:moveTo>
                    <a:pt x="310" y="1"/>
                  </a:moveTo>
                  <a:cubicBezTo>
                    <a:pt x="135" y="1"/>
                    <a:pt x="0" y="125"/>
                    <a:pt x="52" y="301"/>
                  </a:cubicBezTo>
                  <a:cubicBezTo>
                    <a:pt x="52" y="435"/>
                    <a:pt x="176" y="559"/>
                    <a:pt x="352" y="559"/>
                  </a:cubicBezTo>
                  <a:cubicBezTo>
                    <a:pt x="476" y="518"/>
                    <a:pt x="610" y="383"/>
                    <a:pt x="610" y="259"/>
                  </a:cubicBezTo>
                  <a:cubicBezTo>
                    <a:pt x="569" y="84"/>
                    <a:pt x="434"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44"/>
            <p:cNvSpPr/>
            <p:nvPr/>
          </p:nvSpPr>
          <p:spPr>
            <a:xfrm>
              <a:off x="358825" y="2223825"/>
              <a:ext cx="13975" cy="13975"/>
            </a:xfrm>
            <a:custGeom>
              <a:rect b="b" l="l" r="r" t="t"/>
              <a:pathLst>
                <a:path extrusionOk="0" h="559" w="559">
                  <a:moveTo>
                    <a:pt x="259" y="0"/>
                  </a:moveTo>
                  <a:cubicBezTo>
                    <a:pt x="124" y="0"/>
                    <a:pt x="0" y="124"/>
                    <a:pt x="0" y="300"/>
                  </a:cubicBezTo>
                  <a:cubicBezTo>
                    <a:pt x="0" y="476"/>
                    <a:pt x="166" y="559"/>
                    <a:pt x="300" y="559"/>
                  </a:cubicBezTo>
                  <a:cubicBezTo>
                    <a:pt x="476" y="559"/>
                    <a:pt x="559" y="435"/>
                    <a:pt x="559" y="259"/>
                  </a:cubicBezTo>
                  <a:cubicBezTo>
                    <a:pt x="559" y="124"/>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44"/>
            <p:cNvSpPr/>
            <p:nvPr/>
          </p:nvSpPr>
          <p:spPr>
            <a:xfrm>
              <a:off x="364250" y="2292825"/>
              <a:ext cx="13975" cy="14175"/>
            </a:xfrm>
            <a:custGeom>
              <a:rect b="b" l="l" r="r" t="t"/>
              <a:pathLst>
                <a:path extrusionOk="0" h="567" w="559">
                  <a:moveTo>
                    <a:pt x="259" y="1"/>
                  </a:moveTo>
                  <a:cubicBezTo>
                    <a:pt x="83" y="42"/>
                    <a:pt x="0" y="166"/>
                    <a:pt x="0" y="301"/>
                  </a:cubicBezTo>
                  <a:cubicBezTo>
                    <a:pt x="0" y="446"/>
                    <a:pt x="96" y="567"/>
                    <a:pt x="237" y="567"/>
                  </a:cubicBezTo>
                  <a:cubicBezTo>
                    <a:pt x="257" y="567"/>
                    <a:pt x="278" y="564"/>
                    <a:pt x="300" y="559"/>
                  </a:cubicBezTo>
                  <a:cubicBezTo>
                    <a:pt x="466" y="559"/>
                    <a:pt x="559" y="425"/>
                    <a:pt x="559" y="259"/>
                  </a:cubicBezTo>
                  <a:cubicBezTo>
                    <a:pt x="559"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44"/>
            <p:cNvSpPr/>
            <p:nvPr/>
          </p:nvSpPr>
          <p:spPr>
            <a:xfrm>
              <a:off x="427575" y="2218400"/>
              <a:ext cx="15275" cy="13975"/>
            </a:xfrm>
            <a:custGeom>
              <a:rect b="b" l="l" r="r" t="t"/>
              <a:pathLst>
                <a:path extrusionOk="0" h="559" w="611">
                  <a:moveTo>
                    <a:pt x="259" y="0"/>
                  </a:moveTo>
                  <a:cubicBezTo>
                    <a:pt x="135" y="42"/>
                    <a:pt x="1" y="176"/>
                    <a:pt x="1" y="300"/>
                  </a:cubicBezTo>
                  <a:cubicBezTo>
                    <a:pt x="52" y="476"/>
                    <a:pt x="176" y="559"/>
                    <a:pt x="311" y="559"/>
                  </a:cubicBezTo>
                  <a:cubicBezTo>
                    <a:pt x="476" y="559"/>
                    <a:pt x="611" y="435"/>
                    <a:pt x="569" y="259"/>
                  </a:cubicBezTo>
                  <a:cubicBezTo>
                    <a:pt x="56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44"/>
            <p:cNvSpPr/>
            <p:nvPr/>
          </p:nvSpPr>
          <p:spPr>
            <a:xfrm>
              <a:off x="433000" y="2288250"/>
              <a:ext cx="13975" cy="13350"/>
            </a:xfrm>
            <a:custGeom>
              <a:rect b="b" l="l" r="r" t="t"/>
              <a:pathLst>
                <a:path extrusionOk="0" h="534" w="559">
                  <a:moveTo>
                    <a:pt x="326" y="0"/>
                  </a:moveTo>
                  <a:cubicBezTo>
                    <a:pt x="305" y="0"/>
                    <a:pt x="283" y="3"/>
                    <a:pt x="259" y="8"/>
                  </a:cubicBezTo>
                  <a:cubicBezTo>
                    <a:pt x="135" y="8"/>
                    <a:pt x="1" y="132"/>
                    <a:pt x="1" y="267"/>
                  </a:cubicBezTo>
                  <a:cubicBezTo>
                    <a:pt x="37" y="419"/>
                    <a:pt x="143" y="533"/>
                    <a:pt x="251" y="533"/>
                  </a:cubicBezTo>
                  <a:cubicBezTo>
                    <a:pt x="268" y="533"/>
                    <a:pt x="284" y="531"/>
                    <a:pt x="300" y="525"/>
                  </a:cubicBezTo>
                  <a:cubicBezTo>
                    <a:pt x="476" y="525"/>
                    <a:pt x="559" y="391"/>
                    <a:pt x="559" y="225"/>
                  </a:cubicBezTo>
                  <a:cubicBezTo>
                    <a:pt x="559" y="109"/>
                    <a:pt x="466"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2" name="Google Shape;10392;p44"/>
            <p:cNvSpPr/>
            <p:nvPr/>
          </p:nvSpPr>
          <p:spPr>
            <a:xfrm>
              <a:off x="328575" y="2197975"/>
              <a:ext cx="7525" cy="7525"/>
            </a:xfrm>
            <a:custGeom>
              <a:rect b="b" l="l" r="r" t="t"/>
              <a:pathLst>
                <a:path extrusionOk="0" h="301" w="301">
                  <a:moveTo>
                    <a:pt x="259" y="1"/>
                  </a:moveTo>
                  <a:lnTo>
                    <a:pt x="1" y="42"/>
                  </a:lnTo>
                  <a:lnTo>
                    <a:pt x="42" y="300"/>
                  </a:lnTo>
                  <a:lnTo>
                    <a:pt x="83" y="300"/>
                  </a:lnTo>
                  <a:cubicBezTo>
                    <a:pt x="218" y="259"/>
                    <a:pt x="300"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44"/>
            <p:cNvSpPr/>
            <p:nvPr/>
          </p:nvSpPr>
          <p:spPr>
            <a:xfrm>
              <a:off x="391125" y="2192550"/>
              <a:ext cx="14000" cy="7525"/>
            </a:xfrm>
            <a:custGeom>
              <a:rect b="b" l="l" r="r" t="t"/>
              <a:pathLst>
                <a:path extrusionOk="0" h="301" w="560">
                  <a:moveTo>
                    <a:pt x="559" y="0"/>
                  </a:moveTo>
                  <a:lnTo>
                    <a:pt x="1" y="42"/>
                  </a:lnTo>
                  <a:cubicBezTo>
                    <a:pt x="1" y="176"/>
                    <a:pt x="83" y="259"/>
                    <a:pt x="166" y="300"/>
                  </a:cubicBezTo>
                  <a:lnTo>
                    <a:pt x="342" y="300"/>
                  </a:lnTo>
                  <a:cubicBezTo>
                    <a:pt x="476" y="259"/>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44"/>
            <p:cNvSpPr/>
            <p:nvPr/>
          </p:nvSpPr>
          <p:spPr>
            <a:xfrm>
              <a:off x="470750" y="2319725"/>
              <a:ext cx="6475" cy="7525"/>
            </a:xfrm>
            <a:custGeom>
              <a:rect b="b" l="l" r="r" t="t"/>
              <a:pathLst>
                <a:path extrusionOk="0" h="301" w="259">
                  <a:moveTo>
                    <a:pt x="259" y="0"/>
                  </a:moveTo>
                  <a:cubicBezTo>
                    <a:pt x="217" y="0"/>
                    <a:pt x="135" y="42"/>
                    <a:pt x="83" y="83"/>
                  </a:cubicBezTo>
                  <a:lnTo>
                    <a:pt x="41" y="83"/>
                  </a:lnTo>
                  <a:cubicBezTo>
                    <a:pt x="0" y="166"/>
                    <a:pt x="0" y="217"/>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5" name="Google Shape;10395;p44"/>
            <p:cNvSpPr/>
            <p:nvPr/>
          </p:nvSpPr>
          <p:spPr>
            <a:xfrm>
              <a:off x="465325" y="2250700"/>
              <a:ext cx="7500" cy="13975"/>
            </a:xfrm>
            <a:custGeom>
              <a:rect b="b" l="l" r="r" t="t"/>
              <a:pathLst>
                <a:path extrusionOk="0" h="559" w="300">
                  <a:moveTo>
                    <a:pt x="258" y="1"/>
                  </a:moveTo>
                  <a:cubicBezTo>
                    <a:pt x="217" y="1"/>
                    <a:pt x="134" y="42"/>
                    <a:pt x="93" y="42"/>
                  </a:cubicBezTo>
                  <a:cubicBezTo>
                    <a:pt x="41" y="135"/>
                    <a:pt x="0" y="218"/>
                    <a:pt x="0" y="301"/>
                  </a:cubicBezTo>
                  <a:cubicBezTo>
                    <a:pt x="0" y="435"/>
                    <a:pt x="93" y="518"/>
                    <a:pt x="176" y="518"/>
                  </a:cubicBezTo>
                  <a:cubicBezTo>
                    <a:pt x="217" y="559"/>
                    <a:pt x="258" y="559"/>
                    <a:pt x="300" y="559"/>
                  </a:cubicBezTo>
                  <a:lnTo>
                    <a:pt x="258"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44"/>
            <p:cNvSpPr/>
            <p:nvPr/>
          </p:nvSpPr>
          <p:spPr>
            <a:xfrm>
              <a:off x="459875" y="2188150"/>
              <a:ext cx="7800" cy="7775"/>
            </a:xfrm>
            <a:custGeom>
              <a:rect b="b" l="l" r="r" t="t"/>
              <a:pathLst>
                <a:path extrusionOk="0" h="311" w="312">
                  <a:moveTo>
                    <a:pt x="311" y="1"/>
                  </a:moveTo>
                  <a:lnTo>
                    <a:pt x="1" y="52"/>
                  </a:lnTo>
                  <a:cubicBezTo>
                    <a:pt x="1" y="135"/>
                    <a:pt x="94" y="218"/>
                    <a:pt x="135" y="259"/>
                  </a:cubicBezTo>
                  <a:cubicBezTo>
                    <a:pt x="177" y="259"/>
                    <a:pt x="259" y="311"/>
                    <a:pt x="311" y="311"/>
                  </a:cubicBezTo>
                  <a:lnTo>
                    <a:pt x="31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44"/>
            <p:cNvSpPr/>
            <p:nvPr/>
          </p:nvSpPr>
          <p:spPr>
            <a:xfrm>
              <a:off x="293175" y="2229250"/>
              <a:ext cx="10625" cy="13975"/>
            </a:xfrm>
            <a:custGeom>
              <a:rect b="b" l="l" r="r" t="t"/>
              <a:pathLst>
                <a:path extrusionOk="0" h="559" w="425">
                  <a:moveTo>
                    <a:pt x="124" y="1"/>
                  </a:moveTo>
                  <a:cubicBezTo>
                    <a:pt x="83" y="1"/>
                    <a:pt x="42" y="1"/>
                    <a:pt x="42" y="42"/>
                  </a:cubicBezTo>
                  <a:lnTo>
                    <a:pt x="0" y="517"/>
                  </a:lnTo>
                  <a:cubicBezTo>
                    <a:pt x="42" y="559"/>
                    <a:pt x="124" y="559"/>
                    <a:pt x="166" y="559"/>
                  </a:cubicBezTo>
                  <a:cubicBezTo>
                    <a:pt x="300" y="559"/>
                    <a:pt x="424" y="424"/>
                    <a:pt x="424" y="259"/>
                  </a:cubicBezTo>
                  <a:cubicBezTo>
                    <a:pt x="383" y="83"/>
                    <a:pt x="259" y="1"/>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44"/>
            <p:cNvSpPr/>
            <p:nvPr/>
          </p:nvSpPr>
          <p:spPr>
            <a:xfrm>
              <a:off x="295225" y="2298000"/>
              <a:ext cx="14000" cy="14250"/>
            </a:xfrm>
            <a:custGeom>
              <a:rect b="b" l="l" r="r" t="t"/>
              <a:pathLst>
                <a:path extrusionOk="0" h="570" w="560">
                  <a:moveTo>
                    <a:pt x="259" y="1"/>
                  </a:moveTo>
                  <a:cubicBezTo>
                    <a:pt x="84" y="52"/>
                    <a:pt x="1" y="176"/>
                    <a:pt x="1" y="311"/>
                  </a:cubicBezTo>
                  <a:cubicBezTo>
                    <a:pt x="1" y="476"/>
                    <a:pt x="125" y="569"/>
                    <a:pt x="301" y="569"/>
                  </a:cubicBezTo>
                  <a:cubicBezTo>
                    <a:pt x="435" y="569"/>
                    <a:pt x="559" y="435"/>
                    <a:pt x="559" y="259"/>
                  </a:cubicBezTo>
                  <a:cubicBezTo>
                    <a:pt x="518" y="13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44"/>
            <p:cNvSpPr/>
            <p:nvPr/>
          </p:nvSpPr>
          <p:spPr>
            <a:xfrm>
              <a:off x="331950" y="2330325"/>
              <a:ext cx="7500" cy="7775"/>
            </a:xfrm>
            <a:custGeom>
              <a:rect b="b" l="l" r="r" t="t"/>
              <a:pathLst>
                <a:path extrusionOk="0" h="311" w="300">
                  <a:moveTo>
                    <a:pt x="259" y="0"/>
                  </a:moveTo>
                  <a:cubicBezTo>
                    <a:pt x="207" y="0"/>
                    <a:pt x="165" y="52"/>
                    <a:pt x="124" y="52"/>
                  </a:cubicBezTo>
                  <a:cubicBezTo>
                    <a:pt x="41" y="93"/>
                    <a:pt x="41" y="176"/>
                    <a:pt x="0" y="259"/>
                  </a:cubicBezTo>
                  <a:lnTo>
                    <a:pt x="0" y="310"/>
                  </a:ln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44"/>
            <p:cNvSpPr/>
            <p:nvPr/>
          </p:nvSpPr>
          <p:spPr>
            <a:xfrm>
              <a:off x="326500" y="2261550"/>
              <a:ext cx="7525" cy="14000"/>
            </a:xfrm>
            <a:custGeom>
              <a:rect b="b" l="l" r="r" t="t"/>
              <a:pathLst>
                <a:path extrusionOk="0" h="560" w="301">
                  <a:moveTo>
                    <a:pt x="218" y="1"/>
                  </a:moveTo>
                  <a:cubicBezTo>
                    <a:pt x="84" y="42"/>
                    <a:pt x="1" y="166"/>
                    <a:pt x="1" y="301"/>
                  </a:cubicBezTo>
                  <a:cubicBezTo>
                    <a:pt x="42" y="383"/>
                    <a:pt x="84" y="477"/>
                    <a:pt x="218" y="518"/>
                  </a:cubicBezTo>
                  <a:cubicBezTo>
                    <a:pt x="259" y="559"/>
                    <a:pt x="301" y="559"/>
                    <a:pt x="301"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44"/>
            <p:cNvSpPr/>
            <p:nvPr/>
          </p:nvSpPr>
          <p:spPr>
            <a:xfrm>
              <a:off x="322125" y="2199000"/>
              <a:ext cx="7525" cy="6500"/>
            </a:xfrm>
            <a:custGeom>
              <a:rect b="b" l="l" r="r" t="t"/>
              <a:pathLst>
                <a:path extrusionOk="0" h="260" w="301">
                  <a:moveTo>
                    <a:pt x="0" y="1"/>
                  </a:moveTo>
                  <a:lnTo>
                    <a:pt x="0" y="84"/>
                  </a:lnTo>
                  <a:cubicBezTo>
                    <a:pt x="0" y="135"/>
                    <a:pt x="42" y="218"/>
                    <a:pt x="135" y="218"/>
                  </a:cubicBezTo>
                  <a:cubicBezTo>
                    <a:pt x="176" y="259"/>
                    <a:pt x="217" y="259"/>
                    <a:pt x="300"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44"/>
            <p:cNvSpPr/>
            <p:nvPr/>
          </p:nvSpPr>
          <p:spPr>
            <a:xfrm>
              <a:off x="605400" y="2171100"/>
              <a:ext cx="7525" cy="6475"/>
            </a:xfrm>
            <a:custGeom>
              <a:rect b="b" l="l" r="r" t="t"/>
              <a:pathLst>
                <a:path extrusionOk="0" h="259" w="301">
                  <a:moveTo>
                    <a:pt x="1" y="0"/>
                  </a:moveTo>
                  <a:lnTo>
                    <a:pt x="1" y="259"/>
                  </a:lnTo>
                  <a:lnTo>
                    <a:pt x="301" y="259"/>
                  </a:lnTo>
                  <a:cubicBezTo>
                    <a:pt x="259" y="83"/>
                    <a:pt x="12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44"/>
            <p:cNvSpPr/>
            <p:nvPr/>
          </p:nvSpPr>
          <p:spPr>
            <a:xfrm>
              <a:off x="599975" y="2101875"/>
              <a:ext cx="7525" cy="13150"/>
            </a:xfrm>
            <a:custGeom>
              <a:rect b="b" l="l" r="r" t="t"/>
              <a:pathLst>
                <a:path extrusionOk="0" h="526" w="301">
                  <a:moveTo>
                    <a:pt x="53" y="1"/>
                  </a:moveTo>
                  <a:cubicBezTo>
                    <a:pt x="36" y="1"/>
                    <a:pt x="18" y="3"/>
                    <a:pt x="1" y="9"/>
                  </a:cubicBezTo>
                  <a:lnTo>
                    <a:pt x="42" y="526"/>
                  </a:lnTo>
                  <a:cubicBezTo>
                    <a:pt x="176" y="526"/>
                    <a:pt x="300" y="402"/>
                    <a:pt x="300" y="267"/>
                  </a:cubicBezTo>
                  <a:cubicBezTo>
                    <a:pt x="265" y="114"/>
                    <a:pt x="166" y="1"/>
                    <a:pt x="5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44"/>
            <p:cNvSpPr/>
            <p:nvPr/>
          </p:nvSpPr>
          <p:spPr>
            <a:xfrm>
              <a:off x="667950" y="2165675"/>
              <a:ext cx="14000" cy="7500"/>
            </a:xfrm>
            <a:custGeom>
              <a:rect b="b" l="l" r="r" t="t"/>
              <a:pathLst>
                <a:path extrusionOk="0" h="300" w="560">
                  <a:moveTo>
                    <a:pt x="259" y="0"/>
                  </a:moveTo>
                  <a:cubicBezTo>
                    <a:pt x="84" y="0"/>
                    <a:pt x="1" y="124"/>
                    <a:pt x="1" y="300"/>
                  </a:cubicBezTo>
                  <a:lnTo>
                    <a:pt x="559" y="259"/>
                  </a:lnTo>
                  <a:cubicBezTo>
                    <a:pt x="559" y="176"/>
                    <a:pt x="466" y="83"/>
                    <a:pt x="425" y="41"/>
                  </a:cubicBezTo>
                  <a:cubicBezTo>
                    <a:pt x="383" y="0"/>
                    <a:pt x="30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44"/>
            <p:cNvSpPr/>
            <p:nvPr/>
          </p:nvSpPr>
          <p:spPr>
            <a:xfrm>
              <a:off x="630225" y="2133350"/>
              <a:ext cx="15000" cy="14000"/>
            </a:xfrm>
            <a:custGeom>
              <a:rect b="b" l="l" r="r" t="t"/>
              <a:pathLst>
                <a:path extrusionOk="0" h="560" w="600">
                  <a:moveTo>
                    <a:pt x="259" y="1"/>
                  </a:moveTo>
                  <a:cubicBezTo>
                    <a:pt x="124" y="42"/>
                    <a:pt x="0" y="177"/>
                    <a:pt x="0" y="301"/>
                  </a:cubicBezTo>
                  <a:cubicBezTo>
                    <a:pt x="42" y="476"/>
                    <a:pt x="166" y="559"/>
                    <a:pt x="300" y="559"/>
                  </a:cubicBezTo>
                  <a:cubicBezTo>
                    <a:pt x="476" y="559"/>
                    <a:pt x="600" y="435"/>
                    <a:pt x="559" y="259"/>
                  </a:cubicBezTo>
                  <a:cubicBezTo>
                    <a:pt x="559"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44"/>
            <p:cNvSpPr/>
            <p:nvPr/>
          </p:nvSpPr>
          <p:spPr>
            <a:xfrm>
              <a:off x="466350" y="2181300"/>
              <a:ext cx="7775" cy="6875"/>
            </a:xfrm>
            <a:custGeom>
              <a:rect b="b" l="l" r="r" t="t"/>
              <a:pathLst>
                <a:path extrusionOk="0" h="275" w="311">
                  <a:moveTo>
                    <a:pt x="72" y="0"/>
                  </a:moveTo>
                  <a:cubicBezTo>
                    <a:pt x="49" y="0"/>
                    <a:pt x="25" y="5"/>
                    <a:pt x="0" y="16"/>
                  </a:cubicBezTo>
                  <a:lnTo>
                    <a:pt x="52" y="275"/>
                  </a:lnTo>
                  <a:lnTo>
                    <a:pt x="311" y="275"/>
                  </a:lnTo>
                  <a:cubicBezTo>
                    <a:pt x="311" y="192"/>
                    <a:pt x="259" y="151"/>
                    <a:pt x="259" y="109"/>
                  </a:cubicBezTo>
                  <a:cubicBezTo>
                    <a:pt x="198" y="41"/>
                    <a:pt x="137" y="0"/>
                    <a:pt x="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44"/>
            <p:cNvSpPr/>
            <p:nvPr/>
          </p:nvSpPr>
          <p:spPr>
            <a:xfrm>
              <a:off x="461175" y="2111900"/>
              <a:ext cx="7525" cy="13975"/>
            </a:xfrm>
            <a:custGeom>
              <a:rect b="b" l="l" r="r" t="t"/>
              <a:pathLst>
                <a:path extrusionOk="0" h="559" w="301">
                  <a:moveTo>
                    <a:pt x="1" y="1"/>
                  </a:moveTo>
                  <a:lnTo>
                    <a:pt x="42" y="559"/>
                  </a:lnTo>
                  <a:cubicBezTo>
                    <a:pt x="207" y="559"/>
                    <a:pt x="300" y="425"/>
                    <a:pt x="300" y="259"/>
                  </a:cubicBezTo>
                  <a:cubicBezTo>
                    <a:pt x="300" y="125"/>
                    <a:pt x="16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44"/>
            <p:cNvSpPr/>
            <p:nvPr/>
          </p:nvSpPr>
          <p:spPr>
            <a:xfrm>
              <a:off x="528900" y="2176525"/>
              <a:ext cx="13975" cy="7525"/>
            </a:xfrm>
            <a:custGeom>
              <a:rect b="b" l="l" r="r" t="t"/>
              <a:pathLst>
                <a:path extrusionOk="0" h="301" w="559">
                  <a:moveTo>
                    <a:pt x="259" y="0"/>
                  </a:moveTo>
                  <a:cubicBezTo>
                    <a:pt x="218" y="0"/>
                    <a:pt x="135" y="42"/>
                    <a:pt x="83" y="83"/>
                  </a:cubicBezTo>
                  <a:cubicBezTo>
                    <a:pt x="42" y="124"/>
                    <a:pt x="0" y="207"/>
                    <a:pt x="0" y="300"/>
                  </a:cubicBezTo>
                  <a:lnTo>
                    <a:pt x="559" y="259"/>
                  </a:lnTo>
                  <a:cubicBezTo>
                    <a:pt x="559" y="124"/>
                    <a:pt x="476"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44"/>
            <p:cNvSpPr/>
            <p:nvPr/>
          </p:nvSpPr>
          <p:spPr>
            <a:xfrm>
              <a:off x="523475" y="2106475"/>
              <a:ext cx="15275" cy="14175"/>
            </a:xfrm>
            <a:custGeom>
              <a:rect b="b" l="l" r="r" t="t"/>
              <a:pathLst>
                <a:path extrusionOk="0" h="567" w="611">
                  <a:moveTo>
                    <a:pt x="259" y="1"/>
                  </a:moveTo>
                  <a:cubicBezTo>
                    <a:pt x="135" y="42"/>
                    <a:pt x="0" y="166"/>
                    <a:pt x="42" y="300"/>
                  </a:cubicBezTo>
                  <a:cubicBezTo>
                    <a:pt x="42" y="453"/>
                    <a:pt x="143" y="567"/>
                    <a:pt x="251" y="567"/>
                  </a:cubicBezTo>
                  <a:cubicBezTo>
                    <a:pt x="267" y="567"/>
                    <a:pt x="284" y="564"/>
                    <a:pt x="300" y="559"/>
                  </a:cubicBezTo>
                  <a:cubicBezTo>
                    <a:pt x="476" y="559"/>
                    <a:pt x="610" y="424"/>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44"/>
            <p:cNvSpPr/>
            <p:nvPr/>
          </p:nvSpPr>
          <p:spPr>
            <a:xfrm>
              <a:off x="487025" y="2075200"/>
              <a:ext cx="13975" cy="13975"/>
            </a:xfrm>
            <a:custGeom>
              <a:rect b="b" l="l" r="r" t="t"/>
              <a:pathLst>
                <a:path extrusionOk="0" h="559" w="559">
                  <a:moveTo>
                    <a:pt x="259" y="0"/>
                  </a:moveTo>
                  <a:cubicBezTo>
                    <a:pt x="83" y="0"/>
                    <a:pt x="0" y="125"/>
                    <a:pt x="0" y="300"/>
                  </a:cubicBezTo>
                  <a:cubicBezTo>
                    <a:pt x="0" y="435"/>
                    <a:pt x="125" y="559"/>
                    <a:pt x="300" y="559"/>
                  </a:cubicBezTo>
                  <a:cubicBezTo>
                    <a:pt x="424" y="517"/>
                    <a:pt x="559" y="383"/>
                    <a:pt x="559" y="259"/>
                  </a:cubicBezTo>
                  <a:cubicBezTo>
                    <a:pt x="559"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44"/>
            <p:cNvSpPr/>
            <p:nvPr/>
          </p:nvSpPr>
          <p:spPr>
            <a:xfrm>
              <a:off x="492200" y="2144200"/>
              <a:ext cx="14225" cy="14000"/>
            </a:xfrm>
            <a:custGeom>
              <a:rect b="b" l="l" r="r" t="t"/>
              <a:pathLst>
                <a:path extrusionOk="0" h="560" w="569">
                  <a:moveTo>
                    <a:pt x="259" y="1"/>
                  </a:moveTo>
                  <a:cubicBezTo>
                    <a:pt x="93" y="1"/>
                    <a:pt x="0" y="125"/>
                    <a:pt x="0" y="301"/>
                  </a:cubicBezTo>
                  <a:cubicBezTo>
                    <a:pt x="0" y="466"/>
                    <a:pt x="135" y="559"/>
                    <a:pt x="310" y="559"/>
                  </a:cubicBezTo>
                  <a:cubicBezTo>
                    <a:pt x="435" y="559"/>
                    <a:pt x="569" y="425"/>
                    <a:pt x="569" y="259"/>
                  </a:cubicBezTo>
                  <a:cubicBezTo>
                    <a:pt x="517" y="8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44"/>
            <p:cNvSpPr/>
            <p:nvPr/>
          </p:nvSpPr>
          <p:spPr>
            <a:xfrm>
              <a:off x="555775" y="2069775"/>
              <a:ext cx="13975" cy="13975"/>
            </a:xfrm>
            <a:custGeom>
              <a:rect b="b" l="l" r="r" t="t"/>
              <a:pathLst>
                <a:path extrusionOk="0" h="559" w="559">
                  <a:moveTo>
                    <a:pt x="259" y="0"/>
                  </a:moveTo>
                  <a:cubicBezTo>
                    <a:pt x="135" y="0"/>
                    <a:pt x="1" y="135"/>
                    <a:pt x="1" y="300"/>
                  </a:cubicBezTo>
                  <a:cubicBezTo>
                    <a:pt x="42" y="435"/>
                    <a:pt x="176" y="559"/>
                    <a:pt x="300" y="559"/>
                  </a:cubicBezTo>
                  <a:cubicBezTo>
                    <a:pt x="476" y="517"/>
                    <a:pt x="559" y="39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44"/>
            <p:cNvSpPr/>
            <p:nvPr/>
          </p:nvSpPr>
          <p:spPr>
            <a:xfrm>
              <a:off x="561200" y="2138775"/>
              <a:ext cx="14000" cy="14000"/>
            </a:xfrm>
            <a:custGeom>
              <a:rect b="b" l="l" r="r" t="t"/>
              <a:pathLst>
                <a:path extrusionOk="0" h="560" w="560">
                  <a:moveTo>
                    <a:pt x="259" y="1"/>
                  </a:moveTo>
                  <a:cubicBezTo>
                    <a:pt x="135" y="1"/>
                    <a:pt x="1" y="166"/>
                    <a:pt x="1" y="301"/>
                  </a:cubicBezTo>
                  <a:cubicBezTo>
                    <a:pt x="1" y="476"/>
                    <a:pt x="135" y="559"/>
                    <a:pt x="301"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44"/>
            <p:cNvSpPr/>
            <p:nvPr/>
          </p:nvSpPr>
          <p:spPr>
            <a:xfrm>
              <a:off x="456775" y="2049350"/>
              <a:ext cx="6500" cy="7525"/>
            </a:xfrm>
            <a:custGeom>
              <a:rect b="b" l="l" r="r" t="t"/>
              <a:pathLst>
                <a:path extrusionOk="0" h="301" w="260">
                  <a:moveTo>
                    <a:pt x="259" y="1"/>
                  </a:moveTo>
                  <a:lnTo>
                    <a:pt x="1" y="42"/>
                  </a:lnTo>
                  <a:lnTo>
                    <a:pt x="1" y="300"/>
                  </a:lnTo>
                  <a:lnTo>
                    <a:pt x="84" y="300"/>
                  </a:lnTo>
                  <a:cubicBezTo>
                    <a:pt x="177" y="259"/>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44"/>
            <p:cNvSpPr/>
            <p:nvPr/>
          </p:nvSpPr>
          <p:spPr>
            <a:xfrm>
              <a:off x="519325" y="2043925"/>
              <a:ext cx="14000" cy="7525"/>
            </a:xfrm>
            <a:custGeom>
              <a:rect b="b" l="l" r="r" t="t"/>
              <a:pathLst>
                <a:path extrusionOk="0" h="301" w="560">
                  <a:moveTo>
                    <a:pt x="559" y="0"/>
                  </a:moveTo>
                  <a:lnTo>
                    <a:pt x="1" y="42"/>
                  </a:lnTo>
                  <a:cubicBezTo>
                    <a:pt x="1" y="218"/>
                    <a:pt x="125" y="300"/>
                    <a:pt x="301" y="300"/>
                  </a:cubicBezTo>
                  <a:cubicBezTo>
                    <a:pt x="425" y="30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44"/>
            <p:cNvSpPr/>
            <p:nvPr/>
          </p:nvSpPr>
          <p:spPr>
            <a:xfrm>
              <a:off x="598950" y="2171100"/>
              <a:ext cx="6475" cy="7525"/>
            </a:xfrm>
            <a:custGeom>
              <a:rect b="b" l="l" r="r" t="t"/>
              <a:pathLst>
                <a:path extrusionOk="0" h="301" w="259">
                  <a:moveTo>
                    <a:pt x="176" y="0"/>
                  </a:moveTo>
                  <a:cubicBezTo>
                    <a:pt x="176" y="0"/>
                    <a:pt x="124" y="42"/>
                    <a:pt x="83" y="42"/>
                  </a:cubicBezTo>
                  <a:lnTo>
                    <a:pt x="42" y="83"/>
                  </a:lnTo>
                  <a:cubicBezTo>
                    <a:pt x="42" y="124"/>
                    <a:pt x="0" y="124"/>
                    <a:pt x="0" y="166"/>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7" name="Google Shape;10417;p44"/>
            <p:cNvSpPr/>
            <p:nvPr/>
          </p:nvSpPr>
          <p:spPr>
            <a:xfrm>
              <a:off x="593525" y="2102075"/>
              <a:ext cx="7500" cy="13425"/>
            </a:xfrm>
            <a:custGeom>
              <a:rect b="b" l="l" r="r" t="t"/>
              <a:pathLst>
                <a:path extrusionOk="0" h="537" w="300">
                  <a:moveTo>
                    <a:pt x="176" y="1"/>
                  </a:moveTo>
                  <a:cubicBezTo>
                    <a:pt x="83" y="42"/>
                    <a:pt x="0" y="135"/>
                    <a:pt x="0" y="301"/>
                  </a:cubicBezTo>
                  <a:cubicBezTo>
                    <a:pt x="0" y="394"/>
                    <a:pt x="83" y="476"/>
                    <a:pt x="176" y="518"/>
                  </a:cubicBezTo>
                  <a:cubicBezTo>
                    <a:pt x="203" y="518"/>
                    <a:pt x="231" y="536"/>
                    <a:pt x="259" y="536"/>
                  </a:cubicBezTo>
                  <a:cubicBezTo>
                    <a:pt x="272" y="536"/>
                    <a:pt x="286" y="531"/>
                    <a:pt x="30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8" name="Google Shape;10418;p44"/>
            <p:cNvSpPr/>
            <p:nvPr/>
          </p:nvSpPr>
          <p:spPr>
            <a:xfrm>
              <a:off x="328575" y="2191525"/>
              <a:ext cx="6500" cy="7500"/>
            </a:xfrm>
            <a:custGeom>
              <a:rect b="b" l="l" r="r" t="t"/>
              <a:pathLst>
                <a:path extrusionOk="0" h="300" w="260">
                  <a:moveTo>
                    <a:pt x="1" y="0"/>
                  </a:moveTo>
                  <a:lnTo>
                    <a:pt x="1" y="300"/>
                  </a:lnTo>
                  <a:lnTo>
                    <a:pt x="259" y="259"/>
                  </a:lnTo>
                  <a:cubicBezTo>
                    <a:pt x="259" y="124"/>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44"/>
            <p:cNvSpPr/>
            <p:nvPr/>
          </p:nvSpPr>
          <p:spPr>
            <a:xfrm>
              <a:off x="323150" y="2122500"/>
              <a:ext cx="7525" cy="13975"/>
            </a:xfrm>
            <a:custGeom>
              <a:rect b="b" l="l" r="r" t="t"/>
              <a:pathLst>
                <a:path extrusionOk="0" h="559" w="301">
                  <a:moveTo>
                    <a:pt x="1" y="1"/>
                  </a:moveTo>
                  <a:lnTo>
                    <a:pt x="42" y="559"/>
                  </a:lnTo>
                  <a:cubicBezTo>
                    <a:pt x="176" y="559"/>
                    <a:pt x="300" y="435"/>
                    <a:pt x="300" y="259"/>
                  </a:cubicBezTo>
                  <a:cubicBezTo>
                    <a:pt x="259" y="135"/>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44"/>
            <p:cNvSpPr/>
            <p:nvPr/>
          </p:nvSpPr>
          <p:spPr>
            <a:xfrm>
              <a:off x="391125" y="2186650"/>
              <a:ext cx="14000" cy="6950"/>
            </a:xfrm>
            <a:custGeom>
              <a:rect b="b" l="l" r="r" t="t"/>
              <a:pathLst>
                <a:path extrusionOk="0" h="278" w="560">
                  <a:moveTo>
                    <a:pt x="301" y="1"/>
                  </a:moveTo>
                  <a:cubicBezTo>
                    <a:pt x="287" y="1"/>
                    <a:pt x="273" y="5"/>
                    <a:pt x="259" y="19"/>
                  </a:cubicBezTo>
                  <a:cubicBezTo>
                    <a:pt x="83" y="19"/>
                    <a:pt x="1" y="154"/>
                    <a:pt x="1" y="278"/>
                  </a:cubicBezTo>
                  <a:lnTo>
                    <a:pt x="559" y="236"/>
                  </a:lnTo>
                  <a:cubicBezTo>
                    <a:pt x="559" y="154"/>
                    <a:pt x="476" y="61"/>
                    <a:pt x="383" y="19"/>
                  </a:cubicBezTo>
                  <a:cubicBezTo>
                    <a:pt x="356" y="19"/>
                    <a:pt x="328"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44"/>
            <p:cNvSpPr/>
            <p:nvPr/>
          </p:nvSpPr>
          <p:spPr>
            <a:xfrm>
              <a:off x="385700" y="2117075"/>
              <a:ext cx="13975" cy="14250"/>
            </a:xfrm>
            <a:custGeom>
              <a:rect b="b" l="l" r="r" t="t"/>
              <a:pathLst>
                <a:path extrusionOk="0" h="570" w="559">
                  <a:moveTo>
                    <a:pt x="259" y="0"/>
                  </a:moveTo>
                  <a:cubicBezTo>
                    <a:pt x="83" y="52"/>
                    <a:pt x="1" y="176"/>
                    <a:pt x="1" y="311"/>
                  </a:cubicBezTo>
                  <a:cubicBezTo>
                    <a:pt x="1" y="476"/>
                    <a:pt x="125" y="569"/>
                    <a:pt x="300" y="569"/>
                  </a:cubicBezTo>
                  <a:cubicBezTo>
                    <a:pt x="435" y="569"/>
                    <a:pt x="559" y="435"/>
                    <a:pt x="559" y="259"/>
                  </a:cubicBezTo>
                  <a:cubicBezTo>
                    <a:pt x="559"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44"/>
            <p:cNvSpPr/>
            <p:nvPr/>
          </p:nvSpPr>
          <p:spPr>
            <a:xfrm>
              <a:off x="347975" y="2085775"/>
              <a:ext cx="15000" cy="13425"/>
            </a:xfrm>
            <a:custGeom>
              <a:rect b="b" l="l" r="r" t="t"/>
              <a:pathLst>
                <a:path extrusionOk="0" h="537" w="600">
                  <a:moveTo>
                    <a:pt x="333" y="1"/>
                  </a:moveTo>
                  <a:cubicBezTo>
                    <a:pt x="309" y="1"/>
                    <a:pt x="284" y="4"/>
                    <a:pt x="259" y="12"/>
                  </a:cubicBezTo>
                  <a:cubicBezTo>
                    <a:pt x="134" y="12"/>
                    <a:pt x="0" y="136"/>
                    <a:pt x="0" y="270"/>
                  </a:cubicBezTo>
                  <a:cubicBezTo>
                    <a:pt x="36" y="415"/>
                    <a:pt x="144" y="536"/>
                    <a:pt x="253" y="536"/>
                  </a:cubicBezTo>
                  <a:cubicBezTo>
                    <a:pt x="269" y="536"/>
                    <a:pt x="285" y="534"/>
                    <a:pt x="300" y="529"/>
                  </a:cubicBezTo>
                  <a:cubicBezTo>
                    <a:pt x="476" y="529"/>
                    <a:pt x="600" y="394"/>
                    <a:pt x="558" y="270"/>
                  </a:cubicBezTo>
                  <a:cubicBezTo>
                    <a:pt x="558" y="120"/>
                    <a:pt x="468" y="1"/>
                    <a:pt x="33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44"/>
            <p:cNvSpPr/>
            <p:nvPr/>
          </p:nvSpPr>
          <p:spPr>
            <a:xfrm>
              <a:off x="353400" y="2154800"/>
              <a:ext cx="13975" cy="14000"/>
            </a:xfrm>
            <a:custGeom>
              <a:rect b="b" l="l" r="r" t="t"/>
              <a:pathLst>
                <a:path extrusionOk="0" h="560" w="559">
                  <a:moveTo>
                    <a:pt x="259" y="1"/>
                  </a:moveTo>
                  <a:cubicBezTo>
                    <a:pt x="124" y="1"/>
                    <a:pt x="0" y="135"/>
                    <a:pt x="0" y="301"/>
                  </a:cubicBezTo>
                  <a:cubicBezTo>
                    <a:pt x="42" y="435"/>
                    <a:pt x="176" y="559"/>
                    <a:pt x="300" y="559"/>
                  </a:cubicBezTo>
                  <a:cubicBezTo>
                    <a:pt x="476" y="518"/>
                    <a:pt x="559" y="394"/>
                    <a:pt x="559" y="259"/>
                  </a:cubicBezTo>
                  <a:cubicBezTo>
                    <a:pt x="559" y="94"/>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44"/>
            <p:cNvSpPr/>
            <p:nvPr/>
          </p:nvSpPr>
          <p:spPr>
            <a:xfrm>
              <a:off x="416975" y="2080425"/>
              <a:ext cx="15025" cy="14175"/>
            </a:xfrm>
            <a:custGeom>
              <a:rect b="b" l="l" r="r" t="t"/>
              <a:pathLst>
                <a:path extrusionOk="0" h="567" w="601">
                  <a:moveTo>
                    <a:pt x="349" y="1"/>
                  </a:moveTo>
                  <a:cubicBezTo>
                    <a:pt x="333" y="1"/>
                    <a:pt x="317" y="3"/>
                    <a:pt x="300" y="9"/>
                  </a:cubicBezTo>
                  <a:cubicBezTo>
                    <a:pt x="125" y="9"/>
                    <a:pt x="1" y="133"/>
                    <a:pt x="42" y="308"/>
                  </a:cubicBezTo>
                  <a:cubicBezTo>
                    <a:pt x="42" y="433"/>
                    <a:pt x="166" y="567"/>
                    <a:pt x="342" y="567"/>
                  </a:cubicBezTo>
                  <a:cubicBezTo>
                    <a:pt x="476" y="526"/>
                    <a:pt x="600" y="391"/>
                    <a:pt x="600" y="267"/>
                  </a:cubicBezTo>
                  <a:cubicBezTo>
                    <a:pt x="564" y="114"/>
                    <a:pt x="458" y="1"/>
                    <a:pt x="34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44"/>
            <p:cNvSpPr/>
            <p:nvPr/>
          </p:nvSpPr>
          <p:spPr>
            <a:xfrm>
              <a:off x="422400" y="2149375"/>
              <a:ext cx="15025" cy="14250"/>
            </a:xfrm>
            <a:custGeom>
              <a:rect b="b" l="l" r="r" t="t"/>
              <a:pathLst>
                <a:path extrusionOk="0" h="570" w="601">
                  <a:moveTo>
                    <a:pt x="301" y="1"/>
                  </a:moveTo>
                  <a:cubicBezTo>
                    <a:pt x="125" y="1"/>
                    <a:pt x="1" y="135"/>
                    <a:pt x="42" y="311"/>
                  </a:cubicBezTo>
                  <a:cubicBezTo>
                    <a:pt x="42" y="435"/>
                    <a:pt x="166" y="569"/>
                    <a:pt x="301" y="569"/>
                  </a:cubicBezTo>
                  <a:cubicBezTo>
                    <a:pt x="466" y="569"/>
                    <a:pt x="600" y="394"/>
                    <a:pt x="559" y="259"/>
                  </a:cubicBezTo>
                  <a:cubicBezTo>
                    <a:pt x="559" y="94"/>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44"/>
            <p:cNvSpPr/>
            <p:nvPr/>
          </p:nvSpPr>
          <p:spPr>
            <a:xfrm>
              <a:off x="317725" y="2060200"/>
              <a:ext cx="7775" cy="7525"/>
            </a:xfrm>
            <a:custGeom>
              <a:rect b="b" l="l" r="r" t="t"/>
              <a:pathLst>
                <a:path extrusionOk="0" h="301" w="311">
                  <a:moveTo>
                    <a:pt x="0" y="1"/>
                  </a:moveTo>
                  <a:lnTo>
                    <a:pt x="52" y="301"/>
                  </a:lnTo>
                  <a:lnTo>
                    <a:pt x="93" y="301"/>
                  </a:lnTo>
                  <a:cubicBezTo>
                    <a:pt x="93" y="259"/>
                    <a:pt x="135" y="259"/>
                    <a:pt x="135" y="259"/>
                  </a:cubicBezTo>
                  <a:cubicBezTo>
                    <a:pt x="176" y="259"/>
                    <a:pt x="218" y="208"/>
                    <a:pt x="218" y="208"/>
                  </a:cubicBezTo>
                  <a:cubicBezTo>
                    <a:pt x="259" y="125"/>
                    <a:pt x="311" y="84"/>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44"/>
            <p:cNvSpPr/>
            <p:nvPr/>
          </p:nvSpPr>
          <p:spPr>
            <a:xfrm>
              <a:off x="380275" y="2054775"/>
              <a:ext cx="13975" cy="7525"/>
            </a:xfrm>
            <a:custGeom>
              <a:rect b="b" l="l" r="r" t="t"/>
              <a:pathLst>
                <a:path extrusionOk="0" h="301" w="559">
                  <a:moveTo>
                    <a:pt x="559" y="1"/>
                  </a:moveTo>
                  <a:lnTo>
                    <a:pt x="0" y="42"/>
                  </a:lnTo>
                  <a:cubicBezTo>
                    <a:pt x="0" y="166"/>
                    <a:pt x="135" y="301"/>
                    <a:pt x="300" y="301"/>
                  </a:cubicBezTo>
                  <a:cubicBezTo>
                    <a:pt x="476" y="301"/>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44"/>
            <p:cNvSpPr/>
            <p:nvPr/>
          </p:nvSpPr>
          <p:spPr>
            <a:xfrm>
              <a:off x="459875" y="2181700"/>
              <a:ext cx="7800" cy="7775"/>
            </a:xfrm>
            <a:custGeom>
              <a:rect b="b" l="l" r="r" t="t"/>
              <a:pathLst>
                <a:path extrusionOk="0" h="311" w="312">
                  <a:moveTo>
                    <a:pt x="259" y="0"/>
                  </a:moveTo>
                  <a:cubicBezTo>
                    <a:pt x="177" y="0"/>
                    <a:pt x="135" y="52"/>
                    <a:pt x="94" y="93"/>
                  </a:cubicBezTo>
                  <a:cubicBezTo>
                    <a:pt x="53" y="135"/>
                    <a:pt x="1" y="217"/>
                    <a:pt x="1" y="310"/>
                  </a:cubicBezTo>
                  <a:lnTo>
                    <a:pt x="311"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44"/>
            <p:cNvSpPr/>
            <p:nvPr/>
          </p:nvSpPr>
          <p:spPr>
            <a:xfrm>
              <a:off x="454725" y="2111900"/>
              <a:ext cx="7500" cy="13975"/>
            </a:xfrm>
            <a:custGeom>
              <a:rect b="b" l="l" r="r" t="t"/>
              <a:pathLst>
                <a:path extrusionOk="0" h="559" w="300">
                  <a:moveTo>
                    <a:pt x="259" y="1"/>
                  </a:moveTo>
                  <a:cubicBezTo>
                    <a:pt x="207" y="1"/>
                    <a:pt x="166" y="42"/>
                    <a:pt x="124" y="83"/>
                  </a:cubicBezTo>
                  <a:cubicBezTo>
                    <a:pt x="41" y="125"/>
                    <a:pt x="0" y="207"/>
                    <a:pt x="0" y="300"/>
                  </a:cubicBezTo>
                  <a:cubicBezTo>
                    <a:pt x="0" y="425"/>
                    <a:pt x="83" y="518"/>
                    <a:pt x="20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0" name="Google Shape;10430;p44"/>
            <p:cNvSpPr/>
            <p:nvPr/>
          </p:nvSpPr>
          <p:spPr>
            <a:xfrm>
              <a:off x="449275" y="2050375"/>
              <a:ext cx="7525" cy="6500"/>
            </a:xfrm>
            <a:custGeom>
              <a:rect b="b" l="l" r="r" t="t"/>
              <a:pathLst>
                <a:path extrusionOk="0" h="260" w="301">
                  <a:moveTo>
                    <a:pt x="1" y="1"/>
                  </a:moveTo>
                  <a:cubicBezTo>
                    <a:pt x="1" y="1"/>
                    <a:pt x="1" y="42"/>
                    <a:pt x="42" y="42"/>
                  </a:cubicBezTo>
                  <a:cubicBezTo>
                    <a:pt x="42" y="135"/>
                    <a:pt x="84" y="177"/>
                    <a:pt x="166" y="218"/>
                  </a:cubicBezTo>
                  <a:cubicBezTo>
                    <a:pt x="218" y="259"/>
                    <a:pt x="259" y="259"/>
                    <a:pt x="301" y="259"/>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44"/>
            <p:cNvSpPr/>
            <p:nvPr/>
          </p:nvSpPr>
          <p:spPr>
            <a:xfrm>
              <a:off x="297300" y="2163600"/>
              <a:ext cx="1050" cy="7525"/>
            </a:xfrm>
            <a:custGeom>
              <a:rect b="b" l="l" r="r" t="t"/>
              <a:pathLst>
                <a:path extrusionOk="0" h="301" w="42">
                  <a:moveTo>
                    <a:pt x="1" y="0"/>
                  </a:moveTo>
                  <a:lnTo>
                    <a:pt x="1" y="300"/>
                  </a:lnTo>
                  <a:cubicBezTo>
                    <a:pt x="42" y="259"/>
                    <a:pt x="42" y="166"/>
                    <a:pt x="42" y="124"/>
                  </a:cubicBezTo>
                  <a:cubicBezTo>
                    <a:pt x="42" y="83"/>
                    <a:pt x="42" y="42"/>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44"/>
            <p:cNvSpPr/>
            <p:nvPr/>
          </p:nvSpPr>
          <p:spPr>
            <a:xfrm>
              <a:off x="322125" y="2191525"/>
              <a:ext cx="6475" cy="7500"/>
            </a:xfrm>
            <a:custGeom>
              <a:rect b="b" l="l" r="r" t="t"/>
              <a:pathLst>
                <a:path extrusionOk="0" h="300" w="259">
                  <a:moveTo>
                    <a:pt x="259" y="0"/>
                  </a:moveTo>
                  <a:cubicBezTo>
                    <a:pt x="176" y="41"/>
                    <a:pt x="135" y="41"/>
                    <a:pt x="83" y="83"/>
                  </a:cubicBezTo>
                  <a:lnTo>
                    <a:pt x="42" y="124"/>
                  </a:lnTo>
                  <a:cubicBezTo>
                    <a:pt x="0" y="176"/>
                    <a:pt x="0" y="217"/>
                    <a:pt x="0" y="259"/>
                  </a:cubicBezTo>
                  <a:lnTo>
                    <a:pt x="0"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44"/>
            <p:cNvSpPr/>
            <p:nvPr/>
          </p:nvSpPr>
          <p:spPr>
            <a:xfrm>
              <a:off x="316700" y="2122500"/>
              <a:ext cx="7500" cy="13975"/>
            </a:xfrm>
            <a:custGeom>
              <a:rect b="b" l="l" r="r" t="t"/>
              <a:pathLst>
                <a:path extrusionOk="0" h="559" w="300">
                  <a:moveTo>
                    <a:pt x="259" y="1"/>
                  </a:moveTo>
                  <a:cubicBezTo>
                    <a:pt x="176" y="1"/>
                    <a:pt x="134" y="42"/>
                    <a:pt x="93" y="94"/>
                  </a:cubicBezTo>
                  <a:cubicBezTo>
                    <a:pt x="41" y="135"/>
                    <a:pt x="0" y="218"/>
                    <a:pt x="0" y="300"/>
                  </a:cubicBezTo>
                  <a:cubicBezTo>
                    <a:pt x="0" y="435"/>
                    <a:pt x="93" y="517"/>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44"/>
            <p:cNvSpPr/>
            <p:nvPr/>
          </p:nvSpPr>
          <p:spPr>
            <a:xfrm>
              <a:off x="311250" y="2060200"/>
              <a:ext cx="7800" cy="7525"/>
            </a:xfrm>
            <a:custGeom>
              <a:rect b="b" l="l" r="r" t="t"/>
              <a:pathLst>
                <a:path extrusionOk="0" h="301" w="312">
                  <a:moveTo>
                    <a:pt x="259" y="1"/>
                  </a:moveTo>
                  <a:lnTo>
                    <a:pt x="1" y="42"/>
                  </a:lnTo>
                  <a:cubicBezTo>
                    <a:pt x="1" y="125"/>
                    <a:pt x="53" y="208"/>
                    <a:pt x="135" y="259"/>
                  </a:cubicBezTo>
                  <a:cubicBezTo>
                    <a:pt x="177" y="301"/>
                    <a:pt x="218" y="301"/>
                    <a:pt x="311"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44"/>
            <p:cNvSpPr/>
            <p:nvPr/>
          </p:nvSpPr>
          <p:spPr>
            <a:xfrm>
              <a:off x="455750" y="2042900"/>
              <a:ext cx="7525" cy="7500"/>
            </a:xfrm>
            <a:custGeom>
              <a:rect b="b" l="l" r="r" t="t"/>
              <a:pathLst>
                <a:path extrusionOk="0" h="300" w="301">
                  <a:moveTo>
                    <a:pt x="0" y="0"/>
                  </a:moveTo>
                  <a:lnTo>
                    <a:pt x="42" y="300"/>
                  </a:lnTo>
                  <a:lnTo>
                    <a:pt x="300" y="259"/>
                  </a:lnTo>
                  <a:cubicBezTo>
                    <a:pt x="300" y="217"/>
                    <a:pt x="300" y="176"/>
                    <a:pt x="259" y="124"/>
                  </a:cubicBezTo>
                  <a:cubicBezTo>
                    <a:pt x="218" y="41"/>
                    <a:pt x="125"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44"/>
            <p:cNvSpPr/>
            <p:nvPr/>
          </p:nvSpPr>
          <p:spPr>
            <a:xfrm>
              <a:off x="451350" y="1985775"/>
              <a:ext cx="3400" cy="2075"/>
            </a:xfrm>
            <a:custGeom>
              <a:rect b="b" l="l" r="r" t="t"/>
              <a:pathLst>
                <a:path extrusionOk="0" h="83" w="136">
                  <a:moveTo>
                    <a:pt x="1" y="0"/>
                  </a:moveTo>
                  <a:lnTo>
                    <a:pt x="1" y="83"/>
                  </a:lnTo>
                  <a:cubicBezTo>
                    <a:pt x="42" y="83"/>
                    <a:pt x="42" y="83"/>
                    <a:pt x="83" y="42"/>
                  </a:cubicBezTo>
                  <a:lnTo>
                    <a:pt x="135" y="42"/>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44"/>
            <p:cNvSpPr/>
            <p:nvPr/>
          </p:nvSpPr>
          <p:spPr>
            <a:xfrm>
              <a:off x="519325" y="2037450"/>
              <a:ext cx="14000" cy="7525"/>
            </a:xfrm>
            <a:custGeom>
              <a:rect b="b" l="l" r="r" t="t"/>
              <a:pathLst>
                <a:path extrusionOk="0" h="301" w="560">
                  <a:moveTo>
                    <a:pt x="259" y="1"/>
                  </a:moveTo>
                  <a:cubicBezTo>
                    <a:pt x="125" y="1"/>
                    <a:pt x="42" y="84"/>
                    <a:pt x="1" y="218"/>
                  </a:cubicBezTo>
                  <a:lnTo>
                    <a:pt x="1" y="301"/>
                  </a:lnTo>
                  <a:lnTo>
                    <a:pt x="559" y="259"/>
                  </a:lnTo>
                  <a:cubicBezTo>
                    <a:pt x="518" y="135"/>
                    <a:pt x="425"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44"/>
            <p:cNvSpPr/>
            <p:nvPr/>
          </p:nvSpPr>
          <p:spPr>
            <a:xfrm>
              <a:off x="481600" y="2007225"/>
              <a:ext cx="13975" cy="12100"/>
            </a:xfrm>
            <a:custGeom>
              <a:rect b="b" l="l" r="r" t="t"/>
              <a:pathLst>
                <a:path extrusionOk="0" h="484" w="559">
                  <a:moveTo>
                    <a:pt x="124" y="0"/>
                  </a:moveTo>
                  <a:cubicBezTo>
                    <a:pt x="42" y="52"/>
                    <a:pt x="0" y="135"/>
                    <a:pt x="0" y="217"/>
                  </a:cubicBezTo>
                  <a:cubicBezTo>
                    <a:pt x="0" y="370"/>
                    <a:pt x="94" y="484"/>
                    <a:pt x="234" y="484"/>
                  </a:cubicBezTo>
                  <a:cubicBezTo>
                    <a:pt x="255" y="484"/>
                    <a:pt x="277" y="481"/>
                    <a:pt x="300" y="476"/>
                  </a:cubicBezTo>
                  <a:cubicBezTo>
                    <a:pt x="424" y="476"/>
                    <a:pt x="517" y="393"/>
                    <a:pt x="559" y="259"/>
                  </a:cubicBezTo>
                  <a:lnTo>
                    <a:pt x="12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9" name="Google Shape;10439;p44"/>
            <p:cNvSpPr/>
            <p:nvPr/>
          </p:nvSpPr>
          <p:spPr>
            <a:xfrm>
              <a:off x="317725" y="2053750"/>
              <a:ext cx="7775" cy="6475"/>
            </a:xfrm>
            <a:custGeom>
              <a:rect b="b" l="l" r="r" t="t"/>
              <a:pathLst>
                <a:path extrusionOk="0" h="259" w="311">
                  <a:moveTo>
                    <a:pt x="0" y="0"/>
                  </a:moveTo>
                  <a:lnTo>
                    <a:pt x="0" y="259"/>
                  </a:lnTo>
                  <a:lnTo>
                    <a:pt x="311" y="259"/>
                  </a:lnTo>
                  <a:cubicBezTo>
                    <a:pt x="259" y="83"/>
                    <a:pt x="135"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0" name="Google Shape;10440;p44"/>
            <p:cNvSpPr/>
            <p:nvPr/>
          </p:nvSpPr>
          <p:spPr>
            <a:xfrm>
              <a:off x="312550" y="1984525"/>
              <a:ext cx="7525" cy="13150"/>
            </a:xfrm>
            <a:custGeom>
              <a:rect b="b" l="l" r="r" t="t"/>
              <a:pathLst>
                <a:path extrusionOk="0" h="526" w="301">
                  <a:moveTo>
                    <a:pt x="52" y="1"/>
                  </a:moveTo>
                  <a:cubicBezTo>
                    <a:pt x="34" y="1"/>
                    <a:pt x="17" y="3"/>
                    <a:pt x="1" y="9"/>
                  </a:cubicBezTo>
                  <a:lnTo>
                    <a:pt x="42" y="526"/>
                  </a:lnTo>
                  <a:lnTo>
                    <a:pt x="83" y="526"/>
                  </a:lnTo>
                  <a:cubicBezTo>
                    <a:pt x="207" y="484"/>
                    <a:pt x="300" y="391"/>
                    <a:pt x="300" y="267"/>
                  </a:cubicBezTo>
                  <a:cubicBezTo>
                    <a:pt x="300" y="115"/>
                    <a:pt x="168" y="1"/>
                    <a:pt x="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44"/>
            <p:cNvSpPr/>
            <p:nvPr/>
          </p:nvSpPr>
          <p:spPr>
            <a:xfrm>
              <a:off x="380275" y="2048325"/>
              <a:ext cx="13975" cy="7525"/>
            </a:xfrm>
            <a:custGeom>
              <a:rect b="b" l="l" r="r" t="t"/>
              <a:pathLst>
                <a:path extrusionOk="0" h="301" w="559">
                  <a:moveTo>
                    <a:pt x="259" y="0"/>
                  </a:moveTo>
                  <a:cubicBezTo>
                    <a:pt x="83" y="0"/>
                    <a:pt x="0" y="124"/>
                    <a:pt x="0" y="300"/>
                  </a:cubicBezTo>
                  <a:lnTo>
                    <a:pt x="559" y="259"/>
                  </a:lnTo>
                  <a:cubicBezTo>
                    <a:pt x="559" y="166"/>
                    <a:pt x="517" y="83"/>
                    <a:pt x="435" y="42"/>
                  </a:cubicBezTo>
                  <a:cubicBezTo>
                    <a:pt x="393"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44"/>
            <p:cNvSpPr/>
            <p:nvPr/>
          </p:nvSpPr>
          <p:spPr>
            <a:xfrm>
              <a:off x="374850" y="1979100"/>
              <a:ext cx="13975" cy="14200"/>
            </a:xfrm>
            <a:custGeom>
              <a:rect b="b" l="l" r="r" t="t"/>
              <a:pathLst>
                <a:path extrusionOk="0" h="568" w="559">
                  <a:moveTo>
                    <a:pt x="325" y="1"/>
                  </a:moveTo>
                  <a:cubicBezTo>
                    <a:pt x="304" y="1"/>
                    <a:pt x="282" y="3"/>
                    <a:pt x="259" y="9"/>
                  </a:cubicBezTo>
                  <a:cubicBezTo>
                    <a:pt x="135" y="9"/>
                    <a:pt x="0" y="143"/>
                    <a:pt x="0" y="309"/>
                  </a:cubicBezTo>
                  <a:cubicBezTo>
                    <a:pt x="0" y="443"/>
                    <a:pt x="176" y="567"/>
                    <a:pt x="300" y="567"/>
                  </a:cubicBezTo>
                  <a:cubicBezTo>
                    <a:pt x="476" y="526"/>
                    <a:pt x="559" y="402"/>
                    <a:pt x="559" y="267"/>
                  </a:cubicBezTo>
                  <a:cubicBezTo>
                    <a:pt x="559"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44"/>
            <p:cNvSpPr/>
            <p:nvPr/>
          </p:nvSpPr>
          <p:spPr>
            <a:xfrm>
              <a:off x="337100" y="1947000"/>
              <a:ext cx="15275" cy="13975"/>
            </a:xfrm>
            <a:custGeom>
              <a:rect b="b" l="l" r="r" t="t"/>
              <a:pathLst>
                <a:path extrusionOk="0" h="559" w="611">
                  <a:moveTo>
                    <a:pt x="311" y="0"/>
                  </a:moveTo>
                  <a:cubicBezTo>
                    <a:pt x="135" y="0"/>
                    <a:pt x="1" y="135"/>
                    <a:pt x="53" y="300"/>
                  </a:cubicBezTo>
                  <a:cubicBezTo>
                    <a:pt x="53" y="435"/>
                    <a:pt x="177" y="559"/>
                    <a:pt x="352" y="559"/>
                  </a:cubicBezTo>
                  <a:cubicBezTo>
                    <a:pt x="476" y="559"/>
                    <a:pt x="611" y="435"/>
                    <a:pt x="569" y="259"/>
                  </a:cubicBezTo>
                  <a:cubicBezTo>
                    <a:pt x="569" y="83"/>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44"/>
            <p:cNvSpPr/>
            <p:nvPr/>
          </p:nvSpPr>
          <p:spPr>
            <a:xfrm>
              <a:off x="342525" y="2016000"/>
              <a:ext cx="15275" cy="14000"/>
            </a:xfrm>
            <a:custGeom>
              <a:rect b="b" l="l" r="r" t="t"/>
              <a:pathLst>
                <a:path extrusionOk="0" h="560" w="611">
                  <a:moveTo>
                    <a:pt x="259" y="1"/>
                  </a:moveTo>
                  <a:cubicBezTo>
                    <a:pt x="135" y="42"/>
                    <a:pt x="1" y="166"/>
                    <a:pt x="42" y="301"/>
                  </a:cubicBezTo>
                  <a:cubicBezTo>
                    <a:pt x="42" y="476"/>
                    <a:pt x="177" y="559"/>
                    <a:pt x="301" y="559"/>
                  </a:cubicBezTo>
                  <a:cubicBezTo>
                    <a:pt x="477" y="559"/>
                    <a:pt x="611"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44"/>
            <p:cNvSpPr/>
            <p:nvPr/>
          </p:nvSpPr>
          <p:spPr>
            <a:xfrm>
              <a:off x="412575" y="2010575"/>
              <a:ext cx="14000" cy="14200"/>
            </a:xfrm>
            <a:custGeom>
              <a:rect b="b" l="l" r="r" t="t"/>
              <a:pathLst>
                <a:path extrusionOk="0" h="568" w="560">
                  <a:moveTo>
                    <a:pt x="259" y="1"/>
                  </a:moveTo>
                  <a:cubicBezTo>
                    <a:pt x="84" y="42"/>
                    <a:pt x="1" y="176"/>
                    <a:pt x="1" y="301"/>
                  </a:cubicBezTo>
                  <a:cubicBezTo>
                    <a:pt x="1" y="453"/>
                    <a:pt x="102" y="567"/>
                    <a:pt x="238" y="567"/>
                  </a:cubicBezTo>
                  <a:cubicBezTo>
                    <a:pt x="258" y="567"/>
                    <a:pt x="279" y="564"/>
                    <a:pt x="301" y="559"/>
                  </a:cubicBezTo>
                  <a:cubicBezTo>
                    <a:pt x="435" y="559"/>
                    <a:pt x="559" y="435"/>
                    <a:pt x="559" y="259"/>
                  </a:cubicBezTo>
                  <a:cubicBezTo>
                    <a:pt x="518" y="125"/>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6" name="Google Shape;10446;p44"/>
            <p:cNvSpPr/>
            <p:nvPr/>
          </p:nvSpPr>
          <p:spPr>
            <a:xfrm>
              <a:off x="310225" y="1921150"/>
              <a:ext cx="4425" cy="7525"/>
            </a:xfrm>
            <a:custGeom>
              <a:rect b="b" l="l" r="r" t="t"/>
              <a:pathLst>
                <a:path extrusionOk="0" h="301" w="177">
                  <a:moveTo>
                    <a:pt x="176" y="0"/>
                  </a:moveTo>
                  <a:lnTo>
                    <a:pt x="1" y="42"/>
                  </a:lnTo>
                  <a:lnTo>
                    <a:pt x="1" y="300"/>
                  </a:lnTo>
                  <a:cubicBezTo>
                    <a:pt x="94" y="259"/>
                    <a:pt x="176" y="135"/>
                    <a:pt x="1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44"/>
            <p:cNvSpPr/>
            <p:nvPr/>
          </p:nvSpPr>
          <p:spPr>
            <a:xfrm>
              <a:off x="449275" y="2042900"/>
              <a:ext cx="7525" cy="7500"/>
            </a:xfrm>
            <a:custGeom>
              <a:rect b="b" l="l" r="r" t="t"/>
              <a:pathLst>
                <a:path extrusionOk="0" h="300" w="301">
                  <a:moveTo>
                    <a:pt x="218" y="0"/>
                  </a:moveTo>
                  <a:cubicBezTo>
                    <a:pt x="125" y="41"/>
                    <a:pt x="42" y="124"/>
                    <a:pt x="1" y="259"/>
                  </a:cubicBezTo>
                  <a:lnTo>
                    <a:pt x="1" y="300"/>
                  </a:lnTo>
                  <a:lnTo>
                    <a:pt x="301"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44"/>
            <p:cNvSpPr/>
            <p:nvPr/>
          </p:nvSpPr>
          <p:spPr>
            <a:xfrm>
              <a:off x="443850" y="1980350"/>
              <a:ext cx="7525" cy="7500"/>
            </a:xfrm>
            <a:custGeom>
              <a:rect b="b" l="l" r="r" t="t"/>
              <a:pathLst>
                <a:path extrusionOk="0" h="300" w="301">
                  <a:moveTo>
                    <a:pt x="42" y="0"/>
                  </a:moveTo>
                  <a:lnTo>
                    <a:pt x="1" y="41"/>
                  </a:lnTo>
                  <a:cubicBezTo>
                    <a:pt x="42" y="134"/>
                    <a:pt x="84" y="259"/>
                    <a:pt x="218" y="259"/>
                  </a:cubicBezTo>
                  <a:cubicBezTo>
                    <a:pt x="259" y="300"/>
                    <a:pt x="301" y="300"/>
                    <a:pt x="301" y="300"/>
                  </a:cubicBezTo>
                  <a:lnTo>
                    <a:pt x="301" y="217"/>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44"/>
            <p:cNvSpPr/>
            <p:nvPr/>
          </p:nvSpPr>
          <p:spPr>
            <a:xfrm>
              <a:off x="311250" y="2053750"/>
              <a:ext cx="6500" cy="7525"/>
            </a:xfrm>
            <a:custGeom>
              <a:rect b="b" l="l" r="r" t="t"/>
              <a:pathLst>
                <a:path extrusionOk="0" h="301" w="260">
                  <a:moveTo>
                    <a:pt x="177" y="0"/>
                  </a:moveTo>
                  <a:cubicBezTo>
                    <a:pt x="177" y="0"/>
                    <a:pt x="135" y="42"/>
                    <a:pt x="94" y="42"/>
                  </a:cubicBezTo>
                  <a:lnTo>
                    <a:pt x="53" y="83"/>
                  </a:lnTo>
                  <a:cubicBezTo>
                    <a:pt x="53" y="124"/>
                    <a:pt x="1" y="124"/>
                    <a:pt x="1" y="166"/>
                  </a:cubicBezTo>
                  <a:lnTo>
                    <a:pt x="1"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44"/>
            <p:cNvSpPr/>
            <p:nvPr/>
          </p:nvSpPr>
          <p:spPr>
            <a:xfrm>
              <a:off x="306100" y="1984725"/>
              <a:ext cx="7500" cy="13425"/>
            </a:xfrm>
            <a:custGeom>
              <a:rect b="b" l="l" r="r" t="t"/>
              <a:pathLst>
                <a:path extrusionOk="0" h="537" w="300">
                  <a:moveTo>
                    <a:pt x="259" y="1"/>
                  </a:moveTo>
                  <a:cubicBezTo>
                    <a:pt x="207" y="1"/>
                    <a:pt x="124" y="1"/>
                    <a:pt x="83" y="42"/>
                  </a:cubicBezTo>
                  <a:cubicBezTo>
                    <a:pt x="83" y="84"/>
                    <a:pt x="42" y="84"/>
                    <a:pt x="42" y="125"/>
                  </a:cubicBezTo>
                  <a:lnTo>
                    <a:pt x="0" y="342"/>
                  </a:lnTo>
                  <a:cubicBezTo>
                    <a:pt x="42" y="435"/>
                    <a:pt x="124" y="518"/>
                    <a:pt x="166" y="518"/>
                  </a:cubicBezTo>
                  <a:cubicBezTo>
                    <a:pt x="193" y="518"/>
                    <a:pt x="225" y="536"/>
                    <a:pt x="256" y="536"/>
                  </a:cubicBezTo>
                  <a:cubicBezTo>
                    <a:pt x="271" y="536"/>
                    <a:pt x="286" y="532"/>
                    <a:pt x="30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44"/>
            <p:cNvSpPr/>
            <p:nvPr/>
          </p:nvSpPr>
          <p:spPr>
            <a:xfrm>
              <a:off x="310225" y="1915725"/>
              <a:ext cx="4425" cy="6475"/>
            </a:xfrm>
            <a:custGeom>
              <a:rect b="b" l="l" r="r" t="t"/>
              <a:pathLst>
                <a:path extrusionOk="0" h="259" w="177">
                  <a:moveTo>
                    <a:pt x="1" y="0"/>
                  </a:moveTo>
                  <a:lnTo>
                    <a:pt x="1" y="259"/>
                  </a:lnTo>
                  <a:lnTo>
                    <a:pt x="176" y="217"/>
                  </a:lnTo>
                  <a:cubicBezTo>
                    <a:pt x="176" y="135"/>
                    <a:pt x="94" y="42"/>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52" name="Google Shape;10452;p44"/>
          <p:cNvSpPr/>
          <p:nvPr/>
        </p:nvSpPr>
        <p:spPr>
          <a:xfrm flipH="1">
            <a:off x="8503044" y="1814392"/>
            <a:ext cx="325924" cy="328102"/>
          </a:xfrm>
          <a:custGeom>
            <a:rect b="b" l="l" r="r" t="t"/>
            <a:pathLst>
              <a:path extrusionOk="0" h="4519" w="4489">
                <a:moveTo>
                  <a:pt x="2244" y="342"/>
                </a:moveTo>
                <a:cubicBezTo>
                  <a:pt x="2761" y="342"/>
                  <a:pt x="3237" y="559"/>
                  <a:pt x="3578" y="900"/>
                </a:cubicBezTo>
                <a:cubicBezTo>
                  <a:pt x="3919" y="1252"/>
                  <a:pt x="4137" y="1727"/>
                  <a:pt x="4137" y="2244"/>
                </a:cubicBezTo>
                <a:cubicBezTo>
                  <a:pt x="4137" y="2761"/>
                  <a:pt x="3919" y="3278"/>
                  <a:pt x="3578" y="3619"/>
                </a:cubicBezTo>
                <a:cubicBezTo>
                  <a:pt x="3237" y="3960"/>
                  <a:pt x="2761" y="4178"/>
                  <a:pt x="2244" y="4178"/>
                </a:cubicBezTo>
                <a:cubicBezTo>
                  <a:pt x="1728" y="4178"/>
                  <a:pt x="1252" y="3960"/>
                  <a:pt x="911" y="3619"/>
                </a:cubicBezTo>
                <a:cubicBezTo>
                  <a:pt x="559" y="3278"/>
                  <a:pt x="352" y="2761"/>
                  <a:pt x="352" y="2244"/>
                </a:cubicBezTo>
                <a:cubicBezTo>
                  <a:pt x="352" y="1727"/>
                  <a:pt x="559" y="1252"/>
                  <a:pt x="911" y="900"/>
                </a:cubicBezTo>
                <a:cubicBezTo>
                  <a:pt x="1252" y="559"/>
                  <a:pt x="1728" y="342"/>
                  <a:pt x="2244" y="342"/>
                </a:cubicBezTo>
                <a:close/>
                <a:moveTo>
                  <a:pt x="2244" y="1"/>
                </a:moveTo>
                <a:cubicBezTo>
                  <a:pt x="993" y="1"/>
                  <a:pt x="1" y="993"/>
                  <a:pt x="1" y="2244"/>
                </a:cubicBezTo>
                <a:cubicBezTo>
                  <a:pt x="1" y="3485"/>
                  <a:pt x="993" y="4519"/>
                  <a:pt x="2244" y="4519"/>
                </a:cubicBezTo>
                <a:cubicBezTo>
                  <a:pt x="3496" y="4519"/>
                  <a:pt x="4488" y="3485"/>
                  <a:pt x="4488" y="2244"/>
                </a:cubicBezTo>
                <a:cubicBezTo>
                  <a:pt x="4488" y="993"/>
                  <a:pt x="3496" y="1"/>
                  <a:pt x="2244" y="1"/>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44"/>
          <p:cNvSpPr/>
          <p:nvPr/>
        </p:nvSpPr>
        <p:spPr>
          <a:xfrm flipH="1" rot="-609530">
            <a:off x="7689705" y="4820752"/>
            <a:ext cx="165967" cy="165694"/>
          </a:xfrm>
          <a:custGeom>
            <a:rect b="b" l="l" r="r" t="t"/>
            <a:pathLst>
              <a:path extrusionOk="0" h="15603" w="15633">
                <a:moveTo>
                  <a:pt x="7796" y="1"/>
                </a:moveTo>
                <a:cubicBezTo>
                  <a:pt x="3485" y="1"/>
                  <a:pt x="0" y="3495"/>
                  <a:pt x="0" y="7797"/>
                </a:cubicBezTo>
                <a:cubicBezTo>
                  <a:pt x="0" y="12108"/>
                  <a:pt x="3485" y="15602"/>
                  <a:pt x="7796" y="15602"/>
                </a:cubicBezTo>
                <a:cubicBezTo>
                  <a:pt x="12107" y="15602"/>
                  <a:pt x="15633" y="12108"/>
                  <a:pt x="15633" y="7797"/>
                </a:cubicBezTo>
                <a:cubicBezTo>
                  <a:pt x="15633" y="3495"/>
                  <a:pt x="12107" y="1"/>
                  <a:pt x="7796" y="1"/>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54" name="Google Shape;10454;p44"/>
          <p:cNvGrpSpPr/>
          <p:nvPr/>
        </p:nvGrpSpPr>
        <p:grpSpPr>
          <a:xfrm flipH="1">
            <a:off x="7443854" y="1601446"/>
            <a:ext cx="1855228" cy="1857930"/>
            <a:chOff x="4226125" y="3802600"/>
            <a:chExt cx="1046850" cy="1048375"/>
          </a:xfrm>
        </p:grpSpPr>
        <p:sp>
          <p:nvSpPr>
            <p:cNvPr id="10455" name="Google Shape;10455;p44"/>
            <p:cNvSpPr/>
            <p:nvPr/>
          </p:nvSpPr>
          <p:spPr>
            <a:xfrm>
              <a:off x="5256925" y="4319750"/>
              <a:ext cx="16050" cy="14250"/>
            </a:xfrm>
            <a:custGeom>
              <a:rect b="b" l="l" r="r" t="t"/>
              <a:pathLst>
                <a:path extrusionOk="0" h="570" w="642">
                  <a:moveTo>
                    <a:pt x="295" y="0"/>
                  </a:moveTo>
                  <a:cubicBezTo>
                    <a:pt x="189" y="0"/>
                    <a:pt x="102" y="71"/>
                    <a:pt x="42" y="168"/>
                  </a:cubicBezTo>
                  <a:cubicBezTo>
                    <a:pt x="1" y="344"/>
                    <a:pt x="84" y="468"/>
                    <a:pt x="218" y="550"/>
                  </a:cubicBezTo>
                  <a:cubicBezTo>
                    <a:pt x="249" y="563"/>
                    <a:pt x="282" y="570"/>
                    <a:pt x="317" y="570"/>
                  </a:cubicBezTo>
                  <a:cubicBezTo>
                    <a:pt x="421" y="570"/>
                    <a:pt x="528" y="510"/>
                    <a:pt x="559" y="385"/>
                  </a:cubicBezTo>
                  <a:cubicBezTo>
                    <a:pt x="642" y="251"/>
                    <a:pt x="559" y="85"/>
                    <a:pt x="425" y="33"/>
                  </a:cubicBezTo>
                  <a:cubicBezTo>
                    <a:pt x="379" y="11"/>
                    <a:pt x="336"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44"/>
            <p:cNvSpPr/>
            <p:nvPr/>
          </p:nvSpPr>
          <p:spPr>
            <a:xfrm>
              <a:off x="5219200" y="4338925"/>
              <a:ext cx="7525" cy="9850"/>
            </a:xfrm>
            <a:custGeom>
              <a:rect b="b" l="l" r="r" t="t"/>
              <a:pathLst>
                <a:path extrusionOk="0" h="394" w="301">
                  <a:moveTo>
                    <a:pt x="124" y="1"/>
                  </a:moveTo>
                  <a:lnTo>
                    <a:pt x="0" y="259"/>
                  </a:lnTo>
                  <a:lnTo>
                    <a:pt x="259" y="393"/>
                  </a:lnTo>
                  <a:cubicBezTo>
                    <a:pt x="259" y="352"/>
                    <a:pt x="300" y="300"/>
                    <a:pt x="300" y="259"/>
                  </a:cubicBezTo>
                  <a:cubicBezTo>
                    <a:pt x="300" y="176"/>
                    <a:pt x="217" y="4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44"/>
            <p:cNvSpPr/>
            <p:nvPr/>
          </p:nvSpPr>
          <p:spPr>
            <a:xfrm>
              <a:off x="5242975" y="4275350"/>
              <a:ext cx="10625" cy="13300"/>
            </a:xfrm>
            <a:custGeom>
              <a:rect b="b" l="l" r="r" t="t"/>
              <a:pathLst>
                <a:path extrusionOk="0" h="532" w="425">
                  <a:moveTo>
                    <a:pt x="207" y="0"/>
                  </a:moveTo>
                  <a:lnTo>
                    <a:pt x="1" y="517"/>
                  </a:lnTo>
                  <a:cubicBezTo>
                    <a:pt x="33" y="527"/>
                    <a:pt x="63" y="532"/>
                    <a:pt x="93" y="532"/>
                  </a:cubicBezTo>
                  <a:cubicBezTo>
                    <a:pt x="216" y="532"/>
                    <a:pt x="316" y="452"/>
                    <a:pt x="383" y="352"/>
                  </a:cubicBezTo>
                  <a:cubicBezTo>
                    <a:pt x="424" y="217"/>
                    <a:pt x="383" y="93"/>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44"/>
            <p:cNvSpPr/>
            <p:nvPr/>
          </p:nvSpPr>
          <p:spPr>
            <a:xfrm>
              <a:off x="5224625" y="4493600"/>
              <a:ext cx="13975" cy="10250"/>
            </a:xfrm>
            <a:custGeom>
              <a:rect b="b" l="l" r="r" t="t"/>
              <a:pathLst>
                <a:path extrusionOk="0" h="410" w="559">
                  <a:moveTo>
                    <a:pt x="243" y="1"/>
                  </a:moveTo>
                  <a:cubicBezTo>
                    <a:pt x="151" y="1"/>
                    <a:pt x="61" y="41"/>
                    <a:pt x="0" y="110"/>
                  </a:cubicBezTo>
                  <a:lnTo>
                    <a:pt x="0" y="193"/>
                  </a:lnTo>
                  <a:lnTo>
                    <a:pt x="517" y="410"/>
                  </a:lnTo>
                  <a:cubicBezTo>
                    <a:pt x="559" y="234"/>
                    <a:pt x="476" y="58"/>
                    <a:pt x="342" y="17"/>
                  </a:cubicBezTo>
                  <a:cubicBezTo>
                    <a:pt x="309" y="6"/>
                    <a:pt x="276" y="1"/>
                    <a:pt x="24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44"/>
            <p:cNvSpPr/>
            <p:nvPr/>
          </p:nvSpPr>
          <p:spPr>
            <a:xfrm>
              <a:off x="5249450" y="4429125"/>
              <a:ext cx="16050" cy="14150"/>
            </a:xfrm>
            <a:custGeom>
              <a:rect b="b" l="l" r="r" t="t"/>
              <a:pathLst>
                <a:path extrusionOk="0" h="566" w="642">
                  <a:moveTo>
                    <a:pt x="340" y="1"/>
                  </a:moveTo>
                  <a:cubicBezTo>
                    <a:pt x="213" y="1"/>
                    <a:pt x="110" y="76"/>
                    <a:pt x="41" y="187"/>
                  </a:cubicBezTo>
                  <a:cubicBezTo>
                    <a:pt x="0" y="311"/>
                    <a:pt x="83" y="487"/>
                    <a:pt x="207" y="528"/>
                  </a:cubicBezTo>
                  <a:cubicBezTo>
                    <a:pt x="245" y="555"/>
                    <a:pt x="286" y="566"/>
                    <a:pt x="327" y="566"/>
                  </a:cubicBezTo>
                  <a:cubicBezTo>
                    <a:pt x="430" y="566"/>
                    <a:pt x="529" y="493"/>
                    <a:pt x="558" y="404"/>
                  </a:cubicBezTo>
                  <a:cubicBezTo>
                    <a:pt x="641" y="270"/>
                    <a:pt x="558" y="104"/>
                    <a:pt x="424" y="11"/>
                  </a:cubicBezTo>
                  <a:cubicBezTo>
                    <a:pt x="395" y="4"/>
                    <a:pt x="367" y="1"/>
                    <a:pt x="34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44"/>
            <p:cNvSpPr/>
            <p:nvPr/>
          </p:nvSpPr>
          <p:spPr>
            <a:xfrm>
              <a:off x="5204200" y="4448400"/>
              <a:ext cx="15025" cy="13700"/>
            </a:xfrm>
            <a:custGeom>
              <a:rect b="b" l="l" r="r" t="t"/>
              <a:pathLst>
                <a:path extrusionOk="0" h="548" w="601">
                  <a:moveTo>
                    <a:pt x="314" y="1"/>
                  </a:moveTo>
                  <a:cubicBezTo>
                    <a:pt x="199" y="1"/>
                    <a:pt x="106" y="57"/>
                    <a:pt x="42" y="191"/>
                  </a:cubicBezTo>
                  <a:cubicBezTo>
                    <a:pt x="1" y="315"/>
                    <a:pt x="42" y="491"/>
                    <a:pt x="207" y="533"/>
                  </a:cubicBezTo>
                  <a:cubicBezTo>
                    <a:pt x="239" y="542"/>
                    <a:pt x="273" y="548"/>
                    <a:pt x="307" y="548"/>
                  </a:cubicBezTo>
                  <a:cubicBezTo>
                    <a:pt x="417" y="548"/>
                    <a:pt x="527" y="494"/>
                    <a:pt x="559" y="367"/>
                  </a:cubicBezTo>
                  <a:cubicBezTo>
                    <a:pt x="600" y="233"/>
                    <a:pt x="559" y="57"/>
                    <a:pt x="425" y="16"/>
                  </a:cubicBezTo>
                  <a:cubicBezTo>
                    <a:pt x="386"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44"/>
            <p:cNvSpPr/>
            <p:nvPr/>
          </p:nvSpPr>
          <p:spPr>
            <a:xfrm>
              <a:off x="5230050" y="4383900"/>
              <a:ext cx="16050" cy="14150"/>
            </a:xfrm>
            <a:custGeom>
              <a:rect b="b" l="l" r="r" t="t"/>
              <a:pathLst>
                <a:path extrusionOk="0" h="566" w="642">
                  <a:moveTo>
                    <a:pt x="355" y="0"/>
                  </a:moveTo>
                  <a:cubicBezTo>
                    <a:pt x="243" y="0"/>
                    <a:pt x="117" y="76"/>
                    <a:pt x="83" y="187"/>
                  </a:cubicBezTo>
                  <a:cubicBezTo>
                    <a:pt x="1" y="311"/>
                    <a:pt x="83" y="486"/>
                    <a:pt x="207" y="528"/>
                  </a:cubicBezTo>
                  <a:cubicBezTo>
                    <a:pt x="257" y="554"/>
                    <a:pt x="304" y="566"/>
                    <a:pt x="347" y="566"/>
                  </a:cubicBezTo>
                  <a:cubicBezTo>
                    <a:pt x="455" y="566"/>
                    <a:pt x="541" y="493"/>
                    <a:pt x="600" y="404"/>
                  </a:cubicBezTo>
                  <a:cubicBezTo>
                    <a:pt x="642" y="269"/>
                    <a:pt x="559" y="104"/>
                    <a:pt x="425" y="11"/>
                  </a:cubicBezTo>
                  <a:cubicBezTo>
                    <a:pt x="403" y="4"/>
                    <a:pt x="379" y="0"/>
                    <a:pt x="35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44"/>
            <p:cNvSpPr/>
            <p:nvPr/>
          </p:nvSpPr>
          <p:spPr>
            <a:xfrm>
              <a:off x="5166475" y="4468175"/>
              <a:ext cx="7525" cy="8800"/>
            </a:xfrm>
            <a:custGeom>
              <a:rect b="b" l="l" r="r" t="t"/>
              <a:pathLst>
                <a:path extrusionOk="0" h="352" w="301">
                  <a:moveTo>
                    <a:pt x="124" y="0"/>
                  </a:moveTo>
                  <a:lnTo>
                    <a:pt x="0" y="259"/>
                  </a:lnTo>
                  <a:lnTo>
                    <a:pt x="259" y="352"/>
                  </a:lnTo>
                  <a:cubicBezTo>
                    <a:pt x="259" y="300"/>
                    <a:pt x="300" y="259"/>
                    <a:pt x="300" y="217"/>
                  </a:cubicBezTo>
                  <a:cubicBezTo>
                    <a:pt x="300" y="134"/>
                    <a:pt x="217" y="41"/>
                    <a:pt x="1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3" name="Google Shape;10463;p44"/>
            <p:cNvSpPr/>
            <p:nvPr/>
          </p:nvSpPr>
          <p:spPr>
            <a:xfrm>
              <a:off x="5190000" y="4403550"/>
              <a:ext cx="10875" cy="13350"/>
            </a:xfrm>
            <a:custGeom>
              <a:rect b="b" l="l" r="r" t="t"/>
              <a:pathLst>
                <a:path extrusionOk="0" h="534" w="435">
                  <a:moveTo>
                    <a:pt x="217" y="0"/>
                  </a:moveTo>
                  <a:lnTo>
                    <a:pt x="0" y="517"/>
                  </a:lnTo>
                  <a:lnTo>
                    <a:pt x="52" y="517"/>
                  </a:lnTo>
                  <a:cubicBezTo>
                    <a:pt x="85" y="528"/>
                    <a:pt x="115" y="533"/>
                    <a:pt x="143" y="533"/>
                  </a:cubicBezTo>
                  <a:cubicBezTo>
                    <a:pt x="218" y="533"/>
                    <a:pt x="272" y="495"/>
                    <a:pt x="310" y="435"/>
                  </a:cubicBezTo>
                  <a:lnTo>
                    <a:pt x="352" y="435"/>
                  </a:lnTo>
                  <a:cubicBezTo>
                    <a:pt x="352" y="393"/>
                    <a:pt x="352" y="393"/>
                    <a:pt x="393" y="352"/>
                  </a:cubicBezTo>
                  <a:cubicBezTo>
                    <a:pt x="434" y="217"/>
                    <a:pt x="352" y="42"/>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4" name="Google Shape;10464;p44"/>
            <p:cNvSpPr/>
            <p:nvPr/>
          </p:nvSpPr>
          <p:spPr>
            <a:xfrm>
              <a:off x="5217125" y="4345400"/>
              <a:ext cx="8550" cy="7500"/>
            </a:xfrm>
            <a:custGeom>
              <a:rect b="b" l="l" r="r" t="t"/>
              <a:pathLst>
                <a:path extrusionOk="0" h="300" w="342">
                  <a:moveTo>
                    <a:pt x="83" y="0"/>
                  </a:moveTo>
                  <a:lnTo>
                    <a:pt x="1" y="259"/>
                  </a:lnTo>
                  <a:lnTo>
                    <a:pt x="42" y="300"/>
                  </a:lnTo>
                  <a:cubicBezTo>
                    <a:pt x="83" y="300"/>
                    <a:pt x="166" y="300"/>
                    <a:pt x="207" y="259"/>
                  </a:cubicBezTo>
                  <a:cubicBezTo>
                    <a:pt x="259" y="259"/>
                    <a:pt x="300" y="176"/>
                    <a:pt x="342" y="134"/>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5" name="Google Shape;10465;p44"/>
            <p:cNvSpPr/>
            <p:nvPr/>
          </p:nvSpPr>
          <p:spPr>
            <a:xfrm>
              <a:off x="5171900" y="4622225"/>
              <a:ext cx="12950" cy="8550"/>
            </a:xfrm>
            <a:custGeom>
              <a:rect b="b" l="l" r="r" t="t"/>
              <a:pathLst>
                <a:path extrusionOk="0" h="342" w="518">
                  <a:moveTo>
                    <a:pt x="124" y="0"/>
                  </a:moveTo>
                  <a:lnTo>
                    <a:pt x="83" y="41"/>
                  </a:lnTo>
                  <a:cubicBezTo>
                    <a:pt x="42" y="41"/>
                    <a:pt x="42" y="83"/>
                    <a:pt x="0" y="135"/>
                  </a:cubicBezTo>
                  <a:lnTo>
                    <a:pt x="0" y="176"/>
                  </a:lnTo>
                  <a:lnTo>
                    <a:pt x="424" y="341"/>
                  </a:lnTo>
                  <a:cubicBezTo>
                    <a:pt x="424" y="300"/>
                    <a:pt x="466" y="259"/>
                    <a:pt x="517" y="217"/>
                  </a:cubicBezTo>
                  <a:cubicBezTo>
                    <a:pt x="517" y="135"/>
                    <a:pt x="466" y="83"/>
                    <a:pt x="383" y="41"/>
                  </a:cubicBez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44"/>
            <p:cNvSpPr/>
            <p:nvPr/>
          </p:nvSpPr>
          <p:spPr>
            <a:xfrm>
              <a:off x="5196450" y="4557800"/>
              <a:ext cx="15275" cy="14050"/>
            </a:xfrm>
            <a:custGeom>
              <a:rect b="b" l="l" r="r" t="t"/>
              <a:pathLst>
                <a:path extrusionOk="0" h="562" w="611">
                  <a:moveTo>
                    <a:pt x="301" y="1"/>
                  </a:moveTo>
                  <a:cubicBezTo>
                    <a:pt x="194" y="1"/>
                    <a:pt x="112" y="71"/>
                    <a:pt x="52" y="168"/>
                  </a:cubicBezTo>
                  <a:cubicBezTo>
                    <a:pt x="1" y="334"/>
                    <a:pt x="52" y="468"/>
                    <a:pt x="218" y="551"/>
                  </a:cubicBezTo>
                  <a:cubicBezTo>
                    <a:pt x="241" y="558"/>
                    <a:pt x="266" y="561"/>
                    <a:pt x="291" y="561"/>
                  </a:cubicBezTo>
                  <a:cubicBezTo>
                    <a:pt x="407" y="561"/>
                    <a:pt x="527" y="487"/>
                    <a:pt x="569" y="385"/>
                  </a:cubicBezTo>
                  <a:cubicBezTo>
                    <a:pt x="611" y="251"/>
                    <a:pt x="569" y="75"/>
                    <a:pt x="435" y="34"/>
                  </a:cubicBezTo>
                  <a:cubicBezTo>
                    <a:pt x="386" y="11"/>
                    <a:pt x="342"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7" name="Google Shape;10467;p44"/>
            <p:cNvSpPr/>
            <p:nvPr/>
          </p:nvSpPr>
          <p:spPr>
            <a:xfrm>
              <a:off x="5151225" y="4576625"/>
              <a:ext cx="15275" cy="14150"/>
            </a:xfrm>
            <a:custGeom>
              <a:rect b="b" l="l" r="r" t="t"/>
              <a:pathLst>
                <a:path extrusionOk="0" h="566" w="611">
                  <a:moveTo>
                    <a:pt x="315" y="0"/>
                  </a:moveTo>
                  <a:cubicBezTo>
                    <a:pt x="188" y="0"/>
                    <a:pt x="84" y="56"/>
                    <a:pt x="52" y="191"/>
                  </a:cubicBezTo>
                  <a:cubicBezTo>
                    <a:pt x="0" y="315"/>
                    <a:pt x="52" y="490"/>
                    <a:pt x="217" y="532"/>
                  </a:cubicBezTo>
                  <a:cubicBezTo>
                    <a:pt x="255" y="555"/>
                    <a:pt x="295" y="565"/>
                    <a:pt x="334" y="565"/>
                  </a:cubicBezTo>
                  <a:cubicBezTo>
                    <a:pt x="435" y="565"/>
                    <a:pt x="532" y="497"/>
                    <a:pt x="569" y="408"/>
                  </a:cubicBezTo>
                  <a:cubicBezTo>
                    <a:pt x="610" y="232"/>
                    <a:pt x="569" y="98"/>
                    <a:pt x="434" y="15"/>
                  </a:cubicBezTo>
                  <a:cubicBezTo>
                    <a:pt x="393" y="5"/>
                    <a:pt x="353" y="0"/>
                    <a:pt x="31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44"/>
            <p:cNvSpPr/>
            <p:nvPr/>
          </p:nvSpPr>
          <p:spPr>
            <a:xfrm>
              <a:off x="5177075" y="4512575"/>
              <a:ext cx="16300" cy="14050"/>
            </a:xfrm>
            <a:custGeom>
              <a:rect b="b" l="l" r="r" t="t"/>
              <a:pathLst>
                <a:path extrusionOk="0" h="562" w="652">
                  <a:moveTo>
                    <a:pt x="324" y="0"/>
                  </a:moveTo>
                  <a:cubicBezTo>
                    <a:pt x="223" y="0"/>
                    <a:pt x="123" y="71"/>
                    <a:pt x="93" y="168"/>
                  </a:cubicBezTo>
                  <a:cubicBezTo>
                    <a:pt x="0" y="292"/>
                    <a:pt x="93" y="468"/>
                    <a:pt x="217" y="550"/>
                  </a:cubicBezTo>
                  <a:cubicBezTo>
                    <a:pt x="241" y="558"/>
                    <a:pt x="266" y="561"/>
                    <a:pt x="291" y="561"/>
                  </a:cubicBezTo>
                  <a:cubicBezTo>
                    <a:pt x="408" y="561"/>
                    <a:pt x="534" y="487"/>
                    <a:pt x="610" y="385"/>
                  </a:cubicBezTo>
                  <a:cubicBezTo>
                    <a:pt x="651" y="251"/>
                    <a:pt x="569" y="75"/>
                    <a:pt x="434" y="33"/>
                  </a:cubicBezTo>
                  <a:cubicBezTo>
                    <a:pt x="400" y="11"/>
                    <a:pt x="362" y="0"/>
                    <a:pt x="3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44"/>
            <p:cNvSpPr/>
            <p:nvPr/>
          </p:nvSpPr>
          <p:spPr>
            <a:xfrm>
              <a:off x="5113750" y="4596375"/>
              <a:ext cx="6475" cy="8550"/>
            </a:xfrm>
            <a:custGeom>
              <a:rect b="b" l="l" r="r" t="t"/>
              <a:pathLst>
                <a:path extrusionOk="0" h="342" w="259">
                  <a:moveTo>
                    <a:pt x="83" y="0"/>
                  </a:moveTo>
                  <a:lnTo>
                    <a:pt x="0" y="259"/>
                  </a:lnTo>
                  <a:lnTo>
                    <a:pt x="259" y="341"/>
                  </a:lnTo>
                  <a:lnTo>
                    <a:pt x="259" y="259"/>
                  </a:lnTo>
                  <a:cubicBezTo>
                    <a:pt x="259" y="135"/>
                    <a:pt x="207"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0" name="Google Shape;10470;p44"/>
            <p:cNvSpPr/>
            <p:nvPr/>
          </p:nvSpPr>
          <p:spPr>
            <a:xfrm>
              <a:off x="5137250" y="4531750"/>
              <a:ext cx="10900" cy="13325"/>
            </a:xfrm>
            <a:custGeom>
              <a:rect b="b" l="l" r="r" t="t"/>
              <a:pathLst>
                <a:path extrusionOk="0" h="533" w="436">
                  <a:moveTo>
                    <a:pt x="218" y="0"/>
                  </a:moveTo>
                  <a:lnTo>
                    <a:pt x="1" y="517"/>
                  </a:lnTo>
                  <a:cubicBezTo>
                    <a:pt x="35" y="528"/>
                    <a:pt x="70" y="533"/>
                    <a:pt x="106" y="533"/>
                  </a:cubicBezTo>
                  <a:cubicBezTo>
                    <a:pt x="214" y="533"/>
                    <a:pt x="324" y="486"/>
                    <a:pt x="394" y="393"/>
                  </a:cubicBezTo>
                  <a:cubicBezTo>
                    <a:pt x="435" y="218"/>
                    <a:pt x="352"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1" name="Google Shape;10471;p44"/>
            <p:cNvSpPr/>
            <p:nvPr/>
          </p:nvSpPr>
          <p:spPr>
            <a:xfrm>
              <a:off x="5223600" y="4498400"/>
              <a:ext cx="13975" cy="9000"/>
            </a:xfrm>
            <a:custGeom>
              <a:rect b="b" l="l" r="r" t="t"/>
              <a:pathLst>
                <a:path extrusionOk="0" h="360" w="559">
                  <a:moveTo>
                    <a:pt x="41" y="1"/>
                  </a:moveTo>
                  <a:cubicBezTo>
                    <a:pt x="0" y="1"/>
                    <a:pt x="0" y="42"/>
                    <a:pt x="0" y="83"/>
                  </a:cubicBezTo>
                  <a:cubicBezTo>
                    <a:pt x="0" y="125"/>
                    <a:pt x="0" y="176"/>
                    <a:pt x="41" y="218"/>
                  </a:cubicBezTo>
                  <a:lnTo>
                    <a:pt x="41" y="259"/>
                  </a:lnTo>
                  <a:cubicBezTo>
                    <a:pt x="83" y="301"/>
                    <a:pt x="124" y="342"/>
                    <a:pt x="166" y="342"/>
                  </a:cubicBezTo>
                  <a:cubicBezTo>
                    <a:pt x="205" y="354"/>
                    <a:pt x="240" y="359"/>
                    <a:pt x="272" y="359"/>
                  </a:cubicBezTo>
                  <a:cubicBezTo>
                    <a:pt x="348" y="359"/>
                    <a:pt x="407" y="330"/>
                    <a:pt x="465" y="301"/>
                  </a:cubicBezTo>
                  <a:cubicBezTo>
                    <a:pt x="517" y="259"/>
                    <a:pt x="517" y="218"/>
                    <a:pt x="558" y="218"/>
                  </a:cubicBez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2" name="Google Shape;10472;p44"/>
            <p:cNvSpPr/>
            <p:nvPr/>
          </p:nvSpPr>
          <p:spPr>
            <a:xfrm>
              <a:off x="5164150" y="4474625"/>
              <a:ext cx="8800" cy="6475"/>
            </a:xfrm>
            <a:custGeom>
              <a:rect b="b" l="l" r="r" t="t"/>
              <a:pathLst>
                <a:path extrusionOk="0" h="259" w="352">
                  <a:moveTo>
                    <a:pt x="93" y="1"/>
                  </a:moveTo>
                  <a:lnTo>
                    <a:pt x="0" y="218"/>
                  </a:lnTo>
                  <a:cubicBezTo>
                    <a:pt x="0" y="259"/>
                    <a:pt x="0" y="259"/>
                    <a:pt x="52" y="259"/>
                  </a:cubicBezTo>
                  <a:lnTo>
                    <a:pt x="135" y="259"/>
                  </a:lnTo>
                  <a:cubicBezTo>
                    <a:pt x="176" y="259"/>
                    <a:pt x="176" y="259"/>
                    <a:pt x="217" y="218"/>
                  </a:cubicBezTo>
                  <a:cubicBezTo>
                    <a:pt x="259" y="218"/>
                    <a:pt x="310" y="176"/>
                    <a:pt x="310" y="135"/>
                  </a:cubicBezTo>
                  <a:cubicBezTo>
                    <a:pt x="352" y="135"/>
                    <a:pt x="352" y="94"/>
                    <a:pt x="352" y="94"/>
                  </a:cubicBezTo>
                  <a:lnTo>
                    <a:pt x="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44"/>
            <p:cNvSpPr/>
            <p:nvPr/>
          </p:nvSpPr>
          <p:spPr>
            <a:xfrm>
              <a:off x="5098500" y="4704925"/>
              <a:ext cx="13975" cy="14250"/>
            </a:xfrm>
            <a:custGeom>
              <a:rect b="b" l="l" r="r" t="t"/>
              <a:pathLst>
                <a:path extrusionOk="0" h="570" w="559">
                  <a:moveTo>
                    <a:pt x="320" y="0"/>
                  </a:moveTo>
                  <a:cubicBezTo>
                    <a:pt x="204" y="0"/>
                    <a:pt x="84" y="76"/>
                    <a:pt x="41" y="187"/>
                  </a:cubicBezTo>
                  <a:cubicBezTo>
                    <a:pt x="0" y="311"/>
                    <a:pt x="41" y="487"/>
                    <a:pt x="217" y="528"/>
                  </a:cubicBezTo>
                  <a:cubicBezTo>
                    <a:pt x="217" y="569"/>
                    <a:pt x="217" y="569"/>
                    <a:pt x="259" y="569"/>
                  </a:cubicBezTo>
                  <a:cubicBezTo>
                    <a:pt x="352" y="445"/>
                    <a:pt x="476" y="352"/>
                    <a:pt x="558" y="269"/>
                  </a:cubicBezTo>
                  <a:cubicBezTo>
                    <a:pt x="558" y="135"/>
                    <a:pt x="517" y="52"/>
                    <a:pt x="393" y="11"/>
                  </a:cubicBezTo>
                  <a:cubicBezTo>
                    <a:pt x="369" y="4"/>
                    <a:pt x="345"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44"/>
            <p:cNvSpPr/>
            <p:nvPr/>
          </p:nvSpPr>
          <p:spPr>
            <a:xfrm>
              <a:off x="5124325" y="4640775"/>
              <a:ext cx="16325" cy="14150"/>
            </a:xfrm>
            <a:custGeom>
              <a:rect b="b" l="l" r="r" t="t"/>
              <a:pathLst>
                <a:path extrusionOk="0" h="566" w="653">
                  <a:moveTo>
                    <a:pt x="320" y="0"/>
                  </a:moveTo>
                  <a:cubicBezTo>
                    <a:pt x="219" y="0"/>
                    <a:pt x="124" y="71"/>
                    <a:pt x="94" y="168"/>
                  </a:cubicBezTo>
                  <a:cubicBezTo>
                    <a:pt x="1" y="333"/>
                    <a:pt x="94" y="468"/>
                    <a:pt x="218" y="550"/>
                  </a:cubicBezTo>
                  <a:cubicBezTo>
                    <a:pt x="249" y="560"/>
                    <a:pt x="282" y="565"/>
                    <a:pt x="316" y="565"/>
                  </a:cubicBezTo>
                  <a:cubicBezTo>
                    <a:pt x="426" y="565"/>
                    <a:pt x="540" y="510"/>
                    <a:pt x="611" y="375"/>
                  </a:cubicBezTo>
                  <a:cubicBezTo>
                    <a:pt x="652" y="251"/>
                    <a:pt x="559" y="75"/>
                    <a:pt x="435" y="34"/>
                  </a:cubicBezTo>
                  <a:cubicBezTo>
                    <a:pt x="398" y="11"/>
                    <a:pt x="359"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5" name="Google Shape;10475;p44"/>
            <p:cNvSpPr/>
            <p:nvPr/>
          </p:nvSpPr>
          <p:spPr>
            <a:xfrm>
              <a:off x="5060750" y="4724575"/>
              <a:ext cx="6500" cy="8550"/>
            </a:xfrm>
            <a:custGeom>
              <a:rect b="b" l="l" r="r" t="t"/>
              <a:pathLst>
                <a:path extrusionOk="0" h="342" w="260">
                  <a:moveTo>
                    <a:pt x="94" y="0"/>
                  </a:moveTo>
                  <a:lnTo>
                    <a:pt x="1" y="259"/>
                  </a:lnTo>
                  <a:lnTo>
                    <a:pt x="259" y="342"/>
                  </a:lnTo>
                  <a:lnTo>
                    <a:pt x="259" y="259"/>
                  </a:lnTo>
                  <a:lnTo>
                    <a:pt x="259" y="124"/>
                  </a:lnTo>
                  <a:lnTo>
                    <a:pt x="218" y="83"/>
                  </a:lnTo>
                  <a:lnTo>
                    <a:pt x="176" y="42"/>
                  </a:lnTo>
                  <a:cubicBezTo>
                    <a:pt x="135" y="0"/>
                    <a:pt x="135" y="0"/>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44"/>
            <p:cNvSpPr/>
            <p:nvPr/>
          </p:nvSpPr>
          <p:spPr>
            <a:xfrm>
              <a:off x="5084525" y="4659950"/>
              <a:ext cx="10875" cy="13775"/>
            </a:xfrm>
            <a:custGeom>
              <a:rect b="b" l="l" r="r" t="t"/>
              <a:pathLst>
                <a:path extrusionOk="0" h="551" w="435">
                  <a:moveTo>
                    <a:pt x="218" y="1"/>
                  </a:moveTo>
                  <a:lnTo>
                    <a:pt x="1" y="518"/>
                  </a:lnTo>
                  <a:cubicBezTo>
                    <a:pt x="38" y="540"/>
                    <a:pt x="77" y="551"/>
                    <a:pt x="116" y="551"/>
                  </a:cubicBezTo>
                  <a:cubicBezTo>
                    <a:pt x="217" y="551"/>
                    <a:pt x="312" y="480"/>
                    <a:pt x="342" y="383"/>
                  </a:cubicBezTo>
                  <a:cubicBezTo>
                    <a:pt x="435" y="259"/>
                    <a:pt x="342" y="83"/>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44"/>
            <p:cNvSpPr/>
            <p:nvPr/>
          </p:nvSpPr>
          <p:spPr>
            <a:xfrm>
              <a:off x="5170600" y="4626600"/>
              <a:ext cx="11925" cy="9600"/>
            </a:xfrm>
            <a:custGeom>
              <a:rect b="b" l="l" r="r" t="t"/>
              <a:pathLst>
                <a:path extrusionOk="0" h="384" w="477">
                  <a:moveTo>
                    <a:pt x="52" y="1"/>
                  </a:moveTo>
                  <a:cubicBezTo>
                    <a:pt x="1" y="42"/>
                    <a:pt x="1" y="84"/>
                    <a:pt x="1" y="84"/>
                  </a:cubicBezTo>
                  <a:cubicBezTo>
                    <a:pt x="1" y="218"/>
                    <a:pt x="94" y="301"/>
                    <a:pt x="176" y="342"/>
                  </a:cubicBezTo>
                  <a:cubicBezTo>
                    <a:pt x="218" y="383"/>
                    <a:pt x="259" y="383"/>
                    <a:pt x="311" y="383"/>
                  </a:cubicBezTo>
                  <a:cubicBezTo>
                    <a:pt x="352" y="301"/>
                    <a:pt x="435" y="259"/>
                    <a:pt x="476" y="166"/>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44"/>
            <p:cNvSpPr/>
            <p:nvPr/>
          </p:nvSpPr>
          <p:spPr>
            <a:xfrm>
              <a:off x="5111425" y="4602825"/>
              <a:ext cx="8800" cy="6500"/>
            </a:xfrm>
            <a:custGeom>
              <a:rect b="b" l="l" r="r" t="t"/>
              <a:pathLst>
                <a:path extrusionOk="0" h="260" w="352">
                  <a:moveTo>
                    <a:pt x="93" y="1"/>
                  </a:moveTo>
                  <a:lnTo>
                    <a:pt x="0" y="259"/>
                  </a:lnTo>
                  <a:lnTo>
                    <a:pt x="176" y="259"/>
                  </a:lnTo>
                  <a:cubicBezTo>
                    <a:pt x="217" y="218"/>
                    <a:pt x="258" y="218"/>
                    <a:pt x="300" y="176"/>
                  </a:cubicBezTo>
                  <a:cubicBezTo>
                    <a:pt x="300" y="176"/>
                    <a:pt x="352" y="135"/>
                    <a:pt x="352" y="83"/>
                  </a:cubicBezTo>
                  <a:lnTo>
                    <a:pt x="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44"/>
            <p:cNvSpPr/>
            <p:nvPr/>
          </p:nvSpPr>
          <p:spPr>
            <a:xfrm>
              <a:off x="5057650" y="4731025"/>
              <a:ext cx="9600" cy="6500"/>
            </a:xfrm>
            <a:custGeom>
              <a:rect b="b" l="l" r="r" t="t"/>
              <a:pathLst>
                <a:path extrusionOk="0" h="260" w="384">
                  <a:moveTo>
                    <a:pt x="125" y="1"/>
                  </a:moveTo>
                  <a:lnTo>
                    <a:pt x="0" y="259"/>
                  </a:lnTo>
                  <a:lnTo>
                    <a:pt x="176" y="259"/>
                  </a:lnTo>
                  <a:cubicBezTo>
                    <a:pt x="259" y="259"/>
                    <a:pt x="342" y="177"/>
                    <a:pt x="383" y="84"/>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44"/>
            <p:cNvSpPr/>
            <p:nvPr/>
          </p:nvSpPr>
          <p:spPr>
            <a:xfrm>
              <a:off x="5201875" y="4183800"/>
              <a:ext cx="12950" cy="9900"/>
            </a:xfrm>
            <a:custGeom>
              <a:rect b="b" l="l" r="r" t="t"/>
              <a:pathLst>
                <a:path extrusionOk="0" h="396" w="518">
                  <a:moveTo>
                    <a:pt x="216" y="1"/>
                  </a:moveTo>
                  <a:cubicBezTo>
                    <a:pt x="135" y="1"/>
                    <a:pt x="61" y="49"/>
                    <a:pt x="1" y="137"/>
                  </a:cubicBezTo>
                  <a:lnTo>
                    <a:pt x="1" y="178"/>
                  </a:lnTo>
                  <a:lnTo>
                    <a:pt x="518" y="395"/>
                  </a:lnTo>
                  <a:lnTo>
                    <a:pt x="518" y="219"/>
                  </a:lnTo>
                  <a:cubicBezTo>
                    <a:pt x="518" y="137"/>
                    <a:pt x="435" y="44"/>
                    <a:pt x="352" y="44"/>
                  </a:cubicBezTo>
                  <a:cubicBezTo>
                    <a:pt x="305" y="15"/>
                    <a:pt x="260" y="1"/>
                    <a:pt x="21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44"/>
            <p:cNvSpPr/>
            <p:nvPr/>
          </p:nvSpPr>
          <p:spPr>
            <a:xfrm>
              <a:off x="5226700" y="4120250"/>
              <a:ext cx="11900" cy="13500"/>
            </a:xfrm>
            <a:custGeom>
              <a:rect b="b" l="l" r="r" t="t"/>
              <a:pathLst>
                <a:path extrusionOk="0" h="540" w="476">
                  <a:moveTo>
                    <a:pt x="300" y="1"/>
                  </a:moveTo>
                  <a:cubicBezTo>
                    <a:pt x="176" y="1"/>
                    <a:pt x="83" y="52"/>
                    <a:pt x="42" y="135"/>
                  </a:cubicBezTo>
                  <a:cubicBezTo>
                    <a:pt x="0" y="311"/>
                    <a:pt x="42" y="476"/>
                    <a:pt x="217" y="518"/>
                  </a:cubicBezTo>
                  <a:cubicBezTo>
                    <a:pt x="242" y="533"/>
                    <a:pt x="271" y="539"/>
                    <a:pt x="302" y="539"/>
                  </a:cubicBezTo>
                  <a:cubicBezTo>
                    <a:pt x="372" y="539"/>
                    <a:pt x="447" y="505"/>
                    <a:pt x="476" y="476"/>
                  </a:cubicBezTo>
                  <a:cubicBezTo>
                    <a:pt x="434" y="311"/>
                    <a:pt x="341" y="135"/>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44"/>
            <p:cNvSpPr/>
            <p:nvPr/>
          </p:nvSpPr>
          <p:spPr>
            <a:xfrm>
              <a:off x="5181450" y="4138350"/>
              <a:ext cx="15025" cy="14150"/>
            </a:xfrm>
            <a:custGeom>
              <a:rect b="b" l="l" r="r" t="t"/>
              <a:pathLst>
                <a:path extrusionOk="0" h="566" w="601">
                  <a:moveTo>
                    <a:pt x="347" y="0"/>
                  </a:moveTo>
                  <a:cubicBezTo>
                    <a:pt x="217" y="0"/>
                    <a:pt x="119" y="76"/>
                    <a:pt x="42" y="187"/>
                  </a:cubicBezTo>
                  <a:cubicBezTo>
                    <a:pt x="1" y="311"/>
                    <a:pt x="42" y="486"/>
                    <a:pt x="218" y="528"/>
                  </a:cubicBezTo>
                  <a:cubicBezTo>
                    <a:pt x="253" y="554"/>
                    <a:pt x="292" y="566"/>
                    <a:pt x="332" y="566"/>
                  </a:cubicBezTo>
                  <a:cubicBezTo>
                    <a:pt x="431" y="566"/>
                    <a:pt x="530" y="493"/>
                    <a:pt x="559" y="404"/>
                  </a:cubicBezTo>
                  <a:cubicBezTo>
                    <a:pt x="601" y="269"/>
                    <a:pt x="559" y="104"/>
                    <a:pt x="435" y="11"/>
                  </a:cubicBezTo>
                  <a:cubicBezTo>
                    <a:pt x="404" y="4"/>
                    <a:pt x="375" y="0"/>
                    <a:pt x="34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44"/>
            <p:cNvSpPr/>
            <p:nvPr/>
          </p:nvSpPr>
          <p:spPr>
            <a:xfrm>
              <a:off x="5245050" y="4165500"/>
              <a:ext cx="10875" cy="13900"/>
            </a:xfrm>
            <a:custGeom>
              <a:rect b="b" l="l" r="r" t="t"/>
              <a:pathLst>
                <a:path extrusionOk="0" h="556" w="435">
                  <a:moveTo>
                    <a:pt x="259" y="0"/>
                  </a:moveTo>
                  <a:cubicBezTo>
                    <a:pt x="176" y="0"/>
                    <a:pt x="124" y="93"/>
                    <a:pt x="83" y="176"/>
                  </a:cubicBezTo>
                  <a:cubicBezTo>
                    <a:pt x="0" y="310"/>
                    <a:pt x="83" y="476"/>
                    <a:pt x="217" y="517"/>
                  </a:cubicBezTo>
                  <a:cubicBezTo>
                    <a:pt x="259" y="543"/>
                    <a:pt x="290" y="556"/>
                    <a:pt x="322" y="556"/>
                  </a:cubicBezTo>
                  <a:cubicBezTo>
                    <a:pt x="354" y="556"/>
                    <a:pt x="388" y="543"/>
                    <a:pt x="435" y="517"/>
                  </a:cubicBezTo>
                  <a:cubicBezTo>
                    <a:pt x="341" y="352"/>
                    <a:pt x="300" y="176"/>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44"/>
            <p:cNvSpPr/>
            <p:nvPr/>
          </p:nvSpPr>
          <p:spPr>
            <a:xfrm>
              <a:off x="5207300" y="4075025"/>
              <a:ext cx="10900" cy="13525"/>
            </a:xfrm>
            <a:custGeom>
              <a:rect b="b" l="l" r="r" t="t"/>
              <a:pathLst>
                <a:path extrusionOk="0" h="541" w="436">
                  <a:moveTo>
                    <a:pt x="177" y="0"/>
                  </a:moveTo>
                  <a:cubicBezTo>
                    <a:pt x="135" y="52"/>
                    <a:pt x="83" y="93"/>
                    <a:pt x="83" y="135"/>
                  </a:cubicBezTo>
                  <a:cubicBezTo>
                    <a:pt x="1" y="311"/>
                    <a:pt x="83" y="435"/>
                    <a:pt x="218" y="517"/>
                  </a:cubicBezTo>
                  <a:cubicBezTo>
                    <a:pt x="245" y="535"/>
                    <a:pt x="274" y="540"/>
                    <a:pt x="302" y="540"/>
                  </a:cubicBezTo>
                  <a:cubicBezTo>
                    <a:pt x="357" y="540"/>
                    <a:pt x="407" y="517"/>
                    <a:pt x="435" y="517"/>
                  </a:cubicBezTo>
                  <a:cubicBezTo>
                    <a:pt x="394" y="352"/>
                    <a:pt x="259" y="176"/>
                    <a:pt x="1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44"/>
            <p:cNvSpPr/>
            <p:nvPr/>
          </p:nvSpPr>
          <p:spPr>
            <a:xfrm>
              <a:off x="5143725" y="4158000"/>
              <a:ext cx="7525" cy="8800"/>
            </a:xfrm>
            <a:custGeom>
              <a:rect b="b" l="l" r="r" t="t"/>
              <a:pathLst>
                <a:path extrusionOk="0" h="352" w="301">
                  <a:moveTo>
                    <a:pt x="135" y="0"/>
                  </a:moveTo>
                  <a:lnTo>
                    <a:pt x="0" y="259"/>
                  </a:lnTo>
                  <a:lnTo>
                    <a:pt x="259" y="352"/>
                  </a:lnTo>
                  <a:lnTo>
                    <a:pt x="259" y="300"/>
                  </a:lnTo>
                  <a:cubicBezTo>
                    <a:pt x="300" y="176"/>
                    <a:pt x="218" y="42"/>
                    <a:pt x="1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44"/>
            <p:cNvSpPr/>
            <p:nvPr/>
          </p:nvSpPr>
          <p:spPr>
            <a:xfrm>
              <a:off x="5167500" y="4093375"/>
              <a:ext cx="10875" cy="13975"/>
            </a:xfrm>
            <a:custGeom>
              <a:rect b="b" l="l" r="r" t="t"/>
              <a:pathLst>
                <a:path extrusionOk="0" h="559" w="435">
                  <a:moveTo>
                    <a:pt x="218" y="0"/>
                  </a:moveTo>
                  <a:lnTo>
                    <a:pt x="1" y="517"/>
                  </a:lnTo>
                  <a:lnTo>
                    <a:pt x="42" y="559"/>
                  </a:lnTo>
                  <a:cubicBezTo>
                    <a:pt x="176" y="559"/>
                    <a:pt x="300" y="517"/>
                    <a:pt x="383" y="393"/>
                  </a:cubicBezTo>
                  <a:cubicBezTo>
                    <a:pt x="435" y="259"/>
                    <a:pt x="383" y="135"/>
                    <a:pt x="259" y="42"/>
                  </a:cubicBezTo>
                  <a:cubicBezTo>
                    <a:pt x="259" y="42"/>
                    <a:pt x="218" y="4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44"/>
            <p:cNvSpPr/>
            <p:nvPr/>
          </p:nvSpPr>
          <p:spPr>
            <a:xfrm>
              <a:off x="5212725" y="4338925"/>
              <a:ext cx="9600" cy="6500"/>
            </a:xfrm>
            <a:custGeom>
              <a:rect b="b" l="l" r="r" t="t"/>
              <a:pathLst>
                <a:path extrusionOk="0" h="260" w="384">
                  <a:moveTo>
                    <a:pt x="218" y="1"/>
                  </a:moveTo>
                  <a:cubicBezTo>
                    <a:pt x="125" y="1"/>
                    <a:pt x="84" y="42"/>
                    <a:pt x="42" y="135"/>
                  </a:cubicBezTo>
                  <a:cubicBezTo>
                    <a:pt x="42" y="135"/>
                    <a:pt x="1" y="135"/>
                    <a:pt x="1" y="176"/>
                  </a:cubicBezTo>
                  <a:lnTo>
                    <a:pt x="259" y="259"/>
                  </a:ln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44"/>
            <p:cNvSpPr/>
            <p:nvPr/>
          </p:nvSpPr>
          <p:spPr>
            <a:xfrm>
              <a:off x="5149150" y="4312675"/>
              <a:ext cx="13975" cy="9225"/>
            </a:xfrm>
            <a:custGeom>
              <a:rect b="b" l="l" r="r" t="t"/>
              <a:pathLst>
                <a:path extrusionOk="0" h="369" w="559">
                  <a:moveTo>
                    <a:pt x="243" y="1"/>
                  </a:moveTo>
                  <a:cubicBezTo>
                    <a:pt x="151" y="1"/>
                    <a:pt x="61" y="41"/>
                    <a:pt x="1" y="110"/>
                  </a:cubicBezTo>
                  <a:lnTo>
                    <a:pt x="1" y="151"/>
                  </a:lnTo>
                  <a:lnTo>
                    <a:pt x="517" y="368"/>
                  </a:lnTo>
                  <a:cubicBezTo>
                    <a:pt x="559" y="234"/>
                    <a:pt x="476" y="58"/>
                    <a:pt x="342" y="17"/>
                  </a:cubicBezTo>
                  <a:cubicBezTo>
                    <a:pt x="309" y="6"/>
                    <a:pt x="276" y="1"/>
                    <a:pt x="24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44"/>
            <p:cNvSpPr/>
            <p:nvPr/>
          </p:nvSpPr>
          <p:spPr>
            <a:xfrm>
              <a:off x="5237550" y="4274300"/>
              <a:ext cx="10625" cy="14000"/>
            </a:xfrm>
            <a:custGeom>
              <a:rect b="b" l="l" r="r" t="t"/>
              <a:pathLst>
                <a:path extrusionOk="0" h="560" w="425">
                  <a:moveTo>
                    <a:pt x="259" y="1"/>
                  </a:moveTo>
                  <a:cubicBezTo>
                    <a:pt x="218" y="42"/>
                    <a:pt x="125" y="94"/>
                    <a:pt x="83" y="135"/>
                  </a:cubicBezTo>
                  <a:lnTo>
                    <a:pt x="83" y="177"/>
                  </a:lnTo>
                  <a:cubicBezTo>
                    <a:pt x="0" y="352"/>
                    <a:pt x="83" y="476"/>
                    <a:pt x="218" y="559"/>
                  </a:cubicBezTo>
                  <a:lnTo>
                    <a:pt x="424" y="42"/>
                  </a:lnTo>
                  <a:cubicBezTo>
                    <a:pt x="383" y="1"/>
                    <a:pt x="342"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44"/>
            <p:cNvSpPr/>
            <p:nvPr/>
          </p:nvSpPr>
          <p:spPr>
            <a:xfrm>
              <a:off x="5173975" y="4248100"/>
              <a:ext cx="15000" cy="13700"/>
            </a:xfrm>
            <a:custGeom>
              <a:rect b="b" l="l" r="r" t="t"/>
              <a:pathLst>
                <a:path extrusionOk="0" h="548" w="600">
                  <a:moveTo>
                    <a:pt x="318" y="0"/>
                  </a:moveTo>
                  <a:cubicBezTo>
                    <a:pt x="199" y="0"/>
                    <a:pt x="105" y="56"/>
                    <a:pt x="41" y="191"/>
                  </a:cubicBezTo>
                  <a:cubicBezTo>
                    <a:pt x="0" y="315"/>
                    <a:pt x="41" y="490"/>
                    <a:pt x="217" y="532"/>
                  </a:cubicBezTo>
                  <a:cubicBezTo>
                    <a:pt x="248" y="542"/>
                    <a:pt x="282" y="547"/>
                    <a:pt x="317" y="547"/>
                  </a:cubicBezTo>
                  <a:cubicBezTo>
                    <a:pt x="421" y="547"/>
                    <a:pt x="527" y="501"/>
                    <a:pt x="558" y="408"/>
                  </a:cubicBezTo>
                  <a:cubicBezTo>
                    <a:pt x="600" y="232"/>
                    <a:pt x="558" y="108"/>
                    <a:pt x="434" y="15"/>
                  </a:cubicBezTo>
                  <a:cubicBezTo>
                    <a:pt x="393" y="5"/>
                    <a:pt x="355" y="0"/>
                    <a:pt x="3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1" name="Google Shape;10491;p44"/>
            <p:cNvSpPr/>
            <p:nvPr/>
          </p:nvSpPr>
          <p:spPr>
            <a:xfrm>
              <a:off x="5128725" y="4267025"/>
              <a:ext cx="15025" cy="14050"/>
            </a:xfrm>
            <a:custGeom>
              <a:rect b="b" l="l" r="r" t="t"/>
              <a:pathLst>
                <a:path extrusionOk="0" h="562" w="601">
                  <a:moveTo>
                    <a:pt x="292" y="0"/>
                  </a:moveTo>
                  <a:cubicBezTo>
                    <a:pt x="172" y="0"/>
                    <a:pt x="72" y="70"/>
                    <a:pt x="42" y="168"/>
                  </a:cubicBezTo>
                  <a:cubicBezTo>
                    <a:pt x="1" y="333"/>
                    <a:pt x="42" y="468"/>
                    <a:pt x="218" y="550"/>
                  </a:cubicBezTo>
                  <a:cubicBezTo>
                    <a:pt x="240" y="558"/>
                    <a:pt x="263" y="561"/>
                    <a:pt x="288" y="561"/>
                  </a:cubicBezTo>
                  <a:cubicBezTo>
                    <a:pt x="400" y="561"/>
                    <a:pt x="525" y="487"/>
                    <a:pt x="559" y="385"/>
                  </a:cubicBezTo>
                  <a:cubicBezTo>
                    <a:pt x="600" y="250"/>
                    <a:pt x="559" y="75"/>
                    <a:pt x="435" y="33"/>
                  </a:cubicBezTo>
                  <a:cubicBezTo>
                    <a:pt x="386" y="10"/>
                    <a:pt x="338"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44"/>
            <p:cNvSpPr/>
            <p:nvPr/>
          </p:nvSpPr>
          <p:spPr>
            <a:xfrm>
              <a:off x="5192325" y="4293325"/>
              <a:ext cx="16050" cy="14250"/>
            </a:xfrm>
            <a:custGeom>
              <a:rect b="b" l="l" r="r" t="t"/>
              <a:pathLst>
                <a:path extrusionOk="0" h="570" w="642">
                  <a:moveTo>
                    <a:pt x="331" y="0"/>
                  </a:moveTo>
                  <a:cubicBezTo>
                    <a:pt x="225" y="0"/>
                    <a:pt x="115" y="56"/>
                    <a:pt x="83" y="191"/>
                  </a:cubicBezTo>
                  <a:cubicBezTo>
                    <a:pt x="0" y="315"/>
                    <a:pt x="83" y="491"/>
                    <a:pt x="217" y="532"/>
                  </a:cubicBezTo>
                  <a:cubicBezTo>
                    <a:pt x="252" y="559"/>
                    <a:pt x="292" y="570"/>
                    <a:pt x="332" y="570"/>
                  </a:cubicBezTo>
                  <a:cubicBezTo>
                    <a:pt x="433" y="570"/>
                    <a:pt x="541" y="497"/>
                    <a:pt x="600" y="408"/>
                  </a:cubicBezTo>
                  <a:cubicBezTo>
                    <a:pt x="641" y="232"/>
                    <a:pt x="558" y="108"/>
                    <a:pt x="424" y="15"/>
                  </a:cubicBezTo>
                  <a:cubicBezTo>
                    <a:pt x="395" y="6"/>
                    <a:pt x="363"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44"/>
            <p:cNvSpPr/>
            <p:nvPr/>
          </p:nvSpPr>
          <p:spPr>
            <a:xfrm>
              <a:off x="5154575" y="4202850"/>
              <a:ext cx="16050" cy="13725"/>
            </a:xfrm>
            <a:custGeom>
              <a:rect b="b" l="l" r="r" t="t"/>
              <a:pathLst>
                <a:path extrusionOk="0" h="549" w="642">
                  <a:moveTo>
                    <a:pt x="336" y="1"/>
                  </a:moveTo>
                  <a:cubicBezTo>
                    <a:pt x="226" y="1"/>
                    <a:pt x="115" y="57"/>
                    <a:pt x="83" y="191"/>
                  </a:cubicBezTo>
                  <a:cubicBezTo>
                    <a:pt x="1" y="315"/>
                    <a:pt x="83" y="491"/>
                    <a:pt x="218" y="533"/>
                  </a:cubicBezTo>
                  <a:cubicBezTo>
                    <a:pt x="249" y="543"/>
                    <a:pt x="283" y="548"/>
                    <a:pt x="318" y="548"/>
                  </a:cubicBezTo>
                  <a:cubicBezTo>
                    <a:pt x="424" y="548"/>
                    <a:pt x="538" y="502"/>
                    <a:pt x="600" y="408"/>
                  </a:cubicBezTo>
                  <a:cubicBezTo>
                    <a:pt x="642" y="233"/>
                    <a:pt x="559" y="57"/>
                    <a:pt x="435" y="16"/>
                  </a:cubicBezTo>
                  <a:cubicBezTo>
                    <a:pt x="404" y="6"/>
                    <a:pt x="370" y="1"/>
                    <a:pt x="3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44"/>
            <p:cNvSpPr/>
            <p:nvPr/>
          </p:nvSpPr>
          <p:spPr>
            <a:xfrm>
              <a:off x="5219200" y="4229275"/>
              <a:ext cx="16050" cy="14150"/>
            </a:xfrm>
            <a:custGeom>
              <a:rect b="b" l="l" r="r" t="t"/>
              <a:pathLst>
                <a:path extrusionOk="0" h="566" w="642">
                  <a:moveTo>
                    <a:pt x="299" y="1"/>
                  </a:moveTo>
                  <a:cubicBezTo>
                    <a:pt x="189" y="1"/>
                    <a:pt x="102" y="71"/>
                    <a:pt x="42" y="168"/>
                  </a:cubicBezTo>
                  <a:cubicBezTo>
                    <a:pt x="0" y="292"/>
                    <a:pt x="42" y="468"/>
                    <a:pt x="217" y="551"/>
                  </a:cubicBezTo>
                  <a:cubicBezTo>
                    <a:pt x="241" y="561"/>
                    <a:pt x="267" y="565"/>
                    <a:pt x="294" y="565"/>
                  </a:cubicBezTo>
                  <a:cubicBezTo>
                    <a:pt x="404" y="565"/>
                    <a:pt x="525" y="485"/>
                    <a:pt x="559" y="385"/>
                  </a:cubicBezTo>
                  <a:cubicBezTo>
                    <a:pt x="641" y="251"/>
                    <a:pt x="559" y="86"/>
                    <a:pt x="435" y="34"/>
                  </a:cubicBezTo>
                  <a:cubicBezTo>
                    <a:pt x="386" y="11"/>
                    <a:pt x="341" y="1"/>
                    <a:pt x="29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5" name="Google Shape;10495;p44"/>
            <p:cNvSpPr/>
            <p:nvPr/>
          </p:nvSpPr>
          <p:spPr>
            <a:xfrm>
              <a:off x="5091000" y="4286200"/>
              <a:ext cx="7525" cy="9850"/>
            </a:xfrm>
            <a:custGeom>
              <a:rect b="b" l="l" r="r" t="t"/>
              <a:pathLst>
                <a:path extrusionOk="0" h="394" w="301">
                  <a:moveTo>
                    <a:pt x="83" y="0"/>
                  </a:moveTo>
                  <a:lnTo>
                    <a:pt x="0" y="259"/>
                  </a:lnTo>
                  <a:lnTo>
                    <a:pt x="259" y="393"/>
                  </a:lnTo>
                  <a:lnTo>
                    <a:pt x="259" y="300"/>
                  </a:lnTo>
                  <a:cubicBezTo>
                    <a:pt x="300" y="176"/>
                    <a:pt x="217"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44"/>
            <p:cNvSpPr/>
            <p:nvPr/>
          </p:nvSpPr>
          <p:spPr>
            <a:xfrm>
              <a:off x="5114775" y="4222625"/>
              <a:ext cx="10625" cy="13200"/>
            </a:xfrm>
            <a:custGeom>
              <a:rect b="b" l="l" r="r" t="t"/>
              <a:pathLst>
                <a:path extrusionOk="0" h="528" w="425">
                  <a:moveTo>
                    <a:pt x="218" y="0"/>
                  </a:moveTo>
                  <a:lnTo>
                    <a:pt x="0" y="517"/>
                  </a:lnTo>
                  <a:cubicBezTo>
                    <a:pt x="22" y="524"/>
                    <a:pt x="46" y="528"/>
                    <a:pt x="70" y="528"/>
                  </a:cubicBezTo>
                  <a:cubicBezTo>
                    <a:pt x="183" y="528"/>
                    <a:pt x="308" y="454"/>
                    <a:pt x="342" y="352"/>
                  </a:cubicBezTo>
                  <a:cubicBezTo>
                    <a:pt x="424" y="217"/>
                    <a:pt x="342" y="41"/>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44"/>
            <p:cNvSpPr/>
            <p:nvPr/>
          </p:nvSpPr>
          <p:spPr>
            <a:xfrm>
              <a:off x="5265475" y="4218475"/>
              <a:ext cx="25" cy="1050"/>
            </a:xfrm>
            <a:custGeom>
              <a:rect b="b" l="l" r="r" t="t"/>
              <a:pathLst>
                <a:path extrusionOk="0" h="42" w="1">
                  <a:moveTo>
                    <a:pt x="0" y="42"/>
                  </a:moveTo>
                  <a:lnTo>
                    <a:pt x="0" y="1"/>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8" name="Google Shape;10498;p44"/>
            <p:cNvSpPr/>
            <p:nvPr/>
          </p:nvSpPr>
          <p:spPr>
            <a:xfrm>
              <a:off x="5200850" y="4188225"/>
              <a:ext cx="13975" cy="9600"/>
            </a:xfrm>
            <a:custGeom>
              <a:rect b="b" l="l" r="r" t="t"/>
              <a:pathLst>
                <a:path extrusionOk="0" h="384" w="559">
                  <a:moveTo>
                    <a:pt x="42" y="1"/>
                  </a:moveTo>
                  <a:cubicBezTo>
                    <a:pt x="0" y="42"/>
                    <a:pt x="0" y="84"/>
                    <a:pt x="0" y="125"/>
                  </a:cubicBezTo>
                  <a:cubicBezTo>
                    <a:pt x="0" y="125"/>
                    <a:pt x="0" y="177"/>
                    <a:pt x="42" y="218"/>
                  </a:cubicBezTo>
                  <a:lnTo>
                    <a:pt x="42" y="259"/>
                  </a:lnTo>
                  <a:cubicBezTo>
                    <a:pt x="83" y="301"/>
                    <a:pt x="135" y="342"/>
                    <a:pt x="176" y="342"/>
                  </a:cubicBezTo>
                  <a:cubicBezTo>
                    <a:pt x="217" y="383"/>
                    <a:pt x="300" y="383"/>
                    <a:pt x="341" y="383"/>
                  </a:cubicBezTo>
                  <a:cubicBezTo>
                    <a:pt x="341" y="383"/>
                    <a:pt x="393" y="383"/>
                    <a:pt x="393" y="342"/>
                  </a:cubicBezTo>
                  <a:cubicBezTo>
                    <a:pt x="435" y="342"/>
                    <a:pt x="476" y="342"/>
                    <a:pt x="476" y="301"/>
                  </a:cubicBezTo>
                  <a:cubicBezTo>
                    <a:pt x="517" y="301"/>
                    <a:pt x="517"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44"/>
            <p:cNvSpPr/>
            <p:nvPr/>
          </p:nvSpPr>
          <p:spPr>
            <a:xfrm>
              <a:off x="5141650" y="4164450"/>
              <a:ext cx="8550" cy="6750"/>
            </a:xfrm>
            <a:custGeom>
              <a:rect b="b" l="l" r="r" t="t"/>
              <a:pathLst>
                <a:path extrusionOk="0" h="270" w="342">
                  <a:moveTo>
                    <a:pt x="83" y="1"/>
                  </a:moveTo>
                  <a:lnTo>
                    <a:pt x="1" y="259"/>
                  </a:lnTo>
                  <a:lnTo>
                    <a:pt x="42" y="259"/>
                  </a:lnTo>
                  <a:cubicBezTo>
                    <a:pt x="66" y="267"/>
                    <a:pt x="89" y="270"/>
                    <a:pt x="112" y="270"/>
                  </a:cubicBezTo>
                  <a:cubicBezTo>
                    <a:pt x="218" y="270"/>
                    <a:pt x="308" y="196"/>
                    <a:pt x="342" y="94"/>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44"/>
            <p:cNvSpPr/>
            <p:nvPr/>
          </p:nvSpPr>
          <p:spPr>
            <a:xfrm>
              <a:off x="5160000" y="4467400"/>
              <a:ext cx="9600" cy="7250"/>
            </a:xfrm>
            <a:custGeom>
              <a:rect b="b" l="l" r="r" t="t"/>
              <a:pathLst>
                <a:path extrusionOk="0" h="290" w="384">
                  <a:moveTo>
                    <a:pt x="263" y="0"/>
                  </a:moveTo>
                  <a:cubicBezTo>
                    <a:pt x="226" y="0"/>
                    <a:pt x="192" y="10"/>
                    <a:pt x="166" y="31"/>
                  </a:cubicBezTo>
                  <a:cubicBezTo>
                    <a:pt x="83" y="31"/>
                    <a:pt x="42" y="72"/>
                    <a:pt x="42" y="124"/>
                  </a:cubicBezTo>
                  <a:lnTo>
                    <a:pt x="1" y="165"/>
                  </a:lnTo>
                  <a:lnTo>
                    <a:pt x="259" y="290"/>
                  </a:lnTo>
                  <a:lnTo>
                    <a:pt x="383" y="31"/>
                  </a:lnTo>
                  <a:cubicBezTo>
                    <a:pt x="342" y="10"/>
                    <a:pt x="301" y="0"/>
                    <a:pt x="26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1" name="Google Shape;10501;p44"/>
            <p:cNvSpPr/>
            <p:nvPr/>
          </p:nvSpPr>
          <p:spPr>
            <a:xfrm>
              <a:off x="5096425" y="4440925"/>
              <a:ext cx="13975" cy="8900"/>
            </a:xfrm>
            <a:custGeom>
              <a:rect b="b" l="l" r="r" t="t"/>
              <a:pathLst>
                <a:path extrusionOk="0" h="356" w="559">
                  <a:moveTo>
                    <a:pt x="249" y="0"/>
                  </a:moveTo>
                  <a:cubicBezTo>
                    <a:pt x="143" y="0"/>
                    <a:pt x="32" y="56"/>
                    <a:pt x="0" y="191"/>
                  </a:cubicBezTo>
                  <a:lnTo>
                    <a:pt x="476" y="356"/>
                  </a:lnTo>
                  <a:cubicBezTo>
                    <a:pt x="559" y="232"/>
                    <a:pt x="476" y="56"/>
                    <a:pt x="342" y="15"/>
                  </a:cubicBezTo>
                  <a:cubicBezTo>
                    <a:pt x="313" y="5"/>
                    <a:pt x="281" y="0"/>
                    <a:pt x="2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2" name="Google Shape;10502;p44"/>
            <p:cNvSpPr/>
            <p:nvPr/>
          </p:nvSpPr>
          <p:spPr>
            <a:xfrm>
              <a:off x="5185850" y="4402775"/>
              <a:ext cx="9600" cy="13725"/>
            </a:xfrm>
            <a:custGeom>
              <a:rect b="b" l="l" r="r" t="t"/>
              <a:pathLst>
                <a:path extrusionOk="0" h="549" w="384">
                  <a:moveTo>
                    <a:pt x="316" y="0"/>
                  </a:moveTo>
                  <a:cubicBezTo>
                    <a:pt x="290" y="0"/>
                    <a:pt x="259" y="11"/>
                    <a:pt x="218" y="31"/>
                  </a:cubicBezTo>
                  <a:cubicBezTo>
                    <a:pt x="166" y="31"/>
                    <a:pt x="125" y="31"/>
                    <a:pt x="83" y="73"/>
                  </a:cubicBezTo>
                  <a:cubicBezTo>
                    <a:pt x="83" y="124"/>
                    <a:pt x="42" y="166"/>
                    <a:pt x="42" y="166"/>
                  </a:cubicBezTo>
                  <a:cubicBezTo>
                    <a:pt x="1" y="248"/>
                    <a:pt x="1" y="331"/>
                    <a:pt x="42" y="383"/>
                  </a:cubicBezTo>
                  <a:cubicBezTo>
                    <a:pt x="42" y="466"/>
                    <a:pt x="83" y="507"/>
                    <a:pt x="125" y="507"/>
                  </a:cubicBezTo>
                  <a:lnTo>
                    <a:pt x="166" y="548"/>
                  </a:lnTo>
                  <a:lnTo>
                    <a:pt x="383" y="31"/>
                  </a:lnTo>
                  <a:cubicBezTo>
                    <a:pt x="363" y="11"/>
                    <a:pt x="342"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3" name="Google Shape;10503;p44"/>
            <p:cNvSpPr/>
            <p:nvPr/>
          </p:nvSpPr>
          <p:spPr>
            <a:xfrm>
              <a:off x="5121225" y="4376400"/>
              <a:ext cx="15025" cy="14050"/>
            </a:xfrm>
            <a:custGeom>
              <a:rect b="b" l="l" r="r" t="t"/>
              <a:pathLst>
                <a:path extrusionOk="0" h="562" w="601">
                  <a:moveTo>
                    <a:pt x="314" y="0"/>
                  </a:moveTo>
                  <a:cubicBezTo>
                    <a:pt x="202" y="0"/>
                    <a:pt x="76" y="76"/>
                    <a:pt x="42" y="187"/>
                  </a:cubicBezTo>
                  <a:cubicBezTo>
                    <a:pt x="1" y="311"/>
                    <a:pt x="42" y="487"/>
                    <a:pt x="218" y="528"/>
                  </a:cubicBezTo>
                  <a:cubicBezTo>
                    <a:pt x="253" y="551"/>
                    <a:pt x="291" y="561"/>
                    <a:pt x="330" y="561"/>
                  </a:cubicBezTo>
                  <a:cubicBezTo>
                    <a:pt x="430" y="561"/>
                    <a:pt x="529" y="493"/>
                    <a:pt x="559" y="404"/>
                  </a:cubicBezTo>
                  <a:cubicBezTo>
                    <a:pt x="601" y="270"/>
                    <a:pt x="559" y="94"/>
                    <a:pt x="383" y="11"/>
                  </a:cubicBezTo>
                  <a:cubicBezTo>
                    <a:pt x="362" y="4"/>
                    <a:pt x="338"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44"/>
            <p:cNvSpPr/>
            <p:nvPr/>
          </p:nvSpPr>
          <p:spPr>
            <a:xfrm>
              <a:off x="5076000" y="4395675"/>
              <a:ext cx="15025" cy="13700"/>
            </a:xfrm>
            <a:custGeom>
              <a:rect b="b" l="l" r="r" t="t"/>
              <a:pathLst>
                <a:path extrusionOk="0" h="548" w="601">
                  <a:moveTo>
                    <a:pt x="285" y="0"/>
                  </a:moveTo>
                  <a:cubicBezTo>
                    <a:pt x="181" y="0"/>
                    <a:pt x="73" y="49"/>
                    <a:pt x="42" y="150"/>
                  </a:cubicBezTo>
                  <a:cubicBezTo>
                    <a:pt x="1" y="315"/>
                    <a:pt x="42" y="491"/>
                    <a:pt x="218" y="532"/>
                  </a:cubicBezTo>
                  <a:cubicBezTo>
                    <a:pt x="247" y="542"/>
                    <a:pt x="278" y="547"/>
                    <a:pt x="310" y="547"/>
                  </a:cubicBezTo>
                  <a:cubicBezTo>
                    <a:pt x="416" y="547"/>
                    <a:pt x="527" y="491"/>
                    <a:pt x="559" y="357"/>
                  </a:cubicBezTo>
                  <a:cubicBezTo>
                    <a:pt x="600" y="233"/>
                    <a:pt x="559" y="57"/>
                    <a:pt x="383" y="15"/>
                  </a:cubicBezTo>
                  <a:cubicBezTo>
                    <a:pt x="353" y="5"/>
                    <a:pt x="319" y="0"/>
                    <a:pt x="28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44"/>
            <p:cNvSpPr/>
            <p:nvPr/>
          </p:nvSpPr>
          <p:spPr>
            <a:xfrm>
              <a:off x="5139575" y="4421625"/>
              <a:ext cx="16050" cy="14050"/>
            </a:xfrm>
            <a:custGeom>
              <a:rect b="b" l="l" r="r" t="t"/>
              <a:pathLst>
                <a:path extrusionOk="0" h="562" w="642">
                  <a:moveTo>
                    <a:pt x="356" y="1"/>
                  </a:moveTo>
                  <a:cubicBezTo>
                    <a:pt x="243" y="1"/>
                    <a:pt x="118" y="76"/>
                    <a:pt x="84" y="187"/>
                  </a:cubicBezTo>
                  <a:cubicBezTo>
                    <a:pt x="1" y="311"/>
                    <a:pt x="84" y="487"/>
                    <a:pt x="208" y="528"/>
                  </a:cubicBezTo>
                  <a:cubicBezTo>
                    <a:pt x="245" y="551"/>
                    <a:pt x="286" y="562"/>
                    <a:pt x="327" y="562"/>
                  </a:cubicBezTo>
                  <a:cubicBezTo>
                    <a:pt x="433" y="562"/>
                    <a:pt x="541" y="494"/>
                    <a:pt x="601" y="404"/>
                  </a:cubicBezTo>
                  <a:cubicBezTo>
                    <a:pt x="642" y="270"/>
                    <a:pt x="559" y="94"/>
                    <a:pt x="425" y="11"/>
                  </a:cubicBezTo>
                  <a:cubicBezTo>
                    <a:pt x="403" y="4"/>
                    <a:pt x="380" y="1"/>
                    <a:pt x="35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44"/>
            <p:cNvSpPr/>
            <p:nvPr/>
          </p:nvSpPr>
          <p:spPr>
            <a:xfrm>
              <a:off x="5101850" y="4331175"/>
              <a:ext cx="16050" cy="14025"/>
            </a:xfrm>
            <a:custGeom>
              <a:rect b="b" l="l" r="r" t="t"/>
              <a:pathLst>
                <a:path extrusionOk="0" h="561" w="642">
                  <a:moveTo>
                    <a:pt x="355" y="0"/>
                  </a:moveTo>
                  <a:cubicBezTo>
                    <a:pt x="243" y="0"/>
                    <a:pt x="117" y="76"/>
                    <a:pt x="83" y="186"/>
                  </a:cubicBezTo>
                  <a:cubicBezTo>
                    <a:pt x="0" y="311"/>
                    <a:pt x="83" y="486"/>
                    <a:pt x="218" y="528"/>
                  </a:cubicBezTo>
                  <a:cubicBezTo>
                    <a:pt x="252" y="551"/>
                    <a:pt x="291" y="561"/>
                    <a:pt x="330" y="561"/>
                  </a:cubicBezTo>
                  <a:cubicBezTo>
                    <a:pt x="429" y="561"/>
                    <a:pt x="529" y="493"/>
                    <a:pt x="559" y="404"/>
                  </a:cubicBezTo>
                  <a:cubicBezTo>
                    <a:pt x="641" y="228"/>
                    <a:pt x="559" y="93"/>
                    <a:pt x="424" y="11"/>
                  </a:cubicBezTo>
                  <a:cubicBezTo>
                    <a:pt x="403" y="3"/>
                    <a:pt x="379" y="0"/>
                    <a:pt x="35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44"/>
            <p:cNvSpPr/>
            <p:nvPr/>
          </p:nvSpPr>
          <p:spPr>
            <a:xfrm>
              <a:off x="5166475" y="4357925"/>
              <a:ext cx="15000" cy="13700"/>
            </a:xfrm>
            <a:custGeom>
              <a:rect b="b" l="l" r="r" t="t"/>
              <a:pathLst>
                <a:path extrusionOk="0" h="548" w="600">
                  <a:moveTo>
                    <a:pt x="308" y="1"/>
                  </a:moveTo>
                  <a:cubicBezTo>
                    <a:pt x="196" y="1"/>
                    <a:pt x="104" y="49"/>
                    <a:pt x="42" y="150"/>
                  </a:cubicBezTo>
                  <a:cubicBezTo>
                    <a:pt x="0" y="316"/>
                    <a:pt x="42" y="450"/>
                    <a:pt x="217" y="533"/>
                  </a:cubicBezTo>
                  <a:cubicBezTo>
                    <a:pt x="247" y="543"/>
                    <a:pt x="279" y="548"/>
                    <a:pt x="311" y="548"/>
                  </a:cubicBezTo>
                  <a:cubicBezTo>
                    <a:pt x="417" y="548"/>
                    <a:pt x="527" y="494"/>
                    <a:pt x="559" y="368"/>
                  </a:cubicBezTo>
                  <a:cubicBezTo>
                    <a:pt x="600" y="233"/>
                    <a:pt x="559" y="57"/>
                    <a:pt x="424" y="16"/>
                  </a:cubicBezTo>
                  <a:cubicBezTo>
                    <a:pt x="383" y="6"/>
                    <a:pt x="345"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44"/>
            <p:cNvSpPr/>
            <p:nvPr/>
          </p:nvSpPr>
          <p:spPr>
            <a:xfrm>
              <a:off x="5038275" y="4414400"/>
              <a:ext cx="7500" cy="9600"/>
            </a:xfrm>
            <a:custGeom>
              <a:rect b="b" l="l" r="r" t="t"/>
              <a:pathLst>
                <a:path extrusionOk="0" h="384" w="300">
                  <a:moveTo>
                    <a:pt x="83" y="1"/>
                  </a:moveTo>
                  <a:lnTo>
                    <a:pt x="0" y="259"/>
                  </a:lnTo>
                  <a:lnTo>
                    <a:pt x="259" y="383"/>
                  </a:lnTo>
                  <a:lnTo>
                    <a:pt x="259" y="342"/>
                  </a:lnTo>
                  <a:cubicBezTo>
                    <a:pt x="300" y="218"/>
                    <a:pt x="259" y="125"/>
                    <a:pt x="124" y="42"/>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44"/>
            <p:cNvSpPr/>
            <p:nvPr/>
          </p:nvSpPr>
          <p:spPr>
            <a:xfrm>
              <a:off x="5062050" y="4350825"/>
              <a:ext cx="10625" cy="13300"/>
            </a:xfrm>
            <a:custGeom>
              <a:rect b="b" l="l" r="r" t="t"/>
              <a:pathLst>
                <a:path extrusionOk="0" h="532" w="425">
                  <a:moveTo>
                    <a:pt x="207" y="0"/>
                  </a:moveTo>
                  <a:lnTo>
                    <a:pt x="0" y="517"/>
                  </a:lnTo>
                  <a:cubicBezTo>
                    <a:pt x="29" y="527"/>
                    <a:pt x="61" y="532"/>
                    <a:pt x="93" y="532"/>
                  </a:cubicBezTo>
                  <a:cubicBezTo>
                    <a:pt x="199" y="532"/>
                    <a:pt x="310" y="476"/>
                    <a:pt x="341" y="341"/>
                  </a:cubicBezTo>
                  <a:cubicBezTo>
                    <a:pt x="424" y="217"/>
                    <a:pt x="341" y="42"/>
                    <a:pt x="20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44"/>
            <p:cNvSpPr/>
            <p:nvPr/>
          </p:nvSpPr>
          <p:spPr>
            <a:xfrm>
              <a:off x="5212725" y="4343325"/>
              <a:ext cx="6500" cy="8550"/>
            </a:xfrm>
            <a:custGeom>
              <a:rect b="b" l="l" r="r" t="t"/>
              <a:pathLst>
                <a:path extrusionOk="0" h="342" w="260">
                  <a:moveTo>
                    <a:pt x="1" y="0"/>
                  </a:moveTo>
                  <a:lnTo>
                    <a:pt x="1" y="83"/>
                  </a:lnTo>
                  <a:lnTo>
                    <a:pt x="1" y="217"/>
                  </a:lnTo>
                  <a:cubicBezTo>
                    <a:pt x="42" y="259"/>
                    <a:pt x="84" y="342"/>
                    <a:pt x="177" y="342"/>
                  </a:cubicBezTo>
                  <a:lnTo>
                    <a:pt x="259" y="83"/>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44"/>
            <p:cNvSpPr/>
            <p:nvPr/>
          </p:nvSpPr>
          <p:spPr>
            <a:xfrm>
              <a:off x="5147075" y="4316450"/>
              <a:ext cx="15025" cy="9975"/>
            </a:xfrm>
            <a:custGeom>
              <a:rect b="b" l="l" r="r" t="t"/>
              <a:pathLst>
                <a:path extrusionOk="0" h="399" w="601">
                  <a:moveTo>
                    <a:pt x="84" y="0"/>
                  </a:moveTo>
                  <a:lnTo>
                    <a:pt x="84" y="0"/>
                  </a:lnTo>
                  <a:cubicBezTo>
                    <a:pt x="1" y="124"/>
                    <a:pt x="42" y="259"/>
                    <a:pt x="166" y="341"/>
                  </a:cubicBezTo>
                  <a:lnTo>
                    <a:pt x="218" y="383"/>
                  </a:lnTo>
                  <a:cubicBezTo>
                    <a:pt x="251" y="394"/>
                    <a:pt x="281" y="399"/>
                    <a:pt x="310" y="399"/>
                  </a:cubicBezTo>
                  <a:cubicBezTo>
                    <a:pt x="387" y="399"/>
                    <a:pt x="450" y="360"/>
                    <a:pt x="518" y="300"/>
                  </a:cubicBezTo>
                  <a:cubicBezTo>
                    <a:pt x="559" y="300"/>
                    <a:pt x="559" y="259"/>
                    <a:pt x="600" y="217"/>
                  </a:cubicBezTo>
                  <a:lnTo>
                    <a:pt x="8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44"/>
            <p:cNvSpPr/>
            <p:nvPr/>
          </p:nvSpPr>
          <p:spPr>
            <a:xfrm>
              <a:off x="5088925" y="4292650"/>
              <a:ext cx="8550" cy="7525"/>
            </a:xfrm>
            <a:custGeom>
              <a:rect b="b" l="l" r="r" t="t"/>
              <a:pathLst>
                <a:path extrusionOk="0" h="301" w="342">
                  <a:moveTo>
                    <a:pt x="83" y="1"/>
                  </a:moveTo>
                  <a:lnTo>
                    <a:pt x="1" y="259"/>
                  </a:lnTo>
                  <a:lnTo>
                    <a:pt x="42" y="301"/>
                  </a:lnTo>
                  <a:cubicBezTo>
                    <a:pt x="166" y="301"/>
                    <a:pt x="300" y="259"/>
                    <a:pt x="342" y="13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44"/>
            <p:cNvSpPr/>
            <p:nvPr/>
          </p:nvSpPr>
          <p:spPr>
            <a:xfrm>
              <a:off x="5107275" y="4595325"/>
              <a:ext cx="8550" cy="7525"/>
            </a:xfrm>
            <a:custGeom>
              <a:rect b="b" l="l" r="r" t="t"/>
              <a:pathLst>
                <a:path extrusionOk="0" h="301" w="342">
                  <a:moveTo>
                    <a:pt x="259" y="1"/>
                  </a:moveTo>
                  <a:cubicBezTo>
                    <a:pt x="166" y="1"/>
                    <a:pt x="83" y="42"/>
                    <a:pt x="42" y="125"/>
                  </a:cubicBezTo>
                  <a:cubicBezTo>
                    <a:pt x="1" y="125"/>
                    <a:pt x="1" y="177"/>
                    <a:pt x="1" y="177"/>
                  </a:cubicBezTo>
                  <a:lnTo>
                    <a:pt x="259" y="301"/>
                  </a:lnTo>
                  <a:lnTo>
                    <a:pt x="342" y="42"/>
                  </a:lnTo>
                  <a:cubicBezTo>
                    <a:pt x="342" y="1"/>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4" name="Google Shape;10514;p44"/>
            <p:cNvSpPr/>
            <p:nvPr/>
          </p:nvSpPr>
          <p:spPr>
            <a:xfrm>
              <a:off x="5042650" y="4569125"/>
              <a:ext cx="14000" cy="9950"/>
            </a:xfrm>
            <a:custGeom>
              <a:rect b="b" l="l" r="r" t="t"/>
              <a:pathLst>
                <a:path extrusionOk="0" h="398" w="560">
                  <a:moveTo>
                    <a:pt x="290" y="0"/>
                  </a:moveTo>
                  <a:cubicBezTo>
                    <a:pt x="182" y="0"/>
                    <a:pt x="64" y="56"/>
                    <a:pt x="1" y="191"/>
                  </a:cubicBezTo>
                  <a:lnTo>
                    <a:pt x="518" y="398"/>
                  </a:lnTo>
                  <a:cubicBezTo>
                    <a:pt x="559" y="356"/>
                    <a:pt x="559" y="315"/>
                    <a:pt x="559" y="273"/>
                  </a:cubicBezTo>
                  <a:cubicBezTo>
                    <a:pt x="559" y="191"/>
                    <a:pt x="466" y="56"/>
                    <a:pt x="383" y="15"/>
                  </a:cubicBezTo>
                  <a:cubicBezTo>
                    <a:pt x="354" y="5"/>
                    <a:pt x="323"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5" name="Google Shape;10515;p44"/>
            <p:cNvSpPr/>
            <p:nvPr/>
          </p:nvSpPr>
          <p:spPr>
            <a:xfrm>
              <a:off x="5131825" y="4531750"/>
              <a:ext cx="10900" cy="12950"/>
            </a:xfrm>
            <a:custGeom>
              <a:rect b="b" l="l" r="r" t="t"/>
              <a:pathLst>
                <a:path extrusionOk="0" h="518" w="436">
                  <a:moveTo>
                    <a:pt x="352" y="0"/>
                  </a:moveTo>
                  <a:cubicBezTo>
                    <a:pt x="218" y="0"/>
                    <a:pt x="135" y="42"/>
                    <a:pt x="94" y="176"/>
                  </a:cubicBezTo>
                  <a:cubicBezTo>
                    <a:pt x="1" y="300"/>
                    <a:pt x="52" y="435"/>
                    <a:pt x="177" y="476"/>
                  </a:cubicBezTo>
                  <a:cubicBezTo>
                    <a:pt x="177" y="517"/>
                    <a:pt x="218" y="517"/>
                    <a:pt x="218" y="517"/>
                  </a:cubicBezTo>
                  <a:lnTo>
                    <a:pt x="4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6" name="Google Shape;10516;p44"/>
            <p:cNvSpPr/>
            <p:nvPr/>
          </p:nvSpPr>
          <p:spPr>
            <a:xfrm>
              <a:off x="5068500" y="4505075"/>
              <a:ext cx="15025" cy="14050"/>
            </a:xfrm>
            <a:custGeom>
              <a:rect b="b" l="l" r="r" t="t"/>
              <a:pathLst>
                <a:path extrusionOk="0" h="562" w="601">
                  <a:moveTo>
                    <a:pt x="273" y="0"/>
                  </a:moveTo>
                  <a:cubicBezTo>
                    <a:pt x="172" y="0"/>
                    <a:pt x="72" y="71"/>
                    <a:pt x="42" y="168"/>
                  </a:cubicBezTo>
                  <a:cubicBezTo>
                    <a:pt x="1" y="292"/>
                    <a:pt x="42" y="468"/>
                    <a:pt x="166" y="551"/>
                  </a:cubicBezTo>
                  <a:cubicBezTo>
                    <a:pt x="197" y="558"/>
                    <a:pt x="228" y="561"/>
                    <a:pt x="258" y="561"/>
                  </a:cubicBezTo>
                  <a:cubicBezTo>
                    <a:pt x="400" y="561"/>
                    <a:pt x="525" y="486"/>
                    <a:pt x="559" y="375"/>
                  </a:cubicBezTo>
                  <a:cubicBezTo>
                    <a:pt x="600" y="251"/>
                    <a:pt x="559" y="75"/>
                    <a:pt x="383" y="34"/>
                  </a:cubicBezTo>
                  <a:cubicBezTo>
                    <a:pt x="349" y="11"/>
                    <a:pt x="311" y="0"/>
                    <a:pt x="27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7" name="Google Shape;10517;p44"/>
            <p:cNvSpPr/>
            <p:nvPr/>
          </p:nvSpPr>
          <p:spPr>
            <a:xfrm>
              <a:off x="5023275" y="4523875"/>
              <a:ext cx="15025" cy="13700"/>
            </a:xfrm>
            <a:custGeom>
              <a:rect b="b" l="l" r="r" t="t"/>
              <a:pathLst>
                <a:path extrusionOk="0" h="548" w="601">
                  <a:moveTo>
                    <a:pt x="290" y="1"/>
                  </a:moveTo>
                  <a:cubicBezTo>
                    <a:pt x="184" y="1"/>
                    <a:pt x="73" y="57"/>
                    <a:pt x="42" y="191"/>
                  </a:cubicBezTo>
                  <a:cubicBezTo>
                    <a:pt x="0" y="315"/>
                    <a:pt x="42" y="491"/>
                    <a:pt x="166" y="533"/>
                  </a:cubicBezTo>
                  <a:cubicBezTo>
                    <a:pt x="209" y="543"/>
                    <a:pt x="249" y="548"/>
                    <a:pt x="287" y="548"/>
                  </a:cubicBezTo>
                  <a:cubicBezTo>
                    <a:pt x="401" y="548"/>
                    <a:pt x="489" y="499"/>
                    <a:pt x="559" y="398"/>
                  </a:cubicBezTo>
                  <a:cubicBezTo>
                    <a:pt x="600" y="233"/>
                    <a:pt x="559" y="98"/>
                    <a:pt x="383" y="16"/>
                  </a:cubicBezTo>
                  <a:cubicBezTo>
                    <a:pt x="354" y="6"/>
                    <a:pt x="322" y="1"/>
                    <a:pt x="29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44"/>
            <p:cNvSpPr/>
            <p:nvPr/>
          </p:nvSpPr>
          <p:spPr>
            <a:xfrm>
              <a:off x="5086600" y="4550300"/>
              <a:ext cx="16300" cy="14050"/>
            </a:xfrm>
            <a:custGeom>
              <a:rect b="b" l="l" r="r" t="t"/>
              <a:pathLst>
                <a:path extrusionOk="0" h="562" w="652">
                  <a:moveTo>
                    <a:pt x="324" y="1"/>
                  </a:moveTo>
                  <a:cubicBezTo>
                    <a:pt x="224" y="1"/>
                    <a:pt x="123" y="71"/>
                    <a:pt x="94" y="168"/>
                  </a:cubicBezTo>
                  <a:cubicBezTo>
                    <a:pt x="0" y="334"/>
                    <a:pt x="94" y="468"/>
                    <a:pt x="218" y="551"/>
                  </a:cubicBezTo>
                  <a:cubicBezTo>
                    <a:pt x="241" y="558"/>
                    <a:pt x="266" y="562"/>
                    <a:pt x="290" y="562"/>
                  </a:cubicBezTo>
                  <a:cubicBezTo>
                    <a:pt x="407" y="562"/>
                    <a:pt x="526" y="486"/>
                    <a:pt x="569" y="375"/>
                  </a:cubicBezTo>
                  <a:cubicBezTo>
                    <a:pt x="652" y="251"/>
                    <a:pt x="569" y="75"/>
                    <a:pt x="435" y="34"/>
                  </a:cubicBezTo>
                  <a:cubicBezTo>
                    <a:pt x="400" y="11"/>
                    <a:pt x="362" y="1"/>
                    <a:pt x="3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44"/>
            <p:cNvSpPr/>
            <p:nvPr/>
          </p:nvSpPr>
          <p:spPr>
            <a:xfrm>
              <a:off x="5049125" y="4459850"/>
              <a:ext cx="16050" cy="13550"/>
            </a:xfrm>
            <a:custGeom>
              <a:rect b="b" l="l" r="r" t="t"/>
              <a:pathLst>
                <a:path extrusionOk="0" h="542" w="642">
                  <a:moveTo>
                    <a:pt x="313" y="0"/>
                  </a:moveTo>
                  <a:cubicBezTo>
                    <a:pt x="210" y="0"/>
                    <a:pt x="102" y="70"/>
                    <a:pt x="42" y="168"/>
                  </a:cubicBezTo>
                  <a:cubicBezTo>
                    <a:pt x="0" y="292"/>
                    <a:pt x="83" y="467"/>
                    <a:pt x="207" y="509"/>
                  </a:cubicBezTo>
                  <a:cubicBezTo>
                    <a:pt x="244" y="532"/>
                    <a:pt x="284" y="542"/>
                    <a:pt x="324" y="542"/>
                  </a:cubicBezTo>
                  <a:cubicBezTo>
                    <a:pt x="428" y="542"/>
                    <a:pt x="529" y="472"/>
                    <a:pt x="559" y="374"/>
                  </a:cubicBezTo>
                  <a:cubicBezTo>
                    <a:pt x="641" y="250"/>
                    <a:pt x="559" y="75"/>
                    <a:pt x="424" y="33"/>
                  </a:cubicBezTo>
                  <a:cubicBezTo>
                    <a:pt x="390" y="10"/>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0" name="Google Shape;10520;p44"/>
            <p:cNvSpPr/>
            <p:nvPr/>
          </p:nvSpPr>
          <p:spPr>
            <a:xfrm>
              <a:off x="5113750" y="4486150"/>
              <a:ext cx="15000" cy="13700"/>
            </a:xfrm>
            <a:custGeom>
              <a:rect b="b" l="l" r="r" t="t"/>
              <a:pathLst>
                <a:path extrusionOk="0" h="548" w="600">
                  <a:moveTo>
                    <a:pt x="290" y="0"/>
                  </a:moveTo>
                  <a:cubicBezTo>
                    <a:pt x="184" y="0"/>
                    <a:pt x="73" y="56"/>
                    <a:pt x="41" y="191"/>
                  </a:cubicBezTo>
                  <a:cubicBezTo>
                    <a:pt x="0" y="315"/>
                    <a:pt x="41" y="491"/>
                    <a:pt x="207" y="532"/>
                  </a:cubicBezTo>
                  <a:cubicBezTo>
                    <a:pt x="240" y="542"/>
                    <a:pt x="277" y="548"/>
                    <a:pt x="313" y="548"/>
                  </a:cubicBezTo>
                  <a:cubicBezTo>
                    <a:pt x="421" y="548"/>
                    <a:pt x="527" y="501"/>
                    <a:pt x="558" y="408"/>
                  </a:cubicBezTo>
                  <a:cubicBezTo>
                    <a:pt x="600" y="232"/>
                    <a:pt x="558" y="56"/>
                    <a:pt x="383" y="15"/>
                  </a:cubicBezTo>
                  <a:cubicBezTo>
                    <a:pt x="354" y="5"/>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44"/>
            <p:cNvSpPr/>
            <p:nvPr/>
          </p:nvSpPr>
          <p:spPr>
            <a:xfrm>
              <a:off x="4985525" y="4543650"/>
              <a:ext cx="7525" cy="8550"/>
            </a:xfrm>
            <a:custGeom>
              <a:rect b="b" l="l" r="r" t="t"/>
              <a:pathLst>
                <a:path extrusionOk="0" h="342" w="301">
                  <a:moveTo>
                    <a:pt x="84" y="0"/>
                  </a:moveTo>
                  <a:lnTo>
                    <a:pt x="1" y="259"/>
                  </a:lnTo>
                  <a:lnTo>
                    <a:pt x="259" y="341"/>
                  </a:lnTo>
                  <a:lnTo>
                    <a:pt x="259" y="300"/>
                  </a:lnTo>
                  <a:cubicBezTo>
                    <a:pt x="301" y="176"/>
                    <a:pt x="218" y="41"/>
                    <a:pt x="8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44"/>
            <p:cNvSpPr/>
            <p:nvPr/>
          </p:nvSpPr>
          <p:spPr>
            <a:xfrm>
              <a:off x="5009050" y="4479025"/>
              <a:ext cx="9850" cy="13200"/>
            </a:xfrm>
            <a:custGeom>
              <a:rect b="b" l="l" r="r" t="t"/>
              <a:pathLst>
                <a:path extrusionOk="0" h="528" w="394">
                  <a:moveTo>
                    <a:pt x="218" y="0"/>
                  </a:moveTo>
                  <a:lnTo>
                    <a:pt x="1" y="517"/>
                  </a:lnTo>
                  <a:lnTo>
                    <a:pt x="52" y="517"/>
                  </a:lnTo>
                  <a:cubicBezTo>
                    <a:pt x="74" y="525"/>
                    <a:pt x="96" y="528"/>
                    <a:pt x="118" y="528"/>
                  </a:cubicBezTo>
                  <a:cubicBezTo>
                    <a:pt x="221" y="528"/>
                    <a:pt x="318" y="452"/>
                    <a:pt x="352" y="341"/>
                  </a:cubicBezTo>
                  <a:cubicBezTo>
                    <a:pt x="394" y="259"/>
                    <a:pt x="352" y="83"/>
                    <a:pt x="259" y="42"/>
                  </a:cubicBezTo>
                  <a:cubicBezTo>
                    <a:pt x="259" y="0"/>
                    <a:pt x="218"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44"/>
            <p:cNvSpPr/>
            <p:nvPr/>
          </p:nvSpPr>
          <p:spPr>
            <a:xfrm>
              <a:off x="5160000" y="4471525"/>
              <a:ext cx="6500" cy="8550"/>
            </a:xfrm>
            <a:custGeom>
              <a:rect b="b" l="l" r="r" t="t"/>
              <a:pathLst>
                <a:path extrusionOk="0" h="342" w="260">
                  <a:moveTo>
                    <a:pt x="1" y="0"/>
                  </a:moveTo>
                  <a:lnTo>
                    <a:pt x="1" y="125"/>
                  </a:lnTo>
                  <a:lnTo>
                    <a:pt x="1" y="218"/>
                  </a:lnTo>
                  <a:cubicBezTo>
                    <a:pt x="42" y="300"/>
                    <a:pt x="83" y="342"/>
                    <a:pt x="166" y="342"/>
                  </a:cubicBezTo>
                  <a:lnTo>
                    <a:pt x="259" y="125"/>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44"/>
            <p:cNvSpPr/>
            <p:nvPr/>
          </p:nvSpPr>
          <p:spPr>
            <a:xfrm>
              <a:off x="5094350" y="4445675"/>
              <a:ext cx="13975" cy="8550"/>
            </a:xfrm>
            <a:custGeom>
              <a:rect b="b" l="l" r="r" t="t"/>
              <a:pathLst>
                <a:path extrusionOk="0" h="342" w="559">
                  <a:moveTo>
                    <a:pt x="83" y="1"/>
                  </a:moveTo>
                  <a:lnTo>
                    <a:pt x="83" y="1"/>
                  </a:lnTo>
                  <a:cubicBezTo>
                    <a:pt x="1" y="125"/>
                    <a:pt x="83" y="300"/>
                    <a:pt x="207" y="342"/>
                  </a:cubicBezTo>
                  <a:lnTo>
                    <a:pt x="342" y="342"/>
                  </a:lnTo>
                  <a:cubicBezTo>
                    <a:pt x="425" y="342"/>
                    <a:pt x="518" y="300"/>
                    <a:pt x="559" y="166"/>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44"/>
            <p:cNvSpPr/>
            <p:nvPr/>
          </p:nvSpPr>
          <p:spPr>
            <a:xfrm>
              <a:off x="5034900" y="4420875"/>
              <a:ext cx="9850" cy="7500"/>
            </a:xfrm>
            <a:custGeom>
              <a:rect b="b" l="l" r="r" t="t"/>
              <a:pathLst>
                <a:path extrusionOk="0" h="300" w="394">
                  <a:moveTo>
                    <a:pt x="135" y="0"/>
                  </a:moveTo>
                  <a:lnTo>
                    <a:pt x="1" y="259"/>
                  </a:lnTo>
                  <a:cubicBezTo>
                    <a:pt x="52" y="300"/>
                    <a:pt x="52" y="300"/>
                    <a:pt x="94" y="300"/>
                  </a:cubicBezTo>
                  <a:lnTo>
                    <a:pt x="135" y="300"/>
                  </a:lnTo>
                  <a:cubicBezTo>
                    <a:pt x="218" y="300"/>
                    <a:pt x="352" y="217"/>
                    <a:pt x="394" y="124"/>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6" name="Google Shape;10526;p44"/>
            <p:cNvSpPr/>
            <p:nvPr/>
          </p:nvSpPr>
          <p:spPr>
            <a:xfrm>
              <a:off x="5054300" y="4723800"/>
              <a:ext cx="8800" cy="7250"/>
            </a:xfrm>
            <a:custGeom>
              <a:rect b="b" l="l" r="r" t="t"/>
              <a:pathLst>
                <a:path extrusionOk="0" h="290" w="352">
                  <a:moveTo>
                    <a:pt x="284" y="0"/>
                  </a:moveTo>
                  <a:cubicBezTo>
                    <a:pt x="261" y="0"/>
                    <a:pt x="238" y="11"/>
                    <a:pt x="217" y="31"/>
                  </a:cubicBezTo>
                  <a:cubicBezTo>
                    <a:pt x="134" y="31"/>
                    <a:pt x="93" y="31"/>
                    <a:pt x="52" y="73"/>
                  </a:cubicBezTo>
                  <a:lnTo>
                    <a:pt x="52" y="114"/>
                  </a:lnTo>
                  <a:cubicBezTo>
                    <a:pt x="0" y="155"/>
                    <a:pt x="0" y="155"/>
                    <a:pt x="0" y="207"/>
                  </a:cubicBezTo>
                  <a:lnTo>
                    <a:pt x="259" y="290"/>
                  </a:lnTo>
                  <a:lnTo>
                    <a:pt x="352" y="31"/>
                  </a:lnTo>
                  <a:cubicBezTo>
                    <a:pt x="331" y="11"/>
                    <a:pt x="308" y="0"/>
                    <a:pt x="28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7" name="Google Shape;10527;p44"/>
            <p:cNvSpPr/>
            <p:nvPr/>
          </p:nvSpPr>
          <p:spPr>
            <a:xfrm>
              <a:off x="4989675" y="4697425"/>
              <a:ext cx="15275" cy="9850"/>
            </a:xfrm>
            <a:custGeom>
              <a:rect b="b" l="l" r="r" t="t"/>
              <a:pathLst>
                <a:path extrusionOk="0" h="394" w="611">
                  <a:moveTo>
                    <a:pt x="305" y="0"/>
                  </a:moveTo>
                  <a:cubicBezTo>
                    <a:pt x="174" y="0"/>
                    <a:pt x="77" y="74"/>
                    <a:pt x="0" y="177"/>
                  </a:cubicBezTo>
                  <a:lnTo>
                    <a:pt x="517" y="394"/>
                  </a:lnTo>
                  <a:cubicBezTo>
                    <a:pt x="610" y="270"/>
                    <a:pt x="517" y="94"/>
                    <a:pt x="393" y="11"/>
                  </a:cubicBezTo>
                  <a:cubicBezTo>
                    <a:pt x="362" y="4"/>
                    <a:pt x="333" y="0"/>
                    <a:pt x="30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44"/>
            <p:cNvSpPr/>
            <p:nvPr/>
          </p:nvSpPr>
          <p:spPr>
            <a:xfrm>
              <a:off x="5080125" y="4659550"/>
              <a:ext cx="9850" cy="13350"/>
            </a:xfrm>
            <a:custGeom>
              <a:rect b="b" l="l" r="r" t="t"/>
              <a:pathLst>
                <a:path extrusionOk="0" h="534" w="394">
                  <a:moveTo>
                    <a:pt x="296" y="0"/>
                  </a:moveTo>
                  <a:cubicBezTo>
                    <a:pt x="215" y="0"/>
                    <a:pt x="155" y="39"/>
                    <a:pt x="94" y="99"/>
                  </a:cubicBezTo>
                  <a:cubicBezTo>
                    <a:pt x="53" y="99"/>
                    <a:pt x="53" y="141"/>
                    <a:pt x="53" y="192"/>
                  </a:cubicBezTo>
                  <a:cubicBezTo>
                    <a:pt x="1" y="234"/>
                    <a:pt x="1" y="275"/>
                    <a:pt x="1" y="358"/>
                  </a:cubicBezTo>
                  <a:lnTo>
                    <a:pt x="53" y="399"/>
                  </a:lnTo>
                  <a:cubicBezTo>
                    <a:pt x="53" y="451"/>
                    <a:pt x="94" y="492"/>
                    <a:pt x="135" y="534"/>
                  </a:cubicBezTo>
                  <a:lnTo>
                    <a:pt x="177" y="534"/>
                  </a:lnTo>
                  <a:lnTo>
                    <a:pt x="394" y="17"/>
                  </a:lnTo>
                  <a:cubicBezTo>
                    <a:pt x="358" y="6"/>
                    <a:pt x="326"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44"/>
            <p:cNvSpPr/>
            <p:nvPr/>
          </p:nvSpPr>
          <p:spPr>
            <a:xfrm>
              <a:off x="5015525" y="4633275"/>
              <a:ext cx="15275" cy="14150"/>
            </a:xfrm>
            <a:custGeom>
              <a:rect b="b" l="l" r="r" t="t"/>
              <a:pathLst>
                <a:path extrusionOk="0" h="566" w="611">
                  <a:moveTo>
                    <a:pt x="277" y="0"/>
                  </a:moveTo>
                  <a:cubicBezTo>
                    <a:pt x="176" y="0"/>
                    <a:pt x="82" y="68"/>
                    <a:pt x="52" y="158"/>
                  </a:cubicBezTo>
                  <a:cubicBezTo>
                    <a:pt x="0" y="334"/>
                    <a:pt x="52" y="468"/>
                    <a:pt x="176" y="551"/>
                  </a:cubicBezTo>
                  <a:cubicBezTo>
                    <a:pt x="217" y="560"/>
                    <a:pt x="255" y="565"/>
                    <a:pt x="291" y="565"/>
                  </a:cubicBezTo>
                  <a:cubicBezTo>
                    <a:pt x="408" y="565"/>
                    <a:pt x="498" y="510"/>
                    <a:pt x="569" y="375"/>
                  </a:cubicBezTo>
                  <a:cubicBezTo>
                    <a:pt x="610" y="251"/>
                    <a:pt x="569" y="75"/>
                    <a:pt x="393" y="34"/>
                  </a:cubicBezTo>
                  <a:cubicBezTo>
                    <a:pt x="356" y="11"/>
                    <a:pt x="316" y="0"/>
                    <a:pt x="2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44"/>
            <p:cNvSpPr/>
            <p:nvPr/>
          </p:nvSpPr>
          <p:spPr>
            <a:xfrm>
              <a:off x="4969250" y="4652200"/>
              <a:ext cx="16300" cy="14025"/>
            </a:xfrm>
            <a:custGeom>
              <a:rect b="b" l="l" r="r" t="t"/>
              <a:pathLst>
                <a:path extrusionOk="0" h="561" w="652">
                  <a:moveTo>
                    <a:pt x="361" y="0"/>
                  </a:moveTo>
                  <a:cubicBezTo>
                    <a:pt x="246" y="0"/>
                    <a:pt x="128" y="74"/>
                    <a:pt x="94" y="176"/>
                  </a:cubicBezTo>
                  <a:cubicBezTo>
                    <a:pt x="1" y="311"/>
                    <a:pt x="94" y="486"/>
                    <a:pt x="218" y="528"/>
                  </a:cubicBezTo>
                  <a:cubicBezTo>
                    <a:pt x="266" y="551"/>
                    <a:pt x="311" y="561"/>
                    <a:pt x="352" y="561"/>
                  </a:cubicBezTo>
                  <a:cubicBezTo>
                    <a:pt x="460" y="561"/>
                    <a:pt x="543" y="491"/>
                    <a:pt x="611" y="393"/>
                  </a:cubicBezTo>
                  <a:cubicBezTo>
                    <a:pt x="652" y="269"/>
                    <a:pt x="611" y="93"/>
                    <a:pt x="435" y="11"/>
                  </a:cubicBezTo>
                  <a:cubicBezTo>
                    <a:pt x="411" y="3"/>
                    <a:pt x="386" y="0"/>
                    <a:pt x="36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44"/>
            <p:cNvSpPr/>
            <p:nvPr/>
          </p:nvSpPr>
          <p:spPr>
            <a:xfrm>
              <a:off x="5033875" y="4678950"/>
              <a:ext cx="16300" cy="13700"/>
            </a:xfrm>
            <a:custGeom>
              <a:rect b="b" l="l" r="r" t="t"/>
              <a:pathLst>
                <a:path extrusionOk="0" h="548" w="652">
                  <a:moveTo>
                    <a:pt x="330" y="1"/>
                  </a:moveTo>
                  <a:cubicBezTo>
                    <a:pt x="222" y="1"/>
                    <a:pt x="111" y="47"/>
                    <a:pt x="42" y="140"/>
                  </a:cubicBezTo>
                  <a:cubicBezTo>
                    <a:pt x="0" y="316"/>
                    <a:pt x="93" y="450"/>
                    <a:pt x="217" y="533"/>
                  </a:cubicBezTo>
                  <a:cubicBezTo>
                    <a:pt x="249" y="543"/>
                    <a:pt x="282" y="548"/>
                    <a:pt x="314" y="548"/>
                  </a:cubicBezTo>
                  <a:cubicBezTo>
                    <a:pt x="422" y="548"/>
                    <a:pt x="527" y="492"/>
                    <a:pt x="559" y="357"/>
                  </a:cubicBezTo>
                  <a:cubicBezTo>
                    <a:pt x="652" y="233"/>
                    <a:pt x="559" y="57"/>
                    <a:pt x="435" y="16"/>
                  </a:cubicBezTo>
                  <a:cubicBezTo>
                    <a:pt x="401" y="6"/>
                    <a:pt x="365"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44"/>
            <p:cNvSpPr/>
            <p:nvPr/>
          </p:nvSpPr>
          <p:spPr>
            <a:xfrm>
              <a:off x="4996125" y="4588050"/>
              <a:ext cx="16325" cy="14050"/>
            </a:xfrm>
            <a:custGeom>
              <a:rect b="b" l="l" r="r" t="t"/>
              <a:pathLst>
                <a:path extrusionOk="0" h="562" w="653">
                  <a:moveTo>
                    <a:pt x="300" y="0"/>
                  </a:moveTo>
                  <a:cubicBezTo>
                    <a:pt x="193" y="0"/>
                    <a:pt x="112" y="68"/>
                    <a:pt x="52" y="157"/>
                  </a:cubicBezTo>
                  <a:cubicBezTo>
                    <a:pt x="1" y="333"/>
                    <a:pt x="94" y="468"/>
                    <a:pt x="218" y="550"/>
                  </a:cubicBezTo>
                  <a:cubicBezTo>
                    <a:pt x="242" y="558"/>
                    <a:pt x="266" y="561"/>
                    <a:pt x="291" y="561"/>
                  </a:cubicBezTo>
                  <a:cubicBezTo>
                    <a:pt x="407" y="561"/>
                    <a:pt x="527" y="485"/>
                    <a:pt x="569" y="375"/>
                  </a:cubicBezTo>
                  <a:cubicBezTo>
                    <a:pt x="652" y="251"/>
                    <a:pt x="569" y="75"/>
                    <a:pt x="435" y="33"/>
                  </a:cubicBezTo>
                  <a:cubicBezTo>
                    <a:pt x="386" y="10"/>
                    <a:pt x="341"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44"/>
            <p:cNvSpPr/>
            <p:nvPr/>
          </p:nvSpPr>
          <p:spPr>
            <a:xfrm>
              <a:off x="5060750" y="4614450"/>
              <a:ext cx="15275" cy="14050"/>
            </a:xfrm>
            <a:custGeom>
              <a:rect b="b" l="l" r="r" t="t"/>
              <a:pathLst>
                <a:path extrusionOk="0" h="562" w="611">
                  <a:moveTo>
                    <a:pt x="321" y="1"/>
                  </a:moveTo>
                  <a:cubicBezTo>
                    <a:pt x="205" y="1"/>
                    <a:pt x="86" y="76"/>
                    <a:pt x="52" y="187"/>
                  </a:cubicBezTo>
                  <a:cubicBezTo>
                    <a:pt x="1" y="311"/>
                    <a:pt x="52" y="487"/>
                    <a:pt x="176" y="528"/>
                  </a:cubicBezTo>
                  <a:cubicBezTo>
                    <a:pt x="225" y="551"/>
                    <a:pt x="273" y="561"/>
                    <a:pt x="317" y="561"/>
                  </a:cubicBezTo>
                  <a:cubicBezTo>
                    <a:pt x="435" y="561"/>
                    <a:pt x="532" y="491"/>
                    <a:pt x="569" y="394"/>
                  </a:cubicBezTo>
                  <a:cubicBezTo>
                    <a:pt x="611" y="228"/>
                    <a:pt x="569" y="94"/>
                    <a:pt x="393" y="11"/>
                  </a:cubicBezTo>
                  <a:cubicBezTo>
                    <a:pt x="370" y="4"/>
                    <a:pt x="345"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44"/>
            <p:cNvSpPr/>
            <p:nvPr/>
          </p:nvSpPr>
          <p:spPr>
            <a:xfrm>
              <a:off x="4932800" y="4671850"/>
              <a:ext cx="6500" cy="8550"/>
            </a:xfrm>
            <a:custGeom>
              <a:rect b="b" l="l" r="r" t="t"/>
              <a:pathLst>
                <a:path extrusionOk="0" h="342" w="260">
                  <a:moveTo>
                    <a:pt x="83" y="0"/>
                  </a:moveTo>
                  <a:lnTo>
                    <a:pt x="1" y="259"/>
                  </a:lnTo>
                  <a:lnTo>
                    <a:pt x="259" y="341"/>
                  </a:lnTo>
                  <a:lnTo>
                    <a:pt x="259" y="259"/>
                  </a:lnTo>
                  <a:cubicBezTo>
                    <a:pt x="259" y="124"/>
                    <a:pt x="20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5" name="Google Shape;10535;p44"/>
            <p:cNvSpPr/>
            <p:nvPr/>
          </p:nvSpPr>
          <p:spPr>
            <a:xfrm>
              <a:off x="4956325" y="4607225"/>
              <a:ext cx="10875" cy="13775"/>
            </a:xfrm>
            <a:custGeom>
              <a:rect b="b" l="l" r="r" t="t"/>
              <a:pathLst>
                <a:path extrusionOk="0" h="551" w="435">
                  <a:moveTo>
                    <a:pt x="218" y="0"/>
                  </a:moveTo>
                  <a:lnTo>
                    <a:pt x="1" y="517"/>
                  </a:lnTo>
                  <a:cubicBezTo>
                    <a:pt x="38" y="540"/>
                    <a:pt x="77" y="550"/>
                    <a:pt x="116" y="550"/>
                  </a:cubicBezTo>
                  <a:cubicBezTo>
                    <a:pt x="218" y="550"/>
                    <a:pt x="315" y="480"/>
                    <a:pt x="352" y="383"/>
                  </a:cubicBezTo>
                  <a:cubicBezTo>
                    <a:pt x="435" y="218"/>
                    <a:pt x="352"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6" name="Google Shape;10536;p44"/>
            <p:cNvSpPr/>
            <p:nvPr/>
          </p:nvSpPr>
          <p:spPr>
            <a:xfrm>
              <a:off x="5105975" y="4599725"/>
              <a:ext cx="7800" cy="9600"/>
            </a:xfrm>
            <a:custGeom>
              <a:rect b="b" l="l" r="r" t="t"/>
              <a:pathLst>
                <a:path extrusionOk="0" h="384" w="312">
                  <a:moveTo>
                    <a:pt x="53" y="1"/>
                  </a:moveTo>
                  <a:cubicBezTo>
                    <a:pt x="53" y="83"/>
                    <a:pt x="1" y="125"/>
                    <a:pt x="53" y="166"/>
                  </a:cubicBezTo>
                  <a:cubicBezTo>
                    <a:pt x="53" y="259"/>
                    <a:pt x="94" y="300"/>
                    <a:pt x="135" y="342"/>
                  </a:cubicBezTo>
                  <a:cubicBezTo>
                    <a:pt x="177" y="342"/>
                    <a:pt x="177" y="383"/>
                    <a:pt x="218" y="383"/>
                  </a:cubicBezTo>
                  <a:lnTo>
                    <a:pt x="311" y="125"/>
                  </a:lnTo>
                  <a:lnTo>
                    <a:pt x="5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44"/>
            <p:cNvSpPr/>
            <p:nvPr/>
          </p:nvSpPr>
          <p:spPr>
            <a:xfrm>
              <a:off x="5041375" y="4573875"/>
              <a:ext cx="14225" cy="9600"/>
            </a:xfrm>
            <a:custGeom>
              <a:rect b="b" l="l" r="r" t="t"/>
              <a:pathLst>
                <a:path extrusionOk="0" h="384" w="569">
                  <a:moveTo>
                    <a:pt x="52" y="1"/>
                  </a:moveTo>
                  <a:lnTo>
                    <a:pt x="52" y="1"/>
                  </a:lnTo>
                  <a:cubicBezTo>
                    <a:pt x="0" y="125"/>
                    <a:pt x="93" y="301"/>
                    <a:pt x="217" y="342"/>
                  </a:cubicBezTo>
                  <a:cubicBezTo>
                    <a:pt x="217" y="342"/>
                    <a:pt x="259" y="342"/>
                    <a:pt x="259" y="383"/>
                  </a:cubicBezTo>
                  <a:lnTo>
                    <a:pt x="310" y="383"/>
                  </a:lnTo>
                  <a:cubicBezTo>
                    <a:pt x="393" y="383"/>
                    <a:pt x="434" y="342"/>
                    <a:pt x="476" y="342"/>
                  </a:cubicBezTo>
                  <a:cubicBezTo>
                    <a:pt x="517" y="301"/>
                    <a:pt x="569" y="259"/>
                    <a:pt x="569" y="208"/>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44"/>
            <p:cNvSpPr/>
            <p:nvPr/>
          </p:nvSpPr>
          <p:spPr>
            <a:xfrm>
              <a:off x="4982175" y="4550100"/>
              <a:ext cx="9850" cy="6475"/>
            </a:xfrm>
            <a:custGeom>
              <a:rect b="b" l="l" r="r" t="t"/>
              <a:pathLst>
                <a:path extrusionOk="0" h="259" w="394">
                  <a:moveTo>
                    <a:pt x="135" y="1"/>
                  </a:moveTo>
                  <a:lnTo>
                    <a:pt x="0" y="259"/>
                  </a:lnTo>
                  <a:lnTo>
                    <a:pt x="176" y="259"/>
                  </a:lnTo>
                  <a:cubicBezTo>
                    <a:pt x="259" y="259"/>
                    <a:pt x="352" y="176"/>
                    <a:pt x="393" y="83"/>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9" name="Google Shape;10539;p44"/>
            <p:cNvSpPr/>
            <p:nvPr/>
          </p:nvSpPr>
          <p:spPr>
            <a:xfrm>
              <a:off x="4961750" y="4761925"/>
              <a:ext cx="16325" cy="13700"/>
            </a:xfrm>
            <a:custGeom>
              <a:rect b="b" l="l" r="r" t="t"/>
              <a:pathLst>
                <a:path extrusionOk="0" h="548" w="653">
                  <a:moveTo>
                    <a:pt x="336" y="1"/>
                  </a:moveTo>
                  <a:cubicBezTo>
                    <a:pt x="229" y="1"/>
                    <a:pt x="123" y="55"/>
                    <a:pt x="83" y="181"/>
                  </a:cubicBezTo>
                  <a:cubicBezTo>
                    <a:pt x="1" y="316"/>
                    <a:pt x="83" y="491"/>
                    <a:pt x="218" y="533"/>
                  </a:cubicBezTo>
                  <a:cubicBezTo>
                    <a:pt x="259" y="542"/>
                    <a:pt x="297" y="548"/>
                    <a:pt x="332" y="548"/>
                  </a:cubicBezTo>
                  <a:cubicBezTo>
                    <a:pt x="449" y="548"/>
                    <a:pt x="537" y="492"/>
                    <a:pt x="600" y="357"/>
                  </a:cubicBezTo>
                  <a:cubicBezTo>
                    <a:pt x="652" y="233"/>
                    <a:pt x="600" y="57"/>
                    <a:pt x="435" y="16"/>
                  </a:cubicBezTo>
                  <a:cubicBezTo>
                    <a:pt x="403" y="6"/>
                    <a:pt x="370" y="1"/>
                    <a:pt x="3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44"/>
            <p:cNvSpPr/>
            <p:nvPr/>
          </p:nvSpPr>
          <p:spPr>
            <a:xfrm>
              <a:off x="4916525" y="4780750"/>
              <a:ext cx="16300" cy="14150"/>
            </a:xfrm>
            <a:custGeom>
              <a:rect b="b" l="l" r="r" t="t"/>
              <a:pathLst>
                <a:path extrusionOk="0" h="566" w="652">
                  <a:moveTo>
                    <a:pt x="316" y="0"/>
                  </a:moveTo>
                  <a:cubicBezTo>
                    <a:pt x="216" y="0"/>
                    <a:pt x="120" y="73"/>
                    <a:pt x="83" y="162"/>
                  </a:cubicBezTo>
                  <a:cubicBezTo>
                    <a:pt x="0" y="297"/>
                    <a:pt x="83" y="462"/>
                    <a:pt x="217" y="555"/>
                  </a:cubicBezTo>
                  <a:cubicBezTo>
                    <a:pt x="248" y="563"/>
                    <a:pt x="278" y="566"/>
                    <a:pt x="305" y="566"/>
                  </a:cubicBezTo>
                  <a:cubicBezTo>
                    <a:pt x="436" y="566"/>
                    <a:pt x="532" y="490"/>
                    <a:pt x="600" y="379"/>
                  </a:cubicBezTo>
                  <a:cubicBezTo>
                    <a:pt x="652" y="255"/>
                    <a:pt x="559" y="80"/>
                    <a:pt x="435" y="38"/>
                  </a:cubicBezTo>
                  <a:cubicBezTo>
                    <a:pt x="397" y="12"/>
                    <a:pt x="356"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44"/>
            <p:cNvSpPr/>
            <p:nvPr/>
          </p:nvSpPr>
          <p:spPr>
            <a:xfrm>
              <a:off x="4943400" y="4716700"/>
              <a:ext cx="16300" cy="13700"/>
            </a:xfrm>
            <a:custGeom>
              <a:rect b="b" l="l" r="r" t="t"/>
              <a:pathLst>
                <a:path extrusionOk="0" h="548" w="652">
                  <a:moveTo>
                    <a:pt x="319" y="1"/>
                  </a:moveTo>
                  <a:cubicBezTo>
                    <a:pt x="202" y="1"/>
                    <a:pt x="113" y="55"/>
                    <a:pt x="42" y="181"/>
                  </a:cubicBezTo>
                  <a:cubicBezTo>
                    <a:pt x="1" y="315"/>
                    <a:pt x="42" y="491"/>
                    <a:pt x="218" y="532"/>
                  </a:cubicBezTo>
                  <a:cubicBezTo>
                    <a:pt x="249" y="542"/>
                    <a:pt x="282" y="547"/>
                    <a:pt x="315" y="547"/>
                  </a:cubicBezTo>
                  <a:cubicBezTo>
                    <a:pt x="423" y="547"/>
                    <a:pt x="527" y="492"/>
                    <a:pt x="559" y="357"/>
                  </a:cubicBezTo>
                  <a:cubicBezTo>
                    <a:pt x="652" y="233"/>
                    <a:pt x="559" y="57"/>
                    <a:pt x="435" y="16"/>
                  </a:cubicBezTo>
                  <a:cubicBezTo>
                    <a:pt x="393" y="6"/>
                    <a:pt x="355" y="1"/>
                    <a:pt x="31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44"/>
            <p:cNvSpPr/>
            <p:nvPr/>
          </p:nvSpPr>
          <p:spPr>
            <a:xfrm>
              <a:off x="5008025" y="4743125"/>
              <a:ext cx="15275" cy="13575"/>
            </a:xfrm>
            <a:custGeom>
              <a:rect b="b" l="l" r="r" t="t"/>
              <a:pathLst>
                <a:path extrusionOk="0" h="543" w="611">
                  <a:moveTo>
                    <a:pt x="277" y="0"/>
                  </a:moveTo>
                  <a:cubicBezTo>
                    <a:pt x="175" y="0"/>
                    <a:pt x="79" y="68"/>
                    <a:pt x="42" y="158"/>
                  </a:cubicBezTo>
                  <a:cubicBezTo>
                    <a:pt x="0" y="292"/>
                    <a:pt x="42" y="468"/>
                    <a:pt x="176" y="509"/>
                  </a:cubicBezTo>
                  <a:cubicBezTo>
                    <a:pt x="225" y="532"/>
                    <a:pt x="269" y="542"/>
                    <a:pt x="310" y="542"/>
                  </a:cubicBezTo>
                  <a:cubicBezTo>
                    <a:pt x="417" y="542"/>
                    <a:pt x="499" y="472"/>
                    <a:pt x="559" y="375"/>
                  </a:cubicBezTo>
                  <a:cubicBezTo>
                    <a:pt x="610" y="251"/>
                    <a:pt x="559" y="75"/>
                    <a:pt x="393" y="34"/>
                  </a:cubicBezTo>
                  <a:cubicBezTo>
                    <a:pt x="356" y="11"/>
                    <a:pt x="316" y="0"/>
                    <a:pt x="2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44"/>
            <p:cNvSpPr/>
            <p:nvPr/>
          </p:nvSpPr>
          <p:spPr>
            <a:xfrm>
              <a:off x="4879825" y="4800050"/>
              <a:ext cx="6475" cy="9575"/>
            </a:xfrm>
            <a:custGeom>
              <a:rect b="b" l="l" r="r" t="t"/>
              <a:pathLst>
                <a:path extrusionOk="0" h="383" w="259">
                  <a:moveTo>
                    <a:pt x="93" y="0"/>
                  </a:moveTo>
                  <a:lnTo>
                    <a:pt x="0" y="259"/>
                  </a:lnTo>
                  <a:lnTo>
                    <a:pt x="259" y="383"/>
                  </a:lnTo>
                  <a:lnTo>
                    <a:pt x="259" y="259"/>
                  </a:lnTo>
                  <a:cubicBezTo>
                    <a:pt x="259" y="166"/>
                    <a:pt x="217" y="83"/>
                    <a:pt x="135" y="42"/>
                  </a:cubicBezTo>
                  <a:lnTo>
                    <a:pt x="9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44"/>
            <p:cNvSpPr/>
            <p:nvPr/>
          </p:nvSpPr>
          <p:spPr>
            <a:xfrm>
              <a:off x="4903600" y="4736450"/>
              <a:ext cx="9850" cy="12750"/>
            </a:xfrm>
            <a:custGeom>
              <a:rect b="b" l="l" r="r" t="t"/>
              <a:pathLst>
                <a:path extrusionOk="0" h="510" w="394">
                  <a:moveTo>
                    <a:pt x="218" y="1"/>
                  </a:moveTo>
                  <a:lnTo>
                    <a:pt x="0" y="477"/>
                  </a:lnTo>
                  <a:cubicBezTo>
                    <a:pt x="38" y="499"/>
                    <a:pt x="77" y="510"/>
                    <a:pt x="116" y="510"/>
                  </a:cubicBezTo>
                  <a:cubicBezTo>
                    <a:pt x="217" y="510"/>
                    <a:pt x="312" y="439"/>
                    <a:pt x="342" y="342"/>
                  </a:cubicBezTo>
                  <a:cubicBezTo>
                    <a:pt x="393" y="218"/>
                    <a:pt x="342" y="42"/>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5" name="Google Shape;10545;p44"/>
            <p:cNvSpPr/>
            <p:nvPr/>
          </p:nvSpPr>
          <p:spPr>
            <a:xfrm>
              <a:off x="5053250" y="4728975"/>
              <a:ext cx="7525" cy="8550"/>
            </a:xfrm>
            <a:custGeom>
              <a:rect b="b" l="l" r="r" t="t"/>
              <a:pathLst>
                <a:path extrusionOk="0" h="342" w="301">
                  <a:moveTo>
                    <a:pt x="42" y="0"/>
                  </a:moveTo>
                  <a:cubicBezTo>
                    <a:pt x="1" y="41"/>
                    <a:pt x="1" y="83"/>
                    <a:pt x="42" y="124"/>
                  </a:cubicBezTo>
                  <a:cubicBezTo>
                    <a:pt x="42" y="207"/>
                    <a:pt x="94" y="300"/>
                    <a:pt x="176" y="341"/>
                  </a:cubicBezTo>
                  <a:lnTo>
                    <a:pt x="301"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44"/>
            <p:cNvSpPr/>
            <p:nvPr/>
          </p:nvSpPr>
          <p:spPr>
            <a:xfrm>
              <a:off x="4988625" y="4701825"/>
              <a:ext cx="14000" cy="9600"/>
            </a:xfrm>
            <a:custGeom>
              <a:rect b="b" l="l" r="r" t="t"/>
              <a:pathLst>
                <a:path extrusionOk="0" h="384" w="560">
                  <a:moveTo>
                    <a:pt x="42" y="1"/>
                  </a:moveTo>
                  <a:lnTo>
                    <a:pt x="42" y="1"/>
                  </a:lnTo>
                  <a:cubicBezTo>
                    <a:pt x="1" y="135"/>
                    <a:pt x="94" y="311"/>
                    <a:pt x="218" y="352"/>
                  </a:cubicBezTo>
                  <a:cubicBezTo>
                    <a:pt x="259" y="373"/>
                    <a:pt x="303" y="383"/>
                    <a:pt x="347" y="383"/>
                  </a:cubicBezTo>
                  <a:cubicBezTo>
                    <a:pt x="391" y="383"/>
                    <a:pt x="435" y="373"/>
                    <a:pt x="477" y="352"/>
                  </a:cubicBezTo>
                  <a:cubicBezTo>
                    <a:pt x="518" y="311"/>
                    <a:pt x="559"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44"/>
            <p:cNvSpPr/>
            <p:nvPr/>
          </p:nvSpPr>
          <p:spPr>
            <a:xfrm>
              <a:off x="4929450" y="4678300"/>
              <a:ext cx="9850" cy="6500"/>
            </a:xfrm>
            <a:custGeom>
              <a:rect b="b" l="l" r="r" t="t"/>
              <a:pathLst>
                <a:path extrusionOk="0" h="260" w="394">
                  <a:moveTo>
                    <a:pt x="135" y="1"/>
                  </a:moveTo>
                  <a:lnTo>
                    <a:pt x="0" y="259"/>
                  </a:lnTo>
                  <a:lnTo>
                    <a:pt x="176" y="259"/>
                  </a:lnTo>
                  <a:cubicBezTo>
                    <a:pt x="259" y="259"/>
                    <a:pt x="342" y="166"/>
                    <a:pt x="393" y="83"/>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44"/>
            <p:cNvSpPr/>
            <p:nvPr/>
          </p:nvSpPr>
          <p:spPr>
            <a:xfrm>
              <a:off x="4876725" y="4806500"/>
              <a:ext cx="9575" cy="7525"/>
            </a:xfrm>
            <a:custGeom>
              <a:rect b="b" l="l" r="r" t="t"/>
              <a:pathLst>
                <a:path extrusionOk="0" h="301" w="383">
                  <a:moveTo>
                    <a:pt x="124" y="1"/>
                  </a:moveTo>
                  <a:lnTo>
                    <a:pt x="0" y="259"/>
                  </a:lnTo>
                  <a:cubicBezTo>
                    <a:pt x="42" y="259"/>
                    <a:pt x="83" y="301"/>
                    <a:pt x="124" y="301"/>
                  </a:cubicBezTo>
                  <a:lnTo>
                    <a:pt x="176" y="259"/>
                  </a:lnTo>
                  <a:lnTo>
                    <a:pt x="217" y="259"/>
                  </a:lnTo>
                  <a:cubicBezTo>
                    <a:pt x="259" y="259"/>
                    <a:pt x="300" y="208"/>
                    <a:pt x="300" y="208"/>
                  </a:cubicBezTo>
                  <a:cubicBezTo>
                    <a:pt x="341" y="166"/>
                    <a:pt x="341" y="125"/>
                    <a:pt x="383" y="125"/>
                  </a:cubicBezTo>
                  <a:lnTo>
                    <a:pt x="12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9" name="Google Shape;10549;p44"/>
            <p:cNvSpPr/>
            <p:nvPr/>
          </p:nvSpPr>
          <p:spPr>
            <a:xfrm>
              <a:off x="5126675" y="4002525"/>
              <a:ext cx="13975" cy="10225"/>
            </a:xfrm>
            <a:custGeom>
              <a:rect b="b" l="l" r="r" t="t"/>
              <a:pathLst>
                <a:path extrusionOk="0" h="409" w="559">
                  <a:moveTo>
                    <a:pt x="244" y="0"/>
                  </a:moveTo>
                  <a:cubicBezTo>
                    <a:pt x="148" y="0"/>
                    <a:pt x="62" y="49"/>
                    <a:pt x="0" y="150"/>
                  </a:cubicBezTo>
                  <a:lnTo>
                    <a:pt x="0" y="192"/>
                  </a:lnTo>
                  <a:lnTo>
                    <a:pt x="465" y="409"/>
                  </a:lnTo>
                  <a:cubicBezTo>
                    <a:pt x="558" y="233"/>
                    <a:pt x="465" y="109"/>
                    <a:pt x="341" y="16"/>
                  </a:cubicBezTo>
                  <a:cubicBezTo>
                    <a:pt x="308" y="6"/>
                    <a:pt x="276" y="0"/>
                    <a:pt x="24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0" name="Google Shape;10550;p44"/>
            <p:cNvSpPr/>
            <p:nvPr/>
          </p:nvSpPr>
          <p:spPr>
            <a:xfrm>
              <a:off x="5105975" y="3957300"/>
              <a:ext cx="15275" cy="13700"/>
            </a:xfrm>
            <a:custGeom>
              <a:rect b="b" l="l" r="r" t="t"/>
              <a:pathLst>
                <a:path extrusionOk="0" h="548" w="611">
                  <a:moveTo>
                    <a:pt x="297" y="1"/>
                  </a:moveTo>
                  <a:cubicBezTo>
                    <a:pt x="189" y="1"/>
                    <a:pt x="84" y="56"/>
                    <a:pt x="53" y="191"/>
                  </a:cubicBezTo>
                  <a:cubicBezTo>
                    <a:pt x="1" y="315"/>
                    <a:pt x="53" y="491"/>
                    <a:pt x="218" y="532"/>
                  </a:cubicBezTo>
                  <a:cubicBezTo>
                    <a:pt x="252" y="543"/>
                    <a:pt x="287" y="548"/>
                    <a:pt x="322" y="548"/>
                  </a:cubicBezTo>
                  <a:cubicBezTo>
                    <a:pt x="428" y="548"/>
                    <a:pt x="531" y="501"/>
                    <a:pt x="570" y="408"/>
                  </a:cubicBezTo>
                  <a:cubicBezTo>
                    <a:pt x="611" y="233"/>
                    <a:pt x="570" y="109"/>
                    <a:pt x="394" y="16"/>
                  </a:cubicBezTo>
                  <a:cubicBezTo>
                    <a:pt x="362" y="6"/>
                    <a:pt x="329" y="1"/>
                    <a:pt x="29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44"/>
            <p:cNvSpPr/>
            <p:nvPr/>
          </p:nvSpPr>
          <p:spPr>
            <a:xfrm>
              <a:off x="5068500" y="3977050"/>
              <a:ext cx="6500" cy="8825"/>
            </a:xfrm>
            <a:custGeom>
              <a:rect b="b" l="l" r="r" t="t"/>
              <a:pathLst>
                <a:path extrusionOk="0" h="353" w="260">
                  <a:moveTo>
                    <a:pt x="83" y="1"/>
                  </a:moveTo>
                  <a:lnTo>
                    <a:pt x="1" y="259"/>
                  </a:lnTo>
                  <a:lnTo>
                    <a:pt x="259" y="352"/>
                  </a:lnTo>
                  <a:lnTo>
                    <a:pt x="259" y="259"/>
                  </a:lnTo>
                  <a:cubicBezTo>
                    <a:pt x="259" y="135"/>
                    <a:pt x="208" y="42"/>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2" name="Google Shape;10552;p44"/>
            <p:cNvSpPr/>
            <p:nvPr/>
          </p:nvSpPr>
          <p:spPr>
            <a:xfrm>
              <a:off x="5137250" y="4157525"/>
              <a:ext cx="9850" cy="6950"/>
            </a:xfrm>
            <a:custGeom>
              <a:rect b="b" l="l" r="r" t="t"/>
              <a:pathLst>
                <a:path extrusionOk="0" h="278" w="394">
                  <a:moveTo>
                    <a:pt x="261" y="1"/>
                  </a:moveTo>
                  <a:cubicBezTo>
                    <a:pt x="246" y="1"/>
                    <a:pt x="232" y="5"/>
                    <a:pt x="218" y="19"/>
                  </a:cubicBezTo>
                  <a:cubicBezTo>
                    <a:pt x="177" y="19"/>
                    <a:pt x="94" y="61"/>
                    <a:pt x="94" y="61"/>
                  </a:cubicBezTo>
                  <a:lnTo>
                    <a:pt x="42" y="112"/>
                  </a:lnTo>
                  <a:cubicBezTo>
                    <a:pt x="1" y="154"/>
                    <a:pt x="1" y="154"/>
                    <a:pt x="1" y="195"/>
                  </a:cubicBezTo>
                  <a:lnTo>
                    <a:pt x="259" y="278"/>
                  </a:lnTo>
                  <a:lnTo>
                    <a:pt x="394" y="19"/>
                  </a:lnTo>
                  <a:cubicBezTo>
                    <a:pt x="332" y="19"/>
                    <a:pt x="293" y="1"/>
                    <a:pt x="26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3" name="Google Shape;10553;p44"/>
            <p:cNvSpPr/>
            <p:nvPr/>
          </p:nvSpPr>
          <p:spPr>
            <a:xfrm>
              <a:off x="5072650" y="4130725"/>
              <a:ext cx="15275" cy="10225"/>
            </a:xfrm>
            <a:custGeom>
              <a:rect b="b" l="l" r="r" t="t"/>
              <a:pathLst>
                <a:path extrusionOk="0" h="409" w="611">
                  <a:moveTo>
                    <a:pt x="296" y="1"/>
                  </a:moveTo>
                  <a:cubicBezTo>
                    <a:pt x="199" y="1"/>
                    <a:pt x="112" y="49"/>
                    <a:pt x="42" y="150"/>
                  </a:cubicBezTo>
                  <a:cubicBezTo>
                    <a:pt x="42" y="150"/>
                    <a:pt x="42" y="192"/>
                    <a:pt x="0" y="192"/>
                  </a:cubicBezTo>
                  <a:lnTo>
                    <a:pt x="517" y="409"/>
                  </a:lnTo>
                  <a:cubicBezTo>
                    <a:pt x="610" y="274"/>
                    <a:pt x="517" y="99"/>
                    <a:pt x="393" y="16"/>
                  </a:cubicBezTo>
                  <a:cubicBezTo>
                    <a:pt x="360" y="6"/>
                    <a:pt x="327" y="1"/>
                    <a:pt x="29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4" name="Google Shape;10554;p44"/>
            <p:cNvSpPr/>
            <p:nvPr/>
          </p:nvSpPr>
          <p:spPr>
            <a:xfrm>
              <a:off x="5163100" y="4093100"/>
              <a:ext cx="9850" cy="13225"/>
            </a:xfrm>
            <a:custGeom>
              <a:rect b="b" l="l" r="r" t="t"/>
              <a:pathLst>
                <a:path extrusionOk="0" h="529" w="394">
                  <a:moveTo>
                    <a:pt x="321" y="1"/>
                  </a:moveTo>
                  <a:cubicBezTo>
                    <a:pt x="205" y="1"/>
                    <a:pt x="85" y="76"/>
                    <a:pt x="42" y="187"/>
                  </a:cubicBezTo>
                  <a:cubicBezTo>
                    <a:pt x="1" y="270"/>
                    <a:pt x="1" y="311"/>
                    <a:pt x="42" y="404"/>
                  </a:cubicBezTo>
                  <a:cubicBezTo>
                    <a:pt x="42" y="446"/>
                    <a:pt x="94" y="487"/>
                    <a:pt x="135" y="528"/>
                  </a:cubicBezTo>
                  <a:lnTo>
                    <a:pt x="177" y="528"/>
                  </a:lnTo>
                  <a:lnTo>
                    <a:pt x="394" y="11"/>
                  </a:lnTo>
                  <a:cubicBezTo>
                    <a:pt x="370" y="4"/>
                    <a:pt x="346"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44"/>
            <p:cNvSpPr/>
            <p:nvPr/>
          </p:nvSpPr>
          <p:spPr>
            <a:xfrm>
              <a:off x="5098500" y="4067150"/>
              <a:ext cx="15275" cy="13700"/>
            </a:xfrm>
            <a:custGeom>
              <a:rect b="b" l="l" r="r" t="t"/>
              <a:pathLst>
                <a:path extrusionOk="0" h="548" w="611">
                  <a:moveTo>
                    <a:pt x="290" y="0"/>
                  </a:moveTo>
                  <a:cubicBezTo>
                    <a:pt x="184" y="0"/>
                    <a:pt x="80" y="49"/>
                    <a:pt x="41" y="150"/>
                  </a:cubicBezTo>
                  <a:cubicBezTo>
                    <a:pt x="0" y="315"/>
                    <a:pt x="41" y="450"/>
                    <a:pt x="217" y="533"/>
                  </a:cubicBezTo>
                  <a:cubicBezTo>
                    <a:pt x="249" y="542"/>
                    <a:pt x="282" y="547"/>
                    <a:pt x="316" y="547"/>
                  </a:cubicBezTo>
                  <a:cubicBezTo>
                    <a:pt x="423" y="547"/>
                    <a:pt x="527" y="493"/>
                    <a:pt x="558" y="367"/>
                  </a:cubicBezTo>
                  <a:cubicBezTo>
                    <a:pt x="610" y="233"/>
                    <a:pt x="558" y="57"/>
                    <a:pt x="393" y="16"/>
                  </a:cubicBezTo>
                  <a:cubicBezTo>
                    <a:pt x="360" y="5"/>
                    <a:pt x="325"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6" name="Google Shape;10556;p44"/>
            <p:cNvSpPr/>
            <p:nvPr/>
          </p:nvSpPr>
          <p:spPr>
            <a:xfrm>
              <a:off x="5053250" y="4085600"/>
              <a:ext cx="15275" cy="14050"/>
            </a:xfrm>
            <a:custGeom>
              <a:rect b="b" l="l" r="r" t="t"/>
              <a:pathLst>
                <a:path extrusionOk="0" h="562" w="611">
                  <a:moveTo>
                    <a:pt x="321" y="1"/>
                  </a:moveTo>
                  <a:cubicBezTo>
                    <a:pt x="205" y="1"/>
                    <a:pt x="85" y="77"/>
                    <a:pt x="42" y="187"/>
                  </a:cubicBezTo>
                  <a:cubicBezTo>
                    <a:pt x="1" y="311"/>
                    <a:pt x="42" y="487"/>
                    <a:pt x="176" y="529"/>
                  </a:cubicBezTo>
                  <a:cubicBezTo>
                    <a:pt x="226" y="552"/>
                    <a:pt x="274" y="562"/>
                    <a:pt x="319" y="562"/>
                  </a:cubicBezTo>
                  <a:cubicBezTo>
                    <a:pt x="435" y="562"/>
                    <a:pt x="529" y="494"/>
                    <a:pt x="559" y="405"/>
                  </a:cubicBezTo>
                  <a:cubicBezTo>
                    <a:pt x="611" y="270"/>
                    <a:pt x="559" y="94"/>
                    <a:pt x="394" y="12"/>
                  </a:cubicBezTo>
                  <a:cubicBezTo>
                    <a:pt x="370" y="4"/>
                    <a:pt x="345"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44"/>
            <p:cNvSpPr/>
            <p:nvPr/>
          </p:nvSpPr>
          <p:spPr>
            <a:xfrm>
              <a:off x="5116850" y="4112375"/>
              <a:ext cx="16300" cy="13700"/>
            </a:xfrm>
            <a:custGeom>
              <a:rect b="b" l="l" r="r" t="t"/>
              <a:pathLst>
                <a:path extrusionOk="0" h="548" w="652">
                  <a:moveTo>
                    <a:pt x="332" y="1"/>
                  </a:moveTo>
                  <a:cubicBezTo>
                    <a:pt x="225" y="1"/>
                    <a:pt x="122" y="49"/>
                    <a:pt x="83" y="150"/>
                  </a:cubicBezTo>
                  <a:cubicBezTo>
                    <a:pt x="0" y="316"/>
                    <a:pt x="83" y="492"/>
                    <a:pt x="217" y="533"/>
                  </a:cubicBezTo>
                  <a:cubicBezTo>
                    <a:pt x="247" y="543"/>
                    <a:pt x="279" y="548"/>
                    <a:pt x="311" y="548"/>
                  </a:cubicBezTo>
                  <a:cubicBezTo>
                    <a:pt x="417" y="548"/>
                    <a:pt x="527" y="494"/>
                    <a:pt x="558" y="367"/>
                  </a:cubicBezTo>
                  <a:cubicBezTo>
                    <a:pt x="651" y="233"/>
                    <a:pt x="558" y="57"/>
                    <a:pt x="434" y="16"/>
                  </a:cubicBezTo>
                  <a:cubicBezTo>
                    <a:pt x="401" y="6"/>
                    <a:pt x="366" y="1"/>
                    <a:pt x="33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44"/>
            <p:cNvSpPr/>
            <p:nvPr/>
          </p:nvSpPr>
          <p:spPr>
            <a:xfrm>
              <a:off x="5079100" y="4021475"/>
              <a:ext cx="16300" cy="14150"/>
            </a:xfrm>
            <a:custGeom>
              <a:rect b="b" l="l" r="r" t="t"/>
              <a:pathLst>
                <a:path extrusionOk="0" h="566" w="652">
                  <a:moveTo>
                    <a:pt x="319" y="0"/>
                  </a:moveTo>
                  <a:cubicBezTo>
                    <a:pt x="215" y="0"/>
                    <a:pt x="109" y="70"/>
                    <a:pt x="42" y="168"/>
                  </a:cubicBezTo>
                  <a:cubicBezTo>
                    <a:pt x="1" y="333"/>
                    <a:pt x="94" y="468"/>
                    <a:pt x="218" y="550"/>
                  </a:cubicBezTo>
                  <a:cubicBezTo>
                    <a:pt x="249" y="560"/>
                    <a:pt x="283" y="565"/>
                    <a:pt x="316" y="565"/>
                  </a:cubicBezTo>
                  <a:cubicBezTo>
                    <a:pt x="423" y="565"/>
                    <a:pt x="527" y="511"/>
                    <a:pt x="559" y="385"/>
                  </a:cubicBezTo>
                  <a:cubicBezTo>
                    <a:pt x="652" y="250"/>
                    <a:pt x="559" y="75"/>
                    <a:pt x="435" y="33"/>
                  </a:cubicBezTo>
                  <a:cubicBezTo>
                    <a:pt x="398" y="10"/>
                    <a:pt x="358" y="0"/>
                    <a:pt x="31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9" name="Google Shape;10559;p44"/>
            <p:cNvSpPr/>
            <p:nvPr/>
          </p:nvSpPr>
          <p:spPr>
            <a:xfrm>
              <a:off x="5143725" y="4047875"/>
              <a:ext cx="15275" cy="14150"/>
            </a:xfrm>
            <a:custGeom>
              <a:rect b="b" l="l" r="r" t="t"/>
              <a:pathLst>
                <a:path extrusionOk="0" h="566" w="611">
                  <a:moveTo>
                    <a:pt x="344" y="0"/>
                  </a:moveTo>
                  <a:cubicBezTo>
                    <a:pt x="204" y="0"/>
                    <a:pt x="84" y="76"/>
                    <a:pt x="42" y="187"/>
                  </a:cubicBezTo>
                  <a:cubicBezTo>
                    <a:pt x="0" y="311"/>
                    <a:pt x="42" y="487"/>
                    <a:pt x="218" y="528"/>
                  </a:cubicBezTo>
                  <a:cubicBezTo>
                    <a:pt x="256" y="554"/>
                    <a:pt x="296" y="566"/>
                    <a:pt x="336" y="566"/>
                  </a:cubicBezTo>
                  <a:cubicBezTo>
                    <a:pt x="436" y="566"/>
                    <a:pt x="529" y="493"/>
                    <a:pt x="559" y="404"/>
                  </a:cubicBezTo>
                  <a:cubicBezTo>
                    <a:pt x="610" y="228"/>
                    <a:pt x="559" y="104"/>
                    <a:pt x="435" y="11"/>
                  </a:cubicBezTo>
                  <a:cubicBezTo>
                    <a:pt x="404" y="4"/>
                    <a:pt x="373" y="0"/>
                    <a:pt x="34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0" name="Google Shape;10560;p44"/>
            <p:cNvSpPr/>
            <p:nvPr/>
          </p:nvSpPr>
          <p:spPr>
            <a:xfrm>
              <a:off x="5015525" y="4105275"/>
              <a:ext cx="6475" cy="8550"/>
            </a:xfrm>
            <a:custGeom>
              <a:rect b="b" l="l" r="r" t="t"/>
              <a:pathLst>
                <a:path extrusionOk="0" h="342" w="259">
                  <a:moveTo>
                    <a:pt x="93" y="0"/>
                  </a:moveTo>
                  <a:lnTo>
                    <a:pt x="0" y="259"/>
                  </a:lnTo>
                  <a:lnTo>
                    <a:pt x="259" y="341"/>
                  </a:lnTo>
                  <a:lnTo>
                    <a:pt x="259" y="259"/>
                  </a:lnTo>
                  <a:cubicBezTo>
                    <a:pt x="259" y="134"/>
                    <a:pt x="217" y="41"/>
                    <a:pt x="9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1" name="Google Shape;10561;p44"/>
            <p:cNvSpPr/>
            <p:nvPr/>
          </p:nvSpPr>
          <p:spPr>
            <a:xfrm>
              <a:off x="5039300" y="4040650"/>
              <a:ext cx="10875" cy="13775"/>
            </a:xfrm>
            <a:custGeom>
              <a:rect b="b" l="l" r="r" t="t"/>
              <a:pathLst>
                <a:path extrusionOk="0" h="551" w="435">
                  <a:moveTo>
                    <a:pt x="218" y="0"/>
                  </a:moveTo>
                  <a:lnTo>
                    <a:pt x="0" y="517"/>
                  </a:lnTo>
                  <a:cubicBezTo>
                    <a:pt x="38" y="540"/>
                    <a:pt x="78" y="551"/>
                    <a:pt x="117" y="551"/>
                  </a:cubicBezTo>
                  <a:cubicBezTo>
                    <a:pt x="218" y="551"/>
                    <a:pt x="312" y="483"/>
                    <a:pt x="342" y="393"/>
                  </a:cubicBezTo>
                  <a:cubicBezTo>
                    <a:pt x="435" y="217"/>
                    <a:pt x="342"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2" name="Google Shape;10562;p44"/>
            <p:cNvSpPr/>
            <p:nvPr/>
          </p:nvSpPr>
          <p:spPr>
            <a:xfrm>
              <a:off x="5125375" y="4007300"/>
              <a:ext cx="12950" cy="9325"/>
            </a:xfrm>
            <a:custGeom>
              <a:rect b="b" l="l" r="r" t="t"/>
              <a:pathLst>
                <a:path extrusionOk="0" h="373" w="518">
                  <a:moveTo>
                    <a:pt x="52" y="1"/>
                  </a:moveTo>
                  <a:cubicBezTo>
                    <a:pt x="0" y="42"/>
                    <a:pt x="0" y="42"/>
                    <a:pt x="0" y="83"/>
                  </a:cubicBezTo>
                  <a:cubicBezTo>
                    <a:pt x="0" y="125"/>
                    <a:pt x="0" y="176"/>
                    <a:pt x="52" y="218"/>
                  </a:cubicBezTo>
                  <a:lnTo>
                    <a:pt x="52" y="259"/>
                  </a:lnTo>
                  <a:cubicBezTo>
                    <a:pt x="93" y="300"/>
                    <a:pt x="135" y="342"/>
                    <a:pt x="176" y="342"/>
                  </a:cubicBezTo>
                  <a:cubicBezTo>
                    <a:pt x="217" y="362"/>
                    <a:pt x="261" y="373"/>
                    <a:pt x="305" y="373"/>
                  </a:cubicBezTo>
                  <a:cubicBezTo>
                    <a:pt x="349" y="373"/>
                    <a:pt x="393" y="362"/>
                    <a:pt x="435" y="342"/>
                  </a:cubicBezTo>
                  <a:cubicBezTo>
                    <a:pt x="476" y="300"/>
                    <a:pt x="517" y="259"/>
                    <a:pt x="517" y="218"/>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3" name="Google Shape;10563;p44"/>
            <p:cNvSpPr/>
            <p:nvPr/>
          </p:nvSpPr>
          <p:spPr>
            <a:xfrm>
              <a:off x="5065150" y="3983525"/>
              <a:ext cx="9850" cy="6475"/>
            </a:xfrm>
            <a:custGeom>
              <a:rect b="b" l="l" r="r" t="t"/>
              <a:pathLst>
                <a:path extrusionOk="0" h="259" w="394">
                  <a:moveTo>
                    <a:pt x="135" y="0"/>
                  </a:moveTo>
                  <a:lnTo>
                    <a:pt x="0" y="259"/>
                  </a:lnTo>
                  <a:lnTo>
                    <a:pt x="135" y="259"/>
                  </a:lnTo>
                  <a:cubicBezTo>
                    <a:pt x="217" y="259"/>
                    <a:pt x="300" y="218"/>
                    <a:pt x="342" y="135"/>
                  </a:cubicBezTo>
                  <a:cubicBezTo>
                    <a:pt x="393" y="135"/>
                    <a:pt x="393" y="135"/>
                    <a:pt x="393" y="9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44"/>
            <p:cNvSpPr/>
            <p:nvPr/>
          </p:nvSpPr>
          <p:spPr>
            <a:xfrm>
              <a:off x="5084525" y="4286200"/>
              <a:ext cx="8550" cy="6475"/>
            </a:xfrm>
            <a:custGeom>
              <a:rect b="b" l="l" r="r" t="t"/>
              <a:pathLst>
                <a:path extrusionOk="0" h="259" w="342">
                  <a:moveTo>
                    <a:pt x="135" y="0"/>
                  </a:moveTo>
                  <a:cubicBezTo>
                    <a:pt x="135" y="0"/>
                    <a:pt x="135" y="42"/>
                    <a:pt x="83" y="42"/>
                  </a:cubicBezTo>
                  <a:cubicBezTo>
                    <a:pt x="83" y="42"/>
                    <a:pt x="42" y="83"/>
                    <a:pt x="42" y="135"/>
                  </a:cubicBezTo>
                  <a:cubicBezTo>
                    <a:pt x="1" y="135"/>
                    <a:pt x="1" y="135"/>
                    <a:pt x="1" y="176"/>
                  </a:cubicBezTo>
                  <a:lnTo>
                    <a:pt x="259" y="259"/>
                  </a:ln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5" name="Google Shape;10565;p44"/>
            <p:cNvSpPr/>
            <p:nvPr/>
          </p:nvSpPr>
          <p:spPr>
            <a:xfrm>
              <a:off x="5019900" y="4259325"/>
              <a:ext cx="14000" cy="9575"/>
            </a:xfrm>
            <a:custGeom>
              <a:rect b="b" l="l" r="r" t="t"/>
              <a:pathLst>
                <a:path extrusionOk="0" h="383" w="560">
                  <a:moveTo>
                    <a:pt x="259" y="0"/>
                  </a:moveTo>
                  <a:cubicBezTo>
                    <a:pt x="218" y="0"/>
                    <a:pt x="218" y="0"/>
                    <a:pt x="177" y="41"/>
                  </a:cubicBezTo>
                  <a:lnTo>
                    <a:pt x="135" y="41"/>
                  </a:lnTo>
                  <a:cubicBezTo>
                    <a:pt x="84" y="83"/>
                    <a:pt x="42" y="83"/>
                    <a:pt x="42" y="124"/>
                  </a:cubicBezTo>
                  <a:cubicBezTo>
                    <a:pt x="42" y="124"/>
                    <a:pt x="42" y="176"/>
                    <a:pt x="1" y="176"/>
                  </a:cubicBezTo>
                  <a:lnTo>
                    <a:pt x="518" y="383"/>
                  </a:lnTo>
                  <a:lnTo>
                    <a:pt x="559" y="341"/>
                  </a:lnTo>
                  <a:cubicBezTo>
                    <a:pt x="559" y="217"/>
                    <a:pt x="518" y="83"/>
                    <a:pt x="394" y="41"/>
                  </a:cubicBezTo>
                  <a:cubicBezTo>
                    <a:pt x="342" y="0"/>
                    <a:pt x="30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6" name="Google Shape;10566;p44"/>
            <p:cNvSpPr/>
            <p:nvPr/>
          </p:nvSpPr>
          <p:spPr>
            <a:xfrm>
              <a:off x="5110375" y="4221575"/>
              <a:ext cx="9850" cy="13975"/>
            </a:xfrm>
            <a:custGeom>
              <a:rect b="b" l="l" r="r" t="t"/>
              <a:pathLst>
                <a:path extrusionOk="0" h="559" w="394">
                  <a:moveTo>
                    <a:pt x="259" y="1"/>
                  </a:moveTo>
                  <a:cubicBezTo>
                    <a:pt x="176" y="1"/>
                    <a:pt x="83" y="83"/>
                    <a:pt x="42" y="176"/>
                  </a:cubicBezTo>
                  <a:cubicBezTo>
                    <a:pt x="1" y="259"/>
                    <a:pt x="1" y="342"/>
                    <a:pt x="42" y="435"/>
                  </a:cubicBezTo>
                  <a:lnTo>
                    <a:pt x="176" y="559"/>
                  </a:lnTo>
                  <a:lnTo>
                    <a:pt x="394" y="42"/>
                  </a:lnTo>
                  <a:cubicBezTo>
                    <a:pt x="342" y="1"/>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7" name="Google Shape;10567;p44"/>
            <p:cNvSpPr/>
            <p:nvPr/>
          </p:nvSpPr>
          <p:spPr>
            <a:xfrm>
              <a:off x="5045750" y="4195350"/>
              <a:ext cx="15025" cy="13725"/>
            </a:xfrm>
            <a:custGeom>
              <a:rect b="b" l="l" r="r" t="t"/>
              <a:pathLst>
                <a:path extrusionOk="0" h="549" w="601">
                  <a:moveTo>
                    <a:pt x="295" y="1"/>
                  </a:moveTo>
                  <a:cubicBezTo>
                    <a:pt x="185" y="1"/>
                    <a:pt x="74" y="57"/>
                    <a:pt x="42" y="192"/>
                  </a:cubicBezTo>
                  <a:cubicBezTo>
                    <a:pt x="1" y="316"/>
                    <a:pt x="42" y="491"/>
                    <a:pt x="177" y="533"/>
                  </a:cubicBezTo>
                  <a:cubicBezTo>
                    <a:pt x="218" y="543"/>
                    <a:pt x="260" y="548"/>
                    <a:pt x="300" y="548"/>
                  </a:cubicBezTo>
                  <a:cubicBezTo>
                    <a:pt x="422" y="548"/>
                    <a:pt x="528" y="502"/>
                    <a:pt x="559" y="409"/>
                  </a:cubicBezTo>
                  <a:cubicBezTo>
                    <a:pt x="601" y="233"/>
                    <a:pt x="559" y="57"/>
                    <a:pt x="394" y="16"/>
                  </a:cubicBezTo>
                  <a:cubicBezTo>
                    <a:pt x="362" y="6"/>
                    <a:pt x="329"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44"/>
            <p:cNvSpPr/>
            <p:nvPr/>
          </p:nvSpPr>
          <p:spPr>
            <a:xfrm>
              <a:off x="5000525" y="4214300"/>
              <a:ext cx="15025" cy="14025"/>
            </a:xfrm>
            <a:custGeom>
              <a:rect b="b" l="l" r="r" t="t"/>
              <a:pathLst>
                <a:path extrusionOk="0" h="561" w="601">
                  <a:moveTo>
                    <a:pt x="276" y="0"/>
                  </a:moveTo>
                  <a:cubicBezTo>
                    <a:pt x="172" y="0"/>
                    <a:pt x="72" y="70"/>
                    <a:pt x="42" y="168"/>
                  </a:cubicBezTo>
                  <a:cubicBezTo>
                    <a:pt x="1" y="292"/>
                    <a:pt x="42" y="467"/>
                    <a:pt x="176" y="550"/>
                  </a:cubicBezTo>
                  <a:cubicBezTo>
                    <a:pt x="205" y="557"/>
                    <a:pt x="233" y="561"/>
                    <a:pt x="261" y="561"/>
                  </a:cubicBezTo>
                  <a:cubicBezTo>
                    <a:pt x="387" y="561"/>
                    <a:pt x="491" y="485"/>
                    <a:pt x="559" y="374"/>
                  </a:cubicBezTo>
                  <a:cubicBezTo>
                    <a:pt x="600" y="250"/>
                    <a:pt x="559" y="75"/>
                    <a:pt x="393" y="33"/>
                  </a:cubicBezTo>
                  <a:cubicBezTo>
                    <a:pt x="356" y="10"/>
                    <a:pt x="316" y="0"/>
                    <a:pt x="2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9" name="Google Shape;10569;p44"/>
            <p:cNvSpPr/>
            <p:nvPr/>
          </p:nvSpPr>
          <p:spPr>
            <a:xfrm>
              <a:off x="5064100" y="4240600"/>
              <a:ext cx="16050" cy="13700"/>
            </a:xfrm>
            <a:custGeom>
              <a:rect b="b" l="l" r="r" t="t"/>
              <a:pathLst>
                <a:path extrusionOk="0" h="548" w="642">
                  <a:moveTo>
                    <a:pt x="336" y="0"/>
                  </a:moveTo>
                  <a:cubicBezTo>
                    <a:pt x="224" y="0"/>
                    <a:pt x="106" y="56"/>
                    <a:pt x="42" y="191"/>
                  </a:cubicBezTo>
                  <a:cubicBezTo>
                    <a:pt x="1" y="315"/>
                    <a:pt x="84" y="491"/>
                    <a:pt x="218" y="532"/>
                  </a:cubicBezTo>
                  <a:cubicBezTo>
                    <a:pt x="249" y="542"/>
                    <a:pt x="283" y="548"/>
                    <a:pt x="318" y="548"/>
                  </a:cubicBezTo>
                  <a:cubicBezTo>
                    <a:pt x="422" y="548"/>
                    <a:pt x="528" y="501"/>
                    <a:pt x="559" y="408"/>
                  </a:cubicBezTo>
                  <a:cubicBezTo>
                    <a:pt x="642" y="232"/>
                    <a:pt x="559" y="98"/>
                    <a:pt x="435" y="15"/>
                  </a:cubicBezTo>
                  <a:cubicBezTo>
                    <a:pt x="404" y="5"/>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0" name="Google Shape;10570;p44"/>
            <p:cNvSpPr/>
            <p:nvPr/>
          </p:nvSpPr>
          <p:spPr>
            <a:xfrm>
              <a:off x="5026375" y="4150125"/>
              <a:ext cx="16300" cy="13700"/>
            </a:xfrm>
            <a:custGeom>
              <a:rect b="b" l="l" r="r" t="t"/>
              <a:pathLst>
                <a:path extrusionOk="0" h="548" w="652">
                  <a:moveTo>
                    <a:pt x="337" y="1"/>
                  </a:moveTo>
                  <a:cubicBezTo>
                    <a:pt x="227" y="1"/>
                    <a:pt x="113" y="56"/>
                    <a:pt x="42" y="191"/>
                  </a:cubicBezTo>
                  <a:cubicBezTo>
                    <a:pt x="0" y="315"/>
                    <a:pt x="83" y="491"/>
                    <a:pt x="218" y="532"/>
                  </a:cubicBezTo>
                  <a:cubicBezTo>
                    <a:pt x="246" y="542"/>
                    <a:pt x="278" y="547"/>
                    <a:pt x="310" y="547"/>
                  </a:cubicBezTo>
                  <a:cubicBezTo>
                    <a:pt x="416" y="547"/>
                    <a:pt x="527" y="491"/>
                    <a:pt x="559" y="357"/>
                  </a:cubicBezTo>
                  <a:cubicBezTo>
                    <a:pt x="652" y="233"/>
                    <a:pt x="559" y="57"/>
                    <a:pt x="435" y="15"/>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44"/>
            <p:cNvSpPr/>
            <p:nvPr/>
          </p:nvSpPr>
          <p:spPr>
            <a:xfrm>
              <a:off x="5091000" y="4176550"/>
              <a:ext cx="15000" cy="13575"/>
            </a:xfrm>
            <a:custGeom>
              <a:rect b="b" l="l" r="r" t="t"/>
              <a:pathLst>
                <a:path extrusionOk="0" h="543" w="600">
                  <a:moveTo>
                    <a:pt x="276" y="1"/>
                  </a:moveTo>
                  <a:cubicBezTo>
                    <a:pt x="172" y="1"/>
                    <a:pt x="72" y="71"/>
                    <a:pt x="42" y="168"/>
                  </a:cubicBezTo>
                  <a:cubicBezTo>
                    <a:pt x="0" y="292"/>
                    <a:pt x="42" y="468"/>
                    <a:pt x="217" y="509"/>
                  </a:cubicBezTo>
                  <a:cubicBezTo>
                    <a:pt x="252" y="532"/>
                    <a:pt x="291" y="543"/>
                    <a:pt x="329" y="543"/>
                  </a:cubicBezTo>
                  <a:cubicBezTo>
                    <a:pt x="429" y="543"/>
                    <a:pt x="529" y="475"/>
                    <a:pt x="559" y="385"/>
                  </a:cubicBezTo>
                  <a:cubicBezTo>
                    <a:pt x="600" y="251"/>
                    <a:pt x="559" y="75"/>
                    <a:pt x="393" y="34"/>
                  </a:cubicBezTo>
                  <a:cubicBezTo>
                    <a:pt x="356" y="11"/>
                    <a:pt x="316" y="1"/>
                    <a:pt x="27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44"/>
            <p:cNvSpPr/>
            <p:nvPr/>
          </p:nvSpPr>
          <p:spPr>
            <a:xfrm>
              <a:off x="4962800" y="4233475"/>
              <a:ext cx="6475" cy="9575"/>
            </a:xfrm>
            <a:custGeom>
              <a:rect b="b" l="l" r="r" t="t"/>
              <a:pathLst>
                <a:path extrusionOk="0" h="383" w="259">
                  <a:moveTo>
                    <a:pt x="93" y="0"/>
                  </a:moveTo>
                  <a:lnTo>
                    <a:pt x="0" y="259"/>
                  </a:lnTo>
                  <a:lnTo>
                    <a:pt x="259" y="383"/>
                  </a:lnTo>
                  <a:lnTo>
                    <a:pt x="259" y="259"/>
                  </a:lnTo>
                  <a:cubicBezTo>
                    <a:pt x="259" y="176"/>
                    <a:pt x="217" y="83"/>
                    <a:pt x="134" y="42"/>
                  </a:cubicBezTo>
                  <a:cubicBezTo>
                    <a:pt x="134" y="42"/>
                    <a:pt x="134" y="0"/>
                    <a:pt x="9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44"/>
            <p:cNvSpPr/>
            <p:nvPr/>
          </p:nvSpPr>
          <p:spPr>
            <a:xfrm>
              <a:off x="4986575" y="4169875"/>
              <a:ext cx="9575" cy="12750"/>
            </a:xfrm>
            <a:custGeom>
              <a:rect b="b" l="l" r="r" t="t"/>
              <a:pathLst>
                <a:path extrusionOk="0" h="510" w="383">
                  <a:moveTo>
                    <a:pt x="217" y="1"/>
                  </a:moveTo>
                  <a:lnTo>
                    <a:pt x="0" y="476"/>
                  </a:lnTo>
                  <a:cubicBezTo>
                    <a:pt x="35" y="499"/>
                    <a:pt x="73" y="510"/>
                    <a:pt x="111" y="510"/>
                  </a:cubicBezTo>
                  <a:cubicBezTo>
                    <a:pt x="211" y="510"/>
                    <a:pt x="312" y="439"/>
                    <a:pt x="341" y="342"/>
                  </a:cubicBezTo>
                  <a:cubicBezTo>
                    <a:pt x="383" y="218"/>
                    <a:pt x="341" y="84"/>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4" name="Google Shape;10574;p44"/>
            <p:cNvSpPr/>
            <p:nvPr/>
          </p:nvSpPr>
          <p:spPr>
            <a:xfrm>
              <a:off x="5137250" y="4162400"/>
              <a:ext cx="6500" cy="8550"/>
            </a:xfrm>
            <a:custGeom>
              <a:rect b="b" l="l" r="r" t="t"/>
              <a:pathLst>
                <a:path extrusionOk="0" h="342" w="260">
                  <a:moveTo>
                    <a:pt x="1" y="0"/>
                  </a:moveTo>
                  <a:lnTo>
                    <a:pt x="1" y="83"/>
                  </a:lnTo>
                  <a:cubicBezTo>
                    <a:pt x="1" y="217"/>
                    <a:pt x="42" y="300"/>
                    <a:pt x="177" y="341"/>
                  </a:cubicBezTo>
                  <a:lnTo>
                    <a:pt x="259" y="83"/>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5" name="Google Shape;10575;p44"/>
            <p:cNvSpPr/>
            <p:nvPr/>
          </p:nvSpPr>
          <p:spPr>
            <a:xfrm>
              <a:off x="5072650" y="4135500"/>
              <a:ext cx="12950" cy="9250"/>
            </a:xfrm>
            <a:custGeom>
              <a:rect b="b" l="l" r="r" t="t"/>
              <a:pathLst>
                <a:path extrusionOk="0" h="370" w="518">
                  <a:moveTo>
                    <a:pt x="0" y="1"/>
                  </a:moveTo>
                  <a:lnTo>
                    <a:pt x="0" y="125"/>
                  </a:lnTo>
                  <a:cubicBezTo>
                    <a:pt x="0" y="218"/>
                    <a:pt x="93" y="301"/>
                    <a:pt x="176" y="342"/>
                  </a:cubicBezTo>
                  <a:cubicBezTo>
                    <a:pt x="210" y="359"/>
                    <a:pt x="253" y="369"/>
                    <a:pt x="298" y="369"/>
                  </a:cubicBezTo>
                  <a:cubicBezTo>
                    <a:pt x="361" y="369"/>
                    <a:pt x="427" y="349"/>
                    <a:pt x="476" y="301"/>
                  </a:cubicBezTo>
                  <a:cubicBezTo>
                    <a:pt x="517" y="259"/>
                    <a:pt x="517" y="259"/>
                    <a:pt x="517" y="218"/>
                  </a:cubicBez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44"/>
            <p:cNvSpPr/>
            <p:nvPr/>
          </p:nvSpPr>
          <p:spPr>
            <a:xfrm>
              <a:off x="5012425" y="4111725"/>
              <a:ext cx="9575" cy="6500"/>
            </a:xfrm>
            <a:custGeom>
              <a:rect b="b" l="l" r="r" t="t"/>
              <a:pathLst>
                <a:path extrusionOk="0" h="260" w="383">
                  <a:moveTo>
                    <a:pt x="124" y="1"/>
                  </a:moveTo>
                  <a:lnTo>
                    <a:pt x="0" y="259"/>
                  </a:lnTo>
                  <a:lnTo>
                    <a:pt x="217" y="259"/>
                  </a:lnTo>
                  <a:cubicBezTo>
                    <a:pt x="259" y="259"/>
                    <a:pt x="300" y="218"/>
                    <a:pt x="300" y="176"/>
                  </a:cubicBezTo>
                  <a:cubicBezTo>
                    <a:pt x="341" y="176"/>
                    <a:pt x="341" y="135"/>
                    <a:pt x="383" y="83"/>
                  </a:cubicBezTo>
                  <a:lnTo>
                    <a:pt x="12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44"/>
            <p:cNvSpPr/>
            <p:nvPr/>
          </p:nvSpPr>
          <p:spPr>
            <a:xfrm>
              <a:off x="5031800" y="4414400"/>
              <a:ext cx="8550" cy="6500"/>
            </a:xfrm>
            <a:custGeom>
              <a:rect b="b" l="l" r="r" t="t"/>
              <a:pathLst>
                <a:path extrusionOk="0" h="260" w="342">
                  <a:moveTo>
                    <a:pt x="218" y="1"/>
                  </a:moveTo>
                  <a:cubicBezTo>
                    <a:pt x="125" y="1"/>
                    <a:pt x="83" y="42"/>
                    <a:pt x="42" y="83"/>
                  </a:cubicBezTo>
                  <a:cubicBezTo>
                    <a:pt x="42" y="83"/>
                    <a:pt x="1" y="125"/>
                    <a:pt x="1" y="176"/>
                  </a:cubicBezTo>
                  <a:lnTo>
                    <a:pt x="259" y="259"/>
                  </a:lnTo>
                  <a:lnTo>
                    <a:pt x="3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44"/>
            <p:cNvSpPr/>
            <p:nvPr/>
          </p:nvSpPr>
          <p:spPr>
            <a:xfrm>
              <a:off x="4967175" y="4388150"/>
              <a:ext cx="14000" cy="8950"/>
            </a:xfrm>
            <a:custGeom>
              <a:rect b="b" l="l" r="r" t="t"/>
              <a:pathLst>
                <a:path extrusionOk="0" h="358" w="560">
                  <a:moveTo>
                    <a:pt x="283" y="0"/>
                  </a:moveTo>
                  <a:cubicBezTo>
                    <a:pt x="191" y="0"/>
                    <a:pt x="103" y="39"/>
                    <a:pt x="42" y="99"/>
                  </a:cubicBezTo>
                  <a:cubicBezTo>
                    <a:pt x="42" y="141"/>
                    <a:pt x="1" y="141"/>
                    <a:pt x="1" y="141"/>
                  </a:cubicBezTo>
                  <a:lnTo>
                    <a:pt x="518" y="358"/>
                  </a:lnTo>
                  <a:cubicBezTo>
                    <a:pt x="518" y="358"/>
                    <a:pt x="559" y="358"/>
                    <a:pt x="559" y="316"/>
                  </a:cubicBezTo>
                  <a:lnTo>
                    <a:pt x="559" y="234"/>
                  </a:lnTo>
                  <a:cubicBezTo>
                    <a:pt x="559" y="192"/>
                    <a:pt x="518" y="192"/>
                    <a:pt x="518" y="141"/>
                  </a:cubicBezTo>
                  <a:cubicBezTo>
                    <a:pt x="518" y="141"/>
                    <a:pt x="476" y="99"/>
                    <a:pt x="476" y="58"/>
                  </a:cubicBezTo>
                  <a:lnTo>
                    <a:pt x="435" y="58"/>
                  </a:lnTo>
                  <a:cubicBezTo>
                    <a:pt x="435" y="17"/>
                    <a:pt x="383" y="17"/>
                    <a:pt x="383" y="17"/>
                  </a:cubicBezTo>
                  <a:cubicBezTo>
                    <a:pt x="350" y="6"/>
                    <a:pt x="316" y="0"/>
                    <a:pt x="2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44"/>
            <p:cNvSpPr/>
            <p:nvPr/>
          </p:nvSpPr>
          <p:spPr>
            <a:xfrm>
              <a:off x="5057650" y="4349775"/>
              <a:ext cx="9600" cy="14000"/>
            </a:xfrm>
            <a:custGeom>
              <a:rect b="b" l="l" r="r" t="t"/>
              <a:pathLst>
                <a:path extrusionOk="0" h="560" w="384">
                  <a:moveTo>
                    <a:pt x="259" y="1"/>
                  </a:moveTo>
                  <a:cubicBezTo>
                    <a:pt x="259" y="1"/>
                    <a:pt x="218" y="42"/>
                    <a:pt x="176" y="42"/>
                  </a:cubicBezTo>
                  <a:lnTo>
                    <a:pt x="125" y="42"/>
                  </a:lnTo>
                  <a:cubicBezTo>
                    <a:pt x="83" y="84"/>
                    <a:pt x="42" y="125"/>
                    <a:pt x="0" y="177"/>
                  </a:cubicBezTo>
                  <a:lnTo>
                    <a:pt x="0" y="342"/>
                  </a:lnTo>
                  <a:cubicBezTo>
                    <a:pt x="42" y="435"/>
                    <a:pt x="83" y="518"/>
                    <a:pt x="176" y="559"/>
                  </a:cubicBezTo>
                  <a:lnTo>
                    <a:pt x="383" y="42"/>
                  </a:lnTo>
                  <a:cubicBezTo>
                    <a:pt x="342" y="42"/>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44"/>
            <p:cNvSpPr/>
            <p:nvPr/>
          </p:nvSpPr>
          <p:spPr>
            <a:xfrm>
              <a:off x="4993025" y="4323675"/>
              <a:ext cx="15025" cy="14025"/>
            </a:xfrm>
            <a:custGeom>
              <a:rect b="b" l="l" r="r" t="t"/>
              <a:pathLst>
                <a:path extrusionOk="0" h="561" w="601">
                  <a:moveTo>
                    <a:pt x="314" y="0"/>
                  </a:moveTo>
                  <a:cubicBezTo>
                    <a:pt x="202" y="0"/>
                    <a:pt x="76" y="76"/>
                    <a:pt x="42" y="187"/>
                  </a:cubicBezTo>
                  <a:cubicBezTo>
                    <a:pt x="1" y="311"/>
                    <a:pt x="42" y="486"/>
                    <a:pt x="176" y="528"/>
                  </a:cubicBezTo>
                  <a:cubicBezTo>
                    <a:pt x="222" y="551"/>
                    <a:pt x="266" y="561"/>
                    <a:pt x="306" y="561"/>
                  </a:cubicBezTo>
                  <a:cubicBezTo>
                    <a:pt x="412" y="561"/>
                    <a:pt x="499" y="491"/>
                    <a:pt x="559" y="393"/>
                  </a:cubicBezTo>
                  <a:cubicBezTo>
                    <a:pt x="600" y="228"/>
                    <a:pt x="559" y="94"/>
                    <a:pt x="383" y="11"/>
                  </a:cubicBezTo>
                  <a:cubicBezTo>
                    <a:pt x="361" y="4"/>
                    <a:pt x="338"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1" name="Google Shape;10581;p44"/>
            <p:cNvSpPr/>
            <p:nvPr/>
          </p:nvSpPr>
          <p:spPr>
            <a:xfrm>
              <a:off x="4946775" y="4342500"/>
              <a:ext cx="16050" cy="14150"/>
            </a:xfrm>
            <a:custGeom>
              <a:rect b="b" l="l" r="r" t="t"/>
              <a:pathLst>
                <a:path extrusionOk="0" h="566" w="642">
                  <a:moveTo>
                    <a:pt x="312" y="0"/>
                  </a:moveTo>
                  <a:cubicBezTo>
                    <a:pt x="212" y="0"/>
                    <a:pt x="113" y="68"/>
                    <a:pt x="83" y="157"/>
                  </a:cubicBezTo>
                  <a:cubicBezTo>
                    <a:pt x="0" y="333"/>
                    <a:pt x="83" y="468"/>
                    <a:pt x="217" y="550"/>
                  </a:cubicBezTo>
                  <a:cubicBezTo>
                    <a:pt x="256" y="560"/>
                    <a:pt x="293" y="565"/>
                    <a:pt x="327" y="565"/>
                  </a:cubicBezTo>
                  <a:cubicBezTo>
                    <a:pt x="442" y="565"/>
                    <a:pt x="536" y="509"/>
                    <a:pt x="600" y="375"/>
                  </a:cubicBezTo>
                  <a:cubicBezTo>
                    <a:pt x="641" y="250"/>
                    <a:pt x="558" y="75"/>
                    <a:pt x="424" y="33"/>
                  </a:cubicBezTo>
                  <a:cubicBezTo>
                    <a:pt x="389" y="10"/>
                    <a:pt x="351" y="0"/>
                    <a:pt x="31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2" name="Google Shape;10582;p44"/>
            <p:cNvSpPr/>
            <p:nvPr/>
          </p:nvSpPr>
          <p:spPr>
            <a:xfrm>
              <a:off x="5011375" y="4368900"/>
              <a:ext cx="16050" cy="14050"/>
            </a:xfrm>
            <a:custGeom>
              <a:rect b="b" l="l" r="r" t="t"/>
              <a:pathLst>
                <a:path extrusionOk="0" h="562" w="642">
                  <a:moveTo>
                    <a:pt x="355" y="1"/>
                  </a:moveTo>
                  <a:cubicBezTo>
                    <a:pt x="242" y="1"/>
                    <a:pt x="110" y="76"/>
                    <a:pt x="42" y="187"/>
                  </a:cubicBezTo>
                  <a:cubicBezTo>
                    <a:pt x="1" y="311"/>
                    <a:pt x="84" y="487"/>
                    <a:pt x="218" y="528"/>
                  </a:cubicBezTo>
                  <a:cubicBezTo>
                    <a:pt x="252" y="551"/>
                    <a:pt x="290" y="561"/>
                    <a:pt x="329" y="561"/>
                  </a:cubicBezTo>
                  <a:cubicBezTo>
                    <a:pt x="429" y="561"/>
                    <a:pt x="529" y="491"/>
                    <a:pt x="559" y="394"/>
                  </a:cubicBezTo>
                  <a:cubicBezTo>
                    <a:pt x="642" y="270"/>
                    <a:pt x="559" y="94"/>
                    <a:pt x="425" y="11"/>
                  </a:cubicBezTo>
                  <a:cubicBezTo>
                    <a:pt x="403" y="4"/>
                    <a:pt x="380" y="1"/>
                    <a:pt x="3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44"/>
            <p:cNvSpPr/>
            <p:nvPr/>
          </p:nvSpPr>
          <p:spPr>
            <a:xfrm>
              <a:off x="4973650" y="4278325"/>
              <a:ext cx="16050" cy="14150"/>
            </a:xfrm>
            <a:custGeom>
              <a:rect b="b" l="l" r="r" t="t"/>
              <a:pathLst>
                <a:path extrusionOk="0" h="566" w="642">
                  <a:moveTo>
                    <a:pt x="319" y="1"/>
                  </a:moveTo>
                  <a:cubicBezTo>
                    <a:pt x="199" y="1"/>
                    <a:pt x="105" y="57"/>
                    <a:pt x="42" y="191"/>
                  </a:cubicBezTo>
                  <a:cubicBezTo>
                    <a:pt x="0" y="315"/>
                    <a:pt x="83" y="491"/>
                    <a:pt x="217" y="533"/>
                  </a:cubicBezTo>
                  <a:cubicBezTo>
                    <a:pt x="252" y="555"/>
                    <a:pt x="290" y="566"/>
                    <a:pt x="328" y="566"/>
                  </a:cubicBezTo>
                  <a:cubicBezTo>
                    <a:pt x="428" y="566"/>
                    <a:pt x="529" y="495"/>
                    <a:pt x="559" y="398"/>
                  </a:cubicBezTo>
                  <a:cubicBezTo>
                    <a:pt x="641" y="233"/>
                    <a:pt x="559" y="98"/>
                    <a:pt x="435" y="16"/>
                  </a:cubicBezTo>
                  <a:cubicBezTo>
                    <a:pt x="394" y="6"/>
                    <a:pt x="355" y="1"/>
                    <a:pt x="31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44"/>
            <p:cNvSpPr/>
            <p:nvPr/>
          </p:nvSpPr>
          <p:spPr>
            <a:xfrm>
              <a:off x="5038275" y="4304750"/>
              <a:ext cx="15000" cy="14050"/>
            </a:xfrm>
            <a:custGeom>
              <a:rect b="b" l="l" r="r" t="t"/>
              <a:pathLst>
                <a:path extrusionOk="0" h="562" w="600">
                  <a:moveTo>
                    <a:pt x="272" y="1"/>
                  </a:moveTo>
                  <a:cubicBezTo>
                    <a:pt x="172" y="1"/>
                    <a:pt x="71" y="71"/>
                    <a:pt x="41" y="168"/>
                  </a:cubicBezTo>
                  <a:cubicBezTo>
                    <a:pt x="0" y="334"/>
                    <a:pt x="41" y="468"/>
                    <a:pt x="176" y="551"/>
                  </a:cubicBezTo>
                  <a:cubicBezTo>
                    <a:pt x="205" y="558"/>
                    <a:pt x="234" y="561"/>
                    <a:pt x="263" y="561"/>
                  </a:cubicBezTo>
                  <a:cubicBezTo>
                    <a:pt x="399" y="561"/>
                    <a:pt x="524" y="486"/>
                    <a:pt x="558" y="375"/>
                  </a:cubicBezTo>
                  <a:cubicBezTo>
                    <a:pt x="600" y="251"/>
                    <a:pt x="558" y="75"/>
                    <a:pt x="383" y="34"/>
                  </a:cubicBezTo>
                  <a:cubicBezTo>
                    <a:pt x="348"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44"/>
            <p:cNvSpPr/>
            <p:nvPr/>
          </p:nvSpPr>
          <p:spPr>
            <a:xfrm>
              <a:off x="4910050" y="4361675"/>
              <a:ext cx="6500" cy="9575"/>
            </a:xfrm>
            <a:custGeom>
              <a:rect b="b" l="l" r="r" t="t"/>
              <a:pathLst>
                <a:path extrusionOk="0" h="383" w="260">
                  <a:moveTo>
                    <a:pt x="84" y="0"/>
                  </a:moveTo>
                  <a:lnTo>
                    <a:pt x="1" y="259"/>
                  </a:lnTo>
                  <a:lnTo>
                    <a:pt x="259" y="383"/>
                  </a:lnTo>
                  <a:lnTo>
                    <a:pt x="259" y="259"/>
                  </a:lnTo>
                  <a:cubicBezTo>
                    <a:pt x="259" y="166"/>
                    <a:pt x="218" y="42"/>
                    <a:pt x="8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44"/>
            <p:cNvSpPr/>
            <p:nvPr/>
          </p:nvSpPr>
          <p:spPr>
            <a:xfrm>
              <a:off x="4933850" y="4298075"/>
              <a:ext cx="9575" cy="12950"/>
            </a:xfrm>
            <a:custGeom>
              <a:rect b="b" l="l" r="r" t="t"/>
              <a:pathLst>
                <a:path extrusionOk="0" h="518" w="383">
                  <a:moveTo>
                    <a:pt x="217" y="1"/>
                  </a:moveTo>
                  <a:lnTo>
                    <a:pt x="0" y="518"/>
                  </a:lnTo>
                  <a:lnTo>
                    <a:pt x="41" y="518"/>
                  </a:lnTo>
                  <a:cubicBezTo>
                    <a:pt x="124" y="518"/>
                    <a:pt x="217" y="518"/>
                    <a:pt x="300" y="435"/>
                  </a:cubicBezTo>
                  <a:lnTo>
                    <a:pt x="341" y="384"/>
                  </a:lnTo>
                  <a:lnTo>
                    <a:pt x="341" y="342"/>
                  </a:lnTo>
                  <a:cubicBezTo>
                    <a:pt x="383" y="218"/>
                    <a:pt x="341" y="84"/>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44"/>
            <p:cNvSpPr/>
            <p:nvPr/>
          </p:nvSpPr>
          <p:spPr>
            <a:xfrm>
              <a:off x="5083500" y="4290600"/>
              <a:ext cx="7525" cy="8550"/>
            </a:xfrm>
            <a:custGeom>
              <a:rect b="b" l="l" r="r" t="t"/>
              <a:pathLst>
                <a:path extrusionOk="0" h="342" w="301">
                  <a:moveTo>
                    <a:pt x="42" y="0"/>
                  </a:moveTo>
                  <a:cubicBezTo>
                    <a:pt x="42" y="42"/>
                    <a:pt x="0" y="83"/>
                    <a:pt x="42" y="166"/>
                  </a:cubicBezTo>
                  <a:cubicBezTo>
                    <a:pt x="42" y="217"/>
                    <a:pt x="83" y="300"/>
                    <a:pt x="124" y="341"/>
                  </a:cubicBezTo>
                  <a:lnTo>
                    <a:pt x="218" y="341"/>
                  </a:ln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44"/>
            <p:cNvSpPr/>
            <p:nvPr/>
          </p:nvSpPr>
          <p:spPr>
            <a:xfrm>
              <a:off x="5019900" y="4263700"/>
              <a:ext cx="12950" cy="10000"/>
            </a:xfrm>
            <a:custGeom>
              <a:rect b="b" l="l" r="r" t="t"/>
              <a:pathLst>
                <a:path extrusionOk="0" h="400" w="518">
                  <a:moveTo>
                    <a:pt x="1" y="1"/>
                  </a:moveTo>
                  <a:lnTo>
                    <a:pt x="1" y="125"/>
                  </a:lnTo>
                  <a:lnTo>
                    <a:pt x="1" y="208"/>
                  </a:lnTo>
                  <a:lnTo>
                    <a:pt x="42" y="259"/>
                  </a:lnTo>
                  <a:cubicBezTo>
                    <a:pt x="84" y="301"/>
                    <a:pt x="135" y="342"/>
                    <a:pt x="177" y="383"/>
                  </a:cubicBezTo>
                  <a:cubicBezTo>
                    <a:pt x="199" y="395"/>
                    <a:pt x="225" y="400"/>
                    <a:pt x="252" y="400"/>
                  </a:cubicBezTo>
                  <a:cubicBezTo>
                    <a:pt x="328" y="400"/>
                    <a:pt x="416" y="361"/>
                    <a:pt x="477" y="301"/>
                  </a:cubicBezTo>
                  <a:cubicBezTo>
                    <a:pt x="477" y="301"/>
                    <a:pt x="518" y="259"/>
                    <a:pt x="518" y="20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44"/>
            <p:cNvSpPr/>
            <p:nvPr/>
          </p:nvSpPr>
          <p:spPr>
            <a:xfrm>
              <a:off x="4959675" y="4239925"/>
              <a:ext cx="9600" cy="7275"/>
            </a:xfrm>
            <a:custGeom>
              <a:rect b="b" l="l" r="r" t="t"/>
              <a:pathLst>
                <a:path extrusionOk="0" h="291" w="384">
                  <a:moveTo>
                    <a:pt x="125" y="1"/>
                  </a:moveTo>
                  <a:lnTo>
                    <a:pt x="1" y="259"/>
                  </a:lnTo>
                  <a:lnTo>
                    <a:pt x="84" y="259"/>
                  </a:lnTo>
                  <a:cubicBezTo>
                    <a:pt x="84" y="280"/>
                    <a:pt x="94" y="290"/>
                    <a:pt x="110" y="290"/>
                  </a:cubicBezTo>
                  <a:cubicBezTo>
                    <a:pt x="125" y="290"/>
                    <a:pt x="146" y="280"/>
                    <a:pt x="166" y="259"/>
                  </a:cubicBezTo>
                  <a:cubicBezTo>
                    <a:pt x="259" y="259"/>
                    <a:pt x="342" y="218"/>
                    <a:pt x="384" y="125"/>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0" name="Google Shape;10590;p44"/>
            <p:cNvSpPr/>
            <p:nvPr/>
          </p:nvSpPr>
          <p:spPr>
            <a:xfrm>
              <a:off x="4979075" y="4542600"/>
              <a:ext cx="8550" cy="7525"/>
            </a:xfrm>
            <a:custGeom>
              <a:rect b="b" l="l" r="r" t="t"/>
              <a:pathLst>
                <a:path extrusionOk="0" h="301" w="342">
                  <a:moveTo>
                    <a:pt x="218" y="1"/>
                  </a:moveTo>
                  <a:cubicBezTo>
                    <a:pt x="124" y="42"/>
                    <a:pt x="83" y="42"/>
                    <a:pt x="42" y="83"/>
                  </a:cubicBezTo>
                  <a:cubicBezTo>
                    <a:pt x="42" y="125"/>
                    <a:pt x="0" y="125"/>
                    <a:pt x="0" y="166"/>
                  </a:cubicBezTo>
                  <a:lnTo>
                    <a:pt x="259" y="301"/>
                  </a:lnTo>
                  <a:lnTo>
                    <a:pt x="342" y="42"/>
                  </a:lnTo>
                  <a:cubicBezTo>
                    <a:pt x="300" y="1"/>
                    <a:pt x="259" y="1"/>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44"/>
            <p:cNvSpPr/>
            <p:nvPr/>
          </p:nvSpPr>
          <p:spPr>
            <a:xfrm>
              <a:off x="4914450" y="4516750"/>
              <a:ext cx="13975" cy="9600"/>
            </a:xfrm>
            <a:custGeom>
              <a:rect b="b" l="l" r="r" t="t"/>
              <a:pathLst>
                <a:path extrusionOk="0" h="384" w="559">
                  <a:moveTo>
                    <a:pt x="166" y="1"/>
                  </a:moveTo>
                  <a:cubicBezTo>
                    <a:pt x="125" y="1"/>
                    <a:pt x="125" y="42"/>
                    <a:pt x="125" y="42"/>
                  </a:cubicBezTo>
                  <a:cubicBezTo>
                    <a:pt x="83" y="42"/>
                    <a:pt x="42" y="84"/>
                    <a:pt x="42" y="125"/>
                  </a:cubicBezTo>
                  <a:cubicBezTo>
                    <a:pt x="42" y="125"/>
                    <a:pt x="1" y="125"/>
                    <a:pt x="1" y="166"/>
                  </a:cubicBezTo>
                  <a:lnTo>
                    <a:pt x="518" y="383"/>
                  </a:lnTo>
                  <a:cubicBezTo>
                    <a:pt x="559" y="259"/>
                    <a:pt x="518" y="84"/>
                    <a:pt x="425" y="42"/>
                  </a:cubicBezTo>
                  <a:cubicBezTo>
                    <a:pt x="383" y="42"/>
                    <a:pt x="383" y="1"/>
                    <a:pt x="3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44"/>
            <p:cNvSpPr/>
            <p:nvPr/>
          </p:nvSpPr>
          <p:spPr>
            <a:xfrm>
              <a:off x="5003875" y="4478650"/>
              <a:ext cx="10625" cy="13325"/>
            </a:xfrm>
            <a:custGeom>
              <a:rect b="b" l="l" r="r" t="t"/>
              <a:pathLst>
                <a:path extrusionOk="0" h="533" w="425">
                  <a:moveTo>
                    <a:pt x="332" y="1"/>
                  </a:moveTo>
                  <a:cubicBezTo>
                    <a:pt x="224" y="1"/>
                    <a:pt x="106" y="56"/>
                    <a:pt x="42" y="191"/>
                  </a:cubicBezTo>
                  <a:cubicBezTo>
                    <a:pt x="1" y="315"/>
                    <a:pt x="84" y="491"/>
                    <a:pt x="208" y="532"/>
                  </a:cubicBezTo>
                  <a:lnTo>
                    <a:pt x="425" y="15"/>
                  </a:lnTo>
                  <a:cubicBezTo>
                    <a:pt x="396" y="6"/>
                    <a:pt x="364" y="1"/>
                    <a:pt x="33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3" name="Google Shape;10593;p44"/>
            <p:cNvSpPr/>
            <p:nvPr/>
          </p:nvSpPr>
          <p:spPr>
            <a:xfrm>
              <a:off x="4939275" y="4452350"/>
              <a:ext cx="16050" cy="13575"/>
            </a:xfrm>
            <a:custGeom>
              <a:rect b="b" l="l" r="r" t="t"/>
              <a:pathLst>
                <a:path extrusionOk="0" h="543" w="642">
                  <a:moveTo>
                    <a:pt x="312" y="0"/>
                  </a:moveTo>
                  <a:cubicBezTo>
                    <a:pt x="212" y="0"/>
                    <a:pt x="113" y="68"/>
                    <a:pt x="83" y="157"/>
                  </a:cubicBezTo>
                  <a:cubicBezTo>
                    <a:pt x="0" y="292"/>
                    <a:pt x="83" y="468"/>
                    <a:pt x="207" y="509"/>
                  </a:cubicBezTo>
                  <a:cubicBezTo>
                    <a:pt x="256" y="532"/>
                    <a:pt x="301" y="542"/>
                    <a:pt x="343" y="542"/>
                  </a:cubicBezTo>
                  <a:cubicBezTo>
                    <a:pt x="453" y="542"/>
                    <a:pt x="540" y="472"/>
                    <a:pt x="600" y="375"/>
                  </a:cubicBezTo>
                  <a:cubicBezTo>
                    <a:pt x="641" y="251"/>
                    <a:pt x="559" y="75"/>
                    <a:pt x="424" y="33"/>
                  </a:cubicBezTo>
                  <a:cubicBezTo>
                    <a:pt x="389" y="10"/>
                    <a:pt x="351" y="0"/>
                    <a:pt x="31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44"/>
            <p:cNvSpPr/>
            <p:nvPr/>
          </p:nvSpPr>
          <p:spPr>
            <a:xfrm>
              <a:off x="4894025" y="4471150"/>
              <a:ext cx="16050" cy="13700"/>
            </a:xfrm>
            <a:custGeom>
              <a:rect b="b" l="l" r="r" t="t"/>
              <a:pathLst>
                <a:path extrusionOk="0" h="548" w="642">
                  <a:moveTo>
                    <a:pt x="331" y="1"/>
                  </a:moveTo>
                  <a:cubicBezTo>
                    <a:pt x="225" y="1"/>
                    <a:pt x="115" y="55"/>
                    <a:pt x="84" y="181"/>
                  </a:cubicBezTo>
                  <a:cubicBezTo>
                    <a:pt x="1" y="315"/>
                    <a:pt x="84" y="491"/>
                    <a:pt x="208" y="532"/>
                  </a:cubicBezTo>
                  <a:cubicBezTo>
                    <a:pt x="239" y="542"/>
                    <a:pt x="273" y="547"/>
                    <a:pt x="307" y="547"/>
                  </a:cubicBezTo>
                  <a:cubicBezTo>
                    <a:pt x="419" y="547"/>
                    <a:pt x="537" y="491"/>
                    <a:pt x="601" y="357"/>
                  </a:cubicBezTo>
                  <a:cubicBezTo>
                    <a:pt x="642" y="233"/>
                    <a:pt x="559" y="57"/>
                    <a:pt x="425" y="15"/>
                  </a:cubicBezTo>
                  <a:cubicBezTo>
                    <a:pt x="395" y="6"/>
                    <a:pt x="363" y="1"/>
                    <a:pt x="33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44"/>
            <p:cNvSpPr/>
            <p:nvPr/>
          </p:nvSpPr>
          <p:spPr>
            <a:xfrm>
              <a:off x="4958650" y="4497575"/>
              <a:ext cx="16050" cy="14050"/>
            </a:xfrm>
            <a:custGeom>
              <a:rect b="b" l="l" r="r" t="t"/>
              <a:pathLst>
                <a:path extrusionOk="0" h="562" w="642">
                  <a:moveTo>
                    <a:pt x="294" y="0"/>
                  </a:moveTo>
                  <a:cubicBezTo>
                    <a:pt x="188" y="0"/>
                    <a:pt x="102" y="68"/>
                    <a:pt x="42" y="158"/>
                  </a:cubicBezTo>
                  <a:cubicBezTo>
                    <a:pt x="1" y="292"/>
                    <a:pt x="83" y="468"/>
                    <a:pt x="207" y="551"/>
                  </a:cubicBezTo>
                  <a:cubicBezTo>
                    <a:pt x="231" y="558"/>
                    <a:pt x="256" y="561"/>
                    <a:pt x="281" y="561"/>
                  </a:cubicBezTo>
                  <a:cubicBezTo>
                    <a:pt x="399" y="561"/>
                    <a:pt x="525" y="486"/>
                    <a:pt x="559" y="375"/>
                  </a:cubicBezTo>
                  <a:cubicBezTo>
                    <a:pt x="642" y="251"/>
                    <a:pt x="559" y="75"/>
                    <a:pt x="425" y="34"/>
                  </a:cubicBezTo>
                  <a:cubicBezTo>
                    <a:pt x="378" y="11"/>
                    <a:pt x="335" y="0"/>
                    <a:pt x="2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6" name="Google Shape;10596;p44"/>
            <p:cNvSpPr/>
            <p:nvPr/>
          </p:nvSpPr>
          <p:spPr>
            <a:xfrm>
              <a:off x="4920925" y="4406625"/>
              <a:ext cx="16050" cy="14050"/>
            </a:xfrm>
            <a:custGeom>
              <a:rect b="b" l="l" r="r" t="t"/>
              <a:pathLst>
                <a:path extrusionOk="0" h="562" w="642">
                  <a:moveTo>
                    <a:pt x="339" y="1"/>
                  </a:moveTo>
                  <a:cubicBezTo>
                    <a:pt x="213" y="1"/>
                    <a:pt x="110" y="75"/>
                    <a:pt x="41" y="177"/>
                  </a:cubicBezTo>
                  <a:cubicBezTo>
                    <a:pt x="0" y="312"/>
                    <a:pt x="41" y="487"/>
                    <a:pt x="217" y="529"/>
                  </a:cubicBezTo>
                  <a:cubicBezTo>
                    <a:pt x="252" y="552"/>
                    <a:pt x="290" y="562"/>
                    <a:pt x="328" y="562"/>
                  </a:cubicBezTo>
                  <a:cubicBezTo>
                    <a:pt x="428" y="562"/>
                    <a:pt x="529" y="492"/>
                    <a:pt x="558" y="394"/>
                  </a:cubicBezTo>
                  <a:cubicBezTo>
                    <a:pt x="641" y="270"/>
                    <a:pt x="558" y="94"/>
                    <a:pt x="424" y="12"/>
                  </a:cubicBezTo>
                  <a:cubicBezTo>
                    <a:pt x="395" y="4"/>
                    <a:pt x="366" y="1"/>
                    <a:pt x="33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44"/>
            <p:cNvSpPr/>
            <p:nvPr/>
          </p:nvSpPr>
          <p:spPr>
            <a:xfrm>
              <a:off x="4984500" y="4433425"/>
              <a:ext cx="16050" cy="13675"/>
            </a:xfrm>
            <a:custGeom>
              <a:rect b="b" l="l" r="r" t="t"/>
              <a:pathLst>
                <a:path extrusionOk="0" h="547" w="642">
                  <a:moveTo>
                    <a:pt x="332" y="0"/>
                  </a:moveTo>
                  <a:cubicBezTo>
                    <a:pt x="226" y="0"/>
                    <a:pt x="115" y="56"/>
                    <a:pt x="83" y="191"/>
                  </a:cubicBezTo>
                  <a:cubicBezTo>
                    <a:pt x="1" y="315"/>
                    <a:pt x="83" y="491"/>
                    <a:pt x="207" y="532"/>
                  </a:cubicBezTo>
                  <a:cubicBezTo>
                    <a:pt x="248" y="542"/>
                    <a:pt x="287" y="547"/>
                    <a:pt x="323" y="547"/>
                  </a:cubicBezTo>
                  <a:cubicBezTo>
                    <a:pt x="443" y="547"/>
                    <a:pt x="537" y="491"/>
                    <a:pt x="600" y="356"/>
                  </a:cubicBezTo>
                  <a:cubicBezTo>
                    <a:pt x="642" y="232"/>
                    <a:pt x="600" y="56"/>
                    <a:pt x="424" y="15"/>
                  </a:cubicBezTo>
                  <a:cubicBezTo>
                    <a:pt x="396" y="5"/>
                    <a:pt x="364"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44"/>
            <p:cNvSpPr/>
            <p:nvPr/>
          </p:nvSpPr>
          <p:spPr>
            <a:xfrm>
              <a:off x="4857325" y="4490900"/>
              <a:ext cx="6500" cy="8575"/>
            </a:xfrm>
            <a:custGeom>
              <a:rect b="b" l="l" r="r" t="t"/>
              <a:pathLst>
                <a:path extrusionOk="0" h="343" w="260">
                  <a:moveTo>
                    <a:pt x="83" y="1"/>
                  </a:moveTo>
                  <a:lnTo>
                    <a:pt x="1" y="259"/>
                  </a:lnTo>
                  <a:lnTo>
                    <a:pt x="259" y="342"/>
                  </a:lnTo>
                  <a:lnTo>
                    <a:pt x="259" y="301"/>
                  </a:lnTo>
                  <a:lnTo>
                    <a:pt x="259" y="259"/>
                  </a:lnTo>
                  <a:cubicBezTo>
                    <a:pt x="259" y="125"/>
                    <a:pt x="218"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44"/>
            <p:cNvSpPr/>
            <p:nvPr/>
          </p:nvSpPr>
          <p:spPr>
            <a:xfrm>
              <a:off x="4881100" y="4426300"/>
              <a:ext cx="9600" cy="12950"/>
            </a:xfrm>
            <a:custGeom>
              <a:rect b="b" l="l" r="r" t="t"/>
              <a:pathLst>
                <a:path extrusionOk="0" h="518" w="384">
                  <a:moveTo>
                    <a:pt x="208" y="0"/>
                  </a:moveTo>
                  <a:lnTo>
                    <a:pt x="1" y="517"/>
                  </a:lnTo>
                  <a:lnTo>
                    <a:pt x="125" y="517"/>
                  </a:lnTo>
                  <a:cubicBezTo>
                    <a:pt x="208" y="517"/>
                    <a:pt x="301" y="424"/>
                    <a:pt x="342" y="341"/>
                  </a:cubicBezTo>
                  <a:lnTo>
                    <a:pt x="342" y="300"/>
                  </a:lnTo>
                  <a:cubicBezTo>
                    <a:pt x="383" y="166"/>
                    <a:pt x="301" y="42"/>
                    <a:pt x="2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44"/>
            <p:cNvSpPr/>
            <p:nvPr/>
          </p:nvSpPr>
          <p:spPr>
            <a:xfrm>
              <a:off x="5030775" y="4418800"/>
              <a:ext cx="7525" cy="8550"/>
            </a:xfrm>
            <a:custGeom>
              <a:rect b="b" l="l" r="r" t="t"/>
              <a:pathLst>
                <a:path extrusionOk="0" h="342" w="301">
                  <a:moveTo>
                    <a:pt x="42" y="0"/>
                  </a:moveTo>
                  <a:cubicBezTo>
                    <a:pt x="0" y="42"/>
                    <a:pt x="0" y="124"/>
                    <a:pt x="42" y="166"/>
                  </a:cubicBezTo>
                  <a:cubicBezTo>
                    <a:pt x="42" y="207"/>
                    <a:pt x="83" y="300"/>
                    <a:pt x="124" y="342"/>
                  </a:cubicBezTo>
                  <a:lnTo>
                    <a:pt x="166" y="342"/>
                  </a:ln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1" name="Google Shape;10601;p44"/>
            <p:cNvSpPr/>
            <p:nvPr/>
          </p:nvSpPr>
          <p:spPr>
            <a:xfrm>
              <a:off x="4967175" y="4391650"/>
              <a:ext cx="12950" cy="10250"/>
            </a:xfrm>
            <a:custGeom>
              <a:rect b="b" l="l" r="r" t="t"/>
              <a:pathLst>
                <a:path extrusionOk="0" h="410" w="518">
                  <a:moveTo>
                    <a:pt x="1" y="1"/>
                  </a:moveTo>
                  <a:lnTo>
                    <a:pt x="1" y="135"/>
                  </a:lnTo>
                  <a:lnTo>
                    <a:pt x="1" y="218"/>
                  </a:lnTo>
                  <a:cubicBezTo>
                    <a:pt x="1" y="259"/>
                    <a:pt x="42" y="259"/>
                    <a:pt x="42" y="259"/>
                  </a:cubicBezTo>
                  <a:cubicBezTo>
                    <a:pt x="84" y="311"/>
                    <a:pt x="125" y="352"/>
                    <a:pt x="177" y="394"/>
                  </a:cubicBezTo>
                  <a:cubicBezTo>
                    <a:pt x="199" y="405"/>
                    <a:pt x="224" y="410"/>
                    <a:pt x="251" y="410"/>
                  </a:cubicBezTo>
                  <a:cubicBezTo>
                    <a:pt x="324" y="410"/>
                    <a:pt x="408" y="371"/>
                    <a:pt x="476" y="311"/>
                  </a:cubicBezTo>
                  <a:cubicBezTo>
                    <a:pt x="476" y="311"/>
                    <a:pt x="518" y="259"/>
                    <a:pt x="518" y="21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2" name="Google Shape;10602;p44"/>
            <p:cNvSpPr/>
            <p:nvPr/>
          </p:nvSpPr>
          <p:spPr>
            <a:xfrm>
              <a:off x="4906950" y="4368125"/>
              <a:ext cx="9600" cy="7525"/>
            </a:xfrm>
            <a:custGeom>
              <a:rect b="b" l="l" r="r" t="t"/>
              <a:pathLst>
                <a:path extrusionOk="0" h="301" w="384">
                  <a:moveTo>
                    <a:pt x="125" y="1"/>
                  </a:moveTo>
                  <a:lnTo>
                    <a:pt x="1" y="259"/>
                  </a:lnTo>
                  <a:cubicBezTo>
                    <a:pt x="42" y="259"/>
                    <a:pt x="42" y="301"/>
                    <a:pt x="42" y="301"/>
                  </a:cubicBezTo>
                  <a:lnTo>
                    <a:pt x="166" y="301"/>
                  </a:lnTo>
                  <a:lnTo>
                    <a:pt x="208" y="259"/>
                  </a:lnTo>
                  <a:cubicBezTo>
                    <a:pt x="259" y="259"/>
                    <a:pt x="301" y="218"/>
                    <a:pt x="342" y="166"/>
                  </a:cubicBezTo>
                  <a:cubicBezTo>
                    <a:pt x="342" y="166"/>
                    <a:pt x="342" y="125"/>
                    <a:pt x="383" y="125"/>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44"/>
            <p:cNvSpPr/>
            <p:nvPr/>
          </p:nvSpPr>
          <p:spPr>
            <a:xfrm>
              <a:off x="4926350" y="4670800"/>
              <a:ext cx="8550" cy="7525"/>
            </a:xfrm>
            <a:custGeom>
              <a:rect b="b" l="l" r="r" t="t"/>
              <a:pathLst>
                <a:path extrusionOk="0" h="301" w="342">
                  <a:moveTo>
                    <a:pt x="259" y="1"/>
                  </a:moveTo>
                  <a:cubicBezTo>
                    <a:pt x="207" y="1"/>
                    <a:pt x="166" y="42"/>
                    <a:pt x="124" y="42"/>
                  </a:cubicBezTo>
                  <a:cubicBezTo>
                    <a:pt x="124" y="42"/>
                    <a:pt x="83" y="42"/>
                    <a:pt x="83" y="84"/>
                  </a:cubicBezTo>
                  <a:cubicBezTo>
                    <a:pt x="42" y="84"/>
                    <a:pt x="0" y="125"/>
                    <a:pt x="0" y="166"/>
                  </a:cubicBezTo>
                  <a:lnTo>
                    <a:pt x="259" y="301"/>
                  </a:lnTo>
                  <a:lnTo>
                    <a:pt x="341" y="42"/>
                  </a:lnTo>
                  <a:cubicBezTo>
                    <a:pt x="300" y="42"/>
                    <a:pt x="259"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44"/>
            <p:cNvSpPr/>
            <p:nvPr/>
          </p:nvSpPr>
          <p:spPr>
            <a:xfrm>
              <a:off x="4861725" y="4644950"/>
              <a:ext cx="13975" cy="9600"/>
            </a:xfrm>
            <a:custGeom>
              <a:rect b="b" l="l" r="r" t="t"/>
              <a:pathLst>
                <a:path extrusionOk="0" h="384" w="559">
                  <a:moveTo>
                    <a:pt x="166" y="1"/>
                  </a:moveTo>
                  <a:lnTo>
                    <a:pt x="125" y="42"/>
                  </a:lnTo>
                  <a:cubicBezTo>
                    <a:pt x="83" y="42"/>
                    <a:pt x="42" y="84"/>
                    <a:pt x="42" y="125"/>
                  </a:cubicBezTo>
                  <a:cubicBezTo>
                    <a:pt x="42" y="125"/>
                    <a:pt x="1" y="125"/>
                    <a:pt x="1" y="166"/>
                  </a:cubicBezTo>
                  <a:lnTo>
                    <a:pt x="517" y="383"/>
                  </a:lnTo>
                  <a:cubicBezTo>
                    <a:pt x="559" y="342"/>
                    <a:pt x="559" y="259"/>
                    <a:pt x="517" y="208"/>
                  </a:cubicBezTo>
                  <a:cubicBezTo>
                    <a:pt x="517" y="166"/>
                    <a:pt x="517" y="125"/>
                    <a:pt x="466" y="84"/>
                  </a:cubicBezTo>
                  <a:cubicBezTo>
                    <a:pt x="424" y="42"/>
                    <a:pt x="383" y="42"/>
                    <a:pt x="3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44"/>
            <p:cNvSpPr/>
            <p:nvPr/>
          </p:nvSpPr>
          <p:spPr>
            <a:xfrm>
              <a:off x="4950900" y="4607225"/>
              <a:ext cx="10875" cy="12950"/>
            </a:xfrm>
            <a:custGeom>
              <a:rect b="b" l="l" r="r" t="t"/>
              <a:pathLst>
                <a:path extrusionOk="0" h="518" w="435">
                  <a:moveTo>
                    <a:pt x="311" y="0"/>
                  </a:moveTo>
                  <a:cubicBezTo>
                    <a:pt x="218" y="0"/>
                    <a:pt x="94" y="42"/>
                    <a:pt x="52" y="166"/>
                  </a:cubicBezTo>
                  <a:cubicBezTo>
                    <a:pt x="0" y="259"/>
                    <a:pt x="52" y="342"/>
                    <a:pt x="94" y="424"/>
                  </a:cubicBezTo>
                  <a:cubicBezTo>
                    <a:pt x="135" y="476"/>
                    <a:pt x="176" y="517"/>
                    <a:pt x="218" y="517"/>
                  </a:cubicBezTo>
                  <a:lnTo>
                    <a:pt x="4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44"/>
            <p:cNvSpPr/>
            <p:nvPr/>
          </p:nvSpPr>
          <p:spPr>
            <a:xfrm>
              <a:off x="4886275" y="4580425"/>
              <a:ext cx="16325" cy="14175"/>
            </a:xfrm>
            <a:custGeom>
              <a:rect b="b" l="l" r="r" t="t"/>
              <a:pathLst>
                <a:path extrusionOk="0" h="567" w="653">
                  <a:moveTo>
                    <a:pt x="321" y="1"/>
                  </a:moveTo>
                  <a:cubicBezTo>
                    <a:pt x="222" y="1"/>
                    <a:pt x="123" y="74"/>
                    <a:pt x="94" y="163"/>
                  </a:cubicBezTo>
                  <a:cubicBezTo>
                    <a:pt x="1" y="338"/>
                    <a:pt x="94" y="462"/>
                    <a:pt x="218" y="556"/>
                  </a:cubicBezTo>
                  <a:cubicBezTo>
                    <a:pt x="241" y="563"/>
                    <a:pt x="266" y="566"/>
                    <a:pt x="291" y="566"/>
                  </a:cubicBezTo>
                  <a:cubicBezTo>
                    <a:pt x="408" y="566"/>
                    <a:pt x="534" y="491"/>
                    <a:pt x="611" y="380"/>
                  </a:cubicBezTo>
                  <a:cubicBezTo>
                    <a:pt x="652" y="256"/>
                    <a:pt x="569" y="80"/>
                    <a:pt x="435" y="39"/>
                  </a:cubicBezTo>
                  <a:cubicBezTo>
                    <a:pt x="400" y="12"/>
                    <a:pt x="360"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44"/>
            <p:cNvSpPr/>
            <p:nvPr/>
          </p:nvSpPr>
          <p:spPr>
            <a:xfrm>
              <a:off x="4841050" y="4599375"/>
              <a:ext cx="16300" cy="14125"/>
            </a:xfrm>
            <a:custGeom>
              <a:rect b="b" l="l" r="r" t="t"/>
              <a:pathLst>
                <a:path extrusionOk="0" h="565" w="652">
                  <a:moveTo>
                    <a:pt x="358" y="0"/>
                  </a:moveTo>
                  <a:cubicBezTo>
                    <a:pt x="248" y="0"/>
                    <a:pt x="127" y="80"/>
                    <a:pt x="93" y="180"/>
                  </a:cubicBezTo>
                  <a:cubicBezTo>
                    <a:pt x="0" y="314"/>
                    <a:pt x="93" y="480"/>
                    <a:pt x="218" y="532"/>
                  </a:cubicBezTo>
                  <a:cubicBezTo>
                    <a:pt x="255" y="554"/>
                    <a:pt x="294" y="565"/>
                    <a:pt x="334" y="565"/>
                  </a:cubicBezTo>
                  <a:cubicBezTo>
                    <a:pt x="438" y="565"/>
                    <a:pt x="543" y="494"/>
                    <a:pt x="610" y="397"/>
                  </a:cubicBezTo>
                  <a:cubicBezTo>
                    <a:pt x="652" y="221"/>
                    <a:pt x="569" y="97"/>
                    <a:pt x="435" y="15"/>
                  </a:cubicBezTo>
                  <a:cubicBezTo>
                    <a:pt x="411" y="5"/>
                    <a:pt x="385" y="0"/>
                    <a:pt x="3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8" name="Google Shape;10608;p44"/>
            <p:cNvSpPr/>
            <p:nvPr/>
          </p:nvSpPr>
          <p:spPr>
            <a:xfrm>
              <a:off x="4905675" y="4625675"/>
              <a:ext cx="15275" cy="14250"/>
            </a:xfrm>
            <a:custGeom>
              <a:rect b="b" l="l" r="r" t="t"/>
              <a:pathLst>
                <a:path extrusionOk="0" h="570" w="611">
                  <a:moveTo>
                    <a:pt x="297" y="0"/>
                  </a:moveTo>
                  <a:cubicBezTo>
                    <a:pt x="192" y="0"/>
                    <a:pt x="111" y="73"/>
                    <a:pt x="52" y="162"/>
                  </a:cubicBezTo>
                  <a:cubicBezTo>
                    <a:pt x="0" y="338"/>
                    <a:pt x="52" y="462"/>
                    <a:pt x="217" y="555"/>
                  </a:cubicBezTo>
                  <a:cubicBezTo>
                    <a:pt x="249" y="564"/>
                    <a:pt x="282" y="570"/>
                    <a:pt x="314" y="570"/>
                  </a:cubicBezTo>
                  <a:cubicBezTo>
                    <a:pt x="423" y="570"/>
                    <a:pt x="529" y="514"/>
                    <a:pt x="569" y="379"/>
                  </a:cubicBezTo>
                  <a:cubicBezTo>
                    <a:pt x="610" y="255"/>
                    <a:pt x="569" y="79"/>
                    <a:pt x="434" y="38"/>
                  </a:cubicBezTo>
                  <a:cubicBezTo>
                    <a:pt x="385" y="12"/>
                    <a:pt x="339" y="0"/>
                    <a:pt x="29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44"/>
            <p:cNvSpPr/>
            <p:nvPr/>
          </p:nvSpPr>
          <p:spPr>
            <a:xfrm>
              <a:off x="4868175" y="4535200"/>
              <a:ext cx="15025" cy="14150"/>
            </a:xfrm>
            <a:custGeom>
              <a:rect b="b" l="l" r="r" t="t"/>
              <a:pathLst>
                <a:path extrusionOk="0" h="566" w="601">
                  <a:moveTo>
                    <a:pt x="292" y="0"/>
                  </a:moveTo>
                  <a:cubicBezTo>
                    <a:pt x="187" y="0"/>
                    <a:pt x="102" y="73"/>
                    <a:pt x="42" y="162"/>
                  </a:cubicBezTo>
                  <a:cubicBezTo>
                    <a:pt x="1" y="297"/>
                    <a:pt x="42" y="462"/>
                    <a:pt x="208" y="555"/>
                  </a:cubicBezTo>
                  <a:cubicBezTo>
                    <a:pt x="231" y="562"/>
                    <a:pt x="256" y="566"/>
                    <a:pt x="281" y="566"/>
                  </a:cubicBezTo>
                  <a:cubicBezTo>
                    <a:pt x="400" y="566"/>
                    <a:pt x="525" y="490"/>
                    <a:pt x="559" y="379"/>
                  </a:cubicBezTo>
                  <a:cubicBezTo>
                    <a:pt x="601" y="255"/>
                    <a:pt x="559" y="80"/>
                    <a:pt x="425" y="38"/>
                  </a:cubicBezTo>
                  <a:cubicBezTo>
                    <a:pt x="378" y="12"/>
                    <a:pt x="334"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0" name="Google Shape;10610;p44"/>
            <p:cNvSpPr/>
            <p:nvPr/>
          </p:nvSpPr>
          <p:spPr>
            <a:xfrm>
              <a:off x="4931525" y="4561625"/>
              <a:ext cx="16300" cy="14150"/>
            </a:xfrm>
            <a:custGeom>
              <a:rect b="b" l="l" r="r" t="t"/>
              <a:pathLst>
                <a:path extrusionOk="0" h="566" w="652">
                  <a:moveTo>
                    <a:pt x="340" y="0"/>
                  </a:moveTo>
                  <a:cubicBezTo>
                    <a:pt x="235" y="0"/>
                    <a:pt x="125" y="54"/>
                    <a:pt x="93" y="181"/>
                  </a:cubicBezTo>
                  <a:cubicBezTo>
                    <a:pt x="0" y="315"/>
                    <a:pt x="93" y="491"/>
                    <a:pt x="217" y="532"/>
                  </a:cubicBezTo>
                  <a:cubicBezTo>
                    <a:pt x="266" y="555"/>
                    <a:pt x="310" y="565"/>
                    <a:pt x="351" y="565"/>
                  </a:cubicBezTo>
                  <a:cubicBezTo>
                    <a:pt x="459" y="565"/>
                    <a:pt x="543" y="495"/>
                    <a:pt x="610" y="398"/>
                  </a:cubicBezTo>
                  <a:cubicBezTo>
                    <a:pt x="651" y="232"/>
                    <a:pt x="569" y="98"/>
                    <a:pt x="434" y="15"/>
                  </a:cubicBezTo>
                  <a:cubicBezTo>
                    <a:pt x="405" y="5"/>
                    <a:pt x="373" y="0"/>
                    <a:pt x="34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1" name="Google Shape;10611;p44"/>
            <p:cNvSpPr/>
            <p:nvPr/>
          </p:nvSpPr>
          <p:spPr>
            <a:xfrm>
              <a:off x="4803575" y="4619125"/>
              <a:ext cx="7525" cy="8550"/>
            </a:xfrm>
            <a:custGeom>
              <a:rect b="b" l="l" r="r" t="t"/>
              <a:pathLst>
                <a:path extrusionOk="0" h="342" w="301">
                  <a:moveTo>
                    <a:pt x="124" y="0"/>
                  </a:moveTo>
                  <a:lnTo>
                    <a:pt x="0" y="259"/>
                  </a:lnTo>
                  <a:lnTo>
                    <a:pt x="259" y="341"/>
                  </a:lnTo>
                  <a:cubicBezTo>
                    <a:pt x="300" y="341"/>
                    <a:pt x="300" y="300"/>
                    <a:pt x="300" y="300"/>
                  </a:cubicBezTo>
                  <a:cubicBezTo>
                    <a:pt x="300" y="259"/>
                    <a:pt x="300" y="165"/>
                    <a:pt x="259" y="124"/>
                  </a:cubicBezTo>
                  <a:lnTo>
                    <a:pt x="259" y="83"/>
                  </a:lnTo>
                  <a:cubicBezTo>
                    <a:pt x="207" y="83"/>
                    <a:pt x="207" y="41"/>
                    <a:pt x="1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2" name="Google Shape;10612;p44"/>
            <p:cNvSpPr/>
            <p:nvPr/>
          </p:nvSpPr>
          <p:spPr>
            <a:xfrm>
              <a:off x="4828125" y="4554500"/>
              <a:ext cx="9850" cy="13775"/>
            </a:xfrm>
            <a:custGeom>
              <a:rect b="b" l="l" r="r" t="t"/>
              <a:pathLst>
                <a:path extrusionOk="0" h="551" w="394">
                  <a:moveTo>
                    <a:pt x="176" y="0"/>
                  </a:moveTo>
                  <a:lnTo>
                    <a:pt x="0" y="517"/>
                  </a:lnTo>
                  <a:cubicBezTo>
                    <a:pt x="38" y="540"/>
                    <a:pt x="78" y="550"/>
                    <a:pt x="118" y="550"/>
                  </a:cubicBezTo>
                  <a:cubicBezTo>
                    <a:pt x="222" y="550"/>
                    <a:pt x="322" y="480"/>
                    <a:pt x="352" y="383"/>
                  </a:cubicBezTo>
                  <a:cubicBezTo>
                    <a:pt x="393" y="207"/>
                    <a:pt x="352" y="83"/>
                    <a:pt x="1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44"/>
            <p:cNvSpPr/>
            <p:nvPr/>
          </p:nvSpPr>
          <p:spPr>
            <a:xfrm>
              <a:off x="4978050" y="4546750"/>
              <a:ext cx="7500" cy="9825"/>
            </a:xfrm>
            <a:custGeom>
              <a:rect b="b" l="l" r="r" t="t"/>
              <a:pathLst>
                <a:path extrusionOk="0" h="393" w="300">
                  <a:moveTo>
                    <a:pt x="41" y="0"/>
                  </a:moveTo>
                  <a:cubicBezTo>
                    <a:pt x="41" y="52"/>
                    <a:pt x="41" y="52"/>
                    <a:pt x="0" y="52"/>
                  </a:cubicBezTo>
                  <a:lnTo>
                    <a:pt x="0" y="135"/>
                  </a:lnTo>
                  <a:cubicBezTo>
                    <a:pt x="0" y="217"/>
                    <a:pt x="83" y="352"/>
                    <a:pt x="165" y="393"/>
                  </a:cubicBezTo>
                  <a:lnTo>
                    <a:pt x="300" y="135"/>
                  </a:lnTo>
                  <a:lnTo>
                    <a:pt x="4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44"/>
            <p:cNvSpPr/>
            <p:nvPr/>
          </p:nvSpPr>
          <p:spPr>
            <a:xfrm>
              <a:off x="4914450" y="4520900"/>
              <a:ext cx="12950" cy="9225"/>
            </a:xfrm>
            <a:custGeom>
              <a:rect b="b" l="l" r="r" t="t"/>
              <a:pathLst>
                <a:path extrusionOk="0" h="369" w="518">
                  <a:moveTo>
                    <a:pt x="1" y="0"/>
                  </a:moveTo>
                  <a:lnTo>
                    <a:pt x="1" y="93"/>
                  </a:lnTo>
                  <a:cubicBezTo>
                    <a:pt x="1" y="217"/>
                    <a:pt x="42" y="310"/>
                    <a:pt x="166" y="352"/>
                  </a:cubicBezTo>
                  <a:cubicBezTo>
                    <a:pt x="193" y="364"/>
                    <a:pt x="223" y="369"/>
                    <a:pt x="254" y="369"/>
                  </a:cubicBezTo>
                  <a:cubicBezTo>
                    <a:pt x="329" y="369"/>
                    <a:pt x="410" y="340"/>
                    <a:pt x="476" y="310"/>
                  </a:cubicBezTo>
                  <a:cubicBezTo>
                    <a:pt x="476" y="259"/>
                    <a:pt x="518" y="217"/>
                    <a:pt x="518" y="21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44"/>
            <p:cNvSpPr/>
            <p:nvPr/>
          </p:nvSpPr>
          <p:spPr>
            <a:xfrm>
              <a:off x="4853975" y="4497375"/>
              <a:ext cx="9850" cy="6475"/>
            </a:xfrm>
            <a:custGeom>
              <a:rect b="b" l="l" r="r" t="t"/>
              <a:pathLst>
                <a:path extrusionOk="0" h="259" w="394">
                  <a:moveTo>
                    <a:pt x="135" y="0"/>
                  </a:moveTo>
                  <a:lnTo>
                    <a:pt x="0" y="259"/>
                  </a:lnTo>
                  <a:lnTo>
                    <a:pt x="176" y="259"/>
                  </a:lnTo>
                  <a:cubicBezTo>
                    <a:pt x="259" y="259"/>
                    <a:pt x="311" y="217"/>
                    <a:pt x="352" y="124"/>
                  </a:cubicBezTo>
                  <a:cubicBezTo>
                    <a:pt x="352" y="124"/>
                    <a:pt x="352" y="83"/>
                    <a:pt x="393"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6" name="Google Shape;10616;p44"/>
            <p:cNvSpPr/>
            <p:nvPr/>
          </p:nvSpPr>
          <p:spPr>
            <a:xfrm>
              <a:off x="4873350" y="4799525"/>
              <a:ext cx="8825" cy="7000"/>
            </a:xfrm>
            <a:custGeom>
              <a:rect b="b" l="l" r="r" t="t"/>
              <a:pathLst>
                <a:path extrusionOk="0" h="280" w="353">
                  <a:moveTo>
                    <a:pt x="269" y="1"/>
                  </a:moveTo>
                  <a:cubicBezTo>
                    <a:pt x="194" y="1"/>
                    <a:pt x="112" y="44"/>
                    <a:pt x="52" y="104"/>
                  </a:cubicBezTo>
                  <a:cubicBezTo>
                    <a:pt x="1" y="104"/>
                    <a:pt x="1" y="145"/>
                    <a:pt x="1" y="187"/>
                  </a:cubicBezTo>
                  <a:lnTo>
                    <a:pt x="259" y="280"/>
                  </a:lnTo>
                  <a:lnTo>
                    <a:pt x="352" y="21"/>
                  </a:lnTo>
                  <a:cubicBezTo>
                    <a:pt x="327" y="7"/>
                    <a:pt x="298" y="1"/>
                    <a:pt x="2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44"/>
            <p:cNvSpPr/>
            <p:nvPr/>
          </p:nvSpPr>
          <p:spPr>
            <a:xfrm>
              <a:off x="4808750" y="4773225"/>
              <a:ext cx="14225" cy="9525"/>
            </a:xfrm>
            <a:custGeom>
              <a:rect b="b" l="l" r="r" t="t"/>
              <a:pathLst>
                <a:path extrusionOk="0" h="381" w="569">
                  <a:moveTo>
                    <a:pt x="264" y="1"/>
                  </a:moveTo>
                  <a:cubicBezTo>
                    <a:pt x="230" y="1"/>
                    <a:pt x="196" y="14"/>
                    <a:pt x="176" y="39"/>
                  </a:cubicBezTo>
                  <a:lnTo>
                    <a:pt x="93" y="39"/>
                  </a:lnTo>
                  <a:cubicBezTo>
                    <a:pt x="93" y="81"/>
                    <a:pt x="52" y="81"/>
                    <a:pt x="52" y="122"/>
                  </a:cubicBezTo>
                  <a:cubicBezTo>
                    <a:pt x="0" y="122"/>
                    <a:pt x="0" y="164"/>
                    <a:pt x="0" y="164"/>
                  </a:cubicBezTo>
                  <a:lnTo>
                    <a:pt x="517" y="381"/>
                  </a:lnTo>
                  <a:cubicBezTo>
                    <a:pt x="517" y="339"/>
                    <a:pt x="569" y="246"/>
                    <a:pt x="517" y="205"/>
                  </a:cubicBezTo>
                  <a:cubicBezTo>
                    <a:pt x="517" y="122"/>
                    <a:pt x="476" y="39"/>
                    <a:pt x="352" y="39"/>
                  </a:cubicBezTo>
                  <a:cubicBezTo>
                    <a:pt x="331" y="14"/>
                    <a:pt x="297" y="1"/>
                    <a:pt x="26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44"/>
            <p:cNvSpPr/>
            <p:nvPr/>
          </p:nvSpPr>
          <p:spPr>
            <a:xfrm>
              <a:off x="4899200" y="4735425"/>
              <a:ext cx="9850" cy="12950"/>
            </a:xfrm>
            <a:custGeom>
              <a:rect b="b" l="l" r="r" t="t"/>
              <a:pathLst>
                <a:path extrusionOk="0" h="518" w="394">
                  <a:moveTo>
                    <a:pt x="259" y="1"/>
                  </a:moveTo>
                  <a:cubicBezTo>
                    <a:pt x="176" y="1"/>
                    <a:pt x="52" y="83"/>
                    <a:pt x="1" y="166"/>
                  </a:cubicBezTo>
                  <a:lnTo>
                    <a:pt x="1" y="342"/>
                  </a:lnTo>
                  <a:cubicBezTo>
                    <a:pt x="1" y="425"/>
                    <a:pt x="94" y="518"/>
                    <a:pt x="176" y="518"/>
                  </a:cubicBezTo>
                  <a:lnTo>
                    <a:pt x="394" y="42"/>
                  </a:lnTo>
                  <a:cubicBezTo>
                    <a:pt x="352" y="1"/>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44"/>
            <p:cNvSpPr/>
            <p:nvPr/>
          </p:nvSpPr>
          <p:spPr>
            <a:xfrm>
              <a:off x="4833550" y="4709075"/>
              <a:ext cx="16300" cy="13825"/>
            </a:xfrm>
            <a:custGeom>
              <a:rect b="b" l="l" r="r" t="t"/>
              <a:pathLst>
                <a:path extrusionOk="0" h="553" w="652">
                  <a:moveTo>
                    <a:pt x="326" y="1"/>
                  </a:moveTo>
                  <a:cubicBezTo>
                    <a:pt x="223" y="1"/>
                    <a:pt x="124" y="53"/>
                    <a:pt x="94" y="145"/>
                  </a:cubicBezTo>
                  <a:cubicBezTo>
                    <a:pt x="1" y="321"/>
                    <a:pt x="94" y="486"/>
                    <a:pt x="218" y="538"/>
                  </a:cubicBezTo>
                  <a:cubicBezTo>
                    <a:pt x="249" y="547"/>
                    <a:pt x="282" y="552"/>
                    <a:pt x="315" y="552"/>
                  </a:cubicBezTo>
                  <a:cubicBezTo>
                    <a:pt x="425" y="552"/>
                    <a:pt x="539" y="497"/>
                    <a:pt x="611" y="362"/>
                  </a:cubicBezTo>
                  <a:cubicBezTo>
                    <a:pt x="652" y="227"/>
                    <a:pt x="559" y="62"/>
                    <a:pt x="435" y="21"/>
                  </a:cubicBezTo>
                  <a:cubicBezTo>
                    <a:pt x="400" y="7"/>
                    <a:pt x="363"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44"/>
            <p:cNvSpPr/>
            <p:nvPr/>
          </p:nvSpPr>
          <p:spPr>
            <a:xfrm>
              <a:off x="4788325" y="4728025"/>
              <a:ext cx="16300" cy="13550"/>
            </a:xfrm>
            <a:custGeom>
              <a:rect b="b" l="l" r="r" t="t"/>
              <a:pathLst>
                <a:path extrusionOk="0" h="542" w="652">
                  <a:moveTo>
                    <a:pt x="316" y="0"/>
                  </a:moveTo>
                  <a:cubicBezTo>
                    <a:pt x="216" y="0"/>
                    <a:pt x="123" y="73"/>
                    <a:pt x="93" y="162"/>
                  </a:cubicBezTo>
                  <a:cubicBezTo>
                    <a:pt x="0" y="297"/>
                    <a:pt x="93" y="462"/>
                    <a:pt x="217" y="503"/>
                  </a:cubicBezTo>
                  <a:cubicBezTo>
                    <a:pt x="255" y="530"/>
                    <a:pt x="296" y="541"/>
                    <a:pt x="336" y="541"/>
                  </a:cubicBezTo>
                  <a:cubicBezTo>
                    <a:pt x="436" y="541"/>
                    <a:pt x="529" y="468"/>
                    <a:pt x="559" y="379"/>
                  </a:cubicBezTo>
                  <a:cubicBezTo>
                    <a:pt x="652" y="245"/>
                    <a:pt x="559" y="79"/>
                    <a:pt x="434" y="38"/>
                  </a:cubicBezTo>
                  <a:cubicBezTo>
                    <a:pt x="396" y="12"/>
                    <a:pt x="356"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44"/>
            <p:cNvSpPr/>
            <p:nvPr/>
          </p:nvSpPr>
          <p:spPr>
            <a:xfrm>
              <a:off x="4852925" y="4754325"/>
              <a:ext cx="15275" cy="13800"/>
            </a:xfrm>
            <a:custGeom>
              <a:rect b="b" l="l" r="r" t="t"/>
              <a:pathLst>
                <a:path extrusionOk="0" h="552" w="611">
                  <a:moveTo>
                    <a:pt x="308" y="1"/>
                  </a:moveTo>
                  <a:cubicBezTo>
                    <a:pt x="185" y="1"/>
                    <a:pt x="81" y="61"/>
                    <a:pt x="42" y="185"/>
                  </a:cubicBezTo>
                  <a:cubicBezTo>
                    <a:pt x="1" y="320"/>
                    <a:pt x="42" y="485"/>
                    <a:pt x="218" y="537"/>
                  </a:cubicBezTo>
                  <a:cubicBezTo>
                    <a:pt x="249" y="547"/>
                    <a:pt x="282" y="552"/>
                    <a:pt x="315" y="552"/>
                  </a:cubicBezTo>
                  <a:cubicBezTo>
                    <a:pt x="423" y="552"/>
                    <a:pt x="528" y="496"/>
                    <a:pt x="559" y="361"/>
                  </a:cubicBezTo>
                  <a:cubicBezTo>
                    <a:pt x="611" y="227"/>
                    <a:pt x="559" y="61"/>
                    <a:pt x="435" y="20"/>
                  </a:cubicBezTo>
                  <a:cubicBezTo>
                    <a:pt x="392" y="7"/>
                    <a:pt x="349"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2" name="Google Shape;10622;p44"/>
            <p:cNvSpPr/>
            <p:nvPr/>
          </p:nvSpPr>
          <p:spPr>
            <a:xfrm>
              <a:off x="4815200" y="4663850"/>
              <a:ext cx="15275" cy="13825"/>
            </a:xfrm>
            <a:custGeom>
              <a:rect b="b" l="l" r="r" t="t"/>
              <a:pathLst>
                <a:path extrusionOk="0" h="553" w="611">
                  <a:moveTo>
                    <a:pt x="285" y="0"/>
                  </a:moveTo>
                  <a:cubicBezTo>
                    <a:pt x="181" y="0"/>
                    <a:pt x="83" y="53"/>
                    <a:pt x="52" y="144"/>
                  </a:cubicBezTo>
                  <a:cubicBezTo>
                    <a:pt x="0" y="320"/>
                    <a:pt x="52" y="444"/>
                    <a:pt x="218" y="537"/>
                  </a:cubicBezTo>
                  <a:cubicBezTo>
                    <a:pt x="249" y="547"/>
                    <a:pt x="282" y="552"/>
                    <a:pt x="315" y="552"/>
                  </a:cubicBezTo>
                  <a:cubicBezTo>
                    <a:pt x="423" y="552"/>
                    <a:pt x="529" y="496"/>
                    <a:pt x="569" y="362"/>
                  </a:cubicBezTo>
                  <a:cubicBezTo>
                    <a:pt x="610" y="227"/>
                    <a:pt x="569" y="62"/>
                    <a:pt x="393" y="20"/>
                  </a:cubicBezTo>
                  <a:cubicBezTo>
                    <a:pt x="358" y="7"/>
                    <a:pt x="321" y="0"/>
                    <a:pt x="28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3" name="Google Shape;10623;p44"/>
            <p:cNvSpPr/>
            <p:nvPr/>
          </p:nvSpPr>
          <p:spPr>
            <a:xfrm>
              <a:off x="4878775" y="4689825"/>
              <a:ext cx="16325" cy="14150"/>
            </a:xfrm>
            <a:custGeom>
              <a:rect b="b" l="l" r="r" t="t"/>
              <a:pathLst>
                <a:path extrusionOk="0" h="566" w="653">
                  <a:moveTo>
                    <a:pt x="355" y="1"/>
                  </a:moveTo>
                  <a:cubicBezTo>
                    <a:pt x="241" y="1"/>
                    <a:pt x="127" y="81"/>
                    <a:pt x="94" y="181"/>
                  </a:cubicBezTo>
                  <a:cubicBezTo>
                    <a:pt x="1" y="315"/>
                    <a:pt x="94" y="481"/>
                    <a:pt x="218" y="532"/>
                  </a:cubicBezTo>
                  <a:cubicBezTo>
                    <a:pt x="255" y="555"/>
                    <a:pt x="295" y="565"/>
                    <a:pt x="334" y="565"/>
                  </a:cubicBezTo>
                  <a:cubicBezTo>
                    <a:pt x="438" y="565"/>
                    <a:pt x="544" y="495"/>
                    <a:pt x="611" y="398"/>
                  </a:cubicBezTo>
                  <a:cubicBezTo>
                    <a:pt x="652" y="274"/>
                    <a:pt x="559" y="98"/>
                    <a:pt x="435" y="15"/>
                  </a:cubicBezTo>
                  <a:cubicBezTo>
                    <a:pt x="409" y="5"/>
                    <a:pt x="382" y="1"/>
                    <a:pt x="3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44"/>
            <p:cNvSpPr/>
            <p:nvPr/>
          </p:nvSpPr>
          <p:spPr>
            <a:xfrm>
              <a:off x="4750575" y="4747050"/>
              <a:ext cx="7775" cy="8825"/>
            </a:xfrm>
            <a:custGeom>
              <a:rect b="b" l="l" r="r" t="t"/>
              <a:pathLst>
                <a:path extrusionOk="0" h="353" w="311">
                  <a:moveTo>
                    <a:pt x="135" y="1"/>
                  </a:moveTo>
                  <a:lnTo>
                    <a:pt x="1" y="259"/>
                  </a:lnTo>
                  <a:lnTo>
                    <a:pt x="259" y="352"/>
                  </a:lnTo>
                  <a:cubicBezTo>
                    <a:pt x="311" y="352"/>
                    <a:pt x="311" y="352"/>
                    <a:pt x="311" y="311"/>
                  </a:cubicBezTo>
                  <a:cubicBezTo>
                    <a:pt x="311" y="177"/>
                    <a:pt x="259" y="53"/>
                    <a:pt x="1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44"/>
            <p:cNvSpPr/>
            <p:nvPr/>
          </p:nvSpPr>
          <p:spPr>
            <a:xfrm>
              <a:off x="4774350" y="4682450"/>
              <a:ext cx="10900" cy="14225"/>
            </a:xfrm>
            <a:custGeom>
              <a:rect b="b" l="l" r="r" t="t"/>
              <a:pathLst>
                <a:path extrusionOk="0" h="569" w="436">
                  <a:moveTo>
                    <a:pt x="218" y="0"/>
                  </a:moveTo>
                  <a:lnTo>
                    <a:pt x="1" y="517"/>
                  </a:lnTo>
                  <a:cubicBezTo>
                    <a:pt x="42" y="569"/>
                    <a:pt x="42" y="569"/>
                    <a:pt x="84" y="569"/>
                  </a:cubicBezTo>
                  <a:cubicBezTo>
                    <a:pt x="218" y="569"/>
                    <a:pt x="342" y="517"/>
                    <a:pt x="394" y="393"/>
                  </a:cubicBezTo>
                  <a:cubicBezTo>
                    <a:pt x="435" y="259"/>
                    <a:pt x="394" y="135"/>
                    <a:pt x="301" y="52"/>
                  </a:cubicBezTo>
                  <a:cubicBezTo>
                    <a:pt x="259" y="52"/>
                    <a:pt x="259" y="5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6" name="Google Shape;10626;p44"/>
            <p:cNvSpPr/>
            <p:nvPr/>
          </p:nvSpPr>
          <p:spPr>
            <a:xfrm>
              <a:off x="4925050" y="4674950"/>
              <a:ext cx="7775" cy="9850"/>
            </a:xfrm>
            <a:custGeom>
              <a:rect b="b" l="l" r="r" t="t"/>
              <a:pathLst>
                <a:path extrusionOk="0" h="394" w="311">
                  <a:moveTo>
                    <a:pt x="52" y="0"/>
                  </a:moveTo>
                  <a:cubicBezTo>
                    <a:pt x="52" y="42"/>
                    <a:pt x="1" y="42"/>
                    <a:pt x="1" y="93"/>
                  </a:cubicBezTo>
                  <a:cubicBezTo>
                    <a:pt x="1" y="176"/>
                    <a:pt x="52" y="300"/>
                    <a:pt x="135" y="352"/>
                  </a:cubicBezTo>
                  <a:lnTo>
                    <a:pt x="176" y="393"/>
                  </a:lnTo>
                  <a:lnTo>
                    <a:pt x="311" y="135"/>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7" name="Google Shape;10627;p44"/>
            <p:cNvSpPr/>
            <p:nvPr/>
          </p:nvSpPr>
          <p:spPr>
            <a:xfrm>
              <a:off x="4861725" y="4649100"/>
              <a:ext cx="12950" cy="9850"/>
            </a:xfrm>
            <a:custGeom>
              <a:rect b="b" l="l" r="r" t="t"/>
              <a:pathLst>
                <a:path extrusionOk="0" h="394" w="518">
                  <a:moveTo>
                    <a:pt x="1" y="0"/>
                  </a:moveTo>
                  <a:lnTo>
                    <a:pt x="1" y="93"/>
                  </a:lnTo>
                  <a:lnTo>
                    <a:pt x="1" y="217"/>
                  </a:lnTo>
                  <a:lnTo>
                    <a:pt x="42" y="259"/>
                  </a:lnTo>
                  <a:cubicBezTo>
                    <a:pt x="42" y="300"/>
                    <a:pt x="83" y="352"/>
                    <a:pt x="166" y="352"/>
                  </a:cubicBezTo>
                  <a:cubicBezTo>
                    <a:pt x="207" y="393"/>
                    <a:pt x="259" y="393"/>
                    <a:pt x="300" y="393"/>
                  </a:cubicBezTo>
                  <a:cubicBezTo>
                    <a:pt x="342" y="393"/>
                    <a:pt x="342" y="352"/>
                    <a:pt x="383" y="352"/>
                  </a:cubicBezTo>
                  <a:cubicBezTo>
                    <a:pt x="383" y="352"/>
                    <a:pt x="424" y="352"/>
                    <a:pt x="466" y="300"/>
                  </a:cubicBezTo>
                  <a:cubicBezTo>
                    <a:pt x="466" y="259"/>
                    <a:pt x="517" y="259"/>
                    <a:pt x="517" y="21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8" name="Google Shape;10628;p44"/>
            <p:cNvSpPr/>
            <p:nvPr/>
          </p:nvSpPr>
          <p:spPr>
            <a:xfrm>
              <a:off x="4801250" y="4625575"/>
              <a:ext cx="8800" cy="6475"/>
            </a:xfrm>
            <a:custGeom>
              <a:rect b="b" l="l" r="r" t="t"/>
              <a:pathLst>
                <a:path extrusionOk="0" h="259" w="352">
                  <a:moveTo>
                    <a:pt x="93" y="1"/>
                  </a:moveTo>
                  <a:lnTo>
                    <a:pt x="0" y="259"/>
                  </a:lnTo>
                  <a:lnTo>
                    <a:pt x="176" y="259"/>
                  </a:lnTo>
                  <a:cubicBezTo>
                    <a:pt x="259" y="259"/>
                    <a:pt x="352" y="166"/>
                    <a:pt x="352" y="83"/>
                  </a:cubicBezTo>
                  <a:lnTo>
                    <a:pt x="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44"/>
            <p:cNvSpPr/>
            <p:nvPr/>
          </p:nvSpPr>
          <p:spPr>
            <a:xfrm>
              <a:off x="4780825" y="4837150"/>
              <a:ext cx="16300" cy="13825"/>
            </a:xfrm>
            <a:custGeom>
              <a:rect b="b" l="l" r="r" t="t"/>
              <a:pathLst>
                <a:path extrusionOk="0" h="553" w="652">
                  <a:moveTo>
                    <a:pt x="337" y="1"/>
                  </a:moveTo>
                  <a:cubicBezTo>
                    <a:pt x="229" y="1"/>
                    <a:pt x="123" y="56"/>
                    <a:pt x="83" y="191"/>
                  </a:cubicBezTo>
                  <a:cubicBezTo>
                    <a:pt x="0" y="326"/>
                    <a:pt x="83" y="491"/>
                    <a:pt x="218" y="532"/>
                  </a:cubicBezTo>
                  <a:cubicBezTo>
                    <a:pt x="250" y="546"/>
                    <a:pt x="286" y="552"/>
                    <a:pt x="322" y="552"/>
                  </a:cubicBezTo>
                  <a:cubicBezTo>
                    <a:pt x="424" y="552"/>
                    <a:pt x="528" y="500"/>
                    <a:pt x="559" y="408"/>
                  </a:cubicBezTo>
                  <a:cubicBezTo>
                    <a:pt x="652" y="233"/>
                    <a:pt x="559" y="109"/>
                    <a:pt x="435"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44"/>
            <p:cNvSpPr/>
            <p:nvPr/>
          </p:nvSpPr>
          <p:spPr>
            <a:xfrm>
              <a:off x="4762475" y="4791925"/>
              <a:ext cx="15275" cy="13825"/>
            </a:xfrm>
            <a:custGeom>
              <a:rect b="b" l="l" r="r" t="t"/>
              <a:pathLst>
                <a:path extrusionOk="0" h="553" w="611">
                  <a:moveTo>
                    <a:pt x="296" y="0"/>
                  </a:moveTo>
                  <a:cubicBezTo>
                    <a:pt x="188" y="0"/>
                    <a:pt x="81" y="56"/>
                    <a:pt x="42" y="191"/>
                  </a:cubicBezTo>
                  <a:cubicBezTo>
                    <a:pt x="0" y="325"/>
                    <a:pt x="42" y="491"/>
                    <a:pt x="176" y="532"/>
                  </a:cubicBezTo>
                  <a:cubicBezTo>
                    <a:pt x="222" y="546"/>
                    <a:pt x="267" y="552"/>
                    <a:pt x="309" y="552"/>
                  </a:cubicBezTo>
                  <a:cubicBezTo>
                    <a:pt x="430" y="552"/>
                    <a:pt x="528" y="500"/>
                    <a:pt x="559" y="408"/>
                  </a:cubicBezTo>
                  <a:cubicBezTo>
                    <a:pt x="610" y="232"/>
                    <a:pt x="559" y="67"/>
                    <a:pt x="393" y="15"/>
                  </a:cubicBezTo>
                  <a:cubicBezTo>
                    <a:pt x="362" y="6"/>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44"/>
            <p:cNvSpPr/>
            <p:nvPr/>
          </p:nvSpPr>
          <p:spPr>
            <a:xfrm>
              <a:off x="4826050" y="4818475"/>
              <a:ext cx="16325" cy="14150"/>
            </a:xfrm>
            <a:custGeom>
              <a:rect b="b" l="l" r="r" t="t"/>
              <a:pathLst>
                <a:path extrusionOk="0" h="566" w="653">
                  <a:moveTo>
                    <a:pt x="316" y="1"/>
                  </a:moveTo>
                  <a:cubicBezTo>
                    <a:pt x="216" y="1"/>
                    <a:pt x="120" y="74"/>
                    <a:pt x="83" y="163"/>
                  </a:cubicBezTo>
                  <a:cubicBezTo>
                    <a:pt x="1" y="297"/>
                    <a:pt x="83" y="463"/>
                    <a:pt x="218" y="556"/>
                  </a:cubicBezTo>
                  <a:cubicBezTo>
                    <a:pt x="238" y="563"/>
                    <a:pt x="260" y="566"/>
                    <a:pt x="283" y="566"/>
                  </a:cubicBezTo>
                  <a:cubicBezTo>
                    <a:pt x="397" y="566"/>
                    <a:pt x="531" y="484"/>
                    <a:pt x="600" y="380"/>
                  </a:cubicBezTo>
                  <a:cubicBezTo>
                    <a:pt x="652" y="246"/>
                    <a:pt x="559" y="80"/>
                    <a:pt x="435" y="39"/>
                  </a:cubicBezTo>
                  <a:cubicBezTo>
                    <a:pt x="397" y="12"/>
                    <a:pt x="356" y="1"/>
                    <a:pt x="31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44"/>
            <p:cNvSpPr/>
            <p:nvPr/>
          </p:nvSpPr>
          <p:spPr>
            <a:xfrm>
              <a:off x="4721625" y="4811675"/>
              <a:ext cx="10875" cy="13325"/>
            </a:xfrm>
            <a:custGeom>
              <a:rect b="b" l="l" r="r" t="t"/>
              <a:pathLst>
                <a:path extrusionOk="0" h="533" w="435">
                  <a:moveTo>
                    <a:pt x="218" y="1"/>
                  </a:moveTo>
                  <a:lnTo>
                    <a:pt x="1" y="518"/>
                  </a:lnTo>
                  <a:cubicBezTo>
                    <a:pt x="35" y="528"/>
                    <a:pt x="67" y="532"/>
                    <a:pt x="97" y="532"/>
                  </a:cubicBezTo>
                  <a:cubicBezTo>
                    <a:pt x="223" y="532"/>
                    <a:pt x="317" y="452"/>
                    <a:pt x="383" y="352"/>
                  </a:cubicBezTo>
                  <a:lnTo>
                    <a:pt x="383" y="311"/>
                  </a:lnTo>
                  <a:cubicBezTo>
                    <a:pt x="435" y="176"/>
                    <a:pt x="342" y="52"/>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44"/>
            <p:cNvSpPr/>
            <p:nvPr/>
          </p:nvSpPr>
          <p:spPr>
            <a:xfrm>
              <a:off x="4872325" y="4804175"/>
              <a:ext cx="7525" cy="8825"/>
            </a:xfrm>
            <a:custGeom>
              <a:rect b="b" l="l" r="r" t="t"/>
              <a:pathLst>
                <a:path extrusionOk="0" h="353" w="301">
                  <a:moveTo>
                    <a:pt x="42" y="1"/>
                  </a:moveTo>
                  <a:cubicBezTo>
                    <a:pt x="0" y="1"/>
                    <a:pt x="0" y="1"/>
                    <a:pt x="0" y="42"/>
                  </a:cubicBezTo>
                  <a:lnTo>
                    <a:pt x="0" y="135"/>
                  </a:lnTo>
                  <a:cubicBezTo>
                    <a:pt x="0" y="177"/>
                    <a:pt x="42" y="177"/>
                    <a:pt x="42" y="218"/>
                  </a:cubicBezTo>
                  <a:cubicBezTo>
                    <a:pt x="42" y="259"/>
                    <a:pt x="135" y="301"/>
                    <a:pt x="176" y="352"/>
                  </a:cubicBezTo>
                  <a:lnTo>
                    <a:pt x="300" y="94"/>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4" name="Google Shape;10634;p44"/>
            <p:cNvSpPr/>
            <p:nvPr/>
          </p:nvSpPr>
          <p:spPr>
            <a:xfrm>
              <a:off x="4808750" y="4777300"/>
              <a:ext cx="12925" cy="9850"/>
            </a:xfrm>
            <a:custGeom>
              <a:rect b="b" l="l" r="r" t="t"/>
              <a:pathLst>
                <a:path extrusionOk="0" h="394" w="517">
                  <a:moveTo>
                    <a:pt x="0" y="1"/>
                  </a:moveTo>
                  <a:lnTo>
                    <a:pt x="0" y="135"/>
                  </a:lnTo>
                  <a:lnTo>
                    <a:pt x="0" y="218"/>
                  </a:lnTo>
                  <a:cubicBezTo>
                    <a:pt x="0" y="218"/>
                    <a:pt x="0" y="259"/>
                    <a:pt x="52" y="259"/>
                  </a:cubicBezTo>
                  <a:cubicBezTo>
                    <a:pt x="52" y="300"/>
                    <a:pt x="93" y="342"/>
                    <a:pt x="176" y="393"/>
                  </a:cubicBezTo>
                  <a:lnTo>
                    <a:pt x="352" y="393"/>
                  </a:lnTo>
                  <a:cubicBezTo>
                    <a:pt x="393" y="342"/>
                    <a:pt x="434" y="342"/>
                    <a:pt x="476" y="300"/>
                  </a:cubicBezTo>
                  <a:cubicBezTo>
                    <a:pt x="476" y="300"/>
                    <a:pt x="517" y="259"/>
                    <a:pt x="517" y="218"/>
                  </a:cubicBez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44"/>
            <p:cNvSpPr/>
            <p:nvPr/>
          </p:nvSpPr>
          <p:spPr>
            <a:xfrm>
              <a:off x="4748525" y="4753525"/>
              <a:ext cx="8550" cy="7050"/>
            </a:xfrm>
            <a:custGeom>
              <a:rect b="b" l="l" r="r" t="t"/>
              <a:pathLst>
                <a:path extrusionOk="0" h="282" w="342">
                  <a:moveTo>
                    <a:pt x="83" y="0"/>
                  </a:moveTo>
                  <a:lnTo>
                    <a:pt x="0" y="259"/>
                  </a:lnTo>
                  <a:lnTo>
                    <a:pt x="41" y="259"/>
                  </a:lnTo>
                  <a:cubicBezTo>
                    <a:pt x="55" y="276"/>
                    <a:pt x="75" y="282"/>
                    <a:pt x="96" y="282"/>
                  </a:cubicBezTo>
                  <a:cubicBezTo>
                    <a:pt x="139" y="282"/>
                    <a:pt x="190" y="259"/>
                    <a:pt x="217" y="259"/>
                  </a:cubicBezTo>
                  <a:cubicBezTo>
                    <a:pt x="258" y="217"/>
                    <a:pt x="341" y="176"/>
                    <a:pt x="341" y="93"/>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6" name="Google Shape;10636;p44"/>
            <p:cNvSpPr/>
            <p:nvPr/>
          </p:nvSpPr>
          <p:spPr>
            <a:xfrm>
              <a:off x="5062050" y="3976225"/>
              <a:ext cx="8550" cy="7325"/>
            </a:xfrm>
            <a:custGeom>
              <a:rect b="b" l="l" r="r" t="t"/>
              <a:pathLst>
                <a:path extrusionOk="0" h="293" w="342">
                  <a:moveTo>
                    <a:pt x="226" y="1"/>
                  </a:moveTo>
                  <a:cubicBezTo>
                    <a:pt x="125" y="1"/>
                    <a:pt x="30" y="71"/>
                    <a:pt x="0" y="168"/>
                  </a:cubicBezTo>
                  <a:lnTo>
                    <a:pt x="259" y="292"/>
                  </a:lnTo>
                  <a:lnTo>
                    <a:pt x="341" y="34"/>
                  </a:lnTo>
                  <a:cubicBezTo>
                    <a:pt x="304" y="11"/>
                    <a:pt x="265" y="1"/>
                    <a:pt x="2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7" name="Google Shape;10637;p44"/>
            <p:cNvSpPr/>
            <p:nvPr/>
          </p:nvSpPr>
          <p:spPr>
            <a:xfrm>
              <a:off x="4997425" y="3949800"/>
              <a:ext cx="13975" cy="10225"/>
            </a:xfrm>
            <a:custGeom>
              <a:rect b="b" l="l" r="r" t="t"/>
              <a:pathLst>
                <a:path extrusionOk="0" h="409" w="559">
                  <a:moveTo>
                    <a:pt x="290" y="0"/>
                  </a:moveTo>
                  <a:cubicBezTo>
                    <a:pt x="196" y="0"/>
                    <a:pt x="104" y="49"/>
                    <a:pt x="42" y="150"/>
                  </a:cubicBezTo>
                  <a:lnTo>
                    <a:pt x="0" y="191"/>
                  </a:lnTo>
                  <a:lnTo>
                    <a:pt x="517" y="409"/>
                  </a:lnTo>
                  <a:cubicBezTo>
                    <a:pt x="559" y="316"/>
                    <a:pt x="559" y="274"/>
                    <a:pt x="559" y="233"/>
                  </a:cubicBezTo>
                  <a:cubicBezTo>
                    <a:pt x="517" y="150"/>
                    <a:pt x="466" y="57"/>
                    <a:pt x="383" y="16"/>
                  </a:cubicBezTo>
                  <a:cubicBezTo>
                    <a:pt x="352" y="6"/>
                    <a:pt x="321"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44"/>
            <p:cNvSpPr/>
            <p:nvPr/>
          </p:nvSpPr>
          <p:spPr>
            <a:xfrm>
              <a:off x="5023275" y="3885775"/>
              <a:ext cx="15025" cy="13575"/>
            </a:xfrm>
            <a:custGeom>
              <a:rect b="b" l="l" r="r" t="t"/>
              <a:pathLst>
                <a:path extrusionOk="0" h="543" w="601">
                  <a:moveTo>
                    <a:pt x="272" y="0"/>
                  </a:moveTo>
                  <a:cubicBezTo>
                    <a:pt x="172" y="0"/>
                    <a:pt x="72" y="70"/>
                    <a:pt x="42" y="168"/>
                  </a:cubicBezTo>
                  <a:cubicBezTo>
                    <a:pt x="0" y="292"/>
                    <a:pt x="42" y="468"/>
                    <a:pt x="166" y="509"/>
                  </a:cubicBezTo>
                  <a:cubicBezTo>
                    <a:pt x="215" y="532"/>
                    <a:pt x="260" y="542"/>
                    <a:pt x="301" y="542"/>
                  </a:cubicBezTo>
                  <a:cubicBezTo>
                    <a:pt x="408" y="542"/>
                    <a:pt x="492" y="474"/>
                    <a:pt x="559" y="385"/>
                  </a:cubicBezTo>
                  <a:cubicBezTo>
                    <a:pt x="600" y="250"/>
                    <a:pt x="559" y="75"/>
                    <a:pt x="383" y="33"/>
                  </a:cubicBezTo>
                  <a:cubicBezTo>
                    <a:pt x="349" y="10"/>
                    <a:pt x="310" y="0"/>
                    <a:pt x="2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44"/>
            <p:cNvSpPr/>
            <p:nvPr/>
          </p:nvSpPr>
          <p:spPr>
            <a:xfrm>
              <a:off x="4976750" y="3904575"/>
              <a:ext cx="16300" cy="13700"/>
            </a:xfrm>
            <a:custGeom>
              <a:rect b="b" l="l" r="r" t="t"/>
              <a:pathLst>
                <a:path extrusionOk="0" h="548" w="652">
                  <a:moveTo>
                    <a:pt x="342" y="1"/>
                  </a:moveTo>
                  <a:cubicBezTo>
                    <a:pt x="236" y="1"/>
                    <a:pt x="125" y="56"/>
                    <a:pt x="93" y="191"/>
                  </a:cubicBezTo>
                  <a:cubicBezTo>
                    <a:pt x="0" y="315"/>
                    <a:pt x="93" y="491"/>
                    <a:pt x="217" y="532"/>
                  </a:cubicBezTo>
                  <a:cubicBezTo>
                    <a:pt x="261" y="543"/>
                    <a:pt x="302" y="548"/>
                    <a:pt x="340" y="548"/>
                  </a:cubicBezTo>
                  <a:cubicBezTo>
                    <a:pt x="453" y="548"/>
                    <a:pt x="541" y="501"/>
                    <a:pt x="610" y="408"/>
                  </a:cubicBezTo>
                  <a:cubicBezTo>
                    <a:pt x="652" y="232"/>
                    <a:pt x="610" y="57"/>
                    <a:pt x="435" y="15"/>
                  </a:cubicBezTo>
                  <a:cubicBezTo>
                    <a:pt x="406" y="6"/>
                    <a:pt x="374" y="1"/>
                    <a:pt x="3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44"/>
            <p:cNvSpPr/>
            <p:nvPr/>
          </p:nvSpPr>
          <p:spPr>
            <a:xfrm>
              <a:off x="5041375" y="3931000"/>
              <a:ext cx="16300" cy="14050"/>
            </a:xfrm>
            <a:custGeom>
              <a:rect b="b" l="l" r="r" t="t"/>
              <a:pathLst>
                <a:path extrusionOk="0" h="562" w="652">
                  <a:moveTo>
                    <a:pt x="323" y="1"/>
                  </a:moveTo>
                  <a:cubicBezTo>
                    <a:pt x="220" y="1"/>
                    <a:pt x="112" y="71"/>
                    <a:pt x="52" y="168"/>
                  </a:cubicBezTo>
                  <a:cubicBezTo>
                    <a:pt x="0" y="292"/>
                    <a:pt x="93" y="468"/>
                    <a:pt x="217" y="551"/>
                  </a:cubicBezTo>
                  <a:cubicBezTo>
                    <a:pt x="241" y="558"/>
                    <a:pt x="266" y="561"/>
                    <a:pt x="291" y="561"/>
                  </a:cubicBezTo>
                  <a:cubicBezTo>
                    <a:pt x="407" y="561"/>
                    <a:pt x="526" y="487"/>
                    <a:pt x="569" y="385"/>
                  </a:cubicBezTo>
                  <a:cubicBezTo>
                    <a:pt x="651" y="251"/>
                    <a:pt x="569" y="75"/>
                    <a:pt x="434" y="34"/>
                  </a:cubicBezTo>
                  <a:cubicBezTo>
                    <a:pt x="400" y="11"/>
                    <a:pt x="362" y="1"/>
                    <a:pt x="32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1" name="Google Shape;10641;p44"/>
            <p:cNvSpPr/>
            <p:nvPr/>
          </p:nvSpPr>
          <p:spPr>
            <a:xfrm>
              <a:off x="4940300" y="3924325"/>
              <a:ext cx="7525" cy="8550"/>
            </a:xfrm>
            <a:custGeom>
              <a:rect b="b" l="l" r="r" t="t"/>
              <a:pathLst>
                <a:path extrusionOk="0" h="342" w="301">
                  <a:moveTo>
                    <a:pt x="83" y="1"/>
                  </a:moveTo>
                  <a:lnTo>
                    <a:pt x="1" y="259"/>
                  </a:lnTo>
                  <a:lnTo>
                    <a:pt x="259" y="342"/>
                  </a:lnTo>
                  <a:lnTo>
                    <a:pt x="259" y="301"/>
                  </a:lnTo>
                  <a:cubicBezTo>
                    <a:pt x="300" y="177"/>
                    <a:pt x="218" y="83"/>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2" name="Google Shape;10642;p44"/>
            <p:cNvSpPr/>
            <p:nvPr/>
          </p:nvSpPr>
          <p:spPr>
            <a:xfrm>
              <a:off x="4963825" y="3859725"/>
              <a:ext cx="10875" cy="13300"/>
            </a:xfrm>
            <a:custGeom>
              <a:rect b="b" l="l" r="r" t="t"/>
              <a:pathLst>
                <a:path extrusionOk="0" h="532" w="435">
                  <a:moveTo>
                    <a:pt x="218" y="0"/>
                  </a:moveTo>
                  <a:lnTo>
                    <a:pt x="0" y="517"/>
                  </a:lnTo>
                  <a:cubicBezTo>
                    <a:pt x="32" y="527"/>
                    <a:pt x="65" y="532"/>
                    <a:pt x="99" y="532"/>
                  </a:cubicBezTo>
                  <a:cubicBezTo>
                    <a:pt x="209" y="532"/>
                    <a:pt x="320" y="476"/>
                    <a:pt x="352" y="341"/>
                  </a:cubicBezTo>
                  <a:cubicBezTo>
                    <a:pt x="435" y="217"/>
                    <a:pt x="352" y="41"/>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44"/>
            <p:cNvSpPr/>
            <p:nvPr/>
          </p:nvSpPr>
          <p:spPr>
            <a:xfrm>
              <a:off x="5009050" y="4104225"/>
              <a:ext cx="8825" cy="7525"/>
            </a:xfrm>
            <a:custGeom>
              <a:rect b="b" l="l" r="r" t="t"/>
              <a:pathLst>
                <a:path extrusionOk="0" h="301" w="353">
                  <a:moveTo>
                    <a:pt x="259" y="1"/>
                  </a:moveTo>
                  <a:cubicBezTo>
                    <a:pt x="218" y="1"/>
                    <a:pt x="177" y="42"/>
                    <a:pt x="135" y="42"/>
                  </a:cubicBezTo>
                  <a:lnTo>
                    <a:pt x="94" y="83"/>
                  </a:lnTo>
                  <a:cubicBezTo>
                    <a:pt x="52" y="83"/>
                    <a:pt x="1" y="125"/>
                    <a:pt x="1" y="176"/>
                  </a:cubicBezTo>
                  <a:lnTo>
                    <a:pt x="259" y="301"/>
                  </a:lnTo>
                  <a:lnTo>
                    <a:pt x="352" y="42"/>
                  </a:lnTo>
                  <a:cubicBezTo>
                    <a:pt x="311" y="42"/>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44"/>
            <p:cNvSpPr/>
            <p:nvPr/>
          </p:nvSpPr>
          <p:spPr>
            <a:xfrm>
              <a:off x="4944425" y="4078000"/>
              <a:ext cx="14250" cy="9975"/>
            </a:xfrm>
            <a:custGeom>
              <a:rect b="b" l="l" r="r" t="t"/>
              <a:pathLst>
                <a:path extrusionOk="0" h="399" w="570">
                  <a:moveTo>
                    <a:pt x="295" y="0"/>
                  </a:moveTo>
                  <a:cubicBezTo>
                    <a:pt x="200" y="0"/>
                    <a:pt x="115" y="47"/>
                    <a:pt x="53" y="140"/>
                  </a:cubicBezTo>
                  <a:cubicBezTo>
                    <a:pt x="53" y="140"/>
                    <a:pt x="1" y="140"/>
                    <a:pt x="1" y="192"/>
                  </a:cubicBezTo>
                  <a:lnTo>
                    <a:pt x="518" y="398"/>
                  </a:lnTo>
                  <a:cubicBezTo>
                    <a:pt x="570" y="357"/>
                    <a:pt x="570" y="316"/>
                    <a:pt x="570" y="274"/>
                  </a:cubicBezTo>
                  <a:cubicBezTo>
                    <a:pt x="570" y="192"/>
                    <a:pt x="477" y="57"/>
                    <a:pt x="394" y="16"/>
                  </a:cubicBezTo>
                  <a:cubicBezTo>
                    <a:pt x="360" y="5"/>
                    <a:pt x="327"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5" name="Google Shape;10645;p44"/>
            <p:cNvSpPr/>
            <p:nvPr/>
          </p:nvSpPr>
          <p:spPr>
            <a:xfrm>
              <a:off x="5034900" y="4040650"/>
              <a:ext cx="9850" cy="12950"/>
            </a:xfrm>
            <a:custGeom>
              <a:rect b="b" l="l" r="r" t="t"/>
              <a:pathLst>
                <a:path extrusionOk="0" h="518" w="394">
                  <a:moveTo>
                    <a:pt x="259" y="0"/>
                  </a:moveTo>
                  <a:cubicBezTo>
                    <a:pt x="176" y="0"/>
                    <a:pt x="52" y="42"/>
                    <a:pt x="1" y="176"/>
                  </a:cubicBezTo>
                  <a:cubicBezTo>
                    <a:pt x="1" y="259"/>
                    <a:pt x="1" y="342"/>
                    <a:pt x="52" y="435"/>
                  </a:cubicBezTo>
                  <a:cubicBezTo>
                    <a:pt x="94" y="476"/>
                    <a:pt x="135" y="517"/>
                    <a:pt x="176" y="517"/>
                  </a:cubicBezTo>
                  <a:lnTo>
                    <a:pt x="3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44"/>
            <p:cNvSpPr/>
            <p:nvPr/>
          </p:nvSpPr>
          <p:spPr>
            <a:xfrm>
              <a:off x="4969250" y="4013975"/>
              <a:ext cx="16300" cy="14050"/>
            </a:xfrm>
            <a:custGeom>
              <a:rect b="b" l="l" r="r" t="t"/>
              <a:pathLst>
                <a:path extrusionOk="0" h="562" w="652">
                  <a:moveTo>
                    <a:pt x="320" y="0"/>
                  </a:moveTo>
                  <a:cubicBezTo>
                    <a:pt x="218" y="0"/>
                    <a:pt x="124" y="71"/>
                    <a:pt x="94" y="168"/>
                  </a:cubicBezTo>
                  <a:cubicBezTo>
                    <a:pt x="1" y="333"/>
                    <a:pt x="94" y="468"/>
                    <a:pt x="218" y="550"/>
                  </a:cubicBezTo>
                  <a:cubicBezTo>
                    <a:pt x="249" y="558"/>
                    <a:pt x="278" y="561"/>
                    <a:pt x="306" y="561"/>
                  </a:cubicBezTo>
                  <a:cubicBezTo>
                    <a:pt x="436" y="561"/>
                    <a:pt x="534" y="485"/>
                    <a:pt x="611" y="375"/>
                  </a:cubicBezTo>
                  <a:cubicBezTo>
                    <a:pt x="652" y="251"/>
                    <a:pt x="611" y="75"/>
                    <a:pt x="435" y="33"/>
                  </a:cubicBezTo>
                  <a:cubicBezTo>
                    <a:pt x="398" y="11"/>
                    <a:pt x="358"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7" name="Google Shape;10647;p44"/>
            <p:cNvSpPr/>
            <p:nvPr/>
          </p:nvSpPr>
          <p:spPr>
            <a:xfrm>
              <a:off x="4924025" y="4032875"/>
              <a:ext cx="16300" cy="14050"/>
            </a:xfrm>
            <a:custGeom>
              <a:rect b="b" l="l" r="r" t="t"/>
              <a:pathLst>
                <a:path extrusionOk="0" h="562" w="652">
                  <a:moveTo>
                    <a:pt x="362" y="1"/>
                  </a:moveTo>
                  <a:cubicBezTo>
                    <a:pt x="246" y="1"/>
                    <a:pt x="127" y="76"/>
                    <a:pt x="93" y="187"/>
                  </a:cubicBezTo>
                  <a:cubicBezTo>
                    <a:pt x="0" y="311"/>
                    <a:pt x="93" y="487"/>
                    <a:pt x="217" y="528"/>
                  </a:cubicBezTo>
                  <a:cubicBezTo>
                    <a:pt x="266" y="551"/>
                    <a:pt x="310" y="562"/>
                    <a:pt x="352" y="562"/>
                  </a:cubicBezTo>
                  <a:cubicBezTo>
                    <a:pt x="459" y="562"/>
                    <a:pt x="543" y="491"/>
                    <a:pt x="610" y="394"/>
                  </a:cubicBezTo>
                  <a:cubicBezTo>
                    <a:pt x="652" y="229"/>
                    <a:pt x="559" y="94"/>
                    <a:pt x="434" y="12"/>
                  </a:cubicBezTo>
                  <a:cubicBezTo>
                    <a:pt x="411" y="4"/>
                    <a:pt x="386" y="1"/>
                    <a:pt x="36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8" name="Google Shape;10648;p44"/>
            <p:cNvSpPr/>
            <p:nvPr/>
          </p:nvSpPr>
          <p:spPr>
            <a:xfrm>
              <a:off x="4988625" y="4059650"/>
              <a:ext cx="16325" cy="13700"/>
            </a:xfrm>
            <a:custGeom>
              <a:rect b="b" l="l" r="r" t="t"/>
              <a:pathLst>
                <a:path extrusionOk="0" h="548" w="653">
                  <a:moveTo>
                    <a:pt x="314" y="0"/>
                  </a:moveTo>
                  <a:cubicBezTo>
                    <a:pt x="200" y="0"/>
                    <a:pt x="112" y="49"/>
                    <a:pt x="42" y="150"/>
                  </a:cubicBezTo>
                  <a:cubicBezTo>
                    <a:pt x="1" y="316"/>
                    <a:pt x="94" y="450"/>
                    <a:pt x="218" y="533"/>
                  </a:cubicBezTo>
                  <a:cubicBezTo>
                    <a:pt x="249" y="542"/>
                    <a:pt x="282" y="547"/>
                    <a:pt x="315" y="547"/>
                  </a:cubicBezTo>
                  <a:cubicBezTo>
                    <a:pt x="423" y="547"/>
                    <a:pt x="528" y="492"/>
                    <a:pt x="559" y="357"/>
                  </a:cubicBezTo>
                  <a:cubicBezTo>
                    <a:pt x="652" y="233"/>
                    <a:pt x="559" y="57"/>
                    <a:pt x="435" y="16"/>
                  </a:cubicBezTo>
                  <a:cubicBezTo>
                    <a:pt x="392" y="6"/>
                    <a:pt x="352"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44"/>
            <p:cNvSpPr/>
            <p:nvPr/>
          </p:nvSpPr>
          <p:spPr>
            <a:xfrm>
              <a:off x="4950900" y="3968750"/>
              <a:ext cx="16300" cy="14025"/>
            </a:xfrm>
            <a:custGeom>
              <a:rect b="b" l="l" r="r" t="t"/>
              <a:pathLst>
                <a:path extrusionOk="0" h="561" w="652">
                  <a:moveTo>
                    <a:pt x="301" y="0"/>
                  </a:moveTo>
                  <a:cubicBezTo>
                    <a:pt x="194" y="0"/>
                    <a:pt x="112" y="70"/>
                    <a:pt x="52" y="168"/>
                  </a:cubicBezTo>
                  <a:cubicBezTo>
                    <a:pt x="0" y="333"/>
                    <a:pt x="52" y="467"/>
                    <a:pt x="218" y="550"/>
                  </a:cubicBezTo>
                  <a:cubicBezTo>
                    <a:pt x="241" y="557"/>
                    <a:pt x="266" y="561"/>
                    <a:pt x="291" y="561"/>
                  </a:cubicBezTo>
                  <a:cubicBezTo>
                    <a:pt x="407" y="561"/>
                    <a:pt x="527" y="485"/>
                    <a:pt x="569" y="374"/>
                  </a:cubicBezTo>
                  <a:cubicBezTo>
                    <a:pt x="652" y="250"/>
                    <a:pt x="569" y="74"/>
                    <a:pt x="435" y="33"/>
                  </a:cubicBezTo>
                  <a:cubicBezTo>
                    <a:pt x="386" y="10"/>
                    <a:pt x="342"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44"/>
            <p:cNvSpPr/>
            <p:nvPr/>
          </p:nvSpPr>
          <p:spPr>
            <a:xfrm>
              <a:off x="5015525" y="3995050"/>
              <a:ext cx="15275" cy="14150"/>
            </a:xfrm>
            <a:custGeom>
              <a:rect b="b" l="l" r="r" t="t"/>
              <a:pathLst>
                <a:path extrusionOk="0" h="566" w="611">
                  <a:moveTo>
                    <a:pt x="296" y="0"/>
                  </a:moveTo>
                  <a:cubicBezTo>
                    <a:pt x="188" y="0"/>
                    <a:pt x="84" y="56"/>
                    <a:pt x="52" y="191"/>
                  </a:cubicBezTo>
                  <a:cubicBezTo>
                    <a:pt x="0" y="315"/>
                    <a:pt x="52" y="491"/>
                    <a:pt x="176" y="532"/>
                  </a:cubicBezTo>
                  <a:cubicBezTo>
                    <a:pt x="225" y="555"/>
                    <a:pt x="270" y="565"/>
                    <a:pt x="312" y="565"/>
                  </a:cubicBezTo>
                  <a:cubicBezTo>
                    <a:pt x="419" y="565"/>
                    <a:pt x="502" y="497"/>
                    <a:pt x="569" y="408"/>
                  </a:cubicBezTo>
                  <a:cubicBezTo>
                    <a:pt x="610" y="232"/>
                    <a:pt x="569" y="98"/>
                    <a:pt x="393" y="15"/>
                  </a:cubicBezTo>
                  <a:cubicBezTo>
                    <a:pt x="362" y="5"/>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44"/>
            <p:cNvSpPr/>
            <p:nvPr/>
          </p:nvSpPr>
          <p:spPr>
            <a:xfrm>
              <a:off x="4887575" y="4052525"/>
              <a:ext cx="7525" cy="8575"/>
            </a:xfrm>
            <a:custGeom>
              <a:rect b="b" l="l" r="r" t="t"/>
              <a:pathLst>
                <a:path extrusionOk="0" h="343" w="301">
                  <a:moveTo>
                    <a:pt x="83" y="1"/>
                  </a:moveTo>
                  <a:lnTo>
                    <a:pt x="0" y="259"/>
                  </a:lnTo>
                  <a:lnTo>
                    <a:pt x="259" y="342"/>
                  </a:lnTo>
                  <a:lnTo>
                    <a:pt x="259" y="301"/>
                  </a:lnTo>
                  <a:cubicBezTo>
                    <a:pt x="300" y="177"/>
                    <a:pt x="207" y="42"/>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2" name="Google Shape;10652;p44"/>
            <p:cNvSpPr/>
            <p:nvPr/>
          </p:nvSpPr>
          <p:spPr>
            <a:xfrm>
              <a:off x="4911100" y="3987925"/>
              <a:ext cx="9850" cy="13975"/>
            </a:xfrm>
            <a:custGeom>
              <a:rect b="b" l="l" r="r" t="t"/>
              <a:pathLst>
                <a:path extrusionOk="0" h="559" w="394">
                  <a:moveTo>
                    <a:pt x="217" y="0"/>
                  </a:moveTo>
                  <a:lnTo>
                    <a:pt x="0" y="517"/>
                  </a:lnTo>
                  <a:cubicBezTo>
                    <a:pt x="0" y="517"/>
                    <a:pt x="42" y="517"/>
                    <a:pt x="42" y="558"/>
                  </a:cubicBezTo>
                  <a:cubicBezTo>
                    <a:pt x="176" y="558"/>
                    <a:pt x="300" y="517"/>
                    <a:pt x="352" y="383"/>
                  </a:cubicBezTo>
                  <a:cubicBezTo>
                    <a:pt x="393" y="259"/>
                    <a:pt x="352" y="124"/>
                    <a:pt x="259" y="42"/>
                  </a:cubicBezTo>
                  <a:cubicBezTo>
                    <a:pt x="217" y="42"/>
                    <a:pt x="217" y="0"/>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3" name="Google Shape;10653;p44"/>
            <p:cNvSpPr/>
            <p:nvPr/>
          </p:nvSpPr>
          <p:spPr>
            <a:xfrm>
              <a:off x="5060750" y="3980425"/>
              <a:ext cx="7775" cy="9575"/>
            </a:xfrm>
            <a:custGeom>
              <a:rect b="b" l="l" r="r" t="t"/>
              <a:pathLst>
                <a:path extrusionOk="0" h="383" w="311">
                  <a:moveTo>
                    <a:pt x="52" y="0"/>
                  </a:moveTo>
                  <a:lnTo>
                    <a:pt x="52" y="42"/>
                  </a:lnTo>
                  <a:cubicBezTo>
                    <a:pt x="52" y="83"/>
                    <a:pt x="1" y="83"/>
                    <a:pt x="1" y="124"/>
                  </a:cubicBezTo>
                  <a:cubicBezTo>
                    <a:pt x="1" y="166"/>
                    <a:pt x="52" y="166"/>
                    <a:pt x="52" y="217"/>
                  </a:cubicBezTo>
                  <a:cubicBezTo>
                    <a:pt x="52" y="259"/>
                    <a:pt x="94" y="300"/>
                    <a:pt x="94" y="300"/>
                  </a:cubicBezTo>
                  <a:cubicBezTo>
                    <a:pt x="135" y="342"/>
                    <a:pt x="176" y="342"/>
                    <a:pt x="176" y="383"/>
                  </a:cubicBezTo>
                  <a:lnTo>
                    <a:pt x="311" y="124"/>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4" name="Google Shape;10654;p44"/>
            <p:cNvSpPr/>
            <p:nvPr/>
          </p:nvSpPr>
          <p:spPr>
            <a:xfrm>
              <a:off x="4997425" y="3954575"/>
              <a:ext cx="12950" cy="9325"/>
            </a:xfrm>
            <a:custGeom>
              <a:rect b="b" l="l" r="r" t="t"/>
              <a:pathLst>
                <a:path extrusionOk="0" h="373" w="518">
                  <a:moveTo>
                    <a:pt x="0" y="0"/>
                  </a:moveTo>
                  <a:lnTo>
                    <a:pt x="0" y="83"/>
                  </a:lnTo>
                  <a:cubicBezTo>
                    <a:pt x="0" y="218"/>
                    <a:pt x="42" y="300"/>
                    <a:pt x="166" y="342"/>
                  </a:cubicBezTo>
                  <a:cubicBezTo>
                    <a:pt x="187" y="362"/>
                    <a:pt x="210" y="373"/>
                    <a:pt x="238" y="373"/>
                  </a:cubicBezTo>
                  <a:cubicBezTo>
                    <a:pt x="267" y="373"/>
                    <a:pt x="300" y="362"/>
                    <a:pt x="342" y="342"/>
                  </a:cubicBezTo>
                  <a:lnTo>
                    <a:pt x="383" y="342"/>
                  </a:lnTo>
                  <a:cubicBezTo>
                    <a:pt x="424" y="342"/>
                    <a:pt x="424" y="300"/>
                    <a:pt x="466" y="300"/>
                  </a:cubicBezTo>
                  <a:cubicBezTo>
                    <a:pt x="466" y="259"/>
                    <a:pt x="517" y="218"/>
                    <a:pt x="517" y="218"/>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5" name="Google Shape;10655;p44"/>
            <p:cNvSpPr/>
            <p:nvPr/>
          </p:nvSpPr>
          <p:spPr>
            <a:xfrm>
              <a:off x="4936950" y="3930800"/>
              <a:ext cx="9850" cy="6475"/>
            </a:xfrm>
            <a:custGeom>
              <a:rect b="b" l="l" r="r" t="t"/>
              <a:pathLst>
                <a:path extrusionOk="0" h="259" w="394">
                  <a:moveTo>
                    <a:pt x="135" y="0"/>
                  </a:moveTo>
                  <a:lnTo>
                    <a:pt x="0" y="259"/>
                  </a:lnTo>
                  <a:lnTo>
                    <a:pt x="93" y="259"/>
                  </a:lnTo>
                  <a:cubicBezTo>
                    <a:pt x="176" y="259"/>
                    <a:pt x="300" y="217"/>
                    <a:pt x="393"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6" name="Google Shape;10656;p44"/>
            <p:cNvSpPr/>
            <p:nvPr/>
          </p:nvSpPr>
          <p:spPr>
            <a:xfrm>
              <a:off x="4956325" y="4233475"/>
              <a:ext cx="8825" cy="6475"/>
            </a:xfrm>
            <a:custGeom>
              <a:rect b="b" l="l" r="r" t="t"/>
              <a:pathLst>
                <a:path extrusionOk="0" h="259" w="353">
                  <a:moveTo>
                    <a:pt x="176" y="0"/>
                  </a:moveTo>
                  <a:cubicBezTo>
                    <a:pt x="135" y="0"/>
                    <a:pt x="42" y="42"/>
                    <a:pt x="1" y="124"/>
                  </a:cubicBezTo>
                  <a:lnTo>
                    <a:pt x="1" y="176"/>
                  </a:lnTo>
                  <a:lnTo>
                    <a:pt x="259" y="259"/>
                  </a:lnTo>
                  <a:lnTo>
                    <a:pt x="3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7" name="Google Shape;10657;p44"/>
            <p:cNvSpPr/>
            <p:nvPr/>
          </p:nvSpPr>
          <p:spPr>
            <a:xfrm>
              <a:off x="4891700" y="4206800"/>
              <a:ext cx="14000" cy="9375"/>
            </a:xfrm>
            <a:custGeom>
              <a:rect b="b" l="l" r="r" t="t"/>
              <a:pathLst>
                <a:path extrusionOk="0" h="375" w="560">
                  <a:moveTo>
                    <a:pt x="258" y="0"/>
                  </a:moveTo>
                  <a:cubicBezTo>
                    <a:pt x="151" y="0"/>
                    <a:pt x="68" y="68"/>
                    <a:pt x="1" y="157"/>
                  </a:cubicBezTo>
                  <a:lnTo>
                    <a:pt x="518" y="375"/>
                  </a:lnTo>
                  <a:cubicBezTo>
                    <a:pt x="559" y="250"/>
                    <a:pt x="518" y="75"/>
                    <a:pt x="394" y="33"/>
                  </a:cubicBezTo>
                  <a:cubicBezTo>
                    <a:pt x="345" y="10"/>
                    <a:pt x="300" y="0"/>
                    <a:pt x="2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44"/>
            <p:cNvSpPr/>
            <p:nvPr/>
          </p:nvSpPr>
          <p:spPr>
            <a:xfrm>
              <a:off x="4981150" y="4169050"/>
              <a:ext cx="10875" cy="12750"/>
            </a:xfrm>
            <a:custGeom>
              <a:rect b="b" l="l" r="r" t="t"/>
              <a:pathLst>
                <a:path extrusionOk="0" h="510" w="435">
                  <a:moveTo>
                    <a:pt x="300" y="1"/>
                  </a:moveTo>
                  <a:cubicBezTo>
                    <a:pt x="192" y="1"/>
                    <a:pt x="109" y="71"/>
                    <a:pt x="41" y="168"/>
                  </a:cubicBezTo>
                  <a:cubicBezTo>
                    <a:pt x="0" y="292"/>
                    <a:pt x="83" y="468"/>
                    <a:pt x="217" y="509"/>
                  </a:cubicBezTo>
                  <a:lnTo>
                    <a:pt x="434" y="34"/>
                  </a:lnTo>
                  <a:cubicBezTo>
                    <a:pt x="386" y="11"/>
                    <a:pt x="341"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44"/>
            <p:cNvSpPr/>
            <p:nvPr/>
          </p:nvSpPr>
          <p:spPr>
            <a:xfrm>
              <a:off x="4916525" y="4142625"/>
              <a:ext cx="16300" cy="13700"/>
            </a:xfrm>
            <a:custGeom>
              <a:rect b="b" l="l" r="r" t="t"/>
              <a:pathLst>
                <a:path extrusionOk="0" h="548" w="652">
                  <a:moveTo>
                    <a:pt x="337" y="1"/>
                  </a:moveTo>
                  <a:cubicBezTo>
                    <a:pt x="229" y="1"/>
                    <a:pt x="123" y="57"/>
                    <a:pt x="83" y="191"/>
                  </a:cubicBezTo>
                  <a:cubicBezTo>
                    <a:pt x="0" y="315"/>
                    <a:pt x="83" y="491"/>
                    <a:pt x="217" y="533"/>
                  </a:cubicBezTo>
                  <a:cubicBezTo>
                    <a:pt x="258" y="542"/>
                    <a:pt x="297" y="547"/>
                    <a:pt x="332" y="547"/>
                  </a:cubicBezTo>
                  <a:cubicBezTo>
                    <a:pt x="449" y="547"/>
                    <a:pt x="537" y="492"/>
                    <a:pt x="600" y="357"/>
                  </a:cubicBezTo>
                  <a:cubicBezTo>
                    <a:pt x="652" y="233"/>
                    <a:pt x="559" y="57"/>
                    <a:pt x="435"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44"/>
            <p:cNvSpPr/>
            <p:nvPr/>
          </p:nvSpPr>
          <p:spPr>
            <a:xfrm>
              <a:off x="4871300" y="4161550"/>
              <a:ext cx="16300" cy="13575"/>
            </a:xfrm>
            <a:custGeom>
              <a:rect b="b" l="l" r="r" t="t"/>
              <a:pathLst>
                <a:path extrusionOk="0" h="543" w="652">
                  <a:moveTo>
                    <a:pt x="318" y="1"/>
                  </a:moveTo>
                  <a:cubicBezTo>
                    <a:pt x="216" y="1"/>
                    <a:pt x="120" y="69"/>
                    <a:pt x="83" y="158"/>
                  </a:cubicBezTo>
                  <a:cubicBezTo>
                    <a:pt x="0" y="292"/>
                    <a:pt x="83" y="468"/>
                    <a:pt x="217" y="510"/>
                  </a:cubicBezTo>
                  <a:cubicBezTo>
                    <a:pt x="251" y="532"/>
                    <a:pt x="290" y="543"/>
                    <a:pt x="329" y="543"/>
                  </a:cubicBezTo>
                  <a:cubicBezTo>
                    <a:pt x="431" y="543"/>
                    <a:pt x="540" y="472"/>
                    <a:pt x="600" y="375"/>
                  </a:cubicBezTo>
                  <a:cubicBezTo>
                    <a:pt x="651" y="251"/>
                    <a:pt x="558" y="75"/>
                    <a:pt x="434" y="34"/>
                  </a:cubicBezTo>
                  <a:cubicBezTo>
                    <a:pt x="397" y="11"/>
                    <a:pt x="357" y="1"/>
                    <a:pt x="3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44"/>
            <p:cNvSpPr/>
            <p:nvPr/>
          </p:nvSpPr>
          <p:spPr>
            <a:xfrm>
              <a:off x="4935900" y="4187875"/>
              <a:ext cx="16325" cy="13700"/>
            </a:xfrm>
            <a:custGeom>
              <a:rect b="b" l="l" r="r" t="t"/>
              <a:pathLst>
                <a:path extrusionOk="0" h="548" w="653">
                  <a:moveTo>
                    <a:pt x="320" y="0"/>
                  </a:moveTo>
                  <a:cubicBezTo>
                    <a:pt x="203" y="0"/>
                    <a:pt x="114" y="56"/>
                    <a:pt x="42" y="191"/>
                  </a:cubicBezTo>
                  <a:cubicBezTo>
                    <a:pt x="1" y="315"/>
                    <a:pt x="42" y="491"/>
                    <a:pt x="218" y="532"/>
                  </a:cubicBezTo>
                  <a:cubicBezTo>
                    <a:pt x="248" y="542"/>
                    <a:pt x="282" y="547"/>
                    <a:pt x="316" y="547"/>
                  </a:cubicBezTo>
                  <a:cubicBezTo>
                    <a:pt x="420" y="547"/>
                    <a:pt x="528" y="499"/>
                    <a:pt x="559" y="397"/>
                  </a:cubicBezTo>
                  <a:cubicBezTo>
                    <a:pt x="652" y="232"/>
                    <a:pt x="559" y="56"/>
                    <a:pt x="435" y="15"/>
                  </a:cubicBezTo>
                  <a:cubicBezTo>
                    <a:pt x="394" y="5"/>
                    <a:pt x="3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2" name="Google Shape;10662;p44"/>
            <p:cNvSpPr/>
            <p:nvPr/>
          </p:nvSpPr>
          <p:spPr>
            <a:xfrm>
              <a:off x="4898175" y="4097375"/>
              <a:ext cx="15275" cy="13700"/>
            </a:xfrm>
            <a:custGeom>
              <a:rect b="b" l="l" r="r" t="t"/>
              <a:pathLst>
                <a:path extrusionOk="0" h="548" w="611">
                  <a:moveTo>
                    <a:pt x="312" y="1"/>
                  </a:moveTo>
                  <a:cubicBezTo>
                    <a:pt x="199" y="1"/>
                    <a:pt x="111" y="47"/>
                    <a:pt x="42" y="140"/>
                  </a:cubicBezTo>
                  <a:cubicBezTo>
                    <a:pt x="0" y="316"/>
                    <a:pt x="42" y="450"/>
                    <a:pt x="217" y="533"/>
                  </a:cubicBezTo>
                  <a:cubicBezTo>
                    <a:pt x="249" y="543"/>
                    <a:pt x="282" y="548"/>
                    <a:pt x="314" y="548"/>
                  </a:cubicBezTo>
                  <a:cubicBezTo>
                    <a:pt x="422" y="548"/>
                    <a:pt x="527" y="492"/>
                    <a:pt x="559" y="357"/>
                  </a:cubicBezTo>
                  <a:cubicBezTo>
                    <a:pt x="610" y="233"/>
                    <a:pt x="559" y="58"/>
                    <a:pt x="435" y="16"/>
                  </a:cubicBezTo>
                  <a:cubicBezTo>
                    <a:pt x="391" y="6"/>
                    <a:pt x="350" y="1"/>
                    <a:pt x="3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3" name="Google Shape;10663;p44"/>
            <p:cNvSpPr/>
            <p:nvPr/>
          </p:nvSpPr>
          <p:spPr>
            <a:xfrm>
              <a:off x="4961750" y="4123350"/>
              <a:ext cx="16325" cy="14050"/>
            </a:xfrm>
            <a:custGeom>
              <a:rect b="b" l="l" r="r" t="t"/>
              <a:pathLst>
                <a:path extrusionOk="0" h="562" w="653">
                  <a:moveTo>
                    <a:pt x="362" y="0"/>
                  </a:moveTo>
                  <a:cubicBezTo>
                    <a:pt x="246" y="0"/>
                    <a:pt x="126" y="76"/>
                    <a:pt x="83" y="187"/>
                  </a:cubicBezTo>
                  <a:cubicBezTo>
                    <a:pt x="1" y="311"/>
                    <a:pt x="83" y="487"/>
                    <a:pt x="218" y="528"/>
                  </a:cubicBezTo>
                  <a:cubicBezTo>
                    <a:pt x="266" y="551"/>
                    <a:pt x="311" y="561"/>
                    <a:pt x="352" y="561"/>
                  </a:cubicBezTo>
                  <a:cubicBezTo>
                    <a:pt x="459" y="561"/>
                    <a:pt x="541" y="491"/>
                    <a:pt x="600" y="394"/>
                  </a:cubicBezTo>
                  <a:cubicBezTo>
                    <a:pt x="652" y="270"/>
                    <a:pt x="600" y="94"/>
                    <a:pt x="435" y="11"/>
                  </a:cubicBezTo>
                  <a:cubicBezTo>
                    <a:pt x="411" y="4"/>
                    <a:pt x="387" y="0"/>
                    <a:pt x="36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44"/>
            <p:cNvSpPr/>
            <p:nvPr/>
          </p:nvSpPr>
          <p:spPr>
            <a:xfrm>
              <a:off x="4834575" y="4180750"/>
              <a:ext cx="6500" cy="8550"/>
            </a:xfrm>
            <a:custGeom>
              <a:rect b="b" l="l" r="r" t="t"/>
              <a:pathLst>
                <a:path extrusionOk="0" h="342" w="260">
                  <a:moveTo>
                    <a:pt x="94" y="0"/>
                  </a:moveTo>
                  <a:lnTo>
                    <a:pt x="1" y="259"/>
                  </a:lnTo>
                  <a:lnTo>
                    <a:pt x="218" y="341"/>
                  </a:lnTo>
                  <a:cubicBezTo>
                    <a:pt x="259" y="341"/>
                    <a:pt x="259" y="341"/>
                    <a:pt x="259" y="300"/>
                  </a:cubicBezTo>
                  <a:cubicBezTo>
                    <a:pt x="259" y="166"/>
                    <a:pt x="218" y="41"/>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44"/>
            <p:cNvSpPr/>
            <p:nvPr/>
          </p:nvSpPr>
          <p:spPr>
            <a:xfrm>
              <a:off x="4858375" y="4116125"/>
              <a:ext cx="9825" cy="13775"/>
            </a:xfrm>
            <a:custGeom>
              <a:rect b="b" l="l" r="r" t="t"/>
              <a:pathLst>
                <a:path extrusionOk="0" h="551" w="393">
                  <a:moveTo>
                    <a:pt x="217" y="0"/>
                  </a:moveTo>
                  <a:lnTo>
                    <a:pt x="0" y="517"/>
                  </a:lnTo>
                  <a:cubicBezTo>
                    <a:pt x="37" y="540"/>
                    <a:pt x="77" y="550"/>
                    <a:pt x="115" y="550"/>
                  </a:cubicBezTo>
                  <a:cubicBezTo>
                    <a:pt x="216" y="550"/>
                    <a:pt x="311" y="480"/>
                    <a:pt x="341" y="383"/>
                  </a:cubicBezTo>
                  <a:cubicBezTo>
                    <a:pt x="393" y="259"/>
                    <a:pt x="341" y="83"/>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44"/>
            <p:cNvSpPr/>
            <p:nvPr/>
          </p:nvSpPr>
          <p:spPr>
            <a:xfrm>
              <a:off x="5008025" y="4108625"/>
              <a:ext cx="7525" cy="9600"/>
            </a:xfrm>
            <a:custGeom>
              <a:rect b="b" l="l" r="r" t="t"/>
              <a:pathLst>
                <a:path extrusionOk="0" h="384" w="301">
                  <a:moveTo>
                    <a:pt x="42" y="0"/>
                  </a:moveTo>
                  <a:cubicBezTo>
                    <a:pt x="42" y="42"/>
                    <a:pt x="0" y="83"/>
                    <a:pt x="0" y="125"/>
                  </a:cubicBezTo>
                  <a:cubicBezTo>
                    <a:pt x="0" y="207"/>
                    <a:pt x="42" y="300"/>
                    <a:pt x="135" y="342"/>
                  </a:cubicBezTo>
                  <a:cubicBezTo>
                    <a:pt x="176" y="342"/>
                    <a:pt x="176" y="383"/>
                    <a:pt x="176" y="383"/>
                  </a:cubicBezTo>
                  <a:lnTo>
                    <a:pt x="300" y="125"/>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44"/>
            <p:cNvSpPr/>
            <p:nvPr/>
          </p:nvSpPr>
          <p:spPr>
            <a:xfrm>
              <a:off x="4943400" y="4082775"/>
              <a:ext cx="13975" cy="9600"/>
            </a:xfrm>
            <a:custGeom>
              <a:rect b="b" l="l" r="r" t="t"/>
              <a:pathLst>
                <a:path extrusionOk="0" h="384" w="559">
                  <a:moveTo>
                    <a:pt x="42" y="1"/>
                  </a:moveTo>
                  <a:lnTo>
                    <a:pt x="42" y="1"/>
                  </a:lnTo>
                  <a:cubicBezTo>
                    <a:pt x="1" y="125"/>
                    <a:pt x="42" y="259"/>
                    <a:pt x="176" y="342"/>
                  </a:cubicBezTo>
                  <a:lnTo>
                    <a:pt x="218" y="342"/>
                  </a:lnTo>
                  <a:cubicBezTo>
                    <a:pt x="259" y="383"/>
                    <a:pt x="300" y="383"/>
                    <a:pt x="394" y="383"/>
                  </a:cubicBezTo>
                  <a:cubicBezTo>
                    <a:pt x="394" y="383"/>
                    <a:pt x="394" y="342"/>
                    <a:pt x="435" y="342"/>
                  </a:cubicBezTo>
                  <a:cubicBezTo>
                    <a:pt x="435" y="342"/>
                    <a:pt x="476" y="342"/>
                    <a:pt x="518" y="300"/>
                  </a:cubicBezTo>
                  <a:cubicBezTo>
                    <a:pt x="518" y="259"/>
                    <a:pt x="559" y="259"/>
                    <a:pt x="559" y="207"/>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8" name="Google Shape;10668;p44"/>
            <p:cNvSpPr/>
            <p:nvPr/>
          </p:nvSpPr>
          <p:spPr>
            <a:xfrm>
              <a:off x="4884200" y="4059000"/>
              <a:ext cx="9850" cy="6750"/>
            </a:xfrm>
            <a:custGeom>
              <a:rect b="b" l="l" r="r" t="t"/>
              <a:pathLst>
                <a:path extrusionOk="0" h="270" w="394">
                  <a:moveTo>
                    <a:pt x="135" y="0"/>
                  </a:moveTo>
                  <a:lnTo>
                    <a:pt x="1" y="259"/>
                  </a:lnTo>
                  <a:lnTo>
                    <a:pt x="42" y="259"/>
                  </a:lnTo>
                  <a:cubicBezTo>
                    <a:pt x="66" y="266"/>
                    <a:pt x="89" y="270"/>
                    <a:pt x="112" y="270"/>
                  </a:cubicBezTo>
                  <a:cubicBezTo>
                    <a:pt x="219" y="270"/>
                    <a:pt x="317" y="194"/>
                    <a:pt x="394"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44"/>
            <p:cNvSpPr/>
            <p:nvPr/>
          </p:nvSpPr>
          <p:spPr>
            <a:xfrm>
              <a:off x="4903600" y="4361675"/>
              <a:ext cx="8550" cy="6475"/>
            </a:xfrm>
            <a:custGeom>
              <a:rect b="b" l="l" r="r" t="t"/>
              <a:pathLst>
                <a:path extrusionOk="0" h="259" w="342">
                  <a:moveTo>
                    <a:pt x="176" y="0"/>
                  </a:moveTo>
                  <a:cubicBezTo>
                    <a:pt x="135" y="0"/>
                    <a:pt x="42" y="42"/>
                    <a:pt x="0" y="124"/>
                  </a:cubicBezTo>
                  <a:lnTo>
                    <a:pt x="0" y="166"/>
                  </a:lnTo>
                  <a:lnTo>
                    <a:pt x="259" y="259"/>
                  </a:ln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44"/>
            <p:cNvSpPr/>
            <p:nvPr/>
          </p:nvSpPr>
          <p:spPr>
            <a:xfrm>
              <a:off x="4838975" y="4334875"/>
              <a:ext cx="13975" cy="9500"/>
            </a:xfrm>
            <a:custGeom>
              <a:rect b="b" l="l" r="r" t="t"/>
              <a:pathLst>
                <a:path extrusionOk="0" h="380" w="559">
                  <a:moveTo>
                    <a:pt x="247" y="1"/>
                  </a:moveTo>
                  <a:cubicBezTo>
                    <a:pt x="129" y="1"/>
                    <a:pt x="30" y="74"/>
                    <a:pt x="1" y="163"/>
                  </a:cubicBezTo>
                  <a:lnTo>
                    <a:pt x="518" y="380"/>
                  </a:lnTo>
                  <a:cubicBezTo>
                    <a:pt x="559" y="256"/>
                    <a:pt x="518" y="80"/>
                    <a:pt x="394" y="38"/>
                  </a:cubicBezTo>
                  <a:cubicBezTo>
                    <a:pt x="344" y="12"/>
                    <a:pt x="294" y="1"/>
                    <a:pt x="24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1" name="Google Shape;10671;p44"/>
            <p:cNvSpPr/>
            <p:nvPr/>
          </p:nvSpPr>
          <p:spPr>
            <a:xfrm>
              <a:off x="4929450" y="4297400"/>
              <a:ext cx="9850" cy="13625"/>
            </a:xfrm>
            <a:custGeom>
              <a:rect b="b" l="l" r="r" t="t"/>
              <a:pathLst>
                <a:path extrusionOk="0" h="545" w="394">
                  <a:moveTo>
                    <a:pt x="236" y="1"/>
                  </a:moveTo>
                  <a:cubicBezTo>
                    <a:pt x="168" y="1"/>
                    <a:pt x="113" y="21"/>
                    <a:pt x="83" y="69"/>
                  </a:cubicBezTo>
                  <a:cubicBezTo>
                    <a:pt x="42" y="111"/>
                    <a:pt x="42" y="111"/>
                    <a:pt x="0" y="152"/>
                  </a:cubicBezTo>
                  <a:lnTo>
                    <a:pt x="0" y="328"/>
                  </a:lnTo>
                  <a:lnTo>
                    <a:pt x="0" y="369"/>
                  </a:lnTo>
                  <a:cubicBezTo>
                    <a:pt x="42" y="411"/>
                    <a:pt x="83" y="462"/>
                    <a:pt x="135" y="504"/>
                  </a:cubicBezTo>
                  <a:cubicBezTo>
                    <a:pt x="135" y="504"/>
                    <a:pt x="135" y="545"/>
                    <a:pt x="176" y="545"/>
                  </a:cubicBezTo>
                  <a:lnTo>
                    <a:pt x="393" y="28"/>
                  </a:lnTo>
                  <a:cubicBezTo>
                    <a:pt x="338" y="11"/>
                    <a:pt x="284" y="1"/>
                    <a:pt x="2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2" name="Google Shape;10672;p44"/>
            <p:cNvSpPr/>
            <p:nvPr/>
          </p:nvSpPr>
          <p:spPr>
            <a:xfrm>
              <a:off x="4863800" y="4270825"/>
              <a:ext cx="16050" cy="14150"/>
            </a:xfrm>
            <a:custGeom>
              <a:rect b="b" l="l" r="r" t="t"/>
              <a:pathLst>
                <a:path extrusionOk="0" h="566" w="642">
                  <a:moveTo>
                    <a:pt x="335" y="1"/>
                  </a:moveTo>
                  <a:cubicBezTo>
                    <a:pt x="225" y="1"/>
                    <a:pt x="115" y="55"/>
                    <a:pt x="83" y="181"/>
                  </a:cubicBezTo>
                  <a:cubicBezTo>
                    <a:pt x="0" y="316"/>
                    <a:pt x="83" y="491"/>
                    <a:pt x="217" y="533"/>
                  </a:cubicBezTo>
                  <a:cubicBezTo>
                    <a:pt x="252" y="556"/>
                    <a:pt x="290" y="566"/>
                    <a:pt x="329" y="566"/>
                  </a:cubicBezTo>
                  <a:cubicBezTo>
                    <a:pt x="431" y="566"/>
                    <a:pt x="540" y="496"/>
                    <a:pt x="600" y="398"/>
                  </a:cubicBezTo>
                  <a:cubicBezTo>
                    <a:pt x="641" y="233"/>
                    <a:pt x="559" y="98"/>
                    <a:pt x="434" y="16"/>
                  </a:cubicBezTo>
                  <a:cubicBezTo>
                    <a:pt x="403" y="6"/>
                    <a:pt x="369" y="1"/>
                    <a:pt x="3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44"/>
            <p:cNvSpPr/>
            <p:nvPr/>
          </p:nvSpPr>
          <p:spPr>
            <a:xfrm>
              <a:off x="4818550" y="4289650"/>
              <a:ext cx="16050" cy="14150"/>
            </a:xfrm>
            <a:custGeom>
              <a:rect b="b" l="l" r="r" t="t"/>
              <a:pathLst>
                <a:path extrusionOk="0" h="566" w="642">
                  <a:moveTo>
                    <a:pt x="315" y="0"/>
                  </a:moveTo>
                  <a:cubicBezTo>
                    <a:pt x="212" y="0"/>
                    <a:pt x="113" y="73"/>
                    <a:pt x="84" y="162"/>
                  </a:cubicBezTo>
                  <a:cubicBezTo>
                    <a:pt x="1" y="338"/>
                    <a:pt x="84" y="462"/>
                    <a:pt x="218" y="555"/>
                  </a:cubicBezTo>
                  <a:cubicBezTo>
                    <a:pt x="240" y="562"/>
                    <a:pt x="263" y="566"/>
                    <a:pt x="287" y="566"/>
                  </a:cubicBezTo>
                  <a:cubicBezTo>
                    <a:pt x="400" y="566"/>
                    <a:pt x="525" y="490"/>
                    <a:pt x="559" y="379"/>
                  </a:cubicBezTo>
                  <a:cubicBezTo>
                    <a:pt x="642" y="255"/>
                    <a:pt x="559" y="80"/>
                    <a:pt x="435" y="38"/>
                  </a:cubicBezTo>
                  <a:cubicBezTo>
                    <a:pt x="397" y="12"/>
                    <a:pt x="356" y="0"/>
                    <a:pt x="31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44"/>
            <p:cNvSpPr/>
            <p:nvPr/>
          </p:nvSpPr>
          <p:spPr>
            <a:xfrm>
              <a:off x="4883175" y="4316175"/>
              <a:ext cx="15025" cy="14050"/>
            </a:xfrm>
            <a:custGeom>
              <a:rect b="b" l="l" r="r" t="t"/>
              <a:pathLst>
                <a:path extrusionOk="0" h="562" w="601">
                  <a:moveTo>
                    <a:pt x="345" y="0"/>
                  </a:moveTo>
                  <a:cubicBezTo>
                    <a:pt x="213" y="0"/>
                    <a:pt x="110" y="74"/>
                    <a:pt x="42" y="176"/>
                  </a:cubicBezTo>
                  <a:cubicBezTo>
                    <a:pt x="1" y="311"/>
                    <a:pt x="42" y="487"/>
                    <a:pt x="218" y="528"/>
                  </a:cubicBezTo>
                  <a:cubicBezTo>
                    <a:pt x="252" y="551"/>
                    <a:pt x="290" y="561"/>
                    <a:pt x="328" y="561"/>
                  </a:cubicBezTo>
                  <a:cubicBezTo>
                    <a:pt x="429" y="561"/>
                    <a:pt x="529" y="491"/>
                    <a:pt x="559" y="394"/>
                  </a:cubicBezTo>
                  <a:cubicBezTo>
                    <a:pt x="600" y="228"/>
                    <a:pt x="559" y="94"/>
                    <a:pt x="435" y="11"/>
                  </a:cubicBezTo>
                  <a:cubicBezTo>
                    <a:pt x="404" y="4"/>
                    <a:pt x="374" y="0"/>
                    <a:pt x="34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44"/>
            <p:cNvSpPr/>
            <p:nvPr/>
          </p:nvSpPr>
          <p:spPr>
            <a:xfrm>
              <a:off x="4845450" y="4225600"/>
              <a:ext cx="15000" cy="13700"/>
            </a:xfrm>
            <a:custGeom>
              <a:rect b="b" l="l" r="r" t="t"/>
              <a:pathLst>
                <a:path extrusionOk="0" h="548" w="600">
                  <a:moveTo>
                    <a:pt x="312" y="0"/>
                  </a:moveTo>
                  <a:cubicBezTo>
                    <a:pt x="183" y="0"/>
                    <a:pt x="73" y="54"/>
                    <a:pt x="42" y="181"/>
                  </a:cubicBezTo>
                  <a:cubicBezTo>
                    <a:pt x="0" y="315"/>
                    <a:pt x="42" y="491"/>
                    <a:pt x="217" y="532"/>
                  </a:cubicBezTo>
                  <a:cubicBezTo>
                    <a:pt x="248" y="543"/>
                    <a:pt x="281" y="548"/>
                    <a:pt x="316" y="548"/>
                  </a:cubicBezTo>
                  <a:cubicBezTo>
                    <a:pt x="420" y="548"/>
                    <a:pt x="527" y="499"/>
                    <a:pt x="558" y="398"/>
                  </a:cubicBezTo>
                  <a:cubicBezTo>
                    <a:pt x="600" y="233"/>
                    <a:pt x="558" y="98"/>
                    <a:pt x="434" y="15"/>
                  </a:cubicBezTo>
                  <a:cubicBezTo>
                    <a:pt x="393" y="6"/>
                    <a:pt x="351" y="0"/>
                    <a:pt x="31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44"/>
            <p:cNvSpPr/>
            <p:nvPr/>
          </p:nvSpPr>
          <p:spPr>
            <a:xfrm>
              <a:off x="4909025" y="4252025"/>
              <a:ext cx="16050" cy="14050"/>
            </a:xfrm>
            <a:custGeom>
              <a:rect b="b" l="l" r="r" t="t"/>
              <a:pathLst>
                <a:path extrusionOk="0" h="562" w="642">
                  <a:moveTo>
                    <a:pt x="316" y="0"/>
                  </a:moveTo>
                  <a:cubicBezTo>
                    <a:pt x="213" y="0"/>
                    <a:pt x="113" y="68"/>
                    <a:pt x="83" y="158"/>
                  </a:cubicBezTo>
                  <a:cubicBezTo>
                    <a:pt x="1" y="292"/>
                    <a:pt x="83" y="468"/>
                    <a:pt x="218" y="551"/>
                  </a:cubicBezTo>
                  <a:cubicBezTo>
                    <a:pt x="247" y="558"/>
                    <a:pt x="275" y="561"/>
                    <a:pt x="302" y="561"/>
                  </a:cubicBezTo>
                  <a:cubicBezTo>
                    <a:pt x="429" y="561"/>
                    <a:pt x="532" y="486"/>
                    <a:pt x="600" y="375"/>
                  </a:cubicBezTo>
                  <a:cubicBezTo>
                    <a:pt x="642" y="251"/>
                    <a:pt x="559" y="75"/>
                    <a:pt x="435" y="34"/>
                  </a:cubicBezTo>
                  <a:cubicBezTo>
                    <a:pt x="397" y="11"/>
                    <a:pt x="356"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7" name="Google Shape;10677;p44"/>
            <p:cNvSpPr/>
            <p:nvPr/>
          </p:nvSpPr>
          <p:spPr>
            <a:xfrm>
              <a:off x="4780825" y="4308950"/>
              <a:ext cx="7525" cy="9575"/>
            </a:xfrm>
            <a:custGeom>
              <a:rect b="b" l="l" r="r" t="t"/>
              <a:pathLst>
                <a:path extrusionOk="0" h="383" w="301">
                  <a:moveTo>
                    <a:pt x="135" y="0"/>
                  </a:moveTo>
                  <a:lnTo>
                    <a:pt x="0" y="259"/>
                  </a:lnTo>
                  <a:lnTo>
                    <a:pt x="259" y="383"/>
                  </a:lnTo>
                  <a:cubicBezTo>
                    <a:pt x="300" y="341"/>
                    <a:pt x="300" y="341"/>
                    <a:pt x="300" y="300"/>
                  </a:cubicBezTo>
                  <a:cubicBezTo>
                    <a:pt x="300" y="207"/>
                    <a:pt x="259" y="83"/>
                    <a:pt x="176" y="42"/>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8" name="Google Shape;10678;p44"/>
            <p:cNvSpPr/>
            <p:nvPr/>
          </p:nvSpPr>
          <p:spPr>
            <a:xfrm>
              <a:off x="4805625" y="4245350"/>
              <a:ext cx="9600" cy="13225"/>
            </a:xfrm>
            <a:custGeom>
              <a:rect b="b" l="l" r="r" t="t"/>
              <a:pathLst>
                <a:path extrusionOk="0" h="529" w="384">
                  <a:moveTo>
                    <a:pt x="177" y="1"/>
                  </a:moveTo>
                  <a:lnTo>
                    <a:pt x="1" y="518"/>
                  </a:lnTo>
                  <a:cubicBezTo>
                    <a:pt x="23" y="525"/>
                    <a:pt x="46" y="528"/>
                    <a:pt x="70" y="528"/>
                  </a:cubicBezTo>
                  <a:cubicBezTo>
                    <a:pt x="183" y="528"/>
                    <a:pt x="308" y="453"/>
                    <a:pt x="342" y="342"/>
                  </a:cubicBezTo>
                  <a:cubicBezTo>
                    <a:pt x="383" y="218"/>
                    <a:pt x="342" y="42"/>
                    <a:pt x="17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44"/>
            <p:cNvSpPr/>
            <p:nvPr/>
          </p:nvSpPr>
          <p:spPr>
            <a:xfrm>
              <a:off x="4955300" y="4237875"/>
              <a:ext cx="7525" cy="8550"/>
            </a:xfrm>
            <a:custGeom>
              <a:rect b="b" l="l" r="r" t="t"/>
              <a:pathLst>
                <a:path extrusionOk="0" h="342" w="301">
                  <a:moveTo>
                    <a:pt x="42" y="0"/>
                  </a:moveTo>
                  <a:cubicBezTo>
                    <a:pt x="0" y="0"/>
                    <a:pt x="0" y="41"/>
                    <a:pt x="0" y="83"/>
                  </a:cubicBezTo>
                  <a:lnTo>
                    <a:pt x="0" y="124"/>
                  </a:lnTo>
                  <a:cubicBezTo>
                    <a:pt x="42" y="165"/>
                    <a:pt x="42" y="165"/>
                    <a:pt x="42" y="207"/>
                  </a:cubicBezTo>
                  <a:cubicBezTo>
                    <a:pt x="42" y="258"/>
                    <a:pt x="135" y="300"/>
                    <a:pt x="176" y="341"/>
                  </a:cubicBez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44"/>
            <p:cNvSpPr/>
            <p:nvPr/>
          </p:nvSpPr>
          <p:spPr>
            <a:xfrm>
              <a:off x="4890675" y="4210725"/>
              <a:ext cx="13975" cy="9850"/>
            </a:xfrm>
            <a:custGeom>
              <a:rect b="b" l="l" r="r" t="t"/>
              <a:pathLst>
                <a:path extrusionOk="0" h="394" w="559">
                  <a:moveTo>
                    <a:pt x="42" y="0"/>
                  </a:moveTo>
                  <a:lnTo>
                    <a:pt x="42" y="0"/>
                  </a:lnTo>
                  <a:cubicBezTo>
                    <a:pt x="0" y="135"/>
                    <a:pt x="42" y="259"/>
                    <a:pt x="176" y="352"/>
                  </a:cubicBezTo>
                  <a:lnTo>
                    <a:pt x="218" y="393"/>
                  </a:lnTo>
                  <a:lnTo>
                    <a:pt x="342" y="393"/>
                  </a:lnTo>
                  <a:cubicBezTo>
                    <a:pt x="393" y="393"/>
                    <a:pt x="435" y="352"/>
                    <a:pt x="476" y="352"/>
                  </a:cubicBezTo>
                  <a:cubicBezTo>
                    <a:pt x="517" y="311"/>
                    <a:pt x="559" y="259"/>
                    <a:pt x="559" y="218"/>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44"/>
            <p:cNvSpPr/>
            <p:nvPr/>
          </p:nvSpPr>
          <p:spPr>
            <a:xfrm>
              <a:off x="4831475" y="4187200"/>
              <a:ext cx="8575" cy="6750"/>
            </a:xfrm>
            <a:custGeom>
              <a:rect b="b" l="l" r="r" t="t"/>
              <a:pathLst>
                <a:path extrusionOk="0" h="270" w="343">
                  <a:moveTo>
                    <a:pt x="125" y="1"/>
                  </a:moveTo>
                  <a:lnTo>
                    <a:pt x="1" y="259"/>
                  </a:lnTo>
                  <a:lnTo>
                    <a:pt x="42" y="259"/>
                  </a:lnTo>
                  <a:cubicBezTo>
                    <a:pt x="66" y="266"/>
                    <a:pt x="89" y="270"/>
                    <a:pt x="112" y="270"/>
                  </a:cubicBezTo>
                  <a:cubicBezTo>
                    <a:pt x="218" y="270"/>
                    <a:pt x="308" y="194"/>
                    <a:pt x="342" y="83"/>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44"/>
            <p:cNvSpPr/>
            <p:nvPr/>
          </p:nvSpPr>
          <p:spPr>
            <a:xfrm>
              <a:off x="4850875" y="4489875"/>
              <a:ext cx="8550" cy="7525"/>
            </a:xfrm>
            <a:custGeom>
              <a:rect b="b" l="l" r="r" t="t"/>
              <a:pathLst>
                <a:path extrusionOk="0" h="301" w="342">
                  <a:moveTo>
                    <a:pt x="176" y="1"/>
                  </a:moveTo>
                  <a:cubicBezTo>
                    <a:pt x="176" y="1"/>
                    <a:pt x="124" y="1"/>
                    <a:pt x="124" y="42"/>
                  </a:cubicBezTo>
                  <a:lnTo>
                    <a:pt x="83" y="42"/>
                  </a:lnTo>
                  <a:cubicBezTo>
                    <a:pt x="42" y="83"/>
                    <a:pt x="42" y="83"/>
                    <a:pt x="0" y="125"/>
                  </a:cubicBezTo>
                  <a:lnTo>
                    <a:pt x="0" y="166"/>
                  </a:lnTo>
                  <a:lnTo>
                    <a:pt x="259" y="300"/>
                  </a:lnTo>
                  <a:lnTo>
                    <a:pt x="341" y="42"/>
                  </a:lnTo>
                  <a:cubicBezTo>
                    <a:pt x="300" y="1"/>
                    <a:pt x="259"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3" name="Google Shape;10683;p44"/>
            <p:cNvSpPr/>
            <p:nvPr/>
          </p:nvSpPr>
          <p:spPr>
            <a:xfrm>
              <a:off x="4786250" y="4463550"/>
              <a:ext cx="12950" cy="9025"/>
            </a:xfrm>
            <a:custGeom>
              <a:rect b="b" l="l" r="r" t="t"/>
              <a:pathLst>
                <a:path extrusionOk="0" h="361" w="518">
                  <a:moveTo>
                    <a:pt x="243" y="0"/>
                  </a:moveTo>
                  <a:cubicBezTo>
                    <a:pt x="139" y="0"/>
                    <a:pt x="32" y="60"/>
                    <a:pt x="1" y="185"/>
                  </a:cubicBezTo>
                  <a:lnTo>
                    <a:pt x="517" y="361"/>
                  </a:lnTo>
                  <a:lnTo>
                    <a:pt x="517" y="278"/>
                  </a:lnTo>
                  <a:cubicBezTo>
                    <a:pt x="517" y="144"/>
                    <a:pt x="476" y="61"/>
                    <a:pt x="342" y="20"/>
                  </a:cubicBezTo>
                  <a:cubicBezTo>
                    <a:pt x="311" y="7"/>
                    <a:pt x="277" y="0"/>
                    <a:pt x="24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4" name="Google Shape;10684;p44"/>
            <p:cNvSpPr/>
            <p:nvPr/>
          </p:nvSpPr>
          <p:spPr>
            <a:xfrm>
              <a:off x="4875675" y="4426300"/>
              <a:ext cx="10625" cy="12950"/>
            </a:xfrm>
            <a:custGeom>
              <a:rect b="b" l="l" r="r" t="t"/>
              <a:pathLst>
                <a:path extrusionOk="0" h="518" w="425">
                  <a:moveTo>
                    <a:pt x="301" y="0"/>
                  </a:moveTo>
                  <a:cubicBezTo>
                    <a:pt x="218" y="0"/>
                    <a:pt x="84" y="42"/>
                    <a:pt x="42" y="166"/>
                  </a:cubicBezTo>
                  <a:cubicBezTo>
                    <a:pt x="1" y="259"/>
                    <a:pt x="42" y="424"/>
                    <a:pt x="166" y="476"/>
                  </a:cubicBezTo>
                  <a:cubicBezTo>
                    <a:pt x="166" y="517"/>
                    <a:pt x="166" y="517"/>
                    <a:pt x="218" y="517"/>
                  </a:cubicBezTo>
                  <a:lnTo>
                    <a:pt x="4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44"/>
            <p:cNvSpPr/>
            <p:nvPr/>
          </p:nvSpPr>
          <p:spPr>
            <a:xfrm>
              <a:off x="4811075" y="4399050"/>
              <a:ext cx="16050" cy="14125"/>
            </a:xfrm>
            <a:custGeom>
              <a:rect b="b" l="l" r="r" t="t"/>
              <a:pathLst>
                <a:path extrusionOk="0" h="565" w="642">
                  <a:moveTo>
                    <a:pt x="348" y="0"/>
                  </a:moveTo>
                  <a:cubicBezTo>
                    <a:pt x="237" y="0"/>
                    <a:pt x="116" y="80"/>
                    <a:pt x="83" y="180"/>
                  </a:cubicBezTo>
                  <a:cubicBezTo>
                    <a:pt x="0" y="315"/>
                    <a:pt x="83" y="480"/>
                    <a:pt x="217" y="532"/>
                  </a:cubicBezTo>
                  <a:cubicBezTo>
                    <a:pt x="251" y="555"/>
                    <a:pt x="290" y="565"/>
                    <a:pt x="328" y="565"/>
                  </a:cubicBezTo>
                  <a:cubicBezTo>
                    <a:pt x="428" y="565"/>
                    <a:pt x="528" y="495"/>
                    <a:pt x="558" y="397"/>
                  </a:cubicBezTo>
                  <a:cubicBezTo>
                    <a:pt x="641" y="273"/>
                    <a:pt x="558" y="98"/>
                    <a:pt x="424" y="15"/>
                  </a:cubicBezTo>
                  <a:cubicBezTo>
                    <a:pt x="400" y="5"/>
                    <a:pt x="374" y="0"/>
                    <a:pt x="34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44"/>
            <p:cNvSpPr/>
            <p:nvPr/>
          </p:nvSpPr>
          <p:spPr>
            <a:xfrm>
              <a:off x="4765825" y="4418300"/>
              <a:ext cx="16050" cy="13825"/>
            </a:xfrm>
            <a:custGeom>
              <a:rect b="b" l="l" r="r" t="t"/>
              <a:pathLst>
                <a:path extrusionOk="0" h="553" w="642">
                  <a:moveTo>
                    <a:pt x="320" y="0"/>
                  </a:moveTo>
                  <a:cubicBezTo>
                    <a:pt x="215" y="0"/>
                    <a:pt x="103" y="53"/>
                    <a:pt x="42" y="144"/>
                  </a:cubicBezTo>
                  <a:cubicBezTo>
                    <a:pt x="1" y="320"/>
                    <a:pt x="83" y="486"/>
                    <a:pt x="218" y="537"/>
                  </a:cubicBezTo>
                  <a:cubicBezTo>
                    <a:pt x="247" y="547"/>
                    <a:pt x="278" y="552"/>
                    <a:pt x="311" y="552"/>
                  </a:cubicBezTo>
                  <a:cubicBezTo>
                    <a:pt x="417" y="552"/>
                    <a:pt x="527" y="496"/>
                    <a:pt x="559" y="362"/>
                  </a:cubicBezTo>
                  <a:cubicBezTo>
                    <a:pt x="642" y="227"/>
                    <a:pt x="559" y="62"/>
                    <a:pt x="425" y="20"/>
                  </a:cubicBezTo>
                  <a:cubicBezTo>
                    <a:pt x="392" y="7"/>
                    <a:pt x="357"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44"/>
            <p:cNvSpPr/>
            <p:nvPr/>
          </p:nvSpPr>
          <p:spPr>
            <a:xfrm>
              <a:off x="4830450" y="4444725"/>
              <a:ext cx="15025" cy="13700"/>
            </a:xfrm>
            <a:custGeom>
              <a:rect b="b" l="l" r="r" t="t"/>
              <a:pathLst>
                <a:path extrusionOk="0" h="548" w="601">
                  <a:moveTo>
                    <a:pt x="285" y="1"/>
                  </a:moveTo>
                  <a:cubicBezTo>
                    <a:pt x="170" y="1"/>
                    <a:pt x="71" y="74"/>
                    <a:pt x="42" y="163"/>
                  </a:cubicBezTo>
                  <a:cubicBezTo>
                    <a:pt x="0" y="297"/>
                    <a:pt x="42" y="462"/>
                    <a:pt x="218" y="514"/>
                  </a:cubicBezTo>
                  <a:cubicBezTo>
                    <a:pt x="252" y="537"/>
                    <a:pt x="290" y="547"/>
                    <a:pt x="328" y="547"/>
                  </a:cubicBezTo>
                  <a:cubicBezTo>
                    <a:pt x="429" y="547"/>
                    <a:pt x="529" y="477"/>
                    <a:pt x="559" y="380"/>
                  </a:cubicBezTo>
                  <a:cubicBezTo>
                    <a:pt x="600" y="256"/>
                    <a:pt x="559" y="80"/>
                    <a:pt x="424" y="39"/>
                  </a:cubicBezTo>
                  <a:cubicBezTo>
                    <a:pt x="377" y="12"/>
                    <a:pt x="330" y="1"/>
                    <a:pt x="28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44"/>
            <p:cNvSpPr/>
            <p:nvPr/>
          </p:nvSpPr>
          <p:spPr>
            <a:xfrm>
              <a:off x="4792700" y="4353800"/>
              <a:ext cx="15025" cy="14150"/>
            </a:xfrm>
            <a:custGeom>
              <a:rect b="b" l="l" r="r" t="t"/>
              <a:pathLst>
                <a:path extrusionOk="0" h="566" w="601">
                  <a:moveTo>
                    <a:pt x="307" y="1"/>
                  </a:moveTo>
                  <a:cubicBezTo>
                    <a:pt x="197" y="1"/>
                    <a:pt x="76" y="81"/>
                    <a:pt x="42" y="181"/>
                  </a:cubicBezTo>
                  <a:cubicBezTo>
                    <a:pt x="1" y="315"/>
                    <a:pt x="42" y="481"/>
                    <a:pt x="218" y="533"/>
                  </a:cubicBezTo>
                  <a:cubicBezTo>
                    <a:pt x="252" y="555"/>
                    <a:pt x="291" y="566"/>
                    <a:pt x="329" y="566"/>
                  </a:cubicBezTo>
                  <a:cubicBezTo>
                    <a:pt x="429" y="566"/>
                    <a:pt x="529" y="495"/>
                    <a:pt x="559" y="398"/>
                  </a:cubicBezTo>
                  <a:cubicBezTo>
                    <a:pt x="601" y="222"/>
                    <a:pt x="559" y="98"/>
                    <a:pt x="384" y="16"/>
                  </a:cubicBezTo>
                  <a:cubicBezTo>
                    <a:pt x="360" y="6"/>
                    <a:pt x="334" y="1"/>
                    <a:pt x="3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9" name="Google Shape;10689;p44"/>
            <p:cNvSpPr/>
            <p:nvPr/>
          </p:nvSpPr>
          <p:spPr>
            <a:xfrm>
              <a:off x="4856300" y="4380675"/>
              <a:ext cx="16050" cy="13700"/>
            </a:xfrm>
            <a:custGeom>
              <a:rect b="b" l="l" r="r" t="t"/>
              <a:pathLst>
                <a:path extrusionOk="0" h="548" w="642">
                  <a:moveTo>
                    <a:pt x="324" y="0"/>
                  </a:moveTo>
                  <a:cubicBezTo>
                    <a:pt x="221" y="0"/>
                    <a:pt x="114" y="47"/>
                    <a:pt x="83" y="140"/>
                  </a:cubicBezTo>
                  <a:cubicBezTo>
                    <a:pt x="0" y="316"/>
                    <a:pt x="83" y="440"/>
                    <a:pt x="218" y="533"/>
                  </a:cubicBezTo>
                  <a:cubicBezTo>
                    <a:pt x="246" y="542"/>
                    <a:pt x="278" y="548"/>
                    <a:pt x="311" y="548"/>
                  </a:cubicBezTo>
                  <a:cubicBezTo>
                    <a:pt x="418" y="548"/>
                    <a:pt x="537" y="492"/>
                    <a:pt x="600" y="357"/>
                  </a:cubicBezTo>
                  <a:cubicBezTo>
                    <a:pt x="641" y="233"/>
                    <a:pt x="559" y="57"/>
                    <a:pt x="424" y="16"/>
                  </a:cubicBezTo>
                  <a:cubicBezTo>
                    <a:pt x="393" y="5"/>
                    <a:pt x="359" y="0"/>
                    <a:pt x="3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0" name="Google Shape;10690;p44"/>
            <p:cNvSpPr/>
            <p:nvPr/>
          </p:nvSpPr>
          <p:spPr>
            <a:xfrm>
              <a:off x="4728100" y="4438175"/>
              <a:ext cx="7525" cy="8550"/>
            </a:xfrm>
            <a:custGeom>
              <a:rect b="b" l="l" r="r" t="t"/>
              <a:pathLst>
                <a:path extrusionOk="0" h="342" w="301">
                  <a:moveTo>
                    <a:pt x="124" y="1"/>
                  </a:moveTo>
                  <a:lnTo>
                    <a:pt x="0" y="208"/>
                  </a:lnTo>
                  <a:lnTo>
                    <a:pt x="259" y="342"/>
                  </a:lnTo>
                  <a:cubicBezTo>
                    <a:pt x="300" y="301"/>
                    <a:pt x="300" y="259"/>
                    <a:pt x="300" y="208"/>
                  </a:cubicBezTo>
                  <a:cubicBezTo>
                    <a:pt x="300" y="125"/>
                    <a:pt x="217" y="4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1" name="Google Shape;10691;p44"/>
            <p:cNvSpPr/>
            <p:nvPr/>
          </p:nvSpPr>
          <p:spPr>
            <a:xfrm>
              <a:off x="4751875" y="4373550"/>
              <a:ext cx="10625" cy="13325"/>
            </a:xfrm>
            <a:custGeom>
              <a:rect b="b" l="l" r="r" t="t"/>
              <a:pathLst>
                <a:path extrusionOk="0" h="533" w="425">
                  <a:moveTo>
                    <a:pt x="207" y="1"/>
                  </a:moveTo>
                  <a:lnTo>
                    <a:pt x="0" y="518"/>
                  </a:lnTo>
                  <a:cubicBezTo>
                    <a:pt x="39" y="528"/>
                    <a:pt x="78" y="533"/>
                    <a:pt x="116" y="533"/>
                  </a:cubicBezTo>
                  <a:cubicBezTo>
                    <a:pt x="240" y="533"/>
                    <a:pt x="351" y="477"/>
                    <a:pt x="383" y="342"/>
                  </a:cubicBezTo>
                  <a:cubicBezTo>
                    <a:pt x="424" y="208"/>
                    <a:pt x="383" y="84"/>
                    <a:pt x="300" y="42"/>
                  </a:cubicBezTo>
                  <a:cubicBezTo>
                    <a:pt x="259" y="1"/>
                    <a:pt x="259" y="1"/>
                    <a:pt x="2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2" name="Google Shape;10692;p44"/>
            <p:cNvSpPr/>
            <p:nvPr/>
          </p:nvSpPr>
          <p:spPr>
            <a:xfrm>
              <a:off x="4902575" y="4365800"/>
              <a:ext cx="7500" cy="8825"/>
            </a:xfrm>
            <a:custGeom>
              <a:rect b="b" l="l" r="r" t="t"/>
              <a:pathLst>
                <a:path extrusionOk="0" h="353" w="300">
                  <a:moveTo>
                    <a:pt x="41" y="1"/>
                  </a:moveTo>
                  <a:cubicBezTo>
                    <a:pt x="0" y="53"/>
                    <a:pt x="0" y="94"/>
                    <a:pt x="0" y="94"/>
                  </a:cubicBezTo>
                  <a:cubicBezTo>
                    <a:pt x="0" y="135"/>
                    <a:pt x="0" y="177"/>
                    <a:pt x="41" y="218"/>
                  </a:cubicBezTo>
                  <a:cubicBezTo>
                    <a:pt x="41" y="259"/>
                    <a:pt x="124" y="352"/>
                    <a:pt x="176" y="352"/>
                  </a:cubicBezTo>
                  <a:lnTo>
                    <a:pt x="300" y="94"/>
                  </a:ln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3" name="Google Shape;10693;p44"/>
            <p:cNvSpPr/>
            <p:nvPr/>
          </p:nvSpPr>
          <p:spPr>
            <a:xfrm>
              <a:off x="4837950" y="4338925"/>
              <a:ext cx="13975" cy="10275"/>
            </a:xfrm>
            <a:custGeom>
              <a:rect b="b" l="l" r="r" t="t"/>
              <a:pathLst>
                <a:path extrusionOk="0" h="411" w="559">
                  <a:moveTo>
                    <a:pt x="42" y="1"/>
                  </a:moveTo>
                  <a:lnTo>
                    <a:pt x="42" y="1"/>
                  </a:lnTo>
                  <a:cubicBezTo>
                    <a:pt x="0" y="176"/>
                    <a:pt x="42" y="300"/>
                    <a:pt x="217" y="393"/>
                  </a:cubicBezTo>
                  <a:cubicBezTo>
                    <a:pt x="242" y="406"/>
                    <a:pt x="266" y="411"/>
                    <a:pt x="290" y="411"/>
                  </a:cubicBezTo>
                  <a:cubicBezTo>
                    <a:pt x="349" y="411"/>
                    <a:pt x="410" y="381"/>
                    <a:pt x="476" y="352"/>
                  </a:cubicBezTo>
                  <a:cubicBezTo>
                    <a:pt x="517" y="300"/>
                    <a:pt x="559"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44"/>
            <p:cNvSpPr/>
            <p:nvPr/>
          </p:nvSpPr>
          <p:spPr>
            <a:xfrm>
              <a:off x="4778750" y="4315400"/>
              <a:ext cx="8550" cy="7525"/>
            </a:xfrm>
            <a:custGeom>
              <a:rect b="b" l="l" r="r" t="t"/>
              <a:pathLst>
                <a:path extrusionOk="0" h="301" w="342">
                  <a:moveTo>
                    <a:pt x="83" y="1"/>
                  </a:moveTo>
                  <a:lnTo>
                    <a:pt x="1" y="259"/>
                  </a:lnTo>
                  <a:lnTo>
                    <a:pt x="42" y="301"/>
                  </a:lnTo>
                  <a:lnTo>
                    <a:pt x="125" y="301"/>
                  </a:lnTo>
                  <a:cubicBezTo>
                    <a:pt x="218" y="301"/>
                    <a:pt x="301" y="207"/>
                    <a:pt x="342" y="12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5" name="Google Shape;10695;p44"/>
            <p:cNvSpPr/>
            <p:nvPr/>
          </p:nvSpPr>
          <p:spPr>
            <a:xfrm>
              <a:off x="4798150" y="4617825"/>
              <a:ext cx="8550" cy="7775"/>
            </a:xfrm>
            <a:custGeom>
              <a:rect b="b" l="l" r="r" t="t"/>
              <a:pathLst>
                <a:path extrusionOk="0" h="311" w="342">
                  <a:moveTo>
                    <a:pt x="166" y="0"/>
                  </a:moveTo>
                  <a:cubicBezTo>
                    <a:pt x="124" y="52"/>
                    <a:pt x="41" y="93"/>
                    <a:pt x="0" y="135"/>
                  </a:cubicBezTo>
                  <a:lnTo>
                    <a:pt x="0" y="176"/>
                  </a:lnTo>
                  <a:lnTo>
                    <a:pt x="217" y="311"/>
                  </a:lnTo>
                  <a:lnTo>
                    <a:pt x="341" y="52"/>
                  </a:lnTo>
                  <a:cubicBezTo>
                    <a:pt x="300" y="0"/>
                    <a:pt x="217" y="0"/>
                    <a:pt x="1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6" name="Google Shape;10696;p44"/>
            <p:cNvSpPr/>
            <p:nvPr/>
          </p:nvSpPr>
          <p:spPr>
            <a:xfrm>
              <a:off x="4733525" y="4591725"/>
              <a:ext cx="13975" cy="10100"/>
            </a:xfrm>
            <a:custGeom>
              <a:rect b="b" l="l" r="r" t="t"/>
              <a:pathLst>
                <a:path extrusionOk="0" h="404" w="559">
                  <a:moveTo>
                    <a:pt x="277" y="0"/>
                  </a:moveTo>
                  <a:cubicBezTo>
                    <a:pt x="163" y="0"/>
                    <a:pt x="35" y="83"/>
                    <a:pt x="0" y="186"/>
                  </a:cubicBezTo>
                  <a:lnTo>
                    <a:pt x="517" y="403"/>
                  </a:lnTo>
                  <a:cubicBezTo>
                    <a:pt x="559" y="228"/>
                    <a:pt x="517" y="104"/>
                    <a:pt x="342" y="10"/>
                  </a:cubicBezTo>
                  <a:cubicBezTo>
                    <a:pt x="321" y="4"/>
                    <a:pt x="299" y="0"/>
                    <a:pt x="2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7" name="Google Shape;10697;p44"/>
            <p:cNvSpPr/>
            <p:nvPr/>
          </p:nvSpPr>
          <p:spPr>
            <a:xfrm>
              <a:off x="4822950" y="4554500"/>
              <a:ext cx="9600" cy="12950"/>
            </a:xfrm>
            <a:custGeom>
              <a:rect b="b" l="l" r="r" t="t"/>
              <a:pathLst>
                <a:path extrusionOk="0" h="518" w="384">
                  <a:moveTo>
                    <a:pt x="207" y="0"/>
                  </a:moveTo>
                  <a:cubicBezTo>
                    <a:pt x="166" y="0"/>
                    <a:pt x="166" y="42"/>
                    <a:pt x="125" y="42"/>
                  </a:cubicBezTo>
                  <a:cubicBezTo>
                    <a:pt x="83" y="42"/>
                    <a:pt x="83" y="83"/>
                    <a:pt x="42" y="166"/>
                  </a:cubicBezTo>
                  <a:cubicBezTo>
                    <a:pt x="42" y="207"/>
                    <a:pt x="1" y="259"/>
                    <a:pt x="42" y="300"/>
                  </a:cubicBezTo>
                  <a:cubicBezTo>
                    <a:pt x="42" y="424"/>
                    <a:pt x="125" y="466"/>
                    <a:pt x="207" y="517"/>
                  </a:cubicBezTo>
                  <a:lnTo>
                    <a:pt x="3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8" name="Google Shape;10698;p44"/>
            <p:cNvSpPr/>
            <p:nvPr/>
          </p:nvSpPr>
          <p:spPr>
            <a:xfrm>
              <a:off x="4758325" y="4527700"/>
              <a:ext cx="16050" cy="14150"/>
            </a:xfrm>
            <a:custGeom>
              <a:rect b="b" l="l" r="r" t="t"/>
              <a:pathLst>
                <a:path extrusionOk="0" h="566" w="642">
                  <a:moveTo>
                    <a:pt x="310" y="1"/>
                  </a:moveTo>
                  <a:cubicBezTo>
                    <a:pt x="209" y="1"/>
                    <a:pt x="102" y="74"/>
                    <a:pt x="42" y="162"/>
                  </a:cubicBezTo>
                  <a:cubicBezTo>
                    <a:pt x="1" y="297"/>
                    <a:pt x="84" y="462"/>
                    <a:pt x="208" y="555"/>
                  </a:cubicBezTo>
                  <a:cubicBezTo>
                    <a:pt x="230" y="562"/>
                    <a:pt x="253" y="565"/>
                    <a:pt x="276" y="565"/>
                  </a:cubicBezTo>
                  <a:cubicBezTo>
                    <a:pt x="396" y="565"/>
                    <a:pt x="525" y="483"/>
                    <a:pt x="559" y="380"/>
                  </a:cubicBezTo>
                  <a:cubicBezTo>
                    <a:pt x="642" y="245"/>
                    <a:pt x="559" y="80"/>
                    <a:pt x="425" y="38"/>
                  </a:cubicBezTo>
                  <a:cubicBezTo>
                    <a:pt x="390" y="12"/>
                    <a:pt x="350"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9" name="Google Shape;10699;p44"/>
            <p:cNvSpPr/>
            <p:nvPr/>
          </p:nvSpPr>
          <p:spPr>
            <a:xfrm>
              <a:off x="4713100" y="4546375"/>
              <a:ext cx="16050" cy="13800"/>
            </a:xfrm>
            <a:custGeom>
              <a:rect b="b" l="l" r="r" t="t"/>
              <a:pathLst>
                <a:path extrusionOk="0" h="552" w="642">
                  <a:moveTo>
                    <a:pt x="331" y="0"/>
                  </a:moveTo>
                  <a:cubicBezTo>
                    <a:pt x="224" y="0"/>
                    <a:pt x="105" y="56"/>
                    <a:pt x="42" y="191"/>
                  </a:cubicBezTo>
                  <a:cubicBezTo>
                    <a:pt x="1" y="325"/>
                    <a:pt x="83" y="491"/>
                    <a:pt x="207" y="532"/>
                  </a:cubicBezTo>
                  <a:cubicBezTo>
                    <a:pt x="242" y="546"/>
                    <a:pt x="280" y="552"/>
                    <a:pt x="318" y="552"/>
                  </a:cubicBezTo>
                  <a:cubicBezTo>
                    <a:pt x="424" y="552"/>
                    <a:pt x="528" y="500"/>
                    <a:pt x="559" y="408"/>
                  </a:cubicBezTo>
                  <a:cubicBezTo>
                    <a:pt x="642" y="232"/>
                    <a:pt x="559" y="108"/>
                    <a:pt x="424" y="15"/>
                  </a:cubicBezTo>
                  <a:cubicBezTo>
                    <a:pt x="396" y="5"/>
                    <a:pt x="364"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0" name="Google Shape;10700;p44"/>
            <p:cNvSpPr/>
            <p:nvPr/>
          </p:nvSpPr>
          <p:spPr>
            <a:xfrm>
              <a:off x="4777725" y="4572925"/>
              <a:ext cx="15000" cy="14150"/>
            </a:xfrm>
            <a:custGeom>
              <a:rect b="b" l="l" r="r" t="t"/>
              <a:pathLst>
                <a:path extrusionOk="0" h="566" w="600">
                  <a:moveTo>
                    <a:pt x="269" y="1"/>
                  </a:moveTo>
                  <a:cubicBezTo>
                    <a:pt x="170" y="1"/>
                    <a:pt x="71" y="74"/>
                    <a:pt x="42" y="163"/>
                  </a:cubicBezTo>
                  <a:cubicBezTo>
                    <a:pt x="0" y="339"/>
                    <a:pt x="42" y="463"/>
                    <a:pt x="207" y="556"/>
                  </a:cubicBezTo>
                  <a:cubicBezTo>
                    <a:pt x="229" y="562"/>
                    <a:pt x="252" y="566"/>
                    <a:pt x="276" y="566"/>
                  </a:cubicBezTo>
                  <a:cubicBezTo>
                    <a:pt x="396" y="566"/>
                    <a:pt x="524" y="484"/>
                    <a:pt x="559" y="380"/>
                  </a:cubicBezTo>
                  <a:cubicBezTo>
                    <a:pt x="600" y="246"/>
                    <a:pt x="559" y="80"/>
                    <a:pt x="383" y="39"/>
                  </a:cubicBezTo>
                  <a:cubicBezTo>
                    <a:pt x="348" y="12"/>
                    <a:pt x="308" y="1"/>
                    <a:pt x="2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1" name="Google Shape;10701;p44"/>
            <p:cNvSpPr/>
            <p:nvPr/>
          </p:nvSpPr>
          <p:spPr>
            <a:xfrm>
              <a:off x="4739975" y="4482475"/>
              <a:ext cx="15025" cy="14125"/>
            </a:xfrm>
            <a:custGeom>
              <a:rect b="b" l="l" r="r" t="t"/>
              <a:pathLst>
                <a:path extrusionOk="0" h="565" w="601">
                  <a:moveTo>
                    <a:pt x="270" y="0"/>
                  </a:moveTo>
                  <a:cubicBezTo>
                    <a:pt x="170" y="0"/>
                    <a:pt x="72" y="73"/>
                    <a:pt x="42" y="162"/>
                  </a:cubicBezTo>
                  <a:cubicBezTo>
                    <a:pt x="1" y="297"/>
                    <a:pt x="42" y="462"/>
                    <a:pt x="166" y="555"/>
                  </a:cubicBezTo>
                  <a:cubicBezTo>
                    <a:pt x="195" y="562"/>
                    <a:pt x="224" y="565"/>
                    <a:pt x="252" y="565"/>
                  </a:cubicBezTo>
                  <a:cubicBezTo>
                    <a:pt x="396" y="565"/>
                    <a:pt x="525" y="483"/>
                    <a:pt x="559" y="379"/>
                  </a:cubicBezTo>
                  <a:cubicBezTo>
                    <a:pt x="600" y="245"/>
                    <a:pt x="559" y="79"/>
                    <a:pt x="383" y="38"/>
                  </a:cubicBezTo>
                  <a:cubicBezTo>
                    <a:pt x="348" y="12"/>
                    <a:pt x="309" y="0"/>
                    <a:pt x="27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2" name="Google Shape;10702;p44"/>
            <p:cNvSpPr/>
            <p:nvPr/>
          </p:nvSpPr>
          <p:spPr>
            <a:xfrm>
              <a:off x="4803575" y="4508775"/>
              <a:ext cx="16050" cy="13825"/>
            </a:xfrm>
            <a:custGeom>
              <a:rect b="b" l="l" r="r" t="t"/>
              <a:pathLst>
                <a:path extrusionOk="0" h="553" w="642">
                  <a:moveTo>
                    <a:pt x="326" y="1"/>
                  </a:moveTo>
                  <a:cubicBezTo>
                    <a:pt x="221" y="1"/>
                    <a:pt x="114" y="61"/>
                    <a:pt x="83" y="185"/>
                  </a:cubicBezTo>
                  <a:cubicBezTo>
                    <a:pt x="0" y="320"/>
                    <a:pt x="83" y="485"/>
                    <a:pt x="207" y="537"/>
                  </a:cubicBezTo>
                  <a:cubicBezTo>
                    <a:pt x="240" y="547"/>
                    <a:pt x="276" y="552"/>
                    <a:pt x="311" y="552"/>
                  </a:cubicBezTo>
                  <a:cubicBezTo>
                    <a:pt x="420" y="552"/>
                    <a:pt x="527" y="504"/>
                    <a:pt x="559" y="403"/>
                  </a:cubicBezTo>
                  <a:cubicBezTo>
                    <a:pt x="641" y="227"/>
                    <a:pt x="559" y="61"/>
                    <a:pt x="424" y="20"/>
                  </a:cubicBezTo>
                  <a:cubicBezTo>
                    <a:pt x="393" y="7"/>
                    <a:pt x="360"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3" name="Google Shape;10703;p44"/>
            <p:cNvSpPr/>
            <p:nvPr/>
          </p:nvSpPr>
          <p:spPr>
            <a:xfrm>
              <a:off x="4675375" y="4566125"/>
              <a:ext cx="7500" cy="8825"/>
            </a:xfrm>
            <a:custGeom>
              <a:rect b="b" l="l" r="r" t="t"/>
              <a:pathLst>
                <a:path extrusionOk="0" h="353" w="300">
                  <a:moveTo>
                    <a:pt x="124" y="1"/>
                  </a:moveTo>
                  <a:lnTo>
                    <a:pt x="0" y="259"/>
                  </a:lnTo>
                  <a:lnTo>
                    <a:pt x="259" y="352"/>
                  </a:lnTo>
                  <a:cubicBezTo>
                    <a:pt x="300" y="311"/>
                    <a:pt x="300" y="259"/>
                    <a:pt x="300" y="259"/>
                  </a:cubicBezTo>
                  <a:cubicBezTo>
                    <a:pt x="300" y="135"/>
                    <a:pt x="217" y="5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44"/>
            <p:cNvSpPr/>
            <p:nvPr/>
          </p:nvSpPr>
          <p:spPr>
            <a:xfrm>
              <a:off x="4698875" y="4501500"/>
              <a:ext cx="10900" cy="13500"/>
            </a:xfrm>
            <a:custGeom>
              <a:rect b="b" l="l" r="r" t="t"/>
              <a:pathLst>
                <a:path extrusionOk="0" h="540" w="436">
                  <a:moveTo>
                    <a:pt x="218" y="1"/>
                  </a:moveTo>
                  <a:lnTo>
                    <a:pt x="1" y="518"/>
                  </a:lnTo>
                  <a:lnTo>
                    <a:pt x="94" y="518"/>
                  </a:lnTo>
                  <a:cubicBezTo>
                    <a:pt x="119" y="533"/>
                    <a:pt x="143" y="539"/>
                    <a:pt x="167" y="539"/>
                  </a:cubicBezTo>
                  <a:cubicBezTo>
                    <a:pt x="223" y="539"/>
                    <a:pt x="275" y="505"/>
                    <a:pt x="311" y="476"/>
                  </a:cubicBezTo>
                  <a:lnTo>
                    <a:pt x="352" y="435"/>
                  </a:lnTo>
                  <a:cubicBezTo>
                    <a:pt x="352" y="394"/>
                    <a:pt x="394" y="394"/>
                    <a:pt x="394" y="394"/>
                  </a:cubicBezTo>
                  <a:cubicBezTo>
                    <a:pt x="435" y="218"/>
                    <a:pt x="394" y="52"/>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44"/>
            <p:cNvSpPr/>
            <p:nvPr/>
          </p:nvSpPr>
          <p:spPr>
            <a:xfrm>
              <a:off x="4849825" y="4494000"/>
              <a:ext cx="7525" cy="9850"/>
            </a:xfrm>
            <a:custGeom>
              <a:rect b="b" l="l" r="r" t="t"/>
              <a:pathLst>
                <a:path extrusionOk="0" h="394" w="301">
                  <a:moveTo>
                    <a:pt x="42" y="1"/>
                  </a:moveTo>
                  <a:cubicBezTo>
                    <a:pt x="1" y="42"/>
                    <a:pt x="1" y="135"/>
                    <a:pt x="1" y="177"/>
                  </a:cubicBezTo>
                  <a:cubicBezTo>
                    <a:pt x="42" y="218"/>
                    <a:pt x="84" y="301"/>
                    <a:pt x="125" y="352"/>
                  </a:cubicBezTo>
                  <a:cubicBezTo>
                    <a:pt x="125" y="352"/>
                    <a:pt x="166" y="352"/>
                    <a:pt x="166" y="394"/>
                  </a:cubicBezTo>
                  <a:lnTo>
                    <a:pt x="301" y="13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6" name="Google Shape;10706;p44"/>
            <p:cNvSpPr/>
            <p:nvPr/>
          </p:nvSpPr>
          <p:spPr>
            <a:xfrm>
              <a:off x="4785225" y="4468175"/>
              <a:ext cx="13975" cy="9475"/>
            </a:xfrm>
            <a:custGeom>
              <a:rect b="b" l="l" r="r" t="t"/>
              <a:pathLst>
                <a:path extrusionOk="0" h="379" w="559">
                  <a:moveTo>
                    <a:pt x="42" y="0"/>
                  </a:moveTo>
                  <a:lnTo>
                    <a:pt x="42" y="0"/>
                  </a:lnTo>
                  <a:cubicBezTo>
                    <a:pt x="0" y="134"/>
                    <a:pt x="42" y="300"/>
                    <a:pt x="217" y="352"/>
                  </a:cubicBezTo>
                  <a:cubicBezTo>
                    <a:pt x="250" y="368"/>
                    <a:pt x="283" y="378"/>
                    <a:pt x="317" y="378"/>
                  </a:cubicBezTo>
                  <a:cubicBezTo>
                    <a:pt x="368" y="378"/>
                    <a:pt x="420" y="356"/>
                    <a:pt x="476" y="300"/>
                  </a:cubicBezTo>
                  <a:cubicBezTo>
                    <a:pt x="517" y="300"/>
                    <a:pt x="517" y="259"/>
                    <a:pt x="558" y="176"/>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7" name="Google Shape;10707;p44"/>
            <p:cNvSpPr/>
            <p:nvPr/>
          </p:nvSpPr>
          <p:spPr>
            <a:xfrm>
              <a:off x="4726025" y="4443350"/>
              <a:ext cx="8550" cy="7775"/>
            </a:xfrm>
            <a:custGeom>
              <a:rect b="b" l="l" r="r" t="t"/>
              <a:pathLst>
                <a:path extrusionOk="0" h="311" w="342">
                  <a:moveTo>
                    <a:pt x="83" y="1"/>
                  </a:moveTo>
                  <a:lnTo>
                    <a:pt x="1" y="259"/>
                  </a:lnTo>
                  <a:cubicBezTo>
                    <a:pt x="1" y="311"/>
                    <a:pt x="42" y="311"/>
                    <a:pt x="42" y="311"/>
                  </a:cubicBezTo>
                  <a:cubicBezTo>
                    <a:pt x="83" y="311"/>
                    <a:pt x="166" y="311"/>
                    <a:pt x="207" y="259"/>
                  </a:cubicBezTo>
                  <a:cubicBezTo>
                    <a:pt x="259" y="259"/>
                    <a:pt x="342" y="218"/>
                    <a:pt x="342" y="13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44"/>
            <p:cNvSpPr/>
            <p:nvPr/>
          </p:nvSpPr>
          <p:spPr>
            <a:xfrm>
              <a:off x="4744125" y="4746600"/>
              <a:ext cx="9850" cy="6950"/>
            </a:xfrm>
            <a:custGeom>
              <a:rect b="b" l="l" r="r" t="t"/>
              <a:pathLst>
                <a:path extrusionOk="0" h="278" w="394">
                  <a:moveTo>
                    <a:pt x="272" y="0"/>
                  </a:moveTo>
                  <a:cubicBezTo>
                    <a:pt x="251" y="0"/>
                    <a:pt x="231" y="5"/>
                    <a:pt x="217" y="19"/>
                  </a:cubicBezTo>
                  <a:cubicBezTo>
                    <a:pt x="176" y="19"/>
                    <a:pt x="135" y="71"/>
                    <a:pt x="93" y="71"/>
                  </a:cubicBezTo>
                  <a:lnTo>
                    <a:pt x="52" y="112"/>
                  </a:lnTo>
                  <a:cubicBezTo>
                    <a:pt x="52" y="153"/>
                    <a:pt x="52" y="153"/>
                    <a:pt x="0" y="195"/>
                  </a:cubicBezTo>
                  <a:lnTo>
                    <a:pt x="259" y="277"/>
                  </a:lnTo>
                  <a:lnTo>
                    <a:pt x="393" y="19"/>
                  </a:lnTo>
                  <a:cubicBezTo>
                    <a:pt x="366" y="19"/>
                    <a:pt x="315" y="0"/>
                    <a:pt x="2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44"/>
            <p:cNvSpPr/>
            <p:nvPr/>
          </p:nvSpPr>
          <p:spPr>
            <a:xfrm>
              <a:off x="4680800" y="4720150"/>
              <a:ext cx="13975" cy="9875"/>
            </a:xfrm>
            <a:custGeom>
              <a:rect b="b" l="l" r="r" t="t"/>
              <a:pathLst>
                <a:path extrusionOk="0" h="395" w="559">
                  <a:moveTo>
                    <a:pt x="206" y="0"/>
                  </a:moveTo>
                  <a:cubicBezTo>
                    <a:pt x="126" y="0"/>
                    <a:pt x="54" y="48"/>
                    <a:pt x="0" y="136"/>
                  </a:cubicBezTo>
                  <a:lnTo>
                    <a:pt x="0" y="177"/>
                  </a:lnTo>
                  <a:lnTo>
                    <a:pt x="517" y="394"/>
                  </a:lnTo>
                  <a:cubicBezTo>
                    <a:pt x="558" y="260"/>
                    <a:pt x="517" y="95"/>
                    <a:pt x="341" y="43"/>
                  </a:cubicBezTo>
                  <a:cubicBezTo>
                    <a:pt x="295" y="14"/>
                    <a:pt x="249" y="0"/>
                    <a:pt x="20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0" name="Google Shape;10710;p44"/>
            <p:cNvSpPr/>
            <p:nvPr/>
          </p:nvSpPr>
          <p:spPr>
            <a:xfrm>
              <a:off x="4769975" y="4682200"/>
              <a:ext cx="9850" cy="13200"/>
            </a:xfrm>
            <a:custGeom>
              <a:rect b="b" l="l" r="r" t="t"/>
              <a:pathLst>
                <a:path extrusionOk="0" h="528" w="394">
                  <a:moveTo>
                    <a:pt x="325" y="0"/>
                  </a:moveTo>
                  <a:cubicBezTo>
                    <a:pt x="208" y="0"/>
                    <a:pt x="86" y="82"/>
                    <a:pt x="52" y="186"/>
                  </a:cubicBezTo>
                  <a:cubicBezTo>
                    <a:pt x="0" y="269"/>
                    <a:pt x="0" y="320"/>
                    <a:pt x="52" y="403"/>
                  </a:cubicBezTo>
                  <a:cubicBezTo>
                    <a:pt x="52" y="444"/>
                    <a:pt x="93" y="486"/>
                    <a:pt x="135" y="527"/>
                  </a:cubicBezTo>
                  <a:lnTo>
                    <a:pt x="176" y="527"/>
                  </a:lnTo>
                  <a:lnTo>
                    <a:pt x="393" y="10"/>
                  </a:lnTo>
                  <a:cubicBezTo>
                    <a:pt x="371" y="3"/>
                    <a:pt x="348" y="0"/>
                    <a:pt x="3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44"/>
            <p:cNvSpPr/>
            <p:nvPr/>
          </p:nvSpPr>
          <p:spPr>
            <a:xfrm>
              <a:off x="4705350" y="4656200"/>
              <a:ext cx="16300" cy="13825"/>
            </a:xfrm>
            <a:custGeom>
              <a:rect b="b" l="l" r="r" t="t"/>
              <a:pathLst>
                <a:path extrusionOk="0" h="553" w="652">
                  <a:moveTo>
                    <a:pt x="336" y="1"/>
                  </a:moveTo>
                  <a:cubicBezTo>
                    <a:pt x="230" y="1"/>
                    <a:pt x="114" y="49"/>
                    <a:pt x="52" y="151"/>
                  </a:cubicBezTo>
                  <a:cubicBezTo>
                    <a:pt x="0" y="326"/>
                    <a:pt x="93" y="450"/>
                    <a:pt x="218" y="533"/>
                  </a:cubicBezTo>
                  <a:cubicBezTo>
                    <a:pt x="251" y="546"/>
                    <a:pt x="286" y="552"/>
                    <a:pt x="321" y="552"/>
                  </a:cubicBezTo>
                  <a:cubicBezTo>
                    <a:pt x="427" y="552"/>
                    <a:pt x="530" y="492"/>
                    <a:pt x="569" y="368"/>
                  </a:cubicBezTo>
                  <a:cubicBezTo>
                    <a:pt x="652" y="233"/>
                    <a:pt x="569" y="68"/>
                    <a:pt x="435" y="16"/>
                  </a:cubicBezTo>
                  <a:cubicBezTo>
                    <a:pt x="404" y="6"/>
                    <a:pt x="370" y="1"/>
                    <a:pt x="3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44"/>
            <p:cNvSpPr/>
            <p:nvPr/>
          </p:nvSpPr>
          <p:spPr>
            <a:xfrm>
              <a:off x="4660125" y="4674675"/>
              <a:ext cx="16300" cy="14175"/>
            </a:xfrm>
            <a:custGeom>
              <a:rect b="b" l="l" r="r" t="t"/>
              <a:pathLst>
                <a:path extrusionOk="0" h="567" w="652">
                  <a:moveTo>
                    <a:pt x="346" y="1"/>
                  </a:moveTo>
                  <a:cubicBezTo>
                    <a:pt x="216" y="1"/>
                    <a:pt x="120" y="76"/>
                    <a:pt x="52" y="187"/>
                  </a:cubicBezTo>
                  <a:cubicBezTo>
                    <a:pt x="0" y="311"/>
                    <a:pt x="93" y="487"/>
                    <a:pt x="217" y="528"/>
                  </a:cubicBezTo>
                  <a:cubicBezTo>
                    <a:pt x="255" y="555"/>
                    <a:pt x="296" y="566"/>
                    <a:pt x="336" y="566"/>
                  </a:cubicBezTo>
                  <a:cubicBezTo>
                    <a:pt x="436" y="566"/>
                    <a:pt x="532" y="493"/>
                    <a:pt x="569" y="404"/>
                  </a:cubicBezTo>
                  <a:cubicBezTo>
                    <a:pt x="651" y="270"/>
                    <a:pt x="569" y="104"/>
                    <a:pt x="434" y="11"/>
                  </a:cubicBezTo>
                  <a:cubicBezTo>
                    <a:pt x="403" y="4"/>
                    <a:pt x="374" y="1"/>
                    <a:pt x="34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3" name="Google Shape;10713;p44"/>
            <p:cNvSpPr/>
            <p:nvPr/>
          </p:nvSpPr>
          <p:spPr>
            <a:xfrm>
              <a:off x="4724725" y="4701450"/>
              <a:ext cx="15275" cy="13800"/>
            </a:xfrm>
            <a:custGeom>
              <a:rect b="b" l="l" r="r" t="t"/>
              <a:pathLst>
                <a:path extrusionOk="0" h="552" w="611">
                  <a:moveTo>
                    <a:pt x="291" y="0"/>
                  </a:moveTo>
                  <a:cubicBezTo>
                    <a:pt x="185" y="0"/>
                    <a:pt x="84" y="49"/>
                    <a:pt x="53" y="150"/>
                  </a:cubicBezTo>
                  <a:cubicBezTo>
                    <a:pt x="1" y="326"/>
                    <a:pt x="53" y="491"/>
                    <a:pt x="177" y="532"/>
                  </a:cubicBezTo>
                  <a:cubicBezTo>
                    <a:pt x="220" y="545"/>
                    <a:pt x="260" y="552"/>
                    <a:pt x="298" y="552"/>
                  </a:cubicBezTo>
                  <a:cubicBezTo>
                    <a:pt x="412" y="552"/>
                    <a:pt x="499" y="492"/>
                    <a:pt x="569" y="367"/>
                  </a:cubicBezTo>
                  <a:cubicBezTo>
                    <a:pt x="611" y="233"/>
                    <a:pt x="569" y="67"/>
                    <a:pt x="394" y="16"/>
                  </a:cubicBezTo>
                  <a:cubicBezTo>
                    <a:pt x="361" y="5"/>
                    <a:pt x="326" y="0"/>
                    <a:pt x="29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4" name="Google Shape;10714;p44"/>
            <p:cNvSpPr/>
            <p:nvPr/>
          </p:nvSpPr>
          <p:spPr>
            <a:xfrm>
              <a:off x="4685950" y="4610525"/>
              <a:ext cx="16325" cy="14275"/>
            </a:xfrm>
            <a:custGeom>
              <a:rect b="b" l="l" r="r" t="t"/>
              <a:pathLst>
                <a:path extrusionOk="0" h="571" w="653">
                  <a:moveTo>
                    <a:pt x="324" y="1"/>
                  </a:moveTo>
                  <a:cubicBezTo>
                    <a:pt x="224" y="1"/>
                    <a:pt x="124" y="71"/>
                    <a:pt x="94" y="168"/>
                  </a:cubicBezTo>
                  <a:cubicBezTo>
                    <a:pt x="1" y="344"/>
                    <a:pt x="94" y="468"/>
                    <a:pt x="218" y="551"/>
                  </a:cubicBezTo>
                  <a:cubicBezTo>
                    <a:pt x="261" y="564"/>
                    <a:pt x="302" y="570"/>
                    <a:pt x="339" y="570"/>
                  </a:cubicBezTo>
                  <a:cubicBezTo>
                    <a:pt x="453" y="570"/>
                    <a:pt x="541" y="510"/>
                    <a:pt x="611" y="385"/>
                  </a:cubicBezTo>
                  <a:cubicBezTo>
                    <a:pt x="652" y="251"/>
                    <a:pt x="611" y="86"/>
                    <a:pt x="435" y="34"/>
                  </a:cubicBezTo>
                  <a:cubicBezTo>
                    <a:pt x="401" y="11"/>
                    <a:pt x="363" y="1"/>
                    <a:pt x="3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44"/>
            <p:cNvSpPr/>
            <p:nvPr/>
          </p:nvSpPr>
          <p:spPr>
            <a:xfrm>
              <a:off x="4750575" y="4636950"/>
              <a:ext cx="16325" cy="14150"/>
            </a:xfrm>
            <a:custGeom>
              <a:rect b="b" l="l" r="r" t="t"/>
              <a:pathLst>
                <a:path extrusionOk="0" h="566" w="653">
                  <a:moveTo>
                    <a:pt x="370" y="1"/>
                  </a:moveTo>
                  <a:cubicBezTo>
                    <a:pt x="256" y="1"/>
                    <a:pt x="122" y="83"/>
                    <a:pt x="52" y="187"/>
                  </a:cubicBezTo>
                  <a:cubicBezTo>
                    <a:pt x="1" y="321"/>
                    <a:pt x="94" y="486"/>
                    <a:pt x="218" y="528"/>
                  </a:cubicBezTo>
                  <a:cubicBezTo>
                    <a:pt x="256" y="554"/>
                    <a:pt x="297" y="566"/>
                    <a:pt x="336" y="566"/>
                  </a:cubicBezTo>
                  <a:cubicBezTo>
                    <a:pt x="437" y="566"/>
                    <a:pt x="532" y="493"/>
                    <a:pt x="569" y="404"/>
                  </a:cubicBezTo>
                  <a:cubicBezTo>
                    <a:pt x="652" y="228"/>
                    <a:pt x="569" y="104"/>
                    <a:pt x="435" y="11"/>
                  </a:cubicBezTo>
                  <a:cubicBezTo>
                    <a:pt x="415" y="4"/>
                    <a:pt x="393" y="1"/>
                    <a:pt x="3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6" name="Google Shape;10716;p44"/>
            <p:cNvSpPr/>
            <p:nvPr/>
          </p:nvSpPr>
          <p:spPr>
            <a:xfrm>
              <a:off x="4622625" y="4694325"/>
              <a:ext cx="7525" cy="8825"/>
            </a:xfrm>
            <a:custGeom>
              <a:rect b="b" l="l" r="r" t="t"/>
              <a:pathLst>
                <a:path extrusionOk="0" h="353" w="301">
                  <a:moveTo>
                    <a:pt x="125" y="1"/>
                  </a:moveTo>
                  <a:lnTo>
                    <a:pt x="1" y="259"/>
                  </a:lnTo>
                  <a:lnTo>
                    <a:pt x="259" y="352"/>
                  </a:lnTo>
                  <a:cubicBezTo>
                    <a:pt x="259" y="352"/>
                    <a:pt x="301" y="301"/>
                    <a:pt x="301" y="259"/>
                  </a:cubicBezTo>
                  <a:cubicBezTo>
                    <a:pt x="301" y="135"/>
                    <a:pt x="208"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44"/>
            <p:cNvSpPr/>
            <p:nvPr/>
          </p:nvSpPr>
          <p:spPr>
            <a:xfrm>
              <a:off x="4646150" y="4629700"/>
              <a:ext cx="10875" cy="13900"/>
            </a:xfrm>
            <a:custGeom>
              <a:rect b="b" l="l" r="r" t="t"/>
              <a:pathLst>
                <a:path extrusionOk="0" h="556" w="435">
                  <a:moveTo>
                    <a:pt x="218" y="1"/>
                  </a:moveTo>
                  <a:lnTo>
                    <a:pt x="1" y="518"/>
                  </a:lnTo>
                  <a:cubicBezTo>
                    <a:pt x="51" y="544"/>
                    <a:pt x="96" y="556"/>
                    <a:pt x="138" y="556"/>
                  </a:cubicBezTo>
                  <a:cubicBezTo>
                    <a:pt x="244" y="556"/>
                    <a:pt x="327" y="483"/>
                    <a:pt x="394" y="394"/>
                  </a:cubicBezTo>
                  <a:cubicBezTo>
                    <a:pt x="435" y="218"/>
                    <a:pt x="352" y="94"/>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44"/>
            <p:cNvSpPr/>
            <p:nvPr/>
          </p:nvSpPr>
          <p:spPr>
            <a:xfrm>
              <a:off x="4797100" y="4622225"/>
              <a:ext cx="6500" cy="9825"/>
            </a:xfrm>
            <a:custGeom>
              <a:rect b="b" l="l" r="r" t="t"/>
              <a:pathLst>
                <a:path extrusionOk="0" h="393" w="260">
                  <a:moveTo>
                    <a:pt x="42" y="0"/>
                  </a:moveTo>
                  <a:cubicBezTo>
                    <a:pt x="1" y="83"/>
                    <a:pt x="1" y="135"/>
                    <a:pt x="1" y="176"/>
                  </a:cubicBezTo>
                  <a:cubicBezTo>
                    <a:pt x="42" y="259"/>
                    <a:pt x="83" y="341"/>
                    <a:pt x="166" y="393"/>
                  </a:cubicBezTo>
                  <a:lnTo>
                    <a:pt x="259" y="135"/>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9" name="Google Shape;10719;p44"/>
            <p:cNvSpPr/>
            <p:nvPr/>
          </p:nvSpPr>
          <p:spPr>
            <a:xfrm>
              <a:off x="4732475" y="4596375"/>
              <a:ext cx="14000" cy="9525"/>
            </a:xfrm>
            <a:custGeom>
              <a:rect b="b" l="l" r="r" t="t"/>
              <a:pathLst>
                <a:path extrusionOk="0" h="381" w="560">
                  <a:moveTo>
                    <a:pt x="42" y="0"/>
                  </a:moveTo>
                  <a:cubicBezTo>
                    <a:pt x="42" y="42"/>
                    <a:pt x="1" y="42"/>
                    <a:pt x="1" y="83"/>
                  </a:cubicBezTo>
                  <a:cubicBezTo>
                    <a:pt x="1" y="135"/>
                    <a:pt x="42" y="176"/>
                    <a:pt x="42" y="217"/>
                  </a:cubicBezTo>
                  <a:lnTo>
                    <a:pt x="84" y="259"/>
                  </a:lnTo>
                  <a:cubicBezTo>
                    <a:pt x="84" y="300"/>
                    <a:pt x="125" y="341"/>
                    <a:pt x="166" y="341"/>
                  </a:cubicBezTo>
                  <a:cubicBezTo>
                    <a:pt x="213" y="367"/>
                    <a:pt x="267" y="380"/>
                    <a:pt x="315" y="380"/>
                  </a:cubicBezTo>
                  <a:cubicBezTo>
                    <a:pt x="363" y="380"/>
                    <a:pt x="404" y="367"/>
                    <a:pt x="425" y="341"/>
                  </a:cubicBezTo>
                  <a:lnTo>
                    <a:pt x="559" y="217"/>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0" name="Google Shape;10720;p44"/>
            <p:cNvSpPr/>
            <p:nvPr/>
          </p:nvSpPr>
          <p:spPr>
            <a:xfrm>
              <a:off x="4673050" y="4572600"/>
              <a:ext cx="8800" cy="6475"/>
            </a:xfrm>
            <a:custGeom>
              <a:rect b="b" l="l" r="r" t="t"/>
              <a:pathLst>
                <a:path extrusionOk="0" h="259" w="352">
                  <a:moveTo>
                    <a:pt x="93" y="0"/>
                  </a:moveTo>
                  <a:lnTo>
                    <a:pt x="0" y="259"/>
                  </a:lnTo>
                  <a:lnTo>
                    <a:pt x="93" y="259"/>
                  </a:lnTo>
                  <a:cubicBezTo>
                    <a:pt x="176" y="259"/>
                    <a:pt x="258" y="217"/>
                    <a:pt x="352" y="134"/>
                  </a:cubicBezTo>
                  <a:lnTo>
                    <a:pt x="352" y="93"/>
                  </a:lnTo>
                  <a:lnTo>
                    <a:pt x="9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44"/>
            <p:cNvSpPr/>
            <p:nvPr/>
          </p:nvSpPr>
          <p:spPr>
            <a:xfrm>
              <a:off x="4717225" y="4810850"/>
              <a:ext cx="9850" cy="13775"/>
            </a:xfrm>
            <a:custGeom>
              <a:rect b="b" l="l" r="r" t="t"/>
              <a:pathLst>
                <a:path extrusionOk="0" h="551" w="394">
                  <a:moveTo>
                    <a:pt x="278" y="1"/>
                  </a:moveTo>
                  <a:cubicBezTo>
                    <a:pt x="177" y="1"/>
                    <a:pt x="80" y="71"/>
                    <a:pt x="42" y="168"/>
                  </a:cubicBezTo>
                  <a:cubicBezTo>
                    <a:pt x="1" y="251"/>
                    <a:pt x="1" y="344"/>
                    <a:pt x="42" y="426"/>
                  </a:cubicBezTo>
                  <a:lnTo>
                    <a:pt x="177" y="551"/>
                  </a:lnTo>
                  <a:lnTo>
                    <a:pt x="394" y="34"/>
                  </a:lnTo>
                  <a:cubicBezTo>
                    <a:pt x="357" y="11"/>
                    <a:pt x="317" y="1"/>
                    <a:pt x="27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44"/>
            <p:cNvSpPr/>
            <p:nvPr/>
          </p:nvSpPr>
          <p:spPr>
            <a:xfrm>
              <a:off x="4652625" y="4784425"/>
              <a:ext cx="16300" cy="13700"/>
            </a:xfrm>
            <a:custGeom>
              <a:rect b="b" l="l" r="r" t="t"/>
              <a:pathLst>
                <a:path extrusionOk="0" h="548" w="652">
                  <a:moveTo>
                    <a:pt x="320" y="1"/>
                  </a:moveTo>
                  <a:cubicBezTo>
                    <a:pt x="203" y="1"/>
                    <a:pt x="113" y="56"/>
                    <a:pt x="42" y="191"/>
                  </a:cubicBezTo>
                  <a:cubicBezTo>
                    <a:pt x="0" y="315"/>
                    <a:pt x="93" y="491"/>
                    <a:pt x="217" y="532"/>
                  </a:cubicBezTo>
                  <a:cubicBezTo>
                    <a:pt x="251" y="543"/>
                    <a:pt x="286" y="548"/>
                    <a:pt x="322" y="548"/>
                  </a:cubicBezTo>
                  <a:cubicBezTo>
                    <a:pt x="427" y="548"/>
                    <a:pt x="528" y="501"/>
                    <a:pt x="559" y="408"/>
                  </a:cubicBezTo>
                  <a:cubicBezTo>
                    <a:pt x="652" y="232"/>
                    <a:pt x="559" y="57"/>
                    <a:pt x="434" y="15"/>
                  </a:cubicBezTo>
                  <a:cubicBezTo>
                    <a:pt x="394" y="6"/>
                    <a:pt x="35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44"/>
            <p:cNvSpPr/>
            <p:nvPr/>
          </p:nvSpPr>
          <p:spPr>
            <a:xfrm>
              <a:off x="4607375" y="4803350"/>
              <a:ext cx="15275" cy="14050"/>
            </a:xfrm>
            <a:custGeom>
              <a:rect b="b" l="l" r="r" t="t"/>
              <a:pathLst>
                <a:path extrusionOk="0" h="562" w="611">
                  <a:moveTo>
                    <a:pt x="301" y="1"/>
                  </a:moveTo>
                  <a:cubicBezTo>
                    <a:pt x="193" y="1"/>
                    <a:pt x="110" y="71"/>
                    <a:pt x="42" y="168"/>
                  </a:cubicBezTo>
                  <a:cubicBezTo>
                    <a:pt x="1" y="292"/>
                    <a:pt x="42" y="468"/>
                    <a:pt x="218" y="551"/>
                  </a:cubicBezTo>
                  <a:cubicBezTo>
                    <a:pt x="242" y="558"/>
                    <a:pt x="267" y="561"/>
                    <a:pt x="292" y="561"/>
                  </a:cubicBezTo>
                  <a:cubicBezTo>
                    <a:pt x="407" y="561"/>
                    <a:pt x="525" y="487"/>
                    <a:pt x="559" y="385"/>
                  </a:cubicBezTo>
                  <a:cubicBezTo>
                    <a:pt x="611" y="251"/>
                    <a:pt x="559" y="75"/>
                    <a:pt x="435" y="34"/>
                  </a:cubicBezTo>
                  <a:cubicBezTo>
                    <a:pt x="387" y="11"/>
                    <a:pt x="342"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44"/>
            <p:cNvSpPr/>
            <p:nvPr/>
          </p:nvSpPr>
          <p:spPr>
            <a:xfrm>
              <a:off x="4670975" y="4829650"/>
              <a:ext cx="16300" cy="13725"/>
            </a:xfrm>
            <a:custGeom>
              <a:rect b="b" l="l" r="r" t="t"/>
              <a:pathLst>
                <a:path extrusionOk="0" h="549" w="652">
                  <a:moveTo>
                    <a:pt x="337" y="1"/>
                  </a:moveTo>
                  <a:cubicBezTo>
                    <a:pt x="229" y="1"/>
                    <a:pt x="123" y="57"/>
                    <a:pt x="83" y="191"/>
                  </a:cubicBezTo>
                  <a:cubicBezTo>
                    <a:pt x="0" y="316"/>
                    <a:pt x="83" y="491"/>
                    <a:pt x="217" y="533"/>
                  </a:cubicBezTo>
                  <a:cubicBezTo>
                    <a:pt x="261" y="543"/>
                    <a:pt x="302" y="548"/>
                    <a:pt x="340" y="548"/>
                  </a:cubicBezTo>
                  <a:cubicBezTo>
                    <a:pt x="453" y="548"/>
                    <a:pt x="538" y="502"/>
                    <a:pt x="600" y="409"/>
                  </a:cubicBezTo>
                  <a:cubicBezTo>
                    <a:pt x="652" y="233"/>
                    <a:pt x="600" y="109"/>
                    <a:pt x="435"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44"/>
            <p:cNvSpPr/>
            <p:nvPr/>
          </p:nvSpPr>
          <p:spPr>
            <a:xfrm>
              <a:off x="4633225" y="4739200"/>
              <a:ext cx="16325" cy="13675"/>
            </a:xfrm>
            <a:custGeom>
              <a:rect b="b" l="l" r="r" t="t"/>
              <a:pathLst>
                <a:path extrusionOk="0" h="547" w="653">
                  <a:moveTo>
                    <a:pt x="338" y="0"/>
                  </a:moveTo>
                  <a:cubicBezTo>
                    <a:pt x="230" y="0"/>
                    <a:pt x="126" y="56"/>
                    <a:pt x="94" y="191"/>
                  </a:cubicBezTo>
                  <a:cubicBezTo>
                    <a:pt x="1" y="315"/>
                    <a:pt x="94" y="491"/>
                    <a:pt x="218" y="532"/>
                  </a:cubicBezTo>
                  <a:cubicBezTo>
                    <a:pt x="259" y="542"/>
                    <a:pt x="298" y="547"/>
                    <a:pt x="334" y="547"/>
                  </a:cubicBezTo>
                  <a:cubicBezTo>
                    <a:pt x="451" y="547"/>
                    <a:pt x="540" y="493"/>
                    <a:pt x="611" y="367"/>
                  </a:cubicBezTo>
                  <a:cubicBezTo>
                    <a:pt x="652" y="232"/>
                    <a:pt x="559" y="56"/>
                    <a:pt x="435" y="15"/>
                  </a:cubicBezTo>
                  <a:cubicBezTo>
                    <a:pt x="404" y="5"/>
                    <a:pt x="371"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6" name="Google Shape;10726;p44"/>
            <p:cNvSpPr/>
            <p:nvPr/>
          </p:nvSpPr>
          <p:spPr>
            <a:xfrm>
              <a:off x="4697850" y="4765625"/>
              <a:ext cx="16300" cy="14125"/>
            </a:xfrm>
            <a:custGeom>
              <a:rect b="b" l="l" r="r" t="t"/>
              <a:pathLst>
                <a:path extrusionOk="0" h="565" w="652">
                  <a:moveTo>
                    <a:pt x="301" y="0"/>
                  </a:moveTo>
                  <a:cubicBezTo>
                    <a:pt x="193" y="0"/>
                    <a:pt x="109" y="70"/>
                    <a:pt x="42" y="168"/>
                  </a:cubicBezTo>
                  <a:cubicBezTo>
                    <a:pt x="1" y="292"/>
                    <a:pt x="94" y="468"/>
                    <a:pt x="218" y="550"/>
                  </a:cubicBezTo>
                  <a:cubicBezTo>
                    <a:pt x="244" y="560"/>
                    <a:pt x="271" y="565"/>
                    <a:pt x="298" y="565"/>
                  </a:cubicBezTo>
                  <a:cubicBezTo>
                    <a:pt x="411" y="565"/>
                    <a:pt x="526" y="485"/>
                    <a:pt x="559" y="385"/>
                  </a:cubicBezTo>
                  <a:cubicBezTo>
                    <a:pt x="652" y="250"/>
                    <a:pt x="559" y="85"/>
                    <a:pt x="435" y="33"/>
                  </a:cubicBezTo>
                  <a:cubicBezTo>
                    <a:pt x="386" y="10"/>
                    <a:pt x="342"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44"/>
            <p:cNvSpPr/>
            <p:nvPr/>
          </p:nvSpPr>
          <p:spPr>
            <a:xfrm>
              <a:off x="4571975" y="4822525"/>
              <a:ext cx="4150" cy="3400"/>
            </a:xfrm>
            <a:custGeom>
              <a:rect b="b" l="l" r="r" t="t"/>
              <a:pathLst>
                <a:path extrusionOk="0" h="136" w="166">
                  <a:moveTo>
                    <a:pt x="42" y="1"/>
                  </a:moveTo>
                  <a:lnTo>
                    <a:pt x="0" y="84"/>
                  </a:lnTo>
                  <a:cubicBezTo>
                    <a:pt x="42" y="84"/>
                    <a:pt x="125" y="135"/>
                    <a:pt x="166" y="135"/>
                  </a:cubicBezTo>
                  <a:cubicBezTo>
                    <a:pt x="125" y="84"/>
                    <a:pt x="125" y="42"/>
                    <a:pt x="83" y="42"/>
                  </a:cubicBezTo>
                  <a:cubicBezTo>
                    <a:pt x="42" y="42"/>
                    <a:pt x="42"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44"/>
            <p:cNvSpPr/>
            <p:nvPr/>
          </p:nvSpPr>
          <p:spPr>
            <a:xfrm>
              <a:off x="4593425" y="4758950"/>
              <a:ext cx="10875" cy="13225"/>
            </a:xfrm>
            <a:custGeom>
              <a:rect b="b" l="l" r="r" t="t"/>
              <a:pathLst>
                <a:path extrusionOk="0" h="529" w="435">
                  <a:moveTo>
                    <a:pt x="218" y="0"/>
                  </a:moveTo>
                  <a:lnTo>
                    <a:pt x="1" y="517"/>
                  </a:lnTo>
                  <a:cubicBezTo>
                    <a:pt x="24" y="525"/>
                    <a:pt x="49" y="528"/>
                    <a:pt x="74" y="528"/>
                  </a:cubicBezTo>
                  <a:cubicBezTo>
                    <a:pt x="191" y="528"/>
                    <a:pt x="317" y="454"/>
                    <a:pt x="393" y="352"/>
                  </a:cubicBezTo>
                  <a:cubicBezTo>
                    <a:pt x="435" y="218"/>
                    <a:pt x="393" y="94"/>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44"/>
            <p:cNvSpPr/>
            <p:nvPr/>
          </p:nvSpPr>
          <p:spPr>
            <a:xfrm>
              <a:off x="4744125" y="4751450"/>
              <a:ext cx="6475" cy="8550"/>
            </a:xfrm>
            <a:custGeom>
              <a:rect b="b" l="l" r="r" t="t"/>
              <a:pathLst>
                <a:path extrusionOk="0" h="342" w="259">
                  <a:moveTo>
                    <a:pt x="0" y="1"/>
                  </a:moveTo>
                  <a:lnTo>
                    <a:pt x="0" y="83"/>
                  </a:lnTo>
                  <a:cubicBezTo>
                    <a:pt x="0" y="218"/>
                    <a:pt x="52" y="300"/>
                    <a:pt x="176" y="342"/>
                  </a:cubicBezTo>
                  <a:lnTo>
                    <a:pt x="259" y="83"/>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44"/>
            <p:cNvSpPr/>
            <p:nvPr/>
          </p:nvSpPr>
          <p:spPr>
            <a:xfrm>
              <a:off x="4679500" y="4724575"/>
              <a:ext cx="14250" cy="9225"/>
            </a:xfrm>
            <a:custGeom>
              <a:rect b="b" l="l" r="r" t="t"/>
              <a:pathLst>
                <a:path extrusionOk="0" h="369" w="570">
                  <a:moveTo>
                    <a:pt x="52" y="0"/>
                  </a:moveTo>
                  <a:cubicBezTo>
                    <a:pt x="52" y="42"/>
                    <a:pt x="0" y="83"/>
                    <a:pt x="0" y="124"/>
                  </a:cubicBezTo>
                  <a:cubicBezTo>
                    <a:pt x="0" y="217"/>
                    <a:pt x="94" y="300"/>
                    <a:pt x="176" y="342"/>
                  </a:cubicBezTo>
                  <a:cubicBezTo>
                    <a:pt x="232" y="359"/>
                    <a:pt x="286" y="369"/>
                    <a:pt x="333" y="369"/>
                  </a:cubicBezTo>
                  <a:cubicBezTo>
                    <a:pt x="399" y="369"/>
                    <a:pt x="452" y="349"/>
                    <a:pt x="476" y="300"/>
                  </a:cubicBezTo>
                  <a:cubicBezTo>
                    <a:pt x="517" y="259"/>
                    <a:pt x="517" y="259"/>
                    <a:pt x="569" y="217"/>
                  </a:cubicBez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44"/>
            <p:cNvSpPr/>
            <p:nvPr/>
          </p:nvSpPr>
          <p:spPr>
            <a:xfrm>
              <a:off x="4620300" y="4700800"/>
              <a:ext cx="8825" cy="6475"/>
            </a:xfrm>
            <a:custGeom>
              <a:rect b="b" l="l" r="r" t="t"/>
              <a:pathLst>
                <a:path extrusionOk="0" h="259" w="353">
                  <a:moveTo>
                    <a:pt x="94" y="0"/>
                  </a:moveTo>
                  <a:lnTo>
                    <a:pt x="1" y="259"/>
                  </a:lnTo>
                  <a:lnTo>
                    <a:pt x="218" y="259"/>
                  </a:lnTo>
                  <a:cubicBezTo>
                    <a:pt x="218" y="259"/>
                    <a:pt x="259" y="217"/>
                    <a:pt x="301" y="217"/>
                  </a:cubicBezTo>
                  <a:cubicBezTo>
                    <a:pt x="301" y="176"/>
                    <a:pt x="352" y="135"/>
                    <a:pt x="352" y="93"/>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2" name="Google Shape;10732;p44"/>
            <p:cNvSpPr/>
            <p:nvPr/>
          </p:nvSpPr>
          <p:spPr>
            <a:xfrm>
              <a:off x="4933850" y="3923300"/>
              <a:ext cx="8550" cy="7525"/>
            </a:xfrm>
            <a:custGeom>
              <a:rect b="b" l="l" r="r" t="t"/>
              <a:pathLst>
                <a:path extrusionOk="0" h="301" w="342">
                  <a:moveTo>
                    <a:pt x="166" y="0"/>
                  </a:moveTo>
                  <a:cubicBezTo>
                    <a:pt x="124" y="42"/>
                    <a:pt x="41" y="83"/>
                    <a:pt x="0" y="124"/>
                  </a:cubicBezTo>
                  <a:lnTo>
                    <a:pt x="0" y="176"/>
                  </a:lnTo>
                  <a:lnTo>
                    <a:pt x="259" y="300"/>
                  </a:lnTo>
                  <a:lnTo>
                    <a:pt x="341" y="42"/>
                  </a:lnTo>
                  <a:cubicBezTo>
                    <a:pt x="300" y="0"/>
                    <a:pt x="259" y="0"/>
                    <a:pt x="1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44"/>
            <p:cNvSpPr/>
            <p:nvPr/>
          </p:nvSpPr>
          <p:spPr>
            <a:xfrm>
              <a:off x="4869225" y="3897050"/>
              <a:ext cx="13975" cy="10000"/>
            </a:xfrm>
            <a:custGeom>
              <a:rect b="b" l="l" r="r" t="t"/>
              <a:pathLst>
                <a:path extrusionOk="0" h="400" w="559">
                  <a:moveTo>
                    <a:pt x="276" y="0"/>
                  </a:moveTo>
                  <a:cubicBezTo>
                    <a:pt x="174" y="0"/>
                    <a:pt x="72" y="39"/>
                    <a:pt x="42" y="99"/>
                  </a:cubicBezTo>
                  <a:cubicBezTo>
                    <a:pt x="42" y="141"/>
                    <a:pt x="0" y="141"/>
                    <a:pt x="0" y="192"/>
                  </a:cubicBezTo>
                  <a:lnTo>
                    <a:pt x="517" y="399"/>
                  </a:lnTo>
                  <a:lnTo>
                    <a:pt x="517" y="316"/>
                  </a:lnTo>
                  <a:cubicBezTo>
                    <a:pt x="559" y="192"/>
                    <a:pt x="476" y="58"/>
                    <a:pt x="383" y="17"/>
                  </a:cubicBezTo>
                  <a:cubicBezTo>
                    <a:pt x="350" y="5"/>
                    <a:pt x="313" y="0"/>
                    <a:pt x="2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44"/>
            <p:cNvSpPr/>
            <p:nvPr/>
          </p:nvSpPr>
          <p:spPr>
            <a:xfrm>
              <a:off x="4959675" y="3859725"/>
              <a:ext cx="9600" cy="12925"/>
            </a:xfrm>
            <a:custGeom>
              <a:rect b="b" l="l" r="r" t="t"/>
              <a:pathLst>
                <a:path extrusionOk="0" h="517" w="384">
                  <a:moveTo>
                    <a:pt x="166" y="0"/>
                  </a:moveTo>
                  <a:cubicBezTo>
                    <a:pt x="125" y="0"/>
                    <a:pt x="125" y="0"/>
                    <a:pt x="125" y="41"/>
                  </a:cubicBezTo>
                  <a:cubicBezTo>
                    <a:pt x="84" y="41"/>
                    <a:pt x="42" y="83"/>
                    <a:pt x="1" y="176"/>
                  </a:cubicBezTo>
                  <a:lnTo>
                    <a:pt x="1" y="300"/>
                  </a:lnTo>
                  <a:cubicBezTo>
                    <a:pt x="1" y="393"/>
                    <a:pt x="84" y="476"/>
                    <a:pt x="166" y="517"/>
                  </a:cubicBezTo>
                  <a:lnTo>
                    <a:pt x="38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44"/>
            <p:cNvSpPr/>
            <p:nvPr/>
          </p:nvSpPr>
          <p:spPr>
            <a:xfrm>
              <a:off x="4894025" y="3832575"/>
              <a:ext cx="16050" cy="14025"/>
            </a:xfrm>
            <a:custGeom>
              <a:rect b="b" l="l" r="r" t="t"/>
              <a:pathLst>
                <a:path extrusionOk="0" h="561" w="642">
                  <a:moveTo>
                    <a:pt x="356" y="0"/>
                  </a:moveTo>
                  <a:cubicBezTo>
                    <a:pt x="243" y="0"/>
                    <a:pt x="118" y="76"/>
                    <a:pt x="84" y="187"/>
                  </a:cubicBezTo>
                  <a:cubicBezTo>
                    <a:pt x="1" y="311"/>
                    <a:pt x="84" y="486"/>
                    <a:pt x="208" y="528"/>
                  </a:cubicBezTo>
                  <a:cubicBezTo>
                    <a:pt x="245" y="551"/>
                    <a:pt x="285" y="561"/>
                    <a:pt x="326" y="561"/>
                  </a:cubicBezTo>
                  <a:cubicBezTo>
                    <a:pt x="432" y="561"/>
                    <a:pt x="541" y="491"/>
                    <a:pt x="601" y="393"/>
                  </a:cubicBezTo>
                  <a:cubicBezTo>
                    <a:pt x="642" y="269"/>
                    <a:pt x="559" y="93"/>
                    <a:pt x="425" y="11"/>
                  </a:cubicBezTo>
                  <a:cubicBezTo>
                    <a:pt x="403" y="4"/>
                    <a:pt x="380" y="0"/>
                    <a:pt x="35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44"/>
            <p:cNvSpPr/>
            <p:nvPr/>
          </p:nvSpPr>
          <p:spPr>
            <a:xfrm>
              <a:off x="4848800" y="3851850"/>
              <a:ext cx="16050" cy="13675"/>
            </a:xfrm>
            <a:custGeom>
              <a:rect b="b" l="l" r="r" t="t"/>
              <a:pathLst>
                <a:path extrusionOk="0" h="547" w="642">
                  <a:moveTo>
                    <a:pt x="332" y="0"/>
                  </a:moveTo>
                  <a:cubicBezTo>
                    <a:pt x="226" y="0"/>
                    <a:pt x="115" y="56"/>
                    <a:pt x="83" y="191"/>
                  </a:cubicBezTo>
                  <a:cubicBezTo>
                    <a:pt x="1" y="315"/>
                    <a:pt x="83" y="491"/>
                    <a:pt x="207" y="532"/>
                  </a:cubicBezTo>
                  <a:cubicBezTo>
                    <a:pt x="239" y="542"/>
                    <a:pt x="272" y="547"/>
                    <a:pt x="306" y="547"/>
                  </a:cubicBezTo>
                  <a:cubicBezTo>
                    <a:pt x="419" y="547"/>
                    <a:pt x="537" y="491"/>
                    <a:pt x="600" y="356"/>
                  </a:cubicBezTo>
                  <a:cubicBezTo>
                    <a:pt x="642" y="232"/>
                    <a:pt x="559" y="57"/>
                    <a:pt x="424" y="15"/>
                  </a:cubicBezTo>
                  <a:cubicBezTo>
                    <a:pt x="396" y="6"/>
                    <a:pt x="364"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7" name="Google Shape;10737;p44"/>
            <p:cNvSpPr/>
            <p:nvPr/>
          </p:nvSpPr>
          <p:spPr>
            <a:xfrm>
              <a:off x="4913425" y="3878275"/>
              <a:ext cx="15000" cy="13575"/>
            </a:xfrm>
            <a:custGeom>
              <a:rect b="b" l="l" r="r" t="t"/>
              <a:pathLst>
                <a:path extrusionOk="0" h="543" w="600">
                  <a:moveTo>
                    <a:pt x="295" y="0"/>
                  </a:moveTo>
                  <a:cubicBezTo>
                    <a:pt x="188" y="0"/>
                    <a:pt x="102" y="71"/>
                    <a:pt x="42" y="168"/>
                  </a:cubicBezTo>
                  <a:cubicBezTo>
                    <a:pt x="0" y="292"/>
                    <a:pt x="42" y="468"/>
                    <a:pt x="207" y="509"/>
                  </a:cubicBezTo>
                  <a:cubicBezTo>
                    <a:pt x="244" y="532"/>
                    <a:pt x="285" y="542"/>
                    <a:pt x="324" y="542"/>
                  </a:cubicBezTo>
                  <a:cubicBezTo>
                    <a:pt x="428" y="542"/>
                    <a:pt x="529" y="472"/>
                    <a:pt x="559" y="375"/>
                  </a:cubicBezTo>
                  <a:cubicBezTo>
                    <a:pt x="600" y="251"/>
                    <a:pt x="559" y="75"/>
                    <a:pt x="424" y="33"/>
                  </a:cubicBezTo>
                  <a:cubicBezTo>
                    <a:pt x="379" y="11"/>
                    <a:pt x="335"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44"/>
            <p:cNvSpPr/>
            <p:nvPr/>
          </p:nvSpPr>
          <p:spPr>
            <a:xfrm>
              <a:off x="4811075" y="3871600"/>
              <a:ext cx="7500" cy="8550"/>
            </a:xfrm>
            <a:custGeom>
              <a:rect b="b" l="l" r="r" t="t"/>
              <a:pathLst>
                <a:path extrusionOk="0" h="342" w="300">
                  <a:moveTo>
                    <a:pt x="124" y="1"/>
                  </a:moveTo>
                  <a:lnTo>
                    <a:pt x="0" y="259"/>
                  </a:lnTo>
                  <a:lnTo>
                    <a:pt x="259" y="342"/>
                  </a:lnTo>
                  <a:cubicBezTo>
                    <a:pt x="300" y="300"/>
                    <a:pt x="300" y="259"/>
                    <a:pt x="300" y="218"/>
                  </a:cubicBezTo>
                  <a:cubicBezTo>
                    <a:pt x="300" y="125"/>
                    <a:pt x="217" y="4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44"/>
            <p:cNvSpPr/>
            <p:nvPr/>
          </p:nvSpPr>
          <p:spPr>
            <a:xfrm>
              <a:off x="4835875" y="3810075"/>
              <a:ext cx="9600" cy="10275"/>
            </a:xfrm>
            <a:custGeom>
              <a:rect b="b" l="l" r="r" t="t"/>
              <a:pathLst>
                <a:path extrusionOk="0" h="411" w="384">
                  <a:moveTo>
                    <a:pt x="125" y="1"/>
                  </a:moveTo>
                  <a:lnTo>
                    <a:pt x="1" y="394"/>
                  </a:lnTo>
                  <a:lnTo>
                    <a:pt x="42" y="394"/>
                  </a:lnTo>
                  <a:cubicBezTo>
                    <a:pt x="64" y="405"/>
                    <a:pt x="86" y="410"/>
                    <a:pt x="109" y="410"/>
                  </a:cubicBezTo>
                  <a:cubicBezTo>
                    <a:pt x="170" y="410"/>
                    <a:pt x="232" y="372"/>
                    <a:pt x="300" y="311"/>
                  </a:cubicBezTo>
                  <a:cubicBezTo>
                    <a:pt x="342" y="259"/>
                    <a:pt x="342" y="259"/>
                    <a:pt x="342" y="218"/>
                  </a:cubicBezTo>
                  <a:cubicBezTo>
                    <a:pt x="383" y="177"/>
                    <a:pt x="383" y="94"/>
                    <a:pt x="342" y="53"/>
                  </a:cubicBezTo>
                  <a:cubicBezTo>
                    <a:pt x="259" y="1"/>
                    <a:pt x="207" y="1"/>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0" name="Google Shape;10740;p44"/>
            <p:cNvSpPr/>
            <p:nvPr/>
          </p:nvSpPr>
          <p:spPr>
            <a:xfrm>
              <a:off x="4881100" y="4051500"/>
              <a:ext cx="8575" cy="7525"/>
            </a:xfrm>
            <a:custGeom>
              <a:rect b="b" l="l" r="r" t="t"/>
              <a:pathLst>
                <a:path extrusionOk="0" h="301" w="343">
                  <a:moveTo>
                    <a:pt x="259" y="1"/>
                  </a:moveTo>
                  <a:cubicBezTo>
                    <a:pt x="208" y="1"/>
                    <a:pt x="208" y="1"/>
                    <a:pt x="166" y="42"/>
                  </a:cubicBezTo>
                  <a:cubicBezTo>
                    <a:pt x="125" y="42"/>
                    <a:pt x="84" y="42"/>
                    <a:pt x="42" y="83"/>
                  </a:cubicBezTo>
                  <a:lnTo>
                    <a:pt x="1" y="125"/>
                  </a:lnTo>
                  <a:lnTo>
                    <a:pt x="1" y="166"/>
                  </a:lnTo>
                  <a:lnTo>
                    <a:pt x="259" y="300"/>
                  </a:lnTo>
                  <a:lnTo>
                    <a:pt x="342" y="42"/>
                  </a:lnTo>
                  <a:cubicBezTo>
                    <a:pt x="342" y="42"/>
                    <a:pt x="301"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1" name="Google Shape;10741;p44"/>
            <p:cNvSpPr/>
            <p:nvPr/>
          </p:nvSpPr>
          <p:spPr>
            <a:xfrm>
              <a:off x="4816500" y="4025650"/>
              <a:ext cx="13975" cy="9600"/>
            </a:xfrm>
            <a:custGeom>
              <a:rect b="b" l="l" r="r" t="t"/>
              <a:pathLst>
                <a:path extrusionOk="0" h="384" w="559">
                  <a:moveTo>
                    <a:pt x="166" y="1"/>
                  </a:moveTo>
                  <a:cubicBezTo>
                    <a:pt x="124" y="1"/>
                    <a:pt x="124" y="42"/>
                    <a:pt x="83" y="42"/>
                  </a:cubicBezTo>
                  <a:cubicBezTo>
                    <a:pt x="83" y="42"/>
                    <a:pt x="42" y="83"/>
                    <a:pt x="42" y="125"/>
                  </a:cubicBezTo>
                  <a:cubicBezTo>
                    <a:pt x="0" y="125"/>
                    <a:pt x="0" y="125"/>
                    <a:pt x="0" y="166"/>
                  </a:cubicBezTo>
                  <a:lnTo>
                    <a:pt x="517" y="383"/>
                  </a:lnTo>
                  <a:cubicBezTo>
                    <a:pt x="558" y="259"/>
                    <a:pt x="517" y="125"/>
                    <a:pt x="424" y="42"/>
                  </a:cubicBezTo>
                  <a:cubicBezTo>
                    <a:pt x="383" y="42"/>
                    <a:pt x="383" y="1"/>
                    <a:pt x="34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44"/>
            <p:cNvSpPr/>
            <p:nvPr/>
          </p:nvSpPr>
          <p:spPr>
            <a:xfrm>
              <a:off x="4905675" y="3987550"/>
              <a:ext cx="10875" cy="13325"/>
            </a:xfrm>
            <a:custGeom>
              <a:rect b="b" l="l" r="r" t="t"/>
              <a:pathLst>
                <a:path extrusionOk="0" h="533" w="435">
                  <a:moveTo>
                    <a:pt x="320" y="0"/>
                  </a:moveTo>
                  <a:cubicBezTo>
                    <a:pt x="203" y="0"/>
                    <a:pt x="115" y="56"/>
                    <a:pt x="52" y="191"/>
                  </a:cubicBezTo>
                  <a:cubicBezTo>
                    <a:pt x="0" y="315"/>
                    <a:pt x="52" y="491"/>
                    <a:pt x="217" y="532"/>
                  </a:cubicBezTo>
                  <a:lnTo>
                    <a:pt x="434" y="15"/>
                  </a:lnTo>
                  <a:cubicBezTo>
                    <a:pt x="393" y="6"/>
                    <a:pt x="355"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44"/>
            <p:cNvSpPr/>
            <p:nvPr/>
          </p:nvSpPr>
          <p:spPr>
            <a:xfrm>
              <a:off x="4841050" y="3961225"/>
              <a:ext cx="16300" cy="14050"/>
            </a:xfrm>
            <a:custGeom>
              <a:rect b="b" l="l" r="r" t="t"/>
              <a:pathLst>
                <a:path extrusionOk="0" h="562" w="652">
                  <a:moveTo>
                    <a:pt x="323" y="1"/>
                  </a:moveTo>
                  <a:cubicBezTo>
                    <a:pt x="223" y="1"/>
                    <a:pt x="123" y="69"/>
                    <a:pt x="93" y="158"/>
                  </a:cubicBezTo>
                  <a:cubicBezTo>
                    <a:pt x="0" y="293"/>
                    <a:pt x="93" y="469"/>
                    <a:pt x="218" y="551"/>
                  </a:cubicBezTo>
                  <a:cubicBezTo>
                    <a:pt x="241" y="558"/>
                    <a:pt x="266" y="562"/>
                    <a:pt x="291" y="562"/>
                  </a:cubicBezTo>
                  <a:cubicBezTo>
                    <a:pt x="408" y="562"/>
                    <a:pt x="534" y="486"/>
                    <a:pt x="610" y="375"/>
                  </a:cubicBezTo>
                  <a:cubicBezTo>
                    <a:pt x="652" y="251"/>
                    <a:pt x="569" y="76"/>
                    <a:pt x="435" y="34"/>
                  </a:cubicBezTo>
                  <a:cubicBezTo>
                    <a:pt x="400" y="11"/>
                    <a:pt x="361" y="1"/>
                    <a:pt x="32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44"/>
            <p:cNvSpPr/>
            <p:nvPr/>
          </p:nvSpPr>
          <p:spPr>
            <a:xfrm>
              <a:off x="4795825" y="3980050"/>
              <a:ext cx="16300" cy="14150"/>
            </a:xfrm>
            <a:custGeom>
              <a:rect b="b" l="l" r="r" t="t"/>
              <a:pathLst>
                <a:path extrusionOk="0" h="566" w="652">
                  <a:moveTo>
                    <a:pt x="340" y="0"/>
                  </a:moveTo>
                  <a:cubicBezTo>
                    <a:pt x="235" y="0"/>
                    <a:pt x="125" y="54"/>
                    <a:pt x="93" y="181"/>
                  </a:cubicBezTo>
                  <a:cubicBezTo>
                    <a:pt x="0" y="315"/>
                    <a:pt x="93" y="491"/>
                    <a:pt x="217" y="532"/>
                  </a:cubicBezTo>
                  <a:cubicBezTo>
                    <a:pt x="254" y="555"/>
                    <a:pt x="294" y="565"/>
                    <a:pt x="333" y="565"/>
                  </a:cubicBezTo>
                  <a:cubicBezTo>
                    <a:pt x="434" y="565"/>
                    <a:pt x="531" y="495"/>
                    <a:pt x="569" y="398"/>
                  </a:cubicBezTo>
                  <a:cubicBezTo>
                    <a:pt x="651" y="232"/>
                    <a:pt x="569" y="98"/>
                    <a:pt x="434" y="15"/>
                  </a:cubicBezTo>
                  <a:cubicBezTo>
                    <a:pt x="405" y="6"/>
                    <a:pt x="373" y="0"/>
                    <a:pt x="34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44"/>
            <p:cNvSpPr/>
            <p:nvPr/>
          </p:nvSpPr>
          <p:spPr>
            <a:xfrm>
              <a:off x="4860425" y="4006475"/>
              <a:ext cx="15275" cy="14050"/>
            </a:xfrm>
            <a:custGeom>
              <a:rect b="b" l="l" r="r" t="t"/>
              <a:pathLst>
                <a:path extrusionOk="0" h="562" w="611">
                  <a:moveTo>
                    <a:pt x="293" y="0"/>
                  </a:moveTo>
                  <a:cubicBezTo>
                    <a:pt x="177" y="0"/>
                    <a:pt x="82" y="68"/>
                    <a:pt x="53" y="158"/>
                  </a:cubicBezTo>
                  <a:cubicBezTo>
                    <a:pt x="1" y="333"/>
                    <a:pt x="53" y="468"/>
                    <a:pt x="218" y="551"/>
                  </a:cubicBezTo>
                  <a:cubicBezTo>
                    <a:pt x="242" y="558"/>
                    <a:pt x="266" y="561"/>
                    <a:pt x="291" y="561"/>
                  </a:cubicBezTo>
                  <a:cubicBezTo>
                    <a:pt x="407" y="561"/>
                    <a:pt x="527" y="486"/>
                    <a:pt x="569" y="375"/>
                  </a:cubicBezTo>
                  <a:cubicBezTo>
                    <a:pt x="611" y="251"/>
                    <a:pt x="569" y="75"/>
                    <a:pt x="435" y="34"/>
                  </a:cubicBezTo>
                  <a:cubicBezTo>
                    <a:pt x="386" y="11"/>
                    <a:pt x="338" y="0"/>
                    <a:pt x="29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6" name="Google Shape;10746;p44"/>
            <p:cNvSpPr/>
            <p:nvPr/>
          </p:nvSpPr>
          <p:spPr>
            <a:xfrm>
              <a:off x="4822950" y="3916000"/>
              <a:ext cx="15025" cy="14050"/>
            </a:xfrm>
            <a:custGeom>
              <a:rect b="b" l="l" r="r" t="t"/>
              <a:pathLst>
                <a:path extrusionOk="0" h="562" w="601">
                  <a:moveTo>
                    <a:pt x="271" y="1"/>
                  </a:moveTo>
                  <a:cubicBezTo>
                    <a:pt x="171" y="1"/>
                    <a:pt x="72" y="69"/>
                    <a:pt x="42" y="158"/>
                  </a:cubicBezTo>
                  <a:cubicBezTo>
                    <a:pt x="1" y="292"/>
                    <a:pt x="42" y="468"/>
                    <a:pt x="207" y="551"/>
                  </a:cubicBezTo>
                  <a:cubicBezTo>
                    <a:pt x="231" y="558"/>
                    <a:pt x="256" y="562"/>
                    <a:pt x="281" y="562"/>
                  </a:cubicBezTo>
                  <a:cubicBezTo>
                    <a:pt x="399" y="562"/>
                    <a:pt x="525" y="486"/>
                    <a:pt x="559" y="375"/>
                  </a:cubicBezTo>
                  <a:cubicBezTo>
                    <a:pt x="600" y="251"/>
                    <a:pt x="559" y="75"/>
                    <a:pt x="383" y="34"/>
                  </a:cubicBezTo>
                  <a:cubicBezTo>
                    <a:pt x="349" y="11"/>
                    <a:pt x="310" y="1"/>
                    <a:pt x="27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7" name="Google Shape;10747;p44"/>
            <p:cNvSpPr/>
            <p:nvPr/>
          </p:nvSpPr>
          <p:spPr>
            <a:xfrm>
              <a:off x="4886275" y="3942325"/>
              <a:ext cx="16325" cy="13700"/>
            </a:xfrm>
            <a:custGeom>
              <a:rect b="b" l="l" r="r" t="t"/>
              <a:pathLst>
                <a:path extrusionOk="0" h="548" w="653">
                  <a:moveTo>
                    <a:pt x="342" y="0"/>
                  </a:moveTo>
                  <a:cubicBezTo>
                    <a:pt x="236" y="0"/>
                    <a:pt x="125" y="56"/>
                    <a:pt x="94" y="191"/>
                  </a:cubicBezTo>
                  <a:cubicBezTo>
                    <a:pt x="1" y="315"/>
                    <a:pt x="94" y="490"/>
                    <a:pt x="218" y="532"/>
                  </a:cubicBezTo>
                  <a:cubicBezTo>
                    <a:pt x="251" y="542"/>
                    <a:pt x="286" y="547"/>
                    <a:pt x="321" y="547"/>
                  </a:cubicBezTo>
                  <a:cubicBezTo>
                    <a:pt x="429" y="547"/>
                    <a:pt x="541" y="499"/>
                    <a:pt x="611" y="397"/>
                  </a:cubicBezTo>
                  <a:cubicBezTo>
                    <a:pt x="652" y="232"/>
                    <a:pt x="569" y="98"/>
                    <a:pt x="435" y="15"/>
                  </a:cubicBezTo>
                  <a:cubicBezTo>
                    <a:pt x="406" y="5"/>
                    <a:pt x="374"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8" name="Google Shape;10748;p44"/>
            <p:cNvSpPr/>
            <p:nvPr/>
          </p:nvSpPr>
          <p:spPr>
            <a:xfrm>
              <a:off x="4758325" y="3999800"/>
              <a:ext cx="7525" cy="8550"/>
            </a:xfrm>
            <a:custGeom>
              <a:rect b="b" l="l" r="r" t="t"/>
              <a:pathLst>
                <a:path extrusionOk="0" h="342" w="301">
                  <a:moveTo>
                    <a:pt x="125" y="1"/>
                  </a:moveTo>
                  <a:lnTo>
                    <a:pt x="1" y="259"/>
                  </a:lnTo>
                  <a:lnTo>
                    <a:pt x="259" y="342"/>
                  </a:lnTo>
                  <a:cubicBezTo>
                    <a:pt x="301" y="342"/>
                    <a:pt x="301" y="301"/>
                    <a:pt x="301" y="301"/>
                  </a:cubicBezTo>
                  <a:lnTo>
                    <a:pt x="301" y="259"/>
                  </a:lnTo>
                  <a:cubicBezTo>
                    <a:pt x="301" y="125"/>
                    <a:pt x="208"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9" name="Google Shape;10749;p44"/>
            <p:cNvSpPr/>
            <p:nvPr/>
          </p:nvSpPr>
          <p:spPr>
            <a:xfrm>
              <a:off x="4781850" y="3935200"/>
              <a:ext cx="10875" cy="13325"/>
            </a:xfrm>
            <a:custGeom>
              <a:rect b="b" l="l" r="r" t="t"/>
              <a:pathLst>
                <a:path extrusionOk="0" h="533" w="435">
                  <a:moveTo>
                    <a:pt x="218" y="0"/>
                  </a:moveTo>
                  <a:lnTo>
                    <a:pt x="1" y="517"/>
                  </a:lnTo>
                  <a:cubicBezTo>
                    <a:pt x="44" y="527"/>
                    <a:pt x="87" y="532"/>
                    <a:pt x="129" y="532"/>
                  </a:cubicBezTo>
                  <a:cubicBezTo>
                    <a:pt x="255" y="532"/>
                    <a:pt x="362" y="484"/>
                    <a:pt x="394" y="383"/>
                  </a:cubicBezTo>
                  <a:cubicBezTo>
                    <a:pt x="435" y="217"/>
                    <a:pt x="394"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44"/>
            <p:cNvSpPr/>
            <p:nvPr/>
          </p:nvSpPr>
          <p:spPr>
            <a:xfrm>
              <a:off x="4932800" y="3927700"/>
              <a:ext cx="7525" cy="9575"/>
            </a:xfrm>
            <a:custGeom>
              <a:rect b="b" l="l" r="r" t="t"/>
              <a:pathLst>
                <a:path extrusionOk="0" h="383" w="301">
                  <a:moveTo>
                    <a:pt x="42" y="0"/>
                  </a:moveTo>
                  <a:cubicBezTo>
                    <a:pt x="1" y="42"/>
                    <a:pt x="1" y="124"/>
                    <a:pt x="1" y="166"/>
                  </a:cubicBezTo>
                  <a:cubicBezTo>
                    <a:pt x="42" y="259"/>
                    <a:pt x="83" y="341"/>
                    <a:pt x="166" y="383"/>
                  </a:cubicBezTo>
                  <a:lnTo>
                    <a:pt x="301" y="124"/>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44"/>
            <p:cNvSpPr/>
            <p:nvPr/>
          </p:nvSpPr>
          <p:spPr>
            <a:xfrm>
              <a:off x="4869225" y="3901850"/>
              <a:ext cx="12950" cy="8975"/>
            </a:xfrm>
            <a:custGeom>
              <a:rect b="b" l="l" r="r" t="t"/>
              <a:pathLst>
                <a:path extrusionOk="0" h="359" w="518">
                  <a:moveTo>
                    <a:pt x="0" y="0"/>
                  </a:moveTo>
                  <a:lnTo>
                    <a:pt x="0" y="83"/>
                  </a:lnTo>
                  <a:lnTo>
                    <a:pt x="0" y="207"/>
                  </a:lnTo>
                  <a:cubicBezTo>
                    <a:pt x="0" y="207"/>
                    <a:pt x="42" y="207"/>
                    <a:pt x="42" y="259"/>
                  </a:cubicBezTo>
                  <a:cubicBezTo>
                    <a:pt x="42" y="300"/>
                    <a:pt x="83" y="341"/>
                    <a:pt x="166" y="341"/>
                  </a:cubicBezTo>
                  <a:cubicBezTo>
                    <a:pt x="193" y="354"/>
                    <a:pt x="223" y="359"/>
                    <a:pt x="254" y="359"/>
                  </a:cubicBezTo>
                  <a:cubicBezTo>
                    <a:pt x="329" y="359"/>
                    <a:pt x="410" y="329"/>
                    <a:pt x="476" y="300"/>
                  </a:cubicBezTo>
                  <a:cubicBezTo>
                    <a:pt x="476" y="259"/>
                    <a:pt x="517" y="207"/>
                    <a:pt x="517" y="207"/>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44"/>
            <p:cNvSpPr/>
            <p:nvPr/>
          </p:nvSpPr>
          <p:spPr>
            <a:xfrm>
              <a:off x="4808750" y="3878075"/>
              <a:ext cx="8800" cy="6475"/>
            </a:xfrm>
            <a:custGeom>
              <a:rect b="b" l="l" r="r" t="t"/>
              <a:pathLst>
                <a:path extrusionOk="0" h="259" w="352">
                  <a:moveTo>
                    <a:pt x="93" y="0"/>
                  </a:moveTo>
                  <a:lnTo>
                    <a:pt x="0" y="217"/>
                  </a:lnTo>
                  <a:cubicBezTo>
                    <a:pt x="0" y="259"/>
                    <a:pt x="52" y="259"/>
                    <a:pt x="52" y="259"/>
                  </a:cubicBezTo>
                  <a:lnTo>
                    <a:pt x="176" y="259"/>
                  </a:lnTo>
                  <a:cubicBezTo>
                    <a:pt x="176" y="259"/>
                    <a:pt x="217" y="259"/>
                    <a:pt x="217" y="217"/>
                  </a:cubicBezTo>
                  <a:cubicBezTo>
                    <a:pt x="258" y="217"/>
                    <a:pt x="310" y="176"/>
                    <a:pt x="352" y="124"/>
                  </a:cubicBezTo>
                  <a:lnTo>
                    <a:pt x="352" y="83"/>
                  </a:lnTo>
                  <a:lnTo>
                    <a:pt x="9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3" name="Google Shape;10753;p44"/>
            <p:cNvSpPr/>
            <p:nvPr/>
          </p:nvSpPr>
          <p:spPr>
            <a:xfrm>
              <a:off x="4828125" y="4180275"/>
              <a:ext cx="8800" cy="6950"/>
            </a:xfrm>
            <a:custGeom>
              <a:rect b="b" l="l" r="r" t="t"/>
              <a:pathLst>
                <a:path extrusionOk="0" h="278" w="352">
                  <a:moveTo>
                    <a:pt x="233" y="1"/>
                  </a:moveTo>
                  <a:cubicBezTo>
                    <a:pt x="190" y="1"/>
                    <a:pt x="162" y="19"/>
                    <a:pt x="135" y="19"/>
                  </a:cubicBezTo>
                  <a:cubicBezTo>
                    <a:pt x="135" y="19"/>
                    <a:pt x="93" y="19"/>
                    <a:pt x="93" y="60"/>
                  </a:cubicBezTo>
                  <a:cubicBezTo>
                    <a:pt x="52" y="60"/>
                    <a:pt x="0" y="102"/>
                    <a:pt x="0" y="185"/>
                  </a:cubicBezTo>
                  <a:lnTo>
                    <a:pt x="259" y="278"/>
                  </a:lnTo>
                  <a:lnTo>
                    <a:pt x="352" y="19"/>
                  </a:lnTo>
                  <a:lnTo>
                    <a:pt x="311" y="19"/>
                  </a:lnTo>
                  <a:cubicBezTo>
                    <a:pt x="280" y="5"/>
                    <a:pt x="254" y="1"/>
                    <a:pt x="23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44"/>
            <p:cNvSpPr/>
            <p:nvPr/>
          </p:nvSpPr>
          <p:spPr>
            <a:xfrm>
              <a:off x="4763500" y="4153850"/>
              <a:ext cx="14250" cy="9600"/>
            </a:xfrm>
            <a:custGeom>
              <a:rect b="b" l="l" r="r" t="t"/>
              <a:pathLst>
                <a:path extrusionOk="0" h="384" w="570">
                  <a:moveTo>
                    <a:pt x="259" y="1"/>
                  </a:moveTo>
                  <a:cubicBezTo>
                    <a:pt x="218" y="1"/>
                    <a:pt x="176" y="1"/>
                    <a:pt x="135" y="42"/>
                  </a:cubicBezTo>
                  <a:lnTo>
                    <a:pt x="94" y="42"/>
                  </a:lnTo>
                  <a:cubicBezTo>
                    <a:pt x="94" y="84"/>
                    <a:pt x="52" y="84"/>
                    <a:pt x="52" y="125"/>
                  </a:cubicBezTo>
                  <a:cubicBezTo>
                    <a:pt x="1" y="125"/>
                    <a:pt x="1" y="166"/>
                    <a:pt x="1" y="166"/>
                  </a:cubicBezTo>
                  <a:lnTo>
                    <a:pt x="518" y="383"/>
                  </a:lnTo>
                  <a:lnTo>
                    <a:pt x="518" y="342"/>
                  </a:lnTo>
                  <a:cubicBezTo>
                    <a:pt x="569" y="208"/>
                    <a:pt x="518" y="125"/>
                    <a:pt x="435" y="42"/>
                  </a:cubicBezTo>
                  <a:lnTo>
                    <a:pt x="352" y="42"/>
                  </a:lnTo>
                  <a:cubicBezTo>
                    <a:pt x="352" y="1"/>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5" name="Google Shape;10755;p44"/>
            <p:cNvSpPr/>
            <p:nvPr/>
          </p:nvSpPr>
          <p:spPr>
            <a:xfrm>
              <a:off x="4852925" y="4116125"/>
              <a:ext cx="10900" cy="12950"/>
            </a:xfrm>
            <a:custGeom>
              <a:rect b="b" l="l" r="r" t="t"/>
              <a:pathLst>
                <a:path extrusionOk="0" h="518" w="436">
                  <a:moveTo>
                    <a:pt x="301" y="0"/>
                  </a:moveTo>
                  <a:cubicBezTo>
                    <a:pt x="218" y="0"/>
                    <a:pt x="94" y="83"/>
                    <a:pt x="42" y="166"/>
                  </a:cubicBezTo>
                  <a:cubicBezTo>
                    <a:pt x="1" y="259"/>
                    <a:pt x="42" y="342"/>
                    <a:pt x="94" y="424"/>
                  </a:cubicBezTo>
                  <a:cubicBezTo>
                    <a:pt x="94" y="476"/>
                    <a:pt x="135" y="517"/>
                    <a:pt x="218" y="517"/>
                  </a:cubicBezTo>
                  <a:lnTo>
                    <a:pt x="4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44"/>
            <p:cNvSpPr/>
            <p:nvPr/>
          </p:nvSpPr>
          <p:spPr>
            <a:xfrm>
              <a:off x="4788325" y="4089875"/>
              <a:ext cx="16300" cy="13725"/>
            </a:xfrm>
            <a:custGeom>
              <a:rect b="b" l="l" r="r" t="t"/>
              <a:pathLst>
                <a:path extrusionOk="0" h="549" w="652">
                  <a:moveTo>
                    <a:pt x="330" y="1"/>
                  </a:moveTo>
                  <a:cubicBezTo>
                    <a:pt x="225" y="1"/>
                    <a:pt x="124" y="47"/>
                    <a:pt x="93" y="140"/>
                  </a:cubicBezTo>
                  <a:cubicBezTo>
                    <a:pt x="0" y="316"/>
                    <a:pt x="93" y="440"/>
                    <a:pt x="217" y="533"/>
                  </a:cubicBezTo>
                  <a:cubicBezTo>
                    <a:pt x="249" y="543"/>
                    <a:pt x="282" y="548"/>
                    <a:pt x="314" y="548"/>
                  </a:cubicBezTo>
                  <a:cubicBezTo>
                    <a:pt x="422" y="548"/>
                    <a:pt x="527" y="492"/>
                    <a:pt x="559" y="358"/>
                  </a:cubicBezTo>
                  <a:cubicBezTo>
                    <a:pt x="652" y="234"/>
                    <a:pt x="559" y="58"/>
                    <a:pt x="434" y="16"/>
                  </a:cubicBezTo>
                  <a:cubicBezTo>
                    <a:pt x="401" y="6"/>
                    <a:pt x="365"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44"/>
            <p:cNvSpPr/>
            <p:nvPr/>
          </p:nvSpPr>
          <p:spPr>
            <a:xfrm>
              <a:off x="4743075" y="4108250"/>
              <a:ext cx="16325" cy="14150"/>
            </a:xfrm>
            <a:custGeom>
              <a:rect b="b" l="l" r="r" t="t"/>
              <a:pathLst>
                <a:path extrusionOk="0" h="566" w="653">
                  <a:moveTo>
                    <a:pt x="354" y="1"/>
                  </a:moveTo>
                  <a:cubicBezTo>
                    <a:pt x="239" y="1"/>
                    <a:pt x="117" y="81"/>
                    <a:pt x="42" y="181"/>
                  </a:cubicBezTo>
                  <a:cubicBezTo>
                    <a:pt x="1" y="315"/>
                    <a:pt x="94" y="481"/>
                    <a:pt x="218" y="532"/>
                  </a:cubicBezTo>
                  <a:cubicBezTo>
                    <a:pt x="255" y="555"/>
                    <a:pt x="295" y="566"/>
                    <a:pt x="333" y="566"/>
                  </a:cubicBezTo>
                  <a:cubicBezTo>
                    <a:pt x="434" y="566"/>
                    <a:pt x="529" y="495"/>
                    <a:pt x="559" y="398"/>
                  </a:cubicBezTo>
                  <a:cubicBezTo>
                    <a:pt x="652" y="274"/>
                    <a:pt x="559" y="98"/>
                    <a:pt x="435" y="15"/>
                  </a:cubicBezTo>
                  <a:cubicBezTo>
                    <a:pt x="409" y="6"/>
                    <a:pt x="382" y="1"/>
                    <a:pt x="35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44"/>
            <p:cNvSpPr/>
            <p:nvPr/>
          </p:nvSpPr>
          <p:spPr>
            <a:xfrm>
              <a:off x="4807700" y="4135125"/>
              <a:ext cx="15275" cy="13700"/>
            </a:xfrm>
            <a:custGeom>
              <a:rect b="b" l="l" r="r" t="t"/>
              <a:pathLst>
                <a:path extrusionOk="0" h="548" w="611">
                  <a:moveTo>
                    <a:pt x="295" y="1"/>
                  </a:moveTo>
                  <a:cubicBezTo>
                    <a:pt x="187" y="1"/>
                    <a:pt x="81" y="55"/>
                    <a:pt x="42" y="181"/>
                  </a:cubicBezTo>
                  <a:cubicBezTo>
                    <a:pt x="1" y="316"/>
                    <a:pt x="42" y="491"/>
                    <a:pt x="218" y="533"/>
                  </a:cubicBezTo>
                  <a:cubicBezTo>
                    <a:pt x="249" y="542"/>
                    <a:pt x="282" y="547"/>
                    <a:pt x="315" y="547"/>
                  </a:cubicBezTo>
                  <a:cubicBezTo>
                    <a:pt x="423" y="547"/>
                    <a:pt x="527" y="492"/>
                    <a:pt x="559" y="357"/>
                  </a:cubicBezTo>
                  <a:cubicBezTo>
                    <a:pt x="611" y="233"/>
                    <a:pt x="559" y="57"/>
                    <a:pt x="394" y="16"/>
                  </a:cubicBezTo>
                  <a:cubicBezTo>
                    <a:pt x="362" y="6"/>
                    <a:pt x="328"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9" name="Google Shape;10759;p44"/>
            <p:cNvSpPr/>
            <p:nvPr/>
          </p:nvSpPr>
          <p:spPr>
            <a:xfrm>
              <a:off x="4769975" y="4044100"/>
              <a:ext cx="15275" cy="14250"/>
            </a:xfrm>
            <a:custGeom>
              <a:rect b="b" l="l" r="r" t="t"/>
              <a:pathLst>
                <a:path extrusionOk="0" h="570" w="611">
                  <a:moveTo>
                    <a:pt x="275" y="0"/>
                  </a:moveTo>
                  <a:cubicBezTo>
                    <a:pt x="175" y="0"/>
                    <a:pt x="81" y="73"/>
                    <a:pt x="52" y="162"/>
                  </a:cubicBezTo>
                  <a:cubicBezTo>
                    <a:pt x="0" y="338"/>
                    <a:pt x="52" y="462"/>
                    <a:pt x="176" y="555"/>
                  </a:cubicBezTo>
                  <a:cubicBezTo>
                    <a:pt x="217" y="565"/>
                    <a:pt x="257" y="570"/>
                    <a:pt x="296" y="570"/>
                  </a:cubicBezTo>
                  <a:cubicBezTo>
                    <a:pt x="423" y="570"/>
                    <a:pt x="529" y="514"/>
                    <a:pt x="569" y="379"/>
                  </a:cubicBezTo>
                  <a:cubicBezTo>
                    <a:pt x="610" y="255"/>
                    <a:pt x="569" y="79"/>
                    <a:pt x="393" y="38"/>
                  </a:cubicBezTo>
                  <a:cubicBezTo>
                    <a:pt x="355" y="12"/>
                    <a:pt x="314" y="0"/>
                    <a:pt x="27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44"/>
            <p:cNvSpPr/>
            <p:nvPr/>
          </p:nvSpPr>
          <p:spPr>
            <a:xfrm>
              <a:off x="4833550" y="4070625"/>
              <a:ext cx="16300" cy="14050"/>
            </a:xfrm>
            <a:custGeom>
              <a:rect b="b" l="l" r="r" t="t"/>
              <a:pathLst>
                <a:path extrusionOk="0" h="562" w="652">
                  <a:moveTo>
                    <a:pt x="361" y="0"/>
                  </a:moveTo>
                  <a:cubicBezTo>
                    <a:pt x="246" y="0"/>
                    <a:pt x="128" y="74"/>
                    <a:pt x="94" y="176"/>
                  </a:cubicBezTo>
                  <a:cubicBezTo>
                    <a:pt x="1" y="311"/>
                    <a:pt x="94" y="487"/>
                    <a:pt x="218" y="528"/>
                  </a:cubicBezTo>
                  <a:cubicBezTo>
                    <a:pt x="255" y="551"/>
                    <a:pt x="294" y="561"/>
                    <a:pt x="334" y="561"/>
                  </a:cubicBezTo>
                  <a:cubicBezTo>
                    <a:pt x="438" y="561"/>
                    <a:pt x="543" y="491"/>
                    <a:pt x="611" y="394"/>
                  </a:cubicBezTo>
                  <a:cubicBezTo>
                    <a:pt x="652" y="269"/>
                    <a:pt x="559" y="94"/>
                    <a:pt x="435" y="11"/>
                  </a:cubicBezTo>
                  <a:cubicBezTo>
                    <a:pt x="411" y="4"/>
                    <a:pt x="386" y="0"/>
                    <a:pt x="36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1" name="Google Shape;10761;p44"/>
            <p:cNvSpPr/>
            <p:nvPr/>
          </p:nvSpPr>
          <p:spPr>
            <a:xfrm>
              <a:off x="4705350" y="4128000"/>
              <a:ext cx="7775" cy="8575"/>
            </a:xfrm>
            <a:custGeom>
              <a:rect b="b" l="l" r="r" t="t"/>
              <a:pathLst>
                <a:path extrusionOk="0" h="343" w="311">
                  <a:moveTo>
                    <a:pt x="135" y="1"/>
                  </a:moveTo>
                  <a:lnTo>
                    <a:pt x="0" y="259"/>
                  </a:lnTo>
                  <a:lnTo>
                    <a:pt x="259" y="342"/>
                  </a:lnTo>
                  <a:cubicBezTo>
                    <a:pt x="311" y="342"/>
                    <a:pt x="311" y="301"/>
                    <a:pt x="311" y="259"/>
                  </a:cubicBezTo>
                  <a:cubicBezTo>
                    <a:pt x="311" y="166"/>
                    <a:pt x="259" y="84"/>
                    <a:pt x="176" y="42"/>
                  </a:cubicBezTo>
                  <a:cubicBezTo>
                    <a:pt x="176" y="1"/>
                    <a:pt x="135" y="1"/>
                    <a:pt x="1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44"/>
            <p:cNvSpPr/>
            <p:nvPr/>
          </p:nvSpPr>
          <p:spPr>
            <a:xfrm>
              <a:off x="4729125" y="4063400"/>
              <a:ext cx="10875" cy="13775"/>
            </a:xfrm>
            <a:custGeom>
              <a:rect b="b" l="l" r="r" t="t"/>
              <a:pathLst>
                <a:path extrusionOk="0" h="551" w="435">
                  <a:moveTo>
                    <a:pt x="218" y="0"/>
                  </a:moveTo>
                  <a:lnTo>
                    <a:pt x="1" y="517"/>
                  </a:lnTo>
                  <a:cubicBezTo>
                    <a:pt x="49" y="540"/>
                    <a:pt x="94" y="550"/>
                    <a:pt x="135" y="550"/>
                  </a:cubicBezTo>
                  <a:cubicBezTo>
                    <a:pt x="243" y="550"/>
                    <a:pt x="326" y="480"/>
                    <a:pt x="393" y="383"/>
                  </a:cubicBezTo>
                  <a:cubicBezTo>
                    <a:pt x="435" y="259"/>
                    <a:pt x="393"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44"/>
            <p:cNvSpPr/>
            <p:nvPr/>
          </p:nvSpPr>
          <p:spPr>
            <a:xfrm>
              <a:off x="4879825" y="4055650"/>
              <a:ext cx="7775" cy="9825"/>
            </a:xfrm>
            <a:custGeom>
              <a:rect b="b" l="l" r="r" t="t"/>
              <a:pathLst>
                <a:path extrusionOk="0" h="393" w="311">
                  <a:moveTo>
                    <a:pt x="52" y="0"/>
                  </a:moveTo>
                  <a:cubicBezTo>
                    <a:pt x="0" y="52"/>
                    <a:pt x="0" y="93"/>
                    <a:pt x="0" y="134"/>
                  </a:cubicBezTo>
                  <a:cubicBezTo>
                    <a:pt x="0" y="217"/>
                    <a:pt x="93" y="352"/>
                    <a:pt x="176" y="393"/>
                  </a:cubicBezTo>
                  <a:lnTo>
                    <a:pt x="310" y="134"/>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4" name="Google Shape;10764;p44"/>
            <p:cNvSpPr/>
            <p:nvPr/>
          </p:nvSpPr>
          <p:spPr>
            <a:xfrm>
              <a:off x="4816500" y="4029800"/>
              <a:ext cx="12950" cy="9475"/>
            </a:xfrm>
            <a:custGeom>
              <a:rect b="b" l="l" r="r" t="t"/>
              <a:pathLst>
                <a:path extrusionOk="0" h="379" w="518">
                  <a:moveTo>
                    <a:pt x="0" y="0"/>
                  </a:moveTo>
                  <a:lnTo>
                    <a:pt x="0" y="93"/>
                  </a:lnTo>
                  <a:cubicBezTo>
                    <a:pt x="0" y="217"/>
                    <a:pt x="42" y="310"/>
                    <a:pt x="166" y="352"/>
                  </a:cubicBezTo>
                  <a:cubicBezTo>
                    <a:pt x="204" y="369"/>
                    <a:pt x="248" y="379"/>
                    <a:pt x="292" y="379"/>
                  </a:cubicBezTo>
                  <a:cubicBezTo>
                    <a:pt x="354" y="379"/>
                    <a:pt x="417" y="359"/>
                    <a:pt x="465" y="310"/>
                  </a:cubicBezTo>
                  <a:cubicBezTo>
                    <a:pt x="465" y="259"/>
                    <a:pt x="517" y="259"/>
                    <a:pt x="517" y="217"/>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44"/>
            <p:cNvSpPr/>
            <p:nvPr/>
          </p:nvSpPr>
          <p:spPr>
            <a:xfrm>
              <a:off x="4756000" y="4006275"/>
              <a:ext cx="8825" cy="6475"/>
            </a:xfrm>
            <a:custGeom>
              <a:rect b="b" l="l" r="r" t="t"/>
              <a:pathLst>
                <a:path extrusionOk="0" h="259" w="353">
                  <a:moveTo>
                    <a:pt x="94" y="0"/>
                  </a:moveTo>
                  <a:lnTo>
                    <a:pt x="1" y="259"/>
                  </a:lnTo>
                  <a:lnTo>
                    <a:pt x="177" y="259"/>
                  </a:lnTo>
                  <a:cubicBezTo>
                    <a:pt x="218" y="259"/>
                    <a:pt x="301" y="217"/>
                    <a:pt x="352" y="124"/>
                  </a:cubicBezTo>
                  <a:lnTo>
                    <a:pt x="352" y="83"/>
                  </a:ln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44"/>
            <p:cNvSpPr/>
            <p:nvPr/>
          </p:nvSpPr>
          <p:spPr>
            <a:xfrm>
              <a:off x="4774350" y="4308950"/>
              <a:ext cx="9850" cy="6475"/>
            </a:xfrm>
            <a:custGeom>
              <a:rect b="b" l="l" r="r" t="t"/>
              <a:pathLst>
                <a:path extrusionOk="0" h="259" w="394">
                  <a:moveTo>
                    <a:pt x="218" y="0"/>
                  </a:moveTo>
                  <a:cubicBezTo>
                    <a:pt x="177" y="0"/>
                    <a:pt x="135" y="42"/>
                    <a:pt x="84" y="83"/>
                  </a:cubicBezTo>
                  <a:cubicBezTo>
                    <a:pt x="42" y="83"/>
                    <a:pt x="42" y="124"/>
                    <a:pt x="1" y="166"/>
                  </a:cubicBezTo>
                  <a:lnTo>
                    <a:pt x="259" y="259"/>
                  </a:lnTo>
                  <a:lnTo>
                    <a:pt x="3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7" name="Google Shape;10767;p44"/>
            <p:cNvSpPr/>
            <p:nvPr/>
          </p:nvSpPr>
          <p:spPr>
            <a:xfrm>
              <a:off x="4710775" y="4282125"/>
              <a:ext cx="13975" cy="9525"/>
            </a:xfrm>
            <a:custGeom>
              <a:rect b="b" l="l" r="r" t="t"/>
              <a:pathLst>
                <a:path extrusionOk="0" h="381" w="559">
                  <a:moveTo>
                    <a:pt x="255" y="1"/>
                  </a:moveTo>
                  <a:cubicBezTo>
                    <a:pt x="218" y="1"/>
                    <a:pt x="176" y="13"/>
                    <a:pt x="135" y="39"/>
                  </a:cubicBezTo>
                  <a:lnTo>
                    <a:pt x="94" y="39"/>
                  </a:lnTo>
                  <a:cubicBezTo>
                    <a:pt x="94" y="81"/>
                    <a:pt x="42" y="81"/>
                    <a:pt x="1" y="122"/>
                  </a:cubicBezTo>
                  <a:lnTo>
                    <a:pt x="1" y="163"/>
                  </a:lnTo>
                  <a:lnTo>
                    <a:pt x="517" y="381"/>
                  </a:lnTo>
                  <a:lnTo>
                    <a:pt x="517" y="339"/>
                  </a:lnTo>
                  <a:cubicBezTo>
                    <a:pt x="559" y="205"/>
                    <a:pt x="476" y="81"/>
                    <a:pt x="352" y="39"/>
                  </a:cubicBezTo>
                  <a:cubicBezTo>
                    <a:pt x="326" y="13"/>
                    <a:pt x="293" y="1"/>
                    <a:pt x="2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8" name="Google Shape;10768;p44"/>
            <p:cNvSpPr/>
            <p:nvPr/>
          </p:nvSpPr>
          <p:spPr>
            <a:xfrm>
              <a:off x="4800200" y="4244325"/>
              <a:ext cx="9850" cy="13975"/>
            </a:xfrm>
            <a:custGeom>
              <a:rect b="b" l="l" r="r" t="t"/>
              <a:pathLst>
                <a:path extrusionOk="0" h="559" w="394">
                  <a:moveTo>
                    <a:pt x="301" y="0"/>
                  </a:moveTo>
                  <a:cubicBezTo>
                    <a:pt x="177" y="0"/>
                    <a:pt x="84" y="83"/>
                    <a:pt x="42" y="166"/>
                  </a:cubicBezTo>
                  <a:cubicBezTo>
                    <a:pt x="42" y="207"/>
                    <a:pt x="1" y="300"/>
                    <a:pt x="42" y="342"/>
                  </a:cubicBezTo>
                  <a:cubicBezTo>
                    <a:pt x="42" y="424"/>
                    <a:pt x="84" y="517"/>
                    <a:pt x="218" y="559"/>
                  </a:cubicBezTo>
                  <a:lnTo>
                    <a:pt x="394" y="42"/>
                  </a:lnTo>
                  <a:cubicBezTo>
                    <a:pt x="394" y="0"/>
                    <a:pt x="342"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9" name="Google Shape;10769;p44"/>
            <p:cNvSpPr/>
            <p:nvPr/>
          </p:nvSpPr>
          <p:spPr>
            <a:xfrm>
              <a:off x="4735600" y="4218000"/>
              <a:ext cx="16300" cy="13800"/>
            </a:xfrm>
            <a:custGeom>
              <a:rect b="b" l="l" r="r" t="t"/>
              <a:pathLst>
                <a:path extrusionOk="0" h="552" w="652">
                  <a:moveTo>
                    <a:pt x="331" y="0"/>
                  </a:moveTo>
                  <a:cubicBezTo>
                    <a:pt x="223" y="0"/>
                    <a:pt x="111" y="60"/>
                    <a:pt x="41" y="185"/>
                  </a:cubicBezTo>
                  <a:cubicBezTo>
                    <a:pt x="0" y="319"/>
                    <a:pt x="83" y="485"/>
                    <a:pt x="217" y="537"/>
                  </a:cubicBezTo>
                  <a:cubicBezTo>
                    <a:pt x="248" y="547"/>
                    <a:pt x="281" y="552"/>
                    <a:pt x="315" y="552"/>
                  </a:cubicBezTo>
                  <a:cubicBezTo>
                    <a:pt x="420" y="552"/>
                    <a:pt x="527" y="503"/>
                    <a:pt x="558" y="402"/>
                  </a:cubicBezTo>
                  <a:cubicBezTo>
                    <a:pt x="651" y="226"/>
                    <a:pt x="558" y="102"/>
                    <a:pt x="434" y="20"/>
                  </a:cubicBezTo>
                  <a:cubicBezTo>
                    <a:pt x="401" y="7"/>
                    <a:pt x="366"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44"/>
            <p:cNvSpPr/>
            <p:nvPr/>
          </p:nvSpPr>
          <p:spPr>
            <a:xfrm>
              <a:off x="4690350" y="4236925"/>
              <a:ext cx="16325" cy="14125"/>
            </a:xfrm>
            <a:custGeom>
              <a:rect b="b" l="l" r="r" t="t"/>
              <a:pathLst>
                <a:path extrusionOk="0" h="565" w="653">
                  <a:moveTo>
                    <a:pt x="297" y="0"/>
                  </a:moveTo>
                  <a:cubicBezTo>
                    <a:pt x="191" y="0"/>
                    <a:pt x="109" y="73"/>
                    <a:pt x="42" y="162"/>
                  </a:cubicBezTo>
                  <a:cubicBezTo>
                    <a:pt x="1" y="296"/>
                    <a:pt x="83" y="462"/>
                    <a:pt x="218" y="555"/>
                  </a:cubicBezTo>
                  <a:cubicBezTo>
                    <a:pt x="238" y="562"/>
                    <a:pt x="260" y="565"/>
                    <a:pt x="282" y="565"/>
                  </a:cubicBezTo>
                  <a:cubicBezTo>
                    <a:pt x="396" y="565"/>
                    <a:pt x="524" y="483"/>
                    <a:pt x="559" y="379"/>
                  </a:cubicBezTo>
                  <a:cubicBezTo>
                    <a:pt x="652" y="245"/>
                    <a:pt x="559" y="79"/>
                    <a:pt x="435" y="38"/>
                  </a:cubicBezTo>
                  <a:cubicBezTo>
                    <a:pt x="385" y="12"/>
                    <a:pt x="339" y="0"/>
                    <a:pt x="29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44"/>
            <p:cNvSpPr/>
            <p:nvPr/>
          </p:nvSpPr>
          <p:spPr>
            <a:xfrm>
              <a:off x="4754975" y="4263225"/>
              <a:ext cx="15025" cy="14250"/>
            </a:xfrm>
            <a:custGeom>
              <a:rect b="b" l="l" r="r" t="t"/>
              <a:pathLst>
                <a:path extrusionOk="0" h="570" w="601">
                  <a:moveTo>
                    <a:pt x="289" y="1"/>
                  </a:moveTo>
                  <a:cubicBezTo>
                    <a:pt x="180" y="1"/>
                    <a:pt x="73" y="61"/>
                    <a:pt x="42" y="185"/>
                  </a:cubicBezTo>
                  <a:cubicBezTo>
                    <a:pt x="0" y="320"/>
                    <a:pt x="42" y="485"/>
                    <a:pt x="176" y="537"/>
                  </a:cubicBezTo>
                  <a:cubicBezTo>
                    <a:pt x="222" y="560"/>
                    <a:pt x="268" y="570"/>
                    <a:pt x="313" y="570"/>
                  </a:cubicBezTo>
                  <a:cubicBezTo>
                    <a:pt x="429" y="570"/>
                    <a:pt x="529" y="500"/>
                    <a:pt x="559" y="402"/>
                  </a:cubicBezTo>
                  <a:cubicBezTo>
                    <a:pt x="600" y="227"/>
                    <a:pt x="559" y="103"/>
                    <a:pt x="393" y="20"/>
                  </a:cubicBezTo>
                  <a:cubicBezTo>
                    <a:pt x="360" y="7"/>
                    <a:pt x="324" y="1"/>
                    <a:pt x="28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2" name="Google Shape;10772;p44"/>
            <p:cNvSpPr/>
            <p:nvPr/>
          </p:nvSpPr>
          <p:spPr>
            <a:xfrm>
              <a:off x="4717225" y="4172775"/>
              <a:ext cx="15275" cy="13775"/>
            </a:xfrm>
            <a:custGeom>
              <a:rect b="b" l="l" r="r" t="t"/>
              <a:pathLst>
                <a:path extrusionOk="0" h="551" w="611">
                  <a:moveTo>
                    <a:pt x="291" y="0"/>
                  </a:moveTo>
                  <a:cubicBezTo>
                    <a:pt x="185" y="0"/>
                    <a:pt x="81" y="60"/>
                    <a:pt x="42" y="185"/>
                  </a:cubicBezTo>
                  <a:cubicBezTo>
                    <a:pt x="1" y="319"/>
                    <a:pt x="42" y="485"/>
                    <a:pt x="177" y="536"/>
                  </a:cubicBezTo>
                  <a:cubicBezTo>
                    <a:pt x="218" y="546"/>
                    <a:pt x="256" y="551"/>
                    <a:pt x="291" y="551"/>
                  </a:cubicBezTo>
                  <a:cubicBezTo>
                    <a:pt x="408" y="551"/>
                    <a:pt x="496" y="495"/>
                    <a:pt x="559" y="360"/>
                  </a:cubicBezTo>
                  <a:cubicBezTo>
                    <a:pt x="611" y="226"/>
                    <a:pt x="559" y="61"/>
                    <a:pt x="394" y="19"/>
                  </a:cubicBezTo>
                  <a:cubicBezTo>
                    <a:pt x="361" y="6"/>
                    <a:pt x="326" y="0"/>
                    <a:pt x="29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3" name="Google Shape;10773;p44"/>
            <p:cNvSpPr/>
            <p:nvPr/>
          </p:nvSpPr>
          <p:spPr>
            <a:xfrm>
              <a:off x="4780825" y="4199175"/>
              <a:ext cx="16300" cy="14175"/>
            </a:xfrm>
            <a:custGeom>
              <a:rect b="b" l="l" r="r" t="t"/>
              <a:pathLst>
                <a:path extrusionOk="0" h="567" w="652">
                  <a:moveTo>
                    <a:pt x="315" y="1"/>
                  </a:moveTo>
                  <a:cubicBezTo>
                    <a:pt x="212" y="1"/>
                    <a:pt x="108" y="74"/>
                    <a:pt x="42" y="163"/>
                  </a:cubicBezTo>
                  <a:cubicBezTo>
                    <a:pt x="0" y="297"/>
                    <a:pt x="83" y="462"/>
                    <a:pt x="218" y="555"/>
                  </a:cubicBezTo>
                  <a:cubicBezTo>
                    <a:pt x="239" y="563"/>
                    <a:pt x="263" y="566"/>
                    <a:pt x="287" y="566"/>
                  </a:cubicBezTo>
                  <a:cubicBezTo>
                    <a:pt x="399" y="566"/>
                    <a:pt x="525" y="490"/>
                    <a:pt x="559" y="380"/>
                  </a:cubicBezTo>
                  <a:cubicBezTo>
                    <a:pt x="652" y="256"/>
                    <a:pt x="559" y="80"/>
                    <a:pt x="435" y="39"/>
                  </a:cubicBezTo>
                  <a:cubicBezTo>
                    <a:pt x="397" y="12"/>
                    <a:pt x="356" y="1"/>
                    <a:pt x="31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44"/>
            <p:cNvSpPr/>
            <p:nvPr/>
          </p:nvSpPr>
          <p:spPr>
            <a:xfrm>
              <a:off x="4652625" y="4255950"/>
              <a:ext cx="7525" cy="9850"/>
            </a:xfrm>
            <a:custGeom>
              <a:rect b="b" l="l" r="r" t="t"/>
              <a:pathLst>
                <a:path extrusionOk="0" h="394" w="301">
                  <a:moveTo>
                    <a:pt x="135" y="1"/>
                  </a:moveTo>
                  <a:lnTo>
                    <a:pt x="0" y="259"/>
                  </a:lnTo>
                  <a:lnTo>
                    <a:pt x="259" y="394"/>
                  </a:lnTo>
                  <a:cubicBezTo>
                    <a:pt x="300" y="352"/>
                    <a:pt x="300" y="311"/>
                    <a:pt x="300" y="259"/>
                  </a:cubicBezTo>
                  <a:cubicBezTo>
                    <a:pt x="300" y="176"/>
                    <a:pt x="217" y="52"/>
                    <a:pt x="1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5" name="Google Shape;10775;p44"/>
            <p:cNvSpPr/>
            <p:nvPr/>
          </p:nvSpPr>
          <p:spPr>
            <a:xfrm>
              <a:off x="4676400" y="4192625"/>
              <a:ext cx="10875" cy="12950"/>
            </a:xfrm>
            <a:custGeom>
              <a:rect b="b" l="l" r="r" t="t"/>
              <a:pathLst>
                <a:path extrusionOk="0" h="518" w="435">
                  <a:moveTo>
                    <a:pt x="218" y="1"/>
                  </a:moveTo>
                  <a:lnTo>
                    <a:pt x="0" y="518"/>
                  </a:lnTo>
                  <a:lnTo>
                    <a:pt x="83" y="518"/>
                  </a:lnTo>
                  <a:cubicBezTo>
                    <a:pt x="218" y="518"/>
                    <a:pt x="342" y="466"/>
                    <a:pt x="383" y="342"/>
                  </a:cubicBezTo>
                  <a:cubicBezTo>
                    <a:pt x="435" y="207"/>
                    <a:pt x="383" y="83"/>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6" name="Google Shape;10776;p44"/>
            <p:cNvSpPr/>
            <p:nvPr/>
          </p:nvSpPr>
          <p:spPr>
            <a:xfrm>
              <a:off x="4827100" y="4184875"/>
              <a:ext cx="7500" cy="8825"/>
            </a:xfrm>
            <a:custGeom>
              <a:rect b="b" l="l" r="r" t="t"/>
              <a:pathLst>
                <a:path extrusionOk="0" h="353" w="300">
                  <a:moveTo>
                    <a:pt x="41" y="1"/>
                  </a:moveTo>
                  <a:cubicBezTo>
                    <a:pt x="0" y="52"/>
                    <a:pt x="0" y="94"/>
                    <a:pt x="0" y="135"/>
                  </a:cubicBezTo>
                  <a:cubicBezTo>
                    <a:pt x="41" y="218"/>
                    <a:pt x="93" y="259"/>
                    <a:pt x="134" y="311"/>
                  </a:cubicBezTo>
                  <a:cubicBezTo>
                    <a:pt x="134" y="352"/>
                    <a:pt x="176" y="352"/>
                    <a:pt x="176" y="352"/>
                  </a:cubicBezTo>
                  <a:lnTo>
                    <a:pt x="300" y="94"/>
                  </a:ln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44"/>
            <p:cNvSpPr/>
            <p:nvPr/>
          </p:nvSpPr>
          <p:spPr>
            <a:xfrm>
              <a:off x="4762475" y="4158000"/>
              <a:ext cx="13975" cy="9475"/>
            </a:xfrm>
            <a:custGeom>
              <a:rect b="b" l="l" r="r" t="t"/>
              <a:pathLst>
                <a:path extrusionOk="0" h="379" w="559">
                  <a:moveTo>
                    <a:pt x="42" y="0"/>
                  </a:moveTo>
                  <a:cubicBezTo>
                    <a:pt x="42" y="42"/>
                    <a:pt x="0" y="93"/>
                    <a:pt x="0" y="135"/>
                  </a:cubicBezTo>
                  <a:cubicBezTo>
                    <a:pt x="0" y="135"/>
                    <a:pt x="42" y="176"/>
                    <a:pt x="42" y="217"/>
                  </a:cubicBezTo>
                  <a:cubicBezTo>
                    <a:pt x="42" y="217"/>
                    <a:pt x="42" y="259"/>
                    <a:pt x="93" y="259"/>
                  </a:cubicBezTo>
                  <a:cubicBezTo>
                    <a:pt x="93" y="300"/>
                    <a:pt x="135" y="352"/>
                    <a:pt x="176" y="352"/>
                  </a:cubicBezTo>
                  <a:cubicBezTo>
                    <a:pt x="226" y="368"/>
                    <a:pt x="277" y="378"/>
                    <a:pt x="323" y="378"/>
                  </a:cubicBezTo>
                  <a:cubicBezTo>
                    <a:pt x="393" y="378"/>
                    <a:pt x="451" y="356"/>
                    <a:pt x="476" y="300"/>
                  </a:cubicBezTo>
                  <a:cubicBezTo>
                    <a:pt x="517" y="259"/>
                    <a:pt x="559" y="259"/>
                    <a:pt x="559" y="217"/>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44"/>
            <p:cNvSpPr/>
            <p:nvPr/>
          </p:nvSpPr>
          <p:spPr>
            <a:xfrm>
              <a:off x="4703275" y="4134475"/>
              <a:ext cx="8550" cy="6475"/>
            </a:xfrm>
            <a:custGeom>
              <a:rect b="b" l="l" r="r" t="t"/>
              <a:pathLst>
                <a:path extrusionOk="0" h="259" w="342">
                  <a:moveTo>
                    <a:pt x="83" y="0"/>
                  </a:moveTo>
                  <a:lnTo>
                    <a:pt x="1" y="259"/>
                  </a:lnTo>
                  <a:lnTo>
                    <a:pt x="176" y="259"/>
                  </a:lnTo>
                  <a:cubicBezTo>
                    <a:pt x="259" y="259"/>
                    <a:pt x="301" y="166"/>
                    <a:pt x="342" y="83"/>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9" name="Google Shape;10779;p44"/>
            <p:cNvSpPr/>
            <p:nvPr/>
          </p:nvSpPr>
          <p:spPr>
            <a:xfrm>
              <a:off x="4721625" y="4436900"/>
              <a:ext cx="9600" cy="6475"/>
            </a:xfrm>
            <a:custGeom>
              <a:rect b="b" l="l" r="r" t="t"/>
              <a:pathLst>
                <a:path extrusionOk="0" h="259" w="384">
                  <a:moveTo>
                    <a:pt x="218" y="0"/>
                  </a:moveTo>
                  <a:cubicBezTo>
                    <a:pt x="177" y="0"/>
                    <a:pt x="125" y="52"/>
                    <a:pt x="125" y="52"/>
                  </a:cubicBezTo>
                  <a:lnTo>
                    <a:pt x="83" y="93"/>
                  </a:lnTo>
                  <a:cubicBezTo>
                    <a:pt x="42" y="93"/>
                    <a:pt x="42" y="134"/>
                    <a:pt x="1" y="176"/>
                  </a:cubicBezTo>
                  <a:lnTo>
                    <a:pt x="259" y="259"/>
                  </a:lnTo>
                  <a:lnTo>
                    <a:pt x="383" y="52"/>
                  </a:lnTo>
                  <a:cubicBezTo>
                    <a:pt x="342" y="0"/>
                    <a:pt x="259"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0" name="Google Shape;10780;p44"/>
            <p:cNvSpPr/>
            <p:nvPr/>
          </p:nvSpPr>
          <p:spPr>
            <a:xfrm>
              <a:off x="4658050" y="4410000"/>
              <a:ext cx="13975" cy="9850"/>
            </a:xfrm>
            <a:custGeom>
              <a:rect b="b" l="l" r="r" t="t"/>
              <a:pathLst>
                <a:path extrusionOk="0" h="394" w="559">
                  <a:moveTo>
                    <a:pt x="259" y="1"/>
                  </a:moveTo>
                  <a:cubicBezTo>
                    <a:pt x="217" y="42"/>
                    <a:pt x="176" y="42"/>
                    <a:pt x="135" y="42"/>
                  </a:cubicBezTo>
                  <a:lnTo>
                    <a:pt x="83" y="94"/>
                  </a:lnTo>
                  <a:cubicBezTo>
                    <a:pt x="42" y="94"/>
                    <a:pt x="42" y="135"/>
                    <a:pt x="0" y="135"/>
                  </a:cubicBezTo>
                  <a:lnTo>
                    <a:pt x="0" y="177"/>
                  </a:lnTo>
                  <a:lnTo>
                    <a:pt x="517" y="394"/>
                  </a:lnTo>
                  <a:cubicBezTo>
                    <a:pt x="559" y="301"/>
                    <a:pt x="517" y="135"/>
                    <a:pt x="393" y="94"/>
                  </a:cubicBezTo>
                  <a:cubicBezTo>
                    <a:pt x="393" y="42"/>
                    <a:pt x="393" y="42"/>
                    <a:pt x="342" y="42"/>
                  </a:cubicBezTo>
                  <a:cubicBezTo>
                    <a:pt x="300" y="42"/>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1" name="Google Shape;10781;p44"/>
            <p:cNvSpPr/>
            <p:nvPr/>
          </p:nvSpPr>
          <p:spPr>
            <a:xfrm>
              <a:off x="4747475" y="4373075"/>
              <a:ext cx="9600" cy="13425"/>
            </a:xfrm>
            <a:custGeom>
              <a:rect b="b" l="l" r="r" t="t"/>
              <a:pathLst>
                <a:path extrusionOk="0" h="537" w="384">
                  <a:moveTo>
                    <a:pt x="279" y="0"/>
                  </a:moveTo>
                  <a:cubicBezTo>
                    <a:pt x="177" y="0"/>
                    <a:pt x="73" y="52"/>
                    <a:pt x="42" y="144"/>
                  </a:cubicBezTo>
                  <a:cubicBezTo>
                    <a:pt x="1" y="320"/>
                    <a:pt x="42" y="444"/>
                    <a:pt x="176" y="537"/>
                  </a:cubicBezTo>
                  <a:lnTo>
                    <a:pt x="383" y="20"/>
                  </a:lnTo>
                  <a:cubicBezTo>
                    <a:pt x="351" y="7"/>
                    <a:pt x="315" y="0"/>
                    <a:pt x="27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2" name="Google Shape;10782;p44"/>
            <p:cNvSpPr/>
            <p:nvPr/>
          </p:nvSpPr>
          <p:spPr>
            <a:xfrm>
              <a:off x="4682850" y="4346175"/>
              <a:ext cx="16050" cy="14150"/>
            </a:xfrm>
            <a:custGeom>
              <a:rect b="b" l="l" r="r" t="t"/>
              <a:pathLst>
                <a:path extrusionOk="0" h="566" w="642">
                  <a:moveTo>
                    <a:pt x="352" y="0"/>
                  </a:moveTo>
                  <a:cubicBezTo>
                    <a:pt x="217" y="0"/>
                    <a:pt x="111" y="82"/>
                    <a:pt x="42" y="186"/>
                  </a:cubicBezTo>
                  <a:cubicBezTo>
                    <a:pt x="1" y="321"/>
                    <a:pt x="84" y="486"/>
                    <a:pt x="218" y="527"/>
                  </a:cubicBezTo>
                  <a:cubicBezTo>
                    <a:pt x="253" y="554"/>
                    <a:pt x="293" y="565"/>
                    <a:pt x="332" y="565"/>
                  </a:cubicBezTo>
                  <a:cubicBezTo>
                    <a:pt x="431" y="565"/>
                    <a:pt x="530" y="492"/>
                    <a:pt x="559" y="403"/>
                  </a:cubicBezTo>
                  <a:cubicBezTo>
                    <a:pt x="642" y="228"/>
                    <a:pt x="559" y="103"/>
                    <a:pt x="435" y="10"/>
                  </a:cubicBezTo>
                  <a:cubicBezTo>
                    <a:pt x="406" y="4"/>
                    <a:pt x="379" y="0"/>
                    <a:pt x="3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3" name="Google Shape;10783;p44"/>
            <p:cNvSpPr/>
            <p:nvPr/>
          </p:nvSpPr>
          <p:spPr>
            <a:xfrm>
              <a:off x="4637625" y="4365425"/>
              <a:ext cx="16050" cy="13800"/>
            </a:xfrm>
            <a:custGeom>
              <a:rect b="b" l="l" r="r" t="t"/>
              <a:pathLst>
                <a:path extrusionOk="0" h="552" w="642">
                  <a:moveTo>
                    <a:pt x="313" y="0"/>
                  </a:moveTo>
                  <a:cubicBezTo>
                    <a:pt x="196" y="0"/>
                    <a:pt x="104" y="49"/>
                    <a:pt x="42" y="150"/>
                  </a:cubicBezTo>
                  <a:cubicBezTo>
                    <a:pt x="1" y="326"/>
                    <a:pt x="42" y="450"/>
                    <a:pt x="218" y="533"/>
                  </a:cubicBezTo>
                  <a:cubicBezTo>
                    <a:pt x="248" y="546"/>
                    <a:pt x="282" y="552"/>
                    <a:pt x="316" y="552"/>
                  </a:cubicBezTo>
                  <a:cubicBezTo>
                    <a:pt x="420" y="552"/>
                    <a:pt x="528" y="492"/>
                    <a:pt x="559" y="367"/>
                  </a:cubicBezTo>
                  <a:cubicBezTo>
                    <a:pt x="642" y="233"/>
                    <a:pt x="559" y="68"/>
                    <a:pt x="435" y="16"/>
                  </a:cubicBezTo>
                  <a:cubicBezTo>
                    <a:pt x="392" y="6"/>
                    <a:pt x="351"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44"/>
            <p:cNvSpPr/>
            <p:nvPr/>
          </p:nvSpPr>
          <p:spPr>
            <a:xfrm>
              <a:off x="4702250" y="4391400"/>
              <a:ext cx="15000" cy="14150"/>
            </a:xfrm>
            <a:custGeom>
              <a:rect b="b" l="l" r="r" t="t"/>
              <a:pathLst>
                <a:path extrusionOk="0" h="566" w="600">
                  <a:moveTo>
                    <a:pt x="318" y="1"/>
                  </a:moveTo>
                  <a:cubicBezTo>
                    <a:pt x="205" y="1"/>
                    <a:pt x="76" y="83"/>
                    <a:pt x="42" y="186"/>
                  </a:cubicBezTo>
                  <a:cubicBezTo>
                    <a:pt x="0" y="321"/>
                    <a:pt x="42" y="486"/>
                    <a:pt x="176" y="528"/>
                  </a:cubicBezTo>
                  <a:cubicBezTo>
                    <a:pt x="223" y="554"/>
                    <a:pt x="267" y="565"/>
                    <a:pt x="309" y="565"/>
                  </a:cubicBezTo>
                  <a:cubicBezTo>
                    <a:pt x="414" y="565"/>
                    <a:pt x="499" y="492"/>
                    <a:pt x="559" y="404"/>
                  </a:cubicBezTo>
                  <a:cubicBezTo>
                    <a:pt x="600" y="269"/>
                    <a:pt x="559" y="104"/>
                    <a:pt x="383" y="11"/>
                  </a:cubicBezTo>
                  <a:cubicBezTo>
                    <a:pt x="362" y="4"/>
                    <a:pt x="341" y="1"/>
                    <a:pt x="3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5" name="Google Shape;10785;p44"/>
            <p:cNvSpPr/>
            <p:nvPr/>
          </p:nvSpPr>
          <p:spPr>
            <a:xfrm>
              <a:off x="4663475" y="4300950"/>
              <a:ext cx="16050" cy="14125"/>
            </a:xfrm>
            <a:custGeom>
              <a:rect b="b" l="l" r="r" t="t"/>
              <a:pathLst>
                <a:path extrusionOk="0" h="565" w="642">
                  <a:moveTo>
                    <a:pt x="366" y="0"/>
                  </a:moveTo>
                  <a:cubicBezTo>
                    <a:pt x="246" y="0"/>
                    <a:pt x="118" y="82"/>
                    <a:pt x="83" y="186"/>
                  </a:cubicBezTo>
                  <a:cubicBezTo>
                    <a:pt x="0" y="320"/>
                    <a:pt x="83" y="486"/>
                    <a:pt x="218" y="527"/>
                  </a:cubicBezTo>
                  <a:cubicBezTo>
                    <a:pt x="264" y="553"/>
                    <a:pt x="309" y="565"/>
                    <a:pt x="350" y="565"/>
                  </a:cubicBezTo>
                  <a:cubicBezTo>
                    <a:pt x="455" y="565"/>
                    <a:pt x="541" y="492"/>
                    <a:pt x="600" y="403"/>
                  </a:cubicBezTo>
                  <a:cubicBezTo>
                    <a:pt x="641" y="227"/>
                    <a:pt x="600" y="103"/>
                    <a:pt x="435" y="10"/>
                  </a:cubicBezTo>
                  <a:cubicBezTo>
                    <a:pt x="413" y="3"/>
                    <a:pt x="389" y="0"/>
                    <a:pt x="3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6" name="Google Shape;10786;p44"/>
            <p:cNvSpPr/>
            <p:nvPr/>
          </p:nvSpPr>
          <p:spPr>
            <a:xfrm>
              <a:off x="4728100" y="4327375"/>
              <a:ext cx="16050" cy="14275"/>
            </a:xfrm>
            <a:custGeom>
              <a:rect b="b" l="l" r="r" t="t"/>
              <a:pathLst>
                <a:path extrusionOk="0" h="571" w="642">
                  <a:moveTo>
                    <a:pt x="313" y="1"/>
                  </a:moveTo>
                  <a:cubicBezTo>
                    <a:pt x="208" y="1"/>
                    <a:pt x="101" y="74"/>
                    <a:pt x="42" y="163"/>
                  </a:cubicBezTo>
                  <a:cubicBezTo>
                    <a:pt x="0" y="338"/>
                    <a:pt x="83" y="463"/>
                    <a:pt x="217" y="556"/>
                  </a:cubicBezTo>
                  <a:cubicBezTo>
                    <a:pt x="246" y="565"/>
                    <a:pt x="278" y="570"/>
                    <a:pt x="310" y="570"/>
                  </a:cubicBezTo>
                  <a:cubicBezTo>
                    <a:pt x="416" y="570"/>
                    <a:pt x="527" y="515"/>
                    <a:pt x="559" y="380"/>
                  </a:cubicBezTo>
                  <a:cubicBezTo>
                    <a:pt x="641" y="245"/>
                    <a:pt x="559" y="80"/>
                    <a:pt x="434" y="39"/>
                  </a:cubicBezTo>
                  <a:cubicBezTo>
                    <a:pt x="396" y="12"/>
                    <a:pt x="355" y="1"/>
                    <a:pt x="31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7" name="Google Shape;10787;p44"/>
            <p:cNvSpPr/>
            <p:nvPr/>
          </p:nvSpPr>
          <p:spPr>
            <a:xfrm>
              <a:off x="4599900" y="4384150"/>
              <a:ext cx="7500" cy="9850"/>
            </a:xfrm>
            <a:custGeom>
              <a:rect b="b" l="l" r="r" t="t"/>
              <a:pathLst>
                <a:path extrusionOk="0" h="394" w="300">
                  <a:moveTo>
                    <a:pt x="134" y="1"/>
                  </a:moveTo>
                  <a:lnTo>
                    <a:pt x="0" y="259"/>
                  </a:lnTo>
                  <a:lnTo>
                    <a:pt x="259" y="394"/>
                  </a:lnTo>
                  <a:lnTo>
                    <a:pt x="259" y="352"/>
                  </a:lnTo>
                  <a:cubicBezTo>
                    <a:pt x="300" y="301"/>
                    <a:pt x="300" y="301"/>
                    <a:pt x="300" y="259"/>
                  </a:cubicBezTo>
                  <a:cubicBezTo>
                    <a:pt x="300" y="177"/>
                    <a:pt x="259" y="94"/>
                    <a:pt x="176" y="42"/>
                  </a:cubicBezTo>
                  <a:cubicBezTo>
                    <a:pt x="134" y="42"/>
                    <a:pt x="134" y="42"/>
                    <a:pt x="13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8" name="Google Shape;10788;p44"/>
            <p:cNvSpPr/>
            <p:nvPr/>
          </p:nvSpPr>
          <p:spPr>
            <a:xfrm>
              <a:off x="4623675" y="4320575"/>
              <a:ext cx="10625" cy="12950"/>
            </a:xfrm>
            <a:custGeom>
              <a:rect b="b" l="l" r="r" t="t"/>
              <a:pathLst>
                <a:path extrusionOk="0" h="518" w="425">
                  <a:moveTo>
                    <a:pt x="217" y="0"/>
                  </a:moveTo>
                  <a:lnTo>
                    <a:pt x="0" y="517"/>
                  </a:lnTo>
                  <a:lnTo>
                    <a:pt x="166" y="517"/>
                  </a:lnTo>
                  <a:cubicBezTo>
                    <a:pt x="259" y="517"/>
                    <a:pt x="341" y="435"/>
                    <a:pt x="383" y="352"/>
                  </a:cubicBezTo>
                  <a:lnTo>
                    <a:pt x="383" y="311"/>
                  </a:lnTo>
                  <a:cubicBezTo>
                    <a:pt x="424" y="176"/>
                    <a:pt x="341" y="52"/>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9" name="Google Shape;10789;p44"/>
            <p:cNvSpPr/>
            <p:nvPr/>
          </p:nvSpPr>
          <p:spPr>
            <a:xfrm>
              <a:off x="4774350" y="4313075"/>
              <a:ext cx="6500" cy="8825"/>
            </a:xfrm>
            <a:custGeom>
              <a:rect b="b" l="l" r="r" t="t"/>
              <a:pathLst>
                <a:path extrusionOk="0" h="353" w="260">
                  <a:moveTo>
                    <a:pt x="1" y="1"/>
                  </a:moveTo>
                  <a:lnTo>
                    <a:pt x="1" y="42"/>
                  </a:lnTo>
                  <a:lnTo>
                    <a:pt x="1" y="176"/>
                  </a:lnTo>
                  <a:cubicBezTo>
                    <a:pt x="1" y="218"/>
                    <a:pt x="42" y="300"/>
                    <a:pt x="135" y="352"/>
                  </a:cubicBezTo>
                  <a:lnTo>
                    <a:pt x="177" y="352"/>
                  </a:lnTo>
                  <a:lnTo>
                    <a:pt x="259" y="94"/>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0" name="Google Shape;10790;p44"/>
            <p:cNvSpPr/>
            <p:nvPr/>
          </p:nvSpPr>
          <p:spPr>
            <a:xfrm>
              <a:off x="4709750" y="4286200"/>
              <a:ext cx="13975" cy="10250"/>
            </a:xfrm>
            <a:custGeom>
              <a:rect b="b" l="l" r="r" t="t"/>
              <a:pathLst>
                <a:path extrusionOk="0" h="410" w="559">
                  <a:moveTo>
                    <a:pt x="42" y="0"/>
                  </a:moveTo>
                  <a:cubicBezTo>
                    <a:pt x="42" y="42"/>
                    <a:pt x="0" y="83"/>
                    <a:pt x="0" y="135"/>
                  </a:cubicBezTo>
                  <a:cubicBezTo>
                    <a:pt x="0" y="176"/>
                    <a:pt x="42" y="176"/>
                    <a:pt x="42" y="218"/>
                  </a:cubicBezTo>
                  <a:lnTo>
                    <a:pt x="42" y="259"/>
                  </a:lnTo>
                  <a:cubicBezTo>
                    <a:pt x="83" y="300"/>
                    <a:pt x="135" y="342"/>
                    <a:pt x="176" y="393"/>
                  </a:cubicBezTo>
                  <a:cubicBezTo>
                    <a:pt x="209" y="404"/>
                    <a:pt x="242" y="409"/>
                    <a:pt x="274" y="409"/>
                  </a:cubicBezTo>
                  <a:cubicBezTo>
                    <a:pt x="364" y="409"/>
                    <a:pt x="445" y="369"/>
                    <a:pt x="476" y="300"/>
                  </a:cubicBezTo>
                  <a:cubicBezTo>
                    <a:pt x="517" y="300"/>
                    <a:pt x="517" y="259"/>
                    <a:pt x="558" y="218"/>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44"/>
            <p:cNvSpPr/>
            <p:nvPr/>
          </p:nvSpPr>
          <p:spPr>
            <a:xfrm>
              <a:off x="4650550" y="4262425"/>
              <a:ext cx="8550" cy="7775"/>
            </a:xfrm>
            <a:custGeom>
              <a:rect b="b" l="l" r="r" t="t"/>
              <a:pathLst>
                <a:path extrusionOk="0" h="311" w="342">
                  <a:moveTo>
                    <a:pt x="83" y="0"/>
                  </a:moveTo>
                  <a:lnTo>
                    <a:pt x="1" y="259"/>
                  </a:lnTo>
                  <a:cubicBezTo>
                    <a:pt x="1" y="259"/>
                    <a:pt x="42" y="259"/>
                    <a:pt x="42" y="310"/>
                  </a:cubicBezTo>
                  <a:cubicBezTo>
                    <a:pt x="83" y="310"/>
                    <a:pt x="176" y="310"/>
                    <a:pt x="218" y="259"/>
                  </a:cubicBezTo>
                  <a:cubicBezTo>
                    <a:pt x="259" y="217"/>
                    <a:pt x="342" y="176"/>
                    <a:pt x="342" y="135"/>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44"/>
            <p:cNvSpPr/>
            <p:nvPr/>
          </p:nvSpPr>
          <p:spPr>
            <a:xfrm>
              <a:off x="4668900" y="4565300"/>
              <a:ext cx="9600" cy="7325"/>
            </a:xfrm>
            <a:custGeom>
              <a:rect b="b" l="l" r="r" t="t"/>
              <a:pathLst>
                <a:path extrusionOk="0" h="293" w="384">
                  <a:moveTo>
                    <a:pt x="254" y="0"/>
                  </a:moveTo>
                  <a:cubicBezTo>
                    <a:pt x="147" y="0"/>
                    <a:pt x="60" y="71"/>
                    <a:pt x="1" y="168"/>
                  </a:cubicBezTo>
                  <a:lnTo>
                    <a:pt x="259" y="292"/>
                  </a:lnTo>
                  <a:lnTo>
                    <a:pt x="383" y="34"/>
                  </a:lnTo>
                  <a:cubicBezTo>
                    <a:pt x="337" y="11"/>
                    <a:pt x="294" y="0"/>
                    <a:pt x="25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3" name="Google Shape;10793;p44"/>
            <p:cNvSpPr/>
            <p:nvPr/>
          </p:nvSpPr>
          <p:spPr>
            <a:xfrm>
              <a:off x="4605325" y="4539250"/>
              <a:ext cx="12950" cy="9850"/>
            </a:xfrm>
            <a:custGeom>
              <a:rect b="b" l="l" r="r" t="t"/>
              <a:pathLst>
                <a:path extrusionOk="0" h="394" w="518">
                  <a:moveTo>
                    <a:pt x="124" y="0"/>
                  </a:moveTo>
                  <a:lnTo>
                    <a:pt x="83" y="42"/>
                  </a:lnTo>
                  <a:cubicBezTo>
                    <a:pt x="42" y="42"/>
                    <a:pt x="42" y="93"/>
                    <a:pt x="0" y="135"/>
                  </a:cubicBezTo>
                  <a:lnTo>
                    <a:pt x="0" y="176"/>
                  </a:lnTo>
                  <a:lnTo>
                    <a:pt x="517" y="393"/>
                  </a:lnTo>
                  <a:lnTo>
                    <a:pt x="517" y="217"/>
                  </a:lnTo>
                  <a:cubicBezTo>
                    <a:pt x="517" y="135"/>
                    <a:pt x="434" y="42"/>
                    <a:pt x="3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44"/>
            <p:cNvSpPr/>
            <p:nvPr/>
          </p:nvSpPr>
          <p:spPr>
            <a:xfrm>
              <a:off x="4694750" y="4501500"/>
              <a:ext cx="9600" cy="12950"/>
            </a:xfrm>
            <a:custGeom>
              <a:rect b="b" l="l" r="r" t="t"/>
              <a:pathLst>
                <a:path extrusionOk="0" h="518" w="384">
                  <a:moveTo>
                    <a:pt x="259" y="1"/>
                  </a:moveTo>
                  <a:cubicBezTo>
                    <a:pt x="166" y="1"/>
                    <a:pt x="83" y="52"/>
                    <a:pt x="42" y="94"/>
                  </a:cubicBezTo>
                  <a:lnTo>
                    <a:pt x="42" y="177"/>
                  </a:lnTo>
                  <a:cubicBezTo>
                    <a:pt x="0" y="218"/>
                    <a:pt x="0" y="311"/>
                    <a:pt x="42" y="394"/>
                  </a:cubicBezTo>
                  <a:cubicBezTo>
                    <a:pt x="42" y="435"/>
                    <a:pt x="83" y="476"/>
                    <a:pt x="125" y="476"/>
                  </a:cubicBezTo>
                  <a:lnTo>
                    <a:pt x="166" y="518"/>
                  </a:ln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44"/>
            <p:cNvSpPr/>
            <p:nvPr/>
          </p:nvSpPr>
          <p:spPr>
            <a:xfrm>
              <a:off x="4630125" y="4474825"/>
              <a:ext cx="16050" cy="14150"/>
            </a:xfrm>
            <a:custGeom>
              <a:rect b="b" l="l" r="r" t="t"/>
              <a:pathLst>
                <a:path extrusionOk="0" h="566" w="642">
                  <a:moveTo>
                    <a:pt x="295" y="1"/>
                  </a:moveTo>
                  <a:cubicBezTo>
                    <a:pt x="189" y="1"/>
                    <a:pt x="102" y="71"/>
                    <a:pt x="42" y="168"/>
                  </a:cubicBezTo>
                  <a:cubicBezTo>
                    <a:pt x="1" y="292"/>
                    <a:pt x="42" y="468"/>
                    <a:pt x="218" y="551"/>
                  </a:cubicBezTo>
                  <a:cubicBezTo>
                    <a:pt x="242" y="561"/>
                    <a:pt x="268" y="565"/>
                    <a:pt x="294" y="565"/>
                  </a:cubicBezTo>
                  <a:cubicBezTo>
                    <a:pt x="405" y="565"/>
                    <a:pt x="526" y="486"/>
                    <a:pt x="559" y="385"/>
                  </a:cubicBezTo>
                  <a:cubicBezTo>
                    <a:pt x="642" y="251"/>
                    <a:pt x="559" y="86"/>
                    <a:pt x="425" y="34"/>
                  </a:cubicBezTo>
                  <a:cubicBezTo>
                    <a:pt x="379" y="11"/>
                    <a:pt x="336"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6" name="Google Shape;10796;p44"/>
            <p:cNvSpPr/>
            <p:nvPr/>
          </p:nvSpPr>
          <p:spPr>
            <a:xfrm>
              <a:off x="4584900" y="4493650"/>
              <a:ext cx="15025" cy="13700"/>
            </a:xfrm>
            <a:custGeom>
              <a:rect b="b" l="l" r="r" t="t"/>
              <a:pathLst>
                <a:path extrusionOk="0" h="548" w="601">
                  <a:moveTo>
                    <a:pt x="314" y="0"/>
                  </a:moveTo>
                  <a:cubicBezTo>
                    <a:pt x="199" y="0"/>
                    <a:pt x="105" y="56"/>
                    <a:pt x="42" y="191"/>
                  </a:cubicBezTo>
                  <a:cubicBezTo>
                    <a:pt x="0" y="315"/>
                    <a:pt x="42" y="491"/>
                    <a:pt x="218" y="532"/>
                  </a:cubicBezTo>
                  <a:cubicBezTo>
                    <a:pt x="249" y="542"/>
                    <a:pt x="283" y="547"/>
                    <a:pt x="317" y="547"/>
                  </a:cubicBezTo>
                  <a:cubicBezTo>
                    <a:pt x="421" y="547"/>
                    <a:pt x="528" y="501"/>
                    <a:pt x="559" y="408"/>
                  </a:cubicBezTo>
                  <a:cubicBezTo>
                    <a:pt x="600" y="232"/>
                    <a:pt x="559" y="56"/>
                    <a:pt x="424" y="15"/>
                  </a:cubicBezTo>
                  <a:cubicBezTo>
                    <a:pt x="386" y="5"/>
                    <a:pt x="349"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7" name="Google Shape;10797;p44"/>
            <p:cNvSpPr/>
            <p:nvPr/>
          </p:nvSpPr>
          <p:spPr>
            <a:xfrm>
              <a:off x="4648475" y="4520075"/>
              <a:ext cx="16050" cy="14125"/>
            </a:xfrm>
            <a:custGeom>
              <a:rect b="b" l="l" r="r" t="t"/>
              <a:pathLst>
                <a:path extrusionOk="0" h="565" w="642">
                  <a:moveTo>
                    <a:pt x="314" y="0"/>
                  </a:moveTo>
                  <a:cubicBezTo>
                    <a:pt x="214" y="0"/>
                    <a:pt x="113" y="70"/>
                    <a:pt x="84" y="168"/>
                  </a:cubicBezTo>
                  <a:cubicBezTo>
                    <a:pt x="1" y="292"/>
                    <a:pt x="84" y="467"/>
                    <a:pt x="208" y="550"/>
                  </a:cubicBezTo>
                  <a:cubicBezTo>
                    <a:pt x="242" y="560"/>
                    <a:pt x="274" y="565"/>
                    <a:pt x="305" y="565"/>
                  </a:cubicBezTo>
                  <a:cubicBezTo>
                    <a:pt x="433" y="565"/>
                    <a:pt x="534" y="485"/>
                    <a:pt x="600" y="385"/>
                  </a:cubicBezTo>
                  <a:cubicBezTo>
                    <a:pt x="642" y="250"/>
                    <a:pt x="559" y="85"/>
                    <a:pt x="425" y="33"/>
                  </a:cubicBezTo>
                  <a:cubicBezTo>
                    <a:pt x="390" y="10"/>
                    <a:pt x="352"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8" name="Google Shape;10798;p44"/>
            <p:cNvSpPr/>
            <p:nvPr/>
          </p:nvSpPr>
          <p:spPr>
            <a:xfrm>
              <a:off x="4610750" y="4429600"/>
              <a:ext cx="16050" cy="13675"/>
            </a:xfrm>
            <a:custGeom>
              <a:rect b="b" l="l" r="r" t="t"/>
              <a:pathLst>
                <a:path extrusionOk="0" h="547" w="642">
                  <a:moveTo>
                    <a:pt x="313" y="0"/>
                  </a:moveTo>
                  <a:cubicBezTo>
                    <a:pt x="213" y="0"/>
                    <a:pt x="113" y="71"/>
                    <a:pt x="83" y="168"/>
                  </a:cubicBezTo>
                  <a:cubicBezTo>
                    <a:pt x="0" y="292"/>
                    <a:pt x="83" y="468"/>
                    <a:pt x="217" y="509"/>
                  </a:cubicBezTo>
                  <a:cubicBezTo>
                    <a:pt x="264" y="536"/>
                    <a:pt x="309" y="547"/>
                    <a:pt x="350" y="547"/>
                  </a:cubicBezTo>
                  <a:cubicBezTo>
                    <a:pt x="455" y="547"/>
                    <a:pt x="541" y="474"/>
                    <a:pt x="600" y="385"/>
                  </a:cubicBezTo>
                  <a:cubicBezTo>
                    <a:pt x="641" y="251"/>
                    <a:pt x="559" y="85"/>
                    <a:pt x="424" y="34"/>
                  </a:cubicBezTo>
                  <a:cubicBezTo>
                    <a:pt x="390" y="11"/>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44"/>
            <p:cNvSpPr/>
            <p:nvPr/>
          </p:nvSpPr>
          <p:spPr>
            <a:xfrm>
              <a:off x="4675375" y="4455900"/>
              <a:ext cx="16050" cy="13800"/>
            </a:xfrm>
            <a:custGeom>
              <a:rect b="b" l="l" r="r" t="t"/>
              <a:pathLst>
                <a:path extrusionOk="0" h="552" w="642">
                  <a:moveTo>
                    <a:pt x="314" y="1"/>
                  </a:moveTo>
                  <a:cubicBezTo>
                    <a:pt x="199" y="1"/>
                    <a:pt x="105" y="56"/>
                    <a:pt x="41" y="191"/>
                  </a:cubicBezTo>
                  <a:cubicBezTo>
                    <a:pt x="0" y="326"/>
                    <a:pt x="83" y="491"/>
                    <a:pt x="217" y="532"/>
                  </a:cubicBezTo>
                  <a:cubicBezTo>
                    <a:pt x="248" y="545"/>
                    <a:pt x="282" y="552"/>
                    <a:pt x="316" y="552"/>
                  </a:cubicBezTo>
                  <a:cubicBezTo>
                    <a:pt x="420" y="552"/>
                    <a:pt x="527" y="492"/>
                    <a:pt x="558" y="367"/>
                  </a:cubicBezTo>
                  <a:cubicBezTo>
                    <a:pt x="641" y="233"/>
                    <a:pt x="558" y="67"/>
                    <a:pt x="424" y="15"/>
                  </a:cubicBezTo>
                  <a:cubicBezTo>
                    <a:pt x="385"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44"/>
            <p:cNvSpPr/>
            <p:nvPr/>
          </p:nvSpPr>
          <p:spPr>
            <a:xfrm>
              <a:off x="4547150" y="4513400"/>
              <a:ext cx="7525" cy="8800"/>
            </a:xfrm>
            <a:custGeom>
              <a:rect b="b" l="l" r="r" t="t"/>
              <a:pathLst>
                <a:path extrusionOk="0" h="352" w="301">
                  <a:moveTo>
                    <a:pt x="125" y="0"/>
                  </a:moveTo>
                  <a:lnTo>
                    <a:pt x="1" y="259"/>
                  </a:lnTo>
                  <a:lnTo>
                    <a:pt x="259" y="352"/>
                  </a:lnTo>
                  <a:lnTo>
                    <a:pt x="259" y="300"/>
                  </a:lnTo>
                  <a:cubicBezTo>
                    <a:pt x="301" y="176"/>
                    <a:pt x="259" y="93"/>
                    <a:pt x="1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1" name="Google Shape;10801;p44"/>
            <p:cNvSpPr/>
            <p:nvPr/>
          </p:nvSpPr>
          <p:spPr>
            <a:xfrm>
              <a:off x="4570950" y="4448775"/>
              <a:ext cx="10600" cy="13325"/>
            </a:xfrm>
            <a:custGeom>
              <a:rect b="b" l="l" r="r" t="t"/>
              <a:pathLst>
                <a:path extrusionOk="0" h="533" w="424">
                  <a:moveTo>
                    <a:pt x="207" y="1"/>
                  </a:moveTo>
                  <a:lnTo>
                    <a:pt x="0" y="518"/>
                  </a:lnTo>
                  <a:cubicBezTo>
                    <a:pt x="29" y="527"/>
                    <a:pt x="62" y="533"/>
                    <a:pt x="95" y="533"/>
                  </a:cubicBezTo>
                  <a:cubicBezTo>
                    <a:pt x="202" y="533"/>
                    <a:pt x="319" y="479"/>
                    <a:pt x="383" y="352"/>
                  </a:cubicBezTo>
                  <a:cubicBezTo>
                    <a:pt x="424" y="218"/>
                    <a:pt x="341" y="42"/>
                    <a:pt x="2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2" name="Google Shape;10802;p44"/>
            <p:cNvSpPr/>
            <p:nvPr/>
          </p:nvSpPr>
          <p:spPr>
            <a:xfrm>
              <a:off x="4721625" y="4441275"/>
              <a:ext cx="6500" cy="8550"/>
            </a:xfrm>
            <a:custGeom>
              <a:rect b="b" l="l" r="r" t="t"/>
              <a:pathLst>
                <a:path extrusionOk="0" h="342" w="260">
                  <a:moveTo>
                    <a:pt x="1" y="1"/>
                  </a:moveTo>
                  <a:lnTo>
                    <a:pt x="1" y="42"/>
                  </a:lnTo>
                  <a:lnTo>
                    <a:pt x="1" y="135"/>
                  </a:lnTo>
                  <a:cubicBezTo>
                    <a:pt x="1" y="218"/>
                    <a:pt x="42" y="301"/>
                    <a:pt x="177" y="342"/>
                  </a:cubicBezTo>
                  <a:lnTo>
                    <a:pt x="259" y="84"/>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3" name="Google Shape;10803;p44"/>
            <p:cNvSpPr/>
            <p:nvPr/>
          </p:nvSpPr>
          <p:spPr>
            <a:xfrm>
              <a:off x="4657000" y="4414400"/>
              <a:ext cx="14000" cy="10125"/>
            </a:xfrm>
            <a:custGeom>
              <a:rect b="b" l="l" r="r" t="t"/>
              <a:pathLst>
                <a:path extrusionOk="0" h="405" w="560">
                  <a:moveTo>
                    <a:pt x="42" y="1"/>
                  </a:moveTo>
                  <a:cubicBezTo>
                    <a:pt x="1" y="42"/>
                    <a:pt x="1" y="83"/>
                    <a:pt x="1" y="125"/>
                  </a:cubicBezTo>
                  <a:cubicBezTo>
                    <a:pt x="1" y="259"/>
                    <a:pt x="84" y="342"/>
                    <a:pt x="177" y="383"/>
                  </a:cubicBezTo>
                  <a:cubicBezTo>
                    <a:pt x="214" y="399"/>
                    <a:pt x="252" y="405"/>
                    <a:pt x="288" y="405"/>
                  </a:cubicBezTo>
                  <a:cubicBezTo>
                    <a:pt x="373" y="405"/>
                    <a:pt x="448" y="371"/>
                    <a:pt x="477" y="342"/>
                  </a:cubicBezTo>
                  <a:cubicBezTo>
                    <a:pt x="518" y="300"/>
                    <a:pt x="518"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4" name="Google Shape;10804;p44"/>
            <p:cNvSpPr/>
            <p:nvPr/>
          </p:nvSpPr>
          <p:spPr>
            <a:xfrm>
              <a:off x="4597825" y="4390625"/>
              <a:ext cx="8550" cy="7525"/>
            </a:xfrm>
            <a:custGeom>
              <a:rect b="b" l="l" r="r" t="t"/>
              <a:pathLst>
                <a:path extrusionOk="0" h="301" w="342">
                  <a:moveTo>
                    <a:pt x="83" y="0"/>
                  </a:moveTo>
                  <a:lnTo>
                    <a:pt x="0" y="259"/>
                  </a:lnTo>
                  <a:cubicBezTo>
                    <a:pt x="42" y="300"/>
                    <a:pt x="42" y="300"/>
                    <a:pt x="83" y="300"/>
                  </a:cubicBezTo>
                  <a:lnTo>
                    <a:pt x="124" y="300"/>
                  </a:lnTo>
                  <a:cubicBezTo>
                    <a:pt x="217" y="259"/>
                    <a:pt x="300" y="217"/>
                    <a:pt x="300" y="176"/>
                  </a:cubicBezTo>
                  <a:cubicBezTo>
                    <a:pt x="342" y="176"/>
                    <a:pt x="342" y="135"/>
                    <a:pt x="342" y="135"/>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5" name="Google Shape;10805;p44"/>
            <p:cNvSpPr/>
            <p:nvPr/>
          </p:nvSpPr>
          <p:spPr>
            <a:xfrm>
              <a:off x="4616175" y="4693300"/>
              <a:ext cx="9575" cy="7525"/>
            </a:xfrm>
            <a:custGeom>
              <a:rect b="b" l="l" r="r" t="t"/>
              <a:pathLst>
                <a:path extrusionOk="0" h="301" w="383">
                  <a:moveTo>
                    <a:pt x="259" y="0"/>
                  </a:moveTo>
                  <a:cubicBezTo>
                    <a:pt x="207" y="0"/>
                    <a:pt x="166" y="42"/>
                    <a:pt x="166" y="42"/>
                  </a:cubicBezTo>
                  <a:cubicBezTo>
                    <a:pt x="124" y="42"/>
                    <a:pt x="124" y="42"/>
                    <a:pt x="124" y="83"/>
                  </a:cubicBezTo>
                  <a:cubicBezTo>
                    <a:pt x="83" y="83"/>
                    <a:pt x="42" y="135"/>
                    <a:pt x="0" y="176"/>
                  </a:cubicBezTo>
                  <a:lnTo>
                    <a:pt x="259" y="300"/>
                  </a:lnTo>
                  <a:lnTo>
                    <a:pt x="383" y="42"/>
                  </a:lnTo>
                  <a:cubicBezTo>
                    <a:pt x="342" y="42"/>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6" name="Google Shape;10806;p44"/>
            <p:cNvSpPr/>
            <p:nvPr/>
          </p:nvSpPr>
          <p:spPr>
            <a:xfrm>
              <a:off x="4552600" y="4667075"/>
              <a:ext cx="12925" cy="10225"/>
            </a:xfrm>
            <a:custGeom>
              <a:rect b="b" l="l" r="r" t="t"/>
              <a:pathLst>
                <a:path extrusionOk="0" h="409" w="517">
                  <a:moveTo>
                    <a:pt x="249" y="0"/>
                  </a:moveTo>
                  <a:cubicBezTo>
                    <a:pt x="154" y="0"/>
                    <a:pt x="62" y="49"/>
                    <a:pt x="0" y="150"/>
                  </a:cubicBezTo>
                  <a:lnTo>
                    <a:pt x="0" y="191"/>
                  </a:lnTo>
                  <a:lnTo>
                    <a:pt x="517" y="408"/>
                  </a:lnTo>
                  <a:lnTo>
                    <a:pt x="517" y="274"/>
                  </a:lnTo>
                  <a:cubicBezTo>
                    <a:pt x="517" y="191"/>
                    <a:pt x="476" y="57"/>
                    <a:pt x="341" y="15"/>
                  </a:cubicBezTo>
                  <a:cubicBezTo>
                    <a:pt x="311" y="5"/>
                    <a:pt x="279" y="0"/>
                    <a:pt x="2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7" name="Google Shape;10807;p44"/>
            <p:cNvSpPr/>
            <p:nvPr/>
          </p:nvSpPr>
          <p:spPr>
            <a:xfrm>
              <a:off x="4642025" y="4629700"/>
              <a:ext cx="9575" cy="12950"/>
            </a:xfrm>
            <a:custGeom>
              <a:rect b="b" l="l" r="r" t="t"/>
              <a:pathLst>
                <a:path extrusionOk="0" h="518" w="383">
                  <a:moveTo>
                    <a:pt x="300" y="1"/>
                  </a:moveTo>
                  <a:cubicBezTo>
                    <a:pt x="166" y="1"/>
                    <a:pt x="83" y="42"/>
                    <a:pt x="42" y="177"/>
                  </a:cubicBezTo>
                  <a:cubicBezTo>
                    <a:pt x="0" y="259"/>
                    <a:pt x="0" y="352"/>
                    <a:pt x="42" y="435"/>
                  </a:cubicBezTo>
                  <a:cubicBezTo>
                    <a:pt x="83" y="477"/>
                    <a:pt x="124" y="518"/>
                    <a:pt x="166" y="518"/>
                  </a:cubicBez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8" name="Google Shape;10808;p44"/>
            <p:cNvSpPr/>
            <p:nvPr/>
          </p:nvSpPr>
          <p:spPr>
            <a:xfrm>
              <a:off x="4577400" y="4603025"/>
              <a:ext cx="15025" cy="14150"/>
            </a:xfrm>
            <a:custGeom>
              <a:rect b="b" l="l" r="r" t="t"/>
              <a:pathLst>
                <a:path extrusionOk="0" h="566" w="601">
                  <a:moveTo>
                    <a:pt x="295" y="1"/>
                  </a:moveTo>
                  <a:cubicBezTo>
                    <a:pt x="189" y="1"/>
                    <a:pt x="102" y="71"/>
                    <a:pt x="42" y="168"/>
                  </a:cubicBezTo>
                  <a:cubicBezTo>
                    <a:pt x="1" y="334"/>
                    <a:pt x="42" y="468"/>
                    <a:pt x="207" y="551"/>
                  </a:cubicBezTo>
                  <a:cubicBezTo>
                    <a:pt x="239" y="561"/>
                    <a:pt x="273" y="566"/>
                    <a:pt x="307" y="566"/>
                  </a:cubicBezTo>
                  <a:cubicBezTo>
                    <a:pt x="417" y="566"/>
                    <a:pt x="527" y="512"/>
                    <a:pt x="559" y="386"/>
                  </a:cubicBezTo>
                  <a:cubicBezTo>
                    <a:pt x="600" y="251"/>
                    <a:pt x="559" y="75"/>
                    <a:pt x="424" y="34"/>
                  </a:cubicBezTo>
                  <a:cubicBezTo>
                    <a:pt x="379" y="11"/>
                    <a:pt x="335"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9" name="Google Shape;10809;p44"/>
            <p:cNvSpPr/>
            <p:nvPr/>
          </p:nvSpPr>
          <p:spPr>
            <a:xfrm>
              <a:off x="4532175" y="4621950"/>
              <a:ext cx="15000" cy="14050"/>
            </a:xfrm>
            <a:custGeom>
              <a:rect b="b" l="l" r="r" t="t"/>
              <a:pathLst>
                <a:path extrusionOk="0" h="562" w="600">
                  <a:moveTo>
                    <a:pt x="337" y="0"/>
                  </a:moveTo>
                  <a:cubicBezTo>
                    <a:pt x="201" y="0"/>
                    <a:pt x="76" y="76"/>
                    <a:pt x="42" y="187"/>
                  </a:cubicBezTo>
                  <a:cubicBezTo>
                    <a:pt x="0" y="311"/>
                    <a:pt x="42" y="487"/>
                    <a:pt x="207" y="528"/>
                  </a:cubicBezTo>
                  <a:cubicBezTo>
                    <a:pt x="245" y="551"/>
                    <a:pt x="285" y="561"/>
                    <a:pt x="325" y="561"/>
                  </a:cubicBezTo>
                  <a:cubicBezTo>
                    <a:pt x="429" y="561"/>
                    <a:pt x="529" y="493"/>
                    <a:pt x="559" y="404"/>
                  </a:cubicBezTo>
                  <a:cubicBezTo>
                    <a:pt x="600" y="228"/>
                    <a:pt x="559" y="94"/>
                    <a:pt x="424" y="11"/>
                  </a:cubicBezTo>
                  <a:cubicBezTo>
                    <a:pt x="395" y="4"/>
                    <a:pt x="366"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0" name="Google Shape;10810;p44"/>
            <p:cNvSpPr/>
            <p:nvPr/>
          </p:nvSpPr>
          <p:spPr>
            <a:xfrm>
              <a:off x="4595500" y="4648725"/>
              <a:ext cx="16300" cy="13700"/>
            </a:xfrm>
            <a:custGeom>
              <a:rect b="b" l="l" r="r" t="t"/>
              <a:pathLst>
                <a:path extrusionOk="0" h="548" w="652">
                  <a:moveTo>
                    <a:pt x="336" y="0"/>
                  </a:moveTo>
                  <a:cubicBezTo>
                    <a:pt x="232" y="0"/>
                    <a:pt x="125" y="48"/>
                    <a:pt x="93" y="150"/>
                  </a:cubicBezTo>
                  <a:cubicBezTo>
                    <a:pt x="0" y="315"/>
                    <a:pt x="93" y="450"/>
                    <a:pt x="217" y="532"/>
                  </a:cubicBezTo>
                  <a:cubicBezTo>
                    <a:pt x="249" y="542"/>
                    <a:pt x="283" y="547"/>
                    <a:pt x="316" y="547"/>
                  </a:cubicBezTo>
                  <a:cubicBezTo>
                    <a:pt x="426" y="547"/>
                    <a:pt x="539" y="493"/>
                    <a:pt x="610" y="367"/>
                  </a:cubicBezTo>
                  <a:cubicBezTo>
                    <a:pt x="652" y="232"/>
                    <a:pt x="569" y="57"/>
                    <a:pt x="435" y="15"/>
                  </a:cubicBezTo>
                  <a:cubicBezTo>
                    <a:pt x="404" y="5"/>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1" name="Google Shape;10811;p44"/>
            <p:cNvSpPr/>
            <p:nvPr/>
          </p:nvSpPr>
          <p:spPr>
            <a:xfrm>
              <a:off x="4558025" y="4557800"/>
              <a:ext cx="16050" cy="14050"/>
            </a:xfrm>
            <a:custGeom>
              <a:rect b="b" l="l" r="r" t="t"/>
              <a:pathLst>
                <a:path extrusionOk="0" h="562" w="642">
                  <a:moveTo>
                    <a:pt x="313" y="1"/>
                  </a:moveTo>
                  <a:cubicBezTo>
                    <a:pt x="213" y="1"/>
                    <a:pt x="113" y="71"/>
                    <a:pt x="83" y="168"/>
                  </a:cubicBezTo>
                  <a:cubicBezTo>
                    <a:pt x="0" y="334"/>
                    <a:pt x="83" y="468"/>
                    <a:pt x="207" y="551"/>
                  </a:cubicBezTo>
                  <a:cubicBezTo>
                    <a:pt x="231" y="558"/>
                    <a:pt x="256" y="561"/>
                    <a:pt x="281" y="561"/>
                  </a:cubicBezTo>
                  <a:cubicBezTo>
                    <a:pt x="401" y="561"/>
                    <a:pt x="532" y="487"/>
                    <a:pt x="600" y="385"/>
                  </a:cubicBezTo>
                  <a:cubicBezTo>
                    <a:pt x="641" y="251"/>
                    <a:pt x="558" y="75"/>
                    <a:pt x="424" y="34"/>
                  </a:cubicBezTo>
                  <a:cubicBezTo>
                    <a:pt x="390" y="11"/>
                    <a:pt x="352" y="1"/>
                    <a:pt x="31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2" name="Google Shape;10812;p44"/>
            <p:cNvSpPr/>
            <p:nvPr/>
          </p:nvSpPr>
          <p:spPr>
            <a:xfrm>
              <a:off x="4622625" y="4584100"/>
              <a:ext cx="16050" cy="14275"/>
            </a:xfrm>
            <a:custGeom>
              <a:rect b="b" l="l" r="r" t="t"/>
              <a:pathLst>
                <a:path extrusionOk="0" h="571" w="642">
                  <a:moveTo>
                    <a:pt x="314" y="1"/>
                  </a:moveTo>
                  <a:cubicBezTo>
                    <a:pt x="200" y="1"/>
                    <a:pt x="106" y="57"/>
                    <a:pt x="42" y="191"/>
                  </a:cubicBezTo>
                  <a:cubicBezTo>
                    <a:pt x="1" y="315"/>
                    <a:pt x="42" y="491"/>
                    <a:pt x="208" y="533"/>
                  </a:cubicBezTo>
                  <a:cubicBezTo>
                    <a:pt x="246" y="559"/>
                    <a:pt x="287" y="570"/>
                    <a:pt x="328" y="570"/>
                  </a:cubicBezTo>
                  <a:cubicBezTo>
                    <a:pt x="431" y="570"/>
                    <a:pt x="530" y="497"/>
                    <a:pt x="559" y="409"/>
                  </a:cubicBezTo>
                  <a:cubicBezTo>
                    <a:pt x="642" y="233"/>
                    <a:pt x="559" y="109"/>
                    <a:pt x="425" y="16"/>
                  </a:cubicBezTo>
                  <a:cubicBezTo>
                    <a:pt x="386"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3" name="Google Shape;10813;p44"/>
            <p:cNvSpPr/>
            <p:nvPr/>
          </p:nvSpPr>
          <p:spPr>
            <a:xfrm>
              <a:off x="4494425" y="4641600"/>
              <a:ext cx="7525" cy="8550"/>
            </a:xfrm>
            <a:custGeom>
              <a:rect b="b" l="l" r="r" t="t"/>
              <a:pathLst>
                <a:path extrusionOk="0" h="342" w="301">
                  <a:moveTo>
                    <a:pt x="83" y="1"/>
                  </a:moveTo>
                  <a:lnTo>
                    <a:pt x="1" y="259"/>
                  </a:lnTo>
                  <a:lnTo>
                    <a:pt x="259" y="342"/>
                  </a:lnTo>
                  <a:lnTo>
                    <a:pt x="259" y="300"/>
                  </a:lnTo>
                  <a:cubicBezTo>
                    <a:pt x="301" y="176"/>
                    <a:pt x="218" y="42"/>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4" name="Google Shape;10814;p44"/>
            <p:cNvSpPr/>
            <p:nvPr/>
          </p:nvSpPr>
          <p:spPr>
            <a:xfrm>
              <a:off x="4517950" y="4576975"/>
              <a:ext cx="10875" cy="14000"/>
            </a:xfrm>
            <a:custGeom>
              <a:rect b="b" l="l" r="r" t="t"/>
              <a:pathLst>
                <a:path extrusionOk="0" h="560" w="435">
                  <a:moveTo>
                    <a:pt x="218" y="1"/>
                  </a:moveTo>
                  <a:lnTo>
                    <a:pt x="1" y="518"/>
                  </a:lnTo>
                  <a:cubicBezTo>
                    <a:pt x="1" y="518"/>
                    <a:pt x="52" y="518"/>
                    <a:pt x="52" y="559"/>
                  </a:cubicBezTo>
                  <a:cubicBezTo>
                    <a:pt x="176" y="559"/>
                    <a:pt x="311" y="518"/>
                    <a:pt x="352" y="394"/>
                  </a:cubicBezTo>
                  <a:cubicBezTo>
                    <a:pt x="435" y="259"/>
                    <a:pt x="393" y="135"/>
                    <a:pt x="259" y="42"/>
                  </a:cubicBezTo>
                  <a:lnTo>
                    <a:pt x="218"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44"/>
            <p:cNvSpPr/>
            <p:nvPr/>
          </p:nvSpPr>
          <p:spPr>
            <a:xfrm>
              <a:off x="4668900" y="4569475"/>
              <a:ext cx="6500" cy="9600"/>
            </a:xfrm>
            <a:custGeom>
              <a:rect b="b" l="l" r="r" t="t"/>
              <a:pathLst>
                <a:path extrusionOk="0" h="384" w="260">
                  <a:moveTo>
                    <a:pt x="1" y="1"/>
                  </a:moveTo>
                  <a:lnTo>
                    <a:pt x="1" y="84"/>
                  </a:lnTo>
                  <a:lnTo>
                    <a:pt x="1" y="125"/>
                  </a:lnTo>
                  <a:lnTo>
                    <a:pt x="1" y="218"/>
                  </a:lnTo>
                  <a:cubicBezTo>
                    <a:pt x="42" y="259"/>
                    <a:pt x="42" y="301"/>
                    <a:pt x="83" y="301"/>
                  </a:cubicBezTo>
                  <a:cubicBezTo>
                    <a:pt x="83" y="342"/>
                    <a:pt x="125" y="342"/>
                    <a:pt x="166" y="384"/>
                  </a:cubicBezTo>
                  <a:lnTo>
                    <a:pt x="259" y="125"/>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6" name="Google Shape;10816;p44"/>
            <p:cNvSpPr/>
            <p:nvPr/>
          </p:nvSpPr>
          <p:spPr>
            <a:xfrm>
              <a:off x="4604275" y="4543650"/>
              <a:ext cx="14000" cy="9325"/>
            </a:xfrm>
            <a:custGeom>
              <a:rect b="b" l="l" r="r" t="t"/>
              <a:pathLst>
                <a:path extrusionOk="0" h="373" w="560">
                  <a:moveTo>
                    <a:pt x="42" y="0"/>
                  </a:moveTo>
                  <a:cubicBezTo>
                    <a:pt x="1" y="41"/>
                    <a:pt x="1" y="41"/>
                    <a:pt x="1" y="83"/>
                  </a:cubicBezTo>
                  <a:cubicBezTo>
                    <a:pt x="1" y="217"/>
                    <a:pt x="84" y="300"/>
                    <a:pt x="166" y="341"/>
                  </a:cubicBezTo>
                  <a:cubicBezTo>
                    <a:pt x="192" y="362"/>
                    <a:pt x="226" y="372"/>
                    <a:pt x="258" y="372"/>
                  </a:cubicBezTo>
                  <a:cubicBezTo>
                    <a:pt x="290" y="372"/>
                    <a:pt x="321" y="362"/>
                    <a:pt x="342" y="341"/>
                  </a:cubicBezTo>
                  <a:lnTo>
                    <a:pt x="383" y="341"/>
                  </a:lnTo>
                  <a:cubicBezTo>
                    <a:pt x="425" y="341"/>
                    <a:pt x="476" y="300"/>
                    <a:pt x="476" y="300"/>
                  </a:cubicBezTo>
                  <a:cubicBezTo>
                    <a:pt x="518" y="259"/>
                    <a:pt x="518" y="217"/>
                    <a:pt x="559" y="217"/>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7" name="Google Shape;10817;p44"/>
            <p:cNvSpPr/>
            <p:nvPr/>
          </p:nvSpPr>
          <p:spPr>
            <a:xfrm>
              <a:off x="4545100" y="4519850"/>
              <a:ext cx="8550" cy="6500"/>
            </a:xfrm>
            <a:custGeom>
              <a:rect b="b" l="l" r="r" t="t"/>
              <a:pathLst>
                <a:path extrusionOk="0" h="260" w="342">
                  <a:moveTo>
                    <a:pt x="83" y="1"/>
                  </a:moveTo>
                  <a:lnTo>
                    <a:pt x="0" y="259"/>
                  </a:lnTo>
                  <a:lnTo>
                    <a:pt x="207" y="259"/>
                  </a:lnTo>
                  <a:cubicBezTo>
                    <a:pt x="259" y="218"/>
                    <a:pt x="300" y="177"/>
                    <a:pt x="341" y="94"/>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8" name="Google Shape;10818;p44"/>
            <p:cNvSpPr/>
            <p:nvPr/>
          </p:nvSpPr>
          <p:spPr>
            <a:xfrm>
              <a:off x="4566550" y="4822525"/>
              <a:ext cx="6475" cy="2100"/>
            </a:xfrm>
            <a:custGeom>
              <a:rect b="b" l="l" r="r" t="t"/>
              <a:pathLst>
                <a:path extrusionOk="0" h="84" w="259">
                  <a:moveTo>
                    <a:pt x="0" y="1"/>
                  </a:moveTo>
                  <a:cubicBezTo>
                    <a:pt x="83" y="42"/>
                    <a:pt x="124" y="42"/>
                    <a:pt x="217" y="84"/>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9" name="Google Shape;10819;p44"/>
            <p:cNvSpPr/>
            <p:nvPr/>
          </p:nvSpPr>
          <p:spPr>
            <a:xfrm>
              <a:off x="4506325" y="4795650"/>
              <a:ext cx="4150" cy="3125"/>
            </a:xfrm>
            <a:custGeom>
              <a:rect b="b" l="l" r="r" t="t"/>
              <a:pathLst>
                <a:path extrusionOk="0" h="125" w="166">
                  <a:moveTo>
                    <a:pt x="0" y="1"/>
                  </a:moveTo>
                  <a:cubicBezTo>
                    <a:pt x="83" y="42"/>
                    <a:pt x="124" y="83"/>
                    <a:pt x="166" y="125"/>
                  </a:cubicBezTo>
                  <a:cubicBezTo>
                    <a:pt x="166" y="83"/>
                    <a:pt x="124" y="42"/>
                    <a:pt x="83" y="42"/>
                  </a:cubicBezTo>
                  <a:cubicBezTo>
                    <a:pt x="42" y="1"/>
                    <a:pt x="42"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44"/>
            <p:cNvSpPr/>
            <p:nvPr/>
          </p:nvSpPr>
          <p:spPr>
            <a:xfrm>
              <a:off x="4588000" y="4757925"/>
              <a:ext cx="10875" cy="13975"/>
            </a:xfrm>
            <a:custGeom>
              <a:rect b="b" l="l" r="r" t="t"/>
              <a:pathLst>
                <a:path extrusionOk="0" h="559" w="435">
                  <a:moveTo>
                    <a:pt x="259" y="0"/>
                  </a:moveTo>
                  <a:cubicBezTo>
                    <a:pt x="218" y="41"/>
                    <a:pt x="135" y="83"/>
                    <a:pt x="94" y="135"/>
                  </a:cubicBezTo>
                  <a:lnTo>
                    <a:pt x="94" y="176"/>
                  </a:lnTo>
                  <a:cubicBezTo>
                    <a:pt x="0" y="300"/>
                    <a:pt x="94" y="476"/>
                    <a:pt x="218" y="558"/>
                  </a:cubicBezTo>
                  <a:lnTo>
                    <a:pt x="435" y="41"/>
                  </a:lnTo>
                  <a:cubicBezTo>
                    <a:pt x="393" y="0"/>
                    <a:pt x="35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1" name="Google Shape;10821;p44"/>
            <p:cNvSpPr/>
            <p:nvPr/>
          </p:nvSpPr>
          <p:spPr>
            <a:xfrm>
              <a:off x="4524425" y="4731700"/>
              <a:ext cx="15275" cy="13675"/>
            </a:xfrm>
            <a:custGeom>
              <a:rect b="b" l="l" r="r" t="t"/>
              <a:pathLst>
                <a:path extrusionOk="0" h="547" w="611">
                  <a:moveTo>
                    <a:pt x="296" y="0"/>
                  </a:moveTo>
                  <a:cubicBezTo>
                    <a:pt x="188" y="0"/>
                    <a:pt x="83" y="56"/>
                    <a:pt x="52" y="191"/>
                  </a:cubicBezTo>
                  <a:cubicBezTo>
                    <a:pt x="0" y="315"/>
                    <a:pt x="52" y="491"/>
                    <a:pt x="217" y="532"/>
                  </a:cubicBezTo>
                  <a:cubicBezTo>
                    <a:pt x="249" y="542"/>
                    <a:pt x="282" y="547"/>
                    <a:pt x="314" y="547"/>
                  </a:cubicBezTo>
                  <a:cubicBezTo>
                    <a:pt x="423" y="547"/>
                    <a:pt x="529" y="491"/>
                    <a:pt x="569" y="356"/>
                  </a:cubicBezTo>
                  <a:cubicBezTo>
                    <a:pt x="610" y="232"/>
                    <a:pt x="569" y="57"/>
                    <a:pt x="393" y="15"/>
                  </a:cubicBezTo>
                  <a:cubicBezTo>
                    <a:pt x="362" y="6"/>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44"/>
            <p:cNvSpPr/>
            <p:nvPr/>
          </p:nvSpPr>
          <p:spPr>
            <a:xfrm>
              <a:off x="4479175" y="4750625"/>
              <a:ext cx="15275" cy="13575"/>
            </a:xfrm>
            <a:custGeom>
              <a:rect b="b" l="l" r="r" t="t"/>
              <a:pathLst>
                <a:path extrusionOk="0" h="543" w="611">
                  <a:moveTo>
                    <a:pt x="278" y="1"/>
                  </a:moveTo>
                  <a:cubicBezTo>
                    <a:pt x="177" y="1"/>
                    <a:pt x="82" y="71"/>
                    <a:pt x="52" y="168"/>
                  </a:cubicBezTo>
                  <a:cubicBezTo>
                    <a:pt x="1" y="292"/>
                    <a:pt x="52" y="468"/>
                    <a:pt x="218" y="509"/>
                  </a:cubicBezTo>
                  <a:cubicBezTo>
                    <a:pt x="255" y="532"/>
                    <a:pt x="294" y="542"/>
                    <a:pt x="333" y="542"/>
                  </a:cubicBezTo>
                  <a:cubicBezTo>
                    <a:pt x="435" y="542"/>
                    <a:pt x="532" y="472"/>
                    <a:pt x="569" y="375"/>
                  </a:cubicBezTo>
                  <a:cubicBezTo>
                    <a:pt x="611" y="251"/>
                    <a:pt x="569" y="75"/>
                    <a:pt x="394" y="34"/>
                  </a:cubicBezTo>
                  <a:cubicBezTo>
                    <a:pt x="357" y="11"/>
                    <a:pt x="317" y="1"/>
                    <a:pt x="27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44"/>
            <p:cNvSpPr/>
            <p:nvPr/>
          </p:nvSpPr>
          <p:spPr>
            <a:xfrm>
              <a:off x="4542775" y="4776925"/>
              <a:ext cx="16300" cy="13700"/>
            </a:xfrm>
            <a:custGeom>
              <a:rect b="b" l="l" r="r" t="t"/>
              <a:pathLst>
                <a:path extrusionOk="0" h="548" w="652">
                  <a:moveTo>
                    <a:pt x="337" y="1"/>
                  </a:moveTo>
                  <a:cubicBezTo>
                    <a:pt x="230" y="1"/>
                    <a:pt x="125" y="56"/>
                    <a:pt x="93" y="191"/>
                  </a:cubicBezTo>
                  <a:cubicBezTo>
                    <a:pt x="0" y="315"/>
                    <a:pt x="93" y="491"/>
                    <a:pt x="217" y="532"/>
                  </a:cubicBezTo>
                  <a:cubicBezTo>
                    <a:pt x="251" y="543"/>
                    <a:pt x="286" y="548"/>
                    <a:pt x="322" y="548"/>
                  </a:cubicBezTo>
                  <a:cubicBezTo>
                    <a:pt x="430" y="548"/>
                    <a:pt x="540" y="501"/>
                    <a:pt x="610" y="408"/>
                  </a:cubicBezTo>
                  <a:cubicBezTo>
                    <a:pt x="652" y="233"/>
                    <a:pt x="558" y="57"/>
                    <a:pt x="434"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4" name="Google Shape;10824;p44"/>
            <p:cNvSpPr/>
            <p:nvPr/>
          </p:nvSpPr>
          <p:spPr>
            <a:xfrm>
              <a:off x="4505025" y="4686450"/>
              <a:ext cx="16300" cy="13700"/>
            </a:xfrm>
            <a:custGeom>
              <a:rect b="b" l="l" r="r" t="t"/>
              <a:pathLst>
                <a:path extrusionOk="0" h="548" w="652">
                  <a:moveTo>
                    <a:pt x="337" y="1"/>
                  </a:moveTo>
                  <a:cubicBezTo>
                    <a:pt x="232" y="1"/>
                    <a:pt x="125" y="49"/>
                    <a:pt x="94" y="150"/>
                  </a:cubicBezTo>
                  <a:cubicBezTo>
                    <a:pt x="1" y="316"/>
                    <a:pt x="94" y="491"/>
                    <a:pt x="218" y="533"/>
                  </a:cubicBezTo>
                  <a:cubicBezTo>
                    <a:pt x="249" y="542"/>
                    <a:pt x="282" y="548"/>
                    <a:pt x="315" y="548"/>
                  </a:cubicBezTo>
                  <a:cubicBezTo>
                    <a:pt x="423" y="548"/>
                    <a:pt x="530" y="492"/>
                    <a:pt x="569" y="357"/>
                  </a:cubicBezTo>
                  <a:cubicBezTo>
                    <a:pt x="652" y="233"/>
                    <a:pt x="569" y="57"/>
                    <a:pt x="435" y="16"/>
                  </a:cubicBezTo>
                  <a:cubicBezTo>
                    <a:pt x="404" y="6"/>
                    <a:pt x="371"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5" name="Google Shape;10825;p44"/>
            <p:cNvSpPr/>
            <p:nvPr/>
          </p:nvSpPr>
          <p:spPr>
            <a:xfrm>
              <a:off x="4569650" y="4712900"/>
              <a:ext cx="15275" cy="13550"/>
            </a:xfrm>
            <a:custGeom>
              <a:rect b="b" l="l" r="r" t="t"/>
              <a:pathLst>
                <a:path extrusionOk="0" h="542" w="611">
                  <a:moveTo>
                    <a:pt x="301" y="0"/>
                  </a:moveTo>
                  <a:cubicBezTo>
                    <a:pt x="193" y="0"/>
                    <a:pt x="112" y="70"/>
                    <a:pt x="52" y="168"/>
                  </a:cubicBezTo>
                  <a:cubicBezTo>
                    <a:pt x="0" y="292"/>
                    <a:pt x="52" y="467"/>
                    <a:pt x="218" y="509"/>
                  </a:cubicBezTo>
                  <a:cubicBezTo>
                    <a:pt x="255" y="532"/>
                    <a:pt x="295" y="542"/>
                    <a:pt x="334" y="542"/>
                  </a:cubicBezTo>
                  <a:cubicBezTo>
                    <a:pt x="435" y="542"/>
                    <a:pt x="532" y="474"/>
                    <a:pt x="569" y="385"/>
                  </a:cubicBezTo>
                  <a:cubicBezTo>
                    <a:pt x="610" y="250"/>
                    <a:pt x="569" y="74"/>
                    <a:pt x="435" y="33"/>
                  </a:cubicBezTo>
                  <a:cubicBezTo>
                    <a:pt x="386" y="10"/>
                    <a:pt x="341"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6" name="Google Shape;10826;p44"/>
            <p:cNvSpPr/>
            <p:nvPr/>
          </p:nvSpPr>
          <p:spPr>
            <a:xfrm>
              <a:off x="4465225" y="4705175"/>
              <a:ext cx="10875" cy="13775"/>
            </a:xfrm>
            <a:custGeom>
              <a:rect b="b" l="l" r="r" t="t"/>
              <a:pathLst>
                <a:path extrusionOk="0" h="551" w="435">
                  <a:moveTo>
                    <a:pt x="218" y="1"/>
                  </a:moveTo>
                  <a:lnTo>
                    <a:pt x="0" y="518"/>
                  </a:lnTo>
                  <a:cubicBezTo>
                    <a:pt x="38" y="541"/>
                    <a:pt x="77" y="551"/>
                    <a:pt x="116" y="551"/>
                  </a:cubicBezTo>
                  <a:cubicBezTo>
                    <a:pt x="218" y="551"/>
                    <a:pt x="315" y="481"/>
                    <a:pt x="352" y="383"/>
                  </a:cubicBezTo>
                  <a:cubicBezTo>
                    <a:pt x="435" y="259"/>
                    <a:pt x="352" y="84"/>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44"/>
            <p:cNvSpPr/>
            <p:nvPr/>
          </p:nvSpPr>
          <p:spPr>
            <a:xfrm>
              <a:off x="4614875" y="4697700"/>
              <a:ext cx="7775" cy="9575"/>
            </a:xfrm>
            <a:custGeom>
              <a:rect b="b" l="l" r="r" t="t"/>
              <a:pathLst>
                <a:path extrusionOk="0" h="383" w="311">
                  <a:moveTo>
                    <a:pt x="52" y="0"/>
                  </a:moveTo>
                  <a:lnTo>
                    <a:pt x="52" y="83"/>
                  </a:lnTo>
                  <a:cubicBezTo>
                    <a:pt x="1" y="166"/>
                    <a:pt x="52" y="300"/>
                    <a:pt x="176" y="341"/>
                  </a:cubicBezTo>
                  <a:cubicBezTo>
                    <a:pt x="176" y="383"/>
                    <a:pt x="176" y="383"/>
                    <a:pt x="218" y="383"/>
                  </a:cubicBezTo>
                  <a:lnTo>
                    <a:pt x="311" y="124"/>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44"/>
            <p:cNvSpPr/>
            <p:nvPr/>
          </p:nvSpPr>
          <p:spPr>
            <a:xfrm>
              <a:off x="4551550" y="4671850"/>
              <a:ext cx="13975" cy="9575"/>
            </a:xfrm>
            <a:custGeom>
              <a:rect b="b" l="l" r="r" t="t"/>
              <a:pathLst>
                <a:path extrusionOk="0" h="383" w="559">
                  <a:moveTo>
                    <a:pt x="42" y="0"/>
                  </a:moveTo>
                  <a:cubicBezTo>
                    <a:pt x="1" y="0"/>
                    <a:pt x="1" y="42"/>
                    <a:pt x="1" y="42"/>
                  </a:cubicBezTo>
                  <a:cubicBezTo>
                    <a:pt x="1" y="83"/>
                    <a:pt x="1" y="166"/>
                    <a:pt x="42" y="217"/>
                  </a:cubicBezTo>
                  <a:lnTo>
                    <a:pt x="42" y="259"/>
                  </a:lnTo>
                  <a:lnTo>
                    <a:pt x="125" y="341"/>
                  </a:lnTo>
                  <a:lnTo>
                    <a:pt x="166" y="341"/>
                  </a:lnTo>
                  <a:cubicBezTo>
                    <a:pt x="207" y="383"/>
                    <a:pt x="301" y="383"/>
                    <a:pt x="342" y="383"/>
                  </a:cubicBezTo>
                  <a:lnTo>
                    <a:pt x="383" y="341"/>
                  </a:lnTo>
                  <a:cubicBezTo>
                    <a:pt x="425" y="341"/>
                    <a:pt x="466" y="341"/>
                    <a:pt x="466" y="300"/>
                  </a:cubicBezTo>
                  <a:cubicBezTo>
                    <a:pt x="518" y="259"/>
                    <a:pt x="518" y="259"/>
                    <a:pt x="559" y="217"/>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9" name="Google Shape;10829;p44"/>
            <p:cNvSpPr/>
            <p:nvPr/>
          </p:nvSpPr>
          <p:spPr>
            <a:xfrm>
              <a:off x="4492100" y="4648075"/>
              <a:ext cx="8825" cy="6750"/>
            </a:xfrm>
            <a:custGeom>
              <a:rect b="b" l="l" r="r" t="t"/>
              <a:pathLst>
                <a:path extrusionOk="0" h="270" w="353">
                  <a:moveTo>
                    <a:pt x="94" y="0"/>
                  </a:moveTo>
                  <a:lnTo>
                    <a:pt x="1" y="258"/>
                  </a:lnTo>
                  <a:lnTo>
                    <a:pt x="52" y="258"/>
                  </a:lnTo>
                  <a:cubicBezTo>
                    <a:pt x="74" y="266"/>
                    <a:pt x="96" y="269"/>
                    <a:pt x="118" y="269"/>
                  </a:cubicBezTo>
                  <a:cubicBezTo>
                    <a:pt x="221" y="269"/>
                    <a:pt x="318" y="194"/>
                    <a:pt x="352" y="83"/>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44"/>
            <p:cNvSpPr/>
            <p:nvPr/>
          </p:nvSpPr>
          <p:spPr>
            <a:xfrm>
              <a:off x="4805625" y="3870575"/>
              <a:ext cx="8575" cy="7525"/>
            </a:xfrm>
            <a:custGeom>
              <a:rect b="b" l="l" r="r" t="t"/>
              <a:pathLst>
                <a:path extrusionOk="0" h="301" w="343">
                  <a:moveTo>
                    <a:pt x="177" y="0"/>
                  </a:moveTo>
                  <a:cubicBezTo>
                    <a:pt x="125" y="0"/>
                    <a:pt x="125" y="42"/>
                    <a:pt x="84" y="42"/>
                  </a:cubicBezTo>
                  <a:lnTo>
                    <a:pt x="42" y="83"/>
                  </a:lnTo>
                  <a:cubicBezTo>
                    <a:pt x="1" y="124"/>
                    <a:pt x="1" y="124"/>
                    <a:pt x="1" y="166"/>
                  </a:cubicBezTo>
                  <a:lnTo>
                    <a:pt x="218" y="300"/>
                  </a:lnTo>
                  <a:lnTo>
                    <a:pt x="342" y="42"/>
                  </a:lnTo>
                  <a:cubicBezTo>
                    <a:pt x="301" y="0"/>
                    <a:pt x="218" y="0"/>
                    <a:pt x="1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1" name="Google Shape;10831;p44"/>
            <p:cNvSpPr/>
            <p:nvPr/>
          </p:nvSpPr>
          <p:spPr>
            <a:xfrm>
              <a:off x="4741025" y="3844325"/>
              <a:ext cx="13975" cy="8950"/>
            </a:xfrm>
            <a:custGeom>
              <a:rect b="b" l="l" r="r" t="t"/>
              <a:pathLst>
                <a:path extrusionOk="0" h="358" w="559">
                  <a:moveTo>
                    <a:pt x="241" y="0"/>
                  </a:moveTo>
                  <a:cubicBezTo>
                    <a:pt x="152" y="0"/>
                    <a:pt x="72" y="39"/>
                    <a:pt x="42" y="99"/>
                  </a:cubicBezTo>
                  <a:cubicBezTo>
                    <a:pt x="0" y="140"/>
                    <a:pt x="0" y="140"/>
                    <a:pt x="0" y="182"/>
                  </a:cubicBezTo>
                  <a:lnTo>
                    <a:pt x="517" y="358"/>
                  </a:lnTo>
                  <a:cubicBezTo>
                    <a:pt x="558" y="233"/>
                    <a:pt x="517" y="58"/>
                    <a:pt x="341" y="16"/>
                  </a:cubicBezTo>
                  <a:cubicBezTo>
                    <a:pt x="308" y="5"/>
                    <a:pt x="274" y="0"/>
                    <a:pt x="2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2" name="Google Shape;10832;p44"/>
            <p:cNvSpPr/>
            <p:nvPr/>
          </p:nvSpPr>
          <p:spPr>
            <a:xfrm>
              <a:off x="4830450" y="3809050"/>
              <a:ext cx="8550" cy="10875"/>
            </a:xfrm>
            <a:custGeom>
              <a:rect b="b" l="l" r="r" t="t"/>
              <a:pathLst>
                <a:path extrusionOk="0" h="435" w="342">
                  <a:moveTo>
                    <a:pt x="83" y="1"/>
                  </a:moveTo>
                  <a:lnTo>
                    <a:pt x="42" y="42"/>
                  </a:lnTo>
                  <a:cubicBezTo>
                    <a:pt x="0" y="135"/>
                    <a:pt x="0" y="218"/>
                    <a:pt x="42" y="259"/>
                  </a:cubicBezTo>
                  <a:cubicBezTo>
                    <a:pt x="83" y="352"/>
                    <a:pt x="83" y="393"/>
                    <a:pt x="125" y="393"/>
                  </a:cubicBezTo>
                  <a:cubicBezTo>
                    <a:pt x="166" y="393"/>
                    <a:pt x="166" y="435"/>
                    <a:pt x="218" y="435"/>
                  </a:cubicBezTo>
                  <a:lnTo>
                    <a:pt x="342" y="42"/>
                  </a:lnTo>
                  <a:cubicBezTo>
                    <a:pt x="259" y="1"/>
                    <a:pt x="166" y="1"/>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3" name="Google Shape;10833;p44"/>
            <p:cNvSpPr/>
            <p:nvPr/>
          </p:nvSpPr>
          <p:spPr>
            <a:xfrm>
              <a:off x="4720600" y="3802600"/>
              <a:ext cx="15025" cy="10200"/>
            </a:xfrm>
            <a:custGeom>
              <a:rect b="b" l="l" r="r" t="t"/>
              <a:pathLst>
                <a:path extrusionOk="0" h="408" w="601">
                  <a:moveTo>
                    <a:pt x="559" y="0"/>
                  </a:moveTo>
                  <a:cubicBezTo>
                    <a:pt x="383" y="0"/>
                    <a:pt x="218" y="0"/>
                    <a:pt x="42" y="41"/>
                  </a:cubicBezTo>
                  <a:cubicBezTo>
                    <a:pt x="0" y="176"/>
                    <a:pt x="83" y="352"/>
                    <a:pt x="218" y="393"/>
                  </a:cubicBezTo>
                  <a:cubicBezTo>
                    <a:pt x="246" y="403"/>
                    <a:pt x="278" y="408"/>
                    <a:pt x="310" y="408"/>
                  </a:cubicBezTo>
                  <a:cubicBezTo>
                    <a:pt x="416" y="408"/>
                    <a:pt x="527" y="352"/>
                    <a:pt x="559" y="217"/>
                  </a:cubicBezTo>
                  <a:cubicBezTo>
                    <a:pt x="600" y="176"/>
                    <a:pt x="600" y="93"/>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44"/>
            <p:cNvSpPr/>
            <p:nvPr/>
          </p:nvSpPr>
          <p:spPr>
            <a:xfrm>
              <a:off x="4785225" y="3825075"/>
              <a:ext cx="15000" cy="14025"/>
            </a:xfrm>
            <a:custGeom>
              <a:rect b="b" l="l" r="r" t="t"/>
              <a:pathLst>
                <a:path extrusionOk="0" h="561" w="600">
                  <a:moveTo>
                    <a:pt x="313" y="0"/>
                  </a:moveTo>
                  <a:cubicBezTo>
                    <a:pt x="201" y="0"/>
                    <a:pt x="76" y="74"/>
                    <a:pt x="42" y="176"/>
                  </a:cubicBezTo>
                  <a:cubicBezTo>
                    <a:pt x="0" y="311"/>
                    <a:pt x="42" y="487"/>
                    <a:pt x="217" y="528"/>
                  </a:cubicBezTo>
                  <a:cubicBezTo>
                    <a:pt x="252" y="551"/>
                    <a:pt x="290" y="561"/>
                    <a:pt x="328" y="561"/>
                  </a:cubicBezTo>
                  <a:cubicBezTo>
                    <a:pt x="428" y="561"/>
                    <a:pt x="529" y="491"/>
                    <a:pt x="558" y="393"/>
                  </a:cubicBezTo>
                  <a:cubicBezTo>
                    <a:pt x="600" y="269"/>
                    <a:pt x="558" y="94"/>
                    <a:pt x="383" y="11"/>
                  </a:cubicBezTo>
                  <a:cubicBezTo>
                    <a:pt x="361" y="4"/>
                    <a:pt x="337"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5" name="Google Shape;10835;p44"/>
            <p:cNvSpPr/>
            <p:nvPr/>
          </p:nvSpPr>
          <p:spPr>
            <a:xfrm>
              <a:off x="4682850" y="3817850"/>
              <a:ext cx="7525" cy="9575"/>
            </a:xfrm>
            <a:custGeom>
              <a:rect b="b" l="l" r="r" t="t"/>
              <a:pathLst>
                <a:path extrusionOk="0" h="383" w="301">
                  <a:moveTo>
                    <a:pt x="125" y="0"/>
                  </a:moveTo>
                  <a:lnTo>
                    <a:pt x="1" y="259"/>
                  </a:lnTo>
                  <a:lnTo>
                    <a:pt x="259" y="383"/>
                  </a:lnTo>
                  <a:cubicBezTo>
                    <a:pt x="259" y="341"/>
                    <a:pt x="301" y="341"/>
                    <a:pt x="301" y="341"/>
                  </a:cubicBezTo>
                  <a:cubicBezTo>
                    <a:pt x="301" y="207"/>
                    <a:pt x="259" y="124"/>
                    <a:pt x="177" y="41"/>
                  </a:cubicBezTo>
                  <a:cubicBezTo>
                    <a:pt x="177" y="41"/>
                    <a:pt x="125" y="41"/>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44"/>
            <p:cNvSpPr/>
            <p:nvPr/>
          </p:nvSpPr>
          <p:spPr>
            <a:xfrm>
              <a:off x="4751875" y="3998775"/>
              <a:ext cx="9575" cy="7525"/>
            </a:xfrm>
            <a:custGeom>
              <a:rect b="b" l="l" r="r" t="t"/>
              <a:pathLst>
                <a:path extrusionOk="0" h="301" w="383">
                  <a:moveTo>
                    <a:pt x="259" y="0"/>
                  </a:moveTo>
                  <a:cubicBezTo>
                    <a:pt x="166" y="0"/>
                    <a:pt x="83" y="42"/>
                    <a:pt x="42" y="124"/>
                  </a:cubicBezTo>
                  <a:cubicBezTo>
                    <a:pt x="42" y="124"/>
                    <a:pt x="42" y="166"/>
                    <a:pt x="0" y="166"/>
                  </a:cubicBezTo>
                  <a:lnTo>
                    <a:pt x="259" y="300"/>
                  </a:lnTo>
                  <a:lnTo>
                    <a:pt x="383" y="42"/>
                  </a:lnTo>
                  <a:cubicBezTo>
                    <a:pt x="342"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44"/>
            <p:cNvSpPr/>
            <p:nvPr/>
          </p:nvSpPr>
          <p:spPr>
            <a:xfrm>
              <a:off x="4688300" y="3972450"/>
              <a:ext cx="12925" cy="10075"/>
            </a:xfrm>
            <a:custGeom>
              <a:rect b="b" l="l" r="r" t="t"/>
              <a:pathLst>
                <a:path extrusionOk="0" h="403" w="517">
                  <a:moveTo>
                    <a:pt x="243" y="0"/>
                  </a:moveTo>
                  <a:cubicBezTo>
                    <a:pt x="139" y="0"/>
                    <a:pt x="31" y="60"/>
                    <a:pt x="0" y="185"/>
                  </a:cubicBezTo>
                  <a:lnTo>
                    <a:pt x="517" y="402"/>
                  </a:lnTo>
                  <a:lnTo>
                    <a:pt x="517" y="278"/>
                  </a:lnTo>
                  <a:cubicBezTo>
                    <a:pt x="517" y="185"/>
                    <a:pt x="476" y="61"/>
                    <a:pt x="341" y="20"/>
                  </a:cubicBezTo>
                  <a:cubicBezTo>
                    <a:pt x="311" y="7"/>
                    <a:pt x="277" y="0"/>
                    <a:pt x="24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44"/>
            <p:cNvSpPr/>
            <p:nvPr/>
          </p:nvSpPr>
          <p:spPr>
            <a:xfrm>
              <a:off x="4777725" y="3935200"/>
              <a:ext cx="9575" cy="12925"/>
            </a:xfrm>
            <a:custGeom>
              <a:rect b="b" l="l" r="r" t="t"/>
              <a:pathLst>
                <a:path extrusionOk="0" h="517" w="383">
                  <a:moveTo>
                    <a:pt x="300" y="0"/>
                  </a:moveTo>
                  <a:cubicBezTo>
                    <a:pt x="166" y="0"/>
                    <a:pt x="83" y="41"/>
                    <a:pt x="42" y="165"/>
                  </a:cubicBezTo>
                  <a:cubicBezTo>
                    <a:pt x="0" y="258"/>
                    <a:pt x="0" y="341"/>
                    <a:pt x="83" y="424"/>
                  </a:cubicBezTo>
                  <a:cubicBezTo>
                    <a:pt x="83" y="476"/>
                    <a:pt x="124" y="517"/>
                    <a:pt x="166" y="517"/>
                  </a:cubicBezTo>
                  <a:lnTo>
                    <a:pt x="3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9" name="Google Shape;10839;p44"/>
            <p:cNvSpPr/>
            <p:nvPr/>
          </p:nvSpPr>
          <p:spPr>
            <a:xfrm>
              <a:off x="4713100" y="3908400"/>
              <a:ext cx="16050" cy="14150"/>
            </a:xfrm>
            <a:custGeom>
              <a:rect b="b" l="l" r="r" t="t"/>
              <a:pathLst>
                <a:path extrusionOk="0" h="566" w="642">
                  <a:moveTo>
                    <a:pt x="292" y="0"/>
                  </a:moveTo>
                  <a:cubicBezTo>
                    <a:pt x="187" y="0"/>
                    <a:pt x="101" y="73"/>
                    <a:pt x="42" y="162"/>
                  </a:cubicBezTo>
                  <a:cubicBezTo>
                    <a:pt x="1" y="297"/>
                    <a:pt x="83" y="462"/>
                    <a:pt x="207" y="555"/>
                  </a:cubicBezTo>
                  <a:cubicBezTo>
                    <a:pt x="231" y="562"/>
                    <a:pt x="256" y="566"/>
                    <a:pt x="281" y="566"/>
                  </a:cubicBezTo>
                  <a:cubicBezTo>
                    <a:pt x="399" y="566"/>
                    <a:pt x="525" y="490"/>
                    <a:pt x="559" y="379"/>
                  </a:cubicBezTo>
                  <a:cubicBezTo>
                    <a:pt x="642" y="255"/>
                    <a:pt x="559" y="79"/>
                    <a:pt x="424" y="38"/>
                  </a:cubicBezTo>
                  <a:cubicBezTo>
                    <a:pt x="378" y="12"/>
                    <a:pt x="333"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0" name="Google Shape;10840;p44"/>
            <p:cNvSpPr/>
            <p:nvPr/>
          </p:nvSpPr>
          <p:spPr>
            <a:xfrm>
              <a:off x="4667875" y="3927200"/>
              <a:ext cx="16050" cy="13825"/>
            </a:xfrm>
            <a:custGeom>
              <a:rect b="b" l="l" r="r" t="t"/>
              <a:pathLst>
                <a:path extrusionOk="0" h="553" w="642">
                  <a:moveTo>
                    <a:pt x="308" y="1"/>
                  </a:moveTo>
                  <a:cubicBezTo>
                    <a:pt x="195" y="1"/>
                    <a:pt x="104" y="61"/>
                    <a:pt x="42" y="186"/>
                  </a:cubicBezTo>
                  <a:cubicBezTo>
                    <a:pt x="0" y="320"/>
                    <a:pt x="83" y="485"/>
                    <a:pt x="207" y="537"/>
                  </a:cubicBezTo>
                  <a:cubicBezTo>
                    <a:pt x="240" y="547"/>
                    <a:pt x="276" y="552"/>
                    <a:pt x="311" y="552"/>
                  </a:cubicBezTo>
                  <a:cubicBezTo>
                    <a:pt x="420" y="552"/>
                    <a:pt x="527" y="504"/>
                    <a:pt x="559" y="403"/>
                  </a:cubicBezTo>
                  <a:cubicBezTo>
                    <a:pt x="641" y="227"/>
                    <a:pt x="559" y="103"/>
                    <a:pt x="424" y="20"/>
                  </a:cubicBezTo>
                  <a:cubicBezTo>
                    <a:pt x="383" y="7"/>
                    <a:pt x="344"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1" name="Google Shape;10841;p44"/>
            <p:cNvSpPr/>
            <p:nvPr/>
          </p:nvSpPr>
          <p:spPr>
            <a:xfrm>
              <a:off x="4732475" y="3953625"/>
              <a:ext cx="15025" cy="14175"/>
            </a:xfrm>
            <a:custGeom>
              <a:rect b="b" l="l" r="r" t="t"/>
              <a:pathLst>
                <a:path extrusionOk="0" h="567" w="601">
                  <a:moveTo>
                    <a:pt x="270" y="1"/>
                  </a:moveTo>
                  <a:cubicBezTo>
                    <a:pt x="171" y="1"/>
                    <a:pt x="72" y="74"/>
                    <a:pt x="42" y="163"/>
                  </a:cubicBezTo>
                  <a:cubicBezTo>
                    <a:pt x="1" y="297"/>
                    <a:pt x="42" y="462"/>
                    <a:pt x="166" y="555"/>
                  </a:cubicBezTo>
                  <a:cubicBezTo>
                    <a:pt x="197" y="563"/>
                    <a:pt x="227" y="566"/>
                    <a:pt x="254" y="566"/>
                  </a:cubicBezTo>
                  <a:cubicBezTo>
                    <a:pt x="385" y="566"/>
                    <a:pt x="483" y="490"/>
                    <a:pt x="559" y="380"/>
                  </a:cubicBezTo>
                  <a:cubicBezTo>
                    <a:pt x="601" y="256"/>
                    <a:pt x="559" y="80"/>
                    <a:pt x="384" y="38"/>
                  </a:cubicBezTo>
                  <a:cubicBezTo>
                    <a:pt x="348" y="12"/>
                    <a:pt x="309" y="1"/>
                    <a:pt x="2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2" name="Google Shape;10842;p44"/>
            <p:cNvSpPr/>
            <p:nvPr/>
          </p:nvSpPr>
          <p:spPr>
            <a:xfrm>
              <a:off x="4693725" y="3863150"/>
              <a:ext cx="16050" cy="13700"/>
            </a:xfrm>
            <a:custGeom>
              <a:rect b="b" l="l" r="r" t="t"/>
              <a:pathLst>
                <a:path extrusionOk="0" h="548" w="642">
                  <a:moveTo>
                    <a:pt x="310" y="1"/>
                  </a:moveTo>
                  <a:cubicBezTo>
                    <a:pt x="211" y="1"/>
                    <a:pt x="112" y="74"/>
                    <a:pt x="83" y="163"/>
                  </a:cubicBezTo>
                  <a:cubicBezTo>
                    <a:pt x="0" y="297"/>
                    <a:pt x="83" y="463"/>
                    <a:pt x="207" y="514"/>
                  </a:cubicBezTo>
                  <a:cubicBezTo>
                    <a:pt x="255" y="537"/>
                    <a:pt x="301" y="547"/>
                    <a:pt x="343" y="547"/>
                  </a:cubicBezTo>
                  <a:cubicBezTo>
                    <a:pt x="453" y="547"/>
                    <a:pt x="540" y="477"/>
                    <a:pt x="600" y="380"/>
                  </a:cubicBezTo>
                  <a:cubicBezTo>
                    <a:pt x="641" y="256"/>
                    <a:pt x="600" y="80"/>
                    <a:pt x="424" y="39"/>
                  </a:cubicBezTo>
                  <a:cubicBezTo>
                    <a:pt x="389" y="12"/>
                    <a:pt x="350"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44"/>
            <p:cNvSpPr/>
            <p:nvPr/>
          </p:nvSpPr>
          <p:spPr>
            <a:xfrm>
              <a:off x="4758325" y="3889575"/>
              <a:ext cx="16050" cy="13700"/>
            </a:xfrm>
            <a:custGeom>
              <a:rect b="b" l="l" r="r" t="t"/>
              <a:pathLst>
                <a:path extrusionOk="0" h="548" w="642">
                  <a:moveTo>
                    <a:pt x="330" y="1"/>
                  </a:moveTo>
                  <a:cubicBezTo>
                    <a:pt x="223" y="1"/>
                    <a:pt x="105" y="55"/>
                    <a:pt x="42" y="181"/>
                  </a:cubicBezTo>
                  <a:cubicBezTo>
                    <a:pt x="1" y="316"/>
                    <a:pt x="84" y="491"/>
                    <a:pt x="208" y="533"/>
                  </a:cubicBezTo>
                  <a:cubicBezTo>
                    <a:pt x="241" y="543"/>
                    <a:pt x="276" y="548"/>
                    <a:pt x="312" y="548"/>
                  </a:cubicBezTo>
                  <a:cubicBezTo>
                    <a:pt x="420" y="548"/>
                    <a:pt x="528" y="500"/>
                    <a:pt x="559" y="398"/>
                  </a:cubicBezTo>
                  <a:cubicBezTo>
                    <a:pt x="642" y="233"/>
                    <a:pt x="559" y="57"/>
                    <a:pt x="425" y="16"/>
                  </a:cubicBezTo>
                  <a:cubicBezTo>
                    <a:pt x="396" y="6"/>
                    <a:pt x="363"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44"/>
            <p:cNvSpPr/>
            <p:nvPr/>
          </p:nvSpPr>
          <p:spPr>
            <a:xfrm>
              <a:off x="4630125" y="3947075"/>
              <a:ext cx="7525" cy="8550"/>
            </a:xfrm>
            <a:custGeom>
              <a:rect b="b" l="l" r="r" t="t"/>
              <a:pathLst>
                <a:path extrusionOk="0" h="342" w="301">
                  <a:moveTo>
                    <a:pt x="125" y="1"/>
                  </a:moveTo>
                  <a:lnTo>
                    <a:pt x="1" y="259"/>
                  </a:lnTo>
                  <a:lnTo>
                    <a:pt x="259" y="342"/>
                  </a:lnTo>
                  <a:cubicBezTo>
                    <a:pt x="259" y="342"/>
                    <a:pt x="259" y="300"/>
                    <a:pt x="301" y="300"/>
                  </a:cubicBezTo>
                  <a:cubicBezTo>
                    <a:pt x="301" y="166"/>
                    <a:pt x="259"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44"/>
            <p:cNvSpPr/>
            <p:nvPr/>
          </p:nvSpPr>
          <p:spPr>
            <a:xfrm>
              <a:off x="4653650" y="3882450"/>
              <a:ext cx="10875" cy="13325"/>
            </a:xfrm>
            <a:custGeom>
              <a:rect b="b" l="l" r="r" t="t"/>
              <a:pathLst>
                <a:path extrusionOk="0" h="533" w="435">
                  <a:moveTo>
                    <a:pt x="218" y="1"/>
                  </a:moveTo>
                  <a:lnTo>
                    <a:pt x="1" y="518"/>
                  </a:lnTo>
                  <a:cubicBezTo>
                    <a:pt x="42" y="527"/>
                    <a:pt x="80" y="533"/>
                    <a:pt x="117" y="533"/>
                  </a:cubicBezTo>
                  <a:cubicBezTo>
                    <a:pt x="236" y="533"/>
                    <a:pt x="330" y="477"/>
                    <a:pt x="393" y="342"/>
                  </a:cubicBezTo>
                  <a:cubicBezTo>
                    <a:pt x="435" y="259"/>
                    <a:pt x="393" y="84"/>
                    <a:pt x="259" y="42"/>
                  </a:cubicBezTo>
                  <a:cubicBezTo>
                    <a:pt x="259" y="1"/>
                    <a:pt x="259" y="1"/>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44"/>
            <p:cNvSpPr/>
            <p:nvPr/>
          </p:nvSpPr>
          <p:spPr>
            <a:xfrm>
              <a:off x="4804600" y="3874700"/>
              <a:ext cx="6500" cy="8825"/>
            </a:xfrm>
            <a:custGeom>
              <a:rect b="b" l="l" r="r" t="t"/>
              <a:pathLst>
                <a:path extrusionOk="0" h="353" w="260">
                  <a:moveTo>
                    <a:pt x="42" y="1"/>
                  </a:moveTo>
                  <a:cubicBezTo>
                    <a:pt x="1" y="1"/>
                    <a:pt x="1" y="52"/>
                    <a:pt x="1" y="52"/>
                  </a:cubicBezTo>
                  <a:lnTo>
                    <a:pt x="1" y="135"/>
                  </a:lnTo>
                  <a:cubicBezTo>
                    <a:pt x="1" y="135"/>
                    <a:pt x="1" y="176"/>
                    <a:pt x="42" y="218"/>
                  </a:cubicBezTo>
                  <a:cubicBezTo>
                    <a:pt x="42" y="311"/>
                    <a:pt x="83" y="352"/>
                    <a:pt x="166" y="352"/>
                  </a:cubicBezTo>
                  <a:lnTo>
                    <a:pt x="259" y="13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7" name="Google Shape;10847;p44"/>
            <p:cNvSpPr/>
            <p:nvPr/>
          </p:nvSpPr>
          <p:spPr>
            <a:xfrm>
              <a:off x="4739975" y="3848850"/>
              <a:ext cx="14000" cy="9275"/>
            </a:xfrm>
            <a:custGeom>
              <a:rect b="b" l="l" r="r" t="t"/>
              <a:pathLst>
                <a:path extrusionOk="0" h="371" w="560">
                  <a:moveTo>
                    <a:pt x="42" y="1"/>
                  </a:moveTo>
                  <a:cubicBezTo>
                    <a:pt x="1" y="52"/>
                    <a:pt x="1" y="94"/>
                    <a:pt x="42" y="135"/>
                  </a:cubicBezTo>
                  <a:cubicBezTo>
                    <a:pt x="42" y="218"/>
                    <a:pt x="84" y="311"/>
                    <a:pt x="166" y="352"/>
                  </a:cubicBezTo>
                  <a:cubicBezTo>
                    <a:pt x="228" y="352"/>
                    <a:pt x="267" y="371"/>
                    <a:pt x="299" y="371"/>
                  </a:cubicBezTo>
                  <a:cubicBezTo>
                    <a:pt x="314" y="371"/>
                    <a:pt x="328" y="366"/>
                    <a:pt x="342" y="352"/>
                  </a:cubicBezTo>
                  <a:lnTo>
                    <a:pt x="383" y="352"/>
                  </a:lnTo>
                  <a:cubicBezTo>
                    <a:pt x="425" y="352"/>
                    <a:pt x="476" y="311"/>
                    <a:pt x="476" y="311"/>
                  </a:cubicBezTo>
                  <a:cubicBezTo>
                    <a:pt x="518" y="259"/>
                    <a:pt x="559" y="218"/>
                    <a:pt x="559" y="177"/>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8" name="Google Shape;10848;p44"/>
            <p:cNvSpPr/>
            <p:nvPr/>
          </p:nvSpPr>
          <p:spPr>
            <a:xfrm>
              <a:off x="4680800" y="3824300"/>
              <a:ext cx="8550" cy="7525"/>
            </a:xfrm>
            <a:custGeom>
              <a:rect b="b" l="l" r="r" t="t"/>
              <a:pathLst>
                <a:path extrusionOk="0" h="301" w="342">
                  <a:moveTo>
                    <a:pt x="83" y="1"/>
                  </a:moveTo>
                  <a:lnTo>
                    <a:pt x="0" y="259"/>
                  </a:lnTo>
                  <a:cubicBezTo>
                    <a:pt x="0" y="300"/>
                    <a:pt x="42" y="300"/>
                    <a:pt x="42" y="300"/>
                  </a:cubicBezTo>
                  <a:cubicBezTo>
                    <a:pt x="166" y="300"/>
                    <a:pt x="300" y="259"/>
                    <a:pt x="341" y="12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44"/>
            <p:cNvSpPr/>
            <p:nvPr/>
          </p:nvSpPr>
          <p:spPr>
            <a:xfrm>
              <a:off x="4698875" y="4127050"/>
              <a:ext cx="9850" cy="7450"/>
            </a:xfrm>
            <a:custGeom>
              <a:rect b="b" l="l" r="r" t="t"/>
              <a:pathLst>
                <a:path extrusionOk="0" h="298" w="394">
                  <a:moveTo>
                    <a:pt x="306" y="0"/>
                  </a:moveTo>
                  <a:cubicBezTo>
                    <a:pt x="272" y="0"/>
                    <a:pt x="239" y="13"/>
                    <a:pt x="218" y="39"/>
                  </a:cubicBezTo>
                  <a:cubicBezTo>
                    <a:pt x="135" y="39"/>
                    <a:pt x="94" y="80"/>
                    <a:pt x="53" y="122"/>
                  </a:cubicBezTo>
                  <a:cubicBezTo>
                    <a:pt x="53" y="163"/>
                    <a:pt x="53" y="163"/>
                    <a:pt x="1" y="163"/>
                  </a:cubicBezTo>
                  <a:lnTo>
                    <a:pt x="259" y="297"/>
                  </a:lnTo>
                  <a:lnTo>
                    <a:pt x="394" y="39"/>
                  </a:lnTo>
                  <a:cubicBezTo>
                    <a:pt x="373" y="13"/>
                    <a:pt x="340" y="0"/>
                    <a:pt x="30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0" name="Google Shape;10850;p44"/>
            <p:cNvSpPr/>
            <p:nvPr/>
          </p:nvSpPr>
          <p:spPr>
            <a:xfrm>
              <a:off x="4635550" y="4100625"/>
              <a:ext cx="14000" cy="10100"/>
            </a:xfrm>
            <a:custGeom>
              <a:rect b="b" l="l" r="r" t="t"/>
              <a:pathLst>
                <a:path extrusionOk="0" h="404" w="560">
                  <a:moveTo>
                    <a:pt x="274" y="0"/>
                  </a:moveTo>
                  <a:cubicBezTo>
                    <a:pt x="157" y="0"/>
                    <a:pt x="35" y="82"/>
                    <a:pt x="1" y="186"/>
                  </a:cubicBezTo>
                  <a:lnTo>
                    <a:pt x="518" y="403"/>
                  </a:lnTo>
                  <a:cubicBezTo>
                    <a:pt x="559" y="269"/>
                    <a:pt x="466" y="103"/>
                    <a:pt x="342" y="10"/>
                  </a:cubicBezTo>
                  <a:cubicBezTo>
                    <a:pt x="320" y="4"/>
                    <a:pt x="297" y="0"/>
                    <a:pt x="27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1" name="Google Shape;10851;p44"/>
            <p:cNvSpPr/>
            <p:nvPr/>
          </p:nvSpPr>
          <p:spPr>
            <a:xfrm>
              <a:off x="4724725" y="4062875"/>
              <a:ext cx="9850" cy="13475"/>
            </a:xfrm>
            <a:custGeom>
              <a:rect b="b" l="l" r="r" t="t"/>
              <a:pathLst>
                <a:path extrusionOk="0" h="539" w="394">
                  <a:moveTo>
                    <a:pt x="315" y="0"/>
                  </a:moveTo>
                  <a:cubicBezTo>
                    <a:pt x="241" y="0"/>
                    <a:pt x="154" y="44"/>
                    <a:pt x="94" y="104"/>
                  </a:cubicBezTo>
                  <a:cubicBezTo>
                    <a:pt x="94" y="104"/>
                    <a:pt x="53" y="145"/>
                    <a:pt x="53" y="187"/>
                  </a:cubicBezTo>
                  <a:cubicBezTo>
                    <a:pt x="1" y="228"/>
                    <a:pt x="1" y="280"/>
                    <a:pt x="53" y="362"/>
                  </a:cubicBezTo>
                  <a:lnTo>
                    <a:pt x="53" y="404"/>
                  </a:lnTo>
                  <a:cubicBezTo>
                    <a:pt x="53" y="445"/>
                    <a:pt x="94" y="486"/>
                    <a:pt x="135" y="538"/>
                  </a:cubicBezTo>
                  <a:lnTo>
                    <a:pt x="177" y="538"/>
                  </a:lnTo>
                  <a:lnTo>
                    <a:pt x="394" y="21"/>
                  </a:lnTo>
                  <a:cubicBezTo>
                    <a:pt x="371" y="7"/>
                    <a:pt x="344" y="0"/>
                    <a:pt x="31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44"/>
            <p:cNvSpPr/>
            <p:nvPr/>
          </p:nvSpPr>
          <p:spPr>
            <a:xfrm>
              <a:off x="4660125" y="4036600"/>
              <a:ext cx="16300" cy="14250"/>
            </a:xfrm>
            <a:custGeom>
              <a:rect b="b" l="l" r="r" t="t"/>
              <a:pathLst>
                <a:path extrusionOk="0" h="570" w="652">
                  <a:moveTo>
                    <a:pt x="297" y="0"/>
                  </a:moveTo>
                  <a:cubicBezTo>
                    <a:pt x="192" y="0"/>
                    <a:pt x="111" y="73"/>
                    <a:pt x="52" y="162"/>
                  </a:cubicBezTo>
                  <a:cubicBezTo>
                    <a:pt x="0" y="338"/>
                    <a:pt x="52" y="462"/>
                    <a:pt x="217" y="555"/>
                  </a:cubicBezTo>
                  <a:cubicBezTo>
                    <a:pt x="249" y="565"/>
                    <a:pt x="282" y="570"/>
                    <a:pt x="314" y="570"/>
                  </a:cubicBezTo>
                  <a:cubicBezTo>
                    <a:pt x="423" y="570"/>
                    <a:pt x="529" y="514"/>
                    <a:pt x="569" y="379"/>
                  </a:cubicBezTo>
                  <a:cubicBezTo>
                    <a:pt x="651" y="245"/>
                    <a:pt x="569" y="80"/>
                    <a:pt x="434" y="38"/>
                  </a:cubicBezTo>
                  <a:cubicBezTo>
                    <a:pt x="384" y="12"/>
                    <a:pt x="339" y="0"/>
                    <a:pt x="29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3" name="Google Shape;10853;p44"/>
            <p:cNvSpPr/>
            <p:nvPr/>
          </p:nvSpPr>
          <p:spPr>
            <a:xfrm>
              <a:off x="4614875" y="4055400"/>
              <a:ext cx="15275" cy="14125"/>
            </a:xfrm>
            <a:custGeom>
              <a:rect b="b" l="l" r="r" t="t"/>
              <a:pathLst>
                <a:path extrusionOk="0" h="565" w="611">
                  <a:moveTo>
                    <a:pt x="353" y="0"/>
                  </a:moveTo>
                  <a:cubicBezTo>
                    <a:pt x="220" y="0"/>
                    <a:pt x="122" y="82"/>
                    <a:pt x="52" y="186"/>
                  </a:cubicBezTo>
                  <a:cubicBezTo>
                    <a:pt x="1" y="320"/>
                    <a:pt x="52" y="486"/>
                    <a:pt x="218" y="527"/>
                  </a:cubicBezTo>
                  <a:cubicBezTo>
                    <a:pt x="256" y="553"/>
                    <a:pt x="297" y="565"/>
                    <a:pt x="336" y="565"/>
                  </a:cubicBezTo>
                  <a:cubicBezTo>
                    <a:pt x="437" y="565"/>
                    <a:pt x="532" y="492"/>
                    <a:pt x="569" y="403"/>
                  </a:cubicBezTo>
                  <a:cubicBezTo>
                    <a:pt x="611" y="227"/>
                    <a:pt x="569" y="103"/>
                    <a:pt x="435" y="10"/>
                  </a:cubicBezTo>
                  <a:cubicBezTo>
                    <a:pt x="406" y="3"/>
                    <a:pt x="379" y="0"/>
                    <a:pt x="35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44"/>
            <p:cNvSpPr/>
            <p:nvPr/>
          </p:nvSpPr>
          <p:spPr>
            <a:xfrm>
              <a:off x="4678475" y="4082275"/>
              <a:ext cx="16300" cy="13825"/>
            </a:xfrm>
            <a:custGeom>
              <a:rect b="b" l="l" r="r" t="t"/>
              <a:pathLst>
                <a:path extrusionOk="0" h="553" w="652">
                  <a:moveTo>
                    <a:pt x="326" y="1"/>
                  </a:moveTo>
                  <a:cubicBezTo>
                    <a:pt x="222" y="1"/>
                    <a:pt x="124" y="53"/>
                    <a:pt x="93" y="145"/>
                  </a:cubicBezTo>
                  <a:cubicBezTo>
                    <a:pt x="0" y="320"/>
                    <a:pt x="93" y="444"/>
                    <a:pt x="217" y="538"/>
                  </a:cubicBezTo>
                  <a:cubicBezTo>
                    <a:pt x="258" y="547"/>
                    <a:pt x="296" y="552"/>
                    <a:pt x="332" y="552"/>
                  </a:cubicBezTo>
                  <a:cubicBezTo>
                    <a:pt x="449" y="552"/>
                    <a:pt x="539" y="497"/>
                    <a:pt x="610" y="362"/>
                  </a:cubicBezTo>
                  <a:cubicBezTo>
                    <a:pt x="651" y="227"/>
                    <a:pt x="610" y="62"/>
                    <a:pt x="434" y="21"/>
                  </a:cubicBezTo>
                  <a:cubicBezTo>
                    <a:pt x="399" y="7"/>
                    <a:pt x="362"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44"/>
            <p:cNvSpPr/>
            <p:nvPr/>
          </p:nvSpPr>
          <p:spPr>
            <a:xfrm>
              <a:off x="4640725" y="3991375"/>
              <a:ext cx="16300" cy="14125"/>
            </a:xfrm>
            <a:custGeom>
              <a:rect b="b" l="l" r="r" t="t"/>
              <a:pathLst>
                <a:path extrusionOk="0" h="565" w="652">
                  <a:moveTo>
                    <a:pt x="321" y="0"/>
                  </a:moveTo>
                  <a:cubicBezTo>
                    <a:pt x="222" y="0"/>
                    <a:pt x="123" y="73"/>
                    <a:pt x="94" y="162"/>
                  </a:cubicBezTo>
                  <a:cubicBezTo>
                    <a:pt x="1" y="338"/>
                    <a:pt x="94" y="462"/>
                    <a:pt x="218" y="555"/>
                  </a:cubicBezTo>
                  <a:cubicBezTo>
                    <a:pt x="247" y="562"/>
                    <a:pt x="274" y="565"/>
                    <a:pt x="300" y="565"/>
                  </a:cubicBezTo>
                  <a:cubicBezTo>
                    <a:pt x="433" y="565"/>
                    <a:pt x="533" y="483"/>
                    <a:pt x="611" y="379"/>
                  </a:cubicBezTo>
                  <a:cubicBezTo>
                    <a:pt x="652" y="245"/>
                    <a:pt x="569" y="79"/>
                    <a:pt x="435" y="38"/>
                  </a:cubicBezTo>
                  <a:cubicBezTo>
                    <a:pt x="400" y="12"/>
                    <a:pt x="360" y="0"/>
                    <a:pt x="32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6" name="Google Shape;10856;p44"/>
            <p:cNvSpPr/>
            <p:nvPr/>
          </p:nvSpPr>
          <p:spPr>
            <a:xfrm>
              <a:off x="4705350" y="4017800"/>
              <a:ext cx="16300" cy="14125"/>
            </a:xfrm>
            <a:custGeom>
              <a:rect b="b" l="l" r="r" t="t"/>
              <a:pathLst>
                <a:path extrusionOk="0" h="565" w="652">
                  <a:moveTo>
                    <a:pt x="338" y="0"/>
                  </a:moveTo>
                  <a:cubicBezTo>
                    <a:pt x="212" y="0"/>
                    <a:pt x="119" y="80"/>
                    <a:pt x="52" y="180"/>
                  </a:cubicBezTo>
                  <a:cubicBezTo>
                    <a:pt x="0" y="315"/>
                    <a:pt x="93" y="480"/>
                    <a:pt x="218" y="532"/>
                  </a:cubicBezTo>
                  <a:cubicBezTo>
                    <a:pt x="255" y="555"/>
                    <a:pt x="294" y="565"/>
                    <a:pt x="333" y="565"/>
                  </a:cubicBezTo>
                  <a:cubicBezTo>
                    <a:pt x="435" y="565"/>
                    <a:pt x="532" y="495"/>
                    <a:pt x="569" y="397"/>
                  </a:cubicBezTo>
                  <a:cubicBezTo>
                    <a:pt x="652" y="222"/>
                    <a:pt x="569" y="98"/>
                    <a:pt x="435" y="15"/>
                  </a:cubicBezTo>
                  <a:cubicBezTo>
                    <a:pt x="401" y="5"/>
                    <a:pt x="369"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7" name="Google Shape;10857;p44"/>
            <p:cNvSpPr/>
            <p:nvPr/>
          </p:nvSpPr>
          <p:spPr>
            <a:xfrm>
              <a:off x="4577400" y="4075025"/>
              <a:ext cx="7525" cy="8800"/>
            </a:xfrm>
            <a:custGeom>
              <a:rect b="b" l="l" r="r" t="t"/>
              <a:pathLst>
                <a:path extrusionOk="0" h="352" w="301">
                  <a:moveTo>
                    <a:pt x="125" y="0"/>
                  </a:moveTo>
                  <a:lnTo>
                    <a:pt x="1" y="259"/>
                  </a:lnTo>
                  <a:lnTo>
                    <a:pt x="259" y="352"/>
                  </a:lnTo>
                  <a:lnTo>
                    <a:pt x="259" y="311"/>
                  </a:lnTo>
                  <a:cubicBezTo>
                    <a:pt x="300" y="176"/>
                    <a:pt x="207" y="52"/>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8" name="Google Shape;10858;p44"/>
            <p:cNvSpPr/>
            <p:nvPr/>
          </p:nvSpPr>
          <p:spPr>
            <a:xfrm>
              <a:off x="4600925" y="4010400"/>
              <a:ext cx="10875" cy="13925"/>
            </a:xfrm>
            <a:custGeom>
              <a:rect b="b" l="l" r="r" t="t"/>
              <a:pathLst>
                <a:path extrusionOk="0" h="557" w="435">
                  <a:moveTo>
                    <a:pt x="218" y="1"/>
                  </a:moveTo>
                  <a:lnTo>
                    <a:pt x="0" y="518"/>
                  </a:lnTo>
                  <a:cubicBezTo>
                    <a:pt x="47" y="543"/>
                    <a:pt x="91" y="556"/>
                    <a:pt x="128" y="556"/>
                  </a:cubicBezTo>
                  <a:cubicBezTo>
                    <a:pt x="166" y="556"/>
                    <a:pt x="197" y="543"/>
                    <a:pt x="218" y="518"/>
                  </a:cubicBezTo>
                  <a:lnTo>
                    <a:pt x="259" y="518"/>
                  </a:lnTo>
                  <a:cubicBezTo>
                    <a:pt x="300" y="476"/>
                    <a:pt x="352" y="435"/>
                    <a:pt x="393" y="394"/>
                  </a:cubicBezTo>
                  <a:cubicBezTo>
                    <a:pt x="435" y="218"/>
                    <a:pt x="352" y="94"/>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44"/>
            <p:cNvSpPr/>
            <p:nvPr/>
          </p:nvSpPr>
          <p:spPr>
            <a:xfrm>
              <a:off x="4751875" y="4002900"/>
              <a:ext cx="6475" cy="9850"/>
            </a:xfrm>
            <a:custGeom>
              <a:rect b="b" l="l" r="r" t="t"/>
              <a:pathLst>
                <a:path extrusionOk="0" h="394" w="259">
                  <a:moveTo>
                    <a:pt x="0" y="1"/>
                  </a:moveTo>
                  <a:lnTo>
                    <a:pt x="0" y="177"/>
                  </a:lnTo>
                  <a:cubicBezTo>
                    <a:pt x="0" y="259"/>
                    <a:pt x="42" y="301"/>
                    <a:pt x="124" y="352"/>
                  </a:cubicBezTo>
                  <a:lnTo>
                    <a:pt x="166" y="394"/>
                  </a:lnTo>
                  <a:lnTo>
                    <a:pt x="259" y="13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0" name="Google Shape;10860;p44"/>
            <p:cNvSpPr/>
            <p:nvPr/>
          </p:nvSpPr>
          <p:spPr>
            <a:xfrm>
              <a:off x="4687250" y="3977050"/>
              <a:ext cx="13975" cy="9650"/>
            </a:xfrm>
            <a:custGeom>
              <a:rect b="b" l="l" r="r" t="t"/>
              <a:pathLst>
                <a:path extrusionOk="0" h="386" w="559">
                  <a:moveTo>
                    <a:pt x="42" y="1"/>
                  </a:moveTo>
                  <a:lnTo>
                    <a:pt x="42" y="1"/>
                  </a:lnTo>
                  <a:cubicBezTo>
                    <a:pt x="1" y="135"/>
                    <a:pt x="42" y="259"/>
                    <a:pt x="125" y="352"/>
                  </a:cubicBezTo>
                  <a:lnTo>
                    <a:pt x="166" y="352"/>
                  </a:lnTo>
                  <a:cubicBezTo>
                    <a:pt x="215" y="375"/>
                    <a:pt x="259" y="386"/>
                    <a:pt x="300" y="386"/>
                  </a:cubicBezTo>
                  <a:cubicBezTo>
                    <a:pt x="408" y="386"/>
                    <a:pt x="492" y="315"/>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44"/>
            <p:cNvSpPr/>
            <p:nvPr/>
          </p:nvSpPr>
          <p:spPr>
            <a:xfrm>
              <a:off x="4627800" y="3953550"/>
              <a:ext cx="8825" cy="6725"/>
            </a:xfrm>
            <a:custGeom>
              <a:rect b="b" l="l" r="r" t="t"/>
              <a:pathLst>
                <a:path extrusionOk="0" h="269" w="353">
                  <a:moveTo>
                    <a:pt x="94" y="0"/>
                  </a:moveTo>
                  <a:lnTo>
                    <a:pt x="1" y="259"/>
                  </a:lnTo>
                  <a:lnTo>
                    <a:pt x="52" y="259"/>
                  </a:lnTo>
                  <a:cubicBezTo>
                    <a:pt x="73" y="265"/>
                    <a:pt x="93" y="269"/>
                    <a:pt x="114" y="269"/>
                  </a:cubicBezTo>
                  <a:cubicBezTo>
                    <a:pt x="218" y="269"/>
                    <a:pt x="318" y="186"/>
                    <a:pt x="352" y="83"/>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44"/>
            <p:cNvSpPr/>
            <p:nvPr/>
          </p:nvSpPr>
          <p:spPr>
            <a:xfrm>
              <a:off x="4646150" y="4255950"/>
              <a:ext cx="9850" cy="6500"/>
            </a:xfrm>
            <a:custGeom>
              <a:rect b="b" l="l" r="r" t="t"/>
              <a:pathLst>
                <a:path extrusionOk="0" h="260" w="394">
                  <a:moveTo>
                    <a:pt x="218" y="1"/>
                  </a:moveTo>
                  <a:cubicBezTo>
                    <a:pt x="177" y="1"/>
                    <a:pt x="135" y="52"/>
                    <a:pt x="94" y="94"/>
                  </a:cubicBezTo>
                  <a:lnTo>
                    <a:pt x="42" y="135"/>
                  </a:lnTo>
                  <a:cubicBezTo>
                    <a:pt x="42" y="135"/>
                    <a:pt x="1" y="135"/>
                    <a:pt x="1" y="176"/>
                  </a:cubicBezTo>
                  <a:lnTo>
                    <a:pt x="259" y="259"/>
                  </a:lnTo>
                  <a:lnTo>
                    <a:pt x="39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44"/>
            <p:cNvSpPr/>
            <p:nvPr/>
          </p:nvSpPr>
          <p:spPr>
            <a:xfrm>
              <a:off x="4582575" y="4229275"/>
              <a:ext cx="14225" cy="9650"/>
            </a:xfrm>
            <a:custGeom>
              <a:rect b="b" l="l" r="r" t="t"/>
              <a:pathLst>
                <a:path extrusionOk="0" h="386" w="569">
                  <a:moveTo>
                    <a:pt x="236" y="1"/>
                  </a:moveTo>
                  <a:cubicBezTo>
                    <a:pt x="135" y="1"/>
                    <a:pt x="38" y="71"/>
                    <a:pt x="0" y="168"/>
                  </a:cubicBezTo>
                  <a:lnTo>
                    <a:pt x="517" y="385"/>
                  </a:lnTo>
                  <a:cubicBezTo>
                    <a:pt x="569" y="251"/>
                    <a:pt x="476" y="86"/>
                    <a:pt x="352" y="34"/>
                  </a:cubicBezTo>
                  <a:cubicBezTo>
                    <a:pt x="315" y="11"/>
                    <a:pt x="275" y="1"/>
                    <a:pt x="2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4" name="Google Shape;10864;p44"/>
            <p:cNvSpPr/>
            <p:nvPr/>
          </p:nvSpPr>
          <p:spPr>
            <a:xfrm>
              <a:off x="4672000" y="4191750"/>
              <a:ext cx="9850" cy="13825"/>
            </a:xfrm>
            <a:custGeom>
              <a:rect b="b" l="l" r="r" t="t"/>
              <a:pathLst>
                <a:path extrusionOk="0" h="553" w="394">
                  <a:moveTo>
                    <a:pt x="263" y="1"/>
                  </a:moveTo>
                  <a:cubicBezTo>
                    <a:pt x="202" y="1"/>
                    <a:pt x="141" y="24"/>
                    <a:pt x="94" y="77"/>
                  </a:cubicBezTo>
                  <a:cubicBezTo>
                    <a:pt x="94" y="118"/>
                    <a:pt x="42" y="118"/>
                    <a:pt x="42" y="160"/>
                  </a:cubicBezTo>
                  <a:cubicBezTo>
                    <a:pt x="1" y="201"/>
                    <a:pt x="1" y="294"/>
                    <a:pt x="1" y="336"/>
                  </a:cubicBezTo>
                  <a:cubicBezTo>
                    <a:pt x="42" y="336"/>
                    <a:pt x="42" y="377"/>
                    <a:pt x="42" y="377"/>
                  </a:cubicBezTo>
                  <a:cubicBezTo>
                    <a:pt x="42" y="418"/>
                    <a:pt x="94" y="460"/>
                    <a:pt x="135" y="501"/>
                  </a:cubicBezTo>
                  <a:cubicBezTo>
                    <a:pt x="176" y="501"/>
                    <a:pt x="176" y="501"/>
                    <a:pt x="176" y="553"/>
                  </a:cubicBezTo>
                  <a:lnTo>
                    <a:pt x="394" y="36"/>
                  </a:lnTo>
                  <a:cubicBezTo>
                    <a:pt x="354" y="14"/>
                    <a:pt x="308" y="1"/>
                    <a:pt x="26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5" name="Google Shape;10865;p44"/>
            <p:cNvSpPr/>
            <p:nvPr/>
          </p:nvSpPr>
          <p:spPr>
            <a:xfrm>
              <a:off x="4607375" y="4165125"/>
              <a:ext cx="15275" cy="13800"/>
            </a:xfrm>
            <a:custGeom>
              <a:rect b="b" l="l" r="r" t="t"/>
              <a:pathLst>
                <a:path extrusionOk="0" h="552" w="611">
                  <a:moveTo>
                    <a:pt x="320" y="0"/>
                  </a:moveTo>
                  <a:cubicBezTo>
                    <a:pt x="203" y="0"/>
                    <a:pt x="114" y="56"/>
                    <a:pt x="42" y="191"/>
                  </a:cubicBezTo>
                  <a:cubicBezTo>
                    <a:pt x="1" y="325"/>
                    <a:pt x="42" y="491"/>
                    <a:pt x="218" y="532"/>
                  </a:cubicBezTo>
                  <a:cubicBezTo>
                    <a:pt x="251" y="545"/>
                    <a:pt x="286" y="551"/>
                    <a:pt x="321" y="551"/>
                  </a:cubicBezTo>
                  <a:cubicBezTo>
                    <a:pt x="427" y="551"/>
                    <a:pt x="528" y="491"/>
                    <a:pt x="559" y="367"/>
                  </a:cubicBezTo>
                  <a:cubicBezTo>
                    <a:pt x="611" y="232"/>
                    <a:pt x="559" y="67"/>
                    <a:pt x="435" y="15"/>
                  </a:cubicBezTo>
                  <a:cubicBezTo>
                    <a:pt x="394" y="5"/>
                    <a:pt x="3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6" name="Google Shape;10866;p44"/>
            <p:cNvSpPr/>
            <p:nvPr/>
          </p:nvSpPr>
          <p:spPr>
            <a:xfrm>
              <a:off x="4562150" y="4184050"/>
              <a:ext cx="15275" cy="14150"/>
            </a:xfrm>
            <a:custGeom>
              <a:rect b="b" l="l" r="r" t="t"/>
              <a:pathLst>
                <a:path extrusionOk="0" h="566" w="611">
                  <a:moveTo>
                    <a:pt x="294" y="0"/>
                  </a:moveTo>
                  <a:cubicBezTo>
                    <a:pt x="176" y="0"/>
                    <a:pt x="79" y="71"/>
                    <a:pt x="42" y="168"/>
                  </a:cubicBezTo>
                  <a:cubicBezTo>
                    <a:pt x="1" y="292"/>
                    <a:pt x="42" y="468"/>
                    <a:pt x="218" y="550"/>
                  </a:cubicBezTo>
                  <a:cubicBezTo>
                    <a:pt x="244" y="560"/>
                    <a:pt x="271" y="565"/>
                    <a:pt x="298" y="565"/>
                  </a:cubicBezTo>
                  <a:cubicBezTo>
                    <a:pt x="411" y="565"/>
                    <a:pt x="526" y="485"/>
                    <a:pt x="559" y="385"/>
                  </a:cubicBezTo>
                  <a:cubicBezTo>
                    <a:pt x="611" y="251"/>
                    <a:pt x="559" y="85"/>
                    <a:pt x="435" y="34"/>
                  </a:cubicBezTo>
                  <a:cubicBezTo>
                    <a:pt x="386" y="11"/>
                    <a:pt x="338" y="0"/>
                    <a:pt x="2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7" name="Google Shape;10867;p44"/>
            <p:cNvSpPr/>
            <p:nvPr/>
          </p:nvSpPr>
          <p:spPr>
            <a:xfrm>
              <a:off x="4625725" y="4210350"/>
              <a:ext cx="16325" cy="13825"/>
            </a:xfrm>
            <a:custGeom>
              <a:rect b="b" l="l" r="r" t="t"/>
              <a:pathLst>
                <a:path extrusionOk="0" h="553" w="653">
                  <a:moveTo>
                    <a:pt x="338" y="1"/>
                  </a:moveTo>
                  <a:cubicBezTo>
                    <a:pt x="230" y="1"/>
                    <a:pt x="123" y="56"/>
                    <a:pt x="84" y="191"/>
                  </a:cubicBezTo>
                  <a:cubicBezTo>
                    <a:pt x="1" y="326"/>
                    <a:pt x="84" y="491"/>
                    <a:pt x="218" y="532"/>
                  </a:cubicBezTo>
                  <a:cubicBezTo>
                    <a:pt x="264" y="546"/>
                    <a:pt x="306" y="552"/>
                    <a:pt x="345" y="552"/>
                  </a:cubicBezTo>
                  <a:cubicBezTo>
                    <a:pt x="456" y="552"/>
                    <a:pt x="539" y="500"/>
                    <a:pt x="601" y="408"/>
                  </a:cubicBezTo>
                  <a:cubicBezTo>
                    <a:pt x="652" y="233"/>
                    <a:pt x="559" y="67"/>
                    <a:pt x="435" y="15"/>
                  </a:cubicBezTo>
                  <a:cubicBezTo>
                    <a:pt x="404" y="6"/>
                    <a:pt x="371" y="1"/>
                    <a:pt x="33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8" name="Google Shape;10868;p44"/>
            <p:cNvSpPr/>
            <p:nvPr/>
          </p:nvSpPr>
          <p:spPr>
            <a:xfrm>
              <a:off x="4588000" y="4119875"/>
              <a:ext cx="16300" cy="13800"/>
            </a:xfrm>
            <a:custGeom>
              <a:rect b="b" l="l" r="r" t="t"/>
              <a:pathLst>
                <a:path extrusionOk="0" h="552" w="652">
                  <a:moveTo>
                    <a:pt x="332" y="0"/>
                  </a:moveTo>
                  <a:cubicBezTo>
                    <a:pt x="226" y="0"/>
                    <a:pt x="125" y="49"/>
                    <a:pt x="94" y="150"/>
                  </a:cubicBezTo>
                  <a:cubicBezTo>
                    <a:pt x="0" y="326"/>
                    <a:pt x="94" y="491"/>
                    <a:pt x="218" y="533"/>
                  </a:cubicBezTo>
                  <a:cubicBezTo>
                    <a:pt x="251" y="545"/>
                    <a:pt x="286" y="552"/>
                    <a:pt x="321" y="552"/>
                  </a:cubicBezTo>
                  <a:cubicBezTo>
                    <a:pt x="429" y="552"/>
                    <a:pt x="540" y="492"/>
                    <a:pt x="610" y="367"/>
                  </a:cubicBezTo>
                  <a:cubicBezTo>
                    <a:pt x="652" y="233"/>
                    <a:pt x="559" y="67"/>
                    <a:pt x="435" y="16"/>
                  </a:cubicBezTo>
                  <a:cubicBezTo>
                    <a:pt x="402" y="6"/>
                    <a:pt x="367"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44"/>
            <p:cNvSpPr/>
            <p:nvPr/>
          </p:nvSpPr>
          <p:spPr>
            <a:xfrm>
              <a:off x="4652625" y="4146450"/>
              <a:ext cx="16300" cy="13550"/>
            </a:xfrm>
            <a:custGeom>
              <a:rect b="b" l="l" r="r" t="t"/>
              <a:pathLst>
                <a:path extrusionOk="0" h="542" w="652">
                  <a:moveTo>
                    <a:pt x="297" y="1"/>
                  </a:moveTo>
                  <a:cubicBezTo>
                    <a:pt x="191" y="1"/>
                    <a:pt x="108" y="74"/>
                    <a:pt x="42" y="162"/>
                  </a:cubicBezTo>
                  <a:cubicBezTo>
                    <a:pt x="0" y="297"/>
                    <a:pt x="42" y="462"/>
                    <a:pt x="217" y="504"/>
                  </a:cubicBezTo>
                  <a:cubicBezTo>
                    <a:pt x="255" y="530"/>
                    <a:pt x="296" y="541"/>
                    <a:pt x="336" y="541"/>
                  </a:cubicBezTo>
                  <a:cubicBezTo>
                    <a:pt x="436" y="541"/>
                    <a:pt x="529" y="468"/>
                    <a:pt x="559" y="380"/>
                  </a:cubicBezTo>
                  <a:cubicBezTo>
                    <a:pt x="652" y="245"/>
                    <a:pt x="559" y="80"/>
                    <a:pt x="434" y="38"/>
                  </a:cubicBezTo>
                  <a:cubicBezTo>
                    <a:pt x="385" y="12"/>
                    <a:pt x="339" y="1"/>
                    <a:pt x="29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44"/>
            <p:cNvSpPr/>
            <p:nvPr/>
          </p:nvSpPr>
          <p:spPr>
            <a:xfrm>
              <a:off x="4524425" y="4203225"/>
              <a:ext cx="6475" cy="9850"/>
            </a:xfrm>
            <a:custGeom>
              <a:rect b="b" l="l" r="r" t="t"/>
              <a:pathLst>
                <a:path extrusionOk="0" h="394" w="259">
                  <a:moveTo>
                    <a:pt x="93" y="1"/>
                  </a:moveTo>
                  <a:lnTo>
                    <a:pt x="0" y="259"/>
                  </a:lnTo>
                  <a:lnTo>
                    <a:pt x="259" y="393"/>
                  </a:lnTo>
                  <a:lnTo>
                    <a:pt x="259" y="259"/>
                  </a:lnTo>
                  <a:cubicBezTo>
                    <a:pt x="259" y="176"/>
                    <a:pt x="217" y="42"/>
                    <a:pt x="9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44"/>
            <p:cNvSpPr/>
            <p:nvPr/>
          </p:nvSpPr>
          <p:spPr>
            <a:xfrm>
              <a:off x="4548200" y="4139650"/>
              <a:ext cx="10875" cy="12850"/>
            </a:xfrm>
            <a:custGeom>
              <a:rect b="b" l="l" r="r" t="t"/>
              <a:pathLst>
                <a:path extrusionOk="0" h="514" w="435">
                  <a:moveTo>
                    <a:pt x="217" y="0"/>
                  </a:moveTo>
                  <a:lnTo>
                    <a:pt x="0" y="476"/>
                  </a:lnTo>
                  <a:cubicBezTo>
                    <a:pt x="38" y="502"/>
                    <a:pt x="79" y="514"/>
                    <a:pt x="120" y="514"/>
                  </a:cubicBezTo>
                  <a:cubicBezTo>
                    <a:pt x="223" y="514"/>
                    <a:pt x="326" y="441"/>
                    <a:pt x="393" y="352"/>
                  </a:cubicBezTo>
                  <a:cubicBezTo>
                    <a:pt x="435" y="217"/>
                    <a:pt x="341" y="52"/>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44"/>
            <p:cNvSpPr/>
            <p:nvPr/>
          </p:nvSpPr>
          <p:spPr>
            <a:xfrm>
              <a:off x="4698875" y="4131100"/>
              <a:ext cx="6500" cy="9850"/>
            </a:xfrm>
            <a:custGeom>
              <a:rect b="b" l="l" r="r" t="t"/>
              <a:pathLst>
                <a:path extrusionOk="0" h="394" w="260">
                  <a:moveTo>
                    <a:pt x="1" y="1"/>
                  </a:moveTo>
                  <a:lnTo>
                    <a:pt x="1" y="177"/>
                  </a:lnTo>
                  <a:lnTo>
                    <a:pt x="1" y="218"/>
                  </a:lnTo>
                  <a:cubicBezTo>
                    <a:pt x="53" y="301"/>
                    <a:pt x="94" y="342"/>
                    <a:pt x="177" y="394"/>
                  </a:cubicBezTo>
                  <a:lnTo>
                    <a:pt x="259" y="135"/>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44"/>
            <p:cNvSpPr/>
            <p:nvPr/>
          </p:nvSpPr>
          <p:spPr>
            <a:xfrm>
              <a:off x="4633225" y="4105275"/>
              <a:ext cx="15275" cy="9825"/>
            </a:xfrm>
            <a:custGeom>
              <a:rect b="b" l="l" r="r" t="t"/>
              <a:pathLst>
                <a:path extrusionOk="0" h="393" w="611">
                  <a:moveTo>
                    <a:pt x="94" y="0"/>
                  </a:moveTo>
                  <a:cubicBezTo>
                    <a:pt x="1" y="134"/>
                    <a:pt x="94" y="300"/>
                    <a:pt x="218" y="341"/>
                  </a:cubicBezTo>
                  <a:cubicBezTo>
                    <a:pt x="259" y="393"/>
                    <a:pt x="259" y="393"/>
                    <a:pt x="301" y="393"/>
                  </a:cubicBezTo>
                  <a:lnTo>
                    <a:pt x="352" y="393"/>
                  </a:lnTo>
                  <a:cubicBezTo>
                    <a:pt x="394" y="393"/>
                    <a:pt x="435" y="341"/>
                    <a:pt x="476" y="341"/>
                  </a:cubicBezTo>
                  <a:cubicBezTo>
                    <a:pt x="518" y="300"/>
                    <a:pt x="559" y="259"/>
                    <a:pt x="611" y="217"/>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4" name="Google Shape;10874;p44"/>
            <p:cNvSpPr/>
            <p:nvPr/>
          </p:nvSpPr>
          <p:spPr>
            <a:xfrm>
              <a:off x="4575075" y="4081475"/>
              <a:ext cx="8825" cy="6500"/>
            </a:xfrm>
            <a:custGeom>
              <a:rect b="b" l="l" r="r" t="t"/>
              <a:pathLst>
                <a:path extrusionOk="0" h="260" w="353">
                  <a:moveTo>
                    <a:pt x="94" y="1"/>
                  </a:moveTo>
                  <a:lnTo>
                    <a:pt x="1" y="259"/>
                  </a:lnTo>
                  <a:lnTo>
                    <a:pt x="94" y="259"/>
                  </a:lnTo>
                  <a:cubicBezTo>
                    <a:pt x="218" y="259"/>
                    <a:pt x="300" y="218"/>
                    <a:pt x="352" y="94"/>
                  </a:cubicBezTo>
                  <a:lnTo>
                    <a:pt x="9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5" name="Google Shape;10875;p44"/>
            <p:cNvSpPr/>
            <p:nvPr/>
          </p:nvSpPr>
          <p:spPr>
            <a:xfrm>
              <a:off x="4593425" y="4384150"/>
              <a:ext cx="9850" cy="6500"/>
            </a:xfrm>
            <a:custGeom>
              <a:rect b="b" l="l" r="r" t="t"/>
              <a:pathLst>
                <a:path extrusionOk="0" h="260" w="394">
                  <a:moveTo>
                    <a:pt x="176" y="1"/>
                  </a:moveTo>
                  <a:lnTo>
                    <a:pt x="135" y="42"/>
                  </a:lnTo>
                  <a:cubicBezTo>
                    <a:pt x="83" y="42"/>
                    <a:pt x="42" y="94"/>
                    <a:pt x="42" y="135"/>
                  </a:cubicBezTo>
                  <a:lnTo>
                    <a:pt x="1" y="177"/>
                  </a:lnTo>
                  <a:lnTo>
                    <a:pt x="259" y="259"/>
                  </a:lnTo>
                  <a:lnTo>
                    <a:pt x="3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6" name="Google Shape;10876;p44"/>
            <p:cNvSpPr/>
            <p:nvPr/>
          </p:nvSpPr>
          <p:spPr>
            <a:xfrm>
              <a:off x="4529850" y="4357925"/>
              <a:ext cx="12950" cy="9200"/>
            </a:xfrm>
            <a:custGeom>
              <a:rect b="b" l="l" r="r" t="t"/>
              <a:pathLst>
                <a:path extrusionOk="0" h="368" w="518">
                  <a:moveTo>
                    <a:pt x="248" y="1"/>
                  </a:moveTo>
                  <a:cubicBezTo>
                    <a:pt x="139" y="1"/>
                    <a:pt x="31" y="49"/>
                    <a:pt x="0" y="150"/>
                  </a:cubicBezTo>
                  <a:lnTo>
                    <a:pt x="476" y="368"/>
                  </a:lnTo>
                  <a:cubicBezTo>
                    <a:pt x="517" y="368"/>
                    <a:pt x="517" y="316"/>
                    <a:pt x="517" y="316"/>
                  </a:cubicBezTo>
                  <a:cubicBezTo>
                    <a:pt x="517" y="192"/>
                    <a:pt x="476" y="57"/>
                    <a:pt x="352" y="16"/>
                  </a:cubicBezTo>
                  <a:cubicBezTo>
                    <a:pt x="319" y="6"/>
                    <a:pt x="283" y="1"/>
                    <a:pt x="24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44"/>
            <p:cNvSpPr/>
            <p:nvPr/>
          </p:nvSpPr>
          <p:spPr>
            <a:xfrm>
              <a:off x="4619275" y="4319550"/>
              <a:ext cx="9850" cy="13975"/>
            </a:xfrm>
            <a:custGeom>
              <a:rect b="b" l="l" r="r" t="t"/>
              <a:pathLst>
                <a:path extrusionOk="0" h="559" w="394">
                  <a:moveTo>
                    <a:pt x="300" y="0"/>
                  </a:moveTo>
                  <a:cubicBezTo>
                    <a:pt x="176" y="0"/>
                    <a:pt x="83" y="93"/>
                    <a:pt x="42" y="176"/>
                  </a:cubicBezTo>
                  <a:cubicBezTo>
                    <a:pt x="0" y="259"/>
                    <a:pt x="0" y="393"/>
                    <a:pt x="42" y="434"/>
                  </a:cubicBezTo>
                  <a:cubicBezTo>
                    <a:pt x="83" y="476"/>
                    <a:pt x="135" y="517"/>
                    <a:pt x="176" y="558"/>
                  </a:cubicBezTo>
                  <a:lnTo>
                    <a:pt x="393" y="41"/>
                  </a:lnTo>
                  <a:cubicBezTo>
                    <a:pt x="342" y="0"/>
                    <a:pt x="300"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8" name="Google Shape;10878;p44"/>
            <p:cNvSpPr/>
            <p:nvPr/>
          </p:nvSpPr>
          <p:spPr>
            <a:xfrm>
              <a:off x="4554650" y="4293425"/>
              <a:ext cx="15025" cy="14150"/>
            </a:xfrm>
            <a:custGeom>
              <a:rect b="b" l="l" r="r" t="t"/>
              <a:pathLst>
                <a:path extrusionOk="0" h="566" w="601">
                  <a:moveTo>
                    <a:pt x="343" y="1"/>
                  </a:moveTo>
                  <a:cubicBezTo>
                    <a:pt x="202" y="1"/>
                    <a:pt x="76" y="76"/>
                    <a:pt x="42" y="187"/>
                  </a:cubicBezTo>
                  <a:cubicBezTo>
                    <a:pt x="1" y="311"/>
                    <a:pt x="42" y="487"/>
                    <a:pt x="218" y="528"/>
                  </a:cubicBezTo>
                  <a:cubicBezTo>
                    <a:pt x="253" y="555"/>
                    <a:pt x="292" y="566"/>
                    <a:pt x="332" y="566"/>
                  </a:cubicBezTo>
                  <a:cubicBezTo>
                    <a:pt x="431" y="566"/>
                    <a:pt x="529" y="493"/>
                    <a:pt x="559" y="404"/>
                  </a:cubicBezTo>
                  <a:cubicBezTo>
                    <a:pt x="600" y="228"/>
                    <a:pt x="559" y="104"/>
                    <a:pt x="435" y="11"/>
                  </a:cubicBezTo>
                  <a:cubicBezTo>
                    <a:pt x="404" y="4"/>
                    <a:pt x="373" y="1"/>
                    <a:pt x="34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44"/>
            <p:cNvSpPr/>
            <p:nvPr/>
          </p:nvSpPr>
          <p:spPr>
            <a:xfrm>
              <a:off x="4509425" y="4312250"/>
              <a:ext cx="15025" cy="14150"/>
            </a:xfrm>
            <a:custGeom>
              <a:rect b="b" l="l" r="r" t="t"/>
              <a:pathLst>
                <a:path extrusionOk="0" h="566" w="601">
                  <a:moveTo>
                    <a:pt x="276" y="1"/>
                  </a:moveTo>
                  <a:cubicBezTo>
                    <a:pt x="172" y="1"/>
                    <a:pt x="72" y="71"/>
                    <a:pt x="42" y="168"/>
                  </a:cubicBezTo>
                  <a:cubicBezTo>
                    <a:pt x="0" y="333"/>
                    <a:pt x="42" y="468"/>
                    <a:pt x="218" y="551"/>
                  </a:cubicBezTo>
                  <a:cubicBezTo>
                    <a:pt x="247" y="560"/>
                    <a:pt x="279" y="566"/>
                    <a:pt x="312" y="566"/>
                  </a:cubicBezTo>
                  <a:cubicBezTo>
                    <a:pt x="417" y="566"/>
                    <a:pt x="527" y="512"/>
                    <a:pt x="559" y="385"/>
                  </a:cubicBezTo>
                  <a:cubicBezTo>
                    <a:pt x="600" y="251"/>
                    <a:pt x="559" y="75"/>
                    <a:pt x="393" y="34"/>
                  </a:cubicBezTo>
                  <a:cubicBezTo>
                    <a:pt x="356" y="11"/>
                    <a:pt x="316" y="1"/>
                    <a:pt x="27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0" name="Google Shape;10880;p44"/>
            <p:cNvSpPr/>
            <p:nvPr/>
          </p:nvSpPr>
          <p:spPr>
            <a:xfrm>
              <a:off x="4573000" y="4338650"/>
              <a:ext cx="16050" cy="14175"/>
            </a:xfrm>
            <a:custGeom>
              <a:rect b="b" l="l" r="r" t="t"/>
              <a:pathLst>
                <a:path extrusionOk="0" h="567" w="642">
                  <a:moveTo>
                    <a:pt x="361" y="1"/>
                  </a:moveTo>
                  <a:cubicBezTo>
                    <a:pt x="243" y="1"/>
                    <a:pt x="118" y="77"/>
                    <a:pt x="84" y="187"/>
                  </a:cubicBezTo>
                  <a:cubicBezTo>
                    <a:pt x="1" y="311"/>
                    <a:pt x="84" y="487"/>
                    <a:pt x="218" y="529"/>
                  </a:cubicBezTo>
                  <a:cubicBezTo>
                    <a:pt x="253" y="555"/>
                    <a:pt x="292" y="566"/>
                    <a:pt x="333" y="566"/>
                  </a:cubicBezTo>
                  <a:cubicBezTo>
                    <a:pt x="434" y="566"/>
                    <a:pt x="541" y="493"/>
                    <a:pt x="600" y="404"/>
                  </a:cubicBezTo>
                  <a:cubicBezTo>
                    <a:pt x="642" y="229"/>
                    <a:pt x="559" y="105"/>
                    <a:pt x="435" y="12"/>
                  </a:cubicBezTo>
                  <a:cubicBezTo>
                    <a:pt x="411" y="4"/>
                    <a:pt x="387" y="1"/>
                    <a:pt x="36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1" name="Google Shape;10881;p44"/>
            <p:cNvSpPr/>
            <p:nvPr/>
          </p:nvSpPr>
          <p:spPr>
            <a:xfrm>
              <a:off x="4535275" y="4248100"/>
              <a:ext cx="16300" cy="13700"/>
            </a:xfrm>
            <a:custGeom>
              <a:rect b="b" l="l" r="r" t="t"/>
              <a:pathLst>
                <a:path extrusionOk="0" h="548" w="652">
                  <a:moveTo>
                    <a:pt x="337" y="0"/>
                  </a:moveTo>
                  <a:cubicBezTo>
                    <a:pt x="229" y="0"/>
                    <a:pt x="123" y="56"/>
                    <a:pt x="83" y="191"/>
                  </a:cubicBezTo>
                  <a:cubicBezTo>
                    <a:pt x="0" y="315"/>
                    <a:pt x="83" y="490"/>
                    <a:pt x="217" y="532"/>
                  </a:cubicBezTo>
                  <a:cubicBezTo>
                    <a:pt x="248" y="542"/>
                    <a:pt x="283" y="547"/>
                    <a:pt x="318" y="547"/>
                  </a:cubicBezTo>
                  <a:cubicBezTo>
                    <a:pt x="424" y="547"/>
                    <a:pt x="538" y="501"/>
                    <a:pt x="600" y="408"/>
                  </a:cubicBezTo>
                  <a:cubicBezTo>
                    <a:pt x="652" y="232"/>
                    <a:pt x="559" y="108"/>
                    <a:pt x="435" y="15"/>
                  </a:cubicBezTo>
                  <a:cubicBezTo>
                    <a:pt x="403" y="5"/>
                    <a:pt x="370"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2" name="Google Shape;10882;p44"/>
            <p:cNvSpPr/>
            <p:nvPr/>
          </p:nvSpPr>
          <p:spPr>
            <a:xfrm>
              <a:off x="4599900" y="4274525"/>
              <a:ext cx="15000" cy="14125"/>
            </a:xfrm>
            <a:custGeom>
              <a:rect b="b" l="l" r="r" t="t"/>
              <a:pathLst>
                <a:path extrusionOk="0" h="565" w="600">
                  <a:moveTo>
                    <a:pt x="300" y="0"/>
                  </a:moveTo>
                  <a:cubicBezTo>
                    <a:pt x="192" y="0"/>
                    <a:pt x="109" y="70"/>
                    <a:pt x="41" y="168"/>
                  </a:cubicBezTo>
                  <a:cubicBezTo>
                    <a:pt x="0" y="343"/>
                    <a:pt x="41" y="467"/>
                    <a:pt x="217" y="550"/>
                  </a:cubicBezTo>
                  <a:cubicBezTo>
                    <a:pt x="241" y="560"/>
                    <a:pt x="267" y="565"/>
                    <a:pt x="294" y="565"/>
                  </a:cubicBezTo>
                  <a:cubicBezTo>
                    <a:pt x="404" y="565"/>
                    <a:pt x="525" y="485"/>
                    <a:pt x="558" y="385"/>
                  </a:cubicBezTo>
                  <a:cubicBezTo>
                    <a:pt x="600" y="250"/>
                    <a:pt x="558" y="85"/>
                    <a:pt x="434" y="33"/>
                  </a:cubicBezTo>
                  <a:cubicBezTo>
                    <a:pt x="386" y="10"/>
                    <a:pt x="341"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3" name="Google Shape;10883;p44"/>
            <p:cNvSpPr/>
            <p:nvPr/>
          </p:nvSpPr>
          <p:spPr>
            <a:xfrm>
              <a:off x="4471675" y="4331425"/>
              <a:ext cx="6500" cy="9850"/>
            </a:xfrm>
            <a:custGeom>
              <a:rect b="b" l="l" r="r" t="t"/>
              <a:pathLst>
                <a:path extrusionOk="0" h="394" w="260">
                  <a:moveTo>
                    <a:pt x="94" y="1"/>
                  </a:moveTo>
                  <a:lnTo>
                    <a:pt x="1" y="259"/>
                  </a:lnTo>
                  <a:lnTo>
                    <a:pt x="259" y="394"/>
                  </a:lnTo>
                  <a:lnTo>
                    <a:pt x="259" y="259"/>
                  </a:lnTo>
                  <a:cubicBezTo>
                    <a:pt x="259" y="176"/>
                    <a:pt x="218" y="83"/>
                    <a:pt x="177" y="42"/>
                  </a:cubicBezTo>
                  <a:cubicBezTo>
                    <a:pt x="135" y="42"/>
                    <a:pt x="135" y="42"/>
                    <a:pt x="9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4" name="Google Shape;10884;p44"/>
            <p:cNvSpPr/>
            <p:nvPr/>
          </p:nvSpPr>
          <p:spPr>
            <a:xfrm>
              <a:off x="4495475" y="4267850"/>
              <a:ext cx="10875" cy="13225"/>
            </a:xfrm>
            <a:custGeom>
              <a:rect b="b" l="l" r="r" t="t"/>
              <a:pathLst>
                <a:path extrusionOk="0" h="529" w="435">
                  <a:moveTo>
                    <a:pt x="217" y="0"/>
                  </a:moveTo>
                  <a:lnTo>
                    <a:pt x="0" y="517"/>
                  </a:lnTo>
                  <a:cubicBezTo>
                    <a:pt x="22" y="525"/>
                    <a:pt x="46" y="528"/>
                    <a:pt x="70" y="528"/>
                  </a:cubicBezTo>
                  <a:cubicBezTo>
                    <a:pt x="182" y="528"/>
                    <a:pt x="307" y="454"/>
                    <a:pt x="341" y="352"/>
                  </a:cubicBezTo>
                  <a:cubicBezTo>
                    <a:pt x="434" y="217"/>
                    <a:pt x="383" y="93"/>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5" name="Google Shape;10885;p44"/>
            <p:cNvSpPr/>
            <p:nvPr/>
          </p:nvSpPr>
          <p:spPr>
            <a:xfrm>
              <a:off x="4646150" y="4260350"/>
              <a:ext cx="6500" cy="8550"/>
            </a:xfrm>
            <a:custGeom>
              <a:rect b="b" l="l" r="r" t="t"/>
              <a:pathLst>
                <a:path extrusionOk="0" h="342" w="260">
                  <a:moveTo>
                    <a:pt x="1" y="0"/>
                  </a:moveTo>
                  <a:lnTo>
                    <a:pt x="1" y="83"/>
                  </a:lnTo>
                  <a:lnTo>
                    <a:pt x="1" y="218"/>
                  </a:lnTo>
                  <a:cubicBezTo>
                    <a:pt x="42" y="259"/>
                    <a:pt x="94" y="300"/>
                    <a:pt x="177" y="342"/>
                  </a:cubicBezTo>
                  <a:lnTo>
                    <a:pt x="259" y="83"/>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6" name="Google Shape;10886;p44"/>
            <p:cNvSpPr/>
            <p:nvPr/>
          </p:nvSpPr>
          <p:spPr>
            <a:xfrm>
              <a:off x="4580500" y="4233475"/>
              <a:ext cx="15025" cy="9575"/>
            </a:xfrm>
            <a:custGeom>
              <a:rect b="b" l="l" r="r" t="t"/>
              <a:pathLst>
                <a:path extrusionOk="0" h="383" w="601">
                  <a:moveTo>
                    <a:pt x="83" y="0"/>
                  </a:moveTo>
                  <a:lnTo>
                    <a:pt x="83" y="0"/>
                  </a:lnTo>
                  <a:cubicBezTo>
                    <a:pt x="1" y="124"/>
                    <a:pt x="83" y="300"/>
                    <a:pt x="218" y="383"/>
                  </a:cubicBezTo>
                  <a:cubicBezTo>
                    <a:pt x="300" y="383"/>
                    <a:pt x="394" y="383"/>
                    <a:pt x="476" y="341"/>
                  </a:cubicBezTo>
                  <a:lnTo>
                    <a:pt x="600" y="217"/>
                  </a:ln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44"/>
            <p:cNvSpPr/>
            <p:nvPr/>
          </p:nvSpPr>
          <p:spPr>
            <a:xfrm>
              <a:off x="4522350" y="4209700"/>
              <a:ext cx="8550" cy="7500"/>
            </a:xfrm>
            <a:custGeom>
              <a:rect b="b" l="l" r="r" t="t"/>
              <a:pathLst>
                <a:path extrusionOk="0" h="300" w="342">
                  <a:moveTo>
                    <a:pt x="83" y="0"/>
                  </a:moveTo>
                  <a:lnTo>
                    <a:pt x="0" y="259"/>
                  </a:lnTo>
                  <a:lnTo>
                    <a:pt x="42" y="259"/>
                  </a:lnTo>
                  <a:cubicBezTo>
                    <a:pt x="42" y="300"/>
                    <a:pt x="83" y="300"/>
                    <a:pt x="83" y="300"/>
                  </a:cubicBezTo>
                  <a:lnTo>
                    <a:pt x="135" y="259"/>
                  </a:lnTo>
                  <a:lnTo>
                    <a:pt x="176" y="259"/>
                  </a:lnTo>
                  <a:cubicBezTo>
                    <a:pt x="217" y="259"/>
                    <a:pt x="259" y="217"/>
                    <a:pt x="300" y="217"/>
                  </a:cubicBezTo>
                  <a:cubicBezTo>
                    <a:pt x="300" y="176"/>
                    <a:pt x="342" y="134"/>
                    <a:pt x="342" y="134"/>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8" name="Google Shape;10888;p44"/>
            <p:cNvSpPr/>
            <p:nvPr/>
          </p:nvSpPr>
          <p:spPr>
            <a:xfrm>
              <a:off x="4540700" y="4512375"/>
              <a:ext cx="9575" cy="7500"/>
            </a:xfrm>
            <a:custGeom>
              <a:rect b="b" l="l" r="r" t="t"/>
              <a:pathLst>
                <a:path extrusionOk="0" h="300" w="383">
                  <a:moveTo>
                    <a:pt x="218" y="0"/>
                  </a:moveTo>
                  <a:cubicBezTo>
                    <a:pt x="125" y="41"/>
                    <a:pt x="83" y="83"/>
                    <a:pt x="42" y="134"/>
                  </a:cubicBezTo>
                  <a:cubicBezTo>
                    <a:pt x="0" y="134"/>
                    <a:pt x="0" y="176"/>
                    <a:pt x="0" y="176"/>
                  </a:cubicBezTo>
                  <a:lnTo>
                    <a:pt x="259" y="300"/>
                  </a:lnTo>
                  <a:lnTo>
                    <a:pt x="383" y="41"/>
                  </a:lnTo>
                  <a:cubicBezTo>
                    <a:pt x="300" y="0"/>
                    <a:pt x="259"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9" name="Google Shape;10889;p44"/>
            <p:cNvSpPr/>
            <p:nvPr/>
          </p:nvSpPr>
          <p:spPr>
            <a:xfrm>
              <a:off x="4476075" y="4486100"/>
              <a:ext cx="13975" cy="10275"/>
            </a:xfrm>
            <a:custGeom>
              <a:rect b="b" l="l" r="r" t="t"/>
              <a:pathLst>
                <a:path extrusionOk="0" h="411" w="559">
                  <a:moveTo>
                    <a:pt x="282" y="1"/>
                  </a:moveTo>
                  <a:cubicBezTo>
                    <a:pt x="191" y="1"/>
                    <a:pt x="103" y="39"/>
                    <a:pt x="42" y="100"/>
                  </a:cubicBezTo>
                  <a:cubicBezTo>
                    <a:pt x="42" y="152"/>
                    <a:pt x="42" y="152"/>
                    <a:pt x="1" y="193"/>
                  </a:cubicBezTo>
                  <a:lnTo>
                    <a:pt x="518" y="410"/>
                  </a:lnTo>
                  <a:cubicBezTo>
                    <a:pt x="559" y="358"/>
                    <a:pt x="559" y="358"/>
                    <a:pt x="559" y="317"/>
                  </a:cubicBezTo>
                  <a:cubicBezTo>
                    <a:pt x="559" y="193"/>
                    <a:pt x="518" y="58"/>
                    <a:pt x="383" y="17"/>
                  </a:cubicBezTo>
                  <a:cubicBezTo>
                    <a:pt x="350" y="6"/>
                    <a:pt x="316" y="1"/>
                    <a:pt x="28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0" name="Google Shape;10890;p44"/>
            <p:cNvSpPr/>
            <p:nvPr/>
          </p:nvSpPr>
          <p:spPr>
            <a:xfrm>
              <a:off x="4566550" y="4448775"/>
              <a:ext cx="9575" cy="12950"/>
            </a:xfrm>
            <a:custGeom>
              <a:rect b="b" l="l" r="r" t="t"/>
              <a:pathLst>
                <a:path extrusionOk="0" h="518" w="383">
                  <a:moveTo>
                    <a:pt x="176" y="1"/>
                  </a:moveTo>
                  <a:cubicBezTo>
                    <a:pt x="176" y="1"/>
                    <a:pt x="124" y="1"/>
                    <a:pt x="124" y="42"/>
                  </a:cubicBezTo>
                  <a:cubicBezTo>
                    <a:pt x="83" y="42"/>
                    <a:pt x="42" y="94"/>
                    <a:pt x="42" y="176"/>
                  </a:cubicBezTo>
                  <a:cubicBezTo>
                    <a:pt x="0" y="218"/>
                    <a:pt x="0" y="259"/>
                    <a:pt x="0" y="300"/>
                  </a:cubicBezTo>
                  <a:cubicBezTo>
                    <a:pt x="42" y="394"/>
                    <a:pt x="83" y="476"/>
                    <a:pt x="176" y="518"/>
                  </a:cubicBez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44"/>
            <p:cNvSpPr/>
            <p:nvPr/>
          </p:nvSpPr>
          <p:spPr>
            <a:xfrm>
              <a:off x="4501925" y="4422100"/>
              <a:ext cx="15025" cy="13575"/>
            </a:xfrm>
            <a:custGeom>
              <a:rect b="b" l="l" r="r" t="t"/>
              <a:pathLst>
                <a:path extrusionOk="0" h="543" w="601">
                  <a:moveTo>
                    <a:pt x="272" y="1"/>
                  </a:moveTo>
                  <a:cubicBezTo>
                    <a:pt x="172" y="1"/>
                    <a:pt x="72" y="71"/>
                    <a:pt x="42" y="168"/>
                  </a:cubicBezTo>
                  <a:cubicBezTo>
                    <a:pt x="1" y="292"/>
                    <a:pt x="42" y="468"/>
                    <a:pt x="218" y="509"/>
                  </a:cubicBezTo>
                  <a:cubicBezTo>
                    <a:pt x="252" y="532"/>
                    <a:pt x="291" y="543"/>
                    <a:pt x="330" y="543"/>
                  </a:cubicBezTo>
                  <a:cubicBezTo>
                    <a:pt x="429" y="543"/>
                    <a:pt x="529" y="475"/>
                    <a:pt x="559" y="385"/>
                  </a:cubicBezTo>
                  <a:cubicBezTo>
                    <a:pt x="600" y="251"/>
                    <a:pt x="559" y="75"/>
                    <a:pt x="383" y="34"/>
                  </a:cubicBezTo>
                  <a:cubicBezTo>
                    <a:pt x="349" y="11"/>
                    <a:pt x="311"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44"/>
            <p:cNvSpPr/>
            <p:nvPr/>
          </p:nvSpPr>
          <p:spPr>
            <a:xfrm>
              <a:off x="4456700" y="4440925"/>
              <a:ext cx="15000" cy="13675"/>
            </a:xfrm>
            <a:custGeom>
              <a:rect b="b" l="l" r="r" t="t"/>
              <a:pathLst>
                <a:path extrusionOk="0" h="547" w="600">
                  <a:moveTo>
                    <a:pt x="290" y="0"/>
                  </a:moveTo>
                  <a:cubicBezTo>
                    <a:pt x="184" y="0"/>
                    <a:pt x="73" y="56"/>
                    <a:pt x="42" y="191"/>
                  </a:cubicBezTo>
                  <a:cubicBezTo>
                    <a:pt x="0" y="315"/>
                    <a:pt x="42" y="490"/>
                    <a:pt x="176" y="532"/>
                  </a:cubicBezTo>
                  <a:cubicBezTo>
                    <a:pt x="215" y="541"/>
                    <a:pt x="254" y="547"/>
                    <a:pt x="292" y="547"/>
                  </a:cubicBezTo>
                  <a:cubicBezTo>
                    <a:pt x="416" y="547"/>
                    <a:pt x="527" y="491"/>
                    <a:pt x="559" y="356"/>
                  </a:cubicBezTo>
                  <a:cubicBezTo>
                    <a:pt x="600" y="232"/>
                    <a:pt x="559" y="56"/>
                    <a:pt x="383" y="15"/>
                  </a:cubicBezTo>
                  <a:cubicBezTo>
                    <a:pt x="354" y="5"/>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3" name="Google Shape;10893;p44"/>
            <p:cNvSpPr/>
            <p:nvPr/>
          </p:nvSpPr>
          <p:spPr>
            <a:xfrm>
              <a:off x="4520275" y="4467325"/>
              <a:ext cx="16050" cy="14050"/>
            </a:xfrm>
            <a:custGeom>
              <a:rect b="b" l="l" r="r" t="t"/>
              <a:pathLst>
                <a:path extrusionOk="0" h="562" w="642">
                  <a:moveTo>
                    <a:pt x="314" y="1"/>
                  </a:moveTo>
                  <a:cubicBezTo>
                    <a:pt x="214" y="1"/>
                    <a:pt x="113" y="71"/>
                    <a:pt x="83" y="168"/>
                  </a:cubicBezTo>
                  <a:cubicBezTo>
                    <a:pt x="1" y="293"/>
                    <a:pt x="83" y="468"/>
                    <a:pt x="218" y="551"/>
                  </a:cubicBezTo>
                  <a:cubicBezTo>
                    <a:pt x="240" y="558"/>
                    <a:pt x="263" y="562"/>
                    <a:pt x="288" y="562"/>
                  </a:cubicBezTo>
                  <a:cubicBezTo>
                    <a:pt x="400" y="562"/>
                    <a:pt x="525" y="488"/>
                    <a:pt x="559" y="386"/>
                  </a:cubicBezTo>
                  <a:cubicBezTo>
                    <a:pt x="642" y="251"/>
                    <a:pt x="559" y="75"/>
                    <a:pt x="425" y="34"/>
                  </a:cubicBezTo>
                  <a:cubicBezTo>
                    <a:pt x="390" y="11"/>
                    <a:pt x="352"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4" name="Google Shape;10894;p44"/>
            <p:cNvSpPr/>
            <p:nvPr/>
          </p:nvSpPr>
          <p:spPr>
            <a:xfrm>
              <a:off x="4482550" y="4376400"/>
              <a:ext cx="16050" cy="14050"/>
            </a:xfrm>
            <a:custGeom>
              <a:rect b="b" l="l" r="r" t="t"/>
              <a:pathLst>
                <a:path extrusionOk="0" h="562" w="642">
                  <a:moveTo>
                    <a:pt x="360" y="0"/>
                  </a:moveTo>
                  <a:cubicBezTo>
                    <a:pt x="241" y="0"/>
                    <a:pt x="110" y="76"/>
                    <a:pt x="42" y="187"/>
                  </a:cubicBezTo>
                  <a:cubicBezTo>
                    <a:pt x="0" y="311"/>
                    <a:pt x="83" y="487"/>
                    <a:pt x="217" y="528"/>
                  </a:cubicBezTo>
                  <a:cubicBezTo>
                    <a:pt x="252" y="551"/>
                    <a:pt x="291" y="561"/>
                    <a:pt x="329" y="561"/>
                  </a:cubicBezTo>
                  <a:cubicBezTo>
                    <a:pt x="429" y="561"/>
                    <a:pt x="529" y="493"/>
                    <a:pt x="558" y="404"/>
                  </a:cubicBezTo>
                  <a:cubicBezTo>
                    <a:pt x="641" y="270"/>
                    <a:pt x="558" y="94"/>
                    <a:pt x="434" y="11"/>
                  </a:cubicBezTo>
                  <a:cubicBezTo>
                    <a:pt x="411" y="4"/>
                    <a:pt x="386" y="0"/>
                    <a:pt x="36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5" name="Google Shape;10895;p44"/>
            <p:cNvSpPr/>
            <p:nvPr/>
          </p:nvSpPr>
          <p:spPr>
            <a:xfrm>
              <a:off x="4547150" y="4403150"/>
              <a:ext cx="15025" cy="13725"/>
            </a:xfrm>
            <a:custGeom>
              <a:rect b="b" l="l" r="r" t="t"/>
              <a:pathLst>
                <a:path extrusionOk="0" h="549" w="601">
                  <a:moveTo>
                    <a:pt x="307" y="1"/>
                  </a:moveTo>
                  <a:cubicBezTo>
                    <a:pt x="181" y="1"/>
                    <a:pt x="73" y="49"/>
                    <a:pt x="42" y="151"/>
                  </a:cubicBezTo>
                  <a:cubicBezTo>
                    <a:pt x="1" y="316"/>
                    <a:pt x="42" y="492"/>
                    <a:pt x="218" y="533"/>
                  </a:cubicBezTo>
                  <a:cubicBezTo>
                    <a:pt x="247" y="543"/>
                    <a:pt x="279" y="548"/>
                    <a:pt x="312" y="548"/>
                  </a:cubicBezTo>
                  <a:cubicBezTo>
                    <a:pt x="418" y="548"/>
                    <a:pt x="528" y="494"/>
                    <a:pt x="559" y="368"/>
                  </a:cubicBezTo>
                  <a:cubicBezTo>
                    <a:pt x="601" y="233"/>
                    <a:pt x="559" y="58"/>
                    <a:pt x="435" y="16"/>
                  </a:cubicBezTo>
                  <a:cubicBezTo>
                    <a:pt x="392" y="6"/>
                    <a:pt x="349" y="1"/>
                    <a:pt x="3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6" name="Google Shape;10896;p44"/>
            <p:cNvSpPr/>
            <p:nvPr/>
          </p:nvSpPr>
          <p:spPr>
            <a:xfrm>
              <a:off x="4418950" y="4460675"/>
              <a:ext cx="6500" cy="8550"/>
            </a:xfrm>
            <a:custGeom>
              <a:rect b="b" l="l" r="r" t="t"/>
              <a:pathLst>
                <a:path extrusionOk="0" h="342" w="260">
                  <a:moveTo>
                    <a:pt x="83" y="0"/>
                  </a:moveTo>
                  <a:lnTo>
                    <a:pt x="1" y="259"/>
                  </a:lnTo>
                  <a:lnTo>
                    <a:pt x="259" y="341"/>
                  </a:lnTo>
                  <a:lnTo>
                    <a:pt x="259" y="217"/>
                  </a:lnTo>
                  <a:cubicBezTo>
                    <a:pt x="259" y="135"/>
                    <a:pt x="21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7" name="Google Shape;10897;p44"/>
            <p:cNvSpPr/>
            <p:nvPr/>
          </p:nvSpPr>
          <p:spPr>
            <a:xfrm>
              <a:off x="4442725" y="4396050"/>
              <a:ext cx="10625" cy="13375"/>
            </a:xfrm>
            <a:custGeom>
              <a:rect b="b" l="l" r="r" t="t"/>
              <a:pathLst>
                <a:path extrusionOk="0" h="535" w="425">
                  <a:moveTo>
                    <a:pt x="218" y="0"/>
                  </a:moveTo>
                  <a:lnTo>
                    <a:pt x="1" y="517"/>
                  </a:lnTo>
                  <a:lnTo>
                    <a:pt x="42" y="517"/>
                  </a:lnTo>
                  <a:cubicBezTo>
                    <a:pt x="67" y="530"/>
                    <a:pt x="92" y="535"/>
                    <a:pt x="117" y="535"/>
                  </a:cubicBezTo>
                  <a:cubicBezTo>
                    <a:pt x="179" y="535"/>
                    <a:pt x="242" y="505"/>
                    <a:pt x="301" y="476"/>
                  </a:cubicBezTo>
                  <a:lnTo>
                    <a:pt x="342" y="435"/>
                  </a:lnTo>
                  <a:lnTo>
                    <a:pt x="342" y="342"/>
                  </a:lnTo>
                  <a:cubicBezTo>
                    <a:pt x="425" y="218"/>
                    <a:pt x="342" y="83"/>
                    <a:pt x="259" y="42"/>
                  </a:cubicBezTo>
                  <a:cubicBezTo>
                    <a:pt x="259" y="0"/>
                    <a:pt x="218"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8" name="Google Shape;10898;p44"/>
            <p:cNvSpPr/>
            <p:nvPr/>
          </p:nvSpPr>
          <p:spPr>
            <a:xfrm>
              <a:off x="4593425" y="4388550"/>
              <a:ext cx="6500" cy="8550"/>
            </a:xfrm>
            <a:custGeom>
              <a:rect b="b" l="l" r="r" t="t"/>
              <a:pathLst>
                <a:path extrusionOk="0" h="342" w="260">
                  <a:moveTo>
                    <a:pt x="1" y="1"/>
                  </a:moveTo>
                  <a:lnTo>
                    <a:pt x="1" y="176"/>
                  </a:lnTo>
                  <a:cubicBezTo>
                    <a:pt x="1" y="218"/>
                    <a:pt x="42" y="300"/>
                    <a:pt x="135" y="342"/>
                  </a:cubicBezTo>
                  <a:lnTo>
                    <a:pt x="176" y="342"/>
                  </a:lnTo>
                  <a:lnTo>
                    <a:pt x="259" y="83"/>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9" name="Google Shape;10899;p44"/>
            <p:cNvSpPr/>
            <p:nvPr/>
          </p:nvSpPr>
          <p:spPr>
            <a:xfrm>
              <a:off x="4528800" y="4361675"/>
              <a:ext cx="12950" cy="10025"/>
            </a:xfrm>
            <a:custGeom>
              <a:rect b="b" l="l" r="r" t="t"/>
              <a:pathLst>
                <a:path extrusionOk="0" h="401" w="518">
                  <a:moveTo>
                    <a:pt x="42" y="0"/>
                  </a:moveTo>
                  <a:cubicBezTo>
                    <a:pt x="1" y="42"/>
                    <a:pt x="1" y="83"/>
                    <a:pt x="1" y="124"/>
                  </a:cubicBezTo>
                  <a:cubicBezTo>
                    <a:pt x="1" y="166"/>
                    <a:pt x="1" y="218"/>
                    <a:pt x="42" y="218"/>
                  </a:cubicBezTo>
                  <a:lnTo>
                    <a:pt x="42" y="259"/>
                  </a:lnTo>
                  <a:lnTo>
                    <a:pt x="177" y="383"/>
                  </a:lnTo>
                  <a:cubicBezTo>
                    <a:pt x="201" y="395"/>
                    <a:pt x="225" y="400"/>
                    <a:pt x="250" y="400"/>
                  </a:cubicBezTo>
                  <a:cubicBezTo>
                    <a:pt x="309" y="400"/>
                    <a:pt x="369" y="371"/>
                    <a:pt x="435" y="342"/>
                  </a:cubicBezTo>
                  <a:cubicBezTo>
                    <a:pt x="476" y="342"/>
                    <a:pt x="518" y="300"/>
                    <a:pt x="518" y="218"/>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0" name="Google Shape;10900;p44"/>
            <p:cNvSpPr/>
            <p:nvPr/>
          </p:nvSpPr>
          <p:spPr>
            <a:xfrm>
              <a:off x="4468575" y="4337900"/>
              <a:ext cx="9600" cy="7525"/>
            </a:xfrm>
            <a:custGeom>
              <a:rect b="b" l="l" r="r" t="t"/>
              <a:pathLst>
                <a:path extrusionOk="0" h="301" w="384">
                  <a:moveTo>
                    <a:pt x="125" y="0"/>
                  </a:moveTo>
                  <a:lnTo>
                    <a:pt x="1" y="259"/>
                  </a:lnTo>
                  <a:cubicBezTo>
                    <a:pt x="42" y="259"/>
                    <a:pt x="42" y="300"/>
                    <a:pt x="84" y="300"/>
                  </a:cubicBezTo>
                  <a:lnTo>
                    <a:pt x="166" y="300"/>
                  </a:lnTo>
                  <a:cubicBezTo>
                    <a:pt x="259" y="259"/>
                    <a:pt x="342" y="217"/>
                    <a:pt x="383" y="135"/>
                  </a:cubicBezTo>
                  <a:lnTo>
                    <a:pt x="1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1" name="Google Shape;10901;p44"/>
            <p:cNvSpPr/>
            <p:nvPr/>
          </p:nvSpPr>
          <p:spPr>
            <a:xfrm>
              <a:off x="4487975" y="4640825"/>
              <a:ext cx="8550" cy="7275"/>
            </a:xfrm>
            <a:custGeom>
              <a:rect b="b" l="l" r="r" t="t"/>
              <a:pathLst>
                <a:path extrusionOk="0" h="291" w="342">
                  <a:moveTo>
                    <a:pt x="279" y="1"/>
                  </a:moveTo>
                  <a:cubicBezTo>
                    <a:pt x="259" y="1"/>
                    <a:pt x="238" y="11"/>
                    <a:pt x="217" y="32"/>
                  </a:cubicBezTo>
                  <a:cubicBezTo>
                    <a:pt x="124" y="32"/>
                    <a:pt x="83" y="32"/>
                    <a:pt x="42" y="73"/>
                  </a:cubicBezTo>
                  <a:lnTo>
                    <a:pt x="42" y="114"/>
                  </a:lnTo>
                  <a:lnTo>
                    <a:pt x="0" y="166"/>
                  </a:lnTo>
                  <a:lnTo>
                    <a:pt x="259" y="290"/>
                  </a:lnTo>
                  <a:lnTo>
                    <a:pt x="341" y="32"/>
                  </a:lnTo>
                  <a:cubicBezTo>
                    <a:pt x="321" y="11"/>
                    <a:pt x="300" y="1"/>
                    <a:pt x="27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2" name="Google Shape;10902;p44"/>
            <p:cNvSpPr/>
            <p:nvPr/>
          </p:nvSpPr>
          <p:spPr>
            <a:xfrm>
              <a:off x="4423350" y="4614325"/>
              <a:ext cx="15025" cy="9975"/>
            </a:xfrm>
            <a:custGeom>
              <a:rect b="b" l="l" r="r" t="t"/>
              <a:pathLst>
                <a:path extrusionOk="0" h="399" w="601">
                  <a:moveTo>
                    <a:pt x="289" y="1"/>
                  </a:moveTo>
                  <a:cubicBezTo>
                    <a:pt x="195" y="1"/>
                    <a:pt x="104" y="47"/>
                    <a:pt x="42" y="140"/>
                  </a:cubicBezTo>
                  <a:lnTo>
                    <a:pt x="1" y="192"/>
                  </a:lnTo>
                  <a:lnTo>
                    <a:pt x="517" y="399"/>
                  </a:lnTo>
                  <a:cubicBezTo>
                    <a:pt x="600" y="233"/>
                    <a:pt x="517" y="99"/>
                    <a:pt x="383" y="16"/>
                  </a:cubicBezTo>
                  <a:cubicBezTo>
                    <a:pt x="352" y="6"/>
                    <a:pt x="320" y="1"/>
                    <a:pt x="28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3" name="Google Shape;10903;p44"/>
            <p:cNvSpPr/>
            <p:nvPr/>
          </p:nvSpPr>
          <p:spPr>
            <a:xfrm>
              <a:off x="4512775" y="4576625"/>
              <a:ext cx="10625" cy="13300"/>
            </a:xfrm>
            <a:custGeom>
              <a:rect b="b" l="l" r="r" t="t"/>
              <a:pathLst>
                <a:path extrusionOk="0" h="532" w="425">
                  <a:moveTo>
                    <a:pt x="332" y="0"/>
                  </a:moveTo>
                  <a:cubicBezTo>
                    <a:pt x="226" y="0"/>
                    <a:pt x="115" y="56"/>
                    <a:pt x="84" y="191"/>
                  </a:cubicBezTo>
                  <a:cubicBezTo>
                    <a:pt x="1" y="315"/>
                    <a:pt x="84" y="490"/>
                    <a:pt x="208" y="532"/>
                  </a:cubicBezTo>
                  <a:lnTo>
                    <a:pt x="425" y="15"/>
                  </a:lnTo>
                  <a:cubicBezTo>
                    <a:pt x="396" y="5"/>
                    <a:pt x="364"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44"/>
            <p:cNvSpPr/>
            <p:nvPr/>
          </p:nvSpPr>
          <p:spPr>
            <a:xfrm>
              <a:off x="4449200" y="4550300"/>
              <a:ext cx="15025" cy="14050"/>
            </a:xfrm>
            <a:custGeom>
              <a:rect b="b" l="l" r="r" t="t"/>
              <a:pathLst>
                <a:path extrusionOk="0" h="562" w="601">
                  <a:moveTo>
                    <a:pt x="272" y="1"/>
                  </a:moveTo>
                  <a:cubicBezTo>
                    <a:pt x="172" y="1"/>
                    <a:pt x="72" y="71"/>
                    <a:pt x="42" y="168"/>
                  </a:cubicBezTo>
                  <a:cubicBezTo>
                    <a:pt x="0" y="334"/>
                    <a:pt x="42" y="468"/>
                    <a:pt x="166" y="551"/>
                  </a:cubicBezTo>
                  <a:cubicBezTo>
                    <a:pt x="197" y="558"/>
                    <a:pt x="228" y="562"/>
                    <a:pt x="258" y="562"/>
                  </a:cubicBezTo>
                  <a:cubicBezTo>
                    <a:pt x="399" y="562"/>
                    <a:pt x="525" y="486"/>
                    <a:pt x="559" y="375"/>
                  </a:cubicBezTo>
                  <a:cubicBezTo>
                    <a:pt x="600" y="251"/>
                    <a:pt x="559" y="75"/>
                    <a:pt x="383" y="34"/>
                  </a:cubicBezTo>
                  <a:cubicBezTo>
                    <a:pt x="349"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5" name="Google Shape;10905;p44"/>
            <p:cNvSpPr/>
            <p:nvPr/>
          </p:nvSpPr>
          <p:spPr>
            <a:xfrm>
              <a:off x="4403975" y="4569125"/>
              <a:ext cx="15000" cy="14125"/>
            </a:xfrm>
            <a:custGeom>
              <a:rect b="b" l="l" r="r" t="t"/>
              <a:pathLst>
                <a:path extrusionOk="0" h="565" w="600">
                  <a:moveTo>
                    <a:pt x="290" y="0"/>
                  </a:moveTo>
                  <a:cubicBezTo>
                    <a:pt x="184" y="0"/>
                    <a:pt x="73" y="56"/>
                    <a:pt x="41" y="191"/>
                  </a:cubicBezTo>
                  <a:cubicBezTo>
                    <a:pt x="0" y="315"/>
                    <a:pt x="41" y="491"/>
                    <a:pt x="166" y="532"/>
                  </a:cubicBezTo>
                  <a:cubicBezTo>
                    <a:pt x="214" y="555"/>
                    <a:pt x="259" y="565"/>
                    <a:pt x="301" y="565"/>
                  </a:cubicBezTo>
                  <a:cubicBezTo>
                    <a:pt x="412" y="565"/>
                    <a:pt x="499" y="495"/>
                    <a:pt x="558" y="398"/>
                  </a:cubicBezTo>
                  <a:cubicBezTo>
                    <a:pt x="600" y="232"/>
                    <a:pt x="558" y="98"/>
                    <a:pt x="383" y="15"/>
                  </a:cubicBezTo>
                  <a:cubicBezTo>
                    <a:pt x="354" y="5"/>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6" name="Google Shape;10906;p44"/>
            <p:cNvSpPr/>
            <p:nvPr/>
          </p:nvSpPr>
          <p:spPr>
            <a:xfrm>
              <a:off x="4467550" y="4595550"/>
              <a:ext cx="16050" cy="14125"/>
            </a:xfrm>
            <a:custGeom>
              <a:rect b="b" l="l" r="r" t="t"/>
              <a:pathLst>
                <a:path extrusionOk="0" h="565" w="642">
                  <a:moveTo>
                    <a:pt x="313" y="0"/>
                  </a:moveTo>
                  <a:cubicBezTo>
                    <a:pt x="210" y="0"/>
                    <a:pt x="102" y="70"/>
                    <a:pt x="42" y="168"/>
                  </a:cubicBezTo>
                  <a:cubicBezTo>
                    <a:pt x="0" y="333"/>
                    <a:pt x="83" y="467"/>
                    <a:pt x="207" y="550"/>
                  </a:cubicBezTo>
                  <a:cubicBezTo>
                    <a:pt x="239" y="560"/>
                    <a:pt x="272" y="565"/>
                    <a:pt x="306" y="565"/>
                  </a:cubicBezTo>
                  <a:cubicBezTo>
                    <a:pt x="416" y="565"/>
                    <a:pt x="527" y="509"/>
                    <a:pt x="559" y="374"/>
                  </a:cubicBezTo>
                  <a:cubicBezTo>
                    <a:pt x="642" y="250"/>
                    <a:pt x="559" y="75"/>
                    <a:pt x="424" y="33"/>
                  </a:cubicBezTo>
                  <a:cubicBezTo>
                    <a:pt x="390" y="10"/>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7" name="Google Shape;10907;p44"/>
            <p:cNvSpPr/>
            <p:nvPr/>
          </p:nvSpPr>
          <p:spPr>
            <a:xfrm>
              <a:off x="4429800" y="4505075"/>
              <a:ext cx="16050" cy="14050"/>
            </a:xfrm>
            <a:custGeom>
              <a:rect b="b" l="l" r="r" t="t"/>
              <a:pathLst>
                <a:path extrusionOk="0" h="562" w="642">
                  <a:moveTo>
                    <a:pt x="313" y="0"/>
                  </a:moveTo>
                  <a:cubicBezTo>
                    <a:pt x="211" y="0"/>
                    <a:pt x="102" y="71"/>
                    <a:pt x="42" y="168"/>
                  </a:cubicBezTo>
                  <a:cubicBezTo>
                    <a:pt x="1" y="292"/>
                    <a:pt x="84" y="468"/>
                    <a:pt x="218" y="551"/>
                  </a:cubicBezTo>
                  <a:cubicBezTo>
                    <a:pt x="240" y="558"/>
                    <a:pt x="263" y="561"/>
                    <a:pt x="287" y="561"/>
                  </a:cubicBezTo>
                  <a:cubicBezTo>
                    <a:pt x="400" y="561"/>
                    <a:pt x="525" y="486"/>
                    <a:pt x="559" y="375"/>
                  </a:cubicBezTo>
                  <a:cubicBezTo>
                    <a:pt x="642" y="251"/>
                    <a:pt x="559" y="75"/>
                    <a:pt x="425" y="34"/>
                  </a:cubicBezTo>
                  <a:cubicBezTo>
                    <a:pt x="391" y="11"/>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8" name="Google Shape;10908;p44"/>
            <p:cNvSpPr/>
            <p:nvPr/>
          </p:nvSpPr>
          <p:spPr>
            <a:xfrm>
              <a:off x="4494425" y="4531375"/>
              <a:ext cx="15025" cy="13700"/>
            </a:xfrm>
            <a:custGeom>
              <a:rect b="b" l="l" r="r" t="t"/>
              <a:pathLst>
                <a:path extrusionOk="0" h="548" w="601">
                  <a:moveTo>
                    <a:pt x="290" y="1"/>
                  </a:moveTo>
                  <a:cubicBezTo>
                    <a:pt x="185" y="1"/>
                    <a:pt x="74" y="56"/>
                    <a:pt x="42" y="191"/>
                  </a:cubicBezTo>
                  <a:cubicBezTo>
                    <a:pt x="1" y="315"/>
                    <a:pt x="42" y="491"/>
                    <a:pt x="218" y="532"/>
                  </a:cubicBezTo>
                  <a:cubicBezTo>
                    <a:pt x="249" y="543"/>
                    <a:pt x="283" y="548"/>
                    <a:pt x="318" y="548"/>
                  </a:cubicBezTo>
                  <a:cubicBezTo>
                    <a:pt x="421" y="548"/>
                    <a:pt x="528" y="501"/>
                    <a:pt x="559" y="408"/>
                  </a:cubicBezTo>
                  <a:cubicBezTo>
                    <a:pt x="600" y="233"/>
                    <a:pt x="559" y="98"/>
                    <a:pt x="383" y="15"/>
                  </a:cubicBezTo>
                  <a:cubicBezTo>
                    <a:pt x="354" y="6"/>
                    <a:pt x="323" y="1"/>
                    <a:pt x="29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9" name="Google Shape;10909;p44"/>
            <p:cNvSpPr/>
            <p:nvPr/>
          </p:nvSpPr>
          <p:spPr>
            <a:xfrm>
              <a:off x="4366225" y="4588875"/>
              <a:ext cx="6500" cy="8550"/>
            </a:xfrm>
            <a:custGeom>
              <a:rect b="b" l="l" r="r" t="t"/>
              <a:pathLst>
                <a:path extrusionOk="0" h="342" w="260">
                  <a:moveTo>
                    <a:pt x="83" y="0"/>
                  </a:moveTo>
                  <a:lnTo>
                    <a:pt x="1" y="259"/>
                  </a:lnTo>
                  <a:lnTo>
                    <a:pt x="259" y="342"/>
                  </a:lnTo>
                  <a:lnTo>
                    <a:pt x="259" y="300"/>
                  </a:lnTo>
                  <a:lnTo>
                    <a:pt x="259" y="259"/>
                  </a:lnTo>
                  <a:cubicBezTo>
                    <a:pt x="259" y="124"/>
                    <a:pt x="21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0" name="Google Shape;10910;p44"/>
            <p:cNvSpPr/>
            <p:nvPr/>
          </p:nvSpPr>
          <p:spPr>
            <a:xfrm>
              <a:off x="4390000" y="4524250"/>
              <a:ext cx="10625" cy="13325"/>
            </a:xfrm>
            <a:custGeom>
              <a:rect b="b" l="l" r="r" t="t"/>
              <a:pathLst>
                <a:path extrusionOk="0" h="533" w="425">
                  <a:moveTo>
                    <a:pt x="208" y="1"/>
                  </a:moveTo>
                  <a:lnTo>
                    <a:pt x="1" y="518"/>
                  </a:lnTo>
                  <a:cubicBezTo>
                    <a:pt x="31" y="528"/>
                    <a:pt x="65" y="533"/>
                    <a:pt x="99" y="533"/>
                  </a:cubicBezTo>
                  <a:cubicBezTo>
                    <a:pt x="203" y="533"/>
                    <a:pt x="311" y="484"/>
                    <a:pt x="342" y="383"/>
                  </a:cubicBezTo>
                  <a:cubicBezTo>
                    <a:pt x="425" y="218"/>
                    <a:pt x="342" y="83"/>
                    <a:pt x="2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44"/>
            <p:cNvSpPr/>
            <p:nvPr/>
          </p:nvSpPr>
          <p:spPr>
            <a:xfrm>
              <a:off x="4539675" y="4516750"/>
              <a:ext cx="7500" cy="9600"/>
            </a:xfrm>
            <a:custGeom>
              <a:rect b="b" l="l" r="r" t="t"/>
              <a:pathLst>
                <a:path extrusionOk="0" h="384" w="300">
                  <a:moveTo>
                    <a:pt x="41" y="1"/>
                  </a:moveTo>
                  <a:cubicBezTo>
                    <a:pt x="41" y="42"/>
                    <a:pt x="0" y="125"/>
                    <a:pt x="41" y="166"/>
                  </a:cubicBezTo>
                  <a:cubicBezTo>
                    <a:pt x="41" y="259"/>
                    <a:pt x="124" y="342"/>
                    <a:pt x="217" y="383"/>
                  </a:cubicBezTo>
                  <a:lnTo>
                    <a:pt x="300" y="125"/>
                  </a:ln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44"/>
            <p:cNvSpPr/>
            <p:nvPr/>
          </p:nvSpPr>
          <p:spPr>
            <a:xfrm>
              <a:off x="4476075" y="4490900"/>
              <a:ext cx="12950" cy="9000"/>
            </a:xfrm>
            <a:custGeom>
              <a:rect b="b" l="l" r="r" t="t"/>
              <a:pathLst>
                <a:path extrusionOk="0" h="360" w="518">
                  <a:moveTo>
                    <a:pt x="1" y="1"/>
                  </a:moveTo>
                  <a:lnTo>
                    <a:pt x="1" y="84"/>
                  </a:lnTo>
                  <a:lnTo>
                    <a:pt x="1" y="218"/>
                  </a:lnTo>
                  <a:cubicBezTo>
                    <a:pt x="42" y="218"/>
                    <a:pt x="42" y="218"/>
                    <a:pt x="42" y="259"/>
                  </a:cubicBezTo>
                  <a:cubicBezTo>
                    <a:pt x="83" y="301"/>
                    <a:pt x="125" y="342"/>
                    <a:pt x="176" y="342"/>
                  </a:cubicBezTo>
                  <a:cubicBezTo>
                    <a:pt x="201" y="354"/>
                    <a:pt x="228" y="359"/>
                    <a:pt x="258" y="359"/>
                  </a:cubicBezTo>
                  <a:cubicBezTo>
                    <a:pt x="329" y="359"/>
                    <a:pt x="410" y="330"/>
                    <a:pt x="476" y="301"/>
                  </a:cubicBezTo>
                  <a:cubicBezTo>
                    <a:pt x="518" y="259"/>
                    <a:pt x="518" y="218"/>
                    <a:pt x="518" y="21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3" name="Google Shape;10913;p44"/>
            <p:cNvSpPr/>
            <p:nvPr/>
          </p:nvSpPr>
          <p:spPr>
            <a:xfrm>
              <a:off x="4415850" y="4467125"/>
              <a:ext cx="9600" cy="6500"/>
            </a:xfrm>
            <a:custGeom>
              <a:rect b="b" l="l" r="r" t="t"/>
              <a:pathLst>
                <a:path extrusionOk="0" h="260" w="384">
                  <a:moveTo>
                    <a:pt x="125" y="1"/>
                  </a:moveTo>
                  <a:lnTo>
                    <a:pt x="1" y="218"/>
                  </a:lnTo>
                  <a:cubicBezTo>
                    <a:pt x="42" y="259"/>
                    <a:pt x="42" y="259"/>
                    <a:pt x="83" y="259"/>
                  </a:cubicBezTo>
                  <a:lnTo>
                    <a:pt x="166" y="259"/>
                  </a:lnTo>
                  <a:cubicBezTo>
                    <a:pt x="207" y="259"/>
                    <a:pt x="207" y="259"/>
                    <a:pt x="207" y="218"/>
                  </a:cubicBezTo>
                  <a:cubicBezTo>
                    <a:pt x="259" y="218"/>
                    <a:pt x="301" y="176"/>
                    <a:pt x="342" y="135"/>
                  </a:cubicBezTo>
                  <a:lnTo>
                    <a:pt x="383" y="83"/>
                  </a:ln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4" name="Google Shape;10914;p44"/>
            <p:cNvSpPr/>
            <p:nvPr/>
          </p:nvSpPr>
          <p:spPr>
            <a:xfrm>
              <a:off x="4461100" y="4705175"/>
              <a:ext cx="9575" cy="12950"/>
            </a:xfrm>
            <a:custGeom>
              <a:rect b="b" l="l" r="r" t="t"/>
              <a:pathLst>
                <a:path extrusionOk="0" h="518" w="383">
                  <a:moveTo>
                    <a:pt x="258" y="1"/>
                  </a:moveTo>
                  <a:cubicBezTo>
                    <a:pt x="165" y="1"/>
                    <a:pt x="41" y="84"/>
                    <a:pt x="0" y="177"/>
                  </a:cubicBezTo>
                  <a:cubicBezTo>
                    <a:pt x="0" y="259"/>
                    <a:pt x="0" y="342"/>
                    <a:pt x="41" y="435"/>
                  </a:cubicBezTo>
                  <a:cubicBezTo>
                    <a:pt x="83" y="477"/>
                    <a:pt x="124" y="518"/>
                    <a:pt x="165" y="518"/>
                  </a:cubicBez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5" name="Google Shape;10915;p44"/>
            <p:cNvSpPr/>
            <p:nvPr/>
          </p:nvSpPr>
          <p:spPr>
            <a:xfrm>
              <a:off x="4396475" y="4678950"/>
              <a:ext cx="15000" cy="13700"/>
            </a:xfrm>
            <a:custGeom>
              <a:rect b="b" l="l" r="r" t="t"/>
              <a:pathLst>
                <a:path extrusionOk="0" h="548" w="600">
                  <a:moveTo>
                    <a:pt x="283" y="1"/>
                  </a:moveTo>
                  <a:cubicBezTo>
                    <a:pt x="179" y="1"/>
                    <a:pt x="73" y="47"/>
                    <a:pt x="42" y="140"/>
                  </a:cubicBezTo>
                  <a:cubicBezTo>
                    <a:pt x="0" y="316"/>
                    <a:pt x="42" y="492"/>
                    <a:pt x="166" y="533"/>
                  </a:cubicBezTo>
                  <a:cubicBezTo>
                    <a:pt x="207" y="543"/>
                    <a:pt x="245" y="548"/>
                    <a:pt x="280" y="548"/>
                  </a:cubicBezTo>
                  <a:cubicBezTo>
                    <a:pt x="398" y="548"/>
                    <a:pt x="487" y="492"/>
                    <a:pt x="559" y="357"/>
                  </a:cubicBezTo>
                  <a:cubicBezTo>
                    <a:pt x="600" y="233"/>
                    <a:pt x="559" y="57"/>
                    <a:pt x="383" y="16"/>
                  </a:cubicBezTo>
                  <a:cubicBezTo>
                    <a:pt x="352" y="6"/>
                    <a:pt x="318" y="1"/>
                    <a:pt x="2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6" name="Google Shape;10916;p44"/>
            <p:cNvSpPr/>
            <p:nvPr/>
          </p:nvSpPr>
          <p:spPr>
            <a:xfrm>
              <a:off x="4414550" y="4724200"/>
              <a:ext cx="16325" cy="13700"/>
            </a:xfrm>
            <a:custGeom>
              <a:rect b="b" l="l" r="r" t="t"/>
              <a:pathLst>
                <a:path extrusionOk="0" h="548" w="653">
                  <a:moveTo>
                    <a:pt x="342" y="1"/>
                  </a:moveTo>
                  <a:cubicBezTo>
                    <a:pt x="234" y="1"/>
                    <a:pt x="116" y="56"/>
                    <a:pt x="53" y="191"/>
                  </a:cubicBezTo>
                  <a:cubicBezTo>
                    <a:pt x="1" y="315"/>
                    <a:pt x="94" y="491"/>
                    <a:pt x="218" y="532"/>
                  </a:cubicBezTo>
                  <a:cubicBezTo>
                    <a:pt x="249" y="542"/>
                    <a:pt x="282" y="547"/>
                    <a:pt x="315" y="547"/>
                  </a:cubicBezTo>
                  <a:cubicBezTo>
                    <a:pt x="423" y="547"/>
                    <a:pt x="530" y="491"/>
                    <a:pt x="570" y="357"/>
                  </a:cubicBezTo>
                  <a:cubicBezTo>
                    <a:pt x="652" y="232"/>
                    <a:pt x="570" y="57"/>
                    <a:pt x="435" y="15"/>
                  </a:cubicBezTo>
                  <a:cubicBezTo>
                    <a:pt x="406" y="6"/>
                    <a:pt x="375" y="1"/>
                    <a:pt x="3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7" name="Google Shape;10917;p44"/>
            <p:cNvSpPr/>
            <p:nvPr/>
          </p:nvSpPr>
          <p:spPr>
            <a:xfrm>
              <a:off x="4377075" y="4633725"/>
              <a:ext cx="16050" cy="13700"/>
            </a:xfrm>
            <a:custGeom>
              <a:rect b="b" l="l" r="r" t="t"/>
              <a:pathLst>
                <a:path extrusionOk="0" h="548" w="642">
                  <a:moveTo>
                    <a:pt x="307" y="0"/>
                  </a:moveTo>
                  <a:cubicBezTo>
                    <a:pt x="195" y="0"/>
                    <a:pt x="104" y="47"/>
                    <a:pt x="42" y="140"/>
                  </a:cubicBezTo>
                  <a:cubicBezTo>
                    <a:pt x="1" y="316"/>
                    <a:pt x="84" y="450"/>
                    <a:pt x="208" y="533"/>
                  </a:cubicBezTo>
                  <a:cubicBezTo>
                    <a:pt x="239" y="542"/>
                    <a:pt x="272" y="547"/>
                    <a:pt x="306" y="547"/>
                  </a:cubicBezTo>
                  <a:cubicBezTo>
                    <a:pt x="417" y="547"/>
                    <a:pt x="527" y="492"/>
                    <a:pt x="559" y="357"/>
                  </a:cubicBezTo>
                  <a:cubicBezTo>
                    <a:pt x="642" y="233"/>
                    <a:pt x="559" y="57"/>
                    <a:pt x="425" y="16"/>
                  </a:cubicBezTo>
                  <a:cubicBezTo>
                    <a:pt x="383" y="5"/>
                    <a:pt x="344" y="0"/>
                    <a:pt x="30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8" name="Google Shape;10918;p44"/>
            <p:cNvSpPr/>
            <p:nvPr/>
          </p:nvSpPr>
          <p:spPr>
            <a:xfrm>
              <a:off x="4441700" y="4659675"/>
              <a:ext cx="15025" cy="14050"/>
            </a:xfrm>
            <a:custGeom>
              <a:rect b="b" l="l" r="r" t="t"/>
              <a:pathLst>
                <a:path extrusionOk="0" h="562" w="601">
                  <a:moveTo>
                    <a:pt x="314" y="1"/>
                  </a:moveTo>
                  <a:cubicBezTo>
                    <a:pt x="201" y="1"/>
                    <a:pt x="76" y="77"/>
                    <a:pt x="42" y="187"/>
                  </a:cubicBezTo>
                  <a:cubicBezTo>
                    <a:pt x="1" y="311"/>
                    <a:pt x="42" y="487"/>
                    <a:pt x="166" y="529"/>
                  </a:cubicBezTo>
                  <a:cubicBezTo>
                    <a:pt x="215" y="551"/>
                    <a:pt x="263" y="562"/>
                    <a:pt x="309" y="562"/>
                  </a:cubicBezTo>
                  <a:cubicBezTo>
                    <a:pt x="429" y="562"/>
                    <a:pt x="529" y="491"/>
                    <a:pt x="559" y="394"/>
                  </a:cubicBezTo>
                  <a:cubicBezTo>
                    <a:pt x="600" y="270"/>
                    <a:pt x="559" y="94"/>
                    <a:pt x="383" y="12"/>
                  </a:cubicBezTo>
                  <a:cubicBezTo>
                    <a:pt x="361" y="4"/>
                    <a:pt x="338"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9" name="Google Shape;10919;p44"/>
            <p:cNvSpPr/>
            <p:nvPr/>
          </p:nvSpPr>
          <p:spPr>
            <a:xfrm>
              <a:off x="4339350" y="4652450"/>
              <a:ext cx="8550" cy="11925"/>
            </a:xfrm>
            <a:custGeom>
              <a:rect b="b" l="l" r="r" t="t"/>
              <a:pathLst>
                <a:path extrusionOk="0" h="477" w="342">
                  <a:moveTo>
                    <a:pt x="124" y="1"/>
                  </a:moveTo>
                  <a:lnTo>
                    <a:pt x="0" y="259"/>
                  </a:lnTo>
                  <a:lnTo>
                    <a:pt x="217" y="476"/>
                  </a:lnTo>
                  <a:cubicBezTo>
                    <a:pt x="217" y="425"/>
                    <a:pt x="259" y="425"/>
                    <a:pt x="259" y="383"/>
                  </a:cubicBezTo>
                  <a:cubicBezTo>
                    <a:pt x="342" y="259"/>
                    <a:pt x="259" y="83"/>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0" name="Google Shape;10920;p44"/>
            <p:cNvSpPr/>
            <p:nvPr/>
          </p:nvSpPr>
          <p:spPr>
            <a:xfrm>
              <a:off x="4487975" y="4644950"/>
              <a:ext cx="6475" cy="9600"/>
            </a:xfrm>
            <a:custGeom>
              <a:rect b="b" l="l" r="r" t="t"/>
              <a:pathLst>
                <a:path extrusionOk="0" h="384" w="259">
                  <a:moveTo>
                    <a:pt x="0" y="1"/>
                  </a:moveTo>
                  <a:lnTo>
                    <a:pt x="0" y="125"/>
                  </a:lnTo>
                  <a:cubicBezTo>
                    <a:pt x="0" y="208"/>
                    <a:pt x="42" y="342"/>
                    <a:pt x="166" y="383"/>
                  </a:cubicBezTo>
                  <a:lnTo>
                    <a:pt x="259" y="12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1" name="Google Shape;10921;p44"/>
            <p:cNvSpPr/>
            <p:nvPr/>
          </p:nvSpPr>
          <p:spPr>
            <a:xfrm>
              <a:off x="4423350" y="4619125"/>
              <a:ext cx="12950" cy="9225"/>
            </a:xfrm>
            <a:custGeom>
              <a:rect b="b" l="l" r="r" t="t"/>
              <a:pathLst>
                <a:path extrusionOk="0" h="369" w="518">
                  <a:moveTo>
                    <a:pt x="1" y="0"/>
                  </a:moveTo>
                  <a:lnTo>
                    <a:pt x="1" y="83"/>
                  </a:lnTo>
                  <a:cubicBezTo>
                    <a:pt x="1" y="207"/>
                    <a:pt x="42" y="300"/>
                    <a:pt x="166" y="341"/>
                  </a:cubicBezTo>
                  <a:cubicBezTo>
                    <a:pt x="204" y="358"/>
                    <a:pt x="248" y="368"/>
                    <a:pt x="293" y="368"/>
                  </a:cubicBezTo>
                  <a:cubicBezTo>
                    <a:pt x="356" y="368"/>
                    <a:pt x="422" y="348"/>
                    <a:pt x="476" y="300"/>
                  </a:cubicBezTo>
                  <a:cubicBezTo>
                    <a:pt x="476" y="259"/>
                    <a:pt x="517" y="259"/>
                    <a:pt x="517" y="20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44"/>
            <p:cNvSpPr/>
            <p:nvPr/>
          </p:nvSpPr>
          <p:spPr>
            <a:xfrm>
              <a:off x="4362875" y="4595325"/>
              <a:ext cx="9850" cy="6500"/>
            </a:xfrm>
            <a:custGeom>
              <a:rect b="b" l="l" r="r" t="t"/>
              <a:pathLst>
                <a:path extrusionOk="0" h="260" w="394">
                  <a:moveTo>
                    <a:pt x="135" y="1"/>
                  </a:moveTo>
                  <a:lnTo>
                    <a:pt x="0" y="259"/>
                  </a:lnTo>
                  <a:lnTo>
                    <a:pt x="176" y="259"/>
                  </a:lnTo>
                  <a:cubicBezTo>
                    <a:pt x="259" y="259"/>
                    <a:pt x="310" y="218"/>
                    <a:pt x="352" y="125"/>
                  </a:cubicBezTo>
                  <a:cubicBezTo>
                    <a:pt x="352" y="125"/>
                    <a:pt x="393" y="125"/>
                    <a:pt x="393" y="84"/>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44"/>
            <p:cNvSpPr/>
            <p:nvPr/>
          </p:nvSpPr>
          <p:spPr>
            <a:xfrm>
              <a:off x="4676400" y="3817325"/>
              <a:ext cx="9575" cy="7000"/>
            </a:xfrm>
            <a:custGeom>
              <a:rect b="b" l="l" r="r" t="t"/>
              <a:pathLst>
                <a:path extrusionOk="0" h="280" w="383">
                  <a:moveTo>
                    <a:pt x="288" y="0"/>
                  </a:moveTo>
                  <a:cubicBezTo>
                    <a:pt x="212" y="0"/>
                    <a:pt x="150" y="44"/>
                    <a:pt x="83" y="104"/>
                  </a:cubicBezTo>
                  <a:lnTo>
                    <a:pt x="42" y="145"/>
                  </a:lnTo>
                  <a:lnTo>
                    <a:pt x="0" y="187"/>
                  </a:lnTo>
                  <a:lnTo>
                    <a:pt x="259" y="280"/>
                  </a:lnTo>
                  <a:lnTo>
                    <a:pt x="383" y="21"/>
                  </a:lnTo>
                  <a:cubicBezTo>
                    <a:pt x="349" y="7"/>
                    <a:pt x="317" y="0"/>
                    <a:pt x="28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4" name="Google Shape;10924;p44"/>
            <p:cNvSpPr/>
            <p:nvPr/>
          </p:nvSpPr>
          <p:spPr>
            <a:xfrm>
              <a:off x="4623675" y="3945775"/>
              <a:ext cx="9575" cy="7800"/>
            </a:xfrm>
            <a:custGeom>
              <a:rect b="b" l="l" r="r" t="t"/>
              <a:pathLst>
                <a:path extrusionOk="0" h="312" w="383">
                  <a:moveTo>
                    <a:pt x="300" y="1"/>
                  </a:moveTo>
                  <a:cubicBezTo>
                    <a:pt x="166" y="1"/>
                    <a:pt x="42" y="53"/>
                    <a:pt x="0" y="177"/>
                  </a:cubicBezTo>
                  <a:lnTo>
                    <a:pt x="259" y="311"/>
                  </a:lnTo>
                  <a:lnTo>
                    <a:pt x="383" y="53"/>
                  </a:lnTo>
                  <a:cubicBezTo>
                    <a:pt x="341" y="53"/>
                    <a:pt x="341"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5" name="Google Shape;10925;p44"/>
            <p:cNvSpPr/>
            <p:nvPr/>
          </p:nvSpPr>
          <p:spPr>
            <a:xfrm>
              <a:off x="4560075" y="3919950"/>
              <a:ext cx="14000" cy="9825"/>
            </a:xfrm>
            <a:custGeom>
              <a:rect b="b" l="l" r="r" t="t"/>
              <a:pathLst>
                <a:path extrusionOk="0" h="393" w="560">
                  <a:moveTo>
                    <a:pt x="125" y="0"/>
                  </a:moveTo>
                  <a:lnTo>
                    <a:pt x="84" y="52"/>
                  </a:lnTo>
                  <a:cubicBezTo>
                    <a:pt x="42" y="52"/>
                    <a:pt x="42" y="93"/>
                    <a:pt x="1" y="93"/>
                  </a:cubicBezTo>
                  <a:lnTo>
                    <a:pt x="1" y="176"/>
                  </a:lnTo>
                  <a:lnTo>
                    <a:pt x="518" y="393"/>
                  </a:lnTo>
                  <a:cubicBezTo>
                    <a:pt x="559" y="258"/>
                    <a:pt x="518" y="93"/>
                    <a:pt x="383" y="52"/>
                  </a:cubicBez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6" name="Google Shape;10926;p44"/>
            <p:cNvSpPr/>
            <p:nvPr/>
          </p:nvSpPr>
          <p:spPr>
            <a:xfrm>
              <a:off x="4648475" y="3881975"/>
              <a:ext cx="10625" cy="13425"/>
            </a:xfrm>
            <a:custGeom>
              <a:rect b="b" l="l" r="r" t="t"/>
              <a:pathLst>
                <a:path extrusionOk="0" h="537" w="425">
                  <a:moveTo>
                    <a:pt x="326" y="1"/>
                  </a:moveTo>
                  <a:cubicBezTo>
                    <a:pt x="222" y="1"/>
                    <a:pt x="115" y="61"/>
                    <a:pt x="84" y="185"/>
                  </a:cubicBezTo>
                  <a:cubicBezTo>
                    <a:pt x="1" y="320"/>
                    <a:pt x="84" y="485"/>
                    <a:pt x="208" y="537"/>
                  </a:cubicBezTo>
                  <a:lnTo>
                    <a:pt x="425" y="20"/>
                  </a:lnTo>
                  <a:cubicBezTo>
                    <a:pt x="394" y="7"/>
                    <a:pt x="360"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7" name="Google Shape;10927;p44"/>
            <p:cNvSpPr/>
            <p:nvPr/>
          </p:nvSpPr>
          <p:spPr>
            <a:xfrm>
              <a:off x="4584900" y="3855675"/>
              <a:ext cx="15025" cy="13550"/>
            </a:xfrm>
            <a:custGeom>
              <a:rect b="b" l="l" r="r" t="t"/>
              <a:pathLst>
                <a:path extrusionOk="0" h="542" w="601">
                  <a:moveTo>
                    <a:pt x="292" y="0"/>
                  </a:moveTo>
                  <a:cubicBezTo>
                    <a:pt x="187" y="0"/>
                    <a:pt x="101" y="73"/>
                    <a:pt x="42" y="162"/>
                  </a:cubicBezTo>
                  <a:cubicBezTo>
                    <a:pt x="0" y="296"/>
                    <a:pt x="42" y="462"/>
                    <a:pt x="218" y="503"/>
                  </a:cubicBezTo>
                  <a:cubicBezTo>
                    <a:pt x="253" y="530"/>
                    <a:pt x="292" y="541"/>
                    <a:pt x="331" y="541"/>
                  </a:cubicBezTo>
                  <a:cubicBezTo>
                    <a:pt x="430" y="541"/>
                    <a:pt x="529" y="468"/>
                    <a:pt x="559" y="379"/>
                  </a:cubicBezTo>
                  <a:cubicBezTo>
                    <a:pt x="600" y="245"/>
                    <a:pt x="559" y="79"/>
                    <a:pt x="424" y="38"/>
                  </a:cubicBezTo>
                  <a:cubicBezTo>
                    <a:pt x="377" y="12"/>
                    <a:pt x="333"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8" name="Google Shape;10928;p44"/>
            <p:cNvSpPr/>
            <p:nvPr/>
          </p:nvSpPr>
          <p:spPr>
            <a:xfrm>
              <a:off x="4539675" y="3874325"/>
              <a:ext cx="15000" cy="13800"/>
            </a:xfrm>
            <a:custGeom>
              <a:rect b="b" l="l" r="r" t="t"/>
              <a:pathLst>
                <a:path extrusionOk="0" h="552" w="600">
                  <a:moveTo>
                    <a:pt x="290" y="1"/>
                  </a:moveTo>
                  <a:cubicBezTo>
                    <a:pt x="184" y="1"/>
                    <a:pt x="73" y="57"/>
                    <a:pt x="41" y="191"/>
                  </a:cubicBezTo>
                  <a:cubicBezTo>
                    <a:pt x="0" y="326"/>
                    <a:pt x="41" y="491"/>
                    <a:pt x="217" y="533"/>
                  </a:cubicBezTo>
                  <a:cubicBezTo>
                    <a:pt x="248" y="545"/>
                    <a:pt x="282" y="552"/>
                    <a:pt x="316" y="552"/>
                  </a:cubicBezTo>
                  <a:cubicBezTo>
                    <a:pt x="420" y="552"/>
                    <a:pt x="527" y="492"/>
                    <a:pt x="558" y="367"/>
                  </a:cubicBezTo>
                  <a:cubicBezTo>
                    <a:pt x="600" y="233"/>
                    <a:pt x="558" y="67"/>
                    <a:pt x="383" y="16"/>
                  </a:cubicBezTo>
                  <a:cubicBezTo>
                    <a:pt x="354" y="6"/>
                    <a:pt x="322" y="1"/>
                    <a:pt x="29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9" name="Google Shape;10929;p44"/>
            <p:cNvSpPr/>
            <p:nvPr/>
          </p:nvSpPr>
          <p:spPr>
            <a:xfrm>
              <a:off x="4603250" y="3900900"/>
              <a:ext cx="16050" cy="14150"/>
            </a:xfrm>
            <a:custGeom>
              <a:rect b="b" l="l" r="r" t="t"/>
              <a:pathLst>
                <a:path extrusionOk="0" h="566" w="642">
                  <a:moveTo>
                    <a:pt x="311" y="0"/>
                  </a:moveTo>
                  <a:cubicBezTo>
                    <a:pt x="211" y="0"/>
                    <a:pt x="113" y="73"/>
                    <a:pt x="83" y="162"/>
                  </a:cubicBezTo>
                  <a:cubicBezTo>
                    <a:pt x="0" y="297"/>
                    <a:pt x="83" y="462"/>
                    <a:pt x="207" y="555"/>
                  </a:cubicBezTo>
                  <a:cubicBezTo>
                    <a:pt x="229" y="562"/>
                    <a:pt x="253" y="565"/>
                    <a:pt x="276" y="565"/>
                  </a:cubicBezTo>
                  <a:cubicBezTo>
                    <a:pt x="397" y="565"/>
                    <a:pt x="531" y="483"/>
                    <a:pt x="600" y="379"/>
                  </a:cubicBezTo>
                  <a:cubicBezTo>
                    <a:pt x="641" y="245"/>
                    <a:pt x="559" y="80"/>
                    <a:pt x="424" y="38"/>
                  </a:cubicBezTo>
                  <a:cubicBezTo>
                    <a:pt x="389" y="12"/>
                    <a:pt x="350"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44"/>
            <p:cNvSpPr/>
            <p:nvPr/>
          </p:nvSpPr>
          <p:spPr>
            <a:xfrm>
              <a:off x="4630125" y="3836750"/>
              <a:ext cx="16050" cy="13800"/>
            </a:xfrm>
            <a:custGeom>
              <a:rect b="b" l="l" r="r" t="t"/>
              <a:pathLst>
                <a:path extrusionOk="0" h="552" w="642">
                  <a:moveTo>
                    <a:pt x="308" y="0"/>
                  </a:moveTo>
                  <a:cubicBezTo>
                    <a:pt x="196" y="0"/>
                    <a:pt x="104" y="60"/>
                    <a:pt x="42" y="185"/>
                  </a:cubicBezTo>
                  <a:cubicBezTo>
                    <a:pt x="1" y="319"/>
                    <a:pt x="42" y="485"/>
                    <a:pt x="218" y="536"/>
                  </a:cubicBezTo>
                  <a:cubicBezTo>
                    <a:pt x="247" y="546"/>
                    <a:pt x="278" y="551"/>
                    <a:pt x="311" y="551"/>
                  </a:cubicBezTo>
                  <a:cubicBezTo>
                    <a:pt x="417" y="551"/>
                    <a:pt x="527" y="496"/>
                    <a:pt x="559" y="361"/>
                  </a:cubicBezTo>
                  <a:cubicBezTo>
                    <a:pt x="642" y="226"/>
                    <a:pt x="559" y="61"/>
                    <a:pt x="425" y="20"/>
                  </a:cubicBezTo>
                  <a:cubicBezTo>
                    <a:pt x="384" y="7"/>
                    <a:pt x="345"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44"/>
            <p:cNvSpPr/>
            <p:nvPr/>
          </p:nvSpPr>
          <p:spPr>
            <a:xfrm>
              <a:off x="4501925" y="3894100"/>
              <a:ext cx="6500" cy="8800"/>
            </a:xfrm>
            <a:custGeom>
              <a:rect b="b" l="l" r="r" t="t"/>
              <a:pathLst>
                <a:path extrusionOk="0" h="352" w="260">
                  <a:moveTo>
                    <a:pt x="83" y="0"/>
                  </a:moveTo>
                  <a:lnTo>
                    <a:pt x="1" y="259"/>
                  </a:lnTo>
                  <a:lnTo>
                    <a:pt x="259" y="352"/>
                  </a:lnTo>
                  <a:lnTo>
                    <a:pt x="259" y="310"/>
                  </a:lnTo>
                  <a:lnTo>
                    <a:pt x="259" y="259"/>
                  </a:lnTo>
                  <a:cubicBezTo>
                    <a:pt x="259" y="135"/>
                    <a:pt x="218" y="5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2" name="Google Shape;10932;p44"/>
            <p:cNvSpPr/>
            <p:nvPr/>
          </p:nvSpPr>
          <p:spPr>
            <a:xfrm>
              <a:off x="4676400" y="3821975"/>
              <a:ext cx="6475" cy="8825"/>
            </a:xfrm>
            <a:custGeom>
              <a:rect b="b" l="l" r="r" t="t"/>
              <a:pathLst>
                <a:path extrusionOk="0" h="353" w="259">
                  <a:moveTo>
                    <a:pt x="0" y="1"/>
                  </a:moveTo>
                  <a:lnTo>
                    <a:pt x="0" y="176"/>
                  </a:lnTo>
                  <a:cubicBezTo>
                    <a:pt x="0" y="259"/>
                    <a:pt x="83" y="352"/>
                    <a:pt x="176" y="352"/>
                  </a:cubicBezTo>
                  <a:lnTo>
                    <a:pt x="259" y="94"/>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3" name="Google Shape;10933;p44"/>
            <p:cNvSpPr/>
            <p:nvPr/>
          </p:nvSpPr>
          <p:spPr>
            <a:xfrm>
              <a:off x="4570950" y="4074250"/>
              <a:ext cx="9575" cy="7250"/>
            </a:xfrm>
            <a:custGeom>
              <a:rect b="b" l="l" r="r" t="t"/>
              <a:pathLst>
                <a:path extrusionOk="0" h="290" w="383">
                  <a:moveTo>
                    <a:pt x="257" y="0"/>
                  </a:moveTo>
                  <a:cubicBezTo>
                    <a:pt x="246" y="0"/>
                    <a:pt x="233" y="11"/>
                    <a:pt x="207" y="31"/>
                  </a:cubicBezTo>
                  <a:cubicBezTo>
                    <a:pt x="166" y="31"/>
                    <a:pt x="83" y="31"/>
                    <a:pt x="83" y="83"/>
                  </a:cubicBezTo>
                  <a:cubicBezTo>
                    <a:pt x="41" y="124"/>
                    <a:pt x="0" y="166"/>
                    <a:pt x="0" y="166"/>
                  </a:cubicBezTo>
                  <a:lnTo>
                    <a:pt x="259" y="290"/>
                  </a:lnTo>
                  <a:lnTo>
                    <a:pt x="383" y="31"/>
                  </a:lnTo>
                  <a:lnTo>
                    <a:pt x="300" y="31"/>
                  </a:lnTo>
                  <a:cubicBezTo>
                    <a:pt x="279" y="11"/>
                    <a:pt x="269" y="0"/>
                    <a:pt x="25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4" name="Google Shape;10934;p44"/>
            <p:cNvSpPr/>
            <p:nvPr/>
          </p:nvSpPr>
          <p:spPr>
            <a:xfrm>
              <a:off x="4507350" y="4048150"/>
              <a:ext cx="12950" cy="9850"/>
            </a:xfrm>
            <a:custGeom>
              <a:rect b="b" l="l" r="r" t="t"/>
              <a:pathLst>
                <a:path extrusionOk="0" h="394" w="518">
                  <a:moveTo>
                    <a:pt x="125" y="0"/>
                  </a:moveTo>
                  <a:cubicBezTo>
                    <a:pt x="125" y="42"/>
                    <a:pt x="83" y="42"/>
                    <a:pt x="83" y="42"/>
                  </a:cubicBezTo>
                  <a:cubicBezTo>
                    <a:pt x="42" y="42"/>
                    <a:pt x="42" y="93"/>
                    <a:pt x="1" y="135"/>
                  </a:cubicBezTo>
                  <a:lnTo>
                    <a:pt x="1" y="176"/>
                  </a:lnTo>
                  <a:lnTo>
                    <a:pt x="476" y="393"/>
                  </a:lnTo>
                  <a:lnTo>
                    <a:pt x="518" y="352"/>
                  </a:lnTo>
                  <a:lnTo>
                    <a:pt x="518" y="217"/>
                  </a:lnTo>
                  <a:cubicBezTo>
                    <a:pt x="518" y="217"/>
                    <a:pt x="518" y="176"/>
                    <a:pt x="476" y="176"/>
                  </a:cubicBezTo>
                  <a:cubicBezTo>
                    <a:pt x="476" y="135"/>
                    <a:pt x="476" y="93"/>
                    <a:pt x="425" y="93"/>
                  </a:cubicBezTo>
                  <a:cubicBezTo>
                    <a:pt x="383" y="42"/>
                    <a:pt x="383" y="42"/>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5" name="Google Shape;10935;p44"/>
            <p:cNvSpPr/>
            <p:nvPr/>
          </p:nvSpPr>
          <p:spPr>
            <a:xfrm>
              <a:off x="4595500" y="4010400"/>
              <a:ext cx="10875" cy="12950"/>
            </a:xfrm>
            <a:custGeom>
              <a:rect b="b" l="l" r="r" t="t"/>
              <a:pathLst>
                <a:path extrusionOk="0" h="518" w="435">
                  <a:moveTo>
                    <a:pt x="259" y="1"/>
                  </a:moveTo>
                  <a:cubicBezTo>
                    <a:pt x="217" y="1"/>
                    <a:pt x="176" y="52"/>
                    <a:pt x="135" y="94"/>
                  </a:cubicBezTo>
                  <a:cubicBezTo>
                    <a:pt x="135" y="94"/>
                    <a:pt x="93" y="135"/>
                    <a:pt x="93" y="176"/>
                  </a:cubicBezTo>
                  <a:cubicBezTo>
                    <a:pt x="0" y="311"/>
                    <a:pt x="93" y="476"/>
                    <a:pt x="217" y="518"/>
                  </a:cubicBezTo>
                  <a:lnTo>
                    <a:pt x="4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6" name="Google Shape;10936;p44"/>
            <p:cNvSpPr/>
            <p:nvPr/>
          </p:nvSpPr>
          <p:spPr>
            <a:xfrm>
              <a:off x="4532175" y="3983725"/>
              <a:ext cx="15000" cy="14150"/>
            </a:xfrm>
            <a:custGeom>
              <a:rect b="b" l="l" r="r" t="t"/>
              <a:pathLst>
                <a:path extrusionOk="0" h="566" w="600">
                  <a:moveTo>
                    <a:pt x="272" y="1"/>
                  </a:moveTo>
                  <a:cubicBezTo>
                    <a:pt x="172" y="1"/>
                    <a:pt x="72" y="71"/>
                    <a:pt x="42" y="168"/>
                  </a:cubicBezTo>
                  <a:cubicBezTo>
                    <a:pt x="0" y="344"/>
                    <a:pt x="42" y="468"/>
                    <a:pt x="207" y="551"/>
                  </a:cubicBezTo>
                  <a:cubicBezTo>
                    <a:pt x="233" y="561"/>
                    <a:pt x="261" y="565"/>
                    <a:pt x="288" y="565"/>
                  </a:cubicBezTo>
                  <a:cubicBezTo>
                    <a:pt x="404" y="565"/>
                    <a:pt x="525" y="485"/>
                    <a:pt x="559" y="385"/>
                  </a:cubicBezTo>
                  <a:cubicBezTo>
                    <a:pt x="600" y="251"/>
                    <a:pt x="559" y="85"/>
                    <a:pt x="383" y="34"/>
                  </a:cubicBezTo>
                  <a:cubicBezTo>
                    <a:pt x="349"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7" name="Google Shape;10937;p44"/>
            <p:cNvSpPr/>
            <p:nvPr/>
          </p:nvSpPr>
          <p:spPr>
            <a:xfrm>
              <a:off x="4486925" y="4002650"/>
              <a:ext cx="15025" cy="14150"/>
            </a:xfrm>
            <a:custGeom>
              <a:rect b="b" l="l" r="r" t="t"/>
              <a:pathLst>
                <a:path extrusionOk="0" h="566" w="601">
                  <a:moveTo>
                    <a:pt x="314" y="0"/>
                  </a:moveTo>
                  <a:cubicBezTo>
                    <a:pt x="202" y="0"/>
                    <a:pt x="76" y="76"/>
                    <a:pt x="42" y="187"/>
                  </a:cubicBezTo>
                  <a:cubicBezTo>
                    <a:pt x="1" y="311"/>
                    <a:pt x="42" y="486"/>
                    <a:pt x="208" y="528"/>
                  </a:cubicBezTo>
                  <a:cubicBezTo>
                    <a:pt x="246" y="554"/>
                    <a:pt x="287" y="566"/>
                    <a:pt x="328" y="566"/>
                  </a:cubicBezTo>
                  <a:cubicBezTo>
                    <a:pt x="431" y="566"/>
                    <a:pt x="530" y="493"/>
                    <a:pt x="559" y="404"/>
                  </a:cubicBezTo>
                  <a:cubicBezTo>
                    <a:pt x="601" y="228"/>
                    <a:pt x="559" y="104"/>
                    <a:pt x="383" y="11"/>
                  </a:cubicBezTo>
                  <a:cubicBezTo>
                    <a:pt x="362" y="4"/>
                    <a:pt x="338"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8" name="Google Shape;10938;p44"/>
            <p:cNvSpPr/>
            <p:nvPr/>
          </p:nvSpPr>
          <p:spPr>
            <a:xfrm>
              <a:off x="4550250" y="4028975"/>
              <a:ext cx="16325" cy="14250"/>
            </a:xfrm>
            <a:custGeom>
              <a:rect b="b" l="l" r="r" t="t"/>
              <a:pathLst>
                <a:path extrusionOk="0" h="570" w="653">
                  <a:moveTo>
                    <a:pt x="324" y="0"/>
                  </a:moveTo>
                  <a:cubicBezTo>
                    <a:pt x="224" y="0"/>
                    <a:pt x="124" y="70"/>
                    <a:pt x="94" y="168"/>
                  </a:cubicBezTo>
                  <a:cubicBezTo>
                    <a:pt x="1" y="343"/>
                    <a:pt x="94" y="467"/>
                    <a:pt x="218" y="550"/>
                  </a:cubicBezTo>
                  <a:cubicBezTo>
                    <a:pt x="251" y="563"/>
                    <a:pt x="286" y="569"/>
                    <a:pt x="322" y="569"/>
                  </a:cubicBezTo>
                  <a:cubicBezTo>
                    <a:pt x="430" y="569"/>
                    <a:pt x="541" y="509"/>
                    <a:pt x="611" y="385"/>
                  </a:cubicBezTo>
                  <a:cubicBezTo>
                    <a:pt x="652" y="250"/>
                    <a:pt x="570" y="85"/>
                    <a:pt x="435" y="33"/>
                  </a:cubicBezTo>
                  <a:cubicBezTo>
                    <a:pt x="401" y="10"/>
                    <a:pt x="363" y="0"/>
                    <a:pt x="3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9" name="Google Shape;10939;p44"/>
            <p:cNvSpPr/>
            <p:nvPr/>
          </p:nvSpPr>
          <p:spPr>
            <a:xfrm>
              <a:off x="4512775" y="3938500"/>
              <a:ext cx="16050" cy="14125"/>
            </a:xfrm>
            <a:custGeom>
              <a:rect b="b" l="l" r="r" t="t"/>
              <a:pathLst>
                <a:path extrusionOk="0" h="565" w="642">
                  <a:moveTo>
                    <a:pt x="314" y="0"/>
                  </a:moveTo>
                  <a:cubicBezTo>
                    <a:pt x="214" y="0"/>
                    <a:pt x="113" y="71"/>
                    <a:pt x="84" y="168"/>
                  </a:cubicBezTo>
                  <a:cubicBezTo>
                    <a:pt x="1" y="292"/>
                    <a:pt x="84" y="468"/>
                    <a:pt x="208" y="550"/>
                  </a:cubicBezTo>
                  <a:cubicBezTo>
                    <a:pt x="234" y="560"/>
                    <a:pt x="261" y="565"/>
                    <a:pt x="289" y="565"/>
                  </a:cubicBezTo>
                  <a:cubicBezTo>
                    <a:pt x="405" y="565"/>
                    <a:pt x="526" y="485"/>
                    <a:pt x="559" y="385"/>
                  </a:cubicBezTo>
                  <a:cubicBezTo>
                    <a:pt x="642" y="251"/>
                    <a:pt x="559" y="85"/>
                    <a:pt x="425" y="33"/>
                  </a:cubicBezTo>
                  <a:cubicBezTo>
                    <a:pt x="390" y="11"/>
                    <a:pt x="352"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44"/>
            <p:cNvSpPr/>
            <p:nvPr/>
          </p:nvSpPr>
          <p:spPr>
            <a:xfrm>
              <a:off x="4577400" y="3964800"/>
              <a:ext cx="15025" cy="13825"/>
            </a:xfrm>
            <a:custGeom>
              <a:rect b="b" l="l" r="r" t="t"/>
              <a:pathLst>
                <a:path extrusionOk="0" h="553" w="601">
                  <a:moveTo>
                    <a:pt x="314" y="1"/>
                  </a:moveTo>
                  <a:cubicBezTo>
                    <a:pt x="199" y="1"/>
                    <a:pt x="105" y="56"/>
                    <a:pt x="42" y="191"/>
                  </a:cubicBezTo>
                  <a:cubicBezTo>
                    <a:pt x="1" y="326"/>
                    <a:pt x="42" y="491"/>
                    <a:pt x="207" y="532"/>
                  </a:cubicBezTo>
                  <a:cubicBezTo>
                    <a:pt x="242" y="546"/>
                    <a:pt x="280" y="552"/>
                    <a:pt x="318" y="552"/>
                  </a:cubicBezTo>
                  <a:cubicBezTo>
                    <a:pt x="424" y="552"/>
                    <a:pt x="528" y="500"/>
                    <a:pt x="559" y="408"/>
                  </a:cubicBezTo>
                  <a:cubicBezTo>
                    <a:pt x="600" y="232"/>
                    <a:pt x="559" y="108"/>
                    <a:pt x="424" y="15"/>
                  </a:cubicBezTo>
                  <a:cubicBezTo>
                    <a:pt x="386"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44"/>
            <p:cNvSpPr/>
            <p:nvPr/>
          </p:nvSpPr>
          <p:spPr>
            <a:xfrm>
              <a:off x="4449200" y="4022300"/>
              <a:ext cx="6475" cy="8800"/>
            </a:xfrm>
            <a:custGeom>
              <a:rect b="b" l="l" r="r" t="t"/>
              <a:pathLst>
                <a:path extrusionOk="0" h="352" w="259">
                  <a:moveTo>
                    <a:pt x="83" y="0"/>
                  </a:moveTo>
                  <a:lnTo>
                    <a:pt x="0" y="259"/>
                  </a:lnTo>
                  <a:lnTo>
                    <a:pt x="259" y="352"/>
                  </a:lnTo>
                  <a:lnTo>
                    <a:pt x="259" y="259"/>
                  </a:lnTo>
                  <a:cubicBezTo>
                    <a:pt x="259" y="176"/>
                    <a:pt x="218" y="93"/>
                    <a:pt x="1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2" name="Google Shape;10942;p44"/>
            <p:cNvSpPr/>
            <p:nvPr/>
          </p:nvSpPr>
          <p:spPr>
            <a:xfrm>
              <a:off x="4472725" y="3957675"/>
              <a:ext cx="10875" cy="13325"/>
            </a:xfrm>
            <a:custGeom>
              <a:rect b="b" l="l" r="r" t="t"/>
              <a:pathLst>
                <a:path extrusionOk="0" h="533" w="435">
                  <a:moveTo>
                    <a:pt x="217" y="1"/>
                  </a:moveTo>
                  <a:lnTo>
                    <a:pt x="0" y="517"/>
                  </a:lnTo>
                  <a:cubicBezTo>
                    <a:pt x="34" y="528"/>
                    <a:pt x="70" y="533"/>
                    <a:pt x="106" y="533"/>
                  </a:cubicBezTo>
                  <a:cubicBezTo>
                    <a:pt x="214" y="533"/>
                    <a:pt x="321" y="486"/>
                    <a:pt x="352" y="393"/>
                  </a:cubicBezTo>
                  <a:cubicBezTo>
                    <a:pt x="435" y="218"/>
                    <a:pt x="352" y="94"/>
                    <a:pt x="2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3" name="Google Shape;10943;p44"/>
            <p:cNvSpPr/>
            <p:nvPr/>
          </p:nvSpPr>
          <p:spPr>
            <a:xfrm>
              <a:off x="4623675" y="3950175"/>
              <a:ext cx="6475" cy="9850"/>
            </a:xfrm>
            <a:custGeom>
              <a:rect b="b" l="l" r="r" t="t"/>
              <a:pathLst>
                <a:path extrusionOk="0" h="394" w="259">
                  <a:moveTo>
                    <a:pt x="0" y="1"/>
                  </a:moveTo>
                  <a:lnTo>
                    <a:pt x="0" y="135"/>
                  </a:lnTo>
                  <a:cubicBezTo>
                    <a:pt x="0" y="218"/>
                    <a:pt x="42" y="342"/>
                    <a:pt x="166" y="394"/>
                  </a:cubicBezTo>
                  <a:lnTo>
                    <a:pt x="259" y="13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4" name="Google Shape;10944;p44"/>
            <p:cNvSpPr/>
            <p:nvPr/>
          </p:nvSpPr>
          <p:spPr>
            <a:xfrm>
              <a:off x="4559050" y="3924325"/>
              <a:ext cx="13975" cy="9100"/>
            </a:xfrm>
            <a:custGeom>
              <a:rect b="b" l="l" r="r" t="t"/>
              <a:pathLst>
                <a:path extrusionOk="0" h="364" w="559">
                  <a:moveTo>
                    <a:pt x="42" y="1"/>
                  </a:moveTo>
                  <a:cubicBezTo>
                    <a:pt x="1" y="1"/>
                    <a:pt x="1" y="42"/>
                    <a:pt x="1" y="83"/>
                  </a:cubicBezTo>
                  <a:cubicBezTo>
                    <a:pt x="1" y="218"/>
                    <a:pt x="83" y="301"/>
                    <a:pt x="166" y="342"/>
                  </a:cubicBezTo>
                  <a:cubicBezTo>
                    <a:pt x="206" y="357"/>
                    <a:pt x="242" y="364"/>
                    <a:pt x="274" y="364"/>
                  </a:cubicBezTo>
                  <a:cubicBezTo>
                    <a:pt x="351" y="364"/>
                    <a:pt x="411" y="330"/>
                    <a:pt x="476" y="301"/>
                  </a:cubicBezTo>
                  <a:cubicBezTo>
                    <a:pt x="517" y="259"/>
                    <a:pt x="517" y="218"/>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5" name="Google Shape;10945;p44"/>
            <p:cNvSpPr/>
            <p:nvPr/>
          </p:nvSpPr>
          <p:spPr>
            <a:xfrm>
              <a:off x="4499850" y="3900550"/>
              <a:ext cx="8575" cy="6500"/>
            </a:xfrm>
            <a:custGeom>
              <a:rect b="b" l="l" r="r" t="t"/>
              <a:pathLst>
                <a:path extrusionOk="0" h="260" w="343">
                  <a:moveTo>
                    <a:pt x="84" y="1"/>
                  </a:moveTo>
                  <a:lnTo>
                    <a:pt x="1" y="259"/>
                  </a:lnTo>
                  <a:lnTo>
                    <a:pt x="125" y="259"/>
                  </a:lnTo>
                  <a:cubicBezTo>
                    <a:pt x="208" y="259"/>
                    <a:pt x="259" y="218"/>
                    <a:pt x="301" y="135"/>
                  </a:cubicBezTo>
                  <a:cubicBezTo>
                    <a:pt x="342" y="135"/>
                    <a:pt x="342" y="94"/>
                    <a:pt x="342" y="94"/>
                  </a:cubicBezTo>
                  <a:lnTo>
                    <a:pt x="8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6" name="Google Shape;10946;p44"/>
            <p:cNvSpPr/>
            <p:nvPr/>
          </p:nvSpPr>
          <p:spPr>
            <a:xfrm>
              <a:off x="4517950" y="4203225"/>
              <a:ext cx="8825" cy="6500"/>
            </a:xfrm>
            <a:custGeom>
              <a:rect b="b" l="l" r="r" t="t"/>
              <a:pathLst>
                <a:path extrusionOk="0" h="260" w="353">
                  <a:moveTo>
                    <a:pt x="176" y="1"/>
                  </a:moveTo>
                  <a:cubicBezTo>
                    <a:pt x="135" y="1"/>
                    <a:pt x="135" y="1"/>
                    <a:pt x="94" y="42"/>
                  </a:cubicBezTo>
                  <a:cubicBezTo>
                    <a:pt x="52" y="42"/>
                    <a:pt x="52" y="94"/>
                    <a:pt x="1" y="176"/>
                  </a:cubicBezTo>
                  <a:lnTo>
                    <a:pt x="259" y="259"/>
                  </a:lnTo>
                  <a:lnTo>
                    <a:pt x="3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7" name="Google Shape;10947;p44"/>
            <p:cNvSpPr/>
            <p:nvPr/>
          </p:nvSpPr>
          <p:spPr>
            <a:xfrm>
              <a:off x="4453325" y="4176350"/>
              <a:ext cx="14250" cy="9850"/>
            </a:xfrm>
            <a:custGeom>
              <a:rect b="b" l="l" r="r" t="t"/>
              <a:pathLst>
                <a:path extrusionOk="0" h="394" w="570">
                  <a:moveTo>
                    <a:pt x="259" y="0"/>
                  </a:moveTo>
                  <a:cubicBezTo>
                    <a:pt x="259" y="0"/>
                    <a:pt x="218" y="0"/>
                    <a:pt x="177" y="42"/>
                  </a:cubicBezTo>
                  <a:lnTo>
                    <a:pt x="135" y="42"/>
                  </a:lnTo>
                  <a:lnTo>
                    <a:pt x="53" y="135"/>
                  </a:lnTo>
                  <a:cubicBezTo>
                    <a:pt x="53" y="135"/>
                    <a:pt x="53" y="176"/>
                    <a:pt x="1" y="176"/>
                  </a:cubicBezTo>
                  <a:lnTo>
                    <a:pt x="518" y="393"/>
                  </a:lnTo>
                  <a:cubicBezTo>
                    <a:pt x="569" y="342"/>
                    <a:pt x="569" y="259"/>
                    <a:pt x="569" y="217"/>
                  </a:cubicBezTo>
                  <a:cubicBezTo>
                    <a:pt x="518" y="135"/>
                    <a:pt x="476" y="42"/>
                    <a:pt x="394" y="42"/>
                  </a:cubicBezTo>
                  <a:cubicBezTo>
                    <a:pt x="352" y="0"/>
                    <a:pt x="31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8" name="Google Shape;10948;p44"/>
            <p:cNvSpPr/>
            <p:nvPr/>
          </p:nvSpPr>
          <p:spPr>
            <a:xfrm>
              <a:off x="4543800" y="4138600"/>
              <a:ext cx="9850" cy="12950"/>
            </a:xfrm>
            <a:custGeom>
              <a:rect b="b" l="l" r="r" t="t"/>
              <a:pathLst>
                <a:path extrusionOk="0" h="518" w="394">
                  <a:moveTo>
                    <a:pt x="259" y="1"/>
                  </a:moveTo>
                  <a:cubicBezTo>
                    <a:pt x="176" y="1"/>
                    <a:pt x="94" y="94"/>
                    <a:pt x="52" y="177"/>
                  </a:cubicBezTo>
                  <a:cubicBezTo>
                    <a:pt x="1" y="259"/>
                    <a:pt x="1" y="352"/>
                    <a:pt x="52" y="435"/>
                  </a:cubicBezTo>
                  <a:cubicBezTo>
                    <a:pt x="94" y="476"/>
                    <a:pt x="135" y="518"/>
                    <a:pt x="176" y="518"/>
                  </a:cubicBezTo>
                  <a:lnTo>
                    <a:pt x="393" y="42"/>
                  </a:lnTo>
                  <a:cubicBezTo>
                    <a:pt x="352" y="1"/>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9" name="Google Shape;10949;p44"/>
            <p:cNvSpPr/>
            <p:nvPr/>
          </p:nvSpPr>
          <p:spPr>
            <a:xfrm>
              <a:off x="4479175" y="4112375"/>
              <a:ext cx="15275" cy="13700"/>
            </a:xfrm>
            <a:custGeom>
              <a:rect b="b" l="l" r="r" t="t"/>
              <a:pathLst>
                <a:path extrusionOk="0" h="548" w="611">
                  <a:moveTo>
                    <a:pt x="291" y="1"/>
                  </a:moveTo>
                  <a:cubicBezTo>
                    <a:pt x="185" y="1"/>
                    <a:pt x="84" y="49"/>
                    <a:pt x="52" y="150"/>
                  </a:cubicBezTo>
                  <a:cubicBezTo>
                    <a:pt x="1" y="316"/>
                    <a:pt x="52" y="492"/>
                    <a:pt x="177" y="533"/>
                  </a:cubicBezTo>
                  <a:cubicBezTo>
                    <a:pt x="218" y="543"/>
                    <a:pt x="259" y="548"/>
                    <a:pt x="298" y="548"/>
                  </a:cubicBezTo>
                  <a:cubicBezTo>
                    <a:pt x="424" y="548"/>
                    <a:pt x="530" y="494"/>
                    <a:pt x="569" y="367"/>
                  </a:cubicBezTo>
                  <a:cubicBezTo>
                    <a:pt x="611" y="233"/>
                    <a:pt x="569" y="57"/>
                    <a:pt x="394" y="16"/>
                  </a:cubicBezTo>
                  <a:cubicBezTo>
                    <a:pt x="361" y="6"/>
                    <a:pt x="326" y="1"/>
                    <a:pt x="29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0" name="Google Shape;10950;p44"/>
            <p:cNvSpPr/>
            <p:nvPr/>
          </p:nvSpPr>
          <p:spPr>
            <a:xfrm>
              <a:off x="4433950" y="4131325"/>
              <a:ext cx="15275" cy="13575"/>
            </a:xfrm>
            <a:custGeom>
              <a:rect b="b" l="l" r="r" t="t"/>
              <a:pathLst>
                <a:path extrusionOk="0" h="543" w="611">
                  <a:moveTo>
                    <a:pt x="278" y="0"/>
                  </a:moveTo>
                  <a:cubicBezTo>
                    <a:pt x="177" y="0"/>
                    <a:pt x="82" y="70"/>
                    <a:pt x="52" y="168"/>
                  </a:cubicBezTo>
                  <a:cubicBezTo>
                    <a:pt x="0" y="292"/>
                    <a:pt x="52" y="468"/>
                    <a:pt x="176" y="509"/>
                  </a:cubicBezTo>
                  <a:cubicBezTo>
                    <a:pt x="225" y="532"/>
                    <a:pt x="270" y="542"/>
                    <a:pt x="312" y="542"/>
                  </a:cubicBezTo>
                  <a:cubicBezTo>
                    <a:pt x="419" y="542"/>
                    <a:pt x="502" y="474"/>
                    <a:pt x="569" y="385"/>
                  </a:cubicBezTo>
                  <a:cubicBezTo>
                    <a:pt x="610" y="250"/>
                    <a:pt x="569" y="75"/>
                    <a:pt x="393" y="33"/>
                  </a:cubicBezTo>
                  <a:cubicBezTo>
                    <a:pt x="356" y="11"/>
                    <a:pt x="317" y="0"/>
                    <a:pt x="27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1" name="Google Shape;10951;p44"/>
            <p:cNvSpPr/>
            <p:nvPr/>
          </p:nvSpPr>
          <p:spPr>
            <a:xfrm>
              <a:off x="4497525" y="4157625"/>
              <a:ext cx="16325" cy="13700"/>
            </a:xfrm>
            <a:custGeom>
              <a:rect b="b" l="l" r="r" t="t"/>
              <a:pathLst>
                <a:path extrusionOk="0" h="548" w="653">
                  <a:moveTo>
                    <a:pt x="338" y="0"/>
                  </a:moveTo>
                  <a:cubicBezTo>
                    <a:pt x="230" y="0"/>
                    <a:pt x="126" y="56"/>
                    <a:pt x="94" y="191"/>
                  </a:cubicBezTo>
                  <a:cubicBezTo>
                    <a:pt x="1" y="315"/>
                    <a:pt x="94" y="491"/>
                    <a:pt x="218" y="532"/>
                  </a:cubicBezTo>
                  <a:cubicBezTo>
                    <a:pt x="250" y="542"/>
                    <a:pt x="283" y="547"/>
                    <a:pt x="316" y="547"/>
                  </a:cubicBezTo>
                  <a:cubicBezTo>
                    <a:pt x="424" y="547"/>
                    <a:pt x="528" y="493"/>
                    <a:pt x="559" y="367"/>
                  </a:cubicBezTo>
                  <a:cubicBezTo>
                    <a:pt x="652" y="232"/>
                    <a:pt x="559" y="57"/>
                    <a:pt x="435" y="15"/>
                  </a:cubicBezTo>
                  <a:cubicBezTo>
                    <a:pt x="404" y="6"/>
                    <a:pt x="371"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44"/>
            <p:cNvSpPr/>
            <p:nvPr/>
          </p:nvSpPr>
          <p:spPr>
            <a:xfrm>
              <a:off x="4459800" y="4067150"/>
              <a:ext cx="16300" cy="13700"/>
            </a:xfrm>
            <a:custGeom>
              <a:rect b="b" l="l" r="r" t="t"/>
              <a:pathLst>
                <a:path extrusionOk="0" h="548" w="652">
                  <a:moveTo>
                    <a:pt x="336" y="0"/>
                  </a:moveTo>
                  <a:cubicBezTo>
                    <a:pt x="230" y="0"/>
                    <a:pt x="114" y="49"/>
                    <a:pt x="52" y="150"/>
                  </a:cubicBezTo>
                  <a:cubicBezTo>
                    <a:pt x="0" y="315"/>
                    <a:pt x="93" y="450"/>
                    <a:pt x="217" y="533"/>
                  </a:cubicBezTo>
                  <a:cubicBezTo>
                    <a:pt x="249" y="542"/>
                    <a:pt x="283" y="547"/>
                    <a:pt x="316" y="547"/>
                  </a:cubicBezTo>
                  <a:cubicBezTo>
                    <a:pt x="424" y="547"/>
                    <a:pt x="529" y="493"/>
                    <a:pt x="569" y="367"/>
                  </a:cubicBezTo>
                  <a:cubicBezTo>
                    <a:pt x="652" y="233"/>
                    <a:pt x="569" y="57"/>
                    <a:pt x="435" y="16"/>
                  </a:cubicBezTo>
                  <a:cubicBezTo>
                    <a:pt x="404" y="5"/>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3" name="Google Shape;10953;p44"/>
            <p:cNvSpPr/>
            <p:nvPr/>
          </p:nvSpPr>
          <p:spPr>
            <a:xfrm>
              <a:off x="4524425" y="4093100"/>
              <a:ext cx="15275" cy="14175"/>
            </a:xfrm>
            <a:custGeom>
              <a:rect b="b" l="l" r="r" t="t"/>
              <a:pathLst>
                <a:path extrusionOk="0" h="567" w="611">
                  <a:moveTo>
                    <a:pt x="320" y="1"/>
                  </a:moveTo>
                  <a:cubicBezTo>
                    <a:pt x="204" y="1"/>
                    <a:pt x="86" y="76"/>
                    <a:pt x="52" y="187"/>
                  </a:cubicBezTo>
                  <a:cubicBezTo>
                    <a:pt x="0" y="311"/>
                    <a:pt x="52" y="487"/>
                    <a:pt x="217" y="528"/>
                  </a:cubicBezTo>
                  <a:cubicBezTo>
                    <a:pt x="255" y="555"/>
                    <a:pt x="296" y="566"/>
                    <a:pt x="336" y="566"/>
                  </a:cubicBezTo>
                  <a:cubicBezTo>
                    <a:pt x="436" y="566"/>
                    <a:pt x="532" y="493"/>
                    <a:pt x="569" y="404"/>
                  </a:cubicBezTo>
                  <a:cubicBezTo>
                    <a:pt x="610" y="270"/>
                    <a:pt x="569" y="105"/>
                    <a:pt x="393" y="11"/>
                  </a:cubicBezTo>
                  <a:cubicBezTo>
                    <a:pt x="369" y="4"/>
                    <a:pt x="34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4" name="Google Shape;10954;p44"/>
            <p:cNvSpPr/>
            <p:nvPr/>
          </p:nvSpPr>
          <p:spPr>
            <a:xfrm>
              <a:off x="4396475" y="4150500"/>
              <a:ext cx="7525" cy="8550"/>
            </a:xfrm>
            <a:custGeom>
              <a:rect b="b" l="l" r="r" t="t"/>
              <a:pathLst>
                <a:path extrusionOk="0" h="342" w="301">
                  <a:moveTo>
                    <a:pt x="83" y="0"/>
                  </a:moveTo>
                  <a:lnTo>
                    <a:pt x="0" y="259"/>
                  </a:lnTo>
                  <a:lnTo>
                    <a:pt x="259" y="342"/>
                  </a:lnTo>
                  <a:lnTo>
                    <a:pt x="259" y="300"/>
                  </a:lnTo>
                  <a:cubicBezTo>
                    <a:pt x="300" y="176"/>
                    <a:pt x="207"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5" name="Google Shape;10955;p44"/>
            <p:cNvSpPr/>
            <p:nvPr/>
          </p:nvSpPr>
          <p:spPr>
            <a:xfrm>
              <a:off x="4420000" y="4085875"/>
              <a:ext cx="9825" cy="13975"/>
            </a:xfrm>
            <a:custGeom>
              <a:rect b="b" l="l" r="r" t="t"/>
              <a:pathLst>
                <a:path extrusionOk="0" h="559" w="393">
                  <a:moveTo>
                    <a:pt x="217" y="1"/>
                  </a:moveTo>
                  <a:lnTo>
                    <a:pt x="0" y="518"/>
                  </a:lnTo>
                  <a:cubicBezTo>
                    <a:pt x="0" y="559"/>
                    <a:pt x="41" y="559"/>
                    <a:pt x="41" y="559"/>
                  </a:cubicBezTo>
                  <a:cubicBezTo>
                    <a:pt x="176" y="559"/>
                    <a:pt x="300" y="518"/>
                    <a:pt x="352" y="394"/>
                  </a:cubicBezTo>
                  <a:cubicBezTo>
                    <a:pt x="393" y="259"/>
                    <a:pt x="352" y="135"/>
                    <a:pt x="259" y="42"/>
                  </a:cubicBezTo>
                  <a:cubicBezTo>
                    <a:pt x="259" y="42"/>
                    <a:pt x="217" y="42"/>
                    <a:pt x="2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6" name="Google Shape;10956;p44"/>
            <p:cNvSpPr/>
            <p:nvPr/>
          </p:nvSpPr>
          <p:spPr>
            <a:xfrm>
              <a:off x="4570950" y="4078375"/>
              <a:ext cx="6475" cy="9600"/>
            </a:xfrm>
            <a:custGeom>
              <a:rect b="b" l="l" r="r" t="t"/>
              <a:pathLst>
                <a:path extrusionOk="0" h="384" w="259">
                  <a:moveTo>
                    <a:pt x="0" y="1"/>
                  </a:moveTo>
                  <a:lnTo>
                    <a:pt x="0" y="84"/>
                  </a:lnTo>
                  <a:lnTo>
                    <a:pt x="0" y="177"/>
                  </a:lnTo>
                  <a:lnTo>
                    <a:pt x="0" y="218"/>
                  </a:lnTo>
                  <a:cubicBezTo>
                    <a:pt x="0" y="259"/>
                    <a:pt x="41" y="301"/>
                    <a:pt x="83" y="301"/>
                  </a:cubicBezTo>
                  <a:lnTo>
                    <a:pt x="83" y="342"/>
                  </a:lnTo>
                  <a:cubicBezTo>
                    <a:pt x="124" y="342"/>
                    <a:pt x="124" y="383"/>
                    <a:pt x="166" y="383"/>
                  </a:cubicBezTo>
                  <a:lnTo>
                    <a:pt x="259" y="12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7" name="Google Shape;10957;p44"/>
            <p:cNvSpPr/>
            <p:nvPr/>
          </p:nvSpPr>
          <p:spPr>
            <a:xfrm>
              <a:off x="4506325" y="4052525"/>
              <a:ext cx="12950" cy="9250"/>
            </a:xfrm>
            <a:custGeom>
              <a:rect b="b" l="l" r="r" t="t"/>
              <a:pathLst>
                <a:path extrusionOk="0" h="370" w="518">
                  <a:moveTo>
                    <a:pt x="42" y="1"/>
                  </a:moveTo>
                  <a:cubicBezTo>
                    <a:pt x="0" y="42"/>
                    <a:pt x="0" y="84"/>
                    <a:pt x="0" y="84"/>
                  </a:cubicBezTo>
                  <a:cubicBezTo>
                    <a:pt x="0" y="218"/>
                    <a:pt x="83" y="301"/>
                    <a:pt x="166" y="342"/>
                  </a:cubicBezTo>
                  <a:cubicBezTo>
                    <a:pt x="221" y="359"/>
                    <a:pt x="268" y="369"/>
                    <a:pt x="310" y="369"/>
                  </a:cubicBezTo>
                  <a:cubicBezTo>
                    <a:pt x="369" y="369"/>
                    <a:pt x="417" y="349"/>
                    <a:pt x="466" y="301"/>
                  </a:cubicBezTo>
                  <a:cubicBezTo>
                    <a:pt x="517" y="259"/>
                    <a:pt x="517" y="259"/>
                    <a:pt x="517"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8" name="Google Shape;10958;p44"/>
            <p:cNvSpPr/>
            <p:nvPr/>
          </p:nvSpPr>
          <p:spPr>
            <a:xfrm>
              <a:off x="4445850" y="4028750"/>
              <a:ext cx="9825" cy="6500"/>
            </a:xfrm>
            <a:custGeom>
              <a:rect b="b" l="l" r="r" t="t"/>
              <a:pathLst>
                <a:path extrusionOk="0" h="260" w="393">
                  <a:moveTo>
                    <a:pt x="134" y="1"/>
                  </a:moveTo>
                  <a:lnTo>
                    <a:pt x="0" y="259"/>
                  </a:lnTo>
                  <a:lnTo>
                    <a:pt x="176" y="259"/>
                  </a:lnTo>
                  <a:cubicBezTo>
                    <a:pt x="258" y="259"/>
                    <a:pt x="352" y="177"/>
                    <a:pt x="393" y="94"/>
                  </a:cubicBezTo>
                  <a:lnTo>
                    <a:pt x="13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9" name="Google Shape;10959;p44"/>
            <p:cNvSpPr/>
            <p:nvPr/>
          </p:nvSpPr>
          <p:spPr>
            <a:xfrm>
              <a:off x="4465225" y="4331425"/>
              <a:ext cx="8800" cy="6500"/>
            </a:xfrm>
            <a:custGeom>
              <a:rect b="b" l="l" r="r" t="t"/>
              <a:pathLst>
                <a:path extrusionOk="0" h="260" w="352">
                  <a:moveTo>
                    <a:pt x="218" y="1"/>
                  </a:moveTo>
                  <a:cubicBezTo>
                    <a:pt x="176" y="1"/>
                    <a:pt x="135" y="1"/>
                    <a:pt x="93" y="42"/>
                  </a:cubicBezTo>
                  <a:lnTo>
                    <a:pt x="42" y="83"/>
                  </a:lnTo>
                  <a:cubicBezTo>
                    <a:pt x="42" y="83"/>
                    <a:pt x="0" y="135"/>
                    <a:pt x="0" y="176"/>
                  </a:cubicBezTo>
                  <a:lnTo>
                    <a:pt x="259" y="259"/>
                  </a:lnTo>
                  <a:lnTo>
                    <a:pt x="3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0" name="Google Shape;10960;p44"/>
            <p:cNvSpPr/>
            <p:nvPr/>
          </p:nvSpPr>
          <p:spPr>
            <a:xfrm>
              <a:off x="4400600" y="4305175"/>
              <a:ext cx="15275" cy="8950"/>
            </a:xfrm>
            <a:custGeom>
              <a:rect b="b" l="l" r="r" t="t"/>
              <a:pathLst>
                <a:path extrusionOk="0" h="358" w="611">
                  <a:moveTo>
                    <a:pt x="288" y="1"/>
                  </a:moveTo>
                  <a:cubicBezTo>
                    <a:pt x="195" y="1"/>
                    <a:pt x="110" y="39"/>
                    <a:pt x="42" y="100"/>
                  </a:cubicBezTo>
                  <a:cubicBezTo>
                    <a:pt x="42" y="151"/>
                    <a:pt x="42" y="151"/>
                    <a:pt x="1" y="151"/>
                  </a:cubicBezTo>
                  <a:lnTo>
                    <a:pt x="518" y="358"/>
                  </a:lnTo>
                  <a:cubicBezTo>
                    <a:pt x="611" y="234"/>
                    <a:pt x="518" y="58"/>
                    <a:pt x="394" y="17"/>
                  </a:cubicBezTo>
                  <a:cubicBezTo>
                    <a:pt x="358" y="6"/>
                    <a:pt x="322" y="1"/>
                    <a:pt x="28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1" name="Google Shape;10961;p44"/>
            <p:cNvSpPr/>
            <p:nvPr/>
          </p:nvSpPr>
          <p:spPr>
            <a:xfrm>
              <a:off x="4490025" y="4267025"/>
              <a:ext cx="10900" cy="13775"/>
            </a:xfrm>
            <a:custGeom>
              <a:rect b="b" l="l" r="r" t="t"/>
              <a:pathLst>
                <a:path extrusionOk="0" h="551" w="436">
                  <a:moveTo>
                    <a:pt x="320" y="0"/>
                  </a:moveTo>
                  <a:cubicBezTo>
                    <a:pt x="218" y="0"/>
                    <a:pt x="121" y="70"/>
                    <a:pt x="84" y="168"/>
                  </a:cubicBezTo>
                  <a:cubicBezTo>
                    <a:pt x="1" y="333"/>
                    <a:pt x="84" y="468"/>
                    <a:pt x="218" y="550"/>
                  </a:cubicBezTo>
                  <a:lnTo>
                    <a:pt x="435" y="33"/>
                  </a:lnTo>
                  <a:cubicBezTo>
                    <a:pt x="398" y="10"/>
                    <a:pt x="359"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2" name="Google Shape;10962;p44"/>
            <p:cNvSpPr/>
            <p:nvPr/>
          </p:nvSpPr>
          <p:spPr>
            <a:xfrm>
              <a:off x="4426450" y="4240600"/>
              <a:ext cx="15275" cy="13700"/>
            </a:xfrm>
            <a:custGeom>
              <a:rect b="b" l="l" r="r" t="t"/>
              <a:pathLst>
                <a:path extrusionOk="0" h="548" w="611">
                  <a:moveTo>
                    <a:pt x="296" y="0"/>
                  </a:moveTo>
                  <a:cubicBezTo>
                    <a:pt x="188" y="0"/>
                    <a:pt x="82" y="56"/>
                    <a:pt x="42" y="191"/>
                  </a:cubicBezTo>
                  <a:cubicBezTo>
                    <a:pt x="1" y="315"/>
                    <a:pt x="42" y="491"/>
                    <a:pt x="176" y="532"/>
                  </a:cubicBezTo>
                  <a:cubicBezTo>
                    <a:pt x="220" y="542"/>
                    <a:pt x="261" y="548"/>
                    <a:pt x="299" y="548"/>
                  </a:cubicBezTo>
                  <a:cubicBezTo>
                    <a:pt x="412" y="548"/>
                    <a:pt x="497" y="501"/>
                    <a:pt x="559" y="408"/>
                  </a:cubicBezTo>
                  <a:cubicBezTo>
                    <a:pt x="611" y="232"/>
                    <a:pt x="559" y="98"/>
                    <a:pt x="393" y="15"/>
                  </a:cubicBezTo>
                  <a:cubicBezTo>
                    <a:pt x="362" y="5"/>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3" name="Google Shape;10963;p44"/>
            <p:cNvSpPr/>
            <p:nvPr/>
          </p:nvSpPr>
          <p:spPr>
            <a:xfrm>
              <a:off x="4380175" y="4259525"/>
              <a:ext cx="16325" cy="14050"/>
            </a:xfrm>
            <a:custGeom>
              <a:rect b="b" l="l" r="r" t="t"/>
              <a:pathLst>
                <a:path extrusionOk="0" h="562" w="653">
                  <a:moveTo>
                    <a:pt x="320" y="0"/>
                  </a:moveTo>
                  <a:cubicBezTo>
                    <a:pt x="218" y="0"/>
                    <a:pt x="121" y="71"/>
                    <a:pt x="84" y="168"/>
                  </a:cubicBezTo>
                  <a:cubicBezTo>
                    <a:pt x="1" y="333"/>
                    <a:pt x="84" y="468"/>
                    <a:pt x="218" y="550"/>
                  </a:cubicBezTo>
                  <a:cubicBezTo>
                    <a:pt x="249" y="558"/>
                    <a:pt x="278" y="561"/>
                    <a:pt x="306" y="561"/>
                  </a:cubicBezTo>
                  <a:cubicBezTo>
                    <a:pt x="436" y="561"/>
                    <a:pt x="532" y="485"/>
                    <a:pt x="601" y="375"/>
                  </a:cubicBezTo>
                  <a:cubicBezTo>
                    <a:pt x="652" y="251"/>
                    <a:pt x="601" y="75"/>
                    <a:pt x="435" y="33"/>
                  </a:cubicBezTo>
                  <a:cubicBezTo>
                    <a:pt x="398" y="11"/>
                    <a:pt x="359"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44"/>
            <p:cNvSpPr/>
            <p:nvPr/>
          </p:nvSpPr>
          <p:spPr>
            <a:xfrm>
              <a:off x="4444800" y="4285825"/>
              <a:ext cx="16300" cy="14150"/>
            </a:xfrm>
            <a:custGeom>
              <a:rect b="b" l="l" r="r" t="t"/>
              <a:pathLst>
                <a:path extrusionOk="0" h="566" w="652">
                  <a:moveTo>
                    <a:pt x="337" y="1"/>
                  </a:moveTo>
                  <a:cubicBezTo>
                    <a:pt x="227" y="1"/>
                    <a:pt x="113" y="56"/>
                    <a:pt x="42" y="191"/>
                  </a:cubicBezTo>
                  <a:cubicBezTo>
                    <a:pt x="1" y="315"/>
                    <a:pt x="83" y="491"/>
                    <a:pt x="218" y="532"/>
                  </a:cubicBezTo>
                  <a:cubicBezTo>
                    <a:pt x="252" y="555"/>
                    <a:pt x="291" y="566"/>
                    <a:pt x="330" y="566"/>
                  </a:cubicBezTo>
                  <a:cubicBezTo>
                    <a:pt x="430" y="566"/>
                    <a:pt x="529" y="498"/>
                    <a:pt x="559" y="408"/>
                  </a:cubicBezTo>
                  <a:cubicBezTo>
                    <a:pt x="652" y="233"/>
                    <a:pt x="559" y="98"/>
                    <a:pt x="435" y="15"/>
                  </a:cubicBezTo>
                  <a:cubicBezTo>
                    <a:pt x="404" y="6"/>
                    <a:pt x="371"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5" name="Google Shape;10965;p44"/>
            <p:cNvSpPr/>
            <p:nvPr/>
          </p:nvSpPr>
          <p:spPr>
            <a:xfrm>
              <a:off x="4407075" y="4195350"/>
              <a:ext cx="16300" cy="13725"/>
            </a:xfrm>
            <a:custGeom>
              <a:rect b="b" l="l" r="r" t="t"/>
              <a:pathLst>
                <a:path extrusionOk="0" h="549" w="652">
                  <a:moveTo>
                    <a:pt x="320" y="1"/>
                  </a:moveTo>
                  <a:cubicBezTo>
                    <a:pt x="202" y="1"/>
                    <a:pt x="113" y="57"/>
                    <a:pt x="42" y="192"/>
                  </a:cubicBezTo>
                  <a:cubicBezTo>
                    <a:pt x="0" y="316"/>
                    <a:pt x="93" y="491"/>
                    <a:pt x="217" y="533"/>
                  </a:cubicBezTo>
                  <a:cubicBezTo>
                    <a:pt x="251" y="543"/>
                    <a:pt x="286" y="548"/>
                    <a:pt x="321" y="548"/>
                  </a:cubicBezTo>
                  <a:cubicBezTo>
                    <a:pt x="427" y="548"/>
                    <a:pt x="527" y="502"/>
                    <a:pt x="558" y="409"/>
                  </a:cubicBezTo>
                  <a:cubicBezTo>
                    <a:pt x="652" y="233"/>
                    <a:pt x="558" y="57"/>
                    <a:pt x="434" y="16"/>
                  </a:cubicBezTo>
                  <a:cubicBezTo>
                    <a:pt x="393" y="6"/>
                    <a:pt x="35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6" name="Google Shape;10966;p44"/>
            <p:cNvSpPr/>
            <p:nvPr/>
          </p:nvSpPr>
          <p:spPr>
            <a:xfrm>
              <a:off x="4471675" y="4221775"/>
              <a:ext cx="15275" cy="14050"/>
            </a:xfrm>
            <a:custGeom>
              <a:rect b="b" l="l" r="r" t="t"/>
              <a:pathLst>
                <a:path extrusionOk="0" h="562" w="611">
                  <a:moveTo>
                    <a:pt x="278" y="1"/>
                  </a:moveTo>
                  <a:cubicBezTo>
                    <a:pt x="177" y="1"/>
                    <a:pt x="80" y="71"/>
                    <a:pt x="42" y="168"/>
                  </a:cubicBezTo>
                  <a:cubicBezTo>
                    <a:pt x="1" y="292"/>
                    <a:pt x="42" y="468"/>
                    <a:pt x="177" y="551"/>
                  </a:cubicBezTo>
                  <a:cubicBezTo>
                    <a:pt x="208" y="558"/>
                    <a:pt x="239" y="562"/>
                    <a:pt x="268" y="562"/>
                  </a:cubicBezTo>
                  <a:cubicBezTo>
                    <a:pt x="407" y="562"/>
                    <a:pt x="525" y="488"/>
                    <a:pt x="559" y="386"/>
                  </a:cubicBezTo>
                  <a:cubicBezTo>
                    <a:pt x="611" y="251"/>
                    <a:pt x="559" y="75"/>
                    <a:pt x="394" y="34"/>
                  </a:cubicBezTo>
                  <a:cubicBezTo>
                    <a:pt x="357" y="11"/>
                    <a:pt x="317" y="1"/>
                    <a:pt x="27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7" name="Google Shape;10967;p44"/>
            <p:cNvSpPr/>
            <p:nvPr/>
          </p:nvSpPr>
          <p:spPr>
            <a:xfrm>
              <a:off x="4343475" y="4278700"/>
              <a:ext cx="7775" cy="9600"/>
            </a:xfrm>
            <a:custGeom>
              <a:rect b="b" l="l" r="r" t="t"/>
              <a:pathLst>
                <a:path extrusionOk="0" h="384" w="311">
                  <a:moveTo>
                    <a:pt x="94" y="1"/>
                  </a:moveTo>
                  <a:lnTo>
                    <a:pt x="1" y="259"/>
                  </a:lnTo>
                  <a:lnTo>
                    <a:pt x="259" y="383"/>
                  </a:lnTo>
                  <a:lnTo>
                    <a:pt x="259" y="300"/>
                  </a:lnTo>
                  <a:cubicBezTo>
                    <a:pt x="311" y="218"/>
                    <a:pt x="218" y="83"/>
                    <a:pt x="135" y="42"/>
                  </a:cubicBezTo>
                  <a:cubicBezTo>
                    <a:pt x="135" y="42"/>
                    <a:pt x="135" y="1"/>
                    <a:pt x="9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8" name="Google Shape;10968;p44"/>
            <p:cNvSpPr/>
            <p:nvPr/>
          </p:nvSpPr>
          <p:spPr>
            <a:xfrm>
              <a:off x="4367250" y="4215125"/>
              <a:ext cx="9850" cy="12950"/>
            </a:xfrm>
            <a:custGeom>
              <a:rect b="b" l="l" r="r" t="t"/>
              <a:pathLst>
                <a:path extrusionOk="0" h="518" w="394">
                  <a:moveTo>
                    <a:pt x="218" y="0"/>
                  </a:moveTo>
                  <a:lnTo>
                    <a:pt x="1" y="517"/>
                  </a:lnTo>
                  <a:lnTo>
                    <a:pt x="177" y="517"/>
                  </a:lnTo>
                  <a:cubicBezTo>
                    <a:pt x="259" y="517"/>
                    <a:pt x="301" y="434"/>
                    <a:pt x="342" y="341"/>
                  </a:cubicBezTo>
                  <a:lnTo>
                    <a:pt x="394" y="300"/>
                  </a:lnTo>
                  <a:cubicBezTo>
                    <a:pt x="394" y="176"/>
                    <a:pt x="342" y="4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9" name="Google Shape;10969;p44"/>
            <p:cNvSpPr/>
            <p:nvPr/>
          </p:nvSpPr>
          <p:spPr>
            <a:xfrm>
              <a:off x="4516925" y="4207625"/>
              <a:ext cx="7525" cy="8550"/>
            </a:xfrm>
            <a:custGeom>
              <a:rect b="b" l="l" r="r" t="t"/>
              <a:pathLst>
                <a:path extrusionOk="0" h="342" w="301">
                  <a:moveTo>
                    <a:pt x="42" y="0"/>
                  </a:moveTo>
                  <a:lnTo>
                    <a:pt x="42" y="42"/>
                  </a:lnTo>
                  <a:cubicBezTo>
                    <a:pt x="0" y="124"/>
                    <a:pt x="42" y="259"/>
                    <a:pt x="135" y="300"/>
                  </a:cubicBezTo>
                  <a:cubicBezTo>
                    <a:pt x="176" y="342"/>
                    <a:pt x="176" y="342"/>
                    <a:pt x="217" y="342"/>
                  </a:cubicBez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0" name="Google Shape;10970;p44"/>
            <p:cNvSpPr/>
            <p:nvPr/>
          </p:nvSpPr>
          <p:spPr>
            <a:xfrm>
              <a:off x="4453325" y="4180750"/>
              <a:ext cx="12950" cy="9575"/>
            </a:xfrm>
            <a:custGeom>
              <a:rect b="b" l="l" r="r" t="t"/>
              <a:pathLst>
                <a:path extrusionOk="0" h="383" w="518">
                  <a:moveTo>
                    <a:pt x="1" y="0"/>
                  </a:moveTo>
                  <a:lnTo>
                    <a:pt x="1" y="41"/>
                  </a:lnTo>
                  <a:lnTo>
                    <a:pt x="1" y="217"/>
                  </a:lnTo>
                  <a:cubicBezTo>
                    <a:pt x="53" y="217"/>
                    <a:pt x="53" y="259"/>
                    <a:pt x="53" y="259"/>
                  </a:cubicBezTo>
                  <a:cubicBezTo>
                    <a:pt x="94" y="300"/>
                    <a:pt x="135" y="341"/>
                    <a:pt x="177" y="383"/>
                  </a:cubicBezTo>
                  <a:lnTo>
                    <a:pt x="352" y="383"/>
                  </a:lnTo>
                  <a:cubicBezTo>
                    <a:pt x="352" y="383"/>
                    <a:pt x="394" y="383"/>
                    <a:pt x="394" y="341"/>
                  </a:cubicBezTo>
                  <a:cubicBezTo>
                    <a:pt x="435" y="341"/>
                    <a:pt x="435" y="341"/>
                    <a:pt x="476" y="300"/>
                  </a:cubicBezTo>
                  <a:cubicBezTo>
                    <a:pt x="518" y="300"/>
                    <a:pt x="518" y="259"/>
                    <a:pt x="518" y="21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1" name="Google Shape;10971;p44"/>
            <p:cNvSpPr/>
            <p:nvPr/>
          </p:nvSpPr>
          <p:spPr>
            <a:xfrm>
              <a:off x="4393100" y="4156950"/>
              <a:ext cx="9850" cy="6950"/>
            </a:xfrm>
            <a:custGeom>
              <a:rect b="b" l="l" r="r" t="t"/>
              <a:pathLst>
                <a:path extrusionOk="0" h="278" w="394">
                  <a:moveTo>
                    <a:pt x="135" y="1"/>
                  </a:moveTo>
                  <a:lnTo>
                    <a:pt x="1" y="259"/>
                  </a:lnTo>
                  <a:lnTo>
                    <a:pt x="84" y="259"/>
                  </a:lnTo>
                  <a:cubicBezTo>
                    <a:pt x="101" y="273"/>
                    <a:pt x="117" y="278"/>
                    <a:pt x="132" y="278"/>
                  </a:cubicBezTo>
                  <a:cubicBezTo>
                    <a:pt x="163" y="278"/>
                    <a:pt x="190" y="259"/>
                    <a:pt x="218" y="259"/>
                  </a:cubicBezTo>
                  <a:cubicBezTo>
                    <a:pt x="301" y="218"/>
                    <a:pt x="342" y="177"/>
                    <a:pt x="394" y="84"/>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2" name="Google Shape;10972;p44"/>
            <p:cNvSpPr/>
            <p:nvPr/>
          </p:nvSpPr>
          <p:spPr>
            <a:xfrm>
              <a:off x="4412500" y="4459625"/>
              <a:ext cx="8550" cy="7525"/>
            </a:xfrm>
            <a:custGeom>
              <a:rect b="b" l="l" r="r" t="t"/>
              <a:pathLst>
                <a:path extrusionOk="0" h="301" w="342">
                  <a:moveTo>
                    <a:pt x="217" y="1"/>
                  </a:moveTo>
                  <a:cubicBezTo>
                    <a:pt x="176" y="1"/>
                    <a:pt x="135" y="42"/>
                    <a:pt x="83" y="42"/>
                  </a:cubicBezTo>
                  <a:lnTo>
                    <a:pt x="42" y="84"/>
                  </a:lnTo>
                  <a:cubicBezTo>
                    <a:pt x="42" y="125"/>
                    <a:pt x="0" y="125"/>
                    <a:pt x="0" y="177"/>
                  </a:cubicBezTo>
                  <a:lnTo>
                    <a:pt x="259" y="301"/>
                  </a:lnTo>
                  <a:lnTo>
                    <a:pt x="341" y="42"/>
                  </a:lnTo>
                  <a:cubicBezTo>
                    <a:pt x="300" y="1"/>
                    <a:pt x="259" y="1"/>
                    <a:pt x="2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3" name="Google Shape;10973;p44"/>
            <p:cNvSpPr/>
            <p:nvPr/>
          </p:nvSpPr>
          <p:spPr>
            <a:xfrm>
              <a:off x="4347875" y="4433375"/>
              <a:ext cx="15025" cy="8975"/>
            </a:xfrm>
            <a:custGeom>
              <a:rect b="b" l="l" r="r" t="t"/>
              <a:pathLst>
                <a:path extrusionOk="0" h="359" w="601">
                  <a:moveTo>
                    <a:pt x="288" y="1"/>
                  </a:moveTo>
                  <a:cubicBezTo>
                    <a:pt x="195" y="1"/>
                    <a:pt x="110" y="39"/>
                    <a:pt x="42" y="100"/>
                  </a:cubicBezTo>
                  <a:cubicBezTo>
                    <a:pt x="42" y="141"/>
                    <a:pt x="1" y="141"/>
                    <a:pt x="1" y="193"/>
                  </a:cubicBezTo>
                  <a:lnTo>
                    <a:pt x="517" y="358"/>
                  </a:lnTo>
                  <a:cubicBezTo>
                    <a:pt x="600" y="234"/>
                    <a:pt x="517" y="58"/>
                    <a:pt x="393" y="17"/>
                  </a:cubicBezTo>
                  <a:cubicBezTo>
                    <a:pt x="357" y="6"/>
                    <a:pt x="322" y="1"/>
                    <a:pt x="28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4" name="Google Shape;10974;p44"/>
            <p:cNvSpPr/>
            <p:nvPr/>
          </p:nvSpPr>
          <p:spPr>
            <a:xfrm>
              <a:off x="4438350" y="4395275"/>
              <a:ext cx="9850" cy="13725"/>
            </a:xfrm>
            <a:custGeom>
              <a:rect b="b" l="l" r="r" t="t"/>
              <a:pathLst>
                <a:path extrusionOk="0" h="549" w="394">
                  <a:moveTo>
                    <a:pt x="301" y="0"/>
                  </a:moveTo>
                  <a:cubicBezTo>
                    <a:pt x="269" y="0"/>
                    <a:pt x="238" y="11"/>
                    <a:pt x="217" y="31"/>
                  </a:cubicBezTo>
                  <a:cubicBezTo>
                    <a:pt x="135" y="31"/>
                    <a:pt x="83" y="73"/>
                    <a:pt x="42" y="114"/>
                  </a:cubicBezTo>
                  <a:cubicBezTo>
                    <a:pt x="42" y="166"/>
                    <a:pt x="42" y="166"/>
                    <a:pt x="0" y="166"/>
                  </a:cubicBezTo>
                  <a:lnTo>
                    <a:pt x="0" y="373"/>
                  </a:lnTo>
                  <a:cubicBezTo>
                    <a:pt x="42" y="466"/>
                    <a:pt x="83" y="507"/>
                    <a:pt x="135" y="507"/>
                  </a:cubicBezTo>
                  <a:cubicBezTo>
                    <a:pt x="135" y="548"/>
                    <a:pt x="176" y="548"/>
                    <a:pt x="176" y="548"/>
                  </a:cubicBezTo>
                  <a:lnTo>
                    <a:pt x="393" y="31"/>
                  </a:lnTo>
                  <a:cubicBezTo>
                    <a:pt x="367" y="11"/>
                    <a:pt x="334"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5" name="Google Shape;10975;p44"/>
            <p:cNvSpPr/>
            <p:nvPr/>
          </p:nvSpPr>
          <p:spPr>
            <a:xfrm>
              <a:off x="4372700" y="4368900"/>
              <a:ext cx="16050" cy="14050"/>
            </a:xfrm>
            <a:custGeom>
              <a:rect b="b" l="l" r="r" t="t"/>
              <a:pathLst>
                <a:path extrusionOk="0" h="562" w="642">
                  <a:moveTo>
                    <a:pt x="361" y="1"/>
                  </a:moveTo>
                  <a:cubicBezTo>
                    <a:pt x="242" y="1"/>
                    <a:pt x="117" y="76"/>
                    <a:pt x="83" y="187"/>
                  </a:cubicBezTo>
                  <a:cubicBezTo>
                    <a:pt x="0" y="311"/>
                    <a:pt x="83" y="487"/>
                    <a:pt x="217" y="528"/>
                  </a:cubicBezTo>
                  <a:cubicBezTo>
                    <a:pt x="263" y="551"/>
                    <a:pt x="306" y="561"/>
                    <a:pt x="347" y="561"/>
                  </a:cubicBezTo>
                  <a:cubicBezTo>
                    <a:pt x="453" y="561"/>
                    <a:pt x="540" y="491"/>
                    <a:pt x="600" y="394"/>
                  </a:cubicBezTo>
                  <a:cubicBezTo>
                    <a:pt x="641" y="270"/>
                    <a:pt x="600" y="94"/>
                    <a:pt x="434" y="11"/>
                  </a:cubicBezTo>
                  <a:cubicBezTo>
                    <a:pt x="411" y="4"/>
                    <a:pt x="386" y="1"/>
                    <a:pt x="36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44"/>
            <p:cNvSpPr/>
            <p:nvPr/>
          </p:nvSpPr>
          <p:spPr>
            <a:xfrm>
              <a:off x="4327450" y="4388175"/>
              <a:ext cx="16050" cy="13700"/>
            </a:xfrm>
            <a:custGeom>
              <a:rect b="b" l="l" r="r" t="t"/>
              <a:pathLst>
                <a:path extrusionOk="0" h="548" w="642">
                  <a:moveTo>
                    <a:pt x="329" y="0"/>
                  </a:moveTo>
                  <a:cubicBezTo>
                    <a:pt x="221" y="0"/>
                    <a:pt x="114" y="47"/>
                    <a:pt x="83" y="140"/>
                  </a:cubicBezTo>
                  <a:cubicBezTo>
                    <a:pt x="1" y="315"/>
                    <a:pt x="83" y="491"/>
                    <a:pt x="218" y="533"/>
                  </a:cubicBezTo>
                  <a:cubicBezTo>
                    <a:pt x="256" y="542"/>
                    <a:pt x="293" y="547"/>
                    <a:pt x="328" y="547"/>
                  </a:cubicBezTo>
                  <a:cubicBezTo>
                    <a:pt x="443" y="547"/>
                    <a:pt x="537" y="492"/>
                    <a:pt x="600" y="357"/>
                  </a:cubicBezTo>
                  <a:cubicBezTo>
                    <a:pt x="642" y="233"/>
                    <a:pt x="559" y="57"/>
                    <a:pt x="435" y="16"/>
                  </a:cubicBezTo>
                  <a:cubicBezTo>
                    <a:pt x="401" y="5"/>
                    <a:pt x="365" y="0"/>
                    <a:pt x="32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44"/>
            <p:cNvSpPr/>
            <p:nvPr/>
          </p:nvSpPr>
          <p:spPr>
            <a:xfrm>
              <a:off x="4392075" y="4414125"/>
              <a:ext cx="16050" cy="14050"/>
            </a:xfrm>
            <a:custGeom>
              <a:rect b="b" l="l" r="r" t="t"/>
              <a:pathLst>
                <a:path extrusionOk="0" h="562" w="642">
                  <a:moveTo>
                    <a:pt x="346" y="1"/>
                  </a:moveTo>
                  <a:cubicBezTo>
                    <a:pt x="213" y="1"/>
                    <a:pt x="110" y="77"/>
                    <a:pt x="42" y="187"/>
                  </a:cubicBezTo>
                  <a:cubicBezTo>
                    <a:pt x="0" y="311"/>
                    <a:pt x="83" y="487"/>
                    <a:pt x="218" y="529"/>
                  </a:cubicBezTo>
                  <a:cubicBezTo>
                    <a:pt x="252" y="551"/>
                    <a:pt x="290" y="562"/>
                    <a:pt x="328" y="562"/>
                  </a:cubicBezTo>
                  <a:cubicBezTo>
                    <a:pt x="429" y="562"/>
                    <a:pt x="529" y="491"/>
                    <a:pt x="559" y="394"/>
                  </a:cubicBezTo>
                  <a:cubicBezTo>
                    <a:pt x="642" y="270"/>
                    <a:pt x="559" y="94"/>
                    <a:pt x="435" y="12"/>
                  </a:cubicBezTo>
                  <a:cubicBezTo>
                    <a:pt x="404" y="4"/>
                    <a:pt x="374" y="1"/>
                    <a:pt x="34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44"/>
            <p:cNvSpPr/>
            <p:nvPr/>
          </p:nvSpPr>
          <p:spPr>
            <a:xfrm>
              <a:off x="4354325" y="4323675"/>
              <a:ext cx="16325" cy="14025"/>
            </a:xfrm>
            <a:custGeom>
              <a:rect b="b" l="l" r="r" t="t"/>
              <a:pathLst>
                <a:path extrusionOk="0" h="561" w="653">
                  <a:moveTo>
                    <a:pt x="347" y="0"/>
                  </a:moveTo>
                  <a:cubicBezTo>
                    <a:pt x="217" y="0"/>
                    <a:pt x="119" y="76"/>
                    <a:pt x="42" y="187"/>
                  </a:cubicBezTo>
                  <a:cubicBezTo>
                    <a:pt x="1" y="311"/>
                    <a:pt x="42" y="486"/>
                    <a:pt x="218" y="528"/>
                  </a:cubicBezTo>
                  <a:cubicBezTo>
                    <a:pt x="252" y="551"/>
                    <a:pt x="291" y="561"/>
                    <a:pt x="329" y="561"/>
                  </a:cubicBezTo>
                  <a:cubicBezTo>
                    <a:pt x="429" y="561"/>
                    <a:pt x="529" y="491"/>
                    <a:pt x="559" y="393"/>
                  </a:cubicBezTo>
                  <a:cubicBezTo>
                    <a:pt x="652" y="228"/>
                    <a:pt x="559" y="94"/>
                    <a:pt x="435" y="11"/>
                  </a:cubicBezTo>
                  <a:cubicBezTo>
                    <a:pt x="404" y="4"/>
                    <a:pt x="375" y="0"/>
                    <a:pt x="34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9" name="Google Shape;10979;p44"/>
            <p:cNvSpPr/>
            <p:nvPr/>
          </p:nvSpPr>
          <p:spPr>
            <a:xfrm>
              <a:off x="4418950" y="4350425"/>
              <a:ext cx="15025" cy="13700"/>
            </a:xfrm>
            <a:custGeom>
              <a:rect b="b" l="l" r="r" t="t"/>
              <a:pathLst>
                <a:path extrusionOk="0" h="548" w="601">
                  <a:moveTo>
                    <a:pt x="289" y="1"/>
                  </a:moveTo>
                  <a:cubicBezTo>
                    <a:pt x="181" y="1"/>
                    <a:pt x="73" y="49"/>
                    <a:pt x="42" y="151"/>
                  </a:cubicBezTo>
                  <a:cubicBezTo>
                    <a:pt x="1" y="316"/>
                    <a:pt x="42" y="450"/>
                    <a:pt x="177" y="533"/>
                  </a:cubicBezTo>
                  <a:cubicBezTo>
                    <a:pt x="215" y="543"/>
                    <a:pt x="252" y="548"/>
                    <a:pt x="287" y="548"/>
                  </a:cubicBezTo>
                  <a:cubicBezTo>
                    <a:pt x="402" y="548"/>
                    <a:pt x="496" y="492"/>
                    <a:pt x="559" y="357"/>
                  </a:cubicBezTo>
                  <a:cubicBezTo>
                    <a:pt x="600" y="233"/>
                    <a:pt x="559" y="58"/>
                    <a:pt x="394" y="16"/>
                  </a:cubicBezTo>
                  <a:cubicBezTo>
                    <a:pt x="361" y="6"/>
                    <a:pt x="325" y="1"/>
                    <a:pt x="28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0" name="Google Shape;10980;p44"/>
            <p:cNvSpPr/>
            <p:nvPr/>
          </p:nvSpPr>
          <p:spPr>
            <a:xfrm>
              <a:off x="4290750" y="4406900"/>
              <a:ext cx="6500" cy="9600"/>
            </a:xfrm>
            <a:custGeom>
              <a:rect b="b" l="l" r="r" t="t"/>
              <a:pathLst>
                <a:path extrusionOk="0" h="384" w="260">
                  <a:moveTo>
                    <a:pt x="94" y="1"/>
                  </a:moveTo>
                  <a:lnTo>
                    <a:pt x="1" y="259"/>
                  </a:lnTo>
                  <a:lnTo>
                    <a:pt x="259" y="383"/>
                  </a:lnTo>
                  <a:lnTo>
                    <a:pt x="259" y="342"/>
                  </a:lnTo>
                  <a:cubicBezTo>
                    <a:pt x="259" y="218"/>
                    <a:pt x="218" y="125"/>
                    <a:pt x="135" y="42"/>
                  </a:cubicBezTo>
                  <a:cubicBezTo>
                    <a:pt x="135" y="42"/>
                    <a:pt x="94" y="42"/>
                    <a:pt x="9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1" name="Google Shape;10981;p44"/>
            <p:cNvSpPr/>
            <p:nvPr/>
          </p:nvSpPr>
          <p:spPr>
            <a:xfrm>
              <a:off x="4314525" y="4343325"/>
              <a:ext cx="9600" cy="13325"/>
            </a:xfrm>
            <a:custGeom>
              <a:rect b="b" l="l" r="r" t="t"/>
              <a:pathLst>
                <a:path extrusionOk="0" h="533" w="384">
                  <a:moveTo>
                    <a:pt x="218" y="0"/>
                  </a:moveTo>
                  <a:lnTo>
                    <a:pt x="1" y="517"/>
                  </a:lnTo>
                  <a:cubicBezTo>
                    <a:pt x="30" y="527"/>
                    <a:pt x="61" y="532"/>
                    <a:pt x="94" y="532"/>
                  </a:cubicBezTo>
                  <a:cubicBezTo>
                    <a:pt x="199" y="532"/>
                    <a:pt x="310" y="476"/>
                    <a:pt x="342" y="342"/>
                  </a:cubicBezTo>
                  <a:cubicBezTo>
                    <a:pt x="383" y="217"/>
                    <a:pt x="342" y="4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2" name="Google Shape;10982;p44"/>
            <p:cNvSpPr/>
            <p:nvPr/>
          </p:nvSpPr>
          <p:spPr>
            <a:xfrm>
              <a:off x="4464200" y="4335825"/>
              <a:ext cx="7500" cy="8550"/>
            </a:xfrm>
            <a:custGeom>
              <a:rect b="b" l="l" r="r" t="t"/>
              <a:pathLst>
                <a:path extrusionOk="0" h="342" w="300">
                  <a:moveTo>
                    <a:pt x="41" y="0"/>
                  </a:moveTo>
                  <a:lnTo>
                    <a:pt x="41" y="42"/>
                  </a:lnTo>
                  <a:cubicBezTo>
                    <a:pt x="0" y="83"/>
                    <a:pt x="0" y="125"/>
                    <a:pt x="41" y="166"/>
                  </a:cubicBezTo>
                  <a:lnTo>
                    <a:pt x="41" y="218"/>
                  </a:lnTo>
                  <a:cubicBezTo>
                    <a:pt x="41" y="259"/>
                    <a:pt x="83" y="259"/>
                    <a:pt x="83" y="300"/>
                  </a:cubicBezTo>
                  <a:cubicBezTo>
                    <a:pt x="134" y="300"/>
                    <a:pt x="176" y="342"/>
                    <a:pt x="176" y="342"/>
                  </a:cubicBezTo>
                  <a:lnTo>
                    <a:pt x="300" y="83"/>
                  </a:lnTo>
                  <a:lnTo>
                    <a:pt x="4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3" name="Google Shape;10983;p44"/>
            <p:cNvSpPr/>
            <p:nvPr/>
          </p:nvSpPr>
          <p:spPr>
            <a:xfrm>
              <a:off x="4400600" y="4308950"/>
              <a:ext cx="12950" cy="9975"/>
            </a:xfrm>
            <a:custGeom>
              <a:rect b="b" l="l" r="r" t="t"/>
              <a:pathLst>
                <a:path extrusionOk="0" h="399" w="518">
                  <a:moveTo>
                    <a:pt x="1" y="0"/>
                  </a:moveTo>
                  <a:lnTo>
                    <a:pt x="1" y="124"/>
                  </a:lnTo>
                  <a:lnTo>
                    <a:pt x="1" y="207"/>
                  </a:lnTo>
                  <a:lnTo>
                    <a:pt x="42" y="259"/>
                  </a:lnTo>
                  <a:cubicBezTo>
                    <a:pt x="94" y="300"/>
                    <a:pt x="135" y="341"/>
                    <a:pt x="176" y="383"/>
                  </a:cubicBezTo>
                  <a:cubicBezTo>
                    <a:pt x="199" y="394"/>
                    <a:pt x="224" y="399"/>
                    <a:pt x="252" y="399"/>
                  </a:cubicBezTo>
                  <a:cubicBezTo>
                    <a:pt x="327" y="399"/>
                    <a:pt x="416" y="361"/>
                    <a:pt x="476" y="300"/>
                  </a:cubicBezTo>
                  <a:cubicBezTo>
                    <a:pt x="476" y="300"/>
                    <a:pt x="518" y="259"/>
                    <a:pt x="518" y="20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44"/>
            <p:cNvSpPr/>
            <p:nvPr/>
          </p:nvSpPr>
          <p:spPr>
            <a:xfrm>
              <a:off x="4340375" y="4285175"/>
              <a:ext cx="9600" cy="7500"/>
            </a:xfrm>
            <a:custGeom>
              <a:rect b="b" l="l" r="r" t="t"/>
              <a:pathLst>
                <a:path extrusionOk="0" h="300" w="384">
                  <a:moveTo>
                    <a:pt x="125" y="0"/>
                  </a:moveTo>
                  <a:lnTo>
                    <a:pt x="1" y="259"/>
                  </a:lnTo>
                  <a:cubicBezTo>
                    <a:pt x="42" y="259"/>
                    <a:pt x="42" y="259"/>
                    <a:pt x="83" y="300"/>
                  </a:cubicBezTo>
                  <a:lnTo>
                    <a:pt x="176" y="300"/>
                  </a:lnTo>
                  <a:cubicBezTo>
                    <a:pt x="259" y="259"/>
                    <a:pt x="342" y="217"/>
                    <a:pt x="383" y="124"/>
                  </a:cubicBezTo>
                  <a:lnTo>
                    <a:pt x="1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5" name="Google Shape;10985;p44"/>
            <p:cNvSpPr/>
            <p:nvPr/>
          </p:nvSpPr>
          <p:spPr>
            <a:xfrm>
              <a:off x="4359775" y="4587850"/>
              <a:ext cx="8550" cy="7500"/>
            </a:xfrm>
            <a:custGeom>
              <a:rect b="b" l="l" r="r" t="t"/>
              <a:pathLst>
                <a:path extrusionOk="0" h="300" w="342">
                  <a:moveTo>
                    <a:pt x="259" y="0"/>
                  </a:moveTo>
                  <a:cubicBezTo>
                    <a:pt x="176" y="0"/>
                    <a:pt x="83" y="41"/>
                    <a:pt x="0" y="124"/>
                  </a:cubicBezTo>
                  <a:lnTo>
                    <a:pt x="0" y="165"/>
                  </a:lnTo>
                  <a:lnTo>
                    <a:pt x="259" y="300"/>
                  </a:lnTo>
                  <a:lnTo>
                    <a:pt x="341" y="41"/>
                  </a:lnTo>
                  <a:cubicBezTo>
                    <a:pt x="300"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6" name="Google Shape;10986;p44"/>
            <p:cNvSpPr/>
            <p:nvPr/>
          </p:nvSpPr>
          <p:spPr>
            <a:xfrm>
              <a:off x="4295150" y="4561600"/>
              <a:ext cx="13975" cy="9975"/>
            </a:xfrm>
            <a:custGeom>
              <a:rect b="b" l="l" r="r" t="t"/>
              <a:pathLst>
                <a:path extrusionOk="0" h="399" w="559">
                  <a:moveTo>
                    <a:pt x="283" y="1"/>
                  </a:moveTo>
                  <a:cubicBezTo>
                    <a:pt x="179" y="1"/>
                    <a:pt x="73" y="47"/>
                    <a:pt x="42" y="140"/>
                  </a:cubicBezTo>
                  <a:cubicBezTo>
                    <a:pt x="42" y="140"/>
                    <a:pt x="0" y="140"/>
                    <a:pt x="0" y="182"/>
                  </a:cubicBezTo>
                  <a:lnTo>
                    <a:pt x="517" y="399"/>
                  </a:lnTo>
                  <a:cubicBezTo>
                    <a:pt x="517" y="357"/>
                    <a:pt x="559" y="316"/>
                    <a:pt x="559" y="275"/>
                  </a:cubicBezTo>
                  <a:cubicBezTo>
                    <a:pt x="559" y="182"/>
                    <a:pt x="476" y="57"/>
                    <a:pt x="383" y="16"/>
                  </a:cubicBezTo>
                  <a:cubicBezTo>
                    <a:pt x="352" y="6"/>
                    <a:pt x="318" y="1"/>
                    <a:pt x="2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7" name="Google Shape;10987;p44"/>
            <p:cNvSpPr/>
            <p:nvPr/>
          </p:nvSpPr>
          <p:spPr>
            <a:xfrm>
              <a:off x="4384575" y="4524250"/>
              <a:ext cx="10625" cy="12950"/>
            </a:xfrm>
            <a:custGeom>
              <a:rect b="b" l="l" r="r" t="t"/>
              <a:pathLst>
                <a:path extrusionOk="0" h="518" w="425">
                  <a:moveTo>
                    <a:pt x="300" y="1"/>
                  </a:moveTo>
                  <a:cubicBezTo>
                    <a:pt x="218" y="1"/>
                    <a:pt x="83" y="42"/>
                    <a:pt x="42" y="176"/>
                  </a:cubicBezTo>
                  <a:cubicBezTo>
                    <a:pt x="1" y="259"/>
                    <a:pt x="42" y="342"/>
                    <a:pt x="83" y="435"/>
                  </a:cubicBezTo>
                  <a:cubicBezTo>
                    <a:pt x="125" y="476"/>
                    <a:pt x="166" y="518"/>
                    <a:pt x="218" y="518"/>
                  </a:cubicBezTo>
                  <a:lnTo>
                    <a:pt x="4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8" name="Google Shape;10988;p44"/>
            <p:cNvSpPr/>
            <p:nvPr/>
          </p:nvSpPr>
          <p:spPr>
            <a:xfrm>
              <a:off x="4319950" y="4497575"/>
              <a:ext cx="16050" cy="14050"/>
            </a:xfrm>
            <a:custGeom>
              <a:rect b="b" l="l" r="r" t="t"/>
              <a:pathLst>
                <a:path extrusionOk="0" h="562" w="642">
                  <a:moveTo>
                    <a:pt x="313" y="0"/>
                  </a:moveTo>
                  <a:cubicBezTo>
                    <a:pt x="213" y="0"/>
                    <a:pt x="113" y="68"/>
                    <a:pt x="84" y="158"/>
                  </a:cubicBezTo>
                  <a:cubicBezTo>
                    <a:pt x="1" y="292"/>
                    <a:pt x="84" y="468"/>
                    <a:pt x="218" y="551"/>
                  </a:cubicBezTo>
                  <a:cubicBezTo>
                    <a:pt x="247" y="558"/>
                    <a:pt x="275" y="561"/>
                    <a:pt x="302" y="561"/>
                  </a:cubicBezTo>
                  <a:cubicBezTo>
                    <a:pt x="429" y="561"/>
                    <a:pt x="532" y="486"/>
                    <a:pt x="601" y="375"/>
                  </a:cubicBezTo>
                  <a:cubicBezTo>
                    <a:pt x="642" y="251"/>
                    <a:pt x="559" y="75"/>
                    <a:pt x="425" y="34"/>
                  </a:cubicBezTo>
                  <a:cubicBezTo>
                    <a:pt x="390" y="11"/>
                    <a:pt x="351"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9" name="Google Shape;10989;p44"/>
            <p:cNvSpPr/>
            <p:nvPr/>
          </p:nvSpPr>
          <p:spPr>
            <a:xfrm>
              <a:off x="4274725" y="4516375"/>
              <a:ext cx="16050" cy="13725"/>
            </a:xfrm>
            <a:custGeom>
              <a:rect b="b" l="l" r="r" t="t"/>
              <a:pathLst>
                <a:path extrusionOk="0" h="549" w="642">
                  <a:moveTo>
                    <a:pt x="330" y="1"/>
                  </a:moveTo>
                  <a:cubicBezTo>
                    <a:pt x="225" y="1"/>
                    <a:pt x="115" y="55"/>
                    <a:pt x="83" y="181"/>
                  </a:cubicBezTo>
                  <a:cubicBezTo>
                    <a:pt x="1" y="316"/>
                    <a:pt x="83" y="491"/>
                    <a:pt x="218" y="533"/>
                  </a:cubicBezTo>
                  <a:cubicBezTo>
                    <a:pt x="248" y="543"/>
                    <a:pt x="282" y="548"/>
                    <a:pt x="317" y="548"/>
                  </a:cubicBezTo>
                  <a:cubicBezTo>
                    <a:pt x="423" y="548"/>
                    <a:pt x="538" y="500"/>
                    <a:pt x="600" y="398"/>
                  </a:cubicBezTo>
                  <a:cubicBezTo>
                    <a:pt x="642" y="233"/>
                    <a:pt x="559" y="99"/>
                    <a:pt x="424" y="16"/>
                  </a:cubicBezTo>
                  <a:cubicBezTo>
                    <a:pt x="395" y="6"/>
                    <a:pt x="363"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0" name="Google Shape;10990;p44"/>
            <p:cNvSpPr/>
            <p:nvPr/>
          </p:nvSpPr>
          <p:spPr>
            <a:xfrm>
              <a:off x="4339350" y="4542800"/>
              <a:ext cx="16050" cy="14050"/>
            </a:xfrm>
            <a:custGeom>
              <a:rect b="b" l="l" r="r" t="t"/>
              <a:pathLst>
                <a:path extrusionOk="0" h="562" w="642">
                  <a:moveTo>
                    <a:pt x="293" y="1"/>
                  </a:moveTo>
                  <a:cubicBezTo>
                    <a:pt x="188" y="1"/>
                    <a:pt x="101" y="69"/>
                    <a:pt x="42" y="158"/>
                  </a:cubicBezTo>
                  <a:cubicBezTo>
                    <a:pt x="0" y="334"/>
                    <a:pt x="42" y="468"/>
                    <a:pt x="217" y="551"/>
                  </a:cubicBezTo>
                  <a:cubicBezTo>
                    <a:pt x="239" y="558"/>
                    <a:pt x="263" y="562"/>
                    <a:pt x="287" y="562"/>
                  </a:cubicBezTo>
                  <a:cubicBezTo>
                    <a:pt x="399" y="562"/>
                    <a:pt x="525" y="486"/>
                    <a:pt x="559" y="375"/>
                  </a:cubicBezTo>
                  <a:cubicBezTo>
                    <a:pt x="641" y="251"/>
                    <a:pt x="559" y="75"/>
                    <a:pt x="424" y="34"/>
                  </a:cubicBezTo>
                  <a:cubicBezTo>
                    <a:pt x="378" y="11"/>
                    <a:pt x="334" y="1"/>
                    <a:pt x="29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1" name="Google Shape;10991;p44"/>
            <p:cNvSpPr/>
            <p:nvPr/>
          </p:nvSpPr>
          <p:spPr>
            <a:xfrm>
              <a:off x="4301600" y="4452350"/>
              <a:ext cx="15025" cy="13575"/>
            </a:xfrm>
            <a:custGeom>
              <a:rect b="b" l="l" r="r" t="t"/>
              <a:pathLst>
                <a:path extrusionOk="0" h="543" w="601">
                  <a:moveTo>
                    <a:pt x="298" y="0"/>
                  </a:moveTo>
                  <a:cubicBezTo>
                    <a:pt x="188" y="0"/>
                    <a:pt x="102" y="68"/>
                    <a:pt x="42" y="157"/>
                  </a:cubicBezTo>
                  <a:cubicBezTo>
                    <a:pt x="1" y="292"/>
                    <a:pt x="42" y="468"/>
                    <a:pt x="218" y="509"/>
                  </a:cubicBezTo>
                  <a:cubicBezTo>
                    <a:pt x="252" y="532"/>
                    <a:pt x="290" y="542"/>
                    <a:pt x="329" y="542"/>
                  </a:cubicBezTo>
                  <a:cubicBezTo>
                    <a:pt x="429" y="542"/>
                    <a:pt x="529" y="472"/>
                    <a:pt x="559" y="375"/>
                  </a:cubicBezTo>
                  <a:cubicBezTo>
                    <a:pt x="600" y="251"/>
                    <a:pt x="559" y="75"/>
                    <a:pt x="435" y="33"/>
                  </a:cubicBezTo>
                  <a:cubicBezTo>
                    <a:pt x="386" y="10"/>
                    <a:pt x="340" y="0"/>
                    <a:pt x="29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2" name="Google Shape;10992;p44"/>
            <p:cNvSpPr/>
            <p:nvPr/>
          </p:nvSpPr>
          <p:spPr>
            <a:xfrm>
              <a:off x="4365200" y="4478650"/>
              <a:ext cx="16050" cy="13700"/>
            </a:xfrm>
            <a:custGeom>
              <a:rect b="b" l="l" r="r" t="t"/>
              <a:pathLst>
                <a:path extrusionOk="0" h="548" w="642">
                  <a:moveTo>
                    <a:pt x="331" y="1"/>
                  </a:moveTo>
                  <a:cubicBezTo>
                    <a:pt x="225" y="1"/>
                    <a:pt x="115" y="56"/>
                    <a:pt x="83" y="191"/>
                  </a:cubicBezTo>
                  <a:cubicBezTo>
                    <a:pt x="0" y="315"/>
                    <a:pt x="83" y="491"/>
                    <a:pt x="217" y="532"/>
                  </a:cubicBezTo>
                  <a:cubicBezTo>
                    <a:pt x="258" y="542"/>
                    <a:pt x="297" y="548"/>
                    <a:pt x="334" y="548"/>
                  </a:cubicBezTo>
                  <a:cubicBezTo>
                    <a:pt x="446" y="548"/>
                    <a:pt x="538" y="499"/>
                    <a:pt x="600" y="398"/>
                  </a:cubicBezTo>
                  <a:cubicBezTo>
                    <a:pt x="641" y="232"/>
                    <a:pt x="600" y="57"/>
                    <a:pt x="424" y="15"/>
                  </a:cubicBezTo>
                  <a:cubicBezTo>
                    <a:pt x="395" y="6"/>
                    <a:pt x="364" y="1"/>
                    <a:pt x="33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3" name="Google Shape;10993;p44"/>
            <p:cNvSpPr/>
            <p:nvPr/>
          </p:nvSpPr>
          <p:spPr>
            <a:xfrm>
              <a:off x="4261800" y="4471525"/>
              <a:ext cx="9600" cy="13325"/>
            </a:xfrm>
            <a:custGeom>
              <a:rect b="b" l="l" r="r" t="t"/>
              <a:pathLst>
                <a:path extrusionOk="0" h="533" w="384">
                  <a:moveTo>
                    <a:pt x="218" y="0"/>
                  </a:moveTo>
                  <a:lnTo>
                    <a:pt x="1" y="517"/>
                  </a:lnTo>
                  <a:cubicBezTo>
                    <a:pt x="31" y="528"/>
                    <a:pt x="65" y="533"/>
                    <a:pt x="99" y="533"/>
                  </a:cubicBezTo>
                  <a:cubicBezTo>
                    <a:pt x="203" y="533"/>
                    <a:pt x="311" y="484"/>
                    <a:pt x="342" y="383"/>
                  </a:cubicBezTo>
                  <a:cubicBezTo>
                    <a:pt x="383" y="259"/>
                    <a:pt x="342" y="83"/>
                    <a:pt x="259" y="42"/>
                  </a:cubicBezTo>
                  <a:lnTo>
                    <a:pt x="218"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4" name="Google Shape;10994;p44"/>
            <p:cNvSpPr/>
            <p:nvPr/>
          </p:nvSpPr>
          <p:spPr>
            <a:xfrm>
              <a:off x="4411450" y="4464025"/>
              <a:ext cx="7525" cy="8550"/>
            </a:xfrm>
            <a:custGeom>
              <a:rect b="b" l="l" r="r" t="t"/>
              <a:pathLst>
                <a:path extrusionOk="0" h="342" w="301">
                  <a:moveTo>
                    <a:pt x="42" y="1"/>
                  </a:moveTo>
                  <a:lnTo>
                    <a:pt x="42" y="42"/>
                  </a:lnTo>
                  <a:cubicBezTo>
                    <a:pt x="1" y="83"/>
                    <a:pt x="1" y="83"/>
                    <a:pt x="1" y="125"/>
                  </a:cubicBezTo>
                  <a:cubicBezTo>
                    <a:pt x="1" y="125"/>
                    <a:pt x="42" y="166"/>
                    <a:pt x="42" y="207"/>
                  </a:cubicBezTo>
                  <a:cubicBezTo>
                    <a:pt x="84" y="300"/>
                    <a:pt x="125" y="342"/>
                    <a:pt x="177" y="342"/>
                  </a:cubicBezTo>
                  <a:lnTo>
                    <a:pt x="301" y="12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5" name="Google Shape;10995;p44"/>
            <p:cNvSpPr/>
            <p:nvPr/>
          </p:nvSpPr>
          <p:spPr>
            <a:xfrm>
              <a:off x="4347875" y="4438175"/>
              <a:ext cx="12950" cy="9025"/>
            </a:xfrm>
            <a:custGeom>
              <a:rect b="b" l="l" r="r" t="t"/>
              <a:pathLst>
                <a:path extrusionOk="0" h="361" w="518">
                  <a:moveTo>
                    <a:pt x="1" y="1"/>
                  </a:moveTo>
                  <a:lnTo>
                    <a:pt x="1" y="83"/>
                  </a:lnTo>
                  <a:cubicBezTo>
                    <a:pt x="1" y="208"/>
                    <a:pt x="42" y="301"/>
                    <a:pt x="176" y="342"/>
                  </a:cubicBezTo>
                  <a:cubicBezTo>
                    <a:pt x="204" y="342"/>
                    <a:pt x="231" y="360"/>
                    <a:pt x="271" y="360"/>
                  </a:cubicBezTo>
                  <a:cubicBezTo>
                    <a:pt x="291" y="360"/>
                    <a:pt x="314" y="356"/>
                    <a:pt x="342" y="342"/>
                  </a:cubicBezTo>
                  <a:lnTo>
                    <a:pt x="393" y="342"/>
                  </a:lnTo>
                  <a:cubicBezTo>
                    <a:pt x="393" y="342"/>
                    <a:pt x="435" y="301"/>
                    <a:pt x="476" y="301"/>
                  </a:cubicBezTo>
                  <a:cubicBezTo>
                    <a:pt x="476" y="259"/>
                    <a:pt x="517" y="208"/>
                    <a:pt x="517" y="166"/>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6" name="Google Shape;10996;p44"/>
            <p:cNvSpPr/>
            <p:nvPr/>
          </p:nvSpPr>
          <p:spPr>
            <a:xfrm>
              <a:off x="4287650" y="4413375"/>
              <a:ext cx="9600" cy="7525"/>
            </a:xfrm>
            <a:custGeom>
              <a:rect b="b" l="l" r="r" t="t"/>
              <a:pathLst>
                <a:path extrusionOk="0" h="301" w="384">
                  <a:moveTo>
                    <a:pt x="125" y="0"/>
                  </a:moveTo>
                  <a:lnTo>
                    <a:pt x="1" y="259"/>
                  </a:lnTo>
                  <a:lnTo>
                    <a:pt x="42" y="300"/>
                  </a:lnTo>
                  <a:cubicBezTo>
                    <a:pt x="166" y="300"/>
                    <a:pt x="300" y="259"/>
                    <a:pt x="383" y="124"/>
                  </a:cubicBezTo>
                  <a:lnTo>
                    <a:pt x="1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7" name="Google Shape;10997;p44"/>
            <p:cNvSpPr/>
            <p:nvPr/>
          </p:nvSpPr>
          <p:spPr>
            <a:xfrm>
              <a:off x="4335975" y="4652450"/>
              <a:ext cx="6500" cy="6500"/>
            </a:xfrm>
            <a:custGeom>
              <a:rect b="b" l="l" r="r" t="t"/>
              <a:pathLst>
                <a:path extrusionOk="0" h="260" w="260">
                  <a:moveTo>
                    <a:pt x="259" y="1"/>
                  </a:moveTo>
                  <a:cubicBezTo>
                    <a:pt x="177" y="1"/>
                    <a:pt x="42" y="1"/>
                    <a:pt x="1" y="42"/>
                  </a:cubicBezTo>
                  <a:cubicBezTo>
                    <a:pt x="42" y="125"/>
                    <a:pt x="94" y="166"/>
                    <a:pt x="135"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8" name="Google Shape;10998;p44"/>
            <p:cNvSpPr/>
            <p:nvPr/>
          </p:nvSpPr>
          <p:spPr>
            <a:xfrm>
              <a:off x="4312475" y="4606950"/>
              <a:ext cx="16050" cy="14050"/>
            </a:xfrm>
            <a:custGeom>
              <a:rect b="b" l="l" r="r" t="t"/>
              <a:pathLst>
                <a:path extrusionOk="0" h="562" w="642">
                  <a:moveTo>
                    <a:pt x="354" y="1"/>
                  </a:moveTo>
                  <a:cubicBezTo>
                    <a:pt x="242" y="1"/>
                    <a:pt x="117" y="75"/>
                    <a:pt x="83" y="177"/>
                  </a:cubicBezTo>
                  <a:cubicBezTo>
                    <a:pt x="0" y="311"/>
                    <a:pt x="83" y="487"/>
                    <a:pt x="207" y="528"/>
                  </a:cubicBezTo>
                  <a:cubicBezTo>
                    <a:pt x="255" y="551"/>
                    <a:pt x="301" y="561"/>
                    <a:pt x="343" y="561"/>
                  </a:cubicBezTo>
                  <a:cubicBezTo>
                    <a:pt x="453" y="561"/>
                    <a:pt x="540" y="491"/>
                    <a:pt x="600" y="394"/>
                  </a:cubicBezTo>
                  <a:cubicBezTo>
                    <a:pt x="641" y="229"/>
                    <a:pt x="558" y="94"/>
                    <a:pt x="424" y="11"/>
                  </a:cubicBezTo>
                  <a:cubicBezTo>
                    <a:pt x="402" y="4"/>
                    <a:pt x="378" y="1"/>
                    <a:pt x="35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9" name="Google Shape;10999;p44"/>
            <p:cNvSpPr/>
            <p:nvPr/>
          </p:nvSpPr>
          <p:spPr>
            <a:xfrm>
              <a:off x="4358725" y="4591975"/>
              <a:ext cx="7525" cy="9850"/>
            </a:xfrm>
            <a:custGeom>
              <a:rect b="b" l="l" r="r" t="t"/>
              <a:pathLst>
                <a:path extrusionOk="0" h="394" w="301">
                  <a:moveTo>
                    <a:pt x="42" y="0"/>
                  </a:moveTo>
                  <a:cubicBezTo>
                    <a:pt x="1" y="94"/>
                    <a:pt x="1" y="135"/>
                    <a:pt x="1" y="176"/>
                  </a:cubicBezTo>
                  <a:cubicBezTo>
                    <a:pt x="42" y="259"/>
                    <a:pt x="83" y="311"/>
                    <a:pt x="125" y="352"/>
                  </a:cubicBezTo>
                  <a:cubicBezTo>
                    <a:pt x="166" y="352"/>
                    <a:pt x="166" y="393"/>
                    <a:pt x="166" y="393"/>
                  </a:cubicBezTo>
                  <a:lnTo>
                    <a:pt x="301" y="135"/>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0" name="Google Shape;11000;p44"/>
            <p:cNvSpPr/>
            <p:nvPr/>
          </p:nvSpPr>
          <p:spPr>
            <a:xfrm>
              <a:off x="4294125" y="4566125"/>
              <a:ext cx="13975" cy="9850"/>
            </a:xfrm>
            <a:custGeom>
              <a:rect b="b" l="l" r="r" t="t"/>
              <a:pathLst>
                <a:path extrusionOk="0" h="394" w="559">
                  <a:moveTo>
                    <a:pt x="41" y="1"/>
                  </a:moveTo>
                  <a:cubicBezTo>
                    <a:pt x="0" y="135"/>
                    <a:pt x="41" y="259"/>
                    <a:pt x="165" y="352"/>
                  </a:cubicBezTo>
                  <a:lnTo>
                    <a:pt x="217" y="352"/>
                  </a:lnTo>
                  <a:cubicBezTo>
                    <a:pt x="258" y="393"/>
                    <a:pt x="300" y="393"/>
                    <a:pt x="341" y="393"/>
                  </a:cubicBezTo>
                  <a:cubicBezTo>
                    <a:pt x="383" y="352"/>
                    <a:pt x="383" y="352"/>
                    <a:pt x="424" y="352"/>
                  </a:cubicBezTo>
                  <a:cubicBezTo>
                    <a:pt x="424" y="352"/>
                    <a:pt x="476" y="311"/>
                    <a:pt x="517" y="311"/>
                  </a:cubicBezTo>
                  <a:cubicBezTo>
                    <a:pt x="517" y="259"/>
                    <a:pt x="558" y="218"/>
                    <a:pt x="558" y="218"/>
                  </a:cubicBez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1" name="Google Shape;11001;p44"/>
            <p:cNvSpPr/>
            <p:nvPr/>
          </p:nvSpPr>
          <p:spPr>
            <a:xfrm>
              <a:off x="4495475" y="3893050"/>
              <a:ext cx="8550" cy="7525"/>
            </a:xfrm>
            <a:custGeom>
              <a:rect b="b" l="l" r="r" t="t"/>
              <a:pathLst>
                <a:path extrusionOk="0" h="301" w="342">
                  <a:moveTo>
                    <a:pt x="259" y="1"/>
                  </a:moveTo>
                  <a:cubicBezTo>
                    <a:pt x="176" y="1"/>
                    <a:pt x="83" y="42"/>
                    <a:pt x="41" y="135"/>
                  </a:cubicBezTo>
                  <a:cubicBezTo>
                    <a:pt x="0" y="135"/>
                    <a:pt x="0" y="177"/>
                    <a:pt x="0" y="177"/>
                  </a:cubicBezTo>
                  <a:lnTo>
                    <a:pt x="259" y="301"/>
                  </a:lnTo>
                  <a:lnTo>
                    <a:pt x="341" y="42"/>
                  </a:lnTo>
                  <a:cubicBezTo>
                    <a:pt x="341" y="1"/>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2" name="Google Shape;11002;p44"/>
            <p:cNvSpPr/>
            <p:nvPr/>
          </p:nvSpPr>
          <p:spPr>
            <a:xfrm>
              <a:off x="4442725" y="4021250"/>
              <a:ext cx="8575" cy="7525"/>
            </a:xfrm>
            <a:custGeom>
              <a:rect b="b" l="l" r="r" t="t"/>
              <a:pathLst>
                <a:path extrusionOk="0" h="301" w="343">
                  <a:moveTo>
                    <a:pt x="218" y="1"/>
                  </a:moveTo>
                  <a:cubicBezTo>
                    <a:pt x="125" y="42"/>
                    <a:pt x="42" y="84"/>
                    <a:pt x="42" y="135"/>
                  </a:cubicBezTo>
                  <a:lnTo>
                    <a:pt x="1" y="177"/>
                  </a:lnTo>
                  <a:lnTo>
                    <a:pt x="259" y="301"/>
                  </a:lnTo>
                  <a:lnTo>
                    <a:pt x="342" y="42"/>
                  </a:lnTo>
                  <a:cubicBezTo>
                    <a:pt x="301" y="1"/>
                    <a:pt x="259" y="1"/>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3" name="Google Shape;11003;p44"/>
            <p:cNvSpPr/>
            <p:nvPr/>
          </p:nvSpPr>
          <p:spPr>
            <a:xfrm>
              <a:off x="4378125" y="3995050"/>
              <a:ext cx="13975" cy="10200"/>
            </a:xfrm>
            <a:custGeom>
              <a:rect b="b" l="l" r="r" t="t"/>
              <a:pathLst>
                <a:path extrusionOk="0" h="408" w="559">
                  <a:moveTo>
                    <a:pt x="272" y="0"/>
                  </a:moveTo>
                  <a:cubicBezTo>
                    <a:pt x="157" y="0"/>
                    <a:pt x="64" y="56"/>
                    <a:pt x="0" y="191"/>
                  </a:cubicBezTo>
                  <a:lnTo>
                    <a:pt x="517" y="408"/>
                  </a:lnTo>
                  <a:cubicBezTo>
                    <a:pt x="558" y="356"/>
                    <a:pt x="558" y="315"/>
                    <a:pt x="558" y="273"/>
                  </a:cubicBezTo>
                  <a:cubicBezTo>
                    <a:pt x="558" y="191"/>
                    <a:pt x="476" y="56"/>
                    <a:pt x="383" y="15"/>
                  </a:cubicBezTo>
                  <a:cubicBezTo>
                    <a:pt x="344" y="5"/>
                    <a:pt x="307" y="0"/>
                    <a:pt x="2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4" name="Google Shape;11004;p44"/>
            <p:cNvSpPr/>
            <p:nvPr/>
          </p:nvSpPr>
          <p:spPr>
            <a:xfrm>
              <a:off x="4468575" y="3957675"/>
              <a:ext cx="9600" cy="12950"/>
            </a:xfrm>
            <a:custGeom>
              <a:rect b="b" l="l" r="r" t="t"/>
              <a:pathLst>
                <a:path extrusionOk="0" h="518" w="384">
                  <a:moveTo>
                    <a:pt x="166" y="1"/>
                  </a:moveTo>
                  <a:lnTo>
                    <a:pt x="125" y="42"/>
                  </a:lnTo>
                  <a:cubicBezTo>
                    <a:pt x="84" y="42"/>
                    <a:pt x="42" y="94"/>
                    <a:pt x="1" y="176"/>
                  </a:cubicBezTo>
                  <a:lnTo>
                    <a:pt x="1" y="300"/>
                  </a:lnTo>
                  <a:lnTo>
                    <a:pt x="1" y="393"/>
                  </a:lnTo>
                  <a:cubicBezTo>
                    <a:pt x="42" y="435"/>
                    <a:pt x="84" y="476"/>
                    <a:pt x="125" y="517"/>
                  </a:cubicBezTo>
                  <a:lnTo>
                    <a:pt x="166" y="517"/>
                  </a:ln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5" name="Google Shape;11005;p44"/>
            <p:cNvSpPr/>
            <p:nvPr/>
          </p:nvSpPr>
          <p:spPr>
            <a:xfrm>
              <a:off x="4403975" y="3931000"/>
              <a:ext cx="15000" cy="14050"/>
            </a:xfrm>
            <a:custGeom>
              <a:rect b="b" l="l" r="r" t="t"/>
              <a:pathLst>
                <a:path extrusionOk="0" h="562" w="600">
                  <a:moveTo>
                    <a:pt x="272" y="1"/>
                  </a:moveTo>
                  <a:cubicBezTo>
                    <a:pt x="172" y="1"/>
                    <a:pt x="71" y="71"/>
                    <a:pt x="41" y="168"/>
                  </a:cubicBezTo>
                  <a:cubicBezTo>
                    <a:pt x="0" y="292"/>
                    <a:pt x="41" y="468"/>
                    <a:pt x="166" y="551"/>
                  </a:cubicBezTo>
                  <a:cubicBezTo>
                    <a:pt x="197" y="558"/>
                    <a:pt x="226" y="561"/>
                    <a:pt x="255" y="561"/>
                  </a:cubicBezTo>
                  <a:cubicBezTo>
                    <a:pt x="387" y="561"/>
                    <a:pt x="490" y="487"/>
                    <a:pt x="558" y="385"/>
                  </a:cubicBezTo>
                  <a:cubicBezTo>
                    <a:pt x="600" y="251"/>
                    <a:pt x="558" y="75"/>
                    <a:pt x="383" y="34"/>
                  </a:cubicBezTo>
                  <a:cubicBezTo>
                    <a:pt x="348"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6" name="Google Shape;11006;p44"/>
            <p:cNvSpPr/>
            <p:nvPr/>
          </p:nvSpPr>
          <p:spPr>
            <a:xfrm>
              <a:off x="4422325" y="3976225"/>
              <a:ext cx="16050" cy="14050"/>
            </a:xfrm>
            <a:custGeom>
              <a:rect b="b" l="l" r="r" t="t"/>
              <a:pathLst>
                <a:path extrusionOk="0" h="562" w="642">
                  <a:moveTo>
                    <a:pt x="312" y="1"/>
                  </a:moveTo>
                  <a:cubicBezTo>
                    <a:pt x="210" y="1"/>
                    <a:pt x="101" y="71"/>
                    <a:pt x="42" y="168"/>
                  </a:cubicBezTo>
                  <a:cubicBezTo>
                    <a:pt x="0" y="334"/>
                    <a:pt x="83" y="468"/>
                    <a:pt x="207" y="551"/>
                  </a:cubicBezTo>
                  <a:cubicBezTo>
                    <a:pt x="231" y="558"/>
                    <a:pt x="256" y="562"/>
                    <a:pt x="281" y="562"/>
                  </a:cubicBezTo>
                  <a:cubicBezTo>
                    <a:pt x="399" y="562"/>
                    <a:pt x="524" y="488"/>
                    <a:pt x="558" y="385"/>
                  </a:cubicBezTo>
                  <a:cubicBezTo>
                    <a:pt x="641" y="251"/>
                    <a:pt x="558" y="75"/>
                    <a:pt x="424" y="34"/>
                  </a:cubicBezTo>
                  <a:cubicBezTo>
                    <a:pt x="390" y="11"/>
                    <a:pt x="352" y="1"/>
                    <a:pt x="3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7" name="Google Shape;11007;p44"/>
            <p:cNvSpPr/>
            <p:nvPr/>
          </p:nvSpPr>
          <p:spPr>
            <a:xfrm>
              <a:off x="4449200" y="3912075"/>
              <a:ext cx="15025" cy="13700"/>
            </a:xfrm>
            <a:custGeom>
              <a:rect b="b" l="l" r="r" t="t"/>
              <a:pathLst>
                <a:path extrusionOk="0" h="548" w="601">
                  <a:moveTo>
                    <a:pt x="290" y="0"/>
                  </a:moveTo>
                  <a:cubicBezTo>
                    <a:pt x="184" y="0"/>
                    <a:pt x="73" y="56"/>
                    <a:pt x="42" y="191"/>
                  </a:cubicBezTo>
                  <a:cubicBezTo>
                    <a:pt x="0" y="315"/>
                    <a:pt x="42" y="491"/>
                    <a:pt x="166" y="532"/>
                  </a:cubicBezTo>
                  <a:cubicBezTo>
                    <a:pt x="210" y="542"/>
                    <a:pt x="251" y="548"/>
                    <a:pt x="290" y="548"/>
                  </a:cubicBezTo>
                  <a:cubicBezTo>
                    <a:pt x="406" y="548"/>
                    <a:pt x="497" y="501"/>
                    <a:pt x="559" y="408"/>
                  </a:cubicBezTo>
                  <a:cubicBezTo>
                    <a:pt x="600" y="232"/>
                    <a:pt x="559" y="57"/>
                    <a:pt x="383" y="15"/>
                  </a:cubicBezTo>
                  <a:cubicBezTo>
                    <a:pt x="354" y="6"/>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8" name="Google Shape;11008;p44"/>
            <p:cNvSpPr/>
            <p:nvPr/>
          </p:nvSpPr>
          <p:spPr>
            <a:xfrm>
              <a:off x="4494425" y="3897450"/>
              <a:ext cx="7525" cy="9600"/>
            </a:xfrm>
            <a:custGeom>
              <a:rect b="b" l="l" r="r" t="t"/>
              <a:pathLst>
                <a:path extrusionOk="0" h="384" w="301">
                  <a:moveTo>
                    <a:pt x="42" y="1"/>
                  </a:moveTo>
                  <a:cubicBezTo>
                    <a:pt x="1" y="42"/>
                    <a:pt x="1" y="125"/>
                    <a:pt x="42" y="176"/>
                  </a:cubicBezTo>
                  <a:cubicBezTo>
                    <a:pt x="42" y="218"/>
                    <a:pt x="83" y="300"/>
                    <a:pt x="125" y="342"/>
                  </a:cubicBezTo>
                  <a:cubicBezTo>
                    <a:pt x="166" y="342"/>
                    <a:pt x="166" y="342"/>
                    <a:pt x="218" y="383"/>
                  </a:cubicBezTo>
                  <a:lnTo>
                    <a:pt x="301" y="12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9" name="Google Shape;11009;p44"/>
            <p:cNvSpPr/>
            <p:nvPr/>
          </p:nvSpPr>
          <p:spPr>
            <a:xfrm>
              <a:off x="4390000" y="4150500"/>
              <a:ext cx="8550" cy="6475"/>
            </a:xfrm>
            <a:custGeom>
              <a:rect b="b" l="l" r="r" t="t"/>
              <a:pathLst>
                <a:path extrusionOk="0" h="259" w="342">
                  <a:moveTo>
                    <a:pt x="166" y="0"/>
                  </a:moveTo>
                  <a:cubicBezTo>
                    <a:pt x="125" y="0"/>
                    <a:pt x="83" y="42"/>
                    <a:pt x="42" y="42"/>
                  </a:cubicBezTo>
                  <a:lnTo>
                    <a:pt x="1" y="83"/>
                  </a:lnTo>
                  <a:lnTo>
                    <a:pt x="1" y="176"/>
                  </a:lnTo>
                  <a:lnTo>
                    <a:pt x="259" y="259"/>
                  </a:ln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0" name="Google Shape;11010;p44"/>
            <p:cNvSpPr/>
            <p:nvPr/>
          </p:nvSpPr>
          <p:spPr>
            <a:xfrm>
              <a:off x="4325400" y="4123825"/>
              <a:ext cx="15000" cy="9375"/>
            </a:xfrm>
            <a:custGeom>
              <a:rect b="b" l="l" r="r" t="t"/>
              <a:pathLst>
                <a:path extrusionOk="0" h="375" w="600">
                  <a:moveTo>
                    <a:pt x="249" y="0"/>
                  </a:moveTo>
                  <a:cubicBezTo>
                    <a:pt x="141" y="0"/>
                    <a:pt x="60" y="71"/>
                    <a:pt x="0" y="168"/>
                  </a:cubicBezTo>
                  <a:lnTo>
                    <a:pt x="517" y="375"/>
                  </a:lnTo>
                  <a:cubicBezTo>
                    <a:pt x="600" y="251"/>
                    <a:pt x="517" y="75"/>
                    <a:pt x="383" y="34"/>
                  </a:cubicBezTo>
                  <a:cubicBezTo>
                    <a:pt x="334" y="11"/>
                    <a:pt x="289" y="0"/>
                    <a:pt x="2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1" name="Google Shape;11011;p44"/>
            <p:cNvSpPr/>
            <p:nvPr/>
          </p:nvSpPr>
          <p:spPr>
            <a:xfrm>
              <a:off x="4415850" y="4085475"/>
              <a:ext cx="9600" cy="13350"/>
            </a:xfrm>
            <a:custGeom>
              <a:rect b="b" l="l" r="r" t="t"/>
              <a:pathLst>
                <a:path extrusionOk="0" h="534" w="384">
                  <a:moveTo>
                    <a:pt x="290" y="0"/>
                  </a:moveTo>
                  <a:cubicBezTo>
                    <a:pt x="210" y="0"/>
                    <a:pt x="144" y="39"/>
                    <a:pt x="83" y="99"/>
                  </a:cubicBezTo>
                  <a:cubicBezTo>
                    <a:pt x="42" y="99"/>
                    <a:pt x="42" y="151"/>
                    <a:pt x="1" y="192"/>
                  </a:cubicBezTo>
                  <a:lnTo>
                    <a:pt x="1" y="358"/>
                  </a:lnTo>
                  <a:cubicBezTo>
                    <a:pt x="1" y="451"/>
                    <a:pt x="83" y="534"/>
                    <a:pt x="166" y="534"/>
                  </a:cubicBezTo>
                  <a:lnTo>
                    <a:pt x="383" y="17"/>
                  </a:lnTo>
                  <a:cubicBezTo>
                    <a:pt x="350" y="6"/>
                    <a:pt x="319"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2" name="Google Shape;11012;p44"/>
            <p:cNvSpPr/>
            <p:nvPr/>
          </p:nvSpPr>
          <p:spPr>
            <a:xfrm>
              <a:off x="4349950" y="4059650"/>
              <a:ext cx="16300" cy="13700"/>
            </a:xfrm>
            <a:custGeom>
              <a:rect b="b" l="l" r="r" t="t"/>
              <a:pathLst>
                <a:path extrusionOk="0" h="548" w="652">
                  <a:moveTo>
                    <a:pt x="336" y="0"/>
                  </a:moveTo>
                  <a:cubicBezTo>
                    <a:pt x="232" y="0"/>
                    <a:pt x="124" y="49"/>
                    <a:pt x="93" y="150"/>
                  </a:cubicBezTo>
                  <a:cubicBezTo>
                    <a:pt x="0" y="316"/>
                    <a:pt x="93" y="450"/>
                    <a:pt x="217" y="533"/>
                  </a:cubicBezTo>
                  <a:cubicBezTo>
                    <a:pt x="258" y="542"/>
                    <a:pt x="296" y="547"/>
                    <a:pt x="332" y="547"/>
                  </a:cubicBezTo>
                  <a:cubicBezTo>
                    <a:pt x="449" y="547"/>
                    <a:pt x="539" y="492"/>
                    <a:pt x="610" y="357"/>
                  </a:cubicBezTo>
                  <a:cubicBezTo>
                    <a:pt x="652" y="233"/>
                    <a:pt x="569" y="57"/>
                    <a:pt x="434" y="16"/>
                  </a:cubicBezTo>
                  <a:cubicBezTo>
                    <a:pt x="404" y="6"/>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3" name="Google Shape;11013;p44"/>
            <p:cNvSpPr/>
            <p:nvPr/>
          </p:nvSpPr>
          <p:spPr>
            <a:xfrm>
              <a:off x="4304700" y="4078125"/>
              <a:ext cx="16325" cy="14025"/>
            </a:xfrm>
            <a:custGeom>
              <a:rect b="b" l="l" r="r" t="t"/>
              <a:pathLst>
                <a:path extrusionOk="0" h="561" w="653">
                  <a:moveTo>
                    <a:pt x="366" y="0"/>
                  </a:moveTo>
                  <a:cubicBezTo>
                    <a:pt x="253" y="0"/>
                    <a:pt x="128" y="76"/>
                    <a:pt x="94" y="187"/>
                  </a:cubicBezTo>
                  <a:cubicBezTo>
                    <a:pt x="1" y="311"/>
                    <a:pt x="94" y="486"/>
                    <a:pt x="218" y="528"/>
                  </a:cubicBezTo>
                  <a:cubicBezTo>
                    <a:pt x="255" y="551"/>
                    <a:pt x="295" y="561"/>
                    <a:pt x="334" y="561"/>
                  </a:cubicBezTo>
                  <a:cubicBezTo>
                    <a:pt x="438" y="561"/>
                    <a:pt x="544" y="491"/>
                    <a:pt x="611" y="393"/>
                  </a:cubicBezTo>
                  <a:cubicBezTo>
                    <a:pt x="652" y="269"/>
                    <a:pt x="570" y="94"/>
                    <a:pt x="435" y="11"/>
                  </a:cubicBezTo>
                  <a:cubicBezTo>
                    <a:pt x="413" y="4"/>
                    <a:pt x="390" y="0"/>
                    <a:pt x="3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4" name="Google Shape;11014;p44"/>
            <p:cNvSpPr/>
            <p:nvPr/>
          </p:nvSpPr>
          <p:spPr>
            <a:xfrm>
              <a:off x="4369325" y="4104875"/>
              <a:ext cx="16325" cy="13700"/>
            </a:xfrm>
            <a:custGeom>
              <a:rect b="b" l="l" r="r" t="t"/>
              <a:pathLst>
                <a:path extrusionOk="0" h="548" w="653">
                  <a:moveTo>
                    <a:pt x="314" y="1"/>
                  </a:moveTo>
                  <a:cubicBezTo>
                    <a:pt x="201" y="1"/>
                    <a:pt x="115" y="49"/>
                    <a:pt x="52" y="150"/>
                  </a:cubicBezTo>
                  <a:cubicBezTo>
                    <a:pt x="1" y="316"/>
                    <a:pt x="94" y="492"/>
                    <a:pt x="218" y="533"/>
                  </a:cubicBezTo>
                  <a:cubicBezTo>
                    <a:pt x="249" y="543"/>
                    <a:pt x="282" y="548"/>
                    <a:pt x="315" y="548"/>
                  </a:cubicBezTo>
                  <a:cubicBezTo>
                    <a:pt x="423" y="548"/>
                    <a:pt x="530" y="492"/>
                    <a:pt x="569" y="357"/>
                  </a:cubicBezTo>
                  <a:cubicBezTo>
                    <a:pt x="652" y="233"/>
                    <a:pt x="569" y="57"/>
                    <a:pt x="435" y="16"/>
                  </a:cubicBezTo>
                  <a:cubicBezTo>
                    <a:pt x="392" y="6"/>
                    <a:pt x="351"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5" name="Google Shape;11015;p44"/>
            <p:cNvSpPr/>
            <p:nvPr/>
          </p:nvSpPr>
          <p:spPr>
            <a:xfrm>
              <a:off x="4331850" y="4013975"/>
              <a:ext cx="16050" cy="14150"/>
            </a:xfrm>
            <a:custGeom>
              <a:rect b="b" l="l" r="r" t="t"/>
              <a:pathLst>
                <a:path extrusionOk="0" h="566" w="642">
                  <a:moveTo>
                    <a:pt x="295" y="0"/>
                  </a:moveTo>
                  <a:cubicBezTo>
                    <a:pt x="189" y="0"/>
                    <a:pt x="102" y="71"/>
                    <a:pt x="42" y="168"/>
                  </a:cubicBezTo>
                  <a:cubicBezTo>
                    <a:pt x="1" y="333"/>
                    <a:pt x="42" y="468"/>
                    <a:pt x="207" y="550"/>
                  </a:cubicBezTo>
                  <a:cubicBezTo>
                    <a:pt x="239" y="560"/>
                    <a:pt x="272" y="565"/>
                    <a:pt x="306" y="565"/>
                  </a:cubicBezTo>
                  <a:cubicBezTo>
                    <a:pt x="416" y="565"/>
                    <a:pt x="527" y="509"/>
                    <a:pt x="559" y="375"/>
                  </a:cubicBezTo>
                  <a:cubicBezTo>
                    <a:pt x="642" y="251"/>
                    <a:pt x="559" y="75"/>
                    <a:pt x="424" y="33"/>
                  </a:cubicBezTo>
                  <a:cubicBezTo>
                    <a:pt x="379" y="11"/>
                    <a:pt x="335"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6" name="Google Shape;11016;p44"/>
            <p:cNvSpPr/>
            <p:nvPr/>
          </p:nvSpPr>
          <p:spPr>
            <a:xfrm>
              <a:off x="4395175" y="4040375"/>
              <a:ext cx="16300" cy="14050"/>
            </a:xfrm>
            <a:custGeom>
              <a:rect b="b" l="l" r="r" t="t"/>
              <a:pathLst>
                <a:path extrusionOk="0" h="562" w="652">
                  <a:moveTo>
                    <a:pt x="366" y="1"/>
                  </a:moveTo>
                  <a:cubicBezTo>
                    <a:pt x="253" y="1"/>
                    <a:pt x="128" y="76"/>
                    <a:pt x="94" y="187"/>
                  </a:cubicBezTo>
                  <a:cubicBezTo>
                    <a:pt x="1" y="311"/>
                    <a:pt x="94" y="487"/>
                    <a:pt x="218" y="528"/>
                  </a:cubicBezTo>
                  <a:cubicBezTo>
                    <a:pt x="267" y="551"/>
                    <a:pt x="312" y="562"/>
                    <a:pt x="353" y="562"/>
                  </a:cubicBezTo>
                  <a:cubicBezTo>
                    <a:pt x="460" y="562"/>
                    <a:pt x="543" y="494"/>
                    <a:pt x="611" y="404"/>
                  </a:cubicBezTo>
                  <a:cubicBezTo>
                    <a:pt x="652" y="228"/>
                    <a:pt x="611" y="94"/>
                    <a:pt x="435" y="11"/>
                  </a:cubicBezTo>
                  <a:cubicBezTo>
                    <a:pt x="413" y="4"/>
                    <a:pt x="390" y="1"/>
                    <a:pt x="36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7" name="Google Shape;11017;p44"/>
            <p:cNvSpPr/>
            <p:nvPr/>
          </p:nvSpPr>
          <p:spPr>
            <a:xfrm>
              <a:off x="4273700" y="4103200"/>
              <a:ext cx="1050" cy="3125"/>
            </a:xfrm>
            <a:custGeom>
              <a:rect b="b" l="l" r="r" t="t"/>
              <a:pathLst>
                <a:path extrusionOk="0" h="125" w="42">
                  <a:moveTo>
                    <a:pt x="42" y="0"/>
                  </a:moveTo>
                  <a:cubicBezTo>
                    <a:pt x="0" y="42"/>
                    <a:pt x="0" y="83"/>
                    <a:pt x="0" y="124"/>
                  </a:cubicBezTo>
                  <a:lnTo>
                    <a:pt x="42" y="124"/>
                  </a:lnTo>
                  <a:lnTo>
                    <a:pt x="42" y="42"/>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8" name="Google Shape;11018;p44"/>
            <p:cNvSpPr/>
            <p:nvPr/>
          </p:nvSpPr>
          <p:spPr>
            <a:xfrm>
              <a:off x="4441700" y="4025650"/>
              <a:ext cx="7525" cy="9600"/>
            </a:xfrm>
            <a:custGeom>
              <a:rect b="b" l="l" r="r" t="t"/>
              <a:pathLst>
                <a:path extrusionOk="0" h="384" w="301">
                  <a:moveTo>
                    <a:pt x="42" y="1"/>
                  </a:moveTo>
                  <a:cubicBezTo>
                    <a:pt x="1" y="83"/>
                    <a:pt x="1" y="125"/>
                    <a:pt x="42" y="166"/>
                  </a:cubicBezTo>
                  <a:cubicBezTo>
                    <a:pt x="42" y="259"/>
                    <a:pt x="83" y="342"/>
                    <a:pt x="166" y="383"/>
                  </a:cubicBezTo>
                  <a:lnTo>
                    <a:pt x="300" y="12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9" name="Google Shape;11019;p44"/>
            <p:cNvSpPr/>
            <p:nvPr/>
          </p:nvSpPr>
          <p:spPr>
            <a:xfrm>
              <a:off x="4377075" y="3999800"/>
              <a:ext cx="14000" cy="9325"/>
            </a:xfrm>
            <a:custGeom>
              <a:rect b="b" l="l" r="r" t="t"/>
              <a:pathLst>
                <a:path extrusionOk="0" h="373" w="560">
                  <a:moveTo>
                    <a:pt x="42" y="1"/>
                  </a:moveTo>
                  <a:cubicBezTo>
                    <a:pt x="1" y="125"/>
                    <a:pt x="84" y="301"/>
                    <a:pt x="208" y="342"/>
                  </a:cubicBezTo>
                  <a:cubicBezTo>
                    <a:pt x="254" y="363"/>
                    <a:pt x="298" y="373"/>
                    <a:pt x="341" y="373"/>
                  </a:cubicBezTo>
                  <a:cubicBezTo>
                    <a:pt x="383" y="373"/>
                    <a:pt x="425" y="363"/>
                    <a:pt x="466" y="342"/>
                  </a:cubicBezTo>
                  <a:cubicBezTo>
                    <a:pt x="518" y="301"/>
                    <a:pt x="559"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0" name="Google Shape;11020;p44"/>
            <p:cNvSpPr/>
            <p:nvPr/>
          </p:nvSpPr>
          <p:spPr>
            <a:xfrm>
              <a:off x="4337025" y="4278700"/>
              <a:ext cx="8800" cy="6500"/>
            </a:xfrm>
            <a:custGeom>
              <a:rect b="b" l="l" r="r" t="t"/>
              <a:pathLst>
                <a:path extrusionOk="0" h="260" w="352">
                  <a:moveTo>
                    <a:pt x="135" y="1"/>
                  </a:moveTo>
                  <a:lnTo>
                    <a:pt x="93" y="42"/>
                  </a:lnTo>
                  <a:cubicBezTo>
                    <a:pt x="52" y="42"/>
                    <a:pt x="52" y="83"/>
                    <a:pt x="0" y="125"/>
                  </a:cubicBezTo>
                  <a:lnTo>
                    <a:pt x="0" y="176"/>
                  </a:lnTo>
                  <a:lnTo>
                    <a:pt x="259" y="259"/>
                  </a:lnTo>
                  <a:lnTo>
                    <a:pt x="3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1" name="Google Shape;11021;p44"/>
            <p:cNvSpPr/>
            <p:nvPr/>
          </p:nvSpPr>
          <p:spPr>
            <a:xfrm>
              <a:off x="4272400" y="4252450"/>
              <a:ext cx="14250" cy="8950"/>
            </a:xfrm>
            <a:custGeom>
              <a:rect b="b" l="l" r="r" t="t"/>
              <a:pathLst>
                <a:path extrusionOk="0" h="358" w="570">
                  <a:moveTo>
                    <a:pt x="282" y="0"/>
                  </a:moveTo>
                  <a:cubicBezTo>
                    <a:pt x="179" y="0"/>
                    <a:pt x="82" y="39"/>
                    <a:pt x="52" y="99"/>
                  </a:cubicBezTo>
                  <a:lnTo>
                    <a:pt x="1" y="141"/>
                  </a:lnTo>
                  <a:lnTo>
                    <a:pt x="517" y="358"/>
                  </a:lnTo>
                  <a:lnTo>
                    <a:pt x="517" y="316"/>
                  </a:lnTo>
                  <a:cubicBezTo>
                    <a:pt x="569" y="192"/>
                    <a:pt x="476" y="58"/>
                    <a:pt x="393" y="17"/>
                  </a:cubicBezTo>
                  <a:cubicBezTo>
                    <a:pt x="357" y="6"/>
                    <a:pt x="319" y="0"/>
                    <a:pt x="28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2" name="Google Shape;11022;p44"/>
            <p:cNvSpPr/>
            <p:nvPr/>
          </p:nvSpPr>
          <p:spPr>
            <a:xfrm>
              <a:off x="4361825" y="4214075"/>
              <a:ext cx="10900" cy="14000"/>
            </a:xfrm>
            <a:custGeom>
              <a:rect b="b" l="l" r="r" t="t"/>
              <a:pathLst>
                <a:path extrusionOk="0" h="560" w="436">
                  <a:moveTo>
                    <a:pt x="301" y="1"/>
                  </a:moveTo>
                  <a:cubicBezTo>
                    <a:pt x="218" y="1"/>
                    <a:pt x="94" y="84"/>
                    <a:pt x="42" y="177"/>
                  </a:cubicBezTo>
                  <a:cubicBezTo>
                    <a:pt x="1" y="259"/>
                    <a:pt x="42" y="342"/>
                    <a:pt x="94" y="435"/>
                  </a:cubicBezTo>
                  <a:lnTo>
                    <a:pt x="218" y="559"/>
                  </a:lnTo>
                  <a:lnTo>
                    <a:pt x="435" y="42"/>
                  </a:lnTo>
                  <a:cubicBezTo>
                    <a:pt x="394" y="1"/>
                    <a:pt x="352"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3" name="Google Shape;11023;p44"/>
            <p:cNvSpPr/>
            <p:nvPr/>
          </p:nvSpPr>
          <p:spPr>
            <a:xfrm>
              <a:off x="4297225" y="4187875"/>
              <a:ext cx="16300" cy="13700"/>
            </a:xfrm>
            <a:custGeom>
              <a:rect b="b" l="l" r="r" t="t"/>
              <a:pathLst>
                <a:path extrusionOk="0" h="548" w="652">
                  <a:moveTo>
                    <a:pt x="337" y="0"/>
                  </a:moveTo>
                  <a:cubicBezTo>
                    <a:pt x="230" y="0"/>
                    <a:pt x="125" y="56"/>
                    <a:pt x="93" y="191"/>
                  </a:cubicBezTo>
                  <a:cubicBezTo>
                    <a:pt x="0" y="315"/>
                    <a:pt x="93" y="491"/>
                    <a:pt x="217" y="532"/>
                  </a:cubicBezTo>
                  <a:cubicBezTo>
                    <a:pt x="250" y="542"/>
                    <a:pt x="285" y="547"/>
                    <a:pt x="321" y="547"/>
                  </a:cubicBezTo>
                  <a:cubicBezTo>
                    <a:pt x="429" y="547"/>
                    <a:pt x="540" y="499"/>
                    <a:pt x="610" y="397"/>
                  </a:cubicBezTo>
                  <a:cubicBezTo>
                    <a:pt x="651" y="232"/>
                    <a:pt x="558" y="56"/>
                    <a:pt x="434" y="15"/>
                  </a:cubicBezTo>
                  <a:cubicBezTo>
                    <a:pt x="403" y="5"/>
                    <a:pt x="370"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44"/>
            <p:cNvSpPr/>
            <p:nvPr/>
          </p:nvSpPr>
          <p:spPr>
            <a:xfrm>
              <a:off x="4251975" y="4206800"/>
              <a:ext cx="16325" cy="14025"/>
            </a:xfrm>
            <a:custGeom>
              <a:rect b="b" l="l" r="r" t="t"/>
              <a:pathLst>
                <a:path extrusionOk="0" h="561" w="653">
                  <a:moveTo>
                    <a:pt x="319" y="0"/>
                  </a:moveTo>
                  <a:cubicBezTo>
                    <a:pt x="218" y="0"/>
                    <a:pt x="124" y="68"/>
                    <a:pt x="94" y="157"/>
                  </a:cubicBezTo>
                  <a:cubicBezTo>
                    <a:pt x="1" y="292"/>
                    <a:pt x="94" y="468"/>
                    <a:pt x="218" y="550"/>
                  </a:cubicBezTo>
                  <a:cubicBezTo>
                    <a:pt x="241" y="558"/>
                    <a:pt x="266" y="561"/>
                    <a:pt x="291" y="561"/>
                  </a:cubicBezTo>
                  <a:cubicBezTo>
                    <a:pt x="408" y="561"/>
                    <a:pt x="534" y="485"/>
                    <a:pt x="611" y="375"/>
                  </a:cubicBezTo>
                  <a:cubicBezTo>
                    <a:pt x="652" y="250"/>
                    <a:pt x="559" y="75"/>
                    <a:pt x="435" y="33"/>
                  </a:cubicBezTo>
                  <a:cubicBezTo>
                    <a:pt x="397" y="10"/>
                    <a:pt x="357" y="0"/>
                    <a:pt x="31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5" name="Google Shape;11025;p44"/>
            <p:cNvSpPr/>
            <p:nvPr/>
          </p:nvSpPr>
          <p:spPr>
            <a:xfrm>
              <a:off x="4316600" y="4233100"/>
              <a:ext cx="15275" cy="13700"/>
            </a:xfrm>
            <a:custGeom>
              <a:rect b="b" l="l" r="r" t="t"/>
              <a:pathLst>
                <a:path extrusionOk="0" h="548" w="611">
                  <a:moveTo>
                    <a:pt x="320" y="0"/>
                  </a:moveTo>
                  <a:cubicBezTo>
                    <a:pt x="203" y="0"/>
                    <a:pt x="113" y="56"/>
                    <a:pt x="42" y="191"/>
                  </a:cubicBezTo>
                  <a:cubicBezTo>
                    <a:pt x="0" y="315"/>
                    <a:pt x="42" y="491"/>
                    <a:pt x="218" y="532"/>
                  </a:cubicBezTo>
                  <a:cubicBezTo>
                    <a:pt x="251" y="542"/>
                    <a:pt x="286" y="548"/>
                    <a:pt x="320" y="548"/>
                  </a:cubicBezTo>
                  <a:cubicBezTo>
                    <a:pt x="426" y="548"/>
                    <a:pt x="528" y="499"/>
                    <a:pt x="559" y="398"/>
                  </a:cubicBezTo>
                  <a:cubicBezTo>
                    <a:pt x="611" y="232"/>
                    <a:pt x="559" y="98"/>
                    <a:pt x="435" y="15"/>
                  </a:cubicBezTo>
                  <a:cubicBezTo>
                    <a:pt x="394" y="6"/>
                    <a:pt x="3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6" name="Google Shape;11026;p44"/>
            <p:cNvSpPr/>
            <p:nvPr/>
          </p:nvSpPr>
          <p:spPr>
            <a:xfrm>
              <a:off x="4278875" y="4142625"/>
              <a:ext cx="15250" cy="13700"/>
            </a:xfrm>
            <a:custGeom>
              <a:rect b="b" l="l" r="r" t="t"/>
              <a:pathLst>
                <a:path extrusionOk="0" h="548" w="610">
                  <a:moveTo>
                    <a:pt x="320" y="1"/>
                  </a:moveTo>
                  <a:cubicBezTo>
                    <a:pt x="203" y="1"/>
                    <a:pt x="115" y="57"/>
                    <a:pt x="52" y="191"/>
                  </a:cubicBezTo>
                  <a:cubicBezTo>
                    <a:pt x="0" y="315"/>
                    <a:pt x="52" y="491"/>
                    <a:pt x="217" y="533"/>
                  </a:cubicBezTo>
                  <a:cubicBezTo>
                    <a:pt x="248" y="542"/>
                    <a:pt x="281" y="547"/>
                    <a:pt x="314" y="547"/>
                  </a:cubicBezTo>
                  <a:cubicBezTo>
                    <a:pt x="422" y="547"/>
                    <a:pt x="529" y="492"/>
                    <a:pt x="569" y="357"/>
                  </a:cubicBezTo>
                  <a:cubicBezTo>
                    <a:pt x="610" y="233"/>
                    <a:pt x="569" y="57"/>
                    <a:pt x="434" y="16"/>
                  </a:cubicBezTo>
                  <a:cubicBezTo>
                    <a:pt x="393" y="6"/>
                    <a:pt x="35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7" name="Google Shape;11027;p44"/>
            <p:cNvSpPr/>
            <p:nvPr/>
          </p:nvSpPr>
          <p:spPr>
            <a:xfrm>
              <a:off x="4342450" y="4169050"/>
              <a:ext cx="16300" cy="14050"/>
            </a:xfrm>
            <a:custGeom>
              <a:rect b="b" l="l" r="r" t="t"/>
              <a:pathLst>
                <a:path extrusionOk="0" h="562" w="652">
                  <a:moveTo>
                    <a:pt x="319" y="1"/>
                  </a:moveTo>
                  <a:cubicBezTo>
                    <a:pt x="218" y="1"/>
                    <a:pt x="123" y="71"/>
                    <a:pt x="93" y="168"/>
                  </a:cubicBezTo>
                  <a:cubicBezTo>
                    <a:pt x="0" y="292"/>
                    <a:pt x="93" y="468"/>
                    <a:pt x="218" y="551"/>
                  </a:cubicBezTo>
                  <a:cubicBezTo>
                    <a:pt x="248" y="558"/>
                    <a:pt x="278" y="561"/>
                    <a:pt x="305" y="561"/>
                  </a:cubicBezTo>
                  <a:cubicBezTo>
                    <a:pt x="436" y="561"/>
                    <a:pt x="534" y="486"/>
                    <a:pt x="610" y="375"/>
                  </a:cubicBezTo>
                  <a:cubicBezTo>
                    <a:pt x="652" y="251"/>
                    <a:pt x="559" y="75"/>
                    <a:pt x="435" y="34"/>
                  </a:cubicBezTo>
                  <a:cubicBezTo>
                    <a:pt x="398" y="11"/>
                    <a:pt x="358" y="1"/>
                    <a:pt x="31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8" name="Google Shape;11028;p44"/>
            <p:cNvSpPr/>
            <p:nvPr/>
          </p:nvSpPr>
          <p:spPr>
            <a:xfrm>
              <a:off x="4388725" y="4154900"/>
              <a:ext cx="7775" cy="8550"/>
            </a:xfrm>
            <a:custGeom>
              <a:rect b="b" l="l" r="r" t="t"/>
              <a:pathLst>
                <a:path extrusionOk="0" h="342" w="311">
                  <a:moveTo>
                    <a:pt x="52" y="0"/>
                  </a:moveTo>
                  <a:cubicBezTo>
                    <a:pt x="0" y="0"/>
                    <a:pt x="0" y="42"/>
                    <a:pt x="0" y="83"/>
                  </a:cubicBezTo>
                  <a:cubicBezTo>
                    <a:pt x="0" y="217"/>
                    <a:pt x="93" y="300"/>
                    <a:pt x="176" y="341"/>
                  </a:cubicBezTo>
                  <a:lnTo>
                    <a:pt x="310" y="83"/>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9" name="Google Shape;11029;p44"/>
            <p:cNvSpPr/>
            <p:nvPr/>
          </p:nvSpPr>
          <p:spPr>
            <a:xfrm>
              <a:off x="4324100" y="4128000"/>
              <a:ext cx="14225" cy="9350"/>
            </a:xfrm>
            <a:custGeom>
              <a:rect b="b" l="l" r="r" t="t"/>
              <a:pathLst>
                <a:path extrusionOk="0" h="374" w="569">
                  <a:moveTo>
                    <a:pt x="52" y="1"/>
                  </a:moveTo>
                  <a:lnTo>
                    <a:pt x="52" y="1"/>
                  </a:lnTo>
                  <a:cubicBezTo>
                    <a:pt x="0" y="125"/>
                    <a:pt x="52" y="301"/>
                    <a:pt x="217" y="342"/>
                  </a:cubicBezTo>
                  <a:cubicBezTo>
                    <a:pt x="264" y="363"/>
                    <a:pt x="308" y="373"/>
                    <a:pt x="351" y="373"/>
                  </a:cubicBezTo>
                  <a:cubicBezTo>
                    <a:pt x="393" y="373"/>
                    <a:pt x="435" y="363"/>
                    <a:pt x="476" y="342"/>
                  </a:cubicBezTo>
                  <a:cubicBezTo>
                    <a:pt x="517" y="301"/>
                    <a:pt x="569" y="259"/>
                    <a:pt x="569" y="208"/>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0" name="Google Shape;11030;p44"/>
            <p:cNvSpPr/>
            <p:nvPr/>
          </p:nvSpPr>
          <p:spPr>
            <a:xfrm>
              <a:off x="4271375" y="4106300"/>
              <a:ext cx="3375" cy="3375"/>
            </a:xfrm>
            <a:custGeom>
              <a:rect b="b" l="l" r="r" t="t"/>
              <a:pathLst>
                <a:path extrusionOk="0" h="135" w="135">
                  <a:moveTo>
                    <a:pt x="93" y="0"/>
                  </a:moveTo>
                  <a:cubicBezTo>
                    <a:pt x="42" y="42"/>
                    <a:pt x="42" y="93"/>
                    <a:pt x="0" y="135"/>
                  </a:cubicBezTo>
                  <a:lnTo>
                    <a:pt x="42" y="135"/>
                  </a:lnTo>
                  <a:cubicBezTo>
                    <a:pt x="93" y="93"/>
                    <a:pt x="93" y="42"/>
                    <a:pt x="1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1" name="Google Shape;11031;p44"/>
            <p:cNvSpPr/>
            <p:nvPr/>
          </p:nvSpPr>
          <p:spPr>
            <a:xfrm>
              <a:off x="4284300" y="4406500"/>
              <a:ext cx="8800" cy="6900"/>
            </a:xfrm>
            <a:custGeom>
              <a:rect b="b" l="l" r="r" t="t"/>
              <a:pathLst>
                <a:path extrusionOk="0" h="276" w="352">
                  <a:moveTo>
                    <a:pt x="271" y="0"/>
                  </a:moveTo>
                  <a:cubicBezTo>
                    <a:pt x="194" y="0"/>
                    <a:pt x="110" y="39"/>
                    <a:pt x="41" y="99"/>
                  </a:cubicBezTo>
                  <a:lnTo>
                    <a:pt x="0" y="141"/>
                  </a:lnTo>
                  <a:lnTo>
                    <a:pt x="0" y="182"/>
                  </a:lnTo>
                  <a:lnTo>
                    <a:pt x="259" y="275"/>
                  </a:lnTo>
                  <a:lnTo>
                    <a:pt x="352" y="17"/>
                  </a:lnTo>
                  <a:cubicBezTo>
                    <a:pt x="327" y="6"/>
                    <a:pt x="300" y="0"/>
                    <a:pt x="27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2" name="Google Shape;11032;p44"/>
            <p:cNvSpPr/>
            <p:nvPr/>
          </p:nvSpPr>
          <p:spPr>
            <a:xfrm>
              <a:off x="4226125" y="4380025"/>
              <a:ext cx="7525" cy="9575"/>
            </a:xfrm>
            <a:custGeom>
              <a:rect b="b" l="l" r="r" t="t"/>
              <a:pathLst>
                <a:path extrusionOk="0" h="383" w="301">
                  <a:moveTo>
                    <a:pt x="1" y="0"/>
                  </a:moveTo>
                  <a:cubicBezTo>
                    <a:pt x="1" y="125"/>
                    <a:pt x="42" y="207"/>
                    <a:pt x="42" y="300"/>
                  </a:cubicBezTo>
                  <a:lnTo>
                    <a:pt x="259" y="383"/>
                  </a:lnTo>
                  <a:lnTo>
                    <a:pt x="259" y="342"/>
                  </a:lnTo>
                  <a:cubicBezTo>
                    <a:pt x="301" y="207"/>
                    <a:pt x="218" y="83"/>
                    <a:pt x="94" y="42"/>
                  </a:cubicBezTo>
                  <a:cubicBezTo>
                    <a:pt x="94" y="42"/>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3" name="Google Shape;11033;p44"/>
            <p:cNvSpPr/>
            <p:nvPr/>
          </p:nvSpPr>
          <p:spPr>
            <a:xfrm>
              <a:off x="4310150" y="4342275"/>
              <a:ext cx="9825" cy="14000"/>
            </a:xfrm>
            <a:custGeom>
              <a:rect b="b" l="l" r="r" t="t"/>
              <a:pathLst>
                <a:path extrusionOk="0" h="560" w="393">
                  <a:moveTo>
                    <a:pt x="258" y="1"/>
                  </a:moveTo>
                  <a:cubicBezTo>
                    <a:pt x="176" y="1"/>
                    <a:pt x="41" y="84"/>
                    <a:pt x="0" y="166"/>
                  </a:cubicBezTo>
                  <a:lnTo>
                    <a:pt x="0" y="342"/>
                  </a:lnTo>
                  <a:cubicBezTo>
                    <a:pt x="0" y="425"/>
                    <a:pt x="93" y="518"/>
                    <a:pt x="176" y="559"/>
                  </a:cubicBezTo>
                  <a:lnTo>
                    <a:pt x="393" y="42"/>
                  </a:lnTo>
                  <a:cubicBezTo>
                    <a:pt x="352" y="42"/>
                    <a:pt x="300" y="1"/>
                    <a:pt x="2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4" name="Google Shape;11034;p44"/>
            <p:cNvSpPr/>
            <p:nvPr/>
          </p:nvSpPr>
          <p:spPr>
            <a:xfrm>
              <a:off x="4244475" y="4316175"/>
              <a:ext cx="16325" cy="14050"/>
            </a:xfrm>
            <a:custGeom>
              <a:rect b="b" l="l" r="r" t="t"/>
              <a:pathLst>
                <a:path extrusionOk="0" h="562" w="653">
                  <a:moveTo>
                    <a:pt x="362" y="0"/>
                  </a:moveTo>
                  <a:cubicBezTo>
                    <a:pt x="246" y="0"/>
                    <a:pt x="126" y="74"/>
                    <a:pt x="84" y="176"/>
                  </a:cubicBezTo>
                  <a:cubicBezTo>
                    <a:pt x="1" y="311"/>
                    <a:pt x="84" y="487"/>
                    <a:pt x="218" y="528"/>
                  </a:cubicBezTo>
                  <a:cubicBezTo>
                    <a:pt x="252" y="551"/>
                    <a:pt x="291" y="561"/>
                    <a:pt x="330" y="561"/>
                  </a:cubicBezTo>
                  <a:cubicBezTo>
                    <a:pt x="432" y="561"/>
                    <a:pt x="541" y="491"/>
                    <a:pt x="601" y="394"/>
                  </a:cubicBezTo>
                  <a:cubicBezTo>
                    <a:pt x="652" y="228"/>
                    <a:pt x="559" y="94"/>
                    <a:pt x="435" y="11"/>
                  </a:cubicBezTo>
                  <a:cubicBezTo>
                    <a:pt x="411" y="4"/>
                    <a:pt x="387" y="0"/>
                    <a:pt x="36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5" name="Google Shape;11035;p44"/>
            <p:cNvSpPr/>
            <p:nvPr/>
          </p:nvSpPr>
          <p:spPr>
            <a:xfrm>
              <a:off x="4263875" y="4361400"/>
              <a:ext cx="15000" cy="14050"/>
            </a:xfrm>
            <a:custGeom>
              <a:rect b="b" l="l" r="r" t="t"/>
              <a:pathLst>
                <a:path extrusionOk="0" h="562" w="600">
                  <a:moveTo>
                    <a:pt x="342" y="1"/>
                  </a:moveTo>
                  <a:cubicBezTo>
                    <a:pt x="201" y="1"/>
                    <a:pt x="76" y="75"/>
                    <a:pt x="42" y="177"/>
                  </a:cubicBezTo>
                  <a:cubicBezTo>
                    <a:pt x="0" y="311"/>
                    <a:pt x="42" y="487"/>
                    <a:pt x="217" y="528"/>
                  </a:cubicBezTo>
                  <a:cubicBezTo>
                    <a:pt x="252" y="551"/>
                    <a:pt x="290" y="561"/>
                    <a:pt x="328" y="561"/>
                  </a:cubicBezTo>
                  <a:cubicBezTo>
                    <a:pt x="428" y="561"/>
                    <a:pt x="529" y="491"/>
                    <a:pt x="559" y="394"/>
                  </a:cubicBezTo>
                  <a:cubicBezTo>
                    <a:pt x="600" y="270"/>
                    <a:pt x="559" y="94"/>
                    <a:pt x="435" y="11"/>
                  </a:cubicBezTo>
                  <a:cubicBezTo>
                    <a:pt x="403" y="4"/>
                    <a:pt x="372" y="1"/>
                    <a:pt x="3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6" name="Google Shape;11036;p44"/>
            <p:cNvSpPr/>
            <p:nvPr/>
          </p:nvSpPr>
          <p:spPr>
            <a:xfrm>
              <a:off x="4226125" y="4270825"/>
              <a:ext cx="15275" cy="14150"/>
            </a:xfrm>
            <a:custGeom>
              <a:rect b="b" l="l" r="r" t="t"/>
              <a:pathLst>
                <a:path extrusionOk="0" h="566" w="611">
                  <a:moveTo>
                    <a:pt x="295" y="1"/>
                  </a:moveTo>
                  <a:cubicBezTo>
                    <a:pt x="188" y="1"/>
                    <a:pt x="82" y="55"/>
                    <a:pt x="42" y="181"/>
                  </a:cubicBezTo>
                  <a:cubicBezTo>
                    <a:pt x="1" y="316"/>
                    <a:pt x="42" y="491"/>
                    <a:pt x="218" y="533"/>
                  </a:cubicBezTo>
                  <a:cubicBezTo>
                    <a:pt x="255" y="556"/>
                    <a:pt x="295" y="566"/>
                    <a:pt x="333" y="566"/>
                  </a:cubicBezTo>
                  <a:cubicBezTo>
                    <a:pt x="434" y="566"/>
                    <a:pt x="529" y="496"/>
                    <a:pt x="559" y="398"/>
                  </a:cubicBezTo>
                  <a:cubicBezTo>
                    <a:pt x="611" y="233"/>
                    <a:pt x="559" y="98"/>
                    <a:pt x="394" y="16"/>
                  </a:cubicBezTo>
                  <a:cubicBezTo>
                    <a:pt x="362" y="6"/>
                    <a:pt x="329"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7" name="Google Shape;11037;p44"/>
            <p:cNvSpPr/>
            <p:nvPr/>
          </p:nvSpPr>
          <p:spPr>
            <a:xfrm>
              <a:off x="4289725" y="4297250"/>
              <a:ext cx="16300" cy="14150"/>
            </a:xfrm>
            <a:custGeom>
              <a:rect b="b" l="l" r="r" t="t"/>
              <a:pathLst>
                <a:path extrusionOk="0" h="566" w="652">
                  <a:moveTo>
                    <a:pt x="318" y="1"/>
                  </a:moveTo>
                  <a:cubicBezTo>
                    <a:pt x="217" y="1"/>
                    <a:pt x="120" y="69"/>
                    <a:pt x="83" y="158"/>
                  </a:cubicBezTo>
                  <a:cubicBezTo>
                    <a:pt x="0" y="334"/>
                    <a:pt x="83" y="468"/>
                    <a:pt x="217" y="551"/>
                  </a:cubicBezTo>
                  <a:cubicBezTo>
                    <a:pt x="246" y="561"/>
                    <a:pt x="278" y="566"/>
                    <a:pt x="311" y="566"/>
                  </a:cubicBezTo>
                  <a:cubicBezTo>
                    <a:pt x="418" y="566"/>
                    <a:pt x="536" y="510"/>
                    <a:pt x="600" y="375"/>
                  </a:cubicBezTo>
                  <a:cubicBezTo>
                    <a:pt x="652" y="251"/>
                    <a:pt x="559" y="75"/>
                    <a:pt x="434" y="34"/>
                  </a:cubicBezTo>
                  <a:cubicBezTo>
                    <a:pt x="397" y="11"/>
                    <a:pt x="357" y="1"/>
                    <a:pt x="3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8" name="Google Shape;11038;p44"/>
            <p:cNvSpPr/>
            <p:nvPr/>
          </p:nvSpPr>
          <p:spPr>
            <a:xfrm>
              <a:off x="4335975" y="4283100"/>
              <a:ext cx="7525" cy="8550"/>
            </a:xfrm>
            <a:custGeom>
              <a:rect b="b" l="l" r="r" t="t"/>
              <a:pathLst>
                <a:path extrusionOk="0" h="342" w="301">
                  <a:moveTo>
                    <a:pt x="42" y="0"/>
                  </a:moveTo>
                  <a:cubicBezTo>
                    <a:pt x="1" y="42"/>
                    <a:pt x="1" y="83"/>
                    <a:pt x="1" y="166"/>
                  </a:cubicBezTo>
                  <a:cubicBezTo>
                    <a:pt x="42" y="207"/>
                    <a:pt x="94" y="300"/>
                    <a:pt x="135" y="342"/>
                  </a:cubicBezTo>
                  <a:lnTo>
                    <a:pt x="177" y="342"/>
                  </a:lnTo>
                  <a:lnTo>
                    <a:pt x="301"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9" name="Google Shape;11039;p44"/>
            <p:cNvSpPr/>
            <p:nvPr/>
          </p:nvSpPr>
          <p:spPr>
            <a:xfrm>
              <a:off x="4272400" y="4255950"/>
              <a:ext cx="12950" cy="10250"/>
            </a:xfrm>
            <a:custGeom>
              <a:rect b="b" l="l" r="r" t="t"/>
              <a:pathLst>
                <a:path extrusionOk="0" h="410" w="518">
                  <a:moveTo>
                    <a:pt x="1" y="1"/>
                  </a:moveTo>
                  <a:lnTo>
                    <a:pt x="1" y="135"/>
                  </a:lnTo>
                  <a:lnTo>
                    <a:pt x="1" y="218"/>
                  </a:lnTo>
                  <a:cubicBezTo>
                    <a:pt x="1" y="259"/>
                    <a:pt x="52" y="259"/>
                    <a:pt x="52" y="259"/>
                  </a:cubicBezTo>
                  <a:cubicBezTo>
                    <a:pt x="52" y="311"/>
                    <a:pt x="94" y="352"/>
                    <a:pt x="176" y="394"/>
                  </a:cubicBezTo>
                  <a:cubicBezTo>
                    <a:pt x="198" y="405"/>
                    <a:pt x="224" y="410"/>
                    <a:pt x="252" y="410"/>
                  </a:cubicBezTo>
                  <a:cubicBezTo>
                    <a:pt x="327" y="410"/>
                    <a:pt x="416" y="371"/>
                    <a:pt x="476" y="311"/>
                  </a:cubicBezTo>
                  <a:cubicBezTo>
                    <a:pt x="476" y="311"/>
                    <a:pt x="517" y="259"/>
                    <a:pt x="517" y="21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0" name="Google Shape;11040;p44"/>
            <p:cNvSpPr/>
            <p:nvPr/>
          </p:nvSpPr>
          <p:spPr>
            <a:xfrm>
              <a:off x="4256375" y="4471150"/>
              <a:ext cx="10875" cy="13325"/>
            </a:xfrm>
            <a:custGeom>
              <a:rect b="b" l="l" r="r" t="t"/>
              <a:pathLst>
                <a:path extrusionOk="0" h="533" w="435">
                  <a:moveTo>
                    <a:pt x="312" y="1"/>
                  </a:moveTo>
                  <a:cubicBezTo>
                    <a:pt x="183" y="1"/>
                    <a:pt x="73" y="55"/>
                    <a:pt x="42" y="181"/>
                  </a:cubicBezTo>
                  <a:cubicBezTo>
                    <a:pt x="1" y="315"/>
                    <a:pt x="42" y="491"/>
                    <a:pt x="218" y="532"/>
                  </a:cubicBezTo>
                  <a:lnTo>
                    <a:pt x="435" y="15"/>
                  </a:lnTo>
                  <a:cubicBezTo>
                    <a:pt x="393" y="6"/>
                    <a:pt x="352" y="1"/>
                    <a:pt x="3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1" name="Google Shape;11041;p44"/>
            <p:cNvSpPr/>
            <p:nvPr/>
          </p:nvSpPr>
          <p:spPr>
            <a:xfrm>
              <a:off x="4237000" y="4425925"/>
              <a:ext cx="16050" cy="13675"/>
            </a:xfrm>
            <a:custGeom>
              <a:rect b="b" l="l" r="r" t="t"/>
              <a:pathLst>
                <a:path extrusionOk="0" h="547" w="642">
                  <a:moveTo>
                    <a:pt x="335" y="0"/>
                  </a:moveTo>
                  <a:cubicBezTo>
                    <a:pt x="224" y="0"/>
                    <a:pt x="114" y="54"/>
                    <a:pt x="83" y="181"/>
                  </a:cubicBezTo>
                  <a:cubicBezTo>
                    <a:pt x="0" y="315"/>
                    <a:pt x="83" y="491"/>
                    <a:pt x="217" y="532"/>
                  </a:cubicBezTo>
                  <a:cubicBezTo>
                    <a:pt x="246" y="542"/>
                    <a:pt x="278" y="547"/>
                    <a:pt x="311" y="547"/>
                  </a:cubicBezTo>
                  <a:cubicBezTo>
                    <a:pt x="418" y="547"/>
                    <a:pt x="536" y="491"/>
                    <a:pt x="600" y="356"/>
                  </a:cubicBezTo>
                  <a:cubicBezTo>
                    <a:pt x="641" y="232"/>
                    <a:pt x="558" y="57"/>
                    <a:pt x="434" y="15"/>
                  </a:cubicBezTo>
                  <a:cubicBezTo>
                    <a:pt x="403" y="5"/>
                    <a:pt x="369" y="0"/>
                    <a:pt x="3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2" name="Google Shape;11042;p44"/>
            <p:cNvSpPr/>
            <p:nvPr/>
          </p:nvSpPr>
          <p:spPr>
            <a:xfrm>
              <a:off x="4283250" y="4411050"/>
              <a:ext cx="7525" cy="8800"/>
            </a:xfrm>
            <a:custGeom>
              <a:rect b="b" l="l" r="r" t="t"/>
              <a:pathLst>
                <a:path extrusionOk="0" h="352" w="301">
                  <a:moveTo>
                    <a:pt x="42" y="0"/>
                  </a:moveTo>
                  <a:cubicBezTo>
                    <a:pt x="1" y="52"/>
                    <a:pt x="1" y="135"/>
                    <a:pt x="1" y="176"/>
                  </a:cubicBezTo>
                  <a:cubicBezTo>
                    <a:pt x="42" y="259"/>
                    <a:pt x="83" y="352"/>
                    <a:pt x="177" y="352"/>
                  </a:cubicBezTo>
                  <a:lnTo>
                    <a:pt x="301" y="9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3" name="Google Shape;11043;p44"/>
            <p:cNvSpPr/>
            <p:nvPr/>
          </p:nvSpPr>
          <p:spPr>
            <a:xfrm>
              <a:off x="4227175" y="4387525"/>
              <a:ext cx="5450" cy="6475"/>
            </a:xfrm>
            <a:custGeom>
              <a:rect b="b" l="l" r="r" t="t"/>
              <a:pathLst>
                <a:path extrusionOk="0" h="259" w="218">
                  <a:moveTo>
                    <a:pt x="0" y="0"/>
                  </a:moveTo>
                  <a:lnTo>
                    <a:pt x="0" y="259"/>
                  </a:lnTo>
                  <a:cubicBezTo>
                    <a:pt x="93" y="259"/>
                    <a:pt x="135" y="217"/>
                    <a:pt x="176" y="166"/>
                  </a:cubicBezTo>
                  <a:cubicBezTo>
                    <a:pt x="176" y="166"/>
                    <a:pt x="217" y="124"/>
                    <a:pt x="217" y="83"/>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4" name="Google Shape;11044;p44"/>
          <p:cNvGrpSpPr/>
          <p:nvPr/>
        </p:nvGrpSpPr>
        <p:grpSpPr>
          <a:xfrm rot="10268004">
            <a:off x="6945212" y="-409687"/>
            <a:ext cx="2228348" cy="2396409"/>
            <a:chOff x="238125" y="1915725"/>
            <a:chExt cx="1247150" cy="1376400"/>
          </a:xfrm>
        </p:grpSpPr>
        <p:sp>
          <p:nvSpPr>
            <p:cNvPr id="11045" name="Google Shape;11045;p44"/>
            <p:cNvSpPr/>
            <p:nvPr/>
          </p:nvSpPr>
          <p:spPr>
            <a:xfrm>
              <a:off x="431975" y="3193100"/>
              <a:ext cx="13975" cy="11925"/>
            </a:xfrm>
            <a:custGeom>
              <a:rect b="b" l="l" r="r" t="t"/>
              <a:pathLst>
                <a:path extrusionOk="0" h="477" w="559">
                  <a:moveTo>
                    <a:pt x="300" y="1"/>
                  </a:moveTo>
                  <a:cubicBezTo>
                    <a:pt x="135" y="1"/>
                    <a:pt x="0" y="125"/>
                    <a:pt x="42" y="301"/>
                  </a:cubicBezTo>
                  <a:cubicBezTo>
                    <a:pt x="42" y="383"/>
                    <a:pt x="83" y="435"/>
                    <a:pt x="135" y="476"/>
                  </a:cubicBezTo>
                  <a:lnTo>
                    <a:pt x="559" y="259"/>
                  </a:lnTo>
                  <a:cubicBezTo>
                    <a:pt x="559" y="83"/>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6" name="Google Shape;11046;p44"/>
            <p:cNvSpPr/>
            <p:nvPr/>
          </p:nvSpPr>
          <p:spPr>
            <a:xfrm>
              <a:off x="401725" y="3167250"/>
              <a:ext cx="7775" cy="7525"/>
            </a:xfrm>
            <a:custGeom>
              <a:rect b="b" l="l" r="r" t="t"/>
              <a:pathLst>
                <a:path extrusionOk="0" h="301" w="311">
                  <a:moveTo>
                    <a:pt x="311" y="1"/>
                  </a:moveTo>
                  <a:lnTo>
                    <a:pt x="1" y="42"/>
                  </a:lnTo>
                  <a:lnTo>
                    <a:pt x="52" y="301"/>
                  </a:lnTo>
                  <a:cubicBezTo>
                    <a:pt x="176" y="301"/>
                    <a:pt x="311" y="177"/>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7" name="Google Shape;11047;p44"/>
            <p:cNvSpPr/>
            <p:nvPr/>
          </p:nvSpPr>
          <p:spPr>
            <a:xfrm>
              <a:off x="464275" y="3161825"/>
              <a:ext cx="13975" cy="7800"/>
            </a:xfrm>
            <a:custGeom>
              <a:rect b="b" l="l" r="r" t="t"/>
              <a:pathLst>
                <a:path extrusionOk="0" h="312" w="559">
                  <a:moveTo>
                    <a:pt x="559" y="1"/>
                  </a:moveTo>
                  <a:lnTo>
                    <a:pt x="1" y="42"/>
                  </a:lnTo>
                  <a:cubicBezTo>
                    <a:pt x="1" y="83"/>
                    <a:pt x="1" y="83"/>
                    <a:pt x="42" y="135"/>
                  </a:cubicBezTo>
                  <a:cubicBezTo>
                    <a:pt x="42" y="237"/>
                    <a:pt x="133" y="311"/>
                    <a:pt x="234" y="311"/>
                  </a:cubicBezTo>
                  <a:cubicBezTo>
                    <a:pt x="256" y="311"/>
                    <a:pt x="279" y="308"/>
                    <a:pt x="300" y="301"/>
                  </a:cubicBezTo>
                  <a:cubicBezTo>
                    <a:pt x="476" y="301"/>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8" name="Google Shape;11048;p44"/>
            <p:cNvSpPr/>
            <p:nvPr/>
          </p:nvSpPr>
          <p:spPr>
            <a:xfrm>
              <a:off x="268350" y="3240400"/>
              <a:ext cx="7525" cy="14000"/>
            </a:xfrm>
            <a:custGeom>
              <a:rect b="b" l="l" r="r" t="t"/>
              <a:pathLst>
                <a:path extrusionOk="0" h="560" w="301">
                  <a:moveTo>
                    <a:pt x="1" y="1"/>
                  </a:moveTo>
                  <a:lnTo>
                    <a:pt x="42" y="559"/>
                  </a:lnTo>
                  <a:lnTo>
                    <a:pt x="125" y="559"/>
                  </a:lnTo>
                  <a:cubicBezTo>
                    <a:pt x="166" y="559"/>
                    <a:pt x="218" y="518"/>
                    <a:pt x="259" y="476"/>
                  </a:cubicBezTo>
                  <a:lnTo>
                    <a:pt x="259" y="435"/>
                  </a:lnTo>
                  <a:cubicBezTo>
                    <a:pt x="300" y="394"/>
                    <a:pt x="300" y="352"/>
                    <a:pt x="300" y="259"/>
                  </a:cubicBezTo>
                  <a:cubicBezTo>
                    <a:pt x="300" y="177"/>
                    <a:pt x="259" y="94"/>
                    <a:pt x="166" y="42"/>
                  </a:cubicBezTo>
                  <a:lnTo>
                    <a:pt x="125" y="42"/>
                  </a:lnTo>
                  <a:cubicBezTo>
                    <a:pt x="83"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9" name="Google Shape;11049;p44"/>
            <p:cNvSpPr/>
            <p:nvPr/>
          </p:nvSpPr>
          <p:spPr>
            <a:xfrm>
              <a:off x="330650" y="3234975"/>
              <a:ext cx="15275" cy="14425"/>
            </a:xfrm>
            <a:custGeom>
              <a:rect b="b" l="l" r="r" t="t"/>
              <a:pathLst>
                <a:path extrusionOk="0" h="577" w="611">
                  <a:moveTo>
                    <a:pt x="311" y="1"/>
                  </a:moveTo>
                  <a:cubicBezTo>
                    <a:pt x="135" y="52"/>
                    <a:pt x="0" y="176"/>
                    <a:pt x="52" y="311"/>
                  </a:cubicBezTo>
                  <a:cubicBezTo>
                    <a:pt x="52" y="456"/>
                    <a:pt x="147" y="577"/>
                    <a:pt x="289" y="577"/>
                  </a:cubicBezTo>
                  <a:cubicBezTo>
                    <a:pt x="309" y="577"/>
                    <a:pt x="330" y="574"/>
                    <a:pt x="352" y="569"/>
                  </a:cubicBezTo>
                  <a:cubicBezTo>
                    <a:pt x="476" y="569"/>
                    <a:pt x="610" y="435"/>
                    <a:pt x="569" y="259"/>
                  </a:cubicBezTo>
                  <a:cubicBezTo>
                    <a:pt x="569" y="135"/>
                    <a:pt x="435" y="1"/>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0" name="Google Shape;11050;p44"/>
            <p:cNvSpPr/>
            <p:nvPr/>
          </p:nvSpPr>
          <p:spPr>
            <a:xfrm>
              <a:off x="294200" y="3203950"/>
              <a:ext cx="13975" cy="14000"/>
            </a:xfrm>
            <a:custGeom>
              <a:rect b="b" l="l" r="r" t="t"/>
              <a:pathLst>
                <a:path extrusionOk="0" h="560" w="559">
                  <a:moveTo>
                    <a:pt x="259" y="1"/>
                  </a:moveTo>
                  <a:cubicBezTo>
                    <a:pt x="83" y="1"/>
                    <a:pt x="1" y="125"/>
                    <a:pt x="1" y="301"/>
                  </a:cubicBezTo>
                  <a:cubicBezTo>
                    <a:pt x="1" y="425"/>
                    <a:pt x="125" y="559"/>
                    <a:pt x="300" y="559"/>
                  </a:cubicBezTo>
                  <a:cubicBezTo>
                    <a:pt x="476" y="518"/>
                    <a:pt x="559" y="383"/>
                    <a:pt x="559" y="259"/>
                  </a:cubicBezTo>
                  <a:cubicBezTo>
                    <a:pt x="559" y="84"/>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1" name="Google Shape;11051;p44"/>
            <p:cNvSpPr/>
            <p:nvPr/>
          </p:nvSpPr>
          <p:spPr>
            <a:xfrm>
              <a:off x="362950" y="3198525"/>
              <a:ext cx="14250" cy="14000"/>
            </a:xfrm>
            <a:custGeom>
              <a:rect b="b" l="l" r="r" t="t"/>
              <a:pathLst>
                <a:path extrusionOk="0" h="560" w="570">
                  <a:moveTo>
                    <a:pt x="259" y="1"/>
                  </a:moveTo>
                  <a:cubicBezTo>
                    <a:pt x="135" y="1"/>
                    <a:pt x="1" y="125"/>
                    <a:pt x="1" y="301"/>
                  </a:cubicBezTo>
                  <a:cubicBezTo>
                    <a:pt x="52" y="425"/>
                    <a:pt x="177" y="559"/>
                    <a:pt x="311" y="559"/>
                  </a:cubicBezTo>
                  <a:cubicBezTo>
                    <a:pt x="476" y="518"/>
                    <a:pt x="569" y="383"/>
                    <a:pt x="569" y="259"/>
                  </a:cubicBezTo>
                  <a:cubicBezTo>
                    <a:pt x="569" y="8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2" name="Google Shape;11052;p44"/>
            <p:cNvSpPr/>
            <p:nvPr/>
          </p:nvSpPr>
          <p:spPr>
            <a:xfrm>
              <a:off x="263950" y="3178125"/>
              <a:ext cx="7525" cy="7500"/>
            </a:xfrm>
            <a:custGeom>
              <a:rect b="b" l="l" r="r" t="t"/>
              <a:pathLst>
                <a:path extrusionOk="0" h="300" w="301">
                  <a:moveTo>
                    <a:pt x="259" y="0"/>
                  </a:moveTo>
                  <a:lnTo>
                    <a:pt x="1" y="41"/>
                  </a:lnTo>
                  <a:lnTo>
                    <a:pt x="1" y="300"/>
                  </a:lnTo>
                  <a:cubicBezTo>
                    <a:pt x="177" y="300"/>
                    <a:pt x="301" y="165"/>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3" name="Google Shape;11053;p44"/>
            <p:cNvSpPr/>
            <p:nvPr/>
          </p:nvSpPr>
          <p:spPr>
            <a:xfrm>
              <a:off x="326500" y="3172675"/>
              <a:ext cx="14000" cy="7525"/>
            </a:xfrm>
            <a:custGeom>
              <a:rect b="b" l="l" r="r" t="t"/>
              <a:pathLst>
                <a:path extrusionOk="0" h="301" w="560">
                  <a:moveTo>
                    <a:pt x="559" y="1"/>
                  </a:moveTo>
                  <a:lnTo>
                    <a:pt x="1" y="42"/>
                  </a:lnTo>
                  <a:cubicBezTo>
                    <a:pt x="1" y="218"/>
                    <a:pt x="125" y="301"/>
                    <a:pt x="301" y="301"/>
                  </a:cubicBezTo>
                  <a:cubicBezTo>
                    <a:pt x="425" y="301"/>
                    <a:pt x="559" y="16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4" name="Google Shape;11054;p44"/>
            <p:cNvSpPr/>
            <p:nvPr/>
          </p:nvSpPr>
          <p:spPr>
            <a:xfrm>
              <a:off x="395275" y="3168300"/>
              <a:ext cx="7775" cy="6475"/>
            </a:xfrm>
            <a:custGeom>
              <a:rect b="b" l="l" r="r" t="t"/>
              <a:pathLst>
                <a:path extrusionOk="0" h="259" w="311">
                  <a:moveTo>
                    <a:pt x="0" y="0"/>
                  </a:moveTo>
                  <a:cubicBezTo>
                    <a:pt x="0" y="83"/>
                    <a:pt x="52" y="176"/>
                    <a:pt x="93" y="217"/>
                  </a:cubicBezTo>
                  <a:cubicBezTo>
                    <a:pt x="176" y="259"/>
                    <a:pt x="217" y="259"/>
                    <a:pt x="31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5" name="Google Shape;11055;p44"/>
            <p:cNvSpPr/>
            <p:nvPr/>
          </p:nvSpPr>
          <p:spPr>
            <a:xfrm>
              <a:off x="238125" y="3278150"/>
              <a:ext cx="6475" cy="13975"/>
            </a:xfrm>
            <a:custGeom>
              <a:rect b="b" l="l" r="r" t="t"/>
              <a:pathLst>
                <a:path extrusionOk="0" h="559" w="259">
                  <a:moveTo>
                    <a:pt x="41" y="0"/>
                  </a:moveTo>
                  <a:lnTo>
                    <a:pt x="0" y="559"/>
                  </a:lnTo>
                  <a:cubicBezTo>
                    <a:pt x="134" y="517"/>
                    <a:pt x="258" y="393"/>
                    <a:pt x="258" y="259"/>
                  </a:cubicBezTo>
                  <a:cubicBezTo>
                    <a:pt x="217" y="135"/>
                    <a:pt x="134" y="42"/>
                    <a:pt x="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6" name="Google Shape;11056;p44"/>
            <p:cNvSpPr/>
            <p:nvPr/>
          </p:nvSpPr>
          <p:spPr>
            <a:xfrm>
              <a:off x="261900" y="3240400"/>
              <a:ext cx="7525" cy="14000"/>
            </a:xfrm>
            <a:custGeom>
              <a:rect b="b" l="l" r="r" t="t"/>
              <a:pathLst>
                <a:path extrusionOk="0" h="560" w="301">
                  <a:moveTo>
                    <a:pt x="259" y="1"/>
                  </a:moveTo>
                  <a:cubicBezTo>
                    <a:pt x="217" y="1"/>
                    <a:pt x="166" y="42"/>
                    <a:pt x="124" y="94"/>
                  </a:cubicBezTo>
                  <a:cubicBezTo>
                    <a:pt x="42" y="135"/>
                    <a:pt x="0" y="218"/>
                    <a:pt x="0" y="301"/>
                  </a:cubicBezTo>
                  <a:cubicBezTo>
                    <a:pt x="0" y="352"/>
                    <a:pt x="42" y="394"/>
                    <a:pt x="42" y="435"/>
                  </a:cubicBezTo>
                  <a:lnTo>
                    <a:pt x="83" y="476"/>
                  </a:lnTo>
                  <a:cubicBezTo>
                    <a:pt x="124" y="518"/>
                    <a:pt x="217"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7" name="Google Shape;11057;p44"/>
            <p:cNvSpPr/>
            <p:nvPr/>
          </p:nvSpPr>
          <p:spPr>
            <a:xfrm>
              <a:off x="256475" y="3179150"/>
              <a:ext cx="7500" cy="6475"/>
            </a:xfrm>
            <a:custGeom>
              <a:rect b="b" l="l" r="r" t="t"/>
              <a:pathLst>
                <a:path extrusionOk="0" h="259" w="300">
                  <a:moveTo>
                    <a:pt x="0" y="0"/>
                  </a:moveTo>
                  <a:lnTo>
                    <a:pt x="41" y="42"/>
                  </a:lnTo>
                  <a:cubicBezTo>
                    <a:pt x="41" y="124"/>
                    <a:pt x="83" y="166"/>
                    <a:pt x="124" y="166"/>
                  </a:cubicBezTo>
                  <a:cubicBezTo>
                    <a:pt x="176" y="218"/>
                    <a:pt x="259" y="259"/>
                    <a:pt x="300" y="259"/>
                  </a:cubicBez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8" name="Google Shape;11058;p44"/>
            <p:cNvSpPr/>
            <p:nvPr/>
          </p:nvSpPr>
          <p:spPr>
            <a:xfrm>
              <a:off x="806750" y="2997175"/>
              <a:ext cx="7525" cy="7525"/>
            </a:xfrm>
            <a:custGeom>
              <a:rect b="b" l="l" r="r" t="t"/>
              <a:pathLst>
                <a:path extrusionOk="0" h="301" w="301">
                  <a:moveTo>
                    <a:pt x="301" y="1"/>
                  </a:moveTo>
                  <a:lnTo>
                    <a:pt x="1" y="42"/>
                  </a:lnTo>
                  <a:lnTo>
                    <a:pt x="42" y="301"/>
                  </a:lnTo>
                  <a:cubicBezTo>
                    <a:pt x="177" y="301"/>
                    <a:pt x="301" y="166"/>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9" name="Google Shape;11059;p44"/>
            <p:cNvSpPr/>
            <p:nvPr/>
          </p:nvSpPr>
          <p:spPr>
            <a:xfrm>
              <a:off x="673125" y="3070600"/>
              <a:ext cx="7775" cy="12675"/>
            </a:xfrm>
            <a:custGeom>
              <a:rect b="b" l="l" r="r" t="t"/>
              <a:pathLst>
                <a:path extrusionOk="0" h="507" w="311">
                  <a:moveTo>
                    <a:pt x="46" y="0"/>
                  </a:moveTo>
                  <a:cubicBezTo>
                    <a:pt x="39" y="0"/>
                    <a:pt x="26" y="10"/>
                    <a:pt x="1" y="31"/>
                  </a:cubicBezTo>
                  <a:lnTo>
                    <a:pt x="52" y="507"/>
                  </a:lnTo>
                  <a:lnTo>
                    <a:pt x="311" y="372"/>
                  </a:lnTo>
                  <a:lnTo>
                    <a:pt x="311" y="248"/>
                  </a:lnTo>
                  <a:cubicBezTo>
                    <a:pt x="311" y="207"/>
                    <a:pt x="311" y="165"/>
                    <a:pt x="259" y="114"/>
                  </a:cubicBezTo>
                  <a:lnTo>
                    <a:pt x="218" y="72"/>
                  </a:lnTo>
                  <a:cubicBezTo>
                    <a:pt x="176" y="31"/>
                    <a:pt x="135" y="31"/>
                    <a:pt x="52" y="31"/>
                  </a:cubicBezTo>
                  <a:cubicBezTo>
                    <a:pt x="52" y="10"/>
                    <a:pt x="52" y="0"/>
                    <a:pt x="4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0" name="Google Shape;11060;p44"/>
            <p:cNvSpPr/>
            <p:nvPr/>
          </p:nvSpPr>
          <p:spPr>
            <a:xfrm>
              <a:off x="698975" y="3033625"/>
              <a:ext cx="14250" cy="13975"/>
            </a:xfrm>
            <a:custGeom>
              <a:rect b="b" l="l" r="r" t="t"/>
              <a:pathLst>
                <a:path extrusionOk="0" h="559" w="570">
                  <a:moveTo>
                    <a:pt x="259" y="1"/>
                  </a:moveTo>
                  <a:cubicBezTo>
                    <a:pt x="94" y="1"/>
                    <a:pt x="0" y="135"/>
                    <a:pt x="0" y="300"/>
                  </a:cubicBezTo>
                  <a:cubicBezTo>
                    <a:pt x="0" y="435"/>
                    <a:pt x="135" y="559"/>
                    <a:pt x="311" y="559"/>
                  </a:cubicBezTo>
                  <a:cubicBezTo>
                    <a:pt x="435" y="559"/>
                    <a:pt x="569" y="393"/>
                    <a:pt x="569" y="259"/>
                  </a:cubicBezTo>
                  <a:cubicBezTo>
                    <a:pt x="569" y="9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1" name="Google Shape;11061;p44"/>
            <p:cNvSpPr/>
            <p:nvPr/>
          </p:nvSpPr>
          <p:spPr>
            <a:xfrm>
              <a:off x="768000" y="3028200"/>
              <a:ext cx="11900" cy="7775"/>
            </a:xfrm>
            <a:custGeom>
              <a:rect b="b" l="l" r="r" t="t"/>
              <a:pathLst>
                <a:path extrusionOk="0" h="311" w="476">
                  <a:moveTo>
                    <a:pt x="258" y="0"/>
                  </a:moveTo>
                  <a:cubicBezTo>
                    <a:pt x="134" y="0"/>
                    <a:pt x="0" y="135"/>
                    <a:pt x="0" y="311"/>
                  </a:cubicBezTo>
                  <a:lnTo>
                    <a:pt x="476" y="52"/>
                  </a:lnTo>
                  <a:cubicBezTo>
                    <a:pt x="393" y="0"/>
                    <a:pt x="341" y="0"/>
                    <a:pt x="2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2" name="Google Shape;11062;p44"/>
            <p:cNvSpPr/>
            <p:nvPr/>
          </p:nvSpPr>
          <p:spPr>
            <a:xfrm>
              <a:off x="669000" y="3007775"/>
              <a:ext cx="6475" cy="7525"/>
            </a:xfrm>
            <a:custGeom>
              <a:rect b="b" l="l" r="r" t="t"/>
              <a:pathLst>
                <a:path extrusionOk="0" h="301" w="259">
                  <a:moveTo>
                    <a:pt x="259" y="1"/>
                  </a:moveTo>
                  <a:lnTo>
                    <a:pt x="0" y="42"/>
                  </a:lnTo>
                  <a:lnTo>
                    <a:pt x="0" y="300"/>
                  </a:lnTo>
                  <a:cubicBezTo>
                    <a:pt x="166" y="300"/>
                    <a:pt x="259" y="176"/>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3" name="Google Shape;11063;p44"/>
            <p:cNvSpPr/>
            <p:nvPr/>
          </p:nvSpPr>
          <p:spPr>
            <a:xfrm>
              <a:off x="731275" y="3002350"/>
              <a:ext cx="14250" cy="7775"/>
            </a:xfrm>
            <a:custGeom>
              <a:rect b="b" l="l" r="r" t="t"/>
              <a:pathLst>
                <a:path extrusionOk="0" h="311" w="570">
                  <a:moveTo>
                    <a:pt x="570" y="1"/>
                  </a:moveTo>
                  <a:lnTo>
                    <a:pt x="1" y="52"/>
                  </a:lnTo>
                  <a:cubicBezTo>
                    <a:pt x="1" y="218"/>
                    <a:pt x="135" y="311"/>
                    <a:pt x="311" y="311"/>
                  </a:cubicBezTo>
                  <a:cubicBezTo>
                    <a:pt x="435" y="311"/>
                    <a:pt x="570" y="176"/>
                    <a:pt x="5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4" name="Google Shape;11064;p44"/>
            <p:cNvSpPr/>
            <p:nvPr/>
          </p:nvSpPr>
          <p:spPr>
            <a:xfrm>
              <a:off x="800300" y="2998225"/>
              <a:ext cx="7525" cy="6475"/>
            </a:xfrm>
            <a:custGeom>
              <a:rect b="b" l="l" r="r" t="t"/>
              <a:pathLst>
                <a:path extrusionOk="0" h="259" w="301">
                  <a:moveTo>
                    <a:pt x="0" y="0"/>
                  </a:moveTo>
                  <a:cubicBezTo>
                    <a:pt x="0" y="124"/>
                    <a:pt x="42" y="166"/>
                    <a:pt x="135" y="217"/>
                  </a:cubicBezTo>
                  <a:cubicBezTo>
                    <a:pt x="176" y="259"/>
                    <a:pt x="259" y="259"/>
                    <a:pt x="30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5" name="Google Shape;11065;p44"/>
            <p:cNvSpPr/>
            <p:nvPr/>
          </p:nvSpPr>
          <p:spPr>
            <a:xfrm>
              <a:off x="540800" y="3150975"/>
              <a:ext cx="1050" cy="1325"/>
            </a:xfrm>
            <a:custGeom>
              <a:rect b="b" l="l" r="r" t="t"/>
              <a:pathLst>
                <a:path extrusionOk="0" h="53" w="42">
                  <a:moveTo>
                    <a:pt x="0" y="0"/>
                  </a:moveTo>
                  <a:lnTo>
                    <a:pt x="0" y="52"/>
                  </a:lnTo>
                  <a:lnTo>
                    <a:pt x="4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6" name="Google Shape;11066;p44"/>
            <p:cNvSpPr/>
            <p:nvPr/>
          </p:nvSpPr>
          <p:spPr>
            <a:xfrm>
              <a:off x="535350" y="3081175"/>
              <a:ext cx="7525" cy="14000"/>
            </a:xfrm>
            <a:custGeom>
              <a:rect b="b" l="l" r="r" t="t"/>
              <a:pathLst>
                <a:path extrusionOk="0" h="560" w="301">
                  <a:moveTo>
                    <a:pt x="1" y="1"/>
                  </a:moveTo>
                  <a:lnTo>
                    <a:pt x="42" y="559"/>
                  </a:lnTo>
                  <a:cubicBezTo>
                    <a:pt x="177" y="559"/>
                    <a:pt x="301" y="425"/>
                    <a:pt x="301" y="259"/>
                  </a:cubicBezTo>
                  <a:cubicBezTo>
                    <a:pt x="259" y="208"/>
                    <a:pt x="259" y="166"/>
                    <a:pt x="218" y="125"/>
                  </a:cubicBezTo>
                  <a:lnTo>
                    <a:pt x="177" y="84"/>
                  </a:lnTo>
                  <a:cubicBezTo>
                    <a:pt x="135" y="42"/>
                    <a:pt x="84"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7" name="Google Shape;11067;p44"/>
            <p:cNvSpPr/>
            <p:nvPr/>
          </p:nvSpPr>
          <p:spPr>
            <a:xfrm>
              <a:off x="597900" y="3075750"/>
              <a:ext cx="14000" cy="14200"/>
            </a:xfrm>
            <a:custGeom>
              <a:rect b="b" l="l" r="r" t="t"/>
              <a:pathLst>
                <a:path extrusionOk="0" h="568" w="560">
                  <a:moveTo>
                    <a:pt x="259" y="1"/>
                  </a:moveTo>
                  <a:cubicBezTo>
                    <a:pt x="84" y="42"/>
                    <a:pt x="1" y="166"/>
                    <a:pt x="1" y="301"/>
                  </a:cubicBezTo>
                  <a:cubicBezTo>
                    <a:pt x="1" y="453"/>
                    <a:pt x="95" y="567"/>
                    <a:pt x="235" y="567"/>
                  </a:cubicBezTo>
                  <a:cubicBezTo>
                    <a:pt x="256" y="567"/>
                    <a:pt x="278" y="565"/>
                    <a:pt x="301" y="559"/>
                  </a:cubicBezTo>
                  <a:cubicBezTo>
                    <a:pt x="425" y="559"/>
                    <a:pt x="559" y="425"/>
                    <a:pt x="559" y="259"/>
                  </a:cubicBezTo>
                  <a:cubicBezTo>
                    <a:pt x="559" y="12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8" name="Google Shape;11068;p44"/>
            <p:cNvSpPr/>
            <p:nvPr/>
          </p:nvSpPr>
          <p:spPr>
            <a:xfrm>
              <a:off x="560175" y="3044275"/>
              <a:ext cx="15025" cy="14200"/>
            </a:xfrm>
            <a:custGeom>
              <a:rect b="b" l="l" r="r" t="t"/>
              <a:pathLst>
                <a:path extrusionOk="0" h="568" w="601">
                  <a:moveTo>
                    <a:pt x="325" y="1"/>
                  </a:moveTo>
                  <a:cubicBezTo>
                    <a:pt x="304" y="1"/>
                    <a:pt x="282" y="3"/>
                    <a:pt x="259" y="9"/>
                  </a:cubicBezTo>
                  <a:cubicBezTo>
                    <a:pt x="124" y="9"/>
                    <a:pt x="0" y="133"/>
                    <a:pt x="0" y="309"/>
                  </a:cubicBezTo>
                  <a:cubicBezTo>
                    <a:pt x="42" y="443"/>
                    <a:pt x="176" y="567"/>
                    <a:pt x="300" y="567"/>
                  </a:cubicBezTo>
                  <a:cubicBezTo>
                    <a:pt x="476" y="526"/>
                    <a:pt x="600" y="391"/>
                    <a:pt x="559" y="267"/>
                  </a:cubicBezTo>
                  <a:cubicBezTo>
                    <a:pt x="559"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9" name="Google Shape;11069;p44"/>
            <p:cNvSpPr/>
            <p:nvPr/>
          </p:nvSpPr>
          <p:spPr>
            <a:xfrm>
              <a:off x="565600" y="3113500"/>
              <a:ext cx="13975" cy="13975"/>
            </a:xfrm>
            <a:custGeom>
              <a:rect b="b" l="l" r="r" t="t"/>
              <a:pathLst>
                <a:path extrusionOk="0" h="559" w="559">
                  <a:moveTo>
                    <a:pt x="259" y="0"/>
                  </a:moveTo>
                  <a:cubicBezTo>
                    <a:pt x="125" y="0"/>
                    <a:pt x="1" y="124"/>
                    <a:pt x="1" y="300"/>
                  </a:cubicBezTo>
                  <a:cubicBezTo>
                    <a:pt x="42" y="424"/>
                    <a:pt x="166" y="559"/>
                    <a:pt x="300" y="559"/>
                  </a:cubicBezTo>
                  <a:cubicBezTo>
                    <a:pt x="476" y="559"/>
                    <a:pt x="559" y="383"/>
                    <a:pt x="559" y="259"/>
                  </a:cubicBezTo>
                  <a:cubicBezTo>
                    <a:pt x="559" y="83"/>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0" name="Google Shape;11070;p44"/>
            <p:cNvSpPr/>
            <p:nvPr/>
          </p:nvSpPr>
          <p:spPr>
            <a:xfrm>
              <a:off x="629175" y="3039050"/>
              <a:ext cx="15025" cy="13975"/>
            </a:xfrm>
            <a:custGeom>
              <a:rect b="b" l="l" r="r" t="t"/>
              <a:pathLst>
                <a:path extrusionOk="0" h="559" w="601">
                  <a:moveTo>
                    <a:pt x="301" y="1"/>
                  </a:moveTo>
                  <a:cubicBezTo>
                    <a:pt x="125" y="1"/>
                    <a:pt x="1" y="135"/>
                    <a:pt x="42" y="300"/>
                  </a:cubicBezTo>
                  <a:cubicBezTo>
                    <a:pt x="42" y="435"/>
                    <a:pt x="166" y="559"/>
                    <a:pt x="342" y="559"/>
                  </a:cubicBezTo>
                  <a:cubicBezTo>
                    <a:pt x="466" y="518"/>
                    <a:pt x="601" y="394"/>
                    <a:pt x="601" y="259"/>
                  </a:cubicBezTo>
                  <a:cubicBezTo>
                    <a:pt x="559" y="83"/>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1" name="Google Shape;11071;p44"/>
            <p:cNvSpPr/>
            <p:nvPr/>
          </p:nvSpPr>
          <p:spPr>
            <a:xfrm>
              <a:off x="529925" y="3018625"/>
              <a:ext cx="7525" cy="7525"/>
            </a:xfrm>
            <a:custGeom>
              <a:rect b="b" l="l" r="r" t="t"/>
              <a:pathLst>
                <a:path extrusionOk="0" h="301" w="301">
                  <a:moveTo>
                    <a:pt x="1" y="1"/>
                  </a:moveTo>
                  <a:lnTo>
                    <a:pt x="42" y="301"/>
                  </a:lnTo>
                  <a:cubicBezTo>
                    <a:pt x="177" y="301"/>
                    <a:pt x="301" y="125"/>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2" name="Google Shape;11072;p44"/>
            <p:cNvSpPr/>
            <p:nvPr/>
          </p:nvSpPr>
          <p:spPr>
            <a:xfrm>
              <a:off x="592475" y="3013200"/>
              <a:ext cx="14000" cy="7525"/>
            </a:xfrm>
            <a:custGeom>
              <a:rect b="b" l="l" r="r" t="t"/>
              <a:pathLst>
                <a:path extrusionOk="0" h="301" w="560">
                  <a:moveTo>
                    <a:pt x="559" y="1"/>
                  </a:moveTo>
                  <a:lnTo>
                    <a:pt x="1" y="42"/>
                  </a:lnTo>
                  <a:cubicBezTo>
                    <a:pt x="1" y="218"/>
                    <a:pt x="125" y="301"/>
                    <a:pt x="301" y="301"/>
                  </a:cubicBezTo>
                  <a:cubicBezTo>
                    <a:pt x="476" y="301"/>
                    <a:pt x="559" y="177"/>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3" name="Google Shape;11073;p44"/>
            <p:cNvSpPr/>
            <p:nvPr/>
          </p:nvSpPr>
          <p:spPr>
            <a:xfrm>
              <a:off x="666675" y="3071375"/>
              <a:ext cx="7775" cy="12925"/>
            </a:xfrm>
            <a:custGeom>
              <a:rect b="b" l="l" r="r" t="t"/>
              <a:pathLst>
                <a:path extrusionOk="0" h="517" w="311">
                  <a:moveTo>
                    <a:pt x="217" y="0"/>
                  </a:moveTo>
                  <a:cubicBezTo>
                    <a:pt x="93" y="41"/>
                    <a:pt x="0" y="134"/>
                    <a:pt x="0" y="259"/>
                  </a:cubicBezTo>
                  <a:cubicBezTo>
                    <a:pt x="0" y="393"/>
                    <a:pt x="93" y="476"/>
                    <a:pt x="217" y="517"/>
                  </a:cubicBezTo>
                  <a:lnTo>
                    <a:pt x="310" y="476"/>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4" name="Google Shape;11074;p44"/>
            <p:cNvSpPr/>
            <p:nvPr/>
          </p:nvSpPr>
          <p:spPr>
            <a:xfrm>
              <a:off x="661500" y="3008800"/>
              <a:ext cx="7525" cy="6500"/>
            </a:xfrm>
            <a:custGeom>
              <a:rect b="b" l="l" r="r" t="t"/>
              <a:pathLst>
                <a:path extrusionOk="0" h="260" w="301">
                  <a:moveTo>
                    <a:pt x="0" y="1"/>
                  </a:moveTo>
                  <a:cubicBezTo>
                    <a:pt x="0" y="53"/>
                    <a:pt x="0" y="53"/>
                    <a:pt x="42" y="53"/>
                  </a:cubicBezTo>
                  <a:cubicBezTo>
                    <a:pt x="42" y="135"/>
                    <a:pt x="83" y="177"/>
                    <a:pt x="166" y="218"/>
                  </a:cubicBezTo>
                  <a:cubicBezTo>
                    <a:pt x="207" y="259"/>
                    <a:pt x="259" y="259"/>
                    <a:pt x="300" y="259"/>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5" name="Google Shape;11075;p44"/>
            <p:cNvSpPr/>
            <p:nvPr/>
          </p:nvSpPr>
          <p:spPr>
            <a:xfrm>
              <a:off x="401725" y="3160800"/>
              <a:ext cx="7775" cy="7525"/>
            </a:xfrm>
            <a:custGeom>
              <a:rect b="b" l="l" r="r" t="t"/>
              <a:pathLst>
                <a:path extrusionOk="0" h="301" w="311">
                  <a:moveTo>
                    <a:pt x="1" y="0"/>
                  </a:moveTo>
                  <a:lnTo>
                    <a:pt x="1" y="300"/>
                  </a:lnTo>
                  <a:lnTo>
                    <a:pt x="311" y="259"/>
                  </a:lnTo>
                  <a:cubicBezTo>
                    <a:pt x="311" y="217"/>
                    <a:pt x="311" y="217"/>
                    <a:pt x="259" y="176"/>
                  </a:cubicBezTo>
                  <a:lnTo>
                    <a:pt x="259" y="124"/>
                  </a:lnTo>
                  <a:lnTo>
                    <a:pt x="218" y="83"/>
                  </a:lnTo>
                  <a:cubicBezTo>
                    <a:pt x="176" y="42"/>
                    <a:pt x="135" y="42"/>
                    <a:pt x="94" y="42"/>
                  </a:cubicBezTo>
                  <a:cubicBezTo>
                    <a:pt x="94" y="0"/>
                    <a:pt x="5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6" name="Google Shape;11076;p44"/>
            <p:cNvSpPr/>
            <p:nvPr/>
          </p:nvSpPr>
          <p:spPr>
            <a:xfrm>
              <a:off x="396550" y="3091775"/>
              <a:ext cx="7525" cy="14000"/>
            </a:xfrm>
            <a:custGeom>
              <a:rect b="b" l="l" r="r" t="t"/>
              <a:pathLst>
                <a:path extrusionOk="0" h="560" w="301">
                  <a:moveTo>
                    <a:pt x="1" y="1"/>
                  </a:moveTo>
                  <a:lnTo>
                    <a:pt x="42" y="559"/>
                  </a:lnTo>
                  <a:cubicBezTo>
                    <a:pt x="84" y="559"/>
                    <a:pt x="125" y="559"/>
                    <a:pt x="166" y="518"/>
                  </a:cubicBezTo>
                  <a:lnTo>
                    <a:pt x="208" y="518"/>
                  </a:lnTo>
                  <a:cubicBezTo>
                    <a:pt x="259" y="435"/>
                    <a:pt x="301" y="352"/>
                    <a:pt x="301" y="259"/>
                  </a:cubicBezTo>
                  <a:cubicBezTo>
                    <a:pt x="301" y="218"/>
                    <a:pt x="259" y="135"/>
                    <a:pt x="259" y="94"/>
                  </a:cubicBezTo>
                  <a:lnTo>
                    <a:pt x="208" y="94"/>
                  </a:lnTo>
                  <a:cubicBezTo>
                    <a:pt x="166" y="42"/>
                    <a:pt x="125"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44"/>
            <p:cNvSpPr/>
            <p:nvPr/>
          </p:nvSpPr>
          <p:spPr>
            <a:xfrm>
              <a:off x="464275" y="3155375"/>
              <a:ext cx="13975" cy="7525"/>
            </a:xfrm>
            <a:custGeom>
              <a:rect b="b" l="l" r="r" t="t"/>
              <a:pathLst>
                <a:path extrusionOk="0" h="301" w="559">
                  <a:moveTo>
                    <a:pt x="259" y="0"/>
                  </a:moveTo>
                  <a:cubicBezTo>
                    <a:pt x="176" y="42"/>
                    <a:pt x="83" y="83"/>
                    <a:pt x="42" y="176"/>
                  </a:cubicBezTo>
                  <a:cubicBezTo>
                    <a:pt x="42" y="217"/>
                    <a:pt x="1" y="259"/>
                    <a:pt x="1" y="300"/>
                  </a:cubicBezTo>
                  <a:lnTo>
                    <a:pt x="559" y="259"/>
                  </a:lnTo>
                  <a:cubicBezTo>
                    <a:pt x="559" y="135"/>
                    <a:pt x="476" y="42"/>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8" name="Google Shape;11078;p44"/>
            <p:cNvSpPr/>
            <p:nvPr/>
          </p:nvSpPr>
          <p:spPr>
            <a:xfrm>
              <a:off x="458850" y="3086350"/>
              <a:ext cx="15275" cy="14250"/>
            </a:xfrm>
            <a:custGeom>
              <a:rect b="b" l="l" r="r" t="t"/>
              <a:pathLst>
                <a:path extrusionOk="0" h="570" w="611">
                  <a:moveTo>
                    <a:pt x="259" y="1"/>
                  </a:moveTo>
                  <a:cubicBezTo>
                    <a:pt x="135" y="1"/>
                    <a:pt x="1" y="176"/>
                    <a:pt x="1" y="311"/>
                  </a:cubicBezTo>
                  <a:cubicBezTo>
                    <a:pt x="42" y="476"/>
                    <a:pt x="176" y="569"/>
                    <a:pt x="300" y="569"/>
                  </a:cubicBezTo>
                  <a:cubicBezTo>
                    <a:pt x="476" y="569"/>
                    <a:pt x="611"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9" name="Google Shape;11079;p44"/>
            <p:cNvSpPr/>
            <p:nvPr/>
          </p:nvSpPr>
          <p:spPr>
            <a:xfrm>
              <a:off x="422400" y="3054050"/>
              <a:ext cx="14000" cy="14425"/>
            </a:xfrm>
            <a:custGeom>
              <a:rect b="b" l="l" r="r" t="t"/>
              <a:pathLst>
                <a:path extrusionOk="0" h="577" w="560">
                  <a:moveTo>
                    <a:pt x="259" y="0"/>
                  </a:moveTo>
                  <a:cubicBezTo>
                    <a:pt x="83" y="52"/>
                    <a:pt x="1" y="176"/>
                    <a:pt x="1" y="310"/>
                  </a:cubicBezTo>
                  <a:cubicBezTo>
                    <a:pt x="1" y="455"/>
                    <a:pt x="96" y="577"/>
                    <a:pt x="238" y="577"/>
                  </a:cubicBezTo>
                  <a:cubicBezTo>
                    <a:pt x="258" y="577"/>
                    <a:pt x="279" y="574"/>
                    <a:pt x="301" y="569"/>
                  </a:cubicBezTo>
                  <a:cubicBezTo>
                    <a:pt x="425" y="569"/>
                    <a:pt x="559" y="435"/>
                    <a:pt x="559" y="259"/>
                  </a:cubicBezTo>
                  <a:cubicBezTo>
                    <a:pt x="518"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0" name="Google Shape;11080;p44"/>
            <p:cNvSpPr/>
            <p:nvPr/>
          </p:nvSpPr>
          <p:spPr>
            <a:xfrm>
              <a:off x="426550" y="3123900"/>
              <a:ext cx="15275" cy="14175"/>
            </a:xfrm>
            <a:custGeom>
              <a:rect b="b" l="l" r="r" t="t"/>
              <a:pathLst>
                <a:path extrusionOk="0" h="567" w="611">
                  <a:moveTo>
                    <a:pt x="349" y="1"/>
                  </a:moveTo>
                  <a:cubicBezTo>
                    <a:pt x="333" y="1"/>
                    <a:pt x="317" y="3"/>
                    <a:pt x="300" y="8"/>
                  </a:cubicBezTo>
                  <a:cubicBezTo>
                    <a:pt x="135" y="8"/>
                    <a:pt x="0" y="143"/>
                    <a:pt x="42" y="308"/>
                  </a:cubicBezTo>
                  <a:cubicBezTo>
                    <a:pt x="42" y="442"/>
                    <a:pt x="176" y="567"/>
                    <a:pt x="352" y="567"/>
                  </a:cubicBezTo>
                  <a:cubicBezTo>
                    <a:pt x="476" y="525"/>
                    <a:pt x="610" y="401"/>
                    <a:pt x="610" y="267"/>
                  </a:cubicBezTo>
                  <a:cubicBezTo>
                    <a:pt x="565" y="122"/>
                    <a:pt x="464" y="1"/>
                    <a:pt x="34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1" name="Google Shape;11081;p44"/>
            <p:cNvSpPr/>
            <p:nvPr/>
          </p:nvSpPr>
          <p:spPr>
            <a:xfrm>
              <a:off x="491150" y="3049700"/>
              <a:ext cx="14000" cy="13350"/>
            </a:xfrm>
            <a:custGeom>
              <a:rect b="b" l="l" r="r" t="t"/>
              <a:pathLst>
                <a:path extrusionOk="0" h="534" w="560">
                  <a:moveTo>
                    <a:pt x="326" y="1"/>
                  </a:moveTo>
                  <a:cubicBezTo>
                    <a:pt x="305" y="1"/>
                    <a:pt x="282" y="3"/>
                    <a:pt x="259" y="9"/>
                  </a:cubicBezTo>
                  <a:cubicBezTo>
                    <a:pt x="94" y="9"/>
                    <a:pt x="1" y="133"/>
                    <a:pt x="1" y="267"/>
                  </a:cubicBezTo>
                  <a:cubicBezTo>
                    <a:pt x="1" y="412"/>
                    <a:pt x="104" y="533"/>
                    <a:pt x="241" y="533"/>
                  </a:cubicBezTo>
                  <a:cubicBezTo>
                    <a:pt x="260" y="533"/>
                    <a:pt x="280" y="531"/>
                    <a:pt x="301" y="526"/>
                  </a:cubicBezTo>
                  <a:cubicBezTo>
                    <a:pt x="477" y="526"/>
                    <a:pt x="559" y="391"/>
                    <a:pt x="559" y="267"/>
                  </a:cubicBezTo>
                  <a:cubicBezTo>
                    <a:pt x="559" y="115"/>
                    <a:pt x="465"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2" name="Google Shape;11082;p44"/>
            <p:cNvSpPr/>
            <p:nvPr/>
          </p:nvSpPr>
          <p:spPr>
            <a:xfrm>
              <a:off x="496600" y="3118675"/>
              <a:ext cx="13975" cy="14225"/>
            </a:xfrm>
            <a:custGeom>
              <a:rect b="b" l="l" r="r" t="t"/>
              <a:pathLst>
                <a:path extrusionOk="0" h="569" w="559">
                  <a:moveTo>
                    <a:pt x="259" y="0"/>
                  </a:moveTo>
                  <a:cubicBezTo>
                    <a:pt x="83" y="0"/>
                    <a:pt x="0" y="134"/>
                    <a:pt x="0" y="310"/>
                  </a:cubicBezTo>
                  <a:cubicBezTo>
                    <a:pt x="0" y="434"/>
                    <a:pt x="134" y="569"/>
                    <a:pt x="300" y="569"/>
                  </a:cubicBezTo>
                  <a:cubicBezTo>
                    <a:pt x="434" y="517"/>
                    <a:pt x="558" y="393"/>
                    <a:pt x="558" y="259"/>
                  </a:cubicBezTo>
                  <a:cubicBezTo>
                    <a:pt x="558" y="93"/>
                    <a:pt x="39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3" name="Google Shape;11083;p44"/>
            <p:cNvSpPr/>
            <p:nvPr/>
          </p:nvSpPr>
          <p:spPr>
            <a:xfrm>
              <a:off x="392175" y="3029500"/>
              <a:ext cx="6475" cy="7500"/>
            </a:xfrm>
            <a:custGeom>
              <a:rect b="b" l="l" r="r" t="t"/>
              <a:pathLst>
                <a:path extrusionOk="0" h="300" w="259">
                  <a:moveTo>
                    <a:pt x="0" y="0"/>
                  </a:moveTo>
                  <a:lnTo>
                    <a:pt x="0" y="300"/>
                  </a:lnTo>
                  <a:cubicBezTo>
                    <a:pt x="176" y="259"/>
                    <a:pt x="259" y="124"/>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4" name="Google Shape;11084;p44"/>
            <p:cNvSpPr/>
            <p:nvPr/>
          </p:nvSpPr>
          <p:spPr>
            <a:xfrm>
              <a:off x="454725" y="3024050"/>
              <a:ext cx="13975" cy="7525"/>
            </a:xfrm>
            <a:custGeom>
              <a:rect b="b" l="l" r="r" t="t"/>
              <a:pathLst>
                <a:path extrusionOk="0" h="301" w="559">
                  <a:moveTo>
                    <a:pt x="517" y="1"/>
                  </a:moveTo>
                  <a:lnTo>
                    <a:pt x="0" y="42"/>
                  </a:lnTo>
                  <a:cubicBezTo>
                    <a:pt x="0" y="166"/>
                    <a:pt x="124" y="301"/>
                    <a:pt x="259" y="301"/>
                  </a:cubicBezTo>
                  <a:cubicBezTo>
                    <a:pt x="424" y="259"/>
                    <a:pt x="558" y="125"/>
                    <a:pt x="5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5" name="Google Shape;11085;p44"/>
            <p:cNvSpPr/>
            <p:nvPr/>
          </p:nvSpPr>
          <p:spPr>
            <a:xfrm>
              <a:off x="534325" y="3150975"/>
              <a:ext cx="6475" cy="3375"/>
            </a:xfrm>
            <a:custGeom>
              <a:rect b="b" l="l" r="r" t="t"/>
              <a:pathLst>
                <a:path extrusionOk="0" h="135" w="259">
                  <a:moveTo>
                    <a:pt x="176" y="0"/>
                  </a:moveTo>
                  <a:cubicBezTo>
                    <a:pt x="125" y="0"/>
                    <a:pt x="125" y="0"/>
                    <a:pt x="83" y="52"/>
                  </a:cubicBezTo>
                  <a:lnTo>
                    <a:pt x="42" y="94"/>
                  </a:lnTo>
                  <a:lnTo>
                    <a:pt x="1" y="135"/>
                  </a:lnTo>
                  <a:lnTo>
                    <a:pt x="259" y="52"/>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6" name="Google Shape;11086;p44"/>
            <p:cNvSpPr/>
            <p:nvPr/>
          </p:nvSpPr>
          <p:spPr>
            <a:xfrm>
              <a:off x="527875" y="3081175"/>
              <a:ext cx="8550" cy="14000"/>
            </a:xfrm>
            <a:custGeom>
              <a:rect b="b" l="l" r="r" t="t"/>
              <a:pathLst>
                <a:path extrusionOk="0" h="560" w="342">
                  <a:moveTo>
                    <a:pt x="300" y="1"/>
                  </a:moveTo>
                  <a:cubicBezTo>
                    <a:pt x="259" y="1"/>
                    <a:pt x="259" y="1"/>
                    <a:pt x="217" y="42"/>
                  </a:cubicBezTo>
                  <a:cubicBezTo>
                    <a:pt x="83" y="42"/>
                    <a:pt x="0" y="166"/>
                    <a:pt x="41" y="301"/>
                  </a:cubicBezTo>
                  <a:cubicBezTo>
                    <a:pt x="41" y="425"/>
                    <a:pt x="124" y="518"/>
                    <a:pt x="217" y="559"/>
                  </a:cubicBezTo>
                  <a:lnTo>
                    <a:pt x="341" y="559"/>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7" name="Google Shape;11087;p44"/>
            <p:cNvSpPr/>
            <p:nvPr/>
          </p:nvSpPr>
          <p:spPr>
            <a:xfrm>
              <a:off x="523475" y="3018625"/>
              <a:ext cx="7525" cy="7525"/>
            </a:xfrm>
            <a:custGeom>
              <a:rect b="b" l="l" r="r" t="t"/>
              <a:pathLst>
                <a:path extrusionOk="0" h="301" w="301">
                  <a:moveTo>
                    <a:pt x="259" y="1"/>
                  </a:moveTo>
                  <a:lnTo>
                    <a:pt x="0" y="42"/>
                  </a:lnTo>
                  <a:cubicBezTo>
                    <a:pt x="0" y="125"/>
                    <a:pt x="42" y="218"/>
                    <a:pt x="135" y="259"/>
                  </a:cubicBezTo>
                  <a:cubicBezTo>
                    <a:pt x="176" y="301"/>
                    <a:pt x="217"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8" name="Google Shape;11088;p44"/>
            <p:cNvSpPr/>
            <p:nvPr/>
          </p:nvSpPr>
          <p:spPr>
            <a:xfrm>
              <a:off x="262925" y="3171650"/>
              <a:ext cx="7525" cy="7525"/>
            </a:xfrm>
            <a:custGeom>
              <a:rect b="b" l="l" r="r" t="t"/>
              <a:pathLst>
                <a:path extrusionOk="0" h="301" w="301">
                  <a:moveTo>
                    <a:pt x="1" y="1"/>
                  </a:moveTo>
                  <a:lnTo>
                    <a:pt x="42" y="300"/>
                  </a:lnTo>
                  <a:lnTo>
                    <a:pt x="300" y="259"/>
                  </a:lnTo>
                  <a:lnTo>
                    <a:pt x="300" y="166"/>
                  </a:lnTo>
                  <a:cubicBezTo>
                    <a:pt x="259" y="125"/>
                    <a:pt x="259" y="83"/>
                    <a:pt x="218" y="83"/>
                  </a:cubicBezTo>
                  <a:cubicBezTo>
                    <a:pt x="176" y="42"/>
                    <a:pt x="176"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9" name="Google Shape;11089;p44"/>
            <p:cNvSpPr/>
            <p:nvPr/>
          </p:nvSpPr>
          <p:spPr>
            <a:xfrm>
              <a:off x="258525" y="3102650"/>
              <a:ext cx="7525" cy="13975"/>
            </a:xfrm>
            <a:custGeom>
              <a:rect b="b" l="l" r="r" t="t"/>
              <a:pathLst>
                <a:path extrusionOk="0" h="559" w="301">
                  <a:moveTo>
                    <a:pt x="1" y="0"/>
                  </a:moveTo>
                  <a:lnTo>
                    <a:pt x="1" y="558"/>
                  </a:lnTo>
                  <a:cubicBezTo>
                    <a:pt x="42" y="558"/>
                    <a:pt x="94" y="517"/>
                    <a:pt x="135" y="517"/>
                  </a:cubicBezTo>
                  <a:cubicBezTo>
                    <a:pt x="135" y="517"/>
                    <a:pt x="177" y="517"/>
                    <a:pt x="177" y="476"/>
                  </a:cubicBezTo>
                  <a:cubicBezTo>
                    <a:pt x="259" y="434"/>
                    <a:pt x="301" y="341"/>
                    <a:pt x="259" y="259"/>
                  </a:cubicBez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0" name="Google Shape;11090;p44"/>
            <p:cNvSpPr/>
            <p:nvPr/>
          </p:nvSpPr>
          <p:spPr>
            <a:xfrm>
              <a:off x="325475" y="3166225"/>
              <a:ext cx="15025" cy="7525"/>
            </a:xfrm>
            <a:custGeom>
              <a:rect b="b" l="l" r="r" t="t"/>
              <a:pathLst>
                <a:path extrusionOk="0" h="301" w="601">
                  <a:moveTo>
                    <a:pt x="300" y="0"/>
                  </a:moveTo>
                  <a:cubicBezTo>
                    <a:pt x="125" y="0"/>
                    <a:pt x="1" y="166"/>
                    <a:pt x="42" y="300"/>
                  </a:cubicBezTo>
                  <a:lnTo>
                    <a:pt x="600" y="259"/>
                  </a:lnTo>
                  <a:cubicBezTo>
                    <a:pt x="559" y="166"/>
                    <a:pt x="518" y="83"/>
                    <a:pt x="424" y="42"/>
                  </a:cubicBezTo>
                  <a:cubicBezTo>
                    <a:pt x="383" y="0"/>
                    <a:pt x="342"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1" name="Google Shape;11091;p44"/>
            <p:cNvSpPr/>
            <p:nvPr/>
          </p:nvSpPr>
          <p:spPr>
            <a:xfrm>
              <a:off x="321075" y="3097200"/>
              <a:ext cx="14000" cy="14000"/>
            </a:xfrm>
            <a:custGeom>
              <a:rect b="b" l="l" r="r" t="t"/>
              <a:pathLst>
                <a:path extrusionOk="0" h="560" w="560">
                  <a:moveTo>
                    <a:pt x="259" y="1"/>
                  </a:moveTo>
                  <a:cubicBezTo>
                    <a:pt x="84" y="1"/>
                    <a:pt x="1" y="135"/>
                    <a:pt x="1" y="301"/>
                  </a:cubicBezTo>
                  <a:cubicBezTo>
                    <a:pt x="1" y="435"/>
                    <a:pt x="125" y="559"/>
                    <a:pt x="301" y="559"/>
                  </a:cubicBezTo>
                  <a:cubicBezTo>
                    <a:pt x="435" y="559"/>
                    <a:pt x="559" y="394"/>
                    <a:pt x="559" y="259"/>
                  </a:cubicBezTo>
                  <a:cubicBezTo>
                    <a:pt x="518" y="84"/>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2" name="Google Shape;11092;p44"/>
            <p:cNvSpPr/>
            <p:nvPr/>
          </p:nvSpPr>
          <p:spPr>
            <a:xfrm>
              <a:off x="283350" y="3064900"/>
              <a:ext cx="13975" cy="13975"/>
            </a:xfrm>
            <a:custGeom>
              <a:rect b="b" l="l" r="r" t="t"/>
              <a:pathLst>
                <a:path extrusionOk="0" h="559" w="559">
                  <a:moveTo>
                    <a:pt x="259" y="1"/>
                  </a:moveTo>
                  <a:cubicBezTo>
                    <a:pt x="135" y="42"/>
                    <a:pt x="0" y="176"/>
                    <a:pt x="0" y="300"/>
                  </a:cubicBezTo>
                  <a:cubicBezTo>
                    <a:pt x="42" y="476"/>
                    <a:pt x="176" y="559"/>
                    <a:pt x="300" y="559"/>
                  </a:cubicBezTo>
                  <a:cubicBezTo>
                    <a:pt x="476" y="559"/>
                    <a:pt x="559"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3" name="Google Shape;11093;p44"/>
            <p:cNvSpPr/>
            <p:nvPr/>
          </p:nvSpPr>
          <p:spPr>
            <a:xfrm>
              <a:off x="288775" y="3134750"/>
              <a:ext cx="13975" cy="13350"/>
            </a:xfrm>
            <a:custGeom>
              <a:rect b="b" l="l" r="r" t="t"/>
              <a:pathLst>
                <a:path extrusionOk="0" h="534" w="559">
                  <a:moveTo>
                    <a:pt x="326" y="0"/>
                  </a:moveTo>
                  <a:cubicBezTo>
                    <a:pt x="305" y="0"/>
                    <a:pt x="282" y="3"/>
                    <a:pt x="259" y="8"/>
                  </a:cubicBezTo>
                  <a:cubicBezTo>
                    <a:pt x="125" y="8"/>
                    <a:pt x="0" y="133"/>
                    <a:pt x="0" y="267"/>
                  </a:cubicBezTo>
                  <a:cubicBezTo>
                    <a:pt x="0" y="420"/>
                    <a:pt x="133" y="533"/>
                    <a:pt x="249" y="533"/>
                  </a:cubicBezTo>
                  <a:cubicBezTo>
                    <a:pt x="267" y="533"/>
                    <a:pt x="284" y="531"/>
                    <a:pt x="300" y="525"/>
                  </a:cubicBezTo>
                  <a:cubicBezTo>
                    <a:pt x="476" y="525"/>
                    <a:pt x="559" y="391"/>
                    <a:pt x="559" y="226"/>
                  </a:cubicBezTo>
                  <a:cubicBezTo>
                    <a:pt x="559" y="109"/>
                    <a:pt x="466"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4" name="Google Shape;11094;p44"/>
            <p:cNvSpPr/>
            <p:nvPr/>
          </p:nvSpPr>
          <p:spPr>
            <a:xfrm>
              <a:off x="352350" y="3059475"/>
              <a:ext cx="15025" cy="13975"/>
            </a:xfrm>
            <a:custGeom>
              <a:rect b="b" l="l" r="r" t="t"/>
              <a:pathLst>
                <a:path extrusionOk="0" h="559" w="601">
                  <a:moveTo>
                    <a:pt x="259" y="0"/>
                  </a:moveTo>
                  <a:cubicBezTo>
                    <a:pt x="125" y="42"/>
                    <a:pt x="1" y="176"/>
                    <a:pt x="42" y="300"/>
                  </a:cubicBezTo>
                  <a:cubicBezTo>
                    <a:pt x="42" y="476"/>
                    <a:pt x="166" y="559"/>
                    <a:pt x="301" y="559"/>
                  </a:cubicBezTo>
                  <a:cubicBezTo>
                    <a:pt x="476" y="559"/>
                    <a:pt x="601" y="435"/>
                    <a:pt x="559" y="259"/>
                  </a:cubicBezTo>
                  <a:cubicBezTo>
                    <a:pt x="559" y="135"/>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5" name="Google Shape;11095;p44"/>
            <p:cNvSpPr/>
            <p:nvPr/>
          </p:nvSpPr>
          <p:spPr>
            <a:xfrm>
              <a:off x="357775" y="3129325"/>
              <a:ext cx="15025" cy="13350"/>
            </a:xfrm>
            <a:custGeom>
              <a:rect b="b" l="l" r="r" t="t"/>
              <a:pathLst>
                <a:path extrusionOk="0" h="534" w="601">
                  <a:moveTo>
                    <a:pt x="323" y="0"/>
                  </a:moveTo>
                  <a:cubicBezTo>
                    <a:pt x="302" y="0"/>
                    <a:pt x="281" y="3"/>
                    <a:pt x="259" y="8"/>
                  </a:cubicBezTo>
                  <a:cubicBezTo>
                    <a:pt x="125" y="8"/>
                    <a:pt x="1" y="143"/>
                    <a:pt x="1" y="308"/>
                  </a:cubicBezTo>
                  <a:cubicBezTo>
                    <a:pt x="37" y="425"/>
                    <a:pt x="135" y="533"/>
                    <a:pt x="248" y="533"/>
                  </a:cubicBezTo>
                  <a:cubicBezTo>
                    <a:pt x="265" y="533"/>
                    <a:pt x="283" y="531"/>
                    <a:pt x="301" y="525"/>
                  </a:cubicBezTo>
                  <a:cubicBezTo>
                    <a:pt x="466" y="525"/>
                    <a:pt x="601" y="401"/>
                    <a:pt x="559" y="267"/>
                  </a:cubicBezTo>
                  <a:cubicBezTo>
                    <a:pt x="559" y="114"/>
                    <a:pt x="458"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6" name="Google Shape;11096;p44"/>
            <p:cNvSpPr/>
            <p:nvPr/>
          </p:nvSpPr>
          <p:spPr>
            <a:xfrm>
              <a:off x="253100" y="3039050"/>
              <a:ext cx="7775" cy="7525"/>
            </a:xfrm>
            <a:custGeom>
              <a:rect b="b" l="l" r="r" t="t"/>
              <a:pathLst>
                <a:path extrusionOk="0" h="301" w="311">
                  <a:moveTo>
                    <a:pt x="311" y="1"/>
                  </a:moveTo>
                  <a:lnTo>
                    <a:pt x="1" y="42"/>
                  </a:lnTo>
                  <a:lnTo>
                    <a:pt x="52" y="300"/>
                  </a:lnTo>
                  <a:lnTo>
                    <a:pt x="135" y="300"/>
                  </a:lnTo>
                  <a:lnTo>
                    <a:pt x="218" y="218"/>
                  </a:lnTo>
                  <a:cubicBezTo>
                    <a:pt x="259" y="176"/>
                    <a:pt x="311" y="83"/>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7" name="Google Shape;11097;p44"/>
            <p:cNvSpPr/>
            <p:nvPr/>
          </p:nvSpPr>
          <p:spPr>
            <a:xfrm>
              <a:off x="315650" y="3034650"/>
              <a:ext cx="14000" cy="7800"/>
            </a:xfrm>
            <a:custGeom>
              <a:rect b="b" l="l" r="r" t="t"/>
              <a:pathLst>
                <a:path extrusionOk="0" h="312" w="560">
                  <a:moveTo>
                    <a:pt x="559" y="1"/>
                  </a:moveTo>
                  <a:lnTo>
                    <a:pt x="1" y="53"/>
                  </a:lnTo>
                  <a:cubicBezTo>
                    <a:pt x="1" y="135"/>
                    <a:pt x="83" y="218"/>
                    <a:pt x="176" y="259"/>
                  </a:cubicBezTo>
                  <a:cubicBezTo>
                    <a:pt x="218" y="259"/>
                    <a:pt x="259" y="311"/>
                    <a:pt x="301" y="311"/>
                  </a:cubicBezTo>
                  <a:cubicBezTo>
                    <a:pt x="301" y="259"/>
                    <a:pt x="342" y="259"/>
                    <a:pt x="342" y="259"/>
                  </a:cubicBezTo>
                  <a:cubicBezTo>
                    <a:pt x="476" y="218"/>
                    <a:pt x="559"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8" name="Google Shape;11098;p44"/>
            <p:cNvSpPr/>
            <p:nvPr/>
          </p:nvSpPr>
          <p:spPr>
            <a:xfrm>
              <a:off x="395275" y="3160800"/>
              <a:ext cx="6475" cy="7525"/>
            </a:xfrm>
            <a:custGeom>
              <a:rect b="b" l="l" r="r" t="t"/>
              <a:pathLst>
                <a:path extrusionOk="0" h="301" w="259">
                  <a:moveTo>
                    <a:pt x="259" y="0"/>
                  </a:moveTo>
                  <a:cubicBezTo>
                    <a:pt x="217" y="0"/>
                    <a:pt x="135" y="42"/>
                    <a:pt x="93" y="83"/>
                  </a:cubicBezTo>
                  <a:lnTo>
                    <a:pt x="93" y="124"/>
                  </a:lnTo>
                  <a:cubicBezTo>
                    <a:pt x="0" y="176"/>
                    <a:pt x="0" y="217"/>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9" name="Google Shape;11099;p44"/>
            <p:cNvSpPr/>
            <p:nvPr/>
          </p:nvSpPr>
          <p:spPr>
            <a:xfrm>
              <a:off x="390100" y="3091775"/>
              <a:ext cx="7525" cy="14000"/>
            </a:xfrm>
            <a:custGeom>
              <a:rect b="b" l="l" r="r" t="t"/>
              <a:pathLst>
                <a:path extrusionOk="0" h="560" w="301">
                  <a:moveTo>
                    <a:pt x="207" y="1"/>
                  </a:moveTo>
                  <a:cubicBezTo>
                    <a:pt x="83" y="42"/>
                    <a:pt x="0" y="177"/>
                    <a:pt x="0" y="301"/>
                  </a:cubicBezTo>
                  <a:cubicBezTo>
                    <a:pt x="0" y="435"/>
                    <a:pt x="83" y="518"/>
                    <a:pt x="20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0" name="Google Shape;11100;p44"/>
            <p:cNvSpPr/>
            <p:nvPr/>
          </p:nvSpPr>
          <p:spPr>
            <a:xfrm>
              <a:off x="384675" y="3029500"/>
              <a:ext cx="7525" cy="7500"/>
            </a:xfrm>
            <a:custGeom>
              <a:rect b="b" l="l" r="r" t="t"/>
              <a:pathLst>
                <a:path extrusionOk="0" h="300" w="301">
                  <a:moveTo>
                    <a:pt x="300" y="0"/>
                  </a:moveTo>
                  <a:lnTo>
                    <a:pt x="0" y="41"/>
                  </a:lnTo>
                  <a:cubicBezTo>
                    <a:pt x="0" y="124"/>
                    <a:pt x="83" y="207"/>
                    <a:pt x="124" y="259"/>
                  </a:cubicBezTo>
                  <a:cubicBezTo>
                    <a:pt x="217" y="259"/>
                    <a:pt x="259" y="300"/>
                    <a:pt x="300" y="300"/>
                  </a:cubicBez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1" name="Google Shape;11101;p44"/>
            <p:cNvSpPr/>
            <p:nvPr/>
          </p:nvSpPr>
          <p:spPr>
            <a:xfrm>
              <a:off x="256475" y="3171650"/>
              <a:ext cx="7500" cy="7525"/>
            </a:xfrm>
            <a:custGeom>
              <a:rect b="b" l="l" r="r" t="t"/>
              <a:pathLst>
                <a:path extrusionOk="0" h="301" w="300">
                  <a:moveTo>
                    <a:pt x="259" y="1"/>
                  </a:moveTo>
                  <a:cubicBezTo>
                    <a:pt x="217" y="1"/>
                    <a:pt x="176" y="42"/>
                    <a:pt x="124" y="42"/>
                  </a:cubicBezTo>
                  <a:cubicBezTo>
                    <a:pt x="83" y="125"/>
                    <a:pt x="41" y="166"/>
                    <a:pt x="0" y="259"/>
                  </a:cubicBezTo>
                  <a:lnTo>
                    <a:pt x="0" y="300"/>
                  </a:lnTo>
                  <a:lnTo>
                    <a:pt x="300" y="300"/>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2" name="Google Shape;11102;p44"/>
            <p:cNvSpPr/>
            <p:nvPr/>
          </p:nvSpPr>
          <p:spPr>
            <a:xfrm>
              <a:off x="251025" y="3102650"/>
              <a:ext cx="7525" cy="13975"/>
            </a:xfrm>
            <a:custGeom>
              <a:rect b="b" l="l" r="r" t="t"/>
              <a:pathLst>
                <a:path extrusionOk="0" h="559" w="301">
                  <a:moveTo>
                    <a:pt x="218" y="0"/>
                  </a:moveTo>
                  <a:cubicBezTo>
                    <a:pt x="84" y="41"/>
                    <a:pt x="1" y="176"/>
                    <a:pt x="42" y="300"/>
                  </a:cubicBezTo>
                  <a:cubicBezTo>
                    <a:pt x="42" y="383"/>
                    <a:pt x="135" y="517"/>
                    <a:pt x="218" y="517"/>
                  </a:cubicBezTo>
                  <a:cubicBezTo>
                    <a:pt x="259" y="558"/>
                    <a:pt x="301" y="558"/>
                    <a:pt x="301" y="558"/>
                  </a:cubicBez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3" name="Google Shape;11103;p44"/>
            <p:cNvSpPr/>
            <p:nvPr/>
          </p:nvSpPr>
          <p:spPr>
            <a:xfrm>
              <a:off x="251025" y="3040100"/>
              <a:ext cx="3400" cy="6475"/>
            </a:xfrm>
            <a:custGeom>
              <a:rect b="b" l="l" r="r" t="t"/>
              <a:pathLst>
                <a:path extrusionOk="0" h="259" w="136">
                  <a:moveTo>
                    <a:pt x="1" y="0"/>
                  </a:moveTo>
                  <a:lnTo>
                    <a:pt x="1" y="258"/>
                  </a:lnTo>
                  <a:lnTo>
                    <a:pt x="135" y="258"/>
                  </a:lnTo>
                  <a:lnTo>
                    <a:pt x="8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4" name="Google Shape;11104;p44"/>
            <p:cNvSpPr/>
            <p:nvPr/>
          </p:nvSpPr>
          <p:spPr>
            <a:xfrm>
              <a:off x="1073775" y="2837700"/>
              <a:ext cx="6475" cy="7525"/>
            </a:xfrm>
            <a:custGeom>
              <a:rect b="b" l="l" r="r" t="t"/>
              <a:pathLst>
                <a:path extrusionOk="0" h="301" w="259">
                  <a:moveTo>
                    <a:pt x="259" y="1"/>
                  </a:moveTo>
                  <a:lnTo>
                    <a:pt x="0" y="42"/>
                  </a:lnTo>
                  <a:lnTo>
                    <a:pt x="0" y="300"/>
                  </a:lnTo>
                  <a:lnTo>
                    <a:pt x="52" y="300"/>
                  </a:lnTo>
                  <a:cubicBezTo>
                    <a:pt x="176" y="259"/>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5" name="Google Shape;11105;p44"/>
            <p:cNvSpPr/>
            <p:nvPr/>
          </p:nvSpPr>
          <p:spPr>
            <a:xfrm>
              <a:off x="1136325" y="2832275"/>
              <a:ext cx="13975" cy="7800"/>
            </a:xfrm>
            <a:custGeom>
              <a:rect b="b" l="l" r="r" t="t"/>
              <a:pathLst>
                <a:path extrusionOk="0" h="312" w="559">
                  <a:moveTo>
                    <a:pt x="517" y="0"/>
                  </a:moveTo>
                  <a:lnTo>
                    <a:pt x="0" y="42"/>
                  </a:lnTo>
                  <a:lnTo>
                    <a:pt x="0" y="135"/>
                  </a:lnTo>
                  <a:cubicBezTo>
                    <a:pt x="34" y="237"/>
                    <a:pt x="103" y="311"/>
                    <a:pt x="196" y="311"/>
                  </a:cubicBezTo>
                  <a:cubicBezTo>
                    <a:pt x="216" y="311"/>
                    <a:pt x="237" y="308"/>
                    <a:pt x="259" y="300"/>
                  </a:cubicBezTo>
                  <a:cubicBezTo>
                    <a:pt x="434" y="300"/>
                    <a:pt x="558" y="176"/>
                    <a:pt x="5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6" name="Google Shape;11106;p44"/>
            <p:cNvSpPr/>
            <p:nvPr/>
          </p:nvSpPr>
          <p:spPr>
            <a:xfrm>
              <a:off x="940400" y="2910850"/>
              <a:ext cx="7500" cy="13975"/>
            </a:xfrm>
            <a:custGeom>
              <a:rect b="b" l="l" r="r" t="t"/>
              <a:pathLst>
                <a:path extrusionOk="0" h="559" w="300">
                  <a:moveTo>
                    <a:pt x="0" y="1"/>
                  </a:moveTo>
                  <a:lnTo>
                    <a:pt x="41" y="559"/>
                  </a:lnTo>
                  <a:cubicBezTo>
                    <a:pt x="166" y="559"/>
                    <a:pt x="300" y="435"/>
                    <a:pt x="259" y="259"/>
                  </a:cubicBezTo>
                  <a:cubicBezTo>
                    <a:pt x="259" y="135"/>
                    <a:pt x="124"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7" name="Google Shape;11107;p44"/>
            <p:cNvSpPr/>
            <p:nvPr/>
          </p:nvSpPr>
          <p:spPr>
            <a:xfrm>
              <a:off x="1002675" y="2906350"/>
              <a:ext cx="12950" cy="9950"/>
            </a:xfrm>
            <a:custGeom>
              <a:rect b="b" l="l" r="r" t="t"/>
              <a:pathLst>
                <a:path extrusionOk="0" h="398" w="518">
                  <a:moveTo>
                    <a:pt x="318" y="0"/>
                  </a:moveTo>
                  <a:cubicBezTo>
                    <a:pt x="298" y="0"/>
                    <a:pt x="278" y="5"/>
                    <a:pt x="259" y="15"/>
                  </a:cubicBezTo>
                  <a:cubicBezTo>
                    <a:pt x="94" y="15"/>
                    <a:pt x="1" y="139"/>
                    <a:pt x="1" y="274"/>
                  </a:cubicBezTo>
                  <a:lnTo>
                    <a:pt x="1" y="398"/>
                  </a:lnTo>
                  <a:lnTo>
                    <a:pt x="518" y="139"/>
                  </a:lnTo>
                  <a:cubicBezTo>
                    <a:pt x="485" y="73"/>
                    <a:pt x="399" y="0"/>
                    <a:pt x="3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8" name="Google Shape;11108;p44"/>
            <p:cNvSpPr/>
            <p:nvPr/>
          </p:nvSpPr>
          <p:spPr>
            <a:xfrm>
              <a:off x="965200" y="2874400"/>
              <a:ext cx="13975" cy="14000"/>
            </a:xfrm>
            <a:custGeom>
              <a:rect b="b" l="l" r="r" t="t"/>
              <a:pathLst>
                <a:path extrusionOk="0" h="560" w="559">
                  <a:moveTo>
                    <a:pt x="259" y="1"/>
                  </a:moveTo>
                  <a:cubicBezTo>
                    <a:pt x="125" y="1"/>
                    <a:pt x="1" y="125"/>
                    <a:pt x="1" y="301"/>
                  </a:cubicBezTo>
                  <a:cubicBezTo>
                    <a:pt x="42" y="425"/>
                    <a:pt x="166" y="559"/>
                    <a:pt x="301" y="559"/>
                  </a:cubicBezTo>
                  <a:cubicBezTo>
                    <a:pt x="466" y="518"/>
                    <a:pt x="559" y="383"/>
                    <a:pt x="559" y="259"/>
                  </a:cubicBezTo>
                  <a:cubicBezTo>
                    <a:pt x="559" y="83"/>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9" name="Google Shape;11109;p44"/>
            <p:cNvSpPr/>
            <p:nvPr/>
          </p:nvSpPr>
          <p:spPr>
            <a:xfrm>
              <a:off x="1033950" y="2868975"/>
              <a:ext cx="15275" cy="13975"/>
            </a:xfrm>
            <a:custGeom>
              <a:rect b="b" l="l" r="r" t="t"/>
              <a:pathLst>
                <a:path extrusionOk="0" h="559" w="611">
                  <a:moveTo>
                    <a:pt x="301" y="1"/>
                  </a:moveTo>
                  <a:cubicBezTo>
                    <a:pt x="135" y="1"/>
                    <a:pt x="1" y="125"/>
                    <a:pt x="42" y="300"/>
                  </a:cubicBezTo>
                  <a:cubicBezTo>
                    <a:pt x="42" y="424"/>
                    <a:pt x="177" y="559"/>
                    <a:pt x="301" y="559"/>
                  </a:cubicBezTo>
                  <a:cubicBezTo>
                    <a:pt x="476" y="559"/>
                    <a:pt x="611" y="383"/>
                    <a:pt x="559" y="259"/>
                  </a:cubicBezTo>
                  <a:cubicBezTo>
                    <a:pt x="559" y="83"/>
                    <a:pt x="43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0" name="Google Shape;11110;p44"/>
            <p:cNvSpPr/>
            <p:nvPr/>
          </p:nvSpPr>
          <p:spPr>
            <a:xfrm>
              <a:off x="934975" y="2848550"/>
              <a:ext cx="7500" cy="7525"/>
            </a:xfrm>
            <a:custGeom>
              <a:rect b="b" l="l" r="r" t="t"/>
              <a:pathLst>
                <a:path extrusionOk="0" h="301" w="300">
                  <a:moveTo>
                    <a:pt x="300" y="1"/>
                  </a:moveTo>
                  <a:lnTo>
                    <a:pt x="0" y="42"/>
                  </a:lnTo>
                  <a:lnTo>
                    <a:pt x="41" y="301"/>
                  </a:lnTo>
                  <a:lnTo>
                    <a:pt x="83" y="301"/>
                  </a:lnTo>
                  <a:cubicBezTo>
                    <a:pt x="217" y="259"/>
                    <a:pt x="300" y="125"/>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1" name="Google Shape;11111;p44"/>
            <p:cNvSpPr/>
            <p:nvPr/>
          </p:nvSpPr>
          <p:spPr>
            <a:xfrm>
              <a:off x="997525" y="2843125"/>
              <a:ext cx="13975" cy="7525"/>
            </a:xfrm>
            <a:custGeom>
              <a:rect b="b" l="l" r="r" t="t"/>
              <a:pathLst>
                <a:path extrusionOk="0" h="301" w="559">
                  <a:moveTo>
                    <a:pt x="558" y="1"/>
                  </a:moveTo>
                  <a:lnTo>
                    <a:pt x="0" y="42"/>
                  </a:lnTo>
                  <a:cubicBezTo>
                    <a:pt x="0" y="218"/>
                    <a:pt x="124" y="301"/>
                    <a:pt x="300" y="301"/>
                  </a:cubicBezTo>
                  <a:cubicBezTo>
                    <a:pt x="424" y="301"/>
                    <a:pt x="558" y="166"/>
                    <a:pt x="5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2" name="Google Shape;11112;p44"/>
            <p:cNvSpPr/>
            <p:nvPr/>
          </p:nvSpPr>
          <p:spPr>
            <a:xfrm>
              <a:off x="1066275" y="2838725"/>
              <a:ext cx="7525" cy="6500"/>
            </a:xfrm>
            <a:custGeom>
              <a:rect b="b" l="l" r="r" t="t"/>
              <a:pathLst>
                <a:path extrusionOk="0" h="260" w="301">
                  <a:moveTo>
                    <a:pt x="0" y="1"/>
                  </a:moveTo>
                  <a:cubicBezTo>
                    <a:pt x="0" y="84"/>
                    <a:pt x="93" y="177"/>
                    <a:pt x="176" y="218"/>
                  </a:cubicBezTo>
                  <a:cubicBezTo>
                    <a:pt x="217" y="259"/>
                    <a:pt x="259" y="259"/>
                    <a:pt x="300" y="259"/>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3" name="Google Shape;11113;p44"/>
            <p:cNvSpPr/>
            <p:nvPr/>
          </p:nvSpPr>
          <p:spPr>
            <a:xfrm>
              <a:off x="806750" y="2990725"/>
              <a:ext cx="7525" cy="7525"/>
            </a:xfrm>
            <a:custGeom>
              <a:rect b="b" l="l" r="r" t="t"/>
              <a:pathLst>
                <a:path extrusionOk="0" h="301" w="301">
                  <a:moveTo>
                    <a:pt x="1" y="0"/>
                  </a:moveTo>
                  <a:lnTo>
                    <a:pt x="1" y="300"/>
                  </a:lnTo>
                  <a:lnTo>
                    <a:pt x="301" y="259"/>
                  </a:lnTo>
                  <a:cubicBezTo>
                    <a:pt x="301" y="166"/>
                    <a:pt x="218" y="83"/>
                    <a:pt x="177" y="42"/>
                  </a:cubicBezTo>
                  <a:cubicBezTo>
                    <a:pt x="84" y="42"/>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4" name="Google Shape;11114;p44"/>
            <p:cNvSpPr/>
            <p:nvPr/>
          </p:nvSpPr>
          <p:spPr>
            <a:xfrm>
              <a:off x="801325" y="2921700"/>
              <a:ext cx="7525" cy="14000"/>
            </a:xfrm>
            <a:custGeom>
              <a:rect b="b" l="l" r="r" t="t"/>
              <a:pathLst>
                <a:path extrusionOk="0" h="560" w="301">
                  <a:moveTo>
                    <a:pt x="1" y="1"/>
                  </a:moveTo>
                  <a:lnTo>
                    <a:pt x="42" y="559"/>
                  </a:lnTo>
                  <a:cubicBezTo>
                    <a:pt x="218" y="559"/>
                    <a:pt x="301" y="435"/>
                    <a:pt x="301" y="259"/>
                  </a:cubicBezTo>
                  <a:cubicBezTo>
                    <a:pt x="301" y="125"/>
                    <a:pt x="177"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5" name="Google Shape;11115;p44"/>
            <p:cNvSpPr/>
            <p:nvPr/>
          </p:nvSpPr>
          <p:spPr>
            <a:xfrm>
              <a:off x="863875" y="2916275"/>
              <a:ext cx="14000" cy="13975"/>
            </a:xfrm>
            <a:custGeom>
              <a:rect b="b" l="l" r="r" t="t"/>
              <a:pathLst>
                <a:path extrusionOk="0" h="559" w="560">
                  <a:moveTo>
                    <a:pt x="259" y="1"/>
                  </a:moveTo>
                  <a:cubicBezTo>
                    <a:pt x="125" y="42"/>
                    <a:pt x="1" y="176"/>
                    <a:pt x="1" y="300"/>
                  </a:cubicBezTo>
                  <a:cubicBezTo>
                    <a:pt x="42" y="476"/>
                    <a:pt x="177" y="559"/>
                    <a:pt x="301" y="559"/>
                  </a:cubicBezTo>
                  <a:cubicBezTo>
                    <a:pt x="476" y="559"/>
                    <a:pt x="559"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6" name="Google Shape;11116;p44"/>
            <p:cNvSpPr/>
            <p:nvPr/>
          </p:nvSpPr>
          <p:spPr>
            <a:xfrm>
              <a:off x="826150" y="2884825"/>
              <a:ext cx="15000" cy="13325"/>
            </a:xfrm>
            <a:custGeom>
              <a:rect b="b" l="l" r="r" t="t"/>
              <a:pathLst>
                <a:path extrusionOk="0" h="533" w="600">
                  <a:moveTo>
                    <a:pt x="349" y="0"/>
                  </a:moveTo>
                  <a:cubicBezTo>
                    <a:pt x="333" y="0"/>
                    <a:pt x="317" y="2"/>
                    <a:pt x="300" y="8"/>
                  </a:cubicBezTo>
                  <a:cubicBezTo>
                    <a:pt x="135" y="8"/>
                    <a:pt x="0" y="142"/>
                    <a:pt x="42" y="307"/>
                  </a:cubicBezTo>
                  <a:cubicBezTo>
                    <a:pt x="42" y="424"/>
                    <a:pt x="143" y="533"/>
                    <a:pt x="277" y="533"/>
                  </a:cubicBezTo>
                  <a:cubicBezTo>
                    <a:pt x="298" y="533"/>
                    <a:pt x="319" y="530"/>
                    <a:pt x="341" y="525"/>
                  </a:cubicBezTo>
                  <a:cubicBezTo>
                    <a:pt x="476" y="525"/>
                    <a:pt x="600" y="400"/>
                    <a:pt x="600" y="266"/>
                  </a:cubicBezTo>
                  <a:cubicBezTo>
                    <a:pt x="564" y="121"/>
                    <a:pt x="464" y="0"/>
                    <a:pt x="3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7" name="Google Shape;11117;p44"/>
            <p:cNvSpPr/>
            <p:nvPr/>
          </p:nvSpPr>
          <p:spPr>
            <a:xfrm>
              <a:off x="831575" y="2954025"/>
              <a:ext cx="15025" cy="13975"/>
            </a:xfrm>
            <a:custGeom>
              <a:rect b="b" l="l" r="r" t="t"/>
              <a:pathLst>
                <a:path extrusionOk="0" h="559" w="601">
                  <a:moveTo>
                    <a:pt x="300" y="0"/>
                  </a:moveTo>
                  <a:cubicBezTo>
                    <a:pt x="124" y="0"/>
                    <a:pt x="0" y="124"/>
                    <a:pt x="42" y="300"/>
                  </a:cubicBezTo>
                  <a:cubicBezTo>
                    <a:pt x="42" y="434"/>
                    <a:pt x="176" y="558"/>
                    <a:pt x="342" y="558"/>
                  </a:cubicBezTo>
                  <a:cubicBezTo>
                    <a:pt x="476" y="517"/>
                    <a:pt x="600" y="383"/>
                    <a:pt x="559" y="259"/>
                  </a:cubicBezTo>
                  <a:cubicBezTo>
                    <a:pt x="559" y="83"/>
                    <a:pt x="435"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8" name="Google Shape;11118;p44"/>
            <p:cNvSpPr/>
            <p:nvPr/>
          </p:nvSpPr>
          <p:spPr>
            <a:xfrm>
              <a:off x="896200" y="2879375"/>
              <a:ext cx="13975" cy="14450"/>
            </a:xfrm>
            <a:custGeom>
              <a:rect b="b" l="l" r="r" t="t"/>
              <a:pathLst>
                <a:path extrusionOk="0" h="578" w="559">
                  <a:moveTo>
                    <a:pt x="321" y="1"/>
                  </a:moveTo>
                  <a:cubicBezTo>
                    <a:pt x="301" y="1"/>
                    <a:pt x="280" y="3"/>
                    <a:pt x="259" y="8"/>
                  </a:cubicBezTo>
                  <a:cubicBezTo>
                    <a:pt x="83" y="8"/>
                    <a:pt x="0" y="143"/>
                    <a:pt x="0" y="319"/>
                  </a:cubicBezTo>
                  <a:cubicBezTo>
                    <a:pt x="0" y="443"/>
                    <a:pt x="124" y="577"/>
                    <a:pt x="300" y="577"/>
                  </a:cubicBezTo>
                  <a:cubicBezTo>
                    <a:pt x="434" y="525"/>
                    <a:pt x="558" y="401"/>
                    <a:pt x="558" y="267"/>
                  </a:cubicBezTo>
                  <a:cubicBezTo>
                    <a:pt x="558" y="122"/>
                    <a:pt x="463"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9" name="Google Shape;11119;p44"/>
            <p:cNvSpPr/>
            <p:nvPr/>
          </p:nvSpPr>
          <p:spPr>
            <a:xfrm>
              <a:off x="901625" y="2948600"/>
              <a:ext cx="13975" cy="13975"/>
            </a:xfrm>
            <a:custGeom>
              <a:rect b="b" l="l" r="r" t="t"/>
              <a:pathLst>
                <a:path extrusionOk="0" h="559" w="559">
                  <a:moveTo>
                    <a:pt x="259" y="0"/>
                  </a:moveTo>
                  <a:cubicBezTo>
                    <a:pt x="83" y="0"/>
                    <a:pt x="0" y="134"/>
                    <a:pt x="0" y="300"/>
                  </a:cubicBezTo>
                  <a:cubicBezTo>
                    <a:pt x="0" y="434"/>
                    <a:pt x="124" y="558"/>
                    <a:pt x="300" y="558"/>
                  </a:cubicBezTo>
                  <a:cubicBezTo>
                    <a:pt x="424" y="558"/>
                    <a:pt x="559" y="393"/>
                    <a:pt x="559" y="258"/>
                  </a:cubicBezTo>
                  <a:cubicBezTo>
                    <a:pt x="517"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0" name="Google Shape;11120;p44"/>
            <p:cNvSpPr/>
            <p:nvPr/>
          </p:nvSpPr>
          <p:spPr>
            <a:xfrm>
              <a:off x="797200" y="2859150"/>
              <a:ext cx="6475" cy="7525"/>
            </a:xfrm>
            <a:custGeom>
              <a:rect b="b" l="l" r="r" t="t"/>
              <a:pathLst>
                <a:path extrusionOk="0" h="301" w="259">
                  <a:moveTo>
                    <a:pt x="0" y="1"/>
                  </a:moveTo>
                  <a:lnTo>
                    <a:pt x="0" y="301"/>
                  </a:lnTo>
                  <a:lnTo>
                    <a:pt x="42" y="301"/>
                  </a:lnTo>
                  <a:cubicBezTo>
                    <a:pt x="166" y="259"/>
                    <a:pt x="259"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1" name="Google Shape;11121;p44"/>
            <p:cNvSpPr/>
            <p:nvPr/>
          </p:nvSpPr>
          <p:spPr>
            <a:xfrm>
              <a:off x="858450" y="2853725"/>
              <a:ext cx="15025" cy="7775"/>
            </a:xfrm>
            <a:custGeom>
              <a:rect b="b" l="l" r="r" t="t"/>
              <a:pathLst>
                <a:path extrusionOk="0" h="311" w="601">
                  <a:moveTo>
                    <a:pt x="559" y="1"/>
                  </a:moveTo>
                  <a:lnTo>
                    <a:pt x="1" y="52"/>
                  </a:lnTo>
                  <a:lnTo>
                    <a:pt x="42" y="94"/>
                  </a:lnTo>
                  <a:cubicBezTo>
                    <a:pt x="42" y="218"/>
                    <a:pt x="176" y="311"/>
                    <a:pt x="300" y="311"/>
                  </a:cubicBezTo>
                  <a:cubicBezTo>
                    <a:pt x="476" y="311"/>
                    <a:pt x="600"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2" name="Google Shape;11122;p44"/>
            <p:cNvSpPr/>
            <p:nvPr/>
          </p:nvSpPr>
          <p:spPr>
            <a:xfrm>
              <a:off x="932900" y="2910850"/>
              <a:ext cx="8550" cy="13975"/>
            </a:xfrm>
            <a:custGeom>
              <a:rect b="b" l="l" r="r" t="t"/>
              <a:pathLst>
                <a:path extrusionOk="0" h="559" w="342">
                  <a:moveTo>
                    <a:pt x="300" y="1"/>
                  </a:moveTo>
                  <a:cubicBezTo>
                    <a:pt x="207" y="1"/>
                    <a:pt x="166" y="42"/>
                    <a:pt x="124" y="94"/>
                  </a:cubicBezTo>
                  <a:cubicBezTo>
                    <a:pt x="42" y="135"/>
                    <a:pt x="0" y="218"/>
                    <a:pt x="42" y="300"/>
                  </a:cubicBezTo>
                  <a:cubicBezTo>
                    <a:pt x="42" y="435"/>
                    <a:pt x="124" y="517"/>
                    <a:pt x="207" y="559"/>
                  </a:cubicBezTo>
                  <a:lnTo>
                    <a:pt x="341" y="559"/>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3" name="Google Shape;11123;p44"/>
            <p:cNvSpPr/>
            <p:nvPr/>
          </p:nvSpPr>
          <p:spPr>
            <a:xfrm>
              <a:off x="928500" y="2849600"/>
              <a:ext cx="7525" cy="6475"/>
            </a:xfrm>
            <a:custGeom>
              <a:rect b="b" l="l" r="r" t="t"/>
              <a:pathLst>
                <a:path extrusionOk="0" h="259" w="301">
                  <a:moveTo>
                    <a:pt x="1" y="0"/>
                  </a:moveTo>
                  <a:lnTo>
                    <a:pt x="1" y="42"/>
                  </a:lnTo>
                  <a:cubicBezTo>
                    <a:pt x="1" y="124"/>
                    <a:pt x="83" y="166"/>
                    <a:pt x="125" y="217"/>
                  </a:cubicBezTo>
                  <a:cubicBezTo>
                    <a:pt x="176" y="259"/>
                    <a:pt x="218" y="259"/>
                    <a:pt x="30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4" name="Google Shape;11124;p44"/>
            <p:cNvSpPr/>
            <p:nvPr/>
          </p:nvSpPr>
          <p:spPr>
            <a:xfrm>
              <a:off x="667950" y="3001325"/>
              <a:ext cx="7525" cy="7500"/>
            </a:xfrm>
            <a:custGeom>
              <a:rect b="b" l="l" r="r" t="t"/>
              <a:pathLst>
                <a:path extrusionOk="0" h="300" w="301">
                  <a:moveTo>
                    <a:pt x="1" y="0"/>
                  </a:moveTo>
                  <a:lnTo>
                    <a:pt x="42" y="300"/>
                  </a:lnTo>
                  <a:lnTo>
                    <a:pt x="301" y="259"/>
                  </a:lnTo>
                  <a:cubicBezTo>
                    <a:pt x="301" y="217"/>
                    <a:pt x="301" y="176"/>
                    <a:pt x="259" y="135"/>
                  </a:cubicBezTo>
                  <a:cubicBezTo>
                    <a:pt x="208" y="42"/>
                    <a:pt x="12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5" name="Google Shape;11125;p44"/>
            <p:cNvSpPr/>
            <p:nvPr/>
          </p:nvSpPr>
          <p:spPr>
            <a:xfrm>
              <a:off x="662525" y="2932550"/>
              <a:ext cx="8550" cy="14000"/>
            </a:xfrm>
            <a:custGeom>
              <a:rect b="b" l="l" r="r" t="t"/>
              <a:pathLst>
                <a:path extrusionOk="0" h="560" w="342">
                  <a:moveTo>
                    <a:pt x="1" y="1"/>
                  </a:moveTo>
                  <a:lnTo>
                    <a:pt x="42" y="559"/>
                  </a:lnTo>
                  <a:cubicBezTo>
                    <a:pt x="218" y="559"/>
                    <a:pt x="342" y="384"/>
                    <a:pt x="301" y="259"/>
                  </a:cubicBezTo>
                  <a:cubicBezTo>
                    <a:pt x="301" y="84"/>
                    <a:pt x="16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6" name="Google Shape;11126;p44"/>
            <p:cNvSpPr/>
            <p:nvPr/>
          </p:nvSpPr>
          <p:spPr>
            <a:xfrm>
              <a:off x="731275" y="2995900"/>
              <a:ext cx="14250" cy="7775"/>
            </a:xfrm>
            <a:custGeom>
              <a:rect b="b" l="l" r="r" t="t"/>
              <a:pathLst>
                <a:path extrusionOk="0" h="311" w="570">
                  <a:moveTo>
                    <a:pt x="259" y="0"/>
                  </a:moveTo>
                  <a:cubicBezTo>
                    <a:pt x="135" y="52"/>
                    <a:pt x="53" y="93"/>
                    <a:pt x="1" y="217"/>
                  </a:cubicBezTo>
                  <a:lnTo>
                    <a:pt x="1" y="310"/>
                  </a:lnTo>
                  <a:lnTo>
                    <a:pt x="570" y="259"/>
                  </a:lnTo>
                  <a:cubicBezTo>
                    <a:pt x="518" y="134"/>
                    <a:pt x="435" y="52"/>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7" name="Google Shape;11127;p44"/>
            <p:cNvSpPr/>
            <p:nvPr/>
          </p:nvSpPr>
          <p:spPr>
            <a:xfrm>
              <a:off x="724825" y="2927125"/>
              <a:ext cx="15275" cy="14000"/>
            </a:xfrm>
            <a:custGeom>
              <a:rect b="b" l="l" r="r" t="t"/>
              <a:pathLst>
                <a:path extrusionOk="0" h="560" w="611">
                  <a:moveTo>
                    <a:pt x="311" y="1"/>
                  </a:moveTo>
                  <a:cubicBezTo>
                    <a:pt x="135" y="1"/>
                    <a:pt x="0" y="125"/>
                    <a:pt x="52" y="301"/>
                  </a:cubicBezTo>
                  <a:cubicBezTo>
                    <a:pt x="52" y="476"/>
                    <a:pt x="176" y="559"/>
                    <a:pt x="352" y="559"/>
                  </a:cubicBezTo>
                  <a:cubicBezTo>
                    <a:pt x="476" y="559"/>
                    <a:pt x="610" y="425"/>
                    <a:pt x="610" y="259"/>
                  </a:cubicBezTo>
                  <a:cubicBezTo>
                    <a:pt x="569" y="84"/>
                    <a:pt x="435" y="1"/>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8" name="Google Shape;11128;p44"/>
            <p:cNvSpPr/>
            <p:nvPr/>
          </p:nvSpPr>
          <p:spPr>
            <a:xfrm>
              <a:off x="688375" y="2894825"/>
              <a:ext cx="13975" cy="13975"/>
            </a:xfrm>
            <a:custGeom>
              <a:rect b="b" l="l" r="r" t="t"/>
              <a:pathLst>
                <a:path extrusionOk="0" h="559" w="559">
                  <a:moveTo>
                    <a:pt x="259" y="0"/>
                  </a:moveTo>
                  <a:cubicBezTo>
                    <a:pt x="125" y="42"/>
                    <a:pt x="1" y="166"/>
                    <a:pt x="1" y="300"/>
                  </a:cubicBezTo>
                  <a:cubicBezTo>
                    <a:pt x="1" y="476"/>
                    <a:pt x="166" y="559"/>
                    <a:pt x="300" y="559"/>
                  </a:cubicBezTo>
                  <a:cubicBezTo>
                    <a:pt x="476" y="559"/>
                    <a:pt x="559" y="424"/>
                    <a:pt x="559" y="259"/>
                  </a:cubicBezTo>
                  <a:cubicBezTo>
                    <a:pt x="559" y="125"/>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9" name="Google Shape;11129;p44"/>
            <p:cNvSpPr/>
            <p:nvPr/>
          </p:nvSpPr>
          <p:spPr>
            <a:xfrm>
              <a:off x="693800" y="2964600"/>
              <a:ext cx="14000" cy="13400"/>
            </a:xfrm>
            <a:custGeom>
              <a:rect b="b" l="l" r="r" t="t"/>
              <a:pathLst>
                <a:path extrusionOk="0" h="536" w="560">
                  <a:moveTo>
                    <a:pt x="330" y="0"/>
                  </a:moveTo>
                  <a:cubicBezTo>
                    <a:pt x="307" y="0"/>
                    <a:pt x="284" y="4"/>
                    <a:pt x="259" y="11"/>
                  </a:cubicBezTo>
                  <a:cubicBezTo>
                    <a:pt x="83" y="11"/>
                    <a:pt x="1" y="135"/>
                    <a:pt x="1" y="311"/>
                  </a:cubicBezTo>
                  <a:cubicBezTo>
                    <a:pt x="1" y="420"/>
                    <a:pt x="95" y="536"/>
                    <a:pt x="237" y="536"/>
                  </a:cubicBezTo>
                  <a:cubicBezTo>
                    <a:pt x="257" y="536"/>
                    <a:pt x="278" y="534"/>
                    <a:pt x="301" y="528"/>
                  </a:cubicBezTo>
                  <a:cubicBezTo>
                    <a:pt x="466" y="528"/>
                    <a:pt x="559" y="394"/>
                    <a:pt x="559" y="270"/>
                  </a:cubicBezTo>
                  <a:cubicBezTo>
                    <a:pt x="559" y="120"/>
                    <a:pt x="461" y="0"/>
                    <a:pt x="33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0" name="Google Shape;11130;p44"/>
            <p:cNvSpPr/>
            <p:nvPr/>
          </p:nvSpPr>
          <p:spPr>
            <a:xfrm>
              <a:off x="757125" y="2889400"/>
              <a:ext cx="15275" cy="14175"/>
            </a:xfrm>
            <a:custGeom>
              <a:rect b="b" l="l" r="r" t="t"/>
              <a:pathLst>
                <a:path extrusionOk="0" h="567" w="611">
                  <a:moveTo>
                    <a:pt x="259" y="0"/>
                  </a:moveTo>
                  <a:cubicBezTo>
                    <a:pt x="135" y="42"/>
                    <a:pt x="1" y="176"/>
                    <a:pt x="1" y="300"/>
                  </a:cubicBezTo>
                  <a:cubicBezTo>
                    <a:pt x="46" y="453"/>
                    <a:pt x="145" y="567"/>
                    <a:pt x="259" y="567"/>
                  </a:cubicBezTo>
                  <a:cubicBezTo>
                    <a:pt x="276" y="567"/>
                    <a:pt x="293" y="564"/>
                    <a:pt x="311" y="559"/>
                  </a:cubicBezTo>
                  <a:cubicBezTo>
                    <a:pt x="476" y="559"/>
                    <a:pt x="611" y="435"/>
                    <a:pt x="569" y="259"/>
                  </a:cubicBezTo>
                  <a:cubicBezTo>
                    <a:pt x="56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1" name="Google Shape;11131;p44"/>
            <p:cNvSpPr/>
            <p:nvPr/>
          </p:nvSpPr>
          <p:spPr>
            <a:xfrm>
              <a:off x="762550" y="2959250"/>
              <a:ext cx="14000" cy="14175"/>
            </a:xfrm>
            <a:custGeom>
              <a:rect b="b" l="l" r="r" t="t"/>
              <a:pathLst>
                <a:path extrusionOk="0" h="567" w="560">
                  <a:moveTo>
                    <a:pt x="326" y="0"/>
                  </a:moveTo>
                  <a:cubicBezTo>
                    <a:pt x="304" y="0"/>
                    <a:pt x="282" y="3"/>
                    <a:pt x="259" y="8"/>
                  </a:cubicBezTo>
                  <a:cubicBezTo>
                    <a:pt x="135" y="8"/>
                    <a:pt x="1" y="132"/>
                    <a:pt x="1" y="308"/>
                  </a:cubicBezTo>
                  <a:cubicBezTo>
                    <a:pt x="42" y="432"/>
                    <a:pt x="177" y="567"/>
                    <a:pt x="301" y="567"/>
                  </a:cubicBezTo>
                  <a:cubicBezTo>
                    <a:pt x="476" y="525"/>
                    <a:pt x="559" y="391"/>
                    <a:pt x="559" y="267"/>
                  </a:cubicBezTo>
                  <a:cubicBezTo>
                    <a:pt x="559" y="114"/>
                    <a:pt x="465"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2" name="Google Shape;11132;p44"/>
            <p:cNvSpPr/>
            <p:nvPr/>
          </p:nvSpPr>
          <p:spPr>
            <a:xfrm>
              <a:off x="658125" y="2870000"/>
              <a:ext cx="7525" cy="7525"/>
            </a:xfrm>
            <a:custGeom>
              <a:rect b="b" l="l" r="r" t="t"/>
              <a:pathLst>
                <a:path extrusionOk="0" h="301" w="301">
                  <a:moveTo>
                    <a:pt x="1" y="1"/>
                  </a:moveTo>
                  <a:lnTo>
                    <a:pt x="42" y="301"/>
                  </a:lnTo>
                  <a:cubicBezTo>
                    <a:pt x="42" y="259"/>
                    <a:pt x="42" y="259"/>
                    <a:pt x="84" y="259"/>
                  </a:cubicBezTo>
                  <a:cubicBezTo>
                    <a:pt x="218" y="218"/>
                    <a:pt x="301"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3" name="Google Shape;11133;p44"/>
            <p:cNvSpPr/>
            <p:nvPr/>
          </p:nvSpPr>
          <p:spPr>
            <a:xfrm>
              <a:off x="720675" y="2864575"/>
              <a:ext cx="14000" cy="7525"/>
            </a:xfrm>
            <a:custGeom>
              <a:rect b="b" l="l" r="r" t="t"/>
              <a:pathLst>
                <a:path extrusionOk="0" h="301" w="560">
                  <a:moveTo>
                    <a:pt x="559" y="1"/>
                  </a:moveTo>
                  <a:lnTo>
                    <a:pt x="1" y="42"/>
                  </a:lnTo>
                  <a:cubicBezTo>
                    <a:pt x="1" y="177"/>
                    <a:pt x="125" y="301"/>
                    <a:pt x="301" y="301"/>
                  </a:cubicBezTo>
                  <a:cubicBezTo>
                    <a:pt x="425" y="259"/>
                    <a:pt x="559"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4" name="Google Shape;11134;p44"/>
            <p:cNvSpPr/>
            <p:nvPr/>
          </p:nvSpPr>
          <p:spPr>
            <a:xfrm>
              <a:off x="800300" y="2990725"/>
              <a:ext cx="6475" cy="7525"/>
            </a:xfrm>
            <a:custGeom>
              <a:rect b="b" l="l" r="r" t="t"/>
              <a:pathLst>
                <a:path extrusionOk="0" h="301" w="259">
                  <a:moveTo>
                    <a:pt x="259" y="0"/>
                  </a:moveTo>
                  <a:cubicBezTo>
                    <a:pt x="176" y="42"/>
                    <a:pt x="135" y="42"/>
                    <a:pt x="42" y="124"/>
                  </a:cubicBezTo>
                  <a:cubicBezTo>
                    <a:pt x="0" y="166"/>
                    <a:pt x="0" y="259"/>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5" name="Google Shape;11135;p44"/>
            <p:cNvSpPr/>
            <p:nvPr/>
          </p:nvSpPr>
          <p:spPr>
            <a:xfrm>
              <a:off x="794875" y="2921700"/>
              <a:ext cx="7525" cy="14000"/>
            </a:xfrm>
            <a:custGeom>
              <a:rect b="b" l="l" r="r" t="t"/>
              <a:pathLst>
                <a:path extrusionOk="0" h="560" w="301">
                  <a:moveTo>
                    <a:pt x="259" y="1"/>
                  </a:moveTo>
                  <a:cubicBezTo>
                    <a:pt x="217" y="1"/>
                    <a:pt x="135" y="42"/>
                    <a:pt x="93" y="83"/>
                  </a:cubicBezTo>
                  <a:cubicBezTo>
                    <a:pt x="42" y="125"/>
                    <a:pt x="0" y="218"/>
                    <a:pt x="0" y="301"/>
                  </a:cubicBezTo>
                  <a:cubicBezTo>
                    <a:pt x="0" y="435"/>
                    <a:pt x="93" y="518"/>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6" name="Google Shape;11136;p44"/>
            <p:cNvSpPr/>
            <p:nvPr/>
          </p:nvSpPr>
          <p:spPr>
            <a:xfrm>
              <a:off x="789450" y="2859150"/>
              <a:ext cx="7775" cy="7525"/>
            </a:xfrm>
            <a:custGeom>
              <a:rect b="b" l="l" r="r" t="t"/>
              <a:pathLst>
                <a:path extrusionOk="0" h="301" w="311">
                  <a:moveTo>
                    <a:pt x="310" y="1"/>
                  </a:moveTo>
                  <a:lnTo>
                    <a:pt x="0" y="42"/>
                  </a:lnTo>
                  <a:cubicBezTo>
                    <a:pt x="0" y="135"/>
                    <a:pt x="93" y="218"/>
                    <a:pt x="135" y="259"/>
                  </a:cubicBezTo>
                  <a:cubicBezTo>
                    <a:pt x="176" y="301"/>
                    <a:pt x="259" y="301"/>
                    <a:pt x="310" y="301"/>
                  </a:cubicBezTo>
                  <a:lnTo>
                    <a:pt x="31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7" name="Google Shape;11137;p44"/>
            <p:cNvSpPr/>
            <p:nvPr/>
          </p:nvSpPr>
          <p:spPr>
            <a:xfrm>
              <a:off x="529925" y="3012175"/>
              <a:ext cx="7525" cy="6475"/>
            </a:xfrm>
            <a:custGeom>
              <a:rect b="b" l="l" r="r" t="t"/>
              <a:pathLst>
                <a:path extrusionOk="0" h="259" w="301">
                  <a:moveTo>
                    <a:pt x="1" y="0"/>
                  </a:moveTo>
                  <a:lnTo>
                    <a:pt x="1" y="259"/>
                  </a:lnTo>
                  <a:lnTo>
                    <a:pt x="301" y="259"/>
                  </a:ln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8" name="Google Shape;11138;p44"/>
            <p:cNvSpPr/>
            <p:nvPr/>
          </p:nvSpPr>
          <p:spPr>
            <a:xfrm>
              <a:off x="524500" y="2942975"/>
              <a:ext cx="7775" cy="14175"/>
            </a:xfrm>
            <a:custGeom>
              <a:rect b="b" l="l" r="r" t="t"/>
              <a:pathLst>
                <a:path extrusionOk="0" h="567" w="311">
                  <a:moveTo>
                    <a:pt x="52" y="0"/>
                  </a:moveTo>
                  <a:cubicBezTo>
                    <a:pt x="35" y="0"/>
                    <a:pt x="17" y="3"/>
                    <a:pt x="1" y="8"/>
                  </a:cubicBezTo>
                  <a:lnTo>
                    <a:pt x="52" y="566"/>
                  </a:lnTo>
                  <a:cubicBezTo>
                    <a:pt x="176" y="525"/>
                    <a:pt x="311" y="401"/>
                    <a:pt x="311" y="266"/>
                  </a:cubicBezTo>
                  <a:cubicBezTo>
                    <a:pt x="311" y="121"/>
                    <a:pt x="176" y="0"/>
                    <a:pt x="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9" name="Google Shape;11139;p44"/>
            <p:cNvSpPr/>
            <p:nvPr/>
          </p:nvSpPr>
          <p:spPr>
            <a:xfrm>
              <a:off x="592475" y="3006750"/>
              <a:ext cx="14000" cy="7525"/>
            </a:xfrm>
            <a:custGeom>
              <a:rect b="b" l="l" r="r" t="t"/>
              <a:pathLst>
                <a:path extrusionOk="0" h="301" w="560">
                  <a:moveTo>
                    <a:pt x="259" y="0"/>
                  </a:moveTo>
                  <a:cubicBezTo>
                    <a:pt x="84" y="0"/>
                    <a:pt x="1" y="135"/>
                    <a:pt x="1" y="300"/>
                  </a:cubicBezTo>
                  <a:lnTo>
                    <a:pt x="559" y="259"/>
                  </a:lnTo>
                  <a:cubicBezTo>
                    <a:pt x="559" y="176"/>
                    <a:pt x="476" y="83"/>
                    <a:pt x="435" y="42"/>
                  </a:cubicBezTo>
                  <a:cubicBezTo>
                    <a:pt x="383" y="0"/>
                    <a:pt x="30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0" name="Google Shape;11140;p44"/>
            <p:cNvSpPr/>
            <p:nvPr/>
          </p:nvSpPr>
          <p:spPr>
            <a:xfrm>
              <a:off x="587050" y="2937725"/>
              <a:ext cx="13975" cy="14250"/>
            </a:xfrm>
            <a:custGeom>
              <a:rect b="b" l="l" r="r" t="t"/>
              <a:pathLst>
                <a:path extrusionOk="0" h="570" w="559">
                  <a:moveTo>
                    <a:pt x="259" y="1"/>
                  </a:moveTo>
                  <a:cubicBezTo>
                    <a:pt x="135" y="1"/>
                    <a:pt x="1" y="135"/>
                    <a:pt x="1" y="311"/>
                  </a:cubicBezTo>
                  <a:cubicBezTo>
                    <a:pt x="1" y="435"/>
                    <a:pt x="176" y="569"/>
                    <a:pt x="301" y="569"/>
                  </a:cubicBezTo>
                  <a:cubicBezTo>
                    <a:pt x="476" y="518"/>
                    <a:pt x="559" y="394"/>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1" name="Google Shape;11141;p44"/>
            <p:cNvSpPr/>
            <p:nvPr/>
          </p:nvSpPr>
          <p:spPr>
            <a:xfrm>
              <a:off x="549325" y="2905425"/>
              <a:ext cx="15275" cy="14250"/>
            </a:xfrm>
            <a:custGeom>
              <a:rect b="b" l="l" r="r" t="t"/>
              <a:pathLst>
                <a:path extrusionOk="0" h="570" w="611">
                  <a:moveTo>
                    <a:pt x="300" y="0"/>
                  </a:moveTo>
                  <a:cubicBezTo>
                    <a:pt x="135" y="0"/>
                    <a:pt x="0" y="135"/>
                    <a:pt x="42" y="311"/>
                  </a:cubicBezTo>
                  <a:cubicBezTo>
                    <a:pt x="42" y="476"/>
                    <a:pt x="176" y="569"/>
                    <a:pt x="352" y="569"/>
                  </a:cubicBezTo>
                  <a:cubicBezTo>
                    <a:pt x="476" y="569"/>
                    <a:pt x="610" y="435"/>
                    <a:pt x="558" y="259"/>
                  </a:cubicBezTo>
                  <a:cubicBezTo>
                    <a:pt x="558" y="135"/>
                    <a:pt x="43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2" name="Google Shape;11142;p44"/>
            <p:cNvSpPr/>
            <p:nvPr/>
          </p:nvSpPr>
          <p:spPr>
            <a:xfrm>
              <a:off x="554750" y="2974425"/>
              <a:ext cx="15000" cy="14200"/>
            </a:xfrm>
            <a:custGeom>
              <a:rect b="b" l="l" r="r" t="t"/>
              <a:pathLst>
                <a:path extrusionOk="0" h="568" w="600">
                  <a:moveTo>
                    <a:pt x="259" y="1"/>
                  </a:moveTo>
                  <a:cubicBezTo>
                    <a:pt x="135" y="42"/>
                    <a:pt x="0" y="177"/>
                    <a:pt x="42" y="301"/>
                  </a:cubicBezTo>
                  <a:cubicBezTo>
                    <a:pt x="42" y="453"/>
                    <a:pt x="143" y="567"/>
                    <a:pt x="251" y="567"/>
                  </a:cubicBezTo>
                  <a:cubicBezTo>
                    <a:pt x="267" y="567"/>
                    <a:pt x="284" y="565"/>
                    <a:pt x="300" y="559"/>
                  </a:cubicBezTo>
                  <a:cubicBezTo>
                    <a:pt x="476" y="559"/>
                    <a:pt x="600"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3" name="Google Shape;11143;p44"/>
            <p:cNvSpPr/>
            <p:nvPr/>
          </p:nvSpPr>
          <p:spPr>
            <a:xfrm>
              <a:off x="619375" y="2900250"/>
              <a:ext cx="13975" cy="13975"/>
            </a:xfrm>
            <a:custGeom>
              <a:rect b="b" l="l" r="r" t="t"/>
              <a:pathLst>
                <a:path extrusionOk="0" h="559" w="559">
                  <a:moveTo>
                    <a:pt x="259" y="1"/>
                  </a:moveTo>
                  <a:cubicBezTo>
                    <a:pt x="83" y="42"/>
                    <a:pt x="0" y="166"/>
                    <a:pt x="0" y="300"/>
                  </a:cubicBezTo>
                  <a:cubicBezTo>
                    <a:pt x="0" y="466"/>
                    <a:pt x="134" y="559"/>
                    <a:pt x="300" y="559"/>
                  </a:cubicBezTo>
                  <a:cubicBezTo>
                    <a:pt x="434" y="559"/>
                    <a:pt x="558" y="425"/>
                    <a:pt x="558" y="259"/>
                  </a:cubicBezTo>
                  <a:cubicBezTo>
                    <a:pt x="517" y="12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4" name="Google Shape;11144;p44"/>
            <p:cNvSpPr/>
            <p:nvPr/>
          </p:nvSpPr>
          <p:spPr>
            <a:xfrm>
              <a:off x="624800" y="2969850"/>
              <a:ext cx="13975" cy="13425"/>
            </a:xfrm>
            <a:custGeom>
              <a:rect b="b" l="l" r="r" t="t"/>
              <a:pathLst>
                <a:path extrusionOk="0" h="537" w="559">
                  <a:moveTo>
                    <a:pt x="306" y="1"/>
                  </a:moveTo>
                  <a:cubicBezTo>
                    <a:pt x="290" y="1"/>
                    <a:pt x="274" y="3"/>
                    <a:pt x="259" y="8"/>
                  </a:cubicBezTo>
                  <a:cubicBezTo>
                    <a:pt x="83" y="8"/>
                    <a:pt x="0" y="143"/>
                    <a:pt x="0" y="267"/>
                  </a:cubicBezTo>
                  <a:cubicBezTo>
                    <a:pt x="0" y="416"/>
                    <a:pt x="90" y="536"/>
                    <a:pt x="226" y="536"/>
                  </a:cubicBezTo>
                  <a:cubicBezTo>
                    <a:pt x="249" y="536"/>
                    <a:pt x="274" y="533"/>
                    <a:pt x="300" y="525"/>
                  </a:cubicBezTo>
                  <a:cubicBezTo>
                    <a:pt x="434" y="525"/>
                    <a:pt x="558" y="401"/>
                    <a:pt x="558" y="225"/>
                  </a:cubicBezTo>
                  <a:cubicBezTo>
                    <a:pt x="522" y="117"/>
                    <a:pt x="415" y="1"/>
                    <a:pt x="30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5" name="Google Shape;11145;p44"/>
            <p:cNvSpPr/>
            <p:nvPr/>
          </p:nvSpPr>
          <p:spPr>
            <a:xfrm>
              <a:off x="519325" y="2879575"/>
              <a:ext cx="7525" cy="7775"/>
            </a:xfrm>
            <a:custGeom>
              <a:rect b="b" l="l" r="r" t="t"/>
              <a:pathLst>
                <a:path extrusionOk="0" h="311" w="301">
                  <a:moveTo>
                    <a:pt x="301" y="0"/>
                  </a:moveTo>
                  <a:lnTo>
                    <a:pt x="1" y="52"/>
                  </a:lnTo>
                  <a:lnTo>
                    <a:pt x="42" y="311"/>
                  </a:lnTo>
                  <a:lnTo>
                    <a:pt x="84" y="311"/>
                  </a:lnTo>
                  <a:cubicBezTo>
                    <a:pt x="208" y="259"/>
                    <a:pt x="301" y="135"/>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6" name="Google Shape;11146;p44"/>
            <p:cNvSpPr/>
            <p:nvPr/>
          </p:nvSpPr>
          <p:spPr>
            <a:xfrm>
              <a:off x="581625" y="2874400"/>
              <a:ext cx="13975" cy="7950"/>
            </a:xfrm>
            <a:custGeom>
              <a:rect b="b" l="l" r="r" t="t"/>
              <a:pathLst>
                <a:path extrusionOk="0" h="318" w="559">
                  <a:moveTo>
                    <a:pt x="559" y="1"/>
                  </a:moveTo>
                  <a:lnTo>
                    <a:pt x="1" y="42"/>
                  </a:lnTo>
                  <a:cubicBezTo>
                    <a:pt x="1" y="83"/>
                    <a:pt x="1" y="83"/>
                    <a:pt x="42" y="125"/>
                  </a:cubicBezTo>
                  <a:cubicBezTo>
                    <a:pt x="42" y="166"/>
                    <a:pt x="42" y="166"/>
                    <a:pt x="94" y="207"/>
                  </a:cubicBezTo>
                  <a:lnTo>
                    <a:pt x="135" y="259"/>
                  </a:lnTo>
                  <a:cubicBezTo>
                    <a:pt x="164" y="288"/>
                    <a:pt x="193" y="318"/>
                    <a:pt x="237" y="318"/>
                  </a:cubicBezTo>
                  <a:cubicBezTo>
                    <a:pt x="255" y="318"/>
                    <a:pt x="276" y="313"/>
                    <a:pt x="300" y="301"/>
                  </a:cubicBezTo>
                  <a:cubicBezTo>
                    <a:pt x="393" y="301"/>
                    <a:pt x="476" y="259"/>
                    <a:pt x="518" y="166"/>
                  </a:cubicBezTo>
                  <a:cubicBezTo>
                    <a:pt x="559" y="125"/>
                    <a:pt x="559" y="83"/>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7" name="Google Shape;11147;p44"/>
            <p:cNvSpPr/>
            <p:nvPr/>
          </p:nvSpPr>
          <p:spPr>
            <a:xfrm>
              <a:off x="661500" y="3001325"/>
              <a:ext cx="7525" cy="7500"/>
            </a:xfrm>
            <a:custGeom>
              <a:rect b="b" l="l" r="r" t="t"/>
              <a:pathLst>
                <a:path extrusionOk="0" h="300" w="301">
                  <a:moveTo>
                    <a:pt x="259" y="0"/>
                  </a:moveTo>
                  <a:cubicBezTo>
                    <a:pt x="207" y="0"/>
                    <a:pt x="166" y="42"/>
                    <a:pt x="124" y="93"/>
                  </a:cubicBezTo>
                  <a:cubicBezTo>
                    <a:pt x="42" y="135"/>
                    <a:pt x="42" y="176"/>
                    <a:pt x="0" y="259"/>
                  </a:cubicBezTo>
                  <a:lnTo>
                    <a:pt x="0" y="300"/>
                  </a:ln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8" name="Google Shape;11148;p44"/>
            <p:cNvSpPr/>
            <p:nvPr/>
          </p:nvSpPr>
          <p:spPr>
            <a:xfrm>
              <a:off x="656075" y="2932550"/>
              <a:ext cx="7525" cy="14000"/>
            </a:xfrm>
            <a:custGeom>
              <a:rect b="b" l="l" r="r" t="t"/>
              <a:pathLst>
                <a:path extrusionOk="0" h="560" w="301">
                  <a:moveTo>
                    <a:pt x="259" y="1"/>
                  </a:moveTo>
                  <a:cubicBezTo>
                    <a:pt x="217" y="1"/>
                    <a:pt x="166" y="42"/>
                    <a:pt x="124" y="42"/>
                  </a:cubicBezTo>
                  <a:cubicBezTo>
                    <a:pt x="42" y="125"/>
                    <a:pt x="0" y="208"/>
                    <a:pt x="0" y="301"/>
                  </a:cubicBezTo>
                  <a:cubicBezTo>
                    <a:pt x="42" y="425"/>
                    <a:pt x="83" y="518"/>
                    <a:pt x="217" y="518"/>
                  </a:cubicBezTo>
                  <a:cubicBezTo>
                    <a:pt x="259" y="559"/>
                    <a:pt x="300"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9" name="Google Shape;11149;p44"/>
            <p:cNvSpPr/>
            <p:nvPr/>
          </p:nvSpPr>
          <p:spPr>
            <a:xfrm>
              <a:off x="651675" y="2870000"/>
              <a:ext cx="7525" cy="7525"/>
            </a:xfrm>
            <a:custGeom>
              <a:rect b="b" l="l" r="r" t="t"/>
              <a:pathLst>
                <a:path extrusionOk="0" h="301" w="301">
                  <a:moveTo>
                    <a:pt x="259" y="1"/>
                  </a:moveTo>
                  <a:lnTo>
                    <a:pt x="0" y="42"/>
                  </a:lnTo>
                  <a:lnTo>
                    <a:pt x="0" y="84"/>
                  </a:lnTo>
                  <a:cubicBezTo>
                    <a:pt x="0" y="177"/>
                    <a:pt x="42" y="218"/>
                    <a:pt x="135" y="259"/>
                  </a:cubicBezTo>
                  <a:cubicBezTo>
                    <a:pt x="176" y="259"/>
                    <a:pt x="218"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0" name="Google Shape;11150;p44"/>
            <p:cNvSpPr/>
            <p:nvPr/>
          </p:nvSpPr>
          <p:spPr>
            <a:xfrm>
              <a:off x="391125" y="3023025"/>
              <a:ext cx="7525" cy="6500"/>
            </a:xfrm>
            <a:custGeom>
              <a:rect b="b" l="l" r="r" t="t"/>
              <a:pathLst>
                <a:path extrusionOk="0" h="260" w="301">
                  <a:moveTo>
                    <a:pt x="1" y="1"/>
                  </a:moveTo>
                  <a:lnTo>
                    <a:pt x="42" y="259"/>
                  </a:lnTo>
                  <a:lnTo>
                    <a:pt x="301" y="259"/>
                  </a:lnTo>
                  <a:cubicBezTo>
                    <a:pt x="301" y="166"/>
                    <a:pt x="259" y="125"/>
                    <a:pt x="259" y="83"/>
                  </a:cubicBezTo>
                  <a:cubicBezTo>
                    <a:pt x="166" y="42"/>
                    <a:pt x="83"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1" name="Google Shape;11151;p44"/>
            <p:cNvSpPr/>
            <p:nvPr/>
          </p:nvSpPr>
          <p:spPr>
            <a:xfrm>
              <a:off x="385700" y="2952975"/>
              <a:ext cx="7525" cy="14000"/>
            </a:xfrm>
            <a:custGeom>
              <a:rect b="b" l="l" r="r" t="t"/>
              <a:pathLst>
                <a:path extrusionOk="0" h="560" w="301">
                  <a:moveTo>
                    <a:pt x="1" y="1"/>
                  </a:moveTo>
                  <a:lnTo>
                    <a:pt x="42" y="559"/>
                  </a:lnTo>
                  <a:cubicBezTo>
                    <a:pt x="218" y="559"/>
                    <a:pt x="300" y="425"/>
                    <a:pt x="300" y="259"/>
                  </a:cubicBezTo>
                  <a:cubicBezTo>
                    <a:pt x="300" y="218"/>
                    <a:pt x="300" y="166"/>
                    <a:pt x="259" y="125"/>
                  </a:cubicBezTo>
                  <a:lnTo>
                    <a:pt x="218" y="83"/>
                  </a:lnTo>
                  <a:cubicBezTo>
                    <a:pt x="176" y="42"/>
                    <a:pt x="83"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2" name="Google Shape;11152;p44"/>
            <p:cNvSpPr/>
            <p:nvPr/>
          </p:nvSpPr>
          <p:spPr>
            <a:xfrm>
              <a:off x="453425" y="3017600"/>
              <a:ext cx="14250" cy="7525"/>
            </a:xfrm>
            <a:custGeom>
              <a:rect b="b" l="l" r="r" t="t"/>
              <a:pathLst>
                <a:path extrusionOk="0" h="301" w="570">
                  <a:moveTo>
                    <a:pt x="259" y="1"/>
                  </a:moveTo>
                  <a:cubicBezTo>
                    <a:pt x="176" y="1"/>
                    <a:pt x="93" y="83"/>
                    <a:pt x="52" y="166"/>
                  </a:cubicBezTo>
                  <a:cubicBezTo>
                    <a:pt x="52" y="218"/>
                    <a:pt x="0" y="259"/>
                    <a:pt x="52" y="300"/>
                  </a:cubicBezTo>
                  <a:lnTo>
                    <a:pt x="569" y="259"/>
                  </a:lnTo>
                  <a:cubicBezTo>
                    <a:pt x="569" y="125"/>
                    <a:pt x="476" y="1"/>
                    <a:pt x="3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3" name="Google Shape;11153;p44"/>
            <p:cNvSpPr/>
            <p:nvPr/>
          </p:nvSpPr>
          <p:spPr>
            <a:xfrm>
              <a:off x="448250" y="2948400"/>
              <a:ext cx="15025" cy="13350"/>
            </a:xfrm>
            <a:custGeom>
              <a:rect b="b" l="l" r="r" t="t"/>
              <a:pathLst>
                <a:path extrusionOk="0" h="534" w="601">
                  <a:moveTo>
                    <a:pt x="349" y="0"/>
                  </a:moveTo>
                  <a:cubicBezTo>
                    <a:pt x="333" y="0"/>
                    <a:pt x="317" y="3"/>
                    <a:pt x="300" y="8"/>
                  </a:cubicBezTo>
                  <a:cubicBezTo>
                    <a:pt x="125" y="8"/>
                    <a:pt x="1" y="142"/>
                    <a:pt x="42" y="308"/>
                  </a:cubicBezTo>
                  <a:cubicBezTo>
                    <a:pt x="42" y="424"/>
                    <a:pt x="135" y="533"/>
                    <a:pt x="274" y="533"/>
                  </a:cubicBezTo>
                  <a:cubicBezTo>
                    <a:pt x="296" y="533"/>
                    <a:pt x="318" y="530"/>
                    <a:pt x="342" y="525"/>
                  </a:cubicBezTo>
                  <a:cubicBezTo>
                    <a:pt x="466" y="525"/>
                    <a:pt x="600" y="401"/>
                    <a:pt x="559" y="266"/>
                  </a:cubicBezTo>
                  <a:cubicBezTo>
                    <a:pt x="559" y="114"/>
                    <a:pt x="457" y="0"/>
                    <a:pt x="3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4" name="Google Shape;11154;p44"/>
            <p:cNvSpPr/>
            <p:nvPr/>
          </p:nvSpPr>
          <p:spPr>
            <a:xfrm>
              <a:off x="411550" y="2916275"/>
              <a:ext cx="13975" cy="13975"/>
            </a:xfrm>
            <a:custGeom>
              <a:rect b="b" l="l" r="r" t="t"/>
              <a:pathLst>
                <a:path extrusionOk="0" h="559" w="559">
                  <a:moveTo>
                    <a:pt x="259" y="1"/>
                  </a:moveTo>
                  <a:cubicBezTo>
                    <a:pt x="83" y="1"/>
                    <a:pt x="0" y="135"/>
                    <a:pt x="0" y="300"/>
                  </a:cubicBezTo>
                  <a:cubicBezTo>
                    <a:pt x="0" y="435"/>
                    <a:pt x="125" y="559"/>
                    <a:pt x="300" y="559"/>
                  </a:cubicBezTo>
                  <a:cubicBezTo>
                    <a:pt x="476" y="518"/>
                    <a:pt x="559" y="394"/>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5" name="Google Shape;11155;p44"/>
            <p:cNvSpPr/>
            <p:nvPr/>
          </p:nvSpPr>
          <p:spPr>
            <a:xfrm>
              <a:off x="416975" y="2985300"/>
              <a:ext cx="13975" cy="13975"/>
            </a:xfrm>
            <a:custGeom>
              <a:rect b="b" l="l" r="r" t="t"/>
              <a:pathLst>
                <a:path extrusionOk="0" h="559" w="559">
                  <a:moveTo>
                    <a:pt x="259" y="0"/>
                  </a:moveTo>
                  <a:cubicBezTo>
                    <a:pt x="83" y="0"/>
                    <a:pt x="1" y="166"/>
                    <a:pt x="1" y="300"/>
                  </a:cubicBezTo>
                  <a:cubicBezTo>
                    <a:pt x="1" y="476"/>
                    <a:pt x="125" y="558"/>
                    <a:pt x="300" y="558"/>
                  </a:cubicBezTo>
                  <a:cubicBezTo>
                    <a:pt x="425" y="558"/>
                    <a:pt x="559" y="424"/>
                    <a:pt x="559" y="259"/>
                  </a:cubicBezTo>
                  <a:cubicBezTo>
                    <a:pt x="559" y="124"/>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6" name="Google Shape;11156;p44"/>
            <p:cNvSpPr/>
            <p:nvPr/>
          </p:nvSpPr>
          <p:spPr>
            <a:xfrm>
              <a:off x="480575" y="2910850"/>
              <a:ext cx="13975" cy="13975"/>
            </a:xfrm>
            <a:custGeom>
              <a:rect b="b" l="l" r="r" t="t"/>
              <a:pathLst>
                <a:path extrusionOk="0" h="559" w="559">
                  <a:moveTo>
                    <a:pt x="258" y="1"/>
                  </a:moveTo>
                  <a:cubicBezTo>
                    <a:pt x="124" y="1"/>
                    <a:pt x="0" y="135"/>
                    <a:pt x="0" y="300"/>
                  </a:cubicBezTo>
                  <a:cubicBezTo>
                    <a:pt x="41" y="435"/>
                    <a:pt x="165" y="559"/>
                    <a:pt x="300" y="559"/>
                  </a:cubicBezTo>
                  <a:cubicBezTo>
                    <a:pt x="465" y="559"/>
                    <a:pt x="558" y="435"/>
                    <a:pt x="558" y="259"/>
                  </a:cubicBezTo>
                  <a:cubicBezTo>
                    <a:pt x="558" y="94"/>
                    <a:pt x="424" y="1"/>
                    <a:pt x="2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7" name="Google Shape;11157;p44"/>
            <p:cNvSpPr/>
            <p:nvPr/>
          </p:nvSpPr>
          <p:spPr>
            <a:xfrm>
              <a:off x="485725" y="2979875"/>
              <a:ext cx="14250" cy="13975"/>
            </a:xfrm>
            <a:custGeom>
              <a:rect b="b" l="l" r="r" t="t"/>
              <a:pathLst>
                <a:path extrusionOk="0" h="559" w="570">
                  <a:moveTo>
                    <a:pt x="259" y="0"/>
                  </a:moveTo>
                  <a:cubicBezTo>
                    <a:pt x="135" y="41"/>
                    <a:pt x="1" y="176"/>
                    <a:pt x="1" y="300"/>
                  </a:cubicBezTo>
                  <a:cubicBezTo>
                    <a:pt x="1" y="476"/>
                    <a:pt x="177" y="558"/>
                    <a:pt x="311" y="558"/>
                  </a:cubicBezTo>
                  <a:cubicBezTo>
                    <a:pt x="476" y="558"/>
                    <a:pt x="569" y="434"/>
                    <a:pt x="569" y="259"/>
                  </a:cubicBezTo>
                  <a:cubicBezTo>
                    <a:pt x="56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8" name="Google Shape;11158;p44"/>
            <p:cNvSpPr/>
            <p:nvPr/>
          </p:nvSpPr>
          <p:spPr>
            <a:xfrm>
              <a:off x="381300" y="2890425"/>
              <a:ext cx="7525" cy="7525"/>
            </a:xfrm>
            <a:custGeom>
              <a:rect b="b" l="l" r="r" t="t"/>
              <a:pathLst>
                <a:path extrusionOk="0" h="301" w="301">
                  <a:moveTo>
                    <a:pt x="259" y="1"/>
                  </a:moveTo>
                  <a:lnTo>
                    <a:pt x="1" y="42"/>
                  </a:lnTo>
                  <a:lnTo>
                    <a:pt x="1" y="301"/>
                  </a:lnTo>
                  <a:lnTo>
                    <a:pt x="94" y="301"/>
                  </a:lnTo>
                  <a:cubicBezTo>
                    <a:pt x="218" y="259"/>
                    <a:pt x="301"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9" name="Google Shape;11159;p44"/>
            <p:cNvSpPr/>
            <p:nvPr/>
          </p:nvSpPr>
          <p:spPr>
            <a:xfrm>
              <a:off x="443850" y="2885000"/>
              <a:ext cx="14000" cy="7525"/>
            </a:xfrm>
            <a:custGeom>
              <a:rect b="b" l="l" r="r" t="t"/>
              <a:pathLst>
                <a:path extrusionOk="0" h="301" w="560">
                  <a:moveTo>
                    <a:pt x="559" y="1"/>
                  </a:moveTo>
                  <a:lnTo>
                    <a:pt x="1" y="42"/>
                  </a:lnTo>
                  <a:cubicBezTo>
                    <a:pt x="1" y="218"/>
                    <a:pt x="125" y="300"/>
                    <a:pt x="301" y="300"/>
                  </a:cubicBezTo>
                  <a:cubicBezTo>
                    <a:pt x="435" y="300"/>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0" name="Google Shape;11160;p44"/>
            <p:cNvSpPr/>
            <p:nvPr/>
          </p:nvSpPr>
          <p:spPr>
            <a:xfrm>
              <a:off x="523475" y="3012175"/>
              <a:ext cx="6475" cy="7525"/>
            </a:xfrm>
            <a:custGeom>
              <a:rect b="b" l="l" r="r" t="t"/>
              <a:pathLst>
                <a:path extrusionOk="0" h="301" w="259">
                  <a:moveTo>
                    <a:pt x="259" y="0"/>
                  </a:moveTo>
                  <a:cubicBezTo>
                    <a:pt x="176" y="0"/>
                    <a:pt x="135" y="42"/>
                    <a:pt x="93" y="42"/>
                  </a:cubicBezTo>
                  <a:cubicBezTo>
                    <a:pt x="42" y="124"/>
                    <a:pt x="0" y="218"/>
                    <a:pt x="0" y="300"/>
                  </a:cubicBez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1" name="Google Shape;11161;p44"/>
            <p:cNvSpPr/>
            <p:nvPr/>
          </p:nvSpPr>
          <p:spPr>
            <a:xfrm>
              <a:off x="518050" y="2943150"/>
              <a:ext cx="7775" cy="14000"/>
            </a:xfrm>
            <a:custGeom>
              <a:rect b="b" l="l" r="r" t="t"/>
              <a:pathLst>
                <a:path extrusionOk="0" h="560" w="311">
                  <a:moveTo>
                    <a:pt x="217" y="1"/>
                  </a:moveTo>
                  <a:cubicBezTo>
                    <a:pt x="93" y="42"/>
                    <a:pt x="0" y="177"/>
                    <a:pt x="0" y="301"/>
                  </a:cubicBezTo>
                  <a:cubicBezTo>
                    <a:pt x="0" y="394"/>
                    <a:pt x="93" y="476"/>
                    <a:pt x="176" y="518"/>
                  </a:cubicBezTo>
                  <a:cubicBezTo>
                    <a:pt x="217" y="559"/>
                    <a:pt x="259" y="559"/>
                    <a:pt x="31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2" name="Google Shape;11162;p44"/>
            <p:cNvSpPr/>
            <p:nvPr/>
          </p:nvSpPr>
          <p:spPr>
            <a:xfrm>
              <a:off x="512875" y="2880875"/>
              <a:ext cx="7525" cy="6675"/>
            </a:xfrm>
            <a:custGeom>
              <a:rect b="b" l="l" r="r" t="t"/>
              <a:pathLst>
                <a:path extrusionOk="0" h="267" w="301">
                  <a:moveTo>
                    <a:pt x="0" y="0"/>
                  </a:moveTo>
                  <a:cubicBezTo>
                    <a:pt x="0" y="145"/>
                    <a:pt x="96" y="266"/>
                    <a:pt x="237" y="266"/>
                  </a:cubicBezTo>
                  <a:cubicBezTo>
                    <a:pt x="257" y="266"/>
                    <a:pt x="278" y="264"/>
                    <a:pt x="30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3" name="Google Shape;11163;p44"/>
            <p:cNvSpPr/>
            <p:nvPr/>
          </p:nvSpPr>
          <p:spPr>
            <a:xfrm>
              <a:off x="253100" y="3033425"/>
              <a:ext cx="7775" cy="6700"/>
            </a:xfrm>
            <a:custGeom>
              <a:rect b="b" l="l" r="r" t="t"/>
              <a:pathLst>
                <a:path extrusionOk="0" h="268" w="311">
                  <a:moveTo>
                    <a:pt x="51" y="1"/>
                  </a:moveTo>
                  <a:cubicBezTo>
                    <a:pt x="34" y="1"/>
                    <a:pt x="18" y="3"/>
                    <a:pt x="1" y="9"/>
                  </a:cubicBezTo>
                  <a:lnTo>
                    <a:pt x="1" y="267"/>
                  </a:lnTo>
                  <a:lnTo>
                    <a:pt x="311" y="226"/>
                  </a:lnTo>
                  <a:cubicBezTo>
                    <a:pt x="266" y="117"/>
                    <a:pt x="165" y="1"/>
                    <a:pt x="5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4" name="Google Shape;11164;p44"/>
            <p:cNvSpPr/>
            <p:nvPr/>
          </p:nvSpPr>
          <p:spPr>
            <a:xfrm>
              <a:off x="255425" y="2970050"/>
              <a:ext cx="25" cy="2350"/>
            </a:xfrm>
            <a:custGeom>
              <a:rect b="b" l="l" r="r" t="t"/>
              <a:pathLst>
                <a:path extrusionOk="0" h="94" w="1">
                  <a:moveTo>
                    <a:pt x="1" y="0"/>
                  </a:moveTo>
                  <a:lnTo>
                    <a:pt x="1" y="93"/>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5" name="Google Shape;11165;p44"/>
            <p:cNvSpPr/>
            <p:nvPr/>
          </p:nvSpPr>
          <p:spPr>
            <a:xfrm>
              <a:off x="315650" y="3028200"/>
              <a:ext cx="14000" cy="7775"/>
            </a:xfrm>
            <a:custGeom>
              <a:rect b="b" l="l" r="r" t="t"/>
              <a:pathLst>
                <a:path extrusionOk="0" h="311" w="560">
                  <a:moveTo>
                    <a:pt x="259" y="0"/>
                  </a:moveTo>
                  <a:cubicBezTo>
                    <a:pt x="83" y="0"/>
                    <a:pt x="1" y="135"/>
                    <a:pt x="1" y="311"/>
                  </a:cubicBezTo>
                  <a:lnTo>
                    <a:pt x="559" y="259"/>
                  </a:lnTo>
                  <a:cubicBezTo>
                    <a:pt x="559" y="135"/>
                    <a:pt x="476" y="93"/>
                    <a:pt x="4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6" name="Google Shape;11166;p44"/>
            <p:cNvSpPr/>
            <p:nvPr/>
          </p:nvSpPr>
          <p:spPr>
            <a:xfrm>
              <a:off x="310225" y="2958400"/>
              <a:ext cx="13975" cy="14175"/>
            </a:xfrm>
            <a:custGeom>
              <a:rect b="b" l="l" r="r" t="t"/>
              <a:pathLst>
                <a:path extrusionOk="0" h="567" w="559">
                  <a:moveTo>
                    <a:pt x="259" y="1"/>
                  </a:moveTo>
                  <a:cubicBezTo>
                    <a:pt x="94" y="42"/>
                    <a:pt x="1" y="166"/>
                    <a:pt x="1" y="301"/>
                  </a:cubicBezTo>
                  <a:cubicBezTo>
                    <a:pt x="1" y="446"/>
                    <a:pt x="104" y="567"/>
                    <a:pt x="241" y="567"/>
                  </a:cubicBezTo>
                  <a:cubicBezTo>
                    <a:pt x="260" y="567"/>
                    <a:pt x="280" y="564"/>
                    <a:pt x="300"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7" name="Google Shape;11167;p44"/>
            <p:cNvSpPr/>
            <p:nvPr/>
          </p:nvSpPr>
          <p:spPr>
            <a:xfrm>
              <a:off x="272500" y="2926925"/>
              <a:ext cx="15275" cy="14200"/>
            </a:xfrm>
            <a:custGeom>
              <a:rect b="b" l="l" r="r" t="t"/>
              <a:pathLst>
                <a:path extrusionOk="0" h="568" w="611">
                  <a:moveTo>
                    <a:pt x="325" y="1"/>
                  </a:moveTo>
                  <a:cubicBezTo>
                    <a:pt x="304" y="1"/>
                    <a:pt x="282" y="3"/>
                    <a:pt x="259" y="9"/>
                  </a:cubicBezTo>
                  <a:cubicBezTo>
                    <a:pt x="134" y="9"/>
                    <a:pt x="0" y="133"/>
                    <a:pt x="0" y="309"/>
                  </a:cubicBezTo>
                  <a:cubicBezTo>
                    <a:pt x="52" y="433"/>
                    <a:pt x="176" y="567"/>
                    <a:pt x="310" y="567"/>
                  </a:cubicBezTo>
                  <a:cubicBezTo>
                    <a:pt x="476" y="526"/>
                    <a:pt x="610" y="391"/>
                    <a:pt x="569" y="267"/>
                  </a:cubicBezTo>
                  <a:cubicBezTo>
                    <a:pt x="569" y="115"/>
                    <a:pt x="467"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8" name="Google Shape;11168;p44"/>
            <p:cNvSpPr/>
            <p:nvPr/>
          </p:nvSpPr>
          <p:spPr>
            <a:xfrm>
              <a:off x="277925" y="2995900"/>
              <a:ext cx="15275" cy="14225"/>
            </a:xfrm>
            <a:custGeom>
              <a:rect b="b" l="l" r="r" t="t"/>
              <a:pathLst>
                <a:path extrusionOk="0" h="569" w="611">
                  <a:moveTo>
                    <a:pt x="259" y="0"/>
                  </a:moveTo>
                  <a:cubicBezTo>
                    <a:pt x="135" y="0"/>
                    <a:pt x="0" y="134"/>
                    <a:pt x="0" y="310"/>
                  </a:cubicBezTo>
                  <a:cubicBezTo>
                    <a:pt x="42" y="434"/>
                    <a:pt x="176" y="569"/>
                    <a:pt x="300" y="569"/>
                  </a:cubicBezTo>
                  <a:cubicBezTo>
                    <a:pt x="476" y="569"/>
                    <a:pt x="610" y="393"/>
                    <a:pt x="559" y="259"/>
                  </a:cubicBezTo>
                  <a:cubicBezTo>
                    <a:pt x="559" y="93"/>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9" name="Google Shape;11169;p44"/>
            <p:cNvSpPr/>
            <p:nvPr/>
          </p:nvSpPr>
          <p:spPr>
            <a:xfrm>
              <a:off x="342525" y="2921700"/>
              <a:ext cx="14000" cy="14000"/>
            </a:xfrm>
            <a:custGeom>
              <a:rect b="b" l="l" r="r" t="t"/>
              <a:pathLst>
                <a:path extrusionOk="0" h="560" w="560">
                  <a:moveTo>
                    <a:pt x="259" y="1"/>
                  </a:moveTo>
                  <a:cubicBezTo>
                    <a:pt x="94" y="1"/>
                    <a:pt x="1" y="125"/>
                    <a:pt x="1" y="301"/>
                  </a:cubicBezTo>
                  <a:cubicBezTo>
                    <a:pt x="1" y="435"/>
                    <a:pt x="135" y="559"/>
                    <a:pt x="301" y="559"/>
                  </a:cubicBezTo>
                  <a:cubicBezTo>
                    <a:pt x="435" y="518"/>
                    <a:pt x="559" y="383"/>
                    <a:pt x="559" y="259"/>
                  </a:cubicBezTo>
                  <a:cubicBezTo>
                    <a:pt x="518" y="83"/>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0" name="Google Shape;11170;p44"/>
            <p:cNvSpPr/>
            <p:nvPr/>
          </p:nvSpPr>
          <p:spPr>
            <a:xfrm>
              <a:off x="346925" y="2990725"/>
              <a:ext cx="15025" cy="13975"/>
            </a:xfrm>
            <a:custGeom>
              <a:rect b="b" l="l" r="r" t="t"/>
              <a:pathLst>
                <a:path extrusionOk="0" h="559" w="601">
                  <a:moveTo>
                    <a:pt x="301" y="0"/>
                  </a:moveTo>
                  <a:cubicBezTo>
                    <a:pt x="125" y="0"/>
                    <a:pt x="1" y="124"/>
                    <a:pt x="42" y="300"/>
                  </a:cubicBezTo>
                  <a:cubicBezTo>
                    <a:pt x="42" y="466"/>
                    <a:pt x="176" y="559"/>
                    <a:pt x="342" y="559"/>
                  </a:cubicBezTo>
                  <a:cubicBezTo>
                    <a:pt x="476" y="559"/>
                    <a:pt x="600" y="424"/>
                    <a:pt x="600" y="259"/>
                  </a:cubicBezTo>
                  <a:cubicBezTo>
                    <a:pt x="559" y="83"/>
                    <a:pt x="435"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1" name="Google Shape;11171;p44"/>
            <p:cNvSpPr/>
            <p:nvPr/>
          </p:nvSpPr>
          <p:spPr>
            <a:xfrm>
              <a:off x="304800" y="2895850"/>
              <a:ext cx="14250" cy="7525"/>
            </a:xfrm>
            <a:custGeom>
              <a:rect b="b" l="l" r="r" t="t"/>
              <a:pathLst>
                <a:path extrusionOk="0" h="301" w="570">
                  <a:moveTo>
                    <a:pt x="569" y="1"/>
                  </a:moveTo>
                  <a:lnTo>
                    <a:pt x="0" y="42"/>
                  </a:lnTo>
                  <a:cubicBezTo>
                    <a:pt x="0" y="218"/>
                    <a:pt x="176" y="301"/>
                    <a:pt x="311" y="301"/>
                  </a:cubicBezTo>
                  <a:cubicBezTo>
                    <a:pt x="476" y="301"/>
                    <a:pt x="569" y="177"/>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2" name="Google Shape;11172;p44"/>
            <p:cNvSpPr/>
            <p:nvPr/>
          </p:nvSpPr>
          <p:spPr>
            <a:xfrm>
              <a:off x="384675" y="3023025"/>
              <a:ext cx="7525" cy="7525"/>
            </a:xfrm>
            <a:custGeom>
              <a:rect b="b" l="l" r="r" t="t"/>
              <a:pathLst>
                <a:path extrusionOk="0" h="301" w="301">
                  <a:moveTo>
                    <a:pt x="259" y="1"/>
                  </a:moveTo>
                  <a:cubicBezTo>
                    <a:pt x="217" y="1"/>
                    <a:pt x="166" y="1"/>
                    <a:pt x="124" y="42"/>
                  </a:cubicBezTo>
                  <a:cubicBezTo>
                    <a:pt x="42" y="83"/>
                    <a:pt x="0" y="166"/>
                    <a:pt x="0" y="207"/>
                  </a:cubicBezTo>
                  <a:lnTo>
                    <a:pt x="0" y="300"/>
                  </a:ln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3" name="Google Shape;11173;p44"/>
            <p:cNvSpPr/>
            <p:nvPr/>
          </p:nvSpPr>
          <p:spPr>
            <a:xfrm>
              <a:off x="379250" y="2952975"/>
              <a:ext cx="7500" cy="14000"/>
            </a:xfrm>
            <a:custGeom>
              <a:rect b="b" l="l" r="r" t="t"/>
              <a:pathLst>
                <a:path extrusionOk="0" h="560" w="300">
                  <a:moveTo>
                    <a:pt x="259" y="1"/>
                  </a:moveTo>
                  <a:cubicBezTo>
                    <a:pt x="217" y="42"/>
                    <a:pt x="176" y="42"/>
                    <a:pt x="124" y="83"/>
                  </a:cubicBezTo>
                  <a:cubicBezTo>
                    <a:pt x="41" y="125"/>
                    <a:pt x="0" y="218"/>
                    <a:pt x="0" y="301"/>
                  </a:cubicBezTo>
                  <a:cubicBezTo>
                    <a:pt x="41" y="42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4" name="Google Shape;11174;p44"/>
            <p:cNvSpPr/>
            <p:nvPr/>
          </p:nvSpPr>
          <p:spPr>
            <a:xfrm>
              <a:off x="373800" y="2891475"/>
              <a:ext cx="7525" cy="6475"/>
            </a:xfrm>
            <a:custGeom>
              <a:rect b="b" l="l" r="r" t="t"/>
              <a:pathLst>
                <a:path extrusionOk="0" h="259" w="301">
                  <a:moveTo>
                    <a:pt x="1" y="0"/>
                  </a:moveTo>
                  <a:lnTo>
                    <a:pt x="42" y="41"/>
                  </a:lnTo>
                  <a:cubicBezTo>
                    <a:pt x="42" y="134"/>
                    <a:pt x="84" y="176"/>
                    <a:pt x="177" y="217"/>
                  </a:cubicBezTo>
                  <a:cubicBezTo>
                    <a:pt x="218" y="259"/>
                    <a:pt x="259" y="259"/>
                    <a:pt x="301" y="259"/>
                  </a:cubicBez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5" name="Google Shape;11175;p44"/>
            <p:cNvSpPr/>
            <p:nvPr/>
          </p:nvSpPr>
          <p:spPr>
            <a:xfrm>
              <a:off x="251025" y="3033625"/>
              <a:ext cx="2100" cy="6500"/>
            </a:xfrm>
            <a:custGeom>
              <a:rect b="b" l="l" r="r" t="t"/>
              <a:pathLst>
                <a:path extrusionOk="0" h="260" w="84">
                  <a:moveTo>
                    <a:pt x="42" y="1"/>
                  </a:moveTo>
                  <a:lnTo>
                    <a:pt x="1" y="259"/>
                  </a:lnTo>
                  <a:lnTo>
                    <a:pt x="84" y="259"/>
                  </a:lnTo>
                  <a:lnTo>
                    <a:pt x="8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6" name="Google Shape;11176;p44"/>
            <p:cNvSpPr/>
            <p:nvPr/>
          </p:nvSpPr>
          <p:spPr>
            <a:xfrm>
              <a:off x="1478800" y="2667625"/>
              <a:ext cx="6475" cy="6475"/>
            </a:xfrm>
            <a:custGeom>
              <a:rect b="b" l="l" r="r" t="t"/>
              <a:pathLst>
                <a:path extrusionOk="0" h="259" w="259">
                  <a:moveTo>
                    <a:pt x="259" y="0"/>
                  </a:moveTo>
                  <a:lnTo>
                    <a:pt x="0" y="42"/>
                  </a:lnTo>
                  <a:lnTo>
                    <a:pt x="0" y="259"/>
                  </a:lnTo>
                  <a:lnTo>
                    <a:pt x="259" y="125"/>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7" name="Google Shape;11177;p44"/>
            <p:cNvSpPr/>
            <p:nvPr/>
          </p:nvSpPr>
          <p:spPr>
            <a:xfrm>
              <a:off x="1344125" y="2741350"/>
              <a:ext cx="2350" cy="475"/>
            </a:xfrm>
            <a:custGeom>
              <a:rect b="b" l="l" r="r" t="t"/>
              <a:pathLst>
                <a:path extrusionOk="0" h="19" w="94">
                  <a:moveTo>
                    <a:pt x="32" y="0"/>
                  </a:moveTo>
                  <a:cubicBezTo>
                    <a:pt x="24" y="0"/>
                    <a:pt x="14" y="5"/>
                    <a:pt x="1" y="19"/>
                  </a:cubicBezTo>
                  <a:lnTo>
                    <a:pt x="94" y="19"/>
                  </a:lnTo>
                  <a:cubicBezTo>
                    <a:pt x="59" y="19"/>
                    <a:pt x="48" y="0"/>
                    <a:pt x="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8" name="Google Shape;11178;p44"/>
            <p:cNvSpPr/>
            <p:nvPr/>
          </p:nvSpPr>
          <p:spPr>
            <a:xfrm>
              <a:off x="1369975" y="2704075"/>
              <a:ext cx="13975" cy="13975"/>
            </a:xfrm>
            <a:custGeom>
              <a:rect b="b" l="l" r="r" t="t"/>
              <a:pathLst>
                <a:path extrusionOk="0" h="559" w="559">
                  <a:moveTo>
                    <a:pt x="259" y="0"/>
                  </a:moveTo>
                  <a:cubicBezTo>
                    <a:pt x="135" y="0"/>
                    <a:pt x="1" y="135"/>
                    <a:pt x="1" y="300"/>
                  </a:cubicBezTo>
                  <a:cubicBezTo>
                    <a:pt x="1" y="435"/>
                    <a:pt x="176" y="559"/>
                    <a:pt x="300" y="559"/>
                  </a:cubicBezTo>
                  <a:cubicBezTo>
                    <a:pt x="476" y="559"/>
                    <a:pt x="559" y="393"/>
                    <a:pt x="559" y="259"/>
                  </a:cubicBezTo>
                  <a:cubicBezTo>
                    <a:pt x="559" y="9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9" name="Google Shape;11179;p44"/>
            <p:cNvSpPr/>
            <p:nvPr/>
          </p:nvSpPr>
          <p:spPr>
            <a:xfrm>
              <a:off x="1340000" y="2678225"/>
              <a:ext cx="7525" cy="7525"/>
            </a:xfrm>
            <a:custGeom>
              <a:rect b="b" l="l" r="r" t="t"/>
              <a:pathLst>
                <a:path extrusionOk="0" h="301" w="301">
                  <a:moveTo>
                    <a:pt x="259" y="0"/>
                  </a:moveTo>
                  <a:lnTo>
                    <a:pt x="0" y="42"/>
                  </a:lnTo>
                  <a:lnTo>
                    <a:pt x="42" y="300"/>
                  </a:lnTo>
                  <a:lnTo>
                    <a:pt x="83" y="300"/>
                  </a:lnTo>
                  <a:cubicBezTo>
                    <a:pt x="124" y="259"/>
                    <a:pt x="207" y="218"/>
                    <a:pt x="259" y="176"/>
                  </a:cubicBezTo>
                  <a:cubicBezTo>
                    <a:pt x="259" y="135"/>
                    <a:pt x="300" y="93"/>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0" name="Google Shape;11180;p44"/>
            <p:cNvSpPr/>
            <p:nvPr/>
          </p:nvSpPr>
          <p:spPr>
            <a:xfrm>
              <a:off x="1402275" y="2672800"/>
              <a:ext cx="14000" cy="7775"/>
            </a:xfrm>
            <a:custGeom>
              <a:rect b="b" l="l" r="r" t="t"/>
              <a:pathLst>
                <a:path extrusionOk="0" h="311" w="560">
                  <a:moveTo>
                    <a:pt x="559" y="0"/>
                  </a:moveTo>
                  <a:lnTo>
                    <a:pt x="1" y="52"/>
                  </a:lnTo>
                  <a:lnTo>
                    <a:pt x="1" y="135"/>
                  </a:lnTo>
                  <a:cubicBezTo>
                    <a:pt x="42" y="217"/>
                    <a:pt x="177" y="310"/>
                    <a:pt x="301" y="310"/>
                  </a:cubicBezTo>
                  <a:cubicBezTo>
                    <a:pt x="435" y="31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1" name="Google Shape;11181;p44"/>
            <p:cNvSpPr/>
            <p:nvPr/>
          </p:nvSpPr>
          <p:spPr>
            <a:xfrm>
              <a:off x="1471300" y="2668650"/>
              <a:ext cx="7525" cy="6500"/>
            </a:xfrm>
            <a:custGeom>
              <a:rect b="b" l="l" r="r" t="t"/>
              <a:pathLst>
                <a:path extrusionOk="0" h="260" w="301">
                  <a:moveTo>
                    <a:pt x="0" y="1"/>
                  </a:moveTo>
                  <a:cubicBezTo>
                    <a:pt x="0" y="125"/>
                    <a:pt x="83" y="218"/>
                    <a:pt x="218" y="259"/>
                  </a:cubicBezTo>
                  <a:lnTo>
                    <a:pt x="300" y="218"/>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2" name="Google Shape;11182;p44"/>
            <p:cNvSpPr/>
            <p:nvPr/>
          </p:nvSpPr>
          <p:spPr>
            <a:xfrm>
              <a:off x="1206350" y="2751625"/>
              <a:ext cx="7525" cy="13975"/>
            </a:xfrm>
            <a:custGeom>
              <a:rect b="b" l="l" r="r" t="t"/>
              <a:pathLst>
                <a:path extrusionOk="0" h="559" w="301">
                  <a:moveTo>
                    <a:pt x="1" y="1"/>
                  </a:moveTo>
                  <a:lnTo>
                    <a:pt x="42" y="559"/>
                  </a:lnTo>
                  <a:lnTo>
                    <a:pt x="84" y="559"/>
                  </a:lnTo>
                  <a:cubicBezTo>
                    <a:pt x="218" y="518"/>
                    <a:pt x="301" y="383"/>
                    <a:pt x="301" y="259"/>
                  </a:cubicBezTo>
                  <a:cubicBezTo>
                    <a:pt x="301" y="125"/>
                    <a:pt x="12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3" name="Google Shape;11183;p44"/>
            <p:cNvSpPr/>
            <p:nvPr/>
          </p:nvSpPr>
          <p:spPr>
            <a:xfrm>
              <a:off x="1268925" y="2746200"/>
              <a:ext cx="13975" cy="14175"/>
            </a:xfrm>
            <a:custGeom>
              <a:rect b="b" l="l" r="r" t="t"/>
              <a:pathLst>
                <a:path extrusionOk="0" h="567" w="559">
                  <a:moveTo>
                    <a:pt x="259" y="1"/>
                  </a:moveTo>
                  <a:cubicBezTo>
                    <a:pt x="124" y="42"/>
                    <a:pt x="0" y="166"/>
                    <a:pt x="0" y="300"/>
                  </a:cubicBezTo>
                  <a:cubicBezTo>
                    <a:pt x="0" y="453"/>
                    <a:pt x="125" y="567"/>
                    <a:pt x="246" y="567"/>
                  </a:cubicBezTo>
                  <a:cubicBezTo>
                    <a:pt x="264" y="567"/>
                    <a:pt x="282" y="564"/>
                    <a:pt x="300" y="559"/>
                  </a:cubicBezTo>
                  <a:cubicBezTo>
                    <a:pt x="465" y="559"/>
                    <a:pt x="558" y="424"/>
                    <a:pt x="558" y="259"/>
                  </a:cubicBezTo>
                  <a:cubicBezTo>
                    <a:pt x="558"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4" name="Google Shape;11184;p44"/>
            <p:cNvSpPr/>
            <p:nvPr/>
          </p:nvSpPr>
          <p:spPr>
            <a:xfrm>
              <a:off x="1231175" y="2714725"/>
              <a:ext cx="15025" cy="14175"/>
            </a:xfrm>
            <a:custGeom>
              <a:rect b="b" l="l" r="r" t="t"/>
              <a:pathLst>
                <a:path extrusionOk="0" h="567" w="601">
                  <a:moveTo>
                    <a:pt x="349" y="1"/>
                  </a:moveTo>
                  <a:cubicBezTo>
                    <a:pt x="333" y="1"/>
                    <a:pt x="317" y="3"/>
                    <a:pt x="300" y="9"/>
                  </a:cubicBezTo>
                  <a:cubicBezTo>
                    <a:pt x="125" y="9"/>
                    <a:pt x="1" y="133"/>
                    <a:pt x="42" y="308"/>
                  </a:cubicBezTo>
                  <a:cubicBezTo>
                    <a:pt x="42" y="443"/>
                    <a:pt x="166" y="567"/>
                    <a:pt x="342" y="567"/>
                  </a:cubicBezTo>
                  <a:cubicBezTo>
                    <a:pt x="476" y="525"/>
                    <a:pt x="600" y="391"/>
                    <a:pt x="600" y="267"/>
                  </a:cubicBezTo>
                  <a:cubicBezTo>
                    <a:pt x="564" y="114"/>
                    <a:pt x="458" y="1"/>
                    <a:pt x="34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5" name="Google Shape;11185;p44"/>
            <p:cNvSpPr/>
            <p:nvPr/>
          </p:nvSpPr>
          <p:spPr>
            <a:xfrm>
              <a:off x="1236600" y="2783950"/>
              <a:ext cx="13975" cy="11650"/>
            </a:xfrm>
            <a:custGeom>
              <a:rect b="b" l="l" r="r" t="t"/>
              <a:pathLst>
                <a:path extrusionOk="0" h="466" w="559">
                  <a:moveTo>
                    <a:pt x="259" y="0"/>
                  </a:moveTo>
                  <a:cubicBezTo>
                    <a:pt x="125" y="0"/>
                    <a:pt x="1" y="124"/>
                    <a:pt x="42" y="300"/>
                  </a:cubicBezTo>
                  <a:cubicBezTo>
                    <a:pt x="42" y="383"/>
                    <a:pt x="42" y="424"/>
                    <a:pt x="125" y="465"/>
                  </a:cubicBezTo>
                  <a:lnTo>
                    <a:pt x="559" y="259"/>
                  </a:lnTo>
                  <a:cubicBezTo>
                    <a:pt x="559" y="83"/>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6" name="Google Shape;11186;p44"/>
            <p:cNvSpPr/>
            <p:nvPr/>
          </p:nvSpPr>
          <p:spPr>
            <a:xfrm>
              <a:off x="1301225" y="2709500"/>
              <a:ext cx="13975" cy="13975"/>
            </a:xfrm>
            <a:custGeom>
              <a:rect b="b" l="l" r="r" t="t"/>
              <a:pathLst>
                <a:path extrusionOk="0" h="559" w="559">
                  <a:moveTo>
                    <a:pt x="259" y="0"/>
                  </a:moveTo>
                  <a:cubicBezTo>
                    <a:pt x="83" y="0"/>
                    <a:pt x="0" y="135"/>
                    <a:pt x="0" y="300"/>
                  </a:cubicBezTo>
                  <a:cubicBezTo>
                    <a:pt x="0" y="435"/>
                    <a:pt x="124" y="559"/>
                    <a:pt x="300" y="559"/>
                  </a:cubicBezTo>
                  <a:cubicBezTo>
                    <a:pt x="424" y="517"/>
                    <a:pt x="559" y="393"/>
                    <a:pt x="559" y="259"/>
                  </a:cubicBezTo>
                  <a:cubicBezTo>
                    <a:pt x="559"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7" name="Google Shape;11187;p44"/>
            <p:cNvSpPr/>
            <p:nvPr/>
          </p:nvSpPr>
          <p:spPr>
            <a:xfrm>
              <a:off x="1200925" y="2689075"/>
              <a:ext cx="7525" cy="7525"/>
            </a:xfrm>
            <a:custGeom>
              <a:rect b="b" l="l" r="r" t="t"/>
              <a:pathLst>
                <a:path extrusionOk="0" h="301" w="301">
                  <a:moveTo>
                    <a:pt x="1" y="1"/>
                  </a:moveTo>
                  <a:lnTo>
                    <a:pt x="42" y="300"/>
                  </a:lnTo>
                  <a:lnTo>
                    <a:pt x="84" y="300"/>
                  </a:lnTo>
                  <a:cubicBezTo>
                    <a:pt x="218" y="259"/>
                    <a:pt x="301" y="125"/>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8" name="Google Shape;11188;p44"/>
            <p:cNvSpPr/>
            <p:nvPr/>
          </p:nvSpPr>
          <p:spPr>
            <a:xfrm>
              <a:off x="1263475" y="2683650"/>
              <a:ext cx="14000" cy="7525"/>
            </a:xfrm>
            <a:custGeom>
              <a:rect b="b" l="l" r="r" t="t"/>
              <a:pathLst>
                <a:path extrusionOk="0" h="301" w="560">
                  <a:moveTo>
                    <a:pt x="559" y="1"/>
                  </a:moveTo>
                  <a:lnTo>
                    <a:pt x="1" y="42"/>
                  </a:lnTo>
                  <a:cubicBezTo>
                    <a:pt x="42" y="218"/>
                    <a:pt x="166" y="300"/>
                    <a:pt x="301" y="300"/>
                  </a:cubicBezTo>
                  <a:cubicBezTo>
                    <a:pt x="477" y="300"/>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9" name="Google Shape;11189;p44"/>
            <p:cNvSpPr/>
            <p:nvPr/>
          </p:nvSpPr>
          <p:spPr>
            <a:xfrm>
              <a:off x="1338700" y="2741800"/>
              <a:ext cx="6500" cy="3400"/>
            </a:xfrm>
            <a:custGeom>
              <a:rect b="b" l="l" r="r" t="t"/>
              <a:pathLst>
                <a:path extrusionOk="0" h="136" w="260">
                  <a:moveTo>
                    <a:pt x="218" y="1"/>
                  </a:moveTo>
                  <a:cubicBezTo>
                    <a:pt x="176" y="1"/>
                    <a:pt x="135" y="1"/>
                    <a:pt x="94" y="42"/>
                  </a:cubicBezTo>
                  <a:cubicBezTo>
                    <a:pt x="52" y="42"/>
                    <a:pt x="52" y="84"/>
                    <a:pt x="1" y="135"/>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0" name="Google Shape;11190;p44"/>
            <p:cNvSpPr/>
            <p:nvPr/>
          </p:nvSpPr>
          <p:spPr>
            <a:xfrm>
              <a:off x="1333525" y="2679250"/>
              <a:ext cx="7525" cy="6500"/>
            </a:xfrm>
            <a:custGeom>
              <a:rect b="b" l="l" r="r" t="t"/>
              <a:pathLst>
                <a:path extrusionOk="0" h="260" w="301">
                  <a:moveTo>
                    <a:pt x="1" y="1"/>
                  </a:moveTo>
                  <a:cubicBezTo>
                    <a:pt x="1" y="177"/>
                    <a:pt x="125" y="259"/>
                    <a:pt x="301"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1" name="Google Shape;11191;p44"/>
            <p:cNvSpPr/>
            <p:nvPr/>
          </p:nvSpPr>
          <p:spPr>
            <a:xfrm>
              <a:off x="1072725" y="2831250"/>
              <a:ext cx="7525" cy="7500"/>
            </a:xfrm>
            <a:custGeom>
              <a:rect b="b" l="l" r="r" t="t"/>
              <a:pathLst>
                <a:path extrusionOk="0" h="300" w="301">
                  <a:moveTo>
                    <a:pt x="1" y="0"/>
                  </a:moveTo>
                  <a:lnTo>
                    <a:pt x="42" y="300"/>
                  </a:lnTo>
                  <a:lnTo>
                    <a:pt x="301" y="259"/>
                  </a:lnTo>
                  <a:cubicBezTo>
                    <a:pt x="301" y="176"/>
                    <a:pt x="259" y="83"/>
                    <a:pt x="176" y="41"/>
                  </a:cubicBezTo>
                  <a:cubicBezTo>
                    <a:pt x="135" y="41"/>
                    <a:pt x="94"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2" name="Google Shape;11192;p44"/>
            <p:cNvSpPr/>
            <p:nvPr/>
          </p:nvSpPr>
          <p:spPr>
            <a:xfrm>
              <a:off x="1067300" y="2762225"/>
              <a:ext cx="7775" cy="13975"/>
            </a:xfrm>
            <a:custGeom>
              <a:rect b="b" l="l" r="r" t="t"/>
              <a:pathLst>
                <a:path extrusionOk="0" h="559" w="311">
                  <a:moveTo>
                    <a:pt x="1" y="1"/>
                  </a:moveTo>
                  <a:lnTo>
                    <a:pt x="52" y="559"/>
                  </a:lnTo>
                  <a:lnTo>
                    <a:pt x="135" y="559"/>
                  </a:lnTo>
                  <a:cubicBezTo>
                    <a:pt x="218" y="518"/>
                    <a:pt x="311" y="393"/>
                    <a:pt x="311" y="259"/>
                  </a:cubicBezTo>
                  <a:cubicBezTo>
                    <a:pt x="311" y="94"/>
                    <a:pt x="17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3" name="Google Shape;11193;p44"/>
            <p:cNvSpPr/>
            <p:nvPr/>
          </p:nvSpPr>
          <p:spPr>
            <a:xfrm>
              <a:off x="1135275" y="2825800"/>
              <a:ext cx="14000" cy="7525"/>
            </a:xfrm>
            <a:custGeom>
              <a:rect b="b" l="l" r="r" t="t"/>
              <a:pathLst>
                <a:path extrusionOk="0" h="301" w="560">
                  <a:moveTo>
                    <a:pt x="259" y="1"/>
                  </a:moveTo>
                  <a:cubicBezTo>
                    <a:pt x="218" y="42"/>
                    <a:pt x="125" y="42"/>
                    <a:pt x="83" y="135"/>
                  </a:cubicBezTo>
                  <a:cubicBezTo>
                    <a:pt x="42" y="177"/>
                    <a:pt x="1" y="259"/>
                    <a:pt x="42" y="301"/>
                  </a:cubicBezTo>
                  <a:lnTo>
                    <a:pt x="559" y="259"/>
                  </a:lnTo>
                  <a:cubicBezTo>
                    <a:pt x="559" y="218"/>
                    <a:pt x="559" y="177"/>
                    <a:pt x="518" y="135"/>
                  </a:cubicBezTo>
                  <a:cubicBezTo>
                    <a:pt x="476" y="42"/>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4" name="Google Shape;11194;p44"/>
            <p:cNvSpPr/>
            <p:nvPr/>
          </p:nvSpPr>
          <p:spPr>
            <a:xfrm>
              <a:off x="1129850" y="2756800"/>
              <a:ext cx="15025" cy="14250"/>
            </a:xfrm>
            <a:custGeom>
              <a:rect b="b" l="l" r="r" t="t"/>
              <a:pathLst>
                <a:path extrusionOk="0" h="570" w="601">
                  <a:moveTo>
                    <a:pt x="300" y="0"/>
                  </a:moveTo>
                  <a:cubicBezTo>
                    <a:pt x="135" y="0"/>
                    <a:pt x="1" y="176"/>
                    <a:pt x="42" y="311"/>
                  </a:cubicBezTo>
                  <a:cubicBezTo>
                    <a:pt x="42" y="476"/>
                    <a:pt x="176" y="569"/>
                    <a:pt x="342" y="569"/>
                  </a:cubicBezTo>
                  <a:cubicBezTo>
                    <a:pt x="476" y="569"/>
                    <a:pt x="600" y="435"/>
                    <a:pt x="600" y="259"/>
                  </a:cubicBezTo>
                  <a:cubicBezTo>
                    <a:pt x="559" y="135"/>
                    <a:pt x="435"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5" name="Google Shape;11195;p44"/>
            <p:cNvSpPr/>
            <p:nvPr/>
          </p:nvSpPr>
          <p:spPr>
            <a:xfrm>
              <a:off x="1093150" y="2724500"/>
              <a:ext cx="14250" cy="14425"/>
            </a:xfrm>
            <a:custGeom>
              <a:rect b="b" l="l" r="r" t="t"/>
              <a:pathLst>
                <a:path extrusionOk="0" h="577" w="570">
                  <a:moveTo>
                    <a:pt x="259" y="0"/>
                  </a:moveTo>
                  <a:cubicBezTo>
                    <a:pt x="94" y="52"/>
                    <a:pt x="0" y="176"/>
                    <a:pt x="0" y="310"/>
                  </a:cubicBezTo>
                  <a:cubicBezTo>
                    <a:pt x="0" y="455"/>
                    <a:pt x="104" y="576"/>
                    <a:pt x="247" y="576"/>
                  </a:cubicBezTo>
                  <a:cubicBezTo>
                    <a:pt x="268" y="576"/>
                    <a:pt x="289" y="574"/>
                    <a:pt x="311" y="569"/>
                  </a:cubicBezTo>
                  <a:cubicBezTo>
                    <a:pt x="476" y="569"/>
                    <a:pt x="569" y="434"/>
                    <a:pt x="569" y="259"/>
                  </a:cubicBezTo>
                  <a:cubicBezTo>
                    <a:pt x="569" y="13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6" name="Google Shape;11196;p44"/>
            <p:cNvSpPr/>
            <p:nvPr/>
          </p:nvSpPr>
          <p:spPr>
            <a:xfrm>
              <a:off x="1098575" y="2794350"/>
              <a:ext cx="13975" cy="14175"/>
            </a:xfrm>
            <a:custGeom>
              <a:rect b="b" l="l" r="r" t="t"/>
              <a:pathLst>
                <a:path extrusionOk="0" h="567" w="559">
                  <a:moveTo>
                    <a:pt x="310" y="0"/>
                  </a:moveTo>
                  <a:cubicBezTo>
                    <a:pt x="293" y="0"/>
                    <a:pt x="276" y="3"/>
                    <a:pt x="259" y="8"/>
                  </a:cubicBezTo>
                  <a:cubicBezTo>
                    <a:pt x="94" y="8"/>
                    <a:pt x="1" y="142"/>
                    <a:pt x="1" y="308"/>
                  </a:cubicBezTo>
                  <a:cubicBezTo>
                    <a:pt x="1" y="442"/>
                    <a:pt x="135" y="566"/>
                    <a:pt x="300" y="566"/>
                  </a:cubicBezTo>
                  <a:cubicBezTo>
                    <a:pt x="435" y="525"/>
                    <a:pt x="559" y="401"/>
                    <a:pt x="559" y="266"/>
                  </a:cubicBezTo>
                  <a:cubicBezTo>
                    <a:pt x="559" y="122"/>
                    <a:pt x="432" y="0"/>
                    <a:pt x="31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7" name="Google Shape;11197;p44"/>
            <p:cNvSpPr/>
            <p:nvPr/>
          </p:nvSpPr>
          <p:spPr>
            <a:xfrm>
              <a:off x="1162175" y="2720150"/>
              <a:ext cx="13975" cy="13350"/>
            </a:xfrm>
            <a:custGeom>
              <a:rect b="b" l="l" r="r" t="t"/>
              <a:pathLst>
                <a:path extrusionOk="0" h="534" w="559">
                  <a:moveTo>
                    <a:pt x="325" y="1"/>
                  </a:moveTo>
                  <a:cubicBezTo>
                    <a:pt x="304" y="1"/>
                    <a:pt x="282" y="3"/>
                    <a:pt x="258" y="9"/>
                  </a:cubicBezTo>
                  <a:cubicBezTo>
                    <a:pt x="134" y="9"/>
                    <a:pt x="0" y="133"/>
                    <a:pt x="0" y="308"/>
                  </a:cubicBezTo>
                  <a:cubicBezTo>
                    <a:pt x="36" y="417"/>
                    <a:pt x="143" y="533"/>
                    <a:pt x="253" y="533"/>
                  </a:cubicBezTo>
                  <a:cubicBezTo>
                    <a:pt x="268" y="533"/>
                    <a:pt x="284" y="531"/>
                    <a:pt x="300" y="526"/>
                  </a:cubicBezTo>
                  <a:cubicBezTo>
                    <a:pt x="476" y="526"/>
                    <a:pt x="558" y="391"/>
                    <a:pt x="558" y="267"/>
                  </a:cubicBezTo>
                  <a:cubicBezTo>
                    <a:pt x="558"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8" name="Google Shape;11198;p44"/>
            <p:cNvSpPr/>
            <p:nvPr/>
          </p:nvSpPr>
          <p:spPr>
            <a:xfrm>
              <a:off x="1167600" y="2789100"/>
              <a:ext cx="13975" cy="14250"/>
            </a:xfrm>
            <a:custGeom>
              <a:rect b="b" l="l" r="r" t="t"/>
              <a:pathLst>
                <a:path extrusionOk="0" h="570" w="559">
                  <a:moveTo>
                    <a:pt x="259" y="1"/>
                  </a:moveTo>
                  <a:cubicBezTo>
                    <a:pt x="124" y="1"/>
                    <a:pt x="0" y="135"/>
                    <a:pt x="0" y="311"/>
                  </a:cubicBezTo>
                  <a:cubicBezTo>
                    <a:pt x="41" y="435"/>
                    <a:pt x="176" y="569"/>
                    <a:pt x="300" y="569"/>
                  </a:cubicBezTo>
                  <a:cubicBezTo>
                    <a:pt x="476" y="518"/>
                    <a:pt x="558" y="394"/>
                    <a:pt x="558" y="259"/>
                  </a:cubicBezTo>
                  <a:cubicBezTo>
                    <a:pt x="558" y="94"/>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9" name="Google Shape;11199;p44"/>
            <p:cNvSpPr/>
            <p:nvPr/>
          </p:nvSpPr>
          <p:spPr>
            <a:xfrm>
              <a:off x="1063175" y="2699925"/>
              <a:ext cx="7525" cy="7525"/>
            </a:xfrm>
            <a:custGeom>
              <a:rect b="b" l="l" r="r" t="t"/>
              <a:pathLst>
                <a:path extrusionOk="0" h="301" w="301">
                  <a:moveTo>
                    <a:pt x="0" y="1"/>
                  </a:moveTo>
                  <a:lnTo>
                    <a:pt x="0" y="301"/>
                  </a:lnTo>
                  <a:cubicBezTo>
                    <a:pt x="42" y="301"/>
                    <a:pt x="42" y="301"/>
                    <a:pt x="83" y="259"/>
                  </a:cubicBezTo>
                  <a:cubicBezTo>
                    <a:pt x="217" y="259"/>
                    <a:pt x="300"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0" name="Google Shape;11200;p44"/>
            <p:cNvSpPr/>
            <p:nvPr/>
          </p:nvSpPr>
          <p:spPr>
            <a:xfrm>
              <a:off x="1125450" y="2694500"/>
              <a:ext cx="14250" cy="7525"/>
            </a:xfrm>
            <a:custGeom>
              <a:rect b="b" l="l" r="r" t="t"/>
              <a:pathLst>
                <a:path extrusionOk="0" h="301" w="570">
                  <a:moveTo>
                    <a:pt x="570" y="1"/>
                  </a:moveTo>
                  <a:lnTo>
                    <a:pt x="1" y="42"/>
                  </a:lnTo>
                  <a:lnTo>
                    <a:pt x="1" y="83"/>
                  </a:lnTo>
                  <a:cubicBezTo>
                    <a:pt x="53" y="218"/>
                    <a:pt x="177" y="301"/>
                    <a:pt x="311" y="301"/>
                  </a:cubicBezTo>
                  <a:cubicBezTo>
                    <a:pt x="435" y="259"/>
                    <a:pt x="570" y="125"/>
                    <a:pt x="5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1" name="Google Shape;11201;p44"/>
            <p:cNvSpPr/>
            <p:nvPr/>
          </p:nvSpPr>
          <p:spPr>
            <a:xfrm>
              <a:off x="1199900" y="2751625"/>
              <a:ext cx="7525" cy="13975"/>
            </a:xfrm>
            <a:custGeom>
              <a:rect b="b" l="l" r="r" t="t"/>
              <a:pathLst>
                <a:path extrusionOk="0" h="559" w="301">
                  <a:moveTo>
                    <a:pt x="259" y="1"/>
                  </a:moveTo>
                  <a:cubicBezTo>
                    <a:pt x="218" y="1"/>
                    <a:pt x="125" y="42"/>
                    <a:pt x="83" y="83"/>
                  </a:cubicBezTo>
                  <a:cubicBezTo>
                    <a:pt x="42" y="125"/>
                    <a:pt x="1" y="207"/>
                    <a:pt x="1" y="301"/>
                  </a:cubicBezTo>
                  <a:cubicBezTo>
                    <a:pt x="1" y="425"/>
                    <a:pt x="83" y="518"/>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2" name="Google Shape;11202;p44"/>
            <p:cNvSpPr/>
            <p:nvPr/>
          </p:nvSpPr>
          <p:spPr>
            <a:xfrm>
              <a:off x="1194475" y="2689075"/>
              <a:ext cx="7525" cy="7525"/>
            </a:xfrm>
            <a:custGeom>
              <a:rect b="b" l="l" r="r" t="t"/>
              <a:pathLst>
                <a:path extrusionOk="0" h="301" w="301">
                  <a:moveTo>
                    <a:pt x="259" y="1"/>
                  </a:moveTo>
                  <a:lnTo>
                    <a:pt x="0" y="42"/>
                  </a:lnTo>
                  <a:lnTo>
                    <a:pt x="0" y="83"/>
                  </a:lnTo>
                  <a:cubicBezTo>
                    <a:pt x="42" y="218"/>
                    <a:pt x="176" y="300"/>
                    <a:pt x="300" y="300"/>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3" name="Google Shape;11203;p44"/>
            <p:cNvSpPr/>
            <p:nvPr/>
          </p:nvSpPr>
          <p:spPr>
            <a:xfrm>
              <a:off x="934975" y="2842100"/>
              <a:ext cx="7500" cy="7525"/>
            </a:xfrm>
            <a:custGeom>
              <a:rect b="b" l="l" r="r" t="t"/>
              <a:pathLst>
                <a:path extrusionOk="0" h="301" w="300">
                  <a:moveTo>
                    <a:pt x="0" y="0"/>
                  </a:moveTo>
                  <a:lnTo>
                    <a:pt x="0" y="300"/>
                  </a:lnTo>
                  <a:lnTo>
                    <a:pt x="300" y="259"/>
                  </a:lnTo>
                  <a:cubicBezTo>
                    <a:pt x="258" y="124"/>
                    <a:pt x="176" y="42"/>
                    <a:pt x="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4" name="Google Shape;11204;p44"/>
            <p:cNvSpPr/>
            <p:nvPr/>
          </p:nvSpPr>
          <p:spPr>
            <a:xfrm>
              <a:off x="929525" y="2773075"/>
              <a:ext cx="7525" cy="14000"/>
            </a:xfrm>
            <a:custGeom>
              <a:rect b="b" l="l" r="r" t="t"/>
              <a:pathLst>
                <a:path extrusionOk="0" h="560" w="301">
                  <a:moveTo>
                    <a:pt x="1" y="1"/>
                  </a:moveTo>
                  <a:lnTo>
                    <a:pt x="42" y="559"/>
                  </a:lnTo>
                  <a:cubicBezTo>
                    <a:pt x="42" y="559"/>
                    <a:pt x="84" y="559"/>
                    <a:pt x="84" y="518"/>
                  </a:cubicBezTo>
                  <a:cubicBezTo>
                    <a:pt x="218" y="518"/>
                    <a:pt x="301" y="383"/>
                    <a:pt x="301" y="259"/>
                  </a:cubicBezTo>
                  <a:cubicBezTo>
                    <a:pt x="259" y="84"/>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5" name="Google Shape;11205;p44"/>
            <p:cNvSpPr/>
            <p:nvPr/>
          </p:nvSpPr>
          <p:spPr>
            <a:xfrm>
              <a:off x="997525" y="2836675"/>
              <a:ext cx="13975" cy="7525"/>
            </a:xfrm>
            <a:custGeom>
              <a:rect b="b" l="l" r="r" t="t"/>
              <a:pathLst>
                <a:path extrusionOk="0" h="301" w="559">
                  <a:moveTo>
                    <a:pt x="259" y="0"/>
                  </a:moveTo>
                  <a:cubicBezTo>
                    <a:pt x="207" y="0"/>
                    <a:pt x="124" y="42"/>
                    <a:pt x="83" y="83"/>
                  </a:cubicBezTo>
                  <a:cubicBezTo>
                    <a:pt x="41" y="83"/>
                    <a:pt x="41" y="124"/>
                    <a:pt x="0" y="217"/>
                  </a:cubicBezTo>
                  <a:lnTo>
                    <a:pt x="0" y="300"/>
                  </a:lnTo>
                  <a:lnTo>
                    <a:pt x="558" y="259"/>
                  </a:lnTo>
                  <a:cubicBezTo>
                    <a:pt x="558" y="166"/>
                    <a:pt x="465" y="83"/>
                    <a:pt x="424" y="42"/>
                  </a:cubicBezTo>
                  <a:cubicBezTo>
                    <a:pt x="383"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6" name="Google Shape;11206;p44"/>
            <p:cNvSpPr/>
            <p:nvPr/>
          </p:nvSpPr>
          <p:spPr>
            <a:xfrm>
              <a:off x="992075" y="2767650"/>
              <a:ext cx="14000" cy="13975"/>
            </a:xfrm>
            <a:custGeom>
              <a:rect b="b" l="l" r="r" t="t"/>
              <a:pathLst>
                <a:path extrusionOk="0" h="559" w="560">
                  <a:moveTo>
                    <a:pt x="259" y="1"/>
                  </a:moveTo>
                  <a:cubicBezTo>
                    <a:pt x="84" y="1"/>
                    <a:pt x="1" y="135"/>
                    <a:pt x="1" y="301"/>
                  </a:cubicBezTo>
                  <a:cubicBezTo>
                    <a:pt x="1" y="435"/>
                    <a:pt x="125" y="559"/>
                    <a:pt x="301" y="559"/>
                  </a:cubicBezTo>
                  <a:cubicBezTo>
                    <a:pt x="477" y="559"/>
                    <a:pt x="559" y="394"/>
                    <a:pt x="559" y="259"/>
                  </a:cubicBezTo>
                  <a:cubicBezTo>
                    <a:pt x="559" y="83"/>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7" name="Google Shape;11207;p44"/>
            <p:cNvSpPr/>
            <p:nvPr/>
          </p:nvSpPr>
          <p:spPr>
            <a:xfrm>
              <a:off x="954350" y="2735350"/>
              <a:ext cx="15025" cy="13975"/>
            </a:xfrm>
            <a:custGeom>
              <a:rect b="b" l="l" r="r" t="t"/>
              <a:pathLst>
                <a:path extrusionOk="0" h="559" w="601">
                  <a:moveTo>
                    <a:pt x="259" y="0"/>
                  </a:moveTo>
                  <a:cubicBezTo>
                    <a:pt x="125" y="42"/>
                    <a:pt x="0" y="176"/>
                    <a:pt x="42" y="300"/>
                  </a:cubicBezTo>
                  <a:cubicBezTo>
                    <a:pt x="42" y="476"/>
                    <a:pt x="176" y="559"/>
                    <a:pt x="300" y="559"/>
                  </a:cubicBezTo>
                  <a:cubicBezTo>
                    <a:pt x="476" y="559"/>
                    <a:pt x="600" y="435"/>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8" name="Google Shape;11208;p44"/>
            <p:cNvSpPr/>
            <p:nvPr/>
          </p:nvSpPr>
          <p:spPr>
            <a:xfrm>
              <a:off x="959775" y="2805200"/>
              <a:ext cx="15025" cy="13350"/>
            </a:xfrm>
            <a:custGeom>
              <a:rect b="b" l="l" r="r" t="t"/>
              <a:pathLst>
                <a:path extrusionOk="0" h="534" w="601">
                  <a:moveTo>
                    <a:pt x="323" y="0"/>
                  </a:moveTo>
                  <a:cubicBezTo>
                    <a:pt x="303" y="0"/>
                    <a:pt x="281" y="3"/>
                    <a:pt x="259" y="8"/>
                  </a:cubicBezTo>
                  <a:cubicBezTo>
                    <a:pt x="125" y="8"/>
                    <a:pt x="1" y="132"/>
                    <a:pt x="1" y="267"/>
                  </a:cubicBezTo>
                  <a:cubicBezTo>
                    <a:pt x="37" y="419"/>
                    <a:pt x="135" y="533"/>
                    <a:pt x="248" y="533"/>
                  </a:cubicBezTo>
                  <a:cubicBezTo>
                    <a:pt x="265" y="533"/>
                    <a:pt x="283" y="531"/>
                    <a:pt x="300" y="525"/>
                  </a:cubicBezTo>
                  <a:cubicBezTo>
                    <a:pt x="476" y="525"/>
                    <a:pt x="600" y="391"/>
                    <a:pt x="559" y="225"/>
                  </a:cubicBezTo>
                  <a:cubicBezTo>
                    <a:pt x="559" y="109"/>
                    <a:pt x="458"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9" name="Google Shape;11209;p44"/>
            <p:cNvSpPr/>
            <p:nvPr/>
          </p:nvSpPr>
          <p:spPr>
            <a:xfrm>
              <a:off x="1024400" y="2729925"/>
              <a:ext cx="13975" cy="13975"/>
            </a:xfrm>
            <a:custGeom>
              <a:rect b="b" l="l" r="r" t="t"/>
              <a:pathLst>
                <a:path extrusionOk="0" h="559" w="559">
                  <a:moveTo>
                    <a:pt x="259" y="0"/>
                  </a:moveTo>
                  <a:cubicBezTo>
                    <a:pt x="83" y="42"/>
                    <a:pt x="0" y="176"/>
                    <a:pt x="0" y="300"/>
                  </a:cubicBezTo>
                  <a:cubicBezTo>
                    <a:pt x="0" y="476"/>
                    <a:pt x="124" y="559"/>
                    <a:pt x="300" y="559"/>
                  </a:cubicBezTo>
                  <a:cubicBezTo>
                    <a:pt x="424" y="559"/>
                    <a:pt x="559" y="434"/>
                    <a:pt x="559" y="259"/>
                  </a:cubicBezTo>
                  <a:cubicBezTo>
                    <a:pt x="517"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0" name="Google Shape;11210;p44"/>
            <p:cNvSpPr/>
            <p:nvPr/>
          </p:nvSpPr>
          <p:spPr>
            <a:xfrm>
              <a:off x="1028525" y="2799775"/>
              <a:ext cx="15275" cy="14175"/>
            </a:xfrm>
            <a:custGeom>
              <a:rect b="b" l="l" r="r" t="t"/>
              <a:pathLst>
                <a:path extrusionOk="0" h="567" w="611">
                  <a:moveTo>
                    <a:pt x="360" y="0"/>
                  </a:moveTo>
                  <a:cubicBezTo>
                    <a:pt x="344" y="0"/>
                    <a:pt x="327" y="3"/>
                    <a:pt x="311" y="8"/>
                  </a:cubicBezTo>
                  <a:cubicBezTo>
                    <a:pt x="135" y="8"/>
                    <a:pt x="1" y="142"/>
                    <a:pt x="52" y="308"/>
                  </a:cubicBezTo>
                  <a:cubicBezTo>
                    <a:pt x="52" y="442"/>
                    <a:pt x="177" y="566"/>
                    <a:pt x="352" y="566"/>
                  </a:cubicBezTo>
                  <a:cubicBezTo>
                    <a:pt x="476" y="525"/>
                    <a:pt x="611" y="401"/>
                    <a:pt x="611" y="267"/>
                  </a:cubicBezTo>
                  <a:cubicBezTo>
                    <a:pt x="575" y="114"/>
                    <a:pt x="469" y="0"/>
                    <a:pt x="36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1" name="Google Shape;11211;p44"/>
            <p:cNvSpPr/>
            <p:nvPr/>
          </p:nvSpPr>
          <p:spPr>
            <a:xfrm>
              <a:off x="924100" y="2709500"/>
              <a:ext cx="7525" cy="7525"/>
            </a:xfrm>
            <a:custGeom>
              <a:rect b="b" l="l" r="r" t="t"/>
              <a:pathLst>
                <a:path extrusionOk="0" h="301" w="301">
                  <a:moveTo>
                    <a:pt x="301" y="0"/>
                  </a:moveTo>
                  <a:lnTo>
                    <a:pt x="1" y="42"/>
                  </a:lnTo>
                  <a:lnTo>
                    <a:pt x="42" y="300"/>
                  </a:lnTo>
                  <a:lnTo>
                    <a:pt x="94" y="300"/>
                  </a:lnTo>
                  <a:cubicBezTo>
                    <a:pt x="218" y="259"/>
                    <a:pt x="301" y="176"/>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2" name="Google Shape;11212;p44"/>
            <p:cNvSpPr/>
            <p:nvPr/>
          </p:nvSpPr>
          <p:spPr>
            <a:xfrm>
              <a:off x="986650" y="2705100"/>
              <a:ext cx="14000" cy="7775"/>
            </a:xfrm>
            <a:custGeom>
              <a:rect b="b" l="l" r="r" t="t"/>
              <a:pathLst>
                <a:path extrusionOk="0" h="311" w="560">
                  <a:moveTo>
                    <a:pt x="559" y="1"/>
                  </a:moveTo>
                  <a:lnTo>
                    <a:pt x="1" y="52"/>
                  </a:lnTo>
                  <a:cubicBezTo>
                    <a:pt x="1" y="176"/>
                    <a:pt x="177" y="311"/>
                    <a:pt x="301" y="311"/>
                  </a:cubicBezTo>
                  <a:cubicBezTo>
                    <a:pt x="476" y="259"/>
                    <a:pt x="559"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3" name="Google Shape;11213;p44"/>
            <p:cNvSpPr/>
            <p:nvPr/>
          </p:nvSpPr>
          <p:spPr>
            <a:xfrm>
              <a:off x="1066275" y="2831250"/>
              <a:ext cx="7525" cy="7500"/>
            </a:xfrm>
            <a:custGeom>
              <a:rect b="b" l="l" r="r" t="t"/>
              <a:pathLst>
                <a:path extrusionOk="0" h="300" w="301">
                  <a:moveTo>
                    <a:pt x="259" y="0"/>
                  </a:moveTo>
                  <a:cubicBezTo>
                    <a:pt x="259" y="0"/>
                    <a:pt x="217" y="0"/>
                    <a:pt x="217" y="41"/>
                  </a:cubicBezTo>
                  <a:cubicBezTo>
                    <a:pt x="93" y="41"/>
                    <a:pt x="0" y="176"/>
                    <a:pt x="0" y="300"/>
                  </a:cubicBez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4" name="Google Shape;11214;p44"/>
            <p:cNvSpPr/>
            <p:nvPr/>
          </p:nvSpPr>
          <p:spPr>
            <a:xfrm>
              <a:off x="1060850" y="2762225"/>
              <a:ext cx="7775" cy="13975"/>
            </a:xfrm>
            <a:custGeom>
              <a:rect b="b" l="l" r="r" t="t"/>
              <a:pathLst>
                <a:path extrusionOk="0" h="559" w="311">
                  <a:moveTo>
                    <a:pt x="259" y="1"/>
                  </a:moveTo>
                  <a:cubicBezTo>
                    <a:pt x="217" y="1"/>
                    <a:pt x="176" y="42"/>
                    <a:pt x="135" y="42"/>
                  </a:cubicBezTo>
                  <a:cubicBezTo>
                    <a:pt x="52" y="135"/>
                    <a:pt x="0" y="218"/>
                    <a:pt x="0" y="300"/>
                  </a:cubicBezTo>
                  <a:cubicBezTo>
                    <a:pt x="52" y="435"/>
                    <a:pt x="93" y="518"/>
                    <a:pt x="217" y="559"/>
                  </a:cubicBezTo>
                  <a:lnTo>
                    <a:pt x="31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5" name="Google Shape;11215;p44"/>
            <p:cNvSpPr/>
            <p:nvPr/>
          </p:nvSpPr>
          <p:spPr>
            <a:xfrm>
              <a:off x="1056700" y="2699925"/>
              <a:ext cx="6500" cy="7525"/>
            </a:xfrm>
            <a:custGeom>
              <a:rect b="b" l="l" r="r" t="t"/>
              <a:pathLst>
                <a:path extrusionOk="0" h="301" w="260">
                  <a:moveTo>
                    <a:pt x="259" y="1"/>
                  </a:moveTo>
                  <a:lnTo>
                    <a:pt x="1" y="42"/>
                  </a:lnTo>
                  <a:cubicBezTo>
                    <a:pt x="1" y="166"/>
                    <a:pt x="125" y="301"/>
                    <a:pt x="259"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6" name="Google Shape;11216;p44"/>
            <p:cNvSpPr/>
            <p:nvPr/>
          </p:nvSpPr>
          <p:spPr>
            <a:xfrm>
              <a:off x="795900" y="2852700"/>
              <a:ext cx="7775" cy="6475"/>
            </a:xfrm>
            <a:custGeom>
              <a:rect b="b" l="l" r="r" t="t"/>
              <a:pathLst>
                <a:path extrusionOk="0" h="259" w="311">
                  <a:moveTo>
                    <a:pt x="1" y="0"/>
                  </a:moveTo>
                  <a:lnTo>
                    <a:pt x="52" y="259"/>
                  </a:lnTo>
                  <a:lnTo>
                    <a:pt x="311" y="259"/>
                  </a:lnTo>
                  <a:cubicBezTo>
                    <a:pt x="311" y="176"/>
                    <a:pt x="259" y="93"/>
                    <a:pt x="176" y="42"/>
                  </a:cubicBezTo>
                  <a:cubicBezTo>
                    <a:pt x="135" y="0"/>
                    <a:pt x="5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7" name="Google Shape;11217;p44"/>
            <p:cNvSpPr/>
            <p:nvPr/>
          </p:nvSpPr>
          <p:spPr>
            <a:xfrm>
              <a:off x="790725" y="2783650"/>
              <a:ext cx="7525" cy="13225"/>
            </a:xfrm>
            <a:custGeom>
              <a:rect b="b" l="l" r="r" t="t"/>
              <a:pathLst>
                <a:path extrusionOk="0" h="529" w="301">
                  <a:moveTo>
                    <a:pt x="72" y="1"/>
                  </a:moveTo>
                  <a:cubicBezTo>
                    <a:pt x="49" y="1"/>
                    <a:pt x="25" y="4"/>
                    <a:pt x="1" y="12"/>
                  </a:cubicBezTo>
                  <a:lnTo>
                    <a:pt x="42" y="529"/>
                  </a:lnTo>
                  <a:lnTo>
                    <a:pt x="84" y="529"/>
                  </a:lnTo>
                  <a:cubicBezTo>
                    <a:pt x="208" y="477"/>
                    <a:pt x="301" y="395"/>
                    <a:pt x="301" y="271"/>
                  </a:cubicBezTo>
                  <a:cubicBezTo>
                    <a:pt x="301" y="121"/>
                    <a:pt x="203" y="1"/>
                    <a:pt x="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8" name="Google Shape;11218;p44"/>
            <p:cNvSpPr/>
            <p:nvPr/>
          </p:nvSpPr>
          <p:spPr>
            <a:xfrm>
              <a:off x="858450" y="2847275"/>
              <a:ext cx="13975" cy="7775"/>
            </a:xfrm>
            <a:custGeom>
              <a:rect b="b" l="l" r="r" t="t"/>
              <a:pathLst>
                <a:path extrusionOk="0" h="311" w="559">
                  <a:moveTo>
                    <a:pt x="259" y="0"/>
                  </a:moveTo>
                  <a:cubicBezTo>
                    <a:pt x="218" y="0"/>
                    <a:pt x="135" y="52"/>
                    <a:pt x="83" y="93"/>
                  </a:cubicBezTo>
                  <a:cubicBezTo>
                    <a:pt x="42" y="135"/>
                    <a:pt x="1" y="217"/>
                    <a:pt x="1" y="310"/>
                  </a:cubicBezTo>
                  <a:lnTo>
                    <a:pt x="559" y="259"/>
                  </a:lnTo>
                  <a:cubicBezTo>
                    <a:pt x="559" y="217"/>
                    <a:pt x="559" y="135"/>
                    <a:pt x="518" y="93"/>
                  </a:cubicBezTo>
                  <a:cubicBezTo>
                    <a:pt x="476" y="52"/>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9" name="Google Shape;11219;p44"/>
            <p:cNvSpPr/>
            <p:nvPr/>
          </p:nvSpPr>
          <p:spPr>
            <a:xfrm>
              <a:off x="853025" y="2778300"/>
              <a:ext cx="15275" cy="14200"/>
            </a:xfrm>
            <a:custGeom>
              <a:rect b="b" l="l" r="r" t="t"/>
              <a:pathLst>
                <a:path extrusionOk="0" h="568" w="611">
                  <a:moveTo>
                    <a:pt x="325" y="1"/>
                  </a:moveTo>
                  <a:cubicBezTo>
                    <a:pt x="304" y="1"/>
                    <a:pt x="282" y="4"/>
                    <a:pt x="259" y="9"/>
                  </a:cubicBezTo>
                  <a:cubicBezTo>
                    <a:pt x="135" y="9"/>
                    <a:pt x="1" y="133"/>
                    <a:pt x="42" y="309"/>
                  </a:cubicBezTo>
                  <a:cubicBezTo>
                    <a:pt x="42" y="433"/>
                    <a:pt x="176" y="567"/>
                    <a:pt x="300" y="567"/>
                  </a:cubicBezTo>
                  <a:cubicBezTo>
                    <a:pt x="476" y="526"/>
                    <a:pt x="611" y="391"/>
                    <a:pt x="559" y="267"/>
                  </a:cubicBezTo>
                  <a:cubicBezTo>
                    <a:pt x="559" y="115"/>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0" name="Google Shape;11220;p44"/>
            <p:cNvSpPr/>
            <p:nvPr/>
          </p:nvSpPr>
          <p:spPr>
            <a:xfrm>
              <a:off x="816575" y="2746200"/>
              <a:ext cx="14000" cy="13975"/>
            </a:xfrm>
            <a:custGeom>
              <a:rect b="b" l="l" r="r" t="t"/>
              <a:pathLst>
                <a:path extrusionOk="0" h="559" w="560">
                  <a:moveTo>
                    <a:pt x="259" y="1"/>
                  </a:moveTo>
                  <a:cubicBezTo>
                    <a:pt x="83" y="1"/>
                    <a:pt x="1" y="125"/>
                    <a:pt x="1" y="300"/>
                  </a:cubicBezTo>
                  <a:cubicBezTo>
                    <a:pt x="1" y="424"/>
                    <a:pt x="125" y="559"/>
                    <a:pt x="301" y="559"/>
                  </a:cubicBezTo>
                  <a:cubicBezTo>
                    <a:pt x="425" y="559"/>
                    <a:pt x="559" y="424"/>
                    <a:pt x="559" y="259"/>
                  </a:cubicBezTo>
                  <a:cubicBezTo>
                    <a:pt x="559" y="83"/>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1" name="Google Shape;11221;p44"/>
            <p:cNvSpPr/>
            <p:nvPr/>
          </p:nvSpPr>
          <p:spPr>
            <a:xfrm>
              <a:off x="821750" y="2814950"/>
              <a:ext cx="14250" cy="14250"/>
            </a:xfrm>
            <a:custGeom>
              <a:rect b="b" l="l" r="r" t="t"/>
              <a:pathLst>
                <a:path extrusionOk="0" h="570" w="570">
                  <a:moveTo>
                    <a:pt x="259" y="1"/>
                  </a:moveTo>
                  <a:cubicBezTo>
                    <a:pt x="94" y="52"/>
                    <a:pt x="1" y="176"/>
                    <a:pt x="1" y="311"/>
                  </a:cubicBezTo>
                  <a:cubicBezTo>
                    <a:pt x="1" y="476"/>
                    <a:pt x="135" y="569"/>
                    <a:pt x="311" y="569"/>
                  </a:cubicBezTo>
                  <a:cubicBezTo>
                    <a:pt x="435" y="569"/>
                    <a:pt x="569" y="435"/>
                    <a:pt x="569" y="259"/>
                  </a:cubicBezTo>
                  <a:cubicBezTo>
                    <a:pt x="517" y="13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2" name="Google Shape;11222;p44"/>
            <p:cNvSpPr/>
            <p:nvPr/>
          </p:nvSpPr>
          <p:spPr>
            <a:xfrm>
              <a:off x="885325" y="2740775"/>
              <a:ext cx="14000" cy="13975"/>
            </a:xfrm>
            <a:custGeom>
              <a:rect b="b" l="l" r="r" t="t"/>
              <a:pathLst>
                <a:path extrusionOk="0" h="559" w="560">
                  <a:moveTo>
                    <a:pt x="259" y="0"/>
                  </a:moveTo>
                  <a:cubicBezTo>
                    <a:pt x="135" y="0"/>
                    <a:pt x="1" y="176"/>
                    <a:pt x="1" y="300"/>
                  </a:cubicBezTo>
                  <a:cubicBezTo>
                    <a:pt x="42" y="476"/>
                    <a:pt x="177" y="559"/>
                    <a:pt x="301" y="559"/>
                  </a:cubicBezTo>
                  <a:cubicBezTo>
                    <a:pt x="477" y="559"/>
                    <a:pt x="559" y="435"/>
                    <a:pt x="559" y="259"/>
                  </a:cubicBezTo>
                  <a:cubicBezTo>
                    <a:pt x="559" y="12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3" name="Google Shape;11223;p44"/>
            <p:cNvSpPr/>
            <p:nvPr/>
          </p:nvSpPr>
          <p:spPr>
            <a:xfrm>
              <a:off x="890775" y="2809775"/>
              <a:ext cx="13975" cy="14175"/>
            </a:xfrm>
            <a:custGeom>
              <a:rect b="b" l="l" r="r" t="t"/>
              <a:pathLst>
                <a:path extrusionOk="0" h="567" w="559">
                  <a:moveTo>
                    <a:pt x="259" y="1"/>
                  </a:moveTo>
                  <a:cubicBezTo>
                    <a:pt x="134" y="42"/>
                    <a:pt x="0" y="166"/>
                    <a:pt x="0" y="301"/>
                  </a:cubicBezTo>
                  <a:cubicBezTo>
                    <a:pt x="0" y="446"/>
                    <a:pt x="103" y="567"/>
                    <a:pt x="240" y="567"/>
                  </a:cubicBezTo>
                  <a:cubicBezTo>
                    <a:pt x="259" y="567"/>
                    <a:pt x="279" y="564"/>
                    <a:pt x="300" y="559"/>
                  </a:cubicBezTo>
                  <a:cubicBezTo>
                    <a:pt x="476" y="559"/>
                    <a:pt x="558" y="425"/>
                    <a:pt x="558" y="259"/>
                  </a:cubicBezTo>
                  <a:cubicBezTo>
                    <a:pt x="558" y="125"/>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4" name="Google Shape;11224;p44"/>
            <p:cNvSpPr/>
            <p:nvPr/>
          </p:nvSpPr>
          <p:spPr>
            <a:xfrm>
              <a:off x="786350" y="2720350"/>
              <a:ext cx="6475" cy="7525"/>
            </a:xfrm>
            <a:custGeom>
              <a:rect b="b" l="l" r="r" t="t"/>
              <a:pathLst>
                <a:path extrusionOk="0" h="301" w="259">
                  <a:moveTo>
                    <a:pt x="259" y="1"/>
                  </a:moveTo>
                  <a:lnTo>
                    <a:pt x="0" y="42"/>
                  </a:lnTo>
                  <a:lnTo>
                    <a:pt x="0" y="300"/>
                  </a:lnTo>
                  <a:lnTo>
                    <a:pt x="83" y="300"/>
                  </a:lnTo>
                  <a:cubicBezTo>
                    <a:pt x="176" y="259"/>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5" name="Google Shape;11225;p44"/>
            <p:cNvSpPr/>
            <p:nvPr/>
          </p:nvSpPr>
          <p:spPr>
            <a:xfrm>
              <a:off x="848900" y="2714925"/>
              <a:ext cx="13975" cy="7800"/>
            </a:xfrm>
            <a:custGeom>
              <a:rect b="b" l="l" r="r" t="t"/>
              <a:pathLst>
                <a:path extrusionOk="0" h="312" w="559">
                  <a:moveTo>
                    <a:pt x="558" y="1"/>
                  </a:moveTo>
                  <a:lnTo>
                    <a:pt x="0" y="42"/>
                  </a:lnTo>
                  <a:lnTo>
                    <a:pt x="0" y="125"/>
                  </a:lnTo>
                  <a:cubicBezTo>
                    <a:pt x="34" y="235"/>
                    <a:pt x="96" y="311"/>
                    <a:pt x="216" y="311"/>
                  </a:cubicBezTo>
                  <a:cubicBezTo>
                    <a:pt x="241" y="311"/>
                    <a:pt x="269" y="308"/>
                    <a:pt x="300" y="300"/>
                  </a:cubicBezTo>
                  <a:cubicBezTo>
                    <a:pt x="424" y="300"/>
                    <a:pt x="558" y="176"/>
                    <a:pt x="5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6" name="Google Shape;11226;p44"/>
            <p:cNvSpPr/>
            <p:nvPr/>
          </p:nvSpPr>
          <p:spPr>
            <a:xfrm>
              <a:off x="928500" y="2842100"/>
              <a:ext cx="6500" cy="7525"/>
            </a:xfrm>
            <a:custGeom>
              <a:rect b="b" l="l" r="r" t="t"/>
              <a:pathLst>
                <a:path extrusionOk="0" h="301" w="260">
                  <a:moveTo>
                    <a:pt x="176" y="0"/>
                  </a:moveTo>
                  <a:cubicBezTo>
                    <a:pt x="83" y="42"/>
                    <a:pt x="1" y="124"/>
                    <a:pt x="1" y="259"/>
                  </a:cubicBezTo>
                  <a:lnTo>
                    <a:pt x="1"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7" name="Google Shape;11227;p44"/>
            <p:cNvSpPr/>
            <p:nvPr/>
          </p:nvSpPr>
          <p:spPr>
            <a:xfrm>
              <a:off x="923075" y="2773075"/>
              <a:ext cx="7525" cy="14000"/>
            </a:xfrm>
            <a:custGeom>
              <a:rect b="b" l="l" r="r" t="t"/>
              <a:pathLst>
                <a:path extrusionOk="0" h="560" w="301">
                  <a:moveTo>
                    <a:pt x="259" y="1"/>
                  </a:moveTo>
                  <a:cubicBezTo>
                    <a:pt x="176" y="1"/>
                    <a:pt x="135" y="1"/>
                    <a:pt x="83" y="42"/>
                  </a:cubicBezTo>
                  <a:cubicBezTo>
                    <a:pt x="42" y="84"/>
                    <a:pt x="0" y="218"/>
                    <a:pt x="0" y="301"/>
                  </a:cubicBezTo>
                  <a:cubicBezTo>
                    <a:pt x="0" y="383"/>
                    <a:pt x="83" y="518"/>
                    <a:pt x="176" y="518"/>
                  </a:cubicBezTo>
                  <a:cubicBezTo>
                    <a:pt x="218"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8" name="Google Shape;11228;p44"/>
            <p:cNvSpPr/>
            <p:nvPr/>
          </p:nvSpPr>
          <p:spPr>
            <a:xfrm>
              <a:off x="917650" y="2710525"/>
              <a:ext cx="7525" cy="6950"/>
            </a:xfrm>
            <a:custGeom>
              <a:rect b="b" l="l" r="r" t="t"/>
              <a:pathLst>
                <a:path extrusionOk="0" h="278" w="301">
                  <a:moveTo>
                    <a:pt x="0" y="1"/>
                  </a:moveTo>
                  <a:lnTo>
                    <a:pt x="0" y="94"/>
                  </a:lnTo>
                  <a:cubicBezTo>
                    <a:pt x="42" y="135"/>
                    <a:pt x="93" y="218"/>
                    <a:pt x="135" y="259"/>
                  </a:cubicBezTo>
                  <a:cubicBezTo>
                    <a:pt x="162" y="259"/>
                    <a:pt x="208" y="278"/>
                    <a:pt x="248" y="278"/>
                  </a:cubicBezTo>
                  <a:cubicBezTo>
                    <a:pt x="268" y="278"/>
                    <a:pt x="286" y="273"/>
                    <a:pt x="300"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9" name="Google Shape;11229;p44"/>
            <p:cNvSpPr/>
            <p:nvPr/>
          </p:nvSpPr>
          <p:spPr>
            <a:xfrm>
              <a:off x="658125" y="2863550"/>
              <a:ext cx="6500" cy="6475"/>
            </a:xfrm>
            <a:custGeom>
              <a:rect b="b" l="l" r="r" t="t"/>
              <a:pathLst>
                <a:path extrusionOk="0" h="259" w="260">
                  <a:moveTo>
                    <a:pt x="1" y="0"/>
                  </a:moveTo>
                  <a:lnTo>
                    <a:pt x="1" y="259"/>
                  </a:lnTo>
                  <a:lnTo>
                    <a:pt x="259" y="259"/>
                  </a:lnTo>
                  <a:cubicBezTo>
                    <a:pt x="259" y="83"/>
                    <a:pt x="177" y="0"/>
                    <a:pt x="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0" name="Google Shape;11230;p44"/>
            <p:cNvSpPr/>
            <p:nvPr/>
          </p:nvSpPr>
          <p:spPr>
            <a:xfrm>
              <a:off x="652700" y="2793500"/>
              <a:ext cx="7525" cy="13975"/>
            </a:xfrm>
            <a:custGeom>
              <a:rect b="b" l="l" r="r" t="t"/>
              <a:pathLst>
                <a:path extrusionOk="0" h="559" w="301">
                  <a:moveTo>
                    <a:pt x="1" y="1"/>
                  </a:moveTo>
                  <a:lnTo>
                    <a:pt x="42" y="559"/>
                  </a:lnTo>
                  <a:cubicBezTo>
                    <a:pt x="177" y="559"/>
                    <a:pt x="301" y="435"/>
                    <a:pt x="301" y="259"/>
                  </a:cubicBezTo>
                  <a:cubicBezTo>
                    <a:pt x="259" y="135"/>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1" name="Google Shape;11231;p44"/>
            <p:cNvSpPr/>
            <p:nvPr/>
          </p:nvSpPr>
          <p:spPr>
            <a:xfrm>
              <a:off x="720675" y="2858125"/>
              <a:ext cx="14000" cy="7525"/>
            </a:xfrm>
            <a:custGeom>
              <a:rect b="b" l="l" r="r" t="t"/>
              <a:pathLst>
                <a:path extrusionOk="0" h="301" w="560">
                  <a:moveTo>
                    <a:pt x="259" y="0"/>
                  </a:moveTo>
                  <a:cubicBezTo>
                    <a:pt x="166" y="0"/>
                    <a:pt x="125" y="0"/>
                    <a:pt x="84" y="42"/>
                  </a:cubicBezTo>
                  <a:cubicBezTo>
                    <a:pt x="42" y="83"/>
                    <a:pt x="42" y="135"/>
                    <a:pt x="1" y="176"/>
                  </a:cubicBezTo>
                  <a:lnTo>
                    <a:pt x="1" y="300"/>
                  </a:lnTo>
                  <a:lnTo>
                    <a:pt x="559" y="259"/>
                  </a:lnTo>
                  <a:cubicBezTo>
                    <a:pt x="518" y="83"/>
                    <a:pt x="38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2" name="Google Shape;11232;p44"/>
            <p:cNvSpPr/>
            <p:nvPr/>
          </p:nvSpPr>
          <p:spPr>
            <a:xfrm>
              <a:off x="715250" y="2788925"/>
              <a:ext cx="14000" cy="13400"/>
            </a:xfrm>
            <a:custGeom>
              <a:rect b="b" l="l" r="r" t="t"/>
              <a:pathLst>
                <a:path extrusionOk="0" h="536" w="560">
                  <a:moveTo>
                    <a:pt x="308" y="0"/>
                  </a:moveTo>
                  <a:cubicBezTo>
                    <a:pt x="291" y="0"/>
                    <a:pt x="275" y="3"/>
                    <a:pt x="259" y="8"/>
                  </a:cubicBezTo>
                  <a:cubicBezTo>
                    <a:pt x="84" y="8"/>
                    <a:pt x="1" y="142"/>
                    <a:pt x="1" y="266"/>
                  </a:cubicBezTo>
                  <a:cubicBezTo>
                    <a:pt x="1" y="416"/>
                    <a:pt x="91" y="536"/>
                    <a:pt x="227" y="536"/>
                  </a:cubicBezTo>
                  <a:cubicBezTo>
                    <a:pt x="250" y="536"/>
                    <a:pt x="275" y="532"/>
                    <a:pt x="301" y="525"/>
                  </a:cubicBezTo>
                  <a:cubicBezTo>
                    <a:pt x="435" y="525"/>
                    <a:pt x="559" y="401"/>
                    <a:pt x="559" y="225"/>
                  </a:cubicBezTo>
                  <a:cubicBezTo>
                    <a:pt x="559" y="117"/>
                    <a:pt x="425"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3" name="Google Shape;11233;p44"/>
            <p:cNvSpPr/>
            <p:nvPr/>
          </p:nvSpPr>
          <p:spPr>
            <a:xfrm>
              <a:off x="677525" y="2756800"/>
              <a:ext cx="15025" cy="14250"/>
            </a:xfrm>
            <a:custGeom>
              <a:rect b="b" l="l" r="r" t="t"/>
              <a:pathLst>
                <a:path extrusionOk="0" h="570" w="601">
                  <a:moveTo>
                    <a:pt x="259" y="0"/>
                  </a:moveTo>
                  <a:cubicBezTo>
                    <a:pt x="135" y="0"/>
                    <a:pt x="0" y="135"/>
                    <a:pt x="0" y="311"/>
                  </a:cubicBezTo>
                  <a:cubicBezTo>
                    <a:pt x="42" y="435"/>
                    <a:pt x="176" y="569"/>
                    <a:pt x="300" y="569"/>
                  </a:cubicBezTo>
                  <a:cubicBezTo>
                    <a:pt x="476" y="517"/>
                    <a:pt x="600" y="393"/>
                    <a:pt x="559" y="259"/>
                  </a:cubicBezTo>
                  <a:cubicBezTo>
                    <a:pt x="559" y="9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4" name="Google Shape;11234;p44"/>
            <p:cNvSpPr/>
            <p:nvPr/>
          </p:nvSpPr>
          <p:spPr>
            <a:xfrm>
              <a:off x="682950" y="2825800"/>
              <a:ext cx="13975" cy="14000"/>
            </a:xfrm>
            <a:custGeom>
              <a:rect b="b" l="l" r="r" t="t"/>
              <a:pathLst>
                <a:path extrusionOk="0" h="560" w="559">
                  <a:moveTo>
                    <a:pt x="259" y="1"/>
                  </a:moveTo>
                  <a:cubicBezTo>
                    <a:pt x="125" y="1"/>
                    <a:pt x="0" y="135"/>
                    <a:pt x="0" y="301"/>
                  </a:cubicBezTo>
                  <a:cubicBezTo>
                    <a:pt x="42" y="477"/>
                    <a:pt x="176" y="559"/>
                    <a:pt x="300" y="559"/>
                  </a:cubicBezTo>
                  <a:cubicBezTo>
                    <a:pt x="476" y="559"/>
                    <a:pt x="559" y="435"/>
                    <a:pt x="559" y="259"/>
                  </a:cubicBezTo>
                  <a:cubicBezTo>
                    <a:pt x="559" y="8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5" name="Google Shape;11235;p44"/>
            <p:cNvSpPr/>
            <p:nvPr/>
          </p:nvSpPr>
          <p:spPr>
            <a:xfrm>
              <a:off x="746525" y="2751625"/>
              <a:ext cx="15025" cy="13975"/>
            </a:xfrm>
            <a:custGeom>
              <a:rect b="b" l="l" r="r" t="t"/>
              <a:pathLst>
                <a:path extrusionOk="0" h="559" w="601">
                  <a:moveTo>
                    <a:pt x="301" y="1"/>
                  </a:moveTo>
                  <a:cubicBezTo>
                    <a:pt x="125" y="1"/>
                    <a:pt x="1" y="125"/>
                    <a:pt x="42" y="301"/>
                  </a:cubicBezTo>
                  <a:cubicBezTo>
                    <a:pt x="42" y="425"/>
                    <a:pt x="166" y="559"/>
                    <a:pt x="342" y="559"/>
                  </a:cubicBezTo>
                  <a:cubicBezTo>
                    <a:pt x="476" y="559"/>
                    <a:pt x="601" y="383"/>
                    <a:pt x="601" y="259"/>
                  </a:cubicBezTo>
                  <a:cubicBezTo>
                    <a:pt x="559" y="83"/>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6" name="Google Shape;11236;p44"/>
            <p:cNvSpPr/>
            <p:nvPr/>
          </p:nvSpPr>
          <p:spPr>
            <a:xfrm>
              <a:off x="751950" y="2820375"/>
              <a:ext cx="15025" cy="14000"/>
            </a:xfrm>
            <a:custGeom>
              <a:rect b="b" l="l" r="r" t="t"/>
              <a:pathLst>
                <a:path extrusionOk="0" h="560" w="601">
                  <a:moveTo>
                    <a:pt x="301" y="1"/>
                  </a:moveTo>
                  <a:cubicBezTo>
                    <a:pt x="125" y="1"/>
                    <a:pt x="1" y="177"/>
                    <a:pt x="42" y="301"/>
                  </a:cubicBezTo>
                  <a:cubicBezTo>
                    <a:pt x="42" y="476"/>
                    <a:pt x="166" y="559"/>
                    <a:pt x="301" y="559"/>
                  </a:cubicBezTo>
                  <a:cubicBezTo>
                    <a:pt x="466" y="559"/>
                    <a:pt x="601" y="435"/>
                    <a:pt x="559" y="259"/>
                  </a:cubicBezTo>
                  <a:cubicBezTo>
                    <a:pt x="559" y="135"/>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7" name="Google Shape;11237;p44"/>
            <p:cNvSpPr/>
            <p:nvPr/>
          </p:nvSpPr>
          <p:spPr>
            <a:xfrm>
              <a:off x="647275" y="2730950"/>
              <a:ext cx="7775" cy="7775"/>
            </a:xfrm>
            <a:custGeom>
              <a:rect b="b" l="l" r="r" t="t"/>
              <a:pathLst>
                <a:path extrusionOk="0" h="311" w="311">
                  <a:moveTo>
                    <a:pt x="311" y="1"/>
                  </a:moveTo>
                  <a:lnTo>
                    <a:pt x="1" y="52"/>
                  </a:lnTo>
                  <a:lnTo>
                    <a:pt x="52" y="311"/>
                  </a:lnTo>
                  <a:lnTo>
                    <a:pt x="94" y="311"/>
                  </a:lnTo>
                  <a:cubicBezTo>
                    <a:pt x="218" y="259"/>
                    <a:pt x="311" y="135"/>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8" name="Google Shape;11238;p44"/>
            <p:cNvSpPr/>
            <p:nvPr/>
          </p:nvSpPr>
          <p:spPr>
            <a:xfrm>
              <a:off x="709825" y="2725775"/>
              <a:ext cx="14000" cy="7525"/>
            </a:xfrm>
            <a:custGeom>
              <a:rect b="b" l="l" r="r" t="t"/>
              <a:pathLst>
                <a:path extrusionOk="0" h="301" w="560">
                  <a:moveTo>
                    <a:pt x="559" y="1"/>
                  </a:moveTo>
                  <a:lnTo>
                    <a:pt x="1" y="42"/>
                  </a:lnTo>
                  <a:cubicBezTo>
                    <a:pt x="1" y="208"/>
                    <a:pt x="135" y="301"/>
                    <a:pt x="301" y="301"/>
                  </a:cubicBezTo>
                  <a:cubicBezTo>
                    <a:pt x="476" y="301"/>
                    <a:pt x="559" y="16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9" name="Google Shape;11239;p44"/>
            <p:cNvSpPr/>
            <p:nvPr/>
          </p:nvSpPr>
          <p:spPr>
            <a:xfrm>
              <a:off x="789450" y="2852700"/>
              <a:ext cx="7775" cy="7525"/>
            </a:xfrm>
            <a:custGeom>
              <a:rect b="b" l="l" r="r" t="t"/>
              <a:pathLst>
                <a:path extrusionOk="0" h="301" w="311">
                  <a:moveTo>
                    <a:pt x="217" y="0"/>
                  </a:moveTo>
                  <a:cubicBezTo>
                    <a:pt x="93" y="42"/>
                    <a:pt x="0" y="176"/>
                    <a:pt x="0" y="300"/>
                  </a:cubicBezTo>
                  <a:lnTo>
                    <a:pt x="31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0" name="Google Shape;11240;p44"/>
            <p:cNvSpPr/>
            <p:nvPr/>
          </p:nvSpPr>
          <p:spPr>
            <a:xfrm>
              <a:off x="784275" y="2783950"/>
              <a:ext cx="7525" cy="13400"/>
            </a:xfrm>
            <a:custGeom>
              <a:rect b="b" l="l" r="r" t="t"/>
              <a:pathLst>
                <a:path extrusionOk="0" h="536" w="301">
                  <a:moveTo>
                    <a:pt x="259" y="0"/>
                  </a:moveTo>
                  <a:cubicBezTo>
                    <a:pt x="207" y="0"/>
                    <a:pt x="166" y="0"/>
                    <a:pt x="124" y="41"/>
                  </a:cubicBezTo>
                  <a:cubicBezTo>
                    <a:pt x="42" y="83"/>
                    <a:pt x="0" y="165"/>
                    <a:pt x="0" y="300"/>
                  </a:cubicBezTo>
                  <a:cubicBezTo>
                    <a:pt x="0" y="383"/>
                    <a:pt x="83" y="465"/>
                    <a:pt x="207" y="517"/>
                  </a:cubicBezTo>
                  <a:cubicBezTo>
                    <a:pt x="207" y="517"/>
                    <a:pt x="230" y="535"/>
                    <a:pt x="258" y="535"/>
                  </a:cubicBezTo>
                  <a:cubicBezTo>
                    <a:pt x="271" y="535"/>
                    <a:pt x="286" y="531"/>
                    <a:pt x="300" y="517"/>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1" name="Google Shape;11241;p44"/>
            <p:cNvSpPr/>
            <p:nvPr/>
          </p:nvSpPr>
          <p:spPr>
            <a:xfrm>
              <a:off x="778850" y="2721400"/>
              <a:ext cx="7525" cy="6475"/>
            </a:xfrm>
            <a:custGeom>
              <a:rect b="b" l="l" r="r" t="t"/>
              <a:pathLst>
                <a:path extrusionOk="0" h="259" w="301">
                  <a:moveTo>
                    <a:pt x="0" y="0"/>
                  </a:moveTo>
                  <a:cubicBezTo>
                    <a:pt x="42" y="83"/>
                    <a:pt x="83" y="176"/>
                    <a:pt x="166" y="217"/>
                  </a:cubicBezTo>
                  <a:cubicBezTo>
                    <a:pt x="217" y="258"/>
                    <a:pt x="259" y="258"/>
                    <a:pt x="300" y="258"/>
                  </a:cubicBez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2" name="Google Shape;11242;p44"/>
            <p:cNvSpPr/>
            <p:nvPr/>
          </p:nvSpPr>
          <p:spPr>
            <a:xfrm>
              <a:off x="519325" y="2873125"/>
              <a:ext cx="7525" cy="7775"/>
            </a:xfrm>
            <a:custGeom>
              <a:rect b="b" l="l" r="r" t="t"/>
              <a:pathLst>
                <a:path extrusionOk="0" h="311" w="301">
                  <a:moveTo>
                    <a:pt x="1" y="0"/>
                  </a:moveTo>
                  <a:lnTo>
                    <a:pt x="1" y="310"/>
                  </a:lnTo>
                  <a:lnTo>
                    <a:pt x="301" y="258"/>
                  </a:lnTo>
                  <a:cubicBezTo>
                    <a:pt x="301" y="176"/>
                    <a:pt x="208" y="93"/>
                    <a:pt x="166" y="52"/>
                  </a:cubicBezTo>
                  <a:cubicBezTo>
                    <a:pt x="125" y="52"/>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3" name="Google Shape;11243;p44"/>
            <p:cNvSpPr/>
            <p:nvPr/>
          </p:nvSpPr>
          <p:spPr>
            <a:xfrm>
              <a:off x="513900" y="2804350"/>
              <a:ext cx="7525" cy="14000"/>
            </a:xfrm>
            <a:custGeom>
              <a:rect b="b" l="l" r="r" t="t"/>
              <a:pathLst>
                <a:path extrusionOk="0" h="560" w="301">
                  <a:moveTo>
                    <a:pt x="1" y="1"/>
                  </a:moveTo>
                  <a:lnTo>
                    <a:pt x="42" y="559"/>
                  </a:lnTo>
                  <a:cubicBezTo>
                    <a:pt x="218" y="559"/>
                    <a:pt x="301" y="425"/>
                    <a:pt x="301" y="259"/>
                  </a:cubicBezTo>
                  <a:cubicBezTo>
                    <a:pt x="301" y="125"/>
                    <a:pt x="16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4" name="Google Shape;11244;p44"/>
            <p:cNvSpPr/>
            <p:nvPr/>
          </p:nvSpPr>
          <p:spPr>
            <a:xfrm>
              <a:off x="581625" y="2868575"/>
              <a:ext cx="13975" cy="6900"/>
            </a:xfrm>
            <a:custGeom>
              <a:rect b="b" l="l" r="r" t="t"/>
              <a:pathLst>
                <a:path extrusionOk="0" h="276" w="559">
                  <a:moveTo>
                    <a:pt x="338" y="0"/>
                  </a:moveTo>
                  <a:cubicBezTo>
                    <a:pt x="311" y="0"/>
                    <a:pt x="284" y="6"/>
                    <a:pt x="259" y="17"/>
                  </a:cubicBezTo>
                  <a:cubicBezTo>
                    <a:pt x="176" y="17"/>
                    <a:pt x="135" y="58"/>
                    <a:pt x="94" y="99"/>
                  </a:cubicBezTo>
                  <a:cubicBezTo>
                    <a:pt x="42" y="141"/>
                    <a:pt x="1" y="234"/>
                    <a:pt x="1" y="275"/>
                  </a:cubicBezTo>
                  <a:lnTo>
                    <a:pt x="559" y="234"/>
                  </a:lnTo>
                  <a:cubicBezTo>
                    <a:pt x="559" y="182"/>
                    <a:pt x="559" y="141"/>
                    <a:pt x="518" y="99"/>
                  </a:cubicBezTo>
                  <a:cubicBezTo>
                    <a:pt x="487" y="39"/>
                    <a:pt x="413"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5" name="Google Shape;11245;p44"/>
            <p:cNvSpPr/>
            <p:nvPr/>
          </p:nvSpPr>
          <p:spPr>
            <a:xfrm>
              <a:off x="576200" y="2798925"/>
              <a:ext cx="15275" cy="14000"/>
            </a:xfrm>
            <a:custGeom>
              <a:rect b="b" l="l" r="r" t="t"/>
              <a:pathLst>
                <a:path extrusionOk="0" h="560" w="611">
                  <a:moveTo>
                    <a:pt x="259" y="1"/>
                  </a:moveTo>
                  <a:cubicBezTo>
                    <a:pt x="135" y="42"/>
                    <a:pt x="0" y="176"/>
                    <a:pt x="0" y="301"/>
                  </a:cubicBezTo>
                  <a:cubicBezTo>
                    <a:pt x="52" y="476"/>
                    <a:pt x="176" y="559"/>
                    <a:pt x="311" y="559"/>
                  </a:cubicBezTo>
                  <a:cubicBezTo>
                    <a:pt x="476" y="559"/>
                    <a:pt x="610" y="435"/>
                    <a:pt x="569" y="259"/>
                  </a:cubicBezTo>
                  <a:cubicBezTo>
                    <a:pt x="56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6" name="Google Shape;11246;p44"/>
            <p:cNvSpPr/>
            <p:nvPr/>
          </p:nvSpPr>
          <p:spPr>
            <a:xfrm>
              <a:off x="539750" y="2767450"/>
              <a:ext cx="13975" cy="13350"/>
            </a:xfrm>
            <a:custGeom>
              <a:rect b="b" l="l" r="r" t="t"/>
              <a:pathLst>
                <a:path extrusionOk="0" h="534" w="559">
                  <a:moveTo>
                    <a:pt x="308" y="1"/>
                  </a:moveTo>
                  <a:cubicBezTo>
                    <a:pt x="292" y="1"/>
                    <a:pt x="275" y="3"/>
                    <a:pt x="259" y="9"/>
                  </a:cubicBezTo>
                  <a:cubicBezTo>
                    <a:pt x="83" y="9"/>
                    <a:pt x="1" y="143"/>
                    <a:pt x="1" y="267"/>
                  </a:cubicBezTo>
                  <a:cubicBezTo>
                    <a:pt x="1" y="420"/>
                    <a:pt x="94" y="534"/>
                    <a:pt x="234" y="534"/>
                  </a:cubicBezTo>
                  <a:cubicBezTo>
                    <a:pt x="255" y="534"/>
                    <a:pt x="277" y="531"/>
                    <a:pt x="300" y="526"/>
                  </a:cubicBezTo>
                  <a:cubicBezTo>
                    <a:pt x="425" y="526"/>
                    <a:pt x="559" y="402"/>
                    <a:pt x="559" y="267"/>
                  </a:cubicBezTo>
                  <a:cubicBezTo>
                    <a:pt x="523" y="114"/>
                    <a:pt x="417"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7" name="Google Shape;11247;p44"/>
            <p:cNvSpPr/>
            <p:nvPr/>
          </p:nvSpPr>
          <p:spPr>
            <a:xfrm>
              <a:off x="543900" y="2836675"/>
              <a:ext cx="15275" cy="13975"/>
            </a:xfrm>
            <a:custGeom>
              <a:rect b="b" l="l" r="r" t="t"/>
              <a:pathLst>
                <a:path extrusionOk="0" h="559" w="611">
                  <a:moveTo>
                    <a:pt x="310" y="0"/>
                  </a:moveTo>
                  <a:cubicBezTo>
                    <a:pt x="134" y="0"/>
                    <a:pt x="0" y="124"/>
                    <a:pt x="52" y="300"/>
                  </a:cubicBezTo>
                  <a:cubicBezTo>
                    <a:pt x="52" y="424"/>
                    <a:pt x="176" y="559"/>
                    <a:pt x="352" y="559"/>
                  </a:cubicBezTo>
                  <a:cubicBezTo>
                    <a:pt x="476" y="517"/>
                    <a:pt x="610" y="383"/>
                    <a:pt x="610" y="259"/>
                  </a:cubicBezTo>
                  <a:cubicBezTo>
                    <a:pt x="569" y="83"/>
                    <a:pt x="434" y="0"/>
                    <a:pt x="31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8" name="Google Shape;11248;p44"/>
            <p:cNvSpPr/>
            <p:nvPr/>
          </p:nvSpPr>
          <p:spPr>
            <a:xfrm>
              <a:off x="608500" y="2762050"/>
              <a:ext cx="14250" cy="14150"/>
            </a:xfrm>
            <a:custGeom>
              <a:rect b="b" l="l" r="r" t="t"/>
              <a:pathLst>
                <a:path extrusionOk="0" h="566" w="570">
                  <a:moveTo>
                    <a:pt x="323" y="0"/>
                  </a:moveTo>
                  <a:cubicBezTo>
                    <a:pt x="302" y="0"/>
                    <a:pt x="281" y="2"/>
                    <a:pt x="259" y="8"/>
                  </a:cubicBezTo>
                  <a:cubicBezTo>
                    <a:pt x="135" y="8"/>
                    <a:pt x="1" y="142"/>
                    <a:pt x="1" y="307"/>
                  </a:cubicBezTo>
                  <a:cubicBezTo>
                    <a:pt x="1" y="442"/>
                    <a:pt x="135" y="566"/>
                    <a:pt x="311" y="566"/>
                  </a:cubicBezTo>
                  <a:cubicBezTo>
                    <a:pt x="476" y="525"/>
                    <a:pt x="569" y="400"/>
                    <a:pt x="569" y="266"/>
                  </a:cubicBezTo>
                  <a:cubicBezTo>
                    <a:pt x="569" y="121"/>
                    <a:pt x="466"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9" name="Google Shape;11249;p44"/>
            <p:cNvSpPr/>
            <p:nvPr/>
          </p:nvSpPr>
          <p:spPr>
            <a:xfrm>
              <a:off x="613925" y="2831250"/>
              <a:ext cx="14000" cy="13975"/>
            </a:xfrm>
            <a:custGeom>
              <a:rect b="b" l="l" r="r" t="t"/>
              <a:pathLst>
                <a:path extrusionOk="0" h="559" w="560">
                  <a:moveTo>
                    <a:pt x="259" y="0"/>
                  </a:moveTo>
                  <a:cubicBezTo>
                    <a:pt x="94" y="0"/>
                    <a:pt x="1" y="124"/>
                    <a:pt x="1" y="300"/>
                  </a:cubicBezTo>
                  <a:cubicBezTo>
                    <a:pt x="1" y="434"/>
                    <a:pt x="135" y="558"/>
                    <a:pt x="301" y="558"/>
                  </a:cubicBezTo>
                  <a:cubicBezTo>
                    <a:pt x="435" y="558"/>
                    <a:pt x="559" y="383"/>
                    <a:pt x="559" y="259"/>
                  </a:cubicBezTo>
                  <a:cubicBezTo>
                    <a:pt x="559" y="83"/>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0" name="Google Shape;11250;p44"/>
            <p:cNvSpPr/>
            <p:nvPr/>
          </p:nvSpPr>
          <p:spPr>
            <a:xfrm>
              <a:off x="509500" y="2741800"/>
              <a:ext cx="6500" cy="7525"/>
            </a:xfrm>
            <a:custGeom>
              <a:rect b="b" l="l" r="r" t="t"/>
              <a:pathLst>
                <a:path extrusionOk="0" h="301" w="260">
                  <a:moveTo>
                    <a:pt x="1" y="1"/>
                  </a:moveTo>
                  <a:lnTo>
                    <a:pt x="1" y="301"/>
                  </a:lnTo>
                  <a:lnTo>
                    <a:pt x="42" y="301"/>
                  </a:lnTo>
                  <a:cubicBezTo>
                    <a:pt x="177" y="259"/>
                    <a:pt x="259"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1" name="Google Shape;11251;p44"/>
            <p:cNvSpPr/>
            <p:nvPr/>
          </p:nvSpPr>
          <p:spPr>
            <a:xfrm>
              <a:off x="572075" y="2736375"/>
              <a:ext cx="12925" cy="7525"/>
            </a:xfrm>
            <a:custGeom>
              <a:rect b="b" l="l" r="r" t="t"/>
              <a:pathLst>
                <a:path extrusionOk="0" h="301" w="517">
                  <a:moveTo>
                    <a:pt x="517" y="1"/>
                  </a:moveTo>
                  <a:lnTo>
                    <a:pt x="0" y="42"/>
                  </a:lnTo>
                  <a:lnTo>
                    <a:pt x="0" y="94"/>
                  </a:lnTo>
                  <a:cubicBezTo>
                    <a:pt x="41" y="218"/>
                    <a:pt x="124" y="301"/>
                    <a:pt x="258" y="301"/>
                  </a:cubicBezTo>
                  <a:cubicBezTo>
                    <a:pt x="383" y="301"/>
                    <a:pt x="476" y="218"/>
                    <a:pt x="517" y="176"/>
                  </a:cubicBezTo>
                  <a:lnTo>
                    <a:pt x="517"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2" name="Google Shape;11252;p44"/>
            <p:cNvSpPr/>
            <p:nvPr/>
          </p:nvSpPr>
          <p:spPr>
            <a:xfrm>
              <a:off x="651675" y="2863550"/>
              <a:ext cx="6475" cy="7525"/>
            </a:xfrm>
            <a:custGeom>
              <a:rect b="b" l="l" r="r" t="t"/>
              <a:pathLst>
                <a:path extrusionOk="0" h="301" w="259">
                  <a:moveTo>
                    <a:pt x="176" y="0"/>
                  </a:moveTo>
                  <a:cubicBezTo>
                    <a:pt x="83" y="42"/>
                    <a:pt x="0" y="125"/>
                    <a:pt x="0" y="218"/>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3" name="Google Shape;11253;p44"/>
            <p:cNvSpPr/>
            <p:nvPr/>
          </p:nvSpPr>
          <p:spPr>
            <a:xfrm>
              <a:off x="646250" y="2793500"/>
              <a:ext cx="7525" cy="13975"/>
            </a:xfrm>
            <a:custGeom>
              <a:rect b="b" l="l" r="r" t="t"/>
              <a:pathLst>
                <a:path extrusionOk="0" h="559" w="301">
                  <a:moveTo>
                    <a:pt x="259" y="1"/>
                  </a:moveTo>
                  <a:cubicBezTo>
                    <a:pt x="176" y="1"/>
                    <a:pt x="135" y="42"/>
                    <a:pt x="93" y="83"/>
                  </a:cubicBezTo>
                  <a:cubicBezTo>
                    <a:pt x="42" y="135"/>
                    <a:pt x="0" y="218"/>
                    <a:pt x="0" y="300"/>
                  </a:cubicBezTo>
                  <a:cubicBezTo>
                    <a:pt x="0" y="435"/>
                    <a:pt x="93" y="518"/>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4" name="Google Shape;11254;p44"/>
            <p:cNvSpPr/>
            <p:nvPr/>
          </p:nvSpPr>
          <p:spPr>
            <a:xfrm>
              <a:off x="640825" y="2732250"/>
              <a:ext cx="7775" cy="6475"/>
            </a:xfrm>
            <a:custGeom>
              <a:rect b="b" l="l" r="r" t="t"/>
              <a:pathLst>
                <a:path extrusionOk="0" h="259" w="311">
                  <a:moveTo>
                    <a:pt x="0" y="0"/>
                  </a:moveTo>
                  <a:lnTo>
                    <a:pt x="0" y="42"/>
                  </a:lnTo>
                  <a:cubicBezTo>
                    <a:pt x="52" y="124"/>
                    <a:pt x="93" y="166"/>
                    <a:pt x="135" y="207"/>
                  </a:cubicBezTo>
                  <a:cubicBezTo>
                    <a:pt x="176" y="259"/>
                    <a:pt x="217" y="259"/>
                    <a:pt x="31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5" name="Google Shape;11255;p44"/>
            <p:cNvSpPr/>
            <p:nvPr/>
          </p:nvSpPr>
          <p:spPr>
            <a:xfrm>
              <a:off x="380275" y="2883975"/>
              <a:ext cx="7525" cy="7525"/>
            </a:xfrm>
            <a:custGeom>
              <a:rect b="b" l="l" r="r" t="t"/>
              <a:pathLst>
                <a:path extrusionOk="0" h="301" w="301">
                  <a:moveTo>
                    <a:pt x="0" y="0"/>
                  </a:moveTo>
                  <a:lnTo>
                    <a:pt x="42" y="300"/>
                  </a:lnTo>
                  <a:lnTo>
                    <a:pt x="300" y="259"/>
                  </a:lnTo>
                  <a:cubicBezTo>
                    <a:pt x="300" y="217"/>
                    <a:pt x="300" y="176"/>
                    <a:pt x="259" y="135"/>
                  </a:cubicBezTo>
                  <a:cubicBezTo>
                    <a:pt x="218" y="42"/>
                    <a:pt x="135"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6" name="Google Shape;11256;p44"/>
            <p:cNvSpPr/>
            <p:nvPr/>
          </p:nvSpPr>
          <p:spPr>
            <a:xfrm>
              <a:off x="375875" y="2814950"/>
              <a:ext cx="7775" cy="14250"/>
            </a:xfrm>
            <a:custGeom>
              <a:rect b="b" l="l" r="r" t="t"/>
              <a:pathLst>
                <a:path extrusionOk="0" h="570" w="311">
                  <a:moveTo>
                    <a:pt x="1" y="1"/>
                  </a:moveTo>
                  <a:lnTo>
                    <a:pt x="1" y="569"/>
                  </a:lnTo>
                  <a:cubicBezTo>
                    <a:pt x="176" y="569"/>
                    <a:pt x="311" y="394"/>
                    <a:pt x="259" y="259"/>
                  </a:cubicBezTo>
                  <a:cubicBezTo>
                    <a:pt x="259" y="94"/>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7" name="Google Shape;11257;p44"/>
            <p:cNvSpPr/>
            <p:nvPr/>
          </p:nvSpPr>
          <p:spPr>
            <a:xfrm>
              <a:off x="443850" y="2878550"/>
              <a:ext cx="14000" cy="7500"/>
            </a:xfrm>
            <a:custGeom>
              <a:rect b="b" l="l" r="r" t="t"/>
              <a:pathLst>
                <a:path extrusionOk="0" h="300" w="560">
                  <a:moveTo>
                    <a:pt x="259" y="0"/>
                  </a:moveTo>
                  <a:cubicBezTo>
                    <a:pt x="125" y="41"/>
                    <a:pt x="42" y="93"/>
                    <a:pt x="1" y="217"/>
                  </a:cubicBezTo>
                  <a:lnTo>
                    <a:pt x="1" y="300"/>
                  </a:lnTo>
                  <a:lnTo>
                    <a:pt x="559" y="259"/>
                  </a:lnTo>
                  <a:cubicBezTo>
                    <a:pt x="518" y="135"/>
                    <a:pt x="435" y="41"/>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8" name="Google Shape;11258;p44"/>
            <p:cNvSpPr/>
            <p:nvPr/>
          </p:nvSpPr>
          <p:spPr>
            <a:xfrm>
              <a:off x="438425" y="2809775"/>
              <a:ext cx="14000" cy="14000"/>
            </a:xfrm>
            <a:custGeom>
              <a:rect b="b" l="l" r="r" t="t"/>
              <a:pathLst>
                <a:path extrusionOk="0" h="560" w="560">
                  <a:moveTo>
                    <a:pt x="259" y="1"/>
                  </a:moveTo>
                  <a:cubicBezTo>
                    <a:pt x="83" y="1"/>
                    <a:pt x="1" y="125"/>
                    <a:pt x="1" y="301"/>
                  </a:cubicBezTo>
                  <a:cubicBezTo>
                    <a:pt x="1" y="466"/>
                    <a:pt x="135" y="559"/>
                    <a:pt x="301" y="559"/>
                  </a:cubicBezTo>
                  <a:cubicBezTo>
                    <a:pt x="435" y="559"/>
                    <a:pt x="559" y="425"/>
                    <a:pt x="559" y="259"/>
                  </a:cubicBezTo>
                  <a:cubicBezTo>
                    <a:pt x="518" y="84"/>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9" name="Google Shape;11259;p44"/>
            <p:cNvSpPr/>
            <p:nvPr/>
          </p:nvSpPr>
          <p:spPr>
            <a:xfrm>
              <a:off x="400700" y="2777475"/>
              <a:ext cx="13975" cy="13975"/>
            </a:xfrm>
            <a:custGeom>
              <a:rect b="b" l="l" r="r" t="t"/>
              <a:pathLst>
                <a:path extrusionOk="0" h="559" w="559">
                  <a:moveTo>
                    <a:pt x="259" y="1"/>
                  </a:moveTo>
                  <a:cubicBezTo>
                    <a:pt x="135" y="42"/>
                    <a:pt x="0" y="166"/>
                    <a:pt x="0" y="300"/>
                  </a:cubicBezTo>
                  <a:cubicBezTo>
                    <a:pt x="42" y="466"/>
                    <a:pt x="176" y="559"/>
                    <a:pt x="300" y="559"/>
                  </a:cubicBezTo>
                  <a:cubicBezTo>
                    <a:pt x="476" y="559"/>
                    <a:pt x="559" y="424"/>
                    <a:pt x="559" y="259"/>
                  </a:cubicBezTo>
                  <a:cubicBezTo>
                    <a:pt x="559" y="125"/>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0" name="Google Shape;11260;p44"/>
            <p:cNvSpPr/>
            <p:nvPr/>
          </p:nvSpPr>
          <p:spPr>
            <a:xfrm>
              <a:off x="406125" y="2847075"/>
              <a:ext cx="13975" cy="13425"/>
            </a:xfrm>
            <a:custGeom>
              <a:rect b="b" l="l" r="r" t="t"/>
              <a:pathLst>
                <a:path extrusionOk="0" h="537" w="559">
                  <a:moveTo>
                    <a:pt x="322" y="1"/>
                  </a:moveTo>
                  <a:cubicBezTo>
                    <a:pt x="302" y="1"/>
                    <a:pt x="281" y="3"/>
                    <a:pt x="259" y="8"/>
                  </a:cubicBezTo>
                  <a:cubicBezTo>
                    <a:pt x="135" y="8"/>
                    <a:pt x="0" y="143"/>
                    <a:pt x="0" y="318"/>
                  </a:cubicBezTo>
                  <a:cubicBezTo>
                    <a:pt x="0" y="424"/>
                    <a:pt x="127" y="536"/>
                    <a:pt x="241" y="536"/>
                  </a:cubicBezTo>
                  <a:cubicBezTo>
                    <a:pt x="262" y="536"/>
                    <a:pt x="281" y="533"/>
                    <a:pt x="300" y="525"/>
                  </a:cubicBezTo>
                  <a:cubicBezTo>
                    <a:pt x="476" y="525"/>
                    <a:pt x="559" y="401"/>
                    <a:pt x="559" y="267"/>
                  </a:cubicBezTo>
                  <a:cubicBezTo>
                    <a:pt x="559" y="122"/>
                    <a:pt x="463" y="1"/>
                    <a:pt x="32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1" name="Google Shape;11261;p44"/>
            <p:cNvSpPr/>
            <p:nvPr/>
          </p:nvSpPr>
          <p:spPr>
            <a:xfrm>
              <a:off x="469700" y="2772050"/>
              <a:ext cx="15025" cy="14175"/>
            </a:xfrm>
            <a:custGeom>
              <a:rect b="b" l="l" r="r" t="t"/>
              <a:pathLst>
                <a:path extrusionOk="0" h="567" w="601">
                  <a:moveTo>
                    <a:pt x="259" y="0"/>
                  </a:moveTo>
                  <a:cubicBezTo>
                    <a:pt x="125" y="42"/>
                    <a:pt x="1" y="166"/>
                    <a:pt x="42" y="300"/>
                  </a:cubicBezTo>
                  <a:cubicBezTo>
                    <a:pt x="42" y="453"/>
                    <a:pt x="144" y="567"/>
                    <a:pt x="252" y="567"/>
                  </a:cubicBezTo>
                  <a:cubicBezTo>
                    <a:pt x="268" y="567"/>
                    <a:pt x="284" y="564"/>
                    <a:pt x="301" y="559"/>
                  </a:cubicBezTo>
                  <a:cubicBezTo>
                    <a:pt x="476" y="559"/>
                    <a:pt x="600" y="424"/>
                    <a:pt x="559" y="259"/>
                  </a:cubicBezTo>
                  <a:cubicBezTo>
                    <a:pt x="559" y="12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2" name="Google Shape;11262;p44"/>
            <p:cNvSpPr/>
            <p:nvPr/>
          </p:nvSpPr>
          <p:spPr>
            <a:xfrm>
              <a:off x="475125" y="2841825"/>
              <a:ext cx="15025" cy="14250"/>
            </a:xfrm>
            <a:custGeom>
              <a:rect b="b" l="l" r="r" t="t"/>
              <a:pathLst>
                <a:path extrusionOk="0" h="570" w="601">
                  <a:moveTo>
                    <a:pt x="330" y="0"/>
                  </a:moveTo>
                  <a:cubicBezTo>
                    <a:pt x="307" y="0"/>
                    <a:pt x="284" y="4"/>
                    <a:pt x="259" y="11"/>
                  </a:cubicBezTo>
                  <a:cubicBezTo>
                    <a:pt x="125" y="11"/>
                    <a:pt x="1" y="135"/>
                    <a:pt x="1" y="311"/>
                  </a:cubicBezTo>
                  <a:cubicBezTo>
                    <a:pt x="42" y="435"/>
                    <a:pt x="166" y="570"/>
                    <a:pt x="301" y="570"/>
                  </a:cubicBezTo>
                  <a:cubicBezTo>
                    <a:pt x="476" y="528"/>
                    <a:pt x="601" y="394"/>
                    <a:pt x="559" y="270"/>
                  </a:cubicBezTo>
                  <a:cubicBezTo>
                    <a:pt x="559" y="120"/>
                    <a:pt x="461" y="0"/>
                    <a:pt x="33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3" name="Google Shape;11263;p44"/>
            <p:cNvSpPr/>
            <p:nvPr/>
          </p:nvSpPr>
          <p:spPr>
            <a:xfrm>
              <a:off x="370700" y="2752675"/>
              <a:ext cx="7525" cy="7500"/>
            </a:xfrm>
            <a:custGeom>
              <a:rect b="b" l="l" r="r" t="t"/>
              <a:pathLst>
                <a:path extrusionOk="0" h="300" w="301">
                  <a:moveTo>
                    <a:pt x="1" y="0"/>
                  </a:moveTo>
                  <a:lnTo>
                    <a:pt x="42" y="300"/>
                  </a:lnTo>
                  <a:cubicBezTo>
                    <a:pt x="42" y="259"/>
                    <a:pt x="42" y="259"/>
                    <a:pt x="84" y="259"/>
                  </a:cubicBezTo>
                  <a:cubicBezTo>
                    <a:pt x="208" y="217"/>
                    <a:pt x="301" y="124"/>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4" name="Google Shape;11264;p44"/>
            <p:cNvSpPr/>
            <p:nvPr/>
          </p:nvSpPr>
          <p:spPr>
            <a:xfrm>
              <a:off x="433000" y="2747225"/>
              <a:ext cx="13975" cy="7525"/>
            </a:xfrm>
            <a:custGeom>
              <a:rect b="b" l="l" r="r" t="t"/>
              <a:pathLst>
                <a:path extrusionOk="0" h="301" w="559">
                  <a:moveTo>
                    <a:pt x="559" y="1"/>
                  </a:moveTo>
                  <a:lnTo>
                    <a:pt x="1" y="42"/>
                  </a:lnTo>
                  <a:cubicBezTo>
                    <a:pt x="1" y="177"/>
                    <a:pt x="135" y="301"/>
                    <a:pt x="300" y="301"/>
                  </a:cubicBezTo>
                  <a:cubicBezTo>
                    <a:pt x="435" y="259"/>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5" name="Google Shape;11265;p44"/>
            <p:cNvSpPr/>
            <p:nvPr/>
          </p:nvSpPr>
          <p:spPr>
            <a:xfrm>
              <a:off x="512875" y="2873125"/>
              <a:ext cx="6475" cy="7775"/>
            </a:xfrm>
            <a:custGeom>
              <a:rect b="b" l="l" r="r" t="t"/>
              <a:pathLst>
                <a:path extrusionOk="0" h="311" w="259">
                  <a:moveTo>
                    <a:pt x="259" y="0"/>
                  </a:moveTo>
                  <a:lnTo>
                    <a:pt x="207" y="52"/>
                  </a:lnTo>
                  <a:cubicBezTo>
                    <a:pt x="83" y="52"/>
                    <a:pt x="0" y="176"/>
                    <a:pt x="0" y="310"/>
                  </a:cubicBezTo>
                  <a:lnTo>
                    <a:pt x="259" y="31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6" name="Google Shape;11266;p44"/>
            <p:cNvSpPr/>
            <p:nvPr/>
          </p:nvSpPr>
          <p:spPr>
            <a:xfrm>
              <a:off x="507450" y="2804350"/>
              <a:ext cx="7525" cy="14000"/>
            </a:xfrm>
            <a:custGeom>
              <a:rect b="b" l="l" r="r" t="t"/>
              <a:pathLst>
                <a:path extrusionOk="0" h="560" w="301">
                  <a:moveTo>
                    <a:pt x="259" y="1"/>
                  </a:moveTo>
                  <a:cubicBezTo>
                    <a:pt x="217" y="1"/>
                    <a:pt x="166" y="42"/>
                    <a:pt x="124" y="84"/>
                  </a:cubicBezTo>
                  <a:cubicBezTo>
                    <a:pt x="42" y="125"/>
                    <a:pt x="0" y="218"/>
                    <a:pt x="0" y="301"/>
                  </a:cubicBezTo>
                  <a:cubicBezTo>
                    <a:pt x="0" y="42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7" name="Google Shape;11267;p44"/>
            <p:cNvSpPr/>
            <p:nvPr/>
          </p:nvSpPr>
          <p:spPr>
            <a:xfrm>
              <a:off x="502025" y="2741800"/>
              <a:ext cx="7500" cy="7525"/>
            </a:xfrm>
            <a:custGeom>
              <a:rect b="b" l="l" r="r" t="t"/>
              <a:pathLst>
                <a:path extrusionOk="0" h="301" w="300">
                  <a:moveTo>
                    <a:pt x="300" y="1"/>
                  </a:moveTo>
                  <a:lnTo>
                    <a:pt x="0" y="42"/>
                  </a:lnTo>
                  <a:cubicBezTo>
                    <a:pt x="0" y="135"/>
                    <a:pt x="83" y="218"/>
                    <a:pt x="124" y="259"/>
                  </a:cubicBezTo>
                  <a:cubicBezTo>
                    <a:pt x="217" y="301"/>
                    <a:pt x="259" y="301"/>
                    <a:pt x="300" y="301"/>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8" name="Google Shape;11268;p44"/>
            <p:cNvSpPr/>
            <p:nvPr/>
          </p:nvSpPr>
          <p:spPr>
            <a:xfrm>
              <a:off x="304800" y="2889400"/>
              <a:ext cx="14250" cy="7525"/>
            </a:xfrm>
            <a:custGeom>
              <a:rect b="b" l="l" r="r" t="t"/>
              <a:pathLst>
                <a:path extrusionOk="0" h="301" w="570">
                  <a:moveTo>
                    <a:pt x="259" y="0"/>
                  </a:moveTo>
                  <a:cubicBezTo>
                    <a:pt x="135" y="0"/>
                    <a:pt x="0" y="124"/>
                    <a:pt x="0" y="300"/>
                  </a:cubicBezTo>
                  <a:lnTo>
                    <a:pt x="569" y="259"/>
                  </a:lnTo>
                  <a:cubicBezTo>
                    <a:pt x="569" y="176"/>
                    <a:pt x="517" y="83"/>
                    <a:pt x="435" y="42"/>
                  </a:cubicBezTo>
                  <a:cubicBezTo>
                    <a:pt x="393" y="0"/>
                    <a:pt x="31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9" name="Google Shape;11269;p44"/>
            <p:cNvSpPr/>
            <p:nvPr/>
          </p:nvSpPr>
          <p:spPr>
            <a:xfrm>
              <a:off x="299625" y="2820375"/>
              <a:ext cx="13975" cy="14000"/>
            </a:xfrm>
            <a:custGeom>
              <a:rect b="b" l="l" r="r" t="t"/>
              <a:pathLst>
                <a:path extrusionOk="0" h="560" w="559">
                  <a:moveTo>
                    <a:pt x="259" y="1"/>
                  </a:moveTo>
                  <a:cubicBezTo>
                    <a:pt x="125" y="1"/>
                    <a:pt x="1" y="135"/>
                    <a:pt x="1" y="301"/>
                  </a:cubicBezTo>
                  <a:cubicBezTo>
                    <a:pt x="42" y="435"/>
                    <a:pt x="166" y="559"/>
                    <a:pt x="301" y="559"/>
                  </a:cubicBezTo>
                  <a:cubicBezTo>
                    <a:pt x="466" y="518"/>
                    <a:pt x="559" y="394"/>
                    <a:pt x="559" y="259"/>
                  </a:cubicBezTo>
                  <a:cubicBezTo>
                    <a:pt x="559" y="94"/>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0" name="Google Shape;11270;p44"/>
            <p:cNvSpPr/>
            <p:nvPr/>
          </p:nvSpPr>
          <p:spPr>
            <a:xfrm>
              <a:off x="263950" y="2788075"/>
              <a:ext cx="12950" cy="13975"/>
            </a:xfrm>
            <a:custGeom>
              <a:rect b="b" l="l" r="r" t="t"/>
              <a:pathLst>
                <a:path extrusionOk="0" h="559" w="518">
                  <a:moveTo>
                    <a:pt x="218" y="0"/>
                  </a:moveTo>
                  <a:cubicBezTo>
                    <a:pt x="135" y="0"/>
                    <a:pt x="42" y="42"/>
                    <a:pt x="1" y="94"/>
                  </a:cubicBezTo>
                  <a:lnTo>
                    <a:pt x="1" y="435"/>
                  </a:lnTo>
                  <a:cubicBezTo>
                    <a:pt x="42" y="517"/>
                    <a:pt x="135" y="559"/>
                    <a:pt x="259" y="559"/>
                  </a:cubicBezTo>
                  <a:cubicBezTo>
                    <a:pt x="394" y="559"/>
                    <a:pt x="518" y="435"/>
                    <a:pt x="518" y="259"/>
                  </a:cubicBezTo>
                  <a:cubicBezTo>
                    <a:pt x="476" y="135"/>
                    <a:pt x="342"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1" name="Google Shape;11271;p44"/>
            <p:cNvSpPr/>
            <p:nvPr/>
          </p:nvSpPr>
          <p:spPr>
            <a:xfrm>
              <a:off x="267325" y="2857075"/>
              <a:ext cx="15000" cy="14200"/>
            </a:xfrm>
            <a:custGeom>
              <a:rect b="b" l="l" r="r" t="t"/>
              <a:pathLst>
                <a:path extrusionOk="0" h="568" w="600">
                  <a:moveTo>
                    <a:pt x="300" y="1"/>
                  </a:moveTo>
                  <a:cubicBezTo>
                    <a:pt x="124" y="42"/>
                    <a:pt x="0" y="177"/>
                    <a:pt x="42" y="301"/>
                  </a:cubicBezTo>
                  <a:cubicBezTo>
                    <a:pt x="42" y="454"/>
                    <a:pt x="135" y="567"/>
                    <a:pt x="275" y="567"/>
                  </a:cubicBezTo>
                  <a:cubicBezTo>
                    <a:pt x="296" y="567"/>
                    <a:pt x="318" y="565"/>
                    <a:pt x="341" y="559"/>
                  </a:cubicBezTo>
                  <a:cubicBezTo>
                    <a:pt x="466" y="559"/>
                    <a:pt x="600" y="435"/>
                    <a:pt x="559" y="259"/>
                  </a:cubicBezTo>
                  <a:cubicBezTo>
                    <a:pt x="559" y="125"/>
                    <a:pt x="424"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2" name="Google Shape;11272;p44"/>
            <p:cNvSpPr/>
            <p:nvPr/>
          </p:nvSpPr>
          <p:spPr>
            <a:xfrm>
              <a:off x="331950" y="2782650"/>
              <a:ext cx="13975" cy="14225"/>
            </a:xfrm>
            <a:custGeom>
              <a:rect b="b" l="l" r="r" t="t"/>
              <a:pathLst>
                <a:path extrusionOk="0" h="569" w="559">
                  <a:moveTo>
                    <a:pt x="259" y="0"/>
                  </a:moveTo>
                  <a:cubicBezTo>
                    <a:pt x="83" y="52"/>
                    <a:pt x="0" y="176"/>
                    <a:pt x="0" y="311"/>
                  </a:cubicBezTo>
                  <a:cubicBezTo>
                    <a:pt x="0" y="476"/>
                    <a:pt x="124" y="569"/>
                    <a:pt x="300" y="569"/>
                  </a:cubicBezTo>
                  <a:cubicBezTo>
                    <a:pt x="424" y="569"/>
                    <a:pt x="558" y="435"/>
                    <a:pt x="558" y="259"/>
                  </a:cubicBezTo>
                  <a:cubicBezTo>
                    <a:pt x="558"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3" name="Google Shape;11273;p44"/>
            <p:cNvSpPr/>
            <p:nvPr/>
          </p:nvSpPr>
          <p:spPr>
            <a:xfrm>
              <a:off x="337100" y="2852500"/>
              <a:ext cx="14250" cy="13350"/>
            </a:xfrm>
            <a:custGeom>
              <a:rect b="b" l="l" r="r" t="t"/>
              <a:pathLst>
                <a:path extrusionOk="0" h="534" w="570">
                  <a:moveTo>
                    <a:pt x="310" y="1"/>
                  </a:moveTo>
                  <a:cubicBezTo>
                    <a:pt x="293" y="1"/>
                    <a:pt x="276" y="3"/>
                    <a:pt x="259" y="8"/>
                  </a:cubicBezTo>
                  <a:cubicBezTo>
                    <a:pt x="94" y="8"/>
                    <a:pt x="1" y="143"/>
                    <a:pt x="1" y="267"/>
                  </a:cubicBezTo>
                  <a:cubicBezTo>
                    <a:pt x="1" y="419"/>
                    <a:pt x="102" y="533"/>
                    <a:pt x="244" y="533"/>
                  </a:cubicBezTo>
                  <a:cubicBezTo>
                    <a:pt x="266" y="533"/>
                    <a:pt x="288" y="531"/>
                    <a:pt x="311" y="525"/>
                  </a:cubicBezTo>
                  <a:cubicBezTo>
                    <a:pt x="435" y="525"/>
                    <a:pt x="569" y="401"/>
                    <a:pt x="569" y="225"/>
                  </a:cubicBezTo>
                  <a:cubicBezTo>
                    <a:pt x="524" y="117"/>
                    <a:pt x="424"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4" name="Google Shape;11274;p44"/>
            <p:cNvSpPr/>
            <p:nvPr/>
          </p:nvSpPr>
          <p:spPr>
            <a:xfrm>
              <a:off x="294200" y="2756800"/>
              <a:ext cx="13975" cy="8025"/>
            </a:xfrm>
            <a:custGeom>
              <a:rect b="b" l="l" r="r" t="t"/>
              <a:pathLst>
                <a:path extrusionOk="0" h="321" w="559">
                  <a:moveTo>
                    <a:pt x="559" y="0"/>
                  </a:moveTo>
                  <a:lnTo>
                    <a:pt x="1" y="52"/>
                  </a:lnTo>
                  <a:cubicBezTo>
                    <a:pt x="1" y="94"/>
                    <a:pt x="42" y="94"/>
                    <a:pt x="42" y="135"/>
                  </a:cubicBezTo>
                  <a:cubicBezTo>
                    <a:pt x="42" y="239"/>
                    <a:pt x="129" y="321"/>
                    <a:pt x="236" y="321"/>
                  </a:cubicBezTo>
                  <a:cubicBezTo>
                    <a:pt x="257" y="321"/>
                    <a:pt x="278" y="317"/>
                    <a:pt x="300" y="311"/>
                  </a:cubicBezTo>
                  <a:cubicBezTo>
                    <a:pt x="424" y="311"/>
                    <a:pt x="476" y="259"/>
                    <a:pt x="518" y="176"/>
                  </a:cubicBezTo>
                  <a:cubicBezTo>
                    <a:pt x="559" y="135"/>
                    <a:pt x="559" y="94"/>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5" name="Google Shape;11275;p44"/>
            <p:cNvSpPr/>
            <p:nvPr/>
          </p:nvSpPr>
          <p:spPr>
            <a:xfrm>
              <a:off x="373800" y="2883975"/>
              <a:ext cx="7525" cy="7525"/>
            </a:xfrm>
            <a:custGeom>
              <a:rect b="b" l="l" r="r" t="t"/>
              <a:pathLst>
                <a:path extrusionOk="0" h="301" w="301">
                  <a:moveTo>
                    <a:pt x="218" y="0"/>
                  </a:moveTo>
                  <a:cubicBezTo>
                    <a:pt x="135" y="42"/>
                    <a:pt x="42" y="135"/>
                    <a:pt x="42" y="259"/>
                  </a:cubicBezTo>
                  <a:cubicBezTo>
                    <a:pt x="1" y="259"/>
                    <a:pt x="1" y="300"/>
                    <a:pt x="1" y="300"/>
                  </a:cubicBezTo>
                  <a:lnTo>
                    <a:pt x="301"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6" name="Google Shape;11276;p44"/>
            <p:cNvSpPr/>
            <p:nvPr/>
          </p:nvSpPr>
          <p:spPr>
            <a:xfrm>
              <a:off x="368375" y="2814950"/>
              <a:ext cx="7525" cy="14250"/>
            </a:xfrm>
            <a:custGeom>
              <a:rect b="b" l="l" r="r" t="t"/>
              <a:pathLst>
                <a:path extrusionOk="0" h="570" w="301">
                  <a:moveTo>
                    <a:pt x="301" y="1"/>
                  </a:moveTo>
                  <a:cubicBezTo>
                    <a:pt x="218" y="1"/>
                    <a:pt x="177" y="52"/>
                    <a:pt x="135" y="52"/>
                  </a:cubicBezTo>
                  <a:cubicBezTo>
                    <a:pt x="42" y="135"/>
                    <a:pt x="1" y="218"/>
                    <a:pt x="42" y="311"/>
                  </a:cubicBezTo>
                  <a:cubicBezTo>
                    <a:pt x="42" y="435"/>
                    <a:pt x="135" y="518"/>
                    <a:pt x="218" y="518"/>
                  </a:cubicBezTo>
                  <a:cubicBezTo>
                    <a:pt x="259" y="569"/>
                    <a:pt x="301" y="569"/>
                    <a:pt x="301" y="569"/>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7" name="Google Shape;11277;p44"/>
            <p:cNvSpPr/>
            <p:nvPr/>
          </p:nvSpPr>
          <p:spPr>
            <a:xfrm>
              <a:off x="364250" y="2752675"/>
              <a:ext cx="7525" cy="7500"/>
            </a:xfrm>
            <a:custGeom>
              <a:rect b="b" l="l" r="r" t="t"/>
              <a:pathLst>
                <a:path extrusionOk="0" h="300" w="301">
                  <a:moveTo>
                    <a:pt x="259" y="0"/>
                  </a:moveTo>
                  <a:lnTo>
                    <a:pt x="0" y="41"/>
                  </a:lnTo>
                  <a:lnTo>
                    <a:pt x="0" y="83"/>
                  </a:lnTo>
                  <a:cubicBezTo>
                    <a:pt x="0" y="165"/>
                    <a:pt x="42" y="217"/>
                    <a:pt x="125" y="259"/>
                  </a:cubicBezTo>
                  <a:cubicBezTo>
                    <a:pt x="166" y="259"/>
                    <a:pt x="207" y="300"/>
                    <a:pt x="300" y="300"/>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8" name="Google Shape;11278;p44"/>
            <p:cNvSpPr/>
            <p:nvPr/>
          </p:nvSpPr>
          <p:spPr>
            <a:xfrm>
              <a:off x="1477750" y="2661175"/>
              <a:ext cx="7525" cy="7500"/>
            </a:xfrm>
            <a:custGeom>
              <a:rect b="b" l="l" r="r" t="t"/>
              <a:pathLst>
                <a:path extrusionOk="0" h="300" w="301">
                  <a:moveTo>
                    <a:pt x="1" y="0"/>
                  </a:moveTo>
                  <a:lnTo>
                    <a:pt x="42" y="300"/>
                  </a:lnTo>
                  <a:lnTo>
                    <a:pt x="301" y="258"/>
                  </a:lnTo>
                  <a:cubicBezTo>
                    <a:pt x="301" y="124"/>
                    <a:pt x="177"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9" name="Google Shape;11279;p44"/>
            <p:cNvSpPr/>
            <p:nvPr/>
          </p:nvSpPr>
          <p:spPr>
            <a:xfrm>
              <a:off x="1340000" y="2671750"/>
              <a:ext cx="6475" cy="7525"/>
            </a:xfrm>
            <a:custGeom>
              <a:rect b="b" l="l" r="r" t="t"/>
              <a:pathLst>
                <a:path extrusionOk="0" h="301" w="259">
                  <a:moveTo>
                    <a:pt x="0" y="1"/>
                  </a:moveTo>
                  <a:lnTo>
                    <a:pt x="0" y="301"/>
                  </a:lnTo>
                  <a:lnTo>
                    <a:pt x="259" y="259"/>
                  </a:lnTo>
                  <a:cubicBezTo>
                    <a:pt x="259" y="218"/>
                    <a:pt x="259" y="177"/>
                    <a:pt x="207" y="135"/>
                  </a:cubicBezTo>
                  <a:cubicBezTo>
                    <a:pt x="166" y="42"/>
                    <a:pt x="83"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0" name="Google Shape;11280;p44"/>
            <p:cNvSpPr/>
            <p:nvPr/>
          </p:nvSpPr>
          <p:spPr>
            <a:xfrm>
              <a:off x="1334575" y="2603000"/>
              <a:ext cx="7500" cy="14000"/>
            </a:xfrm>
            <a:custGeom>
              <a:rect b="b" l="l" r="r" t="t"/>
              <a:pathLst>
                <a:path extrusionOk="0" h="560" w="300">
                  <a:moveTo>
                    <a:pt x="0" y="1"/>
                  </a:moveTo>
                  <a:lnTo>
                    <a:pt x="42" y="559"/>
                  </a:lnTo>
                  <a:lnTo>
                    <a:pt x="83" y="559"/>
                  </a:lnTo>
                  <a:cubicBezTo>
                    <a:pt x="166" y="518"/>
                    <a:pt x="259" y="425"/>
                    <a:pt x="259" y="342"/>
                  </a:cubicBezTo>
                  <a:cubicBezTo>
                    <a:pt x="300" y="342"/>
                    <a:pt x="300" y="301"/>
                    <a:pt x="300" y="259"/>
                  </a:cubicBezTo>
                  <a:cubicBezTo>
                    <a:pt x="259" y="166"/>
                    <a:pt x="217" y="83"/>
                    <a:pt x="124" y="42"/>
                  </a:cubicBezTo>
                  <a:cubicBezTo>
                    <a:pt x="124" y="42"/>
                    <a:pt x="124" y="1"/>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1" name="Google Shape;11281;p44"/>
            <p:cNvSpPr/>
            <p:nvPr/>
          </p:nvSpPr>
          <p:spPr>
            <a:xfrm>
              <a:off x="1402275" y="2666325"/>
              <a:ext cx="14000" cy="7775"/>
            </a:xfrm>
            <a:custGeom>
              <a:rect b="b" l="l" r="r" t="t"/>
              <a:pathLst>
                <a:path extrusionOk="0" h="311" w="560">
                  <a:moveTo>
                    <a:pt x="259" y="1"/>
                  </a:moveTo>
                  <a:cubicBezTo>
                    <a:pt x="177" y="1"/>
                    <a:pt x="135" y="52"/>
                    <a:pt x="42" y="135"/>
                  </a:cubicBezTo>
                  <a:cubicBezTo>
                    <a:pt x="1" y="177"/>
                    <a:pt x="1" y="218"/>
                    <a:pt x="1" y="311"/>
                  </a:cubicBezTo>
                  <a:lnTo>
                    <a:pt x="559" y="259"/>
                  </a:lnTo>
                  <a:cubicBezTo>
                    <a:pt x="559" y="135"/>
                    <a:pt x="435" y="5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2" name="Google Shape;11282;p44"/>
            <p:cNvSpPr/>
            <p:nvPr/>
          </p:nvSpPr>
          <p:spPr>
            <a:xfrm>
              <a:off x="1396850" y="2600675"/>
              <a:ext cx="12950" cy="10875"/>
            </a:xfrm>
            <a:custGeom>
              <a:rect b="b" l="l" r="r" t="t"/>
              <a:pathLst>
                <a:path extrusionOk="0" h="435" w="518">
                  <a:moveTo>
                    <a:pt x="53" y="1"/>
                  </a:moveTo>
                  <a:cubicBezTo>
                    <a:pt x="1" y="42"/>
                    <a:pt x="1" y="94"/>
                    <a:pt x="1" y="176"/>
                  </a:cubicBezTo>
                  <a:cubicBezTo>
                    <a:pt x="1" y="352"/>
                    <a:pt x="135" y="435"/>
                    <a:pt x="311" y="435"/>
                  </a:cubicBezTo>
                  <a:cubicBezTo>
                    <a:pt x="394" y="435"/>
                    <a:pt x="476" y="394"/>
                    <a:pt x="518" y="301"/>
                  </a:cubicBezTo>
                  <a:lnTo>
                    <a:pt x="5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3" name="Google Shape;11283;p44"/>
            <p:cNvSpPr/>
            <p:nvPr/>
          </p:nvSpPr>
          <p:spPr>
            <a:xfrm>
              <a:off x="1360425" y="2575875"/>
              <a:ext cx="5450" cy="3375"/>
            </a:xfrm>
            <a:custGeom>
              <a:rect b="b" l="l" r="r" t="t"/>
              <a:pathLst>
                <a:path extrusionOk="0" h="135" w="218">
                  <a:moveTo>
                    <a:pt x="0" y="0"/>
                  </a:moveTo>
                  <a:cubicBezTo>
                    <a:pt x="41" y="93"/>
                    <a:pt x="124" y="135"/>
                    <a:pt x="217" y="135"/>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4" name="Google Shape;11284;p44"/>
            <p:cNvSpPr/>
            <p:nvPr/>
          </p:nvSpPr>
          <p:spPr>
            <a:xfrm>
              <a:off x="1364550" y="2635025"/>
              <a:ext cx="14250" cy="14275"/>
            </a:xfrm>
            <a:custGeom>
              <a:rect b="b" l="l" r="r" t="t"/>
              <a:pathLst>
                <a:path extrusionOk="0" h="571" w="570">
                  <a:moveTo>
                    <a:pt x="334" y="1"/>
                  </a:moveTo>
                  <a:cubicBezTo>
                    <a:pt x="310" y="1"/>
                    <a:pt x="285" y="5"/>
                    <a:pt x="259" y="12"/>
                  </a:cubicBezTo>
                  <a:cubicBezTo>
                    <a:pt x="135" y="12"/>
                    <a:pt x="0" y="136"/>
                    <a:pt x="0" y="312"/>
                  </a:cubicBezTo>
                  <a:cubicBezTo>
                    <a:pt x="52" y="436"/>
                    <a:pt x="176" y="570"/>
                    <a:pt x="311" y="570"/>
                  </a:cubicBezTo>
                  <a:cubicBezTo>
                    <a:pt x="476" y="529"/>
                    <a:pt x="569" y="395"/>
                    <a:pt x="569" y="271"/>
                  </a:cubicBezTo>
                  <a:cubicBezTo>
                    <a:pt x="569" y="121"/>
                    <a:pt x="471" y="1"/>
                    <a:pt x="33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5" name="Google Shape;11285;p44"/>
            <p:cNvSpPr/>
            <p:nvPr/>
          </p:nvSpPr>
          <p:spPr>
            <a:xfrm>
              <a:off x="1433550" y="2629900"/>
              <a:ext cx="15025" cy="13975"/>
            </a:xfrm>
            <a:custGeom>
              <a:rect b="b" l="l" r="r" t="t"/>
              <a:pathLst>
                <a:path extrusionOk="0" h="559" w="601">
                  <a:moveTo>
                    <a:pt x="301" y="0"/>
                  </a:moveTo>
                  <a:cubicBezTo>
                    <a:pt x="135" y="0"/>
                    <a:pt x="1" y="124"/>
                    <a:pt x="42" y="300"/>
                  </a:cubicBezTo>
                  <a:cubicBezTo>
                    <a:pt x="42" y="424"/>
                    <a:pt x="177" y="558"/>
                    <a:pt x="342" y="558"/>
                  </a:cubicBezTo>
                  <a:cubicBezTo>
                    <a:pt x="477" y="517"/>
                    <a:pt x="601" y="383"/>
                    <a:pt x="559" y="258"/>
                  </a:cubicBezTo>
                  <a:cubicBezTo>
                    <a:pt x="559" y="165"/>
                    <a:pt x="559" y="124"/>
                    <a:pt x="477" y="83"/>
                  </a:cubicBezTo>
                  <a:lnTo>
                    <a:pt x="3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6" name="Google Shape;11286;p44"/>
            <p:cNvSpPr/>
            <p:nvPr/>
          </p:nvSpPr>
          <p:spPr>
            <a:xfrm>
              <a:off x="1471300" y="2661175"/>
              <a:ext cx="7525" cy="7500"/>
            </a:xfrm>
            <a:custGeom>
              <a:rect b="b" l="l" r="r" t="t"/>
              <a:pathLst>
                <a:path extrusionOk="0" h="300" w="301">
                  <a:moveTo>
                    <a:pt x="259" y="0"/>
                  </a:moveTo>
                  <a:lnTo>
                    <a:pt x="218" y="41"/>
                  </a:lnTo>
                  <a:cubicBezTo>
                    <a:pt x="176" y="41"/>
                    <a:pt x="125" y="41"/>
                    <a:pt x="125" y="83"/>
                  </a:cubicBezTo>
                  <a:lnTo>
                    <a:pt x="83" y="124"/>
                  </a:lnTo>
                  <a:cubicBezTo>
                    <a:pt x="42" y="124"/>
                    <a:pt x="42" y="165"/>
                    <a:pt x="0" y="207"/>
                  </a:cubicBezTo>
                  <a:lnTo>
                    <a:pt x="0" y="300"/>
                  </a:ln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7" name="Google Shape;11287;p44"/>
            <p:cNvSpPr/>
            <p:nvPr/>
          </p:nvSpPr>
          <p:spPr>
            <a:xfrm>
              <a:off x="1200925" y="2682625"/>
              <a:ext cx="7525" cy="6475"/>
            </a:xfrm>
            <a:custGeom>
              <a:rect b="b" l="l" r="r" t="t"/>
              <a:pathLst>
                <a:path extrusionOk="0" h="259" w="301">
                  <a:moveTo>
                    <a:pt x="1" y="0"/>
                  </a:moveTo>
                  <a:lnTo>
                    <a:pt x="1" y="259"/>
                  </a:lnTo>
                  <a:lnTo>
                    <a:pt x="301" y="259"/>
                  </a:lnTo>
                  <a:cubicBezTo>
                    <a:pt x="301" y="83"/>
                    <a:pt x="177"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8" name="Google Shape;11288;p44"/>
            <p:cNvSpPr/>
            <p:nvPr/>
          </p:nvSpPr>
          <p:spPr>
            <a:xfrm>
              <a:off x="1195500" y="2613425"/>
              <a:ext cx="7525" cy="14150"/>
            </a:xfrm>
            <a:custGeom>
              <a:rect b="b" l="l" r="r" t="t"/>
              <a:pathLst>
                <a:path extrusionOk="0" h="566" w="301">
                  <a:moveTo>
                    <a:pt x="64" y="0"/>
                  </a:moveTo>
                  <a:cubicBezTo>
                    <a:pt x="44" y="0"/>
                    <a:pt x="23" y="3"/>
                    <a:pt x="1" y="8"/>
                  </a:cubicBezTo>
                  <a:lnTo>
                    <a:pt x="42" y="566"/>
                  </a:lnTo>
                  <a:cubicBezTo>
                    <a:pt x="94" y="566"/>
                    <a:pt x="94" y="525"/>
                    <a:pt x="94" y="525"/>
                  </a:cubicBezTo>
                  <a:cubicBezTo>
                    <a:pt x="177" y="525"/>
                    <a:pt x="259" y="442"/>
                    <a:pt x="301" y="359"/>
                  </a:cubicBezTo>
                  <a:lnTo>
                    <a:pt x="301" y="266"/>
                  </a:lnTo>
                  <a:cubicBezTo>
                    <a:pt x="301" y="121"/>
                    <a:pt x="205" y="0"/>
                    <a:pt x="6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9" name="Google Shape;11289;p44"/>
            <p:cNvSpPr/>
            <p:nvPr/>
          </p:nvSpPr>
          <p:spPr>
            <a:xfrm>
              <a:off x="1263475" y="2677200"/>
              <a:ext cx="14000" cy="7500"/>
            </a:xfrm>
            <a:custGeom>
              <a:rect b="b" l="l" r="r" t="t"/>
              <a:pathLst>
                <a:path extrusionOk="0" h="300" w="560">
                  <a:moveTo>
                    <a:pt x="259" y="0"/>
                  </a:moveTo>
                  <a:cubicBezTo>
                    <a:pt x="125" y="0"/>
                    <a:pt x="1" y="134"/>
                    <a:pt x="1" y="300"/>
                  </a:cubicBezTo>
                  <a:lnTo>
                    <a:pt x="559" y="259"/>
                  </a:lnTo>
                  <a:cubicBezTo>
                    <a:pt x="559" y="176"/>
                    <a:pt x="518" y="83"/>
                    <a:pt x="425" y="41"/>
                  </a:cubicBezTo>
                  <a:cubicBezTo>
                    <a:pt x="383" y="0"/>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0" name="Google Shape;11290;p44"/>
            <p:cNvSpPr/>
            <p:nvPr/>
          </p:nvSpPr>
          <p:spPr>
            <a:xfrm>
              <a:off x="1258050" y="2608175"/>
              <a:ext cx="15025" cy="14250"/>
            </a:xfrm>
            <a:custGeom>
              <a:rect b="b" l="l" r="r" t="t"/>
              <a:pathLst>
                <a:path extrusionOk="0" h="570" w="601">
                  <a:moveTo>
                    <a:pt x="259" y="1"/>
                  </a:moveTo>
                  <a:cubicBezTo>
                    <a:pt x="125" y="1"/>
                    <a:pt x="1" y="135"/>
                    <a:pt x="1" y="311"/>
                  </a:cubicBezTo>
                  <a:cubicBezTo>
                    <a:pt x="42" y="435"/>
                    <a:pt x="177" y="569"/>
                    <a:pt x="301" y="569"/>
                  </a:cubicBezTo>
                  <a:cubicBezTo>
                    <a:pt x="476" y="517"/>
                    <a:pt x="600" y="393"/>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1" name="Google Shape;11291;p44"/>
            <p:cNvSpPr/>
            <p:nvPr/>
          </p:nvSpPr>
          <p:spPr>
            <a:xfrm>
              <a:off x="1221350" y="2575875"/>
              <a:ext cx="13975" cy="14225"/>
            </a:xfrm>
            <a:custGeom>
              <a:rect b="b" l="l" r="r" t="t"/>
              <a:pathLst>
                <a:path extrusionOk="0" h="569" w="559">
                  <a:moveTo>
                    <a:pt x="259" y="0"/>
                  </a:moveTo>
                  <a:cubicBezTo>
                    <a:pt x="94" y="0"/>
                    <a:pt x="1" y="176"/>
                    <a:pt x="1" y="310"/>
                  </a:cubicBezTo>
                  <a:cubicBezTo>
                    <a:pt x="1" y="476"/>
                    <a:pt x="135" y="569"/>
                    <a:pt x="300" y="569"/>
                  </a:cubicBezTo>
                  <a:cubicBezTo>
                    <a:pt x="435" y="569"/>
                    <a:pt x="559" y="434"/>
                    <a:pt x="559" y="259"/>
                  </a:cubicBezTo>
                  <a:cubicBezTo>
                    <a:pt x="518" y="135"/>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2" name="Google Shape;11292;p44"/>
            <p:cNvSpPr/>
            <p:nvPr/>
          </p:nvSpPr>
          <p:spPr>
            <a:xfrm>
              <a:off x="1225750" y="2644875"/>
              <a:ext cx="15025" cy="14175"/>
            </a:xfrm>
            <a:custGeom>
              <a:rect b="b" l="l" r="r" t="t"/>
              <a:pathLst>
                <a:path extrusionOk="0" h="567" w="601">
                  <a:moveTo>
                    <a:pt x="300" y="1"/>
                  </a:moveTo>
                  <a:cubicBezTo>
                    <a:pt x="124" y="42"/>
                    <a:pt x="0" y="176"/>
                    <a:pt x="42" y="300"/>
                  </a:cubicBezTo>
                  <a:cubicBezTo>
                    <a:pt x="42" y="453"/>
                    <a:pt x="143" y="567"/>
                    <a:pt x="278" y="567"/>
                  </a:cubicBezTo>
                  <a:cubicBezTo>
                    <a:pt x="299" y="567"/>
                    <a:pt x="320" y="564"/>
                    <a:pt x="342" y="559"/>
                  </a:cubicBezTo>
                  <a:cubicBezTo>
                    <a:pt x="476" y="559"/>
                    <a:pt x="600" y="435"/>
                    <a:pt x="600" y="259"/>
                  </a:cubicBezTo>
                  <a:cubicBezTo>
                    <a:pt x="559" y="135"/>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3" name="Google Shape;11293;p44"/>
            <p:cNvSpPr/>
            <p:nvPr/>
          </p:nvSpPr>
          <p:spPr>
            <a:xfrm>
              <a:off x="1290375" y="2570700"/>
              <a:ext cx="13975" cy="13975"/>
            </a:xfrm>
            <a:custGeom>
              <a:rect b="b" l="l" r="r" t="t"/>
              <a:pathLst>
                <a:path extrusionOk="0" h="559" w="559">
                  <a:moveTo>
                    <a:pt x="259" y="0"/>
                  </a:moveTo>
                  <a:cubicBezTo>
                    <a:pt x="124" y="42"/>
                    <a:pt x="0" y="166"/>
                    <a:pt x="0" y="300"/>
                  </a:cubicBezTo>
                  <a:cubicBezTo>
                    <a:pt x="0" y="466"/>
                    <a:pt x="176" y="559"/>
                    <a:pt x="300" y="559"/>
                  </a:cubicBezTo>
                  <a:cubicBezTo>
                    <a:pt x="476" y="559"/>
                    <a:pt x="558" y="424"/>
                    <a:pt x="558" y="259"/>
                  </a:cubicBezTo>
                  <a:cubicBezTo>
                    <a:pt x="558" y="124"/>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4" name="Google Shape;11294;p44"/>
            <p:cNvSpPr/>
            <p:nvPr/>
          </p:nvSpPr>
          <p:spPr>
            <a:xfrm>
              <a:off x="1295800" y="2640300"/>
              <a:ext cx="13975" cy="13425"/>
            </a:xfrm>
            <a:custGeom>
              <a:rect b="b" l="l" r="r" t="t"/>
              <a:pathLst>
                <a:path extrusionOk="0" h="537" w="559">
                  <a:moveTo>
                    <a:pt x="320" y="0"/>
                  </a:moveTo>
                  <a:cubicBezTo>
                    <a:pt x="300" y="0"/>
                    <a:pt x="280" y="3"/>
                    <a:pt x="259" y="8"/>
                  </a:cubicBezTo>
                  <a:cubicBezTo>
                    <a:pt x="83" y="8"/>
                    <a:pt x="0" y="142"/>
                    <a:pt x="0" y="266"/>
                  </a:cubicBezTo>
                  <a:cubicBezTo>
                    <a:pt x="0" y="416"/>
                    <a:pt x="90" y="536"/>
                    <a:pt x="226" y="536"/>
                  </a:cubicBezTo>
                  <a:cubicBezTo>
                    <a:pt x="249" y="536"/>
                    <a:pt x="274" y="532"/>
                    <a:pt x="300" y="525"/>
                  </a:cubicBezTo>
                  <a:cubicBezTo>
                    <a:pt x="476" y="525"/>
                    <a:pt x="559" y="401"/>
                    <a:pt x="559" y="225"/>
                  </a:cubicBezTo>
                  <a:cubicBezTo>
                    <a:pt x="559" y="117"/>
                    <a:pt x="4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5" name="Google Shape;11295;p44"/>
            <p:cNvSpPr/>
            <p:nvPr/>
          </p:nvSpPr>
          <p:spPr>
            <a:xfrm>
              <a:off x="1191375" y="2550025"/>
              <a:ext cx="6475" cy="7775"/>
            </a:xfrm>
            <a:custGeom>
              <a:rect b="b" l="l" r="r" t="t"/>
              <a:pathLst>
                <a:path extrusionOk="0" h="311" w="259">
                  <a:moveTo>
                    <a:pt x="259" y="0"/>
                  </a:moveTo>
                  <a:lnTo>
                    <a:pt x="0" y="52"/>
                  </a:lnTo>
                  <a:lnTo>
                    <a:pt x="0" y="310"/>
                  </a:lnTo>
                  <a:lnTo>
                    <a:pt x="124" y="310"/>
                  </a:lnTo>
                  <a:cubicBezTo>
                    <a:pt x="124" y="259"/>
                    <a:pt x="166" y="259"/>
                    <a:pt x="207" y="217"/>
                  </a:cubicBezTo>
                  <a:cubicBezTo>
                    <a:pt x="207" y="176"/>
                    <a:pt x="259" y="135"/>
                    <a:pt x="259" y="93"/>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6" name="Google Shape;11296;p44"/>
            <p:cNvSpPr/>
            <p:nvPr/>
          </p:nvSpPr>
          <p:spPr>
            <a:xfrm>
              <a:off x="1253675" y="2545875"/>
              <a:ext cx="13975" cy="6500"/>
            </a:xfrm>
            <a:custGeom>
              <a:rect b="b" l="l" r="r" t="t"/>
              <a:pathLst>
                <a:path extrusionOk="0" h="260" w="559">
                  <a:moveTo>
                    <a:pt x="0" y="1"/>
                  </a:moveTo>
                  <a:cubicBezTo>
                    <a:pt x="0" y="125"/>
                    <a:pt x="93" y="218"/>
                    <a:pt x="176" y="259"/>
                  </a:cubicBezTo>
                  <a:lnTo>
                    <a:pt x="352" y="259"/>
                  </a:lnTo>
                  <a:cubicBezTo>
                    <a:pt x="476" y="218"/>
                    <a:pt x="558" y="125"/>
                    <a:pt x="5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7" name="Google Shape;11297;p44"/>
            <p:cNvSpPr/>
            <p:nvPr/>
          </p:nvSpPr>
          <p:spPr>
            <a:xfrm>
              <a:off x="1332250" y="2671750"/>
              <a:ext cx="7775" cy="7525"/>
            </a:xfrm>
            <a:custGeom>
              <a:rect b="b" l="l" r="r" t="t"/>
              <a:pathLst>
                <a:path extrusionOk="0" h="301" w="311">
                  <a:moveTo>
                    <a:pt x="217" y="1"/>
                  </a:moveTo>
                  <a:cubicBezTo>
                    <a:pt x="176" y="42"/>
                    <a:pt x="135" y="94"/>
                    <a:pt x="93" y="94"/>
                  </a:cubicBezTo>
                  <a:cubicBezTo>
                    <a:pt x="52" y="177"/>
                    <a:pt x="0" y="218"/>
                    <a:pt x="52" y="301"/>
                  </a:cubicBezTo>
                  <a:lnTo>
                    <a:pt x="310" y="301"/>
                  </a:lnTo>
                  <a:lnTo>
                    <a:pt x="31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8" name="Google Shape;11298;p44"/>
            <p:cNvSpPr/>
            <p:nvPr/>
          </p:nvSpPr>
          <p:spPr>
            <a:xfrm>
              <a:off x="1328100" y="2603000"/>
              <a:ext cx="7525" cy="14000"/>
            </a:xfrm>
            <a:custGeom>
              <a:rect b="b" l="l" r="r" t="t"/>
              <a:pathLst>
                <a:path extrusionOk="0" h="560" w="301">
                  <a:moveTo>
                    <a:pt x="259" y="1"/>
                  </a:moveTo>
                  <a:cubicBezTo>
                    <a:pt x="166" y="1"/>
                    <a:pt x="125" y="42"/>
                    <a:pt x="83" y="42"/>
                  </a:cubicBezTo>
                  <a:cubicBezTo>
                    <a:pt x="42" y="125"/>
                    <a:pt x="1" y="208"/>
                    <a:pt x="1" y="301"/>
                  </a:cubicBezTo>
                  <a:cubicBezTo>
                    <a:pt x="1" y="425"/>
                    <a:pt x="83" y="518"/>
                    <a:pt x="166" y="518"/>
                  </a:cubicBezTo>
                  <a:cubicBezTo>
                    <a:pt x="218" y="559"/>
                    <a:pt x="259" y="559"/>
                    <a:pt x="301"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9" name="Google Shape;11299;p44"/>
            <p:cNvSpPr/>
            <p:nvPr/>
          </p:nvSpPr>
          <p:spPr>
            <a:xfrm>
              <a:off x="1062125" y="2693475"/>
              <a:ext cx="7525" cy="6475"/>
            </a:xfrm>
            <a:custGeom>
              <a:rect b="b" l="l" r="r" t="t"/>
              <a:pathLst>
                <a:path extrusionOk="0" h="259" w="301">
                  <a:moveTo>
                    <a:pt x="1" y="0"/>
                  </a:moveTo>
                  <a:lnTo>
                    <a:pt x="42" y="259"/>
                  </a:lnTo>
                  <a:lnTo>
                    <a:pt x="301" y="259"/>
                  </a:lnTo>
                  <a:cubicBezTo>
                    <a:pt x="301" y="166"/>
                    <a:pt x="259" y="83"/>
                    <a:pt x="166" y="42"/>
                  </a:cubicBezTo>
                  <a:cubicBezTo>
                    <a:pt x="125" y="0"/>
                    <a:pt x="84"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0" name="Google Shape;11300;p44"/>
            <p:cNvSpPr/>
            <p:nvPr/>
          </p:nvSpPr>
          <p:spPr>
            <a:xfrm>
              <a:off x="1057750" y="2624000"/>
              <a:ext cx="7500" cy="13400"/>
            </a:xfrm>
            <a:custGeom>
              <a:rect b="b" l="l" r="r" t="t"/>
              <a:pathLst>
                <a:path extrusionOk="0" h="536" w="300">
                  <a:moveTo>
                    <a:pt x="12" y="1"/>
                  </a:moveTo>
                  <a:cubicBezTo>
                    <a:pt x="5" y="1"/>
                    <a:pt x="0" y="5"/>
                    <a:pt x="0" y="19"/>
                  </a:cubicBezTo>
                  <a:lnTo>
                    <a:pt x="41" y="536"/>
                  </a:lnTo>
                  <a:lnTo>
                    <a:pt x="83" y="536"/>
                  </a:lnTo>
                  <a:cubicBezTo>
                    <a:pt x="176" y="536"/>
                    <a:pt x="217" y="453"/>
                    <a:pt x="259" y="360"/>
                  </a:cubicBezTo>
                  <a:cubicBezTo>
                    <a:pt x="259" y="319"/>
                    <a:pt x="300" y="277"/>
                    <a:pt x="259" y="236"/>
                  </a:cubicBezTo>
                  <a:cubicBezTo>
                    <a:pt x="259" y="143"/>
                    <a:pt x="217" y="60"/>
                    <a:pt x="124" y="19"/>
                  </a:cubicBezTo>
                  <a:lnTo>
                    <a:pt x="83" y="19"/>
                  </a:lnTo>
                  <a:cubicBezTo>
                    <a:pt x="55" y="19"/>
                    <a:pt x="28" y="1"/>
                    <a:pt x="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1" name="Google Shape;11301;p44"/>
            <p:cNvSpPr/>
            <p:nvPr/>
          </p:nvSpPr>
          <p:spPr>
            <a:xfrm>
              <a:off x="1125450" y="2688050"/>
              <a:ext cx="14250" cy="7525"/>
            </a:xfrm>
            <a:custGeom>
              <a:rect b="b" l="l" r="r" t="t"/>
              <a:pathLst>
                <a:path extrusionOk="0" h="301" w="570">
                  <a:moveTo>
                    <a:pt x="259" y="0"/>
                  </a:moveTo>
                  <a:cubicBezTo>
                    <a:pt x="177" y="0"/>
                    <a:pt x="94" y="42"/>
                    <a:pt x="53" y="83"/>
                  </a:cubicBezTo>
                  <a:cubicBezTo>
                    <a:pt x="1" y="124"/>
                    <a:pt x="1" y="217"/>
                    <a:pt x="1" y="300"/>
                  </a:cubicBezTo>
                  <a:lnTo>
                    <a:pt x="570" y="259"/>
                  </a:lnTo>
                  <a:cubicBezTo>
                    <a:pt x="518" y="124"/>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2" name="Google Shape;11302;p44"/>
            <p:cNvSpPr/>
            <p:nvPr/>
          </p:nvSpPr>
          <p:spPr>
            <a:xfrm>
              <a:off x="1120300" y="2618825"/>
              <a:ext cx="13975" cy="13350"/>
            </a:xfrm>
            <a:custGeom>
              <a:rect b="b" l="l" r="r" t="t"/>
              <a:pathLst>
                <a:path extrusionOk="0" h="534" w="559">
                  <a:moveTo>
                    <a:pt x="308" y="1"/>
                  </a:moveTo>
                  <a:cubicBezTo>
                    <a:pt x="291" y="1"/>
                    <a:pt x="275" y="3"/>
                    <a:pt x="259" y="9"/>
                  </a:cubicBezTo>
                  <a:cubicBezTo>
                    <a:pt x="83" y="9"/>
                    <a:pt x="0" y="143"/>
                    <a:pt x="0" y="309"/>
                  </a:cubicBezTo>
                  <a:cubicBezTo>
                    <a:pt x="0" y="425"/>
                    <a:pt x="93" y="534"/>
                    <a:pt x="233" y="534"/>
                  </a:cubicBezTo>
                  <a:cubicBezTo>
                    <a:pt x="254" y="534"/>
                    <a:pt x="276" y="531"/>
                    <a:pt x="300" y="526"/>
                  </a:cubicBezTo>
                  <a:cubicBezTo>
                    <a:pt x="424" y="526"/>
                    <a:pt x="558" y="402"/>
                    <a:pt x="558" y="267"/>
                  </a:cubicBezTo>
                  <a:cubicBezTo>
                    <a:pt x="522" y="114"/>
                    <a:pt x="416"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3" name="Google Shape;11303;p44"/>
            <p:cNvSpPr/>
            <p:nvPr/>
          </p:nvSpPr>
          <p:spPr>
            <a:xfrm>
              <a:off x="1082550" y="2586725"/>
              <a:ext cx="13975" cy="13975"/>
            </a:xfrm>
            <a:custGeom>
              <a:rect b="b" l="l" r="r" t="t"/>
              <a:pathLst>
                <a:path extrusionOk="0" h="559" w="559">
                  <a:moveTo>
                    <a:pt x="259" y="0"/>
                  </a:moveTo>
                  <a:cubicBezTo>
                    <a:pt x="125" y="0"/>
                    <a:pt x="1" y="135"/>
                    <a:pt x="1" y="300"/>
                  </a:cubicBezTo>
                  <a:cubicBezTo>
                    <a:pt x="42" y="435"/>
                    <a:pt x="166" y="559"/>
                    <a:pt x="300" y="559"/>
                  </a:cubicBezTo>
                  <a:cubicBezTo>
                    <a:pt x="476" y="559"/>
                    <a:pt x="559" y="393"/>
                    <a:pt x="559" y="259"/>
                  </a:cubicBezTo>
                  <a:cubicBezTo>
                    <a:pt x="559" y="83"/>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4" name="Google Shape;11304;p44"/>
            <p:cNvSpPr/>
            <p:nvPr/>
          </p:nvSpPr>
          <p:spPr>
            <a:xfrm>
              <a:off x="1087975" y="2655725"/>
              <a:ext cx="14000" cy="14000"/>
            </a:xfrm>
            <a:custGeom>
              <a:rect b="b" l="l" r="r" t="t"/>
              <a:pathLst>
                <a:path extrusionOk="0" h="560" w="560">
                  <a:moveTo>
                    <a:pt x="259" y="1"/>
                  </a:moveTo>
                  <a:cubicBezTo>
                    <a:pt x="125" y="1"/>
                    <a:pt x="1" y="166"/>
                    <a:pt x="1" y="301"/>
                  </a:cubicBezTo>
                  <a:cubicBezTo>
                    <a:pt x="1" y="476"/>
                    <a:pt x="166" y="559"/>
                    <a:pt x="301" y="559"/>
                  </a:cubicBezTo>
                  <a:cubicBezTo>
                    <a:pt x="466" y="559"/>
                    <a:pt x="559" y="425"/>
                    <a:pt x="559" y="259"/>
                  </a:cubicBezTo>
                  <a:cubicBezTo>
                    <a:pt x="559" y="125"/>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5" name="Google Shape;11305;p44"/>
            <p:cNvSpPr/>
            <p:nvPr/>
          </p:nvSpPr>
          <p:spPr>
            <a:xfrm>
              <a:off x="1151300" y="2581300"/>
              <a:ext cx="15275" cy="13975"/>
            </a:xfrm>
            <a:custGeom>
              <a:rect b="b" l="l" r="r" t="t"/>
              <a:pathLst>
                <a:path extrusionOk="0" h="559" w="611">
                  <a:moveTo>
                    <a:pt x="311" y="0"/>
                  </a:moveTo>
                  <a:cubicBezTo>
                    <a:pt x="135" y="0"/>
                    <a:pt x="1" y="135"/>
                    <a:pt x="52" y="300"/>
                  </a:cubicBezTo>
                  <a:cubicBezTo>
                    <a:pt x="52" y="435"/>
                    <a:pt x="177" y="559"/>
                    <a:pt x="352" y="559"/>
                  </a:cubicBezTo>
                  <a:cubicBezTo>
                    <a:pt x="476" y="559"/>
                    <a:pt x="611" y="435"/>
                    <a:pt x="569" y="259"/>
                  </a:cubicBezTo>
                  <a:cubicBezTo>
                    <a:pt x="569" y="93"/>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6" name="Google Shape;11306;p44"/>
            <p:cNvSpPr/>
            <p:nvPr/>
          </p:nvSpPr>
          <p:spPr>
            <a:xfrm>
              <a:off x="1156725" y="2650300"/>
              <a:ext cx="15275" cy="14000"/>
            </a:xfrm>
            <a:custGeom>
              <a:rect b="b" l="l" r="r" t="t"/>
              <a:pathLst>
                <a:path extrusionOk="0" h="560" w="611">
                  <a:moveTo>
                    <a:pt x="259" y="1"/>
                  </a:moveTo>
                  <a:cubicBezTo>
                    <a:pt x="135" y="42"/>
                    <a:pt x="1" y="177"/>
                    <a:pt x="1" y="301"/>
                  </a:cubicBezTo>
                  <a:cubicBezTo>
                    <a:pt x="42" y="476"/>
                    <a:pt x="177" y="559"/>
                    <a:pt x="301" y="559"/>
                  </a:cubicBezTo>
                  <a:cubicBezTo>
                    <a:pt x="476" y="559"/>
                    <a:pt x="611" y="43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7" name="Google Shape;11307;p44"/>
            <p:cNvSpPr/>
            <p:nvPr/>
          </p:nvSpPr>
          <p:spPr>
            <a:xfrm>
              <a:off x="1052300" y="2560875"/>
              <a:ext cx="7525" cy="7525"/>
            </a:xfrm>
            <a:custGeom>
              <a:rect b="b" l="l" r="r" t="t"/>
              <a:pathLst>
                <a:path extrusionOk="0" h="301" w="301">
                  <a:moveTo>
                    <a:pt x="301" y="0"/>
                  </a:moveTo>
                  <a:lnTo>
                    <a:pt x="1" y="42"/>
                  </a:lnTo>
                  <a:lnTo>
                    <a:pt x="42" y="300"/>
                  </a:lnTo>
                  <a:cubicBezTo>
                    <a:pt x="135" y="300"/>
                    <a:pt x="218" y="259"/>
                    <a:pt x="259" y="176"/>
                  </a:cubicBezTo>
                  <a:cubicBezTo>
                    <a:pt x="259" y="135"/>
                    <a:pt x="301" y="42"/>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8" name="Google Shape;11308;p44"/>
            <p:cNvSpPr/>
            <p:nvPr/>
          </p:nvSpPr>
          <p:spPr>
            <a:xfrm>
              <a:off x="1114850" y="2555450"/>
              <a:ext cx="14000" cy="7525"/>
            </a:xfrm>
            <a:custGeom>
              <a:rect b="b" l="l" r="r" t="t"/>
              <a:pathLst>
                <a:path extrusionOk="0" h="301" w="560">
                  <a:moveTo>
                    <a:pt x="559" y="0"/>
                  </a:moveTo>
                  <a:lnTo>
                    <a:pt x="1" y="42"/>
                  </a:lnTo>
                  <a:lnTo>
                    <a:pt x="1" y="135"/>
                  </a:lnTo>
                  <a:cubicBezTo>
                    <a:pt x="42" y="217"/>
                    <a:pt x="166" y="300"/>
                    <a:pt x="301" y="300"/>
                  </a:cubicBezTo>
                  <a:cubicBezTo>
                    <a:pt x="425" y="30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9" name="Google Shape;11309;p44"/>
            <p:cNvSpPr/>
            <p:nvPr/>
          </p:nvSpPr>
          <p:spPr>
            <a:xfrm>
              <a:off x="1194475" y="2682625"/>
              <a:ext cx="6475" cy="7500"/>
            </a:xfrm>
            <a:custGeom>
              <a:rect b="b" l="l" r="r" t="t"/>
              <a:pathLst>
                <a:path extrusionOk="0" h="300" w="259">
                  <a:moveTo>
                    <a:pt x="218" y="0"/>
                  </a:moveTo>
                  <a:cubicBezTo>
                    <a:pt x="176" y="0"/>
                    <a:pt x="135" y="42"/>
                    <a:pt x="83" y="42"/>
                  </a:cubicBezTo>
                  <a:cubicBezTo>
                    <a:pt x="42" y="83"/>
                    <a:pt x="0" y="176"/>
                    <a:pt x="0" y="259"/>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0" name="Google Shape;11310;p44"/>
            <p:cNvSpPr/>
            <p:nvPr/>
          </p:nvSpPr>
          <p:spPr>
            <a:xfrm>
              <a:off x="1189050" y="2613600"/>
              <a:ext cx="7525" cy="13975"/>
            </a:xfrm>
            <a:custGeom>
              <a:rect b="b" l="l" r="r" t="t"/>
              <a:pathLst>
                <a:path extrusionOk="0" h="559" w="301">
                  <a:moveTo>
                    <a:pt x="259" y="1"/>
                  </a:moveTo>
                  <a:cubicBezTo>
                    <a:pt x="217" y="1"/>
                    <a:pt x="176" y="1"/>
                    <a:pt x="135" y="42"/>
                  </a:cubicBezTo>
                  <a:cubicBezTo>
                    <a:pt x="42" y="94"/>
                    <a:pt x="0" y="176"/>
                    <a:pt x="0" y="300"/>
                  </a:cubicBezTo>
                  <a:cubicBezTo>
                    <a:pt x="0" y="394"/>
                    <a:pt x="93" y="476"/>
                    <a:pt x="217" y="518"/>
                  </a:cubicBezTo>
                  <a:cubicBezTo>
                    <a:pt x="21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1" name="Google Shape;11311;p44"/>
            <p:cNvSpPr/>
            <p:nvPr/>
          </p:nvSpPr>
          <p:spPr>
            <a:xfrm>
              <a:off x="1183625" y="2551300"/>
              <a:ext cx="7775" cy="6500"/>
            </a:xfrm>
            <a:custGeom>
              <a:rect b="b" l="l" r="r" t="t"/>
              <a:pathLst>
                <a:path extrusionOk="0" h="260" w="311">
                  <a:moveTo>
                    <a:pt x="0" y="1"/>
                  </a:moveTo>
                  <a:cubicBezTo>
                    <a:pt x="0" y="84"/>
                    <a:pt x="52" y="125"/>
                    <a:pt x="93" y="166"/>
                  </a:cubicBezTo>
                  <a:lnTo>
                    <a:pt x="135" y="208"/>
                  </a:lnTo>
                  <a:cubicBezTo>
                    <a:pt x="135" y="259"/>
                    <a:pt x="217" y="259"/>
                    <a:pt x="259" y="259"/>
                  </a:cubicBezTo>
                  <a:lnTo>
                    <a:pt x="310" y="259"/>
                  </a:lnTo>
                  <a:lnTo>
                    <a:pt x="31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2" name="Google Shape;11312;p44"/>
            <p:cNvSpPr/>
            <p:nvPr/>
          </p:nvSpPr>
          <p:spPr>
            <a:xfrm>
              <a:off x="924100" y="2704075"/>
              <a:ext cx="7525" cy="6475"/>
            </a:xfrm>
            <a:custGeom>
              <a:rect b="b" l="l" r="r" t="t"/>
              <a:pathLst>
                <a:path extrusionOk="0" h="259" w="301">
                  <a:moveTo>
                    <a:pt x="1" y="0"/>
                  </a:moveTo>
                  <a:lnTo>
                    <a:pt x="1" y="259"/>
                  </a:lnTo>
                  <a:lnTo>
                    <a:pt x="301" y="217"/>
                  </a:lnTo>
                  <a:cubicBezTo>
                    <a:pt x="301" y="93"/>
                    <a:pt x="177" y="0"/>
                    <a:pt x="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3" name="Google Shape;11313;p44"/>
            <p:cNvSpPr/>
            <p:nvPr/>
          </p:nvSpPr>
          <p:spPr>
            <a:xfrm>
              <a:off x="918675" y="2634025"/>
              <a:ext cx="7775" cy="14250"/>
            </a:xfrm>
            <a:custGeom>
              <a:rect b="b" l="l" r="r" t="t"/>
              <a:pathLst>
                <a:path extrusionOk="0" h="570" w="311">
                  <a:moveTo>
                    <a:pt x="1" y="0"/>
                  </a:moveTo>
                  <a:lnTo>
                    <a:pt x="52" y="569"/>
                  </a:lnTo>
                  <a:lnTo>
                    <a:pt x="94" y="569"/>
                  </a:lnTo>
                  <a:cubicBezTo>
                    <a:pt x="176" y="517"/>
                    <a:pt x="259" y="476"/>
                    <a:pt x="311" y="393"/>
                  </a:cubicBezTo>
                  <a:lnTo>
                    <a:pt x="311" y="259"/>
                  </a:lnTo>
                  <a:cubicBezTo>
                    <a:pt x="311" y="176"/>
                    <a:pt x="218" y="93"/>
                    <a:pt x="176" y="52"/>
                  </a:cubicBezTo>
                  <a:lnTo>
                    <a:pt x="135" y="52"/>
                  </a:lnTo>
                  <a:cubicBezTo>
                    <a:pt x="94" y="0"/>
                    <a:pt x="5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4" name="Google Shape;11314;p44"/>
            <p:cNvSpPr/>
            <p:nvPr/>
          </p:nvSpPr>
          <p:spPr>
            <a:xfrm>
              <a:off x="986650" y="2698650"/>
              <a:ext cx="14000" cy="7775"/>
            </a:xfrm>
            <a:custGeom>
              <a:rect b="b" l="l" r="r" t="t"/>
              <a:pathLst>
                <a:path extrusionOk="0" h="311" w="560">
                  <a:moveTo>
                    <a:pt x="259" y="0"/>
                  </a:moveTo>
                  <a:cubicBezTo>
                    <a:pt x="125" y="0"/>
                    <a:pt x="1" y="135"/>
                    <a:pt x="1" y="310"/>
                  </a:cubicBezTo>
                  <a:lnTo>
                    <a:pt x="559" y="259"/>
                  </a:lnTo>
                  <a:cubicBezTo>
                    <a:pt x="559" y="135"/>
                    <a:pt x="518" y="93"/>
                    <a:pt x="4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5" name="Google Shape;11315;p44"/>
            <p:cNvSpPr/>
            <p:nvPr/>
          </p:nvSpPr>
          <p:spPr>
            <a:xfrm>
              <a:off x="981225" y="2628850"/>
              <a:ext cx="14000" cy="14175"/>
            </a:xfrm>
            <a:custGeom>
              <a:rect b="b" l="l" r="r" t="t"/>
              <a:pathLst>
                <a:path extrusionOk="0" h="567" w="560">
                  <a:moveTo>
                    <a:pt x="259" y="1"/>
                  </a:moveTo>
                  <a:cubicBezTo>
                    <a:pt x="135" y="42"/>
                    <a:pt x="1" y="166"/>
                    <a:pt x="1" y="300"/>
                  </a:cubicBezTo>
                  <a:cubicBezTo>
                    <a:pt x="37" y="445"/>
                    <a:pt x="145" y="567"/>
                    <a:pt x="254" y="567"/>
                  </a:cubicBezTo>
                  <a:cubicBezTo>
                    <a:pt x="270" y="567"/>
                    <a:pt x="285" y="564"/>
                    <a:pt x="301"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6" name="Google Shape;11316;p44"/>
            <p:cNvSpPr/>
            <p:nvPr/>
          </p:nvSpPr>
          <p:spPr>
            <a:xfrm>
              <a:off x="943500" y="2597375"/>
              <a:ext cx="15275" cy="14175"/>
            </a:xfrm>
            <a:custGeom>
              <a:rect b="b" l="l" r="r" t="t"/>
              <a:pathLst>
                <a:path extrusionOk="0" h="567" w="611">
                  <a:moveTo>
                    <a:pt x="352" y="1"/>
                  </a:moveTo>
                  <a:cubicBezTo>
                    <a:pt x="335" y="1"/>
                    <a:pt x="318" y="3"/>
                    <a:pt x="300" y="9"/>
                  </a:cubicBezTo>
                  <a:cubicBezTo>
                    <a:pt x="135" y="9"/>
                    <a:pt x="0" y="133"/>
                    <a:pt x="42" y="308"/>
                  </a:cubicBezTo>
                  <a:cubicBezTo>
                    <a:pt x="42" y="433"/>
                    <a:pt x="176" y="567"/>
                    <a:pt x="352" y="567"/>
                  </a:cubicBezTo>
                  <a:cubicBezTo>
                    <a:pt x="476" y="526"/>
                    <a:pt x="610" y="391"/>
                    <a:pt x="610" y="267"/>
                  </a:cubicBezTo>
                  <a:cubicBezTo>
                    <a:pt x="565" y="114"/>
                    <a:pt x="466" y="1"/>
                    <a:pt x="3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7" name="Google Shape;11317;p44"/>
            <p:cNvSpPr/>
            <p:nvPr/>
          </p:nvSpPr>
          <p:spPr>
            <a:xfrm>
              <a:off x="948925" y="2666325"/>
              <a:ext cx="15000" cy="14250"/>
            </a:xfrm>
            <a:custGeom>
              <a:rect b="b" l="l" r="r" t="t"/>
              <a:pathLst>
                <a:path extrusionOk="0" h="570" w="600">
                  <a:moveTo>
                    <a:pt x="300" y="1"/>
                  </a:moveTo>
                  <a:cubicBezTo>
                    <a:pt x="135" y="1"/>
                    <a:pt x="0" y="135"/>
                    <a:pt x="42" y="311"/>
                  </a:cubicBezTo>
                  <a:cubicBezTo>
                    <a:pt x="42" y="435"/>
                    <a:pt x="176" y="569"/>
                    <a:pt x="342" y="569"/>
                  </a:cubicBezTo>
                  <a:cubicBezTo>
                    <a:pt x="476" y="569"/>
                    <a:pt x="600" y="394"/>
                    <a:pt x="559" y="259"/>
                  </a:cubicBezTo>
                  <a:cubicBezTo>
                    <a:pt x="559" y="94"/>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8" name="Google Shape;11318;p44"/>
            <p:cNvSpPr/>
            <p:nvPr/>
          </p:nvSpPr>
          <p:spPr>
            <a:xfrm>
              <a:off x="1013550" y="2592150"/>
              <a:ext cx="13975" cy="13975"/>
            </a:xfrm>
            <a:custGeom>
              <a:rect b="b" l="l" r="r" t="t"/>
              <a:pathLst>
                <a:path extrusionOk="0" h="559" w="559">
                  <a:moveTo>
                    <a:pt x="259" y="1"/>
                  </a:moveTo>
                  <a:cubicBezTo>
                    <a:pt x="83" y="1"/>
                    <a:pt x="0" y="125"/>
                    <a:pt x="0" y="300"/>
                  </a:cubicBezTo>
                  <a:cubicBezTo>
                    <a:pt x="0" y="435"/>
                    <a:pt x="134" y="559"/>
                    <a:pt x="300" y="559"/>
                  </a:cubicBezTo>
                  <a:cubicBezTo>
                    <a:pt x="434" y="517"/>
                    <a:pt x="558" y="383"/>
                    <a:pt x="558" y="259"/>
                  </a:cubicBezTo>
                  <a:cubicBezTo>
                    <a:pt x="558" y="83"/>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9" name="Google Shape;11319;p44"/>
            <p:cNvSpPr/>
            <p:nvPr/>
          </p:nvSpPr>
          <p:spPr>
            <a:xfrm>
              <a:off x="1018975" y="2661175"/>
              <a:ext cx="13975" cy="13975"/>
            </a:xfrm>
            <a:custGeom>
              <a:rect b="b" l="l" r="r" t="t"/>
              <a:pathLst>
                <a:path extrusionOk="0" h="559" w="559">
                  <a:moveTo>
                    <a:pt x="259" y="0"/>
                  </a:moveTo>
                  <a:cubicBezTo>
                    <a:pt x="83" y="0"/>
                    <a:pt x="0" y="124"/>
                    <a:pt x="0" y="300"/>
                  </a:cubicBezTo>
                  <a:cubicBezTo>
                    <a:pt x="0" y="465"/>
                    <a:pt x="124" y="558"/>
                    <a:pt x="300" y="558"/>
                  </a:cubicBezTo>
                  <a:cubicBezTo>
                    <a:pt x="434" y="558"/>
                    <a:pt x="559" y="424"/>
                    <a:pt x="559" y="258"/>
                  </a:cubicBezTo>
                  <a:cubicBezTo>
                    <a:pt x="559"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0" name="Google Shape;11320;p44"/>
            <p:cNvSpPr/>
            <p:nvPr/>
          </p:nvSpPr>
          <p:spPr>
            <a:xfrm>
              <a:off x="914550" y="2571725"/>
              <a:ext cx="6475" cy="7525"/>
            </a:xfrm>
            <a:custGeom>
              <a:rect b="b" l="l" r="r" t="t"/>
              <a:pathLst>
                <a:path extrusionOk="0" h="301" w="259">
                  <a:moveTo>
                    <a:pt x="0" y="1"/>
                  </a:moveTo>
                  <a:lnTo>
                    <a:pt x="0" y="301"/>
                  </a:lnTo>
                  <a:cubicBezTo>
                    <a:pt x="166" y="301"/>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1" name="Google Shape;11321;p44"/>
            <p:cNvSpPr/>
            <p:nvPr/>
          </p:nvSpPr>
          <p:spPr>
            <a:xfrm>
              <a:off x="975800" y="2566300"/>
              <a:ext cx="15275" cy="7525"/>
            </a:xfrm>
            <a:custGeom>
              <a:rect b="b" l="l" r="r" t="t"/>
              <a:pathLst>
                <a:path extrusionOk="0" h="301" w="611">
                  <a:moveTo>
                    <a:pt x="559" y="1"/>
                  </a:moveTo>
                  <a:lnTo>
                    <a:pt x="1" y="42"/>
                  </a:lnTo>
                  <a:cubicBezTo>
                    <a:pt x="42" y="218"/>
                    <a:pt x="176" y="300"/>
                    <a:pt x="300" y="300"/>
                  </a:cubicBezTo>
                  <a:cubicBezTo>
                    <a:pt x="476" y="300"/>
                    <a:pt x="611"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2" name="Google Shape;11322;p44"/>
            <p:cNvSpPr/>
            <p:nvPr/>
          </p:nvSpPr>
          <p:spPr>
            <a:xfrm>
              <a:off x="1055675" y="2693475"/>
              <a:ext cx="7525" cy="7525"/>
            </a:xfrm>
            <a:custGeom>
              <a:rect b="b" l="l" r="r" t="t"/>
              <a:pathLst>
                <a:path extrusionOk="0" h="301" w="301">
                  <a:moveTo>
                    <a:pt x="207" y="0"/>
                  </a:moveTo>
                  <a:cubicBezTo>
                    <a:pt x="166" y="0"/>
                    <a:pt x="124" y="42"/>
                    <a:pt x="83" y="83"/>
                  </a:cubicBezTo>
                  <a:cubicBezTo>
                    <a:pt x="42" y="124"/>
                    <a:pt x="0" y="207"/>
                    <a:pt x="42" y="300"/>
                  </a:cubicBez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3" name="Google Shape;11323;p44"/>
            <p:cNvSpPr/>
            <p:nvPr/>
          </p:nvSpPr>
          <p:spPr>
            <a:xfrm>
              <a:off x="1050250" y="2624450"/>
              <a:ext cx="8550" cy="12950"/>
            </a:xfrm>
            <a:custGeom>
              <a:rect b="b" l="l" r="r" t="t"/>
              <a:pathLst>
                <a:path extrusionOk="0" h="518" w="342">
                  <a:moveTo>
                    <a:pt x="166" y="1"/>
                  </a:moveTo>
                  <a:lnTo>
                    <a:pt x="124" y="42"/>
                  </a:lnTo>
                  <a:cubicBezTo>
                    <a:pt x="42" y="84"/>
                    <a:pt x="0" y="177"/>
                    <a:pt x="42" y="259"/>
                  </a:cubicBezTo>
                  <a:cubicBezTo>
                    <a:pt x="42" y="383"/>
                    <a:pt x="124" y="476"/>
                    <a:pt x="217" y="518"/>
                  </a:cubicBezTo>
                  <a:lnTo>
                    <a:pt x="341" y="518"/>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4" name="Google Shape;11324;p44"/>
            <p:cNvSpPr/>
            <p:nvPr/>
          </p:nvSpPr>
          <p:spPr>
            <a:xfrm>
              <a:off x="1045850" y="2561900"/>
              <a:ext cx="7525" cy="6500"/>
            </a:xfrm>
            <a:custGeom>
              <a:rect b="b" l="l" r="r" t="t"/>
              <a:pathLst>
                <a:path extrusionOk="0" h="260" w="301">
                  <a:moveTo>
                    <a:pt x="0" y="1"/>
                  </a:moveTo>
                  <a:lnTo>
                    <a:pt x="0" y="42"/>
                  </a:lnTo>
                  <a:cubicBezTo>
                    <a:pt x="0" y="94"/>
                    <a:pt x="42" y="135"/>
                    <a:pt x="42" y="177"/>
                  </a:cubicBezTo>
                  <a:lnTo>
                    <a:pt x="83" y="218"/>
                  </a:lnTo>
                  <a:cubicBezTo>
                    <a:pt x="135" y="218"/>
                    <a:pt x="176" y="259"/>
                    <a:pt x="218" y="259"/>
                  </a:cubicBez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5" name="Google Shape;11325;p44"/>
            <p:cNvSpPr/>
            <p:nvPr/>
          </p:nvSpPr>
          <p:spPr>
            <a:xfrm>
              <a:off x="785300" y="2713900"/>
              <a:ext cx="7525" cy="7525"/>
            </a:xfrm>
            <a:custGeom>
              <a:rect b="b" l="l" r="r" t="t"/>
              <a:pathLst>
                <a:path extrusionOk="0" h="301" w="301">
                  <a:moveTo>
                    <a:pt x="1" y="0"/>
                  </a:moveTo>
                  <a:lnTo>
                    <a:pt x="42" y="300"/>
                  </a:lnTo>
                  <a:lnTo>
                    <a:pt x="301" y="259"/>
                  </a:lnTo>
                  <a:cubicBezTo>
                    <a:pt x="301" y="166"/>
                    <a:pt x="259" y="83"/>
                    <a:pt x="166" y="42"/>
                  </a:cubicBezTo>
                  <a:cubicBezTo>
                    <a:pt x="125" y="42"/>
                    <a:pt x="83"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6" name="Google Shape;11326;p44"/>
            <p:cNvSpPr/>
            <p:nvPr/>
          </p:nvSpPr>
          <p:spPr>
            <a:xfrm>
              <a:off x="779875" y="2644875"/>
              <a:ext cx="7525" cy="13975"/>
            </a:xfrm>
            <a:custGeom>
              <a:rect b="b" l="l" r="r" t="t"/>
              <a:pathLst>
                <a:path extrusionOk="0" h="559" w="301">
                  <a:moveTo>
                    <a:pt x="1" y="1"/>
                  </a:moveTo>
                  <a:lnTo>
                    <a:pt x="42" y="559"/>
                  </a:lnTo>
                  <a:lnTo>
                    <a:pt x="125" y="559"/>
                  </a:lnTo>
                  <a:cubicBezTo>
                    <a:pt x="218" y="518"/>
                    <a:pt x="259" y="476"/>
                    <a:pt x="300" y="394"/>
                  </a:cubicBezTo>
                  <a:lnTo>
                    <a:pt x="300" y="259"/>
                  </a:lnTo>
                  <a:cubicBezTo>
                    <a:pt x="300" y="176"/>
                    <a:pt x="259" y="83"/>
                    <a:pt x="176" y="42"/>
                  </a:cubicBezTo>
                  <a:cubicBezTo>
                    <a:pt x="176" y="42"/>
                    <a:pt x="125"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7" name="Google Shape;11327;p44"/>
            <p:cNvSpPr/>
            <p:nvPr/>
          </p:nvSpPr>
          <p:spPr>
            <a:xfrm>
              <a:off x="848900" y="2708475"/>
              <a:ext cx="13975" cy="7500"/>
            </a:xfrm>
            <a:custGeom>
              <a:rect b="b" l="l" r="r" t="t"/>
              <a:pathLst>
                <a:path extrusionOk="0" h="300" w="559">
                  <a:moveTo>
                    <a:pt x="259" y="0"/>
                  </a:moveTo>
                  <a:cubicBezTo>
                    <a:pt x="166" y="41"/>
                    <a:pt x="83" y="41"/>
                    <a:pt x="41" y="124"/>
                  </a:cubicBezTo>
                  <a:cubicBezTo>
                    <a:pt x="0" y="176"/>
                    <a:pt x="0" y="259"/>
                    <a:pt x="0" y="300"/>
                  </a:cubicBezTo>
                  <a:lnTo>
                    <a:pt x="558" y="259"/>
                  </a:lnTo>
                  <a:cubicBezTo>
                    <a:pt x="517" y="217"/>
                    <a:pt x="517" y="176"/>
                    <a:pt x="465" y="124"/>
                  </a:cubicBezTo>
                  <a:cubicBezTo>
                    <a:pt x="424" y="41"/>
                    <a:pt x="34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8" name="Google Shape;11328;p44"/>
            <p:cNvSpPr/>
            <p:nvPr/>
          </p:nvSpPr>
          <p:spPr>
            <a:xfrm>
              <a:off x="842425" y="2639450"/>
              <a:ext cx="15025" cy="13975"/>
            </a:xfrm>
            <a:custGeom>
              <a:rect b="b" l="l" r="r" t="t"/>
              <a:pathLst>
                <a:path extrusionOk="0" h="559" w="601">
                  <a:moveTo>
                    <a:pt x="300" y="1"/>
                  </a:moveTo>
                  <a:cubicBezTo>
                    <a:pt x="125" y="1"/>
                    <a:pt x="1" y="176"/>
                    <a:pt x="42" y="300"/>
                  </a:cubicBezTo>
                  <a:cubicBezTo>
                    <a:pt x="42" y="476"/>
                    <a:pt x="166" y="559"/>
                    <a:pt x="342" y="559"/>
                  </a:cubicBezTo>
                  <a:cubicBezTo>
                    <a:pt x="466" y="559"/>
                    <a:pt x="600" y="435"/>
                    <a:pt x="600" y="259"/>
                  </a:cubicBezTo>
                  <a:cubicBezTo>
                    <a:pt x="559" y="135"/>
                    <a:pt x="42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9" name="Google Shape;11329;p44"/>
            <p:cNvSpPr/>
            <p:nvPr/>
          </p:nvSpPr>
          <p:spPr>
            <a:xfrm>
              <a:off x="805725" y="2607150"/>
              <a:ext cx="13975" cy="14250"/>
            </a:xfrm>
            <a:custGeom>
              <a:rect b="b" l="l" r="r" t="t"/>
              <a:pathLst>
                <a:path extrusionOk="0" h="570" w="559">
                  <a:moveTo>
                    <a:pt x="259" y="0"/>
                  </a:moveTo>
                  <a:cubicBezTo>
                    <a:pt x="125" y="42"/>
                    <a:pt x="1" y="176"/>
                    <a:pt x="1" y="300"/>
                  </a:cubicBezTo>
                  <a:cubicBezTo>
                    <a:pt x="1" y="450"/>
                    <a:pt x="128" y="570"/>
                    <a:pt x="243" y="570"/>
                  </a:cubicBezTo>
                  <a:cubicBezTo>
                    <a:pt x="263" y="570"/>
                    <a:pt x="282" y="566"/>
                    <a:pt x="300" y="558"/>
                  </a:cubicBezTo>
                  <a:cubicBezTo>
                    <a:pt x="476" y="558"/>
                    <a:pt x="559" y="434"/>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0" name="Google Shape;11330;p44"/>
            <p:cNvSpPr/>
            <p:nvPr/>
          </p:nvSpPr>
          <p:spPr>
            <a:xfrm>
              <a:off x="811150" y="2677000"/>
              <a:ext cx="13975" cy="14175"/>
            </a:xfrm>
            <a:custGeom>
              <a:rect b="b" l="l" r="r" t="t"/>
              <a:pathLst>
                <a:path extrusionOk="0" h="567" w="559">
                  <a:moveTo>
                    <a:pt x="322" y="0"/>
                  </a:moveTo>
                  <a:cubicBezTo>
                    <a:pt x="302" y="0"/>
                    <a:pt x="281" y="3"/>
                    <a:pt x="259" y="8"/>
                  </a:cubicBezTo>
                  <a:cubicBezTo>
                    <a:pt x="83" y="8"/>
                    <a:pt x="1" y="142"/>
                    <a:pt x="1" y="308"/>
                  </a:cubicBezTo>
                  <a:cubicBezTo>
                    <a:pt x="1" y="442"/>
                    <a:pt x="125" y="566"/>
                    <a:pt x="300" y="566"/>
                  </a:cubicBezTo>
                  <a:cubicBezTo>
                    <a:pt x="476" y="525"/>
                    <a:pt x="559" y="401"/>
                    <a:pt x="559" y="267"/>
                  </a:cubicBezTo>
                  <a:cubicBezTo>
                    <a:pt x="559" y="114"/>
                    <a:pt x="457" y="0"/>
                    <a:pt x="32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1" name="Google Shape;11331;p44"/>
            <p:cNvSpPr/>
            <p:nvPr/>
          </p:nvSpPr>
          <p:spPr>
            <a:xfrm>
              <a:off x="874750" y="2602725"/>
              <a:ext cx="15000" cy="13425"/>
            </a:xfrm>
            <a:custGeom>
              <a:rect b="b" l="l" r="r" t="t"/>
              <a:pathLst>
                <a:path extrusionOk="0" h="537" w="600">
                  <a:moveTo>
                    <a:pt x="329" y="1"/>
                  </a:moveTo>
                  <a:cubicBezTo>
                    <a:pt x="307" y="1"/>
                    <a:pt x="283" y="4"/>
                    <a:pt x="258" y="12"/>
                  </a:cubicBezTo>
                  <a:cubicBezTo>
                    <a:pt x="124" y="12"/>
                    <a:pt x="0" y="136"/>
                    <a:pt x="0" y="270"/>
                  </a:cubicBezTo>
                  <a:cubicBezTo>
                    <a:pt x="36" y="415"/>
                    <a:pt x="136" y="536"/>
                    <a:pt x="250" y="536"/>
                  </a:cubicBezTo>
                  <a:cubicBezTo>
                    <a:pt x="267" y="536"/>
                    <a:pt x="283" y="534"/>
                    <a:pt x="300" y="529"/>
                  </a:cubicBezTo>
                  <a:cubicBezTo>
                    <a:pt x="465" y="529"/>
                    <a:pt x="600" y="394"/>
                    <a:pt x="558" y="270"/>
                  </a:cubicBezTo>
                  <a:cubicBezTo>
                    <a:pt x="558" y="120"/>
                    <a:pt x="461" y="1"/>
                    <a:pt x="32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2" name="Google Shape;11332;p44"/>
            <p:cNvSpPr/>
            <p:nvPr/>
          </p:nvSpPr>
          <p:spPr>
            <a:xfrm>
              <a:off x="879900" y="2671750"/>
              <a:ext cx="14250" cy="14000"/>
            </a:xfrm>
            <a:custGeom>
              <a:rect b="b" l="l" r="r" t="t"/>
              <a:pathLst>
                <a:path extrusionOk="0" h="560" w="570">
                  <a:moveTo>
                    <a:pt x="259" y="1"/>
                  </a:moveTo>
                  <a:cubicBezTo>
                    <a:pt x="135" y="1"/>
                    <a:pt x="1" y="135"/>
                    <a:pt x="1" y="301"/>
                  </a:cubicBezTo>
                  <a:cubicBezTo>
                    <a:pt x="52" y="435"/>
                    <a:pt x="177" y="559"/>
                    <a:pt x="311" y="559"/>
                  </a:cubicBezTo>
                  <a:cubicBezTo>
                    <a:pt x="476" y="518"/>
                    <a:pt x="569" y="394"/>
                    <a:pt x="569" y="259"/>
                  </a:cubicBezTo>
                  <a:cubicBezTo>
                    <a:pt x="56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3" name="Google Shape;11333;p44"/>
            <p:cNvSpPr/>
            <p:nvPr/>
          </p:nvSpPr>
          <p:spPr>
            <a:xfrm>
              <a:off x="775475" y="2582325"/>
              <a:ext cx="7525" cy="7775"/>
            </a:xfrm>
            <a:custGeom>
              <a:rect b="b" l="l" r="r" t="t"/>
              <a:pathLst>
                <a:path extrusionOk="0" h="311" w="301">
                  <a:moveTo>
                    <a:pt x="1" y="1"/>
                  </a:moveTo>
                  <a:lnTo>
                    <a:pt x="42" y="311"/>
                  </a:lnTo>
                  <a:cubicBezTo>
                    <a:pt x="177" y="259"/>
                    <a:pt x="301"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4" name="Google Shape;11334;p44"/>
            <p:cNvSpPr/>
            <p:nvPr/>
          </p:nvSpPr>
          <p:spPr>
            <a:xfrm>
              <a:off x="838025" y="2577150"/>
              <a:ext cx="14000" cy="7525"/>
            </a:xfrm>
            <a:custGeom>
              <a:rect b="b" l="l" r="r" t="t"/>
              <a:pathLst>
                <a:path extrusionOk="0" h="301" w="560">
                  <a:moveTo>
                    <a:pt x="559" y="1"/>
                  </a:moveTo>
                  <a:lnTo>
                    <a:pt x="1" y="42"/>
                  </a:lnTo>
                  <a:lnTo>
                    <a:pt x="1" y="84"/>
                  </a:lnTo>
                  <a:cubicBezTo>
                    <a:pt x="42" y="208"/>
                    <a:pt x="177" y="301"/>
                    <a:pt x="301" y="301"/>
                  </a:cubicBezTo>
                  <a:cubicBezTo>
                    <a:pt x="435" y="259"/>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5" name="Google Shape;11335;p44"/>
            <p:cNvSpPr/>
            <p:nvPr/>
          </p:nvSpPr>
          <p:spPr>
            <a:xfrm>
              <a:off x="917650" y="2704075"/>
              <a:ext cx="6475" cy="6475"/>
            </a:xfrm>
            <a:custGeom>
              <a:rect b="b" l="l" r="r" t="t"/>
              <a:pathLst>
                <a:path extrusionOk="0" h="259" w="259">
                  <a:moveTo>
                    <a:pt x="217" y="0"/>
                  </a:moveTo>
                  <a:cubicBezTo>
                    <a:pt x="93" y="0"/>
                    <a:pt x="0" y="135"/>
                    <a:pt x="0" y="217"/>
                  </a:cubicBezTo>
                  <a:lnTo>
                    <a:pt x="0" y="259"/>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6" name="Google Shape;11336;p44"/>
            <p:cNvSpPr/>
            <p:nvPr/>
          </p:nvSpPr>
          <p:spPr>
            <a:xfrm>
              <a:off x="912225" y="2634025"/>
              <a:ext cx="7775" cy="14250"/>
            </a:xfrm>
            <a:custGeom>
              <a:rect b="b" l="l" r="r" t="t"/>
              <a:pathLst>
                <a:path extrusionOk="0" h="570" w="311">
                  <a:moveTo>
                    <a:pt x="259" y="0"/>
                  </a:moveTo>
                  <a:cubicBezTo>
                    <a:pt x="217" y="0"/>
                    <a:pt x="135" y="52"/>
                    <a:pt x="93" y="93"/>
                  </a:cubicBezTo>
                  <a:cubicBezTo>
                    <a:pt x="52" y="135"/>
                    <a:pt x="0" y="218"/>
                    <a:pt x="0" y="311"/>
                  </a:cubicBezTo>
                  <a:cubicBezTo>
                    <a:pt x="0" y="435"/>
                    <a:pt x="93" y="517"/>
                    <a:pt x="176" y="569"/>
                  </a:cubicBezTo>
                  <a:lnTo>
                    <a:pt x="310" y="56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7" name="Google Shape;11337;p44"/>
            <p:cNvSpPr/>
            <p:nvPr/>
          </p:nvSpPr>
          <p:spPr>
            <a:xfrm>
              <a:off x="907050" y="2571725"/>
              <a:ext cx="7525" cy="7525"/>
            </a:xfrm>
            <a:custGeom>
              <a:rect b="b" l="l" r="r" t="t"/>
              <a:pathLst>
                <a:path extrusionOk="0" h="301" w="301">
                  <a:moveTo>
                    <a:pt x="300" y="1"/>
                  </a:moveTo>
                  <a:lnTo>
                    <a:pt x="0" y="42"/>
                  </a:lnTo>
                  <a:lnTo>
                    <a:pt x="0" y="83"/>
                  </a:lnTo>
                  <a:cubicBezTo>
                    <a:pt x="42" y="125"/>
                    <a:pt x="42" y="166"/>
                    <a:pt x="83" y="166"/>
                  </a:cubicBezTo>
                  <a:lnTo>
                    <a:pt x="83" y="218"/>
                  </a:lnTo>
                  <a:cubicBezTo>
                    <a:pt x="124" y="259"/>
                    <a:pt x="166" y="301"/>
                    <a:pt x="259" y="301"/>
                  </a:cubicBezTo>
                  <a:lnTo>
                    <a:pt x="300" y="301"/>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8" name="Google Shape;11338;p44"/>
            <p:cNvSpPr/>
            <p:nvPr/>
          </p:nvSpPr>
          <p:spPr>
            <a:xfrm>
              <a:off x="647275" y="2724500"/>
              <a:ext cx="7775" cy="7775"/>
            </a:xfrm>
            <a:custGeom>
              <a:rect b="b" l="l" r="r" t="t"/>
              <a:pathLst>
                <a:path extrusionOk="0" h="311" w="311">
                  <a:moveTo>
                    <a:pt x="1" y="0"/>
                  </a:moveTo>
                  <a:lnTo>
                    <a:pt x="1" y="310"/>
                  </a:lnTo>
                  <a:lnTo>
                    <a:pt x="311" y="259"/>
                  </a:lnTo>
                  <a:cubicBezTo>
                    <a:pt x="259" y="134"/>
                    <a:pt x="176" y="52"/>
                    <a:pt x="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9" name="Google Shape;11339;p44"/>
            <p:cNvSpPr/>
            <p:nvPr/>
          </p:nvSpPr>
          <p:spPr>
            <a:xfrm>
              <a:off x="642100" y="2655725"/>
              <a:ext cx="7525" cy="14000"/>
            </a:xfrm>
            <a:custGeom>
              <a:rect b="b" l="l" r="r" t="t"/>
              <a:pathLst>
                <a:path extrusionOk="0" h="560" w="301">
                  <a:moveTo>
                    <a:pt x="1" y="1"/>
                  </a:moveTo>
                  <a:lnTo>
                    <a:pt x="42" y="559"/>
                  </a:lnTo>
                  <a:cubicBezTo>
                    <a:pt x="42" y="559"/>
                    <a:pt x="84" y="559"/>
                    <a:pt x="84" y="518"/>
                  </a:cubicBezTo>
                  <a:cubicBezTo>
                    <a:pt x="166" y="518"/>
                    <a:pt x="259" y="425"/>
                    <a:pt x="259" y="342"/>
                  </a:cubicBezTo>
                  <a:cubicBezTo>
                    <a:pt x="301" y="342"/>
                    <a:pt x="301" y="301"/>
                    <a:pt x="301" y="259"/>
                  </a:cubicBezTo>
                  <a:cubicBezTo>
                    <a:pt x="301" y="166"/>
                    <a:pt x="208" y="84"/>
                    <a:pt x="166" y="42"/>
                  </a:cubicBezTo>
                  <a:cubicBezTo>
                    <a:pt x="125" y="1"/>
                    <a:pt x="125" y="1"/>
                    <a:pt x="8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0" name="Google Shape;11340;p44"/>
            <p:cNvSpPr/>
            <p:nvPr/>
          </p:nvSpPr>
          <p:spPr>
            <a:xfrm>
              <a:off x="709825" y="2719325"/>
              <a:ext cx="14000" cy="7525"/>
            </a:xfrm>
            <a:custGeom>
              <a:rect b="b" l="l" r="r" t="t"/>
              <a:pathLst>
                <a:path extrusionOk="0" h="301" w="560">
                  <a:moveTo>
                    <a:pt x="259" y="0"/>
                  </a:moveTo>
                  <a:cubicBezTo>
                    <a:pt x="218" y="0"/>
                    <a:pt x="135" y="42"/>
                    <a:pt x="135" y="83"/>
                  </a:cubicBezTo>
                  <a:cubicBezTo>
                    <a:pt x="83" y="83"/>
                    <a:pt x="42" y="124"/>
                    <a:pt x="1" y="207"/>
                  </a:cubicBezTo>
                  <a:lnTo>
                    <a:pt x="1" y="300"/>
                  </a:lnTo>
                  <a:lnTo>
                    <a:pt x="559" y="259"/>
                  </a:lnTo>
                  <a:cubicBezTo>
                    <a:pt x="55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1" name="Google Shape;11341;p44"/>
            <p:cNvSpPr/>
            <p:nvPr/>
          </p:nvSpPr>
          <p:spPr>
            <a:xfrm>
              <a:off x="704400" y="2650300"/>
              <a:ext cx="13975" cy="14000"/>
            </a:xfrm>
            <a:custGeom>
              <a:rect b="b" l="l" r="r" t="t"/>
              <a:pathLst>
                <a:path extrusionOk="0" h="560" w="559">
                  <a:moveTo>
                    <a:pt x="259" y="1"/>
                  </a:moveTo>
                  <a:cubicBezTo>
                    <a:pt x="135" y="1"/>
                    <a:pt x="1" y="125"/>
                    <a:pt x="1" y="301"/>
                  </a:cubicBezTo>
                  <a:cubicBezTo>
                    <a:pt x="1" y="435"/>
                    <a:pt x="176" y="559"/>
                    <a:pt x="300" y="559"/>
                  </a:cubicBezTo>
                  <a:cubicBezTo>
                    <a:pt x="476" y="559"/>
                    <a:pt x="559" y="383"/>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2" name="Google Shape;11342;p44"/>
            <p:cNvSpPr/>
            <p:nvPr/>
          </p:nvSpPr>
          <p:spPr>
            <a:xfrm>
              <a:off x="666675" y="2618000"/>
              <a:ext cx="15275" cy="13975"/>
            </a:xfrm>
            <a:custGeom>
              <a:rect b="b" l="l" r="r" t="t"/>
              <a:pathLst>
                <a:path extrusionOk="0" h="559" w="611">
                  <a:moveTo>
                    <a:pt x="310" y="0"/>
                  </a:moveTo>
                  <a:cubicBezTo>
                    <a:pt x="135" y="42"/>
                    <a:pt x="0" y="176"/>
                    <a:pt x="52" y="300"/>
                  </a:cubicBezTo>
                  <a:cubicBezTo>
                    <a:pt x="52" y="476"/>
                    <a:pt x="176" y="559"/>
                    <a:pt x="352" y="559"/>
                  </a:cubicBezTo>
                  <a:cubicBezTo>
                    <a:pt x="476" y="559"/>
                    <a:pt x="610" y="435"/>
                    <a:pt x="569" y="259"/>
                  </a:cubicBezTo>
                  <a:cubicBezTo>
                    <a:pt x="569" y="124"/>
                    <a:pt x="434" y="0"/>
                    <a:pt x="31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3" name="Google Shape;11343;p44"/>
            <p:cNvSpPr/>
            <p:nvPr/>
          </p:nvSpPr>
          <p:spPr>
            <a:xfrm>
              <a:off x="672100" y="2687850"/>
              <a:ext cx="15275" cy="13325"/>
            </a:xfrm>
            <a:custGeom>
              <a:rect b="b" l="l" r="r" t="t"/>
              <a:pathLst>
                <a:path extrusionOk="0" h="533" w="611">
                  <a:moveTo>
                    <a:pt x="326" y="0"/>
                  </a:moveTo>
                  <a:cubicBezTo>
                    <a:pt x="305" y="0"/>
                    <a:pt x="282" y="3"/>
                    <a:pt x="259" y="8"/>
                  </a:cubicBezTo>
                  <a:cubicBezTo>
                    <a:pt x="135" y="8"/>
                    <a:pt x="0" y="132"/>
                    <a:pt x="42" y="267"/>
                  </a:cubicBezTo>
                  <a:cubicBezTo>
                    <a:pt x="42" y="412"/>
                    <a:pt x="145" y="533"/>
                    <a:pt x="254" y="533"/>
                  </a:cubicBezTo>
                  <a:cubicBezTo>
                    <a:pt x="269" y="533"/>
                    <a:pt x="285" y="530"/>
                    <a:pt x="300" y="525"/>
                  </a:cubicBezTo>
                  <a:cubicBezTo>
                    <a:pt x="476" y="525"/>
                    <a:pt x="610" y="391"/>
                    <a:pt x="559" y="225"/>
                  </a:cubicBezTo>
                  <a:cubicBezTo>
                    <a:pt x="559" y="109"/>
                    <a:pt x="465"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4" name="Google Shape;11344;p44"/>
            <p:cNvSpPr/>
            <p:nvPr/>
          </p:nvSpPr>
          <p:spPr>
            <a:xfrm>
              <a:off x="736700" y="2612575"/>
              <a:ext cx="14000" cy="13975"/>
            </a:xfrm>
            <a:custGeom>
              <a:rect b="b" l="l" r="r" t="t"/>
              <a:pathLst>
                <a:path extrusionOk="0" h="559" w="560">
                  <a:moveTo>
                    <a:pt x="259" y="0"/>
                  </a:moveTo>
                  <a:cubicBezTo>
                    <a:pt x="94" y="42"/>
                    <a:pt x="1" y="176"/>
                    <a:pt x="1" y="300"/>
                  </a:cubicBezTo>
                  <a:cubicBezTo>
                    <a:pt x="1" y="476"/>
                    <a:pt x="135" y="559"/>
                    <a:pt x="301" y="559"/>
                  </a:cubicBezTo>
                  <a:cubicBezTo>
                    <a:pt x="435" y="559"/>
                    <a:pt x="559" y="435"/>
                    <a:pt x="559" y="259"/>
                  </a:cubicBezTo>
                  <a:cubicBezTo>
                    <a:pt x="518" y="135"/>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5" name="Google Shape;11345;p44"/>
            <p:cNvSpPr/>
            <p:nvPr/>
          </p:nvSpPr>
          <p:spPr>
            <a:xfrm>
              <a:off x="742150" y="2682425"/>
              <a:ext cx="13975" cy="13350"/>
            </a:xfrm>
            <a:custGeom>
              <a:rect b="b" l="l" r="r" t="t"/>
              <a:pathLst>
                <a:path extrusionOk="0" h="534" w="559">
                  <a:moveTo>
                    <a:pt x="311" y="0"/>
                  </a:moveTo>
                  <a:cubicBezTo>
                    <a:pt x="294" y="0"/>
                    <a:pt x="276" y="3"/>
                    <a:pt x="259" y="8"/>
                  </a:cubicBezTo>
                  <a:cubicBezTo>
                    <a:pt x="83" y="8"/>
                    <a:pt x="0" y="132"/>
                    <a:pt x="0" y="308"/>
                  </a:cubicBezTo>
                  <a:cubicBezTo>
                    <a:pt x="0" y="424"/>
                    <a:pt x="101" y="533"/>
                    <a:pt x="236" y="533"/>
                  </a:cubicBezTo>
                  <a:cubicBezTo>
                    <a:pt x="256" y="533"/>
                    <a:pt x="278" y="531"/>
                    <a:pt x="300" y="525"/>
                  </a:cubicBezTo>
                  <a:cubicBezTo>
                    <a:pt x="434" y="525"/>
                    <a:pt x="558" y="391"/>
                    <a:pt x="558" y="267"/>
                  </a:cubicBezTo>
                  <a:cubicBezTo>
                    <a:pt x="522" y="114"/>
                    <a:pt x="424"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6" name="Google Shape;11346;p44"/>
            <p:cNvSpPr/>
            <p:nvPr/>
          </p:nvSpPr>
          <p:spPr>
            <a:xfrm>
              <a:off x="636675" y="2592150"/>
              <a:ext cx="7525" cy="7525"/>
            </a:xfrm>
            <a:custGeom>
              <a:rect b="b" l="l" r="r" t="t"/>
              <a:pathLst>
                <a:path extrusionOk="0" h="301" w="301">
                  <a:moveTo>
                    <a:pt x="301" y="1"/>
                  </a:moveTo>
                  <a:lnTo>
                    <a:pt x="1" y="42"/>
                  </a:lnTo>
                  <a:lnTo>
                    <a:pt x="42" y="300"/>
                  </a:lnTo>
                  <a:cubicBezTo>
                    <a:pt x="218" y="300"/>
                    <a:pt x="301" y="176"/>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7" name="Google Shape;11347;p44"/>
            <p:cNvSpPr/>
            <p:nvPr/>
          </p:nvSpPr>
          <p:spPr>
            <a:xfrm>
              <a:off x="698975" y="2587750"/>
              <a:ext cx="14250" cy="7525"/>
            </a:xfrm>
            <a:custGeom>
              <a:rect b="b" l="l" r="r" t="t"/>
              <a:pathLst>
                <a:path extrusionOk="0" h="301" w="570">
                  <a:moveTo>
                    <a:pt x="569" y="1"/>
                  </a:moveTo>
                  <a:lnTo>
                    <a:pt x="0" y="42"/>
                  </a:lnTo>
                  <a:cubicBezTo>
                    <a:pt x="52" y="177"/>
                    <a:pt x="176" y="301"/>
                    <a:pt x="311" y="301"/>
                  </a:cubicBezTo>
                  <a:cubicBezTo>
                    <a:pt x="476" y="259"/>
                    <a:pt x="569" y="135"/>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8" name="Google Shape;11348;p44"/>
            <p:cNvSpPr/>
            <p:nvPr/>
          </p:nvSpPr>
          <p:spPr>
            <a:xfrm>
              <a:off x="778850" y="2713900"/>
              <a:ext cx="7525" cy="7525"/>
            </a:xfrm>
            <a:custGeom>
              <a:rect b="b" l="l" r="r" t="t"/>
              <a:pathLst>
                <a:path extrusionOk="0" h="301" w="301">
                  <a:moveTo>
                    <a:pt x="259" y="0"/>
                  </a:moveTo>
                  <a:cubicBezTo>
                    <a:pt x="259" y="0"/>
                    <a:pt x="217" y="0"/>
                    <a:pt x="217" y="42"/>
                  </a:cubicBezTo>
                  <a:cubicBezTo>
                    <a:pt x="83" y="42"/>
                    <a:pt x="0" y="166"/>
                    <a:pt x="0" y="300"/>
                  </a:cubicBez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9" name="Google Shape;11349;p44"/>
            <p:cNvSpPr/>
            <p:nvPr/>
          </p:nvSpPr>
          <p:spPr>
            <a:xfrm>
              <a:off x="773425" y="2644875"/>
              <a:ext cx="7500" cy="13975"/>
            </a:xfrm>
            <a:custGeom>
              <a:rect b="b" l="l" r="r" t="t"/>
              <a:pathLst>
                <a:path extrusionOk="0" h="559" w="300">
                  <a:moveTo>
                    <a:pt x="259" y="1"/>
                  </a:moveTo>
                  <a:cubicBezTo>
                    <a:pt x="217" y="1"/>
                    <a:pt x="176" y="42"/>
                    <a:pt x="124" y="42"/>
                  </a:cubicBezTo>
                  <a:cubicBezTo>
                    <a:pt x="41" y="135"/>
                    <a:pt x="0" y="218"/>
                    <a:pt x="0" y="300"/>
                  </a:cubicBezTo>
                  <a:cubicBezTo>
                    <a:pt x="41" y="43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0" name="Google Shape;11350;p44"/>
            <p:cNvSpPr/>
            <p:nvPr/>
          </p:nvSpPr>
          <p:spPr>
            <a:xfrm>
              <a:off x="769025" y="2582325"/>
              <a:ext cx="7525" cy="7775"/>
            </a:xfrm>
            <a:custGeom>
              <a:rect b="b" l="l" r="r" t="t"/>
              <a:pathLst>
                <a:path extrusionOk="0" h="311" w="301">
                  <a:moveTo>
                    <a:pt x="259" y="1"/>
                  </a:moveTo>
                  <a:lnTo>
                    <a:pt x="0" y="52"/>
                  </a:lnTo>
                  <a:cubicBezTo>
                    <a:pt x="0" y="176"/>
                    <a:pt x="93" y="259"/>
                    <a:pt x="217" y="311"/>
                  </a:cubicBezTo>
                  <a:lnTo>
                    <a:pt x="300" y="31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1" name="Google Shape;11351;p44"/>
            <p:cNvSpPr/>
            <p:nvPr/>
          </p:nvSpPr>
          <p:spPr>
            <a:xfrm>
              <a:off x="508475" y="2735350"/>
              <a:ext cx="7525" cy="6475"/>
            </a:xfrm>
            <a:custGeom>
              <a:rect b="b" l="l" r="r" t="t"/>
              <a:pathLst>
                <a:path extrusionOk="0" h="259" w="301">
                  <a:moveTo>
                    <a:pt x="1" y="0"/>
                  </a:moveTo>
                  <a:lnTo>
                    <a:pt x="42" y="259"/>
                  </a:lnTo>
                  <a:lnTo>
                    <a:pt x="300" y="259"/>
                  </a:lnTo>
                  <a:cubicBezTo>
                    <a:pt x="300" y="176"/>
                    <a:pt x="259" y="83"/>
                    <a:pt x="176" y="42"/>
                  </a:cubicBezTo>
                  <a:cubicBezTo>
                    <a:pt x="125" y="0"/>
                    <a:pt x="83"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2" name="Google Shape;11352;p44"/>
            <p:cNvSpPr/>
            <p:nvPr/>
          </p:nvSpPr>
          <p:spPr>
            <a:xfrm>
              <a:off x="503050" y="2666325"/>
              <a:ext cx="7525" cy="12950"/>
            </a:xfrm>
            <a:custGeom>
              <a:rect b="b" l="l" r="r" t="t"/>
              <a:pathLst>
                <a:path extrusionOk="0" h="518" w="301">
                  <a:moveTo>
                    <a:pt x="1" y="1"/>
                  </a:moveTo>
                  <a:lnTo>
                    <a:pt x="42" y="518"/>
                  </a:lnTo>
                  <a:lnTo>
                    <a:pt x="135" y="518"/>
                  </a:lnTo>
                  <a:cubicBezTo>
                    <a:pt x="218" y="476"/>
                    <a:pt x="300" y="394"/>
                    <a:pt x="300" y="259"/>
                  </a:cubicBezTo>
                  <a:cubicBezTo>
                    <a:pt x="300" y="135"/>
                    <a:pt x="259" y="52"/>
                    <a:pt x="17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3" name="Google Shape;11353;p44"/>
            <p:cNvSpPr/>
            <p:nvPr/>
          </p:nvSpPr>
          <p:spPr>
            <a:xfrm>
              <a:off x="571025" y="2729925"/>
              <a:ext cx="13975" cy="7525"/>
            </a:xfrm>
            <a:custGeom>
              <a:rect b="b" l="l" r="r" t="t"/>
              <a:pathLst>
                <a:path extrusionOk="0" h="301" w="559">
                  <a:moveTo>
                    <a:pt x="259" y="0"/>
                  </a:moveTo>
                  <a:cubicBezTo>
                    <a:pt x="207" y="0"/>
                    <a:pt x="125" y="42"/>
                    <a:pt x="83" y="93"/>
                  </a:cubicBezTo>
                  <a:cubicBezTo>
                    <a:pt x="42" y="135"/>
                    <a:pt x="1" y="217"/>
                    <a:pt x="42" y="300"/>
                  </a:cubicBezTo>
                  <a:lnTo>
                    <a:pt x="559" y="259"/>
                  </a:lnTo>
                  <a:cubicBezTo>
                    <a:pt x="559" y="217"/>
                    <a:pt x="559" y="135"/>
                    <a:pt x="518" y="93"/>
                  </a:cubicBezTo>
                  <a:cubicBezTo>
                    <a:pt x="466" y="42"/>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4" name="Google Shape;11354;p44"/>
            <p:cNvSpPr/>
            <p:nvPr/>
          </p:nvSpPr>
          <p:spPr>
            <a:xfrm>
              <a:off x="565600" y="2660875"/>
              <a:ext cx="15025" cy="14275"/>
            </a:xfrm>
            <a:custGeom>
              <a:rect b="b" l="l" r="r" t="t"/>
              <a:pathLst>
                <a:path extrusionOk="0" h="571" w="601">
                  <a:moveTo>
                    <a:pt x="356" y="1"/>
                  </a:moveTo>
                  <a:cubicBezTo>
                    <a:pt x="337" y="1"/>
                    <a:pt x="319" y="4"/>
                    <a:pt x="300" y="12"/>
                  </a:cubicBezTo>
                  <a:cubicBezTo>
                    <a:pt x="125" y="12"/>
                    <a:pt x="1" y="136"/>
                    <a:pt x="42" y="312"/>
                  </a:cubicBezTo>
                  <a:cubicBezTo>
                    <a:pt x="42" y="436"/>
                    <a:pt x="166" y="570"/>
                    <a:pt x="342" y="570"/>
                  </a:cubicBezTo>
                  <a:cubicBezTo>
                    <a:pt x="476" y="529"/>
                    <a:pt x="600" y="395"/>
                    <a:pt x="600" y="270"/>
                  </a:cubicBezTo>
                  <a:cubicBezTo>
                    <a:pt x="565" y="121"/>
                    <a:pt x="462" y="1"/>
                    <a:pt x="35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5" name="Google Shape;11355;p44"/>
            <p:cNvSpPr/>
            <p:nvPr/>
          </p:nvSpPr>
          <p:spPr>
            <a:xfrm>
              <a:off x="528900" y="2628850"/>
              <a:ext cx="13975" cy="13975"/>
            </a:xfrm>
            <a:custGeom>
              <a:rect b="b" l="l" r="r" t="t"/>
              <a:pathLst>
                <a:path extrusionOk="0" h="559" w="559">
                  <a:moveTo>
                    <a:pt x="259" y="1"/>
                  </a:moveTo>
                  <a:cubicBezTo>
                    <a:pt x="83" y="1"/>
                    <a:pt x="0" y="125"/>
                    <a:pt x="0" y="300"/>
                  </a:cubicBezTo>
                  <a:cubicBezTo>
                    <a:pt x="0" y="425"/>
                    <a:pt x="135" y="559"/>
                    <a:pt x="300" y="559"/>
                  </a:cubicBezTo>
                  <a:cubicBezTo>
                    <a:pt x="476" y="559"/>
                    <a:pt x="559" y="425"/>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6" name="Google Shape;11356;p44"/>
            <p:cNvSpPr/>
            <p:nvPr/>
          </p:nvSpPr>
          <p:spPr>
            <a:xfrm>
              <a:off x="534325" y="2697600"/>
              <a:ext cx="13975" cy="14000"/>
            </a:xfrm>
            <a:custGeom>
              <a:rect b="b" l="l" r="r" t="t"/>
              <a:pathLst>
                <a:path extrusionOk="0" h="560" w="559">
                  <a:moveTo>
                    <a:pt x="259" y="1"/>
                  </a:moveTo>
                  <a:cubicBezTo>
                    <a:pt x="83" y="42"/>
                    <a:pt x="1" y="177"/>
                    <a:pt x="1" y="301"/>
                  </a:cubicBezTo>
                  <a:cubicBezTo>
                    <a:pt x="1" y="476"/>
                    <a:pt x="125" y="559"/>
                    <a:pt x="300" y="559"/>
                  </a:cubicBezTo>
                  <a:cubicBezTo>
                    <a:pt x="435" y="559"/>
                    <a:pt x="559" y="435"/>
                    <a:pt x="559" y="259"/>
                  </a:cubicBezTo>
                  <a:cubicBezTo>
                    <a:pt x="559" y="13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7" name="Google Shape;11357;p44"/>
            <p:cNvSpPr/>
            <p:nvPr/>
          </p:nvSpPr>
          <p:spPr>
            <a:xfrm>
              <a:off x="597900" y="2623425"/>
              <a:ext cx="14000" cy="13975"/>
            </a:xfrm>
            <a:custGeom>
              <a:rect b="b" l="l" r="r" t="t"/>
              <a:pathLst>
                <a:path extrusionOk="0" h="559" w="560">
                  <a:moveTo>
                    <a:pt x="259" y="1"/>
                  </a:moveTo>
                  <a:cubicBezTo>
                    <a:pt x="125" y="1"/>
                    <a:pt x="1" y="125"/>
                    <a:pt x="1" y="300"/>
                  </a:cubicBezTo>
                  <a:cubicBezTo>
                    <a:pt x="42" y="476"/>
                    <a:pt x="166" y="559"/>
                    <a:pt x="301" y="559"/>
                  </a:cubicBezTo>
                  <a:cubicBezTo>
                    <a:pt x="477" y="559"/>
                    <a:pt x="559" y="424"/>
                    <a:pt x="559" y="259"/>
                  </a:cubicBezTo>
                  <a:cubicBezTo>
                    <a:pt x="559" y="125"/>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8" name="Google Shape;11358;p44"/>
            <p:cNvSpPr/>
            <p:nvPr/>
          </p:nvSpPr>
          <p:spPr>
            <a:xfrm>
              <a:off x="603350" y="2692175"/>
              <a:ext cx="13975" cy="14425"/>
            </a:xfrm>
            <a:custGeom>
              <a:rect b="b" l="l" r="r" t="t"/>
              <a:pathLst>
                <a:path extrusionOk="0" h="577" w="559">
                  <a:moveTo>
                    <a:pt x="259" y="1"/>
                  </a:moveTo>
                  <a:cubicBezTo>
                    <a:pt x="124" y="52"/>
                    <a:pt x="0" y="176"/>
                    <a:pt x="0" y="311"/>
                  </a:cubicBezTo>
                  <a:cubicBezTo>
                    <a:pt x="0" y="456"/>
                    <a:pt x="127" y="577"/>
                    <a:pt x="249" y="577"/>
                  </a:cubicBezTo>
                  <a:cubicBezTo>
                    <a:pt x="266" y="577"/>
                    <a:pt x="283" y="574"/>
                    <a:pt x="300" y="569"/>
                  </a:cubicBezTo>
                  <a:cubicBezTo>
                    <a:pt x="465" y="569"/>
                    <a:pt x="558" y="435"/>
                    <a:pt x="558" y="259"/>
                  </a:cubicBezTo>
                  <a:cubicBezTo>
                    <a:pt x="558" y="13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9" name="Google Shape;11359;p44"/>
            <p:cNvSpPr/>
            <p:nvPr/>
          </p:nvSpPr>
          <p:spPr>
            <a:xfrm>
              <a:off x="498650" y="2603000"/>
              <a:ext cx="7775" cy="7525"/>
            </a:xfrm>
            <a:custGeom>
              <a:rect b="b" l="l" r="r" t="t"/>
              <a:pathLst>
                <a:path extrusionOk="0" h="301" w="311">
                  <a:moveTo>
                    <a:pt x="259" y="1"/>
                  </a:moveTo>
                  <a:lnTo>
                    <a:pt x="1" y="42"/>
                  </a:lnTo>
                  <a:lnTo>
                    <a:pt x="1" y="301"/>
                  </a:lnTo>
                  <a:cubicBezTo>
                    <a:pt x="177" y="301"/>
                    <a:pt x="311" y="166"/>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0" name="Google Shape;11360;p44"/>
            <p:cNvSpPr/>
            <p:nvPr/>
          </p:nvSpPr>
          <p:spPr>
            <a:xfrm>
              <a:off x="561200" y="2597575"/>
              <a:ext cx="14000" cy="7800"/>
            </a:xfrm>
            <a:custGeom>
              <a:rect b="b" l="l" r="r" t="t"/>
              <a:pathLst>
                <a:path extrusionOk="0" h="312" w="560">
                  <a:moveTo>
                    <a:pt x="559" y="1"/>
                  </a:moveTo>
                  <a:lnTo>
                    <a:pt x="1" y="42"/>
                  </a:lnTo>
                  <a:lnTo>
                    <a:pt x="1" y="125"/>
                  </a:lnTo>
                  <a:cubicBezTo>
                    <a:pt x="35" y="235"/>
                    <a:pt x="132" y="311"/>
                    <a:pt x="235" y="311"/>
                  </a:cubicBezTo>
                  <a:cubicBezTo>
                    <a:pt x="257" y="311"/>
                    <a:pt x="279" y="308"/>
                    <a:pt x="301" y="300"/>
                  </a:cubicBezTo>
                  <a:cubicBezTo>
                    <a:pt x="435" y="300"/>
                    <a:pt x="559" y="16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1" name="Google Shape;11361;p44"/>
            <p:cNvSpPr/>
            <p:nvPr/>
          </p:nvSpPr>
          <p:spPr>
            <a:xfrm>
              <a:off x="640825" y="2724500"/>
              <a:ext cx="6475" cy="7775"/>
            </a:xfrm>
            <a:custGeom>
              <a:rect b="b" l="l" r="r" t="t"/>
              <a:pathLst>
                <a:path extrusionOk="0" h="311" w="259">
                  <a:moveTo>
                    <a:pt x="176" y="0"/>
                  </a:moveTo>
                  <a:cubicBezTo>
                    <a:pt x="93" y="52"/>
                    <a:pt x="0" y="134"/>
                    <a:pt x="0" y="259"/>
                  </a:cubicBezTo>
                  <a:lnTo>
                    <a:pt x="0" y="310"/>
                  </a:lnTo>
                  <a:lnTo>
                    <a:pt x="259" y="31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2" name="Google Shape;11362;p44"/>
            <p:cNvSpPr/>
            <p:nvPr/>
          </p:nvSpPr>
          <p:spPr>
            <a:xfrm>
              <a:off x="635650" y="2655725"/>
              <a:ext cx="7525" cy="14000"/>
            </a:xfrm>
            <a:custGeom>
              <a:rect b="b" l="l" r="r" t="t"/>
              <a:pathLst>
                <a:path extrusionOk="0" h="560" w="301">
                  <a:moveTo>
                    <a:pt x="259" y="1"/>
                  </a:moveTo>
                  <a:cubicBezTo>
                    <a:pt x="207" y="1"/>
                    <a:pt x="124" y="1"/>
                    <a:pt x="83" y="42"/>
                  </a:cubicBezTo>
                  <a:cubicBezTo>
                    <a:pt x="42" y="84"/>
                    <a:pt x="0" y="218"/>
                    <a:pt x="0" y="301"/>
                  </a:cubicBezTo>
                  <a:cubicBezTo>
                    <a:pt x="0" y="383"/>
                    <a:pt x="83" y="518"/>
                    <a:pt x="166" y="518"/>
                  </a:cubicBezTo>
                  <a:cubicBezTo>
                    <a:pt x="20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3" name="Google Shape;11363;p44"/>
            <p:cNvSpPr/>
            <p:nvPr/>
          </p:nvSpPr>
          <p:spPr>
            <a:xfrm>
              <a:off x="630225" y="2593175"/>
              <a:ext cx="7525" cy="6500"/>
            </a:xfrm>
            <a:custGeom>
              <a:rect b="b" l="l" r="r" t="t"/>
              <a:pathLst>
                <a:path extrusionOk="0" h="260" w="301">
                  <a:moveTo>
                    <a:pt x="0" y="1"/>
                  </a:moveTo>
                  <a:lnTo>
                    <a:pt x="0" y="84"/>
                  </a:lnTo>
                  <a:cubicBezTo>
                    <a:pt x="42" y="177"/>
                    <a:pt x="124" y="259"/>
                    <a:pt x="259" y="259"/>
                  </a:cubicBez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4" name="Google Shape;11364;p44"/>
            <p:cNvSpPr/>
            <p:nvPr/>
          </p:nvSpPr>
          <p:spPr>
            <a:xfrm>
              <a:off x="370700" y="2746200"/>
              <a:ext cx="7525" cy="6500"/>
            </a:xfrm>
            <a:custGeom>
              <a:rect b="b" l="l" r="r" t="t"/>
              <a:pathLst>
                <a:path extrusionOk="0" h="260" w="301">
                  <a:moveTo>
                    <a:pt x="1" y="1"/>
                  </a:moveTo>
                  <a:lnTo>
                    <a:pt x="1" y="259"/>
                  </a:lnTo>
                  <a:lnTo>
                    <a:pt x="301" y="259"/>
                  </a:lnTo>
                  <a:cubicBezTo>
                    <a:pt x="259" y="83"/>
                    <a:pt x="166"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5" name="Google Shape;11365;p44"/>
            <p:cNvSpPr/>
            <p:nvPr/>
          </p:nvSpPr>
          <p:spPr>
            <a:xfrm>
              <a:off x="365275" y="2676150"/>
              <a:ext cx="7525" cy="13975"/>
            </a:xfrm>
            <a:custGeom>
              <a:rect b="b" l="l" r="r" t="t"/>
              <a:pathLst>
                <a:path extrusionOk="0" h="559" w="301">
                  <a:moveTo>
                    <a:pt x="1" y="1"/>
                  </a:moveTo>
                  <a:lnTo>
                    <a:pt x="42" y="559"/>
                  </a:lnTo>
                  <a:lnTo>
                    <a:pt x="84" y="559"/>
                  </a:lnTo>
                  <a:cubicBezTo>
                    <a:pt x="166" y="518"/>
                    <a:pt x="259" y="476"/>
                    <a:pt x="259" y="383"/>
                  </a:cubicBezTo>
                  <a:cubicBezTo>
                    <a:pt x="301" y="342"/>
                    <a:pt x="301" y="301"/>
                    <a:pt x="301" y="259"/>
                  </a:cubicBezTo>
                  <a:cubicBezTo>
                    <a:pt x="259" y="176"/>
                    <a:pt x="218" y="83"/>
                    <a:pt x="125" y="42"/>
                  </a:cubicBezTo>
                  <a:lnTo>
                    <a:pt x="84" y="42"/>
                  </a:lnTo>
                  <a:cubicBezTo>
                    <a:pt x="42"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6" name="Google Shape;11366;p44"/>
            <p:cNvSpPr/>
            <p:nvPr/>
          </p:nvSpPr>
          <p:spPr>
            <a:xfrm>
              <a:off x="433000" y="2740775"/>
              <a:ext cx="13975" cy="7525"/>
            </a:xfrm>
            <a:custGeom>
              <a:rect b="b" l="l" r="r" t="t"/>
              <a:pathLst>
                <a:path extrusionOk="0" h="301" w="559">
                  <a:moveTo>
                    <a:pt x="259" y="0"/>
                  </a:moveTo>
                  <a:cubicBezTo>
                    <a:pt x="218" y="0"/>
                    <a:pt x="135" y="0"/>
                    <a:pt x="94" y="42"/>
                  </a:cubicBezTo>
                  <a:cubicBezTo>
                    <a:pt x="42" y="83"/>
                    <a:pt x="42" y="125"/>
                    <a:pt x="1" y="176"/>
                  </a:cubicBezTo>
                  <a:lnTo>
                    <a:pt x="1" y="300"/>
                  </a:lnTo>
                  <a:lnTo>
                    <a:pt x="559" y="259"/>
                  </a:lnTo>
                  <a:cubicBezTo>
                    <a:pt x="559" y="83"/>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7" name="Google Shape;11367;p44"/>
            <p:cNvSpPr/>
            <p:nvPr/>
          </p:nvSpPr>
          <p:spPr>
            <a:xfrm>
              <a:off x="427575" y="2670725"/>
              <a:ext cx="14250" cy="14175"/>
            </a:xfrm>
            <a:custGeom>
              <a:rect b="b" l="l" r="r" t="t"/>
              <a:pathLst>
                <a:path extrusionOk="0" h="567" w="570">
                  <a:moveTo>
                    <a:pt x="259" y="1"/>
                  </a:moveTo>
                  <a:cubicBezTo>
                    <a:pt x="94" y="42"/>
                    <a:pt x="1" y="176"/>
                    <a:pt x="1" y="300"/>
                  </a:cubicBezTo>
                  <a:cubicBezTo>
                    <a:pt x="1" y="453"/>
                    <a:pt x="102" y="567"/>
                    <a:pt x="244" y="567"/>
                  </a:cubicBezTo>
                  <a:cubicBezTo>
                    <a:pt x="265" y="567"/>
                    <a:pt x="288" y="564"/>
                    <a:pt x="311" y="559"/>
                  </a:cubicBezTo>
                  <a:cubicBezTo>
                    <a:pt x="476" y="559"/>
                    <a:pt x="569" y="435"/>
                    <a:pt x="569" y="259"/>
                  </a:cubicBezTo>
                  <a:cubicBezTo>
                    <a:pt x="56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8" name="Google Shape;11368;p44"/>
            <p:cNvSpPr/>
            <p:nvPr/>
          </p:nvSpPr>
          <p:spPr>
            <a:xfrm>
              <a:off x="390100" y="2639450"/>
              <a:ext cx="15025" cy="13975"/>
            </a:xfrm>
            <a:custGeom>
              <a:rect b="b" l="l" r="r" t="t"/>
              <a:pathLst>
                <a:path extrusionOk="0" h="559" w="601">
                  <a:moveTo>
                    <a:pt x="259" y="1"/>
                  </a:moveTo>
                  <a:cubicBezTo>
                    <a:pt x="124" y="1"/>
                    <a:pt x="0" y="135"/>
                    <a:pt x="42" y="300"/>
                  </a:cubicBezTo>
                  <a:cubicBezTo>
                    <a:pt x="42" y="435"/>
                    <a:pt x="166" y="559"/>
                    <a:pt x="300" y="559"/>
                  </a:cubicBezTo>
                  <a:cubicBezTo>
                    <a:pt x="466" y="517"/>
                    <a:pt x="600" y="393"/>
                    <a:pt x="559" y="259"/>
                  </a:cubicBezTo>
                  <a:cubicBezTo>
                    <a:pt x="559" y="94"/>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9" name="Google Shape;11369;p44"/>
            <p:cNvSpPr/>
            <p:nvPr/>
          </p:nvSpPr>
          <p:spPr>
            <a:xfrm>
              <a:off x="395275" y="2708475"/>
              <a:ext cx="15275" cy="13975"/>
            </a:xfrm>
            <a:custGeom>
              <a:rect b="b" l="l" r="r" t="t"/>
              <a:pathLst>
                <a:path extrusionOk="0" h="559" w="611">
                  <a:moveTo>
                    <a:pt x="259" y="0"/>
                  </a:moveTo>
                  <a:cubicBezTo>
                    <a:pt x="135" y="0"/>
                    <a:pt x="0" y="124"/>
                    <a:pt x="0" y="300"/>
                  </a:cubicBezTo>
                  <a:cubicBezTo>
                    <a:pt x="52" y="476"/>
                    <a:pt x="176" y="558"/>
                    <a:pt x="310" y="558"/>
                  </a:cubicBezTo>
                  <a:cubicBezTo>
                    <a:pt x="476" y="558"/>
                    <a:pt x="610" y="434"/>
                    <a:pt x="569" y="259"/>
                  </a:cubicBezTo>
                  <a:cubicBezTo>
                    <a:pt x="569" y="83"/>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0" name="Google Shape;11370;p44"/>
            <p:cNvSpPr/>
            <p:nvPr/>
          </p:nvSpPr>
          <p:spPr>
            <a:xfrm>
              <a:off x="459875" y="2634025"/>
              <a:ext cx="14250" cy="14250"/>
            </a:xfrm>
            <a:custGeom>
              <a:rect b="b" l="l" r="r" t="t"/>
              <a:pathLst>
                <a:path extrusionOk="0" h="570" w="570">
                  <a:moveTo>
                    <a:pt x="259" y="0"/>
                  </a:moveTo>
                  <a:cubicBezTo>
                    <a:pt x="94" y="0"/>
                    <a:pt x="1" y="135"/>
                    <a:pt x="1" y="311"/>
                  </a:cubicBezTo>
                  <a:cubicBezTo>
                    <a:pt x="1" y="435"/>
                    <a:pt x="135" y="569"/>
                    <a:pt x="311" y="569"/>
                  </a:cubicBezTo>
                  <a:cubicBezTo>
                    <a:pt x="435" y="517"/>
                    <a:pt x="570" y="393"/>
                    <a:pt x="570" y="259"/>
                  </a:cubicBezTo>
                  <a:cubicBezTo>
                    <a:pt x="518" y="93"/>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1" name="Google Shape;11371;p44"/>
            <p:cNvSpPr/>
            <p:nvPr/>
          </p:nvSpPr>
          <p:spPr>
            <a:xfrm>
              <a:off x="464275" y="2703025"/>
              <a:ext cx="15025" cy="14000"/>
            </a:xfrm>
            <a:custGeom>
              <a:rect b="b" l="l" r="r" t="t"/>
              <a:pathLst>
                <a:path extrusionOk="0" h="560" w="601">
                  <a:moveTo>
                    <a:pt x="300" y="1"/>
                  </a:moveTo>
                  <a:cubicBezTo>
                    <a:pt x="135" y="1"/>
                    <a:pt x="1" y="177"/>
                    <a:pt x="42" y="301"/>
                  </a:cubicBezTo>
                  <a:cubicBezTo>
                    <a:pt x="42" y="477"/>
                    <a:pt x="176" y="559"/>
                    <a:pt x="342" y="559"/>
                  </a:cubicBezTo>
                  <a:cubicBezTo>
                    <a:pt x="476" y="559"/>
                    <a:pt x="600" y="435"/>
                    <a:pt x="600" y="259"/>
                  </a:cubicBezTo>
                  <a:cubicBezTo>
                    <a:pt x="559" y="135"/>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2" name="Google Shape;11372;p44"/>
            <p:cNvSpPr/>
            <p:nvPr/>
          </p:nvSpPr>
          <p:spPr>
            <a:xfrm>
              <a:off x="359850" y="2613600"/>
              <a:ext cx="7525" cy="7525"/>
            </a:xfrm>
            <a:custGeom>
              <a:rect b="b" l="l" r="r" t="t"/>
              <a:pathLst>
                <a:path extrusionOk="0" h="301" w="301">
                  <a:moveTo>
                    <a:pt x="301" y="1"/>
                  </a:moveTo>
                  <a:lnTo>
                    <a:pt x="1" y="42"/>
                  </a:lnTo>
                  <a:lnTo>
                    <a:pt x="42" y="300"/>
                  </a:lnTo>
                  <a:cubicBezTo>
                    <a:pt x="176" y="300"/>
                    <a:pt x="301" y="176"/>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3" name="Google Shape;11373;p44"/>
            <p:cNvSpPr/>
            <p:nvPr/>
          </p:nvSpPr>
          <p:spPr>
            <a:xfrm>
              <a:off x="422400" y="2608175"/>
              <a:ext cx="14000" cy="7775"/>
            </a:xfrm>
            <a:custGeom>
              <a:rect b="b" l="l" r="r" t="t"/>
              <a:pathLst>
                <a:path extrusionOk="0" h="311" w="560">
                  <a:moveTo>
                    <a:pt x="559" y="1"/>
                  </a:moveTo>
                  <a:lnTo>
                    <a:pt x="1" y="52"/>
                  </a:lnTo>
                  <a:cubicBezTo>
                    <a:pt x="1" y="218"/>
                    <a:pt x="166" y="311"/>
                    <a:pt x="301" y="311"/>
                  </a:cubicBezTo>
                  <a:cubicBezTo>
                    <a:pt x="466" y="311"/>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4" name="Google Shape;11374;p44"/>
            <p:cNvSpPr/>
            <p:nvPr/>
          </p:nvSpPr>
          <p:spPr>
            <a:xfrm>
              <a:off x="502025" y="2735350"/>
              <a:ext cx="7500" cy="7525"/>
            </a:xfrm>
            <a:custGeom>
              <a:rect b="b" l="l" r="r" t="t"/>
              <a:pathLst>
                <a:path extrusionOk="0" h="301" w="300">
                  <a:moveTo>
                    <a:pt x="217" y="0"/>
                  </a:moveTo>
                  <a:cubicBezTo>
                    <a:pt x="83" y="42"/>
                    <a:pt x="0" y="176"/>
                    <a:pt x="0" y="300"/>
                  </a:cubicBez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5" name="Google Shape;11375;p44"/>
            <p:cNvSpPr/>
            <p:nvPr/>
          </p:nvSpPr>
          <p:spPr>
            <a:xfrm>
              <a:off x="496600" y="2666325"/>
              <a:ext cx="7500" cy="13525"/>
            </a:xfrm>
            <a:custGeom>
              <a:rect b="b" l="l" r="r" t="t"/>
              <a:pathLst>
                <a:path extrusionOk="0" h="541" w="300">
                  <a:moveTo>
                    <a:pt x="259" y="1"/>
                  </a:moveTo>
                  <a:cubicBezTo>
                    <a:pt x="217" y="1"/>
                    <a:pt x="176" y="1"/>
                    <a:pt x="134" y="52"/>
                  </a:cubicBezTo>
                  <a:cubicBezTo>
                    <a:pt x="41" y="94"/>
                    <a:pt x="0" y="177"/>
                    <a:pt x="0" y="311"/>
                  </a:cubicBezTo>
                  <a:cubicBezTo>
                    <a:pt x="41" y="394"/>
                    <a:pt x="83" y="476"/>
                    <a:pt x="217" y="518"/>
                  </a:cubicBezTo>
                  <a:cubicBezTo>
                    <a:pt x="245" y="518"/>
                    <a:pt x="254" y="541"/>
                    <a:pt x="269" y="541"/>
                  </a:cubicBezTo>
                  <a:cubicBezTo>
                    <a:pt x="277" y="541"/>
                    <a:pt x="286" y="535"/>
                    <a:pt x="30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6" name="Google Shape;11376;p44"/>
            <p:cNvSpPr/>
            <p:nvPr/>
          </p:nvSpPr>
          <p:spPr>
            <a:xfrm>
              <a:off x="491150" y="2604050"/>
              <a:ext cx="7525" cy="6475"/>
            </a:xfrm>
            <a:custGeom>
              <a:rect b="b" l="l" r="r" t="t"/>
              <a:pathLst>
                <a:path extrusionOk="0" h="259" w="301">
                  <a:moveTo>
                    <a:pt x="1" y="0"/>
                  </a:moveTo>
                  <a:cubicBezTo>
                    <a:pt x="42" y="124"/>
                    <a:pt x="135" y="259"/>
                    <a:pt x="259" y="259"/>
                  </a:cubicBezTo>
                  <a:lnTo>
                    <a:pt x="301" y="259"/>
                  </a:ln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7" name="Google Shape;11377;p44"/>
            <p:cNvSpPr/>
            <p:nvPr/>
          </p:nvSpPr>
          <p:spPr>
            <a:xfrm>
              <a:off x="294200" y="2751275"/>
              <a:ext cx="13975" cy="6850"/>
            </a:xfrm>
            <a:custGeom>
              <a:rect b="b" l="l" r="r" t="t"/>
              <a:pathLst>
                <a:path extrusionOk="0" h="274" w="559">
                  <a:moveTo>
                    <a:pt x="331" y="0"/>
                  </a:moveTo>
                  <a:cubicBezTo>
                    <a:pt x="307" y="0"/>
                    <a:pt x="283" y="5"/>
                    <a:pt x="259" y="15"/>
                  </a:cubicBezTo>
                  <a:cubicBezTo>
                    <a:pt x="218" y="15"/>
                    <a:pt x="125" y="56"/>
                    <a:pt x="83" y="97"/>
                  </a:cubicBezTo>
                  <a:cubicBezTo>
                    <a:pt x="42" y="139"/>
                    <a:pt x="1" y="221"/>
                    <a:pt x="1" y="273"/>
                  </a:cubicBezTo>
                  <a:lnTo>
                    <a:pt x="559" y="221"/>
                  </a:lnTo>
                  <a:lnTo>
                    <a:pt x="559" y="180"/>
                  </a:lnTo>
                  <a:cubicBezTo>
                    <a:pt x="526" y="80"/>
                    <a:pt x="432"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8" name="Google Shape;11378;p44"/>
            <p:cNvSpPr/>
            <p:nvPr/>
          </p:nvSpPr>
          <p:spPr>
            <a:xfrm>
              <a:off x="288775" y="2681575"/>
              <a:ext cx="15025" cy="14000"/>
            </a:xfrm>
            <a:custGeom>
              <a:rect b="b" l="l" r="r" t="t"/>
              <a:pathLst>
                <a:path extrusionOk="0" h="560" w="601">
                  <a:moveTo>
                    <a:pt x="259" y="1"/>
                  </a:moveTo>
                  <a:cubicBezTo>
                    <a:pt x="125" y="42"/>
                    <a:pt x="0" y="166"/>
                    <a:pt x="42" y="301"/>
                  </a:cubicBezTo>
                  <a:cubicBezTo>
                    <a:pt x="42" y="476"/>
                    <a:pt x="176" y="559"/>
                    <a:pt x="300" y="559"/>
                  </a:cubicBezTo>
                  <a:cubicBezTo>
                    <a:pt x="476" y="559"/>
                    <a:pt x="600"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9" name="Google Shape;11379;p44"/>
            <p:cNvSpPr/>
            <p:nvPr/>
          </p:nvSpPr>
          <p:spPr>
            <a:xfrm>
              <a:off x="267325" y="2720350"/>
              <a:ext cx="4150" cy="11925"/>
            </a:xfrm>
            <a:custGeom>
              <a:rect b="b" l="l" r="r" t="t"/>
              <a:pathLst>
                <a:path extrusionOk="0" h="477" w="166">
                  <a:moveTo>
                    <a:pt x="42" y="1"/>
                  </a:moveTo>
                  <a:lnTo>
                    <a:pt x="0" y="476"/>
                  </a:lnTo>
                  <a:cubicBezTo>
                    <a:pt x="83" y="425"/>
                    <a:pt x="166" y="300"/>
                    <a:pt x="166" y="218"/>
                  </a:cubicBezTo>
                  <a:cubicBezTo>
                    <a:pt x="166" y="125"/>
                    <a:pt x="83" y="42"/>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0" name="Google Shape;11380;p44"/>
            <p:cNvSpPr/>
            <p:nvPr/>
          </p:nvSpPr>
          <p:spPr>
            <a:xfrm>
              <a:off x="321075" y="2644675"/>
              <a:ext cx="14000" cy="14175"/>
            </a:xfrm>
            <a:custGeom>
              <a:rect b="b" l="l" r="r" t="t"/>
              <a:pathLst>
                <a:path extrusionOk="0" h="567" w="560">
                  <a:moveTo>
                    <a:pt x="326" y="1"/>
                  </a:moveTo>
                  <a:cubicBezTo>
                    <a:pt x="304" y="1"/>
                    <a:pt x="282" y="3"/>
                    <a:pt x="259" y="9"/>
                  </a:cubicBezTo>
                  <a:cubicBezTo>
                    <a:pt x="125" y="9"/>
                    <a:pt x="1" y="143"/>
                    <a:pt x="1" y="308"/>
                  </a:cubicBezTo>
                  <a:cubicBezTo>
                    <a:pt x="1" y="443"/>
                    <a:pt x="177" y="567"/>
                    <a:pt x="301" y="567"/>
                  </a:cubicBezTo>
                  <a:cubicBezTo>
                    <a:pt x="476" y="526"/>
                    <a:pt x="559" y="402"/>
                    <a:pt x="559" y="267"/>
                  </a:cubicBezTo>
                  <a:cubicBezTo>
                    <a:pt x="559" y="114"/>
                    <a:pt x="465"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1" name="Google Shape;11381;p44"/>
            <p:cNvSpPr/>
            <p:nvPr/>
          </p:nvSpPr>
          <p:spPr>
            <a:xfrm>
              <a:off x="326500" y="2713900"/>
              <a:ext cx="14000" cy="13975"/>
            </a:xfrm>
            <a:custGeom>
              <a:rect b="b" l="l" r="r" t="t"/>
              <a:pathLst>
                <a:path extrusionOk="0" h="559" w="560">
                  <a:moveTo>
                    <a:pt x="259" y="0"/>
                  </a:moveTo>
                  <a:cubicBezTo>
                    <a:pt x="84" y="0"/>
                    <a:pt x="1" y="124"/>
                    <a:pt x="1" y="300"/>
                  </a:cubicBezTo>
                  <a:cubicBezTo>
                    <a:pt x="1" y="424"/>
                    <a:pt x="125" y="558"/>
                    <a:pt x="301" y="558"/>
                  </a:cubicBezTo>
                  <a:cubicBezTo>
                    <a:pt x="477" y="558"/>
                    <a:pt x="559" y="383"/>
                    <a:pt x="559" y="259"/>
                  </a:cubicBezTo>
                  <a:cubicBezTo>
                    <a:pt x="559" y="83"/>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2" name="Google Shape;11382;p44"/>
            <p:cNvSpPr/>
            <p:nvPr/>
          </p:nvSpPr>
          <p:spPr>
            <a:xfrm>
              <a:off x="284375" y="2619025"/>
              <a:ext cx="13975" cy="7525"/>
            </a:xfrm>
            <a:custGeom>
              <a:rect b="b" l="l" r="r" t="t"/>
              <a:pathLst>
                <a:path extrusionOk="0" h="301" w="559">
                  <a:moveTo>
                    <a:pt x="518" y="1"/>
                  </a:moveTo>
                  <a:lnTo>
                    <a:pt x="1" y="42"/>
                  </a:lnTo>
                  <a:lnTo>
                    <a:pt x="1" y="83"/>
                  </a:lnTo>
                  <a:cubicBezTo>
                    <a:pt x="42" y="218"/>
                    <a:pt x="135" y="301"/>
                    <a:pt x="301" y="301"/>
                  </a:cubicBezTo>
                  <a:cubicBezTo>
                    <a:pt x="394" y="301"/>
                    <a:pt x="476" y="218"/>
                    <a:pt x="518" y="177"/>
                  </a:cubicBezTo>
                  <a:cubicBezTo>
                    <a:pt x="518" y="135"/>
                    <a:pt x="559" y="42"/>
                    <a:pt x="5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3" name="Google Shape;11383;p44"/>
            <p:cNvSpPr/>
            <p:nvPr/>
          </p:nvSpPr>
          <p:spPr>
            <a:xfrm>
              <a:off x="364250" y="2746200"/>
              <a:ext cx="6475" cy="7525"/>
            </a:xfrm>
            <a:custGeom>
              <a:rect b="b" l="l" r="r" t="t"/>
              <a:pathLst>
                <a:path extrusionOk="0" h="301" w="259">
                  <a:moveTo>
                    <a:pt x="166" y="1"/>
                  </a:moveTo>
                  <a:cubicBezTo>
                    <a:pt x="83" y="42"/>
                    <a:pt x="0" y="125"/>
                    <a:pt x="0" y="218"/>
                  </a:cubicBezTo>
                  <a:lnTo>
                    <a:pt x="0" y="300"/>
                  </a:lnTo>
                  <a:lnTo>
                    <a:pt x="259"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4" name="Google Shape;11384;p44"/>
            <p:cNvSpPr/>
            <p:nvPr/>
          </p:nvSpPr>
          <p:spPr>
            <a:xfrm>
              <a:off x="358825" y="2676150"/>
              <a:ext cx="7525" cy="13975"/>
            </a:xfrm>
            <a:custGeom>
              <a:rect b="b" l="l" r="r" t="t"/>
              <a:pathLst>
                <a:path extrusionOk="0" h="559" w="301">
                  <a:moveTo>
                    <a:pt x="259" y="1"/>
                  </a:moveTo>
                  <a:cubicBezTo>
                    <a:pt x="166" y="1"/>
                    <a:pt x="124" y="42"/>
                    <a:pt x="83" y="83"/>
                  </a:cubicBezTo>
                  <a:cubicBezTo>
                    <a:pt x="42" y="125"/>
                    <a:pt x="42" y="176"/>
                    <a:pt x="0" y="218"/>
                  </a:cubicBezTo>
                  <a:lnTo>
                    <a:pt x="0" y="301"/>
                  </a:lnTo>
                  <a:lnTo>
                    <a:pt x="0" y="383"/>
                  </a:lnTo>
                  <a:cubicBezTo>
                    <a:pt x="42" y="476"/>
                    <a:pt x="83" y="518"/>
                    <a:pt x="16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5" name="Google Shape;11385;p44"/>
            <p:cNvSpPr/>
            <p:nvPr/>
          </p:nvSpPr>
          <p:spPr>
            <a:xfrm>
              <a:off x="353400" y="2614650"/>
              <a:ext cx="7525" cy="6475"/>
            </a:xfrm>
            <a:custGeom>
              <a:rect b="b" l="l" r="r" t="t"/>
              <a:pathLst>
                <a:path extrusionOk="0" h="259" w="301">
                  <a:moveTo>
                    <a:pt x="0" y="0"/>
                  </a:moveTo>
                  <a:lnTo>
                    <a:pt x="0" y="52"/>
                  </a:lnTo>
                  <a:cubicBezTo>
                    <a:pt x="42" y="176"/>
                    <a:pt x="124" y="258"/>
                    <a:pt x="259" y="258"/>
                  </a:cubicBezTo>
                  <a:lnTo>
                    <a:pt x="300" y="258"/>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6" name="Google Shape;11386;p44"/>
            <p:cNvSpPr/>
            <p:nvPr/>
          </p:nvSpPr>
          <p:spPr>
            <a:xfrm>
              <a:off x="1190075" y="2543550"/>
              <a:ext cx="7775" cy="7775"/>
            </a:xfrm>
            <a:custGeom>
              <a:rect b="b" l="l" r="r" t="t"/>
              <a:pathLst>
                <a:path extrusionOk="0" h="311" w="311">
                  <a:moveTo>
                    <a:pt x="1" y="1"/>
                  </a:moveTo>
                  <a:lnTo>
                    <a:pt x="52" y="311"/>
                  </a:lnTo>
                  <a:lnTo>
                    <a:pt x="311" y="259"/>
                  </a:lnTo>
                  <a:cubicBezTo>
                    <a:pt x="311" y="259"/>
                    <a:pt x="311" y="218"/>
                    <a:pt x="259" y="177"/>
                  </a:cubicBezTo>
                  <a:cubicBezTo>
                    <a:pt x="259" y="135"/>
                    <a:pt x="259" y="135"/>
                    <a:pt x="218" y="94"/>
                  </a:cubicBezTo>
                  <a:cubicBezTo>
                    <a:pt x="176" y="52"/>
                    <a:pt x="176" y="52"/>
                    <a:pt x="135" y="52"/>
                  </a:cubicBezTo>
                  <a:cubicBezTo>
                    <a:pt x="94" y="1"/>
                    <a:pt x="5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7" name="Google Shape;11387;p44"/>
            <p:cNvSpPr/>
            <p:nvPr/>
          </p:nvSpPr>
          <p:spPr>
            <a:xfrm>
              <a:off x="1184900" y="2474800"/>
              <a:ext cx="7525" cy="13975"/>
            </a:xfrm>
            <a:custGeom>
              <a:rect b="b" l="l" r="r" t="t"/>
              <a:pathLst>
                <a:path extrusionOk="0" h="559" w="301">
                  <a:moveTo>
                    <a:pt x="1" y="1"/>
                  </a:moveTo>
                  <a:lnTo>
                    <a:pt x="42" y="559"/>
                  </a:lnTo>
                  <a:lnTo>
                    <a:pt x="125" y="559"/>
                  </a:lnTo>
                  <a:cubicBezTo>
                    <a:pt x="166" y="518"/>
                    <a:pt x="208" y="518"/>
                    <a:pt x="259" y="476"/>
                  </a:cubicBezTo>
                  <a:lnTo>
                    <a:pt x="259" y="424"/>
                  </a:lnTo>
                  <a:cubicBezTo>
                    <a:pt x="301" y="383"/>
                    <a:pt x="301" y="300"/>
                    <a:pt x="301" y="259"/>
                  </a:cubicBezTo>
                  <a:cubicBezTo>
                    <a:pt x="301" y="166"/>
                    <a:pt x="259" y="83"/>
                    <a:pt x="166" y="42"/>
                  </a:cubicBezTo>
                  <a:cubicBezTo>
                    <a:pt x="166" y="42"/>
                    <a:pt x="125"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8" name="Google Shape;11388;p44"/>
            <p:cNvSpPr/>
            <p:nvPr/>
          </p:nvSpPr>
          <p:spPr>
            <a:xfrm>
              <a:off x="1252625" y="2538950"/>
              <a:ext cx="13975" cy="6950"/>
            </a:xfrm>
            <a:custGeom>
              <a:rect b="b" l="l" r="r" t="t"/>
              <a:pathLst>
                <a:path extrusionOk="0" h="278" w="559">
                  <a:moveTo>
                    <a:pt x="345" y="1"/>
                  </a:moveTo>
                  <a:cubicBezTo>
                    <a:pt x="329" y="1"/>
                    <a:pt x="314" y="6"/>
                    <a:pt x="301" y="19"/>
                  </a:cubicBezTo>
                  <a:cubicBezTo>
                    <a:pt x="135" y="19"/>
                    <a:pt x="1" y="143"/>
                    <a:pt x="42" y="278"/>
                  </a:cubicBezTo>
                  <a:lnTo>
                    <a:pt x="559" y="278"/>
                  </a:lnTo>
                  <a:cubicBezTo>
                    <a:pt x="559" y="143"/>
                    <a:pt x="518" y="61"/>
                    <a:pt x="435" y="19"/>
                  </a:cubicBezTo>
                  <a:cubicBezTo>
                    <a:pt x="407" y="19"/>
                    <a:pt x="375" y="1"/>
                    <a:pt x="34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9" name="Google Shape;11389;p44"/>
            <p:cNvSpPr/>
            <p:nvPr/>
          </p:nvSpPr>
          <p:spPr>
            <a:xfrm>
              <a:off x="1215925" y="2507100"/>
              <a:ext cx="14250" cy="14000"/>
            </a:xfrm>
            <a:custGeom>
              <a:rect b="b" l="l" r="r" t="t"/>
              <a:pathLst>
                <a:path extrusionOk="0" h="560" w="570">
                  <a:moveTo>
                    <a:pt x="259" y="1"/>
                  </a:moveTo>
                  <a:cubicBezTo>
                    <a:pt x="94" y="1"/>
                    <a:pt x="1" y="125"/>
                    <a:pt x="1" y="301"/>
                  </a:cubicBezTo>
                  <a:cubicBezTo>
                    <a:pt x="1" y="425"/>
                    <a:pt x="135" y="559"/>
                    <a:pt x="311" y="559"/>
                  </a:cubicBezTo>
                  <a:cubicBezTo>
                    <a:pt x="435" y="518"/>
                    <a:pt x="569" y="384"/>
                    <a:pt x="569" y="259"/>
                  </a:cubicBezTo>
                  <a:cubicBezTo>
                    <a:pt x="569" y="8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0" name="Google Shape;11390;p44"/>
            <p:cNvSpPr/>
            <p:nvPr/>
          </p:nvSpPr>
          <p:spPr>
            <a:xfrm>
              <a:off x="1052300" y="2554425"/>
              <a:ext cx="7525" cy="7500"/>
            </a:xfrm>
            <a:custGeom>
              <a:rect b="b" l="l" r="r" t="t"/>
              <a:pathLst>
                <a:path extrusionOk="0" h="300" w="301">
                  <a:moveTo>
                    <a:pt x="1" y="0"/>
                  </a:moveTo>
                  <a:lnTo>
                    <a:pt x="1" y="300"/>
                  </a:lnTo>
                  <a:lnTo>
                    <a:pt x="301" y="258"/>
                  </a:lnTo>
                  <a:cubicBezTo>
                    <a:pt x="259" y="217"/>
                    <a:pt x="259" y="176"/>
                    <a:pt x="218" y="134"/>
                  </a:cubicBezTo>
                  <a:cubicBezTo>
                    <a:pt x="177" y="83"/>
                    <a:pt x="135" y="41"/>
                    <a:pt x="84" y="41"/>
                  </a:cubicBezTo>
                  <a:cubicBezTo>
                    <a:pt x="42"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1" name="Google Shape;11391;p44"/>
            <p:cNvSpPr/>
            <p:nvPr/>
          </p:nvSpPr>
          <p:spPr>
            <a:xfrm>
              <a:off x="1046875" y="2485400"/>
              <a:ext cx="7525" cy="14250"/>
            </a:xfrm>
            <a:custGeom>
              <a:rect b="b" l="l" r="r" t="t"/>
              <a:pathLst>
                <a:path extrusionOk="0" h="570" w="301">
                  <a:moveTo>
                    <a:pt x="1" y="0"/>
                  </a:moveTo>
                  <a:lnTo>
                    <a:pt x="42" y="569"/>
                  </a:lnTo>
                  <a:lnTo>
                    <a:pt x="94" y="569"/>
                  </a:lnTo>
                  <a:cubicBezTo>
                    <a:pt x="218" y="517"/>
                    <a:pt x="301" y="393"/>
                    <a:pt x="301" y="259"/>
                  </a:cubicBezTo>
                  <a:cubicBezTo>
                    <a:pt x="301" y="176"/>
                    <a:pt x="218" y="94"/>
                    <a:pt x="135" y="52"/>
                  </a:cubicBezTo>
                  <a:cubicBezTo>
                    <a:pt x="135" y="52"/>
                    <a:pt x="135" y="0"/>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2" name="Google Shape;11392;p44"/>
            <p:cNvSpPr/>
            <p:nvPr/>
          </p:nvSpPr>
          <p:spPr>
            <a:xfrm>
              <a:off x="1114850" y="2548975"/>
              <a:ext cx="14000" cy="7525"/>
            </a:xfrm>
            <a:custGeom>
              <a:rect b="b" l="l" r="r" t="t"/>
              <a:pathLst>
                <a:path extrusionOk="0" h="301" w="560">
                  <a:moveTo>
                    <a:pt x="259" y="1"/>
                  </a:moveTo>
                  <a:cubicBezTo>
                    <a:pt x="166" y="1"/>
                    <a:pt x="125" y="42"/>
                    <a:pt x="84" y="135"/>
                  </a:cubicBezTo>
                  <a:cubicBezTo>
                    <a:pt x="1" y="177"/>
                    <a:pt x="1" y="218"/>
                    <a:pt x="1" y="301"/>
                  </a:cubicBezTo>
                  <a:lnTo>
                    <a:pt x="559" y="259"/>
                  </a:lnTo>
                  <a:cubicBezTo>
                    <a:pt x="559" y="135"/>
                    <a:pt x="425"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3" name="Google Shape;11393;p44"/>
            <p:cNvSpPr/>
            <p:nvPr/>
          </p:nvSpPr>
          <p:spPr>
            <a:xfrm>
              <a:off x="1109425" y="2480225"/>
              <a:ext cx="14000" cy="14000"/>
            </a:xfrm>
            <a:custGeom>
              <a:rect b="b" l="l" r="r" t="t"/>
              <a:pathLst>
                <a:path extrusionOk="0" h="560" w="560">
                  <a:moveTo>
                    <a:pt x="259" y="1"/>
                  </a:moveTo>
                  <a:cubicBezTo>
                    <a:pt x="125" y="1"/>
                    <a:pt x="1" y="125"/>
                    <a:pt x="1" y="301"/>
                  </a:cubicBezTo>
                  <a:cubicBezTo>
                    <a:pt x="1" y="466"/>
                    <a:pt x="125" y="559"/>
                    <a:pt x="301" y="559"/>
                  </a:cubicBezTo>
                  <a:cubicBezTo>
                    <a:pt x="476" y="559"/>
                    <a:pt x="559" y="425"/>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4" name="Google Shape;11394;p44"/>
            <p:cNvSpPr/>
            <p:nvPr/>
          </p:nvSpPr>
          <p:spPr>
            <a:xfrm>
              <a:off x="1071700" y="2447925"/>
              <a:ext cx="15025" cy="13975"/>
            </a:xfrm>
            <a:custGeom>
              <a:rect b="b" l="l" r="r" t="t"/>
              <a:pathLst>
                <a:path extrusionOk="0" h="559" w="601">
                  <a:moveTo>
                    <a:pt x="259" y="0"/>
                  </a:moveTo>
                  <a:cubicBezTo>
                    <a:pt x="135" y="42"/>
                    <a:pt x="0" y="166"/>
                    <a:pt x="42" y="300"/>
                  </a:cubicBezTo>
                  <a:cubicBezTo>
                    <a:pt x="42" y="466"/>
                    <a:pt x="176" y="559"/>
                    <a:pt x="300" y="559"/>
                  </a:cubicBezTo>
                  <a:cubicBezTo>
                    <a:pt x="476" y="559"/>
                    <a:pt x="600" y="424"/>
                    <a:pt x="559" y="259"/>
                  </a:cubicBezTo>
                  <a:cubicBezTo>
                    <a:pt x="55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5" name="Google Shape;11395;p44"/>
            <p:cNvSpPr/>
            <p:nvPr/>
          </p:nvSpPr>
          <p:spPr>
            <a:xfrm>
              <a:off x="1077125" y="2517525"/>
              <a:ext cx="15025" cy="14425"/>
            </a:xfrm>
            <a:custGeom>
              <a:rect b="b" l="l" r="r" t="t"/>
              <a:pathLst>
                <a:path extrusionOk="0" h="577" w="601">
                  <a:moveTo>
                    <a:pt x="322" y="0"/>
                  </a:moveTo>
                  <a:cubicBezTo>
                    <a:pt x="302" y="0"/>
                    <a:pt x="281" y="3"/>
                    <a:pt x="259" y="8"/>
                  </a:cubicBezTo>
                  <a:cubicBezTo>
                    <a:pt x="125" y="8"/>
                    <a:pt x="0" y="142"/>
                    <a:pt x="0" y="318"/>
                  </a:cubicBezTo>
                  <a:cubicBezTo>
                    <a:pt x="42" y="442"/>
                    <a:pt x="176" y="577"/>
                    <a:pt x="300" y="577"/>
                  </a:cubicBezTo>
                  <a:cubicBezTo>
                    <a:pt x="476" y="525"/>
                    <a:pt x="600" y="401"/>
                    <a:pt x="559" y="266"/>
                  </a:cubicBezTo>
                  <a:cubicBezTo>
                    <a:pt x="559" y="121"/>
                    <a:pt x="464" y="0"/>
                    <a:pt x="32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6" name="Google Shape;11396;p44"/>
            <p:cNvSpPr/>
            <p:nvPr/>
          </p:nvSpPr>
          <p:spPr>
            <a:xfrm>
              <a:off x="1141750" y="2442500"/>
              <a:ext cx="13975" cy="14175"/>
            </a:xfrm>
            <a:custGeom>
              <a:rect b="b" l="l" r="r" t="t"/>
              <a:pathLst>
                <a:path extrusionOk="0" h="567" w="559">
                  <a:moveTo>
                    <a:pt x="259" y="0"/>
                  </a:moveTo>
                  <a:cubicBezTo>
                    <a:pt x="83" y="42"/>
                    <a:pt x="0" y="166"/>
                    <a:pt x="0" y="300"/>
                  </a:cubicBezTo>
                  <a:cubicBezTo>
                    <a:pt x="0" y="453"/>
                    <a:pt x="94" y="567"/>
                    <a:pt x="234" y="567"/>
                  </a:cubicBezTo>
                  <a:cubicBezTo>
                    <a:pt x="255" y="567"/>
                    <a:pt x="277" y="564"/>
                    <a:pt x="300" y="559"/>
                  </a:cubicBezTo>
                  <a:cubicBezTo>
                    <a:pt x="434" y="559"/>
                    <a:pt x="559" y="424"/>
                    <a:pt x="559" y="259"/>
                  </a:cubicBezTo>
                  <a:cubicBezTo>
                    <a:pt x="517" y="124"/>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7" name="Google Shape;11397;p44"/>
            <p:cNvSpPr/>
            <p:nvPr/>
          </p:nvSpPr>
          <p:spPr>
            <a:xfrm>
              <a:off x="1146150" y="2512250"/>
              <a:ext cx="15000" cy="14275"/>
            </a:xfrm>
            <a:custGeom>
              <a:rect b="b" l="l" r="r" t="t"/>
              <a:pathLst>
                <a:path extrusionOk="0" h="571" w="600">
                  <a:moveTo>
                    <a:pt x="355" y="1"/>
                  </a:moveTo>
                  <a:cubicBezTo>
                    <a:pt x="337" y="1"/>
                    <a:pt x="318" y="4"/>
                    <a:pt x="300" y="12"/>
                  </a:cubicBezTo>
                  <a:cubicBezTo>
                    <a:pt x="124" y="12"/>
                    <a:pt x="0" y="136"/>
                    <a:pt x="41" y="312"/>
                  </a:cubicBezTo>
                  <a:cubicBezTo>
                    <a:pt x="41" y="436"/>
                    <a:pt x="165" y="570"/>
                    <a:pt x="341" y="570"/>
                  </a:cubicBezTo>
                  <a:cubicBezTo>
                    <a:pt x="465" y="529"/>
                    <a:pt x="600" y="395"/>
                    <a:pt x="600" y="271"/>
                  </a:cubicBezTo>
                  <a:cubicBezTo>
                    <a:pt x="564" y="121"/>
                    <a:pt x="461" y="1"/>
                    <a:pt x="3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8" name="Google Shape;11398;p44"/>
            <p:cNvSpPr/>
            <p:nvPr/>
          </p:nvSpPr>
          <p:spPr>
            <a:xfrm>
              <a:off x="1041450" y="2423100"/>
              <a:ext cx="7775" cy="7525"/>
            </a:xfrm>
            <a:custGeom>
              <a:rect b="b" l="l" r="r" t="t"/>
              <a:pathLst>
                <a:path extrusionOk="0" h="301" w="311">
                  <a:moveTo>
                    <a:pt x="1" y="1"/>
                  </a:moveTo>
                  <a:lnTo>
                    <a:pt x="52" y="301"/>
                  </a:lnTo>
                  <a:cubicBezTo>
                    <a:pt x="176" y="259"/>
                    <a:pt x="311" y="125"/>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9" name="Google Shape;11399;p44"/>
            <p:cNvSpPr/>
            <p:nvPr/>
          </p:nvSpPr>
          <p:spPr>
            <a:xfrm>
              <a:off x="1104000" y="2417675"/>
              <a:ext cx="14000" cy="7525"/>
            </a:xfrm>
            <a:custGeom>
              <a:rect b="b" l="l" r="r" t="t"/>
              <a:pathLst>
                <a:path extrusionOk="0" h="301" w="560">
                  <a:moveTo>
                    <a:pt x="518" y="1"/>
                  </a:moveTo>
                  <a:lnTo>
                    <a:pt x="1" y="42"/>
                  </a:lnTo>
                  <a:lnTo>
                    <a:pt x="1" y="83"/>
                  </a:lnTo>
                  <a:cubicBezTo>
                    <a:pt x="42" y="218"/>
                    <a:pt x="177" y="301"/>
                    <a:pt x="301" y="301"/>
                  </a:cubicBezTo>
                  <a:cubicBezTo>
                    <a:pt x="435" y="259"/>
                    <a:pt x="559" y="176"/>
                    <a:pt x="559" y="42"/>
                  </a:cubicBezTo>
                  <a:lnTo>
                    <a:pt x="518"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0" name="Google Shape;11400;p44"/>
            <p:cNvSpPr/>
            <p:nvPr/>
          </p:nvSpPr>
          <p:spPr>
            <a:xfrm>
              <a:off x="1183625" y="2543550"/>
              <a:ext cx="7775" cy="7775"/>
            </a:xfrm>
            <a:custGeom>
              <a:rect b="b" l="l" r="r" t="t"/>
              <a:pathLst>
                <a:path extrusionOk="0" h="311" w="311">
                  <a:moveTo>
                    <a:pt x="259" y="1"/>
                  </a:moveTo>
                  <a:lnTo>
                    <a:pt x="217" y="52"/>
                  </a:lnTo>
                  <a:cubicBezTo>
                    <a:pt x="176" y="52"/>
                    <a:pt x="135" y="52"/>
                    <a:pt x="135" y="94"/>
                  </a:cubicBezTo>
                  <a:lnTo>
                    <a:pt x="93" y="135"/>
                  </a:lnTo>
                  <a:cubicBezTo>
                    <a:pt x="52" y="135"/>
                    <a:pt x="52" y="177"/>
                    <a:pt x="52" y="218"/>
                  </a:cubicBezTo>
                  <a:cubicBezTo>
                    <a:pt x="0" y="259"/>
                    <a:pt x="0" y="259"/>
                    <a:pt x="0" y="311"/>
                  </a:cubicBezTo>
                  <a:lnTo>
                    <a:pt x="310" y="31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1" name="Google Shape;11401;p44"/>
            <p:cNvSpPr/>
            <p:nvPr/>
          </p:nvSpPr>
          <p:spPr>
            <a:xfrm>
              <a:off x="1178450" y="2474800"/>
              <a:ext cx="7525" cy="13975"/>
            </a:xfrm>
            <a:custGeom>
              <a:rect b="b" l="l" r="r" t="t"/>
              <a:pathLst>
                <a:path extrusionOk="0" h="559" w="301">
                  <a:moveTo>
                    <a:pt x="259" y="1"/>
                  </a:moveTo>
                  <a:cubicBezTo>
                    <a:pt x="207" y="1"/>
                    <a:pt x="166" y="42"/>
                    <a:pt x="124" y="83"/>
                  </a:cubicBezTo>
                  <a:cubicBezTo>
                    <a:pt x="42" y="125"/>
                    <a:pt x="0" y="218"/>
                    <a:pt x="0" y="300"/>
                  </a:cubicBezTo>
                  <a:cubicBezTo>
                    <a:pt x="0" y="342"/>
                    <a:pt x="42" y="383"/>
                    <a:pt x="42" y="424"/>
                  </a:cubicBezTo>
                  <a:cubicBezTo>
                    <a:pt x="42" y="424"/>
                    <a:pt x="83" y="424"/>
                    <a:pt x="83" y="476"/>
                  </a:cubicBezTo>
                  <a:cubicBezTo>
                    <a:pt x="124" y="518"/>
                    <a:pt x="207"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2" name="Google Shape;11402;p44"/>
            <p:cNvSpPr/>
            <p:nvPr/>
          </p:nvSpPr>
          <p:spPr>
            <a:xfrm>
              <a:off x="913500" y="2565275"/>
              <a:ext cx="7525" cy="6475"/>
            </a:xfrm>
            <a:custGeom>
              <a:rect b="b" l="l" r="r" t="t"/>
              <a:pathLst>
                <a:path extrusionOk="0" h="259" w="301">
                  <a:moveTo>
                    <a:pt x="1" y="0"/>
                  </a:moveTo>
                  <a:lnTo>
                    <a:pt x="42" y="259"/>
                  </a:lnTo>
                  <a:lnTo>
                    <a:pt x="301" y="259"/>
                  </a:lnTo>
                  <a:cubicBezTo>
                    <a:pt x="301" y="124"/>
                    <a:pt x="208" y="42"/>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3" name="Google Shape;11403;p44"/>
            <p:cNvSpPr/>
            <p:nvPr/>
          </p:nvSpPr>
          <p:spPr>
            <a:xfrm>
              <a:off x="908075" y="2496050"/>
              <a:ext cx="7525" cy="14200"/>
            </a:xfrm>
            <a:custGeom>
              <a:rect b="b" l="l" r="r" t="t"/>
              <a:pathLst>
                <a:path extrusionOk="0" h="568" w="301">
                  <a:moveTo>
                    <a:pt x="64" y="1"/>
                  </a:moveTo>
                  <a:cubicBezTo>
                    <a:pt x="44" y="1"/>
                    <a:pt x="22" y="3"/>
                    <a:pt x="1" y="9"/>
                  </a:cubicBezTo>
                  <a:lnTo>
                    <a:pt x="42" y="567"/>
                  </a:lnTo>
                  <a:cubicBezTo>
                    <a:pt x="83" y="567"/>
                    <a:pt x="83" y="526"/>
                    <a:pt x="83" y="526"/>
                  </a:cubicBezTo>
                  <a:cubicBezTo>
                    <a:pt x="218" y="526"/>
                    <a:pt x="301" y="402"/>
                    <a:pt x="301" y="267"/>
                  </a:cubicBezTo>
                  <a:cubicBezTo>
                    <a:pt x="301" y="114"/>
                    <a:pt x="199" y="1"/>
                    <a:pt x="6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4" name="Google Shape;11404;p44"/>
            <p:cNvSpPr/>
            <p:nvPr/>
          </p:nvSpPr>
          <p:spPr>
            <a:xfrm>
              <a:off x="975800" y="2559850"/>
              <a:ext cx="13975" cy="7500"/>
            </a:xfrm>
            <a:custGeom>
              <a:rect b="b" l="l" r="r" t="t"/>
              <a:pathLst>
                <a:path extrusionOk="0" h="300" w="559">
                  <a:moveTo>
                    <a:pt x="259" y="0"/>
                  </a:moveTo>
                  <a:cubicBezTo>
                    <a:pt x="135" y="0"/>
                    <a:pt x="1" y="124"/>
                    <a:pt x="1" y="300"/>
                  </a:cubicBezTo>
                  <a:lnTo>
                    <a:pt x="559" y="259"/>
                  </a:lnTo>
                  <a:cubicBezTo>
                    <a:pt x="559" y="176"/>
                    <a:pt x="518" y="83"/>
                    <a:pt x="435" y="41"/>
                  </a:cubicBezTo>
                  <a:cubicBezTo>
                    <a:pt x="393" y="0"/>
                    <a:pt x="35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5" name="Google Shape;11405;p44"/>
            <p:cNvSpPr/>
            <p:nvPr/>
          </p:nvSpPr>
          <p:spPr>
            <a:xfrm>
              <a:off x="970375" y="2490825"/>
              <a:ext cx="15275" cy="13975"/>
            </a:xfrm>
            <a:custGeom>
              <a:rect b="b" l="l" r="r" t="t"/>
              <a:pathLst>
                <a:path extrusionOk="0" h="559" w="611">
                  <a:moveTo>
                    <a:pt x="259" y="1"/>
                  </a:moveTo>
                  <a:cubicBezTo>
                    <a:pt x="135" y="1"/>
                    <a:pt x="0" y="135"/>
                    <a:pt x="52" y="300"/>
                  </a:cubicBezTo>
                  <a:cubicBezTo>
                    <a:pt x="52" y="435"/>
                    <a:pt x="176" y="559"/>
                    <a:pt x="311" y="559"/>
                  </a:cubicBezTo>
                  <a:cubicBezTo>
                    <a:pt x="476" y="518"/>
                    <a:pt x="610" y="393"/>
                    <a:pt x="569" y="259"/>
                  </a:cubicBezTo>
                  <a:cubicBezTo>
                    <a:pt x="56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6" name="Google Shape;11406;p44"/>
            <p:cNvSpPr/>
            <p:nvPr/>
          </p:nvSpPr>
          <p:spPr>
            <a:xfrm>
              <a:off x="933925" y="2458525"/>
              <a:ext cx="13975" cy="13975"/>
            </a:xfrm>
            <a:custGeom>
              <a:rect b="b" l="l" r="r" t="t"/>
              <a:pathLst>
                <a:path extrusionOk="0" h="559" w="559">
                  <a:moveTo>
                    <a:pt x="259" y="0"/>
                  </a:moveTo>
                  <a:cubicBezTo>
                    <a:pt x="83" y="0"/>
                    <a:pt x="1" y="176"/>
                    <a:pt x="1" y="300"/>
                  </a:cubicBezTo>
                  <a:cubicBezTo>
                    <a:pt x="1" y="476"/>
                    <a:pt x="125" y="559"/>
                    <a:pt x="300" y="559"/>
                  </a:cubicBezTo>
                  <a:cubicBezTo>
                    <a:pt x="425" y="559"/>
                    <a:pt x="559" y="434"/>
                    <a:pt x="559" y="259"/>
                  </a:cubicBezTo>
                  <a:cubicBezTo>
                    <a:pt x="559"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7" name="Google Shape;11407;p44"/>
            <p:cNvSpPr/>
            <p:nvPr/>
          </p:nvSpPr>
          <p:spPr>
            <a:xfrm>
              <a:off x="939350" y="2527525"/>
              <a:ext cx="14000" cy="14200"/>
            </a:xfrm>
            <a:custGeom>
              <a:rect b="b" l="l" r="r" t="t"/>
              <a:pathLst>
                <a:path extrusionOk="0" h="568" w="560">
                  <a:moveTo>
                    <a:pt x="259" y="1"/>
                  </a:moveTo>
                  <a:cubicBezTo>
                    <a:pt x="83" y="42"/>
                    <a:pt x="1" y="177"/>
                    <a:pt x="1" y="301"/>
                  </a:cubicBezTo>
                  <a:cubicBezTo>
                    <a:pt x="1" y="453"/>
                    <a:pt x="94" y="567"/>
                    <a:pt x="234" y="567"/>
                  </a:cubicBezTo>
                  <a:cubicBezTo>
                    <a:pt x="255" y="567"/>
                    <a:pt x="278" y="564"/>
                    <a:pt x="301" y="559"/>
                  </a:cubicBezTo>
                  <a:cubicBezTo>
                    <a:pt x="425" y="559"/>
                    <a:pt x="559" y="435"/>
                    <a:pt x="559" y="259"/>
                  </a:cubicBezTo>
                  <a:cubicBezTo>
                    <a:pt x="518" y="12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8" name="Google Shape;11408;p44"/>
            <p:cNvSpPr/>
            <p:nvPr/>
          </p:nvSpPr>
          <p:spPr>
            <a:xfrm>
              <a:off x="1002675" y="2453100"/>
              <a:ext cx="14250" cy="14225"/>
            </a:xfrm>
            <a:custGeom>
              <a:rect b="b" l="l" r="r" t="t"/>
              <a:pathLst>
                <a:path extrusionOk="0" h="569" w="570">
                  <a:moveTo>
                    <a:pt x="259" y="0"/>
                  </a:moveTo>
                  <a:cubicBezTo>
                    <a:pt x="135" y="52"/>
                    <a:pt x="1" y="176"/>
                    <a:pt x="1" y="310"/>
                  </a:cubicBezTo>
                  <a:cubicBezTo>
                    <a:pt x="53" y="476"/>
                    <a:pt x="177" y="569"/>
                    <a:pt x="311" y="569"/>
                  </a:cubicBezTo>
                  <a:cubicBezTo>
                    <a:pt x="476" y="569"/>
                    <a:pt x="569" y="434"/>
                    <a:pt x="569" y="259"/>
                  </a:cubicBezTo>
                  <a:cubicBezTo>
                    <a:pt x="56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9" name="Google Shape;11409;p44"/>
            <p:cNvSpPr/>
            <p:nvPr/>
          </p:nvSpPr>
          <p:spPr>
            <a:xfrm>
              <a:off x="1008100" y="2522950"/>
              <a:ext cx="14000" cy="13325"/>
            </a:xfrm>
            <a:custGeom>
              <a:rect b="b" l="l" r="r" t="t"/>
              <a:pathLst>
                <a:path extrusionOk="0" h="533" w="560">
                  <a:moveTo>
                    <a:pt x="323" y="0"/>
                  </a:moveTo>
                  <a:cubicBezTo>
                    <a:pt x="303" y="0"/>
                    <a:pt x="282" y="3"/>
                    <a:pt x="259" y="8"/>
                  </a:cubicBezTo>
                  <a:cubicBezTo>
                    <a:pt x="135" y="8"/>
                    <a:pt x="1" y="142"/>
                    <a:pt x="1" y="266"/>
                  </a:cubicBezTo>
                  <a:cubicBezTo>
                    <a:pt x="1" y="419"/>
                    <a:pt x="134" y="533"/>
                    <a:pt x="250" y="533"/>
                  </a:cubicBezTo>
                  <a:cubicBezTo>
                    <a:pt x="267" y="533"/>
                    <a:pt x="285" y="530"/>
                    <a:pt x="301" y="525"/>
                  </a:cubicBezTo>
                  <a:cubicBezTo>
                    <a:pt x="477" y="525"/>
                    <a:pt x="559" y="401"/>
                    <a:pt x="559" y="225"/>
                  </a:cubicBezTo>
                  <a:cubicBezTo>
                    <a:pt x="559" y="117"/>
                    <a:pt x="465"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0" name="Google Shape;11410;p44"/>
            <p:cNvSpPr/>
            <p:nvPr/>
          </p:nvSpPr>
          <p:spPr>
            <a:xfrm>
              <a:off x="903675" y="2432675"/>
              <a:ext cx="6500" cy="7525"/>
            </a:xfrm>
            <a:custGeom>
              <a:rect b="b" l="l" r="r" t="t"/>
              <a:pathLst>
                <a:path extrusionOk="0" h="301" w="260">
                  <a:moveTo>
                    <a:pt x="259" y="0"/>
                  </a:moveTo>
                  <a:lnTo>
                    <a:pt x="1" y="42"/>
                  </a:lnTo>
                  <a:lnTo>
                    <a:pt x="1" y="300"/>
                  </a:lnTo>
                  <a:cubicBezTo>
                    <a:pt x="135" y="300"/>
                    <a:pt x="259" y="217"/>
                    <a:pt x="259" y="93"/>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1" name="Google Shape;11411;p44"/>
            <p:cNvSpPr/>
            <p:nvPr/>
          </p:nvSpPr>
          <p:spPr>
            <a:xfrm>
              <a:off x="966250" y="2427250"/>
              <a:ext cx="13975" cy="7775"/>
            </a:xfrm>
            <a:custGeom>
              <a:rect b="b" l="l" r="r" t="t"/>
              <a:pathLst>
                <a:path extrusionOk="0" h="311" w="559">
                  <a:moveTo>
                    <a:pt x="558" y="0"/>
                  </a:moveTo>
                  <a:lnTo>
                    <a:pt x="0" y="52"/>
                  </a:lnTo>
                  <a:cubicBezTo>
                    <a:pt x="0" y="176"/>
                    <a:pt x="83" y="259"/>
                    <a:pt x="165" y="310"/>
                  </a:cubicBezTo>
                  <a:lnTo>
                    <a:pt x="341" y="310"/>
                  </a:lnTo>
                  <a:cubicBezTo>
                    <a:pt x="476" y="259"/>
                    <a:pt x="558" y="176"/>
                    <a:pt x="5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2" name="Google Shape;11412;p44"/>
            <p:cNvSpPr/>
            <p:nvPr/>
          </p:nvSpPr>
          <p:spPr>
            <a:xfrm>
              <a:off x="1045850" y="2554425"/>
              <a:ext cx="6475" cy="7500"/>
            </a:xfrm>
            <a:custGeom>
              <a:rect b="b" l="l" r="r" t="t"/>
              <a:pathLst>
                <a:path extrusionOk="0" h="300" w="259">
                  <a:moveTo>
                    <a:pt x="259" y="0"/>
                  </a:moveTo>
                  <a:cubicBezTo>
                    <a:pt x="176" y="0"/>
                    <a:pt x="135" y="41"/>
                    <a:pt x="83" y="83"/>
                  </a:cubicBezTo>
                  <a:lnTo>
                    <a:pt x="42" y="83"/>
                  </a:lnTo>
                  <a:cubicBezTo>
                    <a:pt x="0" y="134"/>
                    <a:pt x="0" y="217"/>
                    <a:pt x="0" y="258"/>
                  </a:cubicBezTo>
                  <a:lnTo>
                    <a:pt x="0"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3" name="Google Shape;11413;p44"/>
            <p:cNvSpPr/>
            <p:nvPr/>
          </p:nvSpPr>
          <p:spPr>
            <a:xfrm>
              <a:off x="1040425" y="2485400"/>
              <a:ext cx="7525" cy="14250"/>
            </a:xfrm>
            <a:custGeom>
              <a:rect b="b" l="l" r="r" t="t"/>
              <a:pathLst>
                <a:path extrusionOk="0" h="570" w="301">
                  <a:moveTo>
                    <a:pt x="259" y="0"/>
                  </a:moveTo>
                  <a:cubicBezTo>
                    <a:pt x="176" y="0"/>
                    <a:pt x="135" y="52"/>
                    <a:pt x="93" y="52"/>
                  </a:cubicBezTo>
                  <a:cubicBezTo>
                    <a:pt x="42" y="135"/>
                    <a:pt x="0" y="218"/>
                    <a:pt x="0" y="311"/>
                  </a:cubicBezTo>
                  <a:cubicBezTo>
                    <a:pt x="0" y="352"/>
                    <a:pt x="0" y="393"/>
                    <a:pt x="42" y="393"/>
                  </a:cubicBezTo>
                  <a:lnTo>
                    <a:pt x="42" y="435"/>
                  </a:lnTo>
                  <a:cubicBezTo>
                    <a:pt x="93" y="517"/>
                    <a:pt x="217" y="569"/>
                    <a:pt x="300" y="56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4" name="Google Shape;11414;p44"/>
            <p:cNvSpPr/>
            <p:nvPr/>
          </p:nvSpPr>
          <p:spPr>
            <a:xfrm>
              <a:off x="1035000" y="2423100"/>
              <a:ext cx="7775" cy="7525"/>
            </a:xfrm>
            <a:custGeom>
              <a:rect b="b" l="l" r="r" t="t"/>
              <a:pathLst>
                <a:path extrusionOk="0" h="301" w="311">
                  <a:moveTo>
                    <a:pt x="259" y="1"/>
                  </a:moveTo>
                  <a:lnTo>
                    <a:pt x="0" y="42"/>
                  </a:lnTo>
                  <a:cubicBezTo>
                    <a:pt x="0" y="84"/>
                    <a:pt x="52" y="166"/>
                    <a:pt x="93" y="218"/>
                  </a:cubicBezTo>
                  <a:cubicBezTo>
                    <a:pt x="135" y="259"/>
                    <a:pt x="217" y="301"/>
                    <a:pt x="31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5" name="Google Shape;11415;p44"/>
            <p:cNvSpPr/>
            <p:nvPr/>
          </p:nvSpPr>
          <p:spPr>
            <a:xfrm>
              <a:off x="775475" y="2575875"/>
              <a:ext cx="6500" cy="6475"/>
            </a:xfrm>
            <a:custGeom>
              <a:rect b="b" l="l" r="r" t="t"/>
              <a:pathLst>
                <a:path extrusionOk="0" h="259" w="260">
                  <a:moveTo>
                    <a:pt x="1" y="0"/>
                  </a:moveTo>
                  <a:lnTo>
                    <a:pt x="1" y="259"/>
                  </a:lnTo>
                  <a:lnTo>
                    <a:pt x="259" y="259"/>
                  </a:lnTo>
                  <a:cubicBezTo>
                    <a:pt x="259" y="135"/>
                    <a:pt x="218" y="93"/>
                    <a:pt x="135" y="52"/>
                  </a:cubicBezTo>
                  <a:cubicBezTo>
                    <a:pt x="94"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6" name="Google Shape;11416;p44"/>
            <p:cNvSpPr/>
            <p:nvPr/>
          </p:nvSpPr>
          <p:spPr>
            <a:xfrm>
              <a:off x="770050" y="2506650"/>
              <a:ext cx="7775" cy="13400"/>
            </a:xfrm>
            <a:custGeom>
              <a:rect b="b" l="l" r="r" t="t"/>
              <a:pathLst>
                <a:path extrusionOk="0" h="536" w="311">
                  <a:moveTo>
                    <a:pt x="39" y="1"/>
                  </a:moveTo>
                  <a:cubicBezTo>
                    <a:pt x="29" y="1"/>
                    <a:pt x="18" y="5"/>
                    <a:pt x="1" y="19"/>
                  </a:cubicBezTo>
                  <a:lnTo>
                    <a:pt x="52" y="536"/>
                  </a:lnTo>
                  <a:lnTo>
                    <a:pt x="94" y="536"/>
                  </a:lnTo>
                  <a:cubicBezTo>
                    <a:pt x="218" y="495"/>
                    <a:pt x="311" y="402"/>
                    <a:pt x="311" y="236"/>
                  </a:cubicBezTo>
                  <a:cubicBezTo>
                    <a:pt x="259" y="143"/>
                    <a:pt x="218" y="60"/>
                    <a:pt x="135" y="19"/>
                  </a:cubicBezTo>
                  <a:lnTo>
                    <a:pt x="94" y="19"/>
                  </a:lnTo>
                  <a:cubicBezTo>
                    <a:pt x="66" y="19"/>
                    <a:pt x="57" y="1"/>
                    <a:pt x="3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7" name="Google Shape;11417;p44"/>
            <p:cNvSpPr/>
            <p:nvPr/>
          </p:nvSpPr>
          <p:spPr>
            <a:xfrm>
              <a:off x="838025" y="2570700"/>
              <a:ext cx="14000" cy="7525"/>
            </a:xfrm>
            <a:custGeom>
              <a:rect b="b" l="l" r="r" t="t"/>
              <a:pathLst>
                <a:path extrusionOk="0" h="301" w="560">
                  <a:moveTo>
                    <a:pt x="259" y="0"/>
                  </a:moveTo>
                  <a:cubicBezTo>
                    <a:pt x="177" y="0"/>
                    <a:pt x="84" y="42"/>
                    <a:pt x="42" y="83"/>
                  </a:cubicBezTo>
                  <a:cubicBezTo>
                    <a:pt x="1" y="124"/>
                    <a:pt x="1" y="207"/>
                    <a:pt x="1" y="300"/>
                  </a:cubicBezTo>
                  <a:lnTo>
                    <a:pt x="559" y="259"/>
                  </a:lnTo>
                  <a:cubicBezTo>
                    <a:pt x="559" y="166"/>
                    <a:pt x="518" y="124"/>
                    <a:pt x="476" y="83"/>
                  </a:cubicBezTo>
                  <a:cubicBezTo>
                    <a:pt x="435" y="42"/>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8" name="Google Shape;11418;p44"/>
            <p:cNvSpPr/>
            <p:nvPr/>
          </p:nvSpPr>
          <p:spPr>
            <a:xfrm>
              <a:off x="832600" y="2501475"/>
              <a:ext cx="14000" cy="13350"/>
            </a:xfrm>
            <a:custGeom>
              <a:rect b="b" l="l" r="r" t="t"/>
              <a:pathLst>
                <a:path extrusionOk="0" h="534" w="560">
                  <a:moveTo>
                    <a:pt x="313" y="1"/>
                  </a:moveTo>
                  <a:cubicBezTo>
                    <a:pt x="295" y="1"/>
                    <a:pt x="277" y="3"/>
                    <a:pt x="259" y="9"/>
                  </a:cubicBezTo>
                  <a:cubicBezTo>
                    <a:pt x="83" y="9"/>
                    <a:pt x="1" y="133"/>
                    <a:pt x="1" y="309"/>
                  </a:cubicBezTo>
                  <a:cubicBezTo>
                    <a:pt x="1" y="425"/>
                    <a:pt x="102" y="534"/>
                    <a:pt x="236" y="534"/>
                  </a:cubicBezTo>
                  <a:cubicBezTo>
                    <a:pt x="257" y="534"/>
                    <a:pt x="279" y="531"/>
                    <a:pt x="301" y="526"/>
                  </a:cubicBezTo>
                  <a:cubicBezTo>
                    <a:pt x="435" y="526"/>
                    <a:pt x="559" y="391"/>
                    <a:pt x="559" y="267"/>
                  </a:cubicBezTo>
                  <a:cubicBezTo>
                    <a:pt x="559" y="115"/>
                    <a:pt x="434" y="1"/>
                    <a:pt x="31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9" name="Google Shape;11419;p44"/>
            <p:cNvSpPr/>
            <p:nvPr/>
          </p:nvSpPr>
          <p:spPr>
            <a:xfrm>
              <a:off x="794875" y="2469375"/>
              <a:ext cx="15275" cy="13975"/>
            </a:xfrm>
            <a:custGeom>
              <a:rect b="b" l="l" r="r" t="t"/>
              <a:pathLst>
                <a:path extrusionOk="0" h="559" w="611">
                  <a:moveTo>
                    <a:pt x="259" y="0"/>
                  </a:moveTo>
                  <a:cubicBezTo>
                    <a:pt x="135" y="0"/>
                    <a:pt x="0" y="125"/>
                    <a:pt x="0" y="300"/>
                  </a:cubicBezTo>
                  <a:cubicBezTo>
                    <a:pt x="42" y="435"/>
                    <a:pt x="176" y="559"/>
                    <a:pt x="300" y="559"/>
                  </a:cubicBezTo>
                  <a:cubicBezTo>
                    <a:pt x="476" y="559"/>
                    <a:pt x="610" y="38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0" name="Google Shape;11420;p44"/>
            <p:cNvSpPr/>
            <p:nvPr/>
          </p:nvSpPr>
          <p:spPr>
            <a:xfrm>
              <a:off x="800300" y="2538375"/>
              <a:ext cx="13975" cy="14000"/>
            </a:xfrm>
            <a:custGeom>
              <a:rect b="b" l="l" r="r" t="t"/>
              <a:pathLst>
                <a:path extrusionOk="0" h="560" w="559">
                  <a:moveTo>
                    <a:pt x="259" y="1"/>
                  </a:moveTo>
                  <a:cubicBezTo>
                    <a:pt x="135" y="1"/>
                    <a:pt x="0" y="166"/>
                    <a:pt x="0" y="301"/>
                  </a:cubicBezTo>
                  <a:cubicBezTo>
                    <a:pt x="42" y="466"/>
                    <a:pt x="176" y="559"/>
                    <a:pt x="300"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1" name="Google Shape;11421;p44"/>
            <p:cNvSpPr/>
            <p:nvPr/>
          </p:nvSpPr>
          <p:spPr>
            <a:xfrm>
              <a:off x="863875" y="2463950"/>
              <a:ext cx="15025" cy="13975"/>
            </a:xfrm>
            <a:custGeom>
              <a:rect b="b" l="l" r="r" t="t"/>
              <a:pathLst>
                <a:path extrusionOk="0" h="559" w="601">
                  <a:moveTo>
                    <a:pt x="301" y="0"/>
                  </a:moveTo>
                  <a:cubicBezTo>
                    <a:pt x="125" y="0"/>
                    <a:pt x="1" y="135"/>
                    <a:pt x="42" y="300"/>
                  </a:cubicBezTo>
                  <a:cubicBezTo>
                    <a:pt x="42" y="435"/>
                    <a:pt x="177" y="559"/>
                    <a:pt x="342" y="559"/>
                  </a:cubicBezTo>
                  <a:cubicBezTo>
                    <a:pt x="476" y="559"/>
                    <a:pt x="600" y="435"/>
                    <a:pt x="600" y="259"/>
                  </a:cubicBezTo>
                  <a:cubicBezTo>
                    <a:pt x="559" y="83"/>
                    <a:pt x="435"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2" name="Google Shape;11422;p44"/>
            <p:cNvSpPr/>
            <p:nvPr/>
          </p:nvSpPr>
          <p:spPr>
            <a:xfrm>
              <a:off x="869300" y="2532950"/>
              <a:ext cx="15025" cy="14000"/>
            </a:xfrm>
            <a:custGeom>
              <a:rect b="b" l="l" r="r" t="t"/>
              <a:pathLst>
                <a:path extrusionOk="0" h="560" w="601">
                  <a:moveTo>
                    <a:pt x="301" y="1"/>
                  </a:moveTo>
                  <a:cubicBezTo>
                    <a:pt x="125" y="42"/>
                    <a:pt x="1" y="166"/>
                    <a:pt x="42" y="301"/>
                  </a:cubicBezTo>
                  <a:cubicBezTo>
                    <a:pt x="42" y="476"/>
                    <a:pt x="166" y="559"/>
                    <a:pt x="301" y="559"/>
                  </a:cubicBezTo>
                  <a:cubicBezTo>
                    <a:pt x="476" y="559"/>
                    <a:pt x="601" y="425"/>
                    <a:pt x="559" y="259"/>
                  </a:cubicBezTo>
                  <a:cubicBezTo>
                    <a:pt x="559" y="125"/>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3" name="Google Shape;11423;p44"/>
            <p:cNvSpPr/>
            <p:nvPr/>
          </p:nvSpPr>
          <p:spPr>
            <a:xfrm>
              <a:off x="764875" y="2443525"/>
              <a:ext cx="7525" cy="7525"/>
            </a:xfrm>
            <a:custGeom>
              <a:rect b="b" l="l" r="r" t="t"/>
              <a:pathLst>
                <a:path extrusionOk="0" h="301" w="301">
                  <a:moveTo>
                    <a:pt x="301" y="1"/>
                  </a:moveTo>
                  <a:lnTo>
                    <a:pt x="1" y="42"/>
                  </a:lnTo>
                  <a:lnTo>
                    <a:pt x="42" y="300"/>
                  </a:lnTo>
                  <a:cubicBezTo>
                    <a:pt x="125" y="300"/>
                    <a:pt x="208" y="259"/>
                    <a:pt x="259" y="176"/>
                  </a:cubicBezTo>
                  <a:cubicBezTo>
                    <a:pt x="259" y="125"/>
                    <a:pt x="301" y="83"/>
                    <a:pt x="301" y="42"/>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4" name="Google Shape;11424;p44"/>
            <p:cNvSpPr/>
            <p:nvPr/>
          </p:nvSpPr>
          <p:spPr>
            <a:xfrm>
              <a:off x="827175" y="2438100"/>
              <a:ext cx="13975" cy="7525"/>
            </a:xfrm>
            <a:custGeom>
              <a:rect b="b" l="l" r="r" t="t"/>
              <a:pathLst>
                <a:path extrusionOk="0" h="301" w="559">
                  <a:moveTo>
                    <a:pt x="559" y="0"/>
                  </a:moveTo>
                  <a:lnTo>
                    <a:pt x="1" y="42"/>
                  </a:lnTo>
                  <a:lnTo>
                    <a:pt x="1" y="135"/>
                  </a:lnTo>
                  <a:cubicBezTo>
                    <a:pt x="42" y="218"/>
                    <a:pt x="176" y="300"/>
                    <a:pt x="300" y="300"/>
                  </a:cubicBezTo>
                  <a:cubicBezTo>
                    <a:pt x="476" y="30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5" name="Google Shape;11425;p44"/>
            <p:cNvSpPr/>
            <p:nvPr/>
          </p:nvSpPr>
          <p:spPr>
            <a:xfrm>
              <a:off x="907050" y="2565275"/>
              <a:ext cx="7525" cy="7525"/>
            </a:xfrm>
            <a:custGeom>
              <a:rect b="b" l="l" r="r" t="t"/>
              <a:pathLst>
                <a:path extrusionOk="0" h="301" w="301">
                  <a:moveTo>
                    <a:pt x="259" y="0"/>
                  </a:moveTo>
                  <a:cubicBezTo>
                    <a:pt x="207" y="0"/>
                    <a:pt x="166" y="42"/>
                    <a:pt x="124" y="42"/>
                  </a:cubicBezTo>
                  <a:cubicBezTo>
                    <a:pt x="42" y="83"/>
                    <a:pt x="0" y="166"/>
                    <a:pt x="0" y="259"/>
                  </a:cubicBezTo>
                  <a:lnTo>
                    <a:pt x="0" y="300"/>
                  </a:ln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6" name="Google Shape;11426;p44"/>
            <p:cNvSpPr/>
            <p:nvPr/>
          </p:nvSpPr>
          <p:spPr>
            <a:xfrm>
              <a:off x="901625" y="2496250"/>
              <a:ext cx="7525" cy="14000"/>
            </a:xfrm>
            <a:custGeom>
              <a:rect b="b" l="l" r="r" t="t"/>
              <a:pathLst>
                <a:path extrusionOk="0" h="560" w="301">
                  <a:moveTo>
                    <a:pt x="259" y="1"/>
                  </a:moveTo>
                  <a:cubicBezTo>
                    <a:pt x="217" y="1"/>
                    <a:pt x="166" y="1"/>
                    <a:pt x="124" y="42"/>
                  </a:cubicBezTo>
                  <a:cubicBezTo>
                    <a:pt x="42" y="83"/>
                    <a:pt x="0" y="176"/>
                    <a:pt x="0" y="301"/>
                  </a:cubicBezTo>
                  <a:cubicBezTo>
                    <a:pt x="42" y="435"/>
                    <a:pt x="166"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7" name="Google Shape;11427;p44"/>
            <p:cNvSpPr/>
            <p:nvPr/>
          </p:nvSpPr>
          <p:spPr>
            <a:xfrm>
              <a:off x="896200" y="2433700"/>
              <a:ext cx="7500" cy="6500"/>
            </a:xfrm>
            <a:custGeom>
              <a:rect b="b" l="l" r="r" t="t"/>
              <a:pathLst>
                <a:path extrusionOk="0" h="260" w="300">
                  <a:moveTo>
                    <a:pt x="0" y="1"/>
                  </a:moveTo>
                  <a:cubicBezTo>
                    <a:pt x="0" y="52"/>
                    <a:pt x="0" y="52"/>
                    <a:pt x="42" y="94"/>
                  </a:cubicBezTo>
                  <a:cubicBezTo>
                    <a:pt x="42" y="135"/>
                    <a:pt x="83" y="176"/>
                    <a:pt x="124" y="218"/>
                  </a:cubicBezTo>
                  <a:cubicBezTo>
                    <a:pt x="176" y="259"/>
                    <a:pt x="259" y="259"/>
                    <a:pt x="300" y="259"/>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8" name="Google Shape;11428;p44"/>
            <p:cNvSpPr/>
            <p:nvPr/>
          </p:nvSpPr>
          <p:spPr>
            <a:xfrm>
              <a:off x="636675" y="2586725"/>
              <a:ext cx="7525" cy="6475"/>
            </a:xfrm>
            <a:custGeom>
              <a:rect b="b" l="l" r="r" t="t"/>
              <a:pathLst>
                <a:path extrusionOk="0" h="259" w="301">
                  <a:moveTo>
                    <a:pt x="1" y="0"/>
                  </a:moveTo>
                  <a:lnTo>
                    <a:pt x="1" y="259"/>
                  </a:lnTo>
                  <a:lnTo>
                    <a:pt x="301" y="218"/>
                  </a:lnTo>
                  <a:cubicBezTo>
                    <a:pt x="301" y="135"/>
                    <a:pt x="218" y="42"/>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9" name="Google Shape;11429;p44"/>
            <p:cNvSpPr/>
            <p:nvPr/>
          </p:nvSpPr>
          <p:spPr>
            <a:xfrm>
              <a:off x="631250" y="2516675"/>
              <a:ext cx="7525" cy="13975"/>
            </a:xfrm>
            <a:custGeom>
              <a:rect b="b" l="l" r="r" t="t"/>
              <a:pathLst>
                <a:path extrusionOk="0" h="559" w="301">
                  <a:moveTo>
                    <a:pt x="1" y="1"/>
                  </a:moveTo>
                  <a:lnTo>
                    <a:pt x="42" y="559"/>
                  </a:lnTo>
                  <a:lnTo>
                    <a:pt x="83" y="559"/>
                  </a:lnTo>
                  <a:cubicBezTo>
                    <a:pt x="176" y="517"/>
                    <a:pt x="259" y="476"/>
                    <a:pt x="300" y="393"/>
                  </a:cubicBezTo>
                  <a:lnTo>
                    <a:pt x="300" y="259"/>
                  </a:lnTo>
                  <a:cubicBezTo>
                    <a:pt x="300" y="176"/>
                    <a:pt x="259" y="94"/>
                    <a:pt x="176" y="42"/>
                  </a:cubicBezTo>
                  <a:lnTo>
                    <a:pt x="125" y="42"/>
                  </a:lnTo>
                  <a:cubicBezTo>
                    <a:pt x="83"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0" name="Google Shape;11430;p44"/>
            <p:cNvSpPr/>
            <p:nvPr/>
          </p:nvSpPr>
          <p:spPr>
            <a:xfrm>
              <a:off x="698975" y="2580900"/>
              <a:ext cx="14250" cy="7925"/>
            </a:xfrm>
            <a:custGeom>
              <a:rect b="b" l="l" r="r" t="t"/>
              <a:pathLst>
                <a:path extrusionOk="0" h="317" w="570">
                  <a:moveTo>
                    <a:pt x="337" y="0"/>
                  </a:moveTo>
                  <a:cubicBezTo>
                    <a:pt x="310" y="0"/>
                    <a:pt x="283" y="5"/>
                    <a:pt x="259" y="16"/>
                  </a:cubicBezTo>
                  <a:cubicBezTo>
                    <a:pt x="218" y="16"/>
                    <a:pt x="176" y="16"/>
                    <a:pt x="135" y="58"/>
                  </a:cubicBezTo>
                  <a:cubicBezTo>
                    <a:pt x="52" y="109"/>
                    <a:pt x="0" y="192"/>
                    <a:pt x="0" y="316"/>
                  </a:cubicBezTo>
                  <a:lnTo>
                    <a:pt x="569" y="275"/>
                  </a:lnTo>
                  <a:cubicBezTo>
                    <a:pt x="569" y="192"/>
                    <a:pt x="569" y="151"/>
                    <a:pt x="517" y="109"/>
                  </a:cubicBezTo>
                  <a:cubicBezTo>
                    <a:pt x="487" y="41"/>
                    <a:pt x="412"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1" name="Google Shape;11431;p44"/>
            <p:cNvSpPr/>
            <p:nvPr/>
          </p:nvSpPr>
          <p:spPr>
            <a:xfrm>
              <a:off x="693800" y="2511250"/>
              <a:ext cx="15025" cy="14425"/>
            </a:xfrm>
            <a:custGeom>
              <a:rect b="b" l="l" r="r" t="t"/>
              <a:pathLst>
                <a:path extrusionOk="0" h="577" w="601">
                  <a:moveTo>
                    <a:pt x="259" y="0"/>
                  </a:moveTo>
                  <a:cubicBezTo>
                    <a:pt x="125" y="52"/>
                    <a:pt x="1" y="176"/>
                    <a:pt x="1" y="311"/>
                  </a:cubicBezTo>
                  <a:cubicBezTo>
                    <a:pt x="37" y="455"/>
                    <a:pt x="137" y="577"/>
                    <a:pt x="251" y="577"/>
                  </a:cubicBezTo>
                  <a:cubicBezTo>
                    <a:pt x="267" y="577"/>
                    <a:pt x="284" y="574"/>
                    <a:pt x="301" y="569"/>
                  </a:cubicBezTo>
                  <a:cubicBezTo>
                    <a:pt x="466" y="569"/>
                    <a:pt x="600" y="435"/>
                    <a:pt x="559" y="259"/>
                  </a:cubicBezTo>
                  <a:cubicBezTo>
                    <a:pt x="559" y="135"/>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2" name="Google Shape;11432;p44"/>
            <p:cNvSpPr/>
            <p:nvPr/>
          </p:nvSpPr>
          <p:spPr>
            <a:xfrm>
              <a:off x="657100" y="2479950"/>
              <a:ext cx="13975" cy="14275"/>
            </a:xfrm>
            <a:custGeom>
              <a:rect b="b" l="l" r="r" t="t"/>
              <a:pathLst>
                <a:path extrusionOk="0" h="571" w="559">
                  <a:moveTo>
                    <a:pt x="314" y="1"/>
                  </a:moveTo>
                  <a:cubicBezTo>
                    <a:pt x="296" y="1"/>
                    <a:pt x="277" y="4"/>
                    <a:pt x="259" y="12"/>
                  </a:cubicBezTo>
                  <a:cubicBezTo>
                    <a:pt x="83" y="12"/>
                    <a:pt x="1" y="136"/>
                    <a:pt x="1" y="312"/>
                  </a:cubicBezTo>
                  <a:cubicBezTo>
                    <a:pt x="1" y="436"/>
                    <a:pt x="125" y="570"/>
                    <a:pt x="300" y="570"/>
                  </a:cubicBezTo>
                  <a:cubicBezTo>
                    <a:pt x="435" y="529"/>
                    <a:pt x="559" y="394"/>
                    <a:pt x="559" y="270"/>
                  </a:cubicBezTo>
                  <a:cubicBezTo>
                    <a:pt x="524" y="120"/>
                    <a:pt x="421"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3" name="Google Shape;11433;p44"/>
            <p:cNvSpPr/>
            <p:nvPr/>
          </p:nvSpPr>
          <p:spPr>
            <a:xfrm>
              <a:off x="661500" y="2548975"/>
              <a:ext cx="15000" cy="14000"/>
            </a:xfrm>
            <a:custGeom>
              <a:rect b="b" l="l" r="r" t="t"/>
              <a:pathLst>
                <a:path extrusionOk="0" h="560" w="600">
                  <a:moveTo>
                    <a:pt x="300" y="1"/>
                  </a:moveTo>
                  <a:cubicBezTo>
                    <a:pt x="124" y="1"/>
                    <a:pt x="0" y="135"/>
                    <a:pt x="42" y="301"/>
                  </a:cubicBezTo>
                  <a:cubicBezTo>
                    <a:pt x="42" y="435"/>
                    <a:pt x="166" y="559"/>
                    <a:pt x="342" y="559"/>
                  </a:cubicBezTo>
                  <a:cubicBezTo>
                    <a:pt x="466" y="559"/>
                    <a:pt x="600" y="394"/>
                    <a:pt x="600" y="259"/>
                  </a:cubicBezTo>
                  <a:cubicBezTo>
                    <a:pt x="559" y="94"/>
                    <a:pt x="424"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4" name="Google Shape;11434;p44"/>
            <p:cNvSpPr/>
            <p:nvPr/>
          </p:nvSpPr>
          <p:spPr>
            <a:xfrm>
              <a:off x="726125" y="2474800"/>
              <a:ext cx="13975" cy="13975"/>
            </a:xfrm>
            <a:custGeom>
              <a:rect b="b" l="l" r="r" t="t"/>
              <a:pathLst>
                <a:path extrusionOk="0" h="559" w="559">
                  <a:moveTo>
                    <a:pt x="259" y="1"/>
                  </a:moveTo>
                  <a:cubicBezTo>
                    <a:pt x="124" y="1"/>
                    <a:pt x="0" y="125"/>
                    <a:pt x="0" y="300"/>
                  </a:cubicBezTo>
                  <a:cubicBezTo>
                    <a:pt x="0" y="424"/>
                    <a:pt x="124" y="559"/>
                    <a:pt x="300" y="559"/>
                  </a:cubicBezTo>
                  <a:cubicBezTo>
                    <a:pt x="465" y="518"/>
                    <a:pt x="558" y="383"/>
                    <a:pt x="558" y="259"/>
                  </a:cubicBezTo>
                  <a:cubicBezTo>
                    <a:pt x="558" y="83"/>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5" name="Google Shape;11435;p44"/>
            <p:cNvSpPr/>
            <p:nvPr/>
          </p:nvSpPr>
          <p:spPr>
            <a:xfrm>
              <a:off x="731275" y="2543550"/>
              <a:ext cx="14250" cy="14250"/>
            </a:xfrm>
            <a:custGeom>
              <a:rect b="b" l="l" r="r" t="t"/>
              <a:pathLst>
                <a:path extrusionOk="0" h="570" w="570">
                  <a:moveTo>
                    <a:pt x="259" y="1"/>
                  </a:moveTo>
                  <a:cubicBezTo>
                    <a:pt x="94" y="1"/>
                    <a:pt x="1" y="135"/>
                    <a:pt x="1" y="311"/>
                  </a:cubicBezTo>
                  <a:cubicBezTo>
                    <a:pt x="1" y="476"/>
                    <a:pt x="135" y="569"/>
                    <a:pt x="311" y="569"/>
                  </a:cubicBezTo>
                  <a:cubicBezTo>
                    <a:pt x="435" y="569"/>
                    <a:pt x="570" y="435"/>
                    <a:pt x="570" y="259"/>
                  </a:cubicBezTo>
                  <a:cubicBezTo>
                    <a:pt x="570"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6" name="Google Shape;11436;p44"/>
            <p:cNvSpPr/>
            <p:nvPr/>
          </p:nvSpPr>
          <p:spPr>
            <a:xfrm>
              <a:off x="626850" y="2454375"/>
              <a:ext cx="6500" cy="7525"/>
            </a:xfrm>
            <a:custGeom>
              <a:rect b="b" l="l" r="r" t="t"/>
              <a:pathLst>
                <a:path extrusionOk="0" h="301" w="260">
                  <a:moveTo>
                    <a:pt x="1" y="1"/>
                  </a:moveTo>
                  <a:lnTo>
                    <a:pt x="1" y="301"/>
                  </a:lnTo>
                  <a:cubicBezTo>
                    <a:pt x="135" y="301"/>
                    <a:pt x="259" y="166"/>
                    <a:pt x="259" y="42"/>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7" name="Google Shape;11437;p44"/>
            <p:cNvSpPr/>
            <p:nvPr/>
          </p:nvSpPr>
          <p:spPr>
            <a:xfrm>
              <a:off x="689400" y="2448950"/>
              <a:ext cx="14000" cy="7525"/>
            </a:xfrm>
            <a:custGeom>
              <a:rect b="b" l="l" r="r" t="t"/>
              <a:pathLst>
                <a:path extrusionOk="0" h="301" w="560">
                  <a:moveTo>
                    <a:pt x="518" y="1"/>
                  </a:moveTo>
                  <a:lnTo>
                    <a:pt x="1" y="42"/>
                  </a:lnTo>
                  <a:cubicBezTo>
                    <a:pt x="1" y="218"/>
                    <a:pt x="125" y="301"/>
                    <a:pt x="259" y="301"/>
                  </a:cubicBezTo>
                  <a:cubicBezTo>
                    <a:pt x="435" y="301"/>
                    <a:pt x="559" y="166"/>
                    <a:pt x="5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8" name="Google Shape;11438;p44"/>
            <p:cNvSpPr/>
            <p:nvPr/>
          </p:nvSpPr>
          <p:spPr>
            <a:xfrm>
              <a:off x="768000" y="2575875"/>
              <a:ext cx="7500" cy="7775"/>
            </a:xfrm>
            <a:custGeom>
              <a:rect b="b" l="l" r="r" t="t"/>
              <a:pathLst>
                <a:path extrusionOk="0" h="311" w="300">
                  <a:moveTo>
                    <a:pt x="300" y="0"/>
                  </a:moveTo>
                  <a:cubicBezTo>
                    <a:pt x="217" y="0"/>
                    <a:pt x="176" y="0"/>
                    <a:pt x="134" y="52"/>
                  </a:cubicBezTo>
                  <a:lnTo>
                    <a:pt x="83" y="93"/>
                  </a:lnTo>
                  <a:cubicBezTo>
                    <a:pt x="41" y="135"/>
                    <a:pt x="0" y="217"/>
                    <a:pt x="41" y="310"/>
                  </a:cubicBezTo>
                  <a:lnTo>
                    <a:pt x="300" y="259"/>
                  </a:ln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9" name="Google Shape;11439;p44"/>
            <p:cNvSpPr/>
            <p:nvPr/>
          </p:nvSpPr>
          <p:spPr>
            <a:xfrm>
              <a:off x="763600" y="2507100"/>
              <a:ext cx="7775" cy="13150"/>
            </a:xfrm>
            <a:custGeom>
              <a:rect b="b" l="l" r="r" t="t"/>
              <a:pathLst>
                <a:path extrusionOk="0" h="526" w="311">
                  <a:moveTo>
                    <a:pt x="259" y="1"/>
                  </a:moveTo>
                  <a:cubicBezTo>
                    <a:pt x="176" y="1"/>
                    <a:pt x="135" y="1"/>
                    <a:pt x="93" y="42"/>
                  </a:cubicBezTo>
                  <a:cubicBezTo>
                    <a:pt x="52" y="84"/>
                    <a:pt x="0" y="166"/>
                    <a:pt x="0" y="259"/>
                  </a:cubicBezTo>
                  <a:cubicBezTo>
                    <a:pt x="0" y="404"/>
                    <a:pt x="103" y="525"/>
                    <a:pt x="247" y="525"/>
                  </a:cubicBezTo>
                  <a:cubicBezTo>
                    <a:pt x="267" y="525"/>
                    <a:pt x="289" y="523"/>
                    <a:pt x="31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0" name="Google Shape;11440;p44"/>
            <p:cNvSpPr/>
            <p:nvPr/>
          </p:nvSpPr>
          <p:spPr>
            <a:xfrm>
              <a:off x="758425" y="2444550"/>
              <a:ext cx="7525" cy="6500"/>
            </a:xfrm>
            <a:custGeom>
              <a:rect b="b" l="l" r="r" t="t"/>
              <a:pathLst>
                <a:path extrusionOk="0" h="260" w="301">
                  <a:moveTo>
                    <a:pt x="0" y="1"/>
                  </a:moveTo>
                  <a:cubicBezTo>
                    <a:pt x="0" y="135"/>
                    <a:pt x="83" y="259"/>
                    <a:pt x="207" y="259"/>
                  </a:cubicBez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1" name="Google Shape;11441;p44"/>
            <p:cNvSpPr/>
            <p:nvPr/>
          </p:nvSpPr>
          <p:spPr>
            <a:xfrm>
              <a:off x="497625" y="2596550"/>
              <a:ext cx="7525" cy="7525"/>
            </a:xfrm>
            <a:custGeom>
              <a:rect b="b" l="l" r="r" t="t"/>
              <a:pathLst>
                <a:path extrusionOk="0" h="301" w="301">
                  <a:moveTo>
                    <a:pt x="0" y="0"/>
                  </a:moveTo>
                  <a:lnTo>
                    <a:pt x="42" y="300"/>
                  </a:lnTo>
                  <a:lnTo>
                    <a:pt x="300" y="259"/>
                  </a:lnTo>
                  <a:cubicBezTo>
                    <a:pt x="300" y="166"/>
                    <a:pt x="259" y="83"/>
                    <a:pt x="176" y="42"/>
                  </a:cubicBezTo>
                  <a:lnTo>
                    <a:pt x="135" y="42"/>
                  </a:lnTo>
                  <a:cubicBezTo>
                    <a:pt x="93" y="0"/>
                    <a:pt x="42"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2" name="Google Shape;11442;p44"/>
            <p:cNvSpPr/>
            <p:nvPr/>
          </p:nvSpPr>
          <p:spPr>
            <a:xfrm>
              <a:off x="493475" y="2527525"/>
              <a:ext cx="7525" cy="14000"/>
            </a:xfrm>
            <a:custGeom>
              <a:rect b="b" l="l" r="r" t="t"/>
              <a:pathLst>
                <a:path extrusionOk="0" h="560" w="301">
                  <a:moveTo>
                    <a:pt x="1" y="1"/>
                  </a:moveTo>
                  <a:lnTo>
                    <a:pt x="42" y="559"/>
                  </a:lnTo>
                  <a:lnTo>
                    <a:pt x="84" y="559"/>
                  </a:lnTo>
                  <a:cubicBezTo>
                    <a:pt x="208" y="518"/>
                    <a:pt x="301" y="383"/>
                    <a:pt x="259" y="259"/>
                  </a:cubicBezTo>
                  <a:cubicBezTo>
                    <a:pt x="259" y="177"/>
                    <a:pt x="208" y="83"/>
                    <a:pt x="125" y="42"/>
                  </a:cubicBezTo>
                  <a:lnTo>
                    <a:pt x="8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3" name="Google Shape;11443;p44"/>
            <p:cNvSpPr/>
            <p:nvPr/>
          </p:nvSpPr>
          <p:spPr>
            <a:xfrm>
              <a:off x="561200" y="2591125"/>
              <a:ext cx="14000" cy="7500"/>
            </a:xfrm>
            <a:custGeom>
              <a:rect b="b" l="l" r="r" t="t"/>
              <a:pathLst>
                <a:path extrusionOk="0" h="300" w="560">
                  <a:moveTo>
                    <a:pt x="259" y="0"/>
                  </a:moveTo>
                  <a:cubicBezTo>
                    <a:pt x="177" y="42"/>
                    <a:pt x="83" y="42"/>
                    <a:pt x="42" y="124"/>
                  </a:cubicBezTo>
                  <a:cubicBezTo>
                    <a:pt x="1" y="166"/>
                    <a:pt x="1" y="259"/>
                    <a:pt x="1" y="300"/>
                  </a:cubicBezTo>
                  <a:lnTo>
                    <a:pt x="559" y="259"/>
                  </a:lnTo>
                  <a:cubicBezTo>
                    <a:pt x="559" y="217"/>
                    <a:pt x="518" y="166"/>
                    <a:pt x="476" y="124"/>
                  </a:cubicBezTo>
                  <a:cubicBezTo>
                    <a:pt x="435" y="42"/>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4" name="Google Shape;11444;p44"/>
            <p:cNvSpPr/>
            <p:nvPr/>
          </p:nvSpPr>
          <p:spPr>
            <a:xfrm>
              <a:off x="555775" y="2522100"/>
              <a:ext cx="13975" cy="13975"/>
            </a:xfrm>
            <a:custGeom>
              <a:rect b="b" l="l" r="r" t="t"/>
              <a:pathLst>
                <a:path extrusionOk="0" h="559" w="559">
                  <a:moveTo>
                    <a:pt x="259" y="1"/>
                  </a:moveTo>
                  <a:cubicBezTo>
                    <a:pt x="94" y="1"/>
                    <a:pt x="1" y="176"/>
                    <a:pt x="1" y="300"/>
                  </a:cubicBezTo>
                  <a:cubicBezTo>
                    <a:pt x="1" y="476"/>
                    <a:pt x="135" y="559"/>
                    <a:pt x="300" y="559"/>
                  </a:cubicBezTo>
                  <a:cubicBezTo>
                    <a:pt x="435" y="559"/>
                    <a:pt x="559" y="435"/>
                    <a:pt x="559" y="259"/>
                  </a:cubicBezTo>
                  <a:cubicBezTo>
                    <a:pt x="518" y="135"/>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5" name="Google Shape;11445;p44"/>
            <p:cNvSpPr/>
            <p:nvPr/>
          </p:nvSpPr>
          <p:spPr>
            <a:xfrm>
              <a:off x="518050" y="2489800"/>
              <a:ext cx="14225" cy="14175"/>
            </a:xfrm>
            <a:custGeom>
              <a:rect b="b" l="l" r="r" t="t"/>
              <a:pathLst>
                <a:path extrusionOk="0" h="567" w="569">
                  <a:moveTo>
                    <a:pt x="259" y="0"/>
                  </a:moveTo>
                  <a:cubicBezTo>
                    <a:pt x="135" y="42"/>
                    <a:pt x="0" y="176"/>
                    <a:pt x="0" y="300"/>
                  </a:cubicBezTo>
                  <a:cubicBezTo>
                    <a:pt x="45" y="453"/>
                    <a:pt x="145" y="567"/>
                    <a:pt x="258" y="567"/>
                  </a:cubicBezTo>
                  <a:cubicBezTo>
                    <a:pt x="275" y="567"/>
                    <a:pt x="293" y="564"/>
                    <a:pt x="310" y="559"/>
                  </a:cubicBezTo>
                  <a:cubicBezTo>
                    <a:pt x="476" y="559"/>
                    <a:pt x="569" y="434"/>
                    <a:pt x="569" y="259"/>
                  </a:cubicBezTo>
                  <a:cubicBezTo>
                    <a:pt x="569" y="135"/>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6" name="Google Shape;11446;p44"/>
            <p:cNvSpPr/>
            <p:nvPr/>
          </p:nvSpPr>
          <p:spPr>
            <a:xfrm>
              <a:off x="523475" y="2559650"/>
              <a:ext cx="13975" cy="14175"/>
            </a:xfrm>
            <a:custGeom>
              <a:rect b="b" l="l" r="r" t="t"/>
              <a:pathLst>
                <a:path extrusionOk="0" h="567" w="559">
                  <a:moveTo>
                    <a:pt x="325" y="0"/>
                  </a:moveTo>
                  <a:cubicBezTo>
                    <a:pt x="304" y="0"/>
                    <a:pt x="282" y="3"/>
                    <a:pt x="259" y="8"/>
                  </a:cubicBezTo>
                  <a:cubicBezTo>
                    <a:pt x="135" y="8"/>
                    <a:pt x="0" y="132"/>
                    <a:pt x="0" y="308"/>
                  </a:cubicBezTo>
                  <a:cubicBezTo>
                    <a:pt x="0" y="442"/>
                    <a:pt x="176" y="566"/>
                    <a:pt x="300" y="566"/>
                  </a:cubicBezTo>
                  <a:cubicBezTo>
                    <a:pt x="476" y="525"/>
                    <a:pt x="559" y="391"/>
                    <a:pt x="559" y="267"/>
                  </a:cubicBezTo>
                  <a:cubicBezTo>
                    <a:pt x="559" y="114"/>
                    <a:pt x="465" y="0"/>
                    <a:pt x="3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7" name="Google Shape;11447;p44"/>
            <p:cNvSpPr/>
            <p:nvPr/>
          </p:nvSpPr>
          <p:spPr>
            <a:xfrm>
              <a:off x="587050" y="2485200"/>
              <a:ext cx="15025" cy="13425"/>
            </a:xfrm>
            <a:custGeom>
              <a:rect b="b" l="l" r="r" t="t"/>
              <a:pathLst>
                <a:path extrusionOk="0" h="537" w="601">
                  <a:moveTo>
                    <a:pt x="350" y="1"/>
                  </a:moveTo>
                  <a:cubicBezTo>
                    <a:pt x="334" y="1"/>
                    <a:pt x="317" y="3"/>
                    <a:pt x="301" y="8"/>
                  </a:cubicBezTo>
                  <a:cubicBezTo>
                    <a:pt x="135" y="8"/>
                    <a:pt x="1" y="143"/>
                    <a:pt x="42" y="267"/>
                  </a:cubicBezTo>
                  <a:cubicBezTo>
                    <a:pt x="42" y="417"/>
                    <a:pt x="140" y="537"/>
                    <a:pt x="245" y="537"/>
                  </a:cubicBezTo>
                  <a:cubicBezTo>
                    <a:pt x="264" y="537"/>
                    <a:pt x="282" y="533"/>
                    <a:pt x="301" y="525"/>
                  </a:cubicBezTo>
                  <a:cubicBezTo>
                    <a:pt x="476" y="525"/>
                    <a:pt x="600" y="401"/>
                    <a:pt x="559" y="267"/>
                  </a:cubicBezTo>
                  <a:cubicBezTo>
                    <a:pt x="559" y="122"/>
                    <a:pt x="464" y="1"/>
                    <a:pt x="35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8" name="Google Shape;11448;p44"/>
            <p:cNvSpPr/>
            <p:nvPr/>
          </p:nvSpPr>
          <p:spPr>
            <a:xfrm>
              <a:off x="592475" y="2554425"/>
              <a:ext cx="15025" cy="13975"/>
            </a:xfrm>
            <a:custGeom>
              <a:rect b="b" l="l" r="r" t="t"/>
              <a:pathLst>
                <a:path extrusionOk="0" h="559" w="601">
                  <a:moveTo>
                    <a:pt x="259" y="0"/>
                  </a:moveTo>
                  <a:cubicBezTo>
                    <a:pt x="125" y="0"/>
                    <a:pt x="1" y="134"/>
                    <a:pt x="1" y="300"/>
                  </a:cubicBezTo>
                  <a:cubicBezTo>
                    <a:pt x="42" y="434"/>
                    <a:pt x="177" y="558"/>
                    <a:pt x="301" y="558"/>
                  </a:cubicBezTo>
                  <a:cubicBezTo>
                    <a:pt x="476" y="517"/>
                    <a:pt x="600" y="393"/>
                    <a:pt x="559" y="258"/>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9" name="Google Shape;11449;p44"/>
            <p:cNvSpPr/>
            <p:nvPr/>
          </p:nvSpPr>
          <p:spPr>
            <a:xfrm>
              <a:off x="488050" y="2464975"/>
              <a:ext cx="7525" cy="7525"/>
            </a:xfrm>
            <a:custGeom>
              <a:rect b="b" l="l" r="r" t="t"/>
              <a:pathLst>
                <a:path extrusionOk="0" h="301" w="301">
                  <a:moveTo>
                    <a:pt x="1" y="1"/>
                  </a:moveTo>
                  <a:lnTo>
                    <a:pt x="42" y="301"/>
                  </a:lnTo>
                  <a:cubicBezTo>
                    <a:pt x="166" y="259"/>
                    <a:pt x="259" y="176"/>
                    <a:pt x="301" y="42"/>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0" name="Google Shape;11450;p44"/>
            <p:cNvSpPr/>
            <p:nvPr/>
          </p:nvSpPr>
          <p:spPr>
            <a:xfrm>
              <a:off x="550350" y="2459550"/>
              <a:ext cx="14250" cy="7775"/>
            </a:xfrm>
            <a:custGeom>
              <a:rect b="b" l="l" r="r" t="t"/>
              <a:pathLst>
                <a:path extrusionOk="0" h="311" w="570">
                  <a:moveTo>
                    <a:pt x="569" y="1"/>
                  </a:moveTo>
                  <a:lnTo>
                    <a:pt x="1" y="52"/>
                  </a:lnTo>
                  <a:lnTo>
                    <a:pt x="1" y="94"/>
                  </a:lnTo>
                  <a:cubicBezTo>
                    <a:pt x="52" y="218"/>
                    <a:pt x="176" y="311"/>
                    <a:pt x="311" y="311"/>
                  </a:cubicBezTo>
                  <a:cubicBezTo>
                    <a:pt x="435" y="259"/>
                    <a:pt x="569" y="135"/>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1" name="Google Shape;11451;p44"/>
            <p:cNvSpPr/>
            <p:nvPr/>
          </p:nvSpPr>
          <p:spPr>
            <a:xfrm>
              <a:off x="630225" y="2586725"/>
              <a:ext cx="6475" cy="6475"/>
            </a:xfrm>
            <a:custGeom>
              <a:rect b="b" l="l" r="r" t="t"/>
              <a:pathLst>
                <a:path extrusionOk="0" h="259" w="259">
                  <a:moveTo>
                    <a:pt x="259" y="0"/>
                  </a:moveTo>
                  <a:cubicBezTo>
                    <a:pt x="217" y="0"/>
                    <a:pt x="124" y="0"/>
                    <a:pt x="83" y="42"/>
                  </a:cubicBezTo>
                  <a:cubicBezTo>
                    <a:pt x="42" y="83"/>
                    <a:pt x="0" y="135"/>
                    <a:pt x="0" y="218"/>
                  </a:cubicBezTo>
                  <a:lnTo>
                    <a:pt x="0" y="259"/>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2" name="Google Shape;11452;p44"/>
            <p:cNvSpPr/>
            <p:nvPr/>
          </p:nvSpPr>
          <p:spPr>
            <a:xfrm>
              <a:off x="624800" y="2516675"/>
              <a:ext cx="7525" cy="13975"/>
            </a:xfrm>
            <a:custGeom>
              <a:rect b="b" l="l" r="r" t="t"/>
              <a:pathLst>
                <a:path extrusionOk="0" h="559" w="301">
                  <a:moveTo>
                    <a:pt x="259" y="1"/>
                  </a:moveTo>
                  <a:cubicBezTo>
                    <a:pt x="217" y="1"/>
                    <a:pt x="176" y="42"/>
                    <a:pt x="124" y="94"/>
                  </a:cubicBezTo>
                  <a:cubicBezTo>
                    <a:pt x="42" y="135"/>
                    <a:pt x="0" y="218"/>
                    <a:pt x="0" y="300"/>
                  </a:cubicBezTo>
                  <a:cubicBezTo>
                    <a:pt x="0" y="435"/>
                    <a:pt x="83" y="517"/>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3" name="Google Shape;11453;p44"/>
            <p:cNvSpPr/>
            <p:nvPr/>
          </p:nvSpPr>
          <p:spPr>
            <a:xfrm>
              <a:off x="619375" y="2454375"/>
              <a:ext cx="7500" cy="7525"/>
            </a:xfrm>
            <a:custGeom>
              <a:rect b="b" l="l" r="r" t="t"/>
              <a:pathLst>
                <a:path extrusionOk="0" h="301" w="300">
                  <a:moveTo>
                    <a:pt x="300" y="1"/>
                  </a:moveTo>
                  <a:lnTo>
                    <a:pt x="0" y="42"/>
                  </a:lnTo>
                  <a:lnTo>
                    <a:pt x="0" y="84"/>
                  </a:lnTo>
                  <a:cubicBezTo>
                    <a:pt x="41" y="208"/>
                    <a:pt x="134" y="259"/>
                    <a:pt x="259" y="301"/>
                  </a:cubicBezTo>
                  <a:lnTo>
                    <a:pt x="300" y="301"/>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4" name="Google Shape;11454;p44"/>
            <p:cNvSpPr/>
            <p:nvPr/>
          </p:nvSpPr>
          <p:spPr>
            <a:xfrm>
              <a:off x="359850" y="2607150"/>
              <a:ext cx="7525" cy="7500"/>
            </a:xfrm>
            <a:custGeom>
              <a:rect b="b" l="l" r="r" t="t"/>
              <a:pathLst>
                <a:path extrusionOk="0" h="300" w="301">
                  <a:moveTo>
                    <a:pt x="1" y="0"/>
                  </a:moveTo>
                  <a:lnTo>
                    <a:pt x="1" y="300"/>
                  </a:lnTo>
                  <a:lnTo>
                    <a:pt x="301" y="259"/>
                  </a:lnTo>
                  <a:cubicBezTo>
                    <a:pt x="301" y="135"/>
                    <a:pt x="21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5" name="Google Shape;11455;p44"/>
            <p:cNvSpPr/>
            <p:nvPr/>
          </p:nvSpPr>
          <p:spPr>
            <a:xfrm>
              <a:off x="354425" y="2538375"/>
              <a:ext cx="7525" cy="14000"/>
            </a:xfrm>
            <a:custGeom>
              <a:rect b="b" l="l" r="r" t="t"/>
              <a:pathLst>
                <a:path extrusionOk="0" h="560" w="301">
                  <a:moveTo>
                    <a:pt x="1" y="1"/>
                  </a:moveTo>
                  <a:lnTo>
                    <a:pt x="42" y="559"/>
                  </a:lnTo>
                  <a:cubicBezTo>
                    <a:pt x="42" y="559"/>
                    <a:pt x="83" y="559"/>
                    <a:pt x="83" y="518"/>
                  </a:cubicBezTo>
                  <a:cubicBezTo>
                    <a:pt x="176" y="518"/>
                    <a:pt x="259" y="425"/>
                    <a:pt x="300" y="342"/>
                  </a:cubicBezTo>
                  <a:lnTo>
                    <a:pt x="300" y="259"/>
                  </a:lnTo>
                  <a:cubicBezTo>
                    <a:pt x="300" y="166"/>
                    <a:pt x="218" y="84"/>
                    <a:pt x="176" y="42"/>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6" name="Google Shape;11456;p44"/>
            <p:cNvSpPr/>
            <p:nvPr/>
          </p:nvSpPr>
          <p:spPr>
            <a:xfrm>
              <a:off x="422400" y="2601725"/>
              <a:ext cx="14000" cy="7775"/>
            </a:xfrm>
            <a:custGeom>
              <a:rect b="b" l="l" r="r" t="t"/>
              <a:pathLst>
                <a:path extrusionOk="0" h="311" w="560">
                  <a:moveTo>
                    <a:pt x="259" y="0"/>
                  </a:moveTo>
                  <a:cubicBezTo>
                    <a:pt x="208" y="0"/>
                    <a:pt x="166" y="52"/>
                    <a:pt x="125" y="93"/>
                  </a:cubicBezTo>
                  <a:cubicBezTo>
                    <a:pt x="83" y="93"/>
                    <a:pt x="42" y="134"/>
                    <a:pt x="42" y="217"/>
                  </a:cubicBezTo>
                  <a:cubicBezTo>
                    <a:pt x="1" y="217"/>
                    <a:pt x="1" y="259"/>
                    <a:pt x="1" y="310"/>
                  </a:cubicBezTo>
                  <a:lnTo>
                    <a:pt x="559" y="259"/>
                  </a:lnTo>
                  <a:cubicBezTo>
                    <a:pt x="559" y="134"/>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7" name="Google Shape;11457;p44"/>
            <p:cNvSpPr/>
            <p:nvPr/>
          </p:nvSpPr>
          <p:spPr>
            <a:xfrm>
              <a:off x="416975" y="2532950"/>
              <a:ext cx="13975" cy="14000"/>
            </a:xfrm>
            <a:custGeom>
              <a:rect b="b" l="l" r="r" t="t"/>
              <a:pathLst>
                <a:path extrusionOk="0" h="560" w="559">
                  <a:moveTo>
                    <a:pt x="259" y="1"/>
                  </a:moveTo>
                  <a:cubicBezTo>
                    <a:pt x="125" y="1"/>
                    <a:pt x="1" y="125"/>
                    <a:pt x="1" y="301"/>
                  </a:cubicBezTo>
                  <a:cubicBezTo>
                    <a:pt x="42" y="425"/>
                    <a:pt x="166" y="559"/>
                    <a:pt x="300" y="559"/>
                  </a:cubicBezTo>
                  <a:cubicBezTo>
                    <a:pt x="476" y="559"/>
                    <a:pt x="559" y="383"/>
                    <a:pt x="559" y="259"/>
                  </a:cubicBezTo>
                  <a:cubicBezTo>
                    <a:pt x="559" y="84"/>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8" name="Google Shape;11458;p44"/>
            <p:cNvSpPr/>
            <p:nvPr/>
          </p:nvSpPr>
          <p:spPr>
            <a:xfrm>
              <a:off x="379250" y="2500650"/>
              <a:ext cx="15000" cy="13975"/>
            </a:xfrm>
            <a:custGeom>
              <a:rect b="b" l="l" r="r" t="t"/>
              <a:pathLst>
                <a:path extrusionOk="0" h="559" w="600">
                  <a:moveTo>
                    <a:pt x="300" y="0"/>
                  </a:moveTo>
                  <a:cubicBezTo>
                    <a:pt x="124" y="42"/>
                    <a:pt x="0" y="166"/>
                    <a:pt x="41" y="300"/>
                  </a:cubicBezTo>
                  <a:cubicBezTo>
                    <a:pt x="41" y="476"/>
                    <a:pt x="176" y="559"/>
                    <a:pt x="341" y="559"/>
                  </a:cubicBezTo>
                  <a:cubicBezTo>
                    <a:pt x="476" y="559"/>
                    <a:pt x="600" y="424"/>
                    <a:pt x="600" y="259"/>
                  </a:cubicBezTo>
                  <a:cubicBezTo>
                    <a:pt x="558" y="125"/>
                    <a:pt x="43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9" name="Google Shape;11459;p44"/>
            <p:cNvSpPr/>
            <p:nvPr/>
          </p:nvSpPr>
          <p:spPr>
            <a:xfrm>
              <a:off x="384675" y="2570425"/>
              <a:ext cx="15000" cy="13400"/>
            </a:xfrm>
            <a:custGeom>
              <a:rect b="b" l="l" r="r" t="t"/>
              <a:pathLst>
                <a:path extrusionOk="0" h="536" w="600">
                  <a:moveTo>
                    <a:pt x="356" y="0"/>
                  </a:moveTo>
                  <a:cubicBezTo>
                    <a:pt x="338" y="0"/>
                    <a:pt x="319" y="4"/>
                    <a:pt x="300" y="11"/>
                  </a:cubicBezTo>
                  <a:cubicBezTo>
                    <a:pt x="124" y="11"/>
                    <a:pt x="0" y="135"/>
                    <a:pt x="42" y="270"/>
                  </a:cubicBezTo>
                  <a:cubicBezTo>
                    <a:pt x="42" y="415"/>
                    <a:pt x="137" y="536"/>
                    <a:pt x="279" y="536"/>
                  </a:cubicBezTo>
                  <a:cubicBezTo>
                    <a:pt x="299" y="536"/>
                    <a:pt x="320" y="533"/>
                    <a:pt x="341" y="528"/>
                  </a:cubicBezTo>
                  <a:cubicBezTo>
                    <a:pt x="476" y="528"/>
                    <a:pt x="600" y="394"/>
                    <a:pt x="559" y="218"/>
                  </a:cubicBezTo>
                  <a:cubicBezTo>
                    <a:pt x="559" y="113"/>
                    <a:pt x="462" y="0"/>
                    <a:pt x="35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0" name="Google Shape;11460;p44"/>
            <p:cNvSpPr/>
            <p:nvPr/>
          </p:nvSpPr>
          <p:spPr>
            <a:xfrm>
              <a:off x="449275" y="2495225"/>
              <a:ext cx="14000" cy="13975"/>
            </a:xfrm>
            <a:custGeom>
              <a:rect b="b" l="l" r="r" t="t"/>
              <a:pathLst>
                <a:path extrusionOk="0" h="559" w="560">
                  <a:moveTo>
                    <a:pt x="259" y="0"/>
                  </a:moveTo>
                  <a:cubicBezTo>
                    <a:pt x="84" y="42"/>
                    <a:pt x="1" y="176"/>
                    <a:pt x="1" y="300"/>
                  </a:cubicBezTo>
                  <a:cubicBezTo>
                    <a:pt x="1" y="476"/>
                    <a:pt x="125" y="559"/>
                    <a:pt x="301" y="559"/>
                  </a:cubicBezTo>
                  <a:cubicBezTo>
                    <a:pt x="425" y="559"/>
                    <a:pt x="559" y="435"/>
                    <a:pt x="559" y="259"/>
                  </a:cubicBezTo>
                  <a:cubicBezTo>
                    <a:pt x="559" y="124"/>
                    <a:pt x="38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1" name="Google Shape;11461;p44"/>
            <p:cNvSpPr/>
            <p:nvPr/>
          </p:nvSpPr>
          <p:spPr>
            <a:xfrm>
              <a:off x="454725" y="2565075"/>
              <a:ext cx="13975" cy="13325"/>
            </a:xfrm>
            <a:custGeom>
              <a:rect b="b" l="l" r="r" t="t"/>
              <a:pathLst>
                <a:path extrusionOk="0" h="533" w="559">
                  <a:moveTo>
                    <a:pt x="308" y="0"/>
                  </a:moveTo>
                  <a:cubicBezTo>
                    <a:pt x="291" y="0"/>
                    <a:pt x="275" y="3"/>
                    <a:pt x="259" y="8"/>
                  </a:cubicBezTo>
                  <a:cubicBezTo>
                    <a:pt x="83" y="8"/>
                    <a:pt x="0" y="132"/>
                    <a:pt x="0" y="308"/>
                  </a:cubicBezTo>
                  <a:cubicBezTo>
                    <a:pt x="0" y="417"/>
                    <a:pt x="95" y="533"/>
                    <a:pt x="236" y="533"/>
                  </a:cubicBezTo>
                  <a:cubicBezTo>
                    <a:pt x="256" y="533"/>
                    <a:pt x="278" y="530"/>
                    <a:pt x="300" y="525"/>
                  </a:cubicBezTo>
                  <a:cubicBezTo>
                    <a:pt x="424" y="525"/>
                    <a:pt x="558" y="391"/>
                    <a:pt x="558" y="267"/>
                  </a:cubicBezTo>
                  <a:cubicBezTo>
                    <a:pt x="522" y="114"/>
                    <a:pt x="416"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2" name="Google Shape;11462;p44"/>
            <p:cNvSpPr/>
            <p:nvPr/>
          </p:nvSpPr>
          <p:spPr>
            <a:xfrm>
              <a:off x="350025" y="2474800"/>
              <a:ext cx="6500" cy="7525"/>
            </a:xfrm>
            <a:custGeom>
              <a:rect b="b" l="l" r="r" t="t"/>
              <a:pathLst>
                <a:path extrusionOk="0" h="301" w="260">
                  <a:moveTo>
                    <a:pt x="259" y="1"/>
                  </a:moveTo>
                  <a:lnTo>
                    <a:pt x="1" y="42"/>
                  </a:lnTo>
                  <a:lnTo>
                    <a:pt x="1" y="300"/>
                  </a:lnTo>
                  <a:cubicBezTo>
                    <a:pt x="135" y="300"/>
                    <a:pt x="259" y="218"/>
                    <a:pt x="259" y="83"/>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3" name="Google Shape;11463;p44"/>
            <p:cNvSpPr/>
            <p:nvPr/>
          </p:nvSpPr>
          <p:spPr>
            <a:xfrm>
              <a:off x="411550" y="2470400"/>
              <a:ext cx="15025" cy="7525"/>
            </a:xfrm>
            <a:custGeom>
              <a:rect b="b" l="l" r="r" t="t"/>
              <a:pathLst>
                <a:path extrusionOk="0" h="301" w="601">
                  <a:moveTo>
                    <a:pt x="559" y="1"/>
                  </a:moveTo>
                  <a:lnTo>
                    <a:pt x="0" y="42"/>
                  </a:lnTo>
                  <a:cubicBezTo>
                    <a:pt x="42" y="177"/>
                    <a:pt x="176" y="301"/>
                    <a:pt x="300" y="301"/>
                  </a:cubicBezTo>
                  <a:cubicBezTo>
                    <a:pt x="476" y="259"/>
                    <a:pt x="600"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4" name="Google Shape;11464;p44"/>
            <p:cNvSpPr/>
            <p:nvPr/>
          </p:nvSpPr>
          <p:spPr>
            <a:xfrm>
              <a:off x="491150" y="2596550"/>
              <a:ext cx="7525" cy="7525"/>
            </a:xfrm>
            <a:custGeom>
              <a:rect b="b" l="l" r="r" t="t"/>
              <a:pathLst>
                <a:path extrusionOk="0" h="301" w="301">
                  <a:moveTo>
                    <a:pt x="259" y="0"/>
                  </a:moveTo>
                  <a:cubicBezTo>
                    <a:pt x="218" y="0"/>
                    <a:pt x="177" y="42"/>
                    <a:pt x="135" y="83"/>
                  </a:cubicBezTo>
                  <a:cubicBezTo>
                    <a:pt x="42" y="124"/>
                    <a:pt x="1" y="207"/>
                    <a:pt x="1" y="300"/>
                  </a:cubicBezTo>
                  <a:lnTo>
                    <a:pt x="301"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5" name="Google Shape;11465;p44"/>
            <p:cNvSpPr/>
            <p:nvPr/>
          </p:nvSpPr>
          <p:spPr>
            <a:xfrm>
              <a:off x="485725" y="2527525"/>
              <a:ext cx="8825" cy="14000"/>
            </a:xfrm>
            <a:custGeom>
              <a:rect b="b" l="l" r="r" t="t"/>
              <a:pathLst>
                <a:path extrusionOk="0" h="560" w="353">
                  <a:moveTo>
                    <a:pt x="311" y="1"/>
                  </a:moveTo>
                  <a:cubicBezTo>
                    <a:pt x="218" y="1"/>
                    <a:pt x="177" y="42"/>
                    <a:pt x="135" y="42"/>
                  </a:cubicBezTo>
                  <a:cubicBezTo>
                    <a:pt x="52" y="125"/>
                    <a:pt x="1" y="218"/>
                    <a:pt x="52" y="301"/>
                  </a:cubicBezTo>
                  <a:cubicBezTo>
                    <a:pt x="52" y="435"/>
                    <a:pt x="135" y="518"/>
                    <a:pt x="218" y="559"/>
                  </a:cubicBezTo>
                  <a:lnTo>
                    <a:pt x="352" y="559"/>
                  </a:lnTo>
                  <a:lnTo>
                    <a:pt x="31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6" name="Google Shape;11466;p44"/>
            <p:cNvSpPr/>
            <p:nvPr/>
          </p:nvSpPr>
          <p:spPr>
            <a:xfrm>
              <a:off x="481600" y="2464975"/>
              <a:ext cx="7525" cy="7525"/>
            </a:xfrm>
            <a:custGeom>
              <a:rect b="b" l="l" r="r" t="t"/>
              <a:pathLst>
                <a:path extrusionOk="0" h="301" w="301">
                  <a:moveTo>
                    <a:pt x="259" y="1"/>
                  </a:moveTo>
                  <a:lnTo>
                    <a:pt x="0" y="42"/>
                  </a:lnTo>
                  <a:cubicBezTo>
                    <a:pt x="0" y="176"/>
                    <a:pt x="83" y="259"/>
                    <a:pt x="217" y="301"/>
                  </a:cubicBezTo>
                  <a:lnTo>
                    <a:pt x="300" y="30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7" name="Google Shape;11467;p44"/>
            <p:cNvSpPr/>
            <p:nvPr/>
          </p:nvSpPr>
          <p:spPr>
            <a:xfrm>
              <a:off x="283350" y="2612575"/>
              <a:ext cx="13975" cy="7525"/>
            </a:xfrm>
            <a:custGeom>
              <a:rect b="b" l="l" r="r" t="t"/>
              <a:pathLst>
                <a:path extrusionOk="0" h="301" w="559">
                  <a:moveTo>
                    <a:pt x="300" y="0"/>
                  </a:moveTo>
                  <a:cubicBezTo>
                    <a:pt x="217" y="0"/>
                    <a:pt x="135" y="42"/>
                    <a:pt x="83" y="83"/>
                  </a:cubicBezTo>
                  <a:cubicBezTo>
                    <a:pt x="42" y="135"/>
                    <a:pt x="0" y="217"/>
                    <a:pt x="42" y="300"/>
                  </a:cubicBezTo>
                  <a:lnTo>
                    <a:pt x="559" y="259"/>
                  </a:lnTo>
                  <a:cubicBezTo>
                    <a:pt x="559" y="217"/>
                    <a:pt x="559" y="135"/>
                    <a:pt x="517" y="83"/>
                  </a:cubicBezTo>
                  <a:cubicBezTo>
                    <a:pt x="476" y="42"/>
                    <a:pt x="393"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8" name="Google Shape;11468;p44"/>
            <p:cNvSpPr/>
            <p:nvPr/>
          </p:nvSpPr>
          <p:spPr>
            <a:xfrm>
              <a:off x="277925" y="2543375"/>
              <a:ext cx="15275" cy="14425"/>
            </a:xfrm>
            <a:custGeom>
              <a:rect b="b" l="l" r="r" t="t"/>
              <a:pathLst>
                <a:path extrusionOk="0" h="577" w="611">
                  <a:moveTo>
                    <a:pt x="349" y="0"/>
                  </a:moveTo>
                  <a:cubicBezTo>
                    <a:pt x="333" y="0"/>
                    <a:pt x="317" y="3"/>
                    <a:pt x="300" y="8"/>
                  </a:cubicBezTo>
                  <a:cubicBezTo>
                    <a:pt x="135" y="8"/>
                    <a:pt x="0" y="142"/>
                    <a:pt x="42" y="318"/>
                  </a:cubicBezTo>
                  <a:cubicBezTo>
                    <a:pt x="42" y="442"/>
                    <a:pt x="176" y="576"/>
                    <a:pt x="352" y="576"/>
                  </a:cubicBezTo>
                  <a:cubicBezTo>
                    <a:pt x="476" y="525"/>
                    <a:pt x="610" y="401"/>
                    <a:pt x="610" y="266"/>
                  </a:cubicBezTo>
                  <a:cubicBezTo>
                    <a:pt x="565" y="121"/>
                    <a:pt x="464" y="0"/>
                    <a:pt x="3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9" name="Google Shape;11469;p44"/>
            <p:cNvSpPr/>
            <p:nvPr/>
          </p:nvSpPr>
          <p:spPr>
            <a:xfrm>
              <a:off x="310225" y="2506075"/>
              <a:ext cx="15275" cy="13975"/>
            </a:xfrm>
            <a:custGeom>
              <a:rect b="b" l="l" r="r" t="t"/>
              <a:pathLst>
                <a:path extrusionOk="0" h="559" w="611">
                  <a:moveTo>
                    <a:pt x="259" y="1"/>
                  </a:moveTo>
                  <a:cubicBezTo>
                    <a:pt x="135" y="1"/>
                    <a:pt x="1" y="125"/>
                    <a:pt x="1" y="300"/>
                  </a:cubicBezTo>
                  <a:cubicBezTo>
                    <a:pt x="42" y="466"/>
                    <a:pt x="176" y="559"/>
                    <a:pt x="300" y="559"/>
                  </a:cubicBezTo>
                  <a:cubicBezTo>
                    <a:pt x="476" y="559"/>
                    <a:pt x="611"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0" name="Google Shape;11470;p44"/>
            <p:cNvSpPr/>
            <p:nvPr/>
          </p:nvSpPr>
          <p:spPr>
            <a:xfrm>
              <a:off x="315650" y="2574825"/>
              <a:ext cx="14000" cy="14275"/>
            </a:xfrm>
            <a:custGeom>
              <a:rect b="b" l="l" r="r" t="t"/>
              <a:pathLst>
                <a:path extrusionOk="0" h="571" w="560">
                  <a:moveTo>
                    <a:pt x="259" y="1"/>
                  </a:moveTo>
                  <a:cubicBezTo>
                    <a:pt x="135" y="42"/>
                    <a:pt x="1" y="177"/>
                    <a:pt x="1" y="301"/>
                  </a:cubicBezTo>
                  <a:cubicBezTo>
                    <a:pt x="36" y="450"/>
                    <a:pt x="139" y="570"/>
                    <a:pt x="245" y="570"/>
                  </a:cubicBezTo>
                  <a:cubicBezTo>
                    <a:pt x="264" y="570"/>
                    <a:pt x="282" y="567"/>
                    <a:pt x="301" y="559"/>
                  </a:cubicBezTo>
                  <a:cubicBezTo>
                    <a:pt x="476" y="559"/>
                    <a:pt x="559"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1" name="Google Shape;11471;p44"/>
            <p:cNvSpPr/>
            <p:nvPr/>
          </p:nvSpPr>
          <p:spPr>
            <a:xfrm>
              <a:off x="280250" y="2480225"/>
              <a:ext cx="7525" cy="7525"/>
            </a:xfrm>
            <a:custGeom>
              <a:rect b="b" l="l" r="r" t="t"/>
              <a:pathLst>
                <a:path extrusionOk="0" h="301" w="301">
                  <a:moveTo>
                    <a:pt x="300" y="1"/>
                  </a:moveTo>
                  <a:lnTo>
                    <a:pt x="42" y="42"/>
                  </a:lnTo>
                  <a:lnTo>
                    <a:pt x="0" y="301"/>
                  </a:lnTo>
                  <a:lnTo>
                    <a:pt x="42" y="301"/>
                  </a:lnTo>
                  <a:cubicBezTo>
                    <a:pt x="166" y="301"/>
                    <a:pt x="300" y="166"/>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2" name="Google Shape;11472;p44"/>
            <p:cNvSpPr/>
            <p:nvPr/>
          </p:nvSpPr>
          <p:spPr>
            <a:xfrm>
              <a:off x="353400" y="2607150"/>
              <a:ext cx="6475" cy="7500"/>
            </a:xfrm>
            <a:custGeom>
              <a:rect b="b" l="l" r="r" t="t"/>
              <a:pathLst>
                <a:path extrusionOk="0" h="300" w="259">
                  <a:moveTo>
                    <a:pt x="217" y="0"/>
                  </a:moveTo>
                  <a:cubicBezTo>
                    <a:pt x="83" y="42"/>
                    <a:pt x="0" y="135"/>
                    <a:pt x="0" y="259"/>
                  </a:cubicBezTo>
                  <a:lnTo>
                    <a:pt x="0"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3" name="Google Shape;11473;p44"/>
            <p:cNvSpPr/>
            <p:nvPr/>
          </p:nvSpPr>
          <p:spPr>
            <a:xfrm>
              <a:off x="347975" y="2538375"/>
              <a:ext cx="7500" cy="14000"/>
            </a:xfrm>
            <a:custGeom>
              <a:rect b="b" l="l" r="r" t="t"/>
              <a:pathLst>
                <a:path extrusionOk="0" h="560" w="300">
                  <a:moveTo>
                    <a:pt x="259" y="1"/>
                  </a:moveTo>
                  <a:cubicBezTo>
                    <a:pt x="217" y="1"/>
                    <a:pt x="134" y="1"/>
                    <a:pt x="83" y="42"/>
                  </a:cubicBezTo>
                  <a:cubicBezTo>
                    <a:pt x="41" y="84"/>
                    <a:pt x="0" y="208"/>
                    <a:pt x="0" y="301"/>
                  </a:cubicBezTo>
                  <a:cubicBezTo>
                    <a:pt x="0" y="384"/>
                    <a:pt x="83" y="518"/>
                    <a:pt x="176" y="518"/>
                  </a:cubicBezTo>
                  <a:cubicBezTo>
                    <a:pt x="21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4" name="Google Shape;11474;p44"/>
            <p:cNvSpPr/>
            <p:nvPr/>
          </p:nvSpPr>
          <p:spPr>
            <a:xfrm>
              <a:off x="342525" y="2475825"/>
              <a:ext cx="7525" cy="6500"/>
            </a:xfrm>
            <a:custGeom>
              <a:rect b="b" l="l" r="r" t="t"/>
              <a:pathLst>
                <a:path extrusionOk="0" h="260" w="301">
                  <a:moveTo>
                    <a:pt x="1" y="1"/>
                  </a:moveTo>
                  <a:lnTo>
                    <a:pt x="1" y="84"/>
                  </a:lnTo>
                  <a:cubicBezTo>
                    <a:pt x="42" y="177"/>
                    <a:pt x="135" y="259"/>
                    <a:pt x="259" y="259"/>
                  </a:cubicBezTo>
                  <a:lnTo>
                    <a:pt x="301" y="259"/>
                  </a:ln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5" name="Google Shape;11475;p44"/>
            <p:cNvSpPr/>
            <p:nvPr/>
          </p:nvSpPr>
          <p:spPr>
            <a:xfrm>
              <a:off x="1041450" y="2416650"/>
              <a:ext cx="7775" cy="6475"/>
            </a:xfrm>
            <a:custGeom>
              <a:rect b="b" l="l" r="r" t="t"/>
              <a:pathLst>
                <a:path extrusionOk="0" h="259" w="311">
                  <a:moveTo>
                    <a:pt x="1" y="0"/>
                  </a:moveTo>
                  <a:lnTo>
                    <a:pt x="1" y="259"/>
                  </a:lnTo>
                  <a:lnTo>
                    <a:pt x="311" y="259"/>
                  </a:lnTo>
                  <a:cubicBezTo>
                    <a:pt x="311" y="217"/>
                    <a:pt x="259" y="166"/>
                    <a:pt x="259" y="124"/>
                  </a:cubicBezTo>
                  <a:cubicBezTo>
                    <a:pt x="259" y="124"/>
                    <a:pt x="259" y="83"/>
                    <a:pt x="218" y="83"/>
                  </a:cubicBezTo>
                  <a:lnTo>
                    <a:pt x="218" y="42"/>
                  </a:lnTo>
                  <a:cubicBezTo>
                    <a:pt x="176" y="42"/>
                    <a:pt x="135" y="0"/>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6" name="Google Shape;11476;p44"/>
            <p:cNvSpPr/>
            <p:nvPr/>
          </p:nvSpPr>
          <p:spPr>
            <a:xfrm>
              <a:off x="1104000" y="2412250"/>
              <a:ext cx="12950" cy="6500"/>
            </a:xfrm>
            <a:custGeom>
              <a:rect b="b" l="l" r="r" t="t"/>
              <a:pathLst>
                <a:path extrusionOk="0" h="260" w="518">
                  <a:moveTo>
                    <a:pt x="135" y="1"/>
                  </a:moveTo>
                  <a:cubicBezTo>
                    <a:pt x="83" y="42"/>
                    <a:pt x="42" y="83"/>
                    <a:pt x="42" y="135"/>
                  </a:cubicBezTo>
                  <a:cubicBezTo>
                    <a:pt x="1" y="176"/>
                    <a:pt x="1" y="218"/>
                    <a:pt x="1" y="259"/>
                  </a:cubicBezTo>
                  <a:lnTo>
                    <a:pt x="518" y="218"/>
                  </a:lnTo>
                  <a:lnTo>
                    <a:pt x="177"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7" name="Google Shape;11477;p44"/>
            <p:cNvSpPr/>
            <p:nvPr/>
          </p:nvSpPr>
          <p:spPr>
            <a:xfrm>
              <a:off x="1067300" y="2385375"/>
              <a:ext cx="9850" cy="7525"/>
            </a:xfrm>
            <a:custGeom>
              <a:rect b="b" l="l" r="r" t="t"/>
              <a:pathLst>
                <a:path extrusionOk="0" h="301" w="394">
                  <a:moveTo>
                    <a:pt x="1" y="0"/>
                  </a:moveTo>
                  <a:lnTo>
                    <a:pt x="1" y="42"/>
                  </a:lnTo>
                  <a:cubicBezTo>
                    <a:pt x="1" y="217"/>
                    <a:pt x="135" y="300"/>
                    <a:pt x="311" y="300"/>
                  </a:cubicBezTo>
                  <a:cubicBezTo>
                    <a:pt x="352" y="300"/>
                    <a:pt x="352" y="300"/>
                    <a:pt x="393" y="259"/>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8" name="Google Shape;11478;p44"/>
            <p:cNvSpPr/>
            <p:nvPr/>
          </p:nvSpPr>
          <p:spPr>
            <a:xfrm>
              <a:off x="902650" y="2426200"/>
              <a:ext cx="7525" cy="7525"/>
            </a:xfrm>
            <a:custGeom>
              <a:rect b="b" l="l" r="r" t="t"/>
              <a:pathLst>
                <a:path extrusionOk="0" h="301" w="301">
                  <a:moveTo>
                    <a:pt x="1" y="1"/>
                  </a:moveTo>
                  <a:lnTo>
                    <a:pt x="42" y="301"/>
                  </a:lnTo>
                  <a:lnTo>
                    <a:pt x="300" y="259"/>
                  </a:lnTo>
                  <a:lnTo>
                    <a:pt x="300" y="177"/>
                  </a:lnTo>
                  <a:cubicBezTo>
                    <a:pt x="259" y="135"/>
                    <a:pt x="259" y="135"/>
                    <a:pt x="218" y="94"/>
                  </a:cubicBezTo>
                  <a:cubicBezTo>
                    <a:pt x="176" y="42"/>
                    <a:pt x="176" y="42"/>
                    <a:pt x="125" y="42"/>
                  </a:cubicBezTo>
                  <a:cubicBezTo>
                    <a:pt x="83"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9" name="Google Shape;11479;p44"/>
            <p:cNvSpPr/>
            <p:nvPr/>
          </p:nvSpPr>
          <p:spPr>
            <a:xfrm>
              <a:off x="897225" y="2357450"/>
              <a:ext cx="8550" cy="13975"/>
            </a:xfrm>
            <a:custGeom>
              <a:rect b="b" l="l" r="r" t="t"/>
              <a:pathLst>
                <a:path extrusionOk="0" h="559" w="342">
                  <a:moveTo>
                    <a:pt x="1" y="1"/>
                  </a:moveTo>
                  <a:lnTo>
                    <a:pt x="42" y="559"/>
                  </a:lnTo>
                  <a:cubicBezTo>
                    <a:pt x="218" y="559"/>
                    <a:pt x="342" y="425"/>
                    <a:pt x="300" y="259"/>
                  </a:cubicBezTo>
                  <a:cubicBezTo>
                    <a:pt x="300" y="125"/>
                    <a:pt x="17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0" name="Google Shape;11480;p44"/>
            <p:cNvSpPr/>
            <p:nvPr/>
          </p:nvSpPr>
          <p:spPr>
            <a:xfrm>
              <a:off x="965200" y="2421500"/>
              <a:ext cx="15025" cy="7050"/>
            </a:xfrm>
            <a:custGeom>
              <a:rect b="b" l="l" r="r" t="t"/>
              <a:pathLst>
                <a:path extrusionOk="0" h="282" w="601">
                  <a:moveTo>
                    <a:pt x="342" y="0"/>
                  </a:moveTo>
                  <a:cubicBezTo>
                    <a:pt x="328" y="0"/>
                    <a:pt x="314" y="6"/>
                    <a:pt x="301" y="23"/>
                  </a:cubicBezTo>
                  <a:cubicBezTo>
                    <a:pt x="125" y="23"/>
                    <a:pt x="1" y="148"/>
                    <a:pt x="42" y="282"/>
                  </a:cubicBezTo>
                  <a:lnTo>
                    <a:pt x="600" y="230"/>
                  </a:lnTo>
                  <a:cubicBezTo>
                    <a:pt x="559" y="148"/>
                    <a:pt x="518" y="65"/>
                    <a:pt x="425" y="23"/>
                  </a:cubicBezTo>
                  <a:cubicBezTo>
                    <a:pt x="397" y="23"/>
                    <a:pt x="369"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1" name="Google Shape;11481;p44"/>
            <p:cNvSpPr/>
            <p:nvPr/>
          </p:nvSpPr>
          <p:spPr>
            <a:xfrm>
              <a:off x="960800" y="2352025"/>
              <a:ext cx="14000" cy="13975"/>
            </a:xfrm>
            <a:custGeom>
              <a:rect b="b" l="l" r="r" t="t"/>
              <a:pathLst>
                <a:path extrusionOk="0" h="559" w="560">
                  <a:moveTo>
                    <a:pt x="259" y="1"/>
                  </a:moveTo>
                  <a:cubicBezTo>
                    <a:pt x="84" y="42"/>
                    <a:pt x="1" y="166"/>
                    <a:pt x="1" y="300"/>
                  </a:cubicBezTo>
                  <a:cubicBezTo>
                    <a:pt x="1" y="476"/>
                    <a:pt x="125" y="559"/>
                    <a:pt x="301" y="559"/>
                  </a:cubicBezTo>
                  <a:cubicBezTo>
                    <a:pt x="435" y="559"/>
                    <a:pt x="559" y="424"/>
                    <a:pt x="559" y="259"/>
                  </a:cubicBezTo>
                  <a:cubicBezTo>
                    <a:pt x="518" y="12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2" name="Google Shape;11482;p44"/>
            <p:cNvSpPr/>
            <p:nvPr/>
          </p:nvSpPr>
          <p:spPr>
            <a:xfrm>
              <a:off x="923075" y="2320550"/>
              <a:ext cx="13975" cy="13350"/>
            </a:xfrm>
            <a:custGeom>
              <a:rect b="b" l="l" r="r" t="t"/>
              <a:pathLst>
                <a:path extrusionOk="0" h="534" w="559">
                  <a:moveTo>
                    <a:pt x="325" y="1"/>
                  </a:moveTo>
                  <a:cubicBezTo>
                    <a:pt x="304" y="1"/>
                    <a:pt x="282" y="3"/>
                    <a:pt x="259" y="9"/>
                  </a:cubicBezTo>
                  <a:cubicBezTo>
                    <a:pt x="135" y="9"/>
                    <a:pt x="0" y="133"/>
                    <a:pt x="0" y="267"/>
                  </a:cubicBezTo>
                  <a:cubicBezTo>
                    <a:pt x="0" y="420"/>
                    <a:pt x="133" y="533"/>
                    <a:pt x="249" y="533"/>
                  </a:cubicBezTo>
                  <a:cubicBezTo>
                    <a:pt x="267" y="533"/>
                    <a:pt x="284" y="531"/>
                    <a:pt x="300" y="525"/>
                  </a:cubicBezTo>
                  <a:cubicBezTo>
                    <a:pt x="476" y="525"/>
                    <a:pt x="559" y="391"/>
                    <a:pt x="559" y="267"/>
                  </a:cubicBezTo>
                  <a:cubicBezTo>
                    <a:pt x="559"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3" name="Google Shape;11483;p44"/>
            <p:cNvSpPr/>
            <p:nvPr/>
          </p:nvSpPr>
          <p:spPr>
            <a:xfrm>
              <a:off x="928500" y="2389775"/>
              <a:ext cx="13975" cy="13975"/>
            </a:xfrm>
            <a:custGeom>
              <a:rect b="b" l="l" r="r" t="t"/>
              <a:pathLst>
                <a:path extrusionOk="0" h="559" w="559">
                  <a:moveTo>
                    <a:pt x="259" y="0"/>
                  </a:moveTo>
                  <a:cubicBezTo>
                    <a:pt x="83" y="0"/>
                    <a:pt x="1" y="124"/>
                    <a:pt x="1" y="300"/>
                  </a:cubicBezTo>
                  <a:cubicBezTo>
                    <a:pt x="1" y="424"/>
                    <a:pt x="125" y="558"/>
                    <a:pt x="300" y="558"/>
                  </a:cubicBezTo>
                  <a:cubicBezTo>
                    <a:pt x="476" y="517"/>
                    <a:pt x="559" y="38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4" name="Google Shape;11484;p44"/>
            <p:cNvSpPr/>
            <p:nvPr/>
          </p:nvSpPr>
          <p:spPr>
            <a:xfrm>
              <a:off x="997525" y="2384325"/>
              <a:ext cx="13975" cy="14000"/>
            </a:xfrm>
            <a:custGeom>
              <a:rect b="b" l="l" r="r" t="t"/>
              <a:pathLst>
                <a:path extrusionOk="0" h="560" w="559">
                  <a:moveTo>
                    <a:pt x="259" y="1"/>
                  </a:moveTo>
                  <a:cubicBezTo>
                    <a:pt x="124" y="1"/>
                    <a:pt x="0" y="125"/>
                    <a:pt x="0" y="301"/>
                  </a:cubicBezTo>
                  <a:cubicBezTo>
                    <a:pt x="41" y="425"/>
                    <a:pt x="165" y="559"/>
                    <a:pt x="300" y="559"/>
                  </a:cubicBezTo>
                  <a:cubicBezTo>
                    <a:pt x="465" y="559"/>
                    <a:pt x="558" y="383"/>
                    <a:pt x="558" y="259"/>
                  </a:cubicBezTo>
                  <a:cubicBezTo>
                    <a:pt x="558" y="84"/>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5" name="Google Shape;11485;p44"/>
            <p:cNvSpPr/>
            <p:nvPr/>
          </p:nvSpPr>
          <p:spPr>
            <a:xfrm>
              <a:off x="892825" y="2294900"/>
              <a:ext cx="7775" cy="7525"/>
            </a:xfrm>
            <a:custGeom>
              <a:rect b="b" l="l" r="r" t="t"/>
              <a:pathLst>
                <a:path extrusionOk="0" h="301" w="311">
                  <a:moveTo>
                    <a:pt x="1" y="1"/>
                  </a:moveTo>
                  <a:lnTo>
                    <a:pt x="52" y="300"/>
                  </a:lnTo>
                  <a:cubicBezTo>
                    <a:pt x="177" y="259"/>
                    <a:pt x="311"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6" name="Google Shape;11486;p44"/>
            <p:cNvSpPr/>
            <p:nvPr/>
          </p:nvSpPr>
          <p:spPr>
            <a:xfrm>
              <a:off x="1035000" y="2416650"/>
              <a:ext cx="6475" cy="7525"/>
            </a:xfrm>
            <a:custGeom>
              <a:rect b="b" l="l" r="r" t="t"/>
              <a:pathLst>
                <a:path extrusionOk="0" h="301" w="259">
                  <a:moveTo>
                    <a:pt x="259" y="0"/>
                  </a:moveTo>
                  <a:cubicBezTo>
                    <a:pt x="217" y="0"/>
                    <a:pt x="135" y="0"/>
                    <a:pt x="93" y="42"/>
                  </a:cubicBezTo>
                  <a:cubicBezTo>
                    <a:pt x="52" y="83"/>
                    <a:pt x="0" y="166"/>
                    <a:pt x="0" y="217"/>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7" name="Google Shape;11487;p44"/>
            <p:cNvSpPr/>
            <p:nvPr/>
          </p:nvSpPr>
          <p:spPr>
            <a:xfrm>
              <a:off x="764875" y="2437075"/>
              <a:ext cx="7525" cy="7500"/>
            </a:xfrm>
            <a:custGeom>
              <a:rect b="b" l="l" r="r" t="t"/>
              <a:pathLst>
                <a:path extrusionOk="0" h="300" w="301">
                  <a:moveTo>
                    <a:pt x="1" y="0"/>
                  </a:moveTo>
                  <a:lnTo>
                    <a:pt x="1" y="300"/>
                  </a:lnTo>
                  <a:lnTo>
                    <a:pt x="301" y="259"/>
                  </a:lnTo>
                  <a:cubicBezTo>
                    <a:pt x="301" y="217"/>
                    <a:pt x="259" y="176"/>
                    <a:pt x="259" y="176"/>
                  </a:cubicBezTo>
                  <a:cubicBezTo>
                    <a:pt x="259" y="124"/>
                    <a:pt x="259" y="124"/>
                    <a:pt x="208" y="124"/>
                  </a:cubicBezTo>
                  <a:lnTo>
                    <a:pt x="166" y="83"/>
                  </a:lnTo>
                  <a:cubicBezTo>
                    <a:pt x="166" y="41"/>
                    <a:pt x="125" y="41"/>
                    <a:pt x="84" y="41"/>
                  </a:cubicBezTo>
                  <a:cubicBezTo>
                    <a:pt x="84"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8" name="Google Shape;11488;p44"/>
            <p:cNvSpPr/>
            <p:nvPr/>
          </p:nvSpPr>
          <p:spPr>
            <a:xfrm>
              <a:off x="759450" y="2368050"/>
              <a:ext cx="7525" cy="13975"/>
            </a:xfrm>
            <a:custGeom>
              <a:rect b="b" l="l" r="r" t="t"/>
              <a:pathLst>
                <a:path extrusionOk="0" h="559" w="301">
                  <a:moveTo>
                    <a:pt x="1" y="1"/>
                  </a:moveTo>
                  <a:lnTo>
                    <a:pt x="42" y="559"/>
                  </a:lnTo>
                  <a:cubicBezTo>
                    <a:pt x="84" y="559"/>
                    <a:pt x="125" y="518"/>
                    <a:pt x="125" y="518"/>
                  </a:cubicBezTo>
                  <a:cubicBezTo>
                    <a:pt x="166" y="518"/>
                    <a:pt x="166" y="518"/>
                    <a:pt x="166" y="476"/>
                  </a:cubicBezTo>
                  <a:cubicBezTo>
                    <a:pt x="259" y="435"/>
                    <a:pt x="301" y="352"/>
                    <a:pt x="301" y="259"/>
                  </a:cubicBezTo>
                  <a:cubicBezTo>
                    <a:pt x="301" y="135"/>
                    <a:pt x="166"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9" name="Google Shape;11489;p44"/>
            <p:cNvSpPr/>
            <p:nvPr/>
          </p:nvSpPr>
          <p:spPr>
            <a:xfrm>
              <a:off x="827175" y="2431625"/>
              <a:ext cx="13975" cy="7525"/>
            </a:xfrm>
            <a:custGeom>
              <a:rect b="b" l="l" r="r" t="t"/>
              <a:pathLst>
                <a:path extrusionOk="0" h="301" w="559">
                  <a:moveTo>
                    <a:pt x="259" y="1"/>
                  </a:moveTo>
                  <a:cubicBezTo>
                    <a:pt x="176" y="1"/>
                    <a:pt x="135" y="42"/>
                    <a:pt x="94" y="135"/>
                  </a:cubicBezTo>
                  <a:cubicBezTo>
                    <a:pt x="42" y="177"/>
                    <a:pt x="1" y="218"/>
                    <a:pt x="1" y="301"/>
                  </a:cubicBezTo>
                  <a:lnTo>
                    <a:pt x="559" y="259"/>
                  </a:lnTo>
                  <a:cubicBezTo>
                    <a:pt x="559" y="135"/>
                    <a:pt x="435" y="42"/>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0" name="Google Shape;11490;p44"/>
            <p:cNvSpPr/>
            <p:nvPr/>
          </p:nvSpPr>
          <p:spPr>
            <a:xfrm>
              <a:off x="821750" y="2362625"/>
              <a:ext cx="14250" cy="14250"/>
            </a:xfrm>
            <a:custGeom>
              <a:rect b="b" l="l" r="r" t="t"/>
              <a:pathLst>
                <a:path extrusionOk="0" h="570" w="570">
                  <a:moveTo>
                    <a:pt x="259" y="0"/>
                  </a:moveTo>
                  <a:cubicBezTo>
                    <a:pt x="135" y="0"/>
                    <a:pt x="1" y="135"/>
                    <a:pt x="1" y="311"/>
                  </a:cubicBezTo>
                  <a:cubicBezTo>
                    <a:pt x="1" y="476"/>
                    <a:pt x="176" y="569"/>
                    <a:pt x="311" y="569"/>
                  </a:cubicBezTo>
                  <a:cubicBezTo>
                    <a:pt x="476" y="569"/>
                    <a:pt x="569" y="435"/>
                    <a:pt x="569" y="259"/>
                  </a:cubicBezTo>
                  <a:cubicBezTo>
                    <a:pt x="569" y="9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1" name="Google Shape;11491;p44"/>
            <p:cNvSpPr/>
            <p:nvPr/>
          </p:nvSpPr>
          <p:spPr>
            <a:xfrm>
              <a:off x="784275" y="2330325"/>
              <a:ext cx="15025" cy="14225"/>
            </a:xfrm>
            <a:custGeom>
              <a:rect b="b" l="l" r="r" t="t"/>
              <a:pathLst>
                <a:path extrusionOk="0" h="569" w="601">
                  <a:moveTo>
                    <a:pt x="300" y="0"/>
                  </a:moveTo>
                  <a:cubicBezTo>
                    <a:pt x="124" y="52"/>
                    <a:pt x="0" y="176"/>
                    <a:pt x="42" y="310"/>
                  </a:cubicBezTo>
                  <a:cubicBezTo>
                    <a:pt x="42" y="476"/>
                    <a:pt x="166" y="569"/>
                    <a:pt x="342" y="569"/>
                  </a:cubicBezTo>
                  <a:cubicBezTo>
                    <a:pt x="466" y="569"/>
                    <a:pt x="600" y="434"/>
                    <a:pt x="559" y="259"/>
                  </a:cubicBezTo>
                  <a:cubicBezTo>
                    <a:pt x="559" y="134"/>
                    <a:pt x="42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2" name="Google Shape;11492;p44"/>
            <p:cNvSpPr/>
            <p:nvPr/>
          </p:nvSpPr>
          <p:spPr>
            <a:xfrm>
              <a:off x="789450" y="2400175"/>
              <a:ext cx="15275" cy="13325"/>
            </a:xfrm>
            <a:custGeom>
              <a:rect b="b" l="l" r="r" t="t"/>
              <a:pathLst>
                <a:path extrusionOk="0" h="533" w="611">
                  <a:moveTo>
                    <a:pt x="322" y="0"/>
                  </a:moveTo>
                  <a:cubicBezTo>
                    <a:pt x="302" y="0"/>
                    <a:pt x="280" y="3"/>
                    <a:pt x="259" y="8"/>
                  </a:cubicBezTo>
                  <a:cubicBezTo>
                    <a:pt x="135" y="8"/>
                    <a:pt x="0" y="142"/>
                    <a:pt x="52" y="308"/>
                  </a:cubicBezTo>
                  <a:cubicBezTo>
                    <a:pt x="52" y="424"/>
                    <a:pt x="145" y="533"/>
                    <a:pt x="257" y="533"/>
                  </a:cubicBezTo>
                  <a:cubicBezTo>
                    <a:pt x="275" y="533"/>
                    <a:pt x="292" y="530"/>
                    <a:pt x="310" y="525"/>
                  </a:cubicBezTo>
                  <a:cubicBezTo>
                    <a:pt x="476" y="525"/>
                    <a:pt x="610" y="401"/>
                    <a:pt x="569" y="266"/>
                  </a:cubicBezTo>
                  <a:cubicBezTo>
                    <a:pt x="569" y="122"/>
                    <a:pt x="466" y="0"/>
                    <a:pt x="32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3" name="Google Shape;11493;p44"/>
            <p:cNvSpPr/>
            <p:nvPr/>
          </p:nvSpPr>
          <p:spPr>
            <a:xfrm>
              <a:off x="854050" y="2325150"/>
              <a:ext cx="14250" cy="14175"/>
            </a:xfrm>
            <a:custGeom>
              <a:rect b="b" l="l" r="r" t="t"/>
              <a:pathLst>
                <a:path extrusionOk="0" h="567" w="570">
                  <a:moveTo>
                    <a:pt x="259" y="0"/>
                  </a:moveTo>
                  <a:cubicBezTo>
                    <a:pt x="94" y="42"/>
                    <a:pt x="1" y="166"/>
                    <a:pt x="1" y="300"/>
                  </a:cubicBezTo>
                  <a:cubicBezTo>
                    <a:pt x="1" y="445"/>
                    <a:pt x="104" y="566"/>
                    <a:pt x="248" y="566"/>
                  </a:cubicBezTo>
                  <a:cubicBezTo>
                    <a:pt x="268" y="566"/>
                    <a:pt x="289" y="564"/>
                    <a:pt x="311" y="559"/>
                  </a:cubicBezTo>
                  <a:cubicBezTo>
                    <a:pt x="435" y="559"/>
                    <a:pt x="570" y="424"/>
                    <a:pt x="570" y="259"/>
                  </a:cubicBezTo>
                  <a:cubicBezTo>
                    <a:pt x="570" y="124"/>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4" name="Google Shape;11494;p44"/>
            <p:cNvSpPr/>
            <p:nvPr/>
          </p:nvSpPr>
          <p:spPr>
            <a:xfrm>
              <a:off x="859500" y="2394750"/>
              <a:ext cx="13975" cy="14425"/>
            </a:xfrm>
            <a:custGeom>
              <a:rect b="b" l="l" r="r" t="t"/>
              <a:pathLst>
                <a:path extrusionOk="0" h="577" w="559">
                  <a:moveTo>
                    <a:pt x="308" y="0"/>
                  </a:moveTo>
                  <a:cubicBezTo>
                    <a:pt x="292" y="0"/>
                    <a:pt x="275" y="3"/>
                    <a:pt x="258" y="8"/>
                  </a:cubicBezTo>
                  <a:cubicBezTo>
                    <a:pt x="93" y="8"/>
                    <a:pt x="0" y="142"/>
                    <a:pt x="0" y="318"/>
                  </a:cubicBezTo>
                  <a:cubicBezTo>
                    <a:pt x="0" y="442"/>
                    <a:pt x="134" y="576"/>
                    <a:pt x="300" y="576"/>
                  </a:cubicBezTo>
                  <a:cubicBezTo>
                    <a:pt x="434" y="525"/>
                    <a:pt x="558" y="401"/>
                    <a:pt x="558" y="266"/>
                  </a:cubicBezTo>
                  <a:cubicBezTo>
                    <a:pt x="522" y="121"/>
                    <a:pt x="422"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5" name="Google Shape;11495;p44"/>
            <p:cNvSpPr/>
            <p:nvPr/>
          </p:nvSpPr>
          <p:spPr>
            <a:xfrm>
              <a:off x="754025" y="2305750"/>
              <a:ext cx="7525" cy="7525"/>
            </a:xfrm>
            <a:custGeom>
              <a:rect b="b" l="l" r="r" t="t"/>
              <a:pathLst>
                <a:path extrusionOk="0" h="301" w="301">
                  <a:moveTo>
                    <a:pt x="1" y="1"/>
                  </a:moveTo>
                  <a:lnTo>
                    <a:pt x="42" y="301"/>
                  </a:lnTo>
                  <a:cubicBezTo>
                    <a:pt x="125" y="259"/>
                    <a:pt x="218" y="208"/>
                    <a:pt x="259" y="125"/>
                  </a:cubicBezTo>
                  <a:cubicBezTo>
                    <a:pt x="301" y="84"/>
                    <a:pt x="301"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6" name="Google Shape;11496;p44"/>
            <p:cNvSpPr/>
            <p:nvPr/>
          </p:nvSpPr>
          <p:spPr>
            <a:xfrm>
              <a:off x="816575" y="2300325"/>
              <a:ext cx="14000" cy="7525"/>
            </a:xfrm>
            <a:custGeom>
              <a:rect b="b" l="l" r="r" t="t"/>
              <a:pathLst>
                <a:path extrusionOk="0" h="301" w="560">
                  <a:moveTo>
                    <a:pt x="559" y="1"/>
                  </a:moveTo>
                  <a:lnTo>
                    <a:pt x="1" y="42"/>
                  </a:lnTo>
                  <a:cubicBezTo>
                    <a:pt x="1" y="42"/>
                    <a:pt x="1" y="83"/>
                    <a:pt x="42" y="83"/>
                  </a:cubicBezTo>
                  <a:cubicBezTo>
                    <a:pt x="42" y="218"/>
                    <a:pt x="166" y="301"/>
                    <a:pt x="301" y="301"/>
                  </a:cubicBezTo>
                  <a:cubicBezTo>
                    <a:pt x="466" y="259"/>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7" name="Google Shape;11497;p44"/>
            <p:cNvSpPr/>
            <p:nvPr/>
          </p:nvSpPr>
          <p:spPr>
            <a:xfrm>
              <a:off x="896200" y="2426200"/>
              <a:ext cx="7500" cy="7525"/>
            </a:xfrm>
            <a:custGeom>
              <a:rect b="b" l="l" r="r" t="t"/>
              <a:pathLst>
                <a:path extrusionOk="0" h="301" w="300">
                  <a:moveTo>
                    <a:pt x="259" y="1"/>
                  </a:moveTo>
                  <a:cubicBezTo>
                    <a:pt x="217" y="42"/>
                    <a:pt x="176" y="42"/>
                    <a:pt x="124" y="94"/>
                  </a:cubicBezTo>
                  <a:cubicBezTo>
                    <a:pt x="83" y="135"/>
                    <a:pt x="42" y="177"/>
                    <a:pt x="42" y="218"/>
                  </a:cubicBezTo>
                  <a:cubicBezTo>
                    <a:pt x="0" y="259"/>
                    <a:pt x="0" y="259"/>
                    <a:pt x="0" y="301"/>
                  </a:cubicBezTo>
                  <a:lnTo>
                    <a:pt x="300" y="30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8" name="Google Shape;11498;p44"/>
            <p:cNvSpPr/>
            <p:nvPr/>
          </p:nvSpPr>
          <p:spPr>
            <a:xfrm>
              <a:off x="890775" y="2357450"/>
              <a:ext cx="7500" cy="13975"/>
            </a:xfrm>
            <a:custGeom>
              <a:rect b="b" l="l" r="r" t="t"/>
              <a:pathLst>
                <a:path extrusionOk="0" h="559" w="300">
                  <a:moveTo>
                    <a:pt x="217" y="1"/>
                  </a:moveTo>
                  <a:cubicBezTo>
                    <a:pt x="176" y="42"/>
                    <a:pt x="134" y="42"/>
                    <a:pt x="83" y="83"/>
                  </a:cubicBezTo>
                  <a:lnTo>
                    <a:pt x="41" y="125"/>
                  </a:lnTo>
                  <a:cubicBezTo>
                    <a:pt x="41" y="166"/>
                    <a:pt x="0" y="259"/>
                    <a:pt x="41" y="301"/>
                  </a:cubicBezTo>
                  <a:cubicBezTo>
                    <a:pt x="41" y="42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9" name="Google Shape;11499;p44"/>
            <p:cNvSpPr/>
            <p:nvPr/>
          </p:nvSpPr>
          <p:spPr>
            <a:xfrm>
              <a:off x="886375" y="2294900"/>
              <a:ext cx="7775" cy="7525"/>
            </a:xfrm>
            <a:custGeom>
              <a:rect b="b" l="l" r="r" t="t"/>
              <a:pathLst>
                <a:path extrusionOk="0" h="301" w="311">
                  <a:moveTo>
                    <a:pt x="259" y="1"/>
                  </a:moveTo>
                  <a:lnTo>
                    <a:pt x="0" y="42"/>
                  </a:lnTo>
                  <a:cubicBezTo>
                    <a:pt x="0" y="125"/>
                    <a:pt x="52" y="218"/>
                    <a:pt x="135" y="259"/>
                  </a:cubicBezTo>
                  <a:cubicBezTo>
                    <a:pt x="176" y="300"/>
                    <a:pt x="217" y="300"/>
                    <a:pt x="310" y="300"/>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0" name="Google Shape;11500;p44"/>
            <p:cNvSpPr/>
            <p:nvPr/>
          </p:nvSpPr>
          <p:spPr>
            <a:xfrm>
              <a:off x="625825" y="2447925"/>
              <a:ext cx="7525" cy="6475"/>
            </a:xfrm>
            <a:custGeom>
              <a:rect b="b" l="l" r="r" t="t"/>
              <a:pathLst>
                <a:path extrusionOk="0" h="259" w="301">
                  <a:moveTo>
                    <a:pt x="1" y="0"/>
                  </a:moveTo>
                  <a:lnTo>
                    <a:pt x="42" y="259"/>
                  </a:lnTo>
                  <a:lnTo>
                    <a:pt x="300" y="259"/>
                  </a:lnTo>
                  <a:cubicBezTo>
                    <a:pt x="300" y="207"/>
                    <a:pt x="300" y="166"/>
                    <a:pt x="259" y="124"/>
                  </a:cubicBezTo>
                  <a:cubicBezTo>
                    <a:pt x="259" y="124"/>
                    <a:pt x="259" y="83"/>
                    <a:pt x="218"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1" name="Google Shape;11501;p44"/>
            <p:cNvSpPr/>
            <p:nvPr/>
          </p:nvSpPr>
          <p:spPr>
            <a:xfrm>
              <a:off x="620400" y="2378700"/>
              <a:ext cx="7525" cy="14200"/>
            </a:xfrm>
            <a:custGeom>
              <a:rect b="b" l="l" r="r" t="t"/>
              <a:pathLst>
                <a:path extrusionOk="0" h="568" w="301">
                  <a:moveTo>
                    <a:pt x="67" y="1"/>
                  </a:moveTo>
                  <a:cubicBezTo>
                    <a:pt x="46" y="1"/>
                    <a:pt x="23" y="3"/>
                    <a:pt x="0" y="9"/>
                  </a:cubicBezTo>
                  <a:lnTo>
                    <a:pt x="42" y="567"/>
                  </a:lnTo>
                  <a:cubicBezTo>
                    <a:pt x="93" y="567"/>
                    <a:pt x="135" y="526"/>
                    <a:pt x="176" y="526"/>
                  </a:cubicBezTo>
                  <a:cubicBezTo>
                    <a:pt x="176" y="526"/>
                    <a:pt x="176" y="484"/>
                    <a:pt x="218" y="484"/>
                  </a:cubicBezTo>
                  <a:cubicBezTo>
                    <a:pt x="259" y="443"/>
                    <a:pt x="300" y="350"/>
                    <a:pt x="300" y="267"/>
                  </a:cubicBezTo>
                  <a:cubicBezTo>
                    <a:pt x="300" y="115"/>
                    <a:pt x="207" y="1"/>
                    <a:pt x="6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2" name="Google Shape;11502;p44"/>
            <p:cNvSpPr/>
            <p:nvPr/>
          </p:nvSpPr>
          <p:spPr>
            <a:xfrm>
              <a:off x="688375" y="2442500"/>
              <a:ext cx="13975" cy="7525"/>
            </a:xfrm>
            <a:custGeom>
              <a:rect b="b" l="l" r="r" t="t"/>
              <a:pathLst>
                <a:path extrusionOk="0" h="301" w="559">
                  <a:moveTo>
                    <a:pt x="259" y="0"/>
                  </a:moveTo>
                  <a:cubicBezTo>
                    <a:pt x="125" y="0"/>
                    <a:pt x="1" y="124"/>
                    <a:pt x="42" y="300"/>
                  </a:cubicBezTo>
                  <a:lnTo>
                    <a:pt x="559" y="259"/>
                  </a:lnTo>
                  <a:cubicBezTo>
                    <a:pt x="559" y="166"/>
                    <a:pt x="518" y="83"/>
                    <a:pt x="424" y="42"/>
                  </a:cubicBezTo>
                  <a:cubicBezTo>
                    <a:pt x="383" y="0"/>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3" name="Google Shape;11503;p44"/>
            <p:cNvSpPr/>
            <p:nvPr/>
          </p:nvSpPr>
          <p:spPr>
            <a:xfrm>
              <a:off x="682950" y="2373475"/>
              <a:ext cx="15025" cy="14000"/>
            </a:xfrm>
            <a:custGeom>
              <a:rect b="b" l="l" r="r" t="t"/>
              <a:pathLst>
                <a:path extrusionOk="0" h="560" w="601">
                  <a:moveTo>
                    <a:pt x="300" y="1"/>
                  </a:moveTo>
                  <a:cubicBezTo>
                    <a:pt x="125" y="1"/>
                    <a:pt x="0" y="135"/>
                    <a:pt x="42" y="301"/>
                  </a:cubicBezTo>
                  <a:cubicBezTo>
                    <a:pt x="42" y="435"/>
                    <a:pt x="176" y="559"/>
                    <a:pt x="342" y="559"/>
                  </a:cubicBezTo>
                  <a:cubicBezTo>
                    <a:pt x="476" y="518"/>
                    <a:pt x="600" y="394"/>
                    <a:pt x="600" y="259"/>
                  </a:cubicBezTo>
                  <a:cubicBezTo>
                    <a:pt x="559" y="83"/>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4" name="Google Shape;11504;p44"/>
            <p:cNvSpPr/>
            <p:nvPr/>
          </p:nvSpPr>
          <p:spPr>
            <a:xfrm>
              <a:off x="646250" y="2341175"/>
              <a:ext cx="13975" cy="13975"/>
            </a:xfrm>
            <a:custGeom>
              <a:rect b="b" l="l" r="r" t="t"/>
              <a:pathLst>
                <a:path extrusionOk="0" h="559" w="559">
                  <a:moveTo>
                    <a:pt x="259" y="0"/>
                  </a:moveTo>
                  <a:cubicBezTo>
                    <a:pt x="93" y="0"/>
                    <a:pt x="0" y="135"/>
                    <a:pt x="0" y="300"/>
                  </a:cubicBezTo>
                  <a:cubicBezTo>
                    <a:pt x="0" y="476"/>
                    <a:pt x="135" y="559"/>
                    <a:pt x="300" y="559"/>
                  </a:cubicBezTo>
                  <a:cubicBezTo>
                    <a:pt x="476" y="559"/>
                    <a:pt x="559" y="435"/>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5" name="Google Shape;11505;p44"/>
            <p:cNvSpPr/>
            <p:nvPr/>
          </p:nvSpPr>
          <p:spPr>
            <a:xfrm>
              <a:off x="651675" y="2410175"/>
              <a:ext cx="13975" cy="14200"/>
            </a:xfrm>
            <a:custGeom>
              <a:rect b="b" l="l" r="r" t="t"/>
              <a:pathLst>
                <a:path extrusionOk="0" h="568" w="559">
                  <a:moveTo>
                    <a:pt x="259" y="1"/>
                  </a:moveTo>
                  <a:cubicBezTo>
                    <a:pt x="83" y="42"/>
                    <a:pt x="0" y="166"/>
                    <a:pt x="0" y="301"/>
                  </a:cubicBezTo>
                  <a:cubicBezTo>
                    <a:pt x="0" y="453"/>
                    <a:pt x="102" y="567"/>
                    <a:pt x="237" y="567"/>
                  </a:cubicBezTo>
                  <a:cubicBezTo>
                    <a:pt x="258" y="567"/>
                    <a:pt x="279" y="565"/>
                    <a:pt x="300" y="559"/>
                  </a:cubicBezTo>
                  <a:cubicBezTo>
                    <a:pt x="435" y="559"/>
                    <a:pt x="559" y="425"/>
                    <a:pt x="559" y="259"/>
                  </a:cubicBezTo>
                  <a:cubicBezTo>
                    <a:pt x="559" y="12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6" name="Google Shape;11506;p44"/>
            <p:cNvSpPr/>
            <p:nvPr/>
          </p:nvSpPr>
          <p:spPr>
            <a:xfrm>
              <a:off x="715250" y="2335750"/>
              <a:ext cx="14000" cy="13975"/>
            </a:xfrm>
            <a:custGeom>
              <a:rect b="b" l="l" r="r" t="t"/>
              <a:pathLst>
                <a:path extrusionOk="0" h="559" w="560">
                  <a:moveTo>
                    <a:pt x="259" y="0"/>
                  </a:moveTo>
                  <a:cubicBezTo>
                    <a:pt x="125" y="42"/>
                    <a:pt x="1" y="176"/>
                    <a:pt x="1" y="300"/>
                  </a:cubicBezTo>
                  <a:cubicBezTo>
                    <a:pt x="42" y="476"/>
                    <a:pt x="177" y="559"/>
                    <a:pt x="301" y="559"/>
                  </a:cubicBezTo>
                  <a:cubicBezTo>
                    <a:pt x="476" y="559"/>
                    <a:pt x="559" y="434"/>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7" name="Google Shape;11507;p44"/>
            <p:cNvSpPr/>
            <p:nvPr/>
          </p:nvSpPr>
          <p:spPr>
            <a:xfrm>
              <a:off x="720675" y="2405575"/>
              <a:ext cx="14000" cy="13375"/>
            </a:xfrm>
            <a:custGeom>
              <a:rect b="b" l="l" r="r" t="t"/>
              <a:pathLst>
                <a:path extrusionOk="0" h="535" w="560">
                  <a:moveTo>
                    <a:pt x="324" y="1"/>
                  </a:moveTo>
                  <a:cubicBezTo>
                    <a:pt x="303" y="1"/>
                    <a:pt x="281" y="4"/>
                    <a:pt x="259" y="9"/>
                  </a:cubicBezTo>
                  <a:cubicBezTo>
                    <a:pt x="125" y="9"/>
                    <a:pt x="1" y="143"/>
                    <a:pt x="1" y="268"/>
                  </a:cubicBezTo>
                  <a:cubicBezTo>
                    <a:pt x="37" y="420"/>
                    <a:pt x="135" y="534"/>
                    <a:pt x="249" y="534"/>
                  </a:cubicBezTo>
                  <a:cubicBezTo>
                    <a:pt x="266" y="534"/>
                    <a:pt x="283" y="531"/>
                    <a:pt x="301" y="526"/>
                  </a:cubicBezTo>
                  <a:cubicBezTo>
                    <a:pt x="477" y="526"/>
                    <a:pt x="559" y="402"/>
                    <a:pt x="559" y="226"/>
                  </a:cubicBezTo>
                  <a:cubicBezTo>
                    <a:pt x="559" y="110"/>
                    <a:pt x="458" y="1"/>
                    <a:pt x="3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8" name="Google Shape;11508;p44"/>
            <p:cNvSpPr/>
            <p:nvPr/>
          </p:nvSpPr>
          <p:spPr>
            <a:xfrm>
              <a:off x="616250" y="2315325"/>
              <a:ext cx="7525" cy="7525"/>
            </a:xfrm>
            <a:custGeom>
              <a:rect b="b" l="l" r="r" t="t"/>
              <a:pathLst>
                <a:path extrusionOk="0" h="301" w="301">
                  <a:moveTo>
                    <a:pt x="259" y="0"/>
                  </a:moveTo>
                  <a:lnTo>
                    <a:pt x="1" y="42"/>
                  </a:lnTo>
                  <a:lnTo>
                    <a:pt x="1" y="300"/>
                  </a:lnTo>
                  <a:cubicBezTo>
                    <a:pt x="166" y="300"/>
                    <a:pt x="301" y="176"/>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9" name="Google Shape;11509;p44"/>
            <p:cNvSpPr/>
            <p:nvPr/>
          </p:nvSpPr>
          <p:spPr>
            <a:xfrm>
              <a:off x="678550" y="2309900"/>
              <a:ext cx="14000" cy="7525"/>
            </a:xfrm>
            <a:custGeom>
              <a:rect b="b" l="l" r="r" t="t"/>
              <a:pathLst>
                <a:path extrusionOk="0" h="301" w="560">
                  <a:moveTo>
                    <a:pt x="559" y="0"/>
                  </a:moveTo>
                  <a:lnTo>
                    <a:pt x="1" y="42"/>
                  </a:lnTo>
                  <a:cubicBezTo>
                    <a:pt x="1" y="176"/>
                    <a:pt x="94" y="259"/>
                    <a:pt x="176" y="300"/>
                  </a:cubicBezTo>
                  <a:lnTo>
                    <a:pt x="352" y="300"/>
                  </a:lnTo>
                  <a:cubicBezTo>
                    <a:pt x="476" y="259"/>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0" name="Google Shape;11510;p44"/>
            <p:cNvSpPr/>
            <p:nvPr/>
          </p:nvSpPr>
          <p:spPr>
            <a:xfrm>
              <a:off x="758425" y="2437075"/>
              <a:ext cx="6475" cy="7500"/>
            </a:xfrm>
            <a:custGeom>
              <a:rect b="b" l="l" r="r" t="t"/>
              <a:pathLst>
                <a:path extrusionOk="0" h="300" w="259">
                  <a:moveTo>
                    <a:pt x="259" y="0"/>
                  </a:moveTo>
                  <a:cubicBezTo>
                    <a:pt x="166" y="0"/>
                    <a:pt x="125" y="41"/>
                    <a:pt x="83" y="83"/>
                  </a:cubicBezTo>
                  <a:lnTo>
                    <a:pt x="42" y="83"/>
                  </a:lnTo>
                  <a:cubicBezTo>
                    <a:pt x="0" y="176"/>
                    <a:pt x="0" y="217"/>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1" name="Google Shape;11511;p44"/>
            <p:cNvSpPr/>
            <p:nvPr/>
          </p:nvSpPr>
          <p:spPr>
            <a:xfrm>
              <a:off x="753000" y="2368050"/>
              <a:ext cx="7525" cy="13975"/>
            </a:xfrm>
            <a:custGeom>
              <a:rect b="b" l="l" r="r" t="t"/>
              <a:pathLst>
                <a:path extrusionOk="0" h="559" w="301">
                  <a:moveTo>
                    <a:pt x="217" y="1"/>
                  </a:moveTo>
                  <a:cubicBezTo>
                    <a:pt x="124" y="42"/>
                    <a:pt x="83" y="42"/>
                    <a:pt x="42" y="94"/>
                  </a:cubicBezTo>
                  <a:lnTo>
                    <a:pt x="42" y="135"/>
                  </a:lnTo>
                  <a:cubicBezTo>
                    <a:pt x="0" y="176"/>
                    <a:pt x="0" y="259"/>
                    <a:pt x="0" y="300"/>
                  </a:cubicBezTo>
                  <a:cubicBezTo>
                    <a:pt x="0" y="435"/>
                    <a:pt x="83" y="518"/>
                    <a:pt x="166" y="518"/>
                  </a:cubicBezTo>
                  <a:cubicBezTo>
                    <a:pt x="21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2" name="Google Shape;11512;p44"/>
            <p:cNvSpPr/>
            <p:nvPr/>
          </p:nvSpPr>
          <p:spPr>
            <a:xfrm>
              <a:off x="747575" y="2305750"/>
              <a:ext cx="7525" cy="7525"/>
            </a:xfrm>
            <a:custGeom>
              <a:rect b="b" l="l" r="r" t="t"/>
              <a:pathLst>
                <a:path extrusionOk="0" h="301" w="301">
                  <a:moveTo>
                    <a:pt x="259" y="1"/>
                  </a:moveTo>
                  <a:lnTo>
                    <a:pt x="0" y="42"/>
                  </a:lnTo>
                  <a:cubicBezTo>
                    <a:pt x="0" y="125"/>
                    <a:pt x="42" y="208"/>
                    <a:pt x="124" y="259"/>
                  </a:cubicBezTo>
                  <a:cubicBezTo>
                    <a:pt x="176" y="259"/>
                    <a:pt x="259"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3" name="Google Shape;11513;p44"/>
            <p:cNvSpPr/>
            <p:nvPr/>
          </p:nvSpPr>
          <p:spPr>
            <a:xfrm>
              <a:off x="488050" y="2458525"/>
              <a:ext cx="7525" cy="6475"/>
            </a:xfrm>
            <a:custGeom>
              <a:rect b="b" l="l" r="r" t="t"/>
              <a:pathLst>
                <a:path extrusionOk="0" h="259" w="301">
                  <a:moveTo>
                    <a:pt x="1" y="0"/>
                  </a:moveTo>
                  <a:lnTo>
                    <a:pt x="1" y="259"/>
                  </a:lnTo>
                  <a:lnTo>
                    <a:pt x="301" y="259"/>
                  </a:lnTo>
                  <a:cubicBezTo>
                    <a:pt x="259" y="217"/>
                    <a:pt x="259" y="176"/>
                    <a:pt x="259" y="135"/>
                  </a:cubicBezTo>
                  <a:cubicBezTo>
                    <a:pt x="218" y="135"/>
                    <a:pt x="218" y="93"/>
                    <a:pt x="166" y="42"/>
                  </a:cubicBezTo>
                  <a:lnTo>
                    <a:pt x="125" y="42"/>
                  </a:lnTo>
                  <a:cubicBezTo>
                    <a:pt x="84"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4" name="Google Shape;11514;p44"/>
            <p:cNvSpPr/>
            <p:nvPr/>
          </p:nvSpPr>
          <p:spPr>
            <a:xfrm>
              <a:off x="482625" y="2388475"/>
              <a:ext cx="7525" cy="14250"/>
            </a:xfrm>
            <a:custGeom>
              <a:rect b="b" l="l" r="r" t="t"/>
              <a:pathLst>
                <a:path extrusionOk="0" h="570" w="301">
                  <a:moveTo>
                    <a:pt x="1" y="0"/>
                  </a:moveTo>
                  <a:lnTo>
                    <a:pt x="42" y="569"/>
                  </a:lnTo>
                  <a:lnTo>
                    <a:pt x="125" y="569"/>
                  </a:lnTo>
                  <a:lnTo>
                    <a:pt x="176" y="517"/>
                  </a:lnTo>
                  <a:cubicBezTo>
                    <a:pt x="259" y="476"/>
                    <a:pt x="301" y="393"/>
                    <a:pt x="301" y="259"/>
                  </a:cubicBezTo>
                  <a:cubicBezTo>
                    <a:pt x="259" y="135"/>
                    <a:pt x="176" y="52"/>
                    <a:pt x="42" y="52"/>
                  </a:cubicBezTo>
                  <a:cubicBezTo>
                    <a:pt x="42" y="0"/>
                    <a:pt x="1"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5" name="Google Shape;11515;p44"/>
            <p:cNvSpPr/>
            <p:nvPr/>
          </p:nvSpPr>
          <p:spPr>
            <a:xfrm>
              <a:off x="550350" y="2453100"/>
              <a:ext cx="14250" cy="7775"/>
            </a:xfrm>
            <a:custGeom>
              <a:rect b="b" l="l" r="r" t="t"/>
              <a:pathLst>
                <a:path extrusionOk="0" h="311" w="570">
                  <a:moveTo>
                    <a:pt x="259" y="0"/>
                  </a:moveTo>
                  <a:cubicBezTo>
                    <a:pt x="176" y="0"/>
                    <a:pt x="135" y="52"/>
                    <a:pt x="94" y="93"/>
                  </a:cubicBezTo>
                  <a:cubicBezTo>
                    <a:pt x="1" y="135"/>
                    <a:pt x="1" y="217"/>
                    <a:pt x="1" y="310"/>
                  </a:cubicBezTo>
                  <a:lnTo>
                    <a:pt x="569" y="259"/>
                  </a:lnTo>
                  <a:cubicBezTo>
                    <a:pt x="569" y="135"/>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6" name="Google Shape;11516;p44"/>
            <p:cNvSpPr/>
            <p:nvPr/>
          </p:nvSpPr>
          <p:spPr>
            <a:xfrm>
              <a:off x="545175" y="2384125"/>
              <a:ext cx="14000" cy="13350"/>
            </a:xfrm>
            <a:custGeom>
              <a:rect b="b" l="l" r="r" t="t"/>
              <a:pathLst>
                <a:path extrusionOk="0" h="534" w="560">
                  <a:moveTo>
                    <a:pt x="322" y="1"/>
                  </a:moveTo>
                  <a:cubicBezTo>
                    <a:pt x="302" y="1"/>
                    <a:pt x="281" y="4"/>
                    <a:pt x="259" y="9"/>
                  </a:cubicBezTo>
                  <a:cubicBezTo>
                    <a:pt x="83" y="9"/>
                    <a:pt x="1" y="133"/>
                    <a:pt x="1" y="309"/>
                  </a:cubicBezTo>
                  <a:cubicBezTo>
                    <a:pt x="1" y="417"/>
                    <a:pt x="96" y="534"/>
                    <a:pt x="237" y="534"/>
                  </a:cubicBezTo>
                  <a:cubicBezTo>
                    <a:pt x="257" y="534"/>
                    <a:pt x="278" y="531"/>
                    <a:pt x="301" y="526"/>
                  </a:cubicBezTo>
                  <a:cubicBezTo>
                    <a:pt x="466" y="526"/>
                    <a:pt x="559" y="391"/>
                    <a:pt x="559" y="267"/>
                  </a:cubicBezTo>
                  <a:cubicBezTo>
                    <a:pt x="559" y="115"/>
                    <a:pt x="458" y="1"/>
                    <a:pt x="32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7" name="Google Shape;11517;p44"/>
            <p:cNvSpPr/>
            <p:nvPr/>
          </p:nvSpPr>
          <p:spPr>
            <a:xfrm>
              <a:off x="507450" y="2352025"/>
              <a:ext cx="15000" cy="13975"/>
            </a:xfrm>
            <a:custGeom>
              <a:rect b="b" l="l" r="r" t="t"/>
              <a:pathLst>
                <a:path extrusionOk="0" h="559" w="600">
                  <a:moveTo>
                    <a:pt x="259" y="1"/>
                  </a:moveTo>
                  <a:cubicBezTo>
                    <a:pt x="124" y="1"/>
                    <a:pt x="0" y="125"/>
                    <a:pt x="42" y="300"/>
                  </a:cubicBezTo>
                  <a:cubicBezTo>
                    <a:pt x="42" y="424"/>
                    <a:pt x="166" y="559"/>
                    <a:pt x="300" y="559"/>
                  </a:cubicBezTo>
                  <a:cubicBezTo>
                    <a:pt x="476" y="518"/>
                    <a:pt x="600" y="383"/>
                    <a:pt x="559" y="259"/>
                  </a:cubicBezTo>
                  <a:cubicBezTo>
                    <a:pt x="559" y="83"/>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8" name="Google Shape;11518;p44"/>
            <p:cNvSpPr/>
            <p:nvPr/>
          </p:nvSpPr>
          <p:spPr>
            <a:xfrm>
              <a:off x="512875" y="2420775"/>
              <a:ext cx="15025" cy="14250"/>
            </a:xfrm>
            <a:custGeom>
              <a:rect b="b" l="l" r="r" t="t"/>
              <a:pathLst>
                <a:path extrusionOk="0" h="570" w="601">
                  <a:moveTo>
                    <a:pt x="259" y="1"/>
                  </a:moveTo>
                  <a:cubicBezTo>
                    <a:pt x="124" y="1"/>
                    <a:pt x="0" y="177"/>
                    <a:pt x="0" y="311"/>
                  </a:cubicBezTo>
                  <a:cubicBezTo>
                    <a:pt x="42" y="476"/>
                    <a:pt x="166" y="569"/>
                    <a:pt x="300" y="569"/>
                  </a:cubicBezTo>
                  <a:cubicBezTo>
                    <a:pt x="466" y="569"/>
                    <a:pt x="600" y="435"/>
                    <a:pt x="559" y="259"/>
                  </a:cubicBezTo>
                  <a:cubicBezTo>
                    <a:pt x="559" y="13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9" name="Google Shape;11519;p44"/>
            <p:cNvSpPr/>
            <p:nvPr/>
          </p:nvSpPr>
          <p:spPr>
            <a:xfrm>
              <a:off x="577500" y="2346600"/>
              <a:ext cx="13975" cy="13975"/>
            </a:xfrm>
            <a:custGeom>
              <a:rect b="b" l="l" r="r" t="t"/>
              <a:pathLst>
                <a:path extrusionOk="0" h="559" w="559">
                  <a:moveTo>
                    <a:pt x="259" y="0"/>
                  </a:moveTo>
                  <a:cubicBezTo>
                    <a:pt x="83" y="0"/>
                    <a:pt x="0" y="125"/>
                    <a:pt x="0" y="300"/>
                  </a:cubicBezTo>
                  <a:cubicBezTo>
                    <a:pt x="0" y="435"/>
                    <a:pt x="124" y="559"/>
                    <a:pt x="300" y="559"/>
                  </a:cubicBezTo>
                  <a:cubicBezTo>
                    <a:pt x="424" y="559"/>
                    <a:pt x="558" y="435"/>
                    <a:pt x="558" y="259"/>
                  </a:cubicBezTo>
                  <a:cubicBezTo>
                    <a:pt x="517"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0" name="Google Shape;11520;p44"/>
            <p:cNvSpPr/>
            <p:nvPr/>
          </p:nvSpPr>
          <p:spPr>
            <a:xfrm>
              <a:off x="581625" y="2415600"/>
              <a:ext cx="15275" cy="14000"/>
            </a:xfrm>
            <a:custGeom>
              <a:rect b="b" l="l" r="r" t="t"/>
              <a:pathLst>
                <a:path extrusionOk="0" h="560" w="611">
                  <a:moveTo>
                    <a:pt x="300" y="1"/>
                  </a:moveTo>
                  <a:cubicBezTo>
                    <a:pt x="135" y="42"/>
                    <a:pt x="1" y="166"/>
                    <a:pt x="42" y="301"/>
                  </a:cubicBezTo>
                  <a:cubicBezTo>
                    <a:pt x="42" y="466"/>
                    <a:pt x="176" y="559"/>
                    <a:pt x="352" y="559"/>
                  </a:cubicBezTo>
                  <a:cubicBezTo>
                    <a:pt x="476" y="559"/>
                    <a:pt x="611" y="425"/>
                    <a:pt x="611" y="259"/>
                  </a:cubicBezTo>
                  <a:cubicBezTo>
                    <a:pt x="559" y="125"/>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1" name="Google Shape;11521;p44"/>
            <p:cNvSpPr/>
            <p:nvPr/>
          </p:nvSpPr>
          <p:spPr>
            <a:xfrm>
              <a:off x="477200" y="2326175"/>
              <a:ext cx="7525" cy="7525"/>
            </a:xfrm>
            <a:custGeom>
              <a:rect b="b" l="l" r="r" t="t"/>
              <a:pathLst>
                <a:path extrusionOk="0" h="301" w="301">
                  <a:moveTo>
                    <a:pt x="300" y="1"/>
                  </a:moveTo>
                  <a:lnTo>
                    <a:pt x="1" y="42"/>
                  </a:lnTo>
                  <a:lnTo>
                    <a:pt x="42" y="300"/>
                  </a:lnTo>
                  <a:cubicBezTo>
                    <a:pt x="135" y="300"/>
                    <a:pt x="218" y="259"/>
                    <a:pt x="259" y="166"/>
                  </a:cubicBezTo>
                  <a:cubicBezTo>
                    <a:pt x="300" y="125"/>
                    <a:pt x="300" y="42"/>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2" name="Google Shape;11522;p44"/>
            <p:cNvSpPr/>
            <p:nvPr/>
          </p:nvSpPr>
          <p:spPr>
            <a:xfrm>
              <a:off x="539750" y="2320750"/>
              <a:ext cx="13975" cy="7525"/>
            </a:xfrm>
            <a:custGeom>
              <a:rect b="b" l="l" r="r" t="t"/>
              <a:pathLst>
                <a:path extrusionOk="0" h="301" w="559">
                  <a:moveTo>
                    <a:pt x="559" y="1"/>
                  </a:moveTo>
                  <a:lnTo>
                    <a:pt x="1" y="42"/>
                  </a:lnTo>
                  <a:lnTo>
                    <a:pt x="1" y="125"/>
                  </a:lnTo>
                  <a:cubicBezTo>
                    <a:pt x="42" y="218"/>
                    <a:pt x="166" y="300"/>
                    <a:pt x="300" y="300"/>
                  </a:cubicBezTo>
                  <a:cubicBezTo>
                    <a:pt x="476" y="300"/>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3" name="Google Shape;11523;p44"/>
            <p:cNvSpPr/>
            <p:nvPr/>
          </p:nvSpPr>
          <p:spPr>
            <a:xfrm>
              <a:off x="619375" y="2447925"/>
              <a:ext cx="7500" cy="7525"/>
            </a:xfrm>
            <a:custGeom>
              <a:rect b="b" l="l" r="r" t="t"/>
              <a:pathLst>
                <a:path extrusionOk="0" h="301" w="300">
                  <a:moveTo>
                    <a:pt x="259" y="0"/>
                  </a:moveTo>
                  <a:cubicBezTo>
                    <a:pt x="217" y="0"/>
                    <a:pt x="176" y="42"/>
                    <a:pt x="134" y="42"/>
                  </a:cubicBezTo>
                  <a:cubicBezTo>
                    <a:pt x="41" y="83"/>
                    <a:pt x="41" y="166"/>
                    <a:pt x="0" y="259"/>
                  </a:cubicBezTo>
                  <a:lnTo>
                    <a:pt x="0" y="300"/>
                  </a:ln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4" name="Google Shape;11524;p44"/>
            <p:cNvSpPr/>
            <p:nvPr/>
          </p:nvSpPr>
          <p:spPr>
            <a:xfrm>
              <a:off x="613925" y="2378900"/>
              <a:ext cx="7525" cy="14000"/>
            </a:xfrm>
            <a:custGeom>
              <a:rect b="b" l="l" r="r" t="t"/>
              <a:pathLst>
                <a:path extrusionOk="0" h="560" w="301">
                  <a:moveTo>
                    <a:pt x="218" y="1"/>
                  </a:moveTo>
                  <a:cubicBezTo>
                    <a:pt x="177" y="1"/>
                    <a:pt x="135" y="42"/>
                    <a:pt x="94" y="84"/>
                  </a:cubicBezTo>
                  <a:lnTo>
                    <a:pt x="42" y="125"/>
                  </a:lnTo>
                  <a:cubicBezTo>
                    <a:pt x="42" y="177"/>
                    <a:pt x="1" y="218"/>
                    <a:pt x="1" y="301"/>
                  </a:cubicBezTo>
                  <a:cubicBezTo>
                    <a:pt x="42" y="383"/>
                    <a:pt x="94" y="476"/>
                    <a:pt x="218" y="518"/>
                  </a:cubicBezTo>
                  <a:cubicBezTo>
                    <a:pt x="259" y="559"/>
                    <a:pt x="259" y="559"/>
                    <a:pt x="301"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5" name="Google Shape;11525;p44"/>
            <p:cNvSpPr/>
            <p:nvPr/>
          </p:nvSpPr>
          <p:spPr>
            <a:xfrm>
              <a:off x="608500" y="2316350"/>
              <a:ext cx="7775" cy="6500"/>
            </a:xfrm>
            <a:custGeom>
              <a:rect b="b" l="l" r="r" t="t"/>
              <a:pathLst>
                <a:path extrusionOk="0" h="260" w="311">
                  <a:moveTo>
                    <a:pt x="1" y="1"/>
                  </a:moveTo>
                  <a:cubicBezTo>
                    <a:pt x="53" y="42"/>
                    <a:pt x="53" y="42"/>
                    <a:pt x="53" y="94"/>
                  </a:cubicBezTo>
                  <a:cubicBezTo>
                    <a:pt x="53" y="135"/>
                    <a:pt x="94" y="218"/>
                    <a:pt x="177" y="218"/>
                  </a:cubicBezTo>
                  <a:cubicBezTo>
                    <a:pt x="218" y="259"/>
                    <a:pt x="259" y="259"/>
                    <a:pt x="311" y="259"/>
                  </a:cubicBezTo>
                  <a:lnTo>
                    <a:pt x="31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6" name="Google Shape;11526;p44"/>
            <p:cNvSpPr/>
            <p:nvPr/>
          </p:nvSpPr>
          <p:spPr>
            <a:xfrm>
              <a:off x="349000" y="2469375"/>
              <a:ext cx="7525" cy="6475"/>
            </a:xfrm>
            <a:custGeom>
              <a:rect b="b" l="l" r="r" t="t"/>
              <a:pathLst>
                <a:path extrusionOk="0" h="259" w="301">
                  <a:moveTo>
                    <a:pt x="0" y="0"/>
                  </a:moveTo>
                  <a:lnTo>
                    <a:pt x="42" y="259"/>
                  </a:lnTo>
                  <a:lnTo>
                    <a:pt x="300" y="218"/>
                  </a:lnTo>
                  <a:cubicBezTo>
                    <a:pt x="300" y="218"/>
                    <a:pt x="300" y="176"/>
                    <a:pt x="259" y="125"/>
                  </a:cubicBezTo>
                  <a:cubicBezTo>
                    <a:pt x="259" y="83"/>
                    <a:pt x="218" y="83"/>
                    <a:pt x="218" y="42"/>
                  </a:cubicBezTo>
                  <a:cubicBezTo>
                    <a:pt x="176" y="42"/>
                    <a:pt x="135" y="0"/>
                    <a:pt x="1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7" name="Google Shape;11527;p44"/>
            <p:cNvSpPr/>
            <p:nvPr/>
          </p:nvSpPr>
          <p:spPr>
            <a:xfrm>
              <a:off x="343575" y="2399325"/>
              <a:ext cx="7775" cy="13975"/>
            </a:xfrm>
            <a:custGeom>
              <a:rect b="b" l="l" r="r" t="t"/>
              <a:pathLst>
                <a:path extrusionOk="0" h="559" w="311">
                  <a:moveTo>
                    <a:pt x="0" y="1"/>
                  </a:moveTo>
                  <a:lnTo>
                    <a:pt x="52" y="559"/>
                  </a:lnTo>
                  <a:cubicBezTo>
                    <a:pt x="93" y="559"/>
                    <a:pt x="135" y="559"/>
                    <a:pt x="176" y="518"/>
                  </a:cubicBezTo>
                  <a:lnTo>
                    <a:pt x="217" y="518"/>
                  </a:lnTo>
                  <a:cubicBezTo>
                    <a:pt x="259" y="435"/>
                    <a:pt x="310" y="342"/>
                    <a:pt x="310" y="259"/>
                  </a:cubicBezTo>
                  <a:cubicBezTo>
                    <a:pt x="310" y="135"/>
                    <a:pt x="176" y="42"/>
                    <a:pt x="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8" name="Google Shape;11528;p44"/>
            <p:cNvSpPr/>
            <p:nvPr/>
          </p:nvSpPr>
          <p:spPr>
            <a:xfrm>
              <a:off x="411550" y="2463950"/>
              <a:ext cx="13975" cy="7525"/>
            </a:xfrm>
            <a:custGeom>
              <a:rect b="b" l="l" r="r" t="t"/>
              <a:pathLst>
                <a:path extrusionOk="0" h="301" w="559">
                  <a:moveTo>
                    <a:pt x="259" y="0"/>
                  </a:moveTo>
                  <a:cubicBezTo>
                    <a:pt x="125" y="0"/>
                    <a:pt x="0" y="135"/>
                    <a:pt x="0" y="300"/>
                  </a:cubicBezTo>
                  <a:lnTo>
                    <a:pt x="559" y="259"/>
                  </a:lnTo>
                  <a:cubicBezTo>
                    <a:pt x="559" y="135"/>
                    <a:pt x="517" y="83"/>
                    <a:pt x="4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9" name="Google Shape;11529;p44"/>
            <p:cNvSpPr/>
            <p:nvPr/>
          </p:nvSpPr>
          <p:spPr>
            <a:xfrm>
              <a:off x="406125" y="2393900"/>
              <a:ext cx="15025" cy="14250"/>
            </a:xfrm>
            <a:custGeom>
              <a:rect b="b" l="l" r="r" t="t"/>
              <a:pathLst>
                <a:path extrusionOk="0" h="570" w="601">
                  <a:moveTo>
                    <a:pt x="259" y="0"/>
                  </a:moveTo>
                  <a:cubicBezTo>
                    <a:pt x="135" y="42"/>
                    <a:pt x="0" y="176"/>
                    <a:pt x="42" y="300"/>
                  </a:cubicBezTo>
                  <a:cubicBezTo>
                    <a:pt x="42" y="450"/>
                    <a:pt x="139" y="570"/>
                    <a:pt x="245" y="570"/>
                  </a:cubicBezTo>
                  <a:cubicBezTo>
                    <a:pt x="263" y="570"/>
                    <a:pt x="282" y="566"/>
                    <a:pt x="300" y="559"/>
                  </a:cubicBezTo>
                  <a:cubicBezTo>
                    <a:pt x="476" y="559"/>
                    <a:pt x="600" y="435"/>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0" name="Google Shape;11530;p44"/>
            <p:cNvSpPr/>
            <p:nvPr/>
          </p:nvSpPr>
          <p:spPr>
            <a:xfrm>
              <a:off x="369425" y="2362425"/>
              <a:ext cx="14225" cy="14450"/>
            </a:xfrm>
            <a:custGeom>
              <a:rect b="b" l="l" r="r" t="t"/>
              <a:pathLst>
                <a:path extrusionOk="0" h="578" w="569">
                  <a:moveTo>
                    <a:pt x="310" y="1"/>
                  </a:moveTo>
                  <a:cubicBezTo>
                    <a:pt x="293" y="1"/>
                    <a:pt x="275" y="3"/>
                    <a:pt x="259" y="8"/>
                  </a:cubicBezTo>
                  <a:cubicBezTo>
                    <a:pt x="93" y="8"/>
                    <a:pt x="0" y="143"/>
                    <a:pt x="0" y="319"/>
                  </a:cubicBezTo>
                  <a:cubicBezTo>
                    <a:pt x="0" y="443"/>
                    <a:pt x="135" y="577"/>
                    <a:pt x="310" y="577"/>
                  </a:cubicBezTo>
                  <a:cubicBezTo>
                    <a:pt x="434" y="525"/>
                    <a:pt x="569" y="401"/>
                    <a:pt x="569" y="267"/>
                  </a:cubicBezTo>
                  <a:cubicBezTo>
                    <a:pt x="569" y="122"/>
                    <a:pt x="434"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1" name="Google Shape;11531;p44"/>
            <p:cNvSpPr/>
            <p:nvPr/>
          </p:nvSpPr>
          <p:spPr>
            <a:xfrm>
              <a:off x="374850" y="2431625"/>
              <a:ext cx="13975" cy="14000"/>
            </a:xfrm>
            <a:custGeom>
              <a:rect b="b" l="l" r="r" t="t"/>
              <a:pathLst>
                <a:path extrusionOk="0" h="560" w="559">
                  <a:moveTo>
                    <a:pt x="259" y="1"/>
                  </a:moveTo>
                  <a:cubicBezTo>
                    <a:pt x="93" y="1"/>
                    <a:pt x="0" y="135"/>
                    <a:pt x="0" y="301"/>
                  </a:cubicBezTo>
                  <a:cubicBezTo>
                    <a:pt x="0" y="435"/>
                    <a:pt x="135" y="559"/>
                    <a:pt x="300" y="559"/>
                  </a:cubicBezTo>
                  <a:cubicBezTo>
                    <a:pt x="435" y="559"/>
                    <a:pt x="559" y="394"/>
                    <a:pt x="559" y="259"/>
                  </a:cubicBezTo>
                  <a:cubicBezTo>
                    <a:pt x="517" y="8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2" name="Google Shape;11532;p44"/>
            <p:cNvSpPr/>
            <p:nvPr/>
          </p:nvSpPr>
          <p:spPr>
            <a:xfrm>
              <a:off x="438425" y="2357450"/>
              <a:ext cx="14000" cy="13975"/>
            </a:xfrm>
            <a:custGeom>
              <a:rect b="b" l="l" r="r" t="t"/>
              <a:pathLst>
                <a:path extrusionOk="0" h="559" w="560">
                  <a:moveTo>
                    <a:pt x="259" y="1"/>
                  </a:moveTo>
                  <a:cubicBezTo>
                    <a:pt x="135" y="1"/>
                    <a:pt x="1" y="125"/>
                    <a:pt x="1" y="301"/>
                  </a:cubicBezTo>
                  <a:cubicBezTo>
                    <a:pt x="1" y="425"/>
                    <a:pt x="177" y="559"/>
                    <a:pt x="301" y="559"/>
                  </a:cubicBezTo>
                  <a:cubicBezTo>
                    <a:pt x="476" y="518"/>
                    <a:pt x="559" y="383"/>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3" name="Google Shape;11533;p44"/>
            <p:cNvSpPr/>
            <p:nvPr/>
          </p:nvSpPr>
          <p:spPr>
            <a:xfrm>
              <a:off x="443850" y="2426200"/>
              <a:ext cx="14000" cy="14000"/>
            </a:xfrm>
            <a:custGeom>
              <a:rect b="b" l="l" r="r" t="t"/>
              <a:pathLst>
                <a:path extrusionOk="0" h="560" w="560">
                  <a:moveTo>
                    <a:pt x="259" y="1"/>
                  </a:moveTo>
                  <a:cubicBezTo>
                    <a:pt x="125" y="1"/>
                    <a:pt x="1" y="135"/>
                    <a:pt x="1" y="301"/>
                  </a:cubicBezTo>
                  <a:cubicBezTo>
                    <a:pt x="1" y="476"/>
                    <a:pt x="125" y="559"/>
                    <a:pt x="301" y="559"/>
                  </a:cubicBezTo>
                  <a:cubicBezTo>
                    <a:pt x="476" y="559"/>
                    <a:pt x="559" y="435"/>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4" name="Google Shape;11534;p44"/>
            <p:cNvSpPr/>
            <p:nvPr/>
          </p:nvSpPr>
          <p:spPr>
            <a:xfrm>
              <a:off x="339425" y="2336775"/>
              <a:ext cx="6500" cy="7775"/>
            </a:xfrm>
            <a:custGeom>
              <a:rect b="b" l="l" r="r" t="t"/>
              <a:pathLst>
                <a:path extrusionOk="0" h="311" w="260">
                  <a:moveTo>
                    <a:pt x="1" y="1"/>
                  </a:moveTo>
                  <a:lnTo>
                    <a:pt x="1" y="311"/>
                  </a:lnTo>
                  <a:cubicBezTo>
                    <a:pt x="166" y="311"/>
                    <a:pt x="259"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5" name="Google Shape;11535;p44"/>
            <p:cNvSpPr/>
            <p:nvPr/>
          </p:nvSpPr>
          <p:spPr>
            <a:xfrm>
              <a:off x="401725" y="2331600"/>
              <a:ext cx="14250" cy="7525"/>
            </a:xfrm>
            <a:custGeom>
              <a:rect b="b" l="l" r="r" t="t"/>
              <a:pathLst>
                <a:path extrusionOk="0" h="301" w="570">
                  <a:moveTo>
                    <a:pt x="569" y="1"/>
                  </a:moveTo>
                  <a:lnTo>
                    <a:pt x="1" y="42"/>
                  </a:lnTo>
                  <a:cubicBezTo>
                    <a:pt x="1" y="208"/>
                    <a:pt x="135" y="301"/>
                    <a:pt x="311" y="301"/>
                  </a:cubicBezTo>
                  <a:cubicBezTo>
                    <a:pt x="435" y="301"/>
                    <a:pt x="569" y="166"/>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6" name="Google Shape;11536;p44"/>
            <p:cNvSpPr/>
            <p:nvPr/>
          </p:nvSpPr>
          <p:spPr>
            <a:xfrm>
              <a:off x="481600" y="2458525"/>
              <a:ext cx="6475" cy="7525"/>
            </a:xfrm>
            <a:custGeom>
              <a:rect b="b" l="l" r="r" t="t"/>
              <a:pathLst>
                <a:path extrusionOk="0" h="301" w="259">
                  <a:moveTo>
                    <a:pt x="259" y="0"/>
                  </a:moveTo>
                  <a:cubicBezTo>
                    <a:pt x="166" y="0"/>
                    <a:pt x="124" y="0"/>
                    <a:pt x="83" y="42"/>
                  </a:cubicBezTo>
                  <a:lnTo>
                    <a:pt x="42" y="93"/>
                  </a:lnTo>
                  <a:cubicBezTo>
                    <a:pt x="0" y="135"/>
                    <a:pt x="0" y="217"/>
                    <a:pt x="0" y="300"/>
                  </a:cubicBez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7" name="Google Shape;11537;p44"/>
            <p:cNvSpPr/>
            <p:nvPr/>
          </p:nvSpPr>
          <p:spPr>
            <a:xfrm>
              <a:off x="476175" y="2388475"/>
              <a:ext cx="7525" cy="14250"/>
            </a:xfrm>
            <a:custGeom>
              <a:rect b="b" l="l" r="r" t="t"/>
              <a:pathLst>
                <a:path extrusionOk="0" h="570" w="301">
                  <a:moveTo>
                    <a:pt x="259" y="0"/>
                  </a:moveTo>
                  <a:cubicBezTo>
                    <a:pt x="217" y="52"/>
                    <a:pt x="217" y="52"/>
                    <a:pt x="176" y="52"/>
                  </a:cubicBezTo>
                  <a:cubicBezTo>
                    <a:pt x="124" y="52"/>
                    <a:pt x="83" y="93"/>
                    <a:pt x="42" y="135"/>
                  </a:cubicBezTo>
                  <a:lnTo>
                    <a:pt x="42" y="176"/>
                  </a:lnTo>
                  <a:cubicBezTo>
                    <a:pt x="0" y="217"/>
                    <a:pt x="0" y="259"/>
                    <a:pt x="0" y="311"/>
                  </a:cubicBezTo>
                  <a:cubicBezTo>
                    <a:pt x="0" y="435"/>
                    <a:pt x="83" y="517"/>
                    <a:pt x="176" y="569"/>
                  </a:cubicBezTo>
                  <a:lnTo>
                    <a:pt x="300" y="56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8" name="Google Shape;11538;p44"/>
            <p:cNvSpPr/>
            <p:nvPr/>
          </p:nvSpPr>
          <p:spPr>
            <a:xfrm>
              <a:off x="470750" y="2327225"/>
              <a:ext cx="7500" cy="6475"/>
            </a:xfrm>
            <a:custGeom>
              <a:rect b="b" l="l" r="r" t="t"/>
              <a:pathLst>
                <a:path extrusionOk="0" h="259" w="300">
                  <a:moveTo>
                    <a:pt x="0" y="0"/>
                  </a:moveTo>
                  <a:cubicBezTo>
                    <a:pt x="0" y="83"/>
                    <a:pt x="41" y="176"/>
                    <a:pt x="135" y="217"/>
                  </a:cubicBezTo>
                  <a:cubicBezTo>
                    <a:pt x="176" y="258"/>
                    <a:pt x="259" y="258"/>
                    <a:pt x="300" y="258"/>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9" name="Google Shape;11539;p44"/>
            <p:cNvSpPr/>
            <p:nvPr/>
          </p:nvSpPr>
          <p:spPr>
            <a:xfrm>
              <a:off x="281275" y="2473775"/>
              <a:ext cx="6500" cy="7525"/>
            </a:xfrm>
            <a:custGeom>
              <a:rect b="b" l="l" r="r" t="t"/>
              <a:pathLst>
                <a:path extrusionOk="0" h="301" w="260">
                  <a:moveTo>
                    <a:pt x="1" y="0"/>
                  </a:moveTo>
                  <a:lnTo>
                    <a:pt x="1" y="300"/>
                  </a:lnTo>
                  <a:lnTo>
                    <a:pt x="259" y="259"/>
                  </a:lnTo>
                  <a:cubicBezTo>
                    <a:pt x="259" y="207"/>
                    <a:pt x="218" y="166"/>
                    <a:pt x="166" y="124"/>
                  </a:cubicBezTo>
                  <a:cubicBezTo>
                    <a:pt x="125" y="83"/>
                    <a:pt x="83" y="42"/>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0" name="Google Shape;11540;p44"/>
            <p:cNvSpPr/>
            <p:nvPr/>
          </p:nvSpPr>
          <p:spPr>
            <a:xfrm>
              <a:off x="299625" y="2367875"/>
              <a:ext cx="15025" cy="13325"/>
            </a:xfrm>
            <a:custGeom>
              <a:rect b="b" l="l" r="r" t="t"/>
              <a:pathLst>
                <a:path extrusionOk="0" h="533" w="601">
                  <a:moveTo>
                    <a:pt x="347" y="0"/>
                  </a:moveTo>
                  <a:cubicBezTo>
                    <a:pt x="331" y="0"/>
                    <a:pt x="316" y="2"/>
                    <a:pt x="301" y="8"/>
                  </a:cubicBezTo>
                  <a:cubicBezTo>
                    <a:pt x="125" y="8"/>
                    <a:pt x="1" y="142"/>
                    <a:pt x="42" y="266"/>
                  </a:cubicBezTo>
                  <a:cubicBezTo>
                    <a:pt x="42" y="419"/>
                    <a:pt x="136" y="533"/>
                    <a:pt x="276" y="533"/>
                  </a:cubicBezTo>
                  <a:cubicBezTo>
                    <a:pt x="297" y="533"/>
                    <a:pt x="319" y="530"/>
                    <a:pt x="342" y="525"/>
                  </a:cubicBezTo>
                  <a:cubicBezTo>
                    <a:pt x="466" y="525"/>
                    <a:pt x="600" y="400"/>
                    <a:pt x="600" y="266"/>
                  </a:cubicBezTo>
                  <a:cubicBezTo>
                    <a:pt x="564" y="121"/>
                    <a:pt x="456" y="0"/>
                    <a:pt x="34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1" name="Google Shape;11541;p44"/>
            <p:cNvSpPr/>
            <p:nvPr/>
          </p:nvSpPr>
          <p:spPr>
            <a:xfrm>
              <a:off x="304800" y="2437075"/>
              <a:ext cx="15275" cy="13975"/>
            </a:xfrm>
            <a:custGeom>
              <a:rect b="b" l="l" r="r" t="t"/>
              <a:pathLst>
                <a:path extrusionOk="0" h="559" w="611">
                  <a:moveTo>
                    <a:pt x="259" y="0"/>
                  </a:moveTo>
                  <a:cubicBezTo>
                    <a:pt x="135" y="0"/>
                    <a:pt x="0" y="124"/>
                    <a:pt x="52" y="300"/>
                  </a:cubicBezTo>
                  <a:cubicBezTo>
                    <a:pt x="52" y="434"/>
                    <a:pt x="176" y="558"/>
                    <a:pt x="311" y="558"/>
                  </a:cubicBezTo>
                  <a:cubicBezTo>
                    <a:pt x="476" y="517"/>
                    <a:pt x="610" y="383"/>
                    <a:pt x="569" y="259"/>
                  </a:cubicBezTo>
                  <a:cubicBezTo>
                    <a:pt x="56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2" name="Google Shape;11542;p44"/>
            <p:cNvSpPr/>
            <p:nvPr/>
          </p:nvSpPr>
          <p:spPr>
            <a:xfrm>
              <a:off x="342525" y="2469375"/>
              <a:ext cx="7525" cy="6475"/>
            </a:xfrm>
            <a:custGeom>
              <a:rect b="b" l="l" r="r" t="t"/>
              <a:pathLst>
                <a:path extrusionOk="0" h="259" w="301">
                  <a:moveTo>
                    <a:pt x="259" y="0"/>
                  </a:moveTo>
                  <a:cubicBezTo>
                    <a:pt x="218" y="0"/>
                    <a:pt x="177" y="0"/>
                    <a:pt x="135" y="42"/>
                  </a:cubicBezTo>
                  <a:cubicBezTo>
                    <a:pt x="42" y="83"/>
                    <a:pt x="1" y="125"/>
                    <a:pt x="1" y="218"/>
                  </a:cubicBezTo>
                  <a:lnTo>
                    <a:pt x="1" y="259"/>
                  </a:lnTo>
                  <a:lnTo>
                    <a:pt x="301"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3" name="Google Shape;11543;p44"/>
            <p:cNvSpPr/>
            <p:nvPr/>
          </p:nvSpPr>
          <p:spPr>
            <a:xfrm>
              <a:off x="337100" y="2399325"/>
              <a:ext cx="7800" cy="13975"/>
            </a:xfrm>
            <a:custGeom>
              <a:rect b="b" l="l" r="r" t="t"/>
              <a:pathLst>
                <a:path extrusionOk="0" h="559" w="312">
                  <a:moveTo>
                    <a:pt x="259" y="1"/>
                  </a:moveTo>
                  <a:cubicBezTo>
                    <a:pt x="259" y="1"/>
                    <a:pt x="218" y="1"/>
                    <a:pt x="218" y="42"/>
                  </a:cubicBezTo>
                  <a:cubicBezTo>
                    <a:pt x="94" y="42"/>
                    <a:pt x="1" y="176"/>
                    <a:pt x="1" y="300"/>
                  </a:cubicBezTo>
                  <a:cubicBezTo>
                    <a:pt x="1" y="435"/>
                    <a:pt x="94" y="518"/>
                    <a:pt x="218" y="559"/>
                  </a:cubicBezTo>
                  <a:lnTo>
                    <a:pt x="311"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4" name="Google Shape;11544;p44"/>
            <p:cNvSpPr/>
            <p:nvPr/>
          </p:nvSpPr>
          <p:spPr>
            <a:xfrm>
              <a:off x="331950" y="2336775"/>
              <a:ext cx="7500" cy="7775"/>
            </a:xfrm>
            <a:custGeom>
              <a:rect b="b" l="l" r="r" t="t"/>
              <a:pathLst>
                <a:path extrusionOk="0" h="311" w="300">
                  <a:moveTo>
                    <a:pt x="300" y="1"/>
                  </a:moveTo>
                  <a:lnTo>
                    <a:pt x="0" y="52"/>
                  </a:lnTo>
                  <a:cubicBezTo>
                    <a:pt x="0" y="52"/>
                    <a:pt x="0" y="94"/>
                    <a:pt x="41" y="94"/>
                  </a:cubicBezTo>
                  <a:cubicBezTo>
                    <a:pt x="41" y="176"/>
                    <a:pt x="83" y="218"/>
                    <a:pt x="165" y="259"/>
                  </a:cubicBezTo>
                  <a:cubicBezTo>
                    <a:pt x="207" y="311"/>
                    <a:pt x="259" y="311"/>
                    <a:pt x="300" y="311"/>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5" name="Google Shape;11545;p44"/>
            <p:cNvSpPr/>
            <p:nvPr/>
          </p:nvSpPr>
          <p:spPr>
            <a:xfrm>
              <a:off x="892825" y="2288450"/>
              <a:ext cx="6500" cy="6475"/>
            </a:xfrm>
            <a:custGeom>
              <a:rect b="b" l="l" r="r" t="t"/>
              <a:pathLst>
                <a:path extrusionOk="0" h="259" w="260">
                  <a:moveTo>
                    <a:pt x="1" y="0"/>
                  </a:moveTo>
                  <a:lnTo>
                    <a:pt x="1" y="259"/>
                  </a:lnTo>
                  <a:lnTo>
                    <a:pt x="259" y="259"/>
                  </a:ln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6" name="Google Shape;11546;p44"/>
            <p:cNvSpPr/>
            <p:nvPr/>
          </p:nvSpPr>
          <p:spPr>
            <a:xfrm>
              <a:off x="754025" y="2298775"/>
              <a:ext cx="7525" cy="7000"/>
            </a:xfrm>
            <a:custGeom>
              <a:rect b="b" l="l" r="r" t="t"/>
              <a:pathLst>
                <a:path extrusionOk="0" h="280" w="301">
                  <a:moveTo>
                    <a:pt x="71" y="1"/>
                  </a:moveTo>
                  <a:cubicBezTo>
                    <a:pt x="47" y="1"/>
                    <a:pt x="24" y="7"/>
                    <a:pt x="1" y="21"/>
                  </a:cubicBezTo>
                  <a:lnTo>
                    <a:pt x="1" y="280"/>
                  </a:lnTo>
                  <a:lnTo>
                    <a:pt x="301" y="280"/>
                  </a:lnTo>
                  <a:cubicBezTo>
                    <a:pt x="301" y="187"/>
                    <a:pt x="259" y="145"/>
                    <a:pt x="259" y="104"/>
                  </a:cubicBezTo>
                  <a:cubicBezTo>
                    <a:pt x="199" y="44"/>
                    <a:pt x="134" y="1"/>
                    <a:pt x="7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7" name="Google Shape;11547;p44"/>
            <p:cNvSpPr/>
            <p:nvPr/>
          </p:nvSpPr>
          <p:spPr>
            <a:xfrm>
              <a:off x="748600" y="2229250"/>
              <a:ext cx="7525" cy="13975"/>
            </a:xfrm>
            <a:custGeom>
              <a:rect b="b" l="l" r="r" t="t"/>
              <a:pathLst>
                <a:path extrusionOk="0" h="559" w="301">
                  <a:moveTo>
                    <a:pt x="1" y="1"/>
                  </a:moveTo>
                  <a:lnTo>
                    <a:pt x="42" y="559"/>
                  </a:lnTo>
                  <a:cubicBezTo>
                    <a:pt x="218" y="559"/>
                    <a:pt x="300" y="424"/>
                    <a:pt x="300" y="259"/>
                  </a:cubicBezTo>
                  <a:cubicBezTo>
                    <a:pt x="300" y="218"/>
                    <a:pt x="259" y="166"/>
                    <a:pt x="259" y="125"/>
                  </a:cubicBezTo>
                  <a:lnTo>
                    <a:pt x="218" y="83"/>
                  </a:lnTo>
                  <a:cubicBezTo>
                    <a:pt x="176" y="42"/>
                    <a:pt x="83"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8" name="Google Shape;11548;p44"/>
            <p:cNvSpPr/>
            <p:nvPr/>
          </p:nvSpPr>
          <p:spPr>
            <a:xfrm>
              <a:off x="816575" y="2293875"/>
              <a:ext cx="14000" cy="7525"/>
            </a:xfrm>
            <a:custGeom>
              <a:rect b="b" l="l" r="r" t="t"/>
              <a:pathLst>
                <a:path extrusionOk="0" h="301" w="560">
                  <a:moveTo>
                    <a:pt x="259" y="0"/>
                  </a:moveTo>
                  <a:cubicBezTo>
                    <a:pt x="166" y="0"/>
                    <a:pt x="125" y="42"/>
                    <a:pt x="83" y="83"/>
                  </a:cubicBezTo>
                  <a:cubicBezTo>
                    <a:pt x="42" y="124"/>
                    <a:pt x="1" y="217"/>
                    <a:pt x="1" y="300"/>
                  </a:cubicBezTo>
                  <a:lnTo>
                    <a:pt x="1" y="300"/>
                  </a:lnTo>
                  <a:lnTo>
                    <a:pt x="559" y="259"/>
                  </a:lnTo>
                  <a:cubicBezTo>
                    <a:pt x="559" y="124"/>
                    <a:pt x="466"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9" name="Google Shape;11549;p44"/>
            <p:cNvSpPr/>
            <p:nvPr/>
          </p:nvSpPr>
          <p:spPr>
            <a:xfrm>
              <a:off x="811150" y="2223825"/>
              <a:ext cx="15025" cy="14175"/>
            </a:xfrm>
            <a:custGeom>
              <a:rect b="b" l="l" r="r" t="t"/>
              <a:pathLst>
                <a:path extrusionOk="0" h="567" w="601">
                  <a:moveTo>
                    <a:pt x="259" y="0"/>
                  </a:moveTo>
                  <a:cubicBezTo>
                    <a:pt x="125" y="42"/>
                    <a:pt x="1" y="176"/>
                    <a:pt x="1" y="300"/>
                  </a:cubicBezTo>
                  <a:cubicBezTo>
                    <a:pt x="37" y="453"/>
                    <a:pt x="135" y="567"/>
                    <a:pt x="248" y="567"/>
                  </a:cubicBezTo>
                  <a:cubicBezTo>
                    <a:pt x="265" y="567"/>
                    <a:pt x="283" y="564"/>
                    <a:pt x="300" y="559"/>
                  </a:cubicBezTo>
                  <a:cubicBezTo>
                    <a:pt x="476" y="559"/>
                    <a:pt x="600" y="435"/>
                    <a:pt x="559" y="259"/>
                  </a:cubicBezTo>
                  <a:cubicBezTo>
                    <a:pt x="559" y="218"/>
                    <a:pt x="559" y="176"/>
                    <a:pt x="518" y="124"/>
                  </a:cubicBezTo>
                  <a:lnTo>
                    <a:pt x="342" y="42"/>
                  </a:lnTo>
                  <a:cubicBezTo>
                    <a:pt x="300"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0" name="Google Shape;11550;p44"/>
            <p:cNvSpPr/>
            <p:nvPr/>
          </p:nvSpPr>
          <p:spPr>
            <a:xfrm>
              <a:off x="774450" y="2195900"/>
              <a:ext cx="12950" cy="10625"/>
            </a:xfrm>
            <a:custGeom>
              <a:rect b="b" l="l" r="r" t="t"/>
              <a:pathLst>
                <a:path extrusionOk="0" h="425" w="518">
                  <a:moveTo>
                    <a:pt x="42" y="1"/>
                  </a:moveTo>
                  <a:cubicBezTo>
                    <a:pt x="0" y="42"/>
                    <a:pt x="0" y="84"/>
                    <a:pt x="0" y="166"/>
                  </a:cubicBezTo>
                  <a:cubicBezTo>
                    <a:pt x="0" y="301"/>
                    <a:pt x="135" y="425"/>
                    <a:pt x="300" y="425"/>
                  </a:cubicBezTo>
                  <a:cubicBezTo>
                    <a:pt x="393" y="425"/>
                    <a:pt x="435" y="342"/>
                    <a:pt x="517" y="301"/>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1" name="Google Shape;11551;p44"/>
            <p:cNvSpPr/>
            <p:nvPr/>
          </p:nvSpPr>
          <p:spPr>
            <a:xfrm>
              <a:off x="778850" y="2261550"/>
              <a:ext cx="15000" cy="14000"/>
            </a:xfrm>
            <a:custGeom>
              <a:rect b="b" l="l" r="r" t="t"/>
              <a:pathLst>
                <a:path extrusionOk="0" h="560" w="600">
                  <a:moveTo>
                    <a:pt x="300" y="1"/>
                  </a:moveTo>
                  <a:cubicBezTo>
                    <a:pt x="124" y="1"/>
                    <a:pt x="0" y="125"/>
                    <a:pt x="42" y="301"/>
                  </a:cubicBezTo>
                  <a:cubicBezTo>
                    <a:pt x="42" y="477"/>
                    <a:pt x="166" y="559"/>
                    <a:pt x="341" y="559"/>
                  </a:cubicBezTo>
                  <a:cubicBezTo>
                    <a:pt x="476" y="559"/>
                    <a:pt x="600" y="425"/>
                    <a:pt x="600" y="259"/>
                  </a:cubicBezTo>
                  <a:cubicBezTo>
                    <a:pt x="559" y="84"/>
                    <a:pt x="424"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2" name="Google Shape;11552;p44"/>
            <p:cNvSpPr/>
            <p:nvPr/>
          </p:nvSpPr>
          <p:spPr>
            <a:xfrm>
              <a:off x="848900" y="2256125"/>
              <a:ext cx="13975" cy="14000"/>
            </a:xfrm>
            <a:custGeom>
              <a:rect b="b" l="l" r="r" t="t"/>
              <a:pathLst>
                <a:path extrusionOk="0" h="560" w="559">
                  <a:moveTo>
                    <a:pt x="259" y="1"/>
                  </a:moveTo>
                  <a:cubicBezTo>
                    <a:pt x="83" y="1"/>
                    <a:pt x="0" y="177"/>
                    <a:pt x="0" y="301"/>
                  </a:cubicBezTo>
                  <a:cubicBezTo>
                    <a:pt x="0" y="476"/>
                    <a:pt x="124" y="559"/>
                    <a:pt x="300" y="559"/>
                  </a:cubicBezTo>
                  <a:cubicBezTo>
                    <a:pt x="424" y="559"/>
                    <a:pt x="558" y="435"/>
                    <a:pt x="558" y="259"/>
                  </a:cubicBezTo>
                  <a:cubicBezTo>
                    <a:pt x="558"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3" name="Google Shape;11553;p44"/>
            <p:cNvSpPr/>
            <p:nvPr/>
          </p:nvSpPr>
          <p:spPr>
            <a:xfrm>
              <a:off x="885325" y="2288450"/>
              <a:ext cx="7525" cy="7500"/>
            </a:xfrm>
            <a:custGeom>
              <a:rect b="b" l="l" r="r" t="t"/>
              <a:pathLst>
                <a:path extrusionOk="0" h="300" w="301">
                  <a:moveTo>
                    <a:pt x="218" y="0"/>
                  </a:moveTo>
                  <a:cubicBezTo>
                    <a:pt x="94" y="42"/>
                    <a:pt x="1" y="176"/>
                    <a:pt x="42" y="300"/>
                  </a:cubicBezTo>
                  <a:lnTo>
                    <a:pt x="301" y="259"/>
                  </a:ln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4" name="Google Shape;11554;p44"/>
            <p:cNvSpPr/>
            <p:nvPr/>
          </p:nvSpPr>
          <p:spPr>
            <a:xfrm>
              <a:off x="614975" y="2308850"/>
              <a:ext cx="7775" cy="7525"/>
            </a:xfrm>
            <a:custGeom>
              <a:rect b="b" l="l" r="r" t="t"/>
              <a:pathLst>
                <a:path extrusionOk="0" h="301" w="311">
                  <a:moveTo>
                    <a:pt x="0" y="1"/>
                  </a:moveTo>
                  <a:lnTo>
                    <a:pt x="52" y="301"/>
                  </a:lnTo>
                  <a:lnTo>
                    <a:pt x="310" y="259"/>
                  </a:lnTo>
                  <a:cubicBezTo>
                    <a:pt x="310" y="135"/>
                    <a:pt x="176"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5" name="Google Shape;11555;p44"/>
            <p:cNvSpPr/>
            <p:nvPr/>
          </p:nvSpPr>
          <p:spPr>
            <a:xfrm>
              <a:off x="610825" y="2239850"/>
              <a:ext cx="7525" cy="14250"/>
            </a:xfrm>
            <a:custGeom>
              <a:rect b="b" l="l" r="r" t="t"/>
              <a:pathLst>
                <a:path extrusionOk="0" h="570" w="301">
                  <a:moveTo>
                    <a:pt x="1" y="0"/>
                  </a:moveTo>
                  <a:lnTo>
                    <a:pt x="42" y="569"/>
                  </a:lnTo>
                  <a:cubicBezTo>
                    <a:pt x="42" y="569"/>
                    <a:pt x="84" y="569"/>
                    <a:pt x="125" y="517"/>
                  </a:cubicBezTo>
                  <a:lnTo>
                    <a:pt x="166" y="517"/>
                  </a:lnTo>
                  <a:cubicBezTo>
                    <a:pt x="259" y="435"/>
                    <a:pt x="301" y="352"/>
                    <a:pt x="259" y="259"/>
                  </a:cubicBezTo>
                  <a:cubicBezTo>
                    <a:pt x="259" y="135"/>
                    <a:pt x="12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6" name="Google Shape;11556;p44"/>
            <p:cNvSpPr/>
            <p:nvPr/>
          </p:nvSpPr>
          <p:spPr>
            <a:xfrm>
              <a:off x="677525" y="2304000"/>
              <a:ext cx="15025" cy="6950"/>
            </a:xfrm>
            <a:custGeom>
              <a:rect b="b" l="l" r="r" t="t"/>
              <a:pathLst>
                <a:path extrusionOk="0" h="278" w="601">
                  <a:moveTo>
                    <a:pt x="344" y="1"/>
                  </a:moveTo>
                  <a:cubicBezTo>
                    <a:pt x="329" y="1"/>
                    <a:pt x="314" y="5"/>
                    <a:pt x="300" y="19"/>
                  </a:cubicBezTo>
                  <a:cubicBezTo>
                    <a:pt x="135" y="19"/>
                    <a:pt x="0" y="154"/>
                    <a:pt x="42" y="278"/>
                  </a:cubicBezTo>
                  <a:lnTo>
                    <a:pt x="600" y="236"/>
                  </a:lnTo>
                  <a:cubicBezTo>
                    <a:pt x="559" y="154"/>
                    <a:pt x="517" y="71"/>
                    <a:pt x="435" y="19"/>
                  </a:cubicBezTo>
                  <a:cubicBezTo>
                    <a:pt x="407" y="19"/>
                    <a:pt x="375" y="1"/>
                    <a:pt x="34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7" name="Google Shape;11557;p44"/>
            <p:cNvSpPr/>
            <p:nvPr/>
          </p:nvSpPr>
          <p:spPr>
            <a:xfrm>
              <a:off x="673125" y="2234675"/>
              <a:ext cx="14250" cy="13975"/>
            </a:xfrm>
            <a:custGeom>
              <a:rect b="b" l="l" r="r" t="t"/>
              <a:pathLst>
                <a:path extrusionOk="0" h="559" w="570">
                  <a:moveTo>
                    <a:pt x="259" y="1"/>
                  </a:moveTo>
                  <a:cubicBezTo>
                    <a:pt x="94" y="42"/>
                    <a:pt x="1" y="166"/>
                    <a:pt x="1" y="300"/>
                  </a:cubicBezTo>
                  <a:cubicBezTo>
                    <a:pt x="1" y="466"/>
                    <a:pt x="135" y="559"/>
                    <a:pt x="311" y="559"/>
                  </a:cubicBezTo>
                  <a:cubicBezTo>
                    <a:pt x="435" y="559"/>
                    <a:pt x="569" y="425"/>
                    <a:pt x="569" y="259"/>
                  </a:cubicBezTo>
                  <a:cubicBezTo>
                    <a:pt x="518" y="12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8" name="Google Shape;11558;p44"/>
            <p:cNvSpPr/>
            <p:nvPr/>
          </p:nvSpPr>
          <p:spPr>
            <a:xfrm>
              <a:off x="635650" y="2203200"/>
              <a:ext cx="13975" cy="13350"/>
            </a:xfrm>
            <a:custGeom>
              <a:rect b="b" l="l" r="r" t="t"/>
              <a:pathLst>
                <a:path extrusionOk="0" h="534" w="559">
                  <a:moveTo>
                    <a:pt x="322" y="1"/>
                  </a:moveTo>
                  <a:cubicBezTo>
                    <a:pt x="302" y="1"/>
                    <a:pt x="281" y="3"/>
                    <a:pt x="259" y="9"/>
                  </a:cubicBezTo>
                  <a:cubicBezTo>
                    <a:pt x="124" y="9"/>
                    <a:pt x="0" y="133"/>
                    <a:pt x="0" y="267"/>
                  </a:cubicBezTo>
                  <a:cubicBezTo>
                    <a:pt x="37" y="412"/>
                    <a:pt x="136" y="533"/>
                    <a:pt x="251" y="533"/>
                  </a:cubicBezTo>
                  <a:cubicBezTo>
                    <a:pt x="267" y="533"/>
                    <a:pt x="284" y="531"/>
                    <a:pt x="300" y="526"/>
                  </a:cubicBezTo>
                  <a:cubicBezTo>
                    <a:pt x="466" y="526"/>
                    <a:pt x="559" y="391"/>
                    <a:pt x="559" y="267"/>
                  </a:cubicBezTo>
                  <a:cubicBezTo>
                    <a:pt x="559" y="114"/>
                    <a:pt x="457" y="1"/>
                    <a:pt x="32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9" name="Google Shape;11559;p44"/>
            <p:cNvSpPr/>
            <p:nvPr/>
          </p:nvSpPr>
          <p:spPr>
            <a:xfrm>
              <a:off x="640825" y="2272150"/>
              <a:ext cx="14225" cy="14250"/>
            </a:xfrm>
            <a:custGeom>
              <a:rect b="b" l="l" r="r" t="t"/>
              <a:pathLst>
                <a:path extrusionOk="0" h="570" w="569">
                  <a:moveTo>
                    <a:pt x="259" y="1"/>
                  </a:moveTo>
                  <a:cubicBezTo>
                    <a:pt x="135" y="1"/>
                    <a:pt x="0" y="135"/>
                    <a:pt x="0" y="311"/>
                  </a:cubicBezTo>
                  <a:cubicBezTo>
                    <a:pt x="0" y="435"/>
                    <a:pt x="176" y="569"/>
                    <a:pt x="310" y="569"/>
                  </a:cubicBezTo>
                  <a:cubicBezTo>
                    <a:pt x="476" y="518"/>
                    <a:pt x="569" y="394"/>
                    <a:pt x="569" y="259"/>
                  </a:cubicBezTo>
                  <a:cubicBezTo>
                    <a:pt x="569" y="94"/>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0" name="Google Shape;11560;p44"/>
            <p:cNvSpPr/>
            <p:nvPr/>
          </p:nvSpPr>
          <p:spPr>
            <a:xfrm>
              <a:off x="704400" y="2197775"/>
              <a:ext cx="15275" cy="14175"/>
            </a:xfrm>
            <a:custGeom>
              <a:rect b="b" l="l" r="r" t="t"/>
              <a:pathLst>
                <a:path extrusionOk="0" h="567" w="611">
                  <a:moveTo>
                    <a:pt x="352" y="1"/>
                  </a:moveTo>
                  <a:cubicBezTo>
                    <a:pt x="335" y="1"/>
                    <a:pt x="318" y="3"/>
                    <a:pt x="300" y="9"/>
                  </a:cubicBezTo>
                  <a:cubicBezTo>
                    <a:pt x="135" y="9"/>
                    <a:pt x="1" y="133"/>
                    <a:pt x="42" y="308"/>
                  </a:cubicBezTo>
                  <a:cubicBezTo>
                    <a:pt x="42" y="443"/>
                    <a:pt x="176" y="567"/>
                    <a:pt x="300" y="567"/>
                  </a:cubicBezTo>
                  <a:cubicBezTo>
                    <a:pt x="476" y="525"/>
                    <a:pt x="611" y="391"/>
                    <a:pt x="559" y="267"/>
                  </a:cubicBezTo>
                  <a:cubicBezTo>
                    <a:pt x="559" y="114"/>
                    <a:pt x="465" y="1"/>
                    <a:pt x="3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1" name="Google Shape;11561;p44"/>
            <p:cNvSpPr/>
            <p:nvPr/>
          </p:nvSpPr>
          <p:spPr>
            <a:xfrm>
              <a:off x="709825" y="2267000"/>
              <a:ext cx="15025" cy="13975"/>
            </a:xfrm>
            <a:custGeom>
              <a:rect b="b" l="l" r="r" t="t"/>
              <a:pathLst>
                <a:path extrusionOk="0" h="559" w="601">
                  <a:moveTo>
                    <a:pt x="259" y="0"/>
                  </a:moveTo>
                  <a:cubicBezTo>
                    <a:pt x="135" y="0"/>
                    <a:pt x="1" y="124"/>
                    <a:pt x="1" y="300"/>
                  </a:cubicBezTo>
                  <a:cubicBezTo>
                    <a:pt x="42" y="424"/>
                    <a:pt x="176" y="558"/>
                    <a:pt x="301" y="558"/>
                  </a:cubicBezTo>
                  <a:cubicBezTo>
                    <a:pt x="476" y="558"/>
                    <a:pt x="600" y="38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2" name="Google Shape;11562;p44"/>
            <p:cNvSpPr/>
            <p:nvPr/>
          </p:nvSpPr>
          <p:spPr>
            <a:xfrm>
              <a:off x="605400" y="2177550"/>
              <a:ext cx="7525" cy="7525"/>
            </a:xfrm>
            <a:custGeom>
              <a:rect b="b" l="l" r="r" t="t"/>
              <a:pathLst>
                <a:path extrusionOk="0" h="301" w="301">
                  <a:moveTo>
                    <a:pt x="1" y="1"/>
                  </a:moveTo>
                  <a:lnTo>
                    <a:pt x="42" y="301"/>
                  </a:lnTo>
                  <a:lnTo>
                    <a:pt x="83" y="301"/>
                  </a:lnTo>
                  <a:cubicBezTo>
                    <a:pt x="218" y="259"/>
                    <a:pt x="301" y="125"/>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3" name="Google Shape;11563;p44"/>
            <p:cNvSpPr/>
            <p:nvPr/>
          </p:nvSpPr>
          <p:spPr>
            <a:xfrm>
              <a:off x="667950" y="2172125"/>
              <a:ext cx="14000" cy="7525"/>
            </a:xfrm>
            <a:custGeom>
              <a:rect b="b" l="l" r="r" t="t"/>
              <a:pathLst>
                <a:path extrusionOk="0" h="301" w="560">
                  <a:moveTo>
                    <a:pt x="559" y="1"/>
                  </a:moveTo>
                  <a:lnTo>
                    <a:pt x="1" y="42"/>
                  </a:lnTo>
                  <a:cubicBezTo>
                    <a:pt x="1" y="176"/>
                    <a:pt x="125" y="300"/>
                    <a:pt x="301" y="300"/>
                  </a:cubicBezTo>
                  <a:cubicBezTo>
                    <a:pt x="425" y="300"/>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4" name="Google Shape;11564;p44"/>
            <p:cNvSpPr/>
            <p:nvPr/>
          </p:nvSpPr>
          <p:spPr>
            <a:xfrm>
              <a:off x="747575" y="2299300"/>
              <a:ext cx="6475" cy="7525"/>
            </a:xfrm>
            <a:custGeom>
              <a:rect b="b" l="l" r="r" t="t"/>
              <a:pathLst>
                <a:path extrusionOk="0" h="301" w="259">
                  <a:moveTo>
                    <a:pt x="259" y="0"/>
                  </a:moveTo>
                  <a:cubicBezTo>
                    <a:pt x="217" y="0"/>
                    <a:pt x="124" y="0"/>
                    <a:pt x="83" y="42"/>
                  </a:cubicBezTo>
                  <a:cubicBezTo>
                    <a:pt x="42" y="83"/>
                    <a:pt x="0" y="166"/>
                    <a:pt x="0" y="207"/>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5" name="Google Shape;11565;p44"/>
            <p:cNvSpPr/>
            <p:nvPr/>
          </p:nvSpPr>
          <p:spPr>
            <a:xfrm>
              <a:off x="742150" y="2229250"/>
              <a:ext cx="7500" cy="13975"/>
            </a:xfrm>
            <a:custGeom>
              <a:rect b="b" l="l" r="r" t="t"/>
              <a:pathLst>
                <a:path extrusionOk="0" h="559" w="300">
                  <a:moveTo>
                    <a:pt x="259" y="1"/>
                  </a:moveTo>
                  <a:cubicBezTo>
                    <a:pt x="217" y="1"/>
                    <a:pt x="176" y="42"/>
                    <a:pt x="135" y="83"/>
                  </a:cubicBezTo>
                  <a:cubicBezTo>
                    <a:pt x="41" y="125"/>
                    <a:pt x="0" y="218"/>
                    <a:pt x="0" y="300"/>
                  </a:cubicBezTo>
                  <a:cubicBezTo>
                    <a:pt x="0" y="424"/>
                    <a:pt x="83" y="517"/>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6" name="Google Shape;11566;p44"/>
            <p:cNvSpPr/>
            <p:nvPr/>
          </p:nvSpPr>
          <p:spPr>
            <a:xfrm>
              <a:off x="739050" y="2172125"/>
              <a:ext cx="3125" cy="2100"/>
            </a:xfrm>
            <a:custGeom>
              <a:rect b="b" l="l" r="r" t="t"/>
              <a:pathLst>
                <a:path extrusionOk="0" h="84" w="125">
                  <a:moveTo>
                    <a:pt x="0" y="1"/>
                  </a:moveTo>
                  <a:lnTo>
                    <a:pt x="124" y="83"/>
                  </a:lnTo>
                  <a:lnTo>
                    <a:pt x="124" y="83"/>
                  </a:lnTo>
                  <a:lnTo>
                    <a:pt x="83" y="42"/>
                  </a:lnTo>
                  <a:cubicBezTo>
                    <a:pt x="41" y="42"/>
                    <a:pt x="41"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7" name="Google Shape;11567;p44"/>
            <p:cNvSpPr/>
            <p:nvPr/>
          </p:nvSpPr>
          <p:spPr>
            <a:xfrm>
              <a:off x="477200" y="2319725"/>
              <a:ext cx="7525" cy="7525"/>
            </a:xfrm>
            <a:custGeom>
              <a:rect b="b" l="l" r="r" t="t"/>
              <a:pathLst>
                <a:path extrusionOk="0" h="301" w="301">
                  <a:moveTo>
                    <a:pt x="1" y="0"/>
                  </a:moveTo>
                  <a:lnTo>
                    <a:pt x="1" y="300"/>
                  </a:lnTo>
                  <a:lnTo>
                    <a:pt x="300" y="259"/>
                  </a:lnTo>
                  <a:lnTo>
                    <a:pt x="300" y="217"/>
                  </a:ln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8" name="Google Shape;11568;p44"/>
            <p:cNvSpPr/>
            <p:nvPr/>
          </p:nvSpPr>
          <p:spPr>
            <a:xfrm>
              <a:off x="471775" y="2250700"/>
              <a:ext cx="7525" cy="13975"/>
            </a:xfrm>
            <a:custGeom>
              <a:rect b="b" l="l" r="r" t="t"/>
              <a:pathLst>
                <a:path extrusionOk="0" h="559" w="301">
                  <a:moveTo>
                    <a:pt x="0" y="1"/>
                  </a:moveTo>
                  <a:lnTo>
                    <a:pt x="42" y="559"/>
                  </a:lnTo>
                  <a:cubicBezTo>
                    <a:pt x="94" y="559"/>
                    <a:pt x="135" y="518"/>
                    <a:pt x="135" y="518"/>
                  </a:cubicBezTo>
                  <a:cubicBezTo>
                    <a:pt x="176" y="518"/>
                    <a:pt x="176" y="518"/>
                    <a:pt x="176" y="476"/>
                  </a:cubicBezTo>
                  <a:cubicBezTo>
                    <a:pt x="259" y="435"/>
                    <a:pt x="300" y="342"/>
                    <a:pt x="300" y="259"/>
                  </a:cubicBezTo>
                  <a:cubicBezTo>
                    <a:pt x="300" y="135"/>
                    <a:pt x="176"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9" name="Google Shape;11569;p44"/>
            <p:cNvSpPr/>
            <p:nvPr/>
          </p:nvSpPr>
          <p:spPr>
            <a:xfrm>
              <a:off x="539750" y="2314300"/>
              <a:ext cx="13975" cy="7500"/>
            </a:xfrm>
            <a:custGeom>
              <a:rect b="b" l="l" r="r" t="t"/>
              <a:pathLst>
                <a:path extrusionOk="0" h="300" w="559">
                  <a:moveTo>
                    <a:pt x="259" y="0"/>
                  </a:moveTo>
                  <a:cubicBezTo>
                    <a:pt x="166" y="0"/>
                    <a:pt x="125" y="41"/>
                    <a:pt x="83" y="124"/>
                  </a:cubicBezTo>
                  <a:cubicBezTo>
                    <a:pt x="42" y="176"/>
                    <a:pt x="1" y="217"/>
                    <a:pt x="1" y="300"/>
                  </a:cubicBezTo>
                  <a:lnTo>
                    <a:pt x="559" y="259"/>
                  </a:lnTo>
                  <a:cubicBezTo>
                    <a:pt x="559" y="124"/>
                    <a:pt x="425" y="41"/>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0" name="Google Shape;11570;p44"/>
            <p:cNvSpPr/>
            <p:nvPr/>
          </p:nvSpPr>
          <p:spPr>
            <a:xfrm>
              <a:off x="534325" y="2245275"/>
              <a:ext cx="13975" cy="13975"/>
            </a:xfrm>
            <a:custGeom>
              <a:rect b="b" l="l" r="r" t="t"/>
              <a:pathLst>
                <a:path extrusionOk="0" h="559" w="559">
                  <a:moveTo>
                    <a:pt x="259" y="1"/>
                  </a:moveTo>
                  <a:cubicBezTo>
                    <a:pt x="125" y="1"/>
                    <a:pt x="1" y="135"/>
                    <a:pt x="1" y="300"/>
                  </a:cubicBezTo>
                  <a:cubicBezTo>
                    <a:pt x="42" y="476"/>
                    <a:pt x="176" y="559"/>
                    <a:pt x="300" y="559"/>
                  </a:cubicBezTo>
                  <a:cubicBezTo>
                    <a:pt x="476" y="559"/>
                    <a:pt x="559" y="435"/>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1" name="Google Shape;11571;p44"/>
            <p:cNvSpPr/>
            <p:nvPr/>
          </p:nvSpPr>
          <p:spPr>
            <a:xfrm>
              <a:off x="496600" y="2212975"/>
              <a:ext cx="15000" cy="13975"/>
            </a:xfrm>
            <a:custGeom>
              <a:rect b="b" l="l" r="r" t="t"/>
              <a:pathLst>
                <a:path extrusionOk="0" h="559" w="600">
                  <a:moveTo>
                    <a:pt x="300" y="0"/>
                  </a:moveTo>
                  <a:cubicBezTo>
                    <a:pt x="134" y="42"/>
                    <a:pt x="0" y="176"/>
                    <a:pt x="41" y="300"/>
                  </a:cubicBezTo>
                  <a:cubicBezTo>
                    <a:pt x="41" y="476"/>
                    <a:pt x="176" y="558"/>
                    <a:pt x="341" y="558"/>
                  </a:cubicBezTo>
                  <a:cubicBezTo>
                    <a:pt x="476" y="558"/>
                    <a:pt x="600" y="434"/>
                    <a:pt x="600" y="259"/>
                  </a:cubicBezTo>
                  <a:cubicBezTo>
                    <a:pt x="558" y="135"/>
                    <a:pt x="43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2" name="Google Shape;11572;p44"/>
            <p:cNvSpPr/>
            <p:nvPr/>
          </p:nvSpPr>
          <p:spPr>
            <a:xfrm>
              <a:off x="502025" y="2282825"/>
              <a:ext cx="15000" cy="13350"/>
            </a:xfrm>
            <a:custGeom>
              <a:rect b="b" l="l" r="r" t="t"/>
              <a:pathLst>
                <a:path extrusionOk="0" h="534" w="600">
                  <a:moveTo>
                    <a:pt x="352" y="0"/>
                  </a:moveTo>
                  <a:cubicBezTo>
                    <a:pt x="335" y="0"/>
                    <a:pt x="318" y="3"/>
                    <a:pt x="300" y="8"/>
                  </a:cubicBezTo>
                  <a:cubicBezTo>
                    <a:pt x="124" y="8"/>
                    <a:pt x="0" y="142"/>
                    <a:pt x="42" y="308"/>
                  </a:cubicBezTo>
                  <a:cubicBezTo>
                    <a:pt x="42" y="424"/>
                    <a:pt x="142" y="533"/>
                    <a:pt x="277" y="533"/>
                  </a:cubicBezTo>
                  <a:cubicBezTo>
                    <a:pt x="298" y="533"/>
                    <a:pt x="319" y="531"/>
                    <a:pt x="341" y="525"/>
                  </a:cubicBezTo>
                  <a:cubicBezTo>
                    <a:pt x="476" y="525"/>
                    <a:pt x="600" y="401"/>
                    <a:pt x="558" y="267"/>
                  </a:cubicBezTo>
                  <a:cubicBezTo>
                    <a:pt x="558" y="114"/>
                    <a:pt x="465" y="0"/>
                    <a:pt x="3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3" name="Google Shape;11573;p44"/>
            <p:cNvSpPr/>
            <p:nvPr/>
          </p:nvSpPr>
          <p:spPr>
            <a:xfrm>
              <a:off x="566625" y="2207550"/>
              <a:ext cx="14000" cy="14425"/>
            </a:xfrm>
            <a:custGeom>
              <a:rect b="b" l="l" r="r" t="t"/>
              <a:pathLst>
                <a:path extrusionOk="0" h="577" w="560">
                  <a:moveTo>
                    <a:pt x="259" y="0"/>
                  </a:moveTo>
                  <a:cubicBezTo>
                    <a:pt x="84" y="52"/>
                    <a:pt x="1" y="176"/>
                    <a:pt x="1" y="310"/>
                  </a:cubicBezTo>
                  <a:cubicBezTo>
                    <a:pt x="1" y="455"/>
                    <a:pt x="96" y="576"/>
                    <a:pt x="238" y="576"/>
                  </a:cubicBezTo>
                  <a:cubicBezTo>
                    <a:pt x="258" y="576"/>
                    <a:pt x="279" y="574"/>
                    <a:pt x="301" y="569"/>
                  </a:cubicBezTo>
                  <a:cubicBezTo>
                    <a:pt x="435" y="569"/>
                    <a:pt x="559" y="434"/>
                    <a:pt x="559" y="259"/>
                  </a:cubicBezTo>
                  <a:cubicBezTo>
                    <a:pt x="559" y="13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4" name="Google Shape;11574;p44"/>
            <p:cNvSpPr/>
            <p:nvPr/>
          </p:nvSpPr>
          <p:spPr>
            <a:xfrm>
              <a:off x="572075" y="2277400"/>
              <a:ext cx="13975" cy="14175"/>
            </a:xfrm>
            <a:custGeom>
              <a:rect b="b" l="l" r="r" t="t"/>
              <a:pathLst>
                <a:path extrusionOk="0" h="567" w="559">
                  <a:moveTo>
                    <a:pt x="305" y="0"/>
                  </a:moveTo>
                  <a:cubicBezTo>
                    <a:pt x="289" y="0"/>
                    <a:pt x="274" y="3"/>
                    <a:pt x="258" y="8"/>
                  </a:cubicBezTo>
                  <a:cubicBezTo>
                    <a:pt x="83" y="8"/>
                    <a:pt x="0" y="142"/>
                    <a:pt x="0" y="308"/>
                  </a:cubicBezTo>
                  <a:cubicBezTo>
                    <a:pt x="0" y="442"/>
                    <a:pt x="124" y="566"/>
                    <a:pt x="300" y="566"/>
                  </a:cubicBezTo>
                  <a:cubicBezTo>
                    <a:pt x="424" y="525"/>
                    <a:pt x="558" y="401"/>
                    <a:pt x="558" y="266"/>
                  </a:cubicBezTo>
                  <a:cubicBezTo>
                    <a:pt x="522" y="121"/>
                    <a:pt x="414" y="0"/>
                    <a:pt x="30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5" name="Google Shape;11575;p44"/>
            <p:cNvSpPr/>
            <p:nvPr/>
          </p:nvSpPr>
          <p:spPr>
            <a:xfrm>
              <a:off x="467650" y="2188150"/>
              <a:ext cx="6475" cy="7775"/>
            </a:xfrm>
            <a:custGeom>
              <a:rect b="b" l="l" r="r" t="t"/>
              <a:pathLst>
                <a:path extrusionOk="0" h="311" w="259">
                  <a:moveTo>
                    <a:pt x="0" y="1"/>
                  </a:moveTo>
                  <a:lnTo>
                    <a:pt x="0" y="311"/>
                  </a:lnTo>
                  <a:lnTo>
                    <a:pt x="41" y="259"/>
                  </a:lnTo>
                  <a:cubicBezTo>
                    <a:pt x="165" y="259"/>
                    <a:pt x="259" y="135"/>
                    <a:pt x="259" y="52"/>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6" name="Google Shape;11576;p44"/>
            <p:cNvSpPr/>
            <p:nvPr/>
          </p:nvSpPr>
          <p:spPr>
            <a:xfrm>
              <a:off x="528900" y="2182975"/>
              <a:ext cx="15025" cy="7525"/>
            </a:xfrm>
            <a:custGeom>
              <a:rect b="b" l="l" r="r" t="t"/>
              <a:pathLst>
                <a:path extrusionOk="0" h="301" w="601">
                  <a:moveTo>
                    <a:pt x="559" y="1"/>
                  </a:moveTo>
                  <a:lnTo>
                    <a:pt x="0" y="42"/>
                  </a:lnTo>
                  <a:lnTo>
                    <a:pt x="42" y="84"/>
                  </a:lnTo>
                  <a:cubicBezTo>
                    <a:pt x="42" y="208"/>
                    <a:pt x="176" y="301"/>
                    <a:pt x="300" y="301"/>
                  </a:cubicBezTo>
                  <a:cubicBezTo>
                    <a:pt x="476" y="259"/>
                    <a:pt x="600"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7" name="Google Shape;11577;p44"/>
            <p:cNvSpPr/>
            <p:nvPr/>
          </p:nvSpPr>
          <p:spPr>
            <a:xfrm>
              <a:off x="608500" y="2308850"/>
              <a:ext cx="7775" cy="7525"/>
            </a:xfrm>
            <a:custGeom>
              <a:rect b="b" l="l" r="r" t="t"/>
              <a:pathLst>
                <a:path extrusionOk="0" h="301" w="311">
                  <a:moveTo>
                    <a:pt x="259" y="1"/>
                  </a:moveTo>
                  <a:cubicBezTo>
                    <a:pt x="218" y="42"/>
                    <a:pt x="177" y="42"/>
                    <a:pt x="135" y="84"/>
                  </a:cubicBezTo>
                  <a:cubicBezTo>
                    <a:pt x="94" y="135"/>
                    <a:pt x="53" y="177"/>
                    <a:pt x="53" y="259"/>
                  </a:cubicBezTo>
                  <a:cubicBezTo>
                    <a:pt x="1" y="259"/>
                    <a:pt x="1" y="301"/>
                    <a:pt x="1" y="301"/>
                  </a:cubicBezTo>
                  <a:lnTo>
                    <a:pt x="311" y="30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8" name="Google Shape;11578;p44"/>
            <p:cNvSpPr/>
            <p:nvPr/>
          </p:nvSpPr>
          <p:spPr>
            <a:xfrm>
              <a:off x="603350" y="2239850"/>
              <a:ext cx="8550" cy="14250"/>
            </a:xfrm>
            <a:custGeom>
              <a:rect b="b" l="l" r="r" t="t"/>
              <a:pathLst>
                <a:path extrusionOk="0" h="570" w="342">
                  <a:moveTo>
                    <a:pt x="300" y="0"/>
                  </a:moveTo>
                  <a:cubicBezTo>
                    <a:pt x="207" y="0"/>
                    <a:pt x="165" y="52"/>
                    <a:pt x="124" y="93"/>
                  </a:cubicBezTo>
                  <a:cubicBezTo>
                    <a:pt x="41" y="135"/>
                    <a:pt x="0" y="218"/>
                    <a:pt x="41" y="311"/>
                  </a:cubicBezTo>
                  <a:cubicBezTo>
                    <a:pt x="41" y="435"/>
                    <a:pt x="124" y="517"/>
                    <a:pt x="207" y="569"/>
                  </a:cubicBezTo>
                  <a:lnTo>
                    <a:pt x="341" y="569"/>
                  </a:ln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9" name="Google Shape;11579;p44"/>
            <p:cNvSpPr/>
            <p:nvPr/>
          </p:nvSpPr>
          <p:spPr>
            <a:xfrm>
              <a:off x="598950" y="2177550"/>
              <a:ext cx="7525" cy="7525"/>
            </a:xfrm>
            <a:custGeom>
              <a:rect b="b" l="l" r="r" t="t"/>
              <a:pathLst>
                <a:path extrusionOk="0" h="301" w="301">
                  <a:moveTo>
                    <a:pt x="259" y="1"/>
                  </a:moveTo>
                  <a:lnTo>
                    <a:pt x="0" y="42"/>
                  </a:lnTo>
                  <a:cubicBezTo>
                    <a:pt x="0" y="125"/>
                    <a:pt x="42" y="218"/>
                    <a:pt x="124" y="259"/>
                  </a:cubicBezTo>
                  <a:cubicBezTo>
                    <a:pt x="176" y="301"/>
                    <a:pt x="217"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0" name="Google Shape;11580;p44"/>
            <p:cNvSpPr/>
            <p:nvPr/>
          </p:nvSpPr>
          <p:spPr>
            <a:xfrm>
              <a:off x="338400" y="2330325"/>
              <a:ext cx="7525" cy="6475"/>
            </a:xfrm>
            <a:custGeom>
              <a:rect b="b" l="l" r="r" t="t"/>
              <a:pathLst>
                <a:path extrusionOk="0" h="259" w="301">
                  <a:moveTo>
                    <a:pt x="1" y="0"/>
                  </a:moveTo>
                  <a:lnTo>
                    <a:pt x="42" y="259"/>
                  </a:lnTo>
                  <a:lnTo>
                    <a:pt x="300" y="259"/>
                  </a:lnTo>
                  <a:cubicBezTo>
                    <a:pt x="300" y="93"/>
                    <a:pt x="166"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1" name="Google Shape;11581;p44"/>
            <p:cNvSpPr/>
            <p:nvPr/>
          </p:nvSpPr>
          <p:spPr>
            <a:xfrm>
              <a:off x="332975" y="2261550"/>
              <a:ext cx="8550" cy="14000"/>
            </a:xfrm>
            <a:custGeom>
              <a:rect b="b" l="l" r="r" t="t"/>
              <a:pathLst>
                <a:path extrusionOk="0" h="560" w="342">
                  <a:moveTo>
                    <a:pt x="0" y="1"/>
                  </a:moveTo>
                  <a:lnTo>
                    <a:pt x="42" y="559"/>
                  </a:lnTo>
                  <a:cubicBezTo>
                    <a:pt x="83" y="559"/>
                    <a:pt x="124" y="518"/>
                    <a:pt x="166" y="518"/>
                  </a:cubicBezTo>
                  <a:lnTo>
                    <a:pt x="218" y="477"/>
                  </a:lnTo>
                  <a:cubicBezTo>
                    <a:pt x="300" y="425"/>
                    <a:pt x="342" y="342"/>
                    <a:pt x="300" y="259"/>
                  </a:cubicBezTo>
                  <a:cubicBezTo>
                    <a:pt x="300" y="166"/>
                    <a:pt x="300" y="125"/>
                    <a:pt x="259" y="84"/>
                  </a:cubicBezTo>
                  <a:lnTo>
                    <a:pt x="218" y="42"/>
                  </a:lnTo>
                  <a:cubicBezTo>
                    <a:pt x="166" y="1"/>
                    <a:pt x="124" y="1"/>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2" name="Google Shape;11582;p44"/>
            <p:cNvSpPr/>
            <p:nvPr/>
          </p:nvSpPr>
          <p:spPr>
            <a:xfrm>
              <a:off x="400700" y="2325150"/>
              <a:ext cx="15275" cy="7525"/>
            </a:xfrm>
            <a:custGeom>
              <a:rect b="b" l="l" r="r" t="t"/>
              <a:pathLst>
                <a:path extrusionOk="0" h="301" w="611">
                  <a:moveTo>
                    <a:pt x="300" y="0"/>
                  </a:moveTo>
                  <a:cubicBezTo>
                    <a:pt x="135" y="0"/>
                    <a:pt x="0" y="124"/>
                    <a:pt x="42" y="300"/>
                  </a:cubicBezTo>
                  <a:lnTo>
                    <a:pt x="610" y="259"/>
                  </a:lnTo>
                  <a:cubicBezTo>
                    <a:pt x="559" y="166"/>
                    <a:pt x="517" y="83"/>
                    <a:pt x="434" y="42"/>
                  </a:cubicBezTo>
                  <a:cubicBezTo>
                    <a:pt x="393" y="0"/>
                    <a:pt x="352"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3" name="Google Shape;11583;p44"/>
            <p:cNvSpPr/>
            <p:nvPr/>
          </p:nvSpPr>
          <p:spPr>
            <a:xfrm>
              <a:off x="395275" y="2256125"/>
              <a:ext cx="15275" cy="14000"/>
            </a:xfrm>
            <a:custGeom>
              <a:rect b="b" l="l" r="r" t="t"/>
              <a:pathLst>
                <a:path extrusionOk="0" h="560" w="611">
                  <a:moveTo>
                    <a:pt x="310" y="1"/>
                  </a:moveTo>
                  <a:cubicBezTo>
                    <a:pt x="135" y="1"/>
                    <a:pt x="0" y="125"/>
                    <a:pt x="52" y="301"/>
                  </a:cubicBezTo>
                  <a:cubicBezTo>
                    <a:pt x="52" y="435"/>
                    <a:pt x="176" y="559"/>
                    <a:pt x="352" y="559"/>
                  </a:cubicBezTo>
                  <a:cubicBezTo>
                    <a:pt x="476" y="518"/>
                    <a:pt x="610" y="383"/>
                    <a:pt x="610" y="259"/>
                  </a:cubicBezTo>
                  <a:cubicBezTo>
                    <a:pt x="569" y="84"/>
                    <a:pt x="434"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4" name="Google Shape;11584;p44"/>
            <p:cNvSpPr/>
            <p:nvPr/>
          </p:nvSpPr>
          <p:spPr>
            <a:xfrm>
              <a:off x="358825" y="2223825"/>
              <a:ext cx="13975" cy="13975"/>
            </a:xfrm>
            <a:custGeom>
              <a:rect b="b" l="l" r="r" t="t"/>
              <a:pathLst>
                <a:path extrusionOk="0" h="559" w="559">
                  <a:moveTo>
                    <a:pt x="259" y="0"/>
                  </a:moveTo>
                  <a:cubicBezTo>
                    <a:pt x="124" y="0"/>
                    <a:pt x="0" y="124"/>
                    <a:pt x="0" y="300"/>
                  </a:cubicBezTo>
                  <a:cubicBezTo>
                    <a:pt x="0" y="476"/>
                    <a:pt x="166" y="559"/>
                    <a:pt x="300" y="559"/>
                  </a:cubicBezTo>
                  <a:cubicBezTo>
                    <a:pt x="476" y="559"/>
                    <a:pt x="559" y="435"/>
                    <a:pt x="559" y="259"/>
                  </a:cubicBezTo>
                  <a:cubicBezTo>
                    <a:pt x="559" y="124"/>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5" name="Google Shape;11585;p44"/>
            <p:cNvSpPr/>
            <p:nvPr/>
          </p:nvSpPr>
          <p:spPr>
            <a:xfrm>
              <a:off x="364250" y="2292825"/>
              <a:ext cx="13975" cy="14175"/>
            </a:xfrm>
            <a:custGeom>
              <a:rect b="b" l="l" r="r" t="t"/>
              <a:pathLst>
                <a:path extrusionOk="0" h="567" w="559">
                  <a:moveTo>
                    <a:pt x="259" y="1"/>
                  </a:moveTo>
                  <a:cubicBezTo>
                    <a:pt x="83" y="42"/>
                    <a:pt x="0" y="166"/>
                    <a:pt x="0" y="301"/>
                  </a:cubicBezTo>
                  <a:cubicBezTo>
                    <a:pt x="0" y="446"/>
                    <a:pt x="96" y="567"/>
                    <a:pt x="237" y="567"/>
                  </a:cubicBezTo>
                  <a:cubicBezTo>
                    <a:pt x="257" y="567"/>
                    <a:pt x="278" y="564"/>
                    <a:pt x="300" y="559"/>
                  </a:cubicBezTo>
                  <a:cubicBezTo>
                    <a:pt x="466" y="559"/>
                    <a:pt x="559" y="425"/>
                    <a:pt x="559" y="259"/>
                  </a:cubicBezTo>
                  <a:cubicBezTo>
                    <a:pt x="559"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6" name="Google Shape;11586;p44"/>
            <p:cNvSpPr/>
            <p:nvPr/>
          </p:nvSpPr>
          <p:spPr>
            <a:xfrm>
              <a:off x="427575" y="2218400"/>
              <a:ext cx="15275" cy="13975"/>
            </a:xfrm>
            <a:custGeom>
              <a:rect b="b" l="l" r="r" t="t"/>
              <a:pathLst>
                <a:path extrusionOk="0" h="559" w="611">
                  <a:moveTo>
                    <a:pt x="259" y="0"/>
                  </a:moveTo>
                  <a:cubicBezTo>
                    <a:pt x="135" y="42"/>
                    <a:pt x="1" y="176"/>
                    <a:pt x="1" y="300"/>
                  </a:cubicBezTo>
                  <a:cubicBezTo>
                    <a:pt x="52" y="476"/>
                    <a:pt x="176" y="559"/>
                    <a:pt x="311" y="559"/>
                  </a:cubicBezTo>
                  <a:cubicBezTo>
                    <a:pt x="476" y="559"/>
                    <a:pt x="611" y="435"/>
                    <a:pt x="569" y="259"/>
                  </a:cubicBezTo>
                  <a:cubicBezTo>
                    <a:pt x="56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7" name="Google Shape;11587;p44"/>
            <p:cNvSpPr/>
            <p:nvPr/>
          </p:nvSpPr>
          <p:spPr>
            <a:xfrm>
              <a:off x="433000" y="2288250"/>
              <a:ext cx="13975" cy="13350"/>
            </a:xfrm>
            <a:custGeom>
              <a:rect b="b" l="l" r="r" t="t"/>
              <a:pathLst>
                <a:path extrusionOk="0" h="534" w="559">
                  <a:moveTo>
                    <a:pt x="326" y="0"/>
                  </a:moveTo>
                  <a:cubicBezTo>
                    <a:pt x="305" y="0"/>
                    <a:pt x="283" y="3"/>
                    <a:pt x="259" y="8"/>
                  </a:cubicBezTo>
                  <a:cubicBezTo>
                    <a:pt x="135" y="8"/>
                    <a:pt x="1" y="132"/>
                    <a:pt x="1" y="267"/>
                  </a:cubicBezTo>
                  <a:cubicBezTo>
                    <a:pt x="37" y="419"/>
                    <a:pt x="143" y="533"/>
                    <a:pt x="251" y="533"/>
                  </a:cubicBezTo>
                  <a:cubicBezTo>
                    <a:pt x="268" y="533"/>
                    <a:pt x="284" y="531"/>
                    <a:pt x="300" y="525"/>
                  </a:cubicBezTo>
                  <a:cubicBezTo>
                    <a:pt x="476" y="525"/>
                    <a:pt x="559" y="391"/>
                    <a:pt x="559" y="225"/>
                  </a:cubicBezTo>
                  <a:cubicBezTo>
                    <a:pt x="559" y="109"/>
                    <a:pt x="466"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8" name="Google Shape;11588;p44"/>
            <p:cNvSpPr/>
            <p:nvPr/>
          </p:nvSpPr>
          <p:spPr>
            <a:xfrm>
              <a:off x="328575" y="2197975"/>
              <a:ext cx="7525" cy="7525"/>
            </a:xfrm>
            <a:custGeom>
              <a:rect b="b" l="l" r="r" t="t"/>
              <a:pathLst>
                <a:path extrusionOk="0" h="301" w="301">
                  <a:moveTo>
                    <a:pt x="259" y="1"/>
                  </a:moveTo>
                  <a:lnTo>
                    <a:pt x="1" y="42"/>
                  </a:lnTo>
                  <a:lnTo>
                    <a:pt x="42" y="300"/>
                  </a:lnTo>
                  <a:lnTo>
                    <a:pt x="83" y="300"/>
                  </a:lnTo>
                  <a:cubicBezTo>
                    <a:pt x="218" y="259"/>
                    <a:pt x="300"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9" name="Google Shape;11589;p44"/>
            <p:cNvSpPr/>
            <p:nvPr/>
          </p:nvSpPr>
          <p:spPr>
            <a:xfrm>
              <a:off x="391125" y="2192550"/>
              <a:ext cx="14000" cy="7525"/>
            </a:xfrm>
            <a:custGeom>
              <a:rect b="b" l="l" r="r" t="t"/>
              <a:pathLst>
                <a:path extrusionOk="0" h="301" w="560">
                  <a:moveTo>
                    <a:pt x="559" y="0"/>
                  </a:moveTo>
                  <a:lnTo>
                    <a:pt x="1" y="42"/>
                  </a:lnTo>
                  <a:cubicBezTo>
                    <a:pt x="1" y="176"/>
                    <a:pt x="83" y="259"/>
                    <a:pt x="166" y="300"/>
                  </a:cubicBezTo>
                  <a:lnTo>
                    <a:pt x="342" y="300"/>
                  </a:lnTo>
                  <a:cubicBezTo>
                    <a:pt x="476" y="259"/>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0" name="Google Shape;11590;p44"/>
            <p:cNvSpPr/>
            <p:nvPr/>
          </p:nvSpPr>
          <p:spPr>
            <a:xfrm>
              <a:off x="470750" y="2319725"/>
              <a:ext cx="6475" cy="7525"/>
            </a:xfrm>
            <a:custGeom>
              <a:rect b="b" l="l" r="r" t="t"/>
              <a:pathLst>
                <a:path extrusionOk="0" h="301" w="259">
                  <a:moveTo>
                    <a:pt x="259" y="0"/>
                  </a:moveTo>
                  <a:cubicBezTo>
                    <a:pt x="217" y="0"/>
                    <a:pt x="135" y="42"/>
                    <a:pt x="83" y="83"/>
                  </a:cubicBezTo>
                  <a:lnTo>
                    <a:pt x="41" y="83"/>
                  </a:lnTo>
                  <a:cubicBezTo>
                    <a:pt x="0" y="166"/>
                    <a:pt x="0" y="217"/>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1" name="Google Shape;11591;p44"/>
            <p:cNvSpPr/>
            <p:nvPr/>
          </p:nvSpPr>
          <p:spPr>
            <a:xfrm>
              <a:off x="465325" y="2250700"/>
              <a:ext cx="7500" cy="13975"/>
            </a:xfrm>
            <a:custGeom>
              <a:rect b="b" l="l" r="r" t="t"/>
              <a:pathLst>
                <a:path extrusionOk="0" h="559" w="300">
                  <a:moveTo>
                    <a:pt x="258" y="1"/>
                  </a:moveTo>
                  <a:cubicBezTo>
                    <a:pt x="217" y="1"/>
                    <a:pt x="134" y="42"/>
                    <a:pt x="93" y="42"/>
                  </a:cubicBezTo>
                  <a:cubicBezTo>
                    <a:pt x="41" y="135"/>
                    <a:pt x="0" y="218"/>
                    <a:pt x="0" y="301"/>
                  </a:cubicBezTo>
                  <a:cubicBezTo>
                    <a:pt x="0" y="435"/>
                    <a:pt x="93" y="518"/>
                    <a:pt x="176" y="518"/>
                  </a:cubicBezTo>
                  <a:cubicBezTo>
                    <a:pt x="217" y="559"/>
                    <a:pt x="258" y="559"/>
                    <a:pt x="300" y="559"/>
                  </a:cubicBezTo>
                  <a:lnTo>
                    <a:pt x="258"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2" name="Google Shape;11592;p44"/>
            <p:cNvSpPr/>
            <p:nvPr/>
          </p:nvSpPr>
          <p:spPr>
            <a:xfrm>
              <a:off x="459875" y="2188150"/>
              <a:ext cx="7800" cy="7775"/>
            </a:xfrm>
            <a:custGeom>
              <a:rect b="b" l="l" r="r" t="t"/>
              <a:pathLst>
                <a:path extrusionOk="0" h="311" w="312">
                  <a:moveTo>
                    <a:pt x="311" y="1"/>
                  </a:moveTo>
                  <a:lnTo>
                    <a:pt x="1" y="52"/>
                  </a:lnTo>
                  <a:cubicBezTo>
                    <a:pt x="1" y="135"/>
                    <a:pt x="94" y="218"/>
                    <a:pt x="135" y="259"/>
                  </a:cubicBezTo>
                  <a:cubicBezTo>
                    <a:pt x="177" y="259"/>
                    <a:pt x="259" y="311"/>
                    <a:pt x="311" y="311"/>
                  </a:cubicBezTo>
                  <a:lnTo>
                    <a:pt x="31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3" name="Google Shape;11593;p44"/>
            <p:cNvSpPr/>
            <p:nvPr/>
          </p:nvSpPr>
          <p:spPr>
            <a:xfrm>
              <a:off x="293175" y="2229250"/>
              <a:ext cx="10625" cy="13975"/>
            </a:xfrm>
            <a:custGeom>
              <a:rect b="b" l="l" r="r" t="t"/>
              <a:pathLst>
                <a:path extrusionOk="0" h="559" w="425">
                  <a:moveTo>
                    <a:pt x="124" y="1"/>
                  </a:moveTo>
                  <a:cubicBezTo>
                    <a:pt x="83" y="1"/>
                    <a:pt x="42" y="1"/>
                    <a:pt x="42" y="42"/>
                  </a:cubicBezTo>
                  <a:lnTo>
                    <a:pt x="0" y="517"/>
                  </a:lnTo>
                  <a:cubicBezTo>
                    <a:pt x="42" y="559"/>
                    <a:pt x="124" y="559"/>
                    <a:pt x="166" y="559"/>
                  </a:cubicBezTo>
                  <a:cubicBezTo>
                    <a:pt x="300" y="559"/>
                    <a:pt x="424" y="424"/>
                    <a:pt x="424" y="259"/>
                  </a:cubicBezTo>
                  <a:cubicBezTo>
                    <a:pt x="383" y="83"/>
                    <a:pt x="259" y="1"/>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4" name="Google Shape;11594;p44"/>
            <p:cNvSpPr/>
            <p:nvPr/>
          </p:nvSpPr>
          <p:spPr>
            <a:xfrm>
              <a:off x="295225" y="2298000"/>
              <a:ext cx="14000" cy="14250"/>
            </a:xfrm>
            <a:custGeom>
              <a:rect b="b" l="l" r="r" t="t"/>
              <a:pathLst>
                <a:path extrusionOk="0" h="570" w="560">
                  <a:moveTo>
                    <a:pt x="259" y="1"/>
                  </a:moveTo>
                  <a:cubicBezTo>
                    <a:pt x="84" y="52"/>
                    <a:pt x="1" y="176"/>
                    <a:pt x="1" y="311"/>
                  </a:cubicBezTo>
                  <a:cubicBezTo>
                    <a:pt x="1" y="476"/>
                    <a:pt x="125" y="569"/>
                    <a:pt x="301" y="569"/>
                  </a:cubicBezTo>
                  <a:cubicBezTo>
                    <a:pt x="435" y="569"/>
                    <a:pt x="559" y="435"/>
                    <a:pt x="559" y="259"/>
                  </a:cubicBezTo>
                  <a:cubicBezTo>
                    <a:pt x="518" y="13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5" name="Google Shape;11595;p44"/>
            <p:cNvSpPr/>
            <p:nvPr/>
          </p:nvSpPr>
          <p:spPr>
            <a:xfrm>
              <a:off x="331950" y="2330325"/>
              <a:ext cx="7500" cy="7775"/>
            </a:xfrm>
            <a:custGeom>
              <a:rect b="b" l="l" r="r" t="t"/>
              <a:pathLst>
                <a:path extrusionOk="0" h="311" w="300">
                  <a:moveTo>
                    <a:pt x="259" y="0"/>
                  </a:moveTo>
                  <a:cubicBezTo>
                    <a:pt x="207" y="0"/>
                    <a:pt x="165" y="52"/>
                    <a:pt x="124" y="52"/>
                  </a:cubicBezTo>
                  <a:cubicBezTo>
                    <a:pt x="41" y="93"/>
                    <a:pt x="41" y="176"/>
                    <a:pt x="0" y="259"/>
                  </a:cubicBezTo>
                  <a:lnTo>
                    <a:pt x="0" y="310"/>
                  </a:ln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6" name="Google Shape;11596;p44"/>
            <p:cNvSpPr/>
            <p:nvPr/>
          </p:nvSpPr>
          <p:spPr>
            <a:xfrm>
              <a:off x="326500" y="2261550"/>
              <a:ext cx="7525" cy="14000"/>
            </a:xfrm>
            <a:custGeom>
              <a:rect b="b" l="l" r="r" t="t"/>
              <a:pathLst>
                <a:path extrusionOk="0" h="560" w="301">
                  <a:moveTo>
                    <a:pt x="218" y="1"/>
                  </a:moveTo>
                  <a:cubicBezTo>
                    <a:pt x="84" y="42"/>
                    <a:pt x="1" y="166"/>
                    <a:pt x="1" y="301"/>
                  </a:cubicBezTo>
                  <a:cubicBezTo>
                    <a:pt x="42" y="383"/>
                    <a:pt x="84" y="477"/>
                    <a:pt x="218" y="518"/>
                  </a:cubicBezTo>
                  <a:cubicBezTo>
                    <a:pt x="259" y="559"/>
                    <a:pt x="301" y="559"/>
                    <a:pt x="301"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7" name="Google Shape;11597;p44"/>
            <p:cNvSpPr/>
            <p:nvPr/>
          </p:nvSpPr>
          <p:spPr>
            <a:xfrm>
              <a:off x="322125" y="2199000"/>
              <a:ext cx="7525" cy="6500"/>
            </a:xfrm>
            <a:custGeom>
              <a:rect b="b" l="l" r="r" t="t"/>
              <a:pathLst>
                <a:path extrusionOk="0" h="260" w="301">
                  <a:moveTo>
                    <a:pt x="0" y="1"/>
                  </a:moveTo>
                  <a:lnTo>
                    <a:pt x="0" y="84"/>
                  </a:lnTo>
                  <a:cubicBezTo>
                    <a:pt x="0" y="135"/>
                    <a:pt x="42" y="218"/>
                    <a:pt x="135" y="218"/>
                  </a:cubicBezTo>
                  <a:cubicBezTo>
                    <a:pt x="176" y="259"/>
                    <a:pt x="217" y="259"/>
                    <a:pt x="300"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8" name="Google Shape;11598;p44"/>
            <p:cNvSpPr/>
            <p:nvPr/>
          </p:nvSpPr>
          <p:spPr>
            <a:xfrm>
              <a:off x="605400" y="2171100"/>
              <a:ext cx="7525" cy="6475"/>
            </a:xfrm>
            <a:custGeom>
              <a:rect b="b" l="l" r="r" t="t"/>
              <a:pathLst>
                <a:path extrusionOk="0" h="259" w="301">
                  <a:moveTo>
                    <a:pt x="1" y="0"/>
                  </a:moveTo>
                  <a:lnTo>
                    <a:pt x="1" y="259"/>
                  </a:lnTo>
                  <a:lnTo>
                    <a:pt x="301" y="259"/>
                  </a:lnTo>
                  <a:cubicBezTo>
                    <a:pt x="259" y="83"/>
                    <a:pt x="12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9" name="Google Shape;11599;p44"/>
            <p:cNvSpPr/>
            <p:nvPr/>
          </p:nvSpPr>
          <p:spPr>
            <a:xfrm>
              <a:off x="599975" y="2101875"/>
              <a:ext cx="7525" cy="13150"/>
            </a:xfrm>
            <a:custGeom>
              <a:rect b="b" l="l" r="r" t="t"/>
              <a:pathLst>
                <a:path extrusionOk="0" h="526" w="301">
                  <a:moveTo>
                    <a:pt x="53" y="1"/>
                  </a:moveTo>
                  <a:cubicBezTo>
                    <a:pt x="36" y="1"/>
                    <a:pt x="18" y="3"/>
                    <a:pt x="1" y="9"/>
                  </a:cubicBezTo>
                  <a:lnTo>
                    <a:pt x="42" y="526"/>
                  </a:lnTo>
                  <a:cubicBezTo>
                    <a:pt x="176" y="526"/>
                    <a:pt x="300" y="402"/>
                    <a:pt x="300" y="267"/>
                  </a:cubicBezTo>
                  <a:cubicBezTo>
                    <a:pt x="265" y="114"/>
                    <a:pt x="166" y="1"/>
                    <a:pt x="5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0" name="Google Shape;11600;p44"/>
            <p:cNvSpPr/>
            <p:nvPr/>
          </p:nvSpPr>
          <p:spPr>
            <a:xfrm>
              <a:off x="667950" y="2165675"/>
              <a:ext cx="14000" cy="7500"/>
            </a:xfrm>
            <a:custGeom>
              <a:rect b="b" l="l" r="r" t="t"/>
              <a:pathLst>
                <a:path extrusionOk="0" h="300" w="560">
                  <a:moveTo>
                    <a:pt x="259" y="0"/>
                  </a:moveTo>
                  <a:cubicBezTo>
                    <a:pt x="84" y="0"/>
                    <a:pt x="1" y="124"/>
                    <a:pt x="1" y="300"/>
                  </a:cubicBezTo>
                  <a:lnTo>
                    <a:pt x="559" y="259"/>
                  </a:lnTo>
                  <a:cubicBezTo>
                    <a:pt x="559" y="176"/>
                    <a:pt x="466" y="83"/>
                    <a:pt x="425" y="41"/>
                  </a:cubicBezTo>
                  <a:cubicBezTo>
                    <a:pt x="383" y="0"/>
                    <a:pt x="30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1" name="Google Shape;11601;p44"/>
            <p:cNvSpPr/>
            <p:nvPr/>
          </p:nvSpPr>
          <p:spPr>
            <a:xfrm>
              <a:off x="630225" y="2133350"/>
              <a:ext cx="15000" cy="14000"/>
            </a:xfrm>
            <a:custGeom>
              <a:rect b="b" l="l" r="r" t="t"/>
              <a:pathLst>
                <a:path extrusionOk="0" h="560" w="600">
                  <a:moveTo>
                    <a:pt x="259" y="1"/>
                  </a:moveTo>
                  <a:cubicBezTo>
                    <a:pt x="124" y="42"/>
                    <a:pt x="0" y="177"/>
                    <a:pt x="0" y="301"/>
                  </a:cubicBezTo>
                  <a:cubicBezTo>
                    <a:pt x="42" y="476"/>
                    <a:pt x="166" y="559"/>
                    <a:pt x="300" y="559"/>
                  </a:cubicBezTo>
                  <a:cubicBezTo>
                    <a:pt x="476" y="559"/>
                    <a:pt x="600" y="435"/>
                    <a:pt x="559" y="259"/>
                  </a:cubicBezTo>
                  <a:cubicBezTo>
                    <a:pt x="559"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2" name="Google Shape;11602;p44"/>
            <p:cNvSpPr/>
            <p:nvPr/>
          </p:nvSpPr>
          <p:spPr>
            <a:xfrm>
              <a:off x="466350" y="2181300"/>
              <a:ext cx="7775" cy="6875"/>
            </a:xfrm>
            <a:custGeom>
              <a:rect b="b" l="l" r="r" t="t"/>
              <a:pathLst>
                <a:path extrusionOk="0" h="275" w="311">
                  <a:moveTo>
                    <a:pt x="72" y="0"/>
                  </a:moveTo>
                  <a:cubicBezTo>
                    <a:pt x="49" y="0"/>
                    <a:pt x="25" y="5"/>
                    <a:pt x="0" y="16"/>
                  </a:cubicBezTo>
                  <a:lnTo>
                    <a:pt x="52" y="275"/>
                  </a:lnTo>
                  <a:lnTo>
                    <a:pt x="311" y="275"/>
                  </a:lnTo>
                  <a:cubicBezTo>
                    <a:pt x="311" y="192"/>
                    <a:pt x="259" y="151"/>
                    <a:pt x="259" y="109"/>
                  </a:cubicBezTo>
                  <a:cubicBezTo>
                    <a:pt x="198" y="41"/>
                    <a:pt x="137" y="0"/>
                    <a:pt x="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3" name="Google Shape;11603;p44"/>
            <p:cNvSpPr/>
            <p:nvPr/>
          </p:nvSpPr>
          <p:spPr>
            <a:xfrm>
              <a:off x="461175" y="2111900"/>
              <a:ext cx="7525" cy="13975"/>
            </a:xfrm>
            <a:custGeom>
              <a:rect b="b" l="l" r="r" t="t"/>
              <a:pathLst>
                <a:path extrusionOk="0" h="559" w="301">
                  <a:moveTo>
                    <a:pt x="1" y="1"/>
                  </a:moveTo>
                  <a:lnTo>
                    <a:pt x="42" y="559"/>
                  </a:lnTo>
                  <a:cubicBezTo>
                    <a:pt x="207" y="559"/>
                    <a:pt x="300" y="425"/>
                    <a:pt x="300" y="259"/>
                  </a:cubicBezTo>
                  <a:cubicBezTo>
                    <a:pt x="300" y="125"/>
                    <a:pt x="16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4" name="Google Shape;11604;p44"/>
            <p:cNvSpPr/>
            <p:nvPr/>
          </p:nvSpPr>
          <p:spPr>
            <a:xfrm>
              <a:off x="528900" y="2176525"/>
              <a:ext cx="13975" cy="7525"/>
            </a:xfrm>
            <a:custGeom>
              <a:rect b="b" l="l" r="r" t="t"/>
              <a:pathLst>
                <a:path extrusionOk="0" h="301" w="559">
                  <a:moveTo>
                    <a:pt x="259" y="0"/>
                  </a:moveTo>
                  <a:cubicBezTo>
                    <a:pt x="218" y="0"/>
                    <a:pt x="135" y="42"/>
                    <a:pt x="83" y="83"/>
                  </a:cubicBezTo>
                  <a:cubicBezTo>
                    <a:pt x="42" y="124"/>
                    <a:pt x="0" y="207"/>
                    <a:pt x="0" y="300"/>
                  </a:cubicBezTo>
                  <a:lnTo>
                    <a:pt x="559" y="259"/>
                  </a:lnTo>
                  <a:cubicBezTo>
                    <a:pt x="559" y="124"/>
                    <a:pt x="476"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5" name="Google Shape;11605;p44"/>
            <p:cNvSpPr/>
            <p:nvPr/>
          </p:nvSpPr>
          <p:spPr>
            <a:xfrm>
              <a:off x="523475" y="2106475"/>
              <a:ext cx="15275" cy="14175"/>
            </a:xfrm>
            <a:custGeom>
              <a:rect b="b" l="l" r="r" t="t"/>
              <a:pathLst>
                <a:path extrusionOk="0" h="567" w="611">
                  <a:moveTo>
                    <a:pt x="259" y="1"/>
                  </a:moveTo>
                  <a:cubicBezTo>
                    <a:pt x="135" y="42"/>
                    <a:pt x="0" y="166"/>
                    <a:pt x="42" y="300"/>
                  </a:cubicBezTo>
                  <a:cubicBezTo>
                    <a:pt x="42" y="453"/>
                    <a:pt x="143" y="567"/>
                    <a:pt x="251" y="567"/>
                  </a:cubicBezTo>
                  <a:cubicBezTo>
                    <a:pt x="267" y="567"/>
                    <a:pt x="284" y="564"/>
                    <a:pt x="300" y="559"/>
                  </a:cubicBezTo>
                  <a:cubicBezTo>
                    <a:pt x="476" y="559"/>
                    <a:pt x="610" y="424"/>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6" name="Google Shape;11606;p44"/>
            <p:cNvSpPr/>
            <p:nvPr/>
          </p:nvSpPr>
          <p:spPr>
            <a:xfrm>
              <a:off x="487025" y="2075200"/>
              <a:ext cx="13975" cy="13975"/>
            </a:xfrm>
            <a:custGeom>
              <a:rect b="b" l="l" r="r" t="t"/>
              <a:pathLst>
                <a:path extrusionOk="0" h="559" w="559">
                  <a:moveTo>
                    <a:pt x="259" y="0"/>
                  </a:moveTo>
                  <a:cubicBezTo>
                    <a:pt x="83" y="0"/>
                    <a:pt x="0" y="125"/>
                    <a:pt x="0" y="300"/>
                  </a:cubicBezTo>
                  <a:cubicBezTo>
                    <a:pt x="0" y="435"/>
                    <a:pt x="125" y="559"/>
                    <a:pt x="300" y="559"/>
                  </a:cubicBezTo>
                  <a:cubicBezTo>
                    <a:pt x="424" y="517"/>
                    <a:pt x="559" y="383"/>
                    <a:pt x="559" y="259"/>
                  </a:cubicBezTo>
                  <a:cubicBezTo>
                    <a:pt x="559"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7" name="Google Shape;11607;p44"/>
            <p:cNvSpPr/>
            <p:nvPr/>
          </p:nvSpPr>
          <p:spPr>
            <a:xfrm>
              <a:off x="492200" y="2144200"/>
              <a:ext cx="14225" cy="14000"/>
            </a:xfrm>
            <a:custGeom>
              <a:rect b="b" l="l" r="r" t="t"/>
              <a:pathLst>
                <a:path extrusionOk="0" h="560" w="569">
                  <a:moveTo>
                    <a:pt x="259" y="1"/>
                  </a:moveTo>
                  <a:cubicBezTo>
                    <a:pt x="93" y="1"/>
                    <a:pt x="0" y="125"/>
                    <a:pt x="0" y="301"/>
                  </a:cubicBezTo>
                  <a:cubicBezTo>
                    <a:pt x="0" y="466"/>
                    <a:pt x="135" y="559"/>
                    <a:pt x="310" y="559"/>
                  </a:cubicBezTo>
                  <a:cubicBezTo>
                    <a:pt x="435" y="559"/>
                    <a:pt x="569" y="425"/>
                    <a:pt x="569" y="259"/>
                  </a:cubicBezTo>
                  <a:cubicBezTo>
                    <a:pt x="517" y="8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8" name="Google Shape;11608;p44"/>
            <p:cNvSpPr/>
            <p:nvPr/>
          </p:nvSpPr>
          <p:spPr>
            <a:xfrm>
              <a:off x="555775" y="2069775"/>
              <a:ext cx="13975" cy="13975"/>
            </a:xfrm>
            <a:custGeom>
              <a:rect b="b" l="l" r="r" t="t"/>
              <a:pathLst>
                <a:path extrusionOk="0" h="559" w="559">
                  <a:moveTo>
                    <a:pt x="259" y="0"/>
                  </a:moveTo>
                  <a:cubicBezTo>
                    <a:pt x="135" y="0"/>
                    <a:pt x="1" y="135"/>
                    <a:pt x="1" y="300"/>
                  </a:cubicBezTo>
                  <a:cubicBezTo>
                    <a:pt x="42" y="435"/>
                    <a:pt x="176" y="559"/>
                    <a:pt x="300" y="559"/>
                  </a:cubicBezTo>
                  <a:cubicBezTo>
                    <a:pt x="476" y="517"/>
                    <a:pt x="559" y="39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9" name="Google Shape;11609;p44"/>
            <p:cNvSpPr/>
            <p:nvPr/>
          </p:nvSpPr>
          <p:spPr>
            <a:xfrm>
              <a:off x="561200" y="2138775"/>
              <a:ext cx="14000" cy="14000"/>
            </a:xfrm>
            <a:custGeom>
              <a:rect b="b" l="l" r="r" t="t"/>
              <a:pathLst>
                <a:path extrusionOk="0" h="560" w="560">
                  <a:moveTo>
                    <a:pt x="259" y="1"/>
                  </a:moveTo>
                  <a:cubicBezTo>
                    <a:pt x="135" y="1"/>
                    <a:pt x="1" y="166"/>
                    <a:pt x="1" y="301"/>
                  </a:cubicBezTo>
                  <a:cubicBezTo>
                    <a:pt x="1" y="476"/>
                    <a:pt x="135" y="559"/>
                    <a:pt x="301"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0" name="Google Shape;11610;p44"/>
            <p:cNvSpPr/>
            <p:nvPr/>
          </p:nvSpPr>
          <p:spPr>
            <a:xfrm>
              <a:off x="456775" y="2049350"/>
              <a:ext cx="6500" cy="7525"/>
            </a:xfrm>
            <a:custGeom>
              <a:rect b="b" l="l" r="r" t="t"/>
              <a:pathLst>
                <a:path extrusionOk="0" h="301" w="260">
                  <a:moveTo>
                    <a:pt x="259" y="1"/>
                  </a:moveTo>
                  <a:lnTo>
                    <a:pt x="1" y="42"/>
                  </a:lnTo>
                  <a:lnTo>
                    <a:pt x="1" y="300"/>
                  </a:lnTo>
                  <a:lnTo>
                    <a:pt x="84" y="300"/>
                  </a:lnTo>
                  <a:cubicBezTo>
                    <a:pt x="177" y="259"/>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1" name="Google Shape;11611;p44"/>
            <p:cNvSpPr/>
            <p:nvPr/>
          </p:nvSpPr>
          <p:spPr>
            <a:xfrm>
              <a:off x="519325" y="2043925"/>
              <a:ext cx="14000" cy="7525"/>
            </a:xfrm>
            <a:custGeom>
              <a:rect b="b" l="l" r="r" t="t"/>
              <a:pathLst>
                <a:path extrusionOk="0" h="301" w="560">
                  <a:moveTo>
                    <a:pt x="559" y="0"/>
                  </a:moveTo>
                  <a:lnTo>
                    <a:pt x="1" y="42"/>
                  </a:lnTo>
                  <a:cubicBezTo>
                    <a:pt x="1" y="218"/>
                    <a:pt x="125" y="300"/>
                    <a:pt x="301" y="300"/>
                  </a:cubicBezTo>
                  <a:cubicBezTo>
                    <a:pt x="425" y="30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2" name="Google Shape;11612;p44"/>
            <p:cNvSpPr/>
            <p:nvPr/>
          </p:nvSpPr>
          <p:spPr>
            <a:xfrm>
              <a:off x="598950" y="2171100"/>
              <a:ext cx="6475" cy="7525"/>
            </a:xfrm>
            <a:custGeom>
              <a:rect b="b" l="l" r="r" t="t"/>
              <a:pathLst>
                <a:path extrusionOk="0" h="301" w="259">
                  <a:moveTo>
                    <a:pt x="176" y="0"/>
                  </a:moveTo>
                  <a:cubicBezTo>
                    <a:pt x="176" y="0"/>
                    <a:pt x="124" y="42"/>
                    <a:pt x="83" y="42"/>
                  </a:cubicBezTo>
                  <a:lnTo>
                    <a:pt x="42" y="83"/>
                  </a:lnTo>
                  <a:cubicBezTo>
                    <a:pt x="42" y="124"/>
                    <a:pt x="0" y="124"/>
                    <a:pt x="0" y="166"/>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3" name="Google Shape;11613;p44"/>
            <p:cNvSpPr/>
            <p:nvPr/>
          </p:nvSpPr>
          <p:spPr>
            <a:xfrm>
              <a:off x="593525" y="2102075"/>
              <a:ext cx="7500" cy="13425"/>
            </a:xfrm>
            <a:custGeom>
              <a:rect b="b" l="l" r="r" t="t"/>
              <a:pathLst>
                <a:path extrusionOk="0" h="537" w="300">
                  <a:moveTo>
                    <a:pt x="176" y="1"/>
                  </a:moveTo>
                  <a:cubicBezTo>
                    <a:pt x="83" y="42"/>
                    <a:pt x="0" y="135"/>
                    <a:pt x="0" y="301"/>
                  </a:cubicBezTo>
                  <a:cubicBezTo>
                    <a:pt x="0" y="394"/>
                    <a:pt x="83" y="476"/>
                    <a:pt x="176" y="518"/>
                  </a:cubicBezTo>
                  <a:cubicBezTo>
                    <a:pt x="203" y="518"/>
                    <a:pt x="231" y="536"/>
                    <a:pt x="259" y="536"/>
                  </a:cubicBezTo>
                  <a:cubicBezTo>
                    <a:pt x="272" y="536"/>
                    <a:pt x="286" y="531"/>
                    <a:pt x="30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4" name="Google Shape;11614;p44"/>
            <p:cNvSpPr/>
            <p:nvPr/>
          </p:nvSpPr>
          <p:spPr>
            <a:xfrm>
              <a:off x="328575" y="2191525"/>
              <a:ext cx="6500" cy="7500"/>
            </a:xfrm>
            <a:custGeom>
              <a:rect b="b" l="l" r="r" t="t"/>
              <a:pathLst>
                <a:path extrusionOk="0" h="300" w="260">
                  <a:moveTo>
                    <a:pt x="1" y="0"/>
                  </a:moveTo>
                  <a:lnTo>
                    <a:pt x="1" y="300"/>
                  </a:lnTo>
                  <a:lnTo>
                    <a:pt x="259" y="259"/>
                  </a:lnTo>
                  <a:cubicBezTo>
                    <a:pt x="259" y="124"/>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5" name="Google Shape;11615;p44"/>
            <p:cNvSpPr/>
            <p:nvPr/>
          </p:nvSpPr>
          <p:spPr>
            <a:xfrm>
              <a:off x="323150" y="2122500"/>
              <a:ext cx="7525" cy="13975"/>
            </a:xfrm>
            <a:custGeom>
              <a:rect b="b" l="l" r="r" t="t"/>
              <a:pathLst>
                <a:path extrusionOk="0" h="559" w="301">
                  <a:moveTo>
                    <a:pt x="1" y="1"/>
                  </a:moveTo>
                  <a:lnTo>
                    <a:pt x="42" y="559"/>
                  </a:lnTo>
                  <a:cubicBezTo>
                    <a:pt x="176" y="559"/>
                    <a:pt x="300" y="435"/>
                    <a:pt x="300" y="259"/>
                  </a:cubicBezTo>
                  <a:cubicBezTo>
                    <a:pt x="259" y="135"/>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6" name="Google Shape;11616;p44"/>
            <p:cNvSpPr/>
            <p:nvPr/>
          </p:nvSpPr>
          <p:spPr>
            <a:xfrm>
              <a:off x="391125" y="2186650"/>
              <a:ext cx="14000" cy="6950"/>
            </a:xfrm>
            <a:custGeom>
              <a:rect b="b" l="l" r="r" t="t"/>
              <a:pathLst>
                <a:path extrusionOk="0" h="278" w="560">
                  <a:moveTo>
                    <a:pt x="301" y="1"/>
                  </a:moveTo>
                  <a:cubicBezTo>
                    <a:pt x="287" y="1"/>
                    <a:pt x="273" y="5"/>
                    <a:pt x="259" y="19"/>
                  </a:cubicBezTo>
                  <a:cubicBezTo>
                    <a:pt x="83" y="19"/>
                    <a:pt x="1" y="154"/>
                    <a:pt x="1" y="278"/>
                  </a:cubicBezTo>
                  <a:lnTo>
                    <a:pt x="559" y="236"/>
                  </a:lnTo>
                  <a:cubicBezTo>
                    <a:pt x="559" y="154"/>
                    <a:pt x="476" y="61"/>
                    <a:pt x="383" y="19"/>
                  </a:cubicBezTo>
                  <a:cubicBezTo>
                    <a:pt x="356" y="19"/>
                    <a:pt x="328"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7" name="Google Shape;11617;p44"/>
            <p:cNvSpPr/>
            <p:nvPr/>
          </p:nvSpPr>
          <p:spPr>
            <a:xfrm>
              <a:off x="385700" y="2117075"/>
              <a:ext cx="13975" cy="14250"/>
            </a:xfrm>
            <a:custGeom>
              <a:rect b="b" l="l" r="r" t="t"/>
              <a:pathLst>
                <a:path extrusionOk="0" h="570" w="559">
                  <a:moveTo>
                    <a:pt x="259" y="0"/>
                  </a:moveTo>
                  <a:cubicBezTo>
                    <a:pt x="83" y="52"/>
                    <a:pt x="1" y="176"/>
                    <a:pt x="1" y="311"/>
                  </a:cubicBezTo>
                  <a:cubicBezTo>
                    <a:pt x="1" y="476"/>
                    <a:pt x="125" y="569"/>
                    <a:pt x="300" y="569"/>
                  </a:cubicBezTo>
                  <a:cubicBezTo>
                    <a:pt x="435" y="569"/>
                    <a:pt x="559" y="435"/>
                    <a:pt x="559" y="259"/>
                  </a:cubicBezTo>
                  <a:cubicBezTo>
                    <a:pt x="559"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8" name="Google Shape;11618;p44"/>
            <p:cNvSpPr/>
            <p:nvPr/>
          </p:nvSpPr>
          <p:spPr>
            <a:xfrm>
              <a:off x="347975" y="2085775"/>
              <a:ext cx="15000" cy="13425"/>
            </a:xfrm>
            <a:custGeom>
              <a:rect b="b" l="l" r="r" t="t"/>
              <a:pathLst>
                <a:path extrusionOk="0" h="537" w="600">
                  <a:moveTo>
                    <a:pt x="333" y="1"/>
                  </a:moveTo>
                  <a:cubicBezTo>
                    <a:pt x="309" y="1"/>
                    <a:pt x="284" y="4"/>
                    <a:pt x="259" y="12"/>
                  </a:cubicBezTo>
                  <a:cubicBezTo>
                    <a:pt x="134" y="12"/>
                    <a:pt x="0" y="136"/>
                    <a:pt x="0" y="270"/>
                  </a:cubicBezTo>
                  <a:cubicBezTo>
                    <a:pt x="36" y="415"/>
                    <a:pt x="144" y="536"/>
                    <a:pt x="253" y="536"/>
                  </a:cubicBezTo>
                  <a:cubicBezTo>
                    <a:pt x="269" y="536"/>
                    <a:pt x="285" y="534"/>
                    <a:pt x="300" y="529"/>
                  </a:cubicBezTo>
                  <a:cubicBezTo>
                    <a:pt x="476" y="529"/>
                    <a:pt x="600" y="394"/>
                    <a:pt x="558" y="270"/>
                  </a:cubicBezTo>
                  <a:cubicBezTo>
                    <a:pt x="558" y="120"/>
                    <a:pt x="468" y="1"/>
                    <a:pt x="33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9" name="Google Shape;11619;p44"/>
            <p:cNvSpPr/>
            <p:nvPr/>
          </p:nvSpPr>
          <p:spPr>
            <a:xfrm>
              <a:off x="353400" y="2154800"/>
              <a:ext cx="13975" cy="14000"/>
            </a:xfrm>
            <a:custGeom>
              <a:rect b="b" l="l" r="r" t="t"/>
              <a:pathLst>
                <a:path extrusionOk="0" h="560" w="559">
                  <a:moveTo>
                    <a:pt x="259" y="1"/>
                  </a:moveTo>
                  <a:cubicBezTo>
                    <a:pt x="124" y="1"/>
                    <a:pt x="0" y="135"/>
                    <a:pt x="0" y="301"/>
                  </a:cubicBezTo>
                  <a:cubicBezTo>
                    <a:pt x="42" y="435"/>
                    <a:pt x="176" y="559"/>
                    <a:pt x="300" y="559"/>
                  </a:cubicBezTo>
                  <a:cubicBezTo>
                    <a:pt x="476" y="518"/>
                    <a:pt x="559" y="394"/>
                    <a:pt x="559" y="259"/>
                  </a:cubicBezTo>
                  <a:cubicBezTo>
                    <a:pt x="559" y="94"/>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0" name="Google Shape;11620;p44"/>
            <p:cNvSpPr/>
            <p:nvPr/>
          </p:nvSpPr>
          <p:spPr>
            <a:xfrm>
              <a:off x="416975" y="2080425"/>
              <a:ext cx="15025" cy="14175"/>
            </a:xfrm>
            <a:custGeom>
              <a:rect b="b" l="l" r="r" t="t"/>
              <a:pathLst>
                <a:path extrusionOk="0" h="567" w="601">
                  <a:moveTo>
                    <a:pt x="349" y="1"/>
                  </a:moveTo>
                  <a:cubicBezTo>
                    <a:pt x="333" y="1"/>
                    <a:pt x="317" y="3"/>
                    <a:pt x="300" y="9"/>
                  </a:cubicBezTo>
                  <a:cubicBezTo>
                    <a:pt x="125" y="9"/>
                    <a:pt x="1" y="133"/>
                    <a:pt x="42" y="308"/>
                  </a:cubicBezTo>
                  <a:cubicBezTo>
                    <a:pt x="42" y="433"/>
                    <a:pt x="166" y="567"/>
                    <a:pt x="342" y="567"/>
                  </a:cubicBezTo>
                  <a:cubicBezTo>
                    <a:pt x="476" y="526"/>
                    <a:pt x="600" y="391"/>
                    <a:pt x="600" y="267"/>
                  </a:cubicBezTo>
                  <a:cubicBezTo>
                    <a:pt x="564" y="114"/>
                    <a:pt x="458" y="1"/>
                    <a:pt x="34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1" name="Google Shape;11621;p44"/>
            <p:cNvSpPr/>
            <p:nvPr/>
          </p:nvSpPr>
          <p:spPr>
            <a:xfrm>
              <a:off x="422400" y="2149375"/>
              <a:ext cx="15025" cy="14250"/>
            </a:xfrm>
            <a:custGeom>
              <a:rect b="b" l="l" r="r" t="t"/>
              <a:pathLst>
                <a:path extrusionOk="0" h="570" w="601">
                  <a:moveTo>
                    <a:pt x="301" y="1"/>
                  </a:moveTo>
                  <a:cubicBezTo>
                    <a:pt x="125" y="1"/>
                    <a:pt x="1" y="135"/>
                    <a:pt x="42" y="311"/>
                  </a:cubicBezTo>
                  <a:cubicBezTo>
                    <a:pt x="42" y="435"/>
                    <a:pt x="166" y="569"/>
                    <a:pt x="301" y="569"/>
                  </a:cubicBezTo>
                  <a:cubicBezTo>
                    <a:pt x="466" y="569"/>
                    <a:pt x="600" y="394"/>
                    <a:pt x="559" y="259"/>
                  </a:cubicBezTo>
                  <a:cubicBezTo>
                    <a:pt x="559" y="94"/>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2" name="Google Shape;11622;p44"/>
            <p:cNvSpPr/>
            <p:nvPr/>
          </p:nvSpPr>
          <p:spPr>
            <a:xfrm>
              <a:off x="317725" y="2060200"/>
              <a:ext cx="7775" cy="7525"/>
            </a:xfrm>
            <a:custGeom>
              <a:rect b="b" l="l" r="r" t="t"/>
              <a:pathLst>
                <a:path extrusionOk="0" h="301" w="311">
                  <a:moveTo>
                    <a:pt x="0" y="1"/>
                  </a:moveTo>
                  <a:lnTo>
                    <a:pt x="52" y="301"/>
                  </a:lnTo>
                  <a:lnTo>
                    <a:pt x="93" y="301"/>
                  </a:lnTo>
                  <a:cubicBezTo>
                    <a:pt x="93" y="259"/>
                    <a:pt x="135" y="259"/>
                    <a:pt x="135" y="259"/>
                  </a:cubicBezTo>
                  <a:cubicBezTo>
                    <a:pt x="176" y="259"/>
                    <a:pt x="218" y="208"/>
                    <a:pt x="218" y="208"/>
                  </a:cubicBezTo>
                  <a:cubicBezTo>
                    <a:pt x="259" y="125"/>
                    <a:pt x="311" y="84"/>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3" name="Google Shape;11623;p44"/>
            <p:cNvSpPr/>
            <p:nvPr/>
          </p:nvSpPr>
          <p:spPr>
            <a:xfrm>
              <a:off x="380275" y="2054775"/>
              <a:ext cx="13975" cy="7525"/>
            </a:xfrm>
            <a:custGeom>
              <a:rect b="b" l="l" r="r" t="t"/>
              <a:pathLst>
                <a:path extrusionOk="0" h="301" w="559">
                  <a:moveTo>
                    <a:pt x="559" y="1"/>
                  </a:moveTo>
                  <a:lnTo>
                    <a:pt x="0" y="42"/>
                  </a:lnTo>
                  <a:cubicBezTo>
                    <a:pt x="0" y="166"/>
                    <a:pt x="135" y="301"/>
                    <a:pt x="300" y="301"/>
                  </a:cubicBezTo>
                  <a:cubicBezTo>
                    <a:pt x="476" y="301"/>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4" name="Google Shape;11624;p44"/>
            <p:cNvSpPr/>
            <p:nvPr/>
          </p:nvSpPr>
          <p:spPr>
            <a:xfrm>
              <a:off x="459875" y="2181700"/>
              <a:ext cx="7800" cy="7775"/>
            </a:xfrm>
            <a:custGeom>
              <a:rect b="b" l="l" r="r" t="t"/>
              <a:pathLst>
                <a:path extrusionOk="0" h="311" w="312">
                  <a:moveTo>
                    <a:pt x="259" y="0"/>
                  </a:moveTo>
                  <a:cubicBezTo>
                    <a:pt x="177" y="0"/>
                    <a:pt x="135" y="52"/>
                    <a:pt x="94" y="93"/>
                  </a:cubicBezTo>
                  <a:cubicBezTo>
                    <a:pt x="53" y="135"/>
                    <a:pt x="1" y="217"/>
                    <a:pt x="1" y="310"/>
                  </a:cubicBezTo>
                  <a:lnTo>
                    <a:pt x="311"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5" name="Google Shape;11625;p44"/>
            <p:cNvSpPr/>
            <p:nvPr/>
          </p:nvSpPr>
          <p:spPr>
            <a:xfrm>
              <a:off x="454725" y="2111900"/>
              <a:ext cx="7500" cy="13975"/>
            </a:xfrm>
            <a:custGeom>
              <a:rect b="b" l="l" r="r" t="t"/>
              <a:pathLst>
                <a:path extrusionOk="0" h="559" w="300">
                  <a:moveTo>
                    <a:pt x="259" y="1"/>
                  </a:moveTo>
                  <a:cubicBezTo>
                    <a:pt x="207" y="1"/>
                    <a:pt x="166" y="42"/>
                    <a:pt x="124" y="83"/>
                  </a:cubicBezTo>
                  <a:cubicBezTo>
                    <a:pt x="41" y="125"/>
                    <a:pt x="0" y="207"/>
                    <a:pt x="0" y="300"/>
                  </a:cubicBezTo>
                  <a:cubicBezTo>
                    <a:pt x="0" y="425"/>
                    <a:pt x="83" y="518"/>
                    <a:pt x="20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6" name="Google Shape;11626;p44"/>
            <p:cNvSpPr/>
            <p:nvPr/>
          </p:nvSpPr>
          <p:spPr>
            <a:xfrm>
              <a:off x="449275" y="2050375"/>
              <a:ext cx="7525" cy="6500"/>
            </a:xfrm>
            <a:custGeom>
              <a:rect b="b" l="l" r="r" t="t"/>
              <a:pathLst>
                <a:path extrusionOk="0" h="260" w="301">
                  <a:moveTo>
                    <a:pt x="1" y="1"/>
                  </a:moveTo>
                  <a:cubicBezTo>
                    <a:pt x="1" y="1"/>
                    <a:pt x="1" y="42"/>
                    <a:pt x="42" y="42"/>
                  </a:cubicBezTo>
                  <a:cubicBezTo>
                    <a:pt x="42" y="135"/>
                    <a:pt x="84" y="177"/>
                    <a:pt x="166" y="218"/>
                  </a:cubicBezTo>
                  <a:cubicBezTo>
                    <a:pt x="218" y="259"/>
                    <a:pt x="259" y="259"/>
                    <a:pt x="301" y="259"/>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7" name="Google Shape;11627;p44"/>
            <p:cNvSpPr/>
            <p:nvPr/>
          </p:nvSpPr>
          <p:spPr>
            <a:xfrm>
              <a:off x="297300" y="2163600"/>
              <a:ext cx="1050" cy="7525"/>
            </a:xfrm>
            <a:custGeom>
              <a:rect b="b" l="l" r="r" t="t"/>
              <a:pathLst>
                <a:path extrusionOk="0" h="301" w="42">
                  <a:moveTo>
                    <a:pt x="1" y="0"/>
                  </a:moveTo>
                  <a:lnTo>
                    <a:pt x="1" y="300"/>
                  </a:lnTo>
                  <a:cubicBezTo>
                    <a:pt x="42" y="259"/>
                    <a:pt x="42" y="166"/>
                    <a:pt x="42" y="124"/>
                  </a:cubicBezTo>
                  <a:cubicBezTo>
                    <a:pt x="42" y="83"/>
                    <a:pt x="42" y="42"/>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8" name="Google Shape;11628;p44"/>
            <p:cNvSpPr/>
            <p:nvPr/>
          </p:nvSpPr>
          <p:spPr>
            <a:xfrm>
              <a:off x="322125" y="2191525"/>
              <a:ext cx="6475" cy="7500"/>
            </a:xfrm>
            <a:custGeom>
              <a:rect b="b" l="l" r="r" t="t"/>
              <a:pathLst>
                <a:path extrusionOk="0" h="300" w="259">
                  <a:moveTo>
                    <a:pt x="259" y="0"/>
                  </a:moveTo>
                  <a:cubicBezTo>
                    <a:pt x="176" y="41"/>
                    <a:pt x="135" y="41"/>
                    <a:pt x="83" y="83"/>
                  </a:cubicBezTo>
                  <a:lnTo>
                    <a:pt x="42" y="124"/>
                  </a:lnTo>
                  <a:cubicBezTo>
                    <a:pt x="0" y="176"/>
                    <a:pt x="0" y="217"/>
                    <a:pt x="0" y="259"/>
                  </a:cubicBezTo>
                  <a:lnTo>
                    <a:pt x="0"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9" name="Google Shape;11629;p44"/>
            <p:cNvSpPr/>
            <p:nvPr/>
          </p:nvSpPr>
          <p:spPr>
            <a:xfrm>
              <a:off x="316700" y="2122500"/>
              <a:ext cx="7500" cy="13975"/>
            </a:xfrm>
            <a:custGeom>
              <a:rect b="b" l="l" r="r" t="t"/>
              <a:pathLst>
                <a:path extrusionOk="0" h="559" w="300">
                  <a:moveTo>
                    <a:pt x="259" y="1"/>
                  </a:moveTo>
                  <a:cubicBezTo>
                    <a:pt x="176" y="1"/>
                    <a:pt x="134" y="42"/>
                    <a:pt x="93" y="94"/>
                  </a:cubicBezTo>
                  <a:cubicBezTo>
                    <a:pt x="41" y="135"/>
                    <a:pt x="0" y="218"/>
                    <a:pt x="0" y="300"/>
                  </a:cubicBezTo>
                  <a:cubicBezTo>
                    <a:pt x="0" y="435"/>
                    <a:pt x="93" y="517"/>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0" name="Google Shape;11630;p44"/>
            <p:cNvSpPr/>
            <p:nvPr/>
          </p:nvSpPr>
          <p:spPr>
            <a:xfrm>
              <a:off x="311250" y="2060200"/>
              <a:ext cx="7800" cy="7525"/>
            </a:xfrm>
            <a:custGeom>
              <a:rect b="b" l="l" r="r" t="t"/>
              <a:pathLst>
                <a:path extrusionOk="0" h="301" w="312">
                  <a:moveTo>
                    <a:pt x="259" y="1"/>
                  </a:moveTo>
                  <a:lnTo>
                    <a:pt x="1" y="42"/>
                  </a:lnTo>
                  <a:cubicBezTo>
                    <a:pt x="1" y="125"/>
                    <a:pt x="53" y="208"/>
                    <a:pt x="135" y="259"/>
                  </a:cubicBezTo>
                  <a:cubicBezTo>
                    <a:pt x="177" y="301"/>
                    <a:pt x="218" y="301"/>
                    <a:pt x="311"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1" name="Google Shape;11631;p44"/>
            <p:cNvSpPr/>
            <p:nvPr/>
          </p:nvSpPr>
          <p:spPr>
            <a:xfrm>
              <a:off x="455750" y="2042900"/>
              <a:ext cx="7525" cy="7500"/>
            </a:xfrm>
            <a:custGeom>
              <a:rect b="b" l="l" r="r" t="t"/>
              <a:pathLst>
                <a:path extrusionOk="0" h="300" w="301">
                  <a:moveTo>
                    <a:pt x="0" y="0"/>
                  </a:moveTo>
                  <a:lnTo>
                    <a:pt x="42" y="300"/>
                  </a:lnTo>
                  <a:lnTo>
                    <a:pt x="300" y="259"/>
                  </a:lnTo>
                  <a:cubicBezTo>
                    <a:pt x="300" y="217"/>
                    <a:pt x="300" y="176"/>
                    <a:pt x="259" y="124"/>
                  </a:cubicBezTo>
                  <a:cubicBezTo>
                    <a:pt x="218" y="41"/>
                    <a:pt x="125"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2" name="Google Shape;11632;p44"/>
            <p:cNvSpPr/>
            <p:nvPr/>
          </p:nvSpPr>
          <p:spPr>
            <a:xfrm>
              <a:off x="451350" y="1985775"/>
              <a:ext cx="3400" cy="2075"/>
            </a:xfrm>
            <a:custGeom>
              <a:rect b="b" l="l" r="r" t="t"/>
              <a:pathLst>
                <a:path extrusionOk="0" h="83" w="136">
                  <a:moveTo>
                    <a:pt x="1" y="0"/>
                  </a:moveTo>
                  <a:lnTo>
                    <a:pt x="1" y="83"/>
                  </a:lnTo>
                  <a:cubicBezTo>
                    <a:pt x="42" y="83"/>
                    <a:pt x="42" y="83"/>
                    <a:pt x="83" y="42"/>
                  </a:cubicBezTo>
                  <a:lnTo>
                    <a:pt x="135" y="42"/>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3" name="Google Shape;11633;p44"/>
            <p:cNvSpPr/>
            <p:nvPr/>
          </p:nvSpPr>
          <p:spPr>
            <a:xfrm>
              <a:off x="519325" y="2037450"/>
              <a:ext cx="14000" cy="7525"/>
            </a:xfrm>
            <a:custGeom>
              <a:rect b="b" l="l" r="r" t="t"/>
              <a:pathLst>
                <a:path extrusionOk="0" h="301" w="560">
                  <a:moveTo>
                    <a:pt x="259" y="1"/>
                  </a:moveTo>
                  <a:cubicBezTo>
                    <a:pt x="125" y="1"/>
                    <a:pt x="42" y="84"/>
                    <a:pt x="1" y="218"/>
                  </a:cubicBezTo>
                  <a:lnTo>
                    <a:pt x="1" y="301"/>
                  </a:lnTo>
                  <a:lnTo>
                    <a:pt x="559" y="259"/>
                  </a:lnTo>
                  <a:cubicBezTo>
                    <a:pt x="518" y="135"/>
                    <a:pt x="425"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4" name="Google Shape;11634;p44"/>
            <p:cNvSpPr/>
            <p:nvPr/>
          </p:nvSpPr>
          <p:spPr>
            <a:xfrm>
              <a:off x="481600" y="2007225"/>
              <a:ext cx="13975" cy="12100"/>
            </a:xfrm>
            <a:custGeom>
              <a:rect b="b" l="l" r="r" t="t"/>
              <a:pathLst>
                <a:path extrusionOk="0" h="484" w="559">
                  <a:moveTo>
                    <a:pt x="124" y="0"/>
                  </a:moveTo>
                  <a:cubicBezTo>
                    <a:pt x="42" y="52"/>
                    <a:pt x="0" y="135"/>
                    <a:pt x="0" y="217"/>
                  </a:cubicBezTo>
                  <a:cubicBezTo>
                    <a:pt x="0" y="370"/>
                    <a:pt x="94" y="484"/>
                    <a:pt x="234" y="484"/>
                  </a:cubicBezTo>
                  <a:cubicBezTo>
                    <a:pt x="255" y="484"/>
                    <a:pt x="277" y="481"/>
                    <a:pt x="300" y="476"/>
                  </a:cubicBezTo>
                  <a:cubicBezTo>
                    <a:pt x="424" y="476"/>
                    <a:pt x="517" y="393"/>
                    <a:pt x="559" y="259"/>
                  </a:cubicBezTo>
                  <a:lnTo>
                    <a:pt x="12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5" name="Google Shape;11635;p44"/>
            <p:cNvSpPr/>
            <p:nvPr/>
          </p:nvSpPr>
          <p:spPr>
            <a:xfrm>
              <a:off x="317725" y="2053750"/>
              <a:ext cx="7775" cy="6475"/>
            </a:xfrm>
            <a:custGeom>
              <a:rect b="b" l="l" r="r" t="t"/>
              <a:pathLst>
                <a:path extrusionOk="0" h="259" w="311">
                  <a:moveTo>
                    <a:pt x="0" y="0"/>
                  </a:moveTo>
                  <a:lnTo>
                    <a:pt x="0" y="259"/>
                  </a:lnTo>
                  <a:lnTo>
                    <a:pt x="311" y="259"/>
                  </a:lnTo>
                  <a:cubicBezTo>
                    <a:pt x="259" y="83"/>
                    <a:pt x="135"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6" name="Google Shape;11636;p44"/>
            <p:cNvSpPr/>
            <p:nvPr/>
          </p:nvSpPr>
          <p:spPr>
            <a:xfrm>
              <a:off x="312550" y="1984525"/>
              <a:ext cx="7525" cy="13150"/>
            </a:xfrm>
            <a:custGeom>
              <a:rect b="b" l="l" r="r" t="t"/>
              <a:pathLst>
                <a:path extrusionOk="0" h="526" w="301">
                  <a:moveTo>
                    <a:pt x="52" y="1"/>
                  </a:moveTo>
                  <a:cubicBezTo>
                    <a:pt x="34" y="1"/>
                    <a:pt x="17" y="3"/>
                    <a:pt x="1" y="9"/>
                  </a:cubicBezTo>
                  <a:lnTo>
                    <a:pt x="42" y="526"/>
                  </a:lnTo>
                  <a:lnTo>
                    <a:pt x="83" y="526"/>
                  </a:lnTo>
                  <a:cubicBezTo>
                    <a:pt x="207" y="484"/>
                    <a:pt x="300" y="391"/>
                    <a:pt x="300" y="267"/>
                  </a:cubicBezTo>
                  <a:cubicBezTo>
                    <a:pt x="300" y="115"/>
                    <a:pt x="168" y="1"/>
                    <a:pt x="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7" name="Google Shape;11637;p44"/>
            <p:cNvSpPr/>
            <p:nvPr/>
          </p:nvSpPr>
          <p:spPr>
            <a:xfrm>
              <a:off x="380275" y="2048325"/>
              <a:ext cx="13975" cy="7525"/>
            </a:xfrm>
            <a:custGeom>
              <a:rect b="b" l="l" r="r" t="t"/>
              <a:pathLst>
                <a:path extrusionOk="0" h="301" w="559">
                  <a:moveTo>
                    <a:pt x="259" y="0"/>
                  </a:moveTo>
                  <a:cubicBezTo>
                    <a:pt x="83" y="0"/>
                    <a:pt x="0" y="124"/>
                    <a:pt x="0" y="300"/>
                  </a:cubicBezTo>
                  <a:lnTo>
                    <a:pt x="559" y="259"/>
                  </a:lnTo>
                  <a:cubicBezTo>
                    <a:pt x="559" y="166"/>
                    <a:pt x="517" y="83"/>
                    <a:pt x="435" y="42"/>
                  </a:cubicBezTo>
                  <a:cubicBezTo>
                    <a:pt x="393"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8" name="Google Shape;11638;p44"/>
            <p:cNvSpPr/>
            <p:nvPr/>
          </p:nvSpPr>
          <p:spPr>
            <a:xfrm>
              <a:off x="374850" y="1979100"/>
              <a:ext cx="13975" cy="14200"/>
            </a:xfrm>
            <a:custGeom>
              <a:rect b="b" l="l" r="r" t="t"/>
              <a:pathLst>
                <a:path extrusionOk="0" h="568" w="559">
                  <a:moveTo>
                    <a:pt x="325" y="1"/>
                  </a:moveTo>
                  <a:cubicBezTo>
                    <a:pt x="304" y="1"/>
                    <a:pt x="282" y="3"/>
                    <a:pt x="259" y="9"/>
                  </a:cubicBezTo>
                  <a:cubicBezTo>
                    <a:pt x="135" y="9"/>
                    <a:pt x="0" y="143"/>
                    <a:pt x="0" y="309"/>
                  </a:cubicBezTo>
                  <a:cubicBezTo>
                    <a:pt x="0" y="443"/>
                    <a:pt x="176" y="567"/>
                    <a:pt x="300" y="567"/>
                  </a:cubicBezTo>
                  <a:cubicBezTo>
                    <a:pt x="476" y="526"/>
                    <a:pt x="559" y="402"/>
                    <a:pt x="559" y="267"/>
                  </a:cubicBezTo>
                  <a:cubicBezTo>
                    <a:pt x="559"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9" name="Google Shape;11639;p44"/>
            <p:cNvSpPr/>
            <p:nvPr/>
          </p:nvSpPr>
          <p:spPr>
            <a:xfrm>
              <a:off x="337100" y="1947000"/>
              <a:ext cx="15275" cy="13975"/>
            </a:xfrm>
            <a:custGeom>
              <a:rect b="b" l="l" r="r" t="t"/>
              <a:pathLst>
                <a:path extrusionOk="0" h="559" w="611">
                  <a:moveTo>
                    <a:pt x="311" y="0"/>
                  </a:moveTo>
                  <a:cubicBezTo>
                    <a:pt x="135" y="0"/>
                    <a:pt x="1" y="135"/>
                    <a:pt x="53" y="300"/>
                  </a:cubicBezTo>
                  <a:cubicBezTo>
                    <a:pt x="53" y="435"/>
                    <a:pt x="177" y="559"/>
                    <a:pt x="352" y="559"/>
                  </a:cubicBezTo>
                  <a:cubicBezTo>
                    <a:pt x="476" y="559"/>
                    <a:pt x="611" y="435"/>
                    <a:pt x="569" y="259"/>
                  </a:cubicBezTo>
                  <a:cubicBezTo>
                    <a:pt x="569" y="83"/>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0" name="Google Shape;11640;p44"/>
            <p:cNvSpPr/>
            <p:nvPr/>
          </p:nvSpPr>
          <p:spPr>
            <a:xfrm>
              <a:off x="342525" y="2016000"/>
              <a:ext cx="15275" cy="14000"/>
            </a:xfrm>
            <a:custGeom>
              <a:rect b="b" l="l" r="r" t="t"/>
              <a:pathLst>
                <a:path extrusionOk="0" h="560" w="611">
                  <a:moveTo>
                    <a:pt x="259" y="1"/>
                  </a:moveTo>
                  <a:cubicBezTo>
                    <a:pt x="135" y="42"/>
                    <a:pt x="1" y="166"/>
                    <a:pt x="42" y="301"/>
                  </a:cubicBezTo>
                  <a:cubicBezTo>
                    <a:pt x="42" y="476"/>
                    <a:pt x="177" y="559"/>
                    <a:pt x="301" y="559"/>
                  </a:cubicBezTo>
                  <a:cubicBezTo>
                    <a:pt x="477" y="559"/>
                    <a:pt x="611"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1" name="Google Shape;11641;p44"/>
            <p:cNvSpPr/>
            <p:nvPr/>
          </p:nvSpPr>
          <p:spPr>
            <a:xfrm>
              <a:off x="412575" y="2010575"/>
              <a:ext cx="14000" cy="14200"/>
            </a:xfrm>
            <a:custGeom>
              <a:rect b="b" l="l" r="r" t="t"/>
              <a:pathLst>
                <a:path extrusionOk="0" h="568" w="560">
                  <a:moveTo>
                    <a:pt x="259" y="1"/>
                  </a:moveTo>
                  <a:cubicBezTo>
                    <a:pt x="84" y="42"/>
                    <a:pt x="1" y="176"/>
                    <a:pt x="1" y="301"/>
                  </a:cubicBezTo>
                  <a:cubicBezTo>
                    <a:pt x="1" y="453"/>
                    <a:pt x="102" y="567"/>
                    <a:pt x="238" y="567"/>
                  </a:cubicBezTo>
                  <a:cubicBezTo>
                    <a:pt x="258" y="567"/>
                    <a:pt x="279" y="564"/>
                    <a:pt x="301" y="559"/>
                  </a:cubicBezTo>
                  <a:cubicBezTo>
                    <a:pt x="435" y="559"/>
                    <a:pt x="559" y="435"/>
                    <a:pt x="559" y="259"/>
                  </a:cubicBezTo>
                  <a:cubicBezTo>
                    <a:pt x="518" y="125"/>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2" name="Google Shape;11642;p44"/>
            <p:cNvSpPr/>
            <p:nvPr/>
          </p:nvSpPr>
          <p:spPr>
            <a:xfrm>
              <a:off x="310225" y="1921150"/>
              <a:ext cx="4425" cy="7525"/>
            </a:xfrm>
            <a:custGeom>
              <a:rect b="b" l="l" r="r" t="t"/>
              <a:pathLst>
                <a:path extrusionOk="0" h="301" w="177">
                  <a:moveTo>
                    <a:pt x="176" y="0"/>
                  </a:moveTo>
                  <a:lnTo>
                    <a:pt x="1" y="42"/>
                  </a:lnTo>
                  <a:lnTo>
                    <a:pt x="1" y="300"/>
                  </a:lnTo>
                  <a:cubicBezTo>
                    <a:pt x="94" y="259"/>
                    <a:pt x="176" y="135"/>
                    <a:pt x="1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3" name="Google Shape;11643;p44"/>
            <p:cNvSpPr/>
            <p:nvPr/>
          </p:nvSpPr>
          <p:spPr>
            <a:xfrm>
              <a:off x="449275" y="2042900"/>
              <a:ext cx="7525" cy="7500"/>
            </a:xfrm>
            <a:custGeom>
              <a:rect b="b" l="l" r="r" t="t"/>
              <a:pathLst>
                <a:path extrusionOk="0" h="300" w="301">
                  <a:moveTo>
                    <a:pt x="218" y="0"/>
                  </a:moveTo>
                  <a:cubicBezTo>
                    <a:pt x="125" y="41"/>
                    <a:pt x="42" y="124"/>
                    <a:pt x="1" y="259"/>
                  </a:cubicBezTo>
                  <a:lnTo>
                    <a:pt x="1" y="300"/>
                  </a:lnTo>
                  <a:lnTo>
                    <a:pt x="301"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4" name="Google Shape;11644;p44"/>
            <p:cNvSpPr/>
            <p:nvPr/>
          </p:nvSpPr>
          <p:spPr>
            <a:xfrm>
              <a:off x="443850" y="1980350"/>
              <a:ext cx="7525" cy="7500"/>
            </a:xfrm>
            <a:custGeom>
              <a:rect b="b" l="l" r="r" t="t"/>
              <a:pathLst>
                <a:path extrusionOk="0" h="300" w="301">
                  <a:moveTo>
                    <a:pt x="42" y="0"/>
                  </a:moveTo>
                  <a:lnTo>
                    <a:pt x="1" y="41"/>
                  </a:lnTo>
                  <a:cubicBezTo>
                    <a:pt x="42" y="134"/>
                    <a:pt x="84" y="259"/>
                    <a:pt x="218" y="259"/>
                  </a:cubicBezTo>
                  <a:cubicBezTo>
                    <a:pt x="259" y="300"/>
                    <a:pt x="301" y="300"/>
                    <a:pt x="301" y="300"/>
                  </a:cubicBezTo>
                  <a:lnTo>
                    <a:pt x="301" y="217"/>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5" name="Google Shape;11645;p44"/>
            <p:cNvSpPr/>
            <p:nvPr/>
          </p:nvSpPr>
          <p:spPr>
            <a:xfrm>
              <a:off x="311250" y="2053750"/>
              <a:ext cx="6500" cy="7525"/>
            </a:xfrm>
            <a:custGeom>
              <a:rect b="b" l="l" r="r" t="t"/>
              <a:pathLst>
                <a:path extrusionOk="0" h="301" w="260">
                  <a:moveTo>
                    <a:pt x="177" y="0"/>
                  </a:moveTo>
                  <a:cubicBezTo>
                    <a:pt x="177" y="0"/>
                    <a:pt x="135" y="42"/>
                    <a:pt x="94" y="42"/>
                  </a:cubicBezTo>
                  <a:lnTo>
                    <a:pt x="53" y="83"/>
                  </a:lnTo>
                  <a:cubicBezTo>
                    <a:pt x="53" y="124"/>
                    <a:pt x="1" y="124"/>
                    <a:pt x="1" y="166"/>
                  </a:cubicBezTo>
                  <a:lnTo>
                    <a:pt x="1"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6" name="Google Shape;11646;p44"/>
            <p:cNvSpPr/>
            <p:nvPr/>
          </p:nvSpPr>
          <p:spPr>
            <a:xfrm>
              <a:off x="306100" y="1984725"/>
              <a:ext cx="7500" cy="13425"/>
            </a:xfrm>
            <a:custGeom>
              <a:rect b="b" l="l" r="r" t="t"/>
              <a:pathLst>
                <a:path extrusionOk="0" h="537" w="300">
                  <a:moveTo>
                    <a:pt x="259" y="1"/>
                  </a:moveTo>
                  <a:cubicBezTo>
                    <a:pt x="207" y="1"/>
                    <a:pt x="124" y="1"/>
                    <a:pt x="83" y="42"/>
                  </a:cubicBezTo>
                  <a:cubicBezTo>
                    <a:pt x="83" y="84"/>
                    <a:pt x="42" y="84"/>
                    <a:pt x="42" y="125"/>
                  </a:cubicBezTo>
                  <a:lnTo>
                    <a:pt x="0" y="342"/>
                  </a:lnTo>
                  <a:cubicBezTo>
                    <a:pt x="42" y="435"/>
                    <a:pt x="124" y="518"/>
                    <a:pt x="166" y="518"/>
                  </a:cubicBezTo>
                  <a:cubicBezTo>
                    <a:pt x="193" y="518"/>
                    <a:pt x="225" y="536"/>
                    <a:pt x="256" y="536"/>
                  </a:cubicBezTo>
                  <a:cubicBezTo>
                    <a:pt x="271" y="536"/>
                    <a:pt x="286" y="532"/>
                    <a:pt x="30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7" name="Google Shape;11647;p44"/>
            <p:cNvSpPr/>
            <p:nvPr/>
          </p:nvSpPr>
          <p:spPr>
            <a:xfrm>
              <a:off x="310225" y="1915725"/>
              <a:ext cx="4425" cy="6475"/>
            </a:xfrm>
            <a:custGeom>
              <a:rect b="b" l="l" r="r" t="t"/>
              <a:pathLst>
                <a:path extrusionOk="0" h="259" w="177">
                  <a:moveTo>
                    <a:pt x="1" y="0"/>
                  </a:moveTo>
                  <a:lnTo>
                    <a:pt x="1" y="259"/>
                  </a:lnTo>
                  <a:lnTo>
                    <a:pt x="176" y="217"/>
                  </a:lnTo>
                  <a:cubicBezTo>
                    <a:pt x="176" y="135"/>
                    <a:pt x="94" y="42"/>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48" name="Google Shape;11648;p44"/>
          <p:cNvSpPr txBox="1"/>
          <p:nvPr>
            <p:ph type="ctrTitle"/>
          </p:nvPr>
        </p:nvSpPr>
        <p:spPr>
          <a:xfrm flipH="1">
            <a:off x="246193" y="2307600"/>
            <a:ext cx="3390300" cy="4476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p:txBody>
      </p:sp>
      <p:sp>
        <p:nvSpPr>
          <p:cNvPr id="11649" name="Google Shape;11649;p44"/>
          <p:cNvSpPr txBox="1"/>
          <p:nvPr>
            <p:ph idx="1" type="subTitle"/>
          </p:nvPr>
        </p:nvSpPr>
        <p:spPr>
          <a:xfrm flipH="1">
            <a:off x="246193" y="3033775"/>
            <a:ext cx="2852700" cy="38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FFFFF"/>
              </a:buClr>
              <a:buSzPts val="1400"/>
              <a:buNone/>
              <a:defRPr sz="1400">
                <a:solidFill>
                  <a:srgbClr val="FFFFFF"/>
                </a:solidFill>
              </a:defRPr>
            </a:lvl1pPr>
            <a:lvl2pPr lvl="1" rtl="0">
              <a:lnSpc>
                <a:spcPct val="100000"/>
              </a:lnSpc>
              <a:spcBef>
                <a:spcPts val="0"/>
              </a:spcBef>
              <a:spcAft>
                <a:spcPts val="0"/>
              </a:spcAft>
              <a:buClr>
                <a:srgbClr val="FFFFFF"/>
              </a:buClr>
              <a:buSzPts val="2100"/>
              <a:buNone/>
              <a:defRPr sz="2100">
                <a:solidFill>
                  <a:srgbClr val="FFFFFF"/>
                </a:solidFill>
              </a:defRPr>
            </a:lvl2pPr>
            <a:lvl3pPr lvl="2" rtl="0">
              <a:lnSpc>
                <a:spcPct val="100000"/>
              </a:lnSpc>
              <a:spcBef>
                <a:spcPts val="0"/>
              </a:spcBef>
              <a:spcAft>
                <a:spcPts val="0"/>
              </a:spcAft>
              <a:buClr>
                <a:srgbClr val="FFFFFF"/>
              </a:buClr>
              <a:buSzPts val="2100"/>
              <a:buNone/>
              <a:defRPr sz="2100">
                <a:solidFill>
                  <a:srgbClr val="FFFFFF"/>
                </a:solidFill>
              </a:defRPr>
            </a:lvl3pPr>
            <a:lvl4pPr lvl="3" rtl="0">
              <a:lnSpc>
                <a:spcPct val="100000"/>
              </a:lnSpc>
              <a:spcBef>
                <a:spcPts val="0"/>
              </a:spcBef>
              <a:spcAft>
                <a:spcPts val="0"/>
              </a:spcAft>
              <a:buClr>
                <a:srgbClr val="FFFFFF"/>
              </a:buClr>
              <a:buSzPts val="2100"/>
              <a:buNone/>
              <a:defRPr sz="2100">
                <a:solidFill>
                  <a:srgbClr val="FFFFFF"/>
                </a:solidFill>
              </a:defRPr>
            </a:lvl4pPr>
            <a:lvl5pPr lvl="4" rtl="0">
              <a:lnSpc>
                <a:spcPct val="100000"/>
              </a:lnSpc>
              <a:spcBef>
                <a:spcPts val="0"/>
              </a:spcBef>
              <a:spcAft>
                <a:spcPts val="0"/>
              </a:spcAft>
              <a:buClr>
                <a:srgbClr val="FFFFFF"/>
              </a:buClr>
              <a:buSzPts val="2100"/>
              <a:buNone/>
              <a:defRPr sz="2100">
                <a:solidFill>
                  <a:srgbClr val="FFFFFF"/>
                </a:solidFill>
              </a:defRPr>
            </a:lvl5pPr>
            <a:lvl6pPr lvl="5" rtl="0">
              <a:lnSpc>
                <a:spcPct val="100000"/>
              </a:lnSpc>
              <a:spcBef>
                <a:spcPts val="0"/>
              </a:spcBef>
              <a:spcAft>
                <a:spcPts val="0"/>
              </a:spcAft>
              <a:buClr>
                <a:srgbClr val="FFFFFF"/>
              </a:buClr>
              <a:buSzPts val="2100"/>
              <a:buNone/>
              <a:defRPr sz="2100">
                <a:solidFill>
                  <a:srgbClr val="FFFFFF"/>
                </a:solidFill>
              </a:defRPr>
            </a:lvl6pPr>
            <a:lvl7pPr lvl="6" rtl="0">
              <a:lnSpc>
                <a:spcPct val="100000"/>
              </a:lnSpc>
              <a:spcBef>
                <a:spcPts val="0"/>
              </a:spcBef>
              <a:spcAft>
                <a:spcPts val="0"/>
              </a:spcAft>
              <a:buClr>
                <a:srgbClr val="FFFFFF"/>
              </a:buClr>
              <a:buSzPts val="2100"/>
              <a:buNone/>
              <a:defRPr sz="2100">
                <a:solidFill>
                  <a:srgbClr val="FFFFFF"/>
                </a:solidFill>
              </a:defRPr>
            </a:lvl7pPr>
            <a:lvl8pPr lvl="7" rtl="0">
              <a:lnSpc>
                <a:spcPct val="100000"/>
              </a:lnSpc>
              <a:spcBef>
                <a:spcPts val="0"/>
              </a:spcBef>
              <a:spcAft>
                <a:spcPts val="0"/>
              </a:spcAft>
              <a:buClr>
                <a:srgbClr val="FFFFFF"/>
              </a:buClr>
              <a:buSzPts val="2100"/>
              <a:buNone/>
              <a:defRPr sz="2100">
                <a:solidFill>
                  <a:srgbClr val="FFFFFF"/>
                </a:solidFill>
              </a:defRPr>
            </a:lvl8pPr>
            <a:lvl9pPr lvl="8" rtl="0">
              <a:lnSpc>
                <a:spcPct val="100000"/>
              </a:lnSpc>
              <a:spcBef>
                <a:spcPts val="0"/>
              </a:spcBef>
              <a:spcAft>
                <a:spcPts val="0"/>
              </a:spcAft>
              <a:buClr>
                <a:srgbClr val="FFFFFF"/>
              </a:buClr>
              <a:buSzPts val="2100"/>
              <a:buNone/>
              <a:defRPr sz="2100">
                <a:solidFill>
                  <a:srgbClr val="FFFFFF"/>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ONLY_1_1_1">
    <p:spTree>
      <p:nvGrpSpPr>
        <p:cNvPr id="11650" name="Shape 11650"/>
        <p:cNvGrpSpPr/>
        <p:nvPr/>
      </p:nvGrpSpPr>
      <p:grpSpPr>
        <a:xfrm>
          <a:off x="0" y="0"/>
          <a:ext cx="0" cy="0"/>
          <a:chOff x="0" y="0"/>
          <a:chExt cx="0" cy="0"/>
        </a:xfrm>
      </p:grpSpPr>
      <p:sp>
        <p:nvSpPr>
          <p:cNvPr id="11651" name="Google Shape;11651;p45"/>
          <p:cNvSpPr/>
          <p:nvPr/>
        </p:nvSpPr>
        <p:spPr>
          <a:xfrm>
            <a:off x="0" y="-8"/>
            <a:ext cx="9144000" cy="5143500"/>
          </a:xfrm>
          <a:prstGeom prst="rect">
            <a:avLst/>
          </a:pr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52" name="Google Shape;11652;p45"/>
          <p:cNvGrpSpPr/>
          <p:nvPr/>
        </p:nvGrpSpPr>
        <p:grpSpPr>
          <a:xfrm flipH="1" rot="8070476">
            <a:off x="7548692" y="2892455"/>
            <a:ext cx="2228299" cy="2396365"/>
            <a:chOff x="238125" y="1915725"/>
            <a:chExt cx="1247150" cy="1376400"/>
          </a:xfrm>
        </p:grpSpPr>
        <p:sp>
          <p:nvSpPr>
            <p:cNvPr id="11653" name="Google Shape;11653;p45"/>
            <p:cNvSpPr/>
            <p:nvPr/>
          </p:nvSpPr>
          <p:spPr>
            <a:xfrm>
              <a:off x="431975" y="3193100"/>
              <a:ext cx="13975" cy="11925"/>
            </a:xfrm>
            <a:custGeom>
              <a:rect b="b" l="l" r="r" t="t"/>
              <a:pathLst>
                <a:path extrusionOk="0" h="477" w="559">
                  <a:moveTo>
                    <a:pt x="300" y="1"/>
                  </a:moveTo>
                  <a:cubicBezTo>
                    <a:pt x="135" y="1"/>
                    <a:pt x="0" y="125"/>
                    <a:pt x="42" y="301"/>
                  </a:cubicBezTo>
                  <a:cubicBezTo>
                    <a:pt x="42" y="383"/>
                    <a:pt x="83" y="435"/>
                    <a:pt x="135" y="476"/>
                  </a:cubicBezTo>
                  <a:lnTo>
                    <a:pt x="559" y="259"/>
                  </a:lnTo>
                  <a:cubicBezTo>
                    <a:pt x="559" y="83"/>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4" name="Google Shape;11654;p45"/>
            <p:cNvSpPr/>
            <p:nvPr/>
          </p:nvSpPr>
          <p:spPr>
            <a:xfrm>
              <a:off x="401725" y="3167250"/>
              <a:ext cx="7775" cy="7525"/>
            </a:xfrm>
            <a:custGeom>
              <a:rect b="b" l="l" r="r" t="t"/>
              <a:pathLst>
                <a:path extrusionOk="0" h="301" w="311">
                  <a:moveTo>
                    <a:pt x="311" y="1"/>
                  </a:moveTo>
                  <a:lnTo>
                    <a:pt x="1" y="42"/>
                  </a:lnTo>
                  <a:lnTo>
                    <a:pt x="52" y="301"/>
                  </a:lnTo>
                  <a:cubicBezTo>
                    <a:pt x="176" y="301"/>
                    <a:pt x="311" y="177"/>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5" name="Google Shape;11655;p45"/>
            <p:cNvSpPr/>
            <p:nvPr/>
          </p:nvSpPr>
          <p:spPr>
            <a:xfrm>
              <a:off x="464275" y="3161825"/>
              <a:ext cx="13975" cy="7800"/>
            </a:xfrm>
            <a:custGeom>
              <a:rect b="b" l="l" r="r" t="t"/>
              <a:pathLst>
                <a:path extrusionOk="0" h="312" w="559">
                  <a:moveTo>
                    <a:pt x="559" y="1"/>
                  </a:moveTo>
                  <a:lnTo>
                    <a:pt x="1" y="42"/>
                  </a:lnTo>
                  <a:cubicBezTo>
                    <a:pt x="1" y="83"/>
                    <a:pt x="1" y="83"/>
                    <a:pt x="42" y="135"/>
                  </a:cubicBezTo>
                  <a:cubicBezTo>
                    <a:pt x="42" y="237"/>
                    <a:pt x="133" y="311"/>
                    <a:pt x="234" y="311"/>
                  </a:cubicBezTo>
                  <a:cubicBezTo>
                    <a:pt x="256" y="311"/>
                    <a:pt x="279" y="308"/>
                    <a:pt x="300" y="301"/>
                  </a:cubicBezTo>
                  <a:cubicBezTo>
                    <a:pt x="476" y="301"/>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6" name="Google Shape;11656;p45"/>
            <p:cNvSpPr/>
            <p:nvPr/>
          </p:nvSpPr>
          <p:spPr>
            <a:xfrm>
              <a:off x="268350" y="3240400"/>
              <a:ext cx="7525" cy="14000"/>
            </a:xfrm>
            <a:custGeom>
              <a:rect b="b" l="l" r="r" t="t"/>
              <a:pathLst>
                <a:path extrusionOk="0" h="560" w="301">
                  <a:moveTo>
                    <a:pt x="1" y="1"/>
                  </a:moveTo>
                  <a:lnTo>
                    <a:pt x="42" y="559"/>
                  </a:lnTo>
                  <a:lnTo>
                    <a:pt x="125" y="559"/>
                  </a:lnTo>
                  <a:cubicBezTo>
                    <a:pt x="166" y="559"/>
                    <a:pt x="218" y="518"/>
                    <a:pt x="259" y="476"/>
                  </a:cubicBezTo>
                  <a:lnTo>
                    <a:pt x="259" y="435"/>
                  </a:lnTo>
                  <a:cubicBezTo>
                    <a:pt x="300" y="394"/>
                    <a:pt x="300" y="352"/>
                    <a:pt x="300" y="259"/>
                  </a:cubicBezTo>
                  <a:cubicBezTo>
                    <a:pt x="300" y="177"/>
                    <a:pt x="259" y="94"/>
                    <a:pt x="166" y="42"/>
                  </a:cubicBezTo>
                  <a:lnTo>
                    <a:pt x="125" y="42"/>
                  </a:lnTo>
                  <a:cubicBezTo>
                    <a:pt x="83"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7" name="Google Shape;11657;p45"/>
            <p:cNvSpPr/>
            <p:nvPr/>
          </p:nvSpPr>
          <p:spPr>
            <a:xfrm>
              <a:off x="330650" y="3234975"/>
              <a:ext cx="15275" cy="14425"/>
            </a:xfrm>
            <a:custGeom>
              <a:rect b="b" l="l" r="r" t="t"/>
              <a:pathLst>
                <a:path extrusionOk="0" h="577" w="611">
                  <a:moveTo>
                    <a:pt x="311" y="1"/>
                  </a:moveTo>
                  <a:cubicBezTo>
                    <a:pt x="135" y="52"/>
                    <a:pt x="0" y="176"/>
                    <a:pt x="52" y="311"/>
                  </a:cubicBezTo>
                  <a:cubicBezTo>
                    <a:pt x="52" y="456"/>
                    <a:pt x="147" y="577"/>
                    <a:pt x="289" y="577"/>
                  </a:cubicBezTo>
                  <a:cubicBezTo>
                    <a:pt x="309" y="577"/>
                    <a:pt x="330" y="574"/>
                    <a:pt x="352" y="569"/>
                  </a:cubicBezTo>
                  <a:cubicBezTo>
                    <a:pt x="476" y="569"/>
                    <a:pt x="610" y="435"/>
                    <a:pt x="569" y="259"/>
                  </a:cubicBezTo>
                  <a:cubicBezTo>
                    <a:pt x="569" y="135"/>
                    <a:pt x="435" y="1"/>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8" name="Google Shape;11658;p45"/>
            <p:cNvSpPr/>
            <p:nvPr/>
          </p:nvSpPr>
          <p:spPr>
            <a:xfrm>
              <a:off x="294200" y="3203950"/>
              <a:ext cx="13975" cy="14000"/>
            </a:xfrm>
            <a:custGeom>
              <a:rect b="b" l="l" r="r" t="t"/>
              <a:pathLst>
                <a:path extrusionOk="0" h="560" w="559">
                  <a:moveTo>
                    <a:pt x="259" y="1"/>
                  </a:moveTo>
                  <a:cubicBezTo>
                    <a:pt x="83" y="1"/>
                    <a:pt x="1" y="125"/>
                    <a:pt x="1" y="301"/>
                  </a:cubicBezTo>
                  <a:cubicBezTo>
                    <a:pt x="1" y="425"/>
                    <a:pt x="125" y="559"/>
                    <a:pt x="300" y="559"/>
                  </a:cubicBezTo>
                  <a:cubicBezTo>
                    <a:pt x="476" y="518"/>
                    <a:pt x="559" y="383"/>
                    <a:pt x="559" y="259"/>
                  </a:cubicBezTo>
                  <a:cubicBezTo>
                    <a:pt x="559" y="84"/>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9" name="Google Shape;11659;p45"/>
            <p:cNvSpPr/>
            <p:nvPr/>
          </p:nvSpPr>
          <p:spPr>
            <a:xfrm>
              <a:off x="362950" y="3198525"/>
              <a:ext cx="14250" cy="14000"/>
            </a:xfrm>
            <a:custGeom>
              <a:rect b="b" l="l" r="r" t="t"/>
              <a:pathLst>
                <a:path extrusionOk="0" h="560" w="570">
                  <a:moveTo>
                    <a:pt x="259" y="1"/>
                  </a:moveTo>
                  <a:cubicBezTo>
                    <a:pt x="135" y="1"/>
                    <a:pt x="1" y="125"/>
                    <a:pt x="1" y="301"/>
                  </a:cubicBezTo>
                  <a:cubicBezTo>
                    <a:pt x="52" y="425"/>
                    <a:pt x="177" y="559"/>
                    <a:pt x="311" y="559"/>
                  </a:cubicBezTo>
                  <a:cubicBezTo>
                    <a:pt x="476" y="518"/>
                    <a:pt x="569" y="383"/>
                    <a:pt x="569" y="259"/>
                  </a:cubicBezTo>
                  <a:cubicBezTo>
                    <a:pt x="569" y="8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0" name="Google Shape;11660;p45"/>
            <p:cNvSpPr/>
            <p:nvPr/>
          </p:nvSpPr>
          <p:spPr>
            <a:xfrm>
              <a:off x="263950" y="3178125"/>
              <a:ext cx="7525" cy="7500"/>
            </a:xfrm>
            <a:custGeom>
              <a:rect b="b" l="l" r="r" t="t"/>
              <a:pathLst>
                <a:path extrusionOk="0" h="300" w="301">
                  <a:moveTo>
                    <a:pt x="259" y="0"/>
                  </a:moveTo>
                  <a:lnTo>
                    <a:pt x="1" y="41"/>
                  </a:lnTo>
                  <a:lnTo>
                    <a:pt x="1" y="300"/>
                  </a:lnTo>
                  <a:cubicBezTo>
                    <a:pt x="177" y="300"/>
                    <a:pt x="301" y="165"/>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1" name="Google Shape;11661;p45"/>
            <p:cNvSpPr/>
            <p:nvPr/>
          </p:nvSpPr>
          <p:spPr>
            <a:xfrm>
              <a:off x="326500" y="3172675"/>
              <a:ext cx="14000" cy="7525"/>
            </a:xfrm>
            <a:custGeom>
              <a:rect b="b" l="l" r="r" t="t"/>
              <a:pathLst>
                <a:path extrusionOk="0" h="301" w="560">
                  <a:moveTo>
                    <a:pt x="559" y="1"/>
                  </a:moveTo>
                  <a:lnTo>
                    <a:pt x="1" y="42"/>
                  </a:lnTo>
                  <a:cubicBezTo>
                    <a:pt x="1" y="218"/>
                    <a:pt x="125" y="301"/>
                    <a:pt x="301" y="301"/>
                  </a:cubicBezTo>
                  <a:cubicBezTo>
                    <a:pt x="425" y="301"/>
                    <a:pt x="559" y="16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2" name="Google Shape;11662;p45"/>
            <p:cNvSpPr/>
            <p:nvPr/>
          </p:nvSpPr>
          <p:spPr>
            <a:xfrm>
              <a:off x="395275" y="3168300"/>
              <a:ext cx="7775" cy="6475"/>
            </a:xfrm>
            <a:custGeom>
              <a:rect b="b" l="l" r="r" t="t"/>
              <a:pathLst>
                <a:path extrusionOk="0" h="259" w="311">
                  <a:moveTo>
                    <a:pt x="0" y="0"/>
                  </a:moveTo>
                  <a:cubicBezTo>
                    <a:pt x="0" y="83"/>
                    <a:pt x="52" y="176"/>
                    <a:pt x="93" y="217"/>
                  </a:cubicBezTo>
                  <a:cubicBezTo>
                    <a:pt x="176" y="259"/>
                    <a:pt x="217" y="259"/>
                    <a:pt x="31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3" name="Google Shape;11663;p45"/>
            <p:cNvSpPr/>
            <p:nvPr/>
          </p:nvSpPr>
          <p:spPr>
            <a:xfrm>
              <a:off x="238125" y="3278150"/>
              <a:ext cx="6475" cy="13975"/>
            </a:xfrm>
            <a:custGeom>
              <a:rect b="b" l="l" r="r" t="t"/>
              <a:pathLst>
                <a:path extrusionOk="0" h="559" w="259">
                  <a:moveTo>
                    <a:pt x="41" y="0"/>
                  </a:moveTo>
                  <a:lnTo>
                    <a:pt x="0" y="559"/>
                  </a:lnTo>
                  <a:cubicBezTo>
                    <a:pt x="134" y="517"/>
                    <a:pt x="258" y="393"/>
                    <a:pt x="258" y="259"/>
                  </a:cubicBezTo>
                  <a:cubicBezTo>
                    <a:pt x="217" y="135"/>
                    <a:pt x="134" y="42"/>
                    <a:pt x="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4" name="Google Shape;11664;p45"/>
            <p:cNvSpPr/>
            <p:nvPr/>
          </p:nvSpPr>
          <p:spPr>
            <a:xfrm>
              <a:off x="261900" y="3240400"/>
              <a:ext cx="7525" cy="14000"/>
            </a:xfrm>
            <a:custGeom>
              <a:rect b="b" l="l" r="r" t="t"/>
              <a:pathLst>
                <a:path extrusionOk="0" h="560" w="301">
                  <a:moveTo>
                    <a:pt x="259" y="1"/>
                  </a:moveTo>
                  <a:cubicBezTo>
                    <a:pt x="217" y="1"/>
                    <a:pt x="166" y="42"/>
                    <a:pt x="124" y="94"/>
                  </a:cubicBezTo>
                  <a:cubicBezTo>
                    <a:pt x="42" y="135"/>
                    <a:pt x="0" y="218"/>
                    <a:pt x="0" y="301"/>
                  </a:cubicBezTo>
                  <a:cubicBezTo>
                    <a:pt x="0" y="352"/>
                    <a:pt x="42" y="394"/>
                    <a:pt x="42" y="435"/>
                  </a:cubicBezTo>
                  <a:lnTo>
                    <a:pt x="83" y="476"/>
                  </a:lnTo>
                  <a:cubicBezTo>
                    <a:pt x="124" y="518"/>
                    <a:pt x="217"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5" name="Google Shape;11665;p45"/>
            <p:cNvSpPr/>
            <p:nvPr/>
          </p:nvSpPr>
          <p:spPr>
            <a:xfrm>
              <a:off x="256475" y="3179150"/>
              <a:ext cx="7500" cy="6475"/>
            </a:xfrm>
            <a:custGeom>
              <a:rect b="b" l="l" r="r" t="t"/>
              <a:pathLst>
                <a:path extrusionOk="0" h="259" w="300">
                  <a:moveTo>
                    <a:pt x="0" y="0"/>
                  </a:moveTo>
                  <a:lnTo>
                    <a:pt x="41" y="42"/>
                  </a:lnTo>
                  <a:cubicBezTo>
                    <a:pt x="41" y="124"/>
                    <a:pt x="83" y="166"/>
                    <a:pt x="124" y="166"/>
                  </a:cubicBezTo>
                  <a:cubicBezTo>
                    <a:pt x="176" y="218"/>
                    <a:pt x="259" y="259"/>
                    <a:pt x="300" y="259"/>
                  </a:cubicBez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6" name="Google Shape;11666;p45"/>
            <p:cNvSpPr/>
            <p:nvPr/>
          </p:nvSpPr>
          <p:spPr>
            <a:xfrm>
              <a:off x="806750" y="2997175"/>
              <a:ext cx="7525" cy="7525"/>
            </a:xfrm>
            <a:custGeom>
              <a:rect b="b" l="l" r="r" t="t"/>
              <a:pathLst>
                <a:path extrusionOk="0" h="301" w="301">
                  <a:moveTo>
                    <a:pt x="301" y="1"/>
                  </a:moveTo>
                  <a:lnTo>
                    <a:pt x="1" y="42"/>
                  </a:lnTo>
                  <a:lnTo>
                    <a:pt x="42" y="301"/>
                  </a:lnTo>
                  <a:cubicBezTo>
                    <a:pt x="177" y="301"/>
                    <a:pt x="301" y="166"/>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7" name="Google Shape;11667;p45"/>
            <p:cNvSpPr/>
            <p:nvPr/>
          </p:nvSpPr>
          <p:spPr>
            <a:xfrm>
              <a:off x="673125" y="3070600"/>
              <a:ext cx="7775" cy="12675"/>
            </a:xfrm>
            <a:custGeom>
              <a:rect b="b" l="l" r="r" t="t"/>
              <a:pathLst>
                <a:path extrusionOk="0" h="507" w="311">
                  <a:moveTo>
                    <a:pt x="46" y="0"/>
                  </a:moveTo>
                  <a:cubicBezTo>
                    <a:pt x="39" y="0"/>
                    <a:pt x="26" y="10"/>
                    <a:pt x="1" y="31"/>
                  </a:cubicBezTo>
                  <a:lnTo>
                    <a:pt x="52" y="507"/>
                  </a:lnTo>
                  <a:lnTo>
                    <a:pt x="311" y="372"/>
                  </a:lnTo>
                  <a:lnTo>
                    <a:pt x="311" y="248"/>
                  </a:lnTo>
                  <a:cubicBezTo>
                    <a:pt x="311" y="207"/>
                    <a:pt x="311" y="165"/>
                    <a:pt x="259" y="114"/>
                  </a:cubicBezTo>
                  <a:lnTo>
                    <a:pt x="218" y="72"/>
                  </a:lnTo>
                  <a:cubicBezTo>
                    <a:pt x="176" y="31"/>
                    <a:pt x="135" y="31"/>
                    <a:pt x="52" y="31"/>
                  </a:cubicBezTo>
                  <a:cubicBezTo>
                    <a:pt x="52" y="10"/>
                    <a:pt x="52" y="0"/>
                    <a:pt x="4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8" name="Google Shape;11668;p45"/>
            <p:cNvSpPr/>
            <p:nvPr/>
          </p:nvSpPr>
          <p:spPr>
            <a:xfrm>
              <a:off x="698975" y="3033625"/>
              <a:ext cx="14250" cy="13975"/>
            </a:xfrm>
            <a:custGeom>
              <a:rect b="b" l="l" r="r" t="t"/>
              <a:pathLst>
                <a:path extrusionOk="0" h="559" w="570">
                  <a:moveTo>
                    <a:pt x="259" y="1"/>
                  </a:moveTo>
                  <a:cubicBezTo>
                    <a:pt x="94" y="1"/>
                    <a:pt x="0" y="135"/>
                    <a:pt x="0" y="300"/>
                  </a:cubicBezTo>
                  <a:cubicBezTo>
                    <a:pt x="0" y="435"/>
                    <a:pt x="135" y="559"/>
                    <a:pt x="311" y="559"/>
                  </a:cubicBezTo>
                  <a:cubicBezTo>
                    <a:pt x="435" y="559"/>
                    <a:pt x="569" y="393"/>
                    <a:pt x="569" y="259"/>
                  </a:cubicBezTo>
                  <a:cubicBezTo>
                    <a:pt x="569" y="9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9" name="Google Shape;11669;p45"/>
            <p:cNvSpPr/>
            <p:nvPr/>
          </p:nvSpPr>
          <p:spPr>
            <a:xfrm>
              <a:off x="768000" y="3028200"/>
              <a:ext cx="11900" cy="7775"/>
            </a:xfrm>
            <a:custGeom>
              <a:rect b="b" l="l" r="r" t="t"/>
              <a:pathLst>
                <a:path extrusionOk="0" h="311" w="476">
                  <a:moveTo>
                    <a:pt x="258" y="0"/>
                  </a:moveTo>
                  <a:cubicBezTo>
                    <a:pt x="134" y="0"/>
                    <a:pt x="0" y="135"/>
                    <a:pt x="0" y="311"/>
                  </a:cubicBezTo>
                  <a:lnTo>
                    <a:pt x="476" y="52"/>
                  </a:lnTo>
                  <a:cubicBezTo>
                    <a:pt x="393" y="0"/>
                    <a:pt x="341" y="0"/>
                    <a:pt x="2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0" name="Google Shape;11670;p45"/>
            <p:cNvSpPr/>
            <p:nvPr/>
          </p:nvSpPr>
          <p:spPr>
            <a:xfrm>
              <a:off x="669000" y="3007775"/>
              <a:ext cx="6475" cy="7525"/>
            </a:xfrm>
            <a:custGeom>
              <a:rect b="b" l="l" r="r" t="t"/>
              <a:pathLst>
                <a:path extrusionOk="0" h="301" w="259">
                  <a:moveTo>
                    <a:pt x="259" y="1"/>
                  </a:moveTo>
                  <a:lnTo>
                    <a:pt x="0" y="42"/>
                  </a:lnTo>
                  <a:lnTo>
                    <a:pt x="0" y="300"/>
                  </a:lnTo>
                  <a:cubicBezTo>
                    <a:pt x="166" y="300"/>
                    <a:pt x="259" y="176"/>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1" name="Google Shape;11671;p45"/>
            <p:cNvSpPr/>
            <p:nvPr/>
          </p:nvSpPr>
          <p:spPr>
            <a:xfrm>
              <a:off x="731275" y="3002350"/>
              <a:ext cx="14250" cy="7775"/>
            </a:xfrm>
            <a:custGeom>
              <a:rect b="b" l="l" r="r" t="t"/>
              <a:pathLst>
                <a:path extrusionOk="0" h="311" w="570">
                  <a:moveTo>
                    <a:pt x="570" y="1"/>
                  </a:moveTo>
                  <a:lnTo>
                    <a:pt x="1" y="52"/>
                  </a:lnTo>
                  <a:cubicBezTo>
                    <a:pt x="1" y="218"/>
                    <a:pt x="135" y="311"/>
                    <a:pt x="311" y="311"/>
                  </a:cubicBezTo>
                  <a:cubicBezTo>
                    <a:pt x="435" y="311"/>
                    <a:pt x="570" y="176"/>
                    <a:pt x="5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2" name="Google Shape;11672;p45"/>
            <p:cNvSpPr/>
            <p:nvPr/>
          </p:nvSpPr>
          <p:spPr>
            <a:xfrm>
              <a:off x="800300" y="2998225"/>
              <a:ext cx="7525" cy="6475"/>
            </a:xfrm>
            <a:custGeom>
              <a:rect b="b" l="l" r="r" t="t"/>
              <a:pathLst>
                <a:path extrusionOk="0" h="259" w="301">
                  <a:moveTo>
                    <a:pt x="0" y="0"/>
                  </a:moveTo>
                  <a:cubicBezTo>
                    <a:pt x="0" y="124"/>
                    <a:pt x="42" y="166"/>
                    <a:pt x="135" y="217"/>
                  </a:cubicBezTo>
                  <a:cubicBezTo>
                    <a:pt x="176" y="259"/>
                    <a:pt x="259" y="259"/>
                    <a:pt x="30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3" name="Google Shape;11673;p45"/>
            <p:cNvSpPr/>
            <p:nvPr/>
          </p:nvSpPr>
          <p:spPr>
            <a:xfrm>
              <a:off x="540800" y="3150975"/>
              <a:ext cx="1050" cy="1325"/>
            </a:xfrm>
            <a:custGeom>
              <a:rect b="b" l="l" r="r" t="t"/>
              <a:pathLst>
                <a:path extrusionOk="0" h="53" w="42">
                  <a:moveTo>
                    <a:pt x="0" y="0"/>
                  </a:moveTo>
                  <a:lnTo>
                    <a:pt x="0" y="52"/>
                  </a:lnTo>
                  <a:lnTo>
                    <a:pt x="4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4" name="Google Shape;11674;p45"/>
            <p:cNvSpPr/>
            <p:nvPr/>
          </p:nvSpPr>
          <p:spPr>
            <a:xfrm>
              <a:off x="535350" y="3081175"/>
              <a:ext cx="7525" cy="14000"/>
            </a:xfrm>
            <a:custGeom>
              <a:rect b="b" l="l" r="r" t="t"/>
              <a:pathLst>
                <a:path extrusionOk="0" h="560" w="301">
                  <a:moveTo>
                    <a:pt x="1" y="1"/>
                  </a:moveTo>
                  <a:lnTo>
                    <a:pt x="42" y="559"/>
                  </a:lnTo>
                  <a:cubicBezTo>
                    <a:pt x="177" y="559"/>
                    <a:pt x="301" y="425"/>
                    <a:pt x="301" y="259"/>
                  </a:cubicBezTo>
                  <a:cubicBezTo>
                    <a:pt x="259" y="208"/>
                    <a:pt x="259" y="166"/>
                    <a:pt x="218" y="125"/>
                  </a:cubicBezTo>
                  <a:lnTo>
                    <a:pt x="177" y="84"/>
                  </a:lnTo>
                  <a:cubicBezTo>
                    <a:pt x="135" y="42"/>
                    <a:pt x="84"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5" name="Google Shape;11675;p45"/>
            <p:cNvSpPr/>
            <p:nvPr/>
          </p:nvSpPr>
          <p:spPr>
            <a:xfrm>
              <a:off x="597900" y="3075750"/>
              <a:ext cx="14000" cy="14200"/>
            </a:xfrm>
            <a:custGeom>
              <a:rect b="b" l="l" r="r" t="t"/>
              <a:pathLst>
                <a:path extrusionOk="0" h="568" w="560">
                  <a:moveTo>
                    <a:pt x="259" y="1"/>
                  </a:moveTo>
                  <a:cubicBezTo>
                    <a:pt x="84" y="42"/>
                    <a:pt x="1" y="166"/>
                    <a:pt x="1" y="301"/>
                  </a:cubicBezTo>
                  <a:cubicBezTo>
                    <a:pt x="1" y="453"/>
                    <a:pt x="95" y="567"/>
                    <a:pt x="235" y="567"/>
                  </a:cubicBezTo>
                  <a:cubicBezTo>
                    <a:pt x="256" y="567"/>
                    <a:pt x="278" y="565"/>
                    <a:pt x="301" y="559"/>
                  </a:cubicBezTo>
                  <a:cubicBezTo>
                    <a:pt x="425" y="559"/>
                    <a:pt x="559" y="425"/>
                    <a:pt x="559" y="259"/>
                  </a:cubicBezTo>
                  <a:cubicBezTo>
                    <a:pt x="559" y="12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6" name="Google Shape;11676;p45"/>
            <p:cNvSpPr/>
            <p:nvPr/>
          </p:nvSpPr>
          <p:spPr>
            <a:xfrm>
              <a:off x="560175" y="3044275"/>
              <a:ext cx="15025" cy="14200"/>
            </a:xfrm>
            <a:custGeom>
              <a:rect b="b" l="l" r="r" t="t"/>
              <a:pathLst>
                <a:path extrusionOk="0" h="568" w="601">
                  <a:moveTo>
                    <a:pt x="325" y="1"/>
                  </a:moveTo>
                  <a:cubicBezTo>
                    <a:pt x="304" y="1"/>
                    <a:pt x="282" y="3"/>
                    <a:pt x="259" y="9"/>
                  </a:cubicBezTo>
                  <a:cubicBezTo>
                    <a:pt x="124" y="9"/>
                    <a:pt x="0" y="133"/>
                    <a:pt x="0" y="309"/>
                  </a:cubicBezTo>
                  <a:cubicBezTo>
                    <a:pt x="42" y="443"/>
                    <a:pt x="176" y="567"/>
                    <a:pt x="300" y="567"/>
                  </a:cubicBezTo>
                  <a:cubicBezTo>
                    <a:pt x="476" y="526"/>
                    <a:pt x="600" y="391"/>
                    <a:pt x="559" y="267"/>
                  </a:cubicBezTo>
                  <a:cubicBezTo>
                    <a:pt x="559"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7" name="Google Shape;11677;p45"/>
            <p:cNvSpPr/>
            <p:nvPr/>
          </p:nvSpPr>
          <p:spPr>
            <a:xfrm>
              <a:off x="565600" y="3113500"/>
              <a:ext cx="13975" cy="13975"/>
            </a:xfrm>
            <a:custGeom>
              <a:rect b="b" l="l" r="r" t="t"/>
              <a:pathLst>
                <a:path extrusionOk="0" h="559" w="559">
                  <a:moveTo>
                    <a:pt x="259" y="0"/>
                  </a:moveTo>
                  <a:cubicBezTo>
                    <a:pt x="125" y="0"/>
                    <a:pt x="1" y="124"/>
                    <a:pt x="1" y="300"/>
                  </a:cubicBezTo>
                  <a:cubicBezTo>
                    <a:pt x="42" y="424"/>
                    <a:pt x="166" y="559"/>
                    <a:pt x="300" y="559"/>
                  </a:cubicBezTo>
                  <a:cubicBezTo>
                    <a:pt x="476" y="559"/>
                    <a:pt x="559" y="383"/>
                    <a:pt x="559" y="259"/>
                  </a:cubicBezTo>
                  <a:cubicBezTo>
                    <a:pt x="559" y="83"/>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8" name="Google Shape;11678;p45"/>
            <p:cNvSpPr/>
            <p:nvPr/>
          </p:nvSpPr>
          <p:spPr>
            <a:xfrm>
              <a:off x="629175" y="3039050"/>
              <a:ext cx="15025" cy="13975"/>
            </a:xfrm>
            <a:custGeom>
              <a:rect b="b" l="l" r="r" t="t"/>
              <a:pathLst>
                <a:path extrusionOk="0" h="559" w="601">
                  <a:moveTo>
                    <a:pt x="301" y="1"/>
                  </a:moveTo>
                  <a:cubicBezTo>
                    <a:pt x="125" y="1"/>
                    <a:pt x="1" y="135"/>
                    <a:pt x="42" y="300"/>
                  </a:cubicBezTo>
                  <a:cubicBezTo>
                    <a:pt x="42" y="435"/>
                    <a:pt x="166" y="559"/>
                    <a:pt x="342" y="559"/>
                  </a:cubicBezTo>
                  <a:cubicBezTo>
                    <a:pt x="466" y="518"/>
                    <a:pt x="601" y="394"/>
                    <a:pt x="601" y="259"/>
                  </a:cubicBezTo>
                  <a:cubicBezTo>
                    <a:pt x="559" y="83"/>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9" name="Google Shape;11679;p45"/>
            <p:cNvSpPr/>
            <p:nvPr/>
          </p:nvSpPr>
          <p:spPr>
            <a:xfrm>
              <a:off x="529925" y="3018625"/>
              <a:ext cx="7525" cy="7525"/>
            </a:xfrm>
            <a:custGeom>
              <a:rect b="b" l="l" r="r" t="t"/>
              <a:pathLst>
                <a:path extrusionOk="0" h="301" w="301">
                  <a:moveTo>
                    <a:pt x="1" y="1"/>
                  </a:moveTo>
                  <a:lnTo>
                    <a:pt x="42" y="301"/>
                  </a:lnTo>
                  <a:cubicBezTo>
                    <a:pt x="177" y="301"/>
                    <a:pt x="301" y="125"/>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0" name="Google Shape;11680;p45"/>
            <p:cNvSpPr/>
            <p:nvPr/>
          </p:nvSpPr>
          <p:spPr>
            <a:xfrm>
              <a:off x="592475" y="3013200"/>
              <a:ext cx="14000" cy="7525"/>
            </a:xfrm>
            <a:custGeom>
              <a:rect b="b" l="l" r="r" t="t"/>
              <a:pathLst>
                <a:path extrusionOk="0" h="301" w="560">
                  <a:moveTo>
                    <a:pt x="559" y="1"/>
                  </a:moveTo>
                  <a:lnTo>
                    <a:pt x="1" y="42"/>
                  </a:lnTo>
                  <a:cubicBezTo>
                    <a:pt x="1" y="218"/>
                    <a:pt x="125" y="301"/>
                    <a:pt x="301" y="301"/>
                  </a:cubicBezTo>
                  <a:cubicBezTo>
                    <a:pt x="476" y="301"/>
                    <a:pt x="559" y="177"/>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1" name="Google Shape;11681;p45"/>
            <p:cNvSpPr/>
            <p:nvPr/>
          </p:nvSpPr>
          <p:spPr>
            <a:xfrm>
              <a:off x="666675" y="3071375"/>
              <a:ext cx="7775" cy="12925"/>
            </a:xfrm>
            <a:custGeom>
              <a:rect b="b" l="l" r="r" t="t"/>
              <a:pathLst>
                <a:path extrusionOk="0" h="517" w="311">
                  <a:moveTo>
                    <a:pt x="217" y="0"/>
                  </a:moveTo>
                  <a:cubicBezTo>
                    <a:pt x="93" y="41"/>
                    <a:pt x="0" y="134"/>
                    <a:pt x="0" y="259"/>
                  </a:cubicBezTo>
                  <a:cubicBezTo>
                    <a:pt x="0" y="393"/>
                    <a:pt x="93" y="476"/>
                    <a:pt x="217" y="517"/>
                  </a:cubicBezTo>
                  <a:lnTo>
                    <a:pt x="310" y="476"/>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2" name="Google Shape;11682;p45"/>
            <p:cNvSpPr/>
            <p:nvPr/>
          </p:nvSpPr>
          <p:spPr>
            <a:xfrm>
              <a:off x="661500" y="3008800"/>
              <a:ext cx="7525" cy="6500"/>
            </a:xfrm>
            <a:custGeom>
              <a:rect b="b" l="l" r="r" t="t"/>
              <a:pathLst>
                <a:path extrusionOk="0" h="260" w="301">
                  <a:moveTo>
                    <a:pt x="0" y="1"/>
                  </a:moveTo>
                  <a:cubicBezTo>
                    <a:pt x="0" y="53"/>
                    <a:pt x="0" y="53"/>
                    <a:pt x="42" y="53"/>
                  </a:cubicBezTo>
                  <a:cubicBezTo>
                    <a:pt x="42" y="135"/>
                    <a:pt x="83" y="177"/>
                    <a:pt x="166" y="218"/>
                  </a:cubicBezTo>
                  <a:cubicBezTo>
                    <a:pt x="207" y="259"/>
                    <a:pt x="259" y="259"/>
                    <a:pt x="300" y="259"/>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3" name="Google Shape;11683;p45"/>
            <p:cNvSpPr/>
            <p:nvPr/>
          </p:nvSpPr>
          <p:spPr>
            <a:xfrm>
              <a:off x="401725" y="3160800"/>
              <a:ext cx="7775" cy="7525"/>
            </a:xfrm>
            <a:custGeom>
              <a:rect b="b" l="l" r="r" t="t"/>
              <a:pathLst>
                <a:path extrusionOk="0" h="301" w="311">
                  <a:moveTo>
                    <a:pt x="1" y="0"/>
                  </a:moveTo>
                  <a:lnTo>
                    <a:pt x="1" y="300"/>
                  </a:lnTo>
                  <a:lnTo>
                    <a:pt x="311" y="259"/>
                  </a:lnTo>
                  <a:cubicBezTo>
                    <a:pt x="311" y="217"/>
                    <a:pt x="311" y="217"/>
                    <a:pt x="259" y="176"/>
                  </a:cubicBezTo>
                  <a:lnTo>
                    <a:pt x="259" y="124"/>
                  </a:lnTo>
                  <a:lnTo>
                    <a:pt x="218" y="83"/>
                  </a:lnTo>
                  <a:cubicBezTo>
                    <a:pt x="176" y="42"/>
                    <a:pt x="135" y="42"/>
                    <a:pt x="94" y="42"/>
                  </a:cubicBezTo>
                  <a:cubicBezTo>
                    <a:pt x="94" y="0"/>
                    <a:pt x="5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4" name="Google Shape;11684;p45"/>
            <p:cNvSpPr/>
            <p:nvPr/>
          </p:nvSpPr>
          <p:spPr>
            <a:xfrm>
              <a:off x="396550" y="3091775"/>
              <a:ext cx="7525" cy="14000"/>
            </a:xfrm>
            <a:custGeom>
              <a:rect b="b" l="l" r="r" t="t"/>
              <a:pathLst>
                <a:path extrusionOk="0" h="560" w="301">
                  <a:moveTo>
                    <a:pt x="1" y="1"/>
                  </a:moveTo>
                  <a:lnTo>
                    <a:pt x="42" y="559"/>
                  </a:lnTo>
                  <a:cubicBezTo>
                    <a:pt x="84" y="559"/>
                    <a:pt x="125" y="559"/>
                    <a:pt x="166" y="518"/>
                  </a:cubicBezTo>
                  <a:lnTo>
                    <a:pt x="208" y="518"/>
                  </a:lnTo>
                  <a:cubicBezTo>
                    <a:pt x="259" y="435"/>
                    <a:pt x="301" y="352"/>
                    <a:pt x="301" y="259"/>
                  </a:cubicBezTo>
                  <a:cubicBezTo>
                    <a:pt x="301" y="218"/>
                    <a:pt x="259" y="135"/>
                    <a:pt x="259" y="94"/>
                  </a:cubicBezTo>
                  <a:lnTo>
                    <a:pt x="208" y="94"/>
                  </a:lnTo>
                  <a:cubicBezTo>
                    <a:pt x="166" y="42"/>
                    <a:pt x="125"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5" name="Google Shape;11685;p45"/>
            <p:cNvSpPr/>
            <p:nvPr/>
          </p:nvSpPr>
          <p:spPr>
            <a:xfrm>
              <a:off x="464275" y="3155375"/>
              <a:ext cx="13975" cy="7525"/>
            </a:xfrm>
            <a:custGeom>
              <a:rect b="b" l="l" r="r" t="t"/>
              <a:pathLst>
                <a:path extrusionOk="0" h="301" w="559">
                  <a:moveTo>
                    <a:pt x="259" y="0"/>
                  </a:moveTo>
                  <a:cubicBezTo>
                    <a:pt x="176" y="42"/>
                    <a:pt x="83" y="83"/>
                    <a:pt x="42" y="176"/>
                  </a:cubicBezTo>
                  <a:cubicBezTo>
                    <a:pt x="42" y="217"/>
                    <a:pt x="1" y="259"/>
                    <a:pt x="1" y="300"/>
                  </a:cubicBezTo>
                  <a:lnTo>
                    <a:pt x="559" y="259"/>
                  </a:lnTo>
                  <a:cubicBezTo>
                    <a:pt x="559" y="135"/>
                    <a:pt x="476" y="42"/>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6" name="Google Shape;11686;p45"/>
            <p:cNvSpPr/>
            <p:nvPr/>
          </p:nvSpPr>
          <p:spPr>
            <a:xfrm>
              <a:off x="458850" y="3086350"/>
              <a:ext cx="15275" cy="14250"/>
            </a:xfrm>
            <a:custGeom>
              <a:rect b="b" l="l" r="r" t="t"/>
              <a:pathLst>
                <a:path extrusionOk="0" h="570" w="611">
                  <a:moveTo>
                    <a:pt x="259" y="1"/>
                  </a:moveTo>
                  <a:cubicBezTo>
                    <a:pt x="135" y="1"/>
                    <a:pt x="1" y="176"/>
                    <a:pt x="1" y="311"/>
                  </a:cubicBezTo>
                  <a:cubicBezTo>
                    <a:pt x="42" y="476"/>
                    <a:pt x="176" y="569"/>
                    <a:pt x="300" y="569"/>
                  </a:cubicBezTo>
                  <a:cubicBezTo>
                    <a:pt x="476" y="569"/>
                    <a:pt x="611"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7" name="Google Shape;11687;p45"/>
            <p:cNvSpPr/>
            <p:nvPr/>
          </p:nvSpPr>
          <p:spPr>
            <a:xfrm>
              <a:off x="422400" y="3054050"/>
              <a:ext cx="14000" cy="14425"/>
            </a:xfrm>
            <a:custGeom>
              <a:rect b="b" l="l" r="r" t="t"/>
              <a:pathLst>
                <a:path extrusionOk="0" h="577" w="560">
                  <a:moveTo>
                    <a:pt x="259" y="0"/>
                  </a:moveTo>
                  <a:cubicBezTo>
                    <a:pt x="83" y="52"/>
                    <a:pt x="1" y="176"/>
                    <a:pt x="1" y="310"/>
                  </a:cubicBezTo>
                  <a:cubicBezTo>
                    <a:pt x="1" y="455"/>
                    <a:pt x="96" y="577"/>
                    <a:pt x="238" y="577"/>
                  </a:cubicBezTo>
                  <a:cubicBezTo>
                    <a:pt x="258" y="577"/>
                    <a:pt x="279" y="574"/>
                    <a:pt x="301" y="569"/>
                  </a:cubicBezTo>
                  <a:cubicBezTo>
                    <a:pt x="425" y="569"/>
                    <a:pt x="559" y="435"/>
                    <a:pt x="559" y="259"/>
                  </a:cubicBezTo>
                  <a:cubicBezTo>
                    <a:pt x="518"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8" name="Google Shape;11688;p45"/>
            <p:cNvSpPr/>
            <p:nvPr/>
          </p:nvSpPr>
          <p:spPr>
            <a:xfrm>
              <a:off x="426550" y="3123900"/>
              <a:ext cx="15275" cy="14175"/>
            </a:xfrm>
            <a:custGeom>
              <a:rect b="b" l="l" r="r" t="t"/>
              <a:pathLst>
                <a:path extrusionOk="0" h="567" w="611">
                  <a:moveTo>
                    <a:pt x="349" y="1"/>
                  </a:moveTo>
                  <a:cubicBezTo>
                    <a:pt x="333" y="1"/>
                    <a:pt x="317" y="3"/>
                    <a:pt x="300" y="8"/>
                  </a:cubicBezTo>
                  <a:cubicBezTo>
                    <a:pt x="135" y="8"/>
                    <a:pt x="0" y="143"/>
                    <a:pt x="42" y="308"/>
                  </a:cubicBezTo>
                  <a:cubicBezTo>
                    <a:pt x="42" y="442"/>
                    <a:pt x="176" y="567"/>
                    <a:pt x="352" y="567"/>
                  </a:cubicBezTo>
                  <a:cubicBezTo>
                    <a:pt x="476" y="525"/>
                    <a:pt x="610" y="401"/>
                    <a:pt x="610" y="267"/>
                  </a:cubicBezTo>
                  <a:cubicBezTo>
                    <a:pt x="565" y="122"/>
                    <a:pt x="464" y="1"/>
                    <a:pt x="34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9" name="Google Shape;11689;p45"/>
            <p:cNvSpPr/>
            <p:nvPr/>
          </p:nvSpPr>
          <p:spPr>
            <a:xfrm>
              <a:off x="491150" y="3049700"/>
              <a:ext cx="14000" cy="13350"/>
            </a:xfrm>
            <a:custGeom>
              <a:rect b="b" l="l" r="r" t="t"/>
              <a:pathLst>
                <a:path extrusionOk="0" h="534" w="560">
                  <a:moveTo>
                    <a:pt x="326" y="1"/>
                  </a:moveTo>
                  <a:cubicBezTo>
                    <a:pt x="305" y="1"/>
                    <a:pt x="282" y="3"/>
                    <a:pt x="259" y="9"/>
                  </a:cubicBezTo>
                  <a:cubicBezTo>
                    <a:pt x="94" y="9"/>
                    <a:pt x="1" y="133"/>
                    <a:pt x="1" y="267"/>
                  </a:cubicBezTo>
                  <a:cubicBezTo>
                    <a:pt x="1" y="412"/>
                    <a:pt x="104" y="533"/>
                    <a:pt x="241" y="533"/>
                  </a:cubicBezTo>
                  <a:cubicBezTo>
                    <a:pt x="260" y="533"/>
                    <a:pt x="280" y="531"/>
                    <a:pt x="301" y="526"/>
                  </a:cubicBezTo>
                  <a:cubicBezTo>
                    <a:pt x="477" y="526"/>
                    <a:pt x="559" y="391"/>
                    <a:pt x="559" y="267"/>
                  </a:cubicBezTo>
                  <a:cubicBezTo>
                    <a:pt x="559" y="115"/>
                    <a:pt x="465"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0" name="Google Shape;11690;p45"/>
            <p:cNvSpPr/>
            <p:nvPr/>
          </p:nvSpPr>
          <p:spPr>
            <a:xfrm>
              <a:off x="496600" y="3118675"/>
              <a:ext cx="13975" cy="14225"/>
            </a:xfrm>
            <a:custGeom>
              <a:rect b="b" l="l" r="r" t="t"/>
              <a:pathLst>
                <a:path extrusionOk="0" h="569" w="559">
                  <a:moveTo>
                    <a:pt x="259" y="0"/>
                  </a:moveTo>
                  <a:cubicBezTo>
                    <a:pt x="83" y="0"/>
                    <a:pt x="0" y="134"/>
                    <a:pt x="0" y="310"/>
                  </a:cubicBezTo>
                  <a:cubicBezTo>
                    <a:pt x="0" y="434"/>
                    <a:pt x="134" y="569"/>
                    <a:pt x="300" y="569"/>
                  </a:cubicBezTo>
                  <a:cubicBezTo>
                    <a:pt x="434" y="517"/>
                    <a:pt x="558" y="393"/>
                    <a:pt x="558" y="259"/>
                  </a:cubicBezTo>
                  <a:cubicBezTo>
                    <a:pt x="558" y="93"/>
                    <a:pt x="39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1" name="Google Shape;11691;p45"/>
            <p:cNvSpPr/>
            <p:nvPr/>
          </p:nvSpPr>
          <p:spPr>
            <a:xfrm>
              <a:off x="392175" y="3029500"/>
              <a:ext cx="6475" cy="7500"/>
            </a:xfrm>
            <a:custGeom>
              <a:rect b="b" l="l" r="r" t="t"/>
              <a:pathLst>
                <a:path extrusionOk="0" h="300" w="259">
                  <a:moveTo>
                    <a:pt x="0" y="0"/>
                  </a:moveTo>
                  <a:lnTo>
                    <a:pt x="0" y="300"/>
                  </a:lnTo>
                  <a:cubicBezTo>
                    <a:pt x="176" y="259"/>
                    <a:pt x="259" y="124"/>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2" name="Google Shape;11692;p45"/>
            <p:cNvSpPr/>
            <p:nvPr/>
          </p:nvSpPr>
          <p:spPr>
            <a:xfrm>
              <a:off x="454725" y="3024050"/>
              <a:ext cx="13975" cy="7525"/>
            </a:xfrm>
            <a:custGeom>
              <a:rect b="b" l="l" r="r" t="t"/>
              <a:pathLst>
                <a:path extrusionOk="0" h="301" w="559">
                  <a:moveTo>
                    <a:pt x="517" y="1"/>
                  </a:moveTo>
                  <a:lnTo>
                    <a:pt x="0" y="42"/>
                  </a:lnTo>
                  <a:cubicBezTo>
                    <a:pt x="0" y="166"/>
                    <a:pt x="124" y="301"/>
                    <a:pt x="259" y="301"/>
                  </a:cubicBezTo>
                  <a:cubicBezTo>
                    <a:pt x="424" y="259"/>
                    <a:pt x="558" y="125"/>
                    <a:pt x="5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3" name="Google Shape;11693;p45"/>
            <p:cNvSpPr/>
            <p:nvPr/>
          </p:nvSpPr>
          <p:spPr>
            <a:xfrm>
              <a:off x="534325" y="3150975"/>
              <a:ext cx="6475" cy="3375"/>
            </a:xfrm>
            <a:custGeom>
              <a:rect b="b" l="l" r="r" t="t"/>
              <a:pathLst>
                <a:path extrusionOk="0" h="135" w="259">
                  <a:moveTo>
                    <a:pt x="176" y="0"/>
                  </a:moveTo>
                  <a:cubicBezTo>
                    <a:pt x="125" y="0"/>
                    <a:pt x="125" y="0"/>
                    <a:pt x="83" y="52"/>
                  </a:cubicBezTo>
                  <a:lnTo>
                    <a:pt x="42" y="94"/>
                  </a:lnTo>
                  <a:lnTo>
                    <a:pt x="1" y="135"/>
                  </a:lnTo>
                  <a:lnTo>
                    <a:pt x="259" y="52"/>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4" name="Google Shape;11694;p45"/>
            <p:cNvSpPr/>
            <p:nvPr/>
          </p:nvSpPr>
          <p:spPr>
            <a:xfrm>
              <a:off x="527875" y="3081175"/>
              <a:ext cx="8550" cy="14000"/>
            </a:xfrm>
            <a:custGeom>
              <a:rect b="b" l="l" r="r" t="t"/>
              <a:pathLst>
                <a:path extrusionOk="0" h="560" w="342">
                  <a:moveTo>
                    <a:pt x="300" y="1"/>
                  </a:moveTo>
                  <a:cubicBezTo>
                    <a:pt x="259" y="1"/>
                    <a:pt x="259" y="1"/>
                    <a:pt x="217" y="42"/>
                  </a:cubicBezTo>
                  <a:cubicBezTo>
                    <a:pt x="83" y="42"/>
                    <a:pt x="0" y="166"/>
                    <a:pt x="41" y="301"/>
                  </a:cubicBezTo>
                  <a:cubicBezTo>
                    <a:pt x="41" y="425"/>
                    <a:pt x="124" y="518"/>
                    <a:pt x="217" y="559"/>
                  </a:cubicBezTo>
                  <a:lnTo>
                    <a:pt x="341" y="559"/>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5" name="Google Shape;11695;p45"/>
            <p:cNvSpPr/>
            <p:nvPr/>
          </p:nvSpPr>
          <p:spPr>
            <a:xfrm>
              <a:off x="523475" y="3018625"/>
              <a:ext cx="7525" cy="7525"/>
            </a:xfrm>
            <a:custGeom>
              <a:rect b="b" l="l" r="r" t="t"/>
              <a:pathLst>
                <a:path extrusionOk="0" h="301" w="301">
                  <a:moveTo>
                    <a:pt x="259" y="1"/>
                  </a:moveTo>
                  <a:lnTo>
                    <a:pt x="0" y="42"/>
                  </a:lnTo>
                  <a:cubicBezTo>
                    <a:pt x="0" y="125"/>
                    <a:pt x="42" y="218"/>
                    <a:pt x="135" y="259"/>
                  </a:cubicBezTo>
                  <a:cubicBezTo>
                    <a:pt x="176" y="301"/>
                    <a:pt x="217"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6" name="Google Shape;11696;p45"/>
            <p:cNvSpPr/>
            <p:nvPr/>
          </p:nvSpPr>
          <p:spPr>
            <a:xfrm>
              <a:off x="262925" y="3171650"/>
              <a:ext cx="7525" cy="7525"/>
            </a:xfrm>
            <a:custGeom>
              <a:rect b="b" l="l" r="r" t="t"/>
              <a:pathLst>
                <a:path extrusionOk="0" h="301" w="301">
                  <a:moveTo>
                    <a:pt x="1" y="1"/>
                  </a:moveTo>
                  <a:lnTo>
                    <a:pt x="42" y="300"/>
                  </a:lnTo>
                  <a:lnTo>
                    <a:pt x="300" y="259"/>
                  </a:lnTo>
                  <a:lnTo>
                    <a:pt x="300" y="166"/>
                  </a:lnTo>
                  <a:cubicBezTo>
                    <a:pt x="259" y="125"/>
                    <a:pt x="259" y="83"/>
                    <a:pt x="218" y="83"/>
                  </a:cubicBezTo>
                  <a:cubicBezTo>
                    <a:pt x="176" y="42"/>
                    <a:pt x="176"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7" name="Google Shape;11697;p45"/>
            <p:cNvSpPr/>
            <p:nvPr/>
          </p:nvSpPr>
          <p:spPr>
            <a:xfrm>
              <a:off x="258525" y="3102650"/>
              <a:ext cx="7525" cy="13975"/>
            </a:xfrm>
            <a:custGeom>
              <a:rect b="b" l="l" r="r" t="t"/>
              <a:pathLst>
                <a:path extrusionOk="0" h="559" w="301">
                  <a:moveTo>
                    <a:pt x="1" y="0"/>
                  </a:moveTo>
                  <a:lnTo>
                    <a:pt x="1" y="558"/>
                  </a:lnTo>
                  <a:cubicBezTo>
                    <a:pt x="42" y="558"/>
                    <a:pt x="94" y="517"/>
                    <a:pt x="135" y="517"/>
                  </a:cubicBezTo>
                  <a:cubicBezTo>
                    <a:pt x="135" y="517"/>
                    <a:pt x="177" y="517"/>
                    <a:pt x="177" y="476"/>
                  </a:cubicBezTo>
                  <a:cubicBezTo>
                    <a:pt x="259" y="434"/>
                    <a:pt x="301" y="341"/>
                    <a:pt x="259" y="259"/>
                  </a:cubicBez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8" name="Google Shape;11698;p45"/>
            <p:cNvSpPr/>
            <p:nvPr/>
          </p:nvSpPr>
          <p:spPr>
            <a:xfrm>
              <a:off x="325475" y="3166225"/>
              <a:ext cx="15025" cy="7525"/>
            </a:xfrm>
            <a:custGeom>
              <a:rect b="b" l="l" r="r" t="t"/>
              <a:pathLst>
                <a:path extrusionOk="0" h="301" w="601">
                  <a:moveTo>
                    <a:pt x="300" y="0"/>
                  </a:moveTo>
                  <a:cubicBezTo>
                    <a:pt x="125" y="0"/>
                    <a:pt x="1" y="166"/>
                    <a:pt x="42" y="300"/>
                  </a:cubicBezTo>
                  <a:lnTo>
                    <a:pt x="600" y="259"/>
                  </a:lnTo>
                  <a:cubicBezTo>
                    <a:pt x="559" y="166"/>
                    <a:pt x="518" y="83"/>
                    <a:pt x="424" y="42"/>
                  </a:cubicBezTo>
                  <a:cubicBezTo>
                    <a:pt x="383" y="0"/>
                    <a:pt x="342"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9" name="Google Shape;11699;p45"/>
            <p:cNvSpPr/>
            <p:nvPr/>
          </p:nvSpPr>
          <p:spPr>
            <a:xfrm>
              <a:off x="321075" y="3097200"/>
              <a:ext cx="14000" cy="14000"/>
            </a:xfrm>
            <a:custGeom>
              <a:rect b="b" l="l" r="r" t="t"/>
              <a:pathLst>
                <a:path extrusionOk="0" h="560" w="560">
                  <a:moveTo>
                    <a:pt x="259" y="1"/>
                  </a:moveTo>
                  <a:cubicBezTo>
                    <a:pt x="84" y="1"/>
                    <a:pt x="1" y="135"/>
                    <a:pt x="1" y="301"/>
                  </a:cubicBezTo>
                  <a:cubicBezTo>
                    <a:pt x="1" y="435"/>
                    <a:pt x="125" y="559"/>
                    <a:pt x="301" y="559"/>
                  </a:cubicBezTo>
                  <a:cubicBezTo>
                    <a:pt x="435" y="559"/>
                    <a:pt x="559" y="394"/>
                    <a:pt x="559" y="259"/>
                  </a:cubicBezTo>
                  <a:cubicBezTo>
                    <a:pt x="518" y="84"/>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0" name="Google Shape;11700;p45"/>
            <p:cNvSpPr/>
            <p:nvPr/>
          </p:nvSpPr>
          <p:spPr>
            <a:xfrm>
              <a:off x="283350" y="3064900"/>
              <a:ext cx="13975" cy="13975"/>
            </a:xfrm>
            <a:custGeom>
              <a:rect b="b" l="l" r="r" t="t"/>
              <a:pathLst>
                <a:path extrusionOk="0" h="559" w="559">
                  <a:moveTo>
                    <a:pt x="259" y="1"/>
                  </a:moveTo>
                  <a:cubicBezTo>
                    <a:pt x="135" y="42"/>
                    <a:pt x="0" y="176"/>
                    <a:pt x="0" y="300"/>
                  </a:cubicBezTo>
                  <a:cubicBezTo>
                    <a:pt x="42" y="476"/>
                    <a:pt x="176" y="559"/>
                    <a:pt x="300" y="559"/>
                  </a:cubicBezTo>
                  <a:cubicBezTo>
                    <a:pt x="476" y="559"/>
                    <a:pt x="559"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1" name="Google Shape;11701;p45"/>
            <p:cNvSpPr/>
            <p:nvPr/>
          </p:nvSpPr>
          <p:spPr>
            <a:xfrm>
              <a:off x="288775" y="3134750"/>
              <a:ext cx="13975" cy="13350"/>
            </a:xfrm>
            <a:custGeom>
              <a:rect b="b" l="l" r="r" t="t"/>
              <a:pathLst>
                <a:path extrusionOk="0" h="534" w="559">
                  <a:moveTo>
                    <a:pt x="326" y="0"/>
                  </a:moveTo>
                  <a:cubicBezTo>
                    <a:pt x="305" y="0"/>
                    <a:pt x="282" y="3"/>
                    <a:pt x="259" y="8"/>
                  </a:cubicBezTo>
                  <a:cubicBezTo>
                    <a:pt x="125" y="8"/>
                    <a:pt x="0" y="133"/>
                    <a:pt x="0" y="267"/>
                  </a:cubicBezTo>
                  <a:cubicBezTo>
                    <a:pt x="0" y="420"/>
                    <a:pt x="133" y="533"/>
                    <a:pt x="249" y="533"/>
                  </a:cubicBezTo>
                  <a:cubicBezTo>
                    <a:pt x="267" y="533"/>
                    <a:pt x="284" y="531"/>
                    <a:pt x="300" y="525"/>
                  </a:cubicBezTo>
                  <a:cubicBezTo>
                    <a:pt x="476" y="525"/>
                    <a:pt x="559" y="391"/>
                    <a:pt x="559" y="226"/>
                  </a:cubicBezTo>
                  <a:cubicBezTo>
                    <a:pt x="559" y="109"/>
                    <a:pt x="466"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2" name="Google Shape;11702;p45"/>
            <p:cNvSpPr/>
            <p:nvPr/>
          </p:nvSpPr>
          <p:spPr>
            <a:xfrm>
              <a:off x="352350" y="3059475"/>
              <a:ext cx="15025" cy="13975"/>
            </a:xfrm>
            <a:custGeom>
              <a:rect b="b" l="l" r="r" t="t"/>
              <a:pathLst>
                <a:path extrusionOk="0" h="559" w="601">
                  <a:moveTo>
                    <a:pt x="259" y="0"/>
                  </a:moveTo>
                  <a:cubicBezTo>
                    <a:pt x="125" y="42"/>
                    <a:pt x="1" y="176"/>
                    <a:pt x="42" y="300"/>
                  </a:cubicBezTo>
                  <a:cubicBezTo>
                    <a:pt x="42" y="476"/>
                    <a:pt x="166" y="559"/>
                    <a:pt x="301" y="559"/>
                  </a:cubicBezTo>
                  <a:cubicBezTo>
                    <a:pt x="476" y="559"/>
                    <a:pt x="601" y="435"/>
                    <a:pt x="559" y="259"/>
                  </a:cubicBezTo>
                  <a:cubicBezTo>
                    <a:pt x="559" y="135"/>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3" name="Google Shape;11703;p45"/>
            <p:cNvSpPr/>
            <p:nvPr/>
          </p:nvSpPr>
          <p:spPr>
            <a:xfrm>
              <a:off x="357775" y="3129325"/>
              <a:ext cx="15025" cy="13350"/>
            </a:xfrm>
            <a:custGeom>
              <a:rect b="b" l="l" r="r" t="t"/>
              <a:pathLst>
                <a:path extrusionOk="0" h="534" w="601">
                  <a:moveTo>
                    <a:pt x="323" y="0"/>
                  </a:moveTo>
                  <a:cubicBezTo>
                    <a:pt x="302" y="0"/>
                    <a:pt x="281" y="3"/>
                    <a:pt x="259" y="8"/>
                  </a:cubicBezTo>
                  <a:cubicBezTo>
                    <a:pt x="125" y="8"/>
                    <a:pt x="1" y="143"/>
                    <a:pt x="1" y="308"/>
                  </a:cubicBezTo>
                  <a:cubicBezTo>
                    <a:pt x="37" y="425"/>
                    <a:pt x="135" y="533"/>
                    <a:pt x="248" y="533"/>
                  </a:cubicBezTo>
                  <a:cubicBezTo>
                    <a:pt x="265" y="533"/>
                    <a:pt x="283" y="531"/>
                    <a:pt x="301" y="525"/>
                  </a:cubicBezTo>
                  <a:cubicBezTo>
                    <a:pt x="466" y="525"/>
                    <a:pt x="601" y="401"/>
                    <a:pt x="559" y="267"/>
                  </a:cubicBezTo>
                  <a:cubicBezTo>
                    <a:pt x="559" y="114"/>
                    <a:pt x="458"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4" name="Google Shape;11704;p45"/>
            <p:cNvSpPr/>
            <p:nvPr/>
          </p:nvSpPr>
          <p:spPr>
            <a:xfrm>
              <a:off x="253100" y="3039050"/>
              <a:ext cx="7775" cy="7525"/>
            </a:xfrm>
            <a:custGeom>
              <a:rect b="b" l="l" r="r" t="t"/>
              <a:pathLst>
                <a:path extrusionOk="0" h="301" w="311">
                  <a:moveTo>
                    <a:pt x="311" y="1"/>
                  </a:moveTo>
                  <a:lnTo>
                    <a:pt x="1" y="42"/>
                  </a:lnTo>
                  <a:lnTo>
                    <a:pt x="52" y="300"/>
                  </a:lnTo>
                  <a:lnTo>
                    <a:pt x="135" y="300"/>
                  </a:lnTo>
                  <a:lnTo>
                    <a:pt x="218" y="218"/>
                  </a:lnTo>
                  <a:cubicBezTo>
                    <a:pt x="259" y="176"/>
                    <a:pt x="311" y="83"/>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5" name="Google Shape;11705;p45"/>
            <p:cNvSpPr/>
            <p:nvPr/>
          </p:nvSpPr>
          <p:spPr>
            <a:xfrm>
              <a:off x="315650" y="3034650"/>
              <a:ext cx="14000" cy="7800"/>
            </a:xfrm>
            <a:custGeom>
              <a:rect b="b" l="l" r="r" t="t"/>
              <a:pathLst>
                <a:path extrusionOk="0" h="312" w="560">
                  <a:moveTo>
                    <a:pt x="559" y="1"/>
                  </a:moveTo>
                  <a:lnTo>
                    <a:pt x="1" y="53"/>
                  </a:lnTo>
                  <a:cubicBezTo>
                    <a:pt x="1" y="135"/>
                    <a:pt x="83" y="218"/>
                    <a:pt x="176" y="259"/>
                  </a:cubicBezTo>
                  <a:cubicBezTo>
                    <a:pt x="218" y="259"/>
                    <a:pt x="259" y="311"/>
                    <a:pt x="301" y="311"/>
                  </a:cubicBezTo>
                  <a:cubicBezTo>
                    <a:pt x="301" y="259"/>
                    <a:pt x="342" y="259"/>
                    <a:pt x="342" y="259"/>
                  </a:cubicBezTo>
                  <a:cubicBezTo>
                    <a:pt x="476" y="218"/>
                    <a:pt x="559"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6" name="Google Shape;11706;p45"/>
            <p:cNvSpPr/>
            <p:nvPr/>
          </p:nvSpPr>
          <p:spPr>
            <a:xfrm>
              <a:off x="395275" y="3160800"/>
              <a:ext cx="6475" cy="7525"/>
            </a:xfrm>
            <a:custGeom>
              <a:rect b="b" l="l" r="r" t="t"/>
              <a:pathLst>
                <a:path extrusionOk="0" h="301" w="259">
                  <a:moveTo>
                    <a:pt x="259" y="0"/>
                  </a:moveTo>
                  <a:cubicBezTo>
                    <a:pt x="217" y="0"/>
                    <a:pt x="135" y="42"/>
                    <a:pt x="93" y="83"/>
                  </a:cubicBezTo>
                  <a:lnTo>
                    <a:pt x="93" y="124"/>
                  </a:lnTo>
                  <a:cubicBezTo>
                    <a:pt x="0" y="176"/>
                    <a:pt x="0" y="217"/>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7" name="Google Shape;11707;p45"/>
            <p:cNvSpPr/>
            <p:nvPr/>
          </p:nvSpPr>
          <p:spPr>
            <a:xfrm>
              <a:off x="390100" y="3091775"/>
              <a:ext cx="7525" cy="14000"/>
            </a:xfrm>
            <a:custGeom>
              <a:rect b="b" l="l" r="r" t="t"/>
              <a:pathLst>
                <a:path extrusionOk="0" h="560" w="301">
                  <a:moveTo>
                    <a:pt x="207" y="1"/>
                  </a:moveTo>
                  <a:cubicBezTo>
                    <a:pt x="83" y="42"/>
                    <a:pt x="0" y="177"/>
                    <a:pt x="0" y="301"/>
                  </a:cubicBezTo>
                  <a:cubicBezTo>
                    <a:pt x="0" y="435"/>
                    <a:pt x="83" y="518"/>
                    <a:pt x="20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8" name="Google Shape;11708;p45"/>
            <p:cNvSpPr/>
            <p:nvPr/>
          </p:nvSpPr>
          <p:spPr>
            <a:xfrm>
              <a:off x="384675" y="3029500"/>
              <a:ext cx="7525" cy="7500"/>
            </a:xfrm>
            <a:custGeom>
              <a:rect b="b" l="l" r="r" t="t"/>
              <a:pathLst>
                <a:path extrusionOk="0" h="300" w="301">
                  <a:moveTo>
                    <a:pt x="300" y="0"/>
                  </a:moveTo>
                  <a:lnTo>
                    <a:pt x="0" y="41"/>
                  </a:lnTo>
                  <a:cubicBezTo>
                    <a:pt x="0" y="124"/>
                    <a:pt x="83" y="207"/>
                    <a:pt x="124" y="259"/>
                  </a:cubicBezTo>
                  <a:cubicBezTo>
                    <a:pt x="217" y="259"/>
                    <a:pt x="259" y="300"/>
                    <a:pt x="300" y="300"/>
                  </a:cubicBez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9" name="Google Shape;11709;p45"/>
            <p:cNvSpPr/>
            <p:nvPr/>
          </p:nvSpPr>
          <p:spPr>
            <a:xfrm>
              <a:off x="256475" y="3171650"/>
              <a:ext cx="7500" cy="7525"/>
            </a:xfrm>
            <a:custGeom>
              <a:rect b="b" l="l" r="r" t="t"/>
              <a:pathLst>
                <a:path extrusionOk="0" h="301" w="300">
                  <a:moveTo>
                    <a:pt x="259" y="1"/>
                  </a:moveTo>
                  <a:cubicBezTo>
                    <a:pt x="217" y="1"/>
                    <a:pt x="176" y="42"/>
                    <a:pt x="124" y="42"/>
                  </a:cubicBezTo>
                  <a:cubicBezTo>
                    <a:pt x="83" y="125"/>
                    <a:pt x="41" y="166"/>
                    <a:pt x="0" y="259"/>
                  </a:cubicBezTo>
                  <a:lnTo>
                    <a:pt x="0" y="300"/>
                  </a:lnTo>
                  <a:lnTo>
                    <a:pt x="300" y="300"/>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0" name="Google Shape;11710;p45"/>
            <p:cNvSpPr/>
            <p:nvPr/>
          </p:nvSpPr>
          <p:spPr>
            <a:xfrm>
              <a:off x="251025" y="3102650"/>
              <a:ext cx="7525" cy="13975"/>
            </a:xfrm>
            <a:custGeom>
              <a:rect b="b" l="l" r="r" t="t"/>
              <a:pathLst>
                <a:path extrusionOk="0" h="559" w="301">
                  <a:moveTo>
                    <a:pt x="218" y="0"/>
                  </a:moveTo>
                  <a:cubicBezTo>
                    <a:pt x="84" y="41"/>
                    <a:pt x="1" y="176"/>
                    <a:pt x="42" y="300"/>
                  </a:cubicBezTo>
                  <a:cubicBezTo>
                    <a:pt x="42" y="383"/>
                    <a:pt x="135" y="517"/>
                    <a:pt x="218" y="517"/>
                  </a:cubicBezTo>
                  <a:cubicBezTo>
                    <a:pt x="259" y="558"/>
                    <a:pt x="301" y="558"/>
                    <a:pt x="301" y="558"/>
                  </a:cubicBez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1" name="Google Shape;11711;p45"/>
            <p:cNvSpPr/>
            <p:nvPr/>
          </p:nvSpPr>
          <p:spPr>
            <a:xfrm>
              <a:off x="251025" y="3040100"/>
              <a:ext cx="3400" cy="6475"/>
            </a:xfrm>
            <a:custGeom>
              <a:rect b="b" l="l" r="r" t="t"/>
              <a:pathLst>
                <a:path extrusionOk="0" h="259" w="136">
                  <a:moveTo>
                    <a:pt x="1" y="0"/>
                  </a:moveTo>
                  <a:lnTo>
                    <a:pt x="1" y="258"/>
                  </a:lnTo>
                  <a:lnTo>
                    <a:pt x="135" y="258"/>
                  </a:lnTo>
                  <a:lnTo>
                    <a:pt x="8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2" name="Google Shape;11712;p45"/>
            <p:cNvSpPr/>
            <p:nvPr/>
          </p:nvSpPr>
          <p:spPr>
            <a:xfrm>
              <a:off x="1073775" y="2837700"/>
              <a:ext cx="6475" cy="7525"/>
            </a:xfrm>
            <a:custGeom>
              <a:rect b="b" l="l" r="r" t="t"/>
              <a:pathLst>
                <a:path extrusionOk="0" h="301" w="259">
                  <a:moveTo>
                    <a:pt x="259" y="1"/>
                  </a:moveTo>
                  <a:lnTo>
                    <a:pt x="0" y="42"/>
                  </a:lnTo>
                  <a:lnTo>
                    <a:pt x="0" y="300"/>
                  </a:lnTo>
                  <a:lnTo>
                    <a:pt x="52" y="300"/>
                  </a:lnTo>
                  <a:cubicBezTo>
                    <a:pt x="176" y="259"/>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3" name="Google Shape;11713;p45"/>
            <p:cNvSpPr/>
            <p:nvPr/>
          </p:nvSpPr>
          <p:spPr>
            <a:xfrm>
              <a:off x="1136325" y="2832275"/>
              <a:ext cx="13975" cy="7800"/>
            </a:xfrm>
            <a:custGeom>
              <a:rect b="b" l="l" r="r" t="t"/>
              <a:pathLst>
                <a:path extrusionOk="0" h="312" w="559">
                  <a:moveTo>
                    <a:pt x="517" y="0"/>
                  </a:moveTo>
                  <a:lnTo>
                    <a:pt x="0" y="42"/>
                  </a:lnTo>
                  <a:lnTo>
                    <a:pt x="0" y="135"/>
                  </a:lnTo>
                  <a:cubicBezTo>
                    <a:pt x="34" y="237"/>
                    <a:pt x="103" y="311"/>
                    <a:pt x="196" y="311"/>
                  </a:cubicBezTo>
                  <a:cubicBezTo>
                    <a:pt x="216" y="311"/>
                    <a:pt x="237" y="308"/>
                    <a:pt x="259" y="300"/>
                  </a:cubicBezTo>
                  <a:cubicBezTo>
                    <a:pt x="434" y="300"/>
                    <a:pt x="558" y="176"/>
                    <a:pt x="5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4" name="Google Shape;11714;p45"/>
            <p:cNvSpPr/>
            <p:nvPr/>
          </p:nvSpPr>
          <p:spPr>
            <a:xfrm>
              <a:off x="940400" y="2910850"/>
              <a:ext cx="7500" cy="13975"/>
            </a:xfrm>
            <a:custGeom>
              <a:rect b="b" l="l" r="r" t="t"/>
              <a:pathLst>
                <a:path extrusionOk="0" h="559" w="300">
                  <a:moveTo>
                    <a:pt x="0" y="1"/>
                  </a:moveTo>
                  <a:lnTo>
                    <a:pt x="41" y="559"/>
                  </a:lnTo>
                  <a:cubicBezTo>
                    <a:pt x="166" y="559"/>
                    <a:pt x="300" y="435"/>
                    <a:pt x="259" y="259"/>
                  </a:cubicBezTo>
                  <a:cubicBezTo>
                    <a:pt x="259" y="135"/>
                    <a:pt x="124"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5" name="Google Shape;11715;p45"/>
            <p:cNvSpPr/>
            <p:nvPr/>
          </p:nvSpPr>
          <p:spPr>
            <a:xfrm>
              <a:off x="1002675" y="2906350"/>
              <a:ext cx="12950" cy="9950"/>
            </a:xfrm>
            <a:custGeom>
              <a:rect b="b" l="l" r="r" t="t"/>
              <a:pathLst>
                <a:path extrusionOk="0" h="398" w="518">
                  <a:moveTo>
                    <a:pt x="318" y="0"/>
                  </a:moveTo>
                  <a:cubicBezTo>
                    <a:pt x="298" y="0"/>
                    <a:pt x="278" y="5"/>
                    <a:pt x="259" y="15"/>
                  </a:cubicBezTo>
                  <a:cubicBezTo>
                    <a:pt x="94" y="15"/>
                    <a:pt x="1" y="139"/>
                    <a:pt x="1" y="274"/>
                  </a:cubicBezTo>
                  <a:lnTo>
                    <a:pt x="1" y="398"/>
                  </a:lnTo>
                  <a:lnTo>
                    <a:pt x="518" y="139"/>
                  </a:lnTo>
                  <a:cubicBezTo>
                    <a:pt x="485" y="73"/>
                    <a:pt x="399" y="0"/>
                    <a:pt x="3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6" name="Google Shape;11716;p45"/>
            <p:cNvSpPr/>
            <p:nvPr/>
          </p:nvSpPr>
          <p:spPr>
            <a:xfrm>
              <a:off x="965200" y="2874400"/>
              <a:ext cx="13975" cy="14000"/>
            </a:xfrm>
            <a:custGeom>
              <a:rect b="b" l="l" r="r" t="t"/>
              <a:pathLst>
                <a:path extrusionOk="0" h="560" w="559">
                  <a:moveTo>
                    <a:pt x="259" y="1"/>
                  </a:moveTo>
                  <a:cubicBezTo>
                    <a:pt x="125" y="1"/>
                    <a:pt x="1" y="125"/>
                    <a:pt x="1" y="301"/>
                  </a:cubicBezTo>
                  <a:cubicBezTo>
                    <a:pt x="42" y="425"/>
                    <a:pt x="166" y="559"/>
                    <a:pt x="301" y="559"/>
                  </a:cubicBezTo>
                  <a:cubicBezTo>
                    <a:pt x="466" y="518"/>
                    <a:pt x="559" y="383"/>
                    <a:pt x="559" y="259"/>
                  </a:cubicBezTo>
                  <a:cubicBezTo>
                    <a:pt x="559" y="83"/>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7" name="Google Shape;11717;p45"/>
            <p:cNvSpPr/>
            <p:nvPr/>
          </p:nvSpPr>
          <p:spPr>
            <a:xfrm>
              <a:off x="1033950" y="2868975"/>
              <a:ext cx="15275" cy="13975"/>
            </a:xfrm>
            <a:custGeom>
              <a:rect b="b" l="l" r="r" t="t"/>
              <a:pathLst>
                <a:path extrusionOk="0" h="559" w="611">
                  <a:moveTo>
                    <a:pt x="301" y="1"/>
                  </a:moveTo>
                  <a:cubicBezTo>
                    <a:pt x="135" y="1"/>
                    <a:pt x="1" y="125"/>
                    <a:pt x="42" y="300"/>
                  </a:cubicBezTo>
                  <a:cubicBezTo>
                    <a:pt x="42" y="424"/>
                    <a:pt x="177" y="559"/>
                    <a:pt x="301" y="559"/>
                  </a:cubicBezTo>
                  <a:cubicBezTo>
                    <a:pt x="476" y="559"/>
                    <a:pt x="611" y="383"/>
                    <a:pt x="559" y="259"/>
                  </a:cubicBezTo>
                  <a:cubicBezTo>
                    <a:pt x="559" y="83"/>
                    <a:pt x="43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8" name="Google Shape;11718;p45"/>
            <p:cNvSpPr/>
            <p:nvPr/>
          </p:nvSpPr>
          <p:spPr>
            <a:xfrm>
              <a:off x="934975" y="2848550"/>
              <a:ext cx="7500" cy="7525"/>
            </a:xfrm>
            <a:custGeom>
              <a:rect b="b" l="l" r="r" t="t"/>
              <a:pathLst>
                <a:path extrusionOk="0" h="301" w="300">
                  <a:moveTo>
                    <a:pt x="300" y="1"/>
                  </a:moveTo>
                  <a:lnTo>
                    <a:pt x="0" y="42"/>
                  </a:lnTo>
                  <a:lnTo>
                    <a:pt x="41" y="301"/>
                  </a:lnTo>
                  <a:lnTo>
                    <a:pt x="83" y="301"/>
                  </a:lnTo>
                  <a:cubicBezTo>
                    <a:pt x="217" y="259"/>
                    <a:pt x="300" y="125"/>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9" name="Google Shape;11719;p45"/>
            <p:cNvSpPr/>
            <p:nvPr/>
          </p:nvSpPr>
          <p:spPr>
            <a:xfrm>
              <a:off x="997525" y="2843125"/>
              <a:ext cx="13975" cy="7525"/>
            </a:xfrm>
            <a:custGeom>
              <a:rect b="b" l="l" r="r" t="t"/>
              <a:pathLst>
                <a:path extrusionOk="0" h="301" w="559">
                  <a:moveTo>
                    <a:pt x="558" y="1"/>
                  </a:moveTo>
                  <a:lnTo>
                    <a:pt x="0" y="42"/>
                  </a:lnTo>
                  <a:cubicBezTo>
                    <a:pt x="0" y="218"/>
                    <a:pt x="124" y="301"/>
                    <a:pt x="300" y="301"/>
                  </a:cubicBezTo>
                  <a:cubicBezTo>
                    <a:pt x="424" y="301"/>
                    <a:pt x="558" y="166"/>
                    <a:pt x="5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0" name="Google Shape;11720;p45"/>
            <p:cNvSpPr/>
            <p:nvPr/>
          </p:nvSpPr>
          <p:spPr>
            <a:xfrm>
              <a:off x="1066275" y="2838725"/>
              <a:ext cx="7525" cy="6500"/>
            </a:xfrm>
            <a:custGeom>
              <a:rect b="b" l="l" r="r" t="t"/>
              <a:pathLst>
                <a:path extrusionOk="0" h="260" w="301">
                  <a:moveTo>
                    <a:pt x="0" y="1"/>
                  </a:moveTo>
                  <a:cubicBezTo>
                    <a:pt x="0" y="84"/>
                    <a:pt x="93" y="177"/>
                    <a:pt x="176" y="218"/>
                  </a:cubicBezTo>
                  <a:cubicBezTo>
                    <a:pt x="217" y="259"/>
                    <a:pt x="259" y="259"/>
                    <a:pt x="300" y="259"/>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1" name="Google Shape;11721;p45"/>
            <p:cNvSpPr/>
            <p:nvPr/>
          </p:nvSpPr>
          <p:spPr>
            <a:xfrm>
              <a:off x="806750" y="2990725"/>
              <a:ext cx="7525" cy="7525"/>
            </a:xfrm>
            <a:custGeom>
              <a:rect b="b" l="l" r="r" t="t"/>
              <a:pathLst>
                <a:path extrusionOk="0" h="301" w="301">
                  <a:moveTo>
                    <a:pt x="1" y="0"/>
                  </a:moveTo>
                  <a:lnTo>
                    <a:pt x="1" y="300"/>
                  </a:lnTo>
                  <a:lnTo>
                    <a:pt x="301" y="259"/>
                  </a:lnTo>
                  <a:cubicBezTo>
                    <a:pt x="301" y="166"/>
                    <a:pt x="218" y="83"/>
                    <a:pt x="177" y="42"/>
                  </a:cubicBezTo>
                  <a:cubicBezTo>
                    <a:pt x="84" y="42"/>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2" name="Google Shape;11722;p45"/>
            <p:cNvSpPr/>
            <p:nvPr/>
          </p:nvSpPr>
          <p:spPr>
            <a:xfrm>
              <a:off x="801325" y="2921700"/>
              <a:ext cx="7525" cy="14000"/>
            </a:xfrm>
            <a:custGeom>
              <a:rect b="b" l="l" r="r" t="t"/>
              <a:pathLst>
                <a:path extrusionOk="0" h="560" w="301">
                  <a:moveTo>
                    <a:pt x="1" y="1"/>
                  </a:moveTo>
                  <a:lnTo>
                    <a:pt x="42" y="559"/>
                  </a:lnTo>
                  <a:cubicBezTo>
                    <a:pt x="218" y="559"/>
                    <a:pt x="301" y="435"/>
                    <a:pt x="301" y="259"/>
                  </a:cubicBezTo>
                  <a:cubicBezTo>
                    <a:pt x="301" y="125"/>
                    <a:pt x="177"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3" name="Google Shape;11723;p45"/>
            <p:cNvSpPr/>
            <p:nvPr/>
          </p:nvSpPr>
          <p:spPr>
            <a:xfrm>
              <a:off x="863875" y="2916275"/>
              <a:ext cx="14000" cy="13975"/>
            </a:xfrm>
            <a:custGeom>
              <a:rect b="b" l="l" r="r" t="t"/>
              <a:pathLst>
                <a:path extrusionOk="0" h="559" w="560">
                  <a:moveTo>
                    <a:pt x="259" y="1"/>
                  </a:moveTo>
                  <a:cubicBezTo>
                    <a:pt x="125" y="42"/>
                    <a:pt x="1" y="176"/>
                    <a:pt x="1" y="300"/>
                  </a:cubicBezTo>
                  <a:cubicBezTo>
                    <a:pt x="42" y="476"/>
                    <a:pt x="177" y="559"/>
                    <a:pt x="301" y="559"/>
                  </a:cubicBezTo>
                  <a:cubicBezTo>
                    <a:pt x="476" y="559"/>
                    <a:pt x="559"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4" name="Google Shape;11724;p45"/>
            <p:cNvSpPr/>
            <p:nvPr/>
          </p:nvSpPr>
          <p:spPr>
            <a:xfrm>
              <a:off x="826150" y="2884825"/>
              <a:ext cx="15000" cy="13325"/>
            </a:xfrm>
            <a:custGeom>
              <a:rect b="b" l="l" r="r" t="t"/>
              <a:pathLst>
                <a:path extrusionOk="0" h="533" w="600">
                  <a:moveTo>
                    <a:pt x="349" y="0"/>
                  </a:moveTo>
                  <a:cubicBezTo>
                    <a:pt x="333" y="0"/>
                    <a:pt x="317" y="2"/>
                    <a:pt x="300" y="8"/>
                  </a:cubicBezTo>
                  <a:cubicBezTo>
                    <a:pt x="135" y="8"/>
                    <a:pt x="0" y="142"/>
                    <a:pt x="42" y="307"/>
                  </a:cubicBezTo>
                  <a:cubicBezTo>
                    <a:pt x="42" y="424"/>
                    <a:pt x="143" y="533"/>
                    <a:pt x="277" y="533"/>
                  </a:cubicBezTo>
                  <a:cubicBezTo>
                    <a:pt x="298" y="533"/>
                    <a:pt x="319" y="530"/>
                    <a:pt x="341" y="525"/>
                  </a:cubicBezTo>
                  <a:cubicBezTo>
                    <a:pt x="476" y="525"/>
                    <a:pt x="600" y="400"/>
                    <a:pt x="600" y="266"/>
                  </a:cubicBezTo>
                  <a:cubicBezTo>
                    <a:pt x="564" y="121"/>
                    <a:pt x="464" y="0"/>
                    <a:pt x="3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5" name="Google Shape;11725;p45"/>
            <p:cNvSpPr/>
            <p:nvPr/>
          </p:nvSpPr>
          <p:spPr>
            <a:xfrm>
              <a:off x="831575" y="2954025"/>
              <a:ext cx="15025" cy="13975"/>
            </a:xfrm>
            <a:custGeom>
              <a:rect b="b" l="l" r="r" t="t"/>
              <a:pathLst>
                <a:path extrusionOk="0" h="559" w="601">
                  <a:moveTo>
                    <a:pt x="300" y="0"/>
                  </a:moveTo>
                  <a:cubicBezTo>
                    <a:pt x="124" y="0"/>
                    <a:pt x="0" y="124"/>
                    <a:pt x="42" y="300"/>
                  </a:cubicBezTo>
                  <a:cubicBezTo>
                    <a:pt x="42" y="434"/>
                    <a:pt x="176" y="558"/>
                    <a:pt x="342" y="558"/>
                  </a:cubicBezTo>
                  <a:cubicBezTo>
                    <a:pt x="476" y="517"/>
                    <a:pt x="600" y="383"/>
                    <a:pt x="559" y="259"/>
                  </a:cubicBezTo>
                  <a:cubicBezTo>
                    <a:pt x="559" y="83"/>
                    <a:pt x="435"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6" name="Google Shape;11726;p45"/>
            <p:cNvSpPr/>
            <p:nvPr/>
          </p:nvSpPr>
          <p:spPr>
            <a:xfrm>
              <a:off x="896200" y="2879375"/>
              <a:ext cx="13975" cy="14450"/>
            </a:xfrm>
            <a:custGeom>
              <a:rect b="b" l="l" r="r" t="t"/>
              <a:pathLst>
                <a:path extrusionOk="0" h="578" w="559">
                  <a:moveTo>
                    <a:pt x="321" y="1"/>
                  </a:moveTo>
                  <a:cubicBezTo>
                    <a:pt x="301" y="1"/>
                    <a:pt x="280" y="3"/>
                    <a:pt x="259" y="8"/>
                  </a:cubicBezTo>
                  <a:cubicBezTo>
                    <a:pt x="83" y="8"/>
                    <a:pt x="0" y="143"/>
                    <a:pt x="0" y="319"/>
                  </a:cubicBezTo>
                  <a:cubicBezTo>
                    <a:pt x="0" y="443"/>
                    <a:pt x="124" y="577"/>
                    <a:pt x="300" y="577"/>
                  </a:cubicBezTo>
                  <a:cubicBezTo>
                    <a:pt x="434" y="525"/>
                    <a:pt x="558" y="401"/>
                    <a:pt x="558" y="267"/>
                  </a:cubicBezTo>
                  <a:cubicBezTo>
                    <a:pt x="558" y="122"/>
                    <a:pt x="463"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7" name="Google Shape;11727;p45"/>
            <p:cNvSpPr/>
            <p:nvPr/>
          </p:nvSpPr>
          <p:spPr>
            <a:xfrm>
              <a:off x="901625" y="2948600"/>
              <a:ext cx="13975" cy="13975"/>
            </a:xfrm>
            <a:custGeom>
              <a:rect b="b" l="l" r="r" t="t"/>
              <a:pathLst>
                <a:path extrusionOk="0" h="559" w="559">
                  <a:moveTo>
                    <a:pt x="259" y="0"/>
                  </a:moveTo>
                  <a:cubicBezTo>
                    <a:pt x="83" y="0"/>
                    <a:pt x="0" y="134"/>
                    <a:pt x="0" y="300"/>
                  </a:cubicBezTo>
                  <a:cubicBezTo>
                    <a:pt x="0" y="434"/>
                    <a:pt x="124" y="558"/>
                    <a:pt x="300" y="558"/>
                  </a:cubicBezTo>
                  <a:cubicBezTo>
                    <a:pt x="424" y="558"/>
                    <a:pt x="559" y="393"/>
                    <a:pt x="559" y="258"/>
                  </a:cubicBezTo>
                  <a:cubicBezTo>
                    <a:pt x="517"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8" name="Google Shape;11728;p45"/>
            <p:cNvSpPr/>
            <p:nvPr/>
          </p:nvSpPr>
          <p:spPr>
            <a:xfrm>
              <a:off x="797200" y="2859150"/>
              <a:ext cx="6475" cy="7525"/>
            </a:xfrm>
            <a:custGeom>
              <a:rect b="b" l="l" r="r" t="t"/>
              <a:pathLst>
                <a:path extrusionOk="0" h="301" w="259">
                  <a:moveTo>
                    <a:pt x="0" y="1"/>
                  </a:moveTo>
                  <a:lnTo>
                    <a:pt x="0" y="301"/>
                  </a:lnTo>
                  <a:lnTo>
                    <a:pt x="42" y="301"/>
                  </a:lnTo>
                  <a:cubicBezTo>
                    <a:pt x="166" y="259"/>
                    <a:pt x="259"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9" name="Google Shape;11729;p45"/>
            <p:cNvSpPr/>
            <p:nvPr/>
          </p:nvSpPr>
          <p:spPr>
            <a:xfrm>
              <a:off x="858450" y="2853725"/>
              <a:ext cx="15025" cy="7775"/>
            </a:xfrm>
            <a:custGeom>
              <a:rect b="b" l="l" r="r" t="t"/>
              <a:pathLst>
                <a:path extrusionOk="0" h="311" w="601">
                  <a:moveTo>
                    <a:pt x="559" y="1"/>
                  </a:moveTo>
                  <a:lnTo>
                    <a:pt x="1" y="52"/>
                  </a:lnTo>
                  <a:lnTo>
                    <a:pt x="42" y="94"/>
                  </a:lnTo>
                  <a:cubicBezTo>
                    <a:pt x="42" y="218"/>
                    <a:pt x="176" y="311"/>
                    <a:pt x="300" y="311"/>
                  </a:cubicBezTo>
                  <a:cubicBezTo>
                    <a:pt x="476" y="311"/>
                    <a:pt x="600"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0" name="Google Shape;11730;p45"/>
            <p:cNvSpPr/>
            <p:nvPr/>
          </p:nvSpPr>
          <p:spPr>
            <a:xfrm>
              <a:off x="932900" y="2910850"/>
              <a:ext cx="8550" cy="13975"/>
            </a:xfrm>
            <a:custGeom>
              <a:rect b="b" l="l" r="r" t="t"/>
              <a:pathLst>
                <a:path extrusionOk="0" h="559" w="342">
                  <a:moveTo>
                    <a:pt x="300" y="1"/>
                  </a:moveTo>
                  <a:cubicBezTo>
                    <a:pt x="207" y="1"/>
                    <a:pt x="166" y="42"/>
                    <a:pt x="124" y="94"/>
                  </a:cubicBezTo>
                  <a:cubicBezTo>
                    <a:pt x="42" y="135"/>
                    <a:pt x="0" y="218"/>
                    <a:pt x="42" y="300"/>
                  </a:cubicBezTo>
                  <a:cubicBezTo>
                    <a:pt x="42" y="435"/>
                    <a:pt x="124" y="517"/>
                    <a:pt x="207" y="559"/>
                  </a:cubicBezTo>
                  <a:lnTo>
                    <a:pt x="341" y="559"/>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1" name="Google Shape;11731;p45"/>
            <p:cNvSpPr/>
            <p:nvPr/>
          </p:nvSpPr>
          <p:spPr>
            <a:xfrm>
              <a:off x="928500" y="2849600"/>
              <a:ext cx="7525" cy="6475"/>
            </a:xfrm>
            <a:custGeom>
              <a:rect b="b" l="l" r="r" t="t"/>
              <a:pathLst>
                <a:path extrusionOk="0" h="259" w="301">
                  <a:moveTo>
                    <a:pt x="1" y="0"/>
                  </a:moveTo>
                  <a:lnTo>
                    <a:pt x="1" y="42"/>
                  </a:lnTo>
                  <a:cubicBezTo>
                    <a:pt x="1" y="124"/>
                    <a:pt x="83" y="166"/>
                    <a:pt x="125" y="217"/>
                  </a:cubicBezTo>
                  <a:cubicBezTo>
                    <a:pt x="176" y="259"/>
                    <a:pt x="218" y="259"/>
                    <a:pt x="30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2" name="Google Shape;11732;p45"/>
            <p:cNvSpPr/>
            <p:nvPr/>
          </p:nvSpPr>
          <p:spPr>
            <a:xfrm>
              <a:off x="667950" y="3001325"/>
              <a:ext cx="7525" cy="7500"/>
            </a:xfrm>
            <a:custGeom>
              <a:rect b="b" l="l" r="r" t="t"/>
              <a:pathLst>
                <a:path extrusionOk="0" h="300" w="301">
                  <a:moveTo>
                    <a:pt x="1" y="0"/>
                  </a:moveTo>
                  <a:lnTo>
                    <a:pt x="42" y="300"/>
                  </a:lnTo>
                  <a:lnTo>
                    <a:pt x="301" y="259"/>
                  </a:lnTo>
                  <a:cubicBezTo>
                    <a:pt x="301" y="217"/>
                    <a:pt x="301" y="176"/>
                    <a:pt x="259" y="135"/>
                  </a:cubicBezTo>
                  <a:cubicBezTo>
                    <a:pt x="208" y="42"/>
                    <a:pt x="12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3" name="Google Shape;11733;p45"/>
            <p:cNvSpPr/>
            <p:nvPr/>
          </p:nvSpPr>
          <p:spPr>
            <a:xfrm>
              <a:off x="662525" y="2932550"/>
              <a:ext cx="8550" cy="14000"/>
            </a:xfrm>
            <a:custGeom>
              <a:rect b="b" l="l" r="r" t="t"/>
              <a:pathLst>
                <a:path extrusionOk="0" h="560" w="342">
                  <a:moveTo>
                    <a:pt x="1" y="1"/>
                  </a:moveTo>
                  <a:lnTo>
                    <a:pt x="42" y="559"/>
                  </a:lnTo>
                  <a:cubicBezTo>
                    <a:pt x="218" y="559"/>
                    <a:pt x="342" y="384"/>
                    <a:pt x="301" y="259"/>
                  </a:cubicBezTo>
                  <a:cubicBezTo>
                    <a:pt x="301" y="84"/>
                    <a:pt x="16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4" name="Google Shape;11734;p45"/>
            <p:cNvSpPr/>
            <p:nvPr/>
          </p:nvSpPr>
          <p:spPr>
            <a:xfrm>
              <a:off x="731275" y="2995900"/>
              <a:ext cx="14250" cy="7775"/>
            </a:xfrm>
            <a:custGeom>
              <a:rect b="b" l="l" r="r" t="t"/>
              <a:pathLst>
                <a:path extrusionOk="0" h="311" w="570">
                  <a:moveTo>
                    <a:pt x="259" y="0"/>
                  </a:moveTo>
                  <a:cubicBezTo>
                    <a:pt x="135" y="52"/>
                    <a:pt x="53" y="93"/>
                    <a:pt x="1" y="217"/>
                  </a:cubicBezTo>
                  <a:lnTo>
                    <a:pt x="1" y="310"/>
                  </a:lnTo>
                  <a:lnTo>
                    <a:pt x="570" y="259"/>
                  </a:lnTo>
                  <a:cubicBezTo>
                    <a:pt x="518" y="134"/>
                    <a:pt x="435" y="52"/>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5" name="Google Shape;11735;p45"/>
            <p:cNvSpPr/>
            <p:nvPr/>
          </p:nvSpPr>
          <p:spPr>
            <a:xfrm>
              <a:off x="724825" y="2927125"/>
              <a:ext cx="15275" cy="14000"/>
            </a:xfrm>
            <a:custGeom>
              <a:rect b="b" l="l" r="r" t="t"/>
              <a:pathLst>
                <a:path extrusionOk="0" h="560" w="611">
                  <a:moveTo>
                    <a:pt x="311" y="1"/>
                  </a:moveTo>
                  <a:cubicBezTo>
                    <a:pt x="135" y="1"/>
                    <a:pt x="0" y="125"/>
                    <a:pt x="52" y="301"/>
                  </a:cubicBezTo>
                  <a:cubicBezTo>
                    <a:pt x="52" y="476"/>
                    <a:pt x="176" y="559"/>
                    <a:pt x="352" y="559"/>
                  </a:cubicBezTo>
                  <a:cubicBezTo>
                    <a:pt x="476" y="559"/>
                    <a:pt x="610" y="425"/>
                    <a:pt x="610" y="259"/>
                  </a:cubicBezTo>
                  <a:cubicBezTo>
                    <a:pt x="569" y="84"/>
                    <a:pt x="435" y="1"/>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6" name="Google Shape;11736;p45"/>
            <p:cNvSpPr/>
            <p:nvPr/>
          </p:nvSpPr>
          <p:spPr>
            <a:xfrm>
              <a:off x="688375" y="2894825"/>
              <a:ext cx="13975" cy="13975"/>
            </a:xfrm>
            <a:custGeom>
              <a:rect b="b" l="l" r="r" t="t"/>
              <a:pathLst>
                <a:path extrusionOk="0" h="559" w="559">
                  <a:moveTo>
                    <a:pt x="259" y="0"/>
                  </a:moveTo>
                  <a:cubicBezTo>
                    <a:pt x="125" y="42"/>
                    <a:pt x="1" y="166"/>
                    <a:pt x="1" y="300"/>
                  </a:cubicBezTo>
                  <a:cubicBezTo>
                    <a:pt x="1" y="476"/>
                    <a:pt x="166" y="559"/>
                    <a:pt x="300" y="559"/>
                  </a:cubicBezTo>
                  <a:cubicBezTo>
                    <a:pt x="476" y="559"/>
                    <a:pt x="559" y="424"/>
                    <a:pt x="559" y="259"/>
                  </a:cubicBezTo>
                  <a:cubicBezTo>
                    <a:pt x="559" y="125"/>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7" name="Google Shape;11737;p45"/>
            <p:cNvSpPr/>
            <p:nvPr/>
          </p:nvSpPr>
          <p:spPr>
            <a:xfrm>
              <a:off x="693800" y="2964600"/>
              <a:ext cx="14000" cy="13400"/>
            </a:xfrm>
            <a:custGeom>
              <a:rect b="b" l="l" r="r" t="t"/>
              <a:pathLst>
                <a:path extrusionOk="0" h="536" w="560">
                  <a:moveTo>
                    <a:pt x="330" y="0"/>
                  </a:moveTo>
                  <a:cubicBezTo>
                    <a:pt x="307" y="0"/>
                    <a:pt x="284" y="4"/>
                    <a:pt x="259" y="11"/>
                  </a:cubicBezTo>
                  <a:cubicBezTo>
                    <a:pt x="83" y="11"/>
                    <a:pt x="1" y="135"/>
                    <a:pt x="1" y="311"/>
                  </a:cubicBezTo>
                  <a:cubicBezTo>
                    <a:pt x="1" y="420"/>
                    <a:pt x="95" y="536"/>
                    <a:pt x="237" y="536"/>
                  </a:cubicBezTo>
                  <a:cubicBezTo>
                    <a:pt x="257" y="536"/>
                    <a:pt x="278" y="534"/>
                    <a:pt x="301" y="528"/>
                  </a:cubicBezTo>
                  <a:cubicBezTo>
                    <a:pt x="466" y="528"/>
                    <a:pt x="559" y="394"/>
                    <a:pt x="559" y="270"/>
                  </a:cubicBezTo>
                  <a:cubicBezTo>
                    <a:pt x="559" y="120"/>
                    <a:pt x="461" y="0"/>
                    <a:pt x="33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8" name="Google Shape;11738;p45"/>
            <p:cNvSpPr/>
            <p:nvPr/>
          </p:nvSpPr>
          <p:spPr>
            <a:xfrm>
              <a:off x="757125" y="2889400"/>
              <a:ext cx="15275" cy="14175"/>
            </a:xfrm>
            <a:custGeom>
              <a:rect b="b" l="l" r="r" t="t"/>
              <a:pathLst>
                <a:path extrusionOk="0" h="567" w="611">
                  <a:moveTo>
                    <a:pt x="259" y="0"/>
                  </a:moveTo>
                  <a:cubicBezTo>
                    <a:pt x="135" y="42"/>
                    <a:pt x="1" y="176"/>
                    <a:pt x="1" y="300"/>
                  </a:cubicBezTo>
                  <a:cubicBezTo>
                    <a:pt x="46" y="453"/>
                    <a:pt x="145" y="567"/>
                    <a:pt x="259" y="567"/>
                  </a:cubicBezTo>
                  <a:cubicBezTo>
                    <a:pt x="276" y="567"/>
                    <a:pt x="293" y="564"/>
                    <a:pt x="311" y="559"/>
                  </a:cubicBezTo>
                  <a:cubicBezTo>
                    <a:pt x="476" y="559"/>
                    <a:pt x="611" y="435"/>
                    <a:pt x="569" y="259"/>
                  </a:cubicBezTo>
                  <a:cubicBezTo>
                    <a:pt x="56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9" name="Google Shape;11739;p45"/>
            <p:cNvSpPr/>
            <p:nvPr/>
          </p:nvSpPr>
          <p:spPr>
            <a:xfrm>
              <a:off x="762550" y="2959250"/>
              <a:ext cx="14000" cy="14175"/>
            </a:xfrm>
            <a:custGeom>
              <a:rect b="b" l="l" r="r" t="t"/>
              <a:pathLst>
                <a:path extrusionOk="0" h="567" w="560">
                  <a:moveTo>
                    <a:pt x="326" y="0"/>
                  </a:moveTo>
                  <a:cubicBezTo>
                    <a:pt x="304" y="0"/>
                    <a:pt x="282" y="3"/>
                    <a:pt x="259" y="8"/>
                  </a:cubicBezTo>
                  <a:cubicBezTo>
                    <a:pt x="135" y="8"/>
                    <a:pt x="1" y="132"/>
                    <a:pt x="1" y="308"/>
                  </a:cubicBezTo>
                  <a:cubicBezTo>
                    <a:pt x="42" y="432"/>
                    <a:pt x="177" y="567"/>
                    <a:pt x="301" y="567"/>
                  </a:cubicBezTo>
                  <a:cubicBezTo>
                    <a:pt x="476" y="525"/>
                    <a:pt x="559" y="391"/>
                    <a:pt x="559" y="267"/>
                  </a:cubicBezTo>
                  <a:cubicBezTo>
                    <a:pt x="559" y="114"/>
                    <a:pt x="465"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0" name="Google Shape;11740;p45"/>
            <p:cNvSpPr/>
            <p:nvPr/>
          </p:nvSpPr>
          <p:spPr>
            <a:xfrm>
              <a:off x="658125" y="2870000"/>
              <a:ext cx="7525" cy="7525"/>
            </a:xfrm>
            <a:custGeom>
              <a:rect b="b" l="l" r="r" t="t"/>
              <a:pathLst>
                <a:path extrusionOk="0" h="301" w="301">
                  <a:moveTo>
                    <a:pt x="1" y="1"/>
                  </a:moveTo>
                  <a:lnTo>
                    <a:pt x="42" y="301"/>
                  </a:lnTo>
                  <a:cubicBezTo>
                    <a:pt x="42" y="259"/>
                    <a:pt x="42" y="259"/>
                    <a:pt x="84" y="259"/>
                  </a:cubicBezTo>
                  <a:cubicBezTo>
                    <a:pt x="218" y="218"/>
                    <a:pt x="301"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1" name="Google Shape;11741;p45"/>
            <p:cNvSpPr/>
            <p:nvPr/>
          </p:nvSpPr>
          <p:spPr>
            <a:xfrm>
              <a:off x="720675" y="2864575"/>
              <a:ext cx="14000" cy="7525"/>
            </a:xfrm>
            <a:custGeom>
              <a:rect b="b" l="l" r="r" t="t"/>
              <a:pathLst>
                <a:path extrusionOk="0" h="301" w="560">
                  <a:moveTo>
                    <a:pt x="559" y="1"/>
                  </a:moveTo>
                  <a:lnTo>
                    <a:pt x="1" y="42"/>
                  </a:lnTo>
                  <a:cubicBezTo>
                    <a:pt x="1" y="177"/>
                    <a:pt x="125" y="301"/>
                    <a:pt x="301" y="301"/>
                  </a:cubicBezTo>
                  <a:cubicBezTo>
                    <a:pt x="425" y="259"/>
                    <a:pt x="559"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2" name="Google Shape;11742;p45"/>
            <p:cNvSpPr/>
            <p:nvPr/>
          </p:nvSpPr>
          <p:spPr>
            <a:xfrm>
              <a:off x="800300" y="2990725"/>
              <a:ext cx="6475" cy="7525"/>
            </a:xfrm>
            <a:custGeom>
              <a:rect b="b" l="l" r="r" t="t"/>
              <a:pathLst>
                <a:path extrusionOk="0" h="301" w="259">
                  <a:moveTo>
                    <a:pt x="259" y="0"/>
                  </a:moveTo>
                  <a:cubicBezTo>
                    <a:pt x="176" y="42"/>
                    <a:pt x="135" y="42"/>
                    <a:pt x="42" y="124"/>
                  </a:cubicBezTo>
                  <a:cubicBezTo>
                    <a:pt x="0" y="166"/>
                    <a:pt x="0" y="259"/>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3" name="Google Shape;11743;p45"/>
            <p:cNvSpPr/>
            <p:nvPr/>
          </p:nvSpPr>
          <p:spPr>
            <a:xfrm>
              <a:off x="794875" y="2921700"/>
              <a:ext cx="7525" cy="14000"/>
            </a:xfrm>
            <a:custGeom>
              <a:rect b="b" l="l" r="r" t="t"/>
              <a:pathLst>
                <a:path extrusionOk="0" h="560" w="301">
                  <a:moveTo>
                    <a:pt x="259" y="1"/>
                  </a:moveTo>
                  <a:cubicBezTo>
                    <a:pt x="217" y="1"/>
                    <a:pt x="135" y="42"/>
                    <a:pt x="93" y="83"/>
                  </a:cubicBezTo>
                  <a:cubicBezTo>
                    <a:pt x="42" y="125"/>
                    <a:pt x="0" y="218"/>
                    <a:pt x="0" y="301"/>
                  </a:cubicBezTo>
                  <a:cubicBezTo>
                    <a:pt x="0" y="435"/>
                    <a:pt x="93" y="518"/>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4" name="Google Shape;11744;p45"/>
            <p:cNvSpPr/>
            <p:nvPr/>
          </p:nvSpPr>
          <p:spPr>
            <a:xfrm>
              <a:off x="789450" y="2859150"/>
              <a:ext cx="7775" cy="7525"/>
            </a:xfrm>
            <a:custGeom>
              <a:rect b="b" l="l" r="r" t="t"/>
              <a:pathLst>
                <a:path extrusionOk="0" h="301" w="311">
                  <a:moveTo>
                    <a:pt x="310" y="1"/>
                  </a:moveTo>
                  <a:lnTo>
                    <a:pt x="0" y="42"/>
                  </a:lnTo>
                  <a:cubicBezTo>
                    <a:pt x="0" y="135"/>
                    <a:pt x="93" y="218"/>
                    <a:pt x="135" y="259"/>
                  </a:cubicBezTo>
                  <a:cubicBezTo>
                    <a:pt x="176" y="301"/>
                    <a:pt x="259" y="301"/>
                    <a:pt x="310" y="301"/>
                  </a:cubicBezTo>
                  <a:lnTo>
                    <a:pt x="31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5" name="Google Shape;11745;p45"/>
            <p:cNvSpPr/>
            <p:nvPr/>
          </p:nvSpPr>
          <p:spPr>
            <a:xfrm>
              <a:off x="529925" y="3012175"/>
              <a:ext cx="7525" cy="6475"/>
            </a:xfrm>
            <a:custGeom>
              <a:rect b="b" l="l" r="r" t="t"/>
              <a:pathLst>
                <a:path extrusionOk="0" h="259" w="301">
                  <a:moveTo>
                    <a:pt x="1" y="0"/>
                  </a:moveTo>
                  <a:lnTo>
                    <a:pt x="1" y="259"/>
                  </a:lnTo>
                  <a:lnTo>
                    <a:pt x="301" y="259"/>
                  </a:ln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6" name="Google Shape;11746;p45"/>
            <p:cNvSpPr/>
            <p:nvPr/>
          </p:nvSpPr>
          <p:spPr>
            <a:xfrm>
              <a:off x="524500" y="2942975"/>
              <a:ext cx="7775" cy="14175"/>
            </a:xfrm>
            <a:custGeom>
              <a:rect b="b" l="l" r="r" t="t"/>
              <a:pathLst>
                <a:path extrusionOk="0" h="567" w="311">
                  <a:moveTo>
                    <a:pt x="52" y="0"/>
                  </a:moveTo>
                  <a:cubicBezTo>
                    <a:pt x="35" y="0"/>
                    <a:pt x="17" y="3"/>
                    <a:pt x="1" y="8"/>
                  </a:cubicBezTo>
                  <a:lnTo>
                    <a:pt x="52" y="566"/>
                  </a:lnTo>
                  <a:cubicBezTo>
                    <a:pt x="176" y="525"/>
                    <a:pt x="311" y="401"/>
                    <a:pt x="311" y="266"/>
                  </a:cubicBezTo>
                  <a:cubicBezTo>
                    <a:pt x="311" y="121"/>
                    <a:pt x="176" y="0"/>
                    <a:pt x="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7" name="Google Shape;11747;p45"/>
            <p:cNvSpPr/>
            <p:nvPr/>
          </p:nvSpPr>
          <p:spPr>
            <a:xfrm>
              <a:off x="592475" y="3006750"/>
              <a:ext cx="14000" cy="7525"/>
            </a:xfrm>
            <a:custGeom>
              <a:rect b="b" l="l" r="r" t="t"/>
              <a:pathLst>
                <a:path extrusionOk="0" h="301" w="560">
                  <a:moveTo>
                    <a:pt x="259" y="0"/>
                  </a:moveTo>
                  <a:cubicBezTo>
                    <a:pt x="84" y="0"/>
                    <a:pt x="1" y="135"/>
                    <a:pt x="1" y="300"/>
                  </a:cubicBezTo>
                  <a:lnTo>
                    <a:pt x="559" y="259"/>
                  </a:lnTo>
                  <a:cubicBezTo>
                    <a:pt x="559" y="176"/>
                    <a:pt x="476" y="83"/>
                    <a:pt x="435" y="42"/>
                  </a:cubicBezTo>
                  <a:cubicBezTo>
                    <a:pt x="383" y="0"/>
                    <a:pt x="30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8" name="Google Shape;11748;p45"/>
            <p:cNvSpPr/>
            <p:nvPr/>
          </p:nvSpPr>
          <p:spPr>
            <a:xfrm>
              <a:off x="587050" y="2937725"/>
              <a:ext cx="13975" cy="14250"/>
            </a:xfrm>
            <a:custGeom>
              <a:rect b="b" l="l" r="r" t="t"/>
              <a:pathLst>
                <a:path extrusionOk="0" h="570" w="559">
                  <a:moveTo>
                    <a:pt x="259" y="1"/>
                  </a:moveTo>
                  <a:cubicBezTo>
                    <a:pt x="135" y="1"/>
                    <a:pt x="1" y="135"/>
                    <a:pt x="1" y="311"/>
                  </a:cubicBezTo>
                  <a:cubicBezTo>
                    <a:pt x="1" y="435"/>
                    <a:pt x="176" y="569"/>
                    <a:pt x="301" y="569"/>
                  </a:cubicBezTo>
                  <a:cubicBezTo>
                    <a:pt x="476" y="518"/>
                    <a:pt x="559" y="394"/>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9" name="Google Shape;11749;p45"/>
            <p:cNvSpPr/>
            <p:nvPr/>
          </p:nvSpPr>
          <p:spPr>
            <a:xfrm>
              <a:off x="549325" y="2905425"/>
              <a:ext cx="15275" cy="14250"/>
            </a:xfrm>
            <a:custGeom>
              <a:rect b="b" l="l" r="r" t="t"/>
              <a:pathLst>
                <a:path extrusionOk="0" h="570" w="611">
                  <a:moveTo>
                    <a:pt x="300" y="0"/>
                  </a:moveTo>
                  <a:cubicBezTo>
                    <a:pt x="135" y="0"/>
                    <a:pt x="0" y="135"/>
                    <a:pt x="42" y="311"/>
                  </a:cubicBezTo>
                  <a:cubicBezTo>
                    <a:pt x="42" y="476"/>
                    <a:pt x="176" y="569"/>
                    <a:pt x="352" y="569"/>
                  </a:cubicBezTo>
                  <a:cubicBezTo>
                    <a:pt x="476" y="569"/>
                    <a:pt x="610" y="435"/>
                    <a:pt x="558" y="259"/>
                  </a:cubicBezTo>
                  <a:cubicBezTo>
                    <a:pt x="558" y="135"/>
                    <a:pt x="43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0" name="Google Shape;11750;p45"/>
            <p:cNvSpPr/>
            <p:nvPr/>
          </p:nvSpPr>
          <p:spPr>
            <a:xfrm>
              <a:off x="554750" y="2974425"/>
              <a:ext cx="15000" cy="14200"/>
            </a:xfrm>
            <a:custGeom>
              <a:rect b="b" l="l" r="r" t="t"/>
              <a:pathLst>
                <a:path extrusionOk="0" h="568" w="600">
                  <a:moveTo>
                    <a:pt x="259" y="1"/>
                  </a:moveTo>
                  <a:cubicBezTo>
                    <a:pt x="135" y="42"/>
                    <a:pt x="0" y="177"/>
                    <a:pt x="42" y="301"/>
                  </a:cubicBezTo>
                  <a:cubicBezTo>
                    <a:pt x="42" y="453"/>
                    <a:pt x="143" y="567"/>
                    <a:pt x="251" y="567"/>
                  </a:cubicBezTo>
                  <a:cubicBezTo>
                    <a:pt x="267" y="567"/>
                    <a:pt x="284" y="565"/>
                    <a:pt x="300" y="559"/>
                  </a:cubicBezTo>
                  <a:cubicBezTo>
                    <a:pt x="476" y="559"/>
                    <a:pt x="600"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1" name="Google Shape;11751;p45"/>
            <p:cNvSpPr/>
            <p:nvPr/>
          </p:nvSpPr>
          <p:spPr>
            <a:xfrm>
              <a:off x="619375" y="2900250"/>
              <a:ext cx="13975" cy="13975"/>
            </a:xfrm>
            <a:custGeom>
              <a:rect b="b" l="l" r="r" t="t"/>
              <a:pathLst>
                <a:path extrusionOk="0" h="559" w="559">
                  <a:moveTo>
                    <a:pt x="259" y="1"/>
                  </a:moveTo>
                  <a:cubicBezTo>
                    <a:pt x="83" y="42"/>
                    <a:pt x="0" y="166"/>
                    <a:pt x="0" y="300"/>
                  </a:cubicBezTo>
                  <a:cubicBezTo>
                    <a:pt x="0" y="466"/>
                    <a:pt x="134" y="559"/>
                    <a:pt x="300" y="559"/>
                  </a:cubicBezTo>
                  <a:cubicBezTo>
                    <a:pt x="434" y="559"/>
                    <a:pt x="558" y="425"/>
                    <a:pt x="558" y="259"/>
                  </a:cubicBezTo>
                  <a:cubicBezTo>
                    <a:pt x="517" y="12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2" name="Google Shape;11752;p45"/>
            <p:cNvSpPr/>
            <p:nvPr/>
          </p:nvSpPr>
          <p:spPr>
            <a:xfrm>
              <a:off x="624800" y="2969850"/>
              <a:ext cx="13975" cy="13425"/>
            </a:xfrm>
            <a:custGeom>
              <a:rect b="b" l="l" r="r" t="t"/>
              <a:pathLst>
                <a:path extrusionOk="0" h="537" w="559">
                  <a:moveTo>
                    <a:pt x="306" y="1"/>
                  </a:moveTo>
                  <a:cubicBezTo>
                    <a:pt x="290" y="1"/>
                    <a:pt x="274" y="3"/>
                    <a:pt x="259" y="8"/>
                  </a:cubicBezTo>
                  <a:cubicBezTo>
                    <a:pt x="83" y="8"/>
                    <a:pt x="0" y="143"/>
                    <a:pt x="0" y="267"/>
                  </a:cubicBezTo>
                  <a:cubicBezTo>
                    <a:pt x="0" y="416"/>
                    <a:pt x="90" y="536"/>
                    <a:pt x="226" y="536"/>
                  </a:cubicBezTo>
                  <a:cubicBezTo>
                    <a:pt x="249" y="536"/>
                    <a:pt x="274" y="533"/>
                    <a:pt x="300" y="525"/>
                  </a:cubicBezTo>
                  <a:cubicBezTo>
                    <a:pt x="434" y="525"/>
                    <a:pt x="558" y="401"/>
                    <a:pt x="558" y="225"/>
                  </a:cubicBezTo>
                  <a:cubicBezTo>
                    <a:pt x="522" y="117"/>
                    <a:pt x="415" y="1"/>
                    <a:pt x="30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3" name="Google Shape;11753;p45"/>
            <p:cNvSpPr/>
            <p:nvPr/>
          </p:nvSpPr>
          <p:spPr>
            <a:xfrm>
              <a:off x="519325" y="2879575"/>
              <a:ext cx="7525" cy="7775"/>
            </a:xfrm>
            <a:custGeom>
              <a:rect b="b" l="l" r="r" t="t"/>
              <a:pathLst>
                <a:path extrusionOk="0" h="311" w="301">
                  <a:moveTo>
                    <a:pt x="301" y="0"/>
                  </a:moveTo>
                  <a:lnTo>
                    <a:pt x="1" y="52"/>
                  </a:lnTo>
                  <a:lnTo>
                    <a:pt x="42" y="311"/>
                  </a:lnTo>
                  <a:lnTo>
                    <a:pt x="84" y="311"/>
                  </a:lnTo>
                  <a:cubicBezTo>
                    <a:pt x="208" y="259"/>
                    <a:pt x="301" y="135"/>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4" name="Google Shape;11754;p45"/>
            <p:cNvSpPr/>
            <p:nvPr/>
          </p:nvSpPr>
          <p:spPr>
            <a:xfrm>
              <a:off x="581625" y="2874400"/>
              <a:ext cx="13975" cy="7950"/>
            </a:xfrm>
            <a:custGeom>
              <a:rect b="b" l="l" r="r" t="t"/>
              <a:pathLst>
                <a:path extrusionOk="0" h="318" w="559">
                  <a:moveTo>
                    <a:pt x="559" y="1"/>
                  </a:moveTo>
                  <a:lnTo>
                    <a:pt x="1" y="42"/>
                  </a:lnTo>
                  <a:cubicBezTo>
                    <a:pt x="1" y="83"/>
                    <a:pt x="1" y="83"/>
                    <a:pt x="42" y="125"/>
                  </a:cubicBezTo>
                  <a:cubicBezTo>
                    <a:pt x="42" y="166"/>
                    <a:pt x="42" y="166"/>
                    <a:pt x="94" y="207"/>
                  </a:cubicBezTo>
                  <a:lnTo>
                    <a:pt x="135" y="259"/>
                  </a:lnTo>
                  <a:cubicBezTo>
                    <a:pt x="164" y="288"/>
                    <a:pt x="193" y="318"/>
                    <a:pt x="237" y="318"/>
                  </a:cubicBezTo>
                  <a:cubicBezTo>
                    <a:pt x="255" y="318"/>
                    <a:pt x="276" y="313"/>
                    <a:pt x="300" y="301"/>
                  </a:cubicBezTo>
                  <a:cubicBezTo>
                    <a:pt x="393" y="301"/>
                    <a:pt x="476" y="259"/>
                    <a:pt x="518" y="166"/>
                  </a:cubicBezTo>
                  <a:cubicBezTo>
                    <a:pt x="559" y="125"/>
                    <a:pt x="559" y="83"/>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5" name="Google Shape;11755;p45"/>
            <p:cNvSpPr/>
            <p:nvPr/>
          </p:nvSpPr>
          <p:spPr>
            <a:xfrm>
              <a:off x="661500" y="3001325"/>
              <a:ext cx="7525" cy="7500"/>
            </a:xfrm>
            <a:custGeom>
              <a:rect b="b" l="l" r="r" t="t"/>
              <a:pathLst>
                <a:path extrusionOk="0" h="300" w="301">
                  <a:moveTo>
                    <a:pt x="259" y="0"/>
                  </a:moveTo>
                  <a:cubicBezTo>
                    <a:pt x="207" y="0"/>
                    <a:pt x="166" y="42"/>
                    <a:pt x="124" y="93"/>
                  </a:cubicBezTo>
                  <a:cubicBezTo>
                    <a:pt x="42" y="135"/>
                    <a:pt x="42" y="176"/>
                    <a:pt x="0" y="259"/>
                  </a:cubicBezTo>
                  <a:lnTo>
                    <a:pt x="0" y="300"/>
                  </a:ln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6" name="Google Shape;11756;p45"/>
            <p:cNvSpPr/>
            <p:nvPr/>
          </p:nvSpPr>
          <p:spPr>
            <a:xfrm>
              <a:off x="656075" y="2932550"/>
              <a:ext cx="7525" cy="14000"/>
            </a:xfrm>
            <a:custGeom>
              <a:rect b="b" l="l" r="r" t="t"/>
              <a:pathLst>
                <a:path extrusionOk="0" h="560" w="301">
                  <a:moveTo>
                    <a:pt x="259" y="1"/>
                  </a:moveTo>
                  <a:cubicBezTo>
                    <a:pt x="217" y="1"/>
                    <a:pt x="166" y="42"/>
                    <a:pt x="124" y="42"/>
                  </a:cubicBezTo>
                  <a:cubicBezTo>
                    <a:pt x="42" y="125"/>
                    <a:pt x="0" y="208"/>
                    <a:pt x="0" y="301"/>
                  </a:cubicBezTo>
                  <a:cubicBezTo>
                    <a:pt x="42" y="425"/>
                    <a:pt x="83" y="518"/>
                    <a:pt x="217" y="518"/>
                  </a:cubicBezTo>
                  <a:cubicBezTo>
                    <a:pt x="259" y="559"/>
                    <a:pt x="300"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7" name="Google Shape;11757;p45"/>
            <p:cNvSpPr/>
            <p:nvPr/>
          </p:nvSpPr>
          <p:spPr>
            <a:xfrm>
              <a:off x="651675" y="2870000"/>
              <a:ext cx="7525" cy="7525"/>
            </a:xfrm>
            <a:custGeom>
              <a:rect b="b" l="l" r="r" t="t"/>
              <a:pathLst>
                <a:path extrusionOk="0" h="301" w="301">
                  <a:moveTo>
                    <a:pt x="259" y="1"/>
                  </a:moveTo>
                  <a:lnTo>
                    <a:pt x="0" y="42"/>
                  </a:lnTo>
                  <a:lnTo>
                    <a:pt x="0" y="84"/>
                  </a:lnTo>
                  <a:cubicBezTo>
                    <a:pt x="0" y="177"/>
                    <a:pt x="42" y="218"/>
                    <a:pt x="135" y="259"/>
                  </a:cubicBezTo>
                  <a:cubicBezTo>
                    <a:pt x="176" y="259"/>
                    <a:pt x="218"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8" name="Google Shape;11758;p45"/>
            <p:cNvSpPr/>
            <p:nvPr/>
          </p:nvSpPr>
          <p:spPr>
            <a:xfrm>
              <a:off x="391125" y="3023025"/>
              <a:ext cx="7525" cy="6500"/>
            </a:xfrm>
            <a:custGeom>
              <a:rect b="b" l="l" r="r" t="t"/>
              <a:pathLst>
                <a:path extrusionOk="0" h="260" w="301">
                  <a:moveTo>
                    <a:pt x="1" y="1"/>
                  </a:moveTo>
                  <a:lnTo>
                    <a:pt x="42" y="259"/>
                  </a:lnTo>
                  <a:lnTo>
                    <a:pt x="301" y="259"/>
                  </a:lnTo>
                  <a:cubicBezTo>
                    <a:pt x="301" y="166"/>
                    <a:pt x="259" y="125"/>
                    <a:pt x="259" y="83"/>
                  </a:cubicBezTo>
                  <a:cubicBezTo>
                    <a:pt x="166" y="42"/>
                    <a:pt x="83"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9" name="Google Shape;11759;p45"/>
            <p:cNvSpPr/>
            <p:nvPr/>
          </p:nvSpPr>
          <p:spPr>
            <a:xfrm>
              <a:off x="385700" y="2952975"/>
              <a:ext cx="7525" cy="14000"/>
            </a:xfrm>
            <a:custGeom>
              <a:rect b="b" l="l" r="r" t="t"/>
              <a:pathLst>
                <a:path extrusionOk="0" h="560" w="301">
                  <a:moveTo>
                    <a:pt x="1" y="1"/>
                  </a:moveTo>
                  <a:lnTo>
                    <a:pt x="42" y="559"/>
                  </a:lnTo>
                  <a:cubicBezTo>
                    <a:pt x="218" y="559"/>
                    <a:pt x="300" y="425"/>
                    <a:pt x="300" y="259"/>
                  </a:cubicBezTo>
                  <a:cubicBezTo>
                    <a:pt x="300" y="218"/>
                    <a:pt x="300" y="166"/>
                    <a:pt x="259" y="125"/>
                  </a:cubicBezTo>
                  <a:lnTo>
                    <a:pt x="218" y="83"/>
                  </a:lnTo>
                  <a:cubicBezTo>
                    <a:pt x="176" y="42"/>
                    <a:pt x="83"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0" name="Google Shape;11760;p45"/>
            <p:cNvSpPr/>
            <p:nvPr/>
          </p:nvSpPr>
          <p:spPr>
            <a:xfrm>
              <a:off x="453425" y="3017600"/>
              <a:ext cx="14250" cy="7525"/>
            </a:xfrm>
            <a:custGeom>
              <a:rect b="b" l="l" r="r" t="t"/>
              <a:pathLst>
                <a:path extrusionOk="0" h="301" w="570">
                  <a:moveTo>
                    <a:pt x="259" y="1"/>
                  </a:moveTo>
                  <a:cubicBezTo>
                    <a:pt x="176" y="1"/>
                    <a:pt x="93" y="83"/>
                    <a:pt x="52" y="166"/>
                  </a:cubicBezTo>
                  <a:cubicBezTo>
                    <a:pt x="52" y="218"/>
                    <a:pt x="0" y="259"/>
                    <a:pt x="52" y="300"/>
                  </a:cubicBezTo>
                  <a:lnTo>
                    <a:pt x="569" y="259"/>
                  </a:lnTo>
                  <a:cubicBezTo>
                    <a:pt x="569" y="125"/>
                    <a:pt x="476" y="1"/>
                    <a:pt x="3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1" name="Google Shape;11761;p45"/>
            <p:cNvSpPr/>
            <p:nvPr/>
          </p:nvSpPr>
          <p:spPr>
            <a:xfrm>
              <a:off x="448250" y="2948400"/>
              <a:ext cx="15025" cy="13350"/>
            </a:xfrm>
            <a:custGeom>
              <a:rect b="b" l="l" r="r" t="t"/>
              <a:pathLst>
                <a:path extrusionOk="0" h="534" w="601">
                  <a:moveTo>
                    <a:pt x="349" y="0"/>
                  </a:moveTo>
                  <a:cubicBezTo>
                    <a:pt x="333" y="0"/>
                    <a:pt x="317" y="3"/>
                    <a:pt x="300" y="8"/>
                  </a:cubicBezTo>
                  <a:cubicBezTo>
                    <a:pt x="125" y="8"/>
                    <a:pt x="1" y="142"/>
                    <a:pt x="42" y="308"/>
                  </a:cubicBezTo>
                  <a:cubicBezTo>
                    <a:pt x="42" y="424"/>
                    <a:pt x="135" y="533"/>
                    <a:pt x="274" y="533"/>
                  </a:cubicBezTo>
                  <a:cubicBezTo>
                    <a:pt x="296" y="533"/>
                    <a:pt x="318" y="530"/>
                    <a:pt x="342" y="525"/>
                  </a:cubicBezTo>
                  <a:cubicBezTo>
                    <a:pt x="466" y="525"/>
                    <a:pt x="600" y="401"/>
                    <a:pt x="559" y="266"/>
                  </a:cubicBezTo>
                  <a:cubicBezTo>
                    <a:pt x="559" y="114"/>
                    <a:pt x="457" y="0"/>
                    <a:pt x="3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2" name="Google Shape;11762;p45"/>
            <p:cNvSpPr/>
            <p:nvPr/>
          </p:nvSpPr>
          <p:spPr>
            <a:xfrm>
              <a:off x="411550" y="2916275"/>
              <a:ext cx="13975" cy="13975"/>
            </a:xfrm>
            <a:custGeom>
              <a:rect b="b" l="l" r="r" t="t"/>
              <a:pathLst>
                <a:path extrusionOk="0" h="559" w="559">
                  <a:moveTo>
                    <a:pt x="259" y="1"/>
                  </a:moveTo>
                  <a:cubicBezTo>
                    <a:pt x="83" y="1"/>
                    <a:pt x="0" y="135"/>
                    <a:pt x="0" y="300"/>
                  </a:cubicBezTo>
                  <a:cubicBezTo>
                    <a:pt x="0" y="435"/>
                    <a:pt x="125" y="559"/>
                    <a:pt x="300" y="559"/>
                  </a:cubicBezTo>
                  <a:cubicBezTo>
                    <a:pt x="476" y="518"/>
                    <a:pt x="559" y="394"/>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3" name="Google Shape;11763;p45"/>
            <p:cNvSpPr/>
            <p:nvPr/>
          </p:nvSpPr>
          <p:spPr>
            <a:xfrm>
              <a:off x="416975" y="2985300"/>
              <a:ext cx="13975" cy="13975"/>
            </a:xfrm>
            <a:custGeom>
              <a:rect b="b" l="l" r="r" t="t"/>
              <a:pathLst>
                <a:path extrusionOk="0" h="559" w="559">
                  <a:moveTo>
                    <a:pt x="259" y="0"/>
                  </a:moveTo>
                  <a:cubicBezTo>
                    <a:pt x="83" y="0"/>
                    <a:pt x="1" y="166"/>
                    <a:pt x="1" y="300"/>
                  </a:cubicBezTo>
                  <a:cubicBezTo>
                    <a:pt x="1" y="476"/>
                    <a:pt x="125" y="558"/>
                    <a:pt x="300" y="558"/>
                  </a:cubicBezTo>
                  <a:cubicBezTo>
                    <a:pt x="425" y="558"/>
                    <a:pt x="559" y="424"/>
                    <a:pt x="559" y="259"/>
                  </a:cubicBezTo>
                  <a:cubicBezTo>
                    <a:pt x="559" y="124"/>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4" name="Google Shape;11764;p45"/>
            <p:cNvSpPr/>
            <p:nvPr/>
          </p:nvSpPr>
          <p:spPr>
            <a:xfrm>
              <a:off x="480575" y="2910850"/>
              <a:ext cx="13975" cy="13975"/>
            </a:xfrm>
            <a:custGeom>
              <a:rect b="b" l="l" r="r" t="t"/>
              <a:pathLst>
                <a:path extrusionOk="0" h="559" w="559">
                  <a:moveTo>
                    <a:pt x="258" y="1"/>
                  </a:moveTo>
                  <a:cubicBezTo>
                    <a:pt x="124" y="1"/>
                    <a:pt x="0" y="135"/>
                    <a:pt x="0" y="300"/>
                  </a:cubicBezTo>
                  <a:cubicBezTo>
                    <a:pt x="41" y="435"/>
                    <a:pt x="165" y="559"/>
                    <a:pt x="300" y="559"/>
                  </a:cubicBezTo>
                  <a:cubicBezTo>
                    <a:pt x="465" y="559"/>
                    <a:pt x="558" y="435"/>
                    <a:pt x="558" y="259"/>
                  </a:cubicBezTo>
                  <a:cubicBezTo>
                    <a:pt x="558" y="94"/>
                    <a:pt x="424" y="1"/>
                    <a:pt x="2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5" name="Google Shape;11765;p45"/>
            <p:cNvSpPr/>
            <p:nvPr/>
          </p:nvSpPr>
          <p:spPr>
            <a:xfrm>
              <a:off x="485725" y="2979875"/>
              <a:ext cx="14250" cy="13975"/>
            </a:xfrm>
            <a:custGeom>
              <a:rect b="b" l="l" r="r" t="t"/>
              <a:pathLst>
                <a:path extrusionOk="0" h="559" w="570">
                  <a:moveTo>
                    <a:pt x="259" y="0"/>
                  </a:moveTo>
                  <a:cubicBezTo>
                    <a:pt x="135" y="41"/>
                    <a:pt x="1" y="176"/>
                    <a:pt x="1" y="300"/>
                  </a:cubicBezTo>
                  <a:cubicBezTo>
                    <a:pt x="1" y="476"/>
                    <a:pt x="177" y="558"/>
                    <a:pt x="311" y="558"/>
                  </a:cubicBezTo>
                  <a:cubicBezTo>
                    <a:pt x="476" y="558"/>
                    <a:pt x="569" y="434"/>
                    <a:pt x="569" y="259"/>
                  </a:cubicBezTo>
                  <a:cubicBezTo>
                    <a:pt x="56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6" name="Google Shape;11766;p45"/>
            <p:cNvSpPr/>
            <p:nvPr/>
          </p:nvSpPr>
          <p:spPr>
            <a:xfrm>
              <a:off x="381300" y="2890425"/>
              <a:ext cx="7525" cy="7525"/>
            </a:xfrm>
            <a:custGeom>
              <a:rect b="b" l="l" r="r" t="t"/>
              <a:pathLst>
                <a:path extrusionOk="0" h="301" w="301">
                  <a:moveTo>
                    <a:pt x="259" y="1"/>
                  </a:moveTo>
                  <a:lnTo>
                    <a:pt x="1" y="42"/>
                  </a:lnTo>
                  <a:lnTo>
                    <a:pt x="1" y="301"/>
                  </a:lnTo>
                  <a:lnTo>
                    <a:pt x="94" y="301"/>
                  </a:lnTo>
                  <a:cubicBezTo>
                    <a:pt x="218" y="259"/>
                    <a:pt x="301"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7" name="Google Shape;11767;p45"/>
            <p:cNvSpPr/>
            <p:nvPr/>
          </p:nvSpPr>
          <p:spPr>
            <a:xfrm>
              <a:off x="443850" y="2885000"/>
              <a:ext cx="14000" cy="7525"/>
            </a:xfrm>
            <a:custGeom>
              <a:rect b="b" l="l" r="r" t="t"/>
              <a:pathLst>
                <a:path extrusionOk="0" h="301" w="560">
                  <a:moveTo>
                    <a:pt x="559" y="1"/>
                  </a:moveTo>
                  <a:lnTo>
                    <a:pt x="1" y="42"/>
                  </a:lnTo>
                  <a:cubicBezTo>
                    <a:pt x="1" y="218"/>
                    <a:pt x="125" y="300"/>
                    <a:pt x="301" y="300"/>
                  </a:cubicBezTo>
                  <a:cubicBezTo>
                    <a:pt x="435" y="300"/>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8" name="Google Shape;11768;p45"/>
            <p:cNvSpPr/>
            <p:nvPr/>
          </p:nvSpPr>
          <p:spPr>
            <a:xfrm>
              <a:off x="523475" y="3012175"/>
              <a:ext cx="6475" cy="7525"/>
            </a:xfrm>
            <a:custGeom>
              <a:rect b="b" l="l" r="r" t="t"/>
              <a:pathLst>
                <a:path extrusionOk="0" h="301" w="259">
                  <a:moveTo>
                    <a:pt x="259" y="0"/>
                  </a:moveTo>
                  <a:cubicBezTo>
                    <a:pt x="176" y="0"/>
                    <a:pt x="135" y="42"/>
                    <a:pt x="93" y="42"/>
                  </a:cubicBezTo>
                  <a:cubicBezTo>
                    <a:pt x="42" y="124"/>
                    <a:pt x="0" y="218"/>
                    <a:pt x="0" y="300"/>
                  </a:cubicBez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9" name="Google Shape;11769;p45"/>
            <p:cNvSpPr/>
            <p:nvPr/>
          </p:nvSpPr>
          <p:spPr>
            <a:xfrm>
              <a:off x="518050" y="2943150"/>
              <a:ext cx="7775" cy="14000"/>
            </a:xfrm>
            <a:custGeom>
              <a:rect b="b" l="l" r="r" t="t"/>
              <a:pathLst>
                <a:path extrusionOk="0" h="560" w="311">
                  <a:moveTo>
                    <a:pt x="217" y="1"/>
                  </a:moveTo>
                  <a:cubicBezTo>
                    <a:pt x="93" y="42"/>
                    <a:pt x="0" y="177"/>
                    <a:pt x="0" y="301"/>
                  </a:cubicBezTo>
                  <a:cubicBezTo>
                    <a:pt x="0" y="394"/>
                    <a:pt x="93" y="476"/>
                    <a:pt x="176" y="518"/>
                  </a:cubicBezTo>
                  <a:cubicBezTo>
                    <a:pt x="217" y="559"/>
                    <a:pt x="259" y="559"/>
                    <a:pt x="31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0" name="Google Shape;11770;p45"/>
            <p:cNvSpPr/>
            <p:nvPr/>
          </p:nvSpPr>
          <p:spPr>
            <a:xfrm>
              <a:off x="512875" y="2880875"/>
              <a:ext cx="7525" cy="6675"/>
            </a:xfrm>
            <a:custGeom>
              <a:rect b="b" l="l" r="r" t="t"/>
              <a:pathLst>
                <a:path extrusionOk="0" h="267" w="301">
                  <a:moveTo>
                    <a:pt x="0" y="0"/>
                  </a:moveTo>
                  <a:cubicBezTo>
                    <a:pt x="0" y="145"/>
                    <a:pt x="96" y="266"/>
                    <a:pt x="237" y="266"/>
                  </a:cubicBezTo>
                  <a:cubicBezTo>
                    <a:pt x="257" y="266"/>
                    <a:pt x="278" y="264"/>
                    <a:pt x="30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1" name="Google Shape;11771;p45"/>
            <p:cNvSpPr/>
            <p:nvPr/>
          </p:nvSpPr>
          <p:spPr>
            <a:xfrm>
              <a:off x="253100" y="3033425"/>
              <a:ext cx="7775" cy="6700"/>
            </a:xfrm>
            <a:custGeom>
              <a:rect b="b" l="l" r="r" t="t"/>
              <a:pathLst>
                <a:path extrusionOk="0" h="268" w="311">
                  <a:moveTo>
                    <a:pt x="51" y="1"/>
                  </a:moveTo>
                  <a:cubicBezTo>
                    <a:pt x="34" y="1"/>
                    <a:pt x="18" y="3"/>
                    <a:pt x="1" y="9"/>
                  </a:cubicBezTo>
                  <a:lnTo>
                    <a:pt x="1" y="267"/>
                  </a:lnTo>
                  <a:lnTo>
                    <a:pt x="311" y="226"/>
                  </a:lnTo>
                  <a:cubicBezTo>
                    <a:pt x="266" y="117"/>
                    <a:pt x="165" y="1"/>
                    <a:pt x="5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2" name="Google Shape;11772;p45"/>
            <p:cNvSpPr/>
            <p:nvPr/>
          </p:nvSpPr>
          <p:spPr>
            <a:xfrm>
              <a:off x="255425" y="2970050"/>
              <a:ext cx="25" cy="2350"/>
            </a:xfrm>
            <a:custGeom>
              <a:rect b="b" l="l" r="r" t="t"/>
              <a:pathLst>
                <a:path extrusionOk="0" h="94" w="1">
                  <a:moveTo>
                    <a:pt x="1" y="0"/>
                  </a:moveTo>
                  <a:lnTo>
                    <a:pt x="1" y="93"/>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3" name="Google Shape;11773;p45"/>
            <p:cNvSpPr/>
            <p:nvPr/>
          </p:nvSpPr>
          <p:spPr>
            <a:xfrm>
              <a:off x="315650" y="3028200"/>
              <a:ext cx="14000" cy="7775"/>
            </a:xfrm>
            <a:custGeom>
              <a:rect b="b" l="l" r="r" t="t"/>
              <a:pathLst>
                <a:path extrusionOk="0" h="311" w="560">
                  <a:moveTo>
                    <a:pt x="259" y="0"/>
                  </a:moveTo>
                  <a:cubicBezTo>
                    <a:pt x="83" y="0"/>
                    <a:pt x="1" y="135"/>
                    <a:pt x="1" y="311"/>
                  </a:cubicBezTo>
                  <a:lnTo>
                    <a:pt x="559" y="259"/>
                  </a:lnTo>
                  <a:cubicBezTo>
                    <a:pt x="559" y="135"/>
                    <a:pt x="476" y="93"/>
                    <a:pt x="4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4" name="Google Shape;11774;p45"/>
            <p:cNvSpPr/>
            <p:nvPr/>
          </p:nvSpPr>
          <p:spPr>
            <a:xfrm>
              <a:off x="310225" y="2958400"/>
              <a:ext cx="13975" cy="14175"/>
            </a:xfrm>
            <a:custGeom>
              <a:rect b="b" l="l" r="r" t="t"/>
              <a:pathLst>
                <a:path extrusionOk="0" h="567" w="559">
                  <a:moveTo>
                    <a:pt x="259" y="1"/>
                  </a:moveTo>
                  <a:cubicBezTo>
                    <a:pt x="94" y="42"/>
                    <a:pt x="1" y="166"/>
                    <a:pt x="1" y="301"/>
                  </a:cubicBezTo>
                  <a:cubicBezTo>
                    <a:pt x="1" y="446"/>
                    <a:pt x="104" y="567"/>
                    <a:pt x="241" y="567"/>
                  </a:cubicBezTo>
                  <a:cubicBezTo>
                    <a:pt x="260" y="567"/>
                    <a:pt x="280" y="564"/>
                    <a:pt x="300"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5" name="Google Shape;11775;p45"/>
            <p:cNvSpPr/>
            <p:nvPr/>
          </p:nvSpPr>
          <p:spPr>
            <a:xfrm>
              <a:off x="272500" y="2926925"/>
              <a:ext cx="15275" cy="14200"/>
            </a:xfrm>
            <a:custGeom>
              <a:rect b="b" l="l" r="r" t="t"/>
              <a:pathLst>
                <a:path extrusionOk="0" h="568" w="611">
                  <a:moveTo>
                    <a:pt x="325" y="1"/>
                  </a:moveTo>
                  <a:cubicBezTo>
                    <a:pt x="304" y="1"/>
                    <a:pt x="282" y="3"/>
                    <a:pt x="259" y="9"/>
                  </a:cubicBezTo>
                  <a:cubicBezTo>
                    <a:pt x="134" y="9"/>
                    <a:pt x="0" y="133"/>
                    <a:pt x="0" y="309"/>
                  </a:cubicBezTo>
                  <a:cubicBezTo>
                    <a:pt x="52" y="433"/>
                    <a:pt x="176" y="567"/>
                    <a:pt x="310" y="567"/>
                  </a:cubicBezTo>
                  <a:cubicBezTo>
                    <a:pt x="476" y="526"/>
                    <a:pt x="610" y="391"/>
                    <a:pt x="569" y="267"/>
                  </a:cubicBezTo>
                  <a:cubicBezTo>
                    <a:pt x="569" y="115"/>
                    <a:pt x="467"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6" name="Google Shape;11776;p45"/>
            <p:cNvSpPr/>
            <p:nvPr/>
          </p:nvSpPr>
          <p:spPr>
            <a:xfrm>
              <a:off x="277925" y="2995900"/>
              <a:ext cx="15275" cy="14225"/>
            </a:xfrm>
            <a:custGeom>
              <a:rect b="b" l="l" r="r" t="t"/>
              <a:pathLst>
                <a:path extrusionOk="0" h="569" w="611">
                  <a:moveTo>
                    <a:pt x="259" y="0"/>
                  </a:moveTo>
                  <a:cubicBezTo>
                    <a:pt x="135" y="0"/>
                    <a:pt x="0" y="134"/>
                    <a:pt x="0" y="310"/>
                  </a:cubicBezTo>
                  <a:cubicBezTo>
                    <a:pt x="42" y="434"/>
                    <a:pt x="176" y="569"/>
                    <a:pt x="300" y="569"/>
                  </a:cubicBezTo>
                  <a:cubicBezTo>
                    <a:pt x="476" y="569"/>
                    <a:pt x="610" y="393"/>
                    <a:pt x="559" y="259"/>
                  </a:cubicBezTo>
                  <a:cubicBezTo>
                    <a:pt x="559" y="93"/>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7" name="Google Shape;11777;p45"/>
            <p:cNvSpPr/>
            <p:nvPr/>
          </p:nvSpPr>
          <p:spPr>
            <a:xfrm>
              <a:off x="342525" y="2921700"/>
              <a:ext cx="14000" cy="14000"/>
            </a:xfrm>
            <a:custGeom>
              <a:rect b="b" l="l" r="r" t="t"/>
              <a:pathLst>
                <a:path extrusionOk="0" h="560" w="560">
                  <a:moveTo>
                    <a:pt x="259" y="1"/>
                  </a:moveTo>
                  <a:cubicBezTo>
                    <a:pt x="94" y="1"/>
                    <a:pt x="1" y="125"/>
                    <a:pt x="1" y="301"/>
                  </a:cubicBezTo>
                  <a:cubicBezTo>
                    <a:pt x="1" y="435"/>
                    <a:pt x="135" y="559"/>
                    <a:pt x="301" y="559"/>
                  </a:cubicBezTo>
                  <a:cubicBezTo>
                    <a:pt x="435" y="518"/>
                    <a:pt x="559" y="383"/>
                    <a:pt x="559" y="259"/>
                  </a:cubicBezTo>
                  <a:cubicBezTo>
                    <a:pt x="518" y="83"/>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8" name="Google Shape;11778;p45"/>
            <p:cNvSpPr/>
            <p:nvPr/>
          </p:nvSpPr>
          <p:spPr>
            <a:xfrm>
              <a:off x="346925" y="2990725"/>
              <a:ext cx="15025" cy="13975"/>
            </a:xfrm>
            <a:custGeom>
              <a:rect b="b" l="l" r="r" t="t"/>
              <a:pathLst>
                <a:path extrusionOk="0" h="559" w="601">
                  <a:moveTo>
                    <a:pt x="301" y="0"/>
                  </a:moveTo>
                  <a:cubicBezTo>
                    <a:pt x="125" y="0"/>
                    <a:pt x="1" y="124"/>
                    <a:pt x="42" y="300"/>
                  </a:cubicBezTo>
                  <a:cubicBezTo>
                    <a:pt x="42" y="466"/>
                    <a:pt x="176" y="559"/>
                    <a:pt x="342" y="559"/>
                  </a:cubicBezTo>
                  <a:cubicBezTo>
                    <a:pt x="476" y="559"/>
                    <a:pt x="600" y="424"/>
                    <a:pt x="600" y="259"/>
                  </a:cubicBezTo>
                  <a:cubicBezTo>
                    <a:pt x="559" y="83"/>
                    <a:pt x="435"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9" name="Google Shape;11779;p45"/>
            <p:cNvSpPr/>
            <p:nvPr/>
          </p:nvSpPr>
          <p:spPr>
            <a:xfrm>
              <a:off x="304800" y="2895850"/>
              <a:ext cx="14250" cy="7525"/>
            </a:xfrm>
            <a:custGeom>
              <a:rect b="b" l="l" r="r" t="t"/>
              <a:pathLst>
                <a:path extrusionOk="0" h="301" w="570">
                  <a:moveTo>
                    <a:pt x="569" y="1"/>
                  </a:moveTo>
                  <a:lnTo>
                    <a:pt x="0" y="42"/>
                  </a:lnTo>
                  <a:cubicBezTo>
                    <a:pt x="0" y="218"/>
                    <a:pt x="176" y="301"/>
                    <a:pt x="311" y="301"/>
                  </a:cubicBezTo>
                  <a:cubicBezTo>
                    <a:pt x="476" y="301"/>
                    <a:pt x="569" y="177"/>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0" name="Google Shape;11780;p45"/>
            <p:cNvSpPr/>
            <p:nvPr/>
          </p:nvSpPr>
          <p:spPr>
            <a:xfrm>
              <a:off x="384675" y="3023025"/>
              <a:ext cx="7525" cy="7525"/>
            </a:xfrm>
            <a:custGeom>
              <a:rect b="b" l="l" r="r" t="t"/>
              <a:pathLst>
                <a:path extrusionOk="0" h="301" w="301">
                  <a:moveTo>
                    <a:pt x="259" y="1"/>
                  </a:moveTo>
                  <a:cubicBezTo>
                    <a:pt x="217" y="1"/>
                    <a:pt x="166" y="1"/>
                    <a:pt x="124" y="42"/>
                  </a:cubicBezTo>
                  <a:cubicBezTo>
                    <a:pt x="42" y="83"/>
                    <a:pt x="0" y="166"/>
                    <a:pt x="0" y="207"/>
                  </a:cubicBezTo>
                  <a:lnTo>
                    <a:pt x="0" y="300"/>
                  </a:ln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1" name="Google Shape;11781;p45"/>
            <p:cNvSpPr/>
            <p:nvPr/>
          </p:nvSpPr>
          <p:spPr>
            <a:xfrm>
              <a:off x="379250" y="2952975"/>
              <a:ext cx="7500" cy="14000"/>
            </a:xfrm>
            <a:custGeom>
              <a:rect b="b" l="l" r="r" t="t"/>
              <a:pathLst>
                <a:path extrusionOk="0" h="560" w="300">
                  <a:moveTo>
                    <a:pt x="259" y="1"/>
                  </a:moveTo>
                  <a:cubicBezTo>
                    <a:pt x="217" y="42"/>
                    <a:pt x="176" y="42"/>
                    <a:pt x="124" y="83"/>
                  </a:cubicBezTo>
                  <a:cubicBezTo>
                    <a:pt x="41" y="125"/>
                    <a:pt x="0" y="218"/>
                    <a:pt x="0" y="301"/>
                  </a:cubicBezTo>
                  <a:cubicBezTo>
                    <a:pt x="41" y="42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2" name="Google Shape;11782;p45"/>
            <p:cNvSpPr/>
            <p:nvPr/>
          </p:nvSpPr>
          <p:spPr>
            <a:xfrm>
              <a:off x="373800" y="2891475"/>
              <a:ext cx="7525" cy="6475"/>
            </a:xfrm>
            <a:custGeom>
              <a:rect b="b" l="l" r="r" t="t"/>
              <a:pathLst>
                <a:path extrusionOk="0" h="259" w="301">
                  <a:moveTo>
                    <a:pt x="1" y="0"/>
                  </a:moveTo>
                  <a:lnTo>
                    <a:pt x="42" y="41"/>
                  </a:lnTo>
                  <a:cubicBezTo>
                    <a:pt x="42" y="134"/>
                    <a:pt x="84" y="176"/>
                    <a:pt x="177" y="217"/>
                  </a:cubicBezTo>
                  <a:cubicBezTo>
                    <a:pt x="218" y="259"/>
                    <a:pt x="259" y="259"/>
                    <a:pt x="301" y="259"/>
                  </a:cubicBez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3" name="Google Shape;11783;p45"/>
            <p:cNvSpPr/>
            <p:nvPr/>
          </p:nvSpPr>
          <p:spPr>
            <a:xfrm>
              <a:off x="251025" y="3033625"/>
              <a:ext cx="2100" cy="6500"/>
            </a:xfrm>
            <a:custGeom>
              <a:rect b="b" l="l" r="r" t="t"/>
              <a:pathLst>
                <a:path extrusionOk="0" h="260" w="84">
                  <a:moveTo>
                    <a:pt x="42" y="1"/>
                  </a:moveTo>
                  <a:lnTo>
                    <a:pt x="1" y="259"/>
                  </a:lnTo>
                  <a:lnTo>
                    <a:pt x="84" y="259"/>
                  </a:lnTo>
                  <a:lnTo>
                    <a:pt x="8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4" name="Google Shape;11784;p45"/>
            <p:cNvSpPr/>
            <p:nvPr/>
          </p:nvSpPr>
          <p:spPr>
            <a:xfrm>
              <a:off x="1478800" y="2667625"/>
              <a:ext cx="6475" cy="6475"/>
            </a:xfrm>
            <a:custGeom>
              <a:rect b="b" l="l" r="r" t="t"/>
              <a:pathLst>
                <a:path extrusionOk="0" h="259" w="259">
                  <a:moveTo>
                    <a:pt x="259" y="0"/>
                  </a:moveTo>
                  <a:lnTo>
                    <a:pt x="0" y="42"/>
                  </a:lnTo>
                  <a:lnTo>
                    <a:pt x="0" y="259"/>
                  </a:lnTo>
                  <a:lnTo>
                    <a:pt x="259" y="125"/>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5" name="Google Shape;11785;p45"/>
            <p:cNvSpPr/>
            <p:nvPr/>
          </p:nvSpPr>
          <p:spPr>
            <a:xfrm>
              <a:off x="1344125" y="2741350"/>
              <a:ext cx="2350" cy="475"/>
            </a:xfrm>
            <a:custGeom>
              <a:rect b="b" l="l" r="r" t="t"/>
              <a:pathLst>
                <a:path extrusionOk="0" h="19" w="94">
                  <a:moveTo>
                    <a:pt x="32" y="0"/>
                  </a:moveTo>
                  <a:cubicBezTo>
                    <a:pt x="24" y="0"/>
                    <a:pt x="14" y="5"/>
                    <a:pt x="1" y="19"/>
                  </a:cubicBezTo>
                  <a:lnTo>
                    <a:pt x="94" y="19"/>
                  </a:lnTo>
                  <a:cubicBezTo>
                    <a:pt x="59" y="19"/>
                    <a:pt x="48" y="0"/>
                    <a:pt x="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6" name="Google Shape;11786;p45"/>
            <p:cNvSpPr/>
            <p:nvPr/>
          </p:nvSpPr>
          <p:spPr>
            <a:xfrm>
              <a:off x="1369975" y="2704075"/>
              <a:ext cx="13975" cy="13975"/>
            </a:xfrm>
            <a:custGeom>
              <a:rect b="b" l="l" r="r" t="t"/>
              <a:pathLst>
                <a:path extrusionOk="0" h="559" w="559">
                  <a:moveTo>
                    <a:pt x="259" y="0"/>
                  </a:moveTo>
                  <a:cubicBezTo>
                    <a:pt x="135" y="0"/>
                    <a:pt x="1" y="135"/>
                    <a:pt x="1" y="300"/>
                  </a:cubicBezTo>
                  <a:cubicBezTo>
                    <a:pt x="1" y="435"/>
                    <a:pt x="176" y="559"/>
                    <a:pt x="300" y="559"/>
                  </a:cubicBezTo>
                  <a:cubicBezTo>
                    <a:pt x="476" y="559"/>
                    <a:pt x="559" y="393"/>
                    <a:pt x="559" y="259"/>
                  </a:cubicBezTo>
                  <a:cubicBezTo>
                    <a:pt x="559" y="9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7" name="Google Shape;11787;p45"/>
            <p:cNvSpPr/>
            <p:nvPr/>
          </p:nvSpPr>
          <p:spPr>
            <a:xfrm>
              <a:off x="1340000" y="2678225"/>
              <a:ext cx="7525" cy="7525"/>
            </a:xfrm>
            <a:custGeom>
              <a:rect b="b" l="l" r="r" t="t"/>
              <a:pathLst>
                <a:path extrusionOk="0" h="301" w="301">
                  <a:moveTo>
                    <a:pt x="259" y="0"/>
                  </a:moveTo>
                  <a:lnTo>
                    <a:pt x="0" y="42"/>
                  </a:lnTo>
                  <a:lnTo>
                    <a:pt x="42" y="300"/>
                  </a:lnTo>
                  <a:lnTo>
                    <a:pt x="83" y="300"/>
                  </a:lnTo>
                  <a:cubicBezTo>
                    <a:pt x="124" y="259"/>
                    <a:pt x="207" y="218"/>
                    <a:pt x="259" y="176"/>
                  </a:cubicBezTo>
                  <a:cubicBezTo>
                    <a:pt x="259" y="135"/>
                    <a:pt x="300" y="93"/>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8" name="Google Shape;11788;p45"/>
            <p:cNvSpPr/>
            <p:nvPr/>
          </p:nvSpPr>
          <p:spPr>
            <a:xfrm>
              <a:off x="1402275" y="2672800"/>
              <a:ext cx="14000" cy="7775"/>
            </a:xfrm>
            <a:custGeom>
              <a:rect b="b" l="l" r="r" t="t"/>
              <a:pathLst>
                <a:path extrusionOk="0" h="311" w="560">
                  <a:moveTo>
                    <a:pt x="559" y="0"/>
                  </a:moveTo>
                  <a:lnTo>
                    <a:pt x="1" y="52"/>
                  </a:lnTo>
                  <a:lnTo>
                    <a:pt x="1" y="135"/>
                  </a:lnTo>
                  <a:cubicBezTo>
                    <a:pt x="42" y="217"/>
                    <a:pt x="177" y="310"/>
                    <a:pt x="301" y="310"/>
                  </a:cubicBezTo>
                  <a:cubicBezTo>
                    <a:pt x="435" y="31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9" name="Google Shape;11789;p45"/>
            <p:cNvSpPr/>
            <p:nvPr/>
          </p:nvSpPr>
          <p:spPr>
            <a:xfrm>
              <a:off x="1471300" y="2668650"/>
              <a:ext cx="7525" cy="6500"/>
            </a:xfrm>
            <a:custGeom>
              <a:rect b="b" l="l" r="r" t="t"/>
              <a:pathLst>
                <a:path extrusionOk="0" h="260" w="301">
                  <a:moveTo>
                    <a:pt x="0" y="1"/>
                  </a:moveTo>
                  <a:cubicBezTo>
                    <a:pt x="0" y="125"/>
                    <a:pt x="83" y="218"/>
                    <a:pt x="218" y="259"/>
                  </a:cubicBezTo>
                  <a:lnTo>
                    <a:pt x="300" y="218"/>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0" name="Google Shape;11790;p45"/>
            <p:cNvSpPr/>
            <p:nvPr/>
          </p:nvSpPr>
          <p:spPr>
            <a:xfrm>
              <a:off x="1206350" y="2751625"/>
              <a:ext cx="7525" cy="13975"/>
            </a:xfrm>
            <a:custGeom>
              <a:rect b="b" l="l" r="r" t="t"/>
              <a:pathLst>
                <a:path extrusionOk="0" h="559" w="301">
                  <a:moveTo>
                    <a:pt x="1" y="1"/>
                  </a:moveTo>
                  <a:lnTo>
                    <a:pt x="42" y="559"/>
                  </a:lnTo>
                  <a:lnTo>
                    <a:pt x="84" y="559"/>
                  </a:lnTo>
                  <a:cubicBezTo>
                    <a:pt x="218" y="518"/>
                    <a:pt x="301" y="383"/>
                    <a:pt x="301" y="259"/>
                  </a:cubicBezTo>
                  <a:cubicBezTo>
                    <a:pt x="301" y="125"/>
                    <a:pt x="12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1" name="Google Shape;11791;p45"/>
            <p:cNvSpPr/>
            <p:nvPr/>
          </p:nvSpPr>
          <p:spPr>
            <a:xfrm>
              <a:off x="1268925" y="2746200"/>
              <a:ext cx="13975" cy="14175"/>
            </a:xfrm>
            <a:custGeom>
              <a:rect b="b" l="l" r="r" t="t"/>
              <a:pathLst>
                <a:path extrusionOk="0" h="567" w="559">
                  <a:moveTo>
                    <a:pt x="259" y="1"/>
                  </a:moveTo>
                  <a:cubicBezTo>
                    <a:pt x="124" y="42"/>
                    <a:pt x="0" y="166"/>
                    <a:pt x="0" y="300"/>
                  </a:cubicBezTo>
                  <a:cubicBezTo>
                    <a:pt x="0" y="453"/>
                    <a:pt x="125" y="567"/>
                    <a:pt x="246" y="567"/>
                  </a:cubicBezTo>
                  <a:cubicBezTo>
                    <a:pt x="264" y="567"/>
                    <a:pt x="282" y="564"/>
                    <a:pt x="300" y="559"/>
                  </a:cubicBezTo>
                  <a:cubicBezTo>
                    <a:pt x="465" y="559"/>
                    <a:pt x="558" y="424"/>
                    <a:pt x="558" y="259"/>
                  </a:cubicBezTo>
                  <a:cubicBezTo>
                    <a:pt x="558"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2" name="Google Shape;11792;p45"/>
            <p:cNvSpPr/>
            <p:nvPr/>
          </p:nvSpPr>
          <p:spPr>
            <a:xfrm>
              <a:off x="1231175" y="2714725"/>
              <a:ext cx="15025" cy="14175"/>
            </a:xfrm>
            <a:custGeom>
              <a:rect b="b" l="l" r="r" t="t"/>
              <a:pathLst>
                <a:path extrusionOk="0" h="567" w="601">
                  <a:moveTo>
                    <a:pt x="349" y="1"/>
                  </a:moveTo>
                  <a:cubicBezTo>
                    <a:pt x="333" y="1"/>
                    <a:pt x="317" y="3"/>
                    <a:pt x="300" y="9"/>
                  </a:cubicBezTo>
                  <a:cubicBezTo>
                    <a:pt x="125" y="9"/>
                    <a:pt x="1" y="133"/>
                    <a:pt x="42" y="308"/>
                  </a:cubicBezTo>
                  <a:cubicBezTo>
                    <a:pt x="42" y="443"/>
                    <a:pt x="166" y="567"/>
                    <a:pt x="342" y="567"/>
                  </a:cubicBezTo>
                  <a:cubicBezTo>
                    <a:pt x="476" y="525"/>
                    <a:pt x="600" y="391"/>
                    <a:pt x="600" y="267"/>
                  </a:cubicBezTo>
                  <a:cubicBezTo>
                    <a:pt x="564" y="114"/>
                    <a:pt x="458" y="1"/>
                    <a:pt x="34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3" name="Google Shape;11793;p45"/>
            <p:cNvSpPr/>
            <p:nvPr/>
          </p:nvSpPr>
          <p:spPr>
            <a:xfrm>
              <a:off x="1236600" y="2783950"/>
              <a:ext cx="13975" cy="11650"/>
            </a:xfrm>
            <a:custGeom>
              <a:rect b="b" l="l" r="r" t="t"/>
              <a:pathLst>
                <a:path extrusionOk="0" h="466" w="559">
                  <a:moveTo>
                    <a:pt x="259" y="0"/>
                  </a:moveTo>
                  <a:cubicBezTo>
                    <a:pt x="125" y="0"/>
                    <a:pt x="1" y="124"/>
                    <a:pt x="42" y="300"/>
                  </a:cubicBezTo>
                  <a:cubicBezTo>
                    <a:pt x="42" y="383"/>
                    <a:pt x="42" y="424"/>
                    <a:pt x="125" y="465"/>
                  </a:cubicBezTo>
                  <a:lnTo>
                    <a:pt x="559" y="259"/>
                  </a:lnTo>
                  <a:cubicBezTo>
                    <a:pt x="559" y="83"/>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4" name="Google Shape;11794;p45"/>
            <p:cNvSpPr/>
            <p:nvPr/>
          </p:nvSpPr>
          <p:spPr>
            <a:xfrm>
              <a:off x="1301225" y="2709500"/>
              <a:ext cx="13975" cy="13975"/>
            </a:xfrm>
            <a:custGeom>
              <a:rect b="b" l="l" r="r" t="t"/>
              <a:pathLst>
                <a:path extrusionOk="0" h="559" w="559">
                  <a:moveTo>
                    <a:pt x="259" y="0"/>
                  </a:moveTo>
                  <a:cubicBezTo>
                    <a:pt x="83" y="0"/>
                    <a:pt x="0" y="135"/>
                    <a:pt x="0" y="300"/>
                  </a:cubicBezTo>
                  <a:cubicBezTo>
                    <a:pt x="0" y="435"/>
                    <a:pt x="124" y="559"/>
                    <a:pt x="300" y="559"/>
                  </a:cubicBezTo>
                  <a:cubicBezTo>
                    <a:pt x="424" y="517"/>
                    <a:pt x="559" y="393"/>
                    <a:pt x="559" y="259"/>
                  </a:cubicBezTo>
                  <a:cubicBezTo>
                    <a:pt x="559"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5" name="Google Shape;11795;p45"/>
            <p:cNvSpPr/>
            <p:nvPr/>
          </p:nvSpPr>
          <p:spPr>
            <a:xfrm>
              <a:off x="1200925" y="2689075"/>
              <a:ext cx="7525" cy="7525"/>
            </a:xfrm>
            <a:custGeom>
              <a:rect b="b" l="l" r="r" t="t"/>
              <a:pathLst>
                <a:path extrusionOk="0" h="301" w="301">
                  <a:moveTo>
                    <a:pt x="1" y="1"/>
                  </a:moveTo>
                  <a:lnTo>
                    <a:pt x="42" y="300"/>
                  </a:lnTo>
                  <a:lnTo>
                    <a:pt x="84" y="300"/>
                  </a:lnTo>
                  <a:cubicBezTo>
                    <a:pt x="218" y="259"/>
                    <a:pt x="301" y="125"/>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6" name="Google Shape;11796;p45"/>
            <p:cNvSpPr/>
            <p:nvPr/>
          </p:nvSpPr>
          <p:spPr>
            <a:xfrm>
              <a:off x="1263475" y="2683650"/>
              <a:ext cx="14000" cy="7525"/>
            </a:xfrm>
            <a:custGeom>
              <a:rect b="b" l="l" r="r" t="t"/>
              <a:pathLst>
                <a:path extrusionOk="0" h="301" w="560">
                  <a:moveTo>
                    <a:pt x="559" y="1"/>
                  </a:moveTo>
                  <a:lnTo>
                    <a:pt x="1" y="42"/>
                  </a:lnTo>
                  <a:cubicBezTo>
                    <a:pt x="42" y="218"/>
                    <a:pt x="166" y="300"/>
                    <a:pt x="301" y="300"/>
                  </a:cubicBezTo>
                  <a:cubicBezTo>
                    <a:pt x="477" y="300"/>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7" name="Google Shape;11797;p45"/>
            <p:cNvSpPr/>
            <p:nvPr/>
          </p:nvSpPr>
          <p:spPr>
            <a:xfrm>
              <a:off x="1338700" y="2741800"/>
              <a:ext cx="6500" cy="3400"/>
            </a:xfrm>
            <a:custGeom>
              <a:rect b="b" l="l" r="r" t="t"/>
              <a:pathLst>
                <a:path extrusionOk="0" h="136" w="260">
                  <a:moveTo>
                    <a:pt x="218" y="1"/>
                  </a:moveTo>
                  <a:cubicBezTo>
                    <a:pt x="176" y="1"/>
                    <a:pt x="135" y="1"/>
                    <a:pt x="94" y="42"/>
                  </a:cubicBezTo>
                  <a:cubicBezTo>
                    <a:pt x="52" y="42"/>
                    <a:pt x="52" y="84"/>
                    <a:pt x="1" y="135"/>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8" name="Google Shape;11798;p45"/>
            <p:cNvSpPr/>
            <p:nvPr/>
          </p:nvSpPr>
          <p:spPr>
            <a:xfrm>
              <a:off x="1333525" y="2679250"/>
              <a:ext cx="7525" cy="6500"/>
            </a:xfrm>
            <a:custGeom>
              <a:rect b="b" l="l" r="r" t="t"/>
              <a:pathLst>
                <a:path extrusionOk="0" h="260" w="301">
                  <a:moveTo>
                    <a:pt x="1" y="1"/>
                  </a:moveTo>
                  <a:cubicBezTo>
                    <a:pt x="1" y="177"/>
                    <a:pt x="125" y="259"/>
                    <a:pt x="301"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9" name="Google Shape;11799;p45"/>
            <p:cNvSpPr/>
            <p:nvPr/>
          </p:nvSpPr>
          <p:spPr>
            <a:xfrm>
              <a:off x="1072725" y="2831250"/>
              <a:ext cx="7525" cy="7500"/>
            </a:xfrm>
            <a:custGeom>
              <a:rect b="b" l="l" r="r" t="t"/>
              <a:pathLst>
                <a:path extrusionOk="0" h="300" w="301">
                  <a:moveTo>
                    <a:pt x="1" y="0"/>
                  </a:moveTo>
                  <a:lnTo>
                    <a:pt x="42" y="300"/>
                  </a:lnTo>
                  <a:lnTo>
                    <a:pt x="301" y="259"/>
                  </a:lnTo>
                  <a:cubicBezTo>
                    <a:pt x="301" y="176"/>
                    <a:pt x="259" y="83"/>
                    <a:pt x="176" y="41"/>
                  </a:cubicBezTo>
                  <a:cubicBezTo>
                    <a:pt x="135" y="41"/>
                    <a:pt x="94"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0" name="Google Shape;11800;p45"/>
            <p:cNvSpPr/>
            <p:nvPr/>
          </p:nvSpPr>
          <p:spPr>
            <a:xfrm>
              <a:off x="1067300" y="2762225"/>
              <a:ext cx="7775" cy="13975"/>
            </a:xfrm>
            <a:custGeom>
              <a:rect b="b" l="l" r="r" t="t"/>
              <a:pathLst>
                <a:path extrusionOk="0" h="559" w="311">
                  <a:moveTo>
                    <a:pt x="1" y="1"/>
                  </a:moveTo>
                  <a:lnTo>
                    <a:pt x="52" y="559"/>
                  </a:lnTo>
                  <a:lnTo>
                    <a:pt x="135" y="559"/>
                  </a:lnTo>
                  <a:cubicBezTo>
                    <a:pt x="218" y="518"/>
                    <a:pt x="311" y="393"/>
                    <a:pt x="311" y="259"/>
                  </a:cubicBezTo>
                  <a:cubicBezTo>
                    <a:pt x="311" y="94"/>
                    <a:pt x="17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1" name="Google Shape;11801;p45"/>
            <p:cNvSpPr/>
            <p:nvPr/>
          </p:nvSpPr>
          <p:spPr>
            <a:xfrm>
              <a:off x="1135275" y="2825800"/>
              <a:ext cx="14000" cy="7525"/>
            </a:xfrm>
            <a:custGeom>
              <a:rect b="b" l="l" r="r" t="t"/>
              <a:pathLst>
                <a:path extrusionOk="0" h="301" w="560">
                  <a:moveTo>
                    <a:pt x="259" y="1"/>
                  </a:moveTo>
                  <a:cubicBezTo>
                    <a:pt x="218" y="42"/>
                    <a:pt x="125" y="42"/>
                    <a:pt x="83" y="135"/>
                  </a:cubicBezTo>
                  <a:cubicBezTo>
                    <a:pt x="42" y="177"/>
                    <a:pt x="1" y="259"/>
                    <a:pt x="42" y="301"/>
                  </a:cubicBezTo>
                  <a:lnTo>
                    <a:pt x="559" y="259"/>
                  </a:lnTo>
                  <a:cubicBezTo>
                    <a:pt x="559" y="218"/>
                    <a:pt x="559" y="177"/>
                    <a:pt x="518" y="135"/>
                  </a:cubicBezTo>
                  <a:cubicBezTo>
                    <a:pt x="476" y="42"/>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2" name="Google Shape;11802;p45"/>
            <p:cNvSpPr/>
            <p:nvPr/>
          </p:nvSpPr>
          <p:spPr>
            <a:xfrm>
              <a:off x="1129850" y="2756800"/>
              <a:ext cx="15025" cy="14250"/>
            </a:xfrm>
            <a:custGeom>
              <a:rect b="b" l="l" r="r" t="t"/>
              <a:pathLst>
                <a:path extrusionOk="0" h="570" w="601">
                  <a:moveTo>
                    <a:pt x="300" y="0"/>
                  </a:moveTo>
                  <a:cubicBezTo>
                    <a:pt x="135" y="0"/>
                    <a:pt x="1" y="176"/>
                    <a:pt x="42" y="311"/>
                  </a:cubicBezTo>
                  <a:cubicBezTo>
                    <a:pt x="42" y="476"/>
                    <a:pt x="176" y="569"/>
                    <a:pt x="342" y="569"/>
                  </a:cubicBezTo>
                  <a:cubicBezTo>
                    <a:pt x="476" y="569"/>
                    <a:pt x="600" y="435"/>
                    <a:pt x="600" y="259"/>
                  </a:cubicBezTo>
                  <a:cubicBezTo>
                    <a:pt x="559" y="135"/>
                    <a:pt x="435"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3" name="Google Shape;11803;p45"/>
            <p:cNvSpPr/>
            <p:nvPr/>
          </p:nvSpPr>
          <p:spPr>
            <a:xfrm>
              <a:off x="1093150" y="2724500"/>
              <a:ext cx="14250" cy="14425"/>
            </a:xfrm>
            <a:custGeom>
              <a:rect b="b" l="l" r="r" t="t"/>
              <a:pathLst>
                <a:path extrusionOk="0" h="577" w="570">
                  <a:moveTo>
                    <a:pt x="259" y="0"/>
                  </a:moveTo>
                  <a:cubicBezTo>
                    <a:pt x="94" y="52"/>
                    <a:pt x="0" y="176"/>
                    <a:pt x="0" y="310"/>
                  </a:cubicBezTo>
                  <a:cubicBezTo>
                    <a:pt x="0" y="455"/>
                    <a:pt x="104" y="576"/>
                    <a:pt x="247" y="576"/>
                  </a:cubicBezTo>
                  <a:cubicBezTo>
                    <a:pt x="268" y="576"/>
                    <a:pt x="289" y="574"/>
                    <a:pt x="311" y="569"/>
                  </a:cubicBezTo>
                  <a:cubicBezTo>
                    <a:pt x="476" y="569"/>
                    <a:pt x="569" y="434"/>
                    <a:pt x="569" y="259"/>
                  </a:cubicBezTo>
                  <a:cubicBezTo>
                    <a:pt x="569" y="13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4" name="Google Shape;11804;p45"/>
            <p:cNvSpPr/>
            <p:nvPr/>
          </p:nvSpPr>
          <p:spPr>
            <a:xfrm>
              <a:off x="1098575" y="2794350"/>
              <a:ext cx="13975" cy="14175"/>
            </a:xfrm>
            <a:custGeom>
              <a:rect b="b" l="l" r="r" t="t"/>
              <a:pathLst>
                <a:path extrusionOk="0" h="567" w="559">
                  <a:moveTo>
                    <a:pt x="310" y="0"/>
                  </a:moveTo>
                  <a:cubicBezTo>
                    <a:pt x="293" y="0"/>
                    <a:pt x="276" y="3"/>
                    <a:pt x="259" y="8"/>
                  </a:cubicBezTo>
                  <a:cubicBezTo>
                    <a:pt x="94" y="8"/>
                    <a:pt x="1" y="142"/>
                    <a:pt x="1" y="308"/>
                  </a:cubicBezTo>
                  <a:cubicBezTo>
                    <a:pt x="1" y="442"/>
                    <a:pt x="135" y="566"/>
                    <a:pt x="300" y="566"/>
                  </a:cubicBezTo>
                  <a:cubicBezTo>
                    <a:pt x="435" y="525"/>
                    <a:pt x="559" y="401"/>
                    <a:pt x="559" y="266"/>
                  </a:cubicBezTo>
                  <a:cubicBezTo>
                    <a:pt x="559" y="122"/>
                    <a:pt x="432" y="0"/>
                    <a:pt x="31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5" name="Google Shape;11805;p45"/>
            <p:cNvSpPr/>
            <p:nvPr/>
          </p:nvSpPr>
          <p:spPr>
            <a:xfrm>
              <a:off x="1162175" y="2720150"/>
              <a:ext cx="13975" cy="13350"/>
            </a:xfrm>
            <a:custGeom>
              <a:rect b="b" l="l" r="r" t="t"/>
              <a:pathLst>
                <a:path extrusionOk="0" h="534" w="559">
                  <a:moveTo>
                    <a:pt x="325" y="1"/>
                  </a:moveTo>
                  <a:cubicBezTo>
                    <a:pt x="304" y="1"/>
                    <a:pt x="282" y="3"/>
                    <a:pt x="258" y="9"/>
                  </a:cubicBezTo>
                  <a:cubicBezTo>
                    <a:pt x="134" y="9"/>
                    <a:pt x="0" y="133"/>
                    <a:pt x="0" y="308"/>
                  </a:cubicBezTo>
                  <a:cubicBezTo>
                    <a:pt x="36" y="417"/>
                    <a:pt x="143" y="533"/>
                    <a:pt x="253" y="533"/>
                  </a:cubicBezTo>
                  <a:cubicBezTo>
                    <a:pt x="268" y="533"/>
                    <a:pt x="284" y="531"/>
                    <a:pt x="300" y="526"/>
                  </a:cubicBezTo>
                  <a:cubicBezTo>
                    <a:pt x="476" y="526"/>
                    <a:pt x="558" y="391"/>
                    <a:pt x="558" y="267"/>
                  </a:cubicBezTo>
                  <a:cubicBezTo>
                    <a:pt x="558"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6" name="Google Shape;11806;p45"/>
            <p:cNvSpPr/>
            <p:nvPr/>
          </p:nvSpPr>
          <p:spPr>
            <a:xfrm>
              <a:off x="1167600" y="2789100"/>
              <a:ext cx="13975" cy="14250"/>
            </a:xfrm>
            <a:custGeom>
              <a:rect b="b" l="l" r="r" t="t"/>
              <a:pathLst>
                <a:path extrusionOk="0" h="570" w="559">
                  <a:moveTo>
                    <a:pt x="259" y="1"/>
                  </a:moveTo>
                  <a:cubicBezTo>
                    <a:pt x="124" y="1"/>
                    <a:pt x="0" y="135"/>
                    <a:pt x="0" y="311"/>
                  </a:cubicBezTo>
                  <a:cubicBezTo>
                    <a:pt x="41" y="435"/>
                    <a:pt x="176" y="569"/>
                    <a:pt x="300" y="569"/>
                  </a:cubicBezTo>
                  <a:cubicBezTo>
                    <a:pt x="476" y="518"/>
                    <a:pt x="558" y="394"/>
                    <a:pt x="558" y="259"/>
                  </a:cubicBezTo>
                  <a:cubicBezTo>
                    <a:pt x="558" y="94"/>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7" name="Google Shape;11807;p45"/>
            <p:cNvSpPr/>
            <p:nvPr/>
          </p:nvSpPr>
          <p:spPr>
            <a:xfrm>
              <a:off x="1063175" y="2699925"/>
              <a:ext cx="7525" cy="7525"/>
            </a:xfrm>
            <a:custGeom>
              <a:rect b="b" l="l" r="r" t="t"/>
              <a:pathLst>
                <a:path extrusionOk="0" h="301" w="301">
                  <a:moveTo>
                    <a:pt x="0" y="1"/>
                  </a:moveTo>
                  <a:lnTo>
                    <a:pt x="0" y="301"/>
                  </a:lnTo>
                  <a:cubicBezTo>
                    <a:pt x="42" y="301"/>
                    <a:pt x="42" y="301"/>
                    <a:pt x="83" y="259"/>
                  </a:cubicBezTo>
                  <a:cubicBezTo>
                    <a:pt x="217" y="259"/>
                    <a:pt x="300"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8" name="Google Shape;11808;p45"/>
            <p:cNvSpPr/>
            <p:nvPr/>
          </p:nvSpPr>
          <p:spPr>
            <a:xfrm>
              <a:off x="1125450" y="2694500"/>
              <a:ext cx="14250" cy="7525"/>
            </a:xfrm>
            <a:custGeom>
              <a:rect b="b" l="l" r="r" t="t"/>
              <a:pathLst>
                <a:path extrusionOk="0" h="301" w="570">
                  <a:moveTo>
                    <a:pt x="570" y="1"/>
                  </a:moveTo>
                  <a:lnTo>
                    <a:pt x="1" y="42"/>
                  </a:lnTo>
                  <a:lnTo>
                    <a:pt x="1" y="83"/>
                  </a:lnTo>
                  <a:cubicBezTo>
                    <a:pt x="53" y="218"/>
                    <a:pt x="177" y="301"/>
                    <a:pt x="311" y="301"/>
                  </a:cubicBezTo>
                  <a:cubicBezTo>
                    <a:pt x="435" y="259"/>
                    <a:pt x="570" y="125"/>
                    <a:pt x="5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9" name="Google Shape;11809;p45"/>
            <p:cNvSpPr/>
            <p:nvPr/>
          </p:nvSpPr>
          <p:spPr>
            <a:xfrm>
              <a:off x="1199900" y="2751625"/>
              <a:ext cx="7525" cy="13975"/>
            </a:xfrm>
            <a:custGeom>
              <a:rect b="b" l="l" r="r" t="t"/>
              <a:pathLst>
                <a:path extrusionOk="0" h="559" w="301">
                  <a:moveTo>
                    <a:pt x="259" y="1"/>
                  </a:moveTo>
                  <a:cubicBezTo>
                    <a:pt x="218" y="1"/>
                    <a:pt x="125" y="42"/>
                    <a:pt x="83" y="83"/>
                  </a:cubicBezTo>
                  <a:cubicBezTo>
                    <a:pt x="42" y="125"/>
                    <a:pt x="1" y="207"/>
                    <a:pt x="1" y="301"/>
                  </a:cubicBezTo>
                  <a:cubicBezTo>
                    <a:pt x="1" y="425"/>
                    <a:pt x="83" y="518"/>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0" name="Google Shape;11810;p45"/>
            <p:cNvSpPr/>
            <p:nvPr/>
          </p:nvSpPr>
          <p:spPr>
            <a:xfrm>
              <a:off x="1194475" y="2689075"/>
              <a:ext cx="7525" cy="7525"/>
            </a:xfrm>
            <a:custGeom>
              <a:rect b="b" l="l" r="r" t="t"/>
              <a:pathLst>
                <a:path extrusionOk="0" h="301" w="301">
                  <a:moveTo>
                    <a:pt x="259" y="1"/>
                  </a:moveTo>
                  <a:lnTo>
                    <a:pt x="0" y="42"/>
                  </a:lnTo>
                  <a:lnTo>
                    <a:pt x="0" y="83"/>
                  </a:lnTo>
                  <a:cubicBezTo>
                    <a:pt x="42" y="218"/>
                    <a:pt x="176" y="300"/>
                    <a:pt x="300" y="300"/>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1" name="Google Shape;11811;p45"/>
            <p:cNvSpPr/>
            <p:nvPr/>
          </p:nvSpPr>
          <p:spPr>
            <a:xfrm>
              <a:off x="934975" y="2842100"/>
              <a:ext cx="7500" cy="7525"/>
            </a:xfrm>
            <a:custGeom>
              <a:rect b="b" l="l" r="r" t="t"/>
              <a:pathLst>
                <a:path extrusionOk="0" h="301" w="300">
                  <a:moveTo>
                    <a:pt x="0" y="0"/>
                  </a:moveTo>
                  <a:lnTo>
                    <a:pt x="0" y="300"/>
                  </a:lnTo>
                  <a:lnTo>
                    <a:pt x="300" y="259"/>
                  </a:lnTo>
                  <a:cubicBezTo>
                    <a:pt x="258" y="124"/>
                    <a:pt x="176" y="42"/>
                    <a:pt x="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2" name="Google Shape;11812;p45"/>
            <p:cNvSpPr/>
            <p:nvPr/>
          </p:nvSpPr>
          <p:spPr>
            <a:xfrm>
              <a:off x="929525" y="2773075"/>
              <a:ext cx="7525" cy="14000"/>
            </a:xfrm>
            <a:custGeom>
              <a:rect b="b" l="l" r="r" t="t"/>
              <a:pathLst>
                <a:path extrusionOk="0" h="560" w="301">
                  <a:moveTo>
                    <a:pt x="1" y="1"/>
                  </a:moveTo>
                  <a:lnTo>
                    <a:pt x="42" y="559"/>
                  </a:lnTo>
                  <a:cubicBezTo>
                    <a:pt x="42" y="559"/>
                    <a:pt x="84" y="559"/>
                    <a:pt x="84" y="518"/>
                  </a:cubicBezTo>
                  <a:cubicBezTo>
                    <a:pt x="218" y="518"/>
                    <a:pt x="301" y="383"/>
                    <a:pt x="301" y="259"/>
                  </a:cubicBezTo>
                  <a:cubicBezTo>
                    <a:pt x="259" y="84"/>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3" name="Google Shape;11813;p45"/>
            <p:cNvSpPr/>
            <p:nvPr/>
          </p:nvSpPr>
          <p:spPr>
            <a:xfrm>
              <a:off x="997525" y="2836675"/>
              <a:ext cx="13975" cy="7525"/>
            </a:xfrm>
            <a:custGeom>
              <a:rect b="b" l="l" r="r" t="t"/>
              <a:pathLst>
                <a:path extrusionOk="0" h="301" w="559">
                  <a:moveTo>
                    <a:pt x="259" y="0"/>
                  </a:moveTo>
                  <a:cubicBezTo>
                    <a:pt x="207" y="0"/>
                    <a:pt x="124" y="42"/>
                    <a:pt x="83" y="83"/>
                  </a:cubicBezTo>
                  <a:cubicBezTo>
                    <a:pt x="41" y="83"/>
                    <a:pt x="41" y="124"/>
                    <a:pt x="0" y="217"/>
                  </a:cubicBezTo>
                  <a:lnTo>
                    <a:pt x="0" y="300"/>
                  </a:lnTo>
                  <a:lnTo>
                    <a:pt x="558" y="259"/>
                  </a:lnTo>
                  <a:cubicBezTo>
                    <a:pt x="558" y="166"/>
                    <a:pt x="465" y="83"/>
                    <a:pt x="424" y="42"/>
                  </a:cubicBezTo>
                  <a:cubicBezTo>
                    <a:pt x="383"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4" name="Google Shape;11814;p45"/>
            <p:cNvSpPr/>
            <p:nvPr/>
          </p:nvSpPr>
          <p:spPr>
            <a:xfrm>
              <a:off x="992075" y="2767650"/>
              <a:ext cx="14000" cy="13975"/>
            </a:xfrm>
            <a:custGeom>
              <a:rect b="b" l="l" r="r" t="t"/>
              <a:pathLst>
                <a:path extrusionOk="0" h="559" w="560">
                  <a:moveTo>
                    <a:pt x="259" y="1"/>
                  </a:moveTo>
                  <a:cubicBezTo>
                    <a:pt x="84" y="1"/>
                    <a:pt x="1" y="135"/>
                    <a:pt x="1" y="301"/>
                  </a:cubicBezTo>
                  <a:cubicBezTo>
                    <a:pt x="1" y="435"/>
                    <a:pt x="125" y="559"/>
                    <a:pt x="301" y="559"/>
                  </a:cubicBezTo>
                  <a:cubicBezTo>
                    <a:pt x="477" y="559"/>
                    <a:pt x="559" y="394"/>
                    <a:pt x="559" y="259"/>
                  </a:cubicBezTo>
                  <a:cubicBezTo>
                    <a:pt x="559" y="83"/>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5" name="Google Shape;11815;p45"/>
            <p:cNvSpPr/>
            <p:nvPr/>
          </p:nvSpPr>
          <p:spPr>
            <a:xfrm>
              <a:off x="954350" y="2735350"/>
              <a:ext cx="15025" cy="13975"/>
            </a:xfrm>
            <a:custGeom>
              <a:rect b="b" l="l" r="r" t="t"/>
              <a:pathLst>
                <a:path extrusionOk="0" h="559" w="601">
                  <a:moveTo>
                    <a:pt x="259" y="0"/>
                  </a:moveTo>
                  <a:cubicBezTo>
                    <a:pt x="125" y="42"/>
                    <a:pt x="0" y="176"/>
                    <a:pt x="42" y="300"/>
                  </a:cubicBezTo>
                  <a:cubicBezTo>
                    <a:pt x="42" y="476"/>
                    <a:pt x="176" y="559"/>
                    <a:pt x="300" y="559"/>
                  </a:cubicBezTo>
                  <a:cubicBezTo>
                    <a:pt x="476" y="559"/>
                    <a:pt x="600" y="435"/>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6" name="Google Shape;11816;p45"/>
            <p:cNvSpPr/>
            <p:nvPr/>
          </p:nvSpPr>
          <p:spPr>
            <a:xfrm>
              <a:off x="959775" y="2805200"/>
              <a:ext cx="15025" cy="13350"/>
            </a:xfrm>
            <a:custGeom>
              <a:rect b="b" l="l" r="r" t="t"/>
              <a:pathLst>
                <a:path extrusionOk="0" h="534" w="601">
                  <a:moveTo>
                    <a:pt x="323" y="0"/>
                  </a:moveTo>
                  <a:cubicBezTo>
                    <a:pt x="303" y="0"/>
                    <a:pt x="281" y="3"/>
                    <a:pt x="259" y="8"/>
                  </a:cubicBezTo>
                  <a:cubicBezTo>
                    <a:pt x="125" y="8"/>
                    <a:pt x="1" y="132"/>
                    <a:pt x="1" y="267"/>
                  </a:cubicBezTo>
                  <a:cubicBezTo>
                    <a:pt x="37" y="419"/>
                    <a:pt x="135" y="533"/>
                    <a:pt x="248" y="533"/>
                  </a:cubicBezTo>
                  <a:cubicBezTo>
                    <a:pt x="265" y="533"/>
                    <a:pt x="283" y="531"/>
                    <a:pt x="300" y="525"/>
                  </a:cubicBezTo>
                  <a:cubicBezTo>
                    <a:pt x="476" y="525"/>
                    <a:pt x="600" y="391"/>
                    <a:pt x="559" y="225"/>
                  </a:cubicBezTo>
                  <a:cubicBezTo>
                    <a:pt x="559" y="109"/>
                    <a:pt x="458"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7" name="Google Shape;11817;p45"/>
            <p:cNvSpPr/>
            <p:nvPr/>
          </p:nvSpPr>
          <p:spPr>
            <a:xfrm>
              <a:off x="1024400" y="2729925"/>
              <a:ext cx="13975" cy="13975"/>
            </a:xfrm>
            <a:custGeom>
              <a:rect b="b" l="l" r="r" t="t"/>
              <a:pathLst>
                <a:path extrusionOk="0" h="559" w="559">
                  <a:moveTo>
                    <a:pt x="259" y="0"/>
                  </a:moveTo>
                  <a:cubicBezTo>
                    <a:pt x="83" y="42"/>
                    <a:pt x="0" y="176"/>
                    <a:pt x="0" y="300"/>
                  </a:cubicBezTo>
                  <a:cubicBezTo>
                    <a:pt x="0" y="476"/>
                    <a:pt x="124" y="559"/>
                    <a:pt x="300" y="559"/>
                  </a:cubicBezTo>
                  <a:cubicBezTo>
                    <a:pt x="424" y="559"/>
                    <a:pt x="559" y="434"/>
                    <a:pt x="559" y="259"/>
                  </a:cubicBezTo>
                  <a:cubicBezTo>
                    <a:pt x="517"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8" name="Google Shape;11818;p45"/>
            <p:cNvSpPr/>
            <p:nvPr/>
          </p:nvSpPr>
          <p:spPr>
            <a:xfrm>
              <a:off x="1028525" y="2799775"/>
              <a:ext cx="15275" cy="14175"/>
            </a:xfrm>
            <a:custGeom>
              <a:rect b="b" l="l" r="r" t="t"/>
              <a:pathLst>
                <a:path extrusionOk="0" h="567" w="611">
                  <a:moveTo>
                    <a:pt x="360" y="0"/>
                  </a:moveTo>
                  <a:cubicBezTo>
                    <a:pt x="344" y="0"/>
                    <a:pt x="327" y="3"/>
                    <a:pt x="311" y="8"/>
                  </a:cubicBezTo>
                  <a:cubicBezTo>
                    <a:pt x="135" y="8"/>
                    <a:pt x="1" y="142"/>
                    <a:pt x="52" y="308"/>
                  </a:cubicBezTo>
                  <a:cubicBezTo>
                    <a:pt x="52" y="442"/>
                    <a:pt x="177" y="566"/>
                    <a:pt x="352" y="566"/>
                  </a:cubicBezTo>
                  <a:cubicBezTo>
                    <a:pt x="476" y="525"/>
                    <a:pt x="611" y="401"/>
                    <a:pt x="611" y="267"/>
                  </a:cubicBezTo>
                  <a:cubicBezTo>
                    <a:pt x="575" y="114"/>
                    <a:pt x="469" y="0"/>
                    <a:pt x="36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9" name="Google Shape;11819;p45"/>
            <p:cNvSpPr/>
            <p:nvPr/>
          </p:nvSpPr>
          <p:spPr>
            <a:xfrm>
              <a:off x="924100" y="2709500"/>
              <a:ext cx="7525" cy="7525"/>
            </a:xfrm>
            <a:custGeom>
              <a:rect b="b" l="l" r="r" t="t"/>
              <a:pathLst>
                <a:path extrusionOk="0" h="301" w="301">
                  <a:moveTo>
                    <a:pt x="301" y="0"/>
                  </a:moveTo>
                  <a:lnTo>
                    <a:pt x="1" y="42"/>
                  </a:lnTo>
                  <a:lnTo>
                    <a:pt x="42" y="300"/>
                  </a:lnTo>
                  <a:lnTo>
                    <a:pt x="94" y="300"/>
                  </a:lnTo>
                  <a:cubicBezTo>
                    <a:pt x="218" y="259"/>
                    <a:pt x="301" y="176"/>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0" name="Google Shape;11820;p45"/>
            <p:cNvSpPr/>
            <p:nvPr/>
          </p:nvSpPr>
          <p:spPr>
            <a:xfrm>
              <a:off x="986650" y="2705100"/>
              <a:ext cx="14000" cy="7775"/>
            </a:xfrm>
            <a:custGeom>
              <a:rect b="b" l="l" r="r" t="t"/>
              <a:pathLst>
                <a:path extrusionOk="0" h="311" w="560">
                  <a:moveTo>
                    <a:pt x="559" y="1"/>
                  </a:moveTo>
                  <a:lnTo>
                    <a:pt x="1" y="52"/>
                  </a:lnTo>
                  <a:cubicBezTo>
                    <a:pt x="1" y="176"/>
                    <a:pt x="177" y="311"/>
                    <a:pt x="301" y="311"/>
                  </a:cubicBezTo>
                  <a:cubicBezTo>
                    <a:pt x="476" y="259"/>
                    <a:pt x="559"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1" name="Google Shape;11821;p45"/>
            <p:cNvSpPr/>
            <p:nvPr/>
          </p:nvSpPr>
          <p:spPr>
            <a:xfrm>
              <a:off x="1066275" y="2831250"/>
              <a:ext cx="7525" cy="7500"/>
            </a:xfrm>
            <a:custGeom>
              <a:rect b="b" l="l" r="r" t="t"/>
              <a:pathLst>
                <a:path extrusionOk="0" h="300" w="301">
                  <a:moveTo>
                    <a:pt x="259" y="0"/>
                  </a:moveTo>
                  <a:cubicBezTo>
                    <a:pt x="259" y="0"/>
                    <a:pt x="217" y="0"/>
                    <a:pt x="217" y="41"/>
                  </a:cubicBezTo>
                  <a:cubicBezTo>
                    <a:pt x="93" y="41"/>
                    <a:pt x="0" y="176"/>
                    <a:pt x="0" y="300"/>
                  </a:cubicBez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2" name="Google Shape;11822;p45"/>
            <p:cNvSpPr/>
            <p:nvPr/>
          </p:nvSpPr>
          <p:spPr>
            <a:xfrm>
              <a:off x="1060850" y="2762225"/>
              <a:ext cx="7775" cy="13975"/>
            </a:xfrm>
            <a:custGeom>
              <a:rect b="b" l="l" r="r" t="t"/>
              <a:pathLst>
                <a:path extrusionOk="0" h="559" w="311">
                  <a:moveTo>
                    <a:pt x="259" y="1"/>
                  </a:moveTo>
                  <a:cubicBezTo>
                    <a:pt x="217" y="1"/>
                    <a:pt x="176" y="42"/>
                    <a:pt x="135" y="42"/>
                  </a:cubicBezTo>
                  <a:cubicBezTo>
                    <a:pt x="52" y="135"/>
                    <a:pt x="0" y="218"/>
                    <a:pt x="0" y="300"/>
                  </a:cubicBezTo>
                  <a:cubicBezTo>
                    <a:pt x="52" y="435"/>
                    <a:pt x="93" y="518"/>
                    <a:pt x="217" y="559"/>
                  </a:cubicBezTo>
                  <a:lnTo>
                    <a:pt x="31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3" name="Google Shape;11823;p45"/>
            <p:cNvSpPr/>
            <p:nvPr/>
          </p:nvSpPr>
          <p:spPr>
            <a:xfrm>
              <a:off x="1056700" y="2699925"/>
              <a:ext cx="6500" cy="7525"/>
            </a:xfrm>
            <a:custGeom>
              <a:rect b="b" l="l" r="r" t="t"/>
              <a:pathLst>
                <a:path extrusionOk="0" h="301" w="260">
                  <a:moveTo>
                    <a:pt x="259" y="1"/>
                  </a:moveTo>
                  <a:lnTo>
                    <a:pt x="1" y="42"/>
                  </a:lnTo>
                  <a:cubicBezTo>
                    <a:pt x="1" y="166"/>
                    <a:pt x="125" y="301"/>
                    <a:pt x="259"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4" name="Google Shape;11824;p45"/>
            <p:cNvSpPr/>
            <p:nvPr/>
          </p:nvSpPr>
          <p:spPr>
            <a:xfrm>
              <a:off x="795900" y="2852700"/>
              <a:ext cx="7775" cy="6475"/>
            </a:xfrm>
            <a:custGeom>
              <a:rect b="b" l="l" r="r" t="t"/>
              <a:pathLst>
                <a:path extrusionOk="0" h="259" w="311">
                  <a:moveTo>
                    <a:pt x="1" y="0"/>
                  </a:moveTo>
                  <a:lnTo>
                    <a:pt x="52" y="259"/>
                  </a:lnTo>
                  <a:lnTo>
                    <a:pt x="311" y="259"/>
                  </a:lnTo>
                  <a:cubicBezTo>
                    <a:pt x="311" y="176"/>
                    <a:pt x="259" y="93"/>
                    <a:pt x="176" y="42"/>
                  </a:cubicBezTo>
                  <a:cubicBezTo>
                    <a:pt x="135" y="0"/>
                    <a:pt x="5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5" name="Google Shape;11825;p45"/>
            <p:cNvSpPr/>
            <p:nvPr/>
          </p:nvSpPr>
          <p:spPr>
            <a:xfrm>
              <a:off x="790725" y="2783650"/>
              <a:ext cx="7525" cy="13225"/>
            </a:xfrm>
            <a:custGeom>
              <a:rect b="b" l="l" r="r" t="t"/>
              <a:pathLst>
                <a:path extrusionOk="0" h="529" w="301">
                  <a:moveTo>
                    <a:pt x="72" y="1"/>
                  </a:moveTo>
                  <a:cubicBezTo>
                    <a:pt x="49" y="1"/>
                    <a:pt x="25" y="4"/>
                    <a:pt x="1" y="12"/>
                  </a:cubicBezTo>
                  <a:lnTo>
                    <a:pt x="42" y="529"/>
                  </a:lnTo>
                  <a:lnTo>
                    <a:pt x="84" y="529"/>
                  </a:lnTo>
                  <a:cubicBezTo>
                    <a:pt x="208" y="477"/>
                    <a:pt x="301" y="395"/>
                    <a:pt x="301" y="271"/>
                  </a:cubicBezTo>
                  <a:cubicBezTo>
                    <a:pt x="301" y="121"/>
                    <a:pt x="203" y="1"/>
                    <a:pt x="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6" name="Google Shape;11826;p45"/>
            <p:cNvSpPr/>
            <p:nvPr/>
          </p:nvSpPr>
          <p:spPr>
            <a:xfrm>
              <a:off x="858450" y="2847275"/>
              <a:ext cx="13975" cy="7775"/>
            </a:xfrm>
            <a:custGeom>
              <a:rect b="b" l="l" r="r" t="t"/>
              <a:pathLst>
                <a:path extrusionOk="0" h="311" w="559">
                  <a:moveTo>
                    <a:pt x="259" y="0"/>
                  </a:moveTo>
                  <a:cubicBezTo>
                    <a:pt x="218" y="0"/>
                    <a:pt x="135" y="52"/>
                    <a:pt x="83" y="93"/>
                  </a:cubicBezTo>
                  <a:cubicBezTo>
                    <a:pt x="42" y="135"/>
                    <a:pt x="1" y="217"/>
                    <a:pt x="1" y="310"/>
                  </a:cubicBezTo>
                  <a:lnTo>
                    <a:pt x="559" y="259"/>
                  </a:lnTo>
                  <a:cubicBezTo>
                    <a:pt x="559" y="217"/>
                    <a:pt x="559" y="135"/>
                    <a:pt x="518" y="93"/>
                  </a:cubicBezTo>
                  <a:cubicBezTo>
                    <a:pt x="476" y="52"/>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7" name="Google Shape;11827;p45"/>
            <p:cNvSpPr/>
            <p:nvPr/>
          </p:nvSpPr>
          <p:spPr>
            <a:xfrm>
              <a:off x="853025" y="2778300"/>
              <a:ext cx="15275" cy="14200"/>
            </a:xfrm>
            <a:custGeom>
              <a:rect b="b" l="l" r="r" t="t"/>
              <a:pathLst>
                <a:path extrusionOk="0" h="568" w="611">
                  <a:moveTo>
                    <a:pt x="325" y="1"/>
                  </a:moveTo>
                  <a:cubicBezTo>
                    <a:pt x="304" y="1"/>
                    <a:pt x="282" y="4"/>
                    <a:pt x="259" y="9"/>
                  </a:cubicBezTo>
                  <a:cubicBezTo>
                    <a:pt x="135" y="9"/>
                    <a:pt x="1" y="133"/>
                    <a:pt x="42" y="309"/>
                  </a:cubicBezTo>
                  <a:cubicBezTo>
                    <a:pt x="42" y="433"/>
                    <a:pt x="176" y="567"/>
                    <a:pt x="300" y="567"/>
                  </a:cubicBezTo>
                  <a:cubicBezTo>
                    <a:pt x="476" y="526"/>
                    <a:pt x="611" y="391"/>
                    <a:pt x="559" y="267"/>
                  </a:cubicBezTo>
                  <a:cubicBezTo>
                    <a:pt x="559" y="115"/>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8" name="Google Shape;11828;p45"/>
            <p:cNvSpPr/>
            <p:nvPr/>
          </p:nvSpPr>
          <p:spPr>
            <a:xfrm>
              <a:off x="816575" y="2746200"/>
              <a:ext cx="14000" cy="13975"/>
            </a:xfrm>
            <a:custGeom>
              <a:rect b="b" l="l" r="r" t="t"/>
              <a:pathLst>
                <a:path extrusionOk="0" h="559" w="560">
                  <a:moveTo>
                    <a:pt x="259" y="1"/>
                  </a:moveTo>
                  <a:cubicBezTo>
                    <a:pt x="83" y="1"/>
                    <a:pt x="1" y="125"/>
                    <a:pt x="1" y="300"/>
                  </a:cubicBezTo>
                  <a:cubicBezTo>
                    <a:pt x="1" y="424"/>
                    <a:pt x="125" y="559"/>
                    <a:pt x="301" y="559"/>
                  </a:cubicBezTo>
                  <a:cubicBezTo>
                    <a:pt x="425" y="559"/>
                    <a:pt x="559" y="424"/>
                    <a:pt x="559" y="259"/>
                  </a:cubicBezTo>
                  <a:cubicBezTo>
                    <a:pt x="559" y="83"/>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9" name="Google Shape;11829;p45"/>
            <p:cNvSpPr/>
            <p:nvPr/>
          </p:nvSpPr>
          <p:spPr>
            <a:xfrm>
              <a:off x="821750" y="2814950"/>
              <a:ext cx="14250" cy="14250"/>
            </a:xfrm>
            <a:custGeom>
              <a:rect b="b" l="l" r="r" t="t"/>
              <a:pathLst>
                <a:path extrusionOk="0" h="570" w="570">
                  <a:moveTo>
                    <a:pt x="259" y="1"/>
                  </a:moveTo>
                  <a:cubicBezTo>
                    <a:pt x="94" y="52"/>
                    <a:pt x="1" y="176"/>
                    <a:pt x="1" y="311"/>
                  </a:cubicBezTo>
                  <a:cubicBezTo>
                    <a:pt x="1" y="476"/>
                    <a:pt x="135" y="569"/>
                    <a:pt x="311" y="569"/>
                  </a:cubicBezTo>
                  <a:cubicBezTo>
                    <a:pt x="435" y="569"/>
                    <a:pt x="569" y="435"/>
                    <a:pt x="569" y="259"/>
                  </a:cubicBezTo>
                  <a:cubicBezTo>
                    <a:pt x="517" y="13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0" name="Google Shape;11830;p45"/>
            <p:cNvSpPr/>
            <p:nvPr/>
          </p:nvSpPr>
          <p:spPr>
            <a:xfrm>
              <a:off x="885325" y="2740775"/>
              <a:ext cx="14000" cy="13975"/>
            </a:xfrm>
            <a:custGeom>
              <a:rect b="b" l="l" r="r" t="t"/>
              <a:pathLst>
                <a:path extrusionOk="0" h="559" w="560">
                  <a:moveTo>
                    <a:pt x="259" y="0"/>
                  </a:moveTo>
                  <a:cubicBezTo>
                    <a:pt x="135" y="0"/>
                    <a:pt x="1" y="176"/>
                    <a:pt x="1" y="300"/>
                  </a:cubicBezTo>
                  <a:cubicBezTo>
                    <a:pt x="42" y="476"/>
                    <a:pt x="177" y="559"/>
                    <a:pt x="301" y="559"/>
                  </a:cubicBezTo>
                  <a:cubicBezTo>
                    <a:pt x="477" y="559"/>
                    <a:pt x="559" y="435"/>
                    <a:pt x="559" y="259"/>
                  </a:cubicBezTo>
                  <a:cubicBezTo>
                    <a:pt x="559" y="12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1" name="Google Shape;11831;p45"/>
            <p:cNvSpPr/>
            <p:nvPr/>
          </p:nvSpPr>
          <p:spPr>
            <a:xfrm>
              <a:off x="890775" y="2809775"/>
              <a:ext cx="13975" cy="14175"/>
            </a:xfrm>
            <a:custGeom>
              <a:rect b="b" l="l" r="r" t="t"/>
              <a:pathLst>
                <a:path extrusionOk="0" h="567" w="559">
                  <a:moveTo>
                    <a:pt x="259" y="1"/>
                  </a:moveTo>
                  <a:cubicBezTo>
                    <a:pt x="134" y="42"/>
                    <a:pt x="0" y="166"/>
                    <a:pt x="0" y="301"/>
                  </a:cubicBezTo>
                  <a:cubicBezTo>
                    <a:pt x="0" y="446"/>
                    <a:pt x="103" y="567"/>
                    <a:pt x="240" y="567"/>
                  </a:cubicBezTo>
                  <a:cubicBezTo>
                    <a:pt x="259" y="567"/>
                    <a:pt x="279" y="564"/>
                    <a:pt x="300" y="559"/>
                  </a:cubicBezTo>
                  <a:cubicBezTo>
                    <a:pt x="476" y="559"/>
                    <a:pt x="558" y="425"/>
                    <a:pt x="558" y="259"/>
                  </a:cubicBezTo>
                  <a:cubicBezTo>
                    <a:pt x="558" y="125"/>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2" name="Google Shape;11832;p45"/>
            <p:cNvSpPr/>
            <p:nvPr/>
          </p:nvSpPr>
          <p:spPr>
            <a:xfrm>
              <a:off x="786350" y="2720350"/>
              <a:ext cx="6475" cy="7525"/>
            </a:xfrm>
            <a:custGeom>
              <a:rect b="b" l="l" r="r" t="t"/>
              <a:pathLst>
                <a:path extrusionOk="0" h="301" w="259">
                  <a:moveTo>
                    <a:pt x="259" y="1"/>
                  </a:moveTo>
                  <a:lnTo>
                    <a:pt x="0" y="42"/>
                  </a:lnTo>
                  <a:lnTo>
                    <a:pt x="0" y="300"/>
                  </a:lnTo>
                  <a:lnTo>
                    <a:pt x="83" y="300"/>
                  </a:lnTo>
                  <a:cubicBezTo>
                    <a:pt x="176" y="259"/>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3" name="Google Shape;11833;p45"/>
            <p:cNvSpPr/>
            <p:nvPr/>
          </p:nvSpPr>
          <p:spPr>
            <a:xfrm>
              <a:off x="848900" y="2714925"/>
              <a:ext cx="13975" cy="7800"/>
            </a:xfrm>
            <a:custGeom>
              <a:rect b="b" l="l" r="r" t="t"/>
              <a:pathLst>
                <a:path extrusionOk="0" h="312" w="559">
                  <a:moveTo>
                    <a:pt x="558" y="1"/>
                  </a:moveTo>
                  <a:lnTo>
                    <a:pt x="0" y="42"/>
                  </a:lnTo>
                  <a:lnTo>
                    <a:pt x="0" y="125"/>
                  </a:lnTo>
                  <a:cubicBezTo>
                    <a:pt x="34" y="235"/>
                    <a:pt x="96" y="311"/>
                    <a:pt x="216" y="311"/>
                  </a:cubicBezTo>
                  <a:cubicBezTo>
                    <a:pt x="241" y="311"/>
                    <a:pt x="269" y="308"/>
                    <a:pt x="300" y="300"/>
                  </a:cubicBezTo>
                  <a:cubicBezTo>
                    <a:pt x="424" y="300"/>
                    <a:pt x="558" y="176"/>
                    <a:pt x="5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4" name="Google Shape;11834;p45"/>
            <p:cNvSpPr/>
            <p:nvPr/>
          </p:nvSpPr>
          <p:spPr>
            <a:xfrm>
              <a:off x="928500" y="2842100"/>
              <a:ext cx="6500" cy="7525"/>
            </a:xfrm>
            <a:custGeom>
              <a:rect b="b" l="l" r="r" t="t"/>
              <a:pathLst>
                <a:path extrusionOk="0" h="301" w="260">
                  <a:moveTo>
                    <a:pt x="176" y="0"/>
                  </a:moveTo>
                  <a:cubicBezTo>
                    <a:pt x="83" y="42"/>
                    <a:pt x="1" y="124"/>
                    <a:pt x="1" y="259"/>
                  </a:cubicBezTo>
                  <a:lnTo>
                    <a:pt x="1"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5" name="Google Shape;11835;p45"/>
            <p:cNvSpPr/>
            <p:nvPr/>
          </p:nvSpPr>
          <p:spPr>
            <a:xfrm>
              <a:off x="923075" y="2773075"/>
              <a:ext cx="7525" cy="14000"/>
            </a:xfrm>
            <a:custGeom>
              <a:rect b="b" l="l" r="r" t="t"/>
              <a:pathLst>
                <a:path extrusionOk="0" h="560" w="301">
                  <a:moveTo>
                    <a:pt x="259" y="1"/>
                  </a:moveTo>
                  <a:cubicBezTo>
                    <a:pt x="176" y="1"/>
                    <a:pt x="135" y="1"/>
                    <a:pt x="83" y="42"/>
                  </a:cubicBezTo>
                  <a:cubicBezTo>
                    <a:pt x="42" y="84"/>
                    <a:pt x="0" y="218"/>
                    <a:pt x="0" y="301"/>
                  </a:cubicBezTo>
                  <a:cubicBezTo>
                    <a:pt x="0" y="383"/>
                    <a:pt x="83" y="518"/>
                    <a:pt x="176" y="518"/>
                  </a:cubicBezTo>
                  <a:cubicBezTo>
                    <a:pt x="218"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6" name="Google Shape;11836;p45"/>
            <p:cNvSpPr/>
            <p:nvPr/>
          </p:nvSpPr>
          <p:spPr>
            <a:xfrm>
              <a:off x="917650" y="2710525"/>
              <a:ext cx="7525" cy="6950"/>
            </a:xfrm>
            <a:custGeom>
              <a:rect b="b" l="l" r="r" t="t"/>
              <a:pathLst>
                <a:path extrusionOk="0" h="278" w="301">
                  <a:moveTo>
                    <a:pt x="0" y="1"/>
                  </a:moveTo>
                  <a:lnTo>
                    <a:pt x="0" y="94"/>
                  </a:lnTo>
                  <a:cubicBezTo>
                    <a:pt x="42" y="135"/>
                    <a:pt x="93" y="218"/>
                    <a:pt x="135" y="259"/>
                  </a:cubicBezTo>
                  <a:cubicBezTo>
                    <a:pt x="162" y="259"/>
                    <a:pt x="208" y="278"/>
                    <a:pt x="248" y="278"/>
                  </a:cubicBezTo>
                  <a:cubicBezTo>
                    <a:pt x="268" y="278"/>
                    <a:pt x="286" y="273"/>
                    <a:pt x="300"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7" name="Google Shape;11837;p45"/>
            <p:cNvSpPr/>
            <p:nvPr/>
          </p:nvSpPr>
          <p:spPr>
            <a:xfrm>
              <a:off x="658125" y="2863550"/>
              <a:ext cx="6500" cy="6475"/>
            </a:xfrm>
            <a:custGeom>
              <a:rect b="b" l="l" r="r" t="t"/>
              <a:pathLst>
                <a:path extrusionOk="0" h="259" w="260">
                  <a:moveTo>
                    <a:pt x="1" y="0"/>
                  </a:moveTo>
                  <a:lnTo>
                    <a:pt x="1" y="259"/>
                  </a:lnTo>
                  <a:lnTo>
                    <a:pt x="259" y="259"/>
                  </a:lnTo>
                  <a:cubicBezTo>
                    <a:pt x="259" y="83"/>
                    <a:pt x="177" y="0"/>
                    <a:pt x="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8" name="Google Shape;11838;p45"/>
            <p:cNvSpPr/>
            <p:nvPr/>
          </p:nvSpPr>
          <p:spPr>
            <a:xfrm>
              <a:off x="652700" y="2793500"/>
              <a:ext cx="7525" cy="13975"/>
            </a:xfrm>
            <a:custGeom>
              <a:rect b="b" l="l" r="r" t="t"/>
              <a:pathLst>
                <a:path extrusionOk="0" h="559" w="301">
                  <a:moveTo>
                    <a:pt x="1" y="1"/>
                  </a:moveTo>
                  <a:lnTo>
                    <a:pt x="42" y="559"/>
                  </a:lnTo>
                  <a:cubicBezTo>
                    <a:pt x="177" y="559"/>
                    <a:pt x="301" y="435"/>
                    <a:pt x="301" y="259"/>
                  </a:cubicBezTo>
                  <a:cubicBezTo>
                    <a:pt x="259" y="135"/>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9" name="Google Shape;11839;p45"/>
            <p:cNvSpPr/>
            <p:nvPr/>
          </p:nvSpPr>
          <p:spPr>
            <a:xfrm>
              <a:off x="720675" y="2858125"/>
              <a:ext cx="14000" cy="7525"/>
            </a:xfrm>
            <a:custGeom>
              <a:rect b="b" l="l" r="r" t="t"/>
              <a:pathLst>
                <a:path extrusionOk="0" h="301" w="560">
                  <a:moveTo>
                    <a:pt x="259" y="0"/>
                  </a:moveTo>
                  <a:cubicBezTo>
                    <a:pt x="166" y="0"/>
                    <a:pt x="125" y="0"/>
                    <a:pt x="84" y="42"/>
                  </a:cubicBezTo>
                  <a:cubicBezTo>
                    <a:pt x="42" y="83"/>
                    <a:pt x="42" y="135"/>
                    <a:pt x="1" y="176"/>
                  </a:cubicBezTo>
                  <a:lnTo>
                    <a:pt x="1" y="300"/>
                  </a:lnTo>
                  <a:lnTo>
                    <a:pt x="559" y="259"/>
                  </a:lnTo>
                  <a:cubicBezTo>
                    <a:pt x="518" y="83"/>
                    <a:pt x="38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0" name="Google Shape;11840;p45"/>
            <p:cNvSpPr/>
            <p:nvPr/>
          </p:nvSpPr>
          <p:spPr>
            <a:xfrm>
              <a:off x="715250" y="2788925"/>
              <a:ext cx="14000" cy="13400"/>
            </a:xfrm>
            <a:custGeom>
              <a:rect b="b" l="l" r="r" t="t"/>
              <a:pathLst>
                <a:path extrusionOk="0" h="536" w="560">
                  <a:moveTo>
                    <a:pt x="308" y="0"/>
                  </a:moveTo>
                  <a:cubicBezTo>
                    <a:pt x="291" y="0"/>
                    <a:pt x="275" y="3"/>
                    <a:pt x="259" y="8"/>
                  </a:cubicBezTo>
                  <a:cubicBezTo>
                    <a:pt x="84" y="8"/>
                    <a:pt x="1" y="142"/>
                    <a:pt x="1" y="266"/>
                  </a:cubicBezTo>
                  <a:cubicBezTo>
                    <a:pt x="1" y="416"/>
                    <a:pt x="91" y="536"/>
                    <a:pt x="227" y="536"/>
                  </a:cubicBezTo>
                  <a:cubicBezTo>
                    <a:pt x="250" y="536"/>
                    <a:pt x="275" y="532"/>
                    <a:pt x="301" y="525"/>
                  </a:cubicBezTo>
                  <a:cubicBezTo>
                    <a:pt x="435" y="525"/>
                    <a:pt x="559" y="401"/>
                    <a:pt x="559" y="225"/>
                  </a:cubicBezTo>
                  <a:cubicBezTo>
                    <a:pt x="559" y="117"/>
                    <a:pt x="425"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1" name="Google Shape;11841;p45"/>
            <p:cNvSpPr/>
            <p:nvPr/>
          </p:nvSpPr>
          <p:spPr>
            <a:xfrm>
              <a:off x="677525" y="2756800"/>
              <a:ext cx="15025" cy="14250"/>
            </a:xfrm>
            <a:custGeom>
              <a:rect b="b" l="l" r="r" t="t"/>
              <a:pathLst>
                <a:path extrusionOk="0" h="570" w="601">
                  <a:moveTo>
                    <a:pt x="259" y="0"/>
                  </a:moveTo>
                  <a:cubicBezTo>
                    <a:pt x="135" y="0"/>
                    <a:pt x="0" y="135"/>
                    <a:pt x="0" y="311"/>
                  </a:cubicBezTo>
                  <a:cubicBezTo>
                    <a:pt x="42" y="435"/>
                    <a:pt x="176" y="569"/>
                    <a:pt x="300" y="569"/>
                  </a:cubicBezTo>
                  <a:cubicBezTo>
                    <a:pt x="476" y="517"/>
                    <a:pt x="600" y="393"/>
                    <a:pt x="559" y="259"/>
                  </a:cubicBezTo>
                  <a:cubicBezTo>
                    <a:pt x="559" y="9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2" name="Google Shape;11842;p45"/>
            <p:cNvSpPr/>
            <p:nvPr/>
          </p:nvSpPr>
          <p:spPr>
            <a:xfrm>
              <a:off x="682950" y="2825800"/>
              <a:ext cx="13975" cy="14000"/>
            </a:xfrm>
            <a:custGeom>
              <a:rect b="b" l="l" r="r" t="t"/>
              <a:pathLst>
                <a:path extrusionOk="0" h="560" w="559">
                  <a:moveTo>
                    <a:pt x="259" y="1"/>
                  </a:moveTo>
                  <a:cubicBezTo>
                    <a:pt x="125" y="1"/>
                    <a:pt x="0" y="135"/>
                    <a:pt x="0" y="301"/>
                  </a:cubicBezTo>
                  <a:cubicBezTo>
                    <a:pt x="42" y="477"/>
                    <a:pt x="176" y="559"/>
                    <a:pt x="300" y="559"/>
                  </a:cubicBezTo>
                  <a:cubicBezTo>
                    <a:pt x="476" y="559"/>
                    <a:pt x="559" y="435"/>
                    <a:pt x="559" y="259"/>
                  </a:cubicBezTo>
                  <a:cubicBezTo>
                    <a:pt x="559" y="8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3" name="Google Shape;11843;p45"/>
            <p:cNvSpPr/>
            <p:nvPr/>
          </p:nvSpPr>
          <p:spPr>
            <a:xfrm>
              <a:off x="746525" y="2751625"/>
              <a:ext cx="15025" cy="13975"/>
            </a:xfrm>
            <a:custGeom>
              <a:rect b="b" l="l" r="r" t="t"/>
              <a:pathLst>
                <a:path extrusionOk="0" h="559" w="601">
                  <a:moveTo>
                    <a:pt x="301" y="1"/>
                  </a:moveTo>
                  <a:cubicBezTo>
                    <a:pt x="125" y="1"/>
                    <a:pt x="1" y="125"/>
                    <a:pt x="42" y="301"/>
                  </a:cubicBezTo>
                  <a:cubicBezTo>
                    <a:pt x="42" y="425"/>
                    <a:pt x="166" y="559"/>
                    <a:pt x="342" y="559"/>
                  </a:cubicBezTo>
                  <a:cubicBezTo>
                    <a:pt x="476" y="559"/>
                    <a:pt x="601" y="383"/>
                    <a:pt x="601" y="259"/>
                  </a:cubicBezTo>
                  <a:cubicBezTo>
                    <a:pt x="559" y="83"/>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4" name="Google Shape;11844;p45"/>
            <p:cNvSpPr/>
            <p:nvPr/>
          </p:nvSpPr>
          <p:spPr>
            <a:xfrm>
              <a:off x="751950" y="2820375"/>
              <a:ext cx="15025" cy="14000"/>
            </a:xfrm>
            <a:custGeom>
              <a:rect b="b" l="l" r="r" t="t"/>
              <a:pathLst>
                <a:path extrusionOk="0" h="560" w="601">
                  <a:moveTo>
                    <a:pt x="301" y="1"/>
                  </a:moveTo>
                  <a:cubicBezTo>
                    <a:pt x="125" y="1"/>
                    <a:pt x="1" y="177"/>
                    <a:pt x="42" y="301"/>
                  </a:cubicBezTo>
                  <a:cubicBezTo>
                    <a:pt x="42" y="476"/>
                    <a:pt x="166" y="559"/>
                    <a:pt x="301" y="559"/>
                  </a:cubicBezTo>
                  <a:cubicBezTo>
                    <a:pt x="466" y="559"/>
                    <a:pt x="601" y="435"/>
                    <a:pt x="559" y="259"/>
                  </a:cubicBezTo>
                  <a:cubicBezTo>
                    <a:pt x="559" y="135"/>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5" name="Google Shape;11845;p45"/>
            <p:cNvSpPr/>
            <p:nvPr/>
          </p:nvSpPr>
          <p:spPr>
            <a:xfrm>
              <a:off x="647275" y="2730950"/>
              <a:ext cx="7775" cy="7775"/>
            </a:xfrm>
            <a:custGeom>
              <a:rect b="b" l="l" r="r" t="t"/>
              <a:pathLst>
                <a:path extrusionOk="0" h="311" w="311">
                  <a:moveTo>
                    <a:pt x="311" y="1"/>
                  </a:moveTo>
                  <a:lnTo>
                    <a:pt x="1" y="52"/>
                  </a:lnTo>
                  <a:lnTo>
                    <a:pt x="52" y="311"/>
                  </a:lnTo>
                  <a:lnTo>
                    <a:pt x="94" y="311"/>
                  </a:lnTo>
                  <a:cubicBezTo>
                    <a:pt x="218" y="259"/>
                    <a:pt x="311" y="135"/>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6" name="Google Shape;11846;p45"/>
            <p:cNvSpPr/>
            <p:nvPr/>
          </p:nvSpPr>
          <p:spPr>
            <a:xfrm>
              <a:off x="709825" y="2725775"/>
              <a:ext cx="14000" cy="7525"/>
            </a:xfrm>
            <a:custGeom>
              <a:rect b="b" l="l" r="r" t="t"/>
              <a:pathLst>
                <a:path extrusionOk="0" h="301" w="560">
                  <a:moveTo>
                    <a:pt x="559" y="1"/>
                  </a:moveTo>
                  <a:lnTo>
                    <a:pt x="1" y="42"/>
                  </a:lnTo>
                  <a:cubicBezTo>
                    <a:pt x="1" y="208"/>
                    <a:pt x="135" y="301"/>
                    <a:pt x="301" y="301"/>
                  </a:cubicBezTo>
                  <a:cubicBezTo>
                    <a:pt x="476" y="301"/>
                    <a:pt x="559" y="16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7" name="Google Shape;11847;p45"/>
            <p:cNvSpPr/>
            <p:nvPr/>
          </p:nvSpPr>
          <p:spPr>
            <a:xfrm>
              <a:off x="789450" y="2852700"/>
              <a:ext cx="7775" cy="7525"/>
            </a:xfrm>
            <a:custGeom>
              <a:rect b="b" l="l" r="r" t="t"/>
              <a:pathLst>
                <a:path extrusionOk="0" h="301" w="311">
                  <a:moveTo>
                    <a:pt x="217" y="0"/>
                  </a:moveTo>
                  <a:cubicBezTo>
                    <a:pt x="93" y="42"/>
                    <a:pt x="0" y="176"/>
                    <a:pt x="0" y="300"/>
                  </a:cubicBezTo>
                  <a:lnTo>
                    <a:pt x="31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8" name="Google Shape;11848;p45"/>
            <p:cNvSpPr/>
            <p:nvPr/>
          </p:nvSpPr>
          <p:spPr>
            <a:xfrm>
              <a:off x="784275" y="2783950"/>
              <a:ext cx="7525" cy="13400"/>
            </a:xfrm>
            <a:custGeom>
              <a:rect b="b" l="l" r="r" t="t"/>
              <a:pathLst>
                <a:path extrusionOk="0" h="536" w="301">
                  <a:moveTo>
                    <a:pt x="259" y="0"/>
                  </a:moveTo>
                  <a:cubicBezTo>
                    <a:pt x="207" y="0"/>
                    <a:pt x="166" y="0"/>
                    <a:pt x="124" y="41"/>
                  </a:cubicBezTo>
                  <a:cubicBezTo>
                    <a:pt x="42" y="83"/>
                    <a:pt x="0" y="165"/>
                    <a:pt x="0" y="300"/>
                  </a:cubicBezTo>
                  <a:cubicBezTo>
                    <a:pt x="0" y="383"/>
                    <a:pt x="83" y="465"/>
                    <a:pt x="207" y="517"/>
                  </a:cubicBezTo>
                  <a:cubicBezTo>
                    <a:pt x="207" y="517"/>
                    <a:pt x="230" y="535"/>
                    <a:pt x="258" y="535"/>
                  </a:cubicBezTo>
                  <a:cubicBezTo>
                    <a:pt x="271" y="535"/>
                    <a:pt x="286" y="531"/>
                    <a:pt x="300" y="517"/>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9" name="Google Shape;11849;p45"/>
            <p:cNvSpPr/>
            <p:nvPr/>
          </p:nvSpPr>
          <p:spPr>
            <a:xfrm>
              <a:off x="778850" y="2721400"/>
              <a:ext cx="7525" cy="6475"/>
            </a:xfrm>
            <a:custGeom>
              <a:rect b="b" l="l" r="r" t="t"/>
              <a:pathLst>
                <a:path extrusionOk="0" h="259" w="301">
                  <a:moveTo>
                    <a:pt x="0" y="0"/>
                  </a:moveTo>
                  <a:cubicBezTo>
                    <a:pt x="42" y="83"/>
                    <a:pt x="83" y="176"/>
                    <a:pt x="166" y="217"/>
                  </a:cubicBezTo>
                  <a:cubicBezTo>
                    <a:pt x="217" y="258"/>
                    <a:pt x="259" y="258"/>
                    <a:pt x="300" y="258"/>
                  </a:cubicBez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0" name="Google Shape;11850;p45"/>
            <p:cNvSpPr/>
            <p:nvPr/>
          </p:nvSpPr>
          <p:spPr>
            <a:xfrm>
              <a:off x="519325" y="2873125"/>
              <a:ext cx="7525" cy="7775"/>
            </a:xfrm>
            <a:custGeom>
              <a:rect b="b" l="l" r="r" t="t"/>
              <a:pathLst>
                <a:path extrusionOk="0" h="311" w="301">
                  <a:moveTo>
                    <a:pt x="1" y="0"/>
                  </a:moveTo>
                  <a:lnTo>
                    <a:pt x="1" y="310"/>
                  </a:lnTo>
                  <a:lnTo>
                    <a:pt x="301" y="258"/>
                  </a:lnTo>
                  <a:cubicBezTo>
                    <a:pt x="301" y="176"/>
                    <a:pt x="208" y="93"/>
                    <a:pt x="166" y="52"/>
                  </a:cubicBezTo>
                  <a:cubicBezTo>
                    <a:pt x="125" y="52"/>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1" name="Google Shape;11851;p45"/>
            <p:cNvSpPr/>
            <p:nvPr/>
          </p:nvSpPr>
          <p:spPr>
            <a:xfrm>
              <a:off x="513900" y="2804350"/>
              <a:ext cx="7525" cy="14000"/>
            </a:xfrm>
            <a:custGeom>
              <a:rect b="b" l="l" r="r" t="t"/>
              <a:pathLst>
                <a:path extrusionOk="0" h="560" w="301">
                  <a:moveTo>
                    <a:pt x="1" y="1"/>
                  </a:moveTo>
                  <a:lnTo>
                    <a:pt x="42" y="559"/>
                  </a:lnTo>
                  <a:cubicBezTo>
                    <a:pt x="218" y="559"/>
                    <a:pt x="301" y="425"/>
                    <a:pt x="301" y="259"/>
                  </a:cubicBezTo>
                  <a:cubicBezTo>
                    <a:pt x="301" y="125"/>
                    <a:pt x="16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2" name="Google Shape;11852;p45"/>
            <p:cNvSpPr/>
            <p:nvPr/>
          </p:nvSpPr>
          <p:spPr>
            <a:xfrm>
              <a:off x="581625" y="2868575"/>
              <a:ext cx="13975" cy="6900"/>
            </a:xfrm>
            <a:custGeom>
              <a:rect b="b" l="l" r="r" t="t"/>
              <a:pathLst>
                <a:path extrusionOk="0" h="276" w="559">
                  <a:moveTo>
                    <a:pt x="338" y="0"/>
                  </a:moveTo>
                  <a:cubicBezTo>
                    <a:pt x="311" y="0"/>
                    <a:pt x="284" y="6"/>
                    <a:pt x="259" y="17"/>
                  </a:cubicBezTo>
                  <a:cubicBezTo>
                    <a:pt x="176" y="17"/>
                    <a:pt x="135" y="58"/>
                    <a:pt x="94" y="99"/>
                  </a:cubicBezTo>
                  <a:cubicBezTo>
                    <a:pt x="42" y="141"/>
                    <a:pt x="1" y="234"/>
                    <a:pt x="1" y="275"/>
                  </a:cubicBezTo>
                  <a:lnTo>
                    <a:pt x="559" y="234"/>
                  </a:lnTo>
                  <a:cubicBezTo>
                    <a:pt x="559" y="182"/>
                    <a:pt x="559" y="141"/>
                    <a:pt x="518" y="99"/>
                  </a:cubicBezTo>
                  <a:cubicBezTo>
                    <a:pt x="487" y="39"/>
                    <a:pt x="413"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3" name="Google Shape;11853;p45"/>
            <p:cNvSpPr/>
            <p:nvPr/>
          </p:nvSpPr>
          <p:spPr>
            <a:xfrm>
              <a:off x="576200" y="2798925"/>
              <a:ext cx="15275" cy="14000"/>
            </a:xfrm>
            <a:custGeom>
              <a:rect b="b" l="l" r="r" t="t"/>
              <a:pathLst>
                <a:path extrusionOk="0" h="560" w="611">
                  <a:moveTo>
                    <a:pt x="259" y="1"/>
                  </a:moveTo>
                  <a:cubicBezTo>
                    <a:pt x="135" y="42"/>
                    <a:pt x="0" y="176"/>
                    <a:pt x="0" y="301"/>
                  </a:cubicBezTo>
                  <a:cubicBezTo>
                    <a:pt x="52" y="476"/>
                    <a:pt x="176" y="559"/>
                    <a:pt x="311" y="559"/>
                  </a:cubicBezTo>
                  <a:cubicBezTo>
                    <a:pt x="476" y="559"/>
                    <a:pt x="610" y="435"/>
                    <a:pt x="569" y="259"/>
                  </a:cubicBezTo>
                  <a:cubicBezTo>
                    <a:pt x="56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4" name="Google Shape;11854;p45"/>
            <p:cNvSpPr/>
            <p:nvPr/>
          </p:nvSpPr>
          <p:spPr>
            <a:xfrm>
              <a:off x="539750" y="2767450"/>
              <a:ext cx="13975" cy="13350"/>
            </a:xfrm>
            <a:custGeom>
              <a:rect b="b" l="l" r="r" t="t"/>
              <a:pathLst>
                <a:path extrusionOk="0" h="534" w="559">
                  <a:moveTo>
                    <a:pt x="308" y="1"/>
                  </a:moveTo>
                  <a:cubicBezTo>
                    <a:pt x="292" y="1"/>
                    <a:pt x="275" y="3"/>
                    <a:pt x="259" y="9"/>
                  </a:cubicBezTo>
                  <a:cubicBezTo>
                    <a:pt x="83" y="9"/>
                    <a:pt x="1" y="143"/>
                    <a:pt x="1" y="267"/>
                  </a:cubicBezTo>
                  <a:cubicBezTo>
                    <a:pt x="1" y="420"/>
                    <a:pt x="94" y="534"/>
                    <a:pt x="234" y="534"/>
                  </a:cubicBezTo>
                  <a:cubicBezTo>
                    <a:pt x="255" y="534"/>
                    <a:pt x="277" y="531"/>
                    <a:pt x="300" y="526"/>
                  </a:cubicBezTo>
                  <a:cubicBezTo>
                    <a:pt x="425" y="526"/>
                    <a:pt x="559" y="402"/>
                    <a:pt x="559" y="267"/>
                  </a:cubicBezTo>
                  <a:cubicBezTo>
                    <a:pt x="523" y="114"/>
                    <a:pt x="417"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5" name="Google Shape;11855;p45"/>
            <p:cNvSpPr/>
            <p:nvPr/>
          </p:nvSpPr>
          <p:spPr>
            <a:xfrm>
              <a:off x="543900" y="2836675"/>
              <a:ext cx="15275" cy="13975"/>
            </a:xfrm>
            <a:custGeom>
              <a:rect b="b" l="l" r="r" t="t"/>
              <a:pathLst>
                <a:path extrusionOk="0" h="559" w="611">
                  <a:moveTo>
                    <a:pt x="310" y="0"/>
                  </a:moveTo>
                  <a:cubicBezTo>
                    <a:pt x="134" y="0"/>
                    <a:pt x="0" y="124"/>
                    <a:pt x="52" y="300"/>
                  </a:cubicBezTo>
                  <a:cubicBezTo>
                    <a:pt x="52" y="424"/>
                    <a:pt x="176" y="559"/>
                    <a:pt x="352" y="559"/>
                  </a:cubicBezTo>
                  <a:cubicBezTo>
                    <a:pt x="476" y="517"/>
                    <a:pt x="610" y="383"/>
                    <a:pt x="610" y="259"/>
                  </a:cubicBezTo>
                  <a:cubicBezTo>
                    <a:pt x="569" y="83"/>
                    <a:pt x="434" y="0"/>
                    <a:pt x="31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6" name="Google Shape;11856;p45"/>
            <p:cNvSpPr/>
            <p:nvPr/>
          </p:nvSpPr>
          <p:spPr>
            <a:xfrm>
              <a:off x="608500" y="2762050"/>
              <a:ext cx="14250" cy="14150"/>
            </a:xfrm>
            <a:custGeom>
              <a:rect b="b" l="l" r="r" t="t"/>
              <a:pathLst>
                <a:path extrusionOk="0" h="566" w="570">
                  <a:moveTo>
                    <a:pt x="323" y="0"/>
                  </a:moveTo>
                  <a:cubicBezTo>
                    <a:pt x="302" y="0"/>
                    <a:pt x="281" y="2"/>
                    <a:pt x="259" y="8"/>
                  </a:cubicBezTo>
                  <a:cubicBezTo>
                    <a:pt x="135" y="8"/>
                    <a:pt x="1" y="142"/>
                    <a:pt x="1" y="307"/>
                  </a:cubicBezTo>
                  <a:cubicBezTo>
                    <a:pt x="1" y="442"/>
                    <a:pt x="135" y="566"/>
                    <a:pt x="311" y="566"/>
                  </a:cubicBezTo>
                  <a:cubicBezTo>
                    <a:pt x="476" y="525"/>
                    <a:pt x="569" y="400"/>
                    <a:pt x="569" y="266"/>
                  </a:cubicBezTo>
                  <a:cubicBezTo>
                    <a:pt x="569" y="121"/>
                    <a:pt x="466"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7" name="Google Shape;11857;p45"/>
            <p:cNvSpPr/>
            <p:nvPr/>
          </p:nvSpPr>
          <p:spPr>
            <a:xfrm>
              <a:off x="613925" y="2831250"/>
              <a:ext cx="14000" cy="13975"/>
            </a:xfrm>
            <a:custGeom>
              <a:rect b="b" l="l" r="r" t="t"/>
              <a:pathLst>
                <a:path extrusionOk="0" h="559" w="560">
                  <a:moveTo>
                    <a:pt x="259" y="0"/>
                  </a:moveTo>
                  <a:cubicBezTo>
                    <a:pt x="94" y="0"/>
                    <a:pt x="1" y="124"/>
                    <a:pt x="1" y="300"/>
                  </a:cubicBezTo>
                  <a:cubicBezTo>
                    <a:pt x="1" y="434"/>
                    <a:pt x="135" y="558"/>
                    <a:pt x="301" y="558"/>
                  </a:cubicBezTo>
                  <a:cubicBezTo>
                    <a:pt x="435" y="558"/>
                    <a:pt x="559" y="383"/>
                    <a:pt x="559" y="259"/>
                  </a:cubicBezTo>
                  <a:cubicBezTo>
                    <a:pt x="559" y="83"/>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8" name="Google Shape;11858;p45"/>
            <p:cNvSpPr/>
            <p:nvPr/>
          </p:nvSpPr>
          <p:spPr>
            <a:xfrm>
              <a:off x="509500" y="2741800"/>
              <a:ext cx="6500" cy="7525"/>
            </a:xfrm>
            <a:custGeom>
              <a:rect b="b" l="l" r="r" t="t"/>
              <a:pathLst>
                <a:path extrusionOk="0" h="301" w="260">
                  <a:moveTo>
                    <a:pt x="1" y="1"/>
                  </a:moveTo>
                  <a:lnTo>
                    <a:pt x="1" y="301"/>
                  </a:lnTo>
                  <a:lnTo>
                    <a:pt x="42" y="301"/>
                  </a:lnTo>
                  <a:cubicBezTo>
                    <a:pt x="177" y="259"/>
                    <a:pt x="259"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9" name="Google Shape;11859;p45"/>
            <p:cNvSpPr/>
            <p:nvPr/>
          </p:nvSpPr>
          <p:spPr>
            <a:xfrm>
              <a:off x="572075" y="2736375"/>
              <a:ext cx="12925" cy="7525"/>
            </a:xfrm>
            <a:custGeom>
              <a:rect b="b" l="l" r="r" t="t"/>
              <a:pathLst>
                <a:path extrusionOk="0" h="301" w="517">
                  <a:moveTo>
                    <a:pt x="517" y="1"/>
                  </a:moveTo>
                  <a:lnTo>
                    <a:pt x="0" y="42"/>
                  </a:lnTo>
                  <a:lnTo>
                    <a:pt x="0" y="94"/>
                  </a:lnTo>
                  <a:cubicBezTo>
                    <a:pt x="41" y="218"/>
                    <a:pt x="124" y="301"/>
                    <a:pt x="258" y="301"/>
                  </a:cubicBezTo>
                  <a:cubicBezTo>
                    <a:pt x="383" y="301"/>
                    <a:pt x="476" y="218"/>
                    <a:pt x="517" y="176"/>
                  </a:cubicBezTo>
                  <a:lnTo>
                    <a:pt x="517"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0" name="Google Shape;11860;p45"/>
            <p:cNvSpPr/>
            <p:nvPr/>
          </p:nvSpPr>
          <p:spPr>
            <a:xfrm>
              <a:off x="651675" y="2863550"/>
              <a:ext cx="6475" cy="7525"/>
            </a:xfrm>
            <a:custGeom>
              <a:rect b="b" l="l" r="r" t="t"/>
              <a:pathLst>
                <a:path extrusionOk="0" h="301" w="259">
                  <a:moveTo>
                    <a:pt x="176" y="0"/>
                  </a:moveTo>
                  <a:cubicBezTo>
                    <a:pt x="83" y="42"/>
                    <a:pt x="0" y="125"/>
                    <a:pt x="0" y="218"/>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1" name="Google Shape;11861;p45"/>
            <p:cNvSpPr/>
            <p:nvPr/>
          </p:nvSpPr>
          <p:spPr>
            <a:xfrm>
              <a:off x="646250" y="2793500"/>
              <a:ext cx="7525" cy="13975"/>
            </a:xfrm>
            <a:custGeom>
              <a:rect b="b" l="l" r="r" t="t"/>
              <a:pathLst>
                <a:path extrusionOk="0" h="559" w="301">
                  <a:moveTo>
                    <a:pt x="259" y="1"/>
                  </a:moveTo>
                  <a:cubicBezTo>
                    <a:pt x="176" y="1"/>
                    <a:pt x="135" y="42"/>
                    <a:pt x="93" y="83"/>
                  </a:cubicBezTo>
                  <a:cubicBezTo>
                    <a:pt x="42" y="135"/>
                    <a:pt x="0" y="218"/>
                    <a:pt x="0" y="300"/>
                  </a:cubicBezTo>
                  <a:cubicBezTo>
                    <a:pt x="0" y="435"/>
                    <a:pt x="93" y="518"/>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2" name="Google Shape;11862;p45"/>
            <p:cNvSpPr/>
            <p:nvPr/>
          </p:nvSpPr>
          <p:spPr>
            <a:xfrm>
              <a:off x="640825" y="2732250"/>
              <a:ext cx="7775" cy="6475"/>
            </a:xfrm>
            <a:custGeom>
              <a:rect b="b" l="l" r="r" t="t"/>
              <a:pathLst>
                <a:path extrusionOk="0" h="259" w="311">
                  <a:moveTo>
                    <a:pt x="0" y="0"/>
                  </a:moveTo>
                  <a:lnTo>
                    <a:pt x="0" y="42"/>
                  </a:lnTo>
                  <a:cubicBezTo>
                    <a:pt x="52" y="124"/>
                    <a:pt x="93" y="166"/>
                    <a:pt x="135" y="207"/>
                  </a:cubicBezTo>
                  <a:cubicBezTo>
                    <a:pt x="176" y="259"/>
                    <a:pt x="217" y="259"/>
                    <a:pt x="31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3" name="Google Shape;11863;p45"/>
            <p:cNvSpPr/>
            <p:nvPr/>
          </p:nvSpPr>
          <p:spPr>
            <a:xfrm>
              <a:off x="380275" y="2883975"/>
              <a:ext cx="7525" cy="7525"/>
            </a:xfrm>
            <a:custGeom>
              <a:rect b="b" l="l" r="r" t="t"/>
              <a:pathLst>
                <a:path extrusionOk="0" h="301" w="301">
                  <a:moveTo>
                    <a:pt x="0" y="0"/>
                  </a:moveTo>
                  <a:lnTo>
                    <a:pt x="42" y="300"/>
                  </a:lnTo>
                  <a:lnTo>
                    <a:pt x="300" y="259"/>
                  </a:lnTo>
                  <a:cubicBezTo>
                    <a:pt x="300" y="217"/>
                    <a:pt x="300" y="176"/>
                    <a:pt x="259" y="135"/>
                  </a:cubicBezTo>
                  <a:cubicBezTo>
                    <a:pt x="218" y="42"/>
                    <a:pt x="135"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4" name="Google Shape;11864;p45"/>
            <p:cNvSpPr/>
            <p:nvPr/>
          </p:nvSpPr>
          <p:spPr>
            <a:xfrm>
              <a:off x="375875" y="2814950"/>
              <a:ext cx="7775" cy="14250"/>
            </a:xfrm>
            <a:custGeom>
              <a:rect b="b" l="l" r="r" t="t"/>
              <a:pathLst>
                <a:path extrusionOk="0" h="570" w="311">
                  <a:moveTo>
                    <a:pt x="1" y="1"/>
                  </a:moveTo>
                  <a:lnTo>
                    <a:pt x="1" y="569"/>
                  </a:lnTo>
                  <a:cubicBezTo>
                    <a:pt x="176" y="569"/>
                    <a:pt x="311" y="394"/>
                    <a:pt x="259" y="259"/>
                  </a:cubicBezTo>
                  <a:cubicBezTo>
                    <a:pt x="259" y="94"/>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5" name="Google Shape;11865;p45"/>
            <p:cNvSpPr/>
            <p:nvPr/>
          </p:nvSpPr>
          <p:spPr>
            <a:xfrm>
              <a:off x="443850" y="2878550"/>
              <a:ext cx="14000" cy="7500"/>
            </a:xfrm>
            <a:custGeom>
              <a:rect b="b" l="l" r="r" t="t"/>
              <a:pathLst>
                <a:path extrusionOk="0" h="300" w="560">
                  <a:moveTo>
                    <a:pt x="259" y="0"/>
                  </a:moveTo>
                  <a:cubicBezTo>
                    <a:pt x="125" y="41"/>
                    <a:pt x="42" y="93"/>
                    <a:pt x="1" y="217"/>
                  </a:cubicBezTo>
                  <a:lnTo>
                    <a:pt x="1" y="300"/>
                  </a:lnTo>
                  <a:lnTo>
                    <a:pt x="559" y="259"/>
                  </a:lnTo>
                  <a:cubicBezTo>
                    <a:pt x="518" y="135"/>
                    <a:pt x="435" y="41"/>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6" name="Google Shape;11866;p45"/>
            <p:cNvSpPr/>
            <p:nvPr/>
          </p:nvSpPr>
          <p:spPr>
            <a:xfrm>
              <a:off x="438425" y="2809775"/>
              <a:ext cx="14000" cy="14000"/>
            </a:xfrm>
            <a:custGeom>
              <a:rect b="b" l="l" r="r" t="t"/>
              <a:pathLst>
                <a:path extrusionOk="0" h="560" w="560">
                  <a:moveTo>
                    <a:pt x="259" y="1"/>
                  </a:moveTo>
                  <a:cubicBezTo>
                    <a:pt x="83" y="1"/>
                    <a:pt x="1" y="125"/>
                    <a:pt x="1" y="301"/>
                  </a:cubicBezTo>
                  <a:cubicBezTo>
                    <a:pt x="1" y="466"/>
                    <a:pt x="135" y="559"/>
                    <a:pt x="301" y="559"/>
                  </a:cubicBezTo>
                  <a:cubicBezTo>
                    <a:pt x="435" y="559"/>
                    <a:pt x="559" y="425"/>
                    <a:pt x="559" y="259"/>
                  </a:cubicBezTo>
                  <a:cubicBezTo>
                    <a:pt x="518" y="84"/>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7" name="Google Shape;11867;p45"/>
            <p:cNvSpPr/>
            <p:nvPr/>
          </p:nvSpPr>
          <p:spPr>
            <a:xfrm>
              <a:off x="400700" y="2777475"/>
              <a:ext cx="13975" cy="13975"/>
            </a:xfrm>
            <a:custGeom>
              <a:rect b="b" l="l" r="r" t="t"/>
              <a:pathLst>
                <a:path extrusionOk="0" h="559" w="559">
                  <a:moveTo>
                    <a:pt x="259" y="1"/>
                  </a:moveTo>
                  <a:cubicBezTo>
                    <a:pt x="135" y="42"/>
                    <a:pt x="0" y="166"/>
                    <a:pt x="0" y="300"/>
                  </a:cubicBezTo>
                  <a:cubicBezTo>
                    <a:pt x="42" y="466"/>
                    <a:pt x="176" y="559"/>
                    <a:pt x="300" y="559"/>
                  </a:cubicBezTo>
                  <a:cubicBezTo>
                    <a:pt x="476" y="559"/>
                    <a:pt x="559" y="424"/>
                    <a:pt x="559" y="259"/>
                  </a:cubicBezTo>
                  <a:cubicBezTo>
                    <a:pt x="559" y="125"/>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8" name="Google Shape;11868;p45"/>
            <p:cNvSpPr/>
            <p:nvPr/>
          </p:nvSpPr>
          <p:spPr>
            <a:xfrm>
              <a:off x="406125" y="2847075"/>
              <a:ext cx="13975" cy="13425"/>
            </a:xfrm>
            <a:custGeom>
              <a:rect b="b" l="l" r="r" t="t"/>
              <a:pathLst>
                <a:path extrusionOk="0" h="537" w="559">
                  <a:moveTo>
                    <a:pt x="322" y="1"/>
                  </a:moveTo>
                  <a:cubicBezTo>
                    <a:pt x="302" y="1"/>
                    <a:pt x="281" y="3"/>
                    <a:pt x="259" y="8"/>
                  </a:cubicBezTo>
                  <a:cubicBezTo>
                    <a:pt x="135" y="8"/>
                    <a:pt x="0" y="143"/>
                    <a:pt x="0" y="318"/>
                  </a:cubicBezTo>
                  <a:cubicBezTo>
                    <a:pt x="0" y="424"/>
                    <a:pt x="127" y="536"/>
                    <a:pt x="241" y="536"/>
                  </a:cubicBezTo>
                  <a:cubicBezTo>
                    <a:pt x="262" y="536"/>
                    <a:pt x="281" y="533"/>
                    <a:pt x="300" y="525"/>
                  </a:cubicBezTo>
                  <a:cubicBezTo>
                    <a:pt x="476" y="525"/>
                    <a:pt x="559" y="401"/>
                    <a:pt x="559" y="267"/>
                  </a:cubicBezTo>
                  <a:cubicBezTo>
                    <a:pt x="559" y="122"/>
                    <a:pt x="463" y="1"/>
                    <a:pt x="32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9" name="Google Shape;11869;p45"/>
            <p:cNvSpPr/>
            <p:nvPr/>
          </p:nvSpPr>
          <p:spPr>
            <a:xfrm>
              <a:off x="469700" y="2772050"/>
              <a:ext cx="15025" cy="14175"/>
            </a:xfrm>
            <a:custGeom>
              <a:rect b="b" l="l" r="r" t="t"/>
              <a:pathLst>
                <a:path extrusionOk="0" h="567" w="601">
                  <a:moveTo>
                    <a:pt x="259" y="0"/>
                  </a:moveTo>
                  <a:cubicBezTo>
                    <a:pt x="125" y="42"/>
                    <a:pt x="1" y="166"/>
                    <a:pt x="42" y="300"/>
                  </a:cubicBezTo>
                  <a:cubicBezTo>
                    <a:pt x="42" y="453"/>
                    <a:pt x="144" y="567"/>
                    <a:pt x="252" y="567"/>
                  </a:cubicBezTo>
                  <a:cubicBezTo>
                    <a:pt x="268" y="567"/>
                    <a:pt x="284" y="564"/>
                    <a:pt x="301" y="559"/>
                  </a:cubicBezTo>
                  <a:cubicBezTo>
                    <a:pt x="476" y="559"/>
                    <a:pt x="600" y="424"/>
                    <a:pt x="559" y="259"/>
                  </a:cubicBezTo>
                  <a:cubicBezTo>
                    <a:pt x="559" y="12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0" name="Google Shape;11870;p45"/>
            <p:cNvSpPr/>
            <p:nvPr/>
          </p:nvSpPr>
          <p:spPr>
            <a:xfrm>
              <a:off x="475125" y="2841825"/>
              <a:ext cx="15025" cy="14250"/>
            </a:xfrm>
            <a:custGeom>
              <a:rect b="b" l="l" r="r" t="t"/>
              <a:pathLst>
                <a:path extrusionOk="0" h="570" w="601">
                  <a:moveTo>
                    <a:pt x="330" y="0"/>
                  </a:moveTo>
                  <a:cubicBezTo>
                    <a:pt x="307" y="0"/>
                    <a:pt x="284" y="4"/>
                    <a:pt x="259" y="11"/>
                  </a:cubicBezTo>
                  <a:cubicBezTo>
                    <a:pt x="125" y="11"/>
                    <a:pt x="1" y="135"/>
                    <a:pt x="1" y="311"/>
                  </a:cubicBezTo>
                  <a:cubicBezTo>
                    <a:pt x="42" y="435"/>
                    <a:pt x="166" y="570"/>
                    <a:pt x="301" y="570"/>
                  </a:cubicBezTo>
                  <a:cubicBezTo>
                    <a:pt x="476" y="528"/>
                    <a:pt x="601" y="394"/>
                    <a:pt x="559" y="270"/>
                  </a:cubicBezTo>
                  <a:cubicBezTo>
                    <a:pt x="559" y="120"/>
                    <a:pt x="461" y="0"/>
                    <a:pt x="33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1" name="Google Shape;11871;p45"/>
            <p:cNvSpPr/>
            <p:nvPr/>
          </p:nvSpPr>
          <p:spPr>
            <a:xfrm>
              <a:off x="370700" y="2752675"/>
              <a:ext cx="7525" cy="7500"/>
            </a:xfrm>
            <a:custGeom>
              <a:rect b="b" l="l" r="r" t="t"/>
              <a:pathLst>
                <a:path extrusionOk="0" h="300" w="301">
                  <a:moveTo>
                    <a:pt x="1" y="0"/>
                  </a:moveTo>
                  <a:lnTo>
                    <a:pt x="42" y="300"/>
                  </a:lnTo>
                  <a:cubicBezTo>
                    <a:pt x="42" y="259"/>
                    <a:pt x="42" y="259"/>
                    <a:pt x="84" y="259"/>
                  </a:cubicBezTo>
                  <a:cubicBezTo>
                    <a:pt x="208" y="217"/>
                    <a:pt x="301" y="124"/>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2" name="Google Shape;11872;p45"/>
            <p:cNvSpPr/>
            <p:nvPr/>
          </p:nvSpPr>
          <p:spPr>
            <a:xfrm>
              <a:off x="433000" y="2747225"/>
              <a:ext cx="13975" cy="7525"/>
            </a:xfrm>
            <a:custGeom>
              <a:rect b="b" l="l" r="r" t="t"/>
              <a:pathLst>
                <a:path extrusionOk="0" h="301" w="559">
                  <a:moveTo>
                    <a:pt x="559" y="1"/>
                  </a:moveTo>
                  <a:lnTo>
                    <a:pt x="1" y="42"/>
                  </a:lnTo>
                  <a:cubicBezTo>
                    <a:pt x="1" y="177"/>
                    <a:pt x="135" y="301"/>
                    <a:pt x="300" y="301"/>
                  </a:cubicBezTo>
                  <a:cubicBezTo>
                    <a:pt x="435" y="259"/>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3" name="Google Shape;11873;p45"/>
            <p:cNvSpPr/>
            <p:nvPr/>
          </p:nvSpPr>
          <p:spPr>
            <a:xfrm>
              <a:off x="512875" y="2873125"/>
              <a:ext cx="6475" cy="7775"/>
            </a:xfrm>
            <a:custGeom>
              <a:rect b="b" l="l" r="r" t="t"/>
              <a:pathLst>
                <a:path extrusionOk="0" h="311" w="259">
                  <a:moveTo>
                    <a:pt x="259" y="0"/>
                  </a:moveTo>
                  <a:lnTo>
                    <a:pt x="207" y="52"/>
                  </a:lnTo>
                  <a:cubicBezTo>
                    <a:pt x="83" y="52"/>
                    <a:pt x="0" y="176"/>
                    <a:pt x="0" y="310"/>
                  </a:cubicBezTo>
                  <a:lnTo>
                    <a:pt x="259" y="31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4" name="Google Shape;11874;p45"/>
            <p:cNvSpPr/>
            <p:nvPr/>
          </p:nvSpPr>
          <p:spPr>
            <a:xfrm>
              <a:off x="507450" y="2804350"/>
              <a:ext cx="7525" cy="14000"/>
            </a:xfrm>
            <a:custGeom>
              <a:rect b="b" l="l" r="r" t="t"/>
              <a:pathLst>
                <a:path extrusionOk="0" h="560" w="301">
                  <a:moveTo>
                    <a:pt x="259" y="1"/>
                  </a:moveTo>
                  <a:cubicBezTo>
                    <a:pt x="217" y="1"/>
                    <a:pt x="166" y="42"/>
                    <a:pt x="124" y="84"/>
                  </a:cubicBezTo>
                  <a:cubicBezTo>
                    <a:pt x="42" y="125"/>
                    <a:pt x="0" y="218"/>
                    <a:pt x="0" y="301"/>
                  </a:cubicBezTo>
                  <a:cubicBezTo>
                    <a:pt x="0" y="42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5" name="Google Shape;11875;p45"/>
            <p:cNvSpPr/>
            <p:nvPr/>
          </p:nvSpPr>
          <p:spPr>
            <a:xfrm>
              <a:off x="502025" y="2741800"/>
              <a:ext cx="7500" cy="7525"/>
            </a:xfrm>
            <a:custGeom>
              <a:rect b="b" l="l" r="r" t="t"/>
              <a:pathLst>
                <a:path extrusionOk="0" h="301" w="300">
                  <a:moveTo>
                    <a:pt x="300" y="1"/>
                  </a:moveTo>
                  <a:lnTo>
                    <a:pt x="0" y="42"/>
                  </a:lnTo>
                  <a:cubicBezTo>
                    <a:pt x="0" y="135"/>
                    <a:pt x="83" y="218"/>
                    <a:pt x="124" y="259"/>
                  </a:cubicBezTo>
                  <a:cubicBezTo>
                    <a:pt x="217" y="301"/>
                    <a:pt x="259" y="301"/>
                    <a:pt x="300" y="301"/>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6" name="Google Shape;11876;p45"/>
            <p:cNvSpPr/>
            <p:nvPr/>
          </p:nvSpPr>
          <p:spPr>
            <a:xfrm>
              <a:off x="304800" y="2889400"/>
              <a:ext cx="14250" cy="7525"/>
            </a:xfrm>
            <a:custGeom>
              <a:rect b="b" l="l" r="r" t="t"/>
              <a:pathLst>
                <a:path extrusionOk="0" h="301" w="570">
                  <a:moveTo>
                    <a:pt x="259" y="0"/>
                  </a:moveTo>
                  <a:cubicBezTo>
                    <a:pt x="135" y="0"/>
                    <a:pt x="0" y="124"/>
                    <a:pt x="0" y="300"/>
                  </a:cubicBezTo>
                  <a:lnTo>
                    <a:pt x="569" y="259"/>
                  </a:lnTo>
                  <a:cubicBezTo>
                    <a:pt x="569" y="176"/>
                    <a:pt x="517" y="83"/>
                    <a:pt x="435" y="42"/>
                  </a:cubicBezTo>
                  <a:cubicBezTo>
                    <a:pt x="393" y="0"/>
                    <a:pt x="31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7" name="Google Shape;11877;p45"/>
            <p:cNvSpPr/>
            <p:nvPr/>
          </p:nvSpPr>
          <p:spPr>
            <a:xfrm>
              <a:off x="299625" y="2820375"/>
              <a:ext cx="13975" cy="14000"/>
            </a:xfrm>
            <a:custGeom>
              <a:rect b="b" l="l" r="r" t="t"/>
              <a:pathLst>
                <a:path extrusionOk="0" h="560" w="559">
                  <a:moveTo>
                    <a:pt x="259" y="1"/>
                  </a:moveTo>
                  <a:cubicBezTo>
                    <a:pt x="125" y="1"/>
                    <a:pt x="1" y="135"/>
                    <a:pt x="1" y="301"/>
                  </a:cubicBezTo>
                  <a:cubicBezTo>
                    <a:pt x="42" y="435"/>
                    <a:pt x="166" y="559"/>
                    <a:pt x="301" y="559"/>
                  </a:cubicBezTo>
                  <a:cubicBezTo>
                    <a:pt x="466" y="518"/>
                    <a:pt x="559" y="394"/>
                    <a:pt x="559" y="259"/>
                  </a:cubicBezTo>
                  <a:cubicBezTo>
                    <a:pt x="559" y="94"/>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8" name="Google Shape;11878;p45"/>
            <p:cNvSpPr/>
            <p:nvPr/>
          </p:nvSpPr>
          <p:spPr>
            <a:xfrm>
              <a:off x="263950" y="2788075"/>
              <a:ext cx="12950" cy="13975"/>
            </a:xfrm>
            <a:custGeom>
              <a:rect b="b" l="l" r="r" t="t"/>
              <a:pathLst>
                <a:path extrusionOk="0" h="559" w="518">
                  <a:moveTo>
                    <a:pt x="218" y="0"/>
                  </a:moveTo>
                  <a:cubicBezTo>
                    <a:pt x="135" y="0"/>
                    <a:pt x="42" y="42"/>
                    <a:pt x="1" y="94"/>
                  </a:cubicBezTo>
                  <a:lnTo>
                    <a:pt x="1" y="435"/>
                  </a:lnTo>
                  <a:cubicBezTo>
                    <a:pt x="42" y="517"/>
                    <a:pt x="135" y="559"/>
                    <a:pt x="259" y="559"/>
                  </a:cubicBezTo>
                  <a:cubicBezTo>
                    <a:pt x="394" y="559"/>
                    <a:pt x="518" y="435"/>
                    <a:pt x="518" y="259"/>
                  </a:cubicBezTo>
                  <a:cubicBezTo>
                    <a:pt x="476" y="135"/>
                    <a:pt x="342"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9" name="Google Shape;11879;p45"/>
            <p:cNvSpPr/>
            <p:nvPr/>
          </p:nvSpPr>
          <p:spPr>
            <a:xfrm>
              <a:off x="267325" y="2857075"/>
              <a:ext cx="15000" cy="14200"/>
            </a:xfrm>
            <a:custGeom>
              <a:rect b="b" l="l" r="r" t="t"/>
              <a:pathLst>
                <a:path extrusionOk="0" h="568" w="600">
                  <a:moveTo>
                    <a:pt x="300" y="1"/>
                  </a:moveTo>
                  <a:cubicBezTo>
                    <a:pt x="124" y="42"/>
                    <a:pt x="0" y="177"/>
                    <a:pt x="42" y="301"/>
                  </a:cubicBezTo>
                  <a:cubicBezTo>
                    <a:pt x="42" y="454"/>
                    <a:pt x="135" y="567"/>
                    <a:pt x="275" y="567"/>
                  </a:cubicBezTo>
                  <a:cubicBezTo>
                    <a:pt x="296" y="567"/>
                    <a:pt x="318" y="565"/>
                    <a:pt x="341" y="559"/>
                  </a:cubicBezTo>
                  <a:cubicBezTo>
                    <a:pt x="466" y="559"/>
                    <a:pt x="600" y="435"/>
                    <a:pt x="559" y="259"/>
                  </a:cubicBezTo>
                  <a:cubicBezTo>
                    <a:pt x="559" y="125"/>
                    <a:pt x="424"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0" name="Google Shape;11880;p45"/>
            <p:cNvSpPr/>
            <p:nvPr/>
          </p:nvSpPr>
          <p:spPr>
            <a:xfrm>
              <a:off x="331950" y="2782650"/>
              <a:ext cx="13975" cy="14225"/>
            </a:xfrm>
            <a:custGeom>
              <a:rect b="b" l="l" r="r" t="t"/>
              <a:pathLst>
                <a:path extrusionOk="0" h="569" w="559">
                  <a:moveTo>
                    <a:pt x="259" y="0"/>
                  </a:moveTo>
                  <a:cubicBezTo>
                    <a:pt x="83" y="52"/>
                    <a:pt x="0" y="176"/>
                    <a:pt x="0" y="311"/>
                  </a:cubicBezTo>
                  <a:cubicBezTo>
                    <a:pt x="0" y="476"/>
                    <a:pt x="124" y="569"/>
                    <a:pt x="300" y="569"/>
                  </a:cubicBezTo>
                  <a:cubicBezTo>
                    <a:pt x="424" y="569"/>
                    <a:pt x="558" y="435"/>
                    <a:pt x="558" y="259"/>
                  </a:cubicBezTo>
                  <a:cubicBezTo>
                    <a:pt x="558"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1" name="Google Shape;11881;p45"/>
            <p:cNvSpPr/>
            <p:nvPr/>
          </p:nvSpPr>
          <p:spPr>
            <a:xfrm>
              <a:off x="337100" y="2852500"/>
              <a:ext cx="14250" cy="13350"/>
            </a:xfrm>
            <a:custGeom>
              <a:rect b="b" l="l" r="r" t="t"/>
              <a:pathLst>
                <a:path extrusionOk="0" h="534" w="570">
                  <a:moveTo>
                    <a:pt x="310" y="1"/>
                  </a:moveTo>
                  <a:cubicBezTo>
                    <a:pt x="293" y="1"/>
                    <a:pt x="276" y="3"/>
                    <a:pt x="259" y="8"/>
                  </a:cubicBezTo>
                  <a:cubicBezTo>
                    <a:pt x="94" y="8"/>
                    <a:pt x="1" y="143"/>
                    <a:pt x="1" y="267"/>
                  </a:cubicBezTo>
                  <a:cubicBezTo>
                    <a:pt x="1" y="419"/>
                    <a:pt x="102" y="533"/>
                    <a:pt x="244" y="533"/>
                  </a:cubicBezTo>
                  <a:cubicBezTo>
                    <a:pt x="266" y="533"/>
                    <a:pt x="288" y="531"/>
                    <a:pt x="311" y="525"/>
                  </a:cubicBezTo>
                  <a:cubicBezTo>
                    <a:pt x="435" y="525"/>
                    <a:pt x="569" y="401"/>
                    <a:pt x="569" y="225"/>
                  </a:cubicBezTo>
                  <a:cubicBezTo>
                    <a:pt x="524" y="117"/>
                    <a:pt x="424"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2" name="Google Shape;11882;p45"/>
            <p:cNvSpPr/>
            <p:nvPr/>
          </p:nvSpPr>
          <p:spPr>
            <a:xfrm>
              <a:off x="294200" y="2756800"/>
              <a:ext cx="13975" cy="8025"/>
            </a:xfrm>
            <a:custGeom>
              <a:rect b="b" l="l" r="r" t="t"/>
              <a:pathLst>
                <a:path extrusionOk="0" h="321" w="559">
                  <a:moveTo>
                    <a:pt x="559" y="0"/>
                  </a:moveTo>
                  <a:lnTo>
                    <a:pt x="1" y="52"/>
                  </a:lnTo>
                  <a:cubicBezTo>
                    <a:pt x="1" y="94"/>
                    <a:pt x="42" y="94"/>
                    <a:pt x="42" y="135"/>
                  </a:cubicBezTo>
                  <a:cubicBezTo>
                    <a:pt x="42" y="239"/>
                    <a:pt x="129" y="321"/>
                    <a:pt x="236" y="321"/>
                  </a:cubicBezTo>
                  <a:cubicBezTo>
                    <a:pt x="257" y="321"/>
                    <a:pt x="278" y="317"/>
                    <a:pt x="300" y="311"/>
                  </a:cubicBezTo>
                  <a:cubicBezTo>
                    <a:pt x="424" y="311"/>
                    <a:pt x="476" y="259"/>
                    <a:pt x="518" y="176"/>
                  </a:cubicBezTo>
                  <a:cubicBezTo>
                    <a:pt x="559" y="135"/>
                    <a:pt x="559" y="94"/>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3" name="Google Shape;11883;p45"/>
            <p:cNvSpPr/>
            <p:nvPr/>
          </p:nvSpPr>
          <p:spPr>
            <a:xfrm>
              <a:off x="373800" y="2883975"/>
              <a:ext cx="7525" cy="7525"/>
            </a:xfrm>
            <a:custGeom>
              <a:rect b="b" l="l" r="r" t="t"/>
              <a:pathLst>
                <a:path extrusionOk="0" h="301" w="301">
                  <a:moveTo>
                    <a:pt x="218" y="0"/>
                  </a:moveTo>
                  <a:cubicBezTo>
                    <a:pt x="135" y="42"/>
                    <a:pt x="42" y="135"/>
                    <a:pt x="42" y="259"/>
                  </a:cubicBezTo>
                  <a:cubicBezTo>
                    <a:pt x="1" y="259"/>
                    <a:pt x="1" y="300"/>
                    <a:pt x="1" y="300"/>
                  </a:cubicBezTo>
                  <a:lnTo>
                    <a:pt x="301"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4" name="Google Shape;11884;p45"/>
            <p:cNvSpPr/>
            <p:nvPr/>
          </p:nvSpPr>
          <p:spPr>
            <a:xfrm>
              <a:off x="368375" y="2814950"/>
              <a:ext cx="7525" cy="14250"/>
            </a:xfrm>
            <a:custGeom>
              <a:rect b="b" l="l" r="r" t="t"/>
              <a:pathLst>
                <a:path extrusionOk="0" h="570" w="301">
                  <a:moveTo>
                    <a:pt x="301" y="1"/>
                  </a:moveTo>
                  <a:cubicBezTo>
                    <a:pt x="218" y="1"/>
                    <a:pt x="177" y="52"/>
                    <a:pt x="135" y="52"/>
                  </a:cubicBezTo>
                  <a:cubicBezTo>
                    <a:pt x="42" y="135"/>
                    <a:pt x="1" y="218"/>
                    <a:pt x="42" y="311"/>
                  </a:cubicBezTo>
                  <a:cubicBezTo>
                    <a:pt x="42" y="435"/>
                    <a:pt x="135" y="518"/>
                    <a:pt x="218" y="518"/>
                  </a:cubicBezTo>
                  <a:cubicBezTo>
                    <a:pt x="259" y="569"/>
                    <a:pt x="301" y="569"/>
                    <a:pt x="301" y="569"/>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5" name="Google Shape;11885;p45"/>
            <p:cNvSpPr/>
            <p:nvPr/>
          </p:nvSpPr>
          <p:spPr>
            <a:xfrm>
              <a:off x="364250" y="2752675"/>
              <a:ext cx="7525" cy="7500"/>
            </a:xfrm>
            <a:custGeom>
              <a:rect b="b" l="l" r="r" t="t"/>
              <a:pathLst>
                <a:path extrusionOk="0" h="300" w="301">
                  <a:moveTo>
                    <a:pt x="259" y="0"/>
                  </a:moveTo>
                  <a:lnTo>
                    <a:pt x="0" y="41"/>
                  </a:lnTo>
                  <a:lnTo>
                    <a:pt x="0" y="83"/>
                  </a:lnTo>
                  <a:cubicBezTo>
                    <a:pt x="0" y="165"/>
                    <a:pt x="42" y="217"/>
                    <a:pt x="125" y="259"/>
                  </a:cubicBezTo>
                  <a:cubicBezTo>
                    <a:pt x="166" y="259"/>
                    <a:pt x="207" y="300"/>
                    <a:pt x="300" y="300"/>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6" name="Google Shape;11886;p45"/>
            <p:cNvSpPr/>
            <p:nvPr/>
          </p:nvSpPr>
          <p:spPr>
            <a:xfrm>
              <a:off x="1477750" y="2661175"/>
              <a:ext cx="7525" cy="7500"/>
            </a:xfrm>
            <a:custGeom>
              <a:rect b="b" l="l" r="r" t="t"/>
              <a:pathLst>
                <a:path extrusionOk="0" h="300" w="301">
                  <a:moveTo>
                    <a:pt x="1" y="0"/>
                  </a:moveTo>
                  <a:lnTo>
                    <a:pt x="42" y="300"/>
                  </a:lnTo>
                  <a:lnTo>
                    <a:pt x="301" y="258"/>
                  </a:lnTo>
                  <a:cubicBezTo>
                    <a:pt x="301" y="124"/>
                    <a:pt x="177"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7" name="Google Shape;11887;p45"/>
            <p:cNvSpPr/>
            <p:nvPr/>
          </p:nvSpPr>
          <p:spPr>
            <a:xfrm>
              <a:off x="1340000" y="2671750"/>
              <a:ext cx="6475" cy="7525"/>
            </a:xfrm>
            <a:custGeom>
              <a:rect b="b" l="l" r="r" t="t"/>
              <a:pathLst>
                <a:path extrusionOk="0" h="301" w="259">
                  <a:moveTo>
                    <a:pt x="0" y="1"/>
                  </a:moveTo>
                  <a:lnTo>
                    <a:pt x="0" y="301"/>
                  </a:lnTo>
                  <a:lnTo>
                    <a:pt x="259" y="259"/>
                  </a:lnTo>
                  <a:cubicBezTo>
                    <a:pt x="259" y="218"/>
                    <a:pt x="259" y="177"/>
                    <a:pt x="207" y="135"/>
                  </a:cubicBezTo>
                  <a:cubicBezTo>
                    <a:pt x="166" y="42"/>
                    <a:pt x="83"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8" name="Google Shape;11888;p45"/>
            <p:cNvSpPr/>
            <p:nvPr/>
          </p:nvSpPr>
          <p:spPr>
            <a:xfrm>
              <a:off x="1334575" y="2603000"/>
              <a:ext cx="7500" cy="14000"/>
            </a:xfrm>
            <a:custGeom>
              <a:rect b="b" l="l" r="r" t="t"/>
              <a:pathLst>
                <a:path extrusionOk="0" h="560" w="300">
                  <a:moveTo>
                    <a:pt x="0" y="1"/>
                  </a:moveTo>
                  <a:lnTo>
                    <a:pt x="42" y="559"/>
                  </a:lnTo>
                  <a:lnTo>
                    <a:pt x="83" y="559"/>
                  </a:lnTo>
                  <a:cubicBezTo>
                    <a:pt x="166" y="518"/>
                    <a:pt x="259" y="425"/>
                    <a:pt x="259" y="342"/>
                  </a:cubicBezTo>
                  <a:cubicBezTo>
                    <a:pt x="300" y="342"/>
                    <a:pt x="300" y="301"/>
                    <a:pt x="300" y="259"/>
                  </a:cubicBezTo>
                  <a:cubicBezTo>
                    <a:pt x="259" y="166"/>
                    <a:pt x="217" y="83"/>
                    <a:pt x="124" y="42"/>
                  </a:cubicBezTo>
                  <a:cubicBezTo>
                    <a:pt x="124" y="42"/>
                    <a:pt x="124" y="1"/>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9" name="Google Shape;11889;p45"/>
            <p:cNvSpPr/>
            <p:nvPr/>
          </p:nvSpPr>
          <p:spPr>
            <a:xfrm>
              <a:off x="1402275" y="2666325"/>
              <a:ext cx="14000" cy="7775"/>
            </a:xfrm>
            <a:custGeom>
              <a:rect b="b" l="l" r="r" t="t"/>
              <a:pathLst>
                <a:path extrusionOk="0" h="311" w="560">
                  <a:moveTo>
                    <a:pt x="259" y="1"/>
                  </a:moveTo>
                  <a:cubicBezTo>
                    <a:pt x="177" y="1"/>
                    <a:pt x="135" y="52"/>
                    <a:pt x="42" y="135"/>
                  </a:cubicBezTo>
                  <a:cubicBezTo>
                    <a:pt x="1" y="177"/>
                    <a:pt x="1" y="218"/>
                    <a:pt x="1" y="311"/>
                  </a:cubicBezTo>
                  <a:lnTo>
                    <a:pt x="559" y="259"/>
                  </a:lnTo>
                  <a:cubicBezTo>
                    <a:pt x="559" y="135"/>
                    <a:pt x="435" y="5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0" name="Google Shape;11890;p45"/>
            <p:cNvSpPr/>
            <p:nvPr/>
          </p:nvSpPr>
          <p:spPr>
            <a:xfrm>
              <a:off x="1396850" y="2600675"/>
              <a:ext cx="12950" cy="10875"/>
            </a:xfrm>
            <a:custGeom>
              <a:rect b="b" l="l" r="r" t="t"/>
              <a:pathLst>
                <a:path extrusionOk="0" h="435" w="518">
                  <a:moveTo>
                    <a:pt x="53" y="1"/>
                  </a:moveTo>
                  <a:cubicBezTo>
                    <a:pt x="1" y="42"/>
                    <a:pt x="1" y="94"/>
                    <a:pt x="1" y="176"/>
                  </a:cubicBezTo>
                  <a:cubicBezTo>
                    <a:pt x="1" y="352"/>
                    <a:pt x="135" y="435"/>
                    <a:pt x="311" y="435"/>
                  </a:cubicBezTo>
                  <a:cubicBezTo>
                    <a:pt x="394" y="435"/>
                    <a:pt x="476" y="394"/>
                    <a:pt x="518" y="301"/>
                  </a:cubicBezTo>
                  <a:lnTo>
                    <a:pt x="5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1" name="Google Shape;11891;p45"/>
            <p:cNvSpPr/>
            <p:nvPr/>
          </p:nvSpPr>
          <p:spPr>
            <a:xfrm>
              <a:off x="1360425" y="2575875"/>
              <a:ext cx="5450" cy="3375"/>
            </a:xfrm>
            <a:custGeom>
              <a:rect b="b" l="l" r="r" t="t"/>
              <a:pathLst>
                <a:path extrusionOk="0" h="135" w="218">
                  <a:moveTo>
                    <a:pt x="0" y="0"/>
                  </a:moveTo>
                  <a:cubicBezTo>
                    <a:pt x="41" y="93"/>
                    <a:pt x="124" y="135"/>
                    <a:pt x="217" y="135"/>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2" name="Google Shape;11892;p45"/>
            <p:cNvSpPr/>
            <p:nvPr/>
          </p:nvSpPr>
          <p:spPr>
            <a:xfrm>
              <a:off x="1364550" y="2635025"/>
              <a:ext cx="14250" cy="14275"/>
            </a:xfrm>
            <a:custGeom>
              <a:rect b="b" l="l" r="r" t="t"/>
              <a:pathLst>
                <a:path extrusionOk="0" h="571" w="570">
                  <a:moveTo>
                    <a:pt x="334" y="1"/>
                  </a:moveTo>
                  <a:cubicBezTo>
                    <a:pt x="310" y="1"/>
                    <a:pt x="285" y="5"/>
                    <a:pt x="259" y="12"/>
                  </a:cubicBezTo>
                  <a:cubicBezTo>
                    <a:pt x="135" y="12"/>
                    <a:pt x="0" y="136"/>
                    <a:pt x="0" y="312"/>
                  </a:cubicBezTo>
                  <a:cubicBezTo>
                    <a:pt x="52" y="436"/>
                    <a:pt x="176" y="570"/>
                    <a:pt x="311" y="570"/>
                  </a:cubicBezTo>
                  <a:cubicBezTo>
                    <a:pt x="476" y="529"/>
                    <a:pt x="569" y="395"/>
                    <a:pt x="569" y="271"/>
                  </a:cubicBezTo>
                  <a:cubicBezTo>
                    <a:pt x="569" y="121"/>
                    <a:pt x="471" y="1"/>
                    <a:pt x="33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3" name="Google Shape;11893;p45"/>
            <p:cNvSpPr/>
            <p:nvPr/>
          </p:nvSpPr>
          <p:spPr>
            <a:xfrm>
              <a:off x="1433550" y="2629900"/>
              <a:ext cx="15025" cy="13975"/>
            </a:xfrm>
            <a:custGeom>
              <a:rect b="b" l="l" r="r" t="t"/>
              <a:pathLst>
                <a:path extrusionOk="0" h="559" w="601">
                  <a:moveTo>
                    <a:pt x="301" y="0"/>
                  </a:moveTo>
                  <a:cubicBezTo>
                    <a:pt x="135" y="0"/>
                    <a:pt x="1" y="124"/>
                    <a:pt x="42" y="300"/>
                  </a:cubicBezTo>
                  <a:cubicBezTo>
                    <a:pt x="42" y="424"/>
                    <a:pt x="177" y="558"/>
                    <a:pt x="342" y="558"/>
                  </a:cubicBezTo>
                  <a:cubicBezTo>
                    <a:pt x="477" y="517"/>
                    <a:pt x="601" y="383"/>
                    <a:pt x="559" y="258"/>
                  </a:cubicBezTo>
                  <a:cubicBezTo>
                    <a:pt x="559" y="165"/>
                    <a:pt x="559" y="124"/>
                    <a:pt x="477" y="83"/>
                  </a:cubicBezTo>
                  <a:lnTo>
                    <a:pt x="3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4" name="Google Shape;11894;p45"/>
            <p:cNvSpPr/>
            <p:nvPr/>
          </p:nvSpPr>
          <p:spPr>
            <a:xfrm>
              <a:off x="1471300" y="2661175"/>
              <a:ext cx="7525" cy="7500"/>
            </a:xfrm>
            <a:custGeom>
              <a:rect b="b" l="l" r="r" t="t"/>
              <a:pathLst>
                <a:path extrusionOk="0" h="300" w="301">
                  <a:moveTo>
                    <a:pt x="259" y="0"/>
                  </a:moveTo>
                  <a:lnTo>
                    <a:pt x="218" y="41"/>
                  </a:lnTo>
                  <a:cubicBezTo>
                    <a:pt x="176" y="41"/>
                    <a:pt x="125" y="41"/>
                    <a:pt x="125" y="83"/>
                  </a:cubicBezTo>
                  <a:lnTo>
                    <a:pt x="83" y="124"/>
                  </a:lnTo>
                  <a:cubicBezTo>
                    <a:pt x="42" y="124"/>
                    <a:pt x="42" y="165"/>
                    <a:pt x="0" y="207"/>
                  </a:cubicBezTo>
                  <a:lnTo>
                    <a:pt x="0" y="300"/>
                  </a:ln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5" name="Google Shape;11895;p45"/>
            <p:cNvSpPr/>
            <p:nvPr/>
          </p:nvSpPr>
          <p:spPr>
            <a:xfrm>
              <a:off x="1200925" y="2682625"/>
              <a:ext cx="7525" cy="6475"/>
            </a:xfrm>
            <a:custGeom>
              <a:rect b="b" l="l" r="r" t="t"/>
              <a:pathLst>
                <a:path extrusionOk="0" h="259" w="301">
                  <a:moveTo>
                    <a:pt x="1" y="0"/>
                  </a:moveTo>
                  <a:lnTo>
                    <a:pt x="1" y="259"/>
                  </a:lnTo>
                  <a:lnTo>
                    <a:pt x="301" y="259"/>
                  </a:lnTo>
                  <a:cubicBezTo>
                    <a:pt x="301" y="83"/>
                    <a:pt x="177"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6" name="Google Shape;11896;p45"/>
            <p:cNvSpPr/>
            <p:nvPr/>
          </p:nvSpPr>
          <p:spPr>
            <a:xfrm>
              <a:off x="1195500" y="2613425"/>
              <a:ext cx="7525" cy="14150"/>
            </a:xfrm>
            <a:custGeom>
              <a:rect b="b" l="l" r="r" t="t"/>
              <a:pathLst>
                <a:path extrusionOk="0" h="566" w="301">
                  <a:moveTo>
                    <a:pt x="64" y="0"/>
                  </a:moveTo>
                  <a:cubicBezTo>
                    <a:pt x="44" y="0"/>
                    <a:pt x="23" y="3"/>
                    <a:pt x="1" y="8"/>
                  </a:cubicBezTo>
                  <a:lnTo>
                    <a:pt x="42" y="566"/>
                  </a:lnTo>
                  <a:cubicBezTo>
                    <a:pt x="94" y="566"/>
                    <a:pt x="94" y="525"/>
                    <a:pt x="94" y="525"/>
                  </a:cubicBezTo>
                  <a:cubicBezTo>
                    <a:pt x="177" y="525"/>
                    <a:pt x="259" y="442"/>
                    <a:pt x="301" y="359"/>
                  </a:cubicBezTo>
                  <a:lnTo>
                    <a:pt x="301" y="266"/>
                  </a:lnTo>
                  <a:cubicBezTo>
                    <a:pt x="301" y="121"/>
                    <a:pt x="205" y="0"/>
                    <a:pt x="6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7" name="Google Shape;11897;p45"/>
            <p:cNvSpPr/>
            <p:nvPr/>
          </p:nvSpPr>
          <p:spPr>
            <a:xfrm>
              <a:off x="1263475" y="2677200"/>
              <a:ext cx="14000" cy="7500"/>
            </a:xfrm>
            <a:custGeom>
              <a:rect b="b" l="l" r="r" t="t"/>
              <a:pathLst>
                <a:path extrusionOk="0" h="300" w="560">
                  <a:moveTo>
                    <a:pt x="259" y="0"/>
                  </a:moveTo>
                  <a:cubicBezTo>
                    <a:pt x="125" y="0"/>
                    <a:pt x="1" y="134"/>
                    <a:pt x="1" y="300"/>
                  </a:cubicBezTo>
                  <a:lnTo>
                    <a:pt x="559" y="259"/>
                  </a:lnTo>
                  <a:cubicBezTo>
                    <a:pt x="559" y="176"/>
                    <a:pt x="518" y="83"/>
                    <a:pt x="425" y="41"/>
                  </a:cubicBezTo>
                  <a:cubicBezTo>
                    <a:pt x="383" y="0"/>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8" name="Google Shape;11898;p45"/>
            <p:cNvSpPr/>
            <p:nvPr/>
          </p:nvSpPr>
          <p:spPr>
            <a:xfrm>
              <a:off x="1258050" y="2608175"/>
              <a:ext cx="15025" cy="14250"/>
            </a:xfrm>
            <a:custGeom>
              <a:rect b="b" l="l" r="r" t="t"/>
              <a:pathLst>
                <a:path extrusionOk="0" h="570" w="601">
                  <a:moveTo>
                    <a:pt x="259" y="1"/>
                  </a:moveTo>
                  <a:cubicBezTo>
                    <a:pt x="125" y="1"/>
                    <a:pt x="1" y="135"/>
                    <a:pt x="1" y="311"/>
                  </a:cubicBezTo>
                  <a:cubicBezTo>
                    <a:pt x="42" y="435"/>
                    <a:pt x="177" y="569"/>
                    <a:pt x="301" y="569"/>
                  </a:cubicBezTo>
                  <a:cubicBezTo>
                    <a:pt x="476" y="517"/>
                    <a:pt x="600" y="393"/>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9" name="Google Shape;11899;p45"/>
            <p:cNvSpPr/>
            <p:nvPr/>
          </p:nvSpPr>
          <p:spPr>
            <a:xfrm>
              <a:off x="1221350" y="2575875"/>
              <a:ext cx="13975" cy="14225"/>
            </a:xfrm>
            <a:custGeom>
              <a:rect b="b" l="l" r="r" t="t"/>
              <a:pathLst>
                <a:path extrusionOk="0" h="569" w="559">
                  <a:moveTo>
                    <a:pt x="259" y="0"/>
                  </a:moveTo>
                  <a:cubicBezTo>
                    <a:pt x="94" y="0"/>
                    <a:pt x="1" y="176"/>
                    <a:pt x="1" y="310"/>
                  </a:cubicBezTo>
                  <a:cubicBezTo>
                    <a:pt x="1" y="476"/>
                    <a:pt x="135" y="569"/>
                    <a:pt x="300" y="569"/>
                  </a:cubicBezTo>
                  <a:cubicBezTo>
                    <a:pt x="435" y="569"/>
                    <a:pt x="559" y="434"/>
                    <a:pt x="559" y="259"/>
                  </a:cubicBezTo>
                  <a:cubicBezTo>
                    <a:pt x="518" y="135"/>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0" name="Google Shape;11900;p45"/>
            <p:cNvSpPr/>
            <p:nvPr/>
          </p:nvSpPr>
          <p:spPr>
            <a:xfrm>
              <a:off x="1225750" y="2644875"/>
              <a:ext cx="15025" cy="14175"/>
            </a:xfrm>
            <a:custGeom>
              <a:rect b="b" l="l" r="r" t="t"/>
              <a:pathLst>
                <a:path extrusionOk="0" h="567" w="601">
                  <a:moveTo>
                    <a:pt x="300" y="1"/>
                  </a:moveTo>
                  <a:cubicBezTo>
                    <a:pt x="124" y="42"/>
                    <a:pt x="0" y="176"/>
                    <a:pt x="42" y="300"/>
                  </a:cubicBezTo>
                  <a:cubicBezTo>
                    <a:pt x="42" y="453"/>
                    <a:pt x="143" y="567"/>
                    <a:pt x="278" y="567"/>
                  </a:cubicBezTo>
                  <a:cubicBezTo>
                    <a:pt x="299" y="567"/>
                    <a:pt x="320" y="564"/>
                    <a:pt x="342" y="559"/>
                  </a:cubicBezTo>
                  <a:cubicBezTo>
                    <a:pt x="476" y="559"/>
                    <a:pt x="600" y="435"/>
                    <a:pt x="600" y="259"/>
                  </a:cubicBezTo>
                  <a:cubicBezTo>
                    <a:pt x="559" y="135"/>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1" name="Google Shape;11901;p45"/>
            <p:cNvSpPr/>
            <p:nvPr/>
          </p:nvSpPr>
          <p:spPr>
            <a:xfrm>
              <a:off x="1290375" y="2570700"/>
              <a:ext cx="13975" cy="13975"/>
            </a:xfrm>
            <a:custGeom>
              <a:rect b="b" l="l" r="r" t="t"/>
              <a:pathLst>
                <a:path extrusionOk="0" h="559" w="559">
                  <a:moveTo>
                    <a:pt x="259" y="0"/>
                  </a:moveTo>
                  <a:cubicBezTo>
                    <a:pt x="124" y="42"/>
                    <a:pt x="0" y="166"/>
                    <a:pt x="0" y="300"/>
                  </a:cubicBezTo>
                  <a:cubicBezTo>
                    <a:pt x="0" y="466"/>
                    <a:pt x="176" y="559"/>
                    <a:pt x="300" y="559"/>
                  </a:cubicBezTo>
                  <a:cubicBezTo>
                    <a:pt x="476" y="559"/>
                    <a:pt x="558" y="424"/>
                    <a:pt x="558" y="259"/>
                  </a:cubicBezTo>
                  <a:cubicBezTo>
                    <a:pt x="558" y="124"/>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2" name="Google Shape;11902;p45"/>
            <p:cNvSpPr/>
            <p:nvPr/>
          </p:nvSpPr>
          <p:spPr>
            <a:xfrm>
              <a:off x="1295800" y="2640300"/>
              <a:ext cx="13975" cy="13425"/>
            </a:xfrm>
            <a:custGeom>
              <a:rect b="b" l="l" r="r" t="t"/>
              <a:pathLst>
                <a:path extrusionOk="0" h="537" w="559">
                  <a:moveTo>
                    <a:pt x="320" y="0"/>
                  </a:moveTo>
                  <a:cubicBezTo>
                    <a:pt x="300" y="0"/>
                    <a:pt x="280" y="3"/>
                    <a:pt x="259" y="8"/>
                  </a:cubicBezTo>
                  <a:cubicBezTo>
                    <a:pt x="83" y="8"/>
                    <a:pt x="0" y="142"/>
                    <a:pt x="0" y="266"/>
                  </a:cubicBezTo>
                  <a:cubicBezTo>
                    <a:pt x="0" y="416"/>
                    <a:pt x="90" y="536"/>
                    <a:pt x="226" y="536"/>
                  </a:cubicBezTo>
                  <a:cubicBezTo>
                    <a:pt x="249" y="536"/>
                    <a:pt x="274" y="532"/>
                    <a:pt x="300" y="525"/>
                  </a:cubicBezTo>
                  <a:cubicBezTo>
                    <a:pt x="476" y="525"/>
                    <a:pt x="559" y="401"/>
                    <a:pt x="559" y="225"/>
                  </a:cubicBezTo>
                  <a:cubicBezTo>
                    <a:pt x="559" y="117"/>
                    <a:pt x="4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3" name="Google Shape;11903;p45"/>
            <p:cNvSpPr/>
            <p:nvPr/>
          </p:nvSpPr>
          <p:spPr>
            <a:xfrm>
              <a:off x="1191375" y="2550025"/>
              <a:ext cx="6475" cy="7775"/>
            </a:xfrm>
            <a:custGeom>
              <a:rect b="b" l="l" r="r" t="t"/>
              <a:pathLst>
                <a:path extrusionOk="0" h="311" w="259">
                  <a:moveTo>
                    <a:pt x="259" y="0"/>
                  </a:moveTo>
                  <a:lnTo>
                    <a:pt x="0" y="52"/>
                  </a:lnTo>
                  <a:lnTo>
                    <a:pt x="0" y="310"/>
                  </a:lnTo>
                  <a:lnTo>
                    <a:pt x="124" y="310"/>
                  </a:lnTo>
                  <a:cubicBezTo>
                    <a:pt x="124" y="259"/>
                    <a:pt x="166" y="259"/>
                    <a:pt x="207" y="217"/>
                  </a:cubicBezTo>
                  <a:cubicBezTo>
                    <a:pt x="207" y="176"/>
                    <a:pt x="259" y="135"/>
                    <a:pt x="259" y="93"/>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4" name="Google Shape;11904;p45"/>
            <p:cNvSpPr/>
            <p:nvPr/>
          </p:nvSpPr>
          <p:spPr>
            <a:xfrm>
              <a:off x="1253675" y="2545875"/>
              <a:ext cx="13975" cy="6500"/>
            </a:xfrm>
            <a:custGeom>
              <a:rect b="b" l="l" r="r" t="t"/>
              <a:pathLst>
                <a:path extrusionOk="0" h="260" w="559">
                  <a:moveTo>
                    <a:pt x="0" y="1"/>
                  </a:moveTo>
                  <a:cubicBezTo>
                    <a:pt x="0" y="125"/>
                    <a:pt x="93" y="218"/>
                    <a:pt x="176" y="259"/>
                  </a:cubicBezTo>
                  <a:lnTo>
                    <a:pt x="352" y="259"/>
                  </a:lnTo>
                  <a:cubicBezTo>
                    <a:pt x="476" y="218"/>
                    <a:pt x="558" y="125"/>
                    <a:pt x="5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5" name="Google Shape;11905;p45"/>
            <p:cNvSpPr/>
            <p:nvPr/>
          </p:nvSpPr>
          <p:spPr>
            <a:xfrm>
              <a:off x="1332250" y="2671750"/>
              <a:ext cx="7775" cy="7525"/>
            </a:xfrm>
            <a:custGeom>
              <a:rect b="b" l="l" r="r" t="t"/>
              <a:pathLst>
                <a:path extrusionOk="0" h="301" w="311">
                  <a:moveTo>
                    <a:pt x="217" y="1"/>
                  </a:moveTo>
                  <a:cubicBezTo>
                    <a:pt x="176" y="42"/>
                    <a:pt x="135" y="94"/>
                    <a:pt x="93" y="94"/>
                  </a:cubicBezTo>
                  <a:cubicBezTo>
                    <a:pt x="52" y="177"/>
                    <a:pt x="0" y="218"/>
                    <a:pt x="52" y="301"/>
                  </a:cubicBezTo>
                  <a:lnTo>
                    <a:pt x="310" y="301"/>
                  </a:lnTo>
                  <a:lnTo>
                    <a:pt x="31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6" name="Google Shape;11906;p45"/>
            <p:cNvSpPr/>
            <p:nvPr/>
          </p:nvSpPr>
          <p:spPr>
            <a:xfrm>
              <a:off x="1328100" y="2603000"/>
              <a:ext cx="7525" cy="14000"/>
            </a:xfrm>
            <a:custGeom>
              <a:rect b="b" l="l" r="r" t="t"/>
              <a:pathLst>
                <a:path extrusionOk="0" h="560" w="301">
                  <a:moveTo>
                    <a:pt x="259" y="1"/>
                  </a:moveTo>
                  <a:cubicBezTo>
                    <a:pt x="166" y="1"/>
                    <a:pt x="125" y="42"/>
                    <a:pt x="83" y="42"/>
                  </a:cubicBezTo>
                  <a:cubicBezTo>
                    <a:pt x="42" y="125"/>
                    <a:pt x="1" y="208"/>
                    <a:pt x="1" y="301"/>
                  </a:cubicBezTo>
                  <a:cubicBezTo>
                    <a:pt x="1" y="425"/>
                    <a:pt x="83" y="518"/>
                    <a:pt x="166" y="518"/>
                  </a:cubicBezTo>
                  <a:cubicBezTo>
                    <a:pt x="218" y="559"/>
                    <a:pt x="259" y="559"/>
                    <a:pt x="301"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7" name="Google Shape;11907;p45"/>
            <p:cNvSpPr/>
            <p:nvPr/>
          </p:nvSpPr>
          <p:spPr>
            <a:xfrm>
              <a:off x="1062125" y="2693475"/>
              <a:ext cx="7525" cy="6475"/>
            </a:xfrm>
            <a:custGeom>
              <a:rect b="b" l="l" r="r" t="t"/>
              <a:pathLst>
                <a:path extrusionOk="0" h="259" w="301">
                  <a:moveTo>
                    <a:pt x="1" y="0"/>
                  </a:moveTo>
                  <a:lnTo>
                    <a:pt x="42" y="259"/>
                  </a:lnTo>
                  <a:lnTo>
                    <a:pt x="301" y="259"/>
                  </a:lnTo>
                  <a:cubicBezTo>
                    <a:pt x="301" y="166"/>
                    <a:pt x="259" y="83"/>
                    <a:pt x="166" y="42"/>
                  </a:cubicBezTo>
                  <a:cubicBezTo>
                    <a:pt x="125" y="0"/>
                    <a:pt x="84"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8" name="Google Shape;11908;p45"/>
            <p:cNvSpPr/>
            <p:nvPr/>
          </p:nvSpPr>
          <p:spPr>
            <a:xfrm>
              <a:off x="1057750" y="2624000"/>
              <a:ext cx="7500" cy="13400"/>
            </a:xfrm>
            <a:custGeom>
              <a:rect b="b" l="l" r="r" t="t"/>
              <a:pathLst>
                <a:path extrusionOk="0" h="536" w="300">
                  <a:moveTo>
                    <a:pt x="12" y="1"/>
                  </a:moveTo>
                  <a:cubicBezTo>
                    <a:pt x="5" y="1"/>
                    <a:pt x="0" y="5"/>
                    <a:pt x="0" y="19"/>
                  </a:cubicBezTo>
                  <a:lnTo>
                    <a:pt x="41" y="536"/>
                  </a:lnTo>
                  <a:lnTo>
                    <a:pt x="83" y="536"/>
                  </a:lnTo>
                  <a:cubicBezTo>
                    <a:pt x="176" y="536"/>
                    <a:pt x="217" y="453"/>
                    <a:pt x="259" y="360"/>
                  </a:cubicBezTo>
                  <a:cubicBezTo>
                    <a:pt x="259" y="319"/>
                    <a:pt x="300" y="277"/>
                    <a:pt x="259" y="236"/>
                  </a:cubicBezTo>
                  <a:cubicBezTo>
                    <a:pt x="259" y="143"/>
                    <a:pt x="217" y="60"/>
                    <a:pt x="124" y="19"/>
                  </a:cubicBezTo>
                  <a:lnTo>
                    <a:pt x="83" y="19"/>
                  </a:lnTo>
                  <a:cubicBezTo>
                    <a:pt x="55" y="19"/>
                    <a:pt x="28" y="1"/>
                    <a:pt x="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9" name="Google Shape;11909;p45"/>
            <p:cNvSpPr/>
            <p:nvPr/>
          </p:nvSpPr>
          <p:spPr>
            <a:xfrm>
              <a:off x="1125450" y="2688050"/>
              <a:ext cx="14250" cy="7525"/>
            </a:xfrm>
            <a:custGeom>
              <a:rect b="b" l="l" r="r" t="t"/>
              <a:pathLst>
                <a:path extrusionOk="0" h="301" w="570">
                  <a:moveTo>
                    <a:pt x="259" y="0"/>
                  </a:moveTo>
                  <a:cubicBezTo>
                    <a:pt x="177" y="0"/>
                    <a:pt x="94" y="42"/>
                    <a:pt x="53" y="83"/>
                  </a:cubicBezTo>
                  <a:cubicBezTo>
                    <a:pt x="1" y="124"/>
                    <a:pt x="1" y="217"/>
                    <a:pt x="1" y="300"/>
                  </a:cubicBezTo>
                  <a:lnTo>
                    <a:pt x="570" y="259"/>
                  </a:lnTo>
                  <a:cubicBezTo>
                    <a:pt x="518" y="124"/>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0" name="Google Shape;11910;p45"/>
            <p:cNvSpPr/>
            <p:nvPr/>
          </p:nvSpPr>
          <p:spPr>
            <a:xfrm>
              <a:off x="1120300" y="2618825"/>
              <a:ext cx="13975" cy="13350"/>
            </a:xfrm>
            <a:custGeom>
              <a:rect b="b" l="l" r="r" t="t"/>
              <a:pathLst>
                <a:path extrusionOk="0" h="534" w="559">
                  <a:moveTo>
                    <a:pt x="308" y="1"/>
                  </a:moveTo>
                  <a:cubicBezTo>
                    <a:pt x="291" y="1"/>
                    <a:pt x="275" y="3"/>
                    <a:pt x="259" y="9"/>
                  </a:cubicBezTo>
                  <a:cubicBezTo>
                    <a:pt x="83" y="9"/>
                    <a:pt x="0" y="143"/>
                    <a:pt x="0" y="309"/>
                  </a:cubicBezTo>
                  <a:cubicBezTo>
                    <a:pt x="0" y="425"/>
                    <a:pt x="93" y="534"/>
                    <a:pt x="233" y="534"/>
                  </a:cubicBezTo>
                  <a:cubicBezTo>
                    <a:pt x="254" y="534"/>
                    <a:pt x="276" y="531"/>
                    <a:pt x="300" y="526"/>
                  </a:cubicBezTo>
                  <a:cubicBezTo>
                    <a:pt x="424" y="526"/>
                    <a:pt x="558" y="402"/>
                    <a:pt x="558" y="267"/>
                  </a:cubicBezTo>
                  <a:cubicBezTo>
                    <a:pt x="522" y="114"/>
                    <a:pt x="416"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1" name="Google Shape;11911;p45"/>
            <p:cNvSpPr/>
            <p:nvPr/>
          </p:nvSpPr>
          <p:spPr>
            <a:xfrm>
              <a:off x="1082550" y="2586725"/>
              <a:ext cx="13975" cy="13975"/>
            </a:xfrm>
            <a:custGeom>
              <a:rect b="b" l="l" r="r" t="t"/>
              <a:pathLst>
                <a:path extrusionOk="0" h="559" w="559">
                  <a:moveTo>
                    <a:pt x="259" y="0"/>
                  </a:moveTo>
                  <a:cubicBezTo>
                    <a:pt x="125" y="0"/>
                    <a:pt x="1" y="135"/>
                    <a:pt x="1" y="300"/>
                  </a:cubicBezTo>
                  <a:cubicBezTo>
                    <a:pt x="42" y="435"/>
                    <a:pt x="166" y="559"/>
                    <a:pt x="300" y="559"/>
                  </a:cubicBezTo>
                  <a:cubicBezTo>
                    <a:pt x="476" y="559"/>
                    <a:pt x="559" y="393"/>
                    <a:pt x="559" y="259"/>
                  </a:cubicBezTo>
                  <a:cubicBezTo>
                    <a:pt x="559" y="83"/>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2" name="Google Shape;11912;p45"/>
            <p:cNvSpPr/>
            <p:nvPr/>
          </p:nvSpPr>
          <p:spPr>
            <a:xfrm>
              <a:off x="1087975" y="2655725"/>
              <a:ext cx="14000" cy="14000"/>
            </a:xfrm>
            <a:custGeom>
              <a:rect b="b" l="l" r="r" t="t"/>
              <a:pathLst>
                <a:path extrusionOk="0" h="560" w="560">
                  <a:moveTo>
                    <a:pt x="259" y="1"/>
                  </a:moveTo>
                  <a:cubicBezTo>
                    <a:pt x="125" y="1"/>
                    <a:pt x="1" y="166"/>
                    <a:pt x="1" y="301"/>
                  </a:cubicBezTo>
                  <a:cubicBezTo>
                    <a:pt x="1" y="476"/>
                    <a:pt x="166" y="559"/>
                    <a:pt x="301" y="559"/>
                  </a:cubicBezTo>
                  <a:cubicBezTo>
                    <a:pt x="466" y="559"/>
                    <a:pt x="559" y="425"/>
                    <a:pt x="559" y="259"/>
                  </a:cubicBezTo>
                  <a:cubicBezTo>
                    <a:pt x="559" y="125"/>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3" name="Google Shape;11913;p45"/>
            <p:cNvSpPr/>
            <p:nvPr/>
          </p:nvSpPr>
          <p:spPr>
            <a:xfrm>
              <a:off x="1151300" y="2581300"/>
              <a:ext cx="15275" cy="13975"/>
            </a:xfrm>
            <a:custGeom>
              <a:rect b="b" l="l" r="r" t="t"/>
              <a:pathLst>
                <a:path extrusionOk="0" h="559" w="611">
                  <a:moveTo>
                    <a:pt x="311" y="0"/>
                  </a:moveTo>
                  <a:cubicBezTo>
                    <a:pt x="135" y="0"/>
                    <a:pt x="1" y="135"/>
                    <a:pt x="52" y="300"/>
                  </a:cubicBezTo>
                  <a:cubicBezTo>
                    <a:pt x="52" y="435"/>
                    <a:pt x="177" y="559"/>
                    <a:pt x="352" y="559"/>
                  </a:cubicBezTo>
                  <a:cubicBezTo>
                    <a:pt x="476" y="559"/>
                    <a:pt x="611" y="435"/>
                    <a:pt x="569" y="259"/>
                  </a:cubicBezTo>
                  <a:cubicBezTo>
                    <a:pt x="569" y="93"/>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4" name="Google Shape;11914;p45"/>
            <p:cNvSpPr/>
            <p:nvPr/>
          </p:nvSpPr>
          <p:spPr>
            <a:xfrm>
              <a:off x="1156725" y="2650300"/>
              <a:ext cx="15275" cy="14000"/>
            </a:xfrm>
            <a:custGeom>
              <a:rect b="b" l="l" r="r" t="t"/>
              <a:pathLst>
                <a:path extrusionOk="0" h="560" w="611">
                  <a:moveTo>
                    <a:pt x="259" y="1"/>
                  </a:moveTo>
                  <a:cubicBezTo>
                    <a:pt x="135" y="42"/>
                    <a:pt x="1" y="177"/>
                    <a:pt x="1" y="301"/>
                  </a:cubicBezTo>
                  <a:cubicBezTo>
                    <a:pt x="42" y="476"/>
                    <a:pt x="177" y="559"/>
                    <a:pt x="301" y="559"/>
                  </a:cubicBezTo>
                  <a:cubicBezTo>
                    <a:pt x="476" y="559"/>
                    <a:pt x="611" y="43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5" name="Google Shape;11915;p45"/>
            <p:cNvSpPr/>
            <p:nvPr/>
          </p:nvSpPr>
          <p:spPr>
            <a:xfrm>
              <a:off x="1052300" y="2560875"/>
              <a:ext cx="7525" cy="7525"/>
            </a:xfrm>
            <a:custGeom>
              <a:rect b="b" l="l" r="r" t="t"/>
              <a:pathLst>
                <a:path extrusionOk="0" h="301" w="301">
                  <a:moveTo>
                    <a:pt x="301" y="0"/>
                  </a:moveTo>
                  <a:lnTo>
                    <a:pt x="1" y="42"/>
                  </a:lnTo>
                  <a:lnTo>
                    <a:pt x="42" y="300"/>
                  </a:lnTo>
                  <a:cubicBezTo>
                    <a:pt x="135" y="300"/>
                    <a:pt x="218" y="259"/>
                    <a:pt x="259" y="176"/>
                  </a:cubicBezTo>
                  <a:cubicBezTo>
                    <a:pt x="259" y="135"/>
                    <a:pt x="301" y="42"/>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6" name="Google Shape;11916;p45"/>
            <p:cNvSpPr/>
            <p:nvPr/>
          </p:nvSpPr>
          <p:spPr>
            <a:xfrm>
              <a:off x="1114850" y="2555450"/>
              <a:ext cx="14000" cy="7525"/>
            </a:xfrm>
            <a:custGeom>
              <a:rect b="b" l="l" r="r" t="t"/>
              <a:pathLst>
                <a:path extrusionOk="0" h="301" w="560">
                  <a:moveTo>
                    <a:pt x="559" y="0"/>
                  </a:moveTo>
                  <a:lnTo>
                    <a:pt x="1" y="42"/>
                  </a:lnTo>
                  <a:lnTo>
                    <a:pt x="1" y="135"/>
                  </a:lnTo>
                  <a:cubicBezTo>
                    <a:pt x="42" y="217"/>
                    <a:pt x="166" y="300"/>
                    <a:pt x="301" y="300"/>
                  </a:cubicBezTo>
                  <a:cubicBezTo>
                    <a:pt x="425" y="30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7" name="Google Shape;11917;p45"/>
            <p:cNvSpPr/>
            <p:nvPr/>
          </p:nvSpPr>
          <p:spPr>
            <a:xfrm>
              <a:off x="1194475" y="2682625"/>
              <a:ext cx="6475" cy="7500"/>
            </a:xfrm>
            <a:custGeom>
              <a:rect b="b" l="l" r="r" t="t"/>
              <a:pathLst>
                <a:path extrusionOk="0" h="300" w="259">
                  <a:moveTo>
                    <a:pt x="218" y="0"/>
                  </a:moveTo>
                  <a:cubicBezTo>
                    <a:pt x="176" y="0"/>
                    <a:pt x="135" y="42"/>
                    <a:pt x="83" y="42"/>
                  </a:cubicBezTo>
                  <a:cubicBezTo>
                    <a:pt x="42" y="83"/>
                    <a:pt x="0" y="176"/>
                    <a:pt x="0" y="259"/>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8" name="Google Shape;11918;p45"/>
            <p:cNvSpPr/>
            <p:nvPr/>
          </p:nvSpPr>
          <p:spPr>
            <a:xfrm>
              <a:off x="1189050" y="2613600"/>
              <a:ext cx="7525" cy="13975"/>
            </a:xfrm>
            <a:custGeom>
              <a:rect b="b" l="l" r="r" t="t"/>
              <a:pathLst>
                <a:path extrusionOk="0" h="559" w="301">
                  <a:moveTo>
                    <a:pt x="259" y="1"/>
                  </a:moveTo>
                  <a:cubicBezTo>
                    <a:pt x="217" y="1"/>
                    <a:pt x="176" y="1"/>
                    <a:pt x="135" y="42"/>
                  </a:cubicBezTo>
                  <a:cubicBezTo>
                    <a:pt x="42" y="94"/>
                    <a:pt x="0" y="176"/>
                    <a:pt x="0" y="300"/>
                  </a:cubicBezTo>
                  <a:cubicBezTo>
                    <a:pt x="0" y="394"/>
                    <a:pt x="93" y="476"/>
                    <a:pt x="217" y="518"/>
                  </a:cubicBezTo>
                  <a:cubicBezTo>
                    <a:pt x="21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9" name="Google Shape;11919;p45"/>
            <p:cNvSpPr/>
            <p:nvPr/>
          </p:nvSpPr>
          <p:spPr>
            <a:xfrm>
              <a:off x="1183625" y="2551300"/>
              <a:ext cx="7775" cy="6500"/>
            </a:xfrm>
            <a:custGeom>
              <a:rect b="b" l="l" r="r" t="t"/>
              <a:pathLst>
                <a:path extrusionOk="0" h="260" w="311">
                  <a:moveTo>
                    <a:pt x="0" y="1"/>
                  </a:moveTo>
                  <a:cubicBezTo>
                    <a:pt x="0" y="84"/>
                    <a:pt x="52" y="125"/>
                    <a:pt x="93" y="166"/>
                  </a:cubicBezTo>
                  <a:lnTo>
                    <a:pt x="135" y="208"/>
                  </a:lnTo>
                  <a:cubicBezTo>
                    <a:pt x="135" y="259"/>
                    <a:pt x="217" y="259"/>
                    <a:pt x="259" y="259"/>
                  </a:cubicBezTo>
                  <a:lnTo>
                    <a:pt x="310" y="259"/>
                  </a:lnTo>
                  <a:lnTo>
                    <a:pt x="31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0" name="Google Shape;11920;p45"/>
            <p:cNvSpPr/>
            <p:nvPr/>
          </p:nvSpPr>
          <p:spPr>
            <a:xfrm>
              <a:off x="924100" y="2704075"/>
              <a:ext cx="7525" cy="6475"/>
            </a:xfrm>
            <a:custGeom>
              <a:rect b="b" l="l" r="r" t="t"/>
              <a:pathLst>
                <a:path extrusionOk="0" h="259" w="301">
                  <a:moveTo>
                    <a:pt x="1" y="0"/>
                  </a:moveTo>
                  <a:lnTo>
                    <a:pt x="1" y="259"/>
                  </a:lnTo>
                  <a:lnTo>
                    <a:pt x="301" y="217"/>
                  </a:lnTo>
                  <a:cubicBezTo>
                    <a:pt x="301" y="93"/>
                    <a:pt x="177" y="0"/>
                    <a:pt x="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1" name="Google Shape;11921;p45"/>
            <p:cNvSpPr/>
            <p:nvPr/>
          </p:nvSpPr>
          <p:spPr>
            <a:xfrm>
              <a:off x="918675" y="2634025"/>
              <a:ext cx="7775" cy="14250"/>
            </a:xfrm>
            <a:custGeom>
              <a:rect b="b" l="l" r="r" t="t"/>
              <a:pathLst>
                <a:path extrusionOk="0" h="570" w="311">
                  <a:moveTo>
                    <a:pt x="1" y="0"/>
                  </a:moveTo>
                  <a:lnTo>
                    <a:pt x="52" y="569"/>
                  </a:lnTo>
                  <a:lnTo>
                    <a:pt x="94" y="569"/>
                  </a:lnTo>
                  <a:cubicBezTo>
                    <a:pt x="176" y="517"/>
                    <a:pt x="259" y="476"/>
                    <a:pt x="311" y="393"/>
                  </a:cubicBezTo>
                  <a:lnTo>
                    <a:pt x="311" y="259"/>
                  </a:lnTo>
                  <a:cubicBezTo>
                    <a:pt x="311" y="176"/>
                    <a:pt x="218" y="93"/>
                    <a:pt x="176" y="52"/>
                  </a:cubicBezTo>
                  <a:lnTo>
                    <a:pt x="135" y="52"/>
                  </a:lnTo>
                  <a:cubicBezTo>
                    <a:pt x="94" y="0"/>
                    <a:pt x="5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2" name="Google Shape;11922;p45"/>
            <p:cNvSpPr/>
            <p:nvPr/>
          </p:nvSpPr>
          <p:spPr>
            <a:xfrm>
              <a:off x="986650" y="2698650"/>
              <a:ext cx="14000" cy="7775"/>
            </a:xfrm>
            <a:custGeom>
              <a:rect b="b" l="l" r="r" t="t"/>
              <a:pathLst>
                <a:path extrusionOk="0" h="311" w="560">
                  <a:moveTo>
                    <a:pt x="259" y="0"/>
                  </a:moveTo>
                  <a:cubicBezTo>
                    <a:pt x="125" y="0"/>
                    <a:pt x="1" y="135"/>
                    <a:pt x="1" y="310"/>
                  </a:cubicBezTo>
                  <a:lnTo>
                    <a:pt x="559" y="259"/>
                  </a:lnTo>
                  <a:cubicBezTo>
                    <a:pt x="559" y="135"/>
                    <a:pt x="518" y="93"/>
                    <a:pt x="4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3" name="Google Shape;11923;p45"/>
            <p:cNvSpPr/>
            <p:nvPr/>
          </p:nvSpPr>
          <p:spPr>
            <a:xfrm>
              <a:off x="981225" y="2628850"/>
              <a:ext cx="14000" cy="14175"/>
            </a:xfrm>
            <a:custGeom>
              <a:rect b="b" l="l" r="r" t="t"/>
              <a:pathLst>
                <a:path extrusionOk="0" h="567" w="560">
                  <a:moveTo>
                    <a:pt x="259" y="1"/>
                  </a:moveTo>
                  <a:cubicBezTo>
                    <a:pt x="135" y="42"/>
                    <a:pt x="1" y="166"/>
                    <a:pt x="1" y="300"/>
                  </a:cubicBezTo>
                  <a:cubicBezTo>
                    <a:pt x="37" y="445"/>
                    <a:pt x="145" y="567"/>
                    <a:pt x="254" y="567"/>
                  </a:cubicBezTo>
                  <a:cubicBezTo>
                    <a:pt x="270" y="567"/>
                    <a:pt x="285" y="564"/>
                    <a:pt x="301"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4" name="Google Shape;11924;p45"/>
            <p:cNvSpPr/>
            <p:nvPr/>
          </p:nvSpPr>
          <p:spPr>
            <a:xfrm>
              <a:off x="943500" y="2597375"/>
              <a:ext cx="15275" cy="14175"/>
            </a:xfrm>
            <a:custGeom>
              <a:rect b="b" l="l" r="r" t="t"/>
              <a:pathLst>
                <a:path extrusionOk="0" h="567" w="611">
                  <a:moveTo>
                    <a:pt x="352" y="1"/>
                  </a:moveTo>
                  <a:cubicBezTo>
                    <a:pt x="335" y="1"/>
                    <a:pt x="318" y="3"/>
                    <a:pt x="300" y="9"/>
                  </a:cubicBezTo>
                  <a:cubicBezTo>
                    <a:pt x="135" y="9"/>
                    <a:pt x="0" y="133"/>
                    <a:pt x="42" y="308"/>
                  </a:cubicBezTo>
                  <a:cubicBezTo>
                    <a:pt x="42" y="433"/>
                    <a:pt x="176" y="567"/>
                    <a:pt x="352" y="567"/>
                  </a:cubicBezTo>
                  <a:cubicBezTo>
                    <a:pt x="476" y="526"/>
                    <a:pt x="610" y="391"/>
                    <a:pt x="610" y="267"/>
                  </a:cubicBezTo>
                  <a:cubicBezTo>
                    <a:pt x="565" y="114"/>
                    <a:pt x="466" y="1"/>
                    <a:pt x="3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5" name="Google Shape;11925;p45"/>
            <p:cNvSpPr/>
            <p:nvPr/>
          </p:nvSpPr>
          <p:spPr>
            <a:xfrm>
              <a:off x="948925" y="2666325"/>
              <a:ext cx="15000" cy="14250"/>
            </a:xfrm>
            <a:custGeom>
              <a:rect b="b" l="l" r="r" t="t"/>
              <a:pathLst>
                <a:path extrusionOk="0" h="570" w="600">
                  <a:moveTo>
                    <a:pt x="300" y="1"/>
                  </a:moveTo>
                  <a:cubicBezTo>
                    <a:pt x="135" y="1"/>
                    <a:pt x="0" y="135"/>
                    <a:pt x="42" y="311"/>
                  </a:cubicBezTo>
                  <a:cubicBezTo>
                    <a:pt x="42" y="435"/>
                    <a:pt x="176" y="569"/>
                    <a:pt x="342" y="569"/>
                  </a:cubicBezTo>
                  <a:cubicBezTo>
                    <a:pt x="476" y="569"/>
                    <a:pt x="600" y="394"/>
                    <a:pt x="559" y="259"/>
                  </a:cubicBezTo>
                  <a:cubicBezTo>
                    <a:pt x="559" y="94"/>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6" name="Google Shape;11926;p45"/>
            <p:cNvSpPr/>
            <p:nvPr/>
          </p:nvSpPr>
          <p:spPr>
            <a:xfrm>
              <a:off x="1013550" y="2592150"/>
              <a:ext cx="13975" cy="13975"/>
            </a:xfrm>
            <a:custGeom>
              <a:rect b="b" l="l" r="r" t="t"/>
              <a:pathLst>
                <a:path extrusionOk="0" h="559" w="559">
                  <a:moveTo>
                    <a:pt x="259" y="1"/>
                  </a:moveTo>
                  <a:cubicBezTo>
                    <a:pt x="83" y="1"/>
                    <a:pt x="0" y="125"/>
                    <a:pt x="0" y="300"/>
                  </a:cubicBezTo>
                  <a:cubicBezTo>
                    <a:pt x="0" y="435"/>
                    <a:pt x="134" y="559"/>
                    <a:pt x="300" y="559"/>
                  </a:cubicBezTo>
                  <a:cubicBezTo>
                    <a:pt x="434" y="517"/>
                    <a:pt x="558" y="383"/>
                    <a:pt x="558" y="259"/>
                  </a:cubicBezTo>
                  <a:cubicBezTo>
                    <a:pt x="558" y="83"/>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7" name="Google Shape;11927;p45"/>
            <p:cNvSpPr/>
            <p:nvPr/>
          </p:nvSpPr>
          <p:spPr>
            <a:xfrm>
              <a:off x="1018975" y="2661175"/>
              <a:ext cx="13975" cy="13975"/>
            </a:xfrm>
            <a:custGeom>
              <a:rect b="b" l="l" r="r" t="t"/>
              <a:pathLst>
                <a:path extrusionOk="0" h="559" w="559">
                  <a:moveTo>
                    <a:pt x="259" y="0"/>
                  </a:moveTo>
                  <a:cubicBezTo>
                    <a:pt x="83" y="0"/>
                    <a:pt x="0" y="124"/>
                    <a:pt x="0" y="300"/>
                  </a:cubicBezTo>
                  <a:cubicBezTo>
                    <a:pt x="0" y="465"/>
                    <a:pt x="124" y="558"/>
                    <a:pt x="300" y="558"/>
                  </a:cubicBezTo>
                  <a:cubicBezTo>
                    <a:pt x="434" y="558"/>
                    <a:pt x="559" y="424"/>
                    <a:pt x="559" y="258"/>
                  </a:cubicBezTo>
                  <a:cubicBezTo>
                    <a:pt x="559"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8" name="Google Shape;11928;p45"/>
            <p:cNvSpPr/>
            <p:nvPr/>
          </p:nvSpPr>
          <p:spPr>
            <a:xfrm>
              <a:off x="914550" y="2571725"/>
              <a:ext cx="6475" cy="7525"/>
            </a:xfrm>
            <a:custGeom>
              <a:rect b="b" l="l" r="r" t="t"/>
              <a:pathLst>
                <a:path extrusionOk="0" h="301" w="259">
                  <a:moveTo>
                    <a:pt x="0" y="1"/>
                  </a:moveTo>
                  <a:lnTo>
                    <a:pt x="0" y="301"/>
                  </a:lnTo>
                  <a:cubicBezTo>
                    <a:pt x="166" y="301"/>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9" name="Google Shape;11929;p45"/>
            <p:cNvSpPr/>
            <p:nvPr/>
          </p:nvSpPr>
          <p:spPr>
            <a:xfrm>
              <a:off x="975800" y="2566300"/>
              <a:ext cx="15275" cy="7525"/>
            </a:xfrm>
            <a:custGeom>
              <a:rect b="b" l="l" r="r" t="t"/>
              <a:pathLst>
                <a:path extrusionOk="0" h="301" w="611">
                  <a:moveTo>
                    <a:pt x="559" y="1"/>
                  </a:moveTo>
                  <a:lnTo>
                    <a:pt x="1" y="42"/>
                  </a:lnTo>
                  <a:cubicBezTo>
                    <a:pt x="42" y="218"/>
                    <a:pt x="176" y="300"/>
                    <a:pt x="300" y="300"/>
                  </a:cubicBezTo>
                  <a:cubicBezTo>
                    <a:pt x="476" y="300"/>
                    <a:pt x="611"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0" name="Google Shape;11930;p45"/>
            <p:cNvSpPr/>
            <p:nvPr/>
          </p:nvSpPr>
          <p:spPr>
            <a:xfrm>
              <a:off x="1055675" y="2693475"/>
              <a:ext cx="7525" cy="7525"/>
            </a:xfrm>
            <a:custGeom>
              <a:rect b="b" l="l" r="r" t="t"/>
              <a:pathLst>
                <a:path extrusionOk="0" h="301" w="301">
                  <a:moveTo>
                    <a:pt x="207" y="0"/>
                  </a:moveTo>
                  <a:cubicBezTo>
                    <a:pt x="166" y="0"/>
                    <a:pt x="124" y="42"/>
                    <a:pt x="83" y="83"/>
                  </a:cubicBezTo>
                  <a:cubicBezTo>
                    <a:pt x="42" y="124"/>
                    <a:pt x="0" y="207"/>
                    <a:pt x="42" y="300"/>
                  </a:cubicBez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1" name="Google Shape;11931;p45"/>
            <p:cNvSpPr/>
            <p:nvPr/>
          </p:nvSpPr>
          <p:spPr>
            <a:xfrm>
              <a:off x="1050250" y="2624450"/>
              <a:ext cx="8550" cy="12950"/>
            </a:xfrm>
            <a:custGeom>
              <a:rect b="b" l="l" r="r" t="t"/>
              <a:pathLst>
                <a:path extrusionOk="0" h="518" w="342">
                  <a:moveTo>
                    <a:pt x="166" y="1"/>
                  </a:moveTo>
                  <a:lnTo>
                    <a:pt x="124" y="42"/>
                  </a:lnTo>
                  <a:cubicBezTo>
                    <a:pt x="42" y="84"/>
                    <a:pt x="0" y="177"/>
                    <a:pt x="42" y="259"/>
                  </a:cubicBezTo>
                  <a:cubicBezTo>
                    <a:pt x="42" y="383"/>
                    <a:pt x="124" y="476"/>
                    <a:pt x="217" y="518"/>
                  </a:cubicBezTo>
                  <a:lnTo>
                    <a:pt x="341" y="518"/>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2" name="Google Shape;11932;p45"/>
            <p:cNvSpPr/>
            <p:nvPr/>
          </p:nvSpPr>
          <p:spPr>
            <a:xfrm>
              <a:off x="1045850" y="2561900"/>
              <a:ext cx="7525" cy="6500"/>
            </a:xfrm>
            <a:custGeom>
              <a:rect b="b" l="l" r="r" t="t"/>
              <a:pathLst>
                <a:path extrusionOk="0" h="260" w="301">
                  <a:moveTo>
                    <a:pt x="0" y="1"/>
                  </a:moveTo>
                  <a:lnTo>
                    <a:pt x="0" y="42"/>
                  </a:lnTo>
                  <a:cubicBezTo>
                    <a:pt x="0" y="94"/>
                    <a:pt x="42" y="135"/>
                    <a:pt x="42" y="177"/>
                  </a:cubicBezTo>
                  <a:lnTo>
                    <a:pt x="83" y="218"/>
                  </a:lnTo>
                  <a:cubicBezTo>
                    <a:pt x="135" y="218"/>
                    <a:pt x="176" y="259"/>
                    <a:pt x="218" y="259"/>
                  </a:cubicBez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3" name="Google Shape;11933;p45"/>
            <p:cNvSpPr/>
            <p:nvPr/>
          </p:nvSpPr>
          <p:spPr>
            <a:xfrm>
              <a:off x="785300" y="2713900"/>
              <a:ext cx="7525" cy="7525"/>
            </a:xfrm>
            <a:custGeom>
              <a:rect b="b" l="l" r="r" t="t"/>
              <a:pathLst>
                <a:path extrusionOk="0" h="301" w="301">
                  <a:moveTo>
                    <a:pt x="1" y="0"/>
                  </a:moveTo>
                  <a:lnTo>
                    <a:pt x="42" y="300"/>
                  </a:lnTo>
                  <a:lnTo>
                    <a:pt x="301" y="259"/>
                  </a:lnTo>
                  <a:cubicBezTo>
                    <a:pt x="301" y="166"/>
                    <a:pt x="259" y="83"/>
                    <a:pt x="166" y="42"/>
                  </a:cubicBezTo>
                  <a:cubicBezTo>
                    <a:pt x="125" y="42"/>
                    <a:pt x="83"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4" name="Google Shape;11934;p45"/>
            <p:cNvSpPr/>
            <p:nvPr/>
          </p:nvSpPr>
          <p:spPr>
            <a:xfrm>
              <a:off x="779875" y="2644875"/>
              <a:ext cx="7525" cy="13975"/>
            </a:xfrm>
            <a:custGeom>
              <a:rect b="b" l="l" r="r" t="t"/>
              <a:pathLst>
                <a:path extrusionOk="0" h="559" w="301">
                  <a:moveTo>
                    <a:pt x="1" y="1"/>
                  </a:moveTo>
                  <a:lnTo>
                    <a:pt x="42" y="559"/>
                  </a:lnTo>
                  <a:lnTo>
                    <a:pt x="125" y="559"/>
                  </a:lnTo>
                  <a:cubicBezTo>
                    <a:pt x="218" y="518"/>
                    <a:pt x="259" y="476"/>
                    <a:pt x="300" y="394"/>
                  </a:cubicBezTo>
                  <a:lnTo>
                    <a:pt x="300" y="259"/>
                  </a:lnTo>
                  <a:cubicBezTo>
                    <a:pt x="300" y="176"/>
                    <a:pt x="259" y="83"/>
                    <a:pt x="176" y="42"/>
                  </a:cubicBezTo>
                  <a:cubicBezTo>
                    <a:pt x="176" y="42"/>
                    <a:pt x="125"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5" name="Google Shape;11935;p45"/>
            <p:cNvSpPr/>
            <p:nvPr/>
          </p:nvSpPr>
          <p:spPr>
            <a:xfrm>
              <a:off x="848900" y="2708475"/>
              <a:ext cx="13975" cy="7500"/>
            </a:xfrm>
            <a:custGeom>
              <a:rect b="b" l="l" r="r" t="t"/>
              <a:pathLst>
                <a:path extrusionOk="0" h="300" w="559">
                  <a:moveTo>
                    <a:pt x="259" y="0"/>
                  </a:moveTo>
                  <a:cubicBezTo>
                    <a:pt x="166" y="41"/>
                    <a:pt x="83" y="41"/>
                    <a:pt x="41" y="124"/>
                  </a:cubicBezTo>
                  <a:cubicBezTo>
                    <a:pt x="0" y="176"/>
                    <a:pt x="0" y="259"/>
                    <a:pt x="0" y="300"/>
                  </a:cubicBezTo>
                  <a:lnTo>
                    <a:pt x="558" y="259"/>
                  </a:lnTo>
                  <a:cubicBezTo>
                    <a:pt x="517" y="217"/>
                    <a:pt x="517" y="176"/>
                    <a:pt x="465" y="124"/>
                  </a:cubicBezTo>
                  <a:cubicBezTo>
                    <a:pt x="424" y="41"/>
                    <a:pt x="34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6" name="Google Shape;11936;p45"/>
            <p:cNvSpPr/>
            <p:nvPr/>
          </p:nvSpPr>
          <p:spPr>
            <a:xfrm>
              <a:off x="842425" y="2639450"/>
              <a:ext cx="15025" cy="13975"/>
            </a:xfrm>
            <a:custGeom>
              <a:rect b="b" l="l" r="r" t="t"/>
              <a:pathLst>
                <a:path extrusionOk="0" h="559" w="601">
                  <a:moveTo>
                    <a:pt x="300" y="1"/>
                  </a:moveTo>
                  <a:cubicBezTo>
                    <a:pt x="125" y="1"/>
                    <a:pt x="1" y="176"/>
                    <a:pt x="42" y="300"/>
                  </a:cubicBezTo>
                  <a:cubicBezTo>
                    <a:pt x="42" y="476"/>
                    <a:pt x="166" y="559"/>
                    <a:pt x="342" y="559"/>
                  </a:cubicBezTo>
                  <a:cubicBezTo>
                    <a:pt x="466" y="559"/>
                    <a:pt x="600" y="435"/>
                    <a:pt x="600" y="259"/>
                  </a:cubicBezTo>
                  <a:cubicBezTo>
                    <a:pt x="559" y="135"/>
                    <a:pt x="42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7" name="Google Shape;11937;p45"/>
            <p:cNvSpPr/>
            <p:nvPr/>
          </p:nvSpPr>
          <p:spPr>
            <a:xfrm>
              <a:off x="805725" y="2607150"/>
              <a:ext cx="13975" cy="14250"/>
            </a:xfrm>
            <a:custGeom>
              <a:rect b="b" l="l" r="r" t="t"/>
              <a:pathLst>
                <a:path extrusionOk="0" h="570" w="559">
                  <a:moveTo>
                    <a:pt x="259" y="0"/>
                  </a:moveTo>
                  <a:cubicBezTo>
                    <a:pt x="125" y="42"/>
                    <a:pt x="1" y="176"/>
                    <a:pt x="1" y="300"/>
                  </a:cubicBezTo>
                  <a:cubicBezTo>
                    <a:pt x="1" y="450"/>
                    <a:pt x="128" y="570"/>
                    <a:pt x="243" y="570"/>
                  </a:cubicBezTo>
                  <a:cubicBezTo>
                    <a:pt x="263" y="570"/>
                    <a:pt x="282" y="566"/>
                    <a:pt x="300" y="558"/>
                  </a:cubicBezTo>
                  <a:cubicBezTo>
                    <a:pt x="476" y="558"/>
                    <a:pt x="559" y="434"/>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8" name="Google Shape;11938;p45"/>
            <p:cNvSpPr/>
            <p:nvPr/>
          </p:nvSpPr>
          <p:spPr>
            <a:xfrm>
              <a:off x="811150" y="2677000"/>
              <a:ext cx="13975" cy="14175"/>
            </a:xfrm>
            <a:custGeom>
              <a:rect b="b" l="l" r="r" t="t"/>
              <a:pathLst>
                <a:path extrusionOk="0" h="567" w="559">
                  <a:moveTo>
                    <a:pt x="322" y="0"/>
                  </a:moveTo>
                  <a:cubicBezTo>
                    <a:pt x="302" y="0"/>
                    <a:pt x="281" y="3"/>
                    <a:pt x="259" y="8"/>
                  </a:cubicBezTo>
                  <a:cubicBezTo>
                    <a:pt x="83" y="8"/>
                    <a:pt x="1" y="142"/>
                    <a:pt x="1" y="308"/>
                  </a:cubicBezTo>
                  <a:cubicBezTo>
                    <a:pt x="1" y="442"/>
                    <a:pt x="125" y="566"/>
                    <a:pt x="300" y="566"/>
                  </a:cubicBezTo>
                  <a:cubicBezTo>
                    <a:pt x="476" y="525"/>
                    <a:pt x="559" y="401"/>
                    <a:pt x="559" y="267"/>
                  </a:cubicBezTo>
                  <a:cubicBezTo>
                    <a:pt x="559" y="114"/>
                    <a:pt x="457" y="0"/>
                    <a:pt x="32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9" name="Google Shape;11939;p45"/>
            <p:cNvSpPr/>
            <p:nvPr/>
          </p:nvSpPr>
          <p:spPr>
            <a:xfrm>
              <a:off x="874750" y="2602725"/>
              <a:ext cx="15000" cy="13425"/>
            </a:xfrm>
            <a:custGeom>
              <a:rect b="b" l="l" r="r" t="t"/>
              <a:pathLst>
                <a:path extrusionOk="0" h="537" w="600">
                  <a:moveTo>
                    <a:pt x="329" y="1"/>
                  </a:moveTo>
                  <a:cubicBezTo>
                    <a:pt x="307" y="1"/>
                    <a:pt x="283" y="4"/>
                    <a:pt x="258" y="12"/>
                  </a:cubicBezTo>
                  <a:cubicBezTo>
                    <a:pt x="124" y="12"/>
                    <a:pt x="0" y="136"/>
                    <a:pt x="0" y="270"/>
                  </a:cubicBezTo>
                  <a:cubicBezTo>
                    <a:pt x="36" y="415"/>
                    <a:pt x="136" y="536"/>
                    <a:pt x="250" y="536"/>
                  </a:cubicBezTo>
                  <a:cubicBezTo>
                    <a:pt x="267" y="536"/>
                    <a:pt x="283" y="534"/>
                    <a:pt x="300" y="529"/>
                  </a:cubicBezTo>
                  <a:cubicBezTo>
                    <a:pt x="465" y="529"/>
                    <a:pt x="600" y="394"/>
                    <a:pt x="558" y="270"/>
                  </a:cubicBezTo>
                  <a:cubicBezTo>
                    <a:pt x="558" y="120"/>
                    <a:pt x="461" y="1"/>
                    <a:pt x="32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0" name="Google Shape;11940;p45"/>
            <p:cNvSpPr/>
            <p:nvPr/>
          </p:nvSpPr>
          <p:spPr>
            <a:xfrm>
              <a:off x="879900" y="2671750"/>
              <a:ext cx="14250" cy="14000"/>
            </a:xfrm>
            <a:custGeom>
              <a:rect b="b" l="l" r="r" t="t"/>
              <a:pathLst>
                <a:path extrusionOk="0" h="560" w="570">
                  <a:moveTo>
                    <a:pt x="259" y="1"/>
                  </a:moveTo>
                  <a:cubicBezTo>
                    <a:pt x="135" y="1"/>
                    <a:pt x="1" y="135"/>
                    <a:pt x="1" y="301"/>
                  </a:cubicBezTo>
                  <a:cubicBezTo>
                    <a:pt x="52" y="435"/>
                    <a:pt x="177" y="559"/>
                    <a:pt x="311" y="559"/>
                  </a:cubicBezTo>
                  <a:cubicBezTo>
                    <a:pt x="476" y="518"/>
                    <a:pt x="569" y="394"/>
                    <a:pt x="569" y="259"/>
                  </a:cubicBezTo>
                  <a:cubicBezTo>
                    <a:pt x="56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1" name="Google Shape;11941;p45"/>
            <p:cNvSpPr/>
            <p:nvPr/>
          </p:nvSpPr>
          <p:spPr>
            <a:xfrm>
              <a:off x="775475" y="2582325"/>
              <a:ext cx="7525" cy="7775"/>
            </a:xfrm>
            <a:custGeom>
              <a:rect b="b" l="l" r="r" t="t"/>
              <a:pathLst>
                <a:path extrusionOk="0" h="311" w="301">
                  <a:moveTo>
                    <a:pt x="1" y="1"/>
                  </a:moveTo>
                  <a:lnTo>
                    <a:pt x="42" y="311"/>
                  </a:lnTo>
                  <a:cubicBezTo>
                    <a:pt x="177" y="259"/>
                    <a:pt x="301"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2" name="Google Shape;11942;p45"/>
            <p:cNvSpPr/>
            <p:nvPr/>
          </p:nvSpPr>
          <p:spPr>
            <a:xfrm>
              <a:off x="838025" y="2577150"/>
              <a:ext cx="14000" cy="7525"/>
            </a:xfrm>
            <a:custGeom>
              <a:rect b="b" l="l" r="r" t="t"/>
              <a:pathLst>
                <a:path extrusionOk="0" h="301" w="560">
                  <a:moveTo>
                    <a:pt x="559" y="1"/>
                  </a:moveTo>
                  <a:lnTo>
                    <a:pt x="1" y="42"/>
                  </a:lnTo>
                  <a:lnTo>
                    <a:pt x="1" y="84"/>
                  </a:lnTo>
                  <a:cubicBezTo>
                    <a:pt x="42" y="208"/>
                    <a:pt x="177" y="301"/>
                    <a:pt x="301" y="301"/>
                  </a:cubicBezTo>
                  <a:cubicBezTo>
                    <a:pt x="435" y="259"/>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3" name="Google Shape;11943;p45"/>
            <p:cNvSpPr/>
            <p:nvPr/>
          </p:nvSpPr>
          <p:spPr>
            <a:xfrm>
              <a:off x="917650" y="2704075"/>
              <a:ext cx="6475" cy="6475"/>
            </a:xfrm>
            <a:custGeom>
              <a:rect b="b" l="l" r="r" t="t"/>
              <a:pathLst>
                <a:path extrusionOk="0" h="259" w="259">
                  <a:moveTo>
                    <a:pt x="217" y="0"/>
                  </a:moveTo>
                  <a:cubicBezTo>
                    <a:pt x="93" y="0"/>
                    <a:pt x="0" y="135"/>
                    <a:pt x="0" y="217"/>
                  </a:cubicBezTo>
                  <a:lnTo>
                    <a:pt x="0" y="259"/>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4" name="Google Shape;11944;p45"/>
            <p:cNvSpPr/>
            <p:nvPr/>
          </p:nvSpPr>
          <p:spPr>
            <a:xfrm>
              <a:off x="912225" y="2634025"/>
              <a:ext cx="7775" cy="14250"/>
            </a:xfrm>
            <a:custGeom>
              <a:rect b="b" l="l" r="r" t="t"/>
              <a:pathLst>
                <a:path extrusionOk="0" h="570" w="311">
                  <a:moveTo>
                    <a:pt x="259" y="0"/>
                  </a:moveTo>
                  <a:cubicBezTo>
                    <a:pt x="217" y="0"/>
                    <a:pt x="135" y="52"/>
                    <a:pt x="93" y="93"/>
                  </a:cubicBezTo>
                  <a:cubicBezTo>
                    <a:pt x="52" y="135"/>
                    <a:pt x="0" y="218"/>
                    <a:pt x="0" y="311"/>
                  </a:cubicBezTo>
                  <a:cubicBezTo>
                    <a:pt x="0" y="435"/>
                    <a:pt x="93" y="517"/>
                    <a:pt x="176" y="569"/>
                  </a:cubicBezTo>
                  <a:lnTo>
                    <a:pt x="310" y="56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5" name="Google Shape;11945;p45"/>
            <p:cNvSpPr/>
            <p:nvPr/>
          </p:nvSpPr>
          <p:spPr>
            <a:xfrm>
              <a:off x="907050" y="2571725"/>
              <a:ext cx="7525" cy="7525"/>
            </a:xfrm>
            <a:custGeom>
              <a:rect b="b" l="l" r="r" t="t"/>
              <a:pathLst>
                <a:path extrusionOk="0" h="301" w="301">
                  <a:moveTo>
                    <a:pt x="300" y="1"/>
                  </a:moveTo>
                  <a:lnTo>
                    <a:pt x="0" y="42"/>
                  </a:lnTo>
                  <a:lnTo>
                    <a:pt x="0" y="83"/>
                  </a:lnTo>
                  <a:cubicBezTo>
                    <a:pt x="42" y="125"/>
                    <a:pt x="42" y="166"/>
                    <a:pt x="83" y="166"/>
                  </a:cubicBezTo>
                  <a:lnTo>
                    <a:pt x="83" y="218"/>
                  </a:lnTo>
                  <a:cubicBezTo>
                    <a:pt x="124" y="259"/>
                    <a:pt x="166" y="301"/>
                    <a:pt x="259" y="301"/>
                  </a:cubicBezTo>
                  <a:lnTo>
                    <a:pt x="300" y="301"/>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6" name="Google Shape;11946;p45"/>
            <p:cNvSpPr/>
            <p:nvPr/>
          </p:nvSpPr>
          <p:spPr>
            <a:xfrm>
              <a:off x="647275" y="2724500"/>
              <a:ext cx="7775" cy="7775"/>
            </a:xfrm>
            <a:custGeom>
              <a:rect b="b" l="l" r="r" t="t"/>
              <a:pathLst>
                <a:path extrusionOk="0" h="311" w="311">
                  <a:moveTo>
                    <a:pt x="1" y="0"/>
                  </a:moveTo>
                  <a:lnTo>
                    <a:pt x="1" y="310"/>
                  </a:lnTo>
                  <a:lnTo>
                    <a:pt x="311" y="259"/>
                  </a:lnTo>
                  <a:cubicBezTo>
                    <a:pt x="259" y="134"/>
                    <a:pt x="176" y="52"/>
                    <a:pt x="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7" name="Google Shape;11947;p45"/>
            <p:cNvSpPr/>
            <p:nvPr/>
          </p:nvSpPr>
          <p:spPr>
            <a:xfrm>
              <a:off x="642100" y="2655725"/>
              <a:ext cx="7525" cy="14000"/>
            </a:xfrm>
            <a:custGeom>
              <a:rect b="b" l="l" r="r" t="t"/>
              <a:pathLst>
                <a:path extrusionOk="0" h="560" w="301">
                  <a:moveTo>
                    <a:pt x="1" y="1"/>
                  </a:moveTo>
                  <a:lnTo>
                    <a:pt x="42" y="559"/>
                  </a:lnTo>
                  <a:cubicBezTo>
                    <a:pt x="42" y="559"/>
                    <a:pt x="84" y="559"/>
                    <a:pt x="84" y="518"/>
                  </a:cubicBezTo>
                  <a:cubicBezTo>
                    <a:pt x="166" y="518"/>
                    <a:pt x="259" y="425"/>
                    <a:pt x="259" y="342"/>
                  </a:cubicBezTo>
                  <a:cubicBezTo>
                    <a:pt x="301" y="342"/>
                    <a:pt x="301" y="301"/>
                    <a:pt x="301" y="259"/>
                  </a:cubicBezTo>
                  <a:cubicBezTo>
                    <a:pt x="301" y="166"/>
                    <a:pt x="208" y="84"/>
                    <a:pt x="166" y="42"/>
                  </a:cubicBezTo>
                  <a:cubicBezTo>
                    <a:pt x="125" y="1"/>
                    <a:pt x="125" y="1"/>
                    <a:pt x="8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8" name="Google Shape;11948;p45"/>
            <p:cNvSpPr/>
            <p:nvPr/>
          </p:nvSpPr>
          <p:spPr>
            <a:xfrm>
              <a:off x="709825" y="2719325"/>
              <a:ext cx="14000" cy="7525"/>
            </a:xfrm>
            <a:custGeom>
              <a:rect b="b" l="l" r="r" t="t"/>
              <a:pathLst>
                <a:path extrusionOk="0" h="301" w="560">
                  <a:moveTo>
                    <a:pt x="259" y="0"/>
                  </a:moveTo>
                  <a:cubicBezTo>
                    <a:pt x="218" y="0"/>
                    <a:pt x="135" y="42"/>
                    <a:pt x="135" y="83"/>
                  </a:cubicBezTo>
                  <a:cubicBezTo>
                    <a:pt x="83" y="83"/>
                    <a:pt x="42" y="124"/>
                    <a:pt x="1" y="207"/>
                  </a:cubicBezTo>
                  <a:lnTo>
                    <a:pt x="1" y="300"/>
                  </a:lnTo>
                  <a:lnTo>
                    <a:pt x="559" y="259"/>
                  </a:lnTo>
                  <a:cubicBezTo>
                    <a:pt x="55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9" name="Google Shape;11949;p45"/>
            <p:cNvSpPr/>
            <p:nvPr/>
          </p:nvSpPr>
          <p:spPr>
            <a:xfrm>
              <a:off x="704400" y="2650300"/>
              <a:ext cx="13975" cy="14000"/>
            </a:xfrm>
            <a:custGeom>
              <a:rect b="b" l="l" r="r" t="t"/>
              <a:pathLst>
                <a:path extrusionOk="0" h="560" w="559">
                  <a:moveTo>
                    <a:pt x="259" y="1"/>
                  </a:moveTo>
                  <a:cubicBezTo>
                    <a:pt x="135" y="1"/>
                    <a:pt x="1" y="125"/>
                    <a:pt x="1" y="301"/>
                  </a:cubicBezTo>
                  <a:cubicBezTo>
                    <a:pt x="1" y="435"/>
                    <a:pt x="176" y="559"/>
                    <a:pt x="300" y="559"/>
                  </a:cubicBezTo>
                  <a:cubicBezTo>
                    <a:pt x="476" y="559"/>
                    <a:pt x="559" y="383"/>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0" name="Google Shape;11950;p45"/>
            <p:cNvSpPr/>
            <p:nvPr/>
          </p:nvSpPr>
          <p:spPr>
            <a:xfrm>
              <a:off x="666675" y="2618000"/>
              <a:ext cx="15275" cy="13975"/>
            </a:xfrm>
            <a:custGeom>
              <a:rect b="b" l="l" r="r" t="t"/>
              <a:pathLst>
                <a:path extrusionOk="0" h="559" w="611">
                  <a:moveTo>
                    <a:pt x="310" y="0"/>
                  </a:moveTo>
                  <a:cubicBezTo>
                    <a:pt x="135" y="42"/>
                    <a:pt x="0" y="176"/>
                    <a:pt x="52" y="300"/>
                  </a:cubicBezTo>
                  <a:cubicBezTo>
                    <a:pt x="52" y="476"/>
                    <a:pt x="176" y="559"/>
                    <a:pt x="352" y="559"/>
                  </a:cubicBezTo>
                  <a:cubicBezTo>
                    <a:pt x="476" y="559"/>
                    <a:pt x="610" y="435"/>
                    <a:pt x="569" y="259"/>
                  </a:cubicBezTo>
                  <a:cubicBezTo>
                    <a:pt x="569" y="124"/>
                    <a:pt x="434" y="0"/>
                    <a:pt x="31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1" name="Google Shape;11951;p45"/>
            <p:cNvSpPr/>
            <p:nvPr/>
          </p:nvSpPr>
          <p:spPr>
            <a:xfrm>
              <a:off x="672100" y="2687850"/>
              <a:ext cx="15275" cy="13325"/>
            </a:xfrm>
            <a:custGeom>
              <a:rect b="b" l="l" r="r" t="t"/>
              <a:pathLst>
                <a:path extrusionOk="0" h="533" w="611">
                  <a:moveTo>
                    <a:pt x="326" y="0"/>
                  </a:moveTo>
                  <a:cubicBezTo>
                    <a:pt x="305" y="0"/>
                    <a:pt x="282" y="3"/>
                    <a:pt x="259" y="8"/>
                  </a:cubicBezTo>
                  <a:cubicBezTo>
                    <a:pt x="135" y="8"/>
                    <a:pt x="0" y="132"/>
                    <a:pt x="42" y="267"/>
                  </a:cubicBezTo>
                  <a:cubicBezTo>
                    <a:pt x="42" y="412"/>
                    <a:pt x="145" y="533"/>
                    <a:pt x="254" y="533"/>
                  </a:cubicBezTo>
                  <a:cubicBezTo>
                    <a:pt x="269" y="533"/>
                    <a:pt x="285" y="530"/>
                    <a:pt x="300" y="525"/>
                  </a:cubicBezTo>
                  <a:cubicBezTo>
                    <a:pt x="476" y="525"/>
                    <a:pt x="610" y="391"/>
                    <a:pt x="559" y="225"/>
                  </a:cubicBezTo>
                  <a:cubicBezTo>
                    <a:pt x="559" y="109"/>
                    <a:pt x="465"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2" name="Google Shape;11952;p45"/>
            <p:cNvSpPr/>
            <p:nvPr/>
          </p:nvSpPr>
          <p:spPr>
            <a:xfrm>
              <a:off x="736700" y="2612575"/>
              <a:ext cx="14000" cy="13975"/>
            </a:xfrm>
            <a:custGeom>
              <a:rect b="b" l="l" r="r" t="t"/>
              <a:pathLst>
                <a:path extrusionOk="0" h="559" w="560">
                  <a:moveTo>
                    <a:pt x="259" y="0"/>
                  </a:moveTo>
                  <a:cubicBezTo>
                    <a:pt x="94" y="42"/>
                    <a:pt x="1" y="176"/>
                    <a:pt x="1" y="300"/>
                  </a:cubicBezTo>
                  <a:cubicBezTo>
                    <a:pt x="1" y="476"/>
                    <a:pt x="135" y="559"/>
                    <a:pt x="301" y="559"/>
                  </a:cubicBezTo>
                  <a:cubicBezTo>
                    <a:pt x="435" y="559"/>
                    <a:pt x="559" y="435"/>
                    <a:pt x="559" y="259"/>
                  </a:cubicBezTo>
                  <a:cubicBezTo>
                    <a:pt x="518" y="135"/>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3" name="Google Shape;11953;p45"/>
            <p:cNvSpPr/>
            <p:nvPr/>
          </p:nvSpPr>
          <p:spPr>
            <a:xfrm>
              <a:off x="742150" y="2682425"/>
              <a:ext cx="13975" cy="13350"/>
            </a:xfrm>
            <a:custGeom>
              <a:rect b="b" l="l" r="r" t="t"/>
              <a:pathLst>
                <a:path extrusionOk="0" h="534" w="559">
                  <a:moveTo>
                    <a:pt x="311" y="0"/>
                  </a:moveTo>
                  <a:cubicBezTo>
                    <a:pt x="294" y="0"/>
                    <a:pt x="276" y="3"/>
                    <a:pt x="259" y="8"/>
                  </a:cubicBezTo>
                  <a:cubicBezTo>
                    <a:pt x="83" y="8"/>
                    <a:pt x="0" y="132"/>
                    <a:pt x="0" y="308"/>
                  </a:cubicBezTo>
                  <a:cubicBezTo>
                    <a:pt x="0" y="424"/>
                    <a:pt x="101" y="533"/>
                    <a:pt x="236" y="533"/>
                  </a:cubicBezTo>
                  <a:cubicBezTo>
                    <a:pt x="256" y="533"/>
                    <a:pt x="278" y="531"/>
                    <a:pt x="300" y="525"/>
                  </a:cubicBezTo>
                  <a:cubicBezTo>
                    <a:pt x="434" y="525"/>
                    <a:pt x="558" y="391"/>
                    <a:pt x="558" y="267"/>
                  </a:cubicBezTo>
                  <a:cubicBezTo>
                    <a:pt x="522" y="114"/>
                    <a:pt x="424"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4" name="Google Shape;11954;p45"/>
            <p:cNvSpPr/>
            <p:nvPr/>
          </p:nvSpPr>
          <p:spPr>
            <a:xfrm>
              <a:off x="636675" y="2592150"/>
              <a:ext cx="7525" cy="7525"/>
            </a:xfrm>
            <a:custGeom>
              <a:rect b="b" l="l" r="r" t="t"/>
              <a:pathLst>
                <a:path extrusionOk="0" h="301" w="301">
                  <a:moveTo>
                    <a:pt x="301" y="1"/>
                  </a:moveTo>
                  <a:lnTo>
                    <a:pt x="1" y="42"/>
                  </a:lnTo>
                  <a:lnTo>
                    <a:pt x="42" y="300"/>
                  </a:lnTo>
                  <a:cubicBezTo>
                    <a:pt x="218" y="300"/>
                    <a:pt x="301" y="176"/>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5" name="Google Shape;11955;p45"/>
            <p:cNvSpPr/>
            <p:nvPr/>
          </p:nvSpPr>
          <p:spPr>
            <a:xfrm>
              <a:off x="698975" y="2587750"/>
              <a:ext cx="14250" cy="7525"/>
            </a:xfrm>
            <a:custGeom>
              <a:rect b="b" l="l" r="r" t="t"/>
              <a:pathLst>
                <a:path extrusionOk="0" h="301" w="570">
                  <a:moveTo>
                    <a:pt x="569" y="1"/>
                  </a:moveTo>
                  <a:lnTo>
                    <a:pt x="0" y="42"/>
                  </a:lnTo>
                  <a:cubicBezTo>
                    <a:pt x="52" y="177"/>
                    <a:pt x="176" y="301"/>
                    <a:pt x="311" y="301"/>
                  </a:cubicBezTo>
                  <a:cubicBezTo>
                    <a:pt x="476" y="259"/>
                    <a:pt x="569" y="135"/>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6" name="Google Shape;11956;p45"/>
            <p:cNvSpPr/>
            <p:nvPr/>
          </p:nvSpPr>
          <p:spPr>
            <a:xfrm>
              <a:off x="778850" y="2713900"/>
              <a:ext cx="7525" cy="7525"/>
            </a:xfrm>
            <a:custGeom>
              <a:rect b="b" l="l" r="r" t="t"/>
              <a:pathLst>
                <a:path extrusionOk="0" h="301" w="301">
                  <a:moveTo>
                    <a:pt x="259" y="0"/>
                  </a:moveTo>
                  <a:cubicBezTo>
                    <a:pt x="259" y="0"/>
                    <a:pt x="217" y="0"/>
                    <a:pt x="217" y="42"/>
                  </a:cubicBezTo>
                  <a:cubicBezTo>
                    <a:pt x="83" y="42"/>
                    <a:pt x="0" y="166"/>
                    <a:pt x="0" y="300"/>
                  </a:cubicBez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7" name="Google Shape;11957;p45"/>
            <p:cNvSpPr/>
            <p:nvPr/>
          </p:nvSpPr>
          <p:spPr>
            <a:xfrm>
              <a:off x="773425" y="2644875"/>
              <a:ext cx="7500" cy="13975"/>
            </a:xfrm>
            <a:custGeom>
              <a:rect b="b" l="l" r="r" t="t"/>
              <a:pathLst>
                <a:path extrusionOk="0" h="559" w="300">
                  <a:moveTo>
                    <a:pt x="259" y="1"/>
                  </a:moveTo>
                  <a:cubicBezTo>
                    <a:pt x="217" y="1"/>
                    <a:pt x="176" y="42"/>
                    <a:pt x="124" y="42"/>
                  </a:cubicBezTo>
                  <a:cubicBezTo>
                    <a:pt x="41" y="135"/>
                    <a:pt x="0" y="218"/>
                    <a:pt x="0" y="300"/>
                  </a:cubicBezTo>
                  <a:cubicBezTo>
                    <a:pt x="41" y="43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8" name="Google Shape;11958;p45"/>
            <p:cNvSpPr/>
            <p:nvPr/>
          </p:nvSpPr>
          <p:spPr>
            <a:xfrm>
              <a:off x="769025" y="2582325"/>
              <a:ext cx="7525" cy="7775"/>
            </a:xfrm>
            <a:custGeom>
              <a:rect b="b" l="l" r="r" t="t"/>
              <a:pathLst>
                <a:path extrusionOk="0" h="311" w="301">
                  <a:moveTo>
                    <a:pt x="259" y="1"/>
                  </a:moveTo>
                  <a:lnTo>
                    <a:pt x="0" y="52"/>
                  </a:lnTo>
                  <a:cubicBezTo>
                    <a:pt x="0" y="176"/>
                    <a:pt x="93" y="259"/>
                    <a:pt x="217" y="311"/>
                  </a:cubicBezTo>
                  <a:lnTo>
                    <a:pt x="300" y="31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9" name="Google Shape;11959;p45"/>
            <p:cNvSpPr/>
            <p:nvPr/>
          </p:nvSpPr>
          <p:spPr>
            <a:xfrm>
              <a:off x="508475" y="2735350"/>
              <a:ext cx="7525" cy="6475"/>
            </a:xfrm>
            <a:custGeom>
              <a:rect b="b" l="l" r="r" t="t"/>
              <a:pathLst>
                <a:path extrusionOk="0" h="259" w="301">
                  <a:moveTo>
                    <a:pt x="1" y="0"/>
                  </a:moveTo>
                  <a:lnTo>
                    <a:pt x="42" y="259"/>
                  </a:lnTo>
                  <a:lnTo>
                    <a:pt x="300" y="259"/>
                  </a:lnTo>
                  <a:cubicBezTo>
                    <a:pt x="300" y="176"/>
                    <a:pt x="259" y="83"/>
                    <a:pt x="176" y="42"/>
                  </a:cubicBezTo>
                  <a:cubicBezTo>
                    <a:pt x="125" y="0"/>
                    <a:pt x="83"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0" name="Google Shape;11960;p45"/>
            <p:cNvSpPr/>
            <p:nvPr/>
          </p:nvSpPr>
          <p:spPr>
            <a:xfrm>
              <a:off x="503050" y="2666325"/>
              <a:ext cx="7525" cy="12950"/>
            </a:xfrm>
            <a:custGeom>
              <a:rect b="b" l="l" r="r" t="t"/>
              <a:pathLst>
                <a:path extrusionOk="0" h="518" w="301">
                  <a:moveTo>
                    <a:pt x="1" y="1"/>
                  </a:moveTo>
                  <a:lnTo>
                    <a:pt x="42" y="518"/>
                  </a:lnTo>
                  <a:lnTo>
                    <a:pt x="135" y="518"/>
                  </a:lnTo>
                  <a:cubicBezTo>
                    <a:pt x="218" y="476"/>
                    <a:pt x="300" y="394"/>
                    <a:pt x="300" y="259"/>
                  </a:cubicBezTo>
                  <a:cubicBezTo>
                    <a:pt x="300" y="135"/>
                    <a:pt x="259" y="52"/>
                    <a:pt x="17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1" name="Google Shape;11961;p45"/>
            <p:cNvSpPr/>
            <p:nvPr/>
          </p:nvSpPr>
          <p:spPr>
            <a:xfrm>
              <a:off x="571025" y="2729925"/>
              <a:ext cx="13975" cy="7525"/>
            </a:xfrm>
            <a:custGeom>
              <a:rect b="b" l="l" r="r" t="t"/>
              <a:pathLst>
                <a:path extrusionOk="0" h="301" w="559">
                  <a:moveTo>
                    <a:pt x="259" y="0"/>
                  </a:moveTo>
                  <a:cubicBezTo>
                    <a:pt x="207" y="0"/>
                    <a:pt x="125" y="42"/>
                    <a:pt x="83" y="93"/>
                  </a:cubicBezTo>
                  <a:cubicBezTo>
                    <a:pt x="42" y="135"/>
                    <a:pt x="1" y="217"/>
                    <a:pt x="42" y="300"/>
                  </a:cubicBezTo>
                  <a:lnTo>
                    <a:pt x="559" y="259"/>
                  </a:lnTo>
                  <a:cubicBezTo>
                    <a:pt x="559" y="217"/>
                    <a:pt x="559" y="135"/>
                    <a:pt x="518" y="93"/>
                  </a:cubicBezTo>
                  <a:cubicBezTo>
                    <a:pt x="466" y="42"/>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2" name="Google Shape;11962;p45"/>
            <p:cNvSpPr/>
            <p:nvPr/>
          </p:nvSpPr>
          <p:spPr>
            <a:xfrm>
              <a:off x="565600" y="2660875"/>
              <a:ext cx="15025" cy="14275"/>
            </a:xfrm>
            <a:custGeom>
              <a:rect b="b" l="l" r="r" t="t"/>
              <a:pathLst>
                <a:path extrusionOk="0" h="571" w="601">
                  <a:moveTo>
                    <a:pt x="356" y="1"/>
                  </a:moveTo>
                  <a:cubicBezTo>
                    <a:pt x="337" y="1"/>
                    <a:pt x="319" y="4"/>
                    <a:pt x="300" y="12"/>
                  </a:cubicBezTo>
                  <a:cubicBezTo>
                    <a:pt x="125" y="12"/>
                    <a:pt x="1" y="136"/>
                    <a:pt x="42" y="312"/>
                  </a:cubicBezTo>
                  <a:cubicBezTo>
                    <a:pt x="42" y="436"/>
                    <a:pt x="166" y="570"/>
                    <a:pt x="342" y="570"/>
                  </a:cubicBezTo>
                  <a:cubicBezTo>
                    <a:pt x="476" y="529"/>
                    <a:pt x="600" y="395"/>
                    <a:pt x="600" y="270"/>
                  </a:cubicBezTo>
                  <a:cubicBezTo>
                    <a:pt x="565" y="121"/>
                    <a:pt x="462" y="1"/>
                    <a:pt x="35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3" name="Google Shape;11963;p45"/>
            <p:cNvSpPr/>
            <p:nvPr/>
          </p:nvSpPr>
          <p:spPr>
            <a:xfrm>
              <a:off x="528900" y="2628850"/>
              <a:ext cx="13975" cy="13975"/>
            </a:xfrm>
            <a:custGeom>
              <a:rect b="b" l="l" r="r" t="t"/>
              <a:pathLst>
                <a:path extrusionOk="0" h="559" w="559">
                  <a:moveTo>
                    <a:pt x="259" y="1"/>
                  </a:moveTo>
                  <a:cubicBezTo>
                    <a:pt x="83" y="1"/>
                    <a:pt x="0" y="125"/>
                    <a:pt x="0" y="300"/>
                  </a:cubicBezTo>
                  <a:cubicBezTo>
                    <a:pt x="0" y="425"/>
                    <a:pt x="135" y="559"/>
                    <a:pt x="300" y="559"/>
                  </a:cubicBezTo>
                  <a:cubicBezTo>
                    <a:pt x="476" y="559"/>
                    <a:pt x="559" y="425"/>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4" name="Google Shape;11964;p45"/>
            <p:cNvSpPr/>
            <p:nvPr/>
          </p:nvSpPr>
          <p:spPr>
            <a:xfrm>
              <a:off x="534325" y="2697600"/>
              <a:ext cx="13975" cy="14000"/>
            </a:xfrm>
            <a:custGeom>
              <a:rect b="b" l="l" r="r" t="t"/>
              <a:pathLst>
                <a:path extrusionOk="0" h="560" w="559">
                  <a:moveTo>
                    <a:pt x="259" y="1"/>
                  </a:moveTo>
                  <a:cubicBezTo>
                    <a:pt x="83" y="42"/>
                    <a:pt x="1" y="177"/>
                    <a:pt x="1" y="301"/>
                  </a:cubicBezTo>
                  <a:cubicBezTo>
                    <a:pt x="1" y="476"/>
                    <a:pt x="125" y="559"/>
                    <a:pt x="300" y="559"/>
                  </a:cubicBezTo>
                  <a:cubicBezTo>
                    <a:pt x="435" y="559"/>
                    <a:pt x="559" y="435"/>
                    <a:pt x="559" y="259"/>
                  </a:cubicBezTo>
                  <a:cubicBezTo>
                    <a:pt x="559" y="13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5" name="Google Shape;11965;p45"/>
            <p:cNvSpPr/>
            <p:nvPr/>
          </p:nvSpPr>
          <p:spPr>
            <a:xfrm>
              <a:off x="597900" y="2623425"/>
              <a:ext cx="14000" cy="13975"/>
            </a:xfrm>
            <a:custGeom>
              <a:rect b="b" l="l" r="r" t="t"/>
              <a:pathLst>
                <a:path extrusionOk="0" h="559" w="560">
                  <a:moveTo>
                    <a:pt x="259" y="1"/>
                  </a:moveTo>
                  <a:cubicBezTo>
                    <a:pt x="125" y="1"/>
                    <a:pt x="1" y="125"/>
                    <a:pt x="1" y="300"/>
                  </a:cubicBezTo>
                  <a:cubicBezTo>
                    <a:pt x="42" y="476"/>
                    <a:pt x="166" y="559"/>
                    <a:pt x="301" y="559"/>
                  </a:cubicBezTo>
                  <a:cubicBezTo>
                    <a:pt x="477" y="559"/>
                    <a:pt x="559" y="424"/>
                    <a:pt x="559" y="259"/>
                  </a:cubicBezTo>
                  <a:cubicBezTo>
                    <a:pt x="559" y="125"/>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6" name="Google Shape;11966;p45"/>
            <p:cNvSpPr/>
            <p:nvPr/>
          </p:nvSpPr>
          <p:spPr>
            <a:xfrm>
              <a:off x="603350" y="2692175"/>
              <a:ext cx="13975" cy="14425"/>
            </a:xfrm>
            <a:custGeom>
              <a:rect b="b" l="l" r="r" t="t"/>
              <a:pathLst>
                <a:path extrusionOk="0" h="577" w="559">
                  <a:moveTo>
                    <a:pt x="259" y="1"/>
                  </a:moveTo>
                  <a:cubicBezTo>
                    <a:pt x="124" y="52"/>
                    <a:pt x="0" y="176"/>
                    <a:pt x="0" y="311"/>
                  </a:cubicBezTo>
                  <a:cubicBezTo>
                    <a:pt x="0" y="456"/>
                    <a:pt x="127" y="577"/>
                    <a:pt x="249" y="577"/>
                  </a:cubicBezTo>
                  <a:cubicBezTo>
                    <a:pt x="266" y="577"/>
                    <a:pt x="283" y="574"/>
                    <a:pt x="300" y="569"/>
                  </a:cubicBezTo>
                  <a:cubicBezTo>
                    <a:pt x="465" y="569"/>
                    <a:pt x="558" y="435"/>
                    <a:pt x="558" y="259"/>
                  </a:cubicBezTo>
                  <a:cubicBezTo>
                    <a:pt x="558" y="13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7" name="Google Shape;11967;p45"/>
            <p:cNvSpPr/>
            <p:nvPr/>
          </p:nvSpPr>
          <p:spPr>
            <a:xfrm>
              <a:off x="498650" y="2603000"/>
              <a:ext cx="7775" cy="7525"/>
            </a:xfrm>
            <a:custGeom>
              <a:rect b="b" l="l" r="r" t="t"/>
              <a:pathLst>
                <a:path extrusionOk="0" h="301" w="311">
                  <a:moveTo>
                    <a:pt x="259" y="1"/>
                  </a:moveTo>
                  <a:lnTo>
                    <a:pt x="1" y="42"/>
                  </a:lnTo>
                  <a:lnTo>
                    <a:pt x="1" y="301"/>
                  </a:lnTo>
                  <a:cubicBezTo>
                    <a:pt x="177" y="301"/>
                    <a:pt x="311" y="166"/>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8" name="Google Shape;11968;p45"/>
            <p:cNvSpPr/>
            <p:nvPr/>
          </p:nvSpPr>
          <p:spPr>
            <a:xfrm>
              <a:off x="561200" y="2597575"/>
              <a:ext cx="14000" cy="7800"/>
            </a:xfrm>
            <a:custGeom>
              <a:rect b="b" l="l" r="r" t="t"/>
              <a:pathLst>
                <a:path extrusionOk="0" h="312" w="560">
                  <a:moveTo>
                    <a:pt x="559" y="1"/>
                  </a:moveTo>
                  <a:lnTo>
                    <a:pt x="1" y="42"/>
                  </a:lnTo>
                  <a:lnTo>
                    <a:pt x="1" y="125"/>
                  </a:lnTo>
                  <a:cubicBezTo>
                    <a:pt x="35" y="235"/>
                    <a:pt x="132" y="311"/>
                    <a:pt x="235" y="311"/>
                  </a:cubicBezTo>
                  <a:cubicBezTo>
                    <a:pt x="257" y="311"/>
                    <a:pt x="279" y="308"/>
                    <a:pt x="301" y="300"/>
                  </a:cubicBezTo>
                  <a:cubicBezTo>
                    <a:pt x="435" y="300"/>
                    <a:pt x="559" y="16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9" name="Google Shape;11969;p45"/>
            <p:cNvSpPr/>
            <p:nvPr/>
          </p:nvSpPr>
          <p:spPr>
            <a:xfrm>
              <a:off x="640825" y="2724500"/>
              <a:ext cx="6475" cy="7775"/>
            </a:xfrm>
            <a:custGeom>
              <a:rect b="b" l="l" r="r" t="t"/>
              <a:pathLst>
                <a:path extrusionOk="0" h="311" w="259">
                  <a:moveTo>
                    <a:pt x="176" y="0"/>
                  </a:moveTo>
                  <a:cubicBezTo>
                    <a:pt x="93" y="52"/>
                    <a:pt x="0" y="134"/>
                    <a:pt x="0" y="259"/>
                  </a:cubicBezTo>
                  <a:lnTo>
                    <a:pt x="0" y="310"/>
                  </a:lnTo>
                  <a:lnTo>
                    <a:pt x="259" y="31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0" name="Google Shape;11970;p45"/>
            <p:cNvSpPr/>
            <p:nvPr/>
          </p:nvSpPr>
          <p:spPr>
            <a:xfrm>
              <a:off x="635650" y="2655725"/>
              <a:ext cx="7525" cy="14000"/>
            </a:xfrm>
            <a:custGeom>
              <a:rect b="b" l="l" r="r" t="t"/>
              <a:pathLst>
                <a:path extrusionOk="0" h="560" w="301">
                  <a:moveTo>
                    <a:pt x="259" y="1"/>
                  </a:moveTo>
                  <a:cubicBezTo>
                    <a:pt x="207" y="1"/>
                    <a:pt x="124" y="1"/>
                    <a:pt x="83" y="42"/>
                  </a:cubicBezTo>
                  <a:cubicBezTo>
                    <a:pt x="42" y="84"/>
                    <a:pt x="0" y="218"/>
                    <a:pt x="0" y="301"/>
                  </a:cubicBezTo>
                  <a:cubicBezTo>
                    <a:pt x="0" y="383"/>
                    <a:pt x="83" y="518"/>
                    <a:pt x="166" y="518"/>
                  </a:cubicBezTo>
                  <a:cubicBezTo>
                    <a:pt x="20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1" name="Google Shape;11971;p45"/>
            <p:cNvSpPr/>
            <p:nvPr/>
          </p:nvSpPr>
          <p:spPr>
            <a:xfrm>
              <a:off x="630225" y="2593175"/>
              <a:ext cx="7525" cy="6500"/>
            </a:xfrm>
            <a:custGeom>
              <a:rect b="b" l="l" r="r" t="t"/>
              <a:pathLst>
                <a:path extrusionOk="0" h="260" w="301">
                  <a:moveTo>
                    <a:pt x="0" y="1"/>
                  </a:moveTo>
                  <a:lnTo>
                    <a:pt x="0" y="84"/>
                  </a:lnTo>
                  <a:cubicBezTo>
                    <a:pt x="42" y="177"/>
                    <a:pt x="124" y="259"/>
                    <a:pt x="259" y="259"/>
                  </a:cubicBez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2" name="Google Shape;11972;p45"/>
            <p:cNvSpPr/>
            <p:nvPr/>
          </p:nvSpPr>
          <p:spPr>
            <a:xfrm>
              <a:off x="370700" y="2746200"/>
              <a:ext cx="7525" cy="6500"/>
            </a:xfrm>
            <a:custGeom>
              <a:rect b="b" l="l" r="r" t="t"/>
              <a:pathLst>
                <a:path extrusionOk="0" h="260" w="301">
                  <a:moveTo>
                    <a:pt x="1" y="1"/>
                  </a:moveTo>
                  <a:lnTo>
                    <a:pt x="1" y="259"/>
                  </a:lnTo>
                  <a:lnTo>
                    <a:pt x="301" y="259"/>
                  </a:lnTo>
                  <a:cubicBezTo>
                    <a:pt x="259" y="83"/>
                    <a:pt x="166"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3" name="Google Shape;11973;p45"/>
            <p:cNvSpPr/>
            <p:nvPr/>
          </p:nvSpPr>
          <p:spPr>
            <a:xfrm>
              <a:off x="365275" y="2676150"/>
              <a:ext cx="7525" cy="13975"/>
            </a:xfrm>
            <a:custGeom>
              <a:rect b="b" l="l" r="r" t="t"/>
              <a:pathLst>
                <a:path extrusionOk="0" h="559" w="301">
                  <a:moveTo>
                    <a:pt x="1" y="1"/>
                  </a:moveTo>
                  <a:lnTo>
                    <a:pt x="42" y="559"/>
                  </a:lnTo>
                  <a:lnTo>
                    <a:pt x="84" y="559"/>
                  </a:lnTo>
                  <a:cubicBezTo>
                    <a:pt x="166" y="518"/>
                    <a:pt x="259" y="476"/>
                    <a:pt x="259" y="383"/>
                  </a:cubicBezTo>
                  <a:cubicBezTo>
                    <a:pt x="301" y="342"/>
                    <a:pt x="301" y="301"/>
                    <a:pt x="301" y="259"/>
                  </a:cubicBezTo>
                  <a:cubicBezTo>
                    <a:pt x="259" y="176"/>
                    <a:pt x="218" y="83"/>
                    <a:pt x="125" y="42"/>
                  </a:cubicBezTo>
                  <a:lnTo>
                    <a:pt x="84" y="42"/>
                  </a:lnTo>
                  <a:cubicBezTo>
                    <a:pt x="42"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4" name="Google Shape;11974;p45"/>
            <p:cNvSpPr/>
            <p:nvPr/>
          </p:nvSpPr>
          <p:spPr>
            <a:xfrm>
              <a:off x="433000" y="2740775"/>
              <a:ext cx="13975" cy="7525"/>
            </a:xfrm>
            <a:custGeom>
              <a:rect b="b" l="l" r="r" t="t"/>
              <a:pathLst>
                <a:path extrusionOk="0" h="301" w="559">
                  <a:moveTo>
                    <a:pt x="259" y="0"/>
                  </a:moveTo>
                  <a:cubicBezTo>
                    <a:pt x="218" y="0"/>
                    <a:pt x="135" y="0"/>
                    <a:pt x="94" y="42"/>
                  </a:cubicBezTo>
                  <a:cubicBezTo>
                    <a:pt x="42" y="83"/>
                    <a:pt x="42" y="125"/>
                    <a:pt x="1" y="176"/>
                  </a:cubicBezTo>
                  <a:lnTo>
                    <a:pt x="1" y="300"/>
                  </a:lnTo>
                  <a:lnTo>
                    <a:pt x="559" y="259"/>
                  </a:lnTo>
                  <a:cubicBezTo>
                    <a:pt x="559" y="83"/>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5" name="Google Shape;11975;p45"/>
            <p:cNvSpPr/>
            <p:nvPr/>
          </p:nvSpPr>
          <p:spPr>
            <a:xfrm>
              <a:off x="427575" y="2670725"/>
              <a:ext cx="14250" cy="14175"/>
            </a:xfrm>
            <a:custGeom>
              <a:rect b="b" l="l" r="r" t="t"/>
              <a:pathLst>
                <a:path extrusionOk="0" h="567" w="570">
                  <a:moveTo>
                    <a:pt x="259" y="1"/>
                  </a:moveTo>
                  <a:cubicBezTo>
                    <a:pt x="94" y="42"/>
                    <a:pt x="1" y="176"/>
                    <a:pt x="1" y="300"/>
                  </a:cubicBezTo>
                  <a:cubicBezTo>
                    <a:pt x="1" y="453"/>
                    <a:pt x="102" y="567"/>
                    <a:pt x="244" y="567"/>
                  </a:cubicBezTo>
                  <a:cubicBezTo>
                    <a:pt x="265" y="567"/>
                    <a:pt x="288" y="564"/>
                    <a:pt x="311" y="559"/>
                  </a:cubicBezTo>
                  <a:cubicBezTo>
                    <a:pt x="476" y="559"/>
                    <a:pt x="569" y="435"/>
                    <a:pt x="569" y="259"/>
                  </a:cubicBezTo>
                  <a:cubicBezTo>
                    <a:pt x="56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6" name="Google Shape;11976;p45"/>
            <p:cNvSpPr/>
            <p:nvPr/>
          </p:nvSpPr>
          <p:spPr>
            <a:xfrm>
              <a:off x="390100" y="2639450"/>
              <a:ext cx="15025" cy="13975"/>
            </a:xfrm>
            <a:custGeom>
              <a:rect b="b" l="l" r="r" t="t"/>
              <a:pathLst>
                <a:path extrusionOk="0" h="559" w="601">
                  <a:moveTo>
                    <a:pt x="259" y="1"/>
                  </a:moveTo>
                  <a:cubicBezTo>
                    <a:pt x="124" y="1"/>
                    <a:pt x="0" y="135"/>
                    <a:pt x="42" y="300"/>
                  </a:cubicBezTo>
                  <a:cubicBezTo>
                    <a:pt x="42" y="435"/>
                    <a:pt x="166" y="559"/>
                    <a:pt x="300" y="559"/>
                  </a:cubicBezTo>
                  <a:cubicBezTo>
                    <a:pt x="466" y="517"/>
                    <a:pt x="600" y="393"/>
                    <a:pt x="559" y="259"/>
                  </a:cubicBezTo>
                  <a:cubicBezTo>
                    <a:pt x="559" y="94"/>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7" name="Google Shape;11977;p45"/>
            <p:cNvSpPr/>
            <p:nvPr/>
          </p:nvSpPr>
          <p:spPr>
            <a:xfrm>
              <a:off x="395275" y="2708475"/>
              <a:ext cx="15275" cy="13975"/>
            </a:xfrm>
            <a:custGeom>
              <a:rect b="b" l="l" r="r" t="t"/>
              <a:pathLst>
                <a:path extrusionOk="0" h="559" w="611">
                  <a:moveTo>
                    <a:pt x="259" y="0"/>
                  </a:moveTo>
                  <a:cubicBezTo>
                    <a:pt x="135" y="0"/>
                    <a:pt x="0" y="124"/>
                    <a:pt x="0" y="300"/>
                  </a:cubicBezTo>
                  <a:cubicBezTo>
                    <a:pt x="52" y="476"/>
                    <a:pt x="176" y="558"/>
                    <a:pt x="310" y="558"/>
                  </a:cubicBezTo>
                  <a:cubicBezTo>
                    <a:pt x="476" y="558"/>
                    <a:pt x="610" y="434"/>
                    <a:pt x="569" y="259"/>
                  </a:cubicBezTo>
                  <a:cubicBezTo>
                    <a:pt x="569" y="83"/>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8" name="Google Shape;11978;p45"/>
            <p:cNvSpPr/>
            <p:nvPr/>
          </p:nvSpPr>
          <p:spPr>
            <a:xfrm>
              <a:off x="459875" y="2634025"/>
              <a:ext cx="14250" cy="14250"/>
            </a:xfrm>
            <a:custGeom>
              <a:rect b="b" l="l" r="r" t="t"/>
              <a:pathLst>
                <a:path extrusionOk="0" h="570" w="570">
                  <a:moveTo>
                    <a:pt x="259" y="0"/>
                  </a:moveTo>
                  <a:cubicBezTo>
                    <a:pt x="94" y="0"/>
                    <a:pt x="1" y="135"/>
                    <a:pt x="1" y="311"/>
                  </a:cubicBezTo>
                  <a:cubicBezTo>
                    <a:pt x="1" y="435"/>
                    <a:pt x="135" y="569"/>
                    <a:pt x="311" y="569"/>
                  </a:cubicBezTo>
                  <a:cubicBezTo>
                    <a:pt x="435" y="517"/>
                    <a:pt x="570" y="393"/>
                    <a:pt x="570" y="259"/>
                  </a:cubicBezTo>
                  <a:cubicBezTo>
                    <a:pt x="518" y="93"/>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9" name="Google Shape;11979;p45"/>
            <p:cNvSpPr/>
            <p:nvPr/>
          </p:nvSpPr>
          <p:spPr>
            <a:xfrm>
              <a:off x="464275" y="2703025"/>
              <a:ext cx="15025" cy="14000"/>
            </a:xfrm>
            <a:custGeom>
              <a:rect b="b" l="l" r="r" t="t"/>
              <a:pathLst>
                <a:path extrusionOk="0" h="560" w="601">
                  <a:moveTo>
                    <a:pt x="300" y="1"/>
                  </a:moveTo>
                  <a:cubicBezTo>
                    <a:pt x="135" y="1"/>
                    <a:pt x="1" y="177"/>
                    <a:pt x="42" y="301"/>
                  </a:cubicBezTo>
                  <a:cubicBezTo>
                    <a:pt x="42" y="477"/>
                    <a:pt x="176" y="559"/>
                    <a:pt x="342" y="559"/>
                  </a:cubicBezTo>
                  <a:cubicBezTo>
                    <a:pt x="476" y="559"/>
                    <a:pt x="600" y="435"/>
                    <a:pt x="600" y="259"/>
                  </a:cubicBezTo>
                  <a:cubicBezTo>
                    <a:pt x="559" y="135"/>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0" name="Google Shape;11980;p45"/>
            <p:cNvSpPr/>
            <p:nvPr/>
          </p:nvSpPr>
          <p:spPr>
            <a:xfrm>
              <a:off x="359850" y="2613600"/>
              <a:ext cx="7525" cy="7525"/>
            </a:xfrm>
            <a:custGeom>
              <a:rect b="b" l="l" r="r" t="t"/>
              <a:pathLst>
                <a:path extrusionOk="0" h="301" w="301">
                  <a:moveTo>
                    <a:pt x="301" y="1"/>
                  </a:moveTo>
                  <a:lnTo>
                    <a:pt x="1" y="42"/>
                  </a:lnTo>
                  <a:lnTo>
                    <a:pt x="42" y="300"/>
                  </a:lnTo>
                  <a:cubicBezTo>
                    <a:pt x="176" y="300"/>
                    <a:pt x="301" y="176"/>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1" name="Google Shape;11981;p45"/>
            <p:cNvSpPr/>
            <p:nvPr/>
          </p:nvSpPr>
          <p:spPr>
            <a:xfrm>
              <a:off x="422400" y="2608175"/>
              <a:ext cx="14000" cy="7775"/>
            </a:xfrm>
            <a:custGeom>
              <a:rect b="b" l="l" r="r" t="t"/>
              <a:pathLst>
                <a:path extrusionOk="0" h="311" w="560">
                  <a:moveTo>
                    <a:pt x="559" y="1"/>
                  </a:moveTo>
                  <a:lnTo>
                    <a:pt x="1" y="52"/>
                  </a:lnTo>
                  <a:cubicBezTo>
                    <a:pt x="1" y="218"/>
                    <a:pt x="166" y="311"/>
                    <a:pt x="301" y="311"/>
                  </a:cubicBezTo>
                  <a:cubicBezTo>
                    <a:pt x="466" y="311"/>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2" name="Google Shape;11982;p45"/>
            <p:cNvSpPr/>
            <p:nvPr/>
          </p:nvSpPr>
          <p:spPr>
            <a:xfrm>
              <a:off x="502025" y="2735350"/>
              <a:ext cx="7500" cy="7525"/>
            </a:xfrm>
            <a:custGeom>
              <a:rect b="b" l="l" r="r" t="t"/>
              <a:pathLst>
                <a:path extrusionOk="0" h="301" w="300">
                  <a:moveTo>
                    <a:pt x="217" y="0"/>
                  </a:moveTo>
                  <a:cubicBezTo>
                    <a:pt x="83" y="42"/>
                    <a:pt x="0" y="176"/>
                    <a:pt x="0" y="300"/>
                  </a:cubicBez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3" name="Google Shape;11983;p45"/>
            <p:cNvSpPr/>
            <p:nvPr/>
          </p:nvSpPr>
          <p:spPr>
            <a:xfrm>
              <a:off x="496600" y="2666325"/>
              <a:ext cx="7500" cy="13525"/>
            </a:xfrm>
            <a:custGeom>
              <a:rect b="b" l="l" r="r" t="t"/>
              <a:pathLst>
                <a:path extrusionOk="0" h="541" w="300">
                  <a:moveTo>
                    <a:pt x="259" y="1"/>
                  </a:moveTo>
                  <a:cubicBezTo>
                    <a:pt x="217" y="1"/>
                    <a:pt x="176" y="1"/>
                    <a:pt x="134" y="52"/>
                  </a:cubicBezTo>
                  <a:cubicBezTo>
                    <a:pt x="41" y="94"/>
                    <a:pt x="0" y="177"/>
                    <a:pt x="0" y="311"/>
                  </a:cubicBezTo>
                  <a:cubicBezTo>
                    <a:pt x="41" y="394"/>
                    <a:pt x="83" y="476"/>
                    <a:pt x="217" y="518"/>
                  </a:cubicBezTo>
                  <a:cubicBezTo>
                    <a:pt x="245" y="518"/>
                    <a:pt x="254" y="541"/>
                    <a:pt x="269" y="541"/>
                  </a:cubicBezTo>
                  <a:cubicBezTo>
                    <a:pt x="277" y="541"/>
                    <a:pt x="286" y="535"/>
                    <a:pt x="30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4" name="Google Shape;11984;p45"/>
            <p:cNvSpPr/>
            <p:nvPr/>
          </p:nvSpPr>
          <p:spPr>
            <a:xfrm>
              <a:off x="491150" y="2604050"/>
              <a:ext cx="7525" cy="6475"/>
            </a:xfrm>
            <a:custGeom>
              <a:rect b="b" l="l" r="r" t="t"/>
              <a:pathLst>
                <a:path extrusionOk="0" h="259" w="301">
                  <a:moveTo>
                    <a:pt x="1" y="0"/>
                  </a:moveTo>
                  <a:cubicBezTo>
                    <a:pt x="42" y="124"/>
                    <a:pt x="135" y="259"/>
                    <a:pt x="259" y="259"/>
                  </a:cubicBezTo>
                  <a:lnTo>
                    <a:pt x="301" y="259"/>
                  </a:ln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5" name="Google Shape;11985;p45"/>
            <p:cNvSpPr/>
            <p:nvPr/>
          </p:nvSpPr>
          <p:spPr>
            <a:xfrm>
              <a:off x="294200" y="2751275"/>
              <a:ext cx="13975" cy="6850"/>
            </a:xfrm>
            <a:custGeom>
              <a:rect b="b" l="l" r="r" t="t"/>
              <a:pathLst>
                <a:path extrusionOk="0" h="274" w="559">
                  <a:moveTo>
                    <a:pt x="331" y="0"/>
                  </a:moveTo>
                  <a:cubicBezTo>
                    <a:pt x="307" y="0"/>
                    <a:pt x="283" y="5"/>
                    <a:pt x="259" y="15"/>
                  </a:cubicBezTo>
                  <a:cubicBezTo>
                    <a:pt x="218" y="15"/>
                    <a:pt x="125" y="56"/>
                    <a:pt x="83" y="97"/>
                  </a:cubicBezTo>
                  <a:cubicBezTo>
                    <a:pt x="42" y="139"/>
                    <a:pt x="1" y="221"/>
                    <a:pt x="1" y="273"/>
                  </a:cubicBezTo>
                  <a:lnTo>
                    <a:pt x="559" y="221"/>
                  </a:lnTo>
                  <a:lnTo>
                    <a:pt x="559" y="180"/>
                  </a:lnTo>
                  <a:cubicBezTo>
                    <a:pt x="526" y="80"/>
                    <a:pt x="432"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6" name="Google Shape;11986;p45"/>
            <p:cNvSpPr/>
            <p:nvPr/>
          </p:nvSpPr>
          <p:spPr>
            <a:xfrm>
              <a:off x="288775" y="2681575"/>
              <a:ext cx="15025" cy="14000"/>
            </a:xfrm>
            <a:custGeom>
              <a:rect b="b" l="l" r="r" t="t"/>
              <a:pathLst>
                <a:path extrusionOk="0" h="560" w="601">
                  <a:moveTo>
                    <a:pt x="259" y="1"/>
                  </a:moveTo>
                  <a:cubicBezTo>
                    <a:pt x="125" y="42"/>
                    <a:pt x="0" y="166"/>
                    <a:pt x="42" y="301"/>
                  </a:cubicBezTo>
                  <a:cubicBezTo>
                    <a:pt x="42" y="476"/>
                    <a:pt x="176" y="559"/>
                    <a:pt x="300" y="559"/>
                  </a:cubicBezTo>
                  <a:cubicBezTo>
                    <a:pt x="476" y="559"/>
                    <a:pt x="600"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7" name="Google Shape;11987;p45"/>
            <p:cNvSpPr/>
            <p:nvPr/>
          </p:nvSpPr>
          <p:spPr>
            <a:xfrm>
              <a:off x="267325" y="2720350"/>
              <a:ext cx="4150" cy="11925"/>
            </a:xfrm>
            <a:custGeom>
              <a:rect b="b" l="l" r="r" t="t"/>
              <a:pathLst>
                <a:path extrusionOk="0" h="477" w="166">
                  <a:moveTo>
                    <a:pt x="42" y="1"/>
                  </a:moveTo>
                  <a:lnTo>
                    <a:pt x="0" y="476"/>
                  </a:lnTo>
                  <a:cubicBezTo>
                    <a:pt x="83" y="425"/>
                    <a:pt x="166" y="300"/>
                    <a:pt x="166" y="218"/>
                  </a:cubicBezTo>
                  <a:cubicBezTo>
                    <a:pt x="166" y="125"/>
                    <a:pt x="83" y="42"/>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8" name="Google Shape;11988;p45"/>
            <p:cNvSpPr/>
            <p:nvPr/>
          </p:nvSpPr>
          <p:spPr>
            <a:xfrm>
              <a:off x="321075" y="2644675"/>
              <a:ext cx="14000" cy="14175"/>
            </a:xfrm>
            <a:custGeom>
              <a:rect b="b" l="l" r="r" t="t"/>
              <a:pathLst>
                <a:path extrusionOk="0" h="567" w="560">
                  <a:moveTo>
                    <a:pt x="326" y="1"/>
                  </a:moveTo>
                  <a:cubicBezTo>
                    <a:pt x="304" y="1"/>
                    <a:pt x="282" y="3"/>
                    <a:pt x="259" y="9"/>
                  </a:cubicBezTo>
                  <a:cubicBezTo>
                    <a:pt x="125" y="9"/>
                    <a:pt x="1" y="143"/>
                    <a:pt x="1" y="308"/>
                  </a:cubicBezTo>
                  <a:cubicBezTo>
                    <a:pt x="1" y="443"/>
                    <a:pt x="177" y="567"/>
                    <a:pt x="301" y="567"/>
                  </a:cubicBezTo>
                  <a:cubicBezTo>
                    <a:pt x="476" y="526"/>
                    <a:pt x="559" y="402"/>
                    <a:pt x="559" y="267"/>
                  </a:cubicBezTo>
                  <a:cubicBezTo>
                    <a:pt x="559" y="114"/>
                    <a:pt x="465"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9" name="Google Shape;11989;p45"/>
            <p:cNvSpPr/>
            <p:nvPr/>
          </p:nvSpPr>
          <p:spPr>
            <a:xfrm>
              <a:off x="326500" y="2713900"/>
              <a:ext cx="14000" cy="13975"/>
            </a:xfrm>
            <a:custGeom>
              <a:rect b="b" l="l" r="r" t="t"/>
              <a:pathLst>
                <a:path extrusionOk="0" h="559" w="560">
                  <a:moveTo>
                    <a:pt x="259" y="0"/>
                  </a:moveTo>
                  <a:cubicBezTo>
                    <a:pt x="84" y="0"/>
                    <a:pt x="1" y="124"/>
                    <a:pt x="1" y="300"/>
                  </a:cubicBezTo>
                  <a:cubicBezTo>
                    <a:pt x="1" y="424"/>
                    <a:pt x="125" y="558"/>
                    <a:pt x="301" y="558"/>
                  </a:cubicBezTo>
                  <a:cubicBezTo>
                    <a:pt x="477" y="558"/>
                    <a:pt x="559" y="383"/>
                    <a:pt x="559" y="259"/>
                  </a:cubicBezTo>
                  <a:cubicBezTo>
                    <a:pt x="559" y="83"/>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0" name="Google Shape;11990;p45"/>
            <p:cNvSpPr/>
            <p:nvPr/>
          </p:nvSpPr>
          <p:spPr>
            <a:xfrm>
              <a:off x="284375" y="2619025"/>
              <a:ext cx="13975" cy="7525"/>
            </a:xfrm>
            <a:custGeom>
              <a:rect b="b" l="l" r="r" t="t"/>
              <a:pathLst>
                <a:path extrusionOk="0" h="301" w="559">
                  <a:moveTo>
                    <a:pt x="518" y="1"/>
                  </a:moveTo>
                  <a:lnTo>
                    <a:pt x="1" y="42"/>
                  </a:lnTo>
                  <a:lnTo>
                    <a:pt x="1" y="83"/>
                  </a:lnTo>
                  <a:cubicBezTo>
                    <a:pt x="42" y="218"/>
                    <a:pt x="135" y="301"/>
                    <a:pt x="301" y="301"/>
                  </a:cubicBezTo>
                  <a:cubicBezTo>
                    <a:pt x="394" y="301"/>
                    <a:pt x="476" y="218"/>
                    <a:pt x="518" y="177"/>
                  </a:cubicBezTo>
                  <a:cubicBezTo>
                    <a:pt x="518" y="135"/>
                    <a:pt x="559" y="42"/>
                    <a:pt x="5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1" name="Google Shape;11991;p45"/>
            <p:cNvSpPr/>
            <p:nvPr/>
          </p:nvSpPr>
          <p:spPr>
            <a:xfrm>
              <a:off x="364250" y="2746200"/>
              <a:ext cx="6475" cy="7525"/>
            </a:xfrm>
            <a:custGeom>
              <a:rect b="b" l="l" r="r" t="t"/>
              <a:pathLst>
                <a:path extrusionOk="0" h="301" w="259">
                  <a:moveTo>
                    <a:pt x="166" y="1"/>
                  </a:moveTo>
                  <a:cubicBezTo>
                    <a:pt x="83" y="42"/>
                    <a:pt x="0" y="125"/>
                    <a:pt x="0" y="218"/>
                  </a:cubicBezTo>
                  <a:lnTo>
                    <a:pt x="0" y="300"/>
                  </a:lnTo>
                  <a:lnTo>
                    <a:pt x="259"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2" name="Google Shape;11992;p45"/>
            <p:cNvSpPr/>
            <p:nvPr/>
          </p:nvSpPr>
          <p:spPr>
            <a:xfrm>
              <a:off x="358825" y="2676150"/>
              <a:ext cx="7525" cy="13975"/>
            </a:xfrm>
            <a:custGeom>
              <a:rect b="b" l="l" r="r" t="t"/>
              <a:pathLst>
                <a:path extrusionOk="0" h="559" w="301">
                  <a:moveTo>
                    <a:pt x="259" y="1"/>
                  </a:moveTo>
                  <a:cubicBezTo>
                    <a:pt x="166" y="1"/>
                    <a:pt x="124" y="42"/>
                    <a:pt x="83" y="83"/>
                  </a:cubicBezTo>
                  <a:cubicBezTo>
                    <a:pt x="42" y="125"/>
                    <a:pt x="42" y="176"/>
                    <a:pt x="0" y="218"/>
                  </a:cubicBezTo>
                  <a:lnTo>
                    <a:pt x="0" y="301"/>
                  </a:lnTo>
                  <a:lnTo>
                    <a:pt x="0" y="383"/>
                  </a:lnTo>
                  <a:cubicBezTo>
                    <a:pt x="42" y="476"/>
                    <a:pt x="83" y="518"/>
                    <a:pt x="16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3" name="Google Shape;11993;p45"/>
            <p:cNvSpPr/>
            <p:nvPr/>
          </p:nvSpPr>
          <p:spPr>
            <a:xfrm>
              <a:off x="353400" y="2614650"/>
              <a:ext cx="7525" cy="6475"/>
            </a:xfrm>
            <a:custGeom>
              <a:rect b="b" l="l" r="r" t="t"/>
              <a:pathLst>
                <a:path extrusionOk="0" h="259" w="301">
                  <a:moveTo>
                    <a:pt x="0" y="0"/>
                  </a:moveTo>
                  <a:lnTo>
                    <a:pt x="0" y="52"/>
                  </a:lnTo>
                  <a:cubicBezTo>
                    <a:pt x="42" y="176"/>
                    <a:pt x="124" y="258"/>
                    <a:pt x="259" y="258"/>
                  </a:cubicBezTo>
                  <a:lnTo>
                    <a:pt x="300" y="258"/>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4" name="Google Shape;11994;p45"/>
            <p:cNvSpPr/>
            <p:nvPr/>
          </p:nvSpPr>
          <p:spPr>
            <a:xfrm>
              <a:off x="1190075" y="2543550"/>
              <a:ext cx="7775" cy="7775"/>
            </a:xfrm>
            <a:custGeom>
              <a:rect b="b" l="l" r="r" t="t"/>
              <a:pathLst>
                <a:path extrusionOk="0" h="311" w="311">
                  <a:moveTo>
                    <a:pt x="1" y="1"/>
                  </a:moveTo>
                  <a:lnTo>
                    <a:pt x="52" y="311"/>
                  </a:lnTo>
                  <a:lnTo>
                    <a:pt x="311" y="259"/>
                  </a:lnTo>
                  <a:cubicBezTo>
                    <a:pt x="311" y="259"/>
                    <a:pt x="311" y="218"/>
                    <a:pt x="259" y="177"/>
                  </a:cubicBezTo>
                  <a:cubicBezTo>
                    <a:pt x="259" y="135"/>
                    <a:pt x="259" y="135"/>
                    <a:pt x="218" y="94"/>
                  </a:cubicBezTo>
                  <a:cubicBezTo>
                    <a:pt x="176" y="52"/>
                    <a:pt x="176" y="52"/>
                    <a:pt x="135" y="52"/>
                  </a:cubicBezTo>
                  <a:cubicBezTo>
                    <a:pt x="94" y="1"/>
                    <a:pt x="5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5" name="Google Shape;11995;p45"/>
            <p:cNvSpPr/>
            <p:nvPr/>
          </p:nvSpPr>
          <p:spPr>
            <a:xfrm>
              <a:off x="1184900" y="2474800"/>
              <a:ext cx="7525" cy="13975"/>
            </a:xfrm>
            <a:custGeom>
              <a:rect b="b" l="l" r="r" t="t"/>
              <a:pathLst>
                <a:path extrusionOk="0" h="559" w="301">
                  <a:moveTo>
                    <a:pt x="1" y="1"/>
                  </a:moveTo>
                  <a:lnTo>
                    <a:pt x="42" y="559"/>
                  </a:lnTo>
                  <a:lnTo>
                    <a:pt x="125" y="559"/>
                  </a:lnTo>
                  <a:cubicBezTo>
                    <a:pt x="166" y="518"/>
                    <a:pt x="208" y="518"/>
                    <a:pt x="259" y="476"/>
                  </a:cubicBezTo>
                  <a:lnTo>
                    <a:pt x="259" y="424"/>
                  </a:lnTo>
                  <a:cubicBezTo>
                    <a:pt x="301" y="383"/>
                    <a:pt x="301" y="300"/>
                    <a:pt x="301" y="259"/>
                  </a:cubicBezTo>
                  <a:cubicBezTo>
                    <a:pt x="301" y="166"/>
                    <a:pt x="259" y="83"/>
                    <a:pt x="166" y="42"/>
                  </a:cubicBezTo>
                  <a:cubicBezTo>
                    <a:pt x="166" y="42"/>
                    <a:pt x="125"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6" name="Google Shape;11996;p45"/>
            <p:cNvSpPr/>
            <p:nvPr/>
          </p:nvSpPr>
          <p:spPr>
            <a:xfrm>
              <a:off x="1252625" y="2538950"/>
              <a:ext cx="13975" cy="6950"/>
            </a:xfrm>
            <a:custGeom>
              <a:rect b="b" l="l" r="r" t="t"/>
              <a:pathLst>
                <a:path extrusionOk="0" h="278" w="559">
                  <a:moveTo>
                    <a:pt x="345" y="1"/>
                  </a:moveTo>
                  <a:cubicBezTo>
                    <a:pt x="329" y="1"/>
                    <a:pt x="314" y="6"/>
                    <a:pt x="301" y="19"/>
                  </a:cubicBezTo>
                  <a:cubicBezTo>
                    <a:pt x="135" y="19"/>
                    <a:pt x="1" y="143"/>
                    <a:pt x="42" y="278"/>
                  </a:cubicBezTo>
                  <a:lnTo>
                    <a:pt x="559" y="278"/>
                  </a:lnTo>
                  <a:cubicBezTo>
                    <a:pt x="559" y="143"/>
                    <a:pt x="518" y="61"/>
                    <a:pt x="435" y="19"/>
                  </a:cubicBezTo>
                  <a:cubicBezTo>
                    <a:pt x="407" y="19"/>
                    <a:pt x="375" y="1"/>
                    <a:pt x="34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7" name="Google Shape;11997;p45"/>
            <p:cNvSpPr/>
            <p:nvPr/>
          </p:nvSpPr>
          <p:spPr>
            <a:xfrm>
              <a:off x="1215925" y="2507100"/>
              <a:ext cx="14250" cy="14000"/>
            </a:xfrm>
            <a:custGeom>
              <a:rect b="b" l="l" r="r" t="t"/>
              <a:pathLst>
                <a:path extrusionOk="0" h="560" w="570">
                  <a:moveTo>
                    <a:pt x="259" y="1"/>
                  </a:moveTo>
                  <a:cubicBezTo>
                    <a:pt x="94" y="1"/>
                    <a:pt x="1" y="125"/>
                    <a:pt x="1" y="301"/>
                  </a:cubicBezTo>
                  <a:cubicBezTo>
                    <a:pt x="1" y="425"/>
                    <a:pt x="135" y="559"/>
                    <a:pt x="311" y="559"/>
                  </a:cubicBezTo>
                  <a:cubicBezTo>
                    <a:pt x="435" y="518"/>
                    <a:pt x="569" y="384"/>
                    <a:pt x="569" y="259"/>
                  </a:cubicBezTo>
                  <a:cubicBezTo>
                    <a:pt x="569" y="8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8" name="Google Shape;11998;p45"/>
            <p:cNvSpPr/>
            <p:nvPr/>
          </p:nvSpPr>
          <p:spPr>
            <a:xfrm>
              <a:off x="1052300" y="2554425"/>
              <a:ext cx="7525" cy="7500"/>
            </a:xfrm>
            <a:custGeom>
              <a:rect b="b" l="l" r="r" t="t"/>
              <a:pathLst>
                <a:path extrusionOk="0" h="300" w="301">
                  <a:moveTo>
                    <a:pt x="1" y="0"/>
                  </a:moveTo>
                  <a:lnTo>
                    <a:pt x="1" y="300"/>
                  </a:lnTo>
                  <a:lnTo>
                    <a:pt x="301" y="258"/>
                  </a:lnTo>
                  <a:cubicBezTo>
                    <a:pt x="259" y="217"/>
                    <a:pt x="259" y="176"/>
                    <a:pt x="218" y="134"/>
                  </a:cubicBezTo>
                  <a:cubicBezTo>
                    <a:pt x="177" y="83"/>
                    <a:pt x="135" y="41"/>
                    <a:pt x="84" y="41"/>
                  </a:cubicBezTo>
                  <a:cubicBezTo>
                    <a:pt x="42"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9" name="Google Shape;11999;p45"/>
            <p:cNvSpPr/>
            <p:nvPr/>
          </p:nvSpPr>
          <p:spPr>
            <a:xfrm>
              <a:off x="1046875" y="2485400"/>
              <a:ext cx="7525" cy="14250"/>
            </a:xfrm>
            <a:custGeom>
              <a:rect b="b" l="l" r="r" t="t"/>
              <a:pathLst>
                <a:path extrusionOk="0" h="570" w="301">
                  <a:moveTo>
                    <a:pt x="1" y="0"/>
                  </a:moveTo>
                  <a:lnTo>
                    <a:pt x="42" y="569"/>
                  </a:lnTo>
                  <a:lnTo>
                    <a:pt x="94" y="569"/>
                  </a:lnTo>
                  <a:cubicBezTo>
                    <a:pt x="218" y="517"/>
                    <a:pt x="301" y="393"/>
                    <a:pt x="301" y="259"/>
                  </a:cubicBezTo>
                  <a:cubicBezTo>
                    <a:pt x="301" y="176"/>
                    <a:pt x="218" y="94"/>
                    <a:pt x="135" y="52"/>
                  </a:cubicBezTo>
                  <a:cubicBezTo>
                    <a:pt x="135" y="52"/>
                    <a:pt x="135" y="0"/>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0" name="Google Shape;12000;p45"/>
            <p:cNvSpPr/>
            <p:nvPr/>
          </p:nvSpPr>
          <p:spPr>
            <a:xfrm>
              <a:off x="1114850" y="2548975"/>
              <a:ext cx="14000" cy="7525"/>
            </a:xfrm>
            <a:custGeom>
              <a:rect b="b" l="l" r="r" t="t"/>
              <a:pathLst>
                <a:path extrusionOk="0" h="301" w="560">
                  <a:moveTo>
                    <a:pt x="259" y="1"/>
                  </a:moveTo>
                  <a:cubicBezTo>
                    <a:pt x="166" y="1"/>
                    <a:pt x="125" y="42"/>
                    <a:pt x="84" y="135"/>
                  </a:cubicBezTo>
                  <a:cubicBezTo>
                    <a:pt x="1" y="177"/>
                    <a:pt x="1" y="218"/>
                    <a:pt x="1" y="301"/>
                  </a:cubicBezTo>
                  <a:lnTo>
                    <a:pt x="559" y="259"/>
                  </a:lnTo>
                  <a:cubicBezTo>
                    <a:pt x="559" y="135"/>
                    <a:pt x="425"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1" name="Google Shape;12001;p45"/>
            <p:cNvSpPr/>
            <p:nvPr/>
          </p:nvSpPr>
          <p:spPr>
            <a:xfrm>
              <a:off x="1109425" y="2480225"/>
              <a:ext cx="14000" cy="14000"/>
            </a:xfrm>
            <a:custGeom>
              <a:rect b="b" l="l" r="r" t="t"/>
              <a:pathLst>
                <a:path extrusionOk="0" h="560" w="560">
                  <a:moveTo>
                    <a:pt x="259" y="1"/>
                  </a:moveTo>
                  <a:cubicBezTo>
                    <a:pt x="125" y="1"/>
                    <a:pt x="1" y="125"/>
                    <a:pt x="1" y="301"/>
                  </a:cubicBezTo>
                  <a:cubicBezTo>
                    <a:pt x="1" y="466"/>
                    <a:pt x="125" y="559"/>
                    <a:pt x="301" y="559"/>
                  </a:cubicBezTo>
                  <a:cubicBezTo>
                    <a:pt x="476" y="559"/>
                    <a:pt x="559" y="425"/>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2" name="Google Shape;12002;p45"/>
            <p:cNvSpPr/>
            <p:nvPr/>
          </p:nvSpPr>
          <p:spPr>
            <a:xfrm>
              <a:off x="1071700" y="2447925"/>
              <a:ext cx="15025" cy="13975"/>
            </a:xfrm>
            <a:custGeom>
              <a:rect b="b" l="l" r="r" t="t"/>
              <a:pathLst>
                <a:path extrusionOk="0" h="559" w="601">
                  <a:moveTo>
                    <a:pt x="259" y="0"/>
                  </a:moveTo>
                  <a:cubicBezTo>
                    <a:pt x="135" y="42"/>
                    <a:pt x="0" y="166"/>
                    <a:pt x="42" y="300"/>
                  </a:cubicBezTo>
                  <a:cubicBezTo>
                    <a:pt x="42" y="466"/>
                    <a:pt x="176" y="559"/>
                    <a:pt x="300" y="559"/>
                  </a:cubicBezTo>
                  <a:cubicBezTo>
                    <a:pt x="476" y="559"/>
                    <a:pt x="600" y="424"/>
                    <a:pt x="559" y="259"/>
                  </a:cubicBezTo>
                  <a:cubicBezTo>
                    <a:pt x="55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3" name="Google Shape;12003;p45"/>
            <p:cNvSpPr/>
            <p:nvPr/>
          </p:nvSpPr>
          <p:spPr>
            <a:xfrm>
              <a:off x="1077125" y="2517525"/>
              <a:ext cx="15025" cy="14425"/>
            </a:xfrm>
            <a:custGeom>
              <a:rect b="b" l="l" r="r" t="t"/>
              <a:pathLst>
                <a:path extrusionOk="0" h="577" w="601">
                  <a:moveTo>
                    <a:pt x="322" y="0"/>
                  </a:moveTo>
                  <a:cubicBezTo>
                    <a:pt x="302" y="0"/>
                    <a:pt x="281" y="3"/>
                    <a:pt x="259" y="8"/>
                  </a:cubicBezTo>
                  <a:cubicBezTo>
                    <a:pt x="125" y="8"/>
                    <a:pt x="0" y="142"/>
                    <a:pt x="0" y="318"/>
                  </a:cubicBezTo>
                  <a:cubicBezTo>
                    <a:pt x="42" y="442"/>
                    <a:pt x="176" y="577"/>
                    <a:pt x="300" y="577"/>
                  </a:cubicBezTo>
                  <a:cubicBezTo>
                    <a:pt x="476" y="525"/>
                    <a:pt x="600" y="401"/>
                    <a:pt x="559" y="266"/>
                  </a:cubicBezTo>
                  <a:cubicBezTo>
                    <a:pt x="559" y="121"/>
                    <a:pt x="464" y="0"/>
                    <a:pt x="32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4" name="Google Shape;12004;p45"/>
            <p:cNvSpPr/>
            <p:nvPr/>
          </p:nvSpPr>
          <p:spPr>
            <a:xfrm>
              <a:off x="1141750" y="2442500"/>
              <a:ext cx="13975" cy="14175"/>
            </a:xfrm>
            <a:custGeom>
              <a:rect b="b" l="l" r="r" t="t"/>
              <a:pathLst>
                <a:path extrusionOk="0" h="567" w="559">
                  <a:moveTo>
                    <a:pt x="259" y="0"/>
                  </a:moveTo>
                  <a:cubicBezTo>
                    <a:pt x="83" y="42"/>
                    <a:pt x="0" y="166"/>
                    <a:pt x="0" y="300"/>
                  </a:cubicBezTo>
                  <a:cubicBezTo>
                    <a:pt x="0" y="453"/>
                    <a:pt x="94" y="567"/>
                    <a:pt x="234" y="567"/>
                  </a:cubicBezTo>
                  <a:cubicBezTo>
                    <a:pt x="255" y="567"/>
                    <a:pt x="277" y="564"/>
                    <a:pt x="300" y="559"/>
                  </a:cubicBezTo>
                  <a:cubicBezTo>
                    <a:pt x="434" y="559"/>
                    <a:pt x="559" y="424"/>
                    <a:pt x="559" y="259"/>
                  </a:cubicBezTo>
                  <a:cubicBezTo>
                    <a:pt x="517" y="124"/>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5" name="Google Shape;12005;p45"/>
            <p:cNvSpPr/>
            <p:nvPr/>
          </p:nvSpPr>
          <p:spPr>
            <a:xfrm>
              <a:off x="1146150" y="2512250"/>
              <a:ext cx="15000" cy="14275"/>
            </a:xfrm>
            <a:custGeom>
              <a:rect b="b" l="l" r="r" t="t"/>
              <a:pathLst>
                <a:path extrusionOk="0" h="571" w="600">
                  <a:moveTo>
                    <a:pt x="355" y="1"/>
                  </a:moveTo>
                  <a:cubicBezTo>
                    <a:pt x="337" y="1"/>
                    <a:pt x="318" y="4"/>
                    <a:pt x="300" y="12"/>
                  </a:cubicBezTo>
                  <a:cubicBezTo>
                    <a:pt x="124" y="12"/>
                    <a:pt x="0" y="136"/>
                    <a:pt x="41" y="312"/>
                  </a:cubicBezTo>
                  <a:cubicBezTo>
                    <a:pt x="41" y="436"/>
                    <a:pt x="165" y="570"/>
                    <a:pt x="341" y="570"/>
                  </a:cubicBezTo>
                  <a:cubicBezTo>
                    <a:pt x="465" y="529"/>
                    <a:pt x="600" y="395"/>
                    <a:pt x="600" y="271"/>
                  </a:cubicBezTo>
                  <a:cubicBezTo>
                    <a:pt x="564" y="121"/>
                    <a:pt x="461" y="1"/>
                    <a:pt x="3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6" name="Google Shape;12006;p45"/>
            <p:cNvSpPr/>
            <p:nvPr/>
          </p:nvSpPr>
          <p:spPr>
            <a:xfrm>
              <a:off x="1041450" y="2423100"/>
              <a:ext cx="7775" cy="7525"/>
            </a:xfrm>
            <a:custGeom>
              <a:rect b="b" l="l" r="r" t="t"/>
              <a:pathLst>
                <a:path extrusionOk="0" h="301" w="311">
                  <a:moveTo>
                    <a:pt x="1" y="1"/>
                  </a:moveTo>
                  <a:lnTo>
                    <a:pt x="52" y="301"/>
                  </a:lnTo>
                  <a:cubicBezTo>
                    <a:pt x="176" y="259"/>
                    <a:pt x="311" y="125"/>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7" name="Google Shape;12007;p45"/>
            <p:cNvSpPr/>
            <p:nvPr/>
          </p:nvSpPr>
          <p:spPr>
            <a:xfrm>
              <a:off x="1104000" y="2417675"/>
              <a:ext cx="14000" cy="7525"/>
            </a:xfrm>
            <a:custGeom>
              <a:rect b="b" l="l" r="r" t="t"/>
              <a:pathLst>
                <a:path extrusionOk="0" h="301" w="560">
                  <a:moveTo>
                    <a:pt x="518" y="1"/>
                  </a:moveTo>
                  <a:lnTo>
                    <a:pt x="1" y="42"/>
                  </a:lnTo>
                  <a:lnTo>
                    <a:pt x="1" y="83"/>
                  </a:lnTo>
                  <a:cubicBezTo>
                    <a:pt x="42" y="218"/>
                    <a:pt x="177" y="301"/>
                    <a:pt x="301" y="301"/>
                  </a:cubicBezTo>
                  <a:cubicBezTo>
                    <a:pt x="435" y="259"/>
                    <a:pt x="559" y="176"/>
                    <a:pt x="559" y="42"/>
                  </a:cubicBezTo>
                  <a:lnTo>
                    <a:pt x="518"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8" name="Google Shape;12008;p45"/>
            <p:cNvSpPr/>
            <p:nvPr/>
          </p:nvSpPr>
          <p:spPr>
            <a:xfrm>
              <a:off x="1183625" y="2543550"/>
              <a:ext cx="7775" cy="7775"/>
            </a:xfrm>
            <a:custGeom>
              <a:rect b="b" l="l" r="r" t="t"/>
              <a:pathLst>
                <a:path extrusionOk="0" h="311" w="311">
                  <a:moveTo>
                    <a:pt x="259" y="1"/>
                  </a:moveTo>
                  <a:lnTo>
                    <a:pt x="217" y="52"/>
                  </a:lnTo>
                  <a:cubicBezTo>
                    <a:pt x="176" y="52"/>
                    <a:pt x="135" y="52"/>
                    <a:pt x="135" y="94"/>
                  </a:cubicBezTo>
                  <a:lnTo>
                    <a:pt x="93" y="135"/>
                  </a:lnTo>
                  <a:cubicBezTo>
                    <a:pt x="52" y="135"/>
                    <a:pt x="52" y="177"/>
                    <a:pt x="52" y="218"/>
                  </a:cubicBezTo>
                  <a:cubicBezTo>
                    <a:pt x="0" y="259"/>
                    <a:pt x="0" y="259"/>
                    <a:pt x="0" y="311"/>
                  </a:cubicBezTo>
                  <a:lnTo>
                    <a:pt x="310" y="31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9" name="Google Shape;12009;p45"/>
            <p:cNvSpPr/>
            <p:nvPr/>
          </p:nvSpPr>
          <p:spPr>
            <a:xfrm>
              <a:off x="1178450" y="2474800"/>
              <a:ext cx="7525" cy="13975"/>
            </a:xfrm>
            <a:custGeom>
              <a:rect b="b" l="l" r="r" t="t"/>
              <a:pathLst>
                <a:path extrusionOk="0" h="559" w="301">
                  <a:moveTo>
                    <a:pt x="259" y="1"/>
                  </a:moveTo>
                  <a:cubicBezTo>
                    <a:pt x="207" y="1"/>
                    <a:pt x="166" y="42"/>
                    <a:pt x="124" y="83"/>
                  </a:cubicBezTo>
                  <a:cubicBezTo>
                    <a:pt x="42" y="125"/>
                    <a:pt x="0" y="218"/>
                    <a:pt x="0" y="300"/>
                  </a:cubicBezTo>
                  <a:cubicBezTo>
                    <a:pt x="0" y="342"/>
                    <a:pt x="42" y="383"/>
                    <a:pt x="42" y="424"/>
                  </a:cubicBezTo>
                  <a:cubicBezTo>
                    <a:pt x="42" y="424"/>
                    <a:pt x="83" y="424"/>
                    <a:pt x="83" y="476"/>
                  </a:cubicBezTo>
                  <a:cubicBezTo>
                    <a:pt x="124" y="518"/>
                    <a:pt x="207"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0" name="Google Shape;12010;p45"/>
            <p:cNvSpPr/>
            <p:nvPr/>
          </p:nvSpPr>
          <p:spPr>
            <a:xfrm>
              <a:off x="913500" y="2565275"/>
              <a:ext cx="7525" cy="6475"/>
            </a:xfrm>
            <a:custGeom>
              <a:rect b="b" l="l" r="r" t="t"/>
              <a:pathLst>
                <a:path extrusionOk="0" h="259" w="301">
                  <a:moveTo>
                    <a:pt x="1" y="0"/>
                  </a:moveTo>
                  <a:lnTo>
                    <a:pt x="42" y="259"/>
                  </a:lnTo>
                  <a:lnTo>
                    <a:pt x="301" y="259"/>
                  </a:lnTo>
                  <a:cubicBezTo>
                    <a:pt x="301" y="124"/>
                    <a:pt x="208" y="42"/>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1" name="Google Shape;12011;p45"/>
            <p:cNvSpPr/>
            <p:nvPr/>
          </p:nvSpPr>
          <p:spPr>
            <a:xfrm>
              <a:off x="908075" y="2496050"/>
              <a:ext cx="7525" cy="14200"/>
            </a:xfrm>
            <a:custGeom>
              <a:rect b="b" l="l" r="r" t="t"/>
              <a:pathLst>
                <a:path extrusionOk="0" h="568" w="301">
                  <a:moveTo>
                    <a:pt x="64" y="1"/>
                  </a:moveTo>
                  <a:cubicBezTo>
                    <a:pt x="44" y="1"/>
                    <a:pt x="22" y="3"/>
                    <a:pt x="1" y="9"/>
                  </a:cubicBezTo>
                  <a:lnTo>
                    <a:pt x="42" y="567"/>
                  </a:lnTo>
                  <a:cubicBezTo>
                    <a:pt x="83" y="567"/>
                    <a:pt x="83" y="526"/>
                    <a:pt x="83" y="526"/>
                  </a:cubicBezTo>
                  <a:cubicBezTo>
                    <a:pt x="218" y="526"/>
                    <a:pt x="301" y="402"/>
                    <a:pt x="301" y="267"/>
                  </a:cubicBezTo>
                  <a:cubicBezTo>
                    <a:pt x="301" y="114"/>
                    <a:pt x="199" y="1"/>
                    <a:pt x="6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2" name="Google Shape;12012;p45"/>
            <p:cNvSpPr/>
            <p:nvPr/>
          </p:nvSpPr>
          <p:spPr>
            <a:xfrm>
              <a:off x="975800" y="2559850"/>
              <a:ext cx="13975" cy="7500"/>
            </a:xfrm>
            <a:custGeom>
              <a:rect b="b" l="l" r="r" t="t"/>
              <a:pathLst>
                <a:path extrusionOk="0" h="300" w="559">
                  <a:moveTo>
                    <a:pt x="259" y="0"/>
                  </a:moveTo>
                  <a:cubicBezTo>
                    <a:pt x="135" y="0"/>
                    <a:pt x="1" y="124"/>
                    <a:pt x="1" y="300"/>
                  </a:cubicBezTo>
                  <a:lnTo>
                    <a:pt x="559" y="259"/>
                  </a:lnTo>
                  <a:cubicBezTo>
                    <a:pt x="559" y="176"/>
                    <a:pt x="518" y="83"/>
                    <a:pt x="435" y="41"/>
                  </a:cubicBezTo>
                  <a:cubicBezTo>
                    <a:pt x="393" y="0"/>
                    <a:pt x="35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3" name="Google Shape;12013;p45"/>
            <p:cNvSpPr/>
            <p:nvPr/>
          </p:nvSpPr>
          <p:spPr>
            <a:xfrm>
              <a:off x="970375" y="2490825"/>
              <a:ext cx="15275" cy="13975"/>
            </a:xfrm>
            <a:custGeom>
              <a:rect b="b" l="l" r="r" t="t"/>
              <a:pathLst>
                <a:path extrusionOk="0" h="559" w="611">
                  <a:moveTo>
                    <a:pt x="259" y="1"/>
                  </a:moveTo>
                  <a:cubicBezTo>
                    <a:pt x="135" y="1"/>
                    <a:pt x="0" y="135"/>
                    <a:pt x="52" y="300"/>
                  </a:cubicBezTo>
                  <a:cubicBezTo>
                    <a:pt x="52" y="435"/>
                    <a:pt x="176" y="559"/>
                    <a:pt x="311" y="559"/>
                  </a:cubicBezTo>
                  <a:cubicBezTo>
                    <a:pt x="476" y="518"/>
                    <a:pt x="610" y="393"/>
                    <a:pt x="569" y="259"/>
                  </a:cubicBezTo>
                  <a:cubicBezTo>
                    <a:pt x="56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4" name="Google Shape;12014;p45"/>
            <p:cNvSpPr/>
            <p:nvPr/>
          </p:nvSpPr>
          <p:spPr>
            <a:xfrm>
              <a:off x="933925" y="2458525"/>
              <a:ext cx="13975" cy="13975"/>
            </a:xfrm>
            <a:custGeom>
              <a:rect b="b" l="l" r="r" t="t"/>
              <a:pathLst>
                <a:path extrusionOk="0" h="559" w="559">
                  <a:moveTo>
                    <a:pt x="259" y="0"/>
                  </a:moveTo>
                  <a:cubicBezTo>
                    <a:pt x="83" y="0"/>
                    <a:pt x="1" y="176"/>
                    <a:pt x="1" y="300"/>
                  </a:cubicBezTo>
                  <a:cubicBezTo>
                    <a:pt x="1" y="476"/>
                    <a:pt x="125" y="559"/>
                    <a:pt x="300" y="559"/>
                  </a:cubicBezTo>
                  <a:cubicBezTo>
                    <a:pt x="425" y="559"/>
                    <a:pt x="559" y="434"/>
                    <a:pt x="559" y="259"/>
                  </a:cubicBezTo>
                  <a:cubicBezTo>
                    <a:pt x="559"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5" name="Google Shape;12015;p45"/>
            <p:cNvSpPr/>
            <p:nvPr/>
          </p:nvSpPr>
          <p:spPr>
            <a:xfrm>
              <a:off x="939350" y="2527525"/>
              <a:ext cx="14000" cy="14200"/>
            </a:xfrm>
            <a:custGeom>
              <a:rect b="b" l="l" r="r" t="t"/>
              <a:pathLst>
                <a:path extrusionOk="0" h="568" w="560">
                  <a:moveTo>
                    <a:pt x="259" y="1"/>
                  </a:moveTo>
                  <a:cubicBezTo>
                    <a:pt x="83" y="42"/>
                    <a:pt x="1" y="177"/>
                    <a:pt x="1" y="301"/>
                  </a:cubicBezTo>
                  <a:cubicBezTo>
                    <a:pt x="1" y="453"/>
                    <a:pt x="94" y="567"/>
                    <a:pt x="234" y="567"/>
                  </a:cubicBezTo>
                  <a:cubicBezTo>
                    <a:pt x="255" y="567"/>
                    <a:pt x="278" y="564"/>
                    <a:pt x="301" y="559"/>
                  </a:cubicBezTo>
                  <a:cubicBezTo>
                    <a:pt x="425" y="559"/>
                    <a:pt x="559" y="435"/>
                    <a:pt x="559" y="259"/>
                  </a:cubicBezTo>
                  <a:cubicBezTo>
                    <a:pt x="518" y="12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6" name="Google Shape;12016;p45"/>
            <p:cNvSpPr/>
            <p:nvPr/>
          </p:nvSpPr>
          <p:spPr>
            <a:xfrm>
              <a:off x="1002675" y="2453100"/>
              <a:ext cx="14250" cy="14225"/>
            </a:xfrm>
            <a:custGeom>
              <a:rect b="b" l="l" r="r" t="t"/>
              <a:pathLst>
                <a:path extrusionOk="0" h="569" w="570">
                  <a:moveTo>
                    <a:pt x="259" y="0"/>
                  </a:moveTo>
                  <a:cubicBezTo>
                    <a:pt x="135" y="52"/>
                    <a:pt x="1" y="176"/>
                    <a:pt x="1" y="310"/>
                  </a:cubicBezTo>
                  <a:cubicBezTo>
                    <a:pt x="53" y="476"/>
                    <a:pt x="177" y="569"/>
                    <a:pt x="311" y="569"/>
                  </a:cubicBezTo>
                  <a:cubicBezTo>
                    <a:pt x="476" y="569"/>
                    <a:pt x="569" y="434"/>
                    <a:pt x="569" y="259"/>
                  </a:cubicBezTo>
                  <a:cubicBezTo>
                    <a:pt x="56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7" name="Google Shape;12017;p45"/>
            <p:cNvSpPr/>
            <p:nvPr/>
          </p:nvSpPr>
          <p:spPr>
            <a:xfrm>
              <a:off x="1008100" y="2522950"/>
              <a:ext cx="14000" cy="13325"/>
            </a:xfrm>
            <a:custGeom>
              <a:rect b="b" l="l" r="r" t="t"/>
              <a:pathLst>
                <a:path extrusionOk="0" h="533" w="560">
                  <a:moveTo>
                    <a:pt x="323" y="0"/>
                  </a:moveTo>
                  <a:cubicBezTo>
                    <a:pt x="303" y="0"/>
                    <a:pt x="282" y="3"/>
                    <a:pt x="259" y="8"/>
                  </a:cubicBezTo>
                  <a:cubicBezTo>
                    <a:pt x="135" y="8"/>
                    <a:pt x="1" y="142"/>
                    <a:pt x="1" y="266"/>
                  </a:cubicBezTo>
                  <a:cubicBezTo>
                    <a:pt x="1" y="419"/>
                    <a:pt x="134" y="533"/>
                    <a:pt x="250" y="533"/>
                  </a:cubicBezTo>
                  <a:cubicBezTo>
                    <a:pt x="267" y="533"/>
                    <a:pt x="285" y="530"/>
                    <a:pt x="301" y="525"/>
                  </a:cubicBezTo>
                  <a:cubicBezTo>
                    <a:pt x="477" y="525"/>
                    <a:pt x="559" y="401"/>
                    <a:pt x="559" y="225"/>
                  </a:cubicBezTo>
                  <a:cubicBezTo>
                    <a:pt x="559" y="117"/>
                    <a:pt x="465"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8" name="Google Shape;12018;p45"/>
            <p:cNvSpPr/>
            <p:nvPr/>
          </p:nvSpPr>
          <p:spPr>
            <a:xfrm>
              <a:off x="903675" y="2432675"/>
              <a:ext cx="6500" cy="7525"/>
            </a:xfrm>
            <a:custGeom>
              <a:rect b="b" l="l" r="r" t="t"/>
              <a:pathLst>
                <a:path extrusionOk="0" h="301" w="260">
                  <a:moveTo>
                    <a:pt x="259" y="0"/>
                  </a:moveTo>
                  <a:lnTo>
                    <a:pt x="1" y="42"/>
                  </a:lnTo>
                  <a:lnTo>
                    <a:pt x="1" y="300"/>
                  </a:lnTo>
                  <a:cubicBezTo>
                    <a:pt x="135" y="300"/>
                    <a:pt x="259" y="217"/>
                    <a:pt x="259" y="93"/>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9" name="Google Shape;12019;p45"/>
            <p:cNvSpPr/>
            <p:nvPr/>
          </p:nvSpPr>
          <p:spPr>
            <a:xfrm>
              <a:off x="966250" y="2427250"/>
              <a:ext cx="13975" cy="7775"/>
            </a:xfrm>
            <a:custGeom>
              <a:rect b="b" l="l" r="r" t="t"/>
              <a:pathLst>
                <a:path extrusionOk="0" h="311" w="559">
                  <a:moveTo>
                    <a:pt x="558" y="0"/>
                  </a:moveTo>
                  <a:lnTo>
                    <a:pt x="0" y="52"/>
                  </a:lnTo>
                  <a:cubicBezTo>
                    <a:pt x="0" y="176"/>
                    <a:pt x="83" y="259"/>
                    <a:pt x="165" y="310"/>
                  </a:cubicBezTo>
                  <a:lnTo>
                    <a:pt x="341" y="310"/>
                  </a:lnTo>
                  <a:cubicBezTo>
                    <a:pt x="476" y="259"/>
                    <a:pt x="558" y="176"/>
                    <a:pt x="5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0" name="Google Shape;12020;p45"/>
            <p:cNvSpPr/>
            <p:nvPr/>
          </p:nvSpPr>
          <p:spPr>
            <a:xfrm>
              <a:off x="1045850" y="2554425"/>
              <a:ext cx="6475" cy="7500"/>
            </a:xfrm>
            <a:custGeom>
              <a:rect b="b" l="l" r="r" t="t"/>
              <a:pathLst>
                <a:path extrusionOk="0" h="300" w="259">
                  <a:moveTo>
                    <a:pt x="259" y="0"/>
                  </a:moveTo>
                  <a:cubicBezTo>
                    <a:pt x="176" y="0"/>
                    <a:pt x="135" y="41"/>
                    <a:pt x="83" y="83"/>
                  </a:cubicBezTo>
                  <a:lnTo>
                    <a:pt x="42" y="83"/>
                  </a:lnTo>
                  <a:cubicBezTo>
                    <a:pt x="0" y="134"/>
                    <a:pt x="0" y="217"/>
                    <a:pt x="0" y="258"/>
                  </a:cubicBezTo>
                  <a:lnTo>
                    <a:pt x="0"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1" name="Google Shape;12021;p45"/>
            <p:cNvSpPr/>
            <p:nvPr/>
          </p:nvSpPr>
          <p:spPr>
            <a:xfrm>
              <a:off x="1040425" y="2485400"/>
              <a:ext cx="7525" cy="14250"/>
            </a:xfrm>
            <a:custGeom>
              <a:rect b="b" l="l" r="r" t="t"/>
              <a:pathLst>
                <a:path extrusionOk="0" h="570" w="301">
                  <a:moveTo>
                    <a:pt x="259" y="0"/>
                  </a:moveTo>
                  <a:cubicBezTo>
                    <a:pt x="176" y="0"/>
                    <a:pt x="135" y="52"/>
                    <a:pt x="93" y="52"/>
                  </a:cubicBezTo>
                  <a:cubicBezTo>
                    <a:pt x="42" y="135"/>
                    <a:pt x="0" y="218"/>
                    <a:pt x="0" y="311"/>
                  </a:cubicBezTo>
                  <a:cubicBezTo>
                    <a:pt x="0" y="352"/>
                    <a:pt x="0" y="393"/>
                    <a:pt x="42" y="393"/>
                  </a:cubicBezTo>
                  <a:lnTo>
                    <a:pt x="42" y="435"/>
                  </a:lnTo>
                  <a:cubicBezTo>
                    <a:pt x="93" y="517"/>
                    <a:pt x="217" y="569"/>
                    <a:pt x="300" y="56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2" name="Google Shape;12022;p45"/>
            <p:cNvSpPr/>
            <p:nvPr/>
          </p:nvSpPr>
          <p:spPr>
            <a:xfrm>
              <a:off x="1035000" y="2423100"/>
              <a:ext cx="7775" cy="7525"/>
            </a:xfrm>
            <a:custGeom>
              <a:rect b="b" l="l" r="r" t="t"/>
              <a:pathLst>
                <a:path extrusionOk="0" h="301" w="311">
                  <a:moveTo>
                    <a:pt x="259" y="1"/>
                  </a:moveTo>
                  <a:lnTo>
                    <a:pt x="0" y="42"/>
                  </a:lnTo>
                  <a:cubicBezTo>
                    <a:pt x="0" y="84"/>
                    <a:pt x="52" y="166"/>
                    <a:pt x="93" y="218"/>
                  </a:cubicBezTo>
                  <a:cubicBezTo>
                    <a:pt x="135" y="259"/>
                    <a:pt x="217" y="301"/>
                    <a:pt x="31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3" name="Google Shape;12023;p45"/>
            <p:cNvSpPr/>
            <p:nvPr/>
          </p:nvSpPr>
          <p:spPr>
            <a:xfrm>
              <a:off x="775475" y="2575875"/>
              <a:ext cx="6500" cy="6475"/>
            </a:xfrm>
            <a:custGeom>
              <a:rect b="b" l="l" r="r" t="t"/>
              <a:pathLst>
                <a:path extrusionOk="0" h="259" w="260">
                  <a:moveTo>
                    <a:pt x="1" y="0"/>
                  </a:moveTo>
                  <a:lnTo>
                    <a:pt x="1" y="259"/>
                  </a:lnTo>
                  <a:lnTo>
                    <a:pt x="259" y="259"/>
                  </a:lnTo>
                  <a:cubicBezTo>
                    <a:pt x="259" y="135"/>
                    <a:pt x="218" y="93"/>
                    <a:pt x="135" y="52"/>
                  </a:cubicBezTo>
                  <a:cubicBezTo>
                    <a:pt x="94"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4" name="Google Shape;12024;p45"/>
            <p:cNvSpPr/>
            <p:nvPr/>
          </p:nvSpPr>
          <p:spPr>
            <a:xfrm>
              <a:off x="770050" y="2506650"/>
              <a:ext cx="7775" cy="13400"/>
            </a:xfrm>
            <a:custGeom>
              <a:rect b="b" l="l" r="r" t="t"/>
              <a:pathLst>
                <a:path extrusionOk="0" h="536" w="311">
                  <a:moveTo>
                    <a:pt x="39" y="1"/>
                  </a:moveTo>
                  <a:cubicBezTo>
                    <a:pt x="29" y="1"/>
                    <a:pt x="18" y="5"/>
                    <a:pt x="1" y="19"/>
                  </a:cubicBezTo>
                  <a:lnTo>
                    <a:pt x="52" y="536"/>
                  </a:lnTo>
                  <a:lnTo>
                    <a:pt x="94" y="536"/>
                  </a:lnTo>
                  <a:cubicBezTo>
                    <a:pt x="218" y="495"/>
                    <a:pt x="311" y="402"/>
                    <a:pt x="311" y="236"/>
                  </a:cubicBezTo>
                  <a:cubicBezTo>
                    <a:pt x="259" y="143"/>
                    <a:pt x="218" y="60"/>
                    <a:pt x="135" y="19"/>
                  </a:cubicBezTo>
                  <a:lnTo>
                    <a:pt x="94" y="19"/>
                  </a:lnTo>
                  <a:cubicBezTo>
                    <a:pt x="66" y="19"/>
                    <a:pt x="57" y="1"/>
                    <a:pt x="3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5" name="Google Shape;12025;p45"/>
            <p:cNvSpPr/>
            <p:nvPr/>
          </p:nvSpPr>
          <p:spPr>
            <a:xfrm>
              <a:off x="838025" y="2570700"/>
              <a:ext cx="14000" cy="7525"/>
            </a:xfrm>
            <a:custGeom>
              <a:rect b="b" l="l" r="r" t="t"/>
              <a:pathLst>
                <a:path extrusionOk="0" h="301" w="560">
                  <a:moveTo>
                    <a:pt x="259" y="0"/>
                  </a:moveTo>
                  <a:cubicBezTo>
                    <a:pt x="177" y="0"/>
                    <a:pt x="84" y="42"/>
                    <a:pt x="42" y="83"/>
                  </a:cubicBezTo>
                  <a:cubicBezTo>
                    <a:pt x="1" y="124"/>
                    <a:pt x="1" y="207"/>
                    <a:pt x="1" y="300"/>
                  </a:cubicBezTo>
                  <a:lnTo>
                    <a:pt x="559" y="259"/>
                  </a:lnTo>
                  <a:cubicBezTo>
                    <a:pt x="559" y="166"/>
                    <a:pt x="518" y="124"/>
                    <a:pt x="476" y="83"/>
                  </a:cubicBezTo>
                  <a:cubicBezTo>
                    <a:pt x="435" y="42"/>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6" name="Google Shape;12026;p45"/>
            <p:cNvSpPr/>
            <p:nvPr/>
          </p:nvSpPr>
          <p:spPr>
            <a:xfrm>
              <a:off x="832600" y="2501475"/>
              <a:ext cx="14000" cy="13350"/>
            </a:xfrm>
            <a:custGeom>
              <a:rect b="b" l="l" r="r" t="t"/>
              <a:pathLst>
                <a:path extrusionOk="0" h="534" w="560">
                  <a:moveTo>
                    <a:pt x="313" y="1"/>
                  </a:moveTo>
                  <a:cubicBezTo>
                    <a:pt x="295" y="1"/>
                    <a:pt x="277" y="3"/>
                    <a:pt x="259" y="9"/>
                  </a:cubicBezTo>
                  <a:cubicBezTo>
                    <a:pt x="83" y="9"/>
                    <a:pt x="1" y="133"/>
                    <a:pt x="1" y="309"/>
                  </a:cubicBezTo>
                  <a:cubicBezTo>
                    <a:pt x="1" y="425"/>
                    <a:pt x="102" y="534"/>
                    <a:pt x="236" y="534"/>
                  </a:cubicBezTo>
                  <a:cubicBezTo>
                    <a:pt x="257" y="534"/>
                    <a:pt x="279" y="531"/>
                    <a:pt x="301" y="526"/>
                  </a:cubicBezTo>
                  <a:cubicBezTo>
                    <a:pt x="435" y="526"/>
                    <a:pt x="559" y="391"/>
                    <a:pt x="559" y="267"/>
                  </a:cubicBezTo>
                  <a:cubicBezTo>
                    <a:pt x="559" y="115"/>
                    <a:pt x="434" y="1"/>
                    <a:pt x="31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7" name="Google Shape;12027;p45"/>
            <p:cNvSpPr/>
            <p:nvPr/>
          </p:nvSpPr>
          <p:spPr>
            <a:xfrm>
              <a:off x="794875" y="2469375"/>
              <a:ext cx="15275" cy="13975"/>
            </a:xfrm>
            <a:custGeom>
              <a:rect b="b" l="l" r="r" t="t"/>
              <a:pathLst>
                <a:path extrusionOk="0" h="559" w="611">
                  <a:moveTo>
                    <a:pt x="259" y="0"/>
                  </a:moveTo>
                  <a:cubicBezTo>
                    <a:pt x="135" y="0"/>
                    <a:pt x="0" y="125"/>
                    <a:pt x="0" y="300"/>
                  </a:cubicBezTo>
                  <a:cubicBezTo>
                    <a:pt x="42" y="435"/>
                    <a:pt x="176" y="559"/>
                    <a:pt x="300" y="559"/>
                  </a:cubicBezTo>
                  <a:cubicBezTo>
                    <a:pt x="476" y="559"/>
                    <a:pt x="610" y="38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8" name="Google Shape;12028;p45"/>
            <p:cNvSpPr/>
            <p:nvPr/>
          </p:nvSpPr>
          <p:spPr>
            <a:xfrm>
              <a:off x="800300" y="2538375"/>
              <a:ext cx="13975" cy="14000"/>
            </a:xfrm>
            <a:custGeom>
              <a:rect b="b" l="l" r="r" t="t"/>
              <a:pathLst>
                <a:path extrusionOk="0" h="560" w="559">
                  <a:moveTo>
                    <a:pt x="259" y="1"/>
                  </a:moveTo>
                  <a:cubicBezTo>
                    <a:pt x="135" y="1"/>
                    <a:pt x="0" y="166"/>
                    <a:pt x="0" y="301"/>
                  </a:cubicBezTo>
                  <a:cubicBezTo>
                    <a:pt x="42" y="466"/>
                    <a:pt x="176" y="559"/>
                    <a:pt x="300"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9" name="Google Shape;12029;p45"/>
            <p:cNvSpPr/>
            <p:nvPr/>
          </p:nvSpPr>
          <p:spPr>
            <a:xfrm>
              <a:off x="863875" y="2463950"/>
              <a:ext cx="15025" cy="13975"/>
            </a:xfrm>
            <a:custGeom>
              <a:rect b="b" l="l" r="r" t="t"/>
              <a:pathLst>
                <a:path extrusionOk="0" h="559" w="601">
                  <a:moveTo>
                    <a:pt x="301" y="0"/>
                  </a:moveTo>
                  <a:cubicBezTo>
                    <a:pt x="125" y="0"/>
                    <a:pt x="1" y="135"/>
                    <a:pt x="42" y="300"/>
                  </a:cubicBezTo>
                  <a:cubicBezTo>
                    <a:pt x="42" y="435"/>
                    <a:pt x="177" y="559"/>
                    <a:pt x="342" y="559"/>
                  </a:cubicBezTo>
                  <a:cubicBezTo>
                    <a:pt x="476" y="559"/>
                    <a:pt x="600" y="435"/>
                    <a:pt x="600" y="259"/>
                  </a:cubicBezTo>
                  <a:cubicBezTo>
                    <a:pt x="559" y="83"/>
                    <a:pt x="435"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0" name="Google Shape;12030;p45"/>
            <p:cNvSpPr/>
            <p:nvPr/>
          </p:nvSpPr>
          <p:spPr>
            <a:xfrm>
              <a:off x="869300" y="2532950"/>
              <a:ext cx="15025" cy="14000"/>
            </a:xfrm>
            <a:custGeom>
              <a:rect b="b" l="l" r="r" t="t"/>
              <a:pathLst>
                <a:path extrusionOk="0" h="560" w="601">
                  <a:moveTo>
                    <a:pt x="301" y="1"/>
                  </a:moveTo>
                  <a:cubicBezTo>
                    <a:pt x="125" y="42"/>
                    <a:pt x="1" y="166"/>
                    <a:pt x="42" y="301"/>
                  </a:cubicBezTo>
                  <a:cubicBezTo>
                    <a:pt x="42" y="476"/>
                    <a:pt x="166" y="559"/>
                    <a:pt x="301" y="559"/>
                  </a:cubicBezTo>
                  <a:cubicBezTo>
                    <a:pt x="476" y="559"/>
                    <a:pt x="601" y="425"/>
                    <a:pt x="559" y="259"/>
                  </a:cubicBezTo>
                  <a:cubicBezTo>
                    <a:pt x="559" y="125"/>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1" name="Google Shape;12031;p45"/>
            <p:cNvSpPr/>
            <p:nvPr/>
          </p:nvSpPr>
          <p:spPr>
            <a:xfrm>
              <a:off x="764875" y="2443525"/>
              <a:ext cx="7525" cy="7525"/>
            </a:xfrm>
            <a:custGeom>
              <a:rect b="b" l="l" r="r" t="t"/>
              <a:pathLst>
                <a:path extrusionOk="0" h="301" w="301">
                  <a:moveTo>
                    <a:pt x="301" y="1"/>
                  </a:moveTo>
                  <a:lnTo>
                    <a:pt x="1" y="42"/>
                  </a:lnTo>
                  <a:lnTo>
                    <a:pt x="42" y="300"/>
                  </a:lnTo>
                  <a:cubicBezTo>
                    <a:pt x="125" y="300"/>
                    <a:pt x="208" y="259"/>
                    <a:pt x="259" y="176"/>
                  </a:cubicBezTo>
                  <a:cubicBezTo>
                    <a:pt x="259" y="125"/>
                    <a:pt x="301" y="83"/>
                    <a:pt x="301" y="42"/>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2" name="Google Shape;12032;p45"/>
            <p:cNvSpPr/>
            <p:nvPr/>
          </p:nvSpPr>
          <p:spPr>
            <a:xfrm>
              <a:off x="827175" y="2438100"/>
              <a:ext cx="13975" cy="7525"/>
            </a:xfrm>
            <a:custGeom>
              <a:rect b="b" l="l" r="r" t="t"/>
              <a:pathLst>
                <a:path extrusionOk="0" h="301" w="559">
                  <a:moveTo>
                    <a:pt x="559" y="0"/>
                  </a:moveTo>
                  <a:lnTo>
                    <a:pt x="1" y="42"/>
                  </a:lnTo>
                  <a:lnTo>
                    <a:pt x="1" y="135"/>
                  </a:lnTo>
                  <a:cubicBezTo>
                    <a:pt x="42" y="218"/>
                    <a:pt x="176" y="300"/>
                    <a:pt x="300" y="300"/>
                  </a:cubicBezTo>
                  <a:cubicBezTo>
                    <a:pt x="476" y="30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3" name="Google Shape;12033;p45"/>
            <p:cNvSpPr/>
            <p:nvPr/>
          </p:nvSpPr>
          <p:spPr>
            <a:xfrm>
              <a:off x="907050" y="2565275"/>
              <a:ext cx="7525" cy="7525"/>
            </a:xfrm>
            <a:custGeom>
              <a:rect b="b" l="l" r="r" t="t"/>
              <a:pathLst>
                <a:path extrusionOk="0" h="301" w="301">
                  <a:moveTo>
                    <a:pt x="259" y="0"/>
                  </a:moveTo>
                  <a:cubicBezTo>
                    <a:pt x="207" y="0"/>
                    <a:pt x="166" y="42"/>
                    <a:pt x="124" y="42"/>
                  </a:cubicBezTo>
                  <a:cubicBezTo>
                    <a:pt x="42" y="83"/>
                    <a:pt x="0" y="166"/>
                    <a:pt x="0" y="259"/>
                  </a:cubicBezTo>
                  <a:lnTo>
                    <a:pt x="0" y="300"/>
                  </a:ln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4" name="Google Shape;12034;p45"/>
            <p:cNvSpPr/>
            <p:nvPr/>
          </p:nvSpPr>
          <p:spPr>
            <a:xfrm>
              <a:off x="901625" y="2496250"/>
              <a:ext cx="7525" cy="14000"/>
            </a:xfrm>
            <a:custGeom>
              <a:rect b="b" l="l" r="r" t="t"/>
              <a:pathLst>
                <a:path extrusionOk="0" h="560" w="301">
                  <a:moveTo>
                    <a:pt x="259" y="1"/>
                  </a:moveTo>
                  <a:cubicBezTo>
                    <a:pt x="217" y="1"/>
                    <a:pt x="166" y="1"/>
                    <a:pt x="124" y="42"/>
                  </a:cubicBezTo>
                  <a:cubicBezTo>
                    <a:pt x="42" y="83"/>
                    <a:pt x="0" y="176"/>
                    <a:pt x="0" y="301"/>
                  </a:cubicBezTo>
                  <a:cubicBezTo>
                    <a:pt x="42" y="435"/>
                    <a:pt x="166"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5" name="Google Shape;12035;p45"/>
            <p:cNvSpPr/>
            <p:nvPr/>
          </p:nvSpPr>
          <p:spPr>
            <a:xfrm>
              <a:off x="896200" y="2433700"/>
              <a:ext cx="7500" cy="6500"/>
            </a:xfrm>
            <a:custGeom>
              <a:rect b="b" l="l" r="r" t="t"/>
              <a:pathLst>
                <a:path extrusionOk="0" h="260" w="300">
                  <a:moveTo>
                    <a:pt x="0" y="1"/>
                  </a:moveTo>
                  <a:cubicBezTo>
                    <a:pt x="0" y="52"/>
                    <a:pt x="0" y="52"/>
                    <a:pt x="42" y="94"/>
                  </a:cubicBezTo>
                  <a:cubicBezTo>
                    <a:pt x="42" y="135"/>
                    <a:pt x="83" y="176"/>
                    <a:pt x="124" y="218"/>
                  </a:cubicBezTo>
                  <a:cubicBezTo>
                    <a:pt x="176" y="259"/>
                    <a:pt x="259" y="259"/>
                    <a:pt x="300" y="259"/>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6" name="Google Shape;12036;p45"/>
            <p:cNvSpPr/>
            <p:nvPr/>
          </p:nvSpPr>
          <p:spPr>
            <a:xfrm>
              <a:off x="636675" y="2586725"/>
              <a:ext cx="7525" cy="6475"/>
            </a:xfrm>
            <a:custGeom>
              <a:rect b="b" l="l" r="r" t="t"/>
              <a:pathLst>
                <a:path extrusionOk="0" h="259" w="301">
                  <a:moveTo>
                    <a:pt x="1" y="0"/>
                  </a:moveTo>
                  <a:lnTo>
                    <a:pt x="1" y="259"/>
                  </a:lnTo>
                  <a:lnTo>
                    <a:pt x="301" y="218"/>
                  </a:lnTo>
                  <a:cubicBezTo>
                    <a:pt x="301" y="135"/>
                    <a:pt x="218" y="42"/>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7" name="Google Shape;12037;p45"/>
            <p:cNvSpPr/>
            <p:nvPr/>
          </p:nvSpPr>
          <p:spPr>
            <a:xfrm>
              <a:off x="631250" y="2516675"/>
              <a:ext cx="7525" cy="13975"/>
            </a:xfrm>
            <a:custGeom>
              <a:rect b="b" l="l" r="r" t="t"/>
              <a:pathLst>
                <a:path extrusionOk="0" h="559" w="301">
                  <a:moveTo>
                    <a:pt x="1" y="1"/>
                  </a:moveTo>
                  <a:lnTo>
                    <a:pt x="42" y="559"/>
                  </a:lnTo>
                  <a:lnTo>
                    <a:pt x="83" y="559"/>
                  </a:lnTo>
                  <a:cubicBezTo>
                    <a:pt x="176" y="517"/>
                    <a:pt x="259" y="476"/>
                    <a:pt x="300" y="393"/>
                  </a:cubicBezTo>
                  <a:lnTo>
                    <a:pt x="300" y="259"/>
                  </a:lnTo>
                  <a:cubicBezTo>
                    <a:pt x="300" y="176"/>
                    <a:pt x="259" y="94"/>
                    <a:pt x="176" y="42"/>
                  </a:cubicBezTo>
                  <a:lnTo>
                    <a:pt x="125" y="42"/>
                  </a:lnTo>
                  <a:cubicBezTo>
                    <a:pt x="83"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8" name="Google Shape;12038;p45"/>
            <p:cNvSpPr/>
            <p:nvPr/>
          </p:nvSpPr>
          <p:spPr>
            <a:xfrm>
              <a:off x="698975" y="2580900"/>
              <a:ext cx="14250" cy="7925"/>
            </a:xfrm>
            <a:custGeom>
              <a:rect b="b" l="l" r="r" t="t"/>
              <a:pathLst>
                <a:path extrusionOk="0" h="317" w="570">
                  <a:moveTo>
                    <a:pt x="337" y="0"/>
                  </a:moveTo>
                  <a:cubicBezTo>
                    <a:pt x="310" y="0"/>
                    <a:pt x="283" y="5"/>
                    <a:pt x="259" y="16"/>
                  </a:cubicBezTo>
                  <a:cubicBezTo>
                    <a:pt x="218" y="16"/>
                    <a:pt x="176" y="16"/>
                    <a:pt x="135" y="58"/>
                  </a:cubicBezTo>
                  <a:cubicBezTo>
                    <a:pt x="52" y="109"/>
                    <a:pt x="0" y="192"/>
                    <a:pt x="0" y="316"/>
                  </a:cubicBezTo>
                  <a:lnTo>
                    <a:pt x="569" y="275"/>
                  </a:lnTo>
                  <a:cubicBezTo>
                    <a:pt x="569" y="192"/>
                    <a:pt x="569" y="151"/>
                    <a:pt x="517" y="109"/>
                  </a:cubicBezTo>
                  <a:cubicBezTo>
                    <a:pt x="487" y="41"/>
                    <a:pt x="412"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9" name="Google Shape;12039;p45"/>
            <p:cNvSpPr/>
            <p:nvPr/>
          </p:nvSpPr>
          <p:spPr>
            <a:xfrm>
              <a:off x="693800" y="2511250"/>
              <a:ext cx="15025" cy="14425"/>
            </a:xfrm>
            <a:custGeom>
              <a:rect b="b" l="l" r="r" t="t"/>
              <a:pathLst>
                <a:path extrusionOk="0" h="577" w="601">
                  <a:moveTo>
                    <a:pt x="259" y="0"/>
                  </a:moveTo>
                  <a:cubicBezTo>
                    <a:pt x="125" y="52"/>
                    <a:pt x="1" y="176"/>
                    <a:pt x="1" y="311"/>
                  </a:cubicBezTo>
                  <a:cubicBezTo>
                    <a:pt x="37" y="455"/>
                    <a:pt x="137" y="577"/>
                    <a:pt x="251" y="577"/>
                  </a:cubicBezTo>
                  <a:cubicBezTo>
                    <a:pt x="267" y="577"/>
                    <a:pt x="284" y="574"/>
                    <a:pt x="301" y="569"/>
                  </a:cubicBezTo>
                  <a:cubicBezTo>
                    <a:pt x="466" y="569"/>
                    <a:pt x="600" y="435"/>
                    <a:pt x="559" y="259"/>
                  </a:cubicBezTo>
                  <a:cubicBezTo>
                    <a:pt x="559" y="135"/>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0" name="Google Shape;12040;p45"/>
            <p:cNvSpPr/>
            <p:nvPr/>
          </p:nvSpPr>
          <p:spPr>
            <a:xfrm>
              <a:off x="657100" y="2479950"/>
              <a:ext cx="13975" cy="14275"/>
            </a:xfrm>
            <a:custGeom>
              <a:rect b="b" l="l" r="r" t="t"/>
              <a:pathLst>
                <a:path extrusionOk="0" h="571" w="559">
                  <a:moveTo>
                    <a:pt x="314" y="1"/>
                  </a:moveTo>
                  <a:cubicBezTo>
                    <a:pt x="296" y="1"/>
                    <a:pt x="277" y="4"/>
                    <a:pt x="259" y="12"/>
                  </a:cubicBezTo>
                  <a:cubicBezTo>
                    <a:pt x="83" y="12"/>
                    <a:pt x="1" y="136"/>
                    <a:pt x="1" y="312"/>
                  </a:cubicBezTo>
                  <a:cubicBezTo>
                    <a:pt x="1" y="436"/>
                    <a:pt x="125" y="570"/>
                    <a:pt x="300" y="570"/>
                  </a:cubicBezTo>
                  <a:cubicBezTo>
                    <a:pt x="435" y="529"/>
                    <a:pt x="559" y="394"/>
                    <a:pt x="559" y="270"/>
                  </a:cubicBezTo>
                  <a:cubicBezTo>
                    <a:pt x="524" y="120"/>
                    <a:pt x="421"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1" name="Google Shape;12041;p45"/>
            <p:cNvSpPr/>
            <p:nvPr/>
          </p:nvSpPr>
          <p:spPr>
            <a:xfrm>
              <a:off x="661500" y="2548975"/>
              <a:ext cx="15000" cy="14000"/>
            </a:xfrm>
            <a:custGeom>
              <a:rect b="b" l="l" r="r" t="t"/>
              <a:pathLst>
                <a:path extrusionOk="0" h="560" w="600">
                  <a:moveTo>
                    <a:pt x="300" y="1"/>
                  </a:moveTo>
                  <a:cubicBezTo>
                    <a:pt x="124" y="1"/>
                    <a:pt x="0" y="135"/>
                    <a:pt x="42" y="301"/>
                  </a:cubicBezTo>
                  <a:cubicBezTo>
                    <a:pt x="42" y="435"/>
                    <a:pt x="166" y="559"/>
                    <a:pt x="342" y="559"/>
                  </a:cubicBezTo>
                  <a:cubicBezTo>
                    <a:pt x="466" y="559"/>
                    <a:pt x="600" y="394"/>
                    <a:pt x="600" y="259"/>
                  </a:cubicBezTo>
                  <a:cubicBezTo>
                    <a:pt x="559" y="94"/>
                    <a:pt x="424"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2" name="Google Shape;12042;p45"/>
            <p:cNvSpPr/>
            <p:nvPr/>
          </p:nvSpPr>
          <p:spPr>
            <a:xfrm>
              <a:off x="726125" y="2474800"/>
              <a:ext cx="13975" cy="13975"/>
            </a:xfrm>
            <a:custGeom>
              <a:rect b="b" l="l" r="r" t="t"/>
              <a:pathLst>
                <a:path extrusionOk="0" h="559" w="559">
                  <a:moveTo>
                    <a:pt x="259" y="1"/>
                  </a:moveTo>
                  <a:cubicBezTo>
                    <a:pt x="124" y="1"/>
                    <a:pt x="0" y="125"/>
                    <a:pt x="0" y="300"/>
                  </a:cubicBezTo>
                  <a:cubicBezTo>
                    <a:pt x="0" y="424"/>
                    <a:pt x="124" y="559"/>
                    <a:pt x="300" y="559"/>
                  </a:cubicBezTo>
                  <a:cubicBezTo>
                    <a:pt x="465" y="518"/>
                    <a:pt x="558" y="383"/>
                    <a:pt x="558" y="259"/>
                  </a:cubicBezTo>
                  <a:cubicBezTo>
                    <a:pt x="558" y="83"/>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3" name="Google Shape;12043;p45"/>
            <p:cNvSpPr/>
            <p:nvPr/>
          </p:nvSpPr>
          <p:spPr>
            <a:xfrm>
              <a:off x="731275" y="2543550"/>
              <a:ext cx="14250" cy="14250"/>
            </a:xfrm>
            <a:custGeom>
              <a:rect b="b" l="l" r="r" t="t"/>
              <a:pathLst>
                <a:path extrusionOk="0" h="570" w="570">
                  <a:moveTo>
                    <a:pt x="259" y="1"/>
                  </a:moveTo>
                  <a:cubicBezTo>
                    <a:pt x="94" y="1"/>
                    <a:pt x="1" y="135"/>
                    <a:pt x="1" y="311"/>
                  </a:cubicBezTo>
                  <a:cubicBezTo>
                    <a:pt x="1" y="476"/>
                    <a:pt x="135" y="569"/>
                    <a:pt x="311" y="569"/>
                  </a:cubicBezTo>
                  <a:cubicBezTo>
                    <a:pt x="435" y="569"/>
                    <a:pt x="570" y="435"/>
                    <a:pt x="570" y="259"/>
                  </a:cubicBezTo>
                  <a:cubicBezTo>
                    <a:pt x="570"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4" name="Google Shape;12044;p45"/>
            <p:cNvSpPr/>
            <p:nvPr/>
          </p:nvSpPr>
          <p:spPr>
            <a:xfrm>
              <a:off x="626850" y="2454375"/>
              <a:ext cx="6500" cy="7525"/>
            </a:xfrm>
            <a:custGeom>
              <a:rect b="b" l="l" r="r" t="t"/>
              <a:pathLst>
                <a:path extrusionOk="0" h="301" w="260">
                  <a:moveTo>
                    <a:pt x="1" y="1"/>
                  </a:moveTo>
                  <a:lnTo>
                    <a:pt x="1" y="301"/>
                  </a:lnTo>
                  <a:cubicBezTo>
                    <a:pt x="135" y="301"/>
                    <a:pt x="259" y="166"/>
                    <a:pt x="259" y="42"/>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5" name="Google Shape;12045;p45"/>
            <p:cNvSpPr/>
            <p:nvPr/>
          </p:nvSpPr>
          <p:spPr>
            <a:xfrm>
              <a:off x="689400" y="2448950"/>
              <a:ext cx="14000" cy="7525"/>
            </a:xfrm>
            <a:custGeom>
              <a:rect b="b" l="l" r="r" t="t"/>
              <a:pathLst>
                <a:path extrusionOk="0" h="301" w="560">
                  <a:moveTo>
                    <a:pt x="518" y="1"/>
                  </a:moveTo>
                  <a:lnTo>
                    <a:pt x="1" y="42"/>
                  </a:lnTo>
                  <a:cubicBezTo>
                    <a:pt x="1" y="218"/>
                    <a:pt x="125" y="301"/>
                    <a:pt x="259" y="301"/>
                  </a:cubicBezTo>
                  <a:cubicBezTo>
                    <a:pt x="435" y="301"/>
                    <a:pt x="559" y="166"/>
                    <a:pt x="5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6" name="Google Shape;12046;p45"/>
            <p:cNvSpPr/>
            <p:nvPr/>
          </p:nvSpPr>
          <p:spPr>
            <a:xfrm>
              <a:off x="768000" y="2575875"/>
              <a:ext cx="7500" cy="7775"/>
            </a:xfrm>
            <a:custGeom>
              <a:rect b="b" l="l" r="r" t="t"/>
              <a:pathLst>
                <a:path extrusionOk="0" h="311" w="300">
                  <a:moveTo>
                    <a:pt x="300" y="0"/>
                  </a:moveTo>
                  <a:cubicBezTo>
                    <a:pt x="217" y="0"/>
                    <a:pt x="176" y="0"/>
                    <a:pt x="134" y="52"/>
                  </a:cubicBezTo>
                  <a:lnTo>
                    <a:pt x="83" y="93"/>
                  </a:lnTo>
                  <a:cubicBezTo>
                    <a:pt x="41" y="135"/>
                    <a:pt x="0" y="217"/>
                    <a:pt x="41" y="310"/>
                  </a:cubicBezTo>
                  <a:lnTo>
                    <a:pt x="300" y="259"/>
                  </a:ln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7" name="Google Shape;12047;p45"/>
            <p:cNvSpPr/>
            <p:nvPr/>
          </p:nvSpPr>
          <p:spPr>
            <a:xfrm>
              <a:off x="763600" y="2507100"/>
              <a:ext cx="7775" cy="13150"/>
            </a:xfrm>
            <a:custGeom>
              <a:rect b="b" l="l" r="r" t="t"/>
              <a:pathLst>
                <a:path extrusionOk="0" h="526" w="311">
                  <a:moveTo>
                    <a:pt x="259" y="1"/>
                  </a:moveTo>
                  <a:cubicBezTo>
                    <a:pt x="176" y="1"/>
                    <a:pt x="135" y="1"/>
                    <a:pt x="93" y="42"/>
                  </a:cubicBezTo>
                  <a:cubicBezTo>
                    <a:pt x="52" y="84"/>
                    <a:pt x="0" y="166"/>
                    <a:pt x="0" y="259"/>
                  </a:cubicBezTo>
                  <a:cubicBezTo>
                    <a:pt x="0" y="404"/>
                    <a:pt x="103" y="525"/>
                    <a:pt x="247" y="525"/>
                  </a:cubicBezTo>
                  <a:cubicBezTo>
                    <a:pt x="267" y="525"/>
                    <a:pt x="289" y="523"/>
                    <a:pt x="31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8" name="Google Shape;12048;p45"/>
            <p:cNvSpPr/>
            <p:nvPr/>
          </p:nvSpPr>
          <p:spPr>
            <a:xfrm>
              <a:off x="758425" y="2444550"/>
              <a:ext cx="7525" cy="6500"/>
            </a:xfrm>
            <a:custGeom>
              <a:rect b="b" l="l" r="r" t="t"/>
              <a:pathLst>
                <a:path extrusionOk="0" h="260" w="301">
                  <a:moveTo>
                    <a:pt x="0" y="1"/>
                  </a:moveTo>
                  <a:cubicBezTo>
                    <a:pt x="0" y="135"/>
                    <a:pt x="83" y="259"/>
                    <a:pt x="207" y="259"/>
                  </a:cubicBez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9" name="Google Shape;12049;p45"/>
            <p:cNvSpPr/>
            <p:nvPr/>
          </p:nvSpPr>
          <p:spPr>
            <a:xfrm>
              <a:off x="497625" y="2596550"/>
              <a:ext cx="7525" cy="7525"/>
            </a:xfrm>
            <a:custGeom>
              <a:rect b="b" l="l" r="r" t="t"/>
              <a:pathLst>
                <a:path extrusionOk="0" h="301" w="301">
                  <a:moveTo>
                    <a:pt x="0" y="0"/>
                  </a:moveTo>
                  <a:lnTo>
                    <a:pt x="42" y="300"/>
                  </a:lnTo>
                  <a:lnTo>
                    <a:pt x="300" y="259"/>
                  </a:lnTo>
                  <a:cubicBezTo>
                    <a:pt x="300" y="166"/>
                    <a:pt x="259" y="83"/>
                    <a:pt x="176" y="42"/>
                  </a:cubicBezTo>
                  <a:lnTo>
                    <a:pt x="135" y="42"/>
                  </a:lnTo>
                  <a:cubicBezTo>
                    <a:pt x="93" y="0"/>
                    <a:pt x="42"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0" name="Google Shape;12050;p45"/>
            <p:cNvSpPr/>
            <p:nvPr/>
          </p:nvSpPr>
          <p:spPr>
            <a:xfrm>
              <a:off x="493475" y="2527525"/>
              <a:ext cx="7525" cy="14000"/>
            </a:xfrm>
            <a:custGeom>
              <a:rect b="b" l="l" r="r" t="t"/>
              <a:pathLst>
                <a:path extrusionOk="0" h="560" w="301">
                  <a:moveTo>
                    <a:pt x="1" y="1"/>
                  </a:moveTo>
                  <a:lnTo>
                    <a:pt x="42" y="559"/>
                  </a:lnTo>
                  <a:lnTo>
                    <a:pt x="84" y="559"/>
                  </a:lnTo>
                  <a:cubicBezTo>
                    <a:pt x="208" y="518"/>
                    <a:pt x="301" y="383"/>
                    <a:pt x="259" y="259"/>
                  </a:cubicBezTo>
                  <a:cubicBezTo>
                    <a:pt x="259" y="177"/>
                    <a:pt x="208" y="83"/>
                    <a:pt x="125" y="42"/>
                  </a:cubicBezTo>
                  <a:lnTo>
                    <a:pt x="8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1" name="Google Shape;12051;p45"/>
            <p:cNvSpPr/>
            <p:nvPr/>
          </p:nvSpPr>
          <p:spPr>
            <a:xfrm>
              <a:off x="561200" y="2591125"/>
              <a:ext cx="14000" cy="7500"/>
            </a:xfrm>
            <a:custGeom>
              <a:rect b="b" l="l" r="r" t="t"/>
              <a:pathLst>
                <a:path extrusionOk="0" h="300" w="560">
                  <a:moveTo>
                    <a:pt x="259" y="0"/>
                  </a:moveTo>
                  <a:cubicBezTo>
                    <a:pt x="177" y="42"/>
                    <a:pt x="83" y="42"/>
                    <a:pt x="42" y="124"/>
                  </a:cubicBezTo>
                  <a:cubicBezTo>
                    <a:pt x="1" y="166"/>
                    <a:pt x="1" y="259"/>
                    <a:pt x="1" y="300"/>
                  </a:cubicBezTo>
                  <a:lnTo>
                    <a:pt x="559" y="259"/>
                  </a:lnTo>
                  <a:cubicBezTo>
                    <a:pt x="559" y="217"/>
                    <a:pt x="518" y="166"/>
                    <a:pt x="476" y="124"/>
                  </a:cubicBezTo>
                  <a:cubicBezTo>
                    <a:pt x="435" y="42"/>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2" name="Google Shape;12052;p45"/>
            <p:cNvSpPr/>
            <p:nvPr/>
          </p:nvSpPr>
          <p:spPr>
            <a:xfrm>
              <a:off x="555775" y="2522100"/>
              <a:ext cx="13975" cy="13975"/>
            </a:xfrm>
            <a:custGeom>
              <a:rect b="b" l="l" r="r" t="t"/>
              <a:pathLst>
                <a:path extrusionOk="0" h="559" w="559">
                  <a:moveTo>
                    <a:pt x="259" y="1"/>
                  </a:moveTo>
                  <a:cubicBezTo>
                    <a:pt x="94" y="1"/>
                    <a:pt x="1" y="176"/>
                    <a:pt x="1" y="300"/>
                  </a:cubicBezTo>
                  <a:cubicBezTo>
                    <a:pt x="1" y="476"/>
                    <a:pt x="135" y="559"/>
                    <a:pt x="300" y="559"/>
                  </a:cubicBezTo>
                  <a:cubicBezTo>
                    <a:pt x="435" y="559"/>
                    <a:pt x="559" y="435"/>
                    <a:pt x="559" y="259"/>
                  </a:cubicBezTo>
                  <a:cubicBezTo>
                    <a:pt x="518" y="135"/>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3" name="Google Shape;12053;p45"/>
            <p:cNvSpPr/>
            <p:nvPr/>
          </p:nvSpPr>
          <p:spPr>
            <a:xfrm>
              <a:off x="518050" y="2489800"/>
              <a:ext cx="14225" cy="14175"/>
            </a:xfrm>
            <a:custGeom>
              <a:rect b="b" l="l" r="r" t="t"/>
              <a:pathLst>
                <a:path extrusionOk="0" h="567" w="569">
                  <a:moveTo>
                    <a:pt x="259" y="0"/>
                  </a:moveTo>
                  <a:cubicBezTo>
                    <a:pt x="135" y="42"/>
                    <a:pt x="0" y="176"/>
                    <a:pt x="0" y="300"/>
                  </a:cubicBezTo>
                  <a:cubicBezTo>
                    <a:pt x="45" y="453"/>
                    <a:pt x="145" y="567"/>
                    <a:pt x="258" y="567"/>
                  </a:cubicBezTo>
                  <a:cubicBezTo>
                    <a:pt x="275" y="567"/>
                    <a:pt x="293" y="564"/>
                    <a:pt x="310" y="559"/>
                  </a:cubicBezTo>
                  <a:cubicBezTo>
                    <a:pt x="476" y="559"/>
                    <a:pt x="569" y="434"/>
                    <a:pt x="569" y="259"/>
                  </a:cubicBezTo>
                  <a:cubicBezTo>
                    <a:pt x="569" y="135"/>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4" name="Google Shape;12054;p45"/>
            <p:cNvSpPr/>
            <p:nvPr/>
          </p:nvSpPr>
          <p:spPr>
            <a:xfrm>
              <a:off x="523475" y="2559650"/>
              <a:ext cx="13975" cy="14175"/>
            </a:xfrm>
            <a:custGeom>
              <a:rect b="b" l="l" r="r" t="t"/>
              <a:pathLst>
                <a:path extrusionOk="0" h="567" w="559">
                  <a:moveTo>
                    <a:pt x="325" y="0"/>
                  </a:moveTo>
                  <a:cubicBezTo>
                    <a:pt x="304" y="0"/>
                    <a:pt x="282" y="3"/>
                    <a:pt x="259" y="8"/>
                  </a:cubicBezTo>
                  <a:cubicBezTo>
                    <a:pt x="135" y="8"/>
                    <a:pt x="0" y="132"/>
                    <a:pt x="0" y="308"/>
                  </a:cubicBezTo>
                  <a:cubicBezTo>
                    <a:pt x="0" y="442"/>
                    <a:pt x="176" y="566"/>
                    <a:pt x="300" y="566"/>
                  </a:cubicBezTo>
                  <a:cubicBezTo>
                    <a:pt x="476" y="525"/>
                    <a:pt x="559" y="391"/>
                    <a:pt x="559" y="267"/>
                  </a:cubicBezTo>
                  <a:cubicBezTo>
                    <a:pt x="559" y="114"/>
                    <a:pt x="465" y="0"/>
                    <a:pt x="3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5" name="Google Shape;12055;p45"/>
            <p:cNvSpPr/>
            <p:nvPr/>
          </p:nvSpPr>
          <p:spPr>
            <a:xfrm>
              <a:off x="587050" y="2485200"/>
              <a:ext cx="15025" cy="13425"/>
            </a:xfrm>
            <a:custGeom>
              <a:rect b="b" l="l" r="r" t="t"/>
              <a:pathLst>
                <a:path extrusionOk="0" h="537" w="601">
                  <a:moveTo>
                    <a:pt x="350" y="1"/>
                  </a:moveTo>
                  <a:cubicBezTo>
                    <a:pt x="334" y="1"/>
                    <a:pt x="317" y="3"/>
                    <a:pt x="301" y="8"/>
                  </a:cubicBezTo>
                  <a:cubicBezTo>
                    <a:pt x="135" y="8"/>
                    <a:pt x="1" y="143"/>
                    <a:pt x="42" y="267"/>
                  </a:cubicBezTo>
                  <a:cubicBezTo>
                    <a:pt x="42" y="417"/>
                    <a:pt x="140" y="537"/>
                    <a:pt x="245" y="537"/>
                  </a:cubicBezTo>
                  <a:cubicBezTo>
                    <a:pt x="264" y="537"/>
                    <a:pt x="282" y="533"/>
                    <a:pt x="301" y="525"/>
                  </a:cubicBezTo>
                  <a:cubicBezTo>
                    <a:pt x="476" y="525"/>
                    <a:pt x="600" y="401"/>
                    <a:pt x="559" y="267"/>
                  </a:cubicBezTo>
                  <a:cubicBezTo>
                    <a:pt x="559" y="122"/>
                    <a:pt x="464" y="1"/>
                    <a:pt x="35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6" name="Google Shape;12056;p45"/>
            <p:cNvSpPr/>
            <p:nvPr/>
          </p:nvSpPr>
          <p:spPr>
            <a:xfrm>
              <a:off x="592475" y="2554425"/>
              <a:ext cx="15025" cy="13975"/>
            </a:xfrm>
            <a:custGeom>
              <a:rect b="b" l="l" r="r" t="t"/>
              <a:pathLst>
                <a:path extrusionOk="0" h="559" w="601">
                  <a:moveTo>
                    <a:pt x="259" y="0"/>
                  </a:moveTo>
                  <a:cubicBezTo>
                    <a:pt x="125" y="0"/>
                    <a:pt x="1" y="134"/>
                    <a:pt x="1" y="300"/>
                  </a:cubicBezTo>
                  <a:cubicBezTo>
                    <a:pt x="42" y="434"/>
                    <a:pt x="177" y="558"/>
                    <a:pt x="301" y="558"/>
                  </a:cubicBezTo>
                  <a:cubicBezTo>
                    <a:pt x="476" y="517"/>
                    <a:pt x="600" y="393"/>
                    <a:pt x="559" y="258"/>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7" name="Google Shape;12057;p45"/>
            <p:cNvSpPr/>
            <p:nvPr/>
          </p:nvSpPr>
          <p:spPr>
            <a:xfrm>
              <a:off x="488050" y="2464975"/>
              <a:ext cx="7525" cy="7525"/>
            </a:xfrm>
            <a:custGeom>
              <a:rect b="b" l="l" r="r" t="t"/>
              <a:pathLst>
                <a:path extrusionOk="0" h="301" w="301">
                  <a:moveTo>
                    <a:pt x="1" y="1"/>
                  </a:moveTo>
                  <a:lnTo>
                    <a:pt x="42" y="301"/>
                  </a:lnTo>
                  <a:cubicBezTo>
                    <a:pt x="166" y="259"/>
                    <a:pt x="259" y="176"/>
                    <a:pt x="301" y="42"/>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8" name="Google Shape;12058;p45"/>
            <p:cNvSpPr/>
            <p:nvPr/>
          </p:nvSpPr>
          <p:spPr>
            <a:xfrm>
              <a:off x="550350" y="2459550"/>
              <a:ext cx="14250" cy="7775"/>
            </a:xfrm>
            <a:custGeom>
              <a:rect b="b" l="l" r="r" t="t"/>
              <a:pathLst>
                <a:path extrusionOk="0" h="311" w="570">
                  <a:moveTo>
                    <a:pt x="569" y="1"/>
                  </a:moveTo>
                  <a:lnTo>
                    <a:pt x="1" y="52"/>
                  </a:lnTo>
                  <a:lnTo>
                    <a:pt x="1" y="94"/>
                  </a:lnTo>
                  <a:cubicBezTo>
                    <a:pt x="52" y="218"/>
                    <a:pt x="176" y="311"/>
                    <a:pt x="311" y="311"/>
                  </a:cubicBezTo>
                  <a:cubicBezTo>
                    <a:pt x="435" y="259"/>
                    <a:pt x="569" y="135"/>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9" name="Google Shape;12059;p45"/>
            <p:cNvSpPr/>
            <p:nvPr/>
          </p:nvSpPr>
          <p:spPr>
            <a:xfrm>
              <a:off x="630225" y="2586725"/>
              <a:ext cx="6475" cy="6475"/>
            </a:xfrm>
            <a:custGeom>
              <a:rect b="b" l="l" r="r" t="t"/>
              <a:pathLst>
                <a:path extrusionOk="0" h="259" w="259">
                  <a:moveTo>
                    <a:pt x="259" y="0"/>
                  </a:moveTo>
                  <a:cubicBezTo>
                    <a:pt x="217" y="0"/>
                    <a:pt x="124" y="0"/>
                    <a:pt x="83" y="42"/>
                  </a:cubicBezTo>
                  <a:cubicBezTo>
                    <a:pt x="42" y="83"/>
                    <a:pt x="0" y="135"/>
                    <a:pt x="0" y="218"/>
                  </a:cubicBezTo>
                  <a:lnTo>
                    <a:pt x="0" y="259"/>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0" name="Google Shape;12060;p45"/>
            <p:cNvSpPr/>
            <p:nvPr/>
          </p:nvSpPr>
          <p:spPr>
            <a:xfrm>
              <a:off x="624800" y="2516675"/>
              <a:ext cx="7525" cy="13975"/>
            </a:xfrm>
            <a:custGeom>
              <a:rect b="b" l="l" r="r" t="t"/>
              <a:pathLst>
                <a:path extrusionOk="0" h="559" w="301">
                  <a:moveTo>
                    <a:pt x="259" y="1"/>
                  </a:moveTo>
                  <a:cubicBezTo>
                    <a:pt x="217" y="1"/>
                    <a:pt x="176" y="42"/>
                    <a:pt x="124" y="94"/>
                  </a:cubicBezTo>
                  <a:cubicBezTo>
                    <a:pt x="42" y="135"/>
                    <a:pt x="0" y="218"/>
                    <a:pt x="0" y="300"/>
                  </a:cubicBezTo>
                  <a:cubicBezTo>
                    <a:pt x="0" y="435"/>
                    <a:pt x="83" y="517"/>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1" name="Google Shape;12061;p45"/>
            <p:cNvSpPr/>
            <p:nvPr/>
          </p:nvSpPr>
          <p:spPr>
            <a:xfrm>
              <a:off x="619375" y="2454375"/>
              <a:ext cx="7500" cy="7525"/>
            </a:xfrm>
            <a:custGeom>
              <a:rect b="b" l="l" r="r" t="t"/>
              <a:pathLst>
                <a:path extrusionOk="0" h="301" w="300">
                  <a:moveTo>
                    <a:pt x="300" y="1"/>
                  </a:moveTo>
                  <a:lnTo>
                    <a:pt x="0" y="42"/>
                  </a:lnTo>
                  <a:lnTo>
                    <a:pt x="0" y="84"/>
                  </a:lnTo>
                  <a:cubicBezTo>
                    <a:pt x="41" y="208"/>
                    <a:pt x="134" y="259"/>
                    <a:pt x="259" y="301"/>
                  </a:cubicBezTo>
                  <a:lnTo>
                    <a:pt x="300" y="301"/>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2" name="Google Shape;12062;p45"/>
            <p:cNvSpPr/>
            <p:nvPr/>
          </p:nvSpPr>
          <p:spPr>
            <a:xfrm>
              <a:off x="359850" y="2607150"/>
              <a:ext cx="7525" cy="7500"/>
            </a:xfrm>
            <a:custGeom>
              <a:rect b="b" l="l" r="r" t="t"/>
              <a:pathLst>
                <a:path extrusionOk="0" h="300" w="301">
                  <a:moveTo>
                    <a:pt x="1" y="0"/>
                  </a:moveTo>
                  <a:lnTo>
                    <a:pt x="1" y="300"/>
                  </a:lnTo>
                  <a:lnTo>
                    <a:pt x="301" y="259"/>
                  </a:lnTo>
                  <a:cubicBezTo>
                    <a:pt x="301" y="135"/>
                    <a:pt x="21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3" name="Google Shape;12063;p45"/>
            <p:cNvSpPr/>
            <p:nvPr/>
          </p:nvSpPr>
          <p:spPr>
            <a:xfrm>
              <a:off x="354425" y="2538375"/>
              <a:ext cx="7525" cy="14000"/>
            </a:xfrm>
            <a:custGeom>
              <a:rect b="b" l="l" r="r" t="t"/>
              <a:pathLst>
                <a:path extrusionOk="0" h="560" w="301">
                  <a:moveTo>
                    <a:pt x="1" y="1"/>
                  </a:moveTo>
                  <a:lnTo>
                    <a:pt x="42" y="559"/>
                  </a:lnTo>
                  <a:cubicBezTo>
                    <a:pt x="42" y="559"/>
                    <a:pt x="83" y="559"/>
                    <a:pt x="83" y="518"/>
                  </a:cubicBezTo>
                  <a:cubicBezTo>
                    <a:pt x="176" y="518"/>
                    <a:pt x="259" y="425"/>
                    <a:pt x="300" y="342"/>
                  </a:cubicBezTo>
                  <a:lnTo>
                    <a:pt x="300" y="259"/>
                  </a:lnTo>
                  <a:cubicBezTo>
                    <a:pt x="300" y="166"/>
                    <a:pt x="218" y="84"/>
                    <a:pt x="176" y="42"/>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4" name="Google Shape;12064;p45"/>
            <p:cNvSpPr/>
            <p:nvPr/>
          </p:nvSpPr>
          <p:spPr>
            <a:xfrm>
              <a:off x="422400" y="2601725"/>
              <a:ext cx="14000" cy="7775"/>
            </a:xfrm>
            <a:custGeom>
              <a:rect b="b" l="l" r="r" t="t"/>
              <a:pathLst>
                <a:path extrusionOk="0" h="311" w="560">
                  <a:moveTo>
                    <a:pt x="259" y="0"/>
                  </a:moveTo>
                  <a:cubicBezTo>
                    <a:pt x="208" y="0"/>
                    <a:pt x="166" y="52"/>
                    <a:pt x="125" y="93"/>
                  </a:cubicBezTo>
                  <a:cubicBezTo>
                    <a:pt x="83" y="93"/>
                    <a:pt x="42" y="134"/>
                    <a:pt x="42" y="217"/>
                  </a:cubicBezTo>
                  <a:cubicBezTo>
                    <a:pt x="1" y="217"/>
                    <a:pt x="1" y="259"/>
                    <a:pt x="1" y="310"/>
                  </a:cubicBezTo>
                  <a:lnTo>
                    <a:pt x="559" y="259"/>
                  </a:lnTo>
                  <a:cubicBezTo>
                    <a:pt x="559" y="134"/>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5" name="Google Shape;12065;p45"/>
            <p:cNvSpPr/>
            <p:nvPr/>
          </p:nvSpPr>
          <p:spPr>
            <a:xfrm>
              <a:off x="416975" y="2532950"/>
              <a:ext cx="13975" cy="14000"/>
            </a:xfrm>
            <a:custGeom>
              <a:rect b="b" l="l" r="r" t="t"/>
              <a:pathLst>
                <a:path extrusionOk="0" h="560" w="559">
                  <a:moveTo>
                    <a:pt x="259" y="1"/>
                  </a:moveTo>
                  <a:cubicBezTo>
                    <a:pt x="125" y="1"/>
                    <a:pt x="1" y="125"/>
                    <a:pt x="1" y="301"/>
                  </a:cubicBezTo>
                  <a:cubicBezTo>
                    <a:pt x="42" y="425"/>
                    <a:pt x="166" y="559"/>
                    <a:pt x="300" y="559"/>
                  </a:cubicBezTo>
                  <a:cubicBezTo>
                    <a:pt x="476" y="559"/>
                    <a:pt x="559" y="383"/>
                    <a:pt x="559" y="259"/>
                  </a:cubicBezTo>
                  <a:cubicBezTo>
                    <a:pt x="559" y="84"/>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6" name="Google Shape;12066;p45"/>
            <p:cNvSpPr/>
            <p:nvPr/>
          </p:nvSpPr>
          <p:spPr>
            <a:xfrm>
              <a:off x="379250" y="2500650"/>
              <a:ext cx="15000" cy="13975"/>
            </a:xfrm>
            <a:custGeom>
              <a:rect b="b" l="l" r="r" t="t"/>
              <a:pathLst>
                <a:path extrusionOk="0" h="559" w="600">
                  <a:moveTo>
                    <a:pt x="300" y="0"/>
                  </a:moveTo>
                  <a:cubicBezTo>
                    <a:pt x="124" y="42"/>
                    <a:pt x="0" y="166"/>
                    <a:pt x="41" y="300"/>
                  </a:cubicBezTo>
                  <a:cubicBezTo>
                    <a:pt x="41" y="476"/>
                    <a:pt x="176" y="559"/>
                    <a:pt x="341" y="559"/>
                  </a:cubicBezTo>
                  <a:cubicBezTo>
                    <a:pt x="476" y="559"/>
                    <a:pt x="600" y="424"/>
                    <a:pt x="600" y="259"/>
                  </a:cubicBezTo>
                  <a:cubicBezTo>
                    <a:pt x="558" y="125"/>
                    <a:pt x="43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7" name="Google Shape;12067;p45"/>
            <p:cNvSpPr/>
            <p:nvPr/>
          </p:nvSpPr>
          <p:spPr>
            <a:xfrm>
              <a:off x="384675" y="2570425"/>
              <a:ext cx="15000" cy="13400"/>
            </a:xfrm>
            <a:custGeom>
              <a:rect b="b" l="l" r="r" t="t"/>
              <a:pathLst>
                <a:path extrusionOk="0" h="536" w="600">
                  <a:moveTo>
                    <a:pt x="356" y="0"/>
                  </a:moveTo>
                  <a:cubicBezTo>
                    <a:pt x="338" y="0"/>
                    <a:pt x="319" y="4"/>
                    <a:pt x="300" y="11"/>
                  </a:cubicBezTo>
                  <a:cubicBezTo>
                    <a:pt x="124" y="11"/>
                    <a:pt x="0" y="135"/>
                    <a:pt x="42" y="270"/>
                  </a:cubicBezTo>
                  <a:cubicBezTo>
                    <a:pt x="42" y="415"/>
                    <a:pt x="137" y="536"/>
                    <a:pt x="279" y="536"/>
                  </a:cubicBezTo>
                  <a:cubicBezTo>
                    <a:pt x="299" y="536"/>
                    <a:pt x="320" y="533"/>
                    <a:pt x="341" y="528"/>
                  </a:cubicBezTo>
                  <a:cubicBezTo>
                    <a:pt x="476" y="528"/>
                    <a:pt x="600" y="394"/>
                    <a:pt x="559" y="218"/>
                  </a:cubicBezTo>
                  <a:cubicBezTo>
                    <a:pt x="559" y="113"/>
                    <a:pt x="462" y="0"/>
                    <a:pt x="35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8" name="Google Shape;12068;p45"/>
            <p:cNvSpPr/>
            <p:nvPr/>
          </p:nvSpPr>
          <p:spPr>
            <a:xfrm>
              <a:off x="449275" y="2495225"/>
              <a:ext cx="14000" cy="13975"/>
            </a:xfrm>
            <a:custGeom>
              <a:rect b="b" l="l" r="r" t="t"/>
              <a:pathLst>
                <a:path extrusionOk="0" h="559" w="560">
                  <a:moveTo>
                    <a:pt x="259" y="0"/>
                  </a:moveTo>
                  <a:cubicBezTo>
                    <a:pt x="84" y="42"/>
                    <a:pt x="1" y="176"/>
                    <a:pt x="1" y="300"/>
                  </a:cubicBezTo>
                  <a:cubicBezTo>
                    <a:pt x="1" y="476"/>
                    <a:pt x="125" y="559"/>
                    <a:pt x="301" y="559"/>
                  </a:cubicBezTo>
                  <a:cubicBezTo>
                    <a:pt x="425" y="559"/>
                    <a:pt x="559" y="435"/>
                    <a:pt x="559" y="259"/>
                  </a:cubicBezTo>
                  <a:cubicBezTo>
                    <a:pt x="559" y="124"/>
                    <a:pt x="38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9" name="Google Shape;12069;p45"/>
            <p:cNvSpPr/>
            <p:nvPr/>
          </p:nvSpPr>
          <p:spPr>
            <a:xfrm>
              <a:off x="454725" y="2565075"/>
              <a:ext cx="13975" cy="13325"/>
            </a:xfrm>
            <a:custGeom>
              <a:rect b="b" l="l" r="r" t="t"/>
              <a:pathLst>
                <a:path extrusionOk="0" h="533" w="559">
                  <a:moveTo>
                    <a:pt x="308" y="0"/>
                  </a:moveTo>
                  <a:cubicBezTo>
                    <a:pt x="291" y="0"/>
                    <a:pt x="275" y="3"/>
                    <a:pt x="259" y="8"/>
                  </a:cubicBezTo>
                  <a:cubicBezTo>
                    <a:pt x="83" y="8"/>
                    <a:pt x="0" y="132"/>
                    <a:pt x="0" y="308"/>
                  </a:cubicBezTo>
                  <a:cubicBezTo>
                    <a:pt x="0" y="417"/>
                    <a:pt x="95" y="533"/>
                    <a:pt x="236" y="533"/>
                  </a:cubicBezTo>
                  <a:cubicBezTo>
                    <a:pt x="256" y="533"/>
                    <a:pt x="278" y="530"/>
                    <a:pt x="300" y="525"/>
                  </a:cubicBezTo>
                  <a:cubicBezTo>
                    <a:pt x="424" y="525"/>
                    <a:pt x="558" y="391"/>
                    <a:pt x="558" y="267"/>
                  </a:cubicBezTo>
                  <a:cubicBezTo>
                    <a:pt x="522" y="114"/>
                    <a:pt x="416"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0" name="Google Shape;12070;p45"/>
            <p:cNvSpPr/>
            <p:nvPr/>
          </p:nvSpPr>
          <p:spPr>
            <a:xfrm>
              <a:off x="350025" y="2474800"/>
              <a:ext cx="6500" cy="7525"/>
            </a:xfrm>
            <a:custGeom>
              <a:rect b="b" l="l" r="r" t="t"/>
              <a:pathLst>
                <a:path extrusionOk="0" h="301" w="260">
                  <a:moveTo>
                    <a:pt x="259" y="1"/>
                  </a:moveTo>
                  <a:lnTo>
                    <a:pt x="1" y="42"/>
                  </a:lnTo>
                  <a:lnTo>
                    <a:pt x="1" y="300"/>
                  </a:lnTo>
                  <a:cubicBezTo>
                    <a:pt x="135" y="300"/>
                    <a:pt x="259" y="218"/>
                    <a:pt x="259" y="83"/>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1" name="Google Shape;12071;p45"/>
            <p:cNvSpPr/>
            <p:nvPr/>
          </p:nvSpPr>
          <p:spPr>
            <a:xfrm>
              <a:off x="411550" y="2470400"/>
              <a:ext cx="15025" cy="7525"/>
            </a:xfrm>
            <a:custGeom>
              <a:rect b="b" l="l" r="r" t="t"/>
              <a:pathLst>
                <a:path extrusionOk="0" h="301" w="601">
                  <a:moveTo>
                    <a:pt x="559" y="1"/>
                  </a:moveTo>
                  <a:lnTo>
                    <a:pt x="0" y="42"/>
                  </a:lnTo>
                  <a:cubicBezTo>
                    <a:pt x="42" y="177"/>
                    <a:pt x="176" y="301"/>
                    <a:pt x="300" y="301"/>
                  </a:cubicBezTo>
                  <a:cubicBezTo>
                    <a:pt x="476" y="259"/>
                    <a:pt x="600"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2" name="Google Shape;12072;p45"/>
            <p:cNvSpPr/>
            <p:nvPr/>
          </p:nvSpPr>
          <p:spPr>
            <a:xfrm>
              <a:off x="491150" y="2596550"/>
              <a:ext cx="7525" cy="7525"/>
            </a:xfrm>
            <a:custGeom>
              <a:rect b="b" l="l" r="r" t="t"/>
              <a:pathLst>
                <a:path extrusionOk="0" h="301" w="301">
                  <a:moveTo>
                    <a:pt x="259" y="0"/>
                  </a:moveTo>
                  <a:cubicBezTo>
                    <a:pt x="218" y="0"/>
                    <a:pt x="177" y="42"/>
                    <a:pt x="135" y="83"/>
                  </a:cubicBezTo>
                  <a:cubicBezTo>
                    <a:pt x="42" y="124"/>
                    <a:pt x="1" y="207"/>
                    <a:pt x="1" y="300"/>
                  </a:cubicBezTo>
                  <a:lnTo>
                    <a:pt x="301"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3" name="Google Shape;12073;p45"/>
            <p:cNvSpPr/>
            <p:nvPr/>
          </p:nvSpPr>
          <p:spPr>
            <a:xfrm>
              <a:off x="485725" y="2527525"/>
              <a:ext cx="8825" cy="14000"/>
            </a:xfrm>
            <a:custGeom>
              <a:rect b="b" l="l" r="r" t="t"/>
              <a:pathLst>
                <a:path extrusionOk="0" h="560" w="353">
                  <a:moveTo>
                    <a:pt x="311" y="1"/>
                  </a:moveTo>
                  <a:cubicBezTo>
                    <a:pt x="218" y="1"/>
                    <a:pt x="177" y="42"/>
                    <a:pt x="135" y="42"/>
                  </a:cubicBezTo>
                  <a:cubicBezTo>
                    <a:pt x="52" y="125"/>
                    <a:pt x="1" y="218"/>
                    <a:pt x="52" y="301"/>
                  </a:cubicBezTo>
                  <a:cubicBezTo>
                    <a:pt x="52" y="435"/>
                    <a:pt x="135" y="518"/>
                    <a:pt x="218" y="559"/>
                  </a:cubicBezTo>
                  <a:lnTo>
                    <a:pt x="352" y="559"/>
                  </a:lnTo>
                  <a:lnTo>
                    <a:pt x="31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4" name="Google Shape;12074;p45"/>
            <p:cNvSpPr/>
            <p:nvPr/>
          </p:nvSpPr>
          <p:spPr>
            <a:xfrm>
              <a:off x="481600" y="2464975"/>
              <a:ext cx="7525" cy="7525"/>
            </a:xfrm>
            <a:custGeom>
              <a:rect b="b" l="l" r="r" t="t"/>
              <a:pathLst>
                <a:path extrusionOk="0" h="301" w="301">
                  <a:moveTo>
                    <a:pt x="259" y="1"/>
                  </a:moveTo>
                  <a:lnTo>
                    <a:pt x="0" y="42"/>
                  </a:lnTo>
                  <a:cubicBezTo>
                    <a:pt x="0" y="176"/>
                    <a:pt x="83" y="259"/>
                    <a:pt x="217" y="301"/>
                  </a:cubicBezTo>
                  <a:lnTo>
                    <a:pt x="300" y="30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5" name="Google Shape;12075;p45"/>
            <p:cNvSpPr/>
            <p:nvPr/>
          </p:nvSpPr>
          <p:spPr>
            <a:xfrm>
              <a:off x="283350" y="2612575"/>
              <a:ext cx="13975" cy="7525"/>
            </a:xfrm>
            <a:custGeom>
              <a:rect b="b" l="l" r="r" t="t"/>
              <a:pathLst>
                <a:path extrusionOk="0" h="301" w="559">
                  <a:moveTo>
                    <a:pt x="300" y="0"/>
                  </a:moveTo>
                  <a:cubicBezTo>
                    <a:pt x="217" y="0"/>
                    <a:pt x="135" y="42"/>
                    <a:pt x="83" y="83"/>
                  </a:cubicBezTo>
                  <a:cubicBezTo>
                    <a:pt x="42" y="135"/>
                    <a:pt x="0" y="217"/>
                    <a:pt x="42" y="300"/>
                  </a:cubicBezTo>
                  <a:lnTo>
                    <a:pt x="559" y="259"/>
                  </a:lnTo>
                  <a:cubicBezTo>
                    <a:pt x="559" y="217"/>
                    <a:pt x="559" y="135"/>
                    <a:pt x="517" y="83"/>
                  </a:cubicBezTo>
                  <a:cubicBezTo>
                    <a:pt x="476" y="42"/>
                    <a:pt x="393"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6" name="Google Shape;12076;p45"/>
            <p:cNvSpPr/>
            <p:nvPr/>
          </p:nvSpPr>
          <p:spPr>
            <a:xfrm>
              <a:off x="277925" y="2543375"/>
              <a:ext cx="15275" cy="14425"/>
            </a:xfrm>
            <a:custGeom>
              <a:rect b="b" l="l" r="r" t="t"/>
              <a:pathLst>
                <a:path extrusionOk="0" h="577" w="611">
                  <a:moveTo>
                    <a:pt x="349" y="0"/>
                  </a:moveTo>
                  <a:cubicBezTo>
                    <a:pt x="333" y="0"/>
                    <a:pt x="317" y="3"/>
                    <a:pt x="300" y="8"/>
                  </a:cubicBezTo>
                  <a:cubicBezTo>
                    <a:pt x="135" y="8"/>
                    <a:pt x="0" y="142"/>
                    <a:pt x="42" y="318"/>
                  </a:cubicBezTo>
                  <a:cubicBezTo>
                    <a:pt x="42" y="442"/>
                    <a:pt x="176" y="576"/>
                    <a:pt x="352" y="576"/>
                  </a:cubicBezTo>
                  <a:cubicBezTo>
                    <a:pt x="476" y="525"/>
                    <a:pt x="610" y="401"/>
                    <a:pt x="610" y="266"/>
                  </a:cubicBezTo>
                  <a:cubicBezTo>
                    <a:pt x="565" y="121"/>
                    <a:pt x="464" y="0"/>
                    <a:pt x="3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7" name="Google Shape;12077;p45"/>
            <p:cNvSpPr/>
            <p:nvPr/>
          </p:nvSpPr>
          <p:spPr>
            <a:xfrm>
              <a:off x="310225" y="2506075"/>
              <a:ext cx="15275" cy="13975"/>
            </a:xfrm>
            <a:custGeom>
              <a:rect b="b" l="l" r="r" t="t"/>
              <a:pathLst>
                <a:path extrusionOk="0" h="559" w="611">
                  <a:moveTo>
                    <a:pt x="259" y="1"/>
                  </a:moveTo>
                  <a:cubicBezTo>
                    <a:pt x="135" y="1"/>
                    <a:pt x="1" y="125"/>
                    <a:pt x="1" y="300"/>
                  </a:cubicBezTo>
                  <a:cubicBezTo>
                    <a:pt x="42" y="466"/>
                    <a:pt x="176" y="559"/>
                    <a:pt x="300" y="559"/>
                  </a:cubicBezTo>
                  <a:cubicBezTo>
                    <a:pt x="476" y="559"/>
                    <a:pt x="611"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8" name="Google Shape;12078;p45"/>
            <p:cNvSpPr/>
            <p:nvPr/>
          </p:nvSpPr>
          <p:spPr>
            <a:xfrm>
              <a:off x="315650" y="2574825"/>
              <a:ext cx="14000" cy="14275"/>
            </a:xfrm>
            <a:custGeom>
              <a:rect b="b" l="l" r="r" t="t"/>
              <a:pathLst>
                <a:path extrusionOk="0" h="571" w="560">
                  <a:moveTo>
                    <a:pt x="259" y="1"/>
                  </a:moveTo>
                  <a:cubicBezTo>
                    <a:pt x="135" y="42"/>
                    <a:pt x="1" y="177"/>
                    <a:pt x="1" y="301"/>
                  </a:cubicBezTo>
                  <a:cubicBezTo>
                    <a:pt x="36" y="450"/>
                    <a:pt x="139" y="570"/>
                    <a:pt x="245" y="570"/>
                  </a:cubicBezTo>
                  <a:cubicBezTo>
                    <a:pt x="264" y="570"/>
                    <a:pt x="282" y="567"/>
                    <a:pt x="301" y="559"/>
                  </a:cubicBezTo>
                  <a:cubicBezTo>
                    <a:pt x="476" y="559"/>
                    <a:pt x="559"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9" name="Google Shape;12079;p45"/>
            <p:cNvSpPr/>
            <p:nvPr/>
          </p:nvSpPr>
          <p:spPr>
            <a:xfrm>
              <a:off x="280250" y="2480225"/>
              <a:ext cx="7525" cy="7525"/>
            </a:xfrm>
            <a:custGeom>
              <a:rect b="b" l="l" r="r" t="t"/>
              <a:pathLst>
                <a:path extrusionOk="0" h="301" w="301">
                  <a:moveTo>
                    <a:pt x="300" y="1"/>
                  </a:moveTo>
                  <a:lnTo>
                    <a:pt x="42" y="42"/>
                  </a:lnTo>
                  <a:lnTo>
                    <a:pt x="0" y="301"/>
                  </a:lnTo>
                  <a:lnTo>
                    <a:pt x="42" y="301"/>
                  </a:lnTo>
                  <a:cubicBezTo>
                    <a:pt x="166" y="301"/>
                    <a:pt x="300" y="166"/>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0" name="Google Shape;12080;p45"/>
            <p:cNvSpPr/>
            <p:nvPr/>
          </p:nvSpPr>
          <p:spPr>
            <a:xfrm>
              <a:off x="353400" y="2607150"/>
              <a:ext cx="6475" cy="7500"/>
            </a:xfrm>
            <a:custGeom>
              <a:rect b="b" l="l" r="r" t="t"/>
              <a:pathLst>
                <a:path extrusionOk="0" h="300" w="259">
                  <a:moveTo>
                    <a:pt x="217" y="0"/>
                  </a:moveTo>
                  <a:cubicBezTo>
                    <a:pt x="83" y="42"/>
                    <a:pt x="0" y="135"/>
                    <a:pt x="0" y="259"/>
                  </a:cubicBezTo>
                  <a:lnTo>
                    <a:pt x="0"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1" name="Google Shape;12081;p45"/>
            <p:cNvSpPr/>
            <p:nvPr/>
          </p:nvSpPr>
          <p:spPr>
            <a:xfrm>
              <a:off x="347975" y="2538375"/>
              <a:ext cx="7500" cy="14000"/>
            </a:xfrm>
            <a:custGeom>
              <a:rect b="b" l="l" r="r" t="t"/>
              <a:pathLst>
                <a:path extrusionOk="0" h="560" w="300">
                  <a:moveTo>
                    <a:pt x="259" y="1"/>
                  </a:moveTo>
                  <a:cubicBezTo>
                    <a:pt x="217" y="1"/>
                    <a:pt x="134" y="1"/>
                    <a:pt x="83" y="42"/>
                  </a:cubicBezTo>
                  <a:cubicBezTo>
                    <a:pt x="41" y="84"/>
                    <a:pt x="0" y="208"/>
                    <a:pt x="0" y="301"/>
                  </a:cubicBezTo>
                  <a:cubicBezTo>
                    <a:pt x="0" y="384"/>
                    <a:pt x="83" y="518"/>
                    <a:pt x="176" y="518"/>
                  </a:cubicBezTo>
                  <a:cubicBezTo>
                    <a:pt x="21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2" name="Google Shape;12082;p45"/>
            <p:cNvSpPr/>
            <p:nvPr/>
          </p:nvSpPr>
          <p:spPr>
            <a:xfrm>
              <a:off x="342525" y="2475825"/>
              <a:ext cx="7525" cy="6500"/>
            </a:xfrm>
            <a:custGeom>
              <a:rect b="b" l="l" r="r" t="t"/>
              <a:pathLst>
                <a:path extrusionOk="0" h="260" w="301">
                  <a:moveTo>
                    <a:pt x="1" y="1"/>
                  </a:moveTo>
                  <a:lnTo>
                    <a:pt x="1" y="84"/>
                  </a:lnTo>
                  <a:cubicBezTo>
                    <a:pt x="42" y="177"/>
                    <a:pt x="135" y="259"/>
                    <a:pt x="259" y="259"/>
                  </a:cubicBezTo>
                  <a:lnTo>
                    <a:pt x="301" y="259"/>
                  </a:ln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3" name="Google Shape;12083;p45"/>
            <p:cNvSpPr/>
            <p:nvPr/>
          </p:nvSpPr>
          <p:spPr>
            <a:xfrm>
              <a:off x="1041450" y="2416650"/>
              <a:ext cx="7775" cy="6475"/>
            </a:xfrm>
            <a:custGeom>
              <a:rect b="b" l="l" r="r" t="t"/>
              <a:pathLst>
                <a:path extrusionOk="0" h="259" w="311">
                  <a:moveTo>
                    <a:pt x="1" y="0"/>
                  </a:moveTo>
                  <a:lnTo>
                    <a:pt x="1" y="259"/>
                  </a:lnTo>
                  <a:lnTo>
                    <a:pt x="311" y="259"/>
                  </a:lnTo>
                  <a:cubicBezTo>
                    <a:pt x="311" y="217"/>
                    <a:pt x="259" y="166"/>
                    <a:pt x="259" y="124"/>
                  </a:cubicBezTo>
                  <a:cubicBezTo>
                    <a:pt x="259" y="124"/>
                    <a:pt x="259" y="83"/>
                    <a:pt x="218" y="83"/>
                  </a:cubicBezTo>
                  <a:lnTo>
                    <a:pt x="218" y="42"/>
                  </a:lnTo>
                  <a:cubicBezTo>
                    <a:pt x="176" y="42"/>
                    <a:pt x="135" y="0"/>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4" name="Google Shape;12084;p45"/>
            <p:cNvSpPr/>
            <p:nvPr/>
          </p:nvSpPr>
          <p:spPr>
            <a:xfrm>
              <a:off x="1104000" y="2412250"/>
              <a:ext cx="12950" cy="6500"/>
            </a:xfrm>
            <a:custGeom>
              <a:rect b="b" l="l" r="r" t="t"/>
              <a:pathLst>
                <a:path extrusionOk="0" h="260" w="518">
                  <a:moveTo>
                    <a:pt x="135" y="1"/>
                  </a:moveTo>
                  <a:cubicBezTo>
                    <a:pt x="83" y="42"/>
                    <a:pt x="42" y="83"/>
                    <a:pt x="42" y="135"/>
                  </a:cubicBezTo>
                  <a:cubicBezTo>
                    <a:pt x="1" y="176"/>
                    <a:pt x="1" y="218"/>
                    <a:pt x="1" y="259"/>
                  </a:cubicBezTo>
                  <a:lnTo>
                    <a:pt x="518" y="218"/>
                  </a:lnTo>
                  <a:lnTo>
                    <a:pt x="177"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5" name="Google Shape;12085;p45"/>
            <p:cNvSpPr/>
            <p:nvPr/>
          </p:nvSpPr>
          <p:spPr>
            <a:xfrm>
              <a:off x="1067300" y="2385375"/>
              <a:ext cx="9850" cy="7525"/>
            </a:xfrm>
            <a:custGeom>
              <a:rect b="b" l="l" r="r" t="t"/>
              <a:pathLst>
                <a:path extrusionOk="0" h="301" w="394">
                  <a:moveTo>
                    <a:pt x="1" y="0"/>
                  </a:moveTo>
                  <a:lnTo>
                    <a:pt x="1" y="42"/>
                  </a:lnTo>
                  <a:cubicBezTo>
                    <a:pt x="1" y="217"/>
                    <a:pt x="135" y="300"/>
                    <a:pt x="311" y="300"/>
                  </a:cubicBezTo>
                  <a:cubicBezTo>
                    <a:pt x="352" y="300"/>
                    <a:pt x="352" y="300"/>
                    <a:pt x="393" y="259"/>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6" name="Google Shape;12086;p45"/>
            <p:cNvSpPr/>
            <p:nvPr/>
          </p:nvSpPr>
          <p:spPr>
            <a:xfrm>
              <a:off x="902650" y="2426200"/>
              <a:ext cx="7525" cy="7525"/>
            </a:xfrm>
            <a:custGeom>
              <a:rect b="b" l="l" r="r" t="t"/>
              <a:pathLst>
                <a:path extrusionOk="0" h="301" w="301">
                  <a:moveTo>
                    <a:pt x="1" y="1"/>
                  </a:moveTo>
                  <a:lnTo>
                    <a:pt x="42" y="301"/>
                  </a:lnTo>
                  <a:lnTo>
                    <a:pt x="300" y="259"/>
                  </a:lnTo>
                  <a:lnTo>
                    <a:pt x="300" y="177"/>
                  </a:lnTo>
                  <a:cubicBezTo>
                    <a:pt x="259" y="135"/>
                    <a:pt x="259" y="135"/>
                    <a:pt x="218" y="94"/>
                  </a:cubicBezTo>
                  <a:cubicBezTo>
                    <a:pt x="176" y="42"/>
                    <a:pt x="176" y="42"/>
                    <a:pt x="125" y="42"/>
                  </a:cubicBezTo>
                  <a:cubicBezTo>
                    <a:pt x="83"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7" name="Google Shape;12087;p45"/>
            <p:cNvSpPr/>
            <p:nvPr/>
          </p:nvSpPr>
          <p:spPr>
            <a:xfrm>
              <a:off x="897225" y="2357450"/>
              <a:ext cx="8550" cy="13975"/>
            </a:xfrm>
            <a:custGeom>
              <a:rect b="b" l="l" r="r" t="t"/>
              <a:pathLst>
                <a:path extrusionOk="0" h="559" w="342">
                  <a:moveTo>
                    <a:pt x="1" y="1"/>
                  </a:moveTo>
                  <a:lnTo>
                    <a:pt x="42" y="559"/>
                  </a:lnTo>
                  <a:cubicBezTo>
                    <a:pt x="218" y="559"/>
                    <a:pt x="342" y="425"/>
                    <a:pt x="300" y="259"/>
                  </a:cubicBezTo>
                  <a:cubicBezTo>
                    <a:pt x="300" y="125"/>
                    <a:pt x="17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8" name="Google Shape;12088;p45"/>
            <p:cNvSpPr/>
            <p:nvPr/>
          </p:nvSpPr>
          <p:spPr>
            <a:xfrm>
              <a:off x="965200" y="2421500"/>
              <a:ext cx="15025" cy="7050"/>
            </a:xfrm>
            <a:custGeom>
              <a:rect b="b" l="l" r="r" t="t"/>
              <a:pathLst>
                <a:path extrusionOk="0" h="282" w="601">
                  <a:moveTo>
                    <a:pt x="342" y="0"/>
                  </a:moveTo>
                  <a:cubicBezTo>
                    <a:pt x="328" y="0"/>
                    <a:pt x="314" y="6"/>
                    <a:pt x="301" y="23"/>
                  </a:cubicBezTo>
                  <a:cubicBezTo>
                    <a:pt x="125" y="23"/>
                    <a:pt x="1" y="148"/>
                    <a:pt x="42" y="282"/>
                  </a:cubicBezTo>
                  <a:lnTo>
                    <a:pt x="600" y="230"/>
                  </a:lnTo>
                  <a:cubicBezTo>
                    <a:pt x="559" y="148"/>
                    <a:pt x="518" y="65"/>
                    <a:pt x="425" y="23"/>
                  </a:cubicBezTo>
                  <a:cubicBezTo>
                    <a:pt x="397" y="23"/>
                    <a:pt x="369"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9" name="Google Shape;12089;p45"/>
            <p:cNvSpPr/>
            <p:nvPr/>
          </p:nvSpPr>
          <p:spPr>
            <a:xfrm>
              <a:off x="960800" y="2352025"/>
              <a:ext cx="14000" cy="13975"/>
            </a:xfrm>
            <a:custGeom>
              <a:rect b="b" l="l" r="r" t="t"/>
              <a:pathLst>
                <a:path extrusionOk="0" h="559" w="560">
                  <a:moveTo>
                    <a:pt x="259" y="1"/>
                  </a:moveTo>
                  <a:cubicBezTo>
                    <a:pt x="84" y="42"/>
                    <a:pt x="1" y="166"/>
                    <a:pt x="1" y="300"/>
                  </a:cubicBezTo>
                  <a:cubicBezTo>
                    <a:pt x="1" y="476"/>
                    <a:pt x="125" y="559"/>
                    <a:pt x="301" y="559"/>
                  </a:cubicBezTo>
                  <a:cubicBezTo>
                    <a:pt x="435" y="559"/>
                    <a:pt x="559" y="424"/>
                    <a:pt x="559" y="259"/>
                  </a:cubicBezTo>
                  <a:cubicBezTo>
                    <a:pt x="518" y="12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0" name="Google Shape;12090;p45"/>
            <p:cNvSpPr/>
            <p:nvPr/>
          </p:nvSpPr>
          <p:spPr>
            <a:xfrm>
              <a:off x="923075" y="2320550"/>
              <a:ext cx="13975" cy="13350"/>
            </a:xfrm>
            <a:custGeom>
              <a:rect b="b" l="l" r="r" t="t"/>
              <a:pathLst>
                <a:path extrusionOk="0" h="534" w="559">
                  <a:moveTo>
                    <a:pt x="325" y="1"/>
                  </a:moveTo>
                  <a:cubicBezTo>
                    <a:pt x="304" y="1"/>
                    <a:pt x="282" y="3"/>
                    <a:pt x="259" y="9"/>
                  </a:cubicBezTo>
                  <a:cubicBezTo>
                    <a:pt x="135" y="9"/>
                    <a:pt x="0" y="133"/>
                    <a:pt x="0" y="267"/>
                  </a:cubicBezTo>
                  <a:cubicBezTo>
                    <a:pt x="0" y="420"/>
                    <a:pt x="133" y="533"/>
                    <a:pt x="249" y="533"/>
                  </a:cubicBezTo>
                  <a:cubicBezTo>
                    <a:pt x="267" y="533"/>
                    <a:pt x="284" y="531"/>
                    <a:pt x="300" y="525"/>
                  </a:cubicBezTo>
                  <a:cubicBezTo>
                    <a:pt x="476" y="525"/>
                    <a:pt x="559" y="391"/>
                    <a:pt x="559" y="267"/>
                  </a:cubicBezTo>
                  <a:cubicBezTo>
                    <a:pt x="559"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1" name="Google Shape;12091;p45"/>
            <p:cNvSpPr/>
            <p:nvPr/>
          </p:nvSpPr>
          <p:spPr>
            <a:xfrm>
              <a:off x="928500" y="2389775"/>
              <a:ext cx="13975" cy="13975"/>
            </a:xfrm>
            <a:custGeom>
              <a:rect b="b" l="l" r="r" t="t"/>
              <a:pathLst>
                <a:path extrusionOk="0" h="559" w="559">
                  <a:moveTo>
                    <a:pt x="259" y="0"/>
                  </a:moveTo>
                  <a:cubicBezTo>
                    <a:pt x="83" y="0"/>
                    <a:pt x="1" y="124"/>
                    <a:pt x="1" y="300"/>
                  </a:cubicBezTo>
                  <a:cubicBezTo>
                    <a:pt x="1" y="424"/>
                    <a:pt x="125" y="558"/>
                    <a:pt x="300" y="558"/>
                  </a:cubicBezTo>
                  <a:cubicBezTo>
                    <a:pt x="476" y="517"/>
                    <a:pt x="559" y="38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2" name="Google Shape;12092;p45"/>
            <p:cNvSpPr/>
            <p:nvPr/>
          </p:nvSpPr>
          <p:spPr>
            <a:xfrm>
              <a:off x="997525" y="2384325"/>
              <a:ext cx="13975" cy="14000"/>
            </a:xfrm>
            <a:custGeom>
              <a:rect b="b" l="l" r="r" t="t"/>
              <a:pathLst>
                <a:path extrusionOk="0" h="560" w="559">
                  <a:moveTo>
                    <a:pt x="259" y="1"/>
                  </a:moveTo>
                  <a:cubicBezTo>
                    <a:pt x="124" y="1"/>
                    <a:pt x="0" y="125"/>
                    <a:pt x="0" y="301"/>
                  </a:cubicBezTo>
                  <a:cubicBezTo>
                    <a:pt x="41" y="425"/>
                    <a:pt x="165" y="559"/>
                    <a:pt x="300" y="559"/>
                  </a:cubicBezTo>
                  <a:cubicBezTo>
                    <a:pt x="465" y="559"/>
                    <a:pt x="558" y="383"/>
                    <a:pt x="558" y="259"/>
                  </a:cubicBezTo>
                  <a:cubicBezTo>
                    <a:pt x="558" y="84"/>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3" name="Google Shape;12093;p45"/>
            <p:cNvSpPr/>
            <p:nvPr/>
          </p:nvSpPr>
          <p:spPr>
            <a:xfrm>
              <a:off x="892825" y="2294900"/>
              <a:ext cx="7775" cy="7525"/>
            </a:xfrm>
            <a:custGeom>
              <a:rect b="b" l="l" r="r" t="t"/>
              <a:pathLst>
                <a:path extrusionOk="0" h="301" w="311">
                  <a:moveTo>
                    <a:pt x="1" y="1"/>
                  </a:moveTo>
                  <a:lnTo>
                    <a:pt x="52" y="300"/>
                  </a:lnTo>
                  <a:cubicBezTo>
                    <a:pt x="177" y="259"/>
                    <a:pt x="311"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4" name="Google Shape;12094;p45"/>
            <p:cNvSpPr/>
            <p:nvPr/>
          </p:nvSpPr>
          <p:spPr>
            <a:xfrm>
              <a:off x="1035000" y="2416650"/>
              <a:ext cx="6475" cy="7525"/>
            </a:xfrm>
            <a:custGeom>
              <a:rect b="b" l="l" r="r" t="t"/>
              <a:pathLst>
                <a:path extrusionOk="0" h="301" w="259">
                  <a:moveTo>
                    <a:pt x="259" y="0"/>
                  </a:moveTo>
                  <a:cubicBezTo>
                    <a:pt x="217" y="0"/>
                    <a:pt x="135" y="0"/>
                    <a:pt x="93" y="42"/>
                  </a:cubicBezTo>
                  <a:cubicBezTo>
                    <a:pt x="52" y="83"/>
                    <a:pt x="0" y="166"/>
                    <a:pt x="0" y="217"/>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5" name="Google Shape;12095;p45"/>
            <p:cNvSpPr/>
            <p:nvPr/>
          </p:nvSpPr>
          <p:spPr>
            <a:xfrm>
              <a:off x="764875" y="2437075"/>
              <a:ext cx="7525" cy="7500"/>
            </a:xfrm>
            <a:custGeom>
              <a:rect b="b" l="l" r="r" t="t"/>
              <a:pathLst>
                <a:path extrusionOk="0" h="300" w="301">
                  <a:moveTo>
                    <a:pt x="1" y="0"/>
                  </a:moveTo>
                  <a:lnTo>
                    <a:pt x="1" y="300"/>
                  </a:lnTo>
                  <a:lnTo>
                    <a:pt x="301" y="259"/>
                  </a:lnTo>
                  <a:cubicBezTo>
                    <a:pt x="301" y="217"/>
                    <a:pt x="259" y="176"/>
                    <a:pt x="259" y="176"/>
                  </a:cubicBezTo>
                  <a:cubicBezTo>
                    <a:pt x="259" y="124"/>
                    <a:pt x="259" y="124"/>
                    <a:pt x="208" y="124"/>
                  </a:cubicBezTo>
                  <a:lnTo>
                    <a:pt x="166" y="83"/>
                  </a:lnTo>
                  <a:cubicBezTo>
                    <a:pt x="166" y="41"/>
                    <a:pt x="125" y="41"/>
                    <a:pt x="84" y="41"/>
                  </a:cubicBezTo>
                  <a:cubicBezTo>
                    <a:pt x="84"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6" name="Google Shape;12096;p45"/>
            <p:cNvSpPr/>
            <p:nvPr/>
          </p:nvSpPr>
          <p:spPr>
            <a:xfrm>
              <a:off x="759450" y="2368050"/>
              <a:ext cx="7525" cy="13975"/>
            </a:xfrm>
            <a:custGeom>
              <a:rect b="b" l="l" r="r" t="t"/>
              <a:pathLst>
                <a:path extrusionOk="0" h="559" w="301">
                  <a:moveTo>
                    <a:pt x="1" y="1"/>
                  </a:moveTo>
                  <a:lnTo>
                    <a:pt x="42" y="559"/>
                  </a:lnTo>
                  <a:cubicBezTo>
                    <a:pt x="84" y="559"/>
                    <a:pt x="125" y="518"/>
                    <a:pt x="125" y="518"/>
                  </a:cubicBezTo>
                  <a:cubicBezTo>
                    <a:pt x="166" y="518"/>
                    <a:pt x="166" y="518"/>
                    <a:pt x="166" y="476"/>
                  </a:cubicBezTo>
                  <a:cubicBezTo>
                    <a:pt x="259" y="435"/>
                    <a:pt x="301" y="352"/>
                    <a:pt x="301" y="259"/>
                  </a:cubicBezTo>
                  <a:cubicBezTo>
                    <a:pt x="301" y="135"/>
                    <a:pt x="166"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7" name="Google Shape;12097;p45"/>
            <p:cNvSpPr/>
            <p:nvPr/>
          </p:nvSpPr>
          <p:spPr>
            <a:xfrm>
              <a:off x="827175" y="2431625"/>
              <a:ext cx="13975" cy="7525"/>
            </a:xfrm>
            <a:custGeom>
              <a:rect b="b" l="l" r="r" t="t"/>
              <a:pathLst>
                <a:path extrusionOk="0" h="301" w="559">
                  <a:moveTo>
                    <a:pt x="259" y="1"/>
                  </a:moveTo>
                  <a:cubicBezTo>
                    <a:pt x="176" y="1"/>
                    <a:pt x="135" y="42"/>
                    <a:pt x="94" y="135"/>
                  </a:cubicBezTo>
                  <a:cubicBezTo>
                    <a:pt x="42" y="177"/>
                    <a:pt x="1" y="218"/>
                    <a:pt x="1" y="301"/>
                  </a:cubicBezTo>
                  <a:lnTo>
                    <a:pt x="559" y="259"/>
                  </a:lnTo>
                  <a:cubicBezTo>
                    <a:pt x="559" y="135"/>
                    <a:pt x="435" y="42"/>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8" name="Google Shape;12098;p45"/>
            <p:cNvSpPr/>
            <p:nvPr/>
          </p:nvSpPr>
          <p:spPr>
            <a:xfrm>
              <a:off x="821750" y="2362625"/>
              <a:ext cx="14250" cy="14250"/>
            </a:xfrm>
            <a:custGeom>
              <a:rect b="b" l="l" r="r" t="t"/>
              <a:pathLst>
                <a:path extrusionOk="0" h="570" w="570">
                  <a:moveTo>
                    <a:pt x="259" y="0"/>
                  </a:moveTo>
                  <a:cubicBezTo>
                    <a:pt x="135" y="0"/>
                    <a:pt x="1" y="135"/>
                    <a:pt x="1" y="311"/>
                  </a:cubicBezTo>
                  <a:cubicBezTo>
                    <a:pt x="1" y="476"/>
                    <a:pt x="176" y="569"/>
                    <a:pt x="311" y="569"/>
                  </a:cubicBezTo>
                  <a:cubicBezTo>
                    <a:pt x="476" y="569"/>
                    <a:pt x="569" y="435"/>
                    <a:pt x="569" y="259"/>
                  </a:cubicBezTo>
                  <a:cubicBezTo>
                    <a:pt x="569" y="9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9" name="Google Shape;12099;p45"/>
            <p:cNvSpPr/>
            <p:nvPr/>
          </p:nvSpPr>
          <p:spPr>
            <a:xfrm>
              <a:off x="784275" y="2330325"/>
              <a:ext cx="15025" cy="14225"/>
            </a:xfrm>
            <a:custGeom>
              <a:rect b="b" l="l" r="r" t="t"/>
              <a:pathLst>
                <a:path extrusionOk="0" h="569" w="601">
                  <a:moveTo>
                    <a:pt x="300" y="0"/>
                  </a:moveTo>
                  <a:cubicBezTo>
                    <a:pt x="124" y="52"/>
                    <a:pt x="0" y="176"/>
                    <a:pt x="42" y="310"/>
                  </a:cubicBezTo>
                  <a:cubicBezTo>
                    <a:pt x="42" y="476"/>
                    <a:pt x="166" y="569"/>
                    <a:pt x="342" y="569"/>
                  </a:cubicBezTo>
                  <a:cubicBezTo>
                    <a:pt x="466" y="569"/>
                    <a:pt x="600" y="434"/>
                    <a:pt x="559" y="259"/>
                  </a:cubicBezTo>
                  <a:cubicBezTo>
                    <a:pt x="559" y="134"/>
                    <a:pt x="42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0" name="Google Shape;12100;p45"/>
            <p:cNvSpPr/>
            <p:nvPr/>
          </p:nvSpPr>
          <p:spPr>
            <a:xfrm>
              <a:off x="789450" y="2400175"/>
              <a:ext cx="15275" cy="13325"/>
            </a:xfrm>
            <a:custGeom>
              <a:rect b="b" l="l" r="r" t="t"/>
              <a:pathLst>
                <a:path extrusionOk="0" h="533" w="611">
                  <a:moveTo>
                    <a:pt x="322" y="0"/>
                  </a:moveTo>
                  <a:cubicBezTo>
                    <a:pt x="302" y="0"/>
                    <a:pt x="280" y="3"/>
                    <a:pt x="259" y="8"/>
                  </a:cubicBezTo>
                  <a:cubicBezTo>
                    <a:pt x="135" y="8"/>
                    <a:pt x="0" y="142"/>
                    <a:pt x="52" y="308"/>
                  </a:cubicBezTo>
                  <a:cubicBezTo>
                    <a:pt x="52" y="424"/>
                    <a:pt x="145" y="533"/>
                    <a:pt x="257" y="533"/>
                  </a:cubicBezTo>
                  <a:cubicBezTo>
                    <a:pt x="275" y="533"/>
                    <a:pt x="292" y="530"/>
                    <a:pt x="310" y="525"/>
                  </a:cubicBezTo>
                  <a:cubicBezTo>
                    <a:pt x="476" y="525"/>
                    <a:pt x="610" y="401"/>
                    <a:pt x="569" y="266"/>
                  </a:cubicBezTo>
                  <a:cubicBezTo>
                    <a:pt x="569" y="122"/>
                    <a:pt x="466" y="0"/>
                    <a:pt x="32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1" name="Google Shape;12101;p45"/>
            <p:cNvSpPr/>
            <p:nvPr/>
          </p:nvSpPr>
          <p:spPr>
            <a:xfrm>
              <a:off x="854050" y="2325150"/>
              <a:ext cx="14250" cy="14175"/>
            </a:xfrm>
            <a:custGeom>
              <a:rect b="b" l="l" r="r" t="t"/>
              <a:pathLst>
                <a:path extrusionOk="0" h="567" w="570">
                  <a:moveTo>
                    <a:pt x="259" y="0"/>
                  </a:moveTo>
                  <a:cubicBezTo>
                    <a:pt x="94" y="42"/>
                    <a:pt x="1" y="166"/>
                    <a:pt x="1" y="300"/>
                  </a:cubicBezTo>
                  <a:cubicBezTo>
                    <a:pt x="1" y="445"/>
                    <a:pt x="104" y="566"/>
                    <a:pt x="248" y="566"/>
                  </a:cubicBezTo>
                  <a:cubicBezTo>
                    <a:pt x="268" y="566"/>
                    <a:pt x="289" y="564"/>
                    <a:pt x="311" y="559"/>
                  </a:cubicBezTo>
                  <a:cubicBezTo>
                    <a:pt x="435" y="559"/>
                    <a:pt x="570" y="424"/>
                    <a:pt x="570" y="259"/>
                  </a:cubicBezTo>
                  <a:cubicBezTo>
                    <a:pt x="570" y="124"/>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2" name="Google Shape;12102;p45"/>
            <p:cNvSpPr/>
            <p:nvPr/>
          </p:nvSpPr>
          <p:spPr>
            <a:xfrm>
              <a:off x="859500" y="2394750"/>
              <a:ext cx="13975" cy="14425"/>
            </a:xfrm>
            <a:custGeom>
              <a:rect b="b" l="l" r="r" t="t"/>
              <a:pathLst>
                <a:path extrusionOk="0" h="577" w="559">
                  <a:moveTo>
                    <a:pt x="308" y="0"/>
                  </a:moveTo>
                  <a:cubicBezTo>
                    <a:pt x="292" y="0"/>
                    <a:pt x="275" y="3"/>
                    <a:pt x="258" y="8"/>
                  </a:cubicBezTo>
                  <a:cubicBezTo>
                    <a:pt x="93" y="8"/>
                    <a:pt x="0" y="142"/>
                    <a:pt x="0" y="318"/>
                  </a:cubicBezTo>
                  <a:cubicBezTo>
                    <a:pt x="0" y="442"/>
                    <a:pt x="134" y="576"/>
                    <a:pt x="300" y="576"/>
                  </a:cubicBezTo>
                  <a:cubicBezTo>
                    <a:pt x="434" y="525"/>
                    <a:pt x="558" y="401"/>
                    <a:pt x="558" y="266"/>
                  </a:cubicBezTo>
                  <a:cubicBezTo>
                    <a:pt x="522" y="121"/>
                    <a:pt x="422"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3" name="Google Shape;12103;p45"/>
            <p:cNvSpPr/>
            <p:nvPr/>
          </p:nvSpPr>
          <p:spPr>
            <a:xfrm>
              <a:off x="754025" y="2305750"/>
              <a:ext cx="7525" cy="7525"/>
            </a:xfrm>
            <a:custGeom>
              <a:rect b="b" l="l" r="r" t="t"/>
              <a:pathLst>
                <a:path extrusionOk="0" h="301" w="301">
                  <a:moveTo>
                    <a:pt x="1" y="1"/>
                  </a:moveTo>
                  <a:lnTo>
                    <a:pt x="42" y="301"/>
                  </a:lnTo>
                  <a:cubicBezTo>
                    <a:pt x="125" y="259"/>
                    <a:pt x="218" y="208"/>
                    <a:pt x="259" y="125"/>
                  </a:cubicBezTo>
                  <a:cubicBezTo>
                    <a:pt x="301" y="84"/>
                    <a:pt x="301"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4" name="Google Shape;12104;p45"/>
            <p:cNvSpPr/>
            <p:nvPr/>
          </p:nvSpPr>
          <p:spPr>
            <a:xfrm>
              <a:off x="816575" y="2300325"/>
              <a:ext cx="14000" cy="7525"/>
            </a:xfrm>
            <a:custGeom>
              <a:rect b="b" l="l" r="r" t="t"/>
              <a:pathLst>
                <a:path extrusionOk="0" h="301" w="560">
                  <a:moveTo>
                    <a:pt x="559" y="1"/>
                  </a:moveTo>
                  <a:lnTo>
                    <a:pt x="1" y="42"/>
                  </a:lnTo>
                  <a:cubicBezTo>
                    <a:pt x="1" y="42"/>
                    <a:pt x="1" y="83"/>
                    <a:pt x="42" y="83"/>
                  </a:cubicBezTo>
                  <a:cubicBezTo>
                    <a:pt x="42" y="218"/>
                    <a:pt x="166" y="301"/>
                    <a:pt x="301" y="301"/>
                  </a:cubicBezTo>
                  <a:cubicBezTo>
                    <a:pt x="466" y="259"/>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5" name="Google Shape;12105;p45"/>
            <p:cNvSpPr/>
            <p:nvPr/>
          </p:nvSpPr>
          <p:spPr>
            <a:xfrm>
              <a:off x="896200" y="2426200"/>
              <a:ext cx="7500" cy="7525"/>
            </a:xfrm>
            <a:custGeom>
              <a:rect b="b" l="l" r="r" t="t"/>
              <a:pathLst>
                <a:path extrusionOk="0" h="301" w="300">
                  <a:moveTo>
                    <a:pt x="259" y="1"/>
                  </a:moveTo>
                  <a:cubicBezTo>
                    <a:pt x="217" y="42"/>
                    <a:pt x="176" y="42"/>
                    <a:pt x="124" y="94"/>
                  </a:cubicBezTo>
                  <a:cubicBezTo>
                    <a:pt x="83" y="135"/>
                    <a:pt x="42" y="177"/>
                    <a:pt x="42" y="218"/>
                  </a:cubicBezTo>
                  <a:cubicBezTo>
                    <a:pt x="0" y="259"/>
                    <a:pt x="0" y="259"/>
                    <a:pt x="0" y="301"/>
                  </a:cubicBezTo>
                  <a:lnTo>
                    <a:pt x="300" y="30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6" name="Google Shape;12106;p45"/>
            <p:cNvSpPr/>
            <p:nvPr/>
          </p:nvSpPr>
          <p:spPr>
            <a:xfrm>
              <a:off x="890775" y="2357450"/>
              <a:ext cx="7500" cy="13975"/>
            </a:xfrm>
            <a:custGeom>
              <a:rect b="b" l="l" r="r" t="t"/>
              <a:pathLst>
                <a:path extrusionOk="0" h="559" w="300">
                  <a:moveTo>
                    <a:pt x="217" y="1"/>
                  </a:moveTo>
                  <a:cubicBezTo>
                    <a:pt x="176" y="42"/>
                    <a:pt x="134" y="42"/>
                    <a:pt x="83" y="83"/>
                  </a:cubicBezTo>
                  <a:lnTo>
                    <a:pt x="41" y="125"/>
                  </a:lnTo>
                  <a:cubicBezTo>
                    <a:pt x="41" y="166"/>
                    <a:pt x="0" y="259"/>
                    <a:pt x="41" y="301"/>
                  </a:cubicBezTo>
                  <a:cubicBezTo>
                    <a:pt x="41" y="42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7" name="Google Shape;12107;p45"/>
            <p:cNvSpPr/>
            <p:nvPr/>
          </p:nvSpPr>
          <p:spPr>
            <a:xfrm>
              <a:off x="886375" y="2294900"/>
              <a:ext cx="7775" cy="7525"/>
            </a:xfrm>
            <a:custGeom>
              <a:rect b="b" l="l" r="r" t="t"/>
              <a:pathLst>
                <a:path extrusionOk="0" h="301" w="311">
                  <a:moveTo>
                    <a:pt x="259" y="1"/>
                  </a:moveTo>
                  <a:lnTo>
                    <a:pt x="0" y="42"/>
                  </a:lnTo>
                  <a:cubicBezTo>
                    <a:pt x="0" y="125"/>
                    <a:pt x="52" y="218"/>
                    <a:pt x="135" y="259"/>
                  </a:cubicBezTo>
                  <a:cubicBezTo>
                    <a:pt x="176" y="300"/>
                    <a:pt x="217" y="300"/>
                    <a:pt x="310" y="300"/>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8" name="Google Shape;12108;p45"/>
            <p:cNvSpPr/>
            <p:nvPr/>
          </p:nvSpPr>
          <p:spPr>
            <a:xfrm>
              <a:off x="625825" y="2447925"/>
              <a:ext cx="7525" cy="6475"/>
            </a:xfrm>
            <a:custGeom>
              <a:rect b="b" l="l" r="r" t="t"/>
              <a:pathLst>
                <a:path extrusionOk="0" h="259" w="301">
                  <a:moveTo>
                    <a:pt x="1" y="0"/>
                  </a:moveTo>
                  <a:lnTo>
                    <a:pt x="42" y="259"/>
                  </a:lnTo>
                  <a:lnTo>
                    <a:pt x="300" y="259"/>
                  </a:lnTo>
                  <a:cubicBezTo>
                    <a:pt x="300" y="207"/>
                    <a:pt x="300" y="166"/>
                    <a:pt x="259" y="124"/>
                  </a:cubicBezTo>
                  <a:cubicBezTo>
                    <a:pt x="259" y="124"/>
                    <a:pt x="259" y="83"/>
                    <a:pt x="218"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9" name="Google Shape;12109;p45"/>
            <p:cNvSpPr/>
            <p:nvPr/>
          </p:nvSpPr>
          <p:spPr>
            <a:xfrm>
              <a:off x="620400" y="2378700"/>
              <a:ext cx="7525" cy="14200"/>
            </a:xfrm>
            <a:custGeom>
              <a:rect b="b" l="l" r="r" t="t"/>
              <a:pathLst>
                <a:path extrusionOk="0" h="568" w="301">
                  <a:moveTo>
                    <a:pt x="67" y="1"/>
                  </a:moveTo>
                  <a:cubicBezTo>
                    <a:pt x="46" y="1"/>
                    <a:pt x="23" y="3"/>
                    <a:pt x="0" y="9"/>
                  </a:cubicBezTo>
                  <a:lnTo>
                    <a:pt x="42" y="567"/>
                  </a:lnTo>
                  <a:cubicBezTo>
                    <a:pt x="93" y="567"/>
                    <a:pt x="135" y="526"/>
                    <a:pt x="176" y="526"/>
                  </a:cubicBezTo>
                  <a:cubicBezTo>
                    <a:pt x="176" y="526"/>
                    <a:pt x="176" y="484"/>
                    <a:pt x="218" y="484"/>
                  </a:cubicBezTo>
                  <a:cubicBezTo>
                    <a:pt x="259" y="443"/>
                    <a:pt x="300" y="350"/>
                    <a:pt x="300" y="267"/>
                  </a:cubicBezTo>
                  <a:cubicBezTo>
                    <a:pt x="300" y="115"/>
                    <a:pt x="207" y="1"/>
                    <a:pt x="6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0" name="Google Shape;12110;p45"/>
            <p:cNvSpPr/>
            <p:nvPr/>
          </p:nvSpPr>
          <p:spPr>
            <a:xfrm>
              <a:off x="688375" y="2442500"/>
              <a:ext cx="13975" cy="7525"/>
            </a:xfrm>
            <a:custGeom>
              <a:rect b="b" l="l" r="r" t="t"/>
              <a:pathLst>
                <a:path extrusionOk="0" h="301" w="559">
                  <a:moveTo>
                    <a:pt x="259" y="0"/>
                  </a:moveTo>
                  <a:cubicBezTo>
                    <a:pt x="125" y="0"/>
                    <a:pt x="1" y="124"/>
                    <a:pt x="42" y="300"/>
                  </a:cubicBezTo>
                  <a:lnTo>
                    <a:pt x="559" y="259"/>
                  </a:lnTo>
                  <a:cubicBezTo>
                    <a:pt x="559" y="166"/>
                    <a:pt x="518" y="83"/>
                    <a:pt x="424" y="42"/>
                  </a:cubicBezTo>
                  <a:cubicBezTo>
                    <a:pt x="383" y="0"/>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1" name="Google Shape;12111;p45"/>
            <p:cNvSpPr/>
            <p:nvPr/>
          </p:nvSpPr>
          <p:spPr>
            <a:xfrm>
              <a:off x="682950" y="2373475"/>
              <a:ext cx="15025" cy="14000"/>
            </a:xfrm>
            <a:custGeom>
              <a:rect b="b" l="l" r="r" t="t"/>
              <a:pathLst>
                <a:path extrusionOk="0" h="560" w="601">
                  <a:moveTo>
                    <a:pt x="300" y="1"/>
                  </a:moveTo>
                  <a:cubicBezTo>
                    <a:pt x="125" y="1"/>
                    <a:pt x="0" y="135"/>
                    <a:pt x="42" y="301"/>
                  </a:cubicBezTo>
                  <a:cubicBezTo>
                    <a:pt x="42" y="435"/>
                    <a:pt x="176" y="559"/>
                    <a:pt x="342" y="559"/>
                  </a:cubicBezTo>
                  <a:cubicBezTo>
                    <a:pt x="476" y="518"/>
                    <a:pt x="600" y="394"/>
                    <a:pt x="600" y="259"/>
                  </a:cubicBezTo>
                  <a:cubicBezTo>
                    <a:pt x="559" y="83"/>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2" name="Google Shape;12112;p45"/>
            <p:cNvSpPr/>
            <p:nvPr/>
          </p:nvSpPr>
          <p:spPr>
            <a:xfrm>
              <a:off x="646250" y="2341175"/>
              <a:ext cx="13975" cy="13975"/>
            </a:xfrm>
            <a:custGeom>
              <a:rect b="b" l="l" r="r" t="t"/>
              <a:pathLst>
                <a:path extrusionOk="0" h="559" w="559">
                  <a:moveTo>
                    <a:pt x="259" y="0"/>
                  </a:moveTo>
                  <a:cubicBezTo>
                    <a:pt x="93" y="0"/>
                    <a:pt x="0" y="135"/>
                    <a:pt x="0" y="300"/>
                  </a:cubicBezTo>
                  <a:cubicBezTo>
                    <a:pt x="0" y="476"/>
                    <a:pt x="135" y="559"/>
                    <a:pt x="300" y="559"/>
                  </a:cubicBezTo>
                  <a:cubicBezTo>
                    <a:pt x="476" y="559"/>
                    <a:pt x="559" y="435"/>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3" name="Google Shape;12113;p45"/>
            <p:cNvSpPr/>
            <p:nvPr/>
          </p:nvSpPr>
          <p:spPr>
            <a:xfrm>
              <a:off x="651675" y="2410175"/>
              <a:ext cx="13975" cy="14200"/>
            </a:xfrm>
            <a:custGeom>
              <a:rect b="b" l="l" r="r" t="t"/>
              <a:pathLst>
                <a:path extrusionOk="0" h="568" w="559">
                  <a:moveTo>
                    <a:pt x="259" y="1"/>
                  </a:moveTo>
                  <a:cubicBezTo>
                    <a:pt x="83" y="42"/>
                    <a:pt x="0" y="166"/>
                    <a:pt x="0" y="301"/>
                  </a:cubicBezTo>
                  <a:cubicBezTo>
                    <a:pt x="0" y="453"/>
                    <a:pt x="102" y="567"/>
                    <a:pt x="237" y="567"/>
                  </a:cubicBezTo>
                  <a:cubicBezTo>
                    <a:pt x="258" y="567"/>
                    <a:pt x="279" y="565"/>
                    <a:pt x="300" y="559"/>
                  </a:cubicBezTo>
                  <a:cubicBezTo>
                    <a:pt x="435" y="559"/>
                    <a:pt x="559" y="425"/>
                    <a:pt x="559" y="259"/>
                  </a:cubicBezTo>
                  <a:cubicBezTo>
                    <a:pt x="559" y="12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4" name="Google Shape;12114;p45"/>
            <p:cNvSpPr/>
            <p:nvPr/>
          </p:nvSpPr>
          <p:spPr>
            <a:xfrm>
              <a:off x="715250" y="2335750"/>
              <a:ext cx="14000" cy="13975"/>
            </a:xfrm>
            <a:custGeom>
              <a:rect b="b" l="l" r="r" t="t"/>
              <a:pathLst>
                <a:path extrusionOk="0" h="559" w="560">
                  <a:moveTo>
                    <a:pt x="259" y="0"/>
                  </a:moveTo>
                  <a:cubicBezTo>
                    <a:pt x="125" y="42"/>
                    <a:pt x="1" y="176"/>
                    <a:pt x="1" y="300"/>
                  </a:cubicBezTo>
                  <a:cubicBezTo>
                    <a:pt x="42" y="476"/>
                    <a:pt x="177" y="559"/>
                    <a:pt x="301" y="559"/>
                  </a:cubicBezTo>
                  <a:cubicBezTo>
                    <a:pt x="476" y="559"/>
                    <a:pt x="559" y="434"/>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5" name="Google Shape;12115;p45"/>
            <p:cNvSpPr/>
            <p:nvPr/>
          </p:nvSpPr>
          <p:spPr>
            <a:xfrm>
              <a:off x="720675" y="2405575"/>
              <a:ext cx="14000" cy="13375"/>
            </a:xfrm>
            <a:custGeom>
              <a:rect b="b" l="l" r="r" t="t"/>
              <a:pathLst>
                <a:path extrusionOk="0" h="535" w="560">
                  <a:moveTo>
                    <a:pt x="324" y="1"/>
                  </a:moveTo>
                  <a:cubicBezTo>
                    <a:pt x="303" y="1"/>
                    <a:pt x="281" y="4"/>
                    <a:pt x="259" y="9"/>
                  </a:cubicBezTo>
                  <a:cubicBezTo>
                    <a:pt x="125" y="9"/>
                    <a:pt x="1" y="143"/>
                    <a:pt x="1" y="268"/>
                  </a:cubicBezTo>
                  <a:cubicBezTo>
                    <a:pt x="37" y="420"/>
                    <a:pt x="135" y="534"/>
                    <a:pt x="249" y="534"/>
                  </a:cubicBezTo>
                  <a:cubicBezTo>
                    <a:pt x="266" y="534"/>
                    <a:pt x="283" y="531"/>
                    <a:pt x="301" y="526"/>
                  </a:cubicBezTo>
                  <a:cubicBezTo>
                    <a:pt x="477" y="526"/>
                    <a:pt x="559" y="402"/>
                    <a:pt x="559" y="226"/>
                  </a:cubicBezTo>
                  <a:cubicBezTo>
                    <a:pt x="559" y="110"/>
                    <a:pt x="458" y="1"/>
                    <a:pt x="3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6" name="Google Shape;12116;p45"/>
            <p:cNvSpPr/>
            <p:nvPr/>
          </p:nvSpPr>
          <p:spPr>
            <a:xfrm>
              <a:off x="616250" y="2315325"/>
              <a:ext cx="7525" cy="7525"/>
            </a:xfrm>
            <a:custGeom>
              <a:rect b="b" l="l" r="r" t="t"/>
              <a:pathLst>
                <a:path extrusionOk="0" h="301" w="301">
                  <a:moveTo>
                    <a:pt x="259" y="0"/>
                  </a:moveTo>
                  <a:lnTo>
                    <a:pt x="1" y="42"/>
                  </a:lnTo>
                  <a:lnTo>
                    <a:pt x="1" y="300"/>
                  </a:lnTo>
                  <a:cubicBezTo>
                    <a:pt x="166" y="300"/>
                    <a:pt x="301" y="176"/>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7" name="Google Shape;12117;p45"/>
            <p:cNvSpPr/>
            <p:nvPr/>
          </p:nvSpPr>
          <p:spPr>
            <a:xfrm>
              <a:off x="678550" y="2309900"/>
              <a:ext cx="14000" cy="7525"/>
            </a:xfrm>
            <a:custGeom>
              <a:rect b="b" l="l" r="r" t="t"/>
              <a:pathLst>
                <a:path extrusionOk="0" h="301" w="560">
                  <a:moveTo>
                    <a:pt x="559" y="0"/>
                  </a:moveTo>
                  <a:lnTo>
                    <a:pt x="1" y="42"/>
                  </a:lnTo>
                  <a:cubicBezTo>
                    <a:pt x="1" y="176"/>
                    <a:pt x="94" y="259"/>
                    <a:pt x="176" y="300"/>
                  </a:cubicBezTo>
                  <a:lnTo>
                    <a:pt x="352" y="300"/>
                  </a:lnTo>
                  <a:cubicBezTo>
                    <a:pt x="476" y="259"/>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8" name="Google Shape;12118;p45"/>
            <p:cNvSpPr/>
            <p:nvPr/>
          </p:nvSpPr>
          <p:spPr>
            <a:xfrm>
              <a:off x="758425" y="2437075"/>
              <a:ext cx="6475" cy="7500"/>
            </a:xfrm>
            <a:custGeom>
              <a:rect b="b" l="l" r="r" t="t"/>
              <a:pathLst>
                <a:path extrusionOk="0" h="300" w="259">
                  <a:moveTo>
                    <a:pt x="259" y="0"/>
                  </a:moveTo>
                  <a:cubicBezTo>
                    <a:pt x="166" y="0"/>
                    <a:pt x="125" y="41"/>
                    <a:pt x="83" y="83"/>
                  </a:cubicBezTo>
                  <a:lnTo>
                    <a:pt x="42" y="83"/>
                  </a:lnTo>
                  <a:cubicBezTo>
                    <a:pt x="0" y="176"/>
                    <a:pt x="0" y="217"/>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9" name="Google Shape;12119;p45"/>
            <p:cNvSpPr/>
            <p:nvPr/>
          </p:nvSpPr>
          <p:spPr>
            <a:xfrm>
              <a:off x="753000" y="2368050"/>
              <a:ext cx="7525" cy="13975"/>
            </a:xfrm>
            <a:custGeom>
              <a:rect b="b" l="l" r="r" t="t"/>
              <a:pathLst>
                <a:path extrusionOk="0" h="559" w="301">
                  <a:moveTo>
                    <a:pt x="217" y="1"/>
                  </a:moveTo>
                  <a:cubicBezTo>
                    <a:pt x="124" y="42"/>
                    <a:pt x="83" y="42"/>
                    <a:pt x="42" y="94"/>
                  </a:cubicBezTo>
                  <a:lnTo>
                    <a:pt x="42" y="135"/>
                  </a:lnTo>
                  <a:cubicBezTo>
                    <a:pt x="0" y="176"/>
                    <a:pt x="0" y="259"/>
                    <a:pt x="0" y="300"/>
                  </a:cubicBezTo>
                  <a:cubicBezTo>
                    <a:pt x="0" y="435"/>
                    <a:pt x="83" y="518"/>
                    <a:pt x="166" y="518"/>
                  </a:cubicBezTo>
                  <a:cubicBezTo>
                    <a:pt x="21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0" name="Google Shape;12120;p45"/>
            <p:cNvSpPr/>
            <p:nvPr/>
          </p:nvSpPr>
          <p:spPr>
            <a:xfrm>
              <a:off x="747575" y="2305750"/>
              <a:ext cx="7525" cy="7525"/>
            </a:xfrm>
            <a:custGeom>
              <a:rect b="b" l="l" r="r" t="t"/>
              <a:pathLst>
                <a:path extrusionOk="0" h="301" w="301">
                  <a:moveTo>
                    <a:pt x="259" y="1"/>
                  </a:moveTo>
                  <a:lnTo>
                    <a:pt x="0" y="42"/>
                  </a:lnTo>
                  <a:cubicBezTo>
                    <a:pt x="0" y="125"/>
                    <a:pt x="42" y="208"/>
                    <a:pt x="124" y="259"/>
                  </a:cubicBezTo>
                  <a:cubicBezTo>
                    <a:pt x="176" y="259"/>
                    <a:pt x="259"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1" name="Google Shape;12121;p45"/>
            <p:cNvSpPr/>
            <p:nvPr/>
          </p:nvSpPr>
          <p:spPr>
            <a:xfrm>
              <a:off x="488050" y="2458525"/>
              <a:ext cx="7525" cy="6475"/>
            </a:xfrm>
            <a:custGeom>
              <a:rect b="b" l="l" r="r" t="t"/>
              <a:pathLst>
                <a:path extrusionOk="0" h="259" w="301">
                  <a:moveTo>
                    <a:pt x="1" y="0"/>
                  </a:moveTo>
                  <a:lnTo>
                    <a:pt x="1" y="259"/>
                  </a:lnTo>
                  <a:lnTo>
                    <a:pt x="301" y="259"/>
                  </a:lnTo>
                  <a:cubicBezTo>
                    <a:pt x="259" y="217"/>
                    <a:pt x="259" y="176"/>
                    <a:pt x="259" y="135"/>
                  </a:cubicBezTo>
                  <a:cubicBezTo>
                    <a:pt x="218" y="135"/>
                    <a:pt x="218" y="93"/>
                    <a:pt x="166" y="42"/>
                  </a:cubicBezTo>
                  <a:lnTo>
                    <a:pt x="125" y="42"/>
                  </a:lnTo>
                  <a:cubicBezTo>
                    <a:pt x="84"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2" name="Google Shape;12122;p45"/>
            <p:cNvSpPr/>
            <p:nvPr/>
          </p:nvSpPr>
          <p:spPr>
            <a:xfrm>
              <a:off x="482625" y="2388475"/>
              <a:ext cx="7525" cy="14250"/>
            </a:xfrm>
            <a:custGeom>
              <a:rect b="b" l="l" r="r" t="t"/>
              <a:pathLst>
                <a:path extrusionOk="0" h="570" w="301">
                  <a:moveTo>
                    <a:pt x="1" y="0"/>
                  </a:moveTo>
                  <a:lnTo>
                    <a:pt x="42" y="569"/>
                  </a:lnTo>
                  <a:lnTo>
                    <a:pt x="125" y="569"/>
                  </a:lnTo>
                  <a:lnTo>
                    <a:pt x="176" y="517"/>
                  </a:lnTo>
                  <a:cubicBezTo>
                    <a:pt x="259" y="476"/>
                    <a:pt x="301" y="393"/>
                    <a:pt x="301" y="259"/>
                  </a:cubicBezTo>
                  <a:cubicBezTo>
                    <a:pt x="259" y="135"/>
                    <a:pt x="176" y="52"/>
                    <a:pt x="42" y="52"/>
                  </a:cubicBezTo>
                  <a:cubicBezTo>
                    <a:pt x="42" y="0"/>
                    <a:pt x="1"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3" name="Google Shape;12123;p45"/>
            <p:cNvSpPr/>
            <p:nvPr/>
          </p:nvSpPr>
          <p:spPr>
            <a:xfrm>
              <a:off x="550350" y="2453100"/>
              <a:ext cx="14250" cy="7775"/>
            </a:xfrm>
            <a:custGeom>
              <a:rect b="b" l="l" r="r" t="t"/>
              <a:pathLst>
                <a:path extrusionOk="0" h="311" w="570">
                  <a:moveTo>
                    <a:pt x="259" y="0"/>
                  </a:moveTo>
                  <a:cubicBezTo>
                    <a:pt x="176" y="0"/>
                    <a:pt x="135" y="52"/>
                    <a:pt x="94" y="93"/>
                  </a:cubicBezTo>
                  <a:cubicBezTo>
                    <a:pt x="1" y="135"/>
                    <a:pt x="1" y="217"/>
                    <a:pt x="1" y="310"/>
                  </a:cubicBezTo>
                  <a:lnTo>
                    <a:pt x="569" y="259"/>
                  </a:lnTo>
                  <a:cubicBezTo>
                    <a:pt x="569" y="135"/>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4" name="Google Shape;12124;p45"/>
            <p:cNvSpPr/>
            <p:nvPr/>
          </p:nvSpPr>
          <p:spPr>
            <a:xfrm>
              <a:off x="545175" y="2384125"/>
              <a:ext cx="14000" cy="13350"/>
            </a:xfrm>
            <a:custGeom>
              <a:rect b="b" l="l" r="r" t="t"/>
              <a:pathLst>
                <a:path extrusionOk="0" h="534" w="560">
                  <a:moveTo>
                    <a:pt x="322" y="1"/>
                  </a:moveTo>
                  <a:cubicBezTo>
                    <a:pt x="302" y="1"/>
                    <a:pt x="281" y="4"/>
                    <a:pt x="259" y="9"/>
                  </a:cubicBezTo>
                  <a:cubicBezTo>
                    <a:pt x="83" y="9"/>
                    <a:pt x="1" y="133"/>
                    <a:pt x="1" y="309"/>
                  </a:cubicBezTo>
                  <a:cubicBezTo>
                    <a:pt x="1" y="417"/>
                    <a:pt x="96" y="534"/>
                    <a:pt x="237" y="534"/>
                  </a:cubicBezTo>
                  <a:cubicBezTo>
                    <a:pt x="257" y="534"/>
                    <a:pt x="278" y="531"/>
                    <a:pt x="301" y="526"/>
                  </a:cubicBezTo>
                  <a:cubicBezTo>
                    <a:pt x="466" y="526"/>
                    <a:pt x="559" y="391"/>
                    <a:pt x="559" y="267"/>
                  </a:cubicBezTo>
                  <a:cubicBezTo>
                    <a:pt x="559" y="115"/>
                    <a:pt x="458" y="1"/>
                    <a:pt x="32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5" name="Google Shape;12125;p45"/>
            <p:cNvSpPr/>
            <p:nvPr/>
          </p:nvSpPr>
          <p:spPr>
            <a:xfrm>
              <a:off x="507450" y="2352025"/>
              <a:ext cx="15000" cy="13975"/>
            </a:xfrm>
            <a:custGeom>
              <a:rect b="b" l="l" r="r" t="t"/>
              <a:pathLst>
                <a:path extrusionOk="0" h="559" w="600">
                  <a:moveTo>
                    <a:pt x="259" y="1"/>
                  </a:moveTo>
                  <a:cubicBezTo>
                    <a:pt x="124" y="1"/>
                    <a:pt x="0" y="125"/>
                    <a:pt x="42" y="300"/>
                  </a:cubicBezTo>
                  <a:cubicBezTo>
                    <a:pt x="42" y="424"/>
                    <a:pt x="166" y="559"/>
                    <a:pt x="300" y="559"/>
                  </a:cubicBezTo>
                  <a:cubicBezTo>
                    <a:pt x="476" y="518"/>
                    <a:pt x="600" y="383"/>
                    <a:pt x="559" y="259"/>
                  </a:cubicBezTo>
                  <a:cubicBezTo>
                    <a:pt x="559" y="83"/>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6" name="Google Shape;12126;p45"/>
            <p:cNvSpPr/>
            <p:nvPr/>
          </p:nvSpPr>
          <p:spPr>
            <a:xfrm>
              <a:off x="512875" y="2420775"/>
              <a:ext cx="15025" cy="14250"/>
            </a:xfrm>
            <a:custGeom>
              <a:rect b="b" l="l" r="r" t="t"/>
              <a:pathLst>
                <a:path extrusionOk="0" h="570" w="601">
                  <a:moveTo>
                    <a:pt x="259" y="1"/>
                  </a:moveTo>
                  <a:cubicBezTo>
                    <a:pt x="124" y="1"/>
                    <a:pt x="0" y="177"/>
                    <a:pt x="0" y="311"/>
                  </a:cubicBezTo>
                  <a:cubicBezTo>
                    <a:pt x="42" y="476"/>
                    <a:pt x="166" y="569"/>
                    <a:pt x="300" y="569"/>
                  </a:cubicBezTo>
                  <a:cubicBezTo>
                    <a:pt x="466" y="569"/>
                    <a:pt x="600" y="435"/>
                    <a:pt x="559" y="259"/>
                  </a:cubicBezTo>
                  <a:cubicBezTo>
                    <a:pt x="559" y="13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7" name="Google Shape;12127;p45"/>
            <p:cNvSpPr/>
            <p:nvPr/>
          </p:nvSpPr>
          <p:spPr>
            <a:xfrm>
              <a:off x="577500" y="2346600"/>
              <a:ext cx="13975" cy="13975"/>
            </a:xfrm>
            <a:custGeom>
              <a:rect b="b" l="l" r="r" t="t"/>
              <a:pathLst>
                <a:path extrusionOk="0" h="559" w="559">
                  <a:moveTo>
                    <a:pt x="259" y="0"/>
                  </a:moveTo>
                  <a:cubicBezTo>
                    <a:pt x="83" y="0"/>
                    <a:pt x="0" y="125"/>
                    <a:pt x="0" y="300"/>
                  </a:cubicBezTo>
                  <a:cubicBezTo>
                    <a:pt x="0" y="435"/>
                    <a:pt x="124" y="559"/>
                    <a:pt x="300" y="559"/>
                  </a:cubicBezTo>
                  <a:cubicBezTo>
                    <a:pt x="424" y="559"/>
                    <a:pt x="558" y="435"/>
                    <a:pt x="558" y="259"/>
                  </a:cubicBezTo>
                  <a:cubicBezTo>
                    <a:pt x="517"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8" name="Google Shape;12128;p45"/>
            <p:cNvSpPr/>
            <p:nvPr/>
          </p:nvSpPr>
          <p:spPr>
            <a:xfrm>
              <a:off x="581625" y="2415600"/>
              <a:ext cx="15275" cy="14000"/>
            </a:xfrm>
            <a:custGeom>
              <a:rect b="b" l="l" r="r" t="t"/>
              <a:pathLst>
                <a:path extrusionOk="0" h="560" w="611">
                  <a:moveTo>
                    <a:pt x="300" y="1"/>
                  </a:moveTo>
                  <a:cubicBezTo>
                    <a:pt x="135" y="42"/>
                    <a:pt x="1" y="166"/>
                    <a:pt x="42" y="301"/>
                  </a:cubicBezTo>
                  <a:cubicBezTo>
                    <a:pt x="42" y="466"/>
                    <a:pt x="176" y="559"/>
                    <a:pt x="352" y="559"/>
                  </a:cubicBezTo>
                  <a:cubicBezTo>
                    <a:pt x="476" y="559"/>
                    <a:pt x="611" y="425"/>
                    <a:pt x="611" y="259"/>
                  </a:cubicBezTo>
                  <a:cubicBezTo>
                    <a:pt x="559" y="125"/>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9" name="Google Shape;12129;p45"/>
            <p:cNvSpPr/>
            <p:nvPr/>
          </p:nvSpPr>
          <p:spPr>
            <a:xfrm>
              <a:off x="477200" y="2326175"/>
              <a:ext cx="7525" cy="7525"/>
            </a:xfrm>
            <a:custGeom>
              <a:rect b="b" l="l" r="r" t="t"/>
              <a:pathLst>
                <a:path extrusionOk="0" h="301" w="301">
                  <a:moveTo>
                    <a:pt x="300" y="1"/>
                  </a:moveTo>
                  <a:lnTo>
                    <a:pt x="1" y="42"/>
                  </a:lnTo>
                  <a:lnTo>
                    <a:pt x="42" y="300"/>
                  </a:lnTo>
                  <a:cubicBezTo>
                    <a:pt x="135" y="300"/>
                    <a:pt x="218" y="259"/>
                    <a:pt x="259" y="166"/>
                  </a:cubicBezTo>
                  <a:cubicBezTo>
                    <a:pt x="300" y="125"/>
                    <a:pt x="300" y="42"/>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0" name="Google Shape;12130;p45"/>
            <p:cNvSpPr/>
            <p:nvPr/>
          </p:nvSpPr>
          <p:spPr>
            <a:xfrm>
              <a:off x="539750" y="2320750"/>
              <a:ext cx="13975" cy="7525"/>
            </a:xfrm>
            <a:custGeom>
              <a:rect b="b" l="l" r="r" t="t"/>
              <a:pathLst>
                <a:path extrusionOk="0" h="301" w="559">
                  <a:moveTo>
                    <a:pt x="559" y="1"/>
                  </a:moveTo>
                  <a:lnTo>
                    <a:pt x="1" y="42"/>
                  </a:lnTo>
                  <a:lnTo>
                    <a:pt x="1" y="125"/>
                  </a:lnTo>
                  <a:cubicBezTo>
                    <a:pt x="42" y="218"/>
                    <a:pt x="166" y="300"/>
                    <a:pt x="300" y="300"/>
                  </a:cubicBezTo>
                  <a:cubicBezTo>
                    <a:pt x="476" y="300"/>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1" name="Google Shape;12131;p45"/>
            <p:cNvSpPr/>
            <p:nvPr/>
          </p:nvSpPr>
          <p:spPr>
            <a:xfrm>
              <a:off x="619375" y="2447925"/>
              <a:ext cx="7500" cy="7525"/>
            </a:xfrm>
            <a:custGeom>
              <a:rect b="b" l="l" r="r" t="t"/>
              <a:pathLst>
                <a:path extrusionOk="0" h="301" w="300">
                  <a:moveTo>
                    <a:pt x="259" y="0"/>
                  </a:moveTo>
                  <a:cubicBezTo>
                    <a:pt x="217" y="0"/>
                    <a:pt x="176" y="42"/>
                    <a:pt x="134" y="42"/>
                  </a:cubicBezTo>
                  <a:cubicBezTo>
                    <a:pt x="41" y="83"/>
                    <a:pt x="41" y="166"/>
                    <a:pt x="0" y="259"/>
                  </a:cubicBezTo>
                  <a:lnTo>
                    <a:pt x="0" y="300"/>
                  </a:ln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2" name="Google Shape;12132;p45"/>
            <p:cNvSpPr/>
            <p:nvPr/>
          </p:nvSpPr>
          <p:spPr>
            <a:xfrm>
              <a:off x="613925" y="2378900"/>
              <a:ext cx="7525" cy="14000"/>
            </a:xfrm>
            <a:custGeom>
              <a:rect b="b" l="l" r="r" t="t"/>
              <a:pathLst>
                <a:path extrusionOk="0" h="560" w="301">
                  <a:moveTo>
                    <a:pt x="218" y="1"/>
                  </a:moveTo>
                  <a:cubicBezTo>
                    <a:pt x="177" y="1"/>
                    <a:pt x="135" y="42"/>
                    <a:pt x="94" y="84"/>
                  </a:cubicBezTo>
                  <a:lnTo>
                    <a:pt x="42" y="125"/>
                  </a:lnTo>
                  <a:cubicBezTo>
                    <a:pt x="42" y="177"/>
                    <a:pt x="1" y="218"/>
                    <a:pt x="1" y="301"/>
                  </a:cubicBezTo>
                  <a:cubicBezTo>
                    <a:pt x="42" y="383"/>
                    <a:pt x="94" y="476"/>
                    <a:pt x="218" y="518"/>
                  </a:cubicBezTo>
                  <a:cubicBezTo>
                    <a:pt x="259" y="559"/>
                    <a:pt x="259" y="559"/>
                    <a:pt x="301"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3" name="Google Shape;12133;p45"/>
            <p:cNvSpPr/>
            <p:nvPr/>
          </p:nvSpPr>
          <p:spPr>
            <a:xfrm>
              <a:off x="608500" y="2316350"/>
              <a:ext cx="7775" cy="6500"/>
            </a:xfrm>
            <a:custGeom>
              <a:rect b="b" l="l" r="r" t="t"/>
              <a:pathLst>
                <a:path extrusionOk="0" h="260" w="311">
                  <a:moveTo>
                    <a:pt x="1" y="1"/>
                  </a:moveTo>
                  <a:cubicBezTo>
                    <a:pt x="53" y="42"/>
                    <a:pt x="53" y="42"/>
                    <a:pt x="53" y="94"/>
                  </a:cubicBezTo>
                  <a:cubicBezTo>
                    <a:pt x="53" y="135"/>
                    <a:pt x="94" y="218"/>
                    <a:pt x="177" y="218"/>
                  </a:cubicBezTo>
                  <a:cubicBezTo>
                    <a:pt x="218" y="259"/>
                    <a:pt x="259" y="259"/>
                    <a:pt x="311" y="259"/>
                  </a:cubicBezTo>
                  <a:lnTo>
                    <a:pt x="31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4" name="Google Shape;12134;p45"/>
            <p:cNvSpPr/>
            <p:nvPr/>
          </p:nvSpPr>
          <p:spPr>
            <a:xfrm>
              <a:off x="349000" y="2469375"/>
              <a:ext cx="7525" cy="6475"/>
            </a:xfrm>
            <a:custGeom>
              <a:rect b="b" l="l" r="r" t="t"/>
              <a:pathLst>
                <a:path extrusionOk="0" h="259" w="301">
                  <a:moveTo>
                    <a:pt x="0" y="0"/>
                  </a:moveTo>
                  <a:lnTo>
                    <a:pt x="42" y="259"/>
                  </a:lnTo>
                  <a:lnTo>
                    <a:pt x="300" y="218"/>
                  </a:lnTo>
                  <a:cubicBezTo>
                    <a:pt x="300" y="218"/>
                    <a:pt x="300" y="176"/>
                    <a:pt x="259" y="125"/>
                  </a:cubicBezTo>
                  <a:cubicBezTo>
                    <a:pt x="259" y="83"/>
                    <a:pt x="218" y="83"/>
                    <a:pt x="218" y="42"/>
                  </a:cubicBezTo>
                  <a:cubicBezTo>
                    <a:pt x="176" y="42"/>
                    <a:pt x="135" y="0"/>
                    <a:pt x="1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5" name="Google Shape;12135;p45"/>
            <p:cNvSpPr/>
            <p:nvPr/>
          </p:nvSpPr>
          <p:spPr>
            <a:xfrm>
              <a:off x="343575" y="2399325"/>
              <a:ext cx="7775" cy="13975"/>
            </a:xfrm>
            <a:custGeom>
              <a:rect b="b" l="l" r="r" t="t"/>
              <a:pathLst>
                <a:path extrusionOk="0" h="559" w="311">
                  <a:moveTo>
                    <a:pt x="0" y="1"/>
                  </a:moveTo>
                  <a:lnTo>
                    <a:pt x="52" y="559"/>
                  </a:lnTo>
                  <a:cubicBezTo>
                    <a:pt x="93" y="559"/>
                    <a:pt x="135" y="559"/>
                    <a:pt x="176" y="518"/>
                  </a:cubicBezTo>
                  <a:lnTo>
                    <a:pt x="217" y="518"/>
                  </a:lnTo>
                  <a:cubicBezTo>
                    <a:pt x="259" y="435"/>
                    <a:pt x="310" y="342"/>
                    <a:pt x="310" y="259"/>
                  </a:cubicBezTo>
                  <a:cubicBezTo>
                    <a:pt x="310" y="135"/>
                    <a:pt x="176" y="42"/>
                    <a:pt x="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6" name="Google Shape;12136;p45"/>
            <p:cNvSpPr/>
            <p:nvPr/>
          </p:nvSpPr>
          <p:spPr>
            <a:xfrm>
              <a:off x="411550" y="2463950"/>
              <a:ext cx="13975" cy="7525"/>
            </a:xfrm>
            <a:custGeom>
              <a:rect b="b" l="l" r="r" t="t"/>
              <a:pathLst>
                <a:path extrusionOk="0" h="301" w="559">
                  <a:moveTo>
                    <a:pt x="259" y="0"/>
                  </a:moveTo>
                  <a:cubicBezTo>
                    <a:pt x="125" y="0"/>
                    <a:pt x="0" y="135"/>
                    <a:pt x="0" y="300"/>
                  </a:cubicBezTo>
                  <a:lnTo>
                    <a:pt x="559" y="259"/>
                  </a:lnTo>
                  <a:cubicBezTo>
                    <a:pt x="559" y="135"/>
                    <a:pt x="517" y="83"/>
                    <a:pt x="4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7" name="Google Shape;12137;p45"/>
            <p:cNvSpPr/>
            <p:nvPr/>
          </p:nvSpPr>
          <p:spPr>
            <a:xfrm>
              <a:off x="406125" y="2393900"/>
              <a:ext cx="15025" cy="14250"/>
            </a:xfrm>
            <a:custGeom>
              <a:rect b="b" l="l" r="r" t="t"/>
              <a:pathLst>
                <a:path extrusionOk="0" h="570" w="601">
                  <a:moveTo>
                    <a:pt x="259" y="0"/>
                  </a:moveTo>
                  <a:cubicBezTo>
                    <a:pt x="135" y="42"/>
                    <a:pt x="0" y="176"/>
                    <a:pt x="42" y="300"/>
                  </a:cubicBezTo>
                  <a:cubicBezTo>
                    <a:pt x="42" y="450"/>
                    <a:pt x="139" y="570"/>
                    <a:pt x="245" y="570"/>
                  </a:cubicBezTo>
                  <a:cubicBezTo>
                    <a:pt x="263" y="570"/>
                    <a:pt x="282" y="566"/>
                    <a:pt x="300" y="559"/>
                  </a:cubicBezTo>
                  <a:cubicBezTo>
                    <a:pt x="476" y="559"/>
                    <a:pt x="600" y="435"/>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8" name="Google Shape;12138;p45"/>
            <p:cNvSpPr/>
            <p:nvPr/>
          </p:nvSpPr>
          <p:spPr>
            <a:xfrm>
              <a:off x="369425" y="2362425"/>
              <a:ext cx="14225" cy="14450"/>
            </a:xfrm>
            <a:custGeom>
              <a:rect b="b" l="l" r="r" t="t"/>
              <a:pathLst>
                <a:path extrusionOk="0" h="578" w="569">
                  <a:moveTo>
                    <a:pt x="310" y="1"/>
                  </a:moveTo>
                  <a:cubicBezTo>
                    <a:pt x="293" y="1"/>
                    <a:pt x="275" y="3"/>
                    <a:pt x="259" y="8"/>
                  </a:cubicBezTo>
                  <a:cubicBezTo>
                    <a:pt x="93" y="8"/>
                    <a:pt x="0" y="143"/>
                    <a:pt x="0" y="319"/>
                  </a:cubicBezTo>
                  <a:cubicBezTo>
                    <a:pt x="0" y="443"/>
                    <a:pt x="135" y="577"/>
                    <a:pt x="310" y="577"/>
                  </a:cubicBezTo>
                  <a:cubicBezTo>
                    <a:pt x="434" y="525"/>
                    <a:pt x="569" y="401"/>
                    <a:pt x="569" y="267"/>
                  </a:cubicBezTo>
                  <a:cubicBezTo>
                    <a:pt x="569" y="122"/>
                    <a:pt x="434"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9" name="Google Shape;12139;p45"/>
            <p:cNvSpPr/>
            <p:nvPr/>
          </p:nvSpPr>
          <p:spPr>
            <a:xfrm>
              <a:off x="374850" y="2431625"/>
              <a:ext cx="13975" cy="14000"/>
            </a:xfrm>
            <a:custGeom>
              <a:rect b="b" l="l" r="r" t="t"/>
              <a:pathLst>
                <a:path extrusionOk="0" h="560" w="559">
                  <a:moveTo>
                    <a:pt x="259" y="1"/>
                  </a:moveTo>
                  <a:cubicBezTo>
                    <a:pt x="93" y="1"/>
                    <a:pt x="0" y="135"/>
                    <a:pt x="0" y="301"/>
                  </a:cubicBezTo>
                  <a:cubicBezTo>
                    <a:pt x="0" y="435"/>
                    <a:pt x="135" y="559"/>
                    <a:pt x="300" y="559"/>
                  </a:cubicBezTo>
                  <a:cubicBezTo>
                    <a:pt x="435" y="559"/>
                    <a:pt x="559" y="394"/>
                    <a:pt x="559" y="259"/>
                  </a:cubicBezTo>
                  <a:cubicBezTo>
                    <a:pt x="517" y="8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0" name="Google Shape;12140;p45"/>
            <p:cNvSpPr/>
            <p:nvPr/>
          </p:nvSpPr>
          <p:spPr>
            <a:xfrm>
              <a:off x="438425" y="2357450"/>
              <a:ext cx="14000" cy="13975"/>
            </a:xfrm>
            <a:custGeom>
              <a:rect b="b" l="l" r="r" t="t"/>
              <a:pathLst>
                <a:path extrusionOk="0" h="559" w="560">
                  <a:moveTo>
                    <a:pt x="259" y="1"/>
                  </a:moveTo>
                  <a:cubicBezTo>
                    <a:pt x="135" y="1"/>
                    <a:pt x="1" y="125"/>
                    <a:pt x="1" y="301"/>
                  </a:cubicBezTo>
                  <a:cubicBezTo>
                    <a:pt x="1" y="425"/>
                    <a:pt x="177" y="559"/>
                    <a:pt x="301" y="559"/>
                  </a:cubicBezTo>
                  <a:cubicBezTo>
                    <a:pt x="476" y="518"/>
                    <a:pt x="559" y="383"/>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1" name="Google Shape;12141;p45"/>
            <p:cNvSpPr/>
            <p:nvPr/>
          </p:nvSpPr>
          <p:spPr>
            <a:xfrm>
              <a:off x="443850" y="2426200"/>
              <a:ext cx="14000" cy="14000"/>
            </a:xfrm>
            <a:custGeom>
              <a:rect b="b" l="l" r="r" t="t"/>
              <a:pathLst>
                <a:path extrusionOk="0" h="560" w="560">
                  <a:moveTo>
                    <a:pt x="259" y="1"/>
                  </a:moveTo>
                  <a:cubicBezTo>
                    <a:pt x="125" y="1"/>
                    <a:pt x="1" y="135"/>
                    <a:pt x="1" y="301"/>
                  </a:cubicBezTo>
                  <a:cubicBezTo>
                    <a:pt x="1" y="476"/>
                    <a:pt x="125" y="559"/>
                    <a:pt x="301" y="559"/>
                  </a:cubicBezTo>
                  <a:cubicBezTo>
                    <a:pt x="476" y="559"/>
                    <a:pt x="559" y="435"/>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2" name="Google Shape;12142;p45"/>
            <p:cNvSpPr/>
            <p:nvPr/>
          </p:nvSpPr>
          <p:spPr>
            <a:xfrm>
              <a:off x="339425" y="2336775"/>
              <a:ext cx="6500" cy="7775"/>
            </a:xfrm>
            <a:custGeom>
              <a:rect b="b" l="l" r="r" t="t"/>
              <a:pathLst>
                <a:path extrusionOk="0" h="311" w="260">
                  <a:moveTo>
                    <a:pt x="1" y="1"/>
                  </a:moveTo>
                  <a:lnTo>
                    <a:pt x="1" y="311"/>
                  </a:lnTo>
                  <a:cubicBezTo>
                    <a:pt x="166" y="311"/>
                    <a:pt x="259"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3" name="Google Shape;12143;p45"/>
            <p:cNvSpPr/>
            <p:nvPr/>
          </p:nvSpPr>
          <p:spPr>
            <a:xfrm>
              <a:off x="401725" y="2331600"/>
              <a:ext cx="14250" cy="7525"/>
            </a:xfrm>
            <a:custGeom>
              <a:rect b="b" l="l" r="r" t="t"/>
              <a:pathLst>
                <a:path extrusionOk="0" h="301" w="570">
                  <a:moveTo>
                    <a:pt x="569" y="1"/>
                  </a:moveTo>
                  <a:lnTo>
                    <a:pt x="1" y="42"/>
                  </a:lnTo>
                  <a:cubicBezTo>
                    <a:pt x="1" y="208"/>
                    <a:pt x="135" y="301"/>
                    <a:pt x="311" y="301"/>
                  </a:cubicBezTo>
                  <a:cubicBezTo>
                    <a:pt x="435" y="301"/>
                    <a:pt x="569" y="166"/>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4" name="Google Shape;12144;p45"/>
            <p:cNvSpPr/>
            <p:nvPr/>
          </p:nvSpPr>
          <p:spPr>
            <a:xfrm>
              <a:off x="481600" y="2458525"/>
              <a:ext cx="6475" cy="7525"/>
            </a:xfrm>
            <a:custGeom>
              <a:rect b="b" l="l" r="r" t="t"/>
              <a:pathLst>
                <a:path extrusionOk="0" h="301" w="259">
                  <a:moveTo>
                    <a:pt x="259" y="0"/>
                  </a:moveTo>
                  <a:cubicBezTo>
                    <a:pt x="166" y="0"/>
                    <a:pt x="124" y="0"/>
                    <a:pt x="83" y="42"/>
                  </a:cubicBezTo>
                  <a:lnTo>
                    <a:pt x="42" y="93"/>
                  </a:lnTo>
                  <a:cubicBezTo>
                    <a:pt x="0" y="135"/>
                    <a:pt x="0" y="217"/>
                    <a:pt x="0" y="300"/>
                  </a:cubicBez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5" name="Google Shape;12145;p45"/>
            <p:cNvSpPr/>
            <p:nvPr/>
          </p:nvSpPr>
          <p:spPr>
            <a:xfrm>
              <a:off x="476175" y="2388475"/>
              <a:ext cx="7525" cy="14250"/>
            </a:xfrm>
            <a:custGeom>
              <a:rect b="b" l="l" r="r" t="t"/>
              <a:pathLst>
                <a:path extrusionOk="0" h="570" w="301">
                  <a:moveTo>
                    <a:pt x="259" y="0"/>
                  </a:moveTo>
                  <a:cubicBezTo>
                    <a:pt x="217" y="52"/>
                    <a:pt x="217" y="52"/>
                    <a:pt x="176" y="52"/>
                  </a:cubicBezTo>
                  <a:cubicBezTo>
                    <a:pt x="124" y="52"/>
                    <a:pt x="83" y="93"/>
                    <a:pt x="42" y="135"/>
                  </a:cubicBezTo>
                  <a:lnTo>
                    <a:pt x="42" y="176"/>
                  </a:lnTo>
                  <a:cubicBezTo>
                    <a:pt x="0" y="217"/>
                    <a:pt x="0" y="259"/>
                    <a:pt x="0" y="311"/>
                  </a:cubicBezTo>
                  <a:cubicBezTo>
                    <a:pt x="0" y="435"/>
                    <a:pt x="83" y="517"/>
                    <a:pt x="176" y="569"/>
                  </a:cubicBezTo>
                  <a:lnTo>
                    <a:pt x="300" y="56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6" name="Google Shape;12146;p45"/>
            <p:cNvSpPr/>
            <p:nvPr/>
          </p:nvSpPr>
          <p:spPr>
            <a:xfrm>
              <a:off x="470750" y="2327225"/>
              <a:ext cx="7500" cy="6475"/>
            </a:xfrm>
            <a:custGeom>
              <a:rect b="b" l="l" r="r" t="t"/>
              <a:pathLst>
                <a:path extrusionOk="0" h="259" w="300">
                  <a:moveTo>
                    <a:pt x="0" y="0"/>
                  </a:moveTo>
                  <a:cubicBezTo>
                    <a:pt x="0" y="83"/>
                    <a:pt x="41" y="176"/>
                    <a:pt x="135" y="217"/>
                  </a:cubicBezTo>
                  <a:cubicBezTo>
                    <a:pt x="176" y="258"/>
                    <a:pt x="259" y="258"/>
                    <a:pt x="300" y="258"/>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7" name="Google Shape;12147;p45"/>
            <p:cNvSpPr/>
            <p:nvPr/>
          </p:nvSpPr>
          <p:spPr>
            <a:xfrm>
              <a:off x="281275" y="2473775"/>
              <a:ext cx="6500" cy="7525"/>
            </a:xfrm>
            <a:custGeom>
              <a:rect b="b" l="l" r="r" t="t"/>
              <a:pathLst>
                <a:path extrusionOk="0" h="301" w="260">
                  <a:moveTo>
                    <a:pt x="1" y="0"/>
                  </a:moveTo>
                  <a:lnTo>
                    <a:pt x="1" y="300"/>
                  </a:lnTo>
                  <a:lnTo>
                    <a:pt x="259" y="259"/>
                  </a:lnTo>
                  <a:cubicBezTo>
                    <a:pt x="259" y="207"/>
                    <a:pt x="218" y="166"/>
                    <a:pt x="166" y="124"/>
                  </a:cubicBezTo>
                  <a:cubicBezTo>
                    <a:pt x="125" y="83"/>
                    <a:pt x="83" y="42"/>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8" name="Google Shape;12148;p45"/>
            <p:cNvSpPr/>
            <p:nvPr/>
          </p:nvSpPr>
          <p:spPr>
            <a:xfrm>
              <a:off x="299625" y="2367875"/>
              <a:ext cx="15025" cy="13325"/>
            </a:xfrm>
            <a:custGeom>
              <a:rect b="b" l="l" r="r" t="t"/>
              <a:pathLst>
                <a:path extrusionOk="0" h="533" w="601">
                  <a:moveTo>
                    <a:pt x="347" y="0"/>
                  </a:moveTo>
                  <a:cubicBezTo>
                    <a:pt x="331" y="0"/>
                    <a:pt x="316" y="2"/>
                    <a:pt x="301" y="8"/>
                  </a:cubicBezTo>
                  <a:cubicBezTo>
                    <a:pt x="125" y="8"/>
                    <a:pt x="1" y="142"/>
                    <a:pt x="42" y="266"/>
                  </a:cubicBezTo>
                  <a:cubicBezTo>
                    <a:pt x="42" y="419"/>
                    <a:pt x="136" y="533"/>
                    <a:pt x="276" y="533"/>
                  </a:cubicBezTo>
                  <a:cubicBezTo>
                    <a:pt x="297" y="533"/>
                    <a:pt x="319" y="530"/>
                    <a:pt x="342" y="525"/>
                  </a:cubicBezTo>
                  <a:cubicBezTo>
                    <a:pt x="466" y="525"/>
                    <a:pt x="600" y="400"/>
                    <a:pt x="600" y="266"/>
                  </a:cubicBezTo>
                  <a:cubicBezTo>
                    <a:pt x="564" y="121"/>
                    <a:pt x="456" y="0"/>
                    <a:pt x="34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9" name="Google Shape;12149;p45"/>
            <p:cNvSpPr/>
            <p:nvPr/>
          </p:nvSpPr>
          <p:spPr>
            <a:xfrm>
              <a:off x="304800" y="2437075"/>
              <a:ext cx="15275" cy="13975"/>
            </a:xfrm>
            <a:custGeom>
              <a:rect b="b" l="l" r="r" t="t"/>
              <a:pathLst>
                <a:path extrusionOk="0" h="559" w="611">
                  <a:moveTo>
                    <a:pt x="259" y="0"/>
                  </a:moveTo>
                  <a:cubicBezTo>
                    <a:pt x="135" y="0"/>
                    <a:pt x="0" y="124"/>
                    <a:pt x="52" y="300"/>
                  </a:cubicBezTo>
                  <a:cubicBezTo>
                    <a:pt x="52" y="434"/>
                    <a:pt x="176" y="558"/>
                    <a:pt x="311" y="558"/>
                  </a:cubicBezTo>
                  <a:cubicBezTo>
                    <a:pt x="476" y="517"/>
                    <a:pt x="610" y="383"/>
                    <a:pt x="569" y="259"/>
                  </a:cubicBezTo>
                  <a:cubicBezTo>
                    <a:pt x="56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0" name="Google Shape;12150;p45"/>
            <p:cNvSpPr/>
            <p:nvPr/>
          </p:nvSpPr>
          <p:spPr>
            <a:xfrm>
              <a:off x="342525" y="2469375"/>
              <a:ext cx="7525" cy="6475"/>
            </a:xfrm>
            <a:custGeom>
              <a:rect b="b" l="l" r="r" t="t"/>
              <a:pathLst>
                <a:path extrusionOk="0" h="259" w="301">
                  <a:moveTo>
                    <a:pt x="259" y="0"/>
                  </a:moveTo>
                  <a:cubicBezTo>
                    <a:pt x="218" y="0"/>
                    <a:pt x="177" y="0"/>
                    <a:pt x="135" y="42"/>
                  </a:cubicBezTo>
                  <a:cubicBezTo>
                    <a:pt x="42" y="83"/>
                    <a:pt x="1" y="125"/>
                    <a:pt x="1" y="218"/>
                  </a:cubicBezTo>
                  <a:lnTo>
                    <a:pt x="1" y="259"/>
                  </a:lnTo>
                  <a:lnTo>
                    <a:pt x="301"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1" name="Google Shape;12151;p45"/>
            <p:cNvSpPr/>
            <p:nvPr/>
          </p:nvSpPr>
          <p:spPr>
            <a:xfrm>
              <a:off x="337100" y="2399325"/>
              <a:ext cx="7800" cy="13975"/>
            </a:xfrm>
            <a:custGeom>
              <a:rect b="b" l="l" r="r" t="t"/>
              <a:pathLst>
                <a:path extrusionOk="0" h="559" w="312">
                  <a:moveTo>
                    <a:pt x="259" y="1"/>
                  </a:moveTo>
                  <a:cubicBezTo>
                    <a:pt x="259" y="1"/>
                    <a:pt x="218" y="1"/>
                    <a:pt x="218" y="42"/>
                  </a:cubicBezTo>
                  <a:cubicBezTo>
                    <a:pt x="94" y="42"/>
                    <a:pt x="1" y="176"/>
                    <a:pt x="1" y="300"/>
                  </a:cubicBezTo>
                  <a:cubicBezTo>
                    <a:pt x="1" y="435"/>
                    <a:pt x="94" y="518"/>
                    <a:pt x="218" y="559"/>
                  </a:cubicBezTo>
                  <a:lnTo>
                    <a:pt x="311"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2" name="Google Shape;12152;p45"/>
            <p:cNvSpPr/>
            <p:nvPr/>
          </p:nvSpPr>
          <p:spPr>
            <a:xfrm>
              <a:off x="331950" y="2336775"/>
              <a:ext cx="7500" cy="7775"/>
            </a:xfrm>
            <a:custGeom>
              <a:rect b="b" l="l" r="r" t="t"/>
              <a:pathLst>
                <a:path extrusionOk="0" h="311" w="300">
                  <a:moveTo>
                    <a:pt x="300" y="1"/>
                  </a:moveTo>
                  <a:lnTo>
                    <a:pt x="0" y="52"/>
                  </a:lnTo>
                  <a:cubicBezTo>
                    <a:pt x="0" y="52"/>
                    <a:pt x="0" y="94"/>
                    <a:pt x="41" y="94"/>
                  </a:cubicBezTo>
                  <a:cubicBezTo>
                    <a:pt x="41" y="176"/>
                    <a:pt x="83" y="218"/>
                    <a:pt x="165" y="259"/>
                  </a:cubicBezTo>
                  <a:cubicBezTo>
                    <a:pt x="207" y="311"/>
                    <a:pt x="259" y="311"/>
                    <a:pt x="300" y="311"/>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3" name="Google Shape;12153;p45"/>
            <p:cNvSpPr/>
            <p:nvPr/>
          </p:nvSpPr>
          <p:spPr>
            <a:xfrm>
              <a:off x="892825" y="2288450"/>
              <a:ext cx="6500" cy="6475"/>
            </a:xfrm>
            <a:custGeom>
              <a:rect b="b" l="l" r="r" t="t"/>
              <a:pathLst>
                <a:path extrusionOk="0" h="259" w="260">
                  <a:moveTo>
                    <a:pt x="1" y="0"/>
                  </a:moveTo>
                  <a:lnTo>
                    <a:pt x="1" y="259"/>
                  </a:lnTo>
                  <a:lnTo>
                    <a:pt x="259" y="259"/>
                  </a:ln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4" name="Google Shape;12154;p45"/>
            <p:cNvSpPr/>
            <p:nvPr/>
          </p:nvSpPr>
          <p:spPr>
            <a:xfrm>
              <a:off x="754025" y="2298775"/>
              <a:ext cx="7525" cy="7000"/>
            </a:xfrm>
            <a:custGeom>
              <a:rect b="b" l="l" r="r" t="t"/>
              <a:pathLst>
                <a:path extrusionOk="0" h="280" w="301">
                  <a:moveTo>
                    <a:pt x="71" y="1"/>
                  </a:moveTo>
                  <a:cubicBezTo>
                    <a:pt x="47" y="1"/>
                    <a:pt x="24" y="7"/>
                    <a:pt x="1" y="21"/>
                  </a:cubicBezTo>
                  <a:lnTo>
                    <a:pt x="1" y="280"/>
                  </a:lnTo>
                  <a:lnTo>
                    <a:pt x="301" y="280"/>
                  </a:lnTo>
                  <a:cubicBezTo>
                    <a:pt x="301" y="187"/>
                    <a:pt x="259" y="145"/>
                    <a:pt x="259" y="104"/>
                  </a:cubicBezTo>
                  <a:cubicBezTo>
                    <a:pt x="199" y="44"/>
                    <a:pt x="134" y="1"/>
                    <a:pt x="7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5" name="Google Shape;12155;p45"/>
            <p:cNvSpPr/>
            <p:nvPr/>
          </p:nvSpPr>
          <p:spPr>
            <a:xfrm>
              <a:off x="748600" y="2229250"/>
              <a:ext cx="7525" cy="13975"/>
            </a:xfrm>
            <a:custGeom>
              <a:rect b="b" l="l" r="r" t="t"/>
              <a:pathLst>
                <a:path extrusionOk="0" h="559" w="301">
                  <a:moveTo>
                    <a:pt x="1" y="1"/>
                  </a:moveTo>
                  <a:lnTo>
                    <a:pt x="42" y="559"/>
                  </a:lnTo>
                  <a:cubicBezTo>
                    <a:pt x="218" y="559"/>
                    <a:pt x="300" y="424"/>
                    <a:pt x="300" y="259"/>
                  </a:cubicBezTo>
                  <a:cubicBezTo>
                    <a:pt x="300" y="218"/>
                    <a:pt x="259" y="166"/>
                    <a:pt x="259" y="125"/>
                  </a:cubicBezTo>
                  <a:lnTo>
                    <a:pt x="218" y="83"/>
                  </a:lnTo>
                  <a:cubicBezTo>
                    <a:pt x="176" y="42"/>
                    <a:pt x="83"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6" name="Google Shape;12156;p45"/>
            <p:cNvSpPr/>
            <p:nvPr/>
          </p:nvSpPr>
          <p:spPr>
            <a:xfrm>
              <a:off x="816575" y="2293875"/>
              <a:ext cx="14000" cy="7525"/>
            </a:xfrm>
            <a:custGeom>
              <a:rect b="b" l="l" r="r" t="t"/>
              <a:pathLst>
                <a:path extrusionOk="0" h="301" w="560">
                  <a:moveTo>
                    <a:pt x="259" y="0"/>
                  </a:moveTo>
                  <a:cubicBezTo>
                    <a:pt x="166" y="0"/>
                    <a:pt x="125" y="42"/>
                    <a:pt x="83" y="83"/>
                  </a:cubicBezTo>
                  <a:cubicBezTo>
                    <a:pt x="42" y="124"/>
                    <a:pt x="1" y="217"/>
                    <a:pt x="1" y="300"/>
                  </a:cubicBezTo>
                  <a:lnTo>
                    <a:pt x="1" y="300"/>
                  </a:lnTo>
                  <a:lnTo>
                    <a:pt x="559" y="259"/>
                  </a:lnTo>
                  <a:cubicBezTo>
                    <a:pt x="559" y="124"/>
                    <a:pt x="466"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7" name="Google Shape;12157;p45"/>
            <p:cNvSpPr/>
            <p:nvPr/>
          </p:nvSpPr>
          <p:spPr>
            <a:xfrm>
              <a:off x="811150" y="2223825"/>
              <a:ext cx="15025" cy="14175"/>
            </a:xfrm>
            <a:custGeom>
              <a:rect b="b" l="l" r="r" t="t"/>
              <a:pathLst>
                <a:path extrusionOk="0" h="567" w="601">
                  <a:moveTo>
                    <a:pt x="259" y="0"/>
                  </a:moveTo>
                  <a:cubicBezTo>
                    <a:pt x="125" y="42"/>
                    <a:pt x="1" y="176"/>
                    <a:pt x="1" y="300"/>
                  </a:cubicBezTo>
                  <a:cubicBezTo>
                    <a:pt x="37" y="453"/>
                    <a:pt x="135" y="567"/>
                    <a:pt x="248" y="567"/>
                  </a:cubicBezTo>
                  <a:cubicBezTo>
                    <a:pt x="265" y="567"/>
                    <a:pt x="283" y="564"/>
                    <a:pt x="300" y="559"/>
                  </a:cubicBezTo>
                  <a:cubicBezTo>
                    <a:pt x="476" y="559"/>
                    <a:pt x="600" y="435"/>
                    <a:pt x="559" y="259"/>
                  </a:cubicBezTo>
                  <a:cubicBezTo>
                    <a:pt x="559" y="218"/>
                    <a:pt x="559" y="176"/>
                    <a:pt x="518" y="124"/>
                  </a:cubicBezTo>
                  <a:lnTo>
                    <a:pt x="342" y="42"/>
                  </a:lnTo>
                  <a:cubicBezTo>
                    <a:pt x="300"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8" name="Google Shape;12158;p45"/>
            <p:cNvSpPr/>
            <p:nvPr/>
          </p:nvSpPr>
          <p:spPr>
            <a:xfrm>
              <a:off x="774450" y="2195900"/>
              <a:ext cx="12950" cy="10625"/>
            </a:xfrm>
            <a:custGeom>
              <a:rect b="b" l="l" r="r" t="t"/>
              <a:pathLst>
                <a:path extrusionOk="0" h="425" w="518">
                  <a:moveTo>
                    <a:pt x="42" y="1"/>
                  </a:moveTo>
                  <a:cubicBezTo>
                    <a:pt x="0" y="42"/>
                    <a:pt x="0" y="84"/>
                    <a:pt x="0" y="166"/>
                  </a:cubicBezTo>
                  <a:cubicBezTo>
                    <a:pt x="0" y="301"/>
                    <a:pt x="135" y="425"/>
                    <a:pt x="300" y="425"/>
                  </a:cubicBezTo>
                  <a:cubicBezTo>
                    <a:pt x="393" y="425"/>
                    <a:pt x="435" y="342"/>
                    <a:pt x="517" y="301"/>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9" name="Google Shape;12159;p45"/>
            <p:cNvSpPr/>
            <p:nvPr/>
          </p:nvSpPr>
          <p:spPr>
            <a:xfrm>
              <a:off x="778850" y="2261550"/>
              <a:ext cx="15000" cy="14000"/>
            </a:xfrm>
            <a:custGeom>
              <a:rect b="b" l="l" r="r" t="t"/>
              <a:pathLst>
                <a:path extrusionOk="0" h="560" w="600">
                  <a:moveTo>
                    <a:pt x="300" y="1"/>
                  </a:moveTo>
                  <a:cubicBezTo>
                    <a:pt x="124" y="1"/>
                    <a:pt x="0" y="125"/>
                    <a:pt x="42" y="301"/>
                  </a:cubicBezTo>
                  <a:cubicBezTo>
                    <a:pt x="42" y="477"/>
                    <a:pt x="166" y="559"/>
                    <a:pt x="341" y="559"/>
                  </a:cubicBezTo>
                  <a:cubicBezTo>
                    <a:pt x="476" y="559"/>
                    <a:pt x="600" y="425"/>
                    <a:pt x="600" y="259"/>
                  </a:cubicBezTo>
                  <a:cubicBezTo>
                    <a:pt x="559" y="84"/>
                    <a:pt x="424"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0" name="Google Shape;12160;p45"/>
            <p:cNvSpPr/>
            <p:nvPr/>
          </p:nvSpPr>
          <p:spPr>
            <a:xfrm>
              <a:off x="848900" y="2256125"/>
              <a:ext cx="13975" cy="14000"/>
            </a:xfrm>
            <a:custGeom>
              <a:rect b="b" l="l" r="r" t="t"/>
              <a:pathLst>
                <a:path extrusionOk="0" h="560" w="559">
                  <a:moveTo>
                    <a:pt x="259" y="1"/>
                  </a:moveTo>
                  <a:cubicBezTo>
                    <a:pt x="83" y="1"/>
                    <a:pt x="0" y="177"/>
                    <a:pt x="0" y="301"/>
                  </a:cubicBezTo>
                  <a:cubicBezTo>
                    <a:pt x="0" y="476"/>
                    <a:pt x="124" y="559"/>
                    <a:pt x="300" y="559"/>
                  </a:cubicBezTo>
                  <a:cubicBezTo>
                    <a:pt x="424" y="559"/>
                    <a:pt x="558" y="435"/>
                    <a:pt x="558" y="259"/>
                  </a:cubicBezTo>
                  <a:cubicBezTo>
                    <a:pt x="558"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1" name="Google Shape;12161;p45"/>
            <p:cNvSpPr/>
            <p:nvPr/>
          </p:nvSpPr>
          <p:spPr>
            <a:xfrm>
              <a:off x="885325" y="2288450"/>
              <a:ext cx="7525" cy="7500"/>
            </a:xfrm>
            <a:custGeom>
              <a:rect b="b" l="l" r="r" t="t"/>
              <a:pathLst>
                <a:path extrusionOk="0" h="300" w="301">
                  <a:moveTo>
                    <a:pt x="218" y="0"/>
                  </a:moveTo>
                  <a:cubicBezTo>
                    <a:pt x="94" y="42"/>
                    <a:pt x="1" y="176"/>
                    <a:pt x="42" y="300"/>
                  </a:cubicBezTo>
                  <a:lnTo>
                    <a:pt x="301" y="259"/>
                  </a:ln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2" name="Google Shape;12162;p45"/>
            <p:cNvSpPr/>
            <p:nvPr/>
          </p:nvSpPr>
          <p:spPr>
            <a:xfrm>
              <a:off x="614975" y="2308850"/>
              <a:ext cx="7775" cy="7525"/>
            </a:xfrm>
            <a:custGeom>
              <a:rect b="b" l="l" r="r" t="t"/>
              <a:pathLst>
                <a:path extrusionOk="0" h="301" w="311">
                  <a:moveTo>
                    <a:pt x="0" y="1"/>
                  </a:moveTo>
                  <a:lnTo>
                    <a:pt x="52" y="301"/>
                  </a:lnTo>
                  <a:lnTo>
                    <a:pt x="310" y="259"/>
                  </a:lnTo>
                  <a:cubicBezTo>
                    <a:pt x="310" y="135"/>
                    <a:pt x="176"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3" name="Google Shape;12163;p45"/>
            <p:cNvSpPr/>
            <p:nvPr/>
          </p:nvSpPr>
          <p:spPr>
            <a:xfrm>
              <a:off x="610825" y="2239850"/>
              <a:ext cx="7525" cy="14250"/>
            </a:xfrm>
            <a:custGeom>
              <a:rect b="b" l="l" r="r" t="t"/>
              <a:pathLst>
                <a:path extrusionOk="0" h="570" w="301">
                  <a:moveTo>
                    <a:pt x="1" y="0"/>
                  </a:moveTo>
                  <a:lnTo>
                    <a:pt x="42" y="569"/>
                  </a:lnTo>
                  <a:cubicBezTo>
                    <a:pt x="42" y="569"/>
                    <a:pt x="84" y="569"/>
                    <a:pt x="125" y="517"/>
                  </a:cubicBezTo>
                  <a:lnTo>
                    <a:pt x="166" y="517"/>
                  </a:lnTo>
                  <a:cubicBezTo>
                    <a:pt x="259" y="435"/>
                    <a:pt x="301" y="352"/>
                    <a:pt x="259" y="259"/>
                  </a:cubicBezTo>
                  <a:cubicBezTo>
                    <a:pt x="259" y="135"/>
                    <a:pt x="12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4" name="Google Shape;12164;p45"/>
            <p:cNvSpPr/>
            <p:nvPr/>
          </p:nvSpPr>
          <p:spPr>
            <a:xfrm>
              <a:off x="677525" y="2304000"/>
              <a:ext cx="15025" cy="6950"/>
            </a:xfrm>
            <a:custGeom>
              <a:rect b="b" l="l" r="r" t="t"/>
              <a:pathLst>
                <a:path extrusionOk="0" h="278" w="601">
                  <a:moveTo>
                    <a:pt x="344" y="1"/>
                  </a:moveTo>
                  <a:cubicBezTo>
                    <a:pt x="329" y="1"/>
                    <a:pt x="314" y="5"/>
                    <a:pt x="300" y="19"/>
                  </a:cubicBezTo>
                  <a:cubicBezTo>
                    <a:pt x="135" y="19"/>
                    <a:pt x="0" y="154"/>
                    <a:pt x="42" y="278"/>
                  </a:cubicBezTo>
                  <a:lnTo>
                    <a:pt x="600" y="236"/>
                  </a:lnTo>
                  <a:cubicBezTo>
                    <a:pt x="559" y="154"/>
                    <a:pt x="517" y="71"/>
                    <a:pt x="435" y="19"/>
                  </a:cubicBezTo>
                  <a:cubicBezTo>
                    <a:pt x="407" y="19"/>
                    <a:pt x="375" y="1"/>
                    <a:pt x="34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5" name="Google Shape;12165;p45"/>
            <p:cNvSpPr/>
            <p:nvPr/>
          </p:nvSpPr>
          <p:spPr>
            <a:xfrm>
              <a:off x="673125" y="2234675"/>
              <a:ext cx="14250" cy="13975"/>
            </a:xfrm>
            <a:custGeom>
              <a:rect b="b" l="l" r="r" t="t"/>
              <a:pathLst>
                <a:path extrusionOk="0" h="559" w="570">
                  <a:moveTo>
                    <a:pt x="259" y="1"/>
                  </a:moveTo>
                  <a:cubicBezTo>
                    <a:pt x="94" y="42"/>
                    <a:pt x="1" y="166"/>
                    <a:pt x="1" y="300"/>
                  </a:cubicBezTo>
                  <a:cubicBezTo>
                    <a:pt x="1" y="466"/>
                    <a:pt x="135" y="559"/>
                    <a:pt x="311" y="559"/>
                  </a:cubicBezTo>
                  <a:cubicBezTo>
                    <a:pt x="435" y="559"/>
                    <a:pt x="569" y="425"/>
                    <a:pt x="569" y="259"/>
                  </a:cubicBezTo>
                  <a:cubicBezTo>
                    <a:pt x="518" y="12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6" name="Google Shape;12166;p45"/>
            <p:cNvSpPr/>
            <p:nvPr/>
          </p:nvSpPr>
          <p:spPr>
            <a:xfrm>
              <a:off x="635650" y="2203200"/>
              <a:ext cx="13975" cy="13350"/>
            </a:xfrm>
            <a:custGeom>
              <a:rect b="b" l="l" r="r" t="t"/>
              <a:pathLst>
                <a:path extrusionOk="0" h="534" w="559">
                  <a:moveTo>
                    <a:pt x="322" y="1"/>
                  </a:moveTo>
                  <a:cubicBezTo>
                    <a:pt x="302" y="1"/>
                    <a:pt x="281" y="3"/>
                    <a:pt x="259" y="9"/>
                  </a:cubicBezTo>
                  <a:cubicBezTo>
                    <a:pt x="124" y="9"/>
                    <a:pt x="0" y="133"/>
                    <a:pt x="0" y="267"/>
                  </a:cubicBezTo>
                  <a:cubicBezTo>
                    <a:pt x="37" y="412"/>
                    <a:pt x="136" y="533"/>
                    <a:pt x="251" y="533"/>
                  </a:cubicBezTo>
                  <a:cubicBezTo>
                    <a:pt x="267" y="533"/>
                    <a:pt x="284" y="531"/>
                    <a:pt x="300" y="526"/>
                  </a:cubicBezTo>
                  <a:cubicBezTo>
                    <a:pt x="466" y="526"/>
                    <a:pt x="559" y="391"/>
                    <a:pt x="559" y="267"/>
                  </a:cubicBezTo>
                  <a:cubicBezTo>
                    <a:pt x="559" y="114"/>
                    <a:pt x="457" y="1"/>
                    <a:pt x="32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7" name="Google Shape;12167;p45"/>
            <p:cNvSpPr/>
            <p:nvPr/>
          </p:nvSpPr>
          <p:spPr>
            <a:xfrm>
              <a:off x="640825" y="2272150"/>
              <a:ext cx="14225" cy="14250"/>
            </a:xfrm>
            <a:custGeom>
              <a:rect b="b" l="l" r="r" t="t"/>
              <a:pathLst>
                <a:path extrusionOk="0" h="570" w="569">
                  <a:moveTo>
                    <a:pt x="259" y="1"/>
                  </a:moveTo>
                  <a:cubicBezTo>
                    <a:pt x="135" y="1"/>
                    <a:pt x="0" y="135"/>
                    <a:pt x="0" y="311"/>
                  </a:cubicBezTo>
                  <a:cubicBezTo>
                    <a:pt x="0" y="435"/>
                    <a:pt x="176" y="569"/>
                    <a:pt x="310" y="569"/>
                  </a:cubicBezTo>
                  <a:cubicBezTo>
                    <a:pt x="476" y="518"/>
                    <a:pt x="569" y="394"/>
                    <a:pt x="569" y="259"/>
                  </a:cubicBezTo>
                  <a:cubicBezTo>
                    <a:pt x="569" y="94"/>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8" name="Google Shape;12168;p45"/>
            <p:cNvSpPr/>
            <p:nvPr/>
          </p:nvSpPr>
          <p:spPr>
            <a:xfrm>
              <a:off x="704400" y="2197775"/>
              <a:ext cx="15275" cy="14175"/>
            </a:xfrm>
            <a:custGeom>
              <a:rect b="b" l="l" r="r" t="t"/>
              <a:pathLst>
                <a:path extrusionOk="0" h="567" w="611">
                  <a:moveTo>
                    <a:pt x="352" y="1"/>
                  </a:moveTo>
                  <a:cubicBezTo>
                    <a:pt x="335" y="1"/>
                    <a:pt x="318" y="3"/>
                    <a:pt x="300" y="9"/>
                  </a:cubicBezTo>
                  <a:cubicBezTo>
                    <a:pt x="135" y="9"/>
                    <a:pt x="1" y="133"/>
                    <a:pt x="42" y="308"/>
                  </a:cubicBezTo>
                  <a:cubicBezTo>
                    <a:pt x="42" y="443"/>
                    <a:pt x="176" y="567"/>
                    <a:pt x="300" y="567"/>
                  </a:cubicBezTo>
                  <a:cubicBezTo>
                    <a:pt x="476" y="525"/>
                    <a:pt x="611" y="391"/>
                    <a:pt x="559" y="267"/>
                  </a:cubicBezTo>
                  <a:cubicBezTo>
                    <a:pt x="559" y="114"/>
                    <a:pt x="465" y="1"/>
                    <a:pt x="3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9" name="Google Shape;12169;p45"/>
            <p:cNvSpPr/>
            <p:nvPr/>
          </p:nvSpPr>
          <p:spPr>
            <a:xfrm>
              <a:off x="709825" y="2267000"/>
              <a:ext cx="15025" cy="13975"/>
            </a:xfrm>
            <a:custGeom>
              <a:rect b="b" l="l" r="r" t="t"/>
              <a:pathLst>
                <a:path extrusionOk="0" h="559" w="601">
                  <a:moveTo>
                    <a:pt x="259" y="0"/>
                  </a:moveTo>
                  <a:cubicBezTo>
                    <a:pt x="135" y="0"/>
                    <a:pt x="1" y="124"/>
                    <a:pt x="1" y="300"/>
                  </a:cubicBezTo>
                  <a:cubicBezTo>
                    <a:pt x="42" y="424"/>
                    <a:pt x="176" y="558"/>
                    <a:pt x="301" y="558"/>
                  </a:cubicBezTo>
                  <a:cubicBezTo>
                    <a:pt x="476" y="558"/>
                    <a:pt x="600" y="38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0" name="Google Shape;12170;p45"/>
            <p:cNvSpPr/>
            <p:nvPr/>
          </p:nvSpPr>
          <p:spPr>
            <a:xfrm>
              <a:off x="605400" y="2177550"/>
              <a:ext cx="7525" cy="7525"/>
            </a:xfrm>
            <a:custGeom>
              <a:rect b="b" l="l" r="r" t="t"/>
              <a:pathLst>
                <a:path extrusionOk="0" h="301" w="301">
                  <a:moveTo>
                    <a:pt x="1" y="1"/>
                  </a:moveTo>
                  <a:lnTo>
                    <a:pt x="42" y="301"/>
                  </a:lnTo>
                  <a:lnTo>
                    <a:pt x="83" y="301"/>
                  </a:lnTo>
                  <a:cubicBezTo>
                    <a:pt x="218" y="259"/>
                    <a:pt x="301" y="125"/>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1" name="Google Shape;12171;p45"/>
            <p:cNvSpPr/>
            <p:nvPr/>
          </p:nvSpPr>
          <p:spPr>
            <a:xfrm>
              <a:off x="667950" y="2172125"/>
              <a:ext cx="14000" cy="7525"/>
            </a:xfrm>
            <a:custGeom>
              <a:rect b="b" l="l" r="r" t="t"/>
              <a:pathLst>
                <a:path extrusionOk="0" h="301" w="560">
                  <a:moveTo>
                    <a:pt x="559" y="1"/>
                  </a:moveTo>
                  <a:lnTo>
                    <a:pt x="1" y="42"/>
                  </a:lnTo>
                  <a:cubicBezTo>
                    <a:pt x="1" y="176"/>
                    <a:pt x="125" y="300"/>
                    <a:pt x="301" y="300"/>
                  </a:cubicBezTo>
                  <a:cubicBezTo>
                    <a:pt x="425" y="300"/>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2" name="Google Shape;12172;p45"/>
            <p:cNvSpPr/>
            <p:nvPr/>
          </p:nvSpPr>
          <p:spPr>
            <a:xfrm>
              <a:off x="747575" y="2299300"/>
              <a:ext cx="6475" cy="7525"/>
            </a:xfrm>
            <a:custGeom>
              <a:rect b="b" l="l" r="r" t="t"/>
              <a:pathLst>
                <a:path extrusionOk="0" h="301" w="259">
                  <a:moveTo>
                    <a:pt x="259" y="0"/>
                  </a:moveTo>
                  <a:cubicBezTo>
                    <a:pt x="217" y="0"/>
                    <a:pt x="124" y="0"/>
                    <a:pt x="83" y="42"/>
                  </a:cubicBezTo>
                  <a:cubicBezTo>
                    <a:pt x="42" y="83"/>
                    <a:pt x="0" y="166"/>
                    <a:pt x="0" y="207"/>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3" name="Google Shape;12173;p45"/>
            <p:cNvSpPr/>
            <p:nvPr/>
          </p:nvSpPr>
          <p:spPr>
            <a:xfrm>
              <a:off x="742150" y="2229250"/>
              <a:ext cx="7500" cy="13975"/>
            </a:xfrm>
            <a:custGeom>
              <a:rect b="b" l="l" r="r" t="t"/>
              <a:pathLst>
                <a:path extrusionOk="0" h="559" w="300">
                  <a:moveTo>
                    <a:pt x="259" y="1"/>
                  </a:moveTo>
                  <a:cubicBezTo>
                    <a:pt x="217" y="1"/>
                    <a:pt x="176" y="42"/>
                    <a:pt x="135" y="83"/>
                  </a:cubicBezTo>
                  <a:cubicBezTo>
                    <a:pt x="41" y="125"/>
                    <a:pt x="0" y="218"/>
                    <a:pt x="0" y="300"/>
                  </a:cubicBezTo>
                  <a:cubicBezTo>
                    <a:pt x="0" y="424"/>
                    <a:pt x="83" y="517"/>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4" name="Google Shape;12174;p45"/>
            <p:cNvSpPr/>
            <p:nvPr/>
          </p:nvSpPr>
          <p:spPr>
            <a:xfrm>
              <a:off x="739050" y="2172125"/>
              <a:ext cx="3125" cy="2100"/>
            </a:xfrm>
            <a:custGeom>
              <a:rect b="b" l="l" r="r" t="t"/>
              <a:pathLst>
                <a:path extrusionOk="0" h="84" w="125">
                  <a:moveTo>
                    <a:pt x="0" y="1"/>
                  </a:moveTo>
                  <a:lnTo>
                    <a:pt x="124" y="83"/>
                  </a:lnTo>
                  <a:lnTo>
                    <a:pt x="124" y="83"/>
                  </a:lnTo>
                  <a:lnTo>
                    <a:pt x="83" y="42"/>
                  </a:lnTo>
                  <a:cubicBezTo>
                    <a:pt x="41" y="42"/>
                    <a:pt x="41"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5" name="Google Shape;12175;p45"/>
            <p:cNvSpPr/>
            <p:nvPr/>
          </p:nvSpPr>
          <p:spPr>
            <a:xfrm>
              <a:off x="477200" y="2319725"/>
              <a:ext cx="7525" cy="7525"/>
            </a:xfrm>
            <a:custGeom>
              <a:rect b="b" l="l" r="r" t="t"/>
              <a:pathLst>
                <a:path extrusionOk="0" h="301" w="301">
                  <a:moveTo>
                    <a:pt x="1" y="0"/>
                  </a:moveTo>
                  <a:lnTo>
                    <a:pt x="1" y="300"/>
                  </a:lnTo>
                  <a:lnTo>
                    <a:pt x="300" y="259"/>
                  </a:lnTo>
                  <a:lnTo>
                    <a:pt x="300" y="217"/>
                  </a:ln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6" name="Google Shape;12176;p45"/>
            <p:cNvSpPr/>
            <p:nvPr/>
          </p:nvSpPr>
          <p:spPr>
            <a:xfrm>
              <a:off x="471775" y="2250700"/>
              <a:ext cx="7525" cy="13975"/>
            </a:xfrm>
            <a:custGeom>
              <a:rect b="b" l="l" r="r" t="t"/>
              <a:pathLst>
                <a:path extrusionOk="0" h="559" w="301">
                  <a:moveTo>
                    <a:pt x="0" y="1"/>
                  </a:moveTo>
                  <a:lnTo>
                    <a:pt x="42" y="559"/>
                  </a:lnTo>
                  <a:cubicBezTo>
                    <a:pt x="94" y="559"/>
                    <a:pt x="135" y="518"/>
                    <a:pt x="135" y="518"/>
                  </a:cubicBezTo>
                  <a:cubicBezTo>
                    <a:pt x="176" y="518"/>
                    <a:pt x="176" y="518"/>
                    <a:pt x="176" y="476"/>
                  </a:cubicBezTo>
                  <a:cubicBezTo>
                    <a:pt x="259" y="435"/>
                    <a:pt x="300" y="342"/>
                    <a:pt x="300" y="259"/>
                  </a:cubicBezTo>
                  <a:cubicBezTo>
                    <a:pt x="300" y="135"/>
                    <a:pt x="176"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7" name="Google Shape;12177;p45"/>
            <p:cNvSpPr/>
            <p:nvPr/>
          </p:nvSpPr>
          <p:spPr>
            <a:xfrm>
              <a:off x="539750" y="2314300"/>
              <a:ext cx="13975" cy="7500"/>
            </a:xfrm>
            <a:custGeom>
              <a:rect b="b" l="l" r="r" t="t"/>
              <a:pathLst>
                <a:path extrusionOk="0" h="300" w="559">
                  <a:moveTo>
                    <a:pt x="259" y="0"/>
                  </a:moveTo>
                  <a:cubicBezTo>
                    <a:pt x="166" y="0"/>
                    <a:pt x="125" y="41"/>
                    <a:pt x="83" y="124"/>
                  </a:cubicBezTo>
                  <a:cubicBezTo>
                    <a:pt x="42" y="176"/>
                    <a:pt x="1" y="217"/>
                    <a:pt x="1" y="300"/>
                  </a:cubicBezTo>
                  <a:lnTo>
                    <a:pt x="559" y="259"/>
                  </a:lnTo>
                  <a:cubicBezTo>
                    <a:pt x="559" y="124"/>
                    <a:pt x="425" y="41"/>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8" name="Google Shape;12178;p45"/>
            <p:cNvSpPr/>
            <p:nvPr/>
          </p:nvSpPr>
          <p:spPr>
            <a:xfrm>
              <a:off x="534325" y="2245275"/>
              <a:ext cx="13975" cy="13975"/>
            </a:xfrm>
            <a:custGeom>
              <a:rect b="b" l="l" r="r" t="t"/>
              <a:pathLst>
                <a:path extrusionOk="0" h="559" w="559">
                  <a:moveTo>
                    <a:pt x="259" y="1"/>
                  </a:moveTo>
                  <a:cubicBezTo>
                    <a:pt x="125" y="1"/>
                    <a:pt x="1" y="135"/>
                    <a:pt x="1" y="300"/>
                  </a:cubicBezTo>
                  <a:cubicBezTo>
                    <a:pt x="42" y="476"/>
                    <a:pt x="176" y="559"/>
                    <a:pt x="300" y="559"/>
                  </a:cubicBezTo>
                  <a:cubicBezTo>
                    <a:pt x="476" y="559"/>
                    <a:pt x="559" y="435"/>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9" name="Google Shape;12179;p45"/>
            <p:cNvSpPr/>
            <p:nvPr/>
          </p:nvSpPr>
          <p:spPr>
            <a:xfrm>
              <a:off x="496600" y="2212975"/>
              <a:ext cx="15000" cy="13975"/>
            </a:xfrm>
            <a:custGeom>
              <a:rect b="b" l="l" r="r" t="t"/>
              <a:pathLst>
                <a:path extrusionOk="0" h="559" w="600">
                  <a:moveTo>
                    <a:pt x="300" y="0"/>
                  </a:moveTo>
                  <a:cubicBezTo>
                    <a:pt x="134" y="42"/>
                    <a:pt x="0" y="176"/>
                    <a:pt x="41" y="300"/>
                  </a:cubicBezTo>
                  <a:cubicBezTo>
                    <a:pt x="41" y="476"/>
                    <a:pt x="176" y="558"/>
                    <a:pt x="341" y="558"/>
                  </a:cubicBezTo>
                  <a:cubicBezTo>
                    <a:pt x="476" y="558"/>
                    <a:pt x="600" y="434"/>
                    <a:pt x="600" y="259"/>
                  </a:cubicBezTo>
                  <a:cubicBezTo>
                    <a:pt x="558" y="135"/>
                    <a:pt x="43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0" name="Google Shape;12180;p45"/>
            <p:cNvSpPr/>
            <p:nvPr/>
          </p:nvSpPr>
          <p:spPr>
            <a:xfrm>
              <a:off x="502025" y="2282825"/>
              <a:ext cx="15000" cy="13350"/>
            </a:xfrm>
            <a:custGeom>
              <a:rect b="b" l="l" r="r" t="t"/>
              <a:pathLst>
                <a:path extrusionOk="0" h="534" w="600">
                  <a:moveTo>
                    <a:pt x="352" y="0"/>
                  </a:moveTo>
                  <a:cubicBezTo>
                    <a:pt x="335" y="0"/>
                    <a:pt x="318" y="3"/>
                    <a:pt x="300" y="8"/>
                  </a:cubicBezTo>
                  <a:cubicBezTo>
                    <a:pt x="124" y="8"/>
                    <a:pt x="0" y="142"/>
                    <a:pt x="42" y="308"/>
                  </a:cubicBezTo>
                  <a:cubicBezTo>
                    <a:pt x="42" y="424"/>
                    <a:pt x="142" y="533"/>
                    <a:pt x="277" y="533"/>
                  </a:cubicBezTo>
                  <a:cubicBezTo>
                    <a:pt x="298" y="533"/>
                    <a:pt x="319" y="531"/>
                    <a:pt x="341" y="525"/>
                  </a:cubicBezTo>
                  <a:cubicBezTo>
                    <a:pt x="476" y="525"/>
                    <a:pt x="600" y="401"/>
                    <a:pt x="558" y="267"/>
                  </a:cubicBezTo>
                  <a:cubicBezTo>
                    <a:pt x="558" y="114"/>
                    <a:pt x="465" y="0"/>
                    <a:pt x="3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1" name="Google Shape;12181;p45"/>
            <p:cNvSpPr/>
            <p:nvPr/>
          </p:nvSpPr>
          <p:spPr>
            <a:xfrm>
              <a:off x="566625" y="2207550"/>
              <a:ext cx="14000" cy="14425"/>
            </a:xfrm>
            <a:custGeom>
              <a:rect b="b" l="l" r="r" t="t"/>
              <a:pathLst>
                <a:path extrusionOk="0" h="577" w="560">
                  <a:moveTo>
                    <a:pt x="259" y="0"/>
                  </a:moveTo>
                  <a:cubicBezTo>
                    <a:pt x="84" y="52"/>
                    <a:pt x="1" y="176"/>
                    <a:pt x="1" y="310"/>
                  </a:cubicBezTo>
                  <a:cubicBezTo>
                    <a:pt x="1" y="455"/>
                    <a:pt x="96" y="576"/>
                    <a:pt x="238" y="576"/>
                  </a:cubicBezTo>
                  <a:cubicBezTo>
                    <a:pt x="258" y="576"/>
                    <a:pt x="279" y="574"/>
                    <a:pt x="301" y="569"/>
                  </a:cubicBezTo>
                  <a:cubicBezTo>
                    <a:pt x="435" y="569"/>
                    <a:pt x="559" y="434"/>
                    <a:pt x="559" y="259"/>
                  </a:cubicBezTo>
                  <a:cubicBezTo>
                    <a:pt x="559" y="13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2" name="Google Shape;12182;p45"/>
            <p:cNvSpPr/>
            <p:nvPr/>
          </p:nvSpPr>
          <p:spPr>
            <a:xfrm>
              <a:off x="572075" y="2277400"/>
              <a:ext cx="13975" cy="14175"/>
            </a:xfrm>
            <a:custGeom>
              <a:rect b="b" l="l" r="r" t="t"/>
              <a:pathLst>
                <a:path extrusionOk="0" h="567" w="559">
                  <a:moveTo>
                    <a:pt x="305" y="0"/>
                  </a:moveTo>
                  <a:cubicBezTo>
                    <a:pt x="289" y="0"/>
                    <a:pt x="274" y="3"/>
                    <a:pt x="258" y="8"/>
                  </a:cubicBezTo>
                  <a:cubicBezTo>
                    <a:pt x="83" y="8"/>
                    <a:pt x="0" y="142"/>
                    <a:pt x="0" y="308"/>
                  </a:cubicBezTo>
                  <a:cubicBezTo>
                    <a:pt x="0" y="442"/>
                    <a:pt x="124" y="566"/>
                    <a:pt x="300" y="566"/>
                  </a:cubicBezTo>
                  <a:cubicBezTo>
                    <a:pt x="424" y="525"/>
                    <a:pt x="558" y="401"/>
                    <a:pt x="558" y="266"/>
                  </a:cubicBezTo>
                  <a:cubicBezTo>
                    <a:pt x="522" y="121"/>
                    <a:pt x="414" y="0"/>
                    <a:pt x="30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3" name="Google Shape;12183;p45"/>
            <p:cNvSpPr/>
            <p:nvPr/>
          </p:nvSpPr>
          <p:spPr>
            <a:xfrm>
              <a:off x="467650" y="2188150"/>
              <a:ext cx="6475" cy="7775"/>
            </a:xfrm>
            <a:custGeom>
              <a:rect b="b" l="l" r="r" t="t"/>
              <a:pathLst>
                <a:path extrusionOk="0" h="311" w="259">
                  <a:moveTo>
                    <a:pt x="0" y="1"/>
                  </a:moveTo>
                  <a:lnTo>
                    <a:pt x="0" y="311"/>
                  </a:lnTo>
                  <a:lnTo>
                    <a:pt x="41" y="259"/>
                  </a:lnTo>
                  <a:cubicBezTo>
                    <a:pt x="165" y="259"/>
                    <a:pt x="259" y="135"/>
                    <a:pt x="259" y="52"/>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4" name="Google Shape;12184;p45"/>
            <p:cNvSpPr/>
            <p:nvPr/>
          </p:nvSpPr>
          <p:spPr>
            <a:xfrm>
              <a:off x="528900" y="2182975"/>
              <a:ext cx="15025" cy="7525"/>
            </a:xfrm>
            <a:custGeom>
              <a:rect b="b" l="l" r="r" t="t"/>
              <a:pathLst>
                <a:path extrusionOk="0" h="301" w="601">
                  <a:moveTo>
                    <a:pt x="559" y="1"/>
                  </a:moveTo>
                  <a:lnTo>
                    <a:pt x="0" y="42"/>
                  </a:lnTo>
                  <a:lnTo>
                    <a:pt x="42" y="84"/>
                  </a:lnTo>
                  <a:cubicBezTo>
                    <a:pt x="42" y="208"/>
                    <a:pt x="176" y="301"/>
                    <a:pt x="300" y="301"/>
                  </a:cubicBezTo>
                  <a:cubicBezTo>
                    <a:pt x="476" y="259"/>
                    <a:pt x="600"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5" name="Google Shape;12185;p45"/>
            <p:cNvSpPr/>
            <p:nvPr/>
          </p:nvSpPr>
          <p:spPr>
            <a:xfrm>
              <a:off x="608500" y="2308850"/>
              <a:ext cx="7775" cy="7525"/>
            </a:xfrm>
            <a:custGeom>
              <a:rect b="b" l="l" r="r" t="t"/>
              <a:pathLst>
                <a:path extrusionOk="0" h="301" w="311">
                  <a:moveTo>
                    <a:pt x="259" y="1"/>
                  </a:moveTo>
                  <a:cubicBezTo>
                    <a:pt x="218" y="42"/>
                    <a:pt x="177" y="42"/>
                    <a:pt x="135" y="84"/>
                  </a:cubicBezTo>
                  <a:cubicBezTo>
                    <a:pt x="94" y="135"/>
                    <a:pt x="53" y="177"/>
                    <a:pt x="53" y="259"/>
                  </a:cubicBezTo>
                  <a:cubicBezTo>
                    <a:pt x="1" y="259"/>
                    <a:pt x="1" y="301"/>
                    <a:pt x="1" y="301"/>
                  </a:cubicBezTo>
                  <a:lnTo>
                    <a:pt x="311" y="30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6" name="Google Shape;12186;p45"/>
            <p:cNvSpPr/>
            <p:nvPr/>
          </p:nvSpPr>
          <p:spPr>
            <a:xfrm>
              <a:off x="603350" y="2239850"/>
              <a:ext cx="8550" cy="14250"/>
            </a:xfrm>
            <a:custGeom>
              <a:rect b="b" l="l" r="r" t="t"/>
              <a:pathLst>
                <a:path extrusionOk="0" h="570" w="342">
                  <a:moveTo>
                    <a:pt x="300" y="0"/>
                  </a:moveTo>
                  <a:cubicBezTo>
                    <a:pt x="207" y="0"/>
                    <a:pt x="165" y="52"/>
                    <a:pt x="124" y="93"/>
                  </a:cubicBezTo>
                  <a:cubicBezTo>
                    <a:pt x="41" y="135"/>
                    <a:pt x="0" y="218"/>
                    <a:pt x="41" y="311"/>
                  </a:cubicBezTo>
                  <a:cubicBezTo>
                    <a:pt x="41" y="435"/>
                    <a:pt x="124" y="517"/>
                    <a:pt x="207" y="569"/>
                  </a:cubicBezTo>
                  <a:lnTo>
                    <a:pt x="341" y="569"/>
                  </a:ln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7" name="Google Shape;12187;p45"/>
            <p:cNvSpPr/>
            <p:nvPr/>
          </p:nvSpPr>
          <p:spPr>
            <a:xfrm>
              <a:off x="598950" y="2177550"/>
              <a:ext cx="7525" cy="7525"/>
            </a:xfrm>
            <a:custGeom>
              <a:rect b="b" l="l" r="r" t="t"/>
              <a:pathLst>
                <a:path extrusionOk="0" h="301" w="301">
                  <a:moveTo>
                    <a:pt x="259" y="1"/>
                  </a:moveTo>
                  <a:lnTo>
                    <a:pt x="0" y="42"/>
                  </a:lnTo>
                  <a:cubicBezTo>
                    <a:pt x="0" y="125"/>
                    <a:pt x="42" y="218"/>
                    <a:pt x="124" y="259"/>
                  </a:cubicBezTo>
                  <a:cubicBezTo>
                    <a:pt x="176" y="301"/>
                    <a:pt x="217"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8" name="Google Shape;12188;p45"/>
            <p:cNvSpPr/>
            <p:nvPr/>
          </p:nvSpPr>
          <p:spPr>
            <a:xfrm>
              <a:off x="338400" y="2330325"/>
              <a:ext cx="7525" cy="6475"/>
            </a:xfrm>
            <a:custGeom>
              <a:rect b="b" l="l" r="r" t="t"/>
              <a:pathLst>
                <a:path extrusionOk="0" h="259" w="301">
                  <a:moveTo>
                    <a:pt x="1" y="0"/>
                  </a:moveTo>
                  <a:lnTo>
                    <a:pt x="42" y="259"/>
                  </a:lnTo>
                  <a:lnTo>
                    <a:pt x="300" y="259"/>
                  </a:lnTo>
                  <a:cubicBezTo>
                    <a:pt x="300" y="93"/>
                    <a:pt x="166"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9" name="Google Shape;12189;p45"/>
            <p:cNvSpPr/>
            <p:nvPr/>
          </p:nvSpPr>
          <p:spPr>
            <a:xfrm>
              <a:off x="332975" y="2261550"/>
              <a:ext cx="8550" cy="14000"/>
            </a:xfrm>
            <a:custGeom>
              <a:rect b="b" l="l" r="r" t="t"/>
              <a:pathLst>
                <a:path extrusionOk="0" h="560" w="342">
                  <a:moveTo>
                    <a:pt x="0" y="1"/>
                  </a:moveTo>
                  <a:lnTo>
                    <a:pt x="42" y="559"/>
                  </a:lnTo>
                  <a:cubicBezTo>
                    <a:pt x="83" y="559"/>
                    <a:pt x="124" y="518"/>
                    <a:pt x="166" y="518"/>
                  </a:cubicBezTo>
                  <a:lnTo>
                    <a:pt x="218" y="477"/>
                  </a:lnTo>
                  <a:cubicBezTo>
                    <a:pt x="300" y="425"/>
                    <a:pt x="342" y="342"/>
                    <a:pt x="300" y="259"/>
                  </a:cubicBezTo>
                  <a:cubicBezTo>
                    <a:pt x="300" y="166"/>
                    <a:pt x="300" y="125"/>
                    <a:pt x="259" y="84"/>
                  </a:cubicBezTo>
                  <a:lnTo>
                    <a:pt x="218" y="42"/>
                  </a:lnTo>
                  <a:cubicBezTo>
                    <a:pt x="166" y="1"/>
                    <a:pt x="124" y="1"/>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0" name="Google Shape;12190;p45"/>
            <p:cNvSpPr/>
            <p:nvPr/>
          </p:nvSpPr>
          <p:spPr>
            <a:xfrm>
              <a:off x="400700" y="2325150"/>
              <a:ext cx="15275" cy="7525"/>
            </a:xfrm>
            <a:custGeom>
              <a:rect b="b" l="l" r="r" t="t"/>
              <a:pathLst>
                <a:path extrusionOk="0" h="301" w="611">
                  <a:moveTo>
                    <a:pt x="300" y="0"/>
                  </a:moveTo>
                  <a:cubicBezTo>
                    <a:pt x="135" y="0"/>
                    <a:pt x="0" y="124"/>
                    <a:pt x="42" y="300"/>
                  </a:cubicBezTo>
                  <a:lnTo>
                    <a:pt x="610" y="259"/>
                  </a:lnTo>
                  <a:cubicBezTo>
                    <a:pt x="559" y="166"/>
                    <a:pt x="517" y="83"/>
                    <a:pt x="434" y="42"/>
                  </a:cubicBezTo>
                  <a:cubicBezTo>
                    <a:pt x="393" y="0"/>
                    <a:pt x="352"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1" name="Google Shape;12191;p45"/>
            <p:cNvSpPr/>
            <p:nvPr/>
          </p:nvSpPr>
          <p:spPr>
            <a:xfrm>
              <a:off x="395275" y="2256125"/>
              <a:ext cx="15275" cy="14000"/>
            </a:xfrm>
            <a:custGeom>
              <a:rect b="b" l="l" r="r" t="t"/>
              <a:pathLst>
                <a:path extrusionOk="0" h="560" w="611">
                  <a:moveTo>
                    <a:pt x="310" y="1"/>
                  </a:moveTo>
                  <a:cubicBezTo>
                    <a:pt x="135" y="1"/>
                    <a:pt x="0" y="125"/>
                    <a:pt x="52" y="301"/>
                  </a:cubicBezTo>
                  <a:cubicBezTo>
                    <a:pt x="52" y="435"/>
                    <a:pt x="176" y="559"/>
                    <a:pt x="352" y="559"/>
                  </a:cubicBezTo>
                  <a:cubicBezTo>
                    <a:pt x="476" y="518"/>
                    <a:pt x="610" y="383"/>
                    <a:pt x="610" y="259"/>
                  </a:cubicBezTo>
                  <a:cubicBezTo>
                    <a:pt x="569" y="84"/>
                    <a:pt x="434"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2" name="Google Shape;12192;p45"/>
            <p:cNvSpPr/>
            <p:nvPr/>
          </p:nvSpPr>
          <p:spPr>
            <a:xfrm>
              <a:off x="358825" y="2223825"/>
              <a:ext cx="13975" cy="13975"/>
            </a:xfrm>
            <a:custGeom>
              <a:rect b="b" l="l" r="r" t="t"/>
              <a:pathLst>
                <a:path extrusionOk="0" h="559" w="559">
                  <a:moveTo>
                    <a:pt x="259" y="0"/>
                  </a:moveTo>
                  <a:cubicBezTo>
                    <a:pt x="124" y="0"/>
                    <a:pt x="0" y="124"/>
                    <a:pt x="0" y="300"/>
                  </a:cubicBezTo>
                  <a:cubicBezTo>
                    <a:pt x="0" y="476"/>
                    <a:pt x="166" y="559"/>
                    <a:pt x="300" y="559"/>
                  </a:cubicBezTo>
                  <a:cubicBezTo>
                    <a:pt x="476" y="559"/>
                    <a:pt x="559" y="435"/>
                    <a:pt x="559" y="259"/>
                  </a:cubicBezTo>
                  <a:cubicBezTo>
                    <a:pt x="559" y="124"/>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3" name="Google Shape;12193;p45"/>
            <p:cNvSpPr/>
            <p:nvPr/>
          </p:nvSpPr>
          <p:spPr>
            <a:xfrm>
              <a:off x="364250" y="2292825"/>
              <a:ext cx="13975" cy="14175"/>
            </a:xfrm>
            <a:custGeom>
              <a:rect b="b" l="l" r="r" t="t"/>
              <a:pathLst>
                <a:path extrusionOk="0" h="567" w="559">
                  <a:moveTo>
                    <a:pt x="259" y="1"/>
                  </a:moveTo>
                  <a:cubicBezTo>
                    <a:pt x="83" y="42"/>
                    <a:pt x="0" y="166"/>
                    <a:pt x="0" y="301"/>
                  </a:cubicBezTo>
                  <a:cubicBezTo>
                    <a:pt x="0" y="446"/>
                    <a:pt x="96" y="567"/>
                    <a:pt x="237" y="567"/>
                  </a:cubicBezTo>
                  <a:cubicBezTo>
                    <a:pt x="257" y="567"/>
                    <a:pt x="278" y="564"/>
                    <a:pt x="300" y="559"/>
                  </a:cubicBezTo>
                  <a:cubicBezTo>
                    <a:pt x="466" y="559"/>
                    <a:pt x="559" y="425"/>
                    <a:pt x="559" y="259"/>
                  </a:cubicBezTo>
                  <a:cubicBezTo>
                    <a:pt x="559"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4" name="Google Shape;12194;p45"/>
            <p:cNvSpPr/>
            <p:nvPr/>
          </p:nvSpPr>
          <p:spPr>
            <a:xfrm>
              <a:off x="427575" y="2218400"/>
              <a:ext cx="15275" cy="13975"/>
            </a:xfrm>
            <a:custGeom>
              <a:rect b="b" l="l" r="r" t="t"/>
              <a:pathLst>
                <a:path extrusionOk="0" h="559" w="611">
                  <a:moveTo>
                    <a:pt x="259" y="0"/>
                  </a:moveTo>
                  <a:cubicBezTo>
                    <a:pt x="135" y="42"/>
                    <a:pt x="1" y="176"/>
                    <a:pt x="1" y="300"/>
                  </a:cubicBezTo>
                  <a:cubicBezTo>
                    <a:pt x="52" y="476"/>
                    <a:pt x="176" y="559"/>
                    <a:pt x="311" y="559"/>
                  </a:cubicBezTo>
                  <a:cubicBezTo>
                    <a:pt x="476" y="559"/>
                    <a:pt x="611" y="435"/>
                    <a:pt x="569" y="259"/>
                  </a:cubicBezTo>
                  <a:cubicBezTo>
                    <a:pt x="56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5" name="Google Shape;12195;p45"/>
            <p:cNvSpPr/>
            <p:nvPr/>
          </p:nvSpPr>
          <p:spPr>
            <a:xfrm>
              <a:off x="433000" y="2288250"/>
              <a:ext cx="13975" cy="13350"/>
            </a:xfrm>
            <a:custGeom>
              <a:rect b="b" l="l" r="r" t="t"/>
              <a:pathLst>
                <a:path extrusionOk="0" h="534" w="559">
                  <a:moveTo>
                    <a:pt x="326" y="0"/>
                  </a:moveTo>
                  <a:cubicBezTo>
                    <a:pt x="305" y="0"/>
                    <a:pt x="283" y="3"/>
                    <a:pt x="259" y="8"/>
                  </a:cubicBezTo>
                  <a:cubicBezTo>
                    <a:pt x="135" y="8"/>
                    <a:pt x="1" y="132"/>
                    <a:pt x="1" y="267"/>
                  </a:cubicBezTo>
                  <a:cubicBezTo>
                    <a:pt x="37" y="419"/>
                    <a:pt x="143" y="533"/>
                    <a:pt x="251" y="533"/>
                  </a:cubicBezTo>
                  <a:cubicBezTo>
                    <a:pt x="268" y="533"/>
                    <a:pt x="284" y="531"/>
                    <a:pt x="300" y="525"/>
                  </a:cubicBezTo>
                  <a:cubicBezTo>
                    <a:pt x="476" y="525"/>
                    <a:pt x="559" y="391"/>
                    <a:pt x="559" y="225"/>
                  </a:cubicBezTo>
                  <a:cubicBezTo>
                    <a:pt x="559" y="109"/>
                    <a:pt x="466"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6" name="Google Shape;12196;p45"/>
            <p:cNvSpPr/>
            <p:nvPr/>
          </p:nvSpPr>
          <p:spPr>
            <a:xfrm>
              <a:off x="328575" y="2197975"/>
              <a:ext cx="7525" cy="7525"/>
            </a:xfrm>
            <a:custGeom>
              <a:rect b="b" l="l" r="r" t="t"/>
              <a:pathLst>
                <a:path extrusionOk="0" h="301" w="301">
                  <a:moveTo>
                    <a:pt x="259" y="1"/>
                  </a:moveTo>
                  <a:lnTo>
                    <a:pt x="1" y="42"/>
                  </a:lnTo>
                  <a:lnTo>
                    <a:pt x="42" y="300"/>
                  </a:lnTo>
                  <a:lnTo>
                    <a:pt x="83" y="300"/>
                  </a:lnTo>
                  <a:cubicBezTo>
                    <a:pt x="218" y="259"/>
                    <a:pt x="300"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7" name="Google Shape;12197;p45"/>
            <p:cNvSpPr/>
            <p:nvPr/>
          </p:nvSpPr>
          <p:spPr>
            <a:xfrm>
              <a:off x="391125" y="2192550"/>
              <a:ext cx="14000" cy="7525"/>
            </a:xfrm>
            <a:custGeom>
              <a:rect b="b" l="l" r="r" t="t"/>
              <a:pathLst>
                <a:path extrusionOk="0" h="301" w="560">
                  <a:moveTo>
                    <a:pt x="559" y="0"/>
                  </a:moveTo>
                  <a:lnTo>
                    <a:pt x="1" y="42"/>
                  </a:lnTo>
                  <a:cubicBezTo>
                    <a:pt x="1" y="176"/>
                    <a:pt x="83" y="259"/>
                    <a:pt x="166" y="300"/>
                  </a:cubicBezTo>
                  <a:lnTo>
                    <a:pt x="342" y="300"/>
                  </a:lnTo>
                  <a:cubicBezTo>
                    <a:pt x="476" y="259"/>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8" name="Google Shape;12198;p45"/>
            <p:cNvSpPr/>
            <p:nvPr/>
          </p:nvSpPr>
          <p:spPr>
            <a:xfrm>
              <a:off x="470750" y="2319725"/>
              <a:ext cx="6475" cy="7525"/>
            </a:xfrm>
            <a:custGeom>
              <a:rect b="b" l="l" r="r" t="t"/>
              <a:pathLst>
                <a:path extrusionOk="0" h="301" w="259">
                  <a:moveTo>
                    <a:pt x="259" y="0"/>
                  </a:moveTo>
                  <a:cubicBezTo>
                    <a:pt x="217" y="0"/>
                    <a:pt x="135" y="42"/>
                    <a:pt x="83" y="83"/>
                  </a:cubicBezTo>
                  <a:lnTo>
                    <a:pt x="41" y="83"/>
                  </a:lnTo>
                  <a:cubicBezTo>
                    <a:pt x="0" y="166"/>
                    <a:pt x="0" y="217"/>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9" name="Google Shape;12199;p45"/>
            <p:cNvSpPr/>
            <p:nvPr/>
          </p:nvSpPr>
          <p:spPr>
            <a:xfrm>
              <a:off x="465325" y="2250700"/>
              <a:ext cx="7500" cy="13975"/>
            </a:xfrm>
            <a:custGeom>
              <a:rect b="b" l="l" r="r" t="t"/>
              <a:pathLst>
                <a:path extrusionOk="0" h="559" w="300">
                  <a:moveTo>
                    <a:pt x="258" y="1"/>
                  </a:moveTo>
                  <a:cubicBezTo>
                    <a:pt x="217" y="1"/>
                    <a:pt x="134" y="42"/>
                    <a:pt x="93" y="42"/>
                  </a:cubicBezTo>
                  <a:cubicBezTo>
                    <a:pt x="41" y="135"/>
                    <a:pt x="0" y="218"/>
                    <a:pt x="0" y="301"/>
                  </a:cubicBezTo>
                  <a:cubicBezTo>
                    <a:pt x="0" y="435"/>
                    <a:pt x="93" y="518"/>
                    <a:pt x="176" y="518"/>
                  </a:cubicBezTo>
                  <a:cubicBezTo>
                    <a:pt x="217" y="559"/>
                    <a:pt x="258" y="559"/>
                    <a:pt x="300" y="559"/>
                  </a:cubicBezTo>
                  <a:lnTo>
                    <a:pt x="258"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0" name="Google Shape;12200;p45"/>
            <p:cNvSpPr/>
            <p:nvPr/>
          </p:nvSpPr>
          <p:spPr>
            <a:xfrm>
              <a:off x="459875" y="2188150"/>
              <a:ext cx="7800" cy="7775"/>
            </a:xfrm>
            <a:custGeom>
              <a:rect b="b" l="l" r="r" t="t"/>
              <a:pathLst>
                <a:path extrusionOk="0" h="311" w="312">
                  <a:moveTo>
                    <a:pt x="311" y="1"/>
                  </a:moveTo>
                  <a:lnTo>
                    <a:pt x="1" y="52"/>
                  </a:lnTo>
                  <a:cubicBezTo>
                    <a:pt x="1" y="135"/>
                    <a:pt x="94" y="218"/>
                    <a:pt x="135" y="259"/>
                  </a:cubicBezTo>
                  <a:cubicBezTo>
                    <a:pt x="177" y="259"/>
                    <a:pt x="259" y="311"/>
                    <a:pt x="311" y="311"/>
                  </a:cubicBezTo>
                  <a:lnTo>
                    <a:pt x="31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1" name="Google Shape;12201;p45"/>
            <p:cNvSpPr/>
            <p:nvPr/>
          </p:nvSpPr>
          <p:spPr>
            <a:xfrm>
              <a:off x="293175" y="2229250"/>
              <a:ext cx="10625" cy="13975"/>
            </a:xfrm>
            <a:custGeom>
              <a:rect b="b" l="l" r="r" t="t"/>
              <a:pathLst>
                <a:path extrusionOk="0" h="559" w="425">
                  <a:moveTo>
                    <a:pt x="124" y="1"/>
                  </a:moveTo>
                  <a:cubicBezTo>
                    <a:pt x="83" y="1"/>
                    <a:pt x="42" y="1"/>
                    <a:pt x="42" y="42"/>
                  </a:cubicBezTo>
                  <a:lnTo>
                    <a:pt x="0" y="517"/>
                  </a:lnTo>
                  <a:cubicBezTo>
                    <a:pt x="42" y="559"/>
                    <a:pt x="124" y="559"/>
                    <a:pt x="166" y="559"/>
                  </a:cubicBezTo>
                  <a:cubicBezTo>
                    <a:pt x="300" y="559"/>
                    <a:pt x="424" y="424"/>
                    <a:pt x="424" y="259"/>
                  </a:cubicBezTo>
                  <a:cubicBezTo>
                    <a:pt x="383" y="83"/>
                    <a:pt x="259" y="1"/>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2" name="Google Shape;12202;p45"/>
            <p:cNvSpPr/>
            <p:nvPr/>
          </p:nvSpPr>
          <p:spPr>
            <a:xfrm>
              <a:off x="295225" y="2298000"/>
              <a:ext cx="14000" cy="14250"/>
            </a:xfrm>
            <a:custGeom>
              <a:rect b="b" l="l" r="r" t="t"/>
              <a:pathLst>
                <a:path extrusionOk="0" h="570" w="560">
                  <a:moveTo>
                    <a:pt x="259" y="1"/>
                  </a:moveTo>
                  <a:cubicBezTo>
                    <a:pt x="84" y="52"/>
                    <a:pt x="1" y="176"/>
                    <a:pt x="1" y="311"/>
                  </a:cubicBezTo>
                  <a:cubicBezTo>
                    <a:pt x="1" y="476"/>
                    <a:pt x="125" y="569"/>
                    <a:pt x="301" y="569"/>
                  </a:cubicBezTo>
                  <a:cubicBezTo>
                    <a:pt x="435" y="569"/>
                    <a:pt x="559" y="435"/>
                    <a:pt x="559" y="259"/>
                  </a:cubicBezTo>
                  <a:cubicBezTo>
                    <a:pt x="518" y="13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3" name="Google Shape;12203;p45"/>
            <p:cNvSpPr/>
            <p:nvPr/>
          </p:nvSpPr>
          <p:spPr>
            <a:xfrm>
              <a:off x="331950" y="2330325"/>
              <a:ext cx="7500" cy="7775"/>
            </a:xfrm>
            <a:custGeom>
              <a:rect b="b" l="l" r="r" t="t"/>
              <a:pathLst>
                <a:path extrusionOk="0" h="311" w="300">
                  <a:moveTo>
                    <a:pt x="259" y="0"/>
                  </a:moveTo>
                  <a:cubicBezTo>
                    <a:pt x="207" y="0"/>
                    <a:pt x="165" y="52"/>
                    <a:pt x="124" y="52"/>
                  </a:cubicBezTo>
                  <a:cubicBezTo>
                    <a:pt x="41" y="93"/>
                    <a:pt x="41" y="176"/>
                    <a:pt x="0" y="259"/>
                  </a:cubicBezTo>
                  <a:lnTo>
                    <a:pt x="0" y="310"/>
                  </a:ln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4" name="Google Shape;12204;p45"/>
            <p:cNvSpPr/>
            <p:nvPr/>
          </p:nvSpPr>
          <p:spPr>
            <a:xfrm>
              <a:off x="326500" y="2261550"/>
              <a:ext cx="7525" cy="14000"/>
            </a:xfrm>
            <a:custGeom>
              <a:rect b="b" l="l" r="r" t="t"/>
              <a:pathLst>
                <a:path extrusionOk="0" h="560" w="301">
                  <a:moveTo>
                    <a:pt x="218" y="1"/>
                  </a:moveTo>
                  <a:cubicBezTo>
                    <a:pt x="84" y="42"/>
                    <a:pt x="1" y="166"/>
                    <a:pt x="1" y="301"/>
                  </a:cubicBezTo>
                  <a:cubicBezTo>
                    <a:pt x="42" y="383"/>
                    <a:pt x="84" y="477"/>
                    <a:pt x="218" y="518"/>
                  </a:cubicBezTo>
                  <a:cubicBezTo>
                    <a:pt x="259" y="559"/>
                    <a:pt x="301" y="559"/>
                    <a:pt x="301"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5" name="Google Shape;12205;p45"/>
            <p:cNvSpPr/>
            <p:nvPr/>
          </p:nvSpPr>
          <p:spPr>
            <a:xfrm>
              <a:off x="322125" y="2199000"/>
              <a:ext cx="7525" cy="6500"/>
            </a:xfrm>
            <a:custGeom>
              <a:rect b="b" l="l" r="r" t="t"/>
              <a:pathLst>
                <a:path extrusionOk="0" h="260" w="301">
                  <a:moveTo>
                    <a:pt x="0" y="1"/>
                  </a:moveTo>
                  <a:lnTo>
                    <a:pt x="0" y="84"/>
                  </a:lnTo>
                  <a:cubicBezTo>
                    <a:pt x="0" y="135"/>
                    <a:pt x="42" y="218"/>
                    <a:pt x="135" y="218"/>
                  </a:cubicBezTo>
                  <a:cubicBezTo>
                    <a:pt x="176" y="259"/>
                    <a:pt x="217" y="259"/>
                    <a:pt x="300"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6" name="Google Shape;12206;p45"/>
            <p:cNvSpPr/>
            <p:nvPr/>
          </p:nvSpPr>
          <p:spPr>
            <a:xfrm>
              <a:off x="605400" y="2171100"/>
              <a:ext cx="7525" cy="6475"/>
            </a:xfrm>
            <a:custGeom>
              <a:rect b="b" l="l" r="r" t="t"/>
              <a:pathLst>
                <a:path extrusionOk="0" h="259" w="301">
                  <a:moveTo>
                    <a:pt x="1" y="0"/>
                  </a:moveTo>
                  <a:lnTo>
                    <a:pt x="1" y="259"/>
                  </a:lnTo>
                  <a:lnTo>
                    <a:pt x="301" y="259"/>
                  </a:lnTo>
                  <a:cubicBezTo>
                    <a:pt x="259" y="83"/>
                    <a:pt x="12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7" name="Google Shape;12207;p45"/>
            <p:cNvSpPr/>
            <p:nvPr/>
          </p:nvSpPr>
          <p:spPr>
            <a:xfrm>
              <a:off x="599975" y="2101875"/>
              <a:ext cx="7525" cy="13150"/>
            </a:xfrm>
            <a:custGeom>
              <a:rect b="b" l="l" r="r" t="t"/>
              <a:pathLst>
                <a:path extrusionOk="0" h="526" w="301">
                  <a:moveTo>
                    <a:pt x="53" y="1"/>
                  </a:moveTo>
                  <a:cubicBezTo>
                    <a:pt x="36" y="1"/>
                    <a:pt x="18" y="3"/>
                    <a:pt x="1" y="9"/>
                  </a:cubicBezTo>
                  <a:lnTo>
                    <a:pt x="42" y="526"/>
                  </a:lnTo>
                  <a:cubicBezTo>
                    <a:pt x="176" y="526"/>
                    <a:pt x="300" y="402"/>
                    <a:pt x="300" y="267"/>
                  </a:cubicBezTo>
                  <a:cubicBezTo>
                    <a:pt x="265" y="114"/>
                    <a:pt x="166" y="1"/>
                    <a:pt x="5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8" name="Google Shape;12208;p45"/>
            <p:cNvSpPr/>
            <p:nvPr/>
          </p:nvSpPr>
          <p:spPr>
            <a:xfrm>
              <a:off x="667950" y="2165675"/>
              <a:ext cx="14000" cy="7500"/>
            </a:xfrm>
            <a:custGeom>
              <a:rect b="b" l="l" r="r" t="t"/>
              <a:pathLst>
                <a:path extrusionOk="0" h="300" w="560">
                  <a:moveTo>
                    <a:pt x="259" y="0"/>
                  </a:moveTo>
                  <a:cubicBezTo>
                    <a:pt x="84" y="0"/>
                    <a:pt x="1" y="124"/>
                    <a:pt x="1" y="300"/>
                  </a:cubicBezTo>
                  <a:lnTo>
                    <a:pt x="559" y="259"/>
                  </a:lnTo>
                  <a:cubicBezTo>
                    <a:pt x="559" y="176"/>
                    <a:pt x="466" y="83"/>
                    <a:pt x="425" y="41"/>
                  </a:cubicBezTo>
                  <a:cubicBezTo>
                    <a:pt x="383" y="0"/>
                    <a:pt x="30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9" name="Google Shape;12209;p45"/>
            <p:cNvSpPr/>
            <p:nvPr/>
          </p:nvSpPr>
          <p:spPr>
            <a:xfrm>
              <a:off x="630225" y="2133350"/>
              <a:ext cx="15000" cy="14000"/>
            </a:xfrm>
            <a:custGeom>
              <a:rect b="b" l="l" r="r" t="t"/>
              <a:pathLst>
                <a:path extrusionOk="0" h="560" w="600">
                  <a:moveTo>
                    <a:pt x="259" y="1"/>
                  </a:moveTo>
                  <a:cubicBezTo>
                    <a:pt x="124" y="42"/>
                    <a:pt x="0" y="177"/>
                    <a:pt x="0" y="301"/>
                  </a:cubicBezTo>
                  <a:cubicBezTo>
                    <a:pt x="42" y="476"/>
                    <a:pt x="166" y="559"/>
                    <a:pt x="300" y="559"/>
                  </a:cubicBezTo>
                  <a:cubicBezTo>
                    <a:pt x="476" y="559"/>
                    <a:pt x="600" y="435"/>
                    <a:pt x="559" y="259"/>
                  </a:cubicBezTo>
                  <a:cubicBezTo>
                    <a:pt x="559"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0" name="Google Shape;12210;p45"/>
            <p:cNvSpPr/>
            <p:nvPr/>
          </p:nvSpPr>
          <p:spPr>
            <a:xfrm>
              <a:off x="466350" y="2181300"/>
              <a:ext cx="7775" cy="6875"/>
            </a:xfrm>
            <a:custGeom>
              <a:rect b="b" l="l" r="r" t="t"/>
              <a:pathLst>
                <a:path extrusionOk="0" h="275" w="311">
                  <a:moveTo>
                    <a:pt x="72" y="0"/>
                  </a:moveTo>
                  <a:cubicBezTo>
                    <a:pt x="49" y="0"/>
                    <a:pt x="25" y="5"/>
                    <a:pt x="0" y="16"/>
                  </a:cubicBezTo>
                  <a:lnTo>
                    <a:pt x="52" y="275"/>
                  </a:lnTo>
                  <a:lnTo>
                    <a:pt x="311" y="275"/>
                  </a:lnTo>
                  <a:cubicBezTo>
                    <a:pt x="311" y="192"/>
                    <a:pt x="259" y="151"/>
                    <a:pt x="259" y="109"/>
                  </a:cubicBezTo>
                  <a:cubicBezTo>
                    <a:pt x="198" y="41"/>
                    <a:pt x="137" y="0"/>
                    <a:pt x="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1" name="Google Shape;12211;p45"/>
            <p:cNvSpPr/>
            <p:nvPr/>
          </p:nvSpPr>
          <p:spPr>
            <a:xfrm>
              <a:off x="461175" y="2111900"/>
              <a:ext cx="7525" cy="13975"/>
            </a:xfrm>
            <a:custGeom>
              <a:rect b="b" l="l" r="r" t="t"/>
              <a:pathLst>
                <a:path extrusionOk="0" h="559" w="301">
                  <a:moveTo>
                    <a:pt x="1" y="1"/>
                  </a:moveTo>
                  <a:lnTo>
                    <a:pt x="42" y="559"/>
                  </a:lnTo>
                  <a:cubicBezTo>
                    <a:pt x="207" y="559"/>
                    <a:pt x="300" y="425"/>
                    <a:pt x="300" y="259"/>
                  </a:cubicBezTo>
                  <a:cubicBezTo>
                    <a:pt x="300" y="125"/>
                    <a:pt x="16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2" name="Google Shape;12212;p45"/>
            <p:cNvSpPr/>
            <p:nvPr/>
          </p:nvSpPr>
          <p:spPr>
            <a:xfrm>
              <a:off x="528900" y="2176525"/>
              <a:ext cx="13975" cy="7525"/>
            </a:xfrm>
            <a:custGeom>
              <a:rect b="b" l="l" r="r" t="t"/>
              <a:pathLst>
                <a:path extrusionOk="0" h="301" w="559">
                  <a:moveTo>
                    <a:pt x="259" y="0"/>
                  </a:moveTo>
                  <a:cubicBezTo>
                    <a:pt x="218" y="0"/>
                    <a:pt x="135" y="42"/>
                    <a:pt x="83" y="83"/>
                  </a:cubicBezTo>
                  <a:cubicBezTo>
                    <a:pt x="42" y="124"/>
                    <a:pt x="0" y="207"/>
                    <a:pt x="0" y="300"/>
                  </a:cubicBezTo>
                  <a:lnTo>
                    <a:pt x="559" y="259"/>
                  </a:lnTo>
                  <a:cubicBezTo>
                    <a:pt x="559" y="124"/>
                    <a:pt x="476"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3" name="Google Shape;12213;p45"/>
            <p:cNvSpPr/>
            <p:nvPr/>
          </p:nvSpPr>
          <p:spPr>
            <a:xfrm>
              <a:off x="523475" y="2106475"/>
              <a:ext cx="15275" cy="14175"/>
            </a:xfrm>
            <a:custGeom>
              <a:rect b="b" l="l" r="r" t="t"/>
              <a:pathLst>
                <a:path extrusionOk="0" h="567" w="611">
                  <a:moveTo>
                    <a:pt x="259" y="1"/>
                  </a:moveTo>
                  <a:cubicBezTo>
                    <a:pt x="135" y="42"/>
                    <a:pt x="0" y="166"/>
                    <a:pt x="42" y="300"/>
                  </a:cubicBezTo>
                  <a:cubicBezTo>
                    <a:pt x="42" y="453"/>
                    <a:pt x="143" y="567"/>
                    <a:pt x="251" y="567"/>
                  </a:cubicBezTo>
                  <a:cubicBezTo>
                    <a:pt x="267" y="567"/>
                    <a:pt x="284" y="564"/>
                    <a:pt x="300" y="559"/>
                  </a:cubicBezTo>
                  <a:cubicBezTo>
                    <a:pt x="476" y="559"/>
                    <a:pt x="610" y="424"/>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4" name="Google Shape;12214;p45"/>
            <p:cNvSpPr/>
            <p:nvPr/>
          </p:nvSpPr>
          <p:spPr>
            <a:xfrm>
              <a:off x="487025" y="2075200"/>
              <a:ext cx="13975" cy="13975"/>
            </a:xfrm>
            <a:custGeom>
              <a:rect b="b" l="l" r="r" t="t"/>
              <a:pathLst>
                <a:path extrusionOk="0" h="559" w="559">
                  <a:moveTo>
                    <a:pt x="259" y="0"/>
                  </a:moveTo>
                  <a:cubicBezTo>
                    <a:pt x="83" y="0"/>
                    <a:pt x="0" y="125"/>
                    <a:pt x="0" y="300"/>
                  </a:cubicBezTo>
                  <a:cubicBezTo>
                    <a:pt x="0" y="435"/>
                    <a:pt x="125" y="559"/>
                    <a:pt x="300" y="559"/>
                  </a:cubicBezTo>
                  <a:cubicBezTo>
                    <a:pt x="424" y="517"/>
                    <a:pt x="559" y="383"/>
                    <a:pt x="559" y="259"/>
                  </a:cubicBezTo>
                  <a:cubicBezTo>
                    <a:pt x="559"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5" name="Google Shape;12215;p45"/>
            <p:cNvSpPr/>
            <p:nvPr/>
          </p:nvSpPr>
          <p:spPr>
            <a:xfrm>
              <a:off x="492200" y="2144200"/>
              <a:ext cx="14225" cy="14000"/>
            </a:xfrm>
            <a:custGeom>
              <a:rect b="b" l="l" r="r" t="t"/>
              <a:pathLst>
                <a:path extrusionOk="0" h="560" w="569">
                  <a:moveTo>
                    <a:pt x="259" y="1"/>
                  </a:moveTo>
                  <a:cubicBezTo>
                    <a:pt x="93" y="1"/>
                    <a:pt x="0" y="125"/>
                    <a:pt x="0" y="301"/>
                  </a:cubicBezTo>
                  <a:cubicBezTo>
                    <a:pt x="0" y="466"/>
                    <a:pt x="135" y="559"/>
                    <a:pt x="310" y="559"/>
                  </a:cubicBezTo>
                  <a:cubicBezTo>
                    <a:pt x="435" y="559"/>
                    <a:pt x="569" y="425"/>
                    <a:pt x="569" y="259"/>
                  </a:cubicBezTo>
                  <a:cubicBezTo>
                    <a:pt x="517" y="8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6" name="Google Shape;12216;p45"/>
            <p:cNvSpPr/>
            <p:nvPr/>
          </p:nvSpPr>
          <p:spPr>
            <a:xfrm>
              <a:off x="555775" y="2069775"/>
              <a:ext cx="13975" cy="13975"/>
            </a:xfrm>
            <a:custGeom>
              <a:rect b="b" l="l" r="r" t="t"/>
              <a:pathLst>
                <a:path extrusionOk="0" h="559" w="559">
                  <a:moveTo>
                    <a:pt x="259" y="0"/>
                  </a:moveTo>
                  <a:cubicBezTo>
                    <a:pt x="135" y="0"/>
                    <a:pt x="1" y="135"/>
                    <a:pt x="1" y="300"/>
                  </a:cubicBezTo>
                  <a:cubicBezTo>
                    <a:pt x="42" y="435"/>
                    <a:pt x="176" y="559"/>
                    <a:pt x="300" y="559"/>
                  </a:cubicBezTo>
                  <a:cubicBezTo>
                    <a:pt x="476" y="517"/>
                    <a:pt x="559" y="39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7" name="Google Shape;12217;p45"/>
            <p:cNvSpPr/>
            <p:nvPr/>
          </p:nvSpPr>
          <p:spPr>
            <a:xfrm>
              <a:off x="561200" y="2138775"/>
              <a:ext cx="14000" cy="14000"/>
            </a:xfrm>
            <a:custGeom>
              <a:rect b="b" l="l" r="r" t="t"/>
              <a:pathLst>
                <a:path extrusionOk="0" h="560" w="560">
                  <a:moveTo>
                    <a:pt x="259" y="1"/>
                  </a:moveTo>
                  <a:cubicBezTo>
                    <a:pt x="135" y="1"/>
                    <a:pt x="1" y="166"/>
                    <a:pt x="1" y="301"/>
                  </a:cubicBezTo>
                  <a:cubicBezTo>
                    <a:pt x="1" y="476"/>
                    <a:pt x="135" y="559"/>
                    <a:pt x="301"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8" name="Google Shape;12218;p45"/>
            <p:cNvSpPr/>
            <p:nvPr/>
          </p:nvSpPr>
          <p:spPr>
            <a:xfrm>
              <a:off x="456775" y="2049350"/>
              <a:ext cx="6500" cy="7525"/>
            </a:xfrm>
            <a:custGeom>
              <a:rect b="b" l="l" r="r" t="t"/>
              <a:pathLst>
                <a:path extrusionOk="0" h="301" w="260">
                  <a:moveTo>
                    <a:pt x="259" y="1"/>
                  </a:moveTo>
                  <a:lnTo>
                    <a:pt x="1" y="42"/>
                  </a:lnTo>
                  <a:lnTo>
                    <a:pt x="1" y="300"/>
                  </a:lnTo>
                  <a:lnTo>
                    <a:pt x="84" y="300"/>
                  </a:lnTo>
                  <a:cubicBezTo>
                    <a:pt x="177" y="259"/>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9" name="Google Shape;12219;p45"/>
            <p:cNvSpPr/>
            <p:nvPr/>
          </p:nvSpPr>
          <p:spPr>
            <a:xfrm>
              <a:off x="519325" y="2043925"/>
              <a:ext cx="14000" cy="7525"/>
            </a:xfrm>
            <a:custGeom>
              <a:rect b="b" l="l" r="r" t="t"/>
              <a:pathLst>
                <a:path extrusionOk="0" h="301" w="560">
                  <a:moveTo>
                    <a:pt x="559" y="0"/>
                  </a:moveTo>
                  <a:lnTo>
                    <a:pt x="1" y="42"/>
                  </a:lnTo>
                  <a:cubicBezTo>
                    <a:pt x="1" y="218"/>
                    <a:pt x="125" y="300"/>
                    <a:pt x="301" y="300"/>
                  </a:cubicBezTo>
                  <a:cubicBezTo>
                    <a:pt x="425" y="30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0" name="Google Shape;12220;p45"/>
            <p:cNvSpPr/>
            <p:nvPr/>
          </p:nvSpPr>
          <p:spPr>
            <a:xfrm>
              <a:off x="598950" y="2171100"/>
              <a:ext cx="6475" cy="7525"/>
            </a:xfrm>
            <a:custGeom>
              <a:rect b="b" l="l" r="r" t="t"/>
              <a:pathLst>
                <a:path extrusionOk="0" h="301" w="259">
                  <a:moveTo>
                    <a:pt x="176" y="0"/>
                  </a:moveTo>
                  <a:cubicBezTo>
                    <a:pt x="176" y="0"/>
                    <a:pt x="124" y="42"/>
                    <a:pt x="83" y="42"/>
                  </a:cubicBezTo>
                  <a:lnTo>
                    <a:pt x="42" y="83"/>
                  </a:lnTo>
                  <a:cubicBezTo>
                    <a:pt x="42" y="124"/>
                    <a:pt x="0" y="124"/>
                    <a:pt x="0" y="166"/>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1" name="Google Shape;12221;p45"/>
            <p:cNvSpPr/>
            <p:nvPr/>
          </p:nvSpPr>
          <p:spPr>
            <a:xfrm>
              <a:off x="593525" y="2102075"/>
              <a:ext cx="7500" cy="13425"/>
            </a:xfrm>
            <a:custGeom>
              <a:rect b="b" l="l" r="r" t="t"/>
              <a:pathLst>
                <a:path extrusionOk="0" h="537" w="300">
                  <a:moveTo>
                    <a:pt x="176" y="1"/>
                  </a:moveTo>
                  <a:cubicBezTo>
                    <a:pt x="83" y="42"/>
                    <a:pt x="0" y="135"/>
                    <a:pt x="0" y="301"/>
                  </a:cubicBezTo>
                  <a:cubicBezTo>
                    <a:pt x="0" y="394"/>
                    <a:pt x="83" y="476"/>
                    <a:pt x="176" y="518"/>
                  </a:cubicBezTo>
                  <a:cubicBezTo>
                    <a:pt x="203" y="518"/>
                    <a:pt x="231" y="536"/>
                    <a:pt x="259" y="536"/>
                  </a:cubicBezTo>
                  <a:cubicBezTo>
                    <a:pt x="272" y="536"/>
                    <a:pt x="286" y="531"/>
                    <a:pt x="30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2" name="Google Shape;12222;p45"/>
            <p:cNvSpPr/>
            <p:nvPr/>
          </p:nvSpPr>
          <p:spPr>
            <a:xfrm>
              <a:off x="328575" y="2191525"/>
              <a:ext cx="6500" cy="7500"/>
            </a:xfrm>
            <a:custGeom>
              <a:rect b="b" l="l" r="r" t="t"/>
              <a:pathLst>
                <a:path extrusionOk="0" h="300" w="260">
                  <a:moveTo>
                    <a:pt x="1" y="0"/>
                  </a:moveTo>
                  <a:lnTo>
                    <a:pt x="1" y="300"/>
                  </a:lnTo>
                  <a:lnTo>
                    <a:pt x="259" y="259"/>
                  </a:lnTo>
                  <a:cubicBezTo>
                    <a:pt x="259" y="124"/>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3" name="Google Shape;12223;p45"/>
            <p:cNvSpPr/>
            <p:nvPr/>
          </p:nvSpPr>
          <p:spPr>
            <a:xfrm>
              <a:off x="323150" y="2122500"/>
              <a:ext cx="7525" cy="13975"/>
            </a:xfrm>
            <a:custGeom>
              <a:rect b="b" l="l" r="r" t="t"/>
              <a:pathLst>
                <a:path extrusionOk="0" h="559" w="301">
                  <a:moveTo>
                    <a:pt x="1" y="1"/>
                  </a:moveTo>
                  <a:lnTo>
                    <a:pt x="42" y="559"/>
                  </a:lnTo>
                  <a:cubicBezTo>
                    <a:pt x="176" y="559"/>
                    <a:pt x="300" y="435"/>
                    <a:pt x="300" y="259"/>
                  </a:cubicBezTo>
                  <a:cubicBezTo>
                    <a:pt x="259" y="135"/>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4" name="Google Shape;12224;p45"/>
            <p:cNvSpPr/>
            <p:nvPr/>
          </p:nvSpPr>
          <p:spPr>
            <a:xfrm>
              <a:off x="391125" y="2186650"/>
              <a:ext cx="14000" cy="6950"/>
            </a:xfrm>
            <a:custGeom>
              <a:rect b="b" l="l" r="r" t="t"/>
              <a:pathLst>
                <a:path extrusionOk="0" h="278" w="560">
                  <a:moveTo>
                    <a:pt x="301" y="1"/>
                  </a:moveTo>
                  <a:cubicBezTo>
                    <a:pt x="287" y="1"/>
                    <a:pt x="273" y="5"/>
                    <a:pt x="259" y="19"/>
                  </a:cubicBezTo>
                  <a:cubicBezTo>
                    <a:pt x="83" y="19"/>
                    <a:pt x="1" y="154"/>
                    <a:pt x="1" y="278"/>
                  </a:cubicBezTo>
                  <a:lnTo>
                    <a:pt x="559" y="236"/>
                  </a:lnTo>
                  <a:cubicBezTo>
                    <a:pt x="559" y="154"/>
                    <a:pt x="476" y="61"/>
                    <a:pt x="383" y="19"/>
                  </a:cubicBezTo>
                  <a:cubicBezTo>
                    <a:pt x="356" y="19"/>
                    <a:pt x="328"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5" name="Google Shape;12225;p45"/>
            <p:cNvSpPr/>
            <p:nvPr/>
          </p:nvSpPr>
          <p:spPr>
            <a:xfrm>
              <a:off x="385700" y="2117075"/>
              <a:ext cx="13975" cy="14250"/>
            </a:xfrm>
            <a:custGeom>
              <a:rect b="b" l="l" r="r" t="t"/>
              <a:pathLst>
                <a:path extrusionOk="0" h="570" w="559">
                  <a:moveTo>
                    <a:pt x="259" y="0"/>
                  </a:moveTo>
                  <a:cubicBezTo>
                    <a:pt x="83" y="52"/>
                    <a:pt x="1" y="176"/>
                    <a:pt x="1" y="311"/>
                  </a:cubicBezTo>
                  <a:cubicBezTo>
                    <a:pt x="1" y="476"/>
                    <a:pt x="125" y="569"/>
                    <a:pt x="300" y="569"/>
                  </a:cubicBezTo>
                  <a:cubicBezTo>
                    <a:pt x="435" y="569"/>
                    <a:pt x="559" y="435"/>
                    <a:pt x="559" y="259"/>
                  </a:cubicBezTo>
                  <a:cubicBezTo>
                    <a:pt x="559"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6" name="Google Shape;12226;p45"/>
            <p:cNvSpPr/>
            <p:nvPr/>
          </p:nvSpPr>
          <p:spPr>
            <a:xfrm>
              <a:off x="347975" y="2085775"/>
              <a:ext cx="15000" cy="13425"/>
            </a:xfrm>
            <a:custGeom>
              <a:rect b="b" l="l" r="r" t="t"/>
              <a:pathLst>
                <a:path extrusionOk="0" h="537" w="600">
                  <a:moveTo>
                    <a:pt x="333" y="1"/>
                  </a:moveTo>
                  <a:cubicBezTo>
                    <a:pt x="309" y="1"/>
                    <a:pt x="284" y="4"/>
                    <a:pt x="259" y="12"/>
                  </a:cubicBezTo>
                  <a:cubicBezTo>
                    <a:pt x="134" y="12"/>
                    <a:pt x="0" y="136"/>
                    <a:pt x="0" y="270"/>
                  </a:cubicBezTo>
                  <a:cubicBezTo>
                    <a:pt x="36" y="415"/>
                    <a:pt x="144" y="536"/>
                    <a:pt x="253" y="536"/>
                  </a:cubicBezTo>
                  <a:cubicBezTo>
                    <a:pt x="269" y="536"/>
                    <a:pt x="285" y="534"/>
                    <a:pt x="300" y="529"/>
                  </a:cubicBezTo>
                  <a:cubicBezTo>
                    <a:pt x="476" y="529"/>
                    <a:pt x="600" y="394"/>
                    <a:pt x="558" y="270"/>
                  </a:cubicBezTo>
                  <a:cubicBezTo>
                    <a:pt x="558" y="120"/>
                    <a:pt x="468" y="1"/>
                    <a:pt x="33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7" name="Google Shape;12227;p45"/>
            <p:cNvSpPr/>
            <p:nvPr/>
          </p:nvSpPr>
          <p:spPr>
            <a:xfrm>
              <a:off x="353400" y="2154800"/>
              <a:ext cx="13975" cy="14000"/>
            </a:xfrm>
            <a:custGeom>
              <a:rect b="b" l="l" r="r" t="t"/>
              <a:pathLst>
                <a:path extrusionOk="0" h="560" w="559">
                  <a:moveTo>
                    <a:pt x="259" y="1"/>
                  </a:moveTo>
                  <a:cubicBezTo>
                    <a:pt x="124" y="1"/>
                    <a:pt x="0" y="135"/>
                    <a:pt x="0" y="301"/>
                  </a:cubicBezTo>
                  <a:cubicBezTo>
                    <a:pt x="42" y="435"/>
                    <a:pt x="176" y="559"/>
                    <a:pt x="300" y="559"/>
                  </a:cubicBezTo>
                  <a:cubicBezTo>
                    <a:pt x="476" y="518"/>
                    <a:pt x="559" y="394"/>
                    <a:pt x="559" y="259"/>
                  </a:cubicBezTo>
                  <a:cubicBezTo>
                    <a:pt x="559" y="94"/>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8" name="Google Shape;12228;p45"/>
            <p:cNvSpPr/>
            <p:nvPr/>
          </p:nvSpPr>
          <p:spPr>
            <a:xfrm>
              <a:off x="416975" y="2080425"/>
              <a:ext cx="15025" cy="14175"/>
            </a:xfrm>
            <a:custGeom>
              <a:rect b="b" l="l" r="r" t="t"/>
              <a:pathLst>
                <a:path extrusionOk="0" h="567" w="601">
                  <a:moveTo>
                    <a:pt x="349" y="1"/>
                  </a:moveTo>
                  <a:cubicBezTo>
                    <a:pt x="333" y="1"/>
                    <a:pt x="317" y="3"/>
                    <a:pt x="300" y="9"/>
                  </a:cubicBezTo>
                  <a:cubicBezTo>
                    <a:pt x="125" y="9"/>
                    <a:pt x="1" y="133"/>
                    <a:pt x="42" y="308"/>
                  </a:cubicBezTo>
                  <a:cubicBezTo>
                    <a:pt x="42" y="433"/>
                    <a:pt x="166" y="567"/>
                    <a:pt x="342" y="567"/>
                  </a:cubicBezTo>
                  <a:cubicBezTo>
                    <a:pt x="476" y="526"/>
                    <a:pt x="600" y="391"/>
                    <a:pt x="600" y="267"/>
                  </a:cubicBezTo>
                  <a:cubicBezTo>
                    <a:pt x="564" y="114"/>
                    <a:pt x="458" y="1"/>
                    <a:pt x="34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9" name="Google Shape;12229;p45"/>
            <p:cNvSpPr/>
            <p:nvPr/>
          </p:nvSpPr>
          <p:spPr>
            <a:xfrm>
              <a:off x="422400" y="2149375"/>
              <a:ext cx="15025" cy="14250"/>
            </a:xfrm>
            <a:custGeom>
              <a:rect b="b" l="l" r="r" t="t"/>
              <a:pathLst>
                <a:path extrusionOk="0" h="570" w="601">
                  <a:moveTo>
                    <a:pt x="301" y="1"/>
                  </a:moveTo>
                  <a:cubicBezTo>
                    <a:pt x="125" y="1"/>
                    <a:pt x="1" y="135"/>
                    <a:pt x="42" y="311"/>
                  </a:cubicBezTo>
                  <a:cubicBezTo>
                    <a:pt x="42" y="435"/>
                    <a:pt x="166" y="569"/>
                    <a:pt x="301" y="569"/>
                  </a:cubicBezTo>
                  <a:cubicBezTo>
                    <a:pt x="466" y="569"/>
                    <a:pt x="600" y="394"/>
                    <a:pt x="559" y="259"/>
                  </a:cubicBezTo>
                  <a:cubicBezTo>
                    <a:pt x="559" y="94"/>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0" name="Google Shape;12230;p45"/>
            <p:cNvSpPr/>
            <p:nvPr/>
          </p:nvSpPr>
          <p:spPr>
            <a:xfrm>
              <a:off x="317725" y="2060200"/>
              <a:ext cx="7775" cy="7525"/>
            </a:xfrm>
            <a:custGeom>
              <a:rect b="b" l="l" r="r" t="t"/>
              <a:pathLst>
                <a:path extrusionOk="0" h="301" w="311">
                  <a:moveTo>
                    <a:pt x="0" y="1"/>
                  </a:moveTo>
                  <a:lnTo>
                    <a:pt x="52" y="301"/>
                  </a:lnTo>
                  <a:lnTo>
                    <a:pt x="93" y="301"/>
                  </a:lnTo>
                  <a:cubicBezTo>
                    <a:pt x="93" y="259"/>
                    <a:pt x="135" y="259"/>
                    <a:pt x="135" y="259"/>
                  </a:cubicBezTo>
                  <a:cubicBezTo>
                    <a:pt x="176" y="259"/>
                    <a:pt x="218" y="208"/>
                    <a:pt x="218" y="208"/>
                  </a:cubicBezTo>
                  <a:cubicBezTo>
                    <a:pt x="259" y="125"/>
                    <a:pt x="311" y="84"/>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1" name="Google Shape;12231;p45"/>
            <p:cNvSpPr/>
            <p:nvPr/>
          </p:nvSpPr>
          <p:spPr>
            <a:xfrm>
              <a:off x="380275" y="2054775"/>
              <a:ext cx="13975" cy="7525"/>
            </a:xfrm>
            <a:custGeom>
              <a:rect b="b" l="l" r="r" t="t"/>
              <a:pathLst>
                <a:path extrusionOk="0" h="301" w="559">
                  <a:moveTo>
                    <a:pt x="559" y="1"/>
                  </a:moveTo>
                  <a:lnTo>
                    <a:pt x="0" y="42"/>
                  </a:lnTo>
                  <a:cubicBezTo>
                    <a:pt x="0" y="166"/>
                    <a:pt x="135" y="301"/>
                    <a:pt x="300" y="301"/>
                  </a:cubicBezTo>
                  <a:cubicBezTo>
                    <a:pt x="476" y="301"/>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2" name="Google Shape;12232;p45"/>
            <p:cNvSpPr/>
            <p:nvPr/>
          </p:nvSpPr>
          <p:spPr>
            <a:xfrm>
              <a:off x="459875" y="2181700"/>
              <a:ext cx="7800" cy="7775"/>
            </a:xfrm>
            <a:custGeom>
              <a:rect b="b" l="l" r="r" t="t"/>
              <a:pathLst>
                <a:path extrusionOk="0" h="311" w="312">
                  <a:moveTo>
                    <a:pt x="259" y="0"/>
                  </a:moveTo>
                  <a:cubicBezTo>
                    <a:pt x="177" y="0"/>
                    <a:pt x="135" y="52"/>
                    <a:pt x="94" y="93"/>
                  </a:cubicBezTo>
                  <a:cubicBezTo>
                    <a:pt x="53" y="135"/>
                    <a:pt x="1" y="217"/>
                    <a:pt x="1" y="310"/>
                  </a:cubicBezTo>
                  <a:lnTo>
                    <a:pt x="311"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3" name="Google Shape;12233;p45"/>
            <p:cNvSpPr/>
            <p:nvPr/>
          </p:nvSpPr>
          <p:spPr>
            <a:xfrm>
              <a:off x="454725" y="2111900"/>
              <a:ext cx="7500" cy="13975"/>
            </a:xfrm>
            <a:custGeom>
              <a:rect b="b" l="l" r="r" t="t"/>
              <a:pathLst>
                <a:path extrusionOk="0" h="559" w="300">
                  <a:moveTo>
                    <a:pt x="259" y="1"/>
                  </a:moveTo>
                  <a:cubicBezTo>
                    <a:pt x="207" y="1"/>
                    <a:pt x="166" y="42"/>
                    <a:pt x="124" y="83"/>
                  </a:cubicBezTo>
                  <a:cubicBezTo>
                    <a:pt x="41" y="125"/>
                    <a:pt x="0" y="207"/>
                    <a:pt x="0" y="300"/>
                  </a:cubicBezTo>
                  <a:cubicBezTo>
                    <a:pt x="0" y="425"/>
                    <a:pt x="83" y="518"/>
                    <a:pt x="20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4" name="Google Shape;12234;p45"/>
            <p:cNvSpPr/>
            <p:nvPr/>
          </p:nvSpPr>
          <p:spPr>
            <a:xfrm>
              <a:off x="449275" y="2050375"/>
              <a:ext cx="7525" cy="6500"/>
            </a:xfrm>
            <a:custGeom>
              <a:rect b="b" l="l" r="r" t="t"/>
              <a:pathLst>
                <a:path extrusionOk="0" h="260" w="301">
                  <a:moveTo>
                    <a:pt x="1" y="1"/>
                  </a:moveTo>
                  <a:cubicBezTo>
                    <a:pt x="1" y="1"/>
                    <a:pt x="1" y="42"/>
                    <a:pt x="42" y="42"/>
                  </a:cubicBezTo>
                  <a:cubicBezTo>
                    <a:pt x="42" y="135"/>
                    <a:pt x="84" y="177"/>
                    <a:pt x="166" y="218"/>
                  </a:cubicBezTo>
                  <a:cubicBezTo>
                    <a:pt x="218" y="259"/>
                    <a:pt x="259" y="259"/>
                    <a:pt x="301" y="259"/>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5" name="Google Shape;12235;p45"/>
            <p:cNvSpPr/>
            <p:nvPr/>
          </p:nvSpPr>
          <p:spPr>
            <a:xfrm>
              <a:off x="297300" y="2163600"/>
              <a:ext cx="1050" cy="7525"/>
            </a:xfrm>
            <a:custGeom>
              <a:rect b="b" l="l" r="r" t="t"/>
              <a:pathLst>
                <a:path extrusionOk="0" h="301" w="42">
                  <a:moveTo>
                    <a:pt x="1" y="0"/>
                  </a:moveTo>
                  <a:lnTo>
                    <a:pt x="1" y="300"/>
                  </a:lnTo>
                  <a:cubicBezTo>
                    <a:pt x="42" y="259"/>
                    <a:pt x="42" y="166"/>
                    <a:pt x="42" y="124"/>
                  </a:cubicBezTo>
                  <a:cubicBezTo>
                    <a:pt x="42" y="83"/>
                    <a:pt x="42" y="42"/>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6" name="Google Shape;12236;p45"/>
            <p:cNvSpPr/>
            <p:nvPr/>
          </p:nvSpPr>
          <p:spPr>
            <a:xfrm>
              <a:off x="322125" y="2191525"/>
              <a:ext cx="6475" cy="7500"/>
            </a:xfrm>
            <a:custGeom>
              <a:rect b="b" l="l" r="r" t="t"/>
              <a:pathLst>
                <a:path extrusionOk="0" h="300" w="259">
                  <a:moveTo>
                    <a:pt x="259" y="0"/>
                  </a:moveTo>
                  <a:cubicBezTo>
                    <a:pt x="176" y="41"/>
                    <a:pt x="135" y="41"/>
                    <a:pt x="83" y="83"/>
                  </a:cubicBezTo>
                  <a:lnTo>
                    <a:pt x="42" y="124"/>
                  </a:lnTo>
                  <a:cubicBezTo>
                    <a:pt x="0" y="176"/>
                    <a:pt x="0" y="217"/>
                    <a:pt x="0" y="259"/>
                  </a:cubicBezTo>
                  <a:lnTo>
                    <a:pt x="0"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7" name="Google Shape;12237;p45"/>
            <p:cNvSpPr/>
            <p:nvPr/>
          </p:nvSpPr>
          <p:spPr>
            <a:xfrm>
              <a:off x="316700" y="2122500"/>
              <a:ext cx="7500" cy="13975"/>
            </a:xfrm>
            <a:custGeom>
              <a:rect b="b" l="l" r="r" t="t"/>
              <a:pathLst>
                <a:path extrusionOk="0" h="559" w="300">
                  <a:moveTo>
                    <a:pt x="259" y="1"/>
                  </a:moveTo>
                  <a:cubicBezTo>
                    <a:pt x="176" y="1"/>
                    <a:pt x="134" y="42"/>
                    <a:pt x="93" y="94"/>
                  </a:cubicBezTo>
                  <a:cubicBezTo>
                    <a:pt x="41" y="135"/>
                    <a:pt x="0" y="218"/>
                    <a:pt x="0" y="300"/>
                  </a:cubicBezTo>
                  <a:cubicBezTo>
                    <a:pt x="0" y="435"/>
                    <a:pt x="93" y="517"/>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8" name="Google Shape;12238;p45"/>
            <p:cNvSpPr/>
            <p:nvPr/>
          </p:nvSpPr>
          <p:spPr>
            <a:xfrm>
              <a:off x="311250" y="2060200"/>
              <a:ext cx="7800" cy="7525"/>
            </a:xfrm>
            <a:custGeom>
              <a:rect b="b" l="l" r="r" t="t"/>
              <a:pathLst>
                <a:path extrusionOk="0" h="301" w="312">
                  <a:moveTo>
                    <a:pt x="259" y="1"/>
                  </a:moveTo>
                  <a:lnTo>
                    <a:pt x="1" y="42"/>
                  </a:lnTo>
                  <a:cubicBezTo>
                    <a:pt x="1" y="125"/>
                    <a:pt x="53" y="208"/>
                    <a:pt x="135" y="259"/>
                  </a:cubicBezTo>
                  <a:cubicBezTo>
                    <a:pt x="177" y="301"/>
                    <a:pt x="218" y="301"/>
                    <a:pt x="311"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9" name="Google Shape;12239;p45"/>
            <p:cNvSpPr/>
            <p:nvPr/>
          </p:nvSpPr>
          <p:spPr>
            <a:xfrm>
              <a:off x="455750" y="2042900"/>
              <a:ext cx="7525" cy="7500"/>
            </a:xfrm>
            <a:custGeom>
              <a:rect b="b" l="l" r="r" t="t"/>
              <a:pathLst>
                <a:path extrusionOk="0" h="300" w="301">
                  <a:moveTo>
                    <a:pt x="0" y="0"/>
                  </a:moveTo>
                  <a:lnTo>
                    <a:pt x="42" y="300"/>
                  </a:lnTo>
                  <a:lnTo>
                    <a:pt x="300" y="259"/>
                  </a:lnTo>
                  <a:cubicBezTo>
                    <a:pt x="300" y="217"/>
                    <a:pt x="300" y="176"/>
                    <a:pt x="259" y="124"/>
                  </a:cubicBezTo>
                  <a:cubicBezTo>
                    <a:pt x="218" y="41"/>
                    <a:pt x="125"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0" name="Google Shape;12240;p45"/>
            <p:cNvSpPr/>
            <p:nvPr/>
          </p:nvSpPr>
          <p:spPr>
            <a:xfrm>
              <a:off x="451350" y="1985775"/>
              <a:ext cx="3400" cy="2075"/>
            </a:xfrm>
            <a:custGeom>
              <a:rect b="b" l="l" r="r" t="t"/>
              <a:pathLst>
                <a:path extrusionOk="0" h="83" w="136">
                  <a:moveTo>
                    <a:pt x="1" y="0"/>
                  </a:moveTo>
                  <a:lnTo>
                    <a:pt x="1" y="83"/>
                  </a:lnTo>
                  <a:cubicBezTo>
                    <a:pt x="42" y="83"/>
                    <a:pt x="42" y="83"/>
                    <a:pt x="83" y="42"/>
                  </a:cubicBezTo>
                  <a:lnTo>
                    <a:pt x="135" y="42"/>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1" name="Google Shape;12241;p45"/>
            <p:cNvSpPr/>
            <p:nvPr/>
          </p:nvSpPr>
          <p:spPr>
            <a:xfrm>
              <a:off x="519325" y="2037450"/>
              <a:ext cx="14000" cy="7525"/>
            </a:xfrm>
            <a:custGeom>
              <a:rect b="b" l="l" r="r" t="t"/>
              <a:pathLst>
                <a:path extrusionOk="0" h="301" w="560">
                  <a:moveTo>
                    <a:pt x="259" y="1"/>
                  </a:moveTo>
                  <a:cubicBezTo>
                    <a:pt x="125" y="1"/>
                    <a:pt x="42" y="84"/>
                    <a:pt x="1" y="218"/>
                  </a:cubicBezTo>
                  <a:lnTo>
                    <a:pt x="1" y="301"/>
                  </a:lnTo>
                  <a:lnTo>
                    <a:pt x="559" y="259"/>
                  </a:lnTo>
                  <a:cubicBezTo>
                    <a:pt x="518" y="135"/>
                    <a:pt x="425"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2" name="Google Shape;12242;p45"/>
            <p:cNvSpPr/>
            <p:nvPr/>
          </p:nvSpPr>
          <p:spPr>
            <a:xfrm>
              <a:off x="481600" y="2007225"/>
              <a:ext cx="13975" cy="12100"/>
            </a:xfrm>
            <a:custGeom>
              <a:rect b="b" l="l" r="r" t="t"/>
              <a:pathLst>
                <a:path extrusionOk="0" h="484" w="559">
                  <a:moveTo>
                    <a:pt x="124" y="0"/>
                  </a:moveTo>
                  <a:cubicBezTo>
                    <a:pt x="42" y="52"/>
                    <a:pt x="0" y="135"/>
                    <a:pt x="0" y="217"/>
                  </a:cubicBezTo>
                  <a:cubicBezTo>
                    <a:pt x="0" y="370"/>
                    <a:pt x="94" y="484"/>
                    <a:pt x="234" y="484"/>
                  </a:cubicBezTo>
                  <a:cubicBezTo>
                    <a:pt x="255" y="484"/>
                    <a:pt x="277" y="481"/>
                    <a:pt x="300" y="476"/>
                  </a:cubicBezTo>
                  <a:cubicBezTo>
                    <a:pt x="424" y="476"/>
                    <a:pt x="517" y="393"/>
                    <a:pt x="559" y="259"/>
                  </a:cubicBezTo>
                  <a:lnTo>
                    <a:pt x="12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3" name="Google Shape;12243;p45"/>
            <p:cNvSpPr/>
            <p:nvPr/>
          </p:nvSpPr>
          <p:spPr>
            <a:xfrm>
              <a:off x="317725" y="2053750"/>
              <a:ext cx="7775" cy="6475"/>
            </a:xfrm>
            <a:custGeom>
              <a:rect b="b" l="l" r="r" t="t"/>
              <a:pathLst>
                <a:path extrusionOk="0" h="259" w="311">
                  <a:moveTo>
                    <a:pt x="0" y="0"/>
                  </a:moveTo>
                  <a:lnTo>
                    <a:pt x="0" y="259"/>
                  </a:lnTo>
                  <a:lnTo>
                    <a:pt x="311" y="259"/>
                  </a:lnTo>
                  <a:cubicBezTo>
                    <a:pt x="259" y="83"/>
                    <a:pt x="135"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4" name="Google Shape;12244;p45"/>
            <p:cNvSpPr/>
            <p:nvPr/>
          </p:nvSpPr>
          <p:spPr>
            <a:xfrm>
              <a:off x="312550" y="1984525"/>
              <a:ext cx="7525" cy="13150"/>
            </a:xfrm>
            <a:custGeom>
              <a:rect b="b" l="l" r="r" t="t"/>
              <a:pathLst>
                <a:path extrusionOk="0" h="526" w="301">
                  <a:moveTo>
                    <a:pt x="52" y="1"/>
                  </a:moveTo>
                  <a:cubicBezTo>
                    <a:pt x="34" y="1"/>
                    <a:pt x="17" y="3"/>
                    <a:pt x="1" y="9"/>
                  </a:cubicBezTo>
                  <a:lnTo>
                    <a:pt x="42" y="526"/>
                  </a:lnTo>
                  <a:lnTo>
                    <a:pt x="83" y="526"/>
                  </a:lnTo>
                  <a:cubicBezTo>
                    <a:pt x="207" y="484"/>
                    <a:pt x="300" y="391"/>
                    <a:pt x="300" y="267"/>
                  </a:cubicBezTo>
                  <a:cubicBezTo>
                    <a:pt x="300" y="115"/>
                    <a:pt x="168" y="1"/>
                    <a:pt x="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5" name="Google Shape;12245;p45"/>
            <p:cNvSpPr/>
            <p:nvPr/>
          </p:nvSpPr>
          <p:spPr>
            <a:xfrm>
              <a:off x="380275" y="2048325"/>
              <a:ext cx="13975" cy="7525"/>
            </a:xfrm>
            <a:custGeom>
              <a:rect b="b" l="l" r="r" t="t"/>
              <a:pathLst>
                <a:path extrusionOk="0" h="301" w="559">
                  <a:moveTo>
                    <a:pt x="259" y="0"/>
                  </a:moveTo>
                  <a:cubicBezTo>
                    <a:pt x="83" y="0"/>
                    <a:pt x="0" y="124"/>
                    <a:pt x="0" y="300"/>
                  </a:cubicBezTo>
                  <a:lnTo>
                    <a:pt x="559" y="259"/>
                  </a:lnTo>
                  <a:cubicBezTo>
                    <a:pt x="559" y="166"/>
                    <a:pt x="517" y="83"/>
                    <a:pt x="435" y="42"/>
                  </a:cubicBezTo>
                  <a:cubicBezTo>
                    <a:pt x="393"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6" name="Google Shape;12246;p45"/>
            <p:cNvSpPr/>
            <p:nvPr/>
          </p:nvSpPr>
          <p:spPr>
            <a:xfrm>
              <a:off x="374850" y="1979100"/>
              <a:ext cx="13975" cy="14200"/>
            </a:xfrm>
            <a:custGeom>
              <a:rect b="b" l="l" r="r" t="t"/>
              <a:pathLst>
                <a:path extrusionOk="0" h="568" w="559">
                  <a:moveTo>
                    <a:pt x="325" y="1"/>
                  </a:moveTo>
                  <a:cubicBezTo>
                    <a:pt x="304" y="1"/>
                    <a:pt x="282" y="3"/>
                    <a:pt x="259" y="9"/>
                  </a:cubicBezTo>
                  <a:cubicBezTo>
                    <a:pt x="135" y="9"/>
                    <a:pt x="0" y="143"/>
                    <a:pt x="0" y="309"/>
                  </a:cubicBezTo>
                  <a:cubicBezTo>
                    <a:pt x="0" y="443"/>
                    <a:pt x="176" y="567"/>
                    <a:pt x="300" y="567"/>
                  </a:cubicBezTo>
                  <a:cubicBezTo>
                    <a:pt x="476" y="526"/>
                    <a:pt x="559" y="402"/>
                    <a:pt x="559" y="267"/>
                  </a:cubicBezTo>
                  <a:cubicBezTo>
                    <a:pt x="559"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7" name="Google Shape;12247;p45"/>
            <p:cNvSpPr/>
            <p:nvPr/>
          </p:nvSpPr>
          <p:spPr>
            <a:xfrm>
              <a:off x="337100" y="1947000"/>
              <a:ext cx="15275" cy="13975"/>
            </a:xfrm>
            <a:custGeom>
              <a:rect b="b" l="l" r="r" t="t"/>
              <a:pathLst>
                <a:path extrusionOk="0" h="559" w="611">
                  <a:moveTo>
                    <a:pt x="311" y="0"/>
                  </a:moveTo>
                  <a:cubicBezTo>
                    <a:pt x="135" y="0"/>
                    <a:pt x="1" y="135"/>
                    <a:pt x="53" y="300"/>
                  </a:cubicBezTo>
                  <a:cubicBezTo>
                    <a:pt x="53" y="435"/>
                    <a:pt x="177" y="559"/>
                    <a:pt x="352" y="559"/>
                  </a:cubicBezTo>
                  <a:cubicBezTo>
                    <a:pt x="476" y="559"/>
                    <a:pt x="611" y="435"/>
                    <a:pt x="569" y="259"/>
                  </a:cubicBezTo>
                  <a:cubicBezTo>
                    <a:pt x="569" y="83"/>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8" name="Google Shape;12248;p45"/>
            <p:cNvSpPr/>
            <p:nvPr/>
          </p:nvSpPr>
          <p:spPr>
            <a:xfrm>
              <a:off x="342525" y="2016000"/>
              <a:ext cx="15275" cy="14000"/>
            </a:xfrm>
            <a:custGeom>
              <a:rect b="b" l="l" r="r" t="t"/>
              <a:pathLst>
                <a:path extrusionOk="0" h="560" w="611">
                  <a:moveTo>
                    <a:pt x="259" y="1"/>
                  </a:moveTo>
                  <a:cubicBezTo>
                    <a:pt x="135" y="42"/>
                    <a:pt x="1" y="166"/>
                    <a:pt x="42" y="301"/>
                  </a:cubicBezTo>
                  <a:cubicBezTo>
                    <a:pt x="42" y="476"/>
                    <a:pt x="177" y="559"/>
                    <a:pt x="301" y="559"/>
                  </a:cubicBezTo>
                  <a:cubicBezTo>
                    <a:pt x="477" y="559"/>
                    <a:pt x="611"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9" name="Google Shape;12249;p45"/>
            <p:cNvSpPr/>
            <p:nvPr/>
          </p:nvSpPr>
          <p:spPr>
            <a:xfrm>
              <a:off x="412575" y="2010575"/>
              <a:ext cx="14000" cy="14200"/>
            </a:xfrm>
            <a:custGeom>
              <a:rect b="b" l="l" r="r" t="t"/>
              <a:pathLst>
                <a:path extrusionOk="0" h="568" w="560">
                  <a:moveTo>
                    <a:pt x="259" y="1"/>
                  </a:moveTo>
                  <a:cubicBezTo>
                    <a:pt x="84" y="42"/>
                    <a:pt x="1" y="176"/>
                    <a:pt x="1" y="301"/>
                  </a:cubicBezTo>
                  <a:cubicBezTo>
                    <a:pt x="1" y="453"/>
                    <a:pt x="102" y="567"/>
                    <a:pt x="238" y="567"/>
                  </a:cubicBezTo>
                  <a:cubicBezTo>
                    <a:pt x="258" y="567"/>
                    <a:pt x="279" y="564"/>
                    <a:pt x="301" y="559"/>
                  </a:cubicBezTo>
                  <a:cubicBezTo>
                    <a:pt x="435" y="559"/>
                    <a:pt x="559" y="435"/>
                    <a:pt x="559" y="259"/>
                  </a:cubicBezTo>
                  <a:cubicBezTo>
                    <a:pt x="518" y="125"/>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0" name="Google Shape;12250;p45"/>
            <p:cNvSpPr/>
            <p:nvPr/>
          </p:nvSpPr>
          <p:spPr>
            <a:xfrm>
              <a:off x="310225" y="1921150"/>
              <a:ext cx="4425" cy="7525"/>
            </a:xfrm>
            <a:custGeom>
              <a:rect b="b" l="l" r="r" t="t"/>
              <a:pathLst>
                <a:path extrusionOk="0" h="301" w="177">
                  <a:moveTo>
                    <a:pt x="176" y="0"/>
                  </a:moveTo>
                  <a:lnTo>
                    <a:pt x="1" y="42"/>
                  </a:lnTo>
                  <a:lnTo>
                    <a:pt x="1" y="300"/>
                  </a:lnTo>
                  <a:cubicBezTo>
                    <a:pt x="94" y="259"/>
                    <a:pt x="176" y="135"/>
                    <a:pt x="1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1" name="Google Shape;12251;p45"/>
            <p:cNvSpPr/>
            <p:nvPr/>
          </p:nvSpPr>
          <p:spPr>
            <a:xfrm>
              <a:off x="449275" y="2042900"/>
              <a:ext cx="7525" cy="7500"/>
            </a:xfrm>
            <a:custGeom>
              <a:rect b="b" l="l" r="r" t="t"/>
              <a:pathLst>
                <a:path extrusionOk="0" h="300" w="301">
                  <a:moveTo>
                    <a:pt x="218" y="0"/>
                  </a:moveTo>
                  <a:cubicBezTo>
                    <a:pt x="125" y="41"/>
                    <a:pt x="42" y="124"/>
                    <a:pt x="1" y="259"/>
                  </a:cubicBezTo>
                  <a:lnTo>
                    <a:pt x="1" y="300"/>
                  </a:lnTo>
                  <a:lnTo>
                    <a:pt x="301"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2" name="Google Shape;12252;p45"/>
            <p:cNvSpPr/>
            <p:nvPr/>
          </p:nvSpPr>
          <p:spPr>
            <a:xfrm>
              <a:off x="443850" y="1980350"/>
              <a:ext cx="7525" cy="7500"/>
            </a:xfrm>
            <a:custGeom>
              <a:rect b="b" l="l" r="r" t="t"/>
              <a:pathLst>
                <a:path extrusionOk="0" h="300" w="301">
                  <a:moveTo>
                    <a:pt x="42" y="0"/>
                  </a:moveTo>
                  <a:lnTo>
                    <a:pt x="1" y="41"/>
                  </a:lnTo>
                  <a:cubicBezTo>
                    <a:pt x="42" y="134"/>
                    <a:pt x="84" y="259"/>
                    <a:pt x="218" y="259"/>
                  </a:cubicBezTo>
                  <a:cubicBezTo>
                    <a:pt x="259" y="300"/>
                    <a:pt x="301" y="300"/>
                    <a:pt x="301" y="300"/>
                  </a:cubicBezTo>
                  <a:lnTo>
                    <a:pt x="301" y="217"/>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3" name="Google Shape;12253;p45"/>
            <p:cNvSpPr/>
            <p:nvPr/>
          </p:nvSpPr>
          <p:spPr>
            <a:xfrm>
              <a:off x="311250" y="2053750"/>
              <a:ext cx="6500" cy="7525"/>
            </a:xfrm>
            <a:custGeom>
              <a:rect b="b" l="l" r="r" t="t"/>
              <a:pathLst>
                <a:path extrusionOk="0" h="301" w="260">
                  <a:moveTo>
                    <a:pt x="177" y="0"/>
                  </a:moveTo>
                  <a:cubicBezTo>
                    <a:pt x="177" y="0"/>
                    <a:pt x="135" y="42"/>
                    <a:pt x="94" y="42"/>
                  </a:cubicBezTo>
                  <a:lnTo>
                    <a:pt x="53" y="83"/>
                  </a:lnTo>
                  <a:cubicBezTo>
                    <a:pt x="53" y="124"/>
                    <a:pt x="1" y="124"/>
                    <a:pt x="1" y="166"/>
                  </a:cubicBezTo>
                  <a:lnTo>
                    <a:pt x="1"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4" name="Google Shape;12254;p45"/>
            <p:cNvSpPr/>
            <p:nvPr/>
          </p:nvSpPr>
          <p:spPr>
            <a:xfrm>
              <a:off x="306100" y="1984725"/>
              <a:ext cx="7500" cy="13425"/>
            </a:xfrm>
            <a:custGeom>
              <a:rect b="b" l="l" r="r" t="t"/>
              <a:pathLst>
                <a:path extrusionOk="0" h="537" w="300">
                  <a:moveTo>
                    <a:pt x="259" y="1"/>
                  </a:moveTo>
                  <a:cubicBezTo>
                    <a:pt x="207" y="1"/>
                    <a:pt x="124" y="1"/>
                    <a:pt x="83" y="42"/>
                  </a:cubicBezTo>
                  <a:cubicBezTo>
                    <a:pt x="83" y="84"/>
                    <a:pt x="42" y="84"/>
                    <a:pt x="42" y="125"/>
                  </a:cubicBezTo>
                  <a:lnTo>
                    <a:pt x="0" y="342"/>
                  </a:lnTo>
                  <a:cubicBezTo>
                    <a:pt x="42" y="435"/>
                    <a:pt x="124" y="518"/>
                    <a:pt x="166" y="518"/>
                  </a:cubicBezTo>
                  <a:cubicBezTo>
                    <a:pt x="193" y="518"/>
                    <a:pt x="225" y="536"/>
                    <a:pt x="256" y="536"/>
                  </a:cubicBezTo>
                  <a:cubicBezTo>
                    <a:pt x="271" y="536"/>
                    <a:pt x="286" y="532"/>
                    <a:pt x="30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5" name="Google Shape;12255;p45"/>
            <p:cNvSpPr/>
            <p:nvPr/>
          </p:nvSpPr>
          <p:spPr>
            <a:xfrm>
              <a:off x="310225" y="1915725"/>
              <a:ext cx="4425" cy="6475"/>
            </a:xfrm>
            <a:custGeom>
              <a:rect b="b" l="l" r="r" t="t"/>
              <a:pathLst>
                <a:path extrusionOk="0" h="259" w="177">
                  <a:moveTo>
                    <a:pt x="1" y="0"/>
                  </a:moveTo>
                  <a:lnTo>
                    <a:pt x="1" y="259"/>
                  </a:lnTo>
                  <a:lnTo>
                    <a:pt x="176" y="217"/>
                  </a:lnTo>
                  <a:cubicBezTo>
                    <a:pt x="176" y="135"/>
                    <a:pt x="94" y="42"/>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6" name="Google Shape;12256;p45"/>
          <p:cNvGrpSpPr/>
          <p:nvPr/>
        </p:nvGrpSpPr>
        <p:grpSpPr>
          <a:xfrm rot="5400000">
            <a:off x="-32063" y="598501"/>
            <a:ext cx="2749656" cy="2777879"/>
            <a:chOff x="4226125" y="3802600"/>
            <a:chExt cx="1046850" cy="1048375"/>
          </a:xfrm>
        </p:grpSpPr>
        <p:sp>
          <p:nvSpPr>
            <p:cNvPr id="12257" name="Google Shape;12257;p45"/>
            <p:cNvSpPr/>
            <p:nvPr/>
          </p:nvSpPr>
          <p:spPr>
            <a:xfrm>
              <a:off x="5256925" y="4319750"/>
              <a:ext cx="16050" cy="14250"/>
            </a:xfrm>
            <a:custGeom>
              <a:rect b="b" l="l" r="r" t="t"/>
              <a:pathLst>
                <a:path extrusionOk="0" h="570" w="642">
                  <a:moveTo>
                    <a:pt x="295" y="0"/>
                  </a:moveTo>
                  <a:cubicBezTo>
                    <a:pt x="189" y="0"/>
                    <a:pt x="102" y="71"/>
                    <a:pt x="42" y="168"/>
                  </a:cubicBezTo>
                  <a:cubicBezTo>
                    <a:pt x="1" y="344"/>
                    <a:pt x="84" y="468"/>
                    <a:pt x="218" y="550"/>
                  </a:cubicBezTo>
                  <a:cubicBezTo>
                    <a:pt x="249" y="563"/>
                    <a:pt x="282" y="570"/>
                    <a:pt x="317" y="570"/>
                  </a:cubicBezTo>
                  <a:cubicBezTo>
                    <a:pt x="421" y="570"/>
                    <a:pt x="528" y="510"/>
                    <a:pt x="559" y="385"/>
                  </a:cubicBezTo>
                  <a:cubicBezTo>
                    <a:pt x="642" y="251"/>
                    <a:pt x="559" y="85"/>
                    <a:pt x="425" y="33"/>
                  </a:cubicBezTo>
                  <a:cubicBezTo>
                    <a:pt x="379" y="11"/>
                    <a:pt x="336"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8" name="Google Shape;12258;p45"/>
            <p:cNvSpPr/>
            <p:nvPr/>
          </p:nvSpPr>
          <p:spPr>
            <a:xfrm>
              <a:off x="5219200" y="4338925"/>
              <a:ext cx="7525" cy="9850"/>
            </a:xfrm>
            <a:custGeom>
              <a:rect b="b" l="l" r="r" t="t"/>
              <a:pathLst>
                <a:path extrusionOk="0" h="394" w="301">
                  <a:moveTo>
                    <a:pt x="124" y="1"/>
                  </a:moveTo>
                  <a:lnTo>
                    <a:pt x="0" y="259"/>
                  </a:lnTo>
                  <a:lnTo>
                    <a:pt x="259" y="393"/>
                  </a:lnTo>
                  <a:cubicBezTo>
                    <a:pt x="259" y="352"/>
                    <a:pt x="300" y="300"/>
                    <a:pt x="300" y="259"/>
                  </a:cubicBezTo>
                  <a:cubicBezTo>
                    <a:pt x="300" y="176"/>
                    <a:pt x="217" y="4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9" name="Google Shape;12259;p45"/>
            <p:cNvSpPr/>
            <p:nvPr/>
          </p:nvSpPr>
          <p:spPr>
            <a:xfrm>
              <a:off x="5242975" y="4275350"/>
              <a:ext cx="10625" cy="13300"/>
            </a:xfrm>
            <a:custGeom>
              <a:rect b="b" l="l" r="r" t="t"/>
              <a:pathLst>
                <a:path extrusionOk="0" h="532" w="425">
                  <a:moveTo>
                    <a:pt x="207" y="0"/>
                  </a:moveTo>
                  <a:lnTo>
                    <a:pt x="1" y="517"/>
                  </a:lnTo>
                  <a:cubicBezTo>
                    <a:pt x="33" y="527"/>
                    <a:pt x="63" y="532"/>
                    <a:pt x="93" y="532"/>
                  </a:cubicBezTo>
                  <a:cubicBezTo>
                    <a:pt x="216" y="532"/>
                    <a:pt x="316" y="452"/>
                    <a:pt x="383" y="352"/>
                  </a:cubicBezTo>
                  <a:cubicBezTo>
                    <a:pt x="424" y="217"/>
                    <a:pt x="383" y="93"/>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0" name="Google Shape;12260;p45"/>
            <p:cNvSpPr/>
            <p:nvPr/>
          </p:nvSpPr>
          <p:spPr>
            <a:xfrm>
              <a:off x="5224625" y="4493600"/>
              <a:ext cx="13975" cy="10250"/>
            </a:xfrm>
            <a:custGeom>
              <a:rect b="b" l="l" r="r" t="t"/>
              <a:pathLst>
                <a:path extrusionOk="0" h="410" w="559">
                  <a:moveTo>
                    <a:pt x="243" y="1"/>
                  </a:moveTo>
                  <a:cubicBezTo>
                    <a:pt x="151" y="1"/>
                    <a:pt x="61" y="41"/>
                    <a:pt x="0" y="110"/>
                  </a:cubicBezTo>
                  <a:lnTo>
                    <a:pt x="0" y="193"/>
                  </a:lnTo>
                  <a:lnTo>
                    <a:pt x="517" y="410"/>
                  </a:lnTo>
                  <a:cubicBezTo>
                    <a:pt x="559" y="234"/>
                    <a:pt x="476" y="58"/>
                    <a:pt x="342" y="17"/>
                  </a:cubicBezTo>
                  <a:cubicBezTo>
                    <a:pt x="309" y="6"/>
                    <a:pt x="276" y="1"/>
                    <a:pt x="24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1" name="Google Shape;12261;p45"/>
            <p:cNvSpPr/>
            <p:nvPr/>
          </p:nvSpPr>
          <p:spPr>
            <a:xfrm>
              <a:off x="5249450" y="4429125"/>
              <a:ext cx="16050" cy="14150"/>
            </a:xfrm>
            <a:custGeom>
              <a:rect b="b" l="l" r="r" t="t"/>
              <a:pathLst>
                <a:path extrusionOk="0" h="566" w="642">
                  <a:moveTo>
                    <a:pt x="340" y="1"/>
                  </a:moveTo>
                  <a:cubicBezTo>
                    <a:pt x="213" y="1"/>
                    <a:pt x="110" y="76"/>
                    <a:pt x="41" y="187"/>
                  </a:cubicBezTo>
                  <a:cubicBezTo>
                    <a:pt x="0" y="311"/>
                    <a:pt x="83" y="487"/>
                    <a:pt x="207" y="528"/>
                  </a:cubicBezTo>
                  <a:cubicBezTo>
                    <a:pt x="245" y="555"/>
                    <a:pt x="286" y="566"/>
                    <a:pt x="327" y="566"/>
                  </a:cubicBezTo>
                  <a:cubicBezTo>
                    <a:pt x="430" y="566"/>
                    <a:pt x="529" y="493"/>
                    <a:pt x="558" y="404"/>
                  </a:cubicBezTo>
                  <a:cubicBezTo>
                    <a:pt x="641" y="270"/>
                    <a:pt x="558" y="104"/>
                    <a:pt x="424" y="11"/>
                  </a:cubicBezTo>
                  <a:cubicBezTo>
                    <a:pt x="395" y="4"/>
                    <a:pt x="367" y="1"/>
                    <a:pt x="34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2" name="Google Shape;12262;p45"/>
            <p:cNvSpPr/>
            <p:nvPr/>
          </p:nvSpPr>
          <p:spPr>
            <a:xfrm>
              <a:off x="5204200" y="4448400"/>
              <a:ext cx="15025" cy="13700"/>
            </a:xfrm>
            <a:custGeom>
              <a:rect b="b" l="l" r="r" t="t"/>
              <a:pathLst>
                <a:path extrusionOk="0" h="548" w="601">
                  <a:moveTo>
                    <a:pt x="314" y="1"/>
                  </a:moveTo>
                  <a:cubicBezTo>
                    <a:pt x="199" y="1"/>
                    <a:pt x="106" y="57"/>
                    <a:pt x="42" y="191"/>
                  </a:cubicBezTo>
                  <a:cubicBezTo>
                    <a:pt x="1" y="315"/>
                    <a:pt x="42" y="491"/>
                    <a:pt x="207" y="533"/>
                  </a:cubicBezTo>
                  <a:cubicBezTo>
                    <a:pt x="239" y="542"/>
                    <a:pt x="273" y="548"/>
                    <a:pt x="307" y="548"/>
                  </a:cubicBezTo>
                  <a:cubicBezTo>
                    <a:pt x="417" y="548"/>
                    <a:pt x="527" y="494"/>
                    <a:pt x="559" y="367"/>
                  </a:cubicBezTo>
                  <a:cubicBezTo>
                    <a:pt x="600" y="233"/>
                    <a:pt x="559" y="57"/>
                    <a:pt x="425" y="16"/>
                  </a:cubicBezTo>
                  <a:cubicBezTo>
                    <a:pt x="386"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3" name="Google Shape;12263;p45"/>
            <p:cNvSpPr/>
            <p:nvPr/>
          </p:nvSpPr>
          <p:spPr>
            <a:xfrm>
              <a:off x="5230050" y="4383900"/>
              <a:ext cx="16050" cy="14150"/>
            </a:xfrm>
            <a:custGeom>
              <a:rect b="b" l="l" r="r" t="t"/>
              <a:pathLst>
                <a:path extrusionOk="0" h="566" w="642">
                  <a:moveTo>
                    <a:pt x="355" y="0"/>
                  </a:moveTo>
                  <a:cubicBezTo>
                    <a:pt x="243" y="0"/>
                    <a:pt x="117" y="76"/>
                    <a:pt x="83" y="187"/>
                  </a:cubicBezTo>
                  <a:cubicBezTo>
                    <a:pt x="1" y="311"/>
                    <a:pt x="83" y="486"/>
                    <a:pt x="207" y="528"/>
                  </a:cubicBezTo>
                  <a:cubicBezTo>
                    <a:pt x="257" y="554"/>
                    <a:pt x="304" y="566"/>
                    <a:pt x="347" y="566"/>
                  </a:cubicBezTo>
                  <a:cubicBezTo>
                    <a:pt x="455" y="566"/>
                    <a:pt x="541" y="493"/>
                    <a:pt x="600" y="404"/>
                  </a:cubicBezTo>
                  <a:cubicBezTo>
                    <a:pt x="642" y="269"/>
                    <a:pt x="559" y="104"/>
                    <a:pt x="425" y="11"/>
                  </a:cubicBezTo>
                  <a:cubicBezTo>
                    <a:pt x="403" y="4"/>
                    <a:pt x="379" y="0"/>
                    <a:pt x="35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4" name="Google Shape;12264;p45"/>
            <p:cNvSpPr/>
            <p:nvPr/>
          </p:nvSpPr>
          <p:spPr>
            <a:xfrm>
              <a:off x="5166475" y="4468175"/>
              <a:ext cx="7525" cy="8800"/>
            </a:xfrm>
            <a:custGeom>
              <a:rect b="b" l="l" r="r" t="t"/>
              <a:pathLst>
                <a:path extrusionOk="0" h="352" w="301">
                  <a:moveTo>
                    <a:pt x="124" y="0"/>
                  </a:moveTo>
                  <a:lnTo>
                    <a:pt x="0" y="259"/>
                  </a:lnTo>
                  <a:lnTo>
                    <a:pt x="259" y="352"/>
                  </a:lnTo>
                  <a:cubicBezTo>
                    <a:pt x="259" y="300"/>
                    <a:pt x="300" y="259"/>
                    <a:pt x="300" y="217"/>
                  </a:cubicBezTo>
                  <a:cubicBezTo>
                    <a:pt x="300" y="134"/>
                    <a:pt x="217" y="41"/>
                    <a:pt x="1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5" name="Google Shape;12265;p45"/>
            <p:cNvSpPr/>
            <p:nvPr/>
          </p:nvSpPr>
          <p:spPr>
            <a:xfrm>
              <a:off x="5190000" y="4403550"/>
              <a:ext cx="10875" cy="13350"/>
            </a:xfrm>
            <a:custGeom>
              <a:rect b="b" l="l" r="r" t="t"/>
              <a:pathLst>
                <a:path extrusionOk="0" h="534" w="435">
                  <a:moveTo>
                    <a:pt x="217" y="0"/>
                  </a:moveTo>
                  <a:lnTo>
                    <a:pt x="0" y="517"/>
                  </a:lnTo>
                  <a:lnTo>
                    <a:pt x="52" y="517"/>
                  </a:lnTo>
                  <a:cubicBezTo>
                    <a:pt x="85" y="528"/>
                    <a:pt x="115" y="533"/>
                    <a:pt x="143" y="533"/>
                  </a:cubicBezTo>
                  <a:cubicBezTo>
                    <a:pt x="218" y="533"/>
                    <a:pt x="272" y="495"/>
                    <a:pt x="310" y="435"/>
                  </a:cubicBezTo>
                  <a:lnTo>
                    <a:pt x="352" y="435"/>
                  </a:lnTo>
                  <a:cubicBezTo>
                    <a:pt x="352" y="393"/>
                    <a:pt x="352" y="393"/>
                    <a:pt x="393" y="352"/>
                  </a:cubicBezTo>
                  <a:cubicBezTo>
                    <a:pt x="434" y="217"/>
                    <a:pt x="352" y="42"/>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6" name="Google Shape;12266;p45"/>
            <p:cNvSpPr/>
            <p:nvPr/>
          </p:nvSpPr>
          <p:spPr>
            <a:xfrm>
              <a:off x="5217125" y="4345400"/>
              <a:ext cx="8550" cy="7500"/>
            </a:xfrm>
            <a:custGeom>
              <a:rect b="b" l="l" r="r" t="t"/>
              <a:pathLst>
                <a:path extrusionOk="0" h="300" w="342">
                  <a:moveTo>
                    <a:pt x="83" y="0"/>
                  </a:moveTo>
                  <a:lnTo>
                    <a:pt x="1" y="259"/>
                  </a:lnTo>
                  <a:lnTo>
                    <a:pt x="42" y="300"/>
                  </a:lnTo>
                  <a:cubicBezTo>
                    <a:pt x="83" y="300"/>
                    <a:pt x="166" y="300"/>
                    <a:pt x="207" y="259"/>
                  </a:cubicBezTo>
                  <a:cubicBezTo>
                    <a:pt x="259" y="259"/>
                    <a:pt x="300" y="176"/>
                    <a:pt x="342" y="134"/>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7" name="Google Shape;12267;p45"/>
            <p:cNvSpPr/>
            <p:nvPr/>
          </p:nvSpPr>
          <p:spPr>
            <a:xfrm>
              <a:off x="5171900" y="4622225"/>
              <a:ext cx="12950" cy="8550"/>
            </a:xfrm>
            <a:custGeom>
              <a:rect b="b" l="l" r="r" t="t"/>
              <a:pathLst>
                <a:path extrusionOk="0" h="342" w="518">
                  <a:moveTo>
                    <a:pt x="124" y="0"/>
                  </a:moveTo>
                  <a:lnTo>
                    <a:pt x="83" y="41"/>
                  </a:lnTo>
                  <a:cubicBezTo>
                    <a:pt x="42" y="41"/>
                    <a:pt x="42" y="83"/>
                    <a:pt x="0" y="135"/>
                  </a:cubicBezTo>
                  <a:lnTo>
                    <a:pt x="0" y="176"/>
                  </a:lnTo>
                  <a:lnTo>
                    <a:pt x="424" y="341"/>
                  </a:lnTo>
                  <a:cubicBezTo>
                    <a:pt x="424" y="300"/>
                    <a:pt x="466" y="259"/>
                    <a:pt x="517" y="217"/>
                  </a:cubicBezTo>
                  <a:cubicBezTo>
                    <a:pt x="517" y="135"/>
                    <a:pt x="466" y="83"/>
                    <a:pt x="383" y="41"/>
                  </a:cubicBez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8" name="Google Shape;12268;p45"/>
            <p:cNvSpPr/>
            <p:nvPr/>
          </p:nvSpPr>
          <p:spPr>
            <a:xfrm>
              <a:off x="5196450" y="4557800"/>
              <a:ext cx="15275" cy="14050"/>
            </a:xfrm>
            <a:custGeom>
              <a:rect b="b" l="l" r="r" t="t"/>
              <a:pathLst>
                <a:path extrusionOk="0" h="562" w="611">
                  <a:moveTo>
                    <a:pt x="301" y="1"/>
                  </a:moveTo>
                  <a:cubicBezTo>
                    <a:pt x="194" y="1"/>
                    <a:pt x="112" y="71"/>
                    <a:pt x="52" y="168"/>
                  </a:cubicBezTo>
                  <a:cubicBezTo>
                    <a:pt x="1" y="334"/>
                    <a:pt x="52" y="468"/>
                    <a:pt x="218" y="551"/>
                  </a:cubicBezTo>
                  <a:cubicBezTo>
                    <a:pt x="241" y="558"/>
                    <a:pt x="266" y="561"/>
                    <a:pt x="291" y="561"/>
                  </a:cubicBezTo>
                  <a:cubicBezTo>
                    <a:pt x="407" y="561"/>
                    <a:pt x="527" y="487"/>
                    <a:pt x="569" y="385"/>
                  </a:cubicBezTo>
                  <a:cubicBezTo>
                    <a:pt x="611" y="251"/>
                    <a:pt x="569" y="75"/>
                    <a:pt x="435" y="34"/>
                  </a:cubicBezTo>
                  <a:cubicBezTo>
                    <a:pt x="386" y="11"/>
                    <a:pt x="342"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9" name="Google Shape;12269;p45"/>
            <p:cNvSpPr/>
            <p:nvPr/>
          </p:nvSpPr>
          <p:spPr>
            <a:xfrm>
              <a:off x="5151225" y="4576625"/>
              <a:ext cx="15275" cy="14150"/>
            </a:xfrm>
            <a:custGeom>
              <a:rect b="b" l="l" r="r" t="t"/>
              <a:pathLst>
                <a:path extrusionOk="0" h="566" w="611">
                  <a:moveTo>
                    <a:pt x="315" y="0"/>
                  </a:moveTo>
                  <a:cubicBezTo>
                    <a:pt x="188" y="0"/>
                    <a:pt x="84" y="56"/>
                    <a:pt x="52" y="191"/>
                  </a:cubicBezTo>
                  <a:cubicBezTo>
                    <a:pt x="0" y="315"/>
                    <a:pt x="52" y="490"/>
                    <a:pt x="217" y="532"/>
                  </a:cubicBezTo>
                  <a:cubicBezTo>
                    <a:pt x="255" y="555"/>
                    <a:pt x="295" y="565"/>
                    <a:pt x="334" y="565"/>
                  </a:cubicBezTo>
                  <a:cubicBezTo>
                    <a:pt x="435" y="565"/>
                    <a:pt x="532" y="497"/>
                    <a:pt x="569" y="408"/>
                  </a:cubicBezTo>
                  <a:cubicBezTo>
                    <a:pt x="610" y="232"/>
                    <a:pt x="569" y="98"/>
                    <a:pt x="434" y="15"/>
                  </a:cubicBezTo>
                  <a:cubicBezTo>
                    <a:pt x="393" y="5"/>
                    <a:pt x="353" y="0"/>
                    <a:pt x="31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0" name="Google Shape;12270;p45"/>
            <p:cNvSpPr/>
            <p:nvPr/>
          </p:nvSpPr>
          <p:spPr>
            <a:xfrm>
              <a:off x="5177075" y="4512575"/>
              <a:ext cx="16300" cy="14050"/>
            </a:xfrm>
            <a:custGeom>
              <a:rect b="b" l="l" r="r" t="t"/>
              <a:pathLst>
                <a:path extrusionOk="0" h="562" w="652">
                  <a:moveTo>
                    <a:pt x="324" y="0"/>
                  </a:moveTo>
                  <a:cubicBezTo>
                    <a:pt x="223" y="0"/>
                    <a:pt x="123" y="71"/>
                    <a:pt x="93" y="168"/>
                  </a:cubicBezTo>
                  <a:cubicBezTo>
                    <a:pt x="0" y="292"/>
                    <a:pt x="93" y="468"/>
                    <a:pt x="217" y="550"/>
                  </a:cubicBezTo>
                  <a:cubicBezTo>
                    <a:pt x="241" y="558"/>
                    <a:pt x="266" y="561"/>
                    <a:pt x="291" y="561"/>
                  </a:cubicBezTo>
                  <a:cubicBezTo>
                    <a:pt x="408" y="561"/>
                    <a:pt x="534" y="487"/>
                    <a:pt x="610" y="385"/>
                  </a:cubicBezTo>
                  <a:cubicBezTo>
                    <a:pt x="651" y="251"/>
                    <a:pt x="569" y="75"/>
                    <a:pt x="434" y="33"/>
                  </a:cubicBezTo>
                  <a:cubicBezTo>
                    <a:pt x="400" y="11"/>
                    <a:pt x="362" y="0"/>
                    <a:pt x="3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1" name="Google Shape;12271;p45"/>
            <p:cNvSpPr/>
            <p:nvPr/>
          </p:nvSpPr>
          <p:spPr>
            <a:xfrm>
              <a:off x="5113750" y="4596375"/>
              <a:ext cx="6475" cy="8550"/>
            </a:xfrm>
            <a:custGeom>
              <a:rect b="b" l="l" r="r" t="t"/>
              <a:pathLst>
                <a:path extrusionOk="0" h="342" w="259">
                  <a:moveTo>
                    <a:pt x="83" y="0"/>
                  </a:moveTo>
                  <a:lnTo>
                    <a:pt x="0" y="259"/>
                  </a:lnTo>
                  <a:lnTo>
                    <a:pt x="259" y="341"/>
                  </a:lnTo>
                  <a:lnTo>
                    <a:pt x="259" y="259"/>
                  </a:lnTo>
                  <a:cubicBezTo>
                    <a:pt x="259" y="135"/>
                    <a:pt x="207"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2" name="Google Shape;12272;p45"/>
            <p:cNvSpPr/>
            <p:nvPr/>
          </p:nvSpPr>
          <p:spPr>
            <a:xfrm>
              <a:off x="5137250" y="4531750"/>
              <a:ext cx="10900" cy="13325"/>
            </a:xfrm>
            <a:custGeom>
              <a:rect b="b" l="l" r="r" t="t"/>
              <a:pathLst>
                <a:path extrusionOk="0" h="533" w="436">
                  <a:moveTo>
                    <a:pt x="218" y="0"/>
                  </a:moveTo>
                  <a:lnTo>
                    <a:pt x="1" y="517"/>
                  </a:lnTo>
                  <a:cubicBezTo>
                    <a:pt x="35" y="528"/>
                    <a:pt x="70" y="533"/>
                    <a:pt x="106" y="533"/>
                  </a:cubicBezTo>
                  <a:cubicBezTo>
                    <a:pt x="214" y="533"/>
                    <a:pt x="324" y="486"/>
                    <a:pt x="394" y="393"/>
                  </a:cubicBezTo>
                  <a:cubicBezTo>
                    <a:pt x="435" y="218"/>
                    <a:pt x="352"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3" name="Google Shape;12273;p45"/>
            <p:cNvSpPr/>
            <p:nvPr/>
          </p:nvSpPr>
          <p:spPr>
            <a:xfrm>
              <a:off x="5223600" y="4498400"/>
              <a:ext cx="13975" cy="9000"/>
            </a:xfrm>
            <a:custGeom>
              <a:rect b="b" l="l" r="r" t="t"/>
              <a:pathLst>
                <a:path extrusionOk="0" h="360" w="559">
                  <a:moveTo>
                    <a:pt x="41" y="1"/>
                  </a:moveTo>
                  <a:cubicBezTo>
                    <a:pt x="0" y="1"/>
                    <a:pt x="0" y="42"/>
                    <a:pt x="0" y="83"/>
                  </a:cubicBezTo>
                  <a:cubicBezTo>
                    <a:pt x="0" y="125"/>
                    <a:pt x="0" y="176"/>
                    <a:pt x="41" y="218"/>
                  </a:cubicBezTo>
                  <a:lnTo>
                    <a:pt x="41" y="259"/>
                  </a:lnTo>
                  <a:cubicBezTo>
                    <a:pt x="83" y="301"/>
                    <a:pt x="124" y="342"/>
                    <a:pt x="166" y="342"/>
                  </a:cubicBezTo>
                  <a:cubicBezTo>
                    <a:pt x="205" y="354"/>
                    <a:pt x="240" y="359"/>
                    <a:pt x="272" y="359"/>
                  </a:cubicBezTo>
                  <a:cubicBezTo>
                    <a:pt x="348" y="359"/>
                    <a:pt x="407" y="330"/>
                    <a:pt x="465" y="301"/>
                  </a:cubicBezTo>
                  <a:cubicBezTo>
                    <a:pt x="517" y="259"/>
                    <a:pt x="517" y="218"/>
                    <a:pt x="558" y="218"/>
                  </a:cubicBez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4" name="Google Shape;12274;p45"/>
            <p:cNvSpPr/>
            <p:nvPr/>
          </p:nvSpPr>
          <p:spPr>
            <a:xfrm>
              <a:off x="5164150" y="4474625"/>
              <a:ext cx="8800" cy="6475"/>
            </a:xfrm>
            <a:custGeom>
              <a:rect b="b" l="l" r="r" t="t"/>
              <a:pathLst>
                <a:path extrusionOk="0" h="259" w="352">
                  <a:moveTo>
                    <a:pt x="93" y="1"/>
                  </a:moveTo>
                  <a:lnTo>
                    <a:pt x="0" y="218"/>
                  </a:lnTo>
                  <a:cubicBezTo>
                    <a:pt x="0" y="259"/>
                    <a:pt x="0" y="259"/>
                    <a:pt x="52" y="259"/>
                  </a:cubicBezTo>
                  <a:lnTo>
                    <a:pt x="135" y="259"/>
                  </a:lnTo>
                  <a:cubicBezTo>
                    <a:pt x="176" y="259"/>
                    <a:pt x="176" y="259"/>
                    <a:pt x="217" y="218"/>
                  </a:cubicBezTo>
                  <a:cubicBezTo>
                    <a:pt x="259" y="218"/>
                    <a:pt x="310" y="176"/>
                    <a:pt x="310" y="135"/>
                  </a:cubicBezTo>
                  <a:cubicBezTo>
                    <a:pt x="352" y="135"/>
                    <a:pt x="352" y="94"/>
                    <a:pt x="352" y="94"/>
                  </a:cubicBezTo>
                  <a:lnTo>
                    <a:pt x="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5" name="Google Shape;12275;p45"/>
            <p:cNvSpPr/>
            <p:nvPr/>
          </p:nvSpPr>
          <p:spPr>
            <a:xfrm>
              <a:off x="5098500" y="4704925"/>
              <a:ext cx="13975" cy="14250"/>
            </a:xfrm>
            <a:custGeom>
              <a:rect b="b" l="l" r="r" t="t"/>
              <a:pathLst>
                <a:path extrusionOk="0" h="570" w="559">
                  <a:moveTo>
                    <a:pt x="320" y="0"/>
                  </a:moveTo>
                  <a:cubicBezTo>
                    <a:pt x="204" y="0"/>
                    <a:pt x="84" y="76"/>
                    <a:pt x="41" y="187"/>
                  </a:cubicBezTo>
                  <a:cubicBezTo>
                    <a:pt x="0" y="311"/>
                    <a:pt x="41" y="487"/>
                    <a:pt x="217" y="528"/>
                  </a:cubicBezTo>
                  <a:cubicBezTo>
                    <a:pt x="217" y="569"/>
                    <a:pt x="217" y="569"/>
                    <a:pt x="259" y="569"/>
                  </a:cubicBezTo>
                  <a:cubicBezTo>
                    <a:pt x="352" y="445"/>
                    <a:pt x="476" y="352"/>
                    <a:pt x="558" y="269"/>
                  </a:cubicBezTo>
                  <a:cubicBezTo>
                    <a:pt x="558" y="135"/>
                    <a:pt x="517" y="52"/>
                    <a:pt x="393" y="11"/>
                  </a:cubicBezTo>
                  <a:cubicBezTo>
                    <a:pt x="369" y="4"/>
                    <a:pt x="345"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6" name="Google Shape;12276;p45"/>
            <p:cNvSpPr/>
            <p:nvPr/>
          </p:nvSpPr>
          <p:spPr>
            <a:xfrm>
              <a:off x="5124325" y="4640775"/>
              <a:ext cx="16325" cy="14150"/>
            </a:xfrm>
            <a:custGeom>
              <a:rect b="b" l="l" r="r" t="t"/>
              <a:pathLst>
                <a:path extrusionOk="0" h="566" w="653">
                  <a:moveTo>
                    <a:pt x="320" y="0"/>
                  </a:moveTo>
                  <a:cubicBezTo>
                    <a:pt x="219" y="0"/>
                    <a:pt x="124" y="71"/>
                    <a:pt x="94" y="168"/>
                  </a:cubicBezTo>
                  <a:cubicBezTo>
                    <a:pt x="1" y="333"/>
                    <a:pt x="94" y="468"/>
                    <a:pt x="218" y="550"/>
                  </a:cubicBezTo>
                  <a:cubicBezTo>
                    <a:pt x="249" y="560"/>
                    <a:pt x="282" y="565"/>
                    <a:pt x="316" y="565"/>
                  </a:cubicBezTo>
                  <a:cubicBezTo>
                    <a:pt x="426" y="565"/>
                    <a:pt x="540" y="510"/>
                    <a:pt x="611" y="375"/>
                  </a:cubicBezTo>
                  <a:cubicBezTo>
                    <a:pt x="652" y="251"/>
                    <a:pt x="559" y="75"/>
                    <a:pt x="435" y="34"/>
                  </a:cubicBezTo>
                  <a:cubicBezTo>
                    <a:pt x="398" y="11"/>
                    <a:pt x="359"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7" name="Google Shape;12277;p45"/>
            <p:cNvSpPr/>
            <p:nvPr/>
          </p:nvSpPr>
          <p:spPr>
            <a:xfrm>
              <a:off x="5060750" y="4724575"/>
              <a:ext cx="6500" cy="8550"/>
            </a:xfrm>
            <a:custGeom>
              <a:rect b="b" l="l" r="r" t="t"/>
              <a:pathLst>
                <a:path extrusionOk="0" h="342" w="260">
                  <a:moveTo>
                    <a:pt x="94" y="0"/>
                  </a:moveTo>
                  <a:lnTo>
                    <a:pt x="1" y="259"/>
                  </a:lnTo>
                  <a:lnTo>
                    <a:pt x="259" y="342"/>
                  </a:lnTo>
                  <a:lnTo>
                    <a:pt x="259" y="259"/>
                  </a:lnTo>
                  <a:lnTo>
                    <a:pt x="259" y="124"/>
                  </a:lnTo>
                  <a:lnTo>
                    <a:pt x="218" y="83"/>
                  </a:lnTo>
                  <a:lnTo>
                    <a:pt x="176" y="42"/>
                  </a:lnTo>
                  <a:cubicBezTo>
                    <a:pt x="135" y="0"/>
                    <a:pt x="135" y="0"/>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8" name="Google Shape;12278;p45"/>
            <p:cNvSpPr/>
            <p:nvPr/>
          </p:nvSpPr>
          <p:spPr>
            <a:xfrm>
              <a:off x="5084525" y="4659950"/>
              <a:ext cx="10875" cy="13775"/>
            </a:xfrm>
            <a:custGeom>
              <a:rect b="b" l="l" r="r" t="t"/>
              <a:pathLst>
                <a:path extrusionOk="0" h="551" w="435">
                  <a:moveTo>
                    <a:pt x="218" y="1"/>
                  </a:moveTo>
                  <a:lnTo>
                    <a:pt x="1" y="518"/>
                  </a:lnTo>
                  <a:cubicBezTo>
                    <a:pt x="38" y="540"/>
                    <a:pt x="77" y="551"/>
                    <a:pt x="116" y="551"/>
                  </a:cubicBezTo>
                  <a:cubicBezTo>
                    <a:pt x="217" y="551"/>
                    <a:pt x="312" y="480"/>
                    <a:pt x="342" y="383"/>
                  </a:cubicBezTo>
                  <a:cubicBezTo>
                    <a:pt x="435" y="259"/>
                    <a:pt x="342" y="83"/>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9" name="Google Shape;12279;p45"/>
            <p:cNvSpPr/>
            <p:nvPr/>
          </p:nvSpPr>
          <p:spPr>
            <a:xfrm>
              <a:off x="5170600" y="4626600"/>
              <a:ext cx="11925" cy="9600"/>
            </a:xfrm>
            <a:custGeom>
              <a:rect b="b" l="l" r="r" t="t"/>
              <a:pathLst>
                <a:path extrusionOk="0" h="384" w="477">
                  <a:moveTo>
                    <a:pt x="52" y="1"/>
                  </a:moveTo>
                  <a:cubicBezTo>
                    <a:pt x="1" y="42"/>
                    <a:pt x="1" y="84"/>
                    <a:pt x="1" y="84"/>
                  </a:cubicBezTo>
                  <a:cubicBezTo>
                    <a:pt x="1" y="218"/>
                    <a:pt x="94" y="301"/>
                    <a:pt x="176" y="342"/>
                  </a:cubicBezTo>
                  <a:cubicBezTo>
                    <a:pt x="218" y="383"/>
                    <a:pt x="259" y="383"/>
                    <a:pt x="311" y="383"/>
                  </a:cubicBezTo>
                  <a:cubicBezTo>
                    <a:pt x="352" y="301"/>
                    <a:pt x="435" y="259"/>
                    <a:pt x="476" y="166"/>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0" name="Google Shape;12280;p45"/>
            <p:cNvSpPr/>
            <p:nvPr/>
          </p:nvSpPr>
          <p:spPr>
            <a:xfrm>
              <a:off x="5111425" y="4602825"/>
              <a:ext cx="8800" cy="6500"/>
            </a:xfrm>
            <a:custGeom>
              <a:rect b="b" l="l" r="r" t="t"/>
              <a:pathLst>
                <a:path extrusionOk="0" h="260" w="352">
                  <a:moveTo>
                    <a:pt x="93" y="1"/>
                  </a:moveTo>
                  <a:lnTo>
                    <a:pt x="0" y="259"/>
                  </a:lnTo>
                  <a:lnTo>
                    <a:pt x="176" y="259"/>
                  </a:lnTo>
                  <a:cubicBezTo>
                    <a:pt x="217" y="218"/>
                    <a:pt x="258" y="218"/>
                    <a:pt x="300" y="176"/>
                  </a:cubicBezTo>
                  <a:cubicBezTo>
                    <a:pt x="300" y="176"/>
                    <a:pt x="352" y="135"/>
                    <a:pt x="352" y="83"/>
                  </a:cubicBezTo>
                  <a:lnTo>
                    <a:pt x="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1" name="Google Shape;12281;p45"/>
            <p:cNvSpPr/>
            <p:nvPr/>
          </p:nvSpPr>
          <p:spPr>
            <a:xfrm>
              <a:off x="5057650" y="4731025"/>
              <a:ext cx="9600" cy="6500"/>
            </a:xfrm>
            <a:custGeom>
              <a:rect b="b" l="l" r="r" t="t"/>
              <a:pathLst>
                <a:path extrusionOk="0" h="260" w="384">
                  <a:moveTo>
                    <a:pt x="125" y="1"/>
                  </a:moveTo>
                  <a:lnTo>
                    <a:pt x="0" y="259"/>
                  </a:lnTo>
                  <a:lnTo>
                    <a:pt x="176" y="259"/>
                  </a:lnTo>
                  <a:cubicBezTo>
                    <a:pt x="259" y="259"/>
                    <a:pt x="342" y="177"/>
                    <a:pt x="383" y="84"/>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2" name="Google Shape;12282;p45"/>
            <p:cNvSpPr/>
            <p:nvPr/>
          </p:nvSpPr>
          <p:spPr>
            <a:xfrm>
              <a:off x="5201875" y="4183800"/>
              <a:ext cx="12950" cy="9900"/>
            </a:xfrm>
            <a:custGeom>
              <a:rect b="b" l="l" r="r" t="t"/>
              <a:pathLst>
                <a:path extrusionOk="0" h="396" w="518">
                  <a:moveTo>
                    <a:pt x="216" y="1"/>
                  </a:moveTo>
                  <a:cubicBezTo>
                    <a:pt x="135" y="1"/>
                    <a:pt x="61" y="49"/>
                    <a:pt x="1" y="137"/>
                  </a:cubicBezTo>
                  <a:lnTo>
                    <a:pt x="1" y="178"/>
                  </a:lnTo>
                  <a:lnTo>
                    <a:pt x="518" y="395"/>
                  </a:lnTo>
                  <a:lnTo>
                    <a:pt x="518" y="219"/>
                  </a:lnTo>
                  <a:cubicBezTo>
                    <a:pt x="518" y="137"/>
                    <a:pt x="435" y="44"/>
                    <a:pt x="352" y="44"/>
                  </a:cubicBezTo>
                  <a:cubicBezTo>
                    <a:pt x="305" y="15"/>
                    <a:pt x="260" y="1"/>
                    <a:pt x="21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3" name="Google Shape;12283;p45"/>
            <p:cNvSpPr/>
            <p:nvPr/>
          </p:nvSpPr>
          <p:spPr>
            <a:xfrm>
              <a:off x="5226700" y="4120250"/>
              <a:ext cx="11900" cy="13500"/>
            </a:xfrm>
            <a:custGeom>
              <a:rect b="b" l="l" r="r" t="t"/>
              <a:pathLst>
                <a:path extrusionOk="0" h="540" w="476">
                  <a:moveTo>
                    <a:pt x="300" y="1"/>
                  </a:moveTo>
                  <a:cubicBezTo>
                    <a:pt x="176" y="1"/>
                    <a:pt x="83" y="52"/>
                    <a:pt x="42" y="135"/>
                  </a:cubicBezTo>
                  <a:cubicBezTo>
                    <a:pt x="0" y="311"/>
                    <a:pt x="42" y="476"/>
                    <a:pt x="217" y="518"/>
                  </a:cubicBezTo>
                  <a:cubicBezTo>
                    <a:pt x="242" y="533"/>
                    <a:pt x="271" y="539"/>
                    <a:pt x="302" y="539"/>
                  </a:cubicBezTo>
                  <a:cubicBezTo>
                    <a:pt x="372" y="539"/>
                    <a:pt x="447" y="505"/>
                    <a:pt x="476" y="476"/>
                  </a:cubicBezTo>
                  <a:cubicBezTo>
                    <a:pt x="434" y="311"/>
                    <a:pt x="341" y="135"/>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4" name="Google Shape;12284;p45"/>
            <p:cNvSpPr/>
            <p:nvPr/>
          </p:nvSpPr>
          <p:spPr>
            <a:xfrm>
              <a:off x="5181450" y="4138350"/>
              <a:ext cx="15025" cy="14150"/>
            </a:xfrm>
            <a:custGeom>
              <a:rect b="b" l="l" r="r" t="t"/>
              <a:pathLst>
                <a:path extrusionOk="0" h="566" w="601">
                  <a:moveTo>
                    <a:pt x="347" y="0"/>
                  </a:moveTo>
                  <a:cubicBezTo>
                    <a:pt x="217" y="0"/>
                    <a:pt x="119" y="76"/>
                    <a:pt x="42" y="187"/>
                  </a:cubicBezTo>
                  <a:cubicBezTo>
                    <a:pt x="1" y="311"/>
                    <a:pt x="42" y="486"/>
                    <a:pt x="218" y="528"/>
                  </a:cubicBezTo>
                  <a:cubicBezTo>
                    <a:pt x="253" y="554"/>
                    <a:pt x="292" y="566"/>
                    <a:pt x="332" y="566"/>
                  </a:cubicBezTo>
                  <a:cubicBezTo>
                    <a:pt x="431" y="566"/>
                    <a:pt x="530" y="493"/>
                    <a:pt x="559" y="404"/>
                  </a:cubicBezTo>
                  <a:cubicBezTo>
                    <a:pt x="601" y="269"/>
                    <a:pt x="559" y="104"/>
                    <a:pt x="435" y="11"/>
                  </a:cubicBezTo>
                  <a:cubicBezTo>
                    <a:pt x="404" y="4"/>
                    <a:pt x="375" y="0"/>
                    <a:pt x="34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5" name="Google Shape;12285;p45"/>
            <p:cNvSpPr/>
            <p:nvPr/>
          </p:nvSpPr>
          <p:spPr>
            <a:xfrm>
              <a:off x="5245050" y="4165500"/>
              <a:ext cx="10875" cy="13900"/>
            </a:xfrm>
            <a:custGeom>
              <a:rect b="b" l="l" r="r" t="t"/>
              <a:pathLst>
                <a:path extrusionOk="0" h="556" w="435">
                  <a:moveTo>
                    <a:pt x="259" y="0"/>
                  </a:moveTo>
                  <a:cubicBezTo>
                    <a:pt x="176" y="0"/>
                    <a:pt x="124" y="93"/>
                    <a:pt x="83" y="176"/>
                  </a:cubicBezTo>
                  <a:cubicBezTo>
                    <a:pt x="0" y="310"/>
                    <a:pt x="83" y="476"/>
                    <a:pt x="217" y="517"/>
                  </a:cubicBezTo>
                  <a:cubicBezTo>
                    <a:pt x="259" y="543"/>
                    <a:pt x="290" y="556"/>
                    <a:pt x="322" y="556"/>
                  </a:cubicBezTo>
                  <a:cubicBezTo>
                    <a:pt x="354" y="556"/>
                    <a:pt x="388" y="543"/>
                    <a:pt x="435" y="517"/>
                  </a:cubicBezTo>
                  <a:cubicBezTo>
                    <a:pt x="341" y="352"/>
                    <a:pt x="300" y="176"/>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6" name="Google Shape;12286;p45"/>
            <p:cNvSpPr/>
            <p:nvPr/>
          </p:nvSpPr>
          <p:spPr>
            <a:xfrm>
              <a:off x="5207300" y="4075025"/>
              <a:ext cx="10900" cy="13525"/>
            </a:xfrm>
            <a:custGeom>
              <a:rect b="b" l="l" r="r" t="t"/>
              <a:pathLst>
                <a:path extrusionOk="0" h="541" w="436">
                  <a:moveTo>
                    <a:pt x="177" y="0"/>
                  </a:moveTo>
                  <a:cubicBezTo>
                    <a:pt x="135" y="52"/>
                    <a:pt x="83" y="93"/>
                    <a:pt x="83" y="135"/>
                  </a:cubicBezTo>
                  <a:cubicBezTo>
                    <a:pt x="1" y="311"/>
                    <a:pt x="83" y="435"/>
                    <a:pt x="218" y="517"/>
                  </a:cubicBezTo>
                  <a:cubicBezTo>
                    <a:pt x="245" y="535"/>
                    <a:pt x="274" y="540"/>
                    <a:pt x="302" y="540"/>
                  </a:cubicBezTo>
                  <a:cubicBezTo>
                    <a:pt x="357" y="540"/>
                    <a:pt x="407" y="517"/>
                    <a:pt x="435" y="517"/>
                  </a:cubicBezTo>
                  <a:cubicBezTo>
                    <a:pt x="394" y="352"/>
                    <a:pt x="259" y="176"/>
                    <a:pt x="1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7" name="Google Shape;12287;p45"/>
            <p:cNvSpPr/>
            <p:nvPr/>
          </p:nvSpPr>
          <p:spPr>
            <a:xfrm>
              <a:off x="5143725" y="4158000"/>
              <a:ext cx="7525" cy="8800"/>
            </a:xfrm>
            <a:custGeom>
              <a:rect b="b" l="l" r="r" t="t"/>
              <a:pathLst>
                <a:path extrusionOk="0" h="352" w="301">
                  <a:moveTo>
                    <a:pt x="135" y="0"/>
                  </a:moveTo>
                  <a:lnTo>
                    <a:pt x="0" y="259"/>
                  </a:lnTo>
                  <a:lnTo>
                    <a:pt x="259" y="352"/>
                  </a:lnTo>
                  <a:lnTo>
                    <a:pt x="259" y="300"/>
                  </a:lnTo>
                  <a:cubicBezTo>
                    <a:pt x="300" y="176"/>
                    <a:pt x="218" y="42"/>
                    <a:pt x="1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8" name="Google Shape;12288;p45"/>
            <p:cNvSpPr/>
            <p:nvPr/>
          </p:nvSpPr>
          <p:spPr>
            <a:xfrm>
              <a:off x="5167500" y="4093375"/>
              <a:ext cx="10875" cy="13975"/>
            </a:xfrm>
            <a:custGeom>
              <a:rect b="b" l="l" r="r" t="t"/>
              <a:pathLst>
                <a:path extrusionOk="0" h="559" w="435">
                  <a:moveTo>
                    <a:pt x="218" y="0"/>
                  </a:moveTo>
                  <a:lnTo>
                    <a:pt x="1" y="517"/>
                  </a:lnTo>
                  <a:lnTo>
                    <a:pt x="42" y="559"/>
                  </a:lnTo>
                  <a:cubicBezTo>
                    <a:pt x="176" y="559"/>
                    <a:pt x="300" y="517"/>
                    <a:pt x="383" y="393"/>
                  </a:cubicBezTo>
                  <a:cubicBezTo>
                    <a:pt x="435" y="259"/>
                    <a:pt x="383" y="135"/>
                    <a:pt x="259" y="42"/>
                  </a:cubicBezTo>
                  <a:cubicBezTo>
                    <a:pt x="259" y="42"/>
                    <a:pt x="218" y="4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9" name="Google Shape;12289;p45"/>
            <p:cNvSpPr/>
            <p:nvPr/>
          </p:nvSpPr>
          <p:spPr>
            <a:xfrm>
              <a:off x="5212725" y="4338925"/>
              <a:ext cx="9600" cy="6500"/>
            </a:xfrm>
            <a:custGeom>
              <a:rect b="b" l="l" r="r" t="t"/>
              <a:pathLst>
                <a:path extrusionOk="0" h="260" w="384">
                  <a:moveTo>
                    <a:pt x="218" y="1"/>
                  </a:moveTo>
                  <a:cubicBezTo>
                    <a:pt x="125" y="1"/>
                    <a:pt x="84" y="42"/>
                    <a:pt x="42" y="135"/>
                  </a:cubicBezTo>
                  <a:cubicBezTo>
                    <a:pt x="42" y="135"/>
                    <a:pt x="1" y="135"/>
                    <a:pt x="1" y="176"/>
                  </a:cubicBezTo>
                  <a:lnTo>
                    <a:pt x="259" y="259"/>
                  </a:ln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0" name="Google Shape;12290;p45"/>
            <p:cNvSpPr/>
            <p:nvPr/>
          </p:nvSpPr>
          <p:spPr>
            <a:xfrm>
              <a:off x="5149150" y="4312675"/>
              <a:ext cx="13975" cy="9225"/>
            </a:xfrm>
            <a:custGeom>
              <a:rect b="b" l="l" r="r" t="t"/>
              <a:pathLst>
                <a:path extrusionOk="0" h="369" w="559">
                  <a:moveTo>
                    <a:pt x="243" y="1"/>
                  </a:moveTo>
                  <a:cubicBezTo>
                    <a:pt x="151" y="1"/>
                    <a:pt x="61" y="41"/>
                    <a:pt x="1" y="110"/>
                  </a:cubicBezTo>
                  <a:lnTo>
                    <a:pt x="1" y="151"/>
                  </a:lnTo>
                  <a:lnTo>
                    <a:pt x="517" y="368"/>
                  </a:lnTo>
                  <a:cubicBezTo>
                    <a:pt x="559" y="234"/>
                    <a:pt x="476" y="58"/>
                    <a:pt x="342" y="17"/>
                  </a:cubicBezTo>
                  <a:cubicBezTo>
                    <a:pt x="309" y="6"/>
                    <a:pt x="276" y="1"/>
                    <a:pt x="24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1" name="Google Shape;12291;p45"/>
            <p:cNvSpPr/>
            <p:nvPr/>
          </p:nvSpPr>
          <p:spPr>
            <a:xfrm>
              <a:off x="5237550" y="4274300"/>
              <a:ext cx="10625" cy="14000"/>
            </a:xfrm>
            <a:custGeom>
              <a:rect b="b" l="l" r="r" t="t"/>
              <a:pathLst>
                <a:path extrusionOk="0" h="560" w="425">
                  <a:moveTo>
                    <a:pt x="259" y="1"/>
                  </a:moveTo>
                  <a:cubicBezTo>
                    <a:pt x="218" y="42"/>
                    <a:pt x="125" y="94"/>
                    <a:pt x="83" y="135"/>
                  </a:cubicBezTo>
                  <a:lnTo>
                    <a:pt x="83" y="177"/>
                  </a:lnTo>
                  <a:cubicBezTo>
                    <a:pt x="0" y="352"/>
                    <a:pt x="83" y="476"/>
                    <a:pt x="218" y="559"/>
                  </a:cubicBezTo>
                  <a:lnTo>
                    <a:pt x="424" y="42"/>
                  </a:lnTo>
                  <a:cubicBezTo>
                    <a:pt x="383" y="1"/>
                    <a:pt x="342"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2" name="Google Shape;12292;p45"/>
            <p:cNvSpPr/>
            <p:nvPr/>
          </p:nvSpPr>
          <p:spPr>
            <a:xfrm>
              <a:off x="5173975" y="4248100"/>
              <a:ext cx="15000" cy="13700"/>
            </a:xfrm>
            <a:custGeom>
              <a:rect b="b" l="l" r="r" t="t"/>
              <a:pathLst>
                <a:path extrusionOk="0" h="548" w="600">
                  <a:moveTo>
                    <a:pt x="318" y="0"/>
                  </a:moveTo>
                  <a:cubicBezTo>
                    <a:pt x="199" y="0"/>
                    <a:pt x="105" y="56"/>
                    <a:pt x="41" y="191"/>
                  </a:cubicBezTo>
                  <a:cubicBezTo>
                    <a:pt x="0" y="315"/>
                    <a:pt x="41" y="490"/>
                    <a:pt x="217" y="532"/>
                  </a:cubicBezTo>
                  <a:cubicBezTo>
                    <a:pt x="248" y="542"/>
                    <a:pt x="282" y="547"/>
                    <a:pt x="317" y="547"/>
                  </a:cubicBezTo>
                  <a:cubicBezTo>
                    <a:pt x="421" y="547"/>
                    <a:pt x="527" y="501"/>
                    <a:pt x="558" y="408"/>
                  </a:cubicBezTo>
                  <a:cubicBezTo>
                    <a:pt x="600" y="232"/>
                    <a:pt x="558" y="108"/>
                    <a:pt x="434" y="15"/>
                  </a:cubicBezTo>
                  <a:cubicBezTo>
                    <a:pt x="393" y="5"/>
                    <a:pt x="355" y="0"/>
                    <a:pt x="3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3" name="Google Shape;12293;p45"/>
            <p:cNvSpPr/>
            <p:nvPr/>
          </p:nvSpPr>
          <p:spPr>
            <a:xfrm>
              <a:off x="5128725" y="4267025"/>
              <a:ext cx="15025" cy="14050"/>
            </a:xfrm>
            <a:custGeom>
              <a:rect b="b" l="l" r="r" t="t"/>
              <a:pathLst>
                <a:path extrusionOk="0" h="562" w="601">
                  <a:moveTo>
                    <a:pt x="292" y="0"/>
                  </a:moveTo>
                  <a:cubicBezTo>
                    <a:pt x="172" y="0"/>
                    <a:pt x="72" y="70"/>
                    <a:pt x="42" y="168"/>
                  </a:cubicBezTo>
                  <a:cubicBezTo>
                    <a:pt x="1" y="333"/>
                    <a:pt x="42" y="468"/>
                    <a:pt x="218" y="550"/>
                  </a:cubicBezTo>
                  <a:cubicBezTo>
                    <a:pt x="240" y="558"/>
                    <a:pt x="263" y="561"/>
                    <a:pt x="288" y="561"/>
                  </a:cubicBezTo>
                  <a:cubicBezTo>
                    <a:pt x="400" y="561"/>
                    <a:pt x="525" y="487"/>
                    <a:pt x="559" y="385"/>
                  </a:cubicBezTo>
                  <a:cubicBezTo>
                    <a:pt x="600" y="250"/>
                    <a:pt x="559" y="75"/>
                    <a:pt x="435" y="33"/>
                  </a:cubicBezTo>
                  <a:cubicBezTo>
                    <a:pt x="386" y="10"/>
                    <a:pt x="338"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4" name="Google Shape;12294;p45"/>
            <p:cNvSpPr/>
            <p:nvPr/>
          </p:nvSpPr>
          <p:spPr>
            <a:xfrm>
              <a:off x="5192325" y="4293325"/>
              <a:ext cx="16050" cy="14250"/>
            </a:xfrm>
            <a:custGeom>
              <a:rect b="b" l="l" r="r" t="t"/>
              <a:pathLst>
                <a:path extrusionOk="0" h="570" w="642">
                  <a:moveTo>
                    <a:pt x="331" y="0"/>
                  </a:moveTo>
                  <a:cubicBezTo>
                    <a:pt x="225" y="0"/>
                    <a:pt x="115" y="56"/>
                    <a:pt x="83" y="191"/>
                  </a:cubicBezTo>
                  <a:cubicBezTo>
                    <a:pt x="0" y="315"/>
                    <a:pt x="83" y="491"/>
                    <a:pt x="217" y="532"/>
                  </a:cubicBezTo>
                  <a:cubicBezTo>
                    <a:pt x="252" y="559"/>
                    <a:pt x="292" y="570"/>
                    <a:pt x="332" y="570"/>
                  </a:cubicBezTo>
                  <a:cubicBezTo>
                    <a:pt x="433" y="570"/>
                    <a:pt x="541" y="497"/>
                    <a:pt x="600" y="408"/>
                  </a:cubicBezTo>
                  <a:cubicBezTo>
                    <a:pt x="641" y="232"/>
                    <a:pt x="558" y="108"/>
                    <a:pt x="424" y="15"/>
                  </a:cubicBezTo>
                  <a:cubicBezTo>
                    <a:pt x="395" y="6"/>
                    <a:pt x="363"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5" name="Google Shape;12295;p45"/>
            <p:cNvSpPr/>
            <p:nvPr/>
          </p:nvSpPr>
          <p:spPr>
            <a:xfrm>
              <a:off x="5154575" y="4202850"/>
              <a:ext cx="16050" cy="13725"/>
            </a:xfrm>
            <a:custGeom>
              <a:rect b="b" l="l" r="r" t="t"/>
              <a:pathLst>
                <a:path extrusionOk="0" h="549" w="642">
                  <a:moveTo>
                    <a:pt x="336" y="1"/>
                  </a:moveTo>
                  <a:cubicBezTo>
                    <a:pt x="226" y="1"/>
                    <a:pt x="115" y="57"/>
                    <a:pt x="83" y="191"/>
                  </a:cubicBezTo>
                  <a:cubicBezTo>
                    <a:pt x="1" y="315"/>
                    <a:pt x="83" y="491"/>
                    <a:pt x="218" y="533"/>
                  </a:cubicBezTo>
                  <a:cubicBezTo>
                    <a:pt x="249" y="543"/>
                    <a:pt x="283" y="548"/>
                    <a:pt x="318" y="548"/>
                  </a:cubicBezTo>
                  <a:cubicBezTo>
                    <a:pt x="424" y="548"/>
                    <a:pt x="538" y="502"/>
                    <a:pt x="600" y="408"/>
                  </a:cubicBezTo>
                  <a:cubicBezTo>
                    <a:pt x="642" y="233"/>
                    <a:pt x="559" y="57"/>
                    <a:pt x="435" y="16"/>
                  </a:cubicBezTo>
                  <a:cubicBezTo>
                    <a:pt x="404" y="6"/>
                    <a:pt x="370" y="1"/>
                    <a:pt x="3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6" name="Google Shape;12296;p45"/>
            <p:cNvSpPr/>
            <p:nvPr/>
          </p:nvSpPr>
          <p:spPr>
            <a:xfrm>
              <a:off x="5219200" y="4229275"/>
              <a:ext cx="16050" cy="14150"/>
            </a:xfrm>
            <a:custGeom>
              <a:rect b="b" l="l" r="r" t="t"/>
              <a:pathLst>
                <a:path extrusionOk="0" h="566" w="642">
                  <a:moveTo>
                    <a:pt x="299" y="1"/>
                  </a:moveTo>
                  <a:cubicBezTo>
                    <a:pt x="189" y="1"/>
                    <a:pt x="102" y="71"/>
                    <a:pt x="42" y="168"/>
                  </a:cubicBezTo>
                  <a:cubicBezTo>
                    <a:pt x="0" y="292"/>
                    <a:pt x="42" y="468"/>
                    <a:pt x="217" y="551"/>
                  </a:cubicBezTo>
                  <a:cubicBezTo>
                    <a:pt x="241" y="561"/>
                    <a:pt x="267" y="565"/>
                    <a:pt x="294" y="565"/>
                  </a:cubicBezTo>
                  <a:cubicBezTo>
                    <a:pt x="404" y="565"/>
                    <a:pt x="525" y="485"/>
                    <a:pt x="559" y="385"/>
                  </a:cubicBezTo>
                  <a:cubicBezTo>
                    <a:pt x="641" y="251"/>
                    <a:pt x="559" y="86"/>
                    <a:pt x="435" y="34"/>
                  </a:cubicBezTo>
                  <a:cubicBezTo>
                    <a:pt x="386" y="11"/>
                    <a:pt x="341" y="1"/>
                    <a:pt x="29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7" name="Google Shape;12297;p45"/>
            <p:cNvSpPr/>
            <p:nvPr/>
          </p:nvSpPr>
          <p:spPr>
            <a:xfrm>
              <a:off x="5091000" y="4286200"/>
              <a:ext cx="7525" cy="9850"/>
            </a:xfrm>
            <a:custGeom>
              <a:rect b="b" l="l" r="r" t="t"/>
              <a:pathLst>
                <a:path extrusionOk="0" h="394" w="301">
                  <a:moveTo>
                    <a:pt x="83" y="0"/>
                  </a:moveTo>
                  <a:lnTo>
                    <a:pt x="0" y="259"/>
                  </a:lnTo>
                  <a:lnTo>
                    <a:pt x="259" y="393"/>
                  </a:lnTo>
                  <a:lnTo>
                    <a:pt x="259" y="300"/>
                  </a:lnTo>
                  <a:cubicBezTo>
                    <a:pt x="300" y="176"/>
                    <a:pt x="217"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8" name="Google Shape;12298;p45"/>
            <p:cNvSpPr/>
            <p:nvPr/>
          </p:nvSpPr>
          <p:spPr>
            <a:xfrm>
              <a:off x="5114775" y="4222625"/>
              <a:ext cx="10625" cy="13200"/>
            </a:xfrm>
            <a:custGeom>
              <a:rect b="b" l="l" r="r" t="t"/>
              <a:pathLst>
                <a:path extrusionOk="0" h="528" w="425">
                  <a:moveTo>
                    <a:pt x="218" y="0"/>
                  </a:moveTo>
                  <a:lnTo>
                    <a:pt x="0" y="517"/>
                  </a:lnTo>
                  <a:cubicBezTo>
                    <a:pt x="22" y="524"/>
                    <a:pt x="46" y="528"/>
                    <a:pt x="70" y="528"/>
                  </a:cubicBezTo>
                  <a:cubicBezTo>
                    <a:pt x="183" y="528"/>
                    <a:pt x="308" y="454"/>
                    <a:pt x="342" y="352"/>
                  </a:cubicBezTo>
                  <a:cubicBezTo>
                    <a:pt x="424" y="217"/>
                    <a:pt x="342" y="41"/>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9" name="Google Shape;12299;p45"/>
            <p:cNvSpPr/>
            <p:nvPr/>
          </p:nvSpPr>
          <p:spPr>
            <a:xfrm>
              <a:off x="5265475" y="4218475"/>
              <a:ext cx="25" cy="1050"/>
            </a:xfrm>
            <a:custGeom>
              <a:rect b="b" l="l" r="r" t="t"/>
              <a:pathLst>
                <a:path extrusionOk="0" h="42" w="1">
                  <a:moveTo>
                    <a:pt x="0" y="42"/>
                  </a:moveTo>
                  <a:lnTo>
                    <a:pt x="0" y="1"/>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0" name="Google Shape;12300;p45"/>
            <p:cNvSpPr/>
            <p:nvPr/>
          </p:nvSpPr>
          <p:spPr>
            <a:xfrm>
              <a:off x="5200850" y="4188225"/>
              <a:ext cx="13975" cy="9600"/>
            </a:xfrm>
            <a:custGeom>
              <a:rect b="b" l="l" r="r" t="t"/>
              <a:pathLst>
                <a:path extrusionOk="0" h="384" w="559">
                  <a:moveTo>
                    <a:pt x="42" y="1"/>
                  </a:moveTo>
                  <a:cubicBezTo>
                    <a:pt x="0" y="42"/>
                    <a:pt x="0" y="84"/>
                    <a:pt x="0" y="125"/>
                  </a:cubicBezTo>
                  <a:cubicBezTo>
                    <a:pt x="0" y="125"/>
                    <a:pt x="0" y="177"/>
                    <a:pt x="42" y="218"/>
                  </a:cubicBezTo>
                  <a:lnTo>
                    <a:pt x="42" y="259"/>
                  </a:lnTo>
                  <a:cubicBezTo>
                    <a:pt x="83" y="301"/>
                    <a:pt x="135" y="342"/>
                    <a:pt x="176" y="342"/>
                  </a:cubicBezTo>
                  <a:cubicBezTo>
                    <a:pt x="217" y="383"/>
                    <a:pt x="300" y="383"/>
                    <a:pt x="341" y="383"/>
                  </a:cubicBezTo>
                  <a:cubicBezTo>
                    <a:pt x="341" y="383"/>
                    <a:pt x="393" y="383"/>
                    <a:pt x="393" y="342"/>
                  </a:cubicBezTo>
                  <a:cubicBezTo>
                    <a:pt x="435" y="342"/>
                    <a:pt x="476" y="342"/>
                    <a:pt x="476" y="301"/>
                  </a:cubicBezTo>
                  <a:cubicBezTo>
                    <a:pt x="517" y="301"/>
                    <a:pt x="517"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1" name="Google Shape;12301;p45"/>
            <p:cNvSpPr/>
            <p:nvPr/>
          </p:nvSpPr>
          <p:spPr>
            <a:xfrm>
              <a:off x="5141650" y="4164450"/>
              <a:ext cx="8550" cy="6750"/>
            </a:xfrm>
            <a:custGeom>
              <a:rect b="b" l="l" r="r" t="t"/>
              <a:pathLst>
                <a:path extrusionOk="0" h="270" w="342">
                  <a:moveTo>
                    <a:pt x="83" y="1"/>
                  </a:moveTo>
                  <a:lnTo>
                    <a:pt x="1" y="259"/>
                  </a:lnTo>
                  <a:lnTo>
                    <a:pt x="42" y="259"/>
                  </a:lnTo>
                  <a:cubicBezTo>
                    <a:pt x="66" y="267"/>
                    <a:pt x="89" y="270"/>
                    <a:pt x="112" y="270"/>
                  </a:cubicBezTo>
                  <a:cubicBezTo>
                    <a:pt x="218" y="270"/>
                    <a:pt x="308" y="196"/>
                    <a:pt x="342" y="94"/>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2" name="Google Shape;12302;p45"/>
            <p:cNvSpPr/>
            <p:nvPr/>
          </p:nvSpPr>
          <p:spPr>
            <a:xfrm>
              <a:off x="5160000" y="4467400"/>
              <a:ext cx="9600" cy="7250"/>
            </a:xfrm>
            <a:custGeom>
              <a:rect b="b" l="l" r="r" t="t"/>
              <a:pathLst>
                <a:path extrusionOk="0" h="290" w="384">
                  <a:moveTo>
                    <a:pt x="263" y="0"/>
                  </a:moveTo>
                  <a:cubicBezTo>
                    <a:pt x="226" y="0"/>
                    <a:pt x="192" y="10"/>
                    <a:pt x="166" y="31"/>
                  </a:cubicBezTo>
                  <a:cubicBezTo>
                    <a:pt x="83" y="31"/>
                    <a:pt x="42" y="72"/>
                    <a:pt x="42" y="124"/>
                  </a:cubicBezTo>
                  <a:lnTo>
                    <a:pt x="1" y="165"/>
                  </a:lnTo>
                  <a:lnTo>
                    <a:pt x="259" y="290"/>
                  </a:lnTo>
                  <a:lnTo>
                    <a:pt x="383" y="31"/>
                  </a:lnTo>
                  <a:cubicBezTo>
                    <a:pt x="342" y="10"/>
                    <a:pt x="301" y="0"/>
                    <a:pt x="26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3" name="Google Shape;12303;p45"/>
            <p:cNvSpPr/>
            <p:nvPr/>
          </p:nvSpPr>
          <p:spPr>
            <a:xfrm>
              <a:off x="5096425" y="4440925"/>
              <a:ext cx="13975" cy="8900"/>
            </a:xfrm>
            <a:custGeom>
              <a:rect b="b" l="l" r="r" t="t"/>
              <a:pathLst>
                <a:path extrusionOk="0" h="356" w="559">
                  <a:moveTo>
                    <a:pt x="249" y="0"/>
                  </a:moveTo>
                  <a:cubicBezTo>
                    <a:pt x="143" y="0"/>
                    <a:pt x="32" y="56"/>
                    <a:pt x="0" y="191"/>
                  </a:cubicBezTo>
                  <a:lnTo>
                    <a:pt x="476" y="356"/>
                  </a:lnTo>
                  <a:cubicBezTo>
                    <a:pt x="559" y="232"/>
                    <a:pt x="476" y="56"/>
                    <a:pt x="342" y="15"/>
                  </a:cubicBezTo>
                  <a:cubicBezTo>
                    <a:pt x="313" y="5"/>
                    <a:pt x="281" y="0"/>
                    <a:pt x="2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4" name="Google Shape;12304;p45"/>
            <p:cNvSpPr/>
            <p:nvPr/>
          </p:nvSpPr>
          <p:spPr>
            <a:xfrm>
              <a:off x="5185850" y="4402775"/>
              <a:ext cx="9600" cy="13725"/>
            </a:xfrm>
            <a:custGeom>
              <a:rect b="b" l="l" r="r" t="t"/>
              <a:pathLst>
                <a:path extrusionOk="0" h="549" w="384">
                  <a:moveTo>
                    <a:pt x="316" y="0"/>
                  </a:moveTo>
                  <a:cubicBezTo>
                    <a:pt x="290" y="0"/>
                    <a:pt x="259" y="11"/>
                    <a:pt x="218" y="31"/>
                  </a:cubicBezTo>
                  <a:cubicBezTo>
                    <a:pt x="166" y="31"/>
                    <a:pt x="125" y="31"/>
                    <a:pt x="83" y="73"/>
                  </a:cubicBezTo>
                  <a:cubicBezTo>
                    <a:pt x="83" y="124"/>
                    <a:pt x="42" y="166"/>
                    <a:pt x="42" y="166"/>
                  </a:cubicBezTo>
                  <a:cubicBezTo>
                    <a:pt x="1" y="248"/>
                    <a:pt x="1" y="331"/>
                    <a:pt x="42" y="383"/>
                  </a:cubicBezTo>
                  <a:cubicBezTo>
                    <a:pt x="42" y="466"/>
                    <a:pt x="83" y="507"/>
                    <a:pt x="125" y="507"/>
                  </a:cubicBezTo>
                  <a:lnTo>
                    <a:pt x="166" y="548"/>
                  </a:lnTo>
                  <a:lnTo>
                    <a:pt x="383" y="31"/>
                  </a:lnTo>
                  <a:cubicBezTo>
                    <a:pt x="363" y="11"/>
                    <a:pt x="342"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5" name="Google Shape;12305;p45"/>
            <p:cNvSpPr/>
            <p:nvPr/>
          </p:nvSpPr>
          <p:spPr>
            <a:xfrm>
              <a:off x="5121225" y="4376400"/>
              <a:ext cx="15025" cy="14050"/>
            </a:xfrm>
            <a:custGeom>
              <a:rect b="b" l="l" r="r" t="t"/>
              <a:pathLst>
                <a:path extrusionOk="0" h="562" w="601">
                  <a:moveTo>
                    <a:pt x="314" y="0"/>
                  </a:moveTo>
                  <a:cubicBezTo>
                    <a:pt x="202" y="0"/>
                    <a:pt x="76" y="76"/>
                    <a:pt x="42" y="187"/>
                  </a:cubicBezTo>
                  <a:cubicBezTo>
                    <a:pt x="1" y="311"/>
                    <a:pt x="42" y="487"/>
                    <a:pt x="218" y="528"/>
                  </a:cubicBezTo>
                  <a:cubicBezTo>
                    <a:pt x="253" y="551"/>
                    <a:pt x="291" y="561"/>
                    <a:pt x="330" y="561"/>
                  </a:cubicBezTo>
                  <a:cubicBezTo>
                    <a:pt x="430" y="561"/>
                    <a:pt x="529" y="493"/>
                    <a:pt x="559" y="404"/>
                  </a:cubicBezTo>
                  <a:cubicBezTo>
                    <a:pt x="601" y="270"/>
                    <a:pt x="559" y="94"/>
                    <a:pt x="383" y="11"/>
                  </a:cubicBezTo>
                  <a:cubicBezTo>
                    <a:pt x="362" y="4"/>
                    <a:pt x="338"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6" name="Google Shape;12306;p45"/>
            <p:cNvSpPr/>
            <p:nvPr/>
          </p:nvSpPr>
          <p:spPr>
            <a:xfrm>
              <a:off x="5076000" y="4395675"/>
              <a:ext cx="15025" cy="13700"/>
            </a:xfrm>
            <a:custGeom>
              <a:rect b="b" l="l" r="r" t="t"/>
              <a:pathLst>
                <a:path extrusionOk="0" h="548" w="601">
                  <a:moveTo>
                    <a:pt x="285" y="0"/>
                  </a:moveTo>
                  <a:cubicBezTo>
                    <a:pt x="181" y="0"/>
                    <a:pt x="73" y="49"/>
                    <a:pt x="42" y="150"/>
                  </a:cubicBezTo>
                  <a:cubicBezTo>
                    <a:pt x="1" y="315"/>
                    <a:pt x="42" y="491"/>
                    <a:pt x="218" y="532"/>
                  </a:cubicBezTo>
                  <a:cubicBezTo>
                    <a:pt x="247" y="542"/>
                    <a:pt x="278" y="547"/>
                    <a:pt x="310" y="547"/>
                  </a:cubicBezTo>
                  <a:cubicBezTo>
                    <a:pt x="416" y="547"/>
                    <a:pt x="527" y="491"/>
                    <a:pt x="559" y="357"/>
                  </a:cubicBezTo>
                  <a:cubicBezTo>
                    <a:pt x="600" y="233"/>
                    <a:pt x="559" y="57"/>
                    <a:pt x="383" y="15"/>
                  </a:cubicBezTo>
                  <a:cubicBezTo>
                    <a:pt x="353" y="5"/>
                    <a:pt x="319" y="0"/>
                    <a:pt x="28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7" name="Google Shape;12307;p45"/>
            <p:cNvSpPr/>
            <p:nvPr/>
          </p:nvSpPr>
          <p:spPr>
            <a:xfrm>
              <a:off x="5139575" y="4421625"/>
              <a:ext cx="16050" cy="14050"/>
            </a:xfrm>
            <a:custGeom>
              <a:rect b="b" l="l" r="r" t="t"/>
              <a:pathLst>
                <a:path extrusionOk="0" h="562" w="642">
                  <a:moveTo>
                    <a:pt x="356" y="1"/>
                  </a:moveTo>
                  <a:cubicBezTo>
                    <a:pt x="243" y="1"/>
                    <a:pt x="118" y="76"/>
                    <a:pt x="84" y="187"/>
                  </a:cubicBezTo>
                  <a:cubicBezTo>
                    <a:pt x="1" y="311"/>
                    <a:pt x="84" y="487"/>
                    <a:pt x="208" y="528"/>
                  </a:cubicBezTo>
                  <a:cubicBezTo>
                    <a:pt x="245" y="551"/>
                    <a:pt x="286" y="562"/>
                    <a:pt x="327" y="562"/>
                  </a:cubicBezTo>
                  <a:cubicBezTo>
                    <a:pt x="433" y="562"/>
                    <a:pt x="541" y="494"/>
                    <a:pt x="601" y="404"/>
                  </a:cubicBezTo>
                  <a:cubicBezTo>
                    <a:pt x="642" y="270"/>
                    <a:pt x="559" y="94"/>
                    <a:pt x="425" y="11"/>
                  </a:cubicBezTo>
                  <a:cubicBezTo>
                    <a:pt x="403" y="4"/>
                    <a:pt x="380" y="1"/>
                    <a:pt x="35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8" name="Google Shape;12308;p45"/>
            <p:cNvSpPr/>
            <p:nvPr/>
          </p:nvSpPr>
          <p:spPr>
            <a:xfrm>
              <a:off x="5101850" y="4331175"/>
              <a:ext cx="16050" cy="14025"/>
            </a:xfrm>
            <a:custGeom>
              <a:rect b="b" l="l" r="r" t="t"/>
              <a:pathLst>
                <a:path extrusionOk="0" h="561" w="642">
                  <a:moveTo>
                    <a:pt x="355" y="0"/>
                  </a:moveTo>
                  <a:cubicBezTo>
                    <a:pt x="243" y="0"/>
                    <a:pt x="117" y="76"/>
                    <a:pt x="83" y="186"/>
                  </a:cubicBezTo>
                  <a:cubicBezTo>
                    <a:pt x="0" y="311"/>
                    <a:pt x="83" y="486"/>
                    <a:pt x="218" y="528"/>
                  </a:cubicBezTo>
                  <a:cubicBezTo>
                    <a:pt x="252" y="551"/>
                    <a:pt x="291" y="561"/>
                    <a:pt x="330" y="561"/>
                  </a:cubicBezTo>
                  <a:cubicBezTo>
                    <a:pt x="429" y="561"/>
                    <a:pt x="529" y="493"/>
                    <a:pt x="559" y="404"/>
                  </a:cubicBezTo>
                  <a:cubicBezTo>
                    <a:pt x="641" y="228"/>
                    <a:pt x="559" y="93"/>
                    <a:pt x="424" y="11"/>
                  </a:cubicBezTo>
                  <a:cubicBezTo>
                    <a:pt x="403" y="3"/>
                    <a:pt x="379" y="0"/>
                    <a:pt x="35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9" name="Google Shape;12309;p45"/>
            <p:cNvSpPr/>
            <p:nvPr/>
          </p:nvSpPr>
          <p:spPr>
            <a:xfrm>
              <a:off x="5166475" y="4357925"/>
              <a:ext cx="15000" cy="13700"/>
            </a:xfrm>
            <a:custGeom>
              <a:rect b="b" l="l" r="r" t="t"/>
              <a:pathLst>
                <a:path extrusionOk="0" h="548" w="600">
                  <a:moveTo>
                    <a:pt x="308" y="1"/>
                  </a:moveTo>
                  <a:cubicBezTo>
                    <a:pt x="196" y="1"/>
                    <a:pt x="104" y="49"/>
                    <a:pt x="42" y="150"/>
                  </a:cubicBezTo>
                  <a:cubicBezTo>
                    <a:pt x="0" y="316"/>
                    <a:pt x="42" y="450"/>
                    <a:pt x="217" y="533"/>
                  </a:cubicBezTo>
                  <a:cubicBezTo>
                    <a:pt x="247" y="543"/>
                    <a:pt x="279" y="548"/>
                    <a:pt x="311" y="548"/>
                  </a:cubicBezTo>
                  <a:cubicBezTo>
                    <a:pt x="417" y="548"/>
                    <a:pt x="527" y="494"/>
                    <a:pt x="559" y="368"/>
                  </a:cubicBezTo>
                  <a:cubicBezTo>
                    <a:pt x="600" y="233"/>
                    <a:pt x="559" y="57"/>
                    <a:pt x="424" y="16"/>
                  </a:cubicBezTo>
                  <a:cubicBezTo>
                    <a:pt x="383" y="6"/>
                    <a:pt x="345"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0" name="Google Shape;12310;p45"/>
            <p:cNvSpPr/>
            <p:nvPr/>
          </p:nvSpPr>
          <p:spPr>
            <a:xfrm>
              <a:off x="5038275" y="4414400"/>
              <a:ext cx="7500" cy="9600"/>
            </a:xfrm>
            <a:custGeom>
              <a:rect b="b" l="l" r="r" t="t"/>
              <a:pathLst>
                <a:path extrusionOk="0" h="384" w="300">
                  <a:moveTo>
                    <a:pt x="83" y="1"/>
                  </a:moveTo>
                  <a:lnTo>
                    <a:pt x="0" y="259"/>
                  </a:lnTo>
                  <a:lnTo>
                    <a:pt x="259" y="383"/>
                  </a:lnTo>
                  <a:lnTo>
                    <a:pt x="259" y="342"/>
                  </a:lnTo>
                  <a:cubicBezTo>
                    <a:pt x="300" y="218"/>
                    <a:pt x="259" y="125"/>
                    <a:pt x="124" y="42"/>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1" name="Google Shape;12311;p45"/>
            <p:cNvSpPr/>
            <p:nvPr/>
          </p:nvSpPr>
          <p:spPr>
            <a:xfrm>
              <a:off x="5062050" y="4350825"/>
              <a:ext cx="10625" cy="13300"/>
            </a:xfrm>
            <a:custGeom>
              <a:rect b="b" l="l" r="r" t="t"/>
              <a:pathLst>
                <a:path extrusionOk="0" h="532" w="425">
                  <a:moveTo>
                    <a:pt x="207" y="0"/>
                  </a:moveTo>
                  <a:lnTo>
                    <a:pt x="0" y="517"/>
                  </a:lnTo>
                  <a:cubicBezTo>
                    <a:pt x="29" y="527"/>
                    <a:pt x="61" y="532"/>
                    <a:pt x="93" y="532"/>
                  </a:cubicBezTo>
                  <a:cubicBezTo>
                    <a:pt x="199" y="532"/>
                    <a:pt x="310" y="476"/>
                    <a:pt x="341" y="341"/>
                  </a:cubicBezTo>
                  <a:cubicBezTo>
                    <a:pt x="424" y="217"/>
                    <a:pt x="341" y="42"/>
                    <a:pt x="20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2" name="Google Shape;12312;p45"/>
            <p:cNvSpPr/>
            <p:nvPr/>
          </p:nvSpPr>
          <p:spPr>
            <a:xfrm>
              <a:off x="5212725" y="4343325"/>
              <a:ext cx="6500" cy="8550"/>
            </a:xfrm>
            <a:custGeom>
              <a:rect b="b" l="l" r="r" t="t"/>
              <a:pathLst>
                <a:path extrusionOk="0" h="342" w="260">
                  <a:moveTo>
                    <a:pt x="1" y="0"/>
                  </a:moveTo>
                  <a:lnTo>
                    <a:pt x="1" y="83"/>
                  </a:lnTo>
                  <a:lnTo>
                    <a:pt x="1" y="217"/>
                  </a:lnTo>
                  <a:cubicBezTo>
                    <a:pt x="42" y="259"/>
                    <a:pt x="84" y="342"/>
                    <a:pt x="177" y="342"/>
                  </a:cubicBezTo>
                  <a:lnTo>
                    <a:pt x="259" y="83"/>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3" name="Google Shape;12313;p45"/>
            <p:cNvSpPr/>
            <p:nvPr/>
          </p:nvSpPr>
          <p:spPr>
            <a:xfrm>
              <a:off x="5147075" y="4316450"/>
              <a:ext cx="15025" cy="9975"/>
            </a:xfrm>
            <a:custGeom>
              <a:rect b="b" l="l" r="r" t="t"/>
              <a:pathLst>
                <a:path extrusionOk="0" h="399" w="601">
                  <a:moveTo>
                    <a:pt x="84" y="0"/>
                  </a:moveTo>
                  <a:lnTo>
                    <a:pt x="84" y="0"/>
                  </a:lnTo>
                  <a:cubicBezTo>
                    <a:pt x="1" y="124"/>
                    <a:pt x="42" y="259"/>
                    <a:pt x="166" y="341"/>
                  </a:cubicBezTo>
                  <a:lnTo>
                    <a:pt x="218" y="383"/>
                  </a:lnTo>
                  <a:cubicBezTo>
                    <a:pt x="251" y="394"/>
                    <a:pt x="281" y="399"/>
                    <a:pt x="310" y="399"/>
                  </a:cubicBezTo>
                  <a:cubicBezTo>
                    <a:pt x="387" y="399"/>
                    <a:pt x="450" y="360"/>
                    <a:pt x="518" y="300"/>
                  </a:cubicBezTo>
                  <a:cubicBezTo>
                    <a:pt x="559" y="300"/>
                    <a:pt x="559" y="259"/>
                    <a:pt x="600" y="217"/>
                  </a:cubicBezTo>
                  <a:lnTo>
                    <a:pt x="8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4" name="Google Shape;12314;p45"/>
            <p:cNvSpPr/>
            <p:nvPr/>
          </p:nvSpPr>
          <p:spPr>
            <a:xfrm>
              <a:off x="5088925" y="4292650"/>
              <a:ext cx="8550" cy="7525"/>
            </a:xfrm>
            <a:custGeom>
              <a:rect b="b" l="l" r="r" t="t"/>
              <a:pathLst>
                <a:path extrusionOk="0" h="301" w="342">
                  <a:moveTo>
                    <a:pt x="83" y="1"/>
                  </a:moveTo>
                  <a:lnTo>
                    <a:pt x="1" y="259"/>
                  </a:lnTo>
                  <a:lnTo>
                    <a:pt x="42" y="301"/>
                  </a:lnTo>
                  <a:cubicBezTo>
                    <a:pt x="166" y="301"/>
                    <a:pt x="300" y="259"/>
                    <a:pt x="342" y="13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5" name="Google Shape;12315;p45"/>
            <p:cNvSpPr/>
            <p:nvPr/>
          </p:nvSpPr>
          <p:spPr>
            <a:xfrm>
              <a:off x="5107275" y="4595325"/>
              <a:ext cx="8550" cy="7525"/>
            </a:xfrm>
            <a:custGeom>
              <a:rect b="b" l="l" r="r" t="t"/>
              <a:pathLst>
                <a:path extrusionOk="0" h="301" w="342">
                  <a:moveTo>
                    <a:pt x="259" y="1"/>
                  </a:moveTo>
                  <a:cubicBezTo>
                    <a:pt x="166" y="1"/>
                    <a:pt x="83" y="42"/>
                    <a:pt x="42" y="125"/>
                  </a:cubicBezTo>
                  <a:cubicBezTo>
                    <a:pt x="1" y="125"/>
                    <a:pt x="1" y="177"/>
                    <a:pt x="1" y="177"/>
                  </a:cubicBezTo>
                  <a:lnTo>
                    <a:pt x="259" y="301"/>
                  </a:lnTo>
                  <a:lnTo>
                    <a:pt x="342" y="42"/>
                  </a:lnTo>
                  <a:cubicBezTo>
                    <a:pt x="342" y="1"/>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6" name="Google Shape;12316;p45"/>
            <p:cNvSpPr/>
            <p:nvPr/>
          </p:nvSpPr>
          <p:spPr>
            <a:xfrm>
              <a:off x="5042650" y="4569125"/>
              <a:ext cx="14000" cy="9950"/>
            </a:xfrm>
            <a:custGeom>
              <a:rect b="b" l="l" r="r" t="t"/>
              <a:pathLst>
                <a:path extrusionOk="0" h="398" w="560">
                  <a:moveTo>
                    <a:pt x="290" y="0"/>
                  </a:moveTo>
                  <a:cubicBezTo>
                    <a:pt x="182" y="0"/>
                    <a:pt x="64" y="56"/>
                    <a:pt x="1" y="191"/>
                  </a:cubicBezTo>
                  <a:lnTo>
                    <a:pt x="518" y="398"/>
                  </a:lnTo>
                  <a:cubicBezTo>
                    <a:pt x="559" y="356"/>
                    <a:pt x="559" y="315"/>
                    <a:pt x="559" y="273"/>
                  </a:cubicBezTo>
                  <a:cubicBezTo>
                    <a:pt x="559" y="191"/>
                    <a:pt x="466" y="56"/>
                    <a:pt x="383" y="15"/>
                  </a:cubicBezTo>
                  <a:cubicBezTo>
                    <a:pt x="354" y="5"/>
                    <a:pt x="323"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7" name="Google Shape;12317;p45"/>
            <p:cNvSpPr/>
            <p:nvPr/>
          </p:nvSpPr>
          <p:spPr>
            <a:xfrm>
              <a:off x="5131825" y="4531750"/>
              <a:ext cx="10900" cy="12950"/>
            </a:xfrm>
            <a:custGeom>
              <a:rect b="b" l="l" r="r" t="t"/>
              <a:pathLst>
                <a:path extrusionOk="0" h="518" w="436">
                  <a:moveTo>
                    <a:pt x="352" y="0"/>
                  </a:moveTo>
                  <a:cubicBezTo>
                    <a:pt x="218" y="0"/>
                    <a:pt x="135" y="42"/>
                    <a:pt x="94" y="176"/>
                  </a:cubicBezTo>
                  <a:cubicBezTo>
                    <a:pt x="1" y="300"/>
                    <a:pt x="52" y="435"/>
                    <a:pt x="177" y="476"/>
                  </a:cubicBezTo>
                  <a:cubicBezTo>
                    <a:pt x="177" y="517"/>
                    <a:pt x="218" y="517"/>
                    <a:pt x="218" y="517"/>
                  </a:cubicBezTo>
                  <a:lnTo>
                    <a:pt x="4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8" name="Google Shape;12318;p45"/>
            <p:cNvSpPr/>
            <p:nvPr/>
          </p:nvSpPr>
          <p:spPr>
            <a:xfrm>
              <a:off x="5068500" y="4505075"/>
              <a:ext cx="15025" cy="14050"/>
            </a:xfrm>
            <a:custGeom>
              <a:rect b="b" l="l" r="r" t="t"/>
              <a:pathLst>
                <a:path extrusionOk="0" h="562" w="601">
                  <a:moveTo>
                    <a:pt x="273" y="0"/>
                  </a:moveTo>
                  <a:cubicBezTo>
                    <a:pt x="172" y="0"/>
                    <a:pt x="72" y="71"/>
                    <a:pt x="42" y="168"/>
                  </a:cubicBezTo>
                  <a:cubicBezTo>
                    <a:pt x="1" y="292"/>
                    <a:pt x="42" y="468"/>
                    <a:pt x="166" y="551"/>
                  </a:cubicBezTo>
                  <a:cubicBezTo>
                    <a:pt x="197" y="558"/>
                    <a:pt x="228" y="561"/>
                    <a:pt x="258" y="561"/>
                  </a:cubicBezTo>
                  <a:cubicBezTo>
                    <a:pt x="400" y="561"/>
                    <a:pt x="525" y="486"/>
                    <a:pt x="559" y="375"/>
                  </a:cubicBezTo>
                  <a:cubicBezTo>
                    <a:pt x="600" y="251"/>
                    <a:pt x="559" y="75"/>
                    <a:pt x="383" y="34"/>
                  </a:cubicBezTo>
                  <a:cubicBezTo>
                    <a:pt x="349" y="11"/>
                    <a:pt x="311" y="0"/>
                    <a:pt x="27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9" name="Google Shape;12319;p45"/>
            <p:cNvSpPr/>
            <p:nvPr/>
          </p:nvSpPr>
          <p:spPr>
            <a:xfrm>
              <a:off x="5023275" y="4523875"/>
              <a:ext cx="15025" cy="13700"/>
            </a:xfrm>
            <a:custGeom>
              <a:rect b="b" l="l" r="r" t="t"/>
              <a:pathLst>
                <a:path extrusionOk="0" h="548" w="601">
                  <a:moveTo>
                    <a:pt x="290" y="1"/>
                  </a:moveTo>
                  <a:cubicBezTo>
                    <a:pt x="184" y="1"/>
                    <a:pt x="73" y="57"/>
                    <a:pt x="42" y="191"/>
                  </a:cubicBezTo>
                  <a:cubicBezTo>
                    <a:pt x="0" y="315"/>
                    <a:pt x="42" y="491"/>
                    <a:pt x="166" y="533"/>
                  </a:cubicBezTo>
                  <a:cubicBezTo>
                    <a:pt x="209" y="543"/>
                    <a:pt x="249" y="548"/>
                    <a:pt x="287" y="548"/>
                  </a:cubicBezTo>
                  <a:cubicBezTo>
                    <a:pt x="401" y="548"/>
                    <a:pt x="489" y="499"/>
                    <a:pt x="559" y="398"/>
                  </a:cubicBezTo>
                  <a:cubicBezTo>
                    <a:pt x="600" y="233"/>
                    <a:pt x="559" y="98"/>
                    <a:pt x="383" y="16"/>
                  </a:cubicBezTo>
                  <a:cubicBezTo>
                    <a:pt x="354" y="6"/>
                    <a:pt x="322" y="1"/>
                    <a:pt x="29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0" name="Google Shape;12320;p45"/>
            <p:cNvSpPr/>
            <p:nvPr/>
          </p:nvSpPr>
          <p:spPr>
            <a:xfrm>
              <a:off x="5086600" y="4550300"/>
              <a:ext cx="16300" cy="14050"/>
            </a:xfrm>
            <a:custGeom>
              <a:rect b="b" l="l" r="r" t="t"/>
              <a:pathLst>
                <a:path extrusionOk="0" h="562" w="652">
                  <a:moveTo>
                    <a:pt x="324" y="1"/>
                  </a:moveTo>
                  <a:cubicBezTo>
                    <a:pt x="224" y="1"/>
                    <a:pt x="123" y="71"/>
                    <a:pt x="94" y="168"/>
                  </a:cubicBezTo>
                  <a:cubicBezTo>
                    <a:pt x="0" y="334"/>
                    <a:pt x="94" y="468"/>
                    <a:pt x="218" y="551"/>
                  </a:cubicBezTo>
                  <a:cubicBezTo>
                    <a:pt x="241" y="558"/>
                    <a:pt x="266" y="562"/>
                    <a:pt x="290" y="562"/>
                  </a:cubicBezTo>
                  <a:cubicBezTo>
                    <a:pt x="407" y="562"/>
                    <a:pt x="526" y="486"/>
                    <a:pt x="569" y="375"/>
                  </a:cubicBezTo>
                  <a:cubicBezTo>
                    <a:pt x="652" y="251"/>
                    <a:pt x="569" y="75"/>
                    <a:pt x="435" y="34"/>
                  </a:cubicBezTo>
                  <a:cubicBezTo>
                    <a:pt x="400" y="11"/>
                    <a:pt x="362" y="1"/>
                    <a:pt x="3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1" name="Google Shape;12321;p45"/>
            <p:cNvSpPr/>
            <p:nvPr/>
          </p:nvSpPr>
          <p:spPr>
            <a:xfrm>
              <a:off x="5049125" y="4459850"/>
              <a:ext cx="16050" cy="13550"/>
            </a:xfrm>
            <a:custGeom>
              <a:rect b="b" l="l" r="r" t="t"/>
              <a:pathLst>
                <a:path extrusionOk="0" h="542" w="642">
                  <a:moveTo>
                    <a:pt x="313" y="0"/>
                  </a:moveTo>
                  <a:cubicBezTo>
                    <a:pt x="210" y="0"/>
                    <a:pt x="102" y="70"/>
                    <a:pt x="42" y="168"/>
                  </a:cubicBezTo>
                  <a:cubicBezTo>
                    <a:pt x="0" y="292"/>
                    <a:pt x="83" y="467"/>
                    <a:pt x="207" y="509"/>
                  </a:cubicBezTo>
                  <a:cubicBezTo>
                    <a:pt x="244" y="532"/>
                    <a:pt x="284" y="542"/>
                    <a:pt x="324" y="542"/>
                  </a:cubicBezTo>
                  <a:cubicBezTo>
                    <a:pt x="428" y="542"/>
                    <a:pt x="529" y="472"/>
                    <a:pt x="559" y="374"/>
                  </a:cubicBezTo>
                  <a:cubicBezTo>
                    <a:pt x="641" y="250"/>
                    <a:pt x="559" y="75"/>
                    <a:pt x="424" y="33"/>
                  </a:cubicBezTo>
                  <a:cubicBezTo>
                    <a:pt x="390" y="10"/>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2" name="Google Shape;12322;p45"/>
            <p:cNvSpPr/>
            <p:nvPr/>
          </p:nvSpPr>
          <p:spPr>
            <a:xfrm>
              <a:off x="5113750" y="4486150"/>
              <a:ext cx="15000" cy="13700"/>
            </a:xfrm>
            <a:custGeom>
              <a:rect b="b" l="l" r="r" t="t"/>
              <a:pathLst>
                <a:path extrusionOk="0" h="548" w="600">
                  <a:moveTo>
                    <a:pt x="290" y="0"/>
                  </a:moveTo>
                  <a:cubicBezTo>
                    <a:pt x="184" y="0"/>
                    <a:pt x="73" y="56"/>
                    <a:pt x="41" y="191"/>
                  </a:cubicBezTo>
                  <a:cubicBezTo>
                    <a:pt x="0" y="315"/>
                    <a:pt x="41" y="491"/>
                    <a:pt x="207" y="532"/>
                  </a:cubicBezTo>
                  <a:cubicBezTo>
                    <a:pt x="240" y="542"/>
                    <a:pt x="277" y="548"/>
                    <a:pt x="313" y="548"/>
                  </a:cubicBezTo>
                  <a:cubicBezTo>
                    <a:pt x="421" y="548"/>
                    <a:pt x="527" y="501"/>
                    <a:pt x="558" y="408"/>
                  </a:cubicBezTo>
                  <a:cubicBezTo>
                    <a:pt x="600" y="232"/>
                    <a:pt x="558" y="56"/>
                    <a:pt x="383" y="15"/>
                  </a:cubicBezTo>
                  <a:cubicBezTo>
                    <a:pt x="354" y="5"/>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3" name="Google Shape;12323;p45"/>
            <p:cNvSpPr/>
            <p:nvPr/>
          </p:nvSpPr>
          <p:spPr>
            <a:xfrm>
              <a:off x="4985525" y="4543650"/>
              <a:ext cx="7525" cy="8550"/>
            </a:xfrm>
            <a:custGeom>
              <a:rect b="b" l="l" r="r" t="t"/>
              <a:pathLst>
                <a:path extrusionOk="0" h="342" w="301">
                  <a:moveTo>
                    <a:pt x="84" y="0"/>
                  </a:moveTo>
                  <a:lnTo>
                    <a:pt x="1" y="259"/>
                  </a:lnTo>
                  <a:lnTo>
                    <a:pt x="259" y="341"/>
                  </a:lnTo>
                  <a:lnTo>
                    <a:pt x="259" y="300"/>
                  </a:lnTo>
                  <a:cubicBezTo>
                    <a:pt x="301" y="176"/>
                    <a:pt x="218" y="41"/>
                    <a:pt x="8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4" name="Google Shape;12324;p45"/>
            <p:cNvSpPr/>
            <p:nvPr/>
          </p:nvSpPr>
          <p:spPr>
            <a:xfrm>
              <a:off x="5009050" y="4479025"/>
              <a:ext cx="9850" cy="13200"/>
            </a:xfrm>
            <a:custGeom>
              <a:rect b="b" l="l" r="r" t="t"/>
              <a:pathLst>
                <a:path extrusionOk="0" h="528" w="394">
                  <a:moveTo>
                    <a:pt x="218" y="0"/>
                  </a:moveTo>
                  <a:lnTo>
                    <a:pt x="1" y="517"/>
                  </a:lnTo>
                  <a:lnTo>
                    <a:pt x="52" y="517"/>
                  </a:lnTo>
                  <a:cubicBezTo>
                    <a:pt x="74" y="525"/>
                    <a:pt x="96" y="528"/>
                    <a:pt x="118" y="528"/>
                  </a:cubicBezTo>
                  <a:cubicBezTo>
                    <a:pt x="221" y="528"/>
                    <a:pt x="318" y="452"/>
                    <a:pt x="352" y="341"/>
                  </a:cubicBezTo>
                  <a:cubicBezTo>
                    <a:pt x="394" y="259"/>
                    <a:pt x="352" y="83"/>
                    <a:pt x="259" y="42"/>
                  </a:cubicBezTo>
                  <a:cubicBezTo>
                    <a:pt x="259" y="0"/>
                    <a:pt x="218"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5" name="Google Shape;12325;p45"/>
            <p:cNvSpPr/>
            <p:nvPr/>
          </p:nvSpPr>
          <p:spPr>
            <a:xfrm>
              <a:off x="5160000" y="4471525"/>
              <a:ext cx="6500" cy="8550"/>
            </a:xfrm>
            <a:custGeom>
              <a:rect b="b" l="l" r="r" t="t"/>
              <a:pathLst>
                <a:path extrusionOk="0" h="342" w="260">
                  <a:moveTo>
                    <a:pt x="1" y="0"/>
                  </a:moveTo>
                  <a:lnTo>
                    <a:pt x="1" y="125"/>
                  </a:lnTo>
                  <a:lnTo>
                    <a:pt x="1" y="218"/>
                  </a:lnTo>
                  <a:cubicBezTo>
                    <a:pt x="42" y="300"/>
                    <a:pt x="83" y="342"/>
                    <a:pt x="166" y="342"/>
                  </a:cubicBezTo>
                  <a:lnTo>
                    <a:pt x="259" y="125"/>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6" name="Google Shape;12326;p45"/>
            <p:cNvSpPr/>
            <p:nvPr/>
          </p:nvSpPr>
          <p:spPr>
            <a:xfrm>
              <a:off x="5094350" y="4445675"/>
              <a:ext cx="13975" cy="8550"/>
            </a:xfrm>
            <a:custGeom>
              <a:rect b="b" l="l" r="r" t="t"/>
              <a:pathLst>
                <a:path extrusionOk="0" h="342" w="559">
                  <a:moveTo>
                    <a:pt x="83" y="1"/>
                  </a:moveTo>
                  <a:lnTo>
                    <a:pt x="83" y="1"/>
                  </a:lnTo>
                  <a:cubicBezTo>
                    <a:pt x="1" y="125"/>
                    <a:pt x="83" y="300"/>
                    <a:pt x="207" y="342"/>
                  </a:cubicBezTo>
                  <a:lnTo>
                    <a:pt x="342" y="342"/>
                  </a:lnTo>
                  <a:cubicBezTo>
                    <a:pt x="425" y="342"/>
                    <a:pt x="518" y="300"/>
                    <a:pt x="559" y="166"/>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7" name="Google Shape;12327;p45"/>
            <p:cNvSpPr/>
            <p:nvPr/>
          </p:nvSpPr>
          <p:spPr>
            <a:xfrm>
              <a:off x="5034900" y="4420875"/>
              <a:ext cx="9850" cy="7500"/>
            </a:xfrm>
            <a:custGeom>
              <a:rect b="b" l="l" r="r" t="t"/>
              <a:pathLst>
                <a:path extrusionOk="0" h="300" w="394">
                  <a:moveTo>
                    <a:pt x="135" y="0"/>
                  </a:moveTo>
                  <a:lnTo>
                    <a:pt x="1" y="259"/>
                  </a:lnTo>
                  <a:cubicBezTo>
                    <a:pt x="52" y="300"/>
                    <a:pt x="52" y="300"/>
                    <a:pt x="94" y="300"/>
                  </a:cubicBezTo>
                  <a:lnTo>
                    <a:pt x="135" y="300"/>
                  </a:lnTo>
                  <a:cubicBezTo>
                    <a:pt x="218" y="300"/>
                    <a:pt x="352" y="217"/>
                    <a:pt x="394" y="124"/>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8" name="Google Shape;12328;p45"/>
            <p:cNvSpPr/>
            <p:nvPr/>
          </p:nvSpPr>
          <p:spPr>
            <a:xfrm>
              <a:off x="5054300" y="4723800"/>
              <a:ext cx="8800" cy="7250"/>
            </a:xfrm>
            <a:custGeom>
              <a:rect b="b" l="l" r="r" t="t"/>
              <a:pathLst>
                <a:path extrusionOk="0" h="290" w="352">
                  <a:moveTo>
                    <a:pt x="284" y="0"/>
                  </a:moveTo>
                  <a:cubicBezTo>
                    <a:pt x="261" y="0"/>
                    <a:pt x="238" y="11"/>
                    <a:pt x="217" y="31"/>
                  </a:cubicBezTo>
                  <a:cubicBezTo>
                    <a:pt x="134" y="31"/>
                    <a:pt x="93" y="31"/>
                    <a:pt x="52" y="73"/>
                  </a:cubicBezTo>
                  <a:lnTo>
                    <a:pt x="52" y="114"/>
                  </a:lnTo>
                  <a:cubicBezTo>
                    <a:pt x="0" y="155"/>
                    <a:pt x="0" y="155"/>
                    <a:pt x="0" y="207"/>
                  </a:cubicBezTo>
                  <a:lnTo>
                    <a:pt x="259" y="290"/>
                  </a:lnTo>
                  <a:lnTo>
                    <a:pt x="352" y="31"/>
                  </a:lnTo>
                  <a:cubicBezTo>
                    <a:pt x="331" y="11"/>
                    <a:pt x="308" y="0"/>
                    <a:pt x="28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9" name="Google Shape;12329;p45"/>
            <p:cNvSpPr/>
            <p:nvPr/>
          </p:nvSpPr>
          <p:spPr>
            <a:xfrm>
              <a:off x="4989675" y="4697425"/>
              <a:ext cx="15275" cy="9850"/>
            </a:xfrm>
            <a:custGeom>
              <a:rect b="b" l="l" r="r" t="t"/>
              <a:pathLst>
                <a:path extrusionOk="0" h="394" w="611">
                  <a:moveTo>
                    <a:pt x="305" y="0"/>
                  </a:moveTo>
                  <a:cubicBezTo>
                    <a:pt x="174" y="0"/>
                    <a:pt x="77" y="74"/>
                    <a:pt x="0" y="177"/>
                  </a:cubicBezTo>
                  <a:lnTo>
                    <a:pt x="517" y="394"/>
                  </a:lnTo>
                  <a:cubicBezTo>
                    <a:pt x="610" y="270"/>
                    <a:pt x="517" y="94"/>
                    <a:pt x="393" y="11"/>
                  </a:cubicBezTo>
                  <a:cubicBezTo>
                    <a:pt x="362" y="4"/>
                    <a:pt x="333" y="0"/>
                    <a:pt x="30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0" name="Google Shape;12330;p45"/>
            <p:cNvSpPr/>
            <p:nvPr/>
          </p:nvSpPr>
          <p:spPr>
            <a:xfrm>
              <a:off x="5080125" y="4659550"/>
              <a:ext cx="9850" cy="13350"/>
            </a:xfrm>
            <a:custGeom>
              <a:rect b="b" l="l" r="r" t="t"/>
              <a:pathLst>
                <a:path extrusionOk="0" h="534" w="394">
                  <a:moveTo>
                    <a:pt x="296" y="0"/>
                  </a:moveTo>
                  <a:cubicBezTo>
                    <a:pt x="215" y="0"/>
                    <a:pt x="155" y="39"/>
                    <a:pt x="94" y="99"/>
                  </a:cubicBezTo>
                  <a:cubicBezTo>
                    <a:pt x="53" y="99"/>
                    <a:pt x="53" y="141"/>
                    <a:pt x="53" y="192"/>
                  </a:cubicBezTo>
                  <a:cubicBezTo>
                    <a:pt x="1" y="234"/>
                    <a:pt x="1" y="275"/>
                    <a:pt x="1" y="358"/>
                  </a:cubicBezTo>
                  <a:lnTo>
                    <a:pt x="53" y="399"/>
                  </a:lnTo>
                  <a:cubicBezTo>
                    <a:pt x="53" y="451"/>
                    <a:pt x="94" y="492"/>
                    <a:pt x="135" y="534"/>
                  </a:cubicBezTo>
                  <a:lnTo>
                    <a:pt x="177" y="534"/>
                  </a:lnTo>
                  <a:lnTo>
                    <a:pt x="394" y="17"/>
                  </a:lnTo>
                  <a:cubicBezTo>
                    <a:pt x="358" y="6"/>
                    <a:pt x="326"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1" name="Google Shape;12331;p45"/>
            <p:cNvSpPr/>
            <p:nvPr/>
          </p:nvSpPr>
          <p:spPr>
            <a:xfrm>
              <a:off x="5015525" y="4633275"/>
              <a:ext cx="15275" cy="14150"/>
            </a:xfrm>
            <a:custGeom>
              <a:rect b="b" l="l" r="r" t="t"/>
              <a:pathLst>
                <a:path extrusionOk="0" h="566" w="611">
                  <a:moveTo>
                    <a:pt x="277" y="0"/>
                  </a:moveTo>
                  <a:cubicBezTo>
                    <a:pt x="176" y="0"/>
                    <a:pt x="82" y="68"/>
                    <a:pt x="52" y="158"/>
                  </a:cubicBezTo>
                  <a:cubicBezTo>
                    <a:pt x="0" y="334"/>
                    <a:pt x="52" y="468"/>
                    <a:pt x="176" y="551"/>
                  </a:cubicBezTo>
                  <a:cubicBezTo>
                    <a:pt x="217" y="560"/>
                    <a:pt x="255" y="565"/>
                    <a:pt x="291" y="565"/>
                  </a:cubicBezTo>
                  <a:cubicBezTo>
                    <a:pt x="408" y="565"/>
                    <a:pt x="498" y="510"/>
                    <a:pt x="569" y="375"/>
                  </a:cubicBezTo>
                  <a:cubicBezTo>
                    <a:pt x="610" y="251"/>
                    <a:pt x="569" y="75"/>
                    <a:pt x="393" y="34"/>
                  </a:cubicBezTo>
                  <a:cubicBezTo>
                    <a:pt x="356" y="11"/>
                    <a:pt x="316" y="0"/>
                    <a:pt x="2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2" name="Google Shape;12332;p45"/>
            <p:cNvSpPr/>
            <p:nvPr/>
          </p:nvSpPr>
          <p:spPr>
            <a:xfrm>
              <a:off x="4969250" y="4652200"/>
              <a:ext cx="16300" cy="14025"/>
            </a:xfrm>
            <a:custGeom>
              <a:rect b="b" l="l" r="r" t="t"/>
              <a:pathLst>
                <a:path extrusionOk="0" h="561" w="652">
                  <a:moveTo>
                    <a:pt x="361" y="0"/>
                  </a:moveTo>
                  <a:cubicBezTo>
                    <a:pt x="246" y="0"/>
                    <a:pt x="128" y="74"/>
                    <a:pt x="94" y="176"/>
                  </a:cubicBezTo>
                  <a:cubicBezTo>
                    <a:pt x="1" y="311"/>
                    <a:pt x="94" y="486"/>
                    <a:pt x="218" y="528"/>
                  </a:cubicBezTo>
                  <a:cubicBezTo>
                    <a:pt x="266" y="551"/>
                    <a:pt x="311" y="561"/>
                    <a:pt x="352" y="561"/>
                  </a:cubicBezTo>
                  <a:cubicBezTo>
                    <a:pt x="460" y="561"/>
                    <a:pt x="543" y="491"/>
                    <a:pt x="611" y="393"/>
                  </a:cubicBezTo>
                  <a:cubicBezTo>
                    <a:pt x="652" y="269"/>
                    <a:pt x="611" y="93"/>
                    <a:pt x="435" y="11"/>
                  </a:cubicBezTo>
                  <a:cubicBezTo>
                    <a:pt x="411" y="3"/>
                    <a:pt x="386" y="0"/>
                    <a:pt x="36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3" name="Google Shape;12333;p45"/>
            <p:cNvSpPr/>
            <p:nvPr/>
          </p:nvSpPr>
          <p:spPr>
            <a:xfrm>
              <a:off x="5033875" y="4678950"/>
              <a:ext cx="16300" cy="13700"/>
            </a:xfrm>
            <a:custGeom>
              <a:rect b="b" l="l" r="r" t="t"/>
              <a:pathLst>
                <a:path extrusionOk="0" h="548" w="652">
                  <a:moveTo>
                    <a:pt x="330" y="1"/>
                  </a:moveTo>
                  <a:cubicBezTo>
                    <a:pt x="222" y="1"/>
                    <a:pt x="111" y="47"/>
                    <a:pt x="42" y="140"/>
                  </a:cubicBezTo>
                  <a:cubicBezTo>
                    <a:pt x="0" y="316"/>
                    <a:pt x="93" y="450"/>
                    <a:pt x="217" y="533"/>
                  </a:cubicBezTo>
                  <a:cubicBezTo>
                    <a:pt x="249" y="543"/>
                    <a:pt x="282" y="548"/>
                    <a:pt x="314" y="548"/>
                  </a:cubicBezTo>
                  <a:cubicBezTo>
                    <a:pt x="422" y="548"/>
                    <a:pt x="527" y="492"/>
                    <a:pt x="559" y="357"/>
                  </a:cubicBezTo>
                  <a:cubicBezTo>
                    <a:pt x="652" y="233"/>
                    <a:pt x="559" y="57"/>
                    <a:pt x="435" y="16"/>
                  </a:cubicBezTo>
                  <a:cubicBezTo>
                    <a:pt x="401" y="6"/>
                    <a:pt x="365"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4" name="Google Shape;12334;p45"/>
            <p:cNvSpPr/>
            <p:nvPr/>
          </p:nvSpPr>
          <p:spPr>
            <a:xfrm>
              <a:off x="4996125" y="4588050"/>
              <a:ext cx="16325" cy="14050"/>
            </a:xfrm>
            <a:custGeom>
              <a:rect b="b" l="l" r="r" t="t"/>
              <a:pathLst>
                <a:path extrusionOk="0" h="562" w="653">
                  <a:moveTo>
                    <a:pt x="300" y="0"/>
                  </a:moveTo>
                  <a:cubicBezTo>
                    <a:pt x="193" y="0"/>
                    <a:pt x="112" y="68"/>
                    <a:pt x="52" y="157"/>
                  </a:cubicBezTo>
                  <a:cubicBezTo>
                    <a:pt x="1" y="333"/>
                    <a:pt x="94" y="468"/>
                    <a:pt x="218" y="550"/>
                  </a:cubicBezTo>
                  <a:cubicBezTo>
                    <a:pt x="242" y="558"/>
                    <a:pt x="266" y="561"/>
                    <a:pt x="291" y="561"/>
                  </a:cubicBezTo>
                  <a:cubicBezTo>
                    <a:pt x="407" y="561"/>
                    <a:pt x="527" y="485"/>
                    <a:pt x="569" y="375"/>
                  </a:cubicBezTo>
                  <a:cubicBezTo>
                    <a:pt x="652" y="251"/>
                    <a:pt x="569" y="75"/>
                    <a:pt x="435" y="33"/>
                  </a:cubicBezTo>
                  <a:cubicBezTo>
                    <a:pt x="386" y="10"/>
                    <a:pt x="341"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5" name="Google Shape;12335;p45"/>
            <p:cNvSpPr/>
            <p:nvPr/>
          </p:nvSpPr>
          <p:spPr>
            <a:xfrm>
              <a:off x="5060750" y="4614450"/>
              <a:ext cx="15275" cy="14050"/>
            </a:xfrm>
            <a:custGeom>
              <a:rect b="b" l="l" r="r" t="t"/>
              <a:pathLst>
                <a:path extrusionOk="0" h="562" w="611">
                  <a:moveTo>
                    <a:pt x="321" y="1"/>
                  </a:moveTo>
                  <a:cubicBezTo>
                    <a:pt x="205" y="1"/>
                    <a:pt x="86" y="76"/>
                    <a:pt x="52" y="187"/>
                  </a:cubicBezTo>
                  <a:cubicBezTo>
                    <a:pt x="1" y="311"/>
                    <a:pt x="52" y="487"/>
                    <a:pt x="176" y="528"/>
                  </a:cubicBezTo>
                  <a:cubicBezTo>
                    <a:pt x="225" y="551"/>
                    <a:pt x="273" y="561"/>
                    <a:pt x="317" y="561"/>
                  </a:cubicBezTo>
                  <a:cubicBezTo>
                    <a:pt x="435" y="561"/>
                    <a:pt x="532" y="491"/>
                    <a:pt x="569" y="394"/>
                  </a:cubicBezTo>
                  <a:cubicBezTo>
                    <a:pt x="611" y="228"/>
                    <a:pt x="569" y="94"/>
                    <a:pt x="393" y="11"/>
                  </a:cubicBezTo>
                  <a:cubicBezTo>
                    <a:pt x="370" y="4"/>
                    <a:pt x="345"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6" name="Google Shape;12336;p45"/>
            <p:cNvSpPr/>
            <p:nvPr/>
          </p:nvSpPr>
          <p:spPr>
            <a:xfrm>
              <a:off x="4932800" y="4671850"/>
              <a:ext cx="6500" cy="8550"/>
            </a:xfrm>
            <a:custGeom>
              <a:rect b="b" l="l" r="r" t="t"/>
              <a:pathLst>
                <a:path extrusionOk="0" h="342" w="260">
                  <a:moveTo>
                    <a:pt x="83" y="0"/>
                  </a:moveTo>
                  <a:lnTo>
                    <a:pt x="1" y="259"/>
                  </a:lnTo>
                  <a:lnTo>
                    <a:pt x="259" y="341"/>
                  </a:lnTo>
                  <a:lnTo>
                    <a:pt x="259" y="259"/>
                  </a:lnTo>
                  <a:cubicBezTo>
                    <a:pt x="259" y="124"/>
                    <a:pt x="20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7" name="Google Shape;12337;p45"/>
            <p:cNvSpPr/>
            <p:nvPr/>
          </p:nvSpPr>
          <p:spPr>
            <a:xfrm>
              <a:off x="4956325" y="4607225"/>
              <a:ext cx="10875" cy="13775"/>
            </a:xfrm>
            <a:custGeom>
              <a:rect b="b" l="l" r="r" t="t"/>
              <a:pathLst>
                <a:path extrusionOk="0" h="551" w="435">
                  <a:moveTo>
                    <a:pt x="218" y="0"/>
                  </a:moveTo>
                  <a:lnTo>
                    <a:pt x="1" y="517"/>
                  </a:lnTo>
                  <a:cubicBezTo>
                    <a:pt x="38" y="540"/>
                    <a:pt x="77" y="550"/>
                    <a:pt x="116" y="550"/>
                  </a:cubicBezTo>
                  <a:cubicBezTo>
                    <a:pt x="218" y="550"/>
                    <a:pt x="315" y="480"/>
                    <a:pt x="352" y="383"/>
                  </a:cubicBezTo>
                  <a:cubicBezTo>
                    <a:pt x="435" y="218"/>
                    <a:pt x="352"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8" name="Google Shape;12338;p45"/>
            <p:cNvSpPr/>
            <p:nvPr/>
          </p:nvSpPr>
          <p:spPr>
            <a:xfrm>
              <a:off x="5105975" y="4599725"/>
              <a:ext cx="7800" cy="9600"/>
            </a:xfrm>
            <a:custGeom>
              <a:rect b="b" l="l" r="r" t="t"/>
              <a:pathLst>
                <a:path extrusionOk="0" h="384" w="312">
                  <a:moveTo>
                    <a:pt x="53" y="1"/>
                  </a:moveTo>
                  <a:cubicBezTo>
                    <a:pt x="53" y="83"/>
                    <a:pt x="1" y="125"/>
                    <a:pt x="53" y="166"/>
                  </a:cubicBezTo>
                  <a:cubicBezTo>
                    <a:pt x="53" y="259"/>
                    <a:pt x="94" y="300"/>
                    <a:pt x="135" y="342"/>
                  </a:cubicBezTo>
                  <a:cubicBezTo>
                    <a:pt x="177" y="342"/>
                    <a:pt x="177" y="383"/>
                    <a:pt x="218" y="383"/>
                  </a:cubicBezTo>
                  <a:lnTo>
                    <a:pt x="311" y="125"/>
                  </a:lnTo>
                  <a:lnTo>
                    <a:pt x="5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9" name="Google Shape;12339;p45"/>
            <p:cNvSpPr/>
            <p:nvPr/>
          </p:nvSpPr>
          <p:spPr>
            <a:xfrm>
              <a:off x="5041375" y="4573875"/>
              <a:ext cx="14225" cy="9600"/>
            </a:xfrm>
            <a:custGeom>
              <a:rect b="b" l="l" r="r" t="t"/>
              <a:pathLst>
                <a:path extrusionOk="0" h="384" w="569">
                  <a:moveTo>
                    <a:pt x="52" y="1"/>
                  </a:moveTo>
                  <a:lnTo>
                    <a:pt x="52" y="1"/>
                  </a:lnTo>
                  <a:cubicBezTo>
                    <a:pt x="0" y="125"/>
                    <a:pt x="93" y="301"/>
                    <a:pt x="217" y="342"/>
                  </a:cubicBezTo>
                  <a:cubicBezTo>
                    <a:pt x="217" y="342"/>
                    <a:pt x="259" y="342"/>
                    <a:pt x="259" y="383"/>
                  </a:cubicBezTo>
                  <a:lnTo>
                    <a:pt x="310" y="383"/>
                  </a:lnTo>
                  <a:cubicBezTo>
                    <a:pt x="393" y="383"/>
                    <a:pt x="434" y="342"/>
                    <a:pt x="476" y="342"/>
                  </a:cubicBezTo>
                  <a:cubicBezTo>
                    <a:pt x="517" y="301"/>
                    <a:pt x="569" y="259"/>
                    <a:pt x="569" y="208"/>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0" name="Google Shape;12340;p45"/>
            <p:cNvSpPr/>
            <p:nvPr/>
          </p:nvSpPr>
          <p:spPr>
            <a:xfrm>
              <a:off x="4982175" y="4550100"/>
              <a:ext cx="9850" cy="6475"/>
            </a:xfrm>
            <a:custGeom>
              <a:rect b="b" l="l" r="r" t="t"/>
              <a:pathLst>
                <a:path extrusionOk="0" h="259" w="394">
                  <a:moveTo>
                    <a:pt x="135" y="1"/>
                  </a:moveTo>
                  <a:lnTo>
                    <a:pt x="0" y="259"/>
                  </a:lnTo>
                  <a:lnTo>
                    <a:pt x="176" y="259"/>
                  </a:lnTo>
                  <a:cubicBezTo>
                    <a:pt x="259" y="259"/>
                    <a:pt x="352" y="176"/>
                    <a:pt x="393" y="83"/>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1" name="Google Shape;12341;p45"/>
            <p:cNvSpPr/>
            <p:nvPr/>
          </p:nvSpPr>
          <p:spPr>
            <a:xfrm>
              <a:off x="4961750" y="4761925"/>
              <a:ext cx="16325" cy="13700"/>
            </a:xfrm>
            <a:custGeom>
              <a:rect b="b" l="l" r="r" t="t"/>
              <a:pathLst>
                <a:path extrusionOk="0" h="548" w="653">
                  <a:moveTo>
                    <a:pt x="336" y="1"/>
                  </a:moveTo>
                  <a:cubicBezTo>
                    <a:pt x="229" y="1"/>
                    <a:pt x="123" y="55"/>
                    <a:pt x="83" y="181"/>
                  </a:cubicBezTo>
                  <a:cubicBezTo>
                    <a:pt x="1" y="316"/>
                    <a:pt x="83" y="491"/>
                    <a:pt x="218" y="533"/>
                  </a:cubicBezTo>
                  <a:cubicBezTo>
                    <a:pt x="259" y="542"/>
                    <a:pt x="297" y="548"/>
                    <a:pt x="332" y="548"/>
                  </a:cubicBezTo>
                  <a:cubicBezTo>
                    <a:pt x="449" y="548"/>
                    <a:pt x="537" y="492"/>
                    <a:pt x="600" y="357"/>
                  </a:cubicBezTo>
                  <a:cubicBezTo>
                    <a:pt x="652" y="233"/>
                    <a:pt x="600" y="57"/>
                    <a:pt x="435" y="16"/>
                  </a:cubicBezTo>
                  <a:cubicBezTo>
                    <a:pt x="403" y="6"/>
                    <a:pt x="370" y="1"/>
                    <a:pt x="3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2" name="Google Shape;12342;p45"/>
            <p:cNvSpPr/>
            <p:nvPr/>
          </p:nvSpPr>
          <p:spPr>
            <a:xfrm>
              <a:off x="4916525" y="4780750"/>
              <a:ext cx="16300" cy="14150"/>
            </a:xfrm>
            <a:custGeom>
              <a:rect b="b" l="l" r="r" t="t"/>
              <a:pathLst>
                <a:path extrusionOk="0" h="566" w="652">
                  <a:moveTo>
                    <a:pt x="316" y="0"/>
                  </a:moveTo>
                  <a:cubicBezTo>
                    <a:pt x="216" y="0"/>
                    <a:pt x="120" y="73"/>
                    <a:pt x="83" y="162"/>
                  </a:cubicBezTo>
                  <a:cubicBezTo>
                    <a:pt x="0" y="297"/>
                    <a:pt x="83" y="462"/>
                    <a:pt x="217" y="555"/>
                  </a:cubicBezTo>
                  <a:cubicBezTo>
                    <a:pt x="248" y="563"/>
                    <a:pt x="278" y="566"/>
                    <a:pt x="305" y="566"/>
                  </a:cubicBezTo>
                  <a:cubicBezTo>
                    <a:pt x="436" y="566"/>
                    <a:pt x="532" y="490"/>
                    <a:pt x="600" y="379"/>
                  </a:cubicBezTo>
                  <a:cubicBezTo>
                    <a:pt x="652" y="255"/>
                    <a:pt x="559" y="80"/>
                    <a:pt x="435" y="38"/>
                  </a:cubicBezTo>
                  <a:cubicBezTo>
                    <a:pt x="397" y="12"/>
                    <a:pt x="356"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3" name="Google Shape;12343;p45"/>
            <p:cNvSpPr/>
            <p:nvPr/>
          </p:nvSpPr>
          <p:spPr>
            <a:xfrm>
              <a:off x="4943400" y="4716700"/>
              <a:ext cx="16300" cy="13700"/>
            </a:xfrm>
            <a:custGeom>
              <a:rect b="b" l="l" r="r" t="t"/>
              <a:pathLst>
                <a:path extrusionOk="0" h="548" w="652">
                  <a:moveTo>
                    <a:pt x="319" y="1"/>
                  </a:moveTo>
                  <a:cubicBezTo>
                    <a:pt x="202" y="1"/>
                    <a:pt x="113" y="55"/>
                    <a:pt x="42" y="181"/>
                  </a:cubicBezTo>
                  <a:cubicBezTo>
                    <a:pt x="1" y="315"/>
                    <a:pt x="42" y="491"/>
                    <a:pt x="218" y="532"/>
                  </a:cubicBezTo>
                  <a:cubicBezTo>
                    <a:pt x="249" y="542"/>
                    <a:pt x="282" y="547"/>
                    <a:pt x="315" y="547"/>
                  </a:cubicBezTo>
                  <a:cubicBezTo>
                    <a:pt x="423" y="547"/>
                    <a:pt x="527" y="492"/>
                    <a:pt x="559" y="357"/>
                  </a:cubicBezTo>
                  <a:cubicBezTo>
                    <a:pt x="652" y="233"/>
                    <a:pt x="559" y="57"/>
                    <a:pt x="435" y="16"/>
                  </a:cubicBezTo>
                  <a:cubicBezTo>
                    <a:pt x="393" y="6"/>
                    <a:pt x="355" y="1"/>
                    <a:pt x="31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4" name="Google Shape;12344;p45"/>
            <p:cNvSpPr/>
            <p:nvPr/>
          </p:nvSpPr>
          <p:spPr>
            <a:xfrm>
              <a:off x="5008025" y="4743125"/>
              <a:ext cx="15275" cy="13575"/>
            </a:xfrm>
            <a:custGeom>
              <a:rect b="b" l="l" r="r" t="t"/>
              <a:pathLst>
                <a:path extrusionOk="0" h="543" w="611">
                  <a:moveTo>
                    <a:pt x="277" y="0"/>
                  </a:moveTo>
                  <a:cubicBezTo>
                    <a:pt x="175" y="0"/>
                    <a:pt x="79" y="68"/>
                    <a:pt x="42" y="158"/>
                  </a:cubicBezTo>
                  <a:cubicBezTo>
                    <a:pt x="0" y="292"/>
                    <a:pt x="42" y="468"/>
                    <a:pt x="176" y="509"/>
                  </a:cubicBezTo>
                  <a:cubicBezTo>
                    <a:pt x="225" y="532"/>
                    <a:pt x="269" y="542"/>
                    <a:pt x="310" y="542"/>
                  </a:cubicBezTo>
                  <a:cubicBezTo>
                    <a:pt x="417" y="542"/>
                    <a:pt x="499" y="472"/>
                    <a:pt x="559" y="375"/>
                  </a:cubicBezTo>
                  <a:cubicBezTo>
                    <a:pt x="610" y="251"/>
                    <a:pt x="559" y="75"/>
                    <a:pt x="393" y="34"/>
                  </a:cubicBezTo>
                  <a:cubicBezTo>
                    <a:pt x="356" y="11"/>
                    <a:pt x="316" y="0"/>
                    <a:pt x="2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5" name="Google Shape;12345;p45"/>
            <p:cNvSpPr/>
            <p:nvPr/>
          </p:nvSpPr>
          <p:spPr>
            <a:xfrm>
              <a:off x="4879825" y="4800050"/>
              <a:ext cx="6475" cy="9575"/>
            </a:xfrm>
            <a:custGeom>
              <a:rect b="b" l="l" r="r" t="t"/>
              <a:pathLst>
                <a:path extrusionOk="0" h="383" w="259">
                  <a:moveTo>
                    <a:pt x="93" y="0"/>
                  </a:moveTo>
                  <a:lnTo>
                    <a:pt x="0" y="259"/>
                  </a:lnTo>
                  <a:lnTo>
                    <a:pt x="259" y="383"/>
                  </a:lnTo>
                  <a:lnTo>
                    <a:pt x="259" y="259"/>
                  </a:lnTo>
                  <a:cubicBezTo>
                    <a:pt x="259" y="166"/>
                    <a:pt x="217" y="83"/>
                    <a:pt x="135" y="42"/>
                  </a:cubicBezTo>
                  <a:lnTo>
                    <a:pt x="9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6" name="Google Shape;12346;p45"/>
            <p:cNvSpPr/>
            <p:nvPr/>
          </p:nvSpPr>
          <p:spPr>
            <a:xfrm>
              <a:off x="4903600" y="4736450"/>
              <a:ext cx="9850" cy="12750"/>
            </a:xfrm>
            <a:custGeom>
              <a:rect b="b" l="l" r="r" t="t"/>
              <a:pathLst>
                <a:path extrusionOk="0" h="510" w="394">
                  <a:moveTo>
                    <a:pt x="218" y="1"/>
                  </a:moveTo>
                  <a:lnTo>
                    <a:pt x="0" y="477"/>
                  </a:lnTo>
                  <a:cubicBezTo>
                    <a:pt x="38" y="499"/>
                    <a:pt x="77" y="510"/>
                    <a:pt x="116" y="510"/>
                  </a:cubicBezTo>
                  <a:cubicBezTo>
                    <a:pt x="217" y="510"/>
                    <a:pt x="312" y="439"/>
                    <a:pt x="342" y="342"/>
                  </a:cubicBezTo>
                  <a:cubicBezTo>
                    <a:pt x="393" y="218"/>
                    <a:pt x="342" y="42"/>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7" name="Google Shape;12347;p45"/>
            <p:cNvSpPr/>
            <p:nvPr/>
          </p:nvSpPr>
          <p:spPr>
            <a:xfrm>
              <a:off x="5053250" y="4728975"/>
              <a:ext cx="7525" cy="8550"/>
            </a:xfrm>
            <a:custGeom>
              <a:rect b="b" l="l" r="r" t="t"/>
              <a:pathLst>
                <a:path extrusionOk="0" h="342" w="301">
                  <a:moveTo>
                    <a:pt x="42" y="0"/>
                  </a:moveTo>
                  <a:cubicBezTo>
                    <a:pt x="1" y="41"/>
                    <a:pt x="1" y="83"/>
                    <a:pt x="42" y="124"/>
                  </a:cubicBezTo>
                  <a:cubicBezTo>
                    <a:pt x="42" y="207"/>
                    <a:pt x="94" y="300"/>
                    <a:pt x="176" y="341"/>
                  </a:cubicBezTo>
                  <a:lnTo>
                    <a:pt x="301"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8" name="Google Shape;12348;p45"/>
            <p:cNvSpPr/>
            <p:nvPr/>
          </p:nvSpPr>
          <p:spPr>
            <a:xfrm>
              <a:off x="4988625" y="4701825"/>
              <a:ext cx="14000" cy="9600"/>
            </a:xfrm>
            <a:custGeom>
              <a:rect b="b" l="l" r="r" t="t"/>
              <a:pathLst>
                <a:path extrusionOk="0" h="384" w="560">
                  <a:moveTo>
                    <a:pt x="42" y="1"/>
                  </a:moveTo>
                  <a:lnTo>
                    <a:pt x="42" y="1"/>
                  </a:lnTo>
                  <a:cubicBezTo>
                    <a:pt x="1" y="135"/>
                    <a:pt x="94" y="311"/>
                    <a:pt x="218" y="352"/>
                  </a:cubicBezTo>
                  <a:cubicBezTo>
                    <a:pt x="259" y="373"/>
                    <a:pt x="303" y="383"/>
                    <a:pt x="347" y="383"/>
                  </a:cubicBezTo>
                  <a:cubicBezTo>
                    <a:pt x="391" y="383"/>
                    <a:pt x="435" y="373"/>
                    <a:pt x="477" y="352"/>
                  </a:cubicBezTo>
                  <a:cubicBezTo>
                    <a:pt x="518" y="311"/>
                    <a:pt x="559"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9" name="Google Shape;12349;p45"/>
            <p:cNvSpPr/>
            <p:nvPr/>
          </p:nvSpPr>
          <p:spPr>
            <a:xfrm>
              <a:off x="4929450" y="4678300"/>
              <a:ext cx="9850" cy="6500"/>
            </a:xfrm>
            <a:custGeom>
              <a:rect b="b" l="l" r="r" t="t"/>
              <a:pathLst>
                <a:path extrusionOk="0" h="260" w="394">
                  <a:moveTo>
                    <a:pt x="135" y="1"/>
                  </a:moveTo>
                  <a:lnTo>
                    <a:pt x="0" y="259"/>
                  </a:lnTo>
                  <a:lnTo>
                    <a:pt x="176" y="259"/>
                  </a:lnTo>
                  <a:cubicBezTo>
                    <a:pt x="259" y="259"/>
                    <a:pt x="342" y="166"/>
                    <a:pt x="393" y="83"/>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0" name="Google Shape;12350;p45"/>
            <p:cNvSpPr/>
            <p:nvPr/>
          </p:nvSpPr>
          <p:spPr>
            <a:xfrm>
              <a:off x="4876725" y="4806500"/>
              <a:ext cx="9575" cy="7525"/>
            </a:xfrm>
            <a:custGeom>
              <a:rect b="b" l="l" r="r" t="t"/>
              <a:pathLst>
                <a:path extrusionOk="0" h="301" w="383">
                  <a:moveTo>
                    <a:pt x="124" y="1"/>
                  </a:moveTo>
                  <a:lnTo>
                    <a:pt x="0" y="259"/>
                  </a:lnTo>
                  <a:cubicBezTo>
                    <a:pt x="42" y="259"/>
                    <a:pt x="83" y="301"/>
                    <a:pt x="124" y="301"/>
                  </a:cubicBezTo>
                  <a:lnTo>
                    <a:pt x="176" y="259"/>
                  </a:lnTo>
                  <a:lnTo>
                    <a:pt x="217" y="259"/>
                  </a:lnTo>
                  <a:cubicBezTo>
                    <a:pt x="259" y="259"/>
                    <a:pt x="300" y="208"/>
                    <a:pt x="300" y="208"/>
                  </a:cubicBezTo>
                  <a:cubicBezTo>
                    <a:pt x="341" y="166"/>
                    <a:pt x="341" y="125"/>
                    <a:pt x="383" y="125"/>
                  </a:cubicBezTo>
                  <a:lnTo>
                    <a:pt x="12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1" name="Google Shape;12351;p45"/>
            <p:cNvSpPr/>
            <p:nvPr/>
          </p:nvSpPr>
          <p:spPr>
            <a:xfrm>
              <a:off x="5126675" y="4002525"/>
              <a:ext cx="13975" cy="10225"/>
            </a:xfrm>
            <a:custGeom>
              <a:rect b="b" l="l" r="r" t="t"/>
              <a:pathLst>
                <a:path extrusionOk="0" h="409" w="559">
                  <a:moveTo>
                    <a:pt x="244" y="0"/>
                  </a:moveTo>
                  <a:cubicBezTo>
                    <a:pt x="148" y="0"/>
                    <a:pt x="62" y="49"/>
                    <a:pt x="0" y="150"/>
                  </a:cubicBezTo>
                  <a:lnTo>
                    <a:pt x="0" y="192"/>
                  </a:lnTo>
                  <a:lnTo>
                    <a:pt x="465" y="409"/>
                  </a:lnTo>
                  <a:cubicBezTo>
                    <a:pt x="558" y="233"/>
                    <a:pt x="465" y="109"/>
                    <a:pt x="341" y="16"/>
                  </a:cubicBezTo>
                  <a:cubicBezTo>
                    <a:pt x="308" y="6"/>
                    <a:pt x="276" y="0"/>
                    <a:pt x="24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2" name="Google Shape;12352;p45"/>
            <p:cNvSpPr/>
            <p:nvPr/>
          </p:nvSpPr>
          <p:spPr>
            <a:xfrm>
              <a:off x="5105975" y="3957300"/>
              <a:ext cx="15275" cy="13700"/>
            </a:xfrm>
            <a:custGeom>
              <a:rect b="b" l="l" r="r" t="t"/>
              <a:pathLst>
                <a:path extrusionOk="0" h="548" w="611">
                  <a:moveTo>
                    <a:pt x="297" y="1"/>
                  </a:moveTo>
                  <a:cubicBezTo>
                    <a:pt x="189" y="1"/>
                    <a:pt x="84" y="56"/>
                    <a:pt x="53" y="191"/>
                  </a:cubicBezTo>
                  <a:cubicBezTo>
                    <a:pt x="1" y="315"/>
                    <a:pt x="53" y="491"/>
                    <a:pt x="218" y="532"/>
                  </a:cubicBezTo>
                  <a:cubicBezTo>
                    <a:pt x="252" y="543"/>
                    <a:pt x="287" y="548"/>
                    <a:pt x="322" y="548"/>
                  </a:cubicBezTo>
                  <a:cubicBezTo>
                    <a:pt x="428" y="548"/>
                    <a:pt x="531" y="501"/>
                    <a:pt x="570" y="408"/>
                  </a:cubicBezTo>
                  <a:cubicBezTo>
                    <a:pt x="611" y="233"/>
                    <a:pt x="570" y="109"/>
                    <a:pt x="394" y="16"/>
                  </a:cubicBezTo>
                  <a:cubicBezTo>
                    <a:pt x="362" y="6"/>
                    <a:pt x="329" y="1"/>
                    <a:pt x="29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3" name="Google Shape;12353;p45"/>
            <p:cNvSpPr/>
            <p:nvPr/>
          </p:nvSpPr>
          <p:spPr>
            <a:xfrm>
              <a:off x="5068500" y="3977050"/>
              <a:ext cx="6500" cy="8825"/>
            </a:xfrm>
            <a:custGeom>
              <a:rect b="b" l="l" r="r" t="t"/>
              <a:pathLst>
                <a:path extrusionOk="0" h="353" w="260">
                  <a:moveTo>
                    <a:pt x="83" y="1"/>
                  </a:moveTo>
                  <a:lnTo>
                    <a:pt x="1" y="259"/>
                  </a:lnTo>
                  <a:lnTo>
                    <a:pt x="259" y="352"/>
                  </a:lnTo>
                  <a:lnTo>
                    <a:pt x="259" y="259"/>
                  </a:lnTo>
                  <a:cubicBezTo>
                    <a:pt x="259" y="135"/>
                    <a:pt x="208" y="42"/>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4" name="Google Shape;12354;p45"/>
            <p:cNvSpPr/>
            <p:nvPr/>
          </p:nvSpPr>
          <p:spPr>
            <a:xfrm>
              <a:off x="5137250" y="4157525"/>
              <a:ext cx="9850" cy="6950"/>
            </a:xfrm>
            <a:custGeom>
              <a:rect b="b" l="l" r="r" t="t"/>
              <a:pathLst>
                <a:path extrusionOk="0" h="278" w="394">
                  <a:moveTo>
                    <a:pt x="261" y="1"/>
                  </a:moveTo>
                  <a:cubicBezTo>
                    <a:pt x="246" y="1"/>
                    <a:pt x="232" y="5"/>
                    <a:pt x="218" y="19"/>
                  </a:cubicBezTo>
                  <a:cubicBezTo>
                    <a:pt x="177" y="19"/>
                    <a:pt x="94" y="61"/>
                    <a:pt x="94" y="61"/>
                  </a:cubicBezTo>
                  <a:lnTo>
                    <a:pt x="42" y="112"/>
                  </a:lnTo>
                  <a:cubicBezTo>
                    <a:pt x="1" y="154"/>
                    <a:pt x="1" y="154"/>
                    <a:pt x="1" y="195"/>
                  </a:cubicBezTo>
                  <a:lnTo>
                    <a:pt x="259" y="278"/>
                  </a:lnTo>
                  <a:lnTo>
                    <a:pt x="394" y="19"/>
                  </a:lnTo>
                  <a:cubicBezTo>
                    <a:pt x="332" y="19"/>
                    <a:pt x="293" y="1"/>
                    <a:pt x="26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5" name="Google Shape;12355;p45"/>
            <p:cNvSpPr/>
            <p:nvPr/>
          </p:nvSpPr>
          <p:spPr>
            <a:xfrm>
              <a:off x="5072650" y="4130725"/>
              <a:ext cx="15275" cy="10225"/>
            </a:xfrm>
            <a:custGeom>
              <a:rect b="b" l="l" r="r" t="t"/>
              <a:pathLst>
                <a:path extrusionOk="0" h="409" w="611">
                  <a:moveTo>
                    <a:pt x="296" y="1"/>
                  </a:moveTo>
                  <a:cubicBezTo>
                    <a:pt x="199" y="1"/>
                    <a:pt x="112" y="49"/>
                    <a:pt x="42" y="150"/>
                  </a:cubicBezTo>
                  <a:cubicBezTo>
                    <a:pt x="42" y="150"/>
                    <a:pt x="42" y="192"/>
                    <a:pt x="0" y="192"/>
                  </a:cubicBezTo>
                  <a:lnTo>
                    <a:pt x="517" y="409"/>
                  </a:lnTo>
                  <a:cubicBezTo>
                    <a:pt x="610" y="274"/>
                    <a:pt x="517" y="99"/>
                    <a:pt x="393" y="16"/>
                  </a:cubicBezTo>
                  <a:cubicBezTo>
                    <a:pt x="360" y="6"/>
                    <a:pt x="327" y="1"/>
                    <a:pt x="29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6" name="Google Shape;12356;p45"/>
            <p:cNvSpPr/>
            <p:nvPr/>
          </p:nvSpPr>
          <p:spPr>
            <a:xfrm>
              <a:off x="5163100" y="4093100"/>
              <a:ext cx="9850" cy="13225"/>
            </a:xfrm>
            <a:custGeom>
              <a:rect b="b" l="l" r="r" t="t"/>
              <a:pathLst>
                <a:path extrusionOk="0" h="529" w="394">
                  <a:moveTo>
                    <a:pt x="321" y="1"/>
                  </a:moveTo>
                  <a:cubicBezTo>
                    <a:pt x="205" y="1"/>
                    <a:pt x="85" y="76"/>
                    <a:pt x="42" y="187"/>
                  </a:cubicBezTo>
                  <a:cubicBezTo>
                    <a:pt x="1" y="270"/>
                    <a:pt x="1" y="311"/>
                    <a:pt x="42" y="404"/>
                  </a:cubicBezTo>
                  <a:cubicBezTo>
                    <a:pt x="42" y="446"/>
                    <a:pt x="94" y="487"/>
                    <a:pt x="135" y="528"/>
                  </a:cubicBezTo>
                  <a:lnTo>
                    <a:pt x="177" y="528"/>
                  </a:lnTo>
                  <a:lnTo>
                    <a:pt x="394" y="11"/>
                  </a:lnTo>
                  <a:cubicBezTo>
                    <a:pt x="370" y="4"/>
                    <a:pt x="346"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7" name="Google Shape;12357;p45"/>
            <p:cNvSpPr/>
            <p:nvPr/>
          </p:nvSpPr>
          <p:spPr>
            <a:xfrm>
              <a:off x="5098500" y="4067150"/>
              <a:ext cx="15275" cy="13700"/>
            </a:xfrm>
            <a:custGeom>
              <a:rect b="b" l="l" r="r" t="t"/>
              <a:pathLst>
                <a:path extrusionOk="0" h="548" w="611">
                  <a:moveTo>
                    <a:pt x="290" y="0"/>
                  </a:moveTo>
                  <a:cubicBezTo>
                    <a:pt x="184" y="0"/>
                    <a:pt x="80" y="49"/>
                    <a:pt x="41" y="150"/>
                  </a:cubicBezTo>
                  <a:cubicBezTo>
                    <a:pt x="0" y="315"/>
                    <a:pt x="41" y="450"/>
                    <a:pt x="217" y="533"/>
                  </a:cubicBezTo>
                  <a:cubicBezTo>
                    <a:pt x="249" y="542"/>
                    <a:pt x="282" y="547"/>
                    <a:pt x="316" y="547"/>
                  </a:cubicBezTo>
                  <a:cubicBezTo>
                    <a:pt x="423" y="547"/>
                    <a:pt x="527" y="493"/>
                    <a:pt x="558" y="367"/>
                  </a:cubicBezTo>
                  <a:cubicBezTo>
                    <a:pt x="610" y="233"/>
                    <a:pt x="558" y="57"/>
                    <a:pt x="393" y="16"/>
                  </a:cubicBezTo>
                  <a:cubicBezTo>
                    <a:pt x="360" y="5"/>
                    <a:pt x="325"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8" name="Google Shape;12358;p45"/>
            <p:cNvSpPr/>
            <p:nvPr/>
          </p:nvSpPr>
          <p:spPr>
            <a:xfrm>
              <a:off x="5053250" y="4085600"/>
              <a:ext cx="15275" cy="14050"/>
            </a:xfrm>
            <a:custGeom>
              <a:rect b="b" l="l" r="r" t="t"/>
              <a:pathLst>
                <a:path extrusionOk="0" h="562" w="611">
                  <a:moveTo>
                    <a:pt x="321" y="1"/>
                  </a:moveTo>
                  <a:cubicBezTo>
                    <a:pt x="205" y="1"/>
                    <a:pt x="85" y="77"/>
                    <a:pt x="42" y="187"/>
                  </a:cubicBezTo>
                  <a:cubicBezTo>
                    <a:pt x="1" y="311"/>
                    <a:pt x="42" y="487"/>
                    <a:pt x="176" y="529"/>
                  </a:cubicBezTo>
                  <a:cubicBezTo>
                    <a:pt x="226" y="552"/>
                    <a:pt x="274" y="562"/>
                    <a:pt x="319" y="562"/>
                  </a:cubicBezTo>
                  <a:cubicBezTo>
                    <a:pt x="435" y="562"/>
                    <a:pt x="529" y="494"/>
                    <a:pt x="559" y="405"/>
                  </a:cubicBezTo>
                  <a:cubicBezTo>
                    <a:pt x="611" y="270"/>
                    <a:pt x="559" y="94"/>
                    <a:pt x="394" y="12"/>
                  </a:cubicBezTo>
                  <a:cubicBezTo>
                    <a:pt x="370" y="4"/>
                    <a:pt x="345"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9" name="Google Shape;12359;p45"/>
            <p:cNvSpPr/>
            <p:nvPr/>
          </p:nvSpPr>
          <p:spPr>
            <a:xfrm>
              <a:off x="5116850" y="4112375"/>
              <a:ext cx="16300" cy="13700"/>
            </a:xfrm>
            <a:custGeom>
              <a:rect b="b" l="l" r="r" t="t"/>
              <a:pathLst>
                <a:path extrusionOk="0" h="548" w="652">
                  <a:moveTo>
                    <a:pt x="332" y="1"/>
                  </a:moveTo>
                  <a:cubicBezTo>
                    <a:pt x="225" y="1"/>
                    <a:pt x="122" y="49"/>
                    <a:pt x="83" y="150"/>
                  </a:cubicBezTo>
                  <a:cubicBezTo>
                    <a:pt x="0" y="316"/>
                    <a:pt x="83" y="492"/>
                    <a:pt x="217" y="533"/>
                  </a:cubicBezTo>
                  <a:cubicBezTo>
                    <a:pt x="247" y="543"/>
                    <a:pt x="279" y="548"/>
                    <a:pt x="311" y="548"/>
                  </a:cubicBezTo>
                  <a:cubicBezTo>
                    <a:pt x="417" y="548"/>
                    <a:pt x="527" y="494"/>
                    <a:pt x="558" y="367"/>
                  </a:cubicBezTo>
                  <a:cubicBezTo>
                    <a:pt x="651" y="233"/>
                    <a:pt x="558" y="57"/>
                    <a:pt x="434" y="16"/>
                  </a:cubicBezTo>
                  <a:cubicBezTo>
                    <a:pt x="401" y="6"/>
                    <a:pt x="366" y="1"/>
                    <a:pt x="33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0" name="Google Shape;12360;p45"/>
            <p:cNvSpPr/>
            <p:nvPr/>
          </p:nvSpPr>
          <p:spPr>
            <a:xfrm>
              <a:off x="5079100" y="4021475"/>
              <a:ext cx="16300" cy="14150"/>
            </a:xfrm>
            <a:custGeom>
              <a:rect b="b" l="l" r="r" t="t"/>
              <a:pathLst>
                <a:path extrusionOk="0" h="566" w="652">
                  <a:moveTo>
                    <a:pt x="319" y="0"/>
                  </a:moveTo>
                  <a:cubicBezTo>
                    <a:pt x="215" y="0"/>
                    <a:pt x="109" y="70"/>
                    <a:pt x="42" y="168"/>
                  </a:cubicBezTo>
                  <a:cubicBezTo>
                    <a:pt x="1" y="333"/>
                    <a:pt x="94" y="468"/>
                    <a:pt x="218" y="550"/>
                  </a:cubicBezTo>
                  <a:cubicBezTo>
                    <a:pt x="249" y="560"/>
                    <a:pt x="283" y="565"/>
                    <a:pt x="316" y="565"/>
                  </a:cubicBezTo>
                  <a:cubicBezTo>
                    <a:pt x="423" y="565"/>
                    <a:pt x="527" y="511"/>
                    <a:pt x="559" y="385"/>
                  </a:cubicBezTo>
                  <a:cubicBezTo>
                    <a:pt x="652" y="250"/>
                    <a:pt x="559" y="75"/>
                    <a:pt x="435" y="33"/>
                  </a:cubicBezTo>
                  <a:cubicBezTo>
                    <a:pt x="398" y="10"/>
                    <a:pt x="358" y="0"/>
                    <a:pt x="31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1" name="Google Shape;12361;p45"/>
            <p:cNvSpPr/>
            <p:nvPr/>
          </p:nvSpPr>
          <p:spPr>
            <a:xfrm>
              <a:off x="5143725" y="4047875"/>
              <a:ext cx="15275" cy="14150"/>
            </a:xfrm>
            <a:custGeom>
              <a:rect b="b" l="l" r="r" t="t"/>
              <a:pathLst>
                <a:path extrusionOk="0" h="566" w="611">
                  <a:moveTo>
                    <a:pt x="344" y="0"/>
                  </a:moveTo>
                  <a:cubicBezTo>
                    <a:pt x="204" y="0"/>
                    <a:pt x="84" y="76"/>
                    <a:pt x="42" y="187"/>
                  </a:cubicBezTo>
                  <a:cubicBezTo>
                    <a:pt x="0" y="311"/>
                    <a:pt x="42" y="487"/>
                    <a:pt x="218" y="528"/>
                  </a:cubicBezTo>
                  <a:cubicBezTo>
                    <a:pt x="256" y="554"/>
                    <a:pt x="296" y="566"/>
                    <a:pt x="336" y="566"/>
                  </a:cubicBezTo>
                  <a:cubicBezTo>
                    <a:pt x="436" y="566"/>
                    <a:pt x="529" y="493"/>
                    <a:pt x="559" y="404"/>
                  </a:cubicBezTo>
                  <a:cubicBezTo>
                    <a:pt x="610" y="228"/>
                    <a:pt x="559" y="104"/>
                    <a:pt x="435" y="11"/>
                  </a:cubicBezTo>
                  <a:cubicBezTo>
                    <a:pt x="404" y="4"/>
                    <a:pt x="373" y="0"/>
                    <a:pt x="34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2" name="Google Shape;12362;p45"/>
            <p:cNvSpPr/>
            <p:nvPr/>
          </p:nvSpPr>
          <p:spPr>
            <a:xfrm>
              <a:off x="5015525" y="4105275"/>
              <a:ext cx="6475" cy="8550"/>
            </a:xfrm>
            <a:custGeom>
              <a:rect b="b" l="l" r="r" t="t"/>
              <a:pathLst>
                <a:path extrusionOk="0" h="342" w="259">
                  <a:moveTo>
                    <a:pt x="93" y="0"/>
                  </a:moveTo>
                  <a:lnTo>
                    <a:pt x="0" y="259"/>
                  </a:lnTo>
                  <a:lnTo>
                    <a:pt x="259" y="341"/>
                  </a:lnTo>
                  <a:lnTo>
                    <a:pt x="259" y="259"/>
                  </a:lnTo>
                  <a:cubicBezTo>
                    <a:pt x="259" y="134"/>
                    <a:pt x="217" y="41"/>
                    <a:pt x="9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3" name="Google Shape;12363;p45"/>
            <p:cNvSpPr/>
            <p:nvPr/>
          </p:nvSpPr>
          <p:spPr>
            <a:xfrm>
              <a:off x="5039300" y="4040650"/>
              <a:ext cx="10875" cy="13775"/>
            </a:xfrm>
            <a:custGeom>
              <a:rect b="b" l="l" r="r" t="t"/>
              <a:pathLst>
                <a:path extrusionOk="0" h="551" w="435">
                  <a:moveTo>
                    <a:pt x="218" y="0"/>
                  </a:moveTo>
                  <a:lnTo>
                    <a:pt x="0" y="517"/>
                  </a:lnTo>
                  <a:cubicBezTo>
                    <a:pt x="38" y="540"/>
                    <a:pt x="78" y="551"/>
                    <a:pt x="117" y="551"/>
                  </a:cubicBezTo>
                  <a:cubicBezTo>
                    <a:pt x="218" y="551"/>
                    <a:pt x="312" y="483"/>
                    <a:pt x="342" y="393"/>
                  </a:cubicBezTo>
                  <a:cubicBezTo>
                    <a:pt x="435" y="217"/>
                    <a:pt x="342"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4" name="Google Shape;12364;p45"/>
            <p:cNvSpPr/>
            <p:nvPr/>
          </p:nvSpPr>
          <p:spPr>
            <a:xfrm>
              <a:off x="5125375" y="4007300"/>
              <a:ext cx="12950" cy="9325"/>
            </a:xfrm>
            <a:custGeom>
              <a:rect b="b" l="l" r="r" t="t"/>
              <a:pathLst>
                <a:path extrusionOk="0" h="373" w="518">
                  <a:moveTo>
                    <a:pt x="52" y="1"/>
                  </a:moveTo>
                  <a:cubicBezTo>
                    <a:pt x="0" y="42"/>
                    <a:pt x="0" y="42"/>
                    <a:pt x="0" y="83"/>
                  </a:cubicBezTo>
                  <a:cubicBezTo>
                    <a:pt x="0" y="125"/>
                    <a:pt x="0" y="176"/>
                    <a:pt x="52" y="218"/>
                  </a:cubicBezTo>
                  <a:lnTo>
                    <a:pt x="52" y="259"/>
                  </a:lnTo>
                  <a:cubicBezTo>
                    <a:pt x="93" y="300"/>
                    <a:pt x="135" y="342"/>
                    <a:pt x="176" y="342"/>
                  </a:cubicBezTo>
                  <a:cubicBezTo>
                    <a:pt x="217" y="362"/>
                    <a:pt x="261" y="373"/>
                    <a:pt x="305" y="373"/>
                  </a:cubicBezTo>
                  <a:cubicBezTo>
                    <a:pt x="349" y="373"/>
                    <a:pt x="393" y="362"/>
                    <a:pt x="435" y="342"/>
                  </a:cubicBezTo>
                  <a:cubicBezTo>
                    <a:pt x="476" y="300"/>
                    <a:pt x="517" y="259"/>
                    <a:pt x="517" y="218"/>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5" name="Google Shape;12365;p45"/>
            <p:cNvSpPr/>
            <p:nvPr/>
          </p:nvSpPr>
          <p:spPr>
            <a:xfrm>
              <a:off x="5065150" y="3983525"/>
              <a:ext cx="9850" cy="6475"/>
            </a:xfrm>
            <a:custGeom>
              <a:rect b="b" l="l" r="r" t="t"/>
              <a:pathLst>
                <a:path extrusionOk="0" h="259" w="394">
                  <a:moveTo>
                    <a:pt x="135" y="0"/>
                  </a:moveTo>
                  <a:lnTo>
                    <a:pt x="0" y="259"/>
                  </a:lnTo>
                  <a:lnTo>
                    <a:pt x="135" y="259"/>
                  </a:lnTo>
                  <a:cubicBezTo>
                    <a:pt x="217" y="259"/>
                    <a:pt x="300" y="218"/>
                    <a:pt x="342" y="135"/>
                  </a:cubicBezTo>
                  <a:cubicBezTo>
                    <a:pt x="393" y="135"/>
                    <a:pt x="393" y="135"/>
                    <a:pt x="393" y="9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6" name="Google Shape;12366;p45"/>
            <p:cNvSpPr/>
            <p:nvPr/>
          </p:nvSpPr>
          <p:spPr>
            <a:xfrm>
              <a:off x="5084525" y="4286200"/>
              <a:ext cx="8550" cy="6475"/>
            </a:xfrm>
            <a:custGeom>
              <a:rect b="b" l="l" r="r" t="t"/>
              <a:pathLst>
                <a:path extrusionOk="0" h="259" w="342">
                  <a:moveTo>
                    <a:pt x="135" y="0"/>
                  </a:moveTo>
                  <a:cubicBezTo>
                    <a:pt x="135" y="0"/>
                    <a:pt x="135" y="42"/>
                    <a:pt x="83" y="42"/>
                  </a:cubicBezTo>
                  <a:cubicBezTo>
                    <a:pt x="83" y="42"/>
                    <a:pt x="42" y="83"/>
                    <a:pt x="42" y="135"/>
                  </a:cubicBezTo>
                  <a:cubicBezTo>
                    <a:pt x="1" y="135"/>
                    <a:pt x="1" y="135"/>
                    <a:pt x="1" y="176"/>
                  </a:cubicBezTo>
                  <a:lnTo>
                    <a:pt x="259" y="259"/>
                  </a:ln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7" name="Google Shape;12367;p45"/>
            <p:cNvSpPr/>
            <p:nvPr/>
          </p:nvSpPr>
          <p:spPr>
            <a:xfrm>
              <a:off x="5019900" y="4259325"/>
              <a:ext cx="14000" cy="9575"/>
            </a:xfrm>
            <a:custGeom>
              <a:rect b="b" l="l" r="r" t="t"/>
              <a:pathLst>
                <a:path extrusionOk="0" h="383" w="560">
                  <a:moveTo>
                    <a:pt x="259" y="0"/>
                  </a:moveTo>
                  <a:cubicBezTo>
                    <a:pt x="218" y="0"/>
                    <a:pt x="218" y="0"/>
                    <a:pt x="177" y="41"/>
                  </a:cubicBezTo>
                  <a:lnTo>
                    <a:pt x="135" y="41"/>
                  </a:lnTo>
                  <a:cubicBezTo>
                    <a:pt x="84" y="83"/>
                    <a:pt x="42" y="83"/>
                    <a:pt x="42" y="124"/>
                  </a:cubicBezTo>
                  <a:cubicBezTo>
                    <a:pt x="42" y="124"/>
                    <a:pt x="42" y="176"/>
                    <a:pt x="1" y="176"/>
                  </a:cubicBezTo>
                  <a:lnTo>
                    <a:pt x="518" y="383"/>
                  </a:lnTo>
                  <a:lnTo>
                    <a:pt x="559" y="341"/>
                  </a:lnTo>
                  <a:cubicBezTo>
                    <a:pt x="559" y="217"/>
                    <a:pt x="518" y="83"/>
                    <a:pt x="394" y="41"/>
                  </a:cubicBezTo>
                  <a:cubicBezTo>
                    <a:pt x="342" y="0"/>
                    <a:pt x="30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8" name="Google Shape;12368;p45"/>
            <p:cNvSpPr/>
            <p:nvPr/>
          </p:nvSpPr>
          <p:spPr>
            <a:xfrm>
              <a:off x="5110375" y="4221575"/>
              <a:ext cx="9850" cy="13975"/>
            </a:xfrm>
            <a:custGeom>
              <a:rect b="b" l="l" r="r" t="t"/>
              <a:pathLst>
                <a:path extrusionOk="0" h="559" w="394">
                  <a:moveTo>
                    <a:pt x="259" y="1"/>
                  </a:moveTo>
                  <a:cubicBezTo>
                    <a:pt x="176" y="1"/>
                    <a:pt x="83" y="83"/>
                    <a:pt x="42" y="176"/>
                  </a:cubicBezTo>
                  <a:cubicBezTo>
                    <a:pt x="1" y="259"/>
                    <a:pt x="1" y="342"/>
                    <a:pt x="42" y="435"/>
                  </a:cubicBezTo>
                  <a:lnTo>
                    <a:pt x="176" y="559"/>
                  </a:lnTo>
                  <a:lnTo>
                    <a:pt x="394" y="42"/>
                  </a:lnTo>
                  <a:cubicBezTo>
                    <a:pt x="342" y="1"/>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9" name="Google Shape;12369;p45"/>
            <p:cNvSpPr/>
            <p:nvPr/>
          </p:nvSpPr>
          <p:spPr>
            <a:xfrm>
              <a:off x="5045750" y="4195350"/>
              <a:ext cx="15025" cy="13725"/>
            </a:xfrm>
            <a:custGeom>
              <a:rect b="b" l="l" r="r" t="t"/>
              <a:pathLst>
                <a:path extrusionOk="0" h="549" w="601">
                  <a:moveTo>
                    <a:pt x="295" y="1"/>
                  </a:moveTo>
                  <a:cubicBezTo>
                    <a:pt x="185" y="1"/>
                    <a:pt x="74" y="57"/>
                    <a:pt x="42" y="192"/>
                  </a:cubicBezTo>
                  <a:cubicBezTo>
                    <a:pt x="1" y="316"/>
                    <a:pt x="42" y="491"/>
                    <a:pt x="177" y="533"/>
                  </a:cubicBezTo>
                  <a:cubicBezTo>
                    <a:pt x="218" y="543"/>
                    <a:pt x="260" y="548"/>
                    <a:pt x="300" y="548"/>
                  </a:cubicBezTo>
                  <a:cubicBezTo>
                    <a:pt x="422" y="548"/>
                    <a:pt x="528" y="502"/>
                    <a:pt x="559" y="409"/>
                  </a:cubicBezTo>
                  <a:cubicBezTo>
                    <a:pt x="601" y="233"/>
                    <a:pt x="559" y="57"/>
                    <a:pt x="394" y="16"/>
                  </a:cubicBezTo>
                  <a:cubicBezTo>
                    <a:pt x="362" y="6"/>
                    <a:pt x="329"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0" name="Google Shape;12370;p45"/>
            <p:cNvSpPr/>
            <p:nvPr/>
          </p:nvSpPr>
          <p:spPr>
            <a:xfrm>
              <a:off x="5000525" y="4214300"/>
              <a:ext cx="15025" cy="14025"/>
            </a:xfrm>
            <a:custGeom>
              <a:rect b="b" l="l" r="r" t="t"/>
              <a:pathLst>
                <a:path extrusionOk="0" h="561" w="601">
                  <a:moveTo>
                    <a:pt x="276" y="0"/>
                  </a:moveTo>
                  <a:cubicBezTo>
                    <a:pt x="172" y="0"/>
                    <a:pt x="72" y="70"/>
                    <a:pt x="42" y="168"/>
                  </a:cubicBezTo>
                  <a:cubicBezTo>
                    <a:pt x="1" y="292"/>
                    <a:pt x="42" y="467"/>
                    <a:pt x="176" y="550"/>
                  </a:cubicBezTo>
                  <a:cubicBezTo>
                    <a:pt x="205" y="557"/>
                    <a:pt x="233" y="561"/>
                    <a:pt x="261" y="561"/>
                  </a:cubicBezTo>
                  <a:cubicBezTo>
                    <a:pt x="387" y="561"/>
                    <a:pt x="491" y="485"/>
                    <a:pt x="559" y="374"/>
                  </a:cubicBezTo>
                  <a:cubicBezTo>
                    <a:pt x="600" y="250"/>
                    <a:pt x="559" y="75"/>
                    <a:pt x="393" y="33"/>
                  </a:cubicBezTo>
                  <a:cubicBezTo>
                    <a:pt x="356" y="10"/>
                    <a:pt x="316" y="0"/>
                    <a:pt x="2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1" name="Google Shape;12371;p45"/>
            <p:cNvSpPr/>
            <p:nvPr/>
          </p:nvSpPr>
          <p:spPr>
            <a:xfrm>
              <a:off x="5064100" y="4240600"/>
              <a:ext cx="16050" cy="13700"/>
            </a:xfrm>
            <a:custGeom>
              <a:rect b="b" l="l" r="r" t="t"/>
              <a:pathLst>
                <a:path extrusionOk="0" h="548" w="642">
                  <a:moveTo>
                    <a:pt x="336" y="0"/>
                  </a:moveTo>
                  <a:cubicBezTo>
                    <a:pt x="224" y="0"/>
                    <a:pt x="106" y="56"/>
                    <a:pt x="42" y="191"/>
                  </a:cubicBezTo>
                  <a:cubicBezTo>
                    <a:pt x="1" y="315"/>
                    <a:pt x="84" y="491"/>
                    <a:pt x="218" y="532"/>
                  </a:cubicBezTo>
                  <a:cubicBezTo>
                    <a:pt x="249" y="542"/>
                    <a:pt x="283" y="548"/>
                    <a:pt x="318" y="548"/>
                  </a:cubicBezTo>
                  <a:cubicBezTo>
                    <a:pt x="422" y="548"/>
                    <a:pt x="528" y="501"/>
                    <a:pt x="559" y="408"/>
                  </a:cubicBezTo>
                  <a:cubicBezTo>
                    <a:pt x="642" y="232"/>
                    <a:pt x="559" y="98"/>
                    <a:pt x="435" y="15"/>
                  </a:cubicBezTo>
                  <a:cubicBezTo>
                    <a:pt x="404" y="5"/>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2" name="Google Shape;12372;p45"/>
            <p:cNvSpPr/>
            <p:nvPr/>
          </p:nvSpPr>
          <p:spPr>
            <a:xfrm>
              <a:off x="5026375" y="4150125"/>
              <a:ext cx="16300" cy="13700"/>
            </a:xfrm>
            <a:custGeom>
              <a:rect b="b" l="l" r="r" t="t"/>
              <a:pathLst>
                <a:path extrusionOk="0" h="548" w="652">
                  <a:moveTo>
                    <a:pt x="337" y="1"/>
                  </a:moveTo>
                  <a:cubicBezTo>
                    <a:pt x="227" y="1"/>
                    <a:pt x="113" y="56"/>
                    <a:pt x="42" y="191"/>
                  </a:cubicBezTo>
                  <a:cubicBezTo>
                    <a:pt x="0" y="315"/>
                    <a:pt x="83" y="491"/>
                    <a:pt x="218" y="532"/>
                  </a:cubicBezTo>
                  <a:cubicBezTo>
                    <a:pt x="246" y="542"/>
                    <a:pt x="278" y="547"/>
                    <a:pt x="310" y="547"/>
                  </a:cubicBezTo>
                  <a:cubicBezTo>
                    <a:pt x="416" y="547"/>
                    <a:pt x="527" y="491"/>
                    <a:pt x="559" y="357"/>
                  </a:cubicBezTo>
                  <a:cubicBezTo>
                    <a:pt x="652" y="233"/>
                    <a:pt x="559" y="57"/>
                    <a:pt x="435" y="15"/>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3" name="Google Shape;12373;p45"/>
            <p:cNvSpPr/>
            <p:nvPr/>
          </p:nvSpPr>
          <p:spPr>
            <a:xfrm>
              <a:off x="5091000" y="4176550"/>
              <a:ext cx="15000" cy="13575"/>
            </a:xfrm>
            <a:custGeom>
              <a:rect b="b" l="l" r="r" t="t"/>
              <a:pathLst>
                <a:path extrusionOk="0" h="543" w="600">
                  <a:moveTo>
                    <a:pt x="276" y="1"/>
                  </a:moveTo>
                  <a:cubicBezTo>
                    <a:pt x="172" y="1"/>
                    <a:pt x="72" y="71"/>
                    <a:pt x="42" y="168"/>
                  </a:cubicBezTo>
                  <a:cubicBezTo>
                    <a:pt x="0" y="292"/>
                    <a:pt x="42" y="468"/>
                    <a:pt x="217" y="509"/>
                  </a:cubicBezTo>
                  <a:cubicBezTo>
                    <a:pt x="252" y="532"/>
                    <a:pt x="291" y="543"/>
                    <a:pt x="329" y="543"/>
                  </a:cubicBezTo>
                  <a:cubicBezTo>
                    <a:pt x="429" y="543"/>
                    <a:pt x="529" y="475"/>
                    <a:pt x="559" y="385"/>
                  </a:cubicBezTo>
                  <a:cubicBezTo>
                    <a:pt x="600" y="251"/>
                    <a:pt x="559" y="75"/>
                    <a:pt x="393" y="34"/>
                  </a:cubicBezTo>
                  <a:cubicBezTo>
                    <a:pt x="356" y="11"/>
                    <a:pt x="316" y="1"/>
                    <a:pt x="27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4" name="Google Shape;12374;p45"/>
            <p:cNvSpPr/>
            <p:nvPr/>
          </p:nvSpPr>
          <p:spPr>
            <a:xfrm>
              <a:off x="4962800" y="4233475"/>
              <a:ext cx="6475" cy="9575"/>
            </a:xfrm>
            <a:custGeom>
              <a:rect b="b" l="l" r="r" t="t"/>
              <a:pathLst>
                <a:path extrusionOk="0" h="383" w="259">
                  <a:moveTo>
                    <a:pt x="93" y="0"/>
                  </a:moveTo>
                  <a:lnTo>
                    <a:pt x="0" y="259"/>
                  </a:lnTo>
                  <a:lnTo>
                    <a:pt x="259" y="383"/>
                  </a:lnTo>
                  <a:lnTo>
                    <a:pt x="259" y="259"/>
                  </a:lnTo>
                  <a:cubicBezTo>
                    <a:pt x="259" y="176"/>
                    <a:pt x="217" y="83"/>
                    <a:pt x="134" y="42"/>
                  </a:cubicBezTo>
                  <a:cubicBezTo>
                    <a:pt x="134" y="42"/>
                    <a:pt x="134" y="0"/>
                    <a:pt x="9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5" name="Google Shape;12375;p45"/>
            <p:cNvSpPr/>
            <p:nvPr/>
          </p:nvSpPr>
          <p:spPr>
            <a:xfrm>
              <a:off x="4986575" y="4169875"/>
              <a:ext cx="9575" cy="12750"/>
            </a:xfrm>
            <a:custGeom>
              <a:rect b="b" l="l" r="r" t="t"/>
              <a:pathLst>
                <a:path extrusionOk="0" h="510" w="383">
                  <a:moveTo>
                    <a:pt x="217" y="1"/>
                  </a:moveTo>
                  <a:lnTo>
                    <a:pt x="0" y="476"/>
                  </a:lnTo>
                  <a:cubicBezTo>
                    <a:pt x="35" y="499"/>
                    <a:pt x="73" y="510"/>
                    <a:pt x="111" y="510"/>
                  </a:cubicBezTo>
                  <a:cubicBezTo>
                    <a:pt x="211" y="510"/>
                    <a:pt x="312" y="439"/>
                    <a:pt x="341" y="342"/>
                  </a:cubicBezTo>
                  <a:cubicBezTo>
                    <a:pt x="383" y="218"/>
                    <a:pt x="341" y="84"/>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6" name="Google Shape;12376;p45"/>
            <p:cNvSpPr/>
            <p:nvPr/>
          </p:nvSpPr>
          <p:spPr>
            <a:xfrm>
              <a:off x="5137250" y="4162400"/>
              <a:ext cx="6500" cy="8550"/>
            </a:xfrm>
            <a:custGeom>
              <a:rect b="b" l="l" r="r" t="t"/>
              <a:pathLst>
                <a:path extrusionOk="0" h="342" w="260">
                  <a:moveTo>
                    <a:pt x="1" y="0"/>
                  </a:moveTo>
                  <a:lnTo>
                    <a:pt x="1" y="83"/>
                  </a:lnTo>
                  <a:cubicBezTo>
                    <a:pt x="1" y="217"/>
                    <a:pt x="42" y="300"/>
                    <a:pt x="177" y="341"/>
                  </a:cubicBezTo>
                  <a:lnTo>
                    <a:pt x="259" y="83"/>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7" name="Google Shape;12377;p45"/>
            <p:cNvSpPr/>
            <p:nvPr/>
          </p:nvSpPr>
          <p:spPr>
            <a:xfrm>
              <a:off x="5072650" y="4135500"/>
              <a:ext cx="12950" cy="9250"/>
            </a:xfrm>
            <a:custGeom>
              <a:rect b="b" l="l" r="r" t="t"/>
              <a:pathLst>
                <a:path extrusionOk="0" h="370" w="518">
                  <a:moveTo>
                    <a:pt x="0" y="1"/>
                  </a:moveTo>
                  <a:lnTo>
                    <a:pt x="0" y="125"/>
                  </a:lnTo>
                  <a:cubicBezTo>
                    <a:pt x="0" y="218"/>
                    <a:pt x="93" y="301"/>
                    <a:pt x="176" y="342"/>
                  </a:cubicBezTo>
                  <a:cubicBezTo>
                    <a:pt x="210" y="359"/>
                    <a:pt x="253" y="369"/>
                    <a:pt x="298" y="369"/>
                  </a:cubicBezTo>
                  <a:cubicBezTo>
                    <a:pt x="361" y="369"/>
                    <a:pt x="427" y="349"/>
                    <a:pt x="476" y="301"/>
                  </a:cubicBezTo>
                  <a:cubicBezTo>
                    <a:pt x="517" y="259"/>
                    <a:pt x="517" y="259"/>
                    <a:pt x="517" y="218"/>
                  </a:cubicBez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8" name="Google Shape;12378;p45"/>
            <p:cNvSpPr/>
            <p:nvPr/>
          </p:nvSpPr>
          <p:spPr>
            <a:xfrm>
              <a:off x="5012425" y="4111725"/>
              <a:ext cx="9575" cy="6500"/>
            </a:xfrm>
            <a:custGeom>
              <a:rect b="b" l="l" r="r" t="t"/>
              <a:pathLst>
                <a:path extrusionOk="0" h="260" w="383">
                  <a:moveTo>
                    <a:pt x="124" y="1"/>
                  </a:moveTo>
                  <a:lnTo>
                    <a:pt x="0" y="259"/>
                  </a:lnTo>
                  <a:lnTo>
                    <a:pt x="217" y="259"/>
                  </a:lnTo>
                  <a:cubicBezTo>
                    <a:pt x="259" y="259"/>
                    <a:pt x="300" y="218"/>
                    <a:pt x="300" y="176"/>
                  </a:cubicBezTo>
                  <a:cubicBezTo>
                    <a:pt x="341" y="176"/>
                    <a:pt x="341" y="135"/>
                    <a:pt x="383" y="83"/>
                  </a:cubicBezTo>
                  <a:lnTo>
                    <a:pt x="12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9" name="Google Shape;12379;p45"/>
            <p:cNvSpPr/>
            <p:nvPr/>
          </p:nvSpPr>
          <p:spPr>
            <a:xfrm>
              <a:off x="5031800" y="4414400"/>
              <a:ext cx="8550" cy="6500"/>
            </a:xfrm>
            <a:custGeom>
              <a:rect b="b" l="l" r="r" t="t"/>
              <a:pathLst>
                <a:path extrusionOk="0" h="260" w="342">
                  <a:moveTo>
                    <a:pt x="218" y="1"/>
                  </a:moveTo>
                  <a:cubicBezTo>
                    <a:pt x="125" y="1"/>
                    <a:pt x="83" y="42"/>
                    <a:pt x="42" y="83"/>
                  </a:cubicBezTo>
                  <a:cubicBezTo>
                    <a:pt x="42" y="83"/>
                    <a:pt x="1" y="125"/>
                    <a:pt x="1" y="176"/>
                  </a:cubicBezTo>
                  <a:lnTo>
                    <a:pt x="259" y="259"/>
                  </a:lnTo>
                  <a:lnTo>
                    <a:pt x="3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0" name="Google Shape;12380;p45"/>
            <p:cNvSpPr/>
            <p:nvPr/>
          </p:nvSpPr>
          <p:spPr>
            <a:xfrm>
              <a:off x="4967175" y="4388150"/>
              <a:ext cx="14000" cy="8950"/>
            </a:xfrm>
            <a:custGeom>
              <a:rect b="b" l="l" r="r" t="t"/>
              <a:pathLst>
                <a:path extrusionOk="0" h="358" w="560">
                  <a:moveTo>
                    <a:pt x="283" y="0"/>
                  </a:moveTo>
                  <a:cubicBezTo>
                    <a:pt x="191" y="0"/>
                    <a:pt x="103" y="39"/>
                    <a:pt x="42" y="99"/>
                  </a:cubicBezTo>
                  <a:cubicBezTo>
                    <a:pt x="42" y="141"/>
                    <a:pt x="1" y="141"/>
                    <a:pt x="1" y="141"/>
                  </a:cubicBezTo>
                  <a:lnTo>
                    <a:pt x="518" y="358"/>
                  </a:lnTo>
                  <a:cubicBezTo>
                    <a:pt x="518" y="358"/>
                    <a:pt x="559" y="358"/>
                    <a:pt x="559" y="316"/>
                  </a:cubicBezTo>
                  <a:lnTo>
                    <a:pt x="559" y="234"/>
                  </a:lnTo>
                  <a:cubicBezTo>
                    <a:pt x="559" y="192"/>
                    <a:pt x="518" y="192"/>
                    <a:pt x="518" y="141"/>
                  </a:cubicBezTo>
                  <a:cubicBezTo>
                    <a:pt x="518" y="141"/>
                    <a:pt x="476" y="99"/>
                    <a:pt x="476" y="58"/>
                  </a:cubicBezTo>
                  <a:lnTo>
                    <a:pt x="435" y="58"/>
                  </a:lnTo>
                  <a:cubicBezTo>
                    <a:pt x="435" y="17"/>
                    <a:pt x="383" y="17"/>
                    <a:pt x="383" y="17"/>
                  </a:cubicBezTo>
                  <a:cubicBezTo>
                    <a:pt x="350" y="6"/>
                    <a:pt x="316" y="0"/>
                    <a:pt x="2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1" name="Google Shape;12381;p45"/>
            <p:cNvSpPr/>
            <p:nvPr/>
          </p:nvSpPr>
          <p:spPr>
            <a:xfrm>
              <a:off x="5057650" y="4349775"/>
              <a:ext cx="9600" cy="14000"/>
            </a:xfrm>
            <a:custGeom>
              <a:rect b="b" l="l" r="r" t="t"/>
              <a:pathLst>
                <a:path extrusionOk="0" h="560" w="384">
                  <a:moveTo>
                    <a:pt x="259" y="1"/>
                  </a:moveTo>
                  <a:cubicBezTo>
                    <a:pt x="259" y="1"/>
                    <a:pt x="218" y="42"/>
                    <a:pt x="176" y="42"/>
                  </a:cubicBezTo>
                  <a:lnTo>
                    <a:pt x="125" y="42"/>
                  </a:lnTo>
                  <a:cubicBezTo>
                    <a:pt x="83" y="84"/>
                    <a:pt x="42" y="125"/>
                    <a:pt x="0" y="177"/>
                  </a:cubicBezTo>
                  <a:lnTo>
                    <a:pt x="0" y="342"/>
                  </a:lnTo>
                  <a:cubicBezTo>
                    <a:pt x="42" y="435"/>
                    <a:pt x="83" y="518"/>
                    <a:pt x="176" y="559"/>
                  </a:cubicBezTo>
                  <a:lnTo>
                    <a:pt x="383" y="42"/>
                  </a:lnTo>
                  <a:cubicBezTo>
                    <a:pt x="342" y="42"/>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2" name="Google Shape;12382;p45"/>
            <p:cNvSpPr/>
            <p:nvPr/>
          </p:nvSpPr>
          <p:spPr>
            <a:xfrm>
              <a:off x="4993025" y="4323675"/>
              <a:ext cx="15025" cy="14025"/>
            </a:xfrm>
            <a:custGeom>
              <a:rect b="b" l="l" r="r" t="t"/>
              <a:pathLst>
                <a:path extrusionOk="0" h="561" w="601">
                  <a:moveTo>
                    <a:pt x="314" y="0"/>
                  </a:moveTo>
                  <a:cubicBezTo>
                    <a:pt x="202" y="0"/>
                    <a:pt x="76" y="76"/>
                    <a:pt x="42" y="187"/>
                  </a:cubicBezTo>
                  <a:cubicBezTo>
                    <a:pt x="1" y="311"/>
                    <a:pt x="42" y="486"/>
                    <a:pt x="176" y="528"/>
                  </a:cubicBezTo>
                  <a:cubicBezTo>
                    <a:pt x="222" y="551"/>
                    <a:pt x="266" y="561"/>
                    <a:pt x="306" y="561"/>
                  </a:cubicBezTo>
                  <a:cubicBezTo>
                    <a:pt x="412" y="561"/>
                    <a:pt x="499" y="491"/>
                    <a:pt x="559" y="393"/>
                  </a:cubicBezTo>
                  <a:cubicBezTo>
                    <a:pt x="600" y="228"/>
                    <a:pt x="559" y="94"/>
                    <a:pt x="383" y="11"/>
                  </a:cubicBezTo>
                  <a:cubicBezTo>
                    <a:pt x="361" y="4"/>
                    <a:pt x="338"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3" name="Google Shape;12383;p45"/>
            <p:cNvSpPr/>
            <p:nvPr/>
          </p:nvSpPr>
          <p:spPr>
            <a:xfrm>
              <a:off x="4946775" y="4342500"/>
              <a:ext cx="16050" cy="14150"/>
            </a:xfrm>
            <a:custGeom>
              <a:rect b="b" l="l" r="r" t="t"/>
              <a:pathLst>
                <a:path extrusionOk="0" h="566" w="642">
                  <a:moveTo>
                    <a:pt x="312" y="0"/>
                  </a:moveTo>
                  <a:cubicBezTo>
                    <a:pt x="212" y="0"/>
                    <a:pt x="113" y="68"/>
                    <a:pt x="83" y="157"/>
                  </a:cubicBezTo>
                  <a:cubicBezTo>
                    <a:pt x="0" y="333"/>
                    <a:pt x="83" y="468"/>
                    <a:pt x="217" y="550"/>
                  </a:cubicBezTo>
                  <a:cubicBezTo>
                    <a:pt x="256" y="560"/>
                    <a:pt x="293" y="565"/>
                    <a:pt x="327" y="565"/>
                  </a:cubicBezTo>
                  <a:cubicBezTo>
                    <a:pt x="442" y="565"/>
                    <a:pt x="536" y="509"/>
                    <a:pt x="600" y="375"/>
                  </a:cubicBezTo>
                  <a:cubicBezTo>
                    <a:pt x="641" y="250"/>
                    <a:pt x="558" y="75"/>
                    <a:pt x="424" y="33"/>
                  </a:cubicBezTo>
                  <a:cubicBezTo>
                    <a:pt x="389" y="10"/>
                    <a:pt x="351" y="0"/>
                    <a:pt x="31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4" name="Google Shape;12384;p45"/>
            <p:cNvSpPr/>
            <p:nvPr/>
          </p:nvSpPr>
          <p:spPr>
            <a:xfrm>
              <a:off x="5011375" y="4368900"/>
              <a:ext cx="16050" cy="14050"/>
            </a:xfrm>
            <a:custGeom>
              <a:rect b="b" l="l" r="r" t="t"/>
              <a:pathLst>
                <a:path extrusionOk="0" h="562" w="642">
                  <a:moveTo>
                    <a:pt x="355" y="1"/>
                  </a:moveTo>
                  <a:cubicBezTo>
                    <a:pt x="242" y="1"/>
                    <a:pt x="110" y="76"/>
                    <a:pt x="42" y="187"/>
                  </a:cubicBezTo>
                  <a:cubicBezTo>
                    <a:pt x="1" y="311"/>
                    <a:pt x="84" y="487"/>
                    <a:pt x="218" y="528"/>
                  </a:cubicBezTo>
                  <a:cubicBezTo>
                    <a:pt x="252" y="551"/>
                    <a:pt x="290" y="561"/>
                    <a:pt x="329" y="561"/>
                  </a:cubicBezTo>
                  <a:cubicBezTo>
                    <a:pt x="429" y="561"/>
                    <a:pt x="529" y="491"/>
                    <a:pt x="559" y="394"/>
                  </a:cubicBezTo>
                  <a:cubicBezTo>
                    <a:pt x="642" y="270"/>
                    <a:pt x="559" y="94"/>
                    <a:pt x="425" y="11"/>
                  </a:cubicBezTo>
                  <a:cubicBezTo>
                    <a:pt x="403" y="4"/>
                    <a:pt x="380" y="1"/>
                    <a:pt x="3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5" name="Google Shape;12385;p45"/>
            <p:cNvSpPr/>
            <p:nvPr/>
          </p:nvSpPr>
          <p:spPr>
            <a:xfrm>
              <a:off x="4973650" y="4278325"/>
              <a:ext cx="16050" cy="14150"/>
            </a:xfrm>
            <a:custGeom>
              <a:rect b="b" l="l" r="r" t="t"/>
              <a:pathLst>
                <a:path extrusionOk="0" h="566" w="642">
                  <a:moveTo>
                    <a:pt x="319" y="1"/>
                  </a:moveTo>
                  <a:cubicBezTo>
                    <a:pt x="199" y="1"/>
                    <a:pt x="105" y="57"/>
                    <a:pt x="42" y="191"/>
                  </a:cubicBezTo>
                  <a:cubicBezTo>
                    <a:pt x="0" y="315"/>
                    <a:pt x="83" y="491"/>
                    <a:pt x="217" y="533"/>
                  </a:cubicBezTo>
                  <a:cubicBezTo>
                    <a:pt x="252" y="555"/>
                    <a:pt x="290" y="566"/>
                    <a:pt x="328" y="566"/>
                  </a:cubicBezTo>
                  <a:cubicBezTo>
                    <a:pt x="428" y="566"/>
                    <a:pt x="529" y="495"/>
                    <a:pt x="559" y="398"/>
                  </a:cubicBezTo>
                  <a:cubicBezTo>
                    <a:pt x="641" y="233"/>
                    <a:pt x="559" y="98"/>
                    <a:pt x="435" y="16"/>
                  </a:cubicBezTo>
                  <a:cubicBezTo>
                    <a:pt x="394" y="6"/>
                    <a:pt x="355" y="1"/>
                    <a:pt x="31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6" name="Google Shape;12386;p45"/>
            <p:cNvSpPr/>
            <p:nvPr/>
          </p:nvSpPr>
          <p:spPr>
            <a:xfrm>
              <a:off x="5038275" y="4304750"/>
              <a:ext cx="15000" cy="14050"/>
            </a:xfrm>
            <a:custGeom>
              <a:rect b="b" l="l" r="r" t="t"/>
              <a:pathLst>
                <a:path extrusionOk="0" h="562" w="600">
                  <a:moveTo>
                    <a:pt x="272" y="1"/>
                  </a:moveTo>
                  <a:cubicBezTo>
                    <a:pt x="172" y="1"/>
                    <a:pt x="71" y="71"/>
                    <a:pt x="41" y="168"/>
                  </a:cubicBezTo>
                  <a:cubicBezTo>
                    <a:pt x="0" y="334"/>
                    <a:pt x="41" y="468"/>
                    <a:pt x="176" y="551"/>
                  </a:cubicBezTo>
                  <a:cubicBezTo>
                    <a:pt x="205" y="558"/>
                    <a:pt x="234" y="561"/>
                    <a:pt x="263" y="561"/>
                  </a:cubicBezTo>
                  <a:cubicBezTo>
                    <a:pt x="399" y="561"/>
                    <a:pt x="524" y="486"/>
                    <a:pt x="558" y="375"/>
                  </a:cubicBezTo>
                  <a:cubicBezTo>
                    <a:pt x="600" y="251"/>
                    <a:pt x="558" y="75"/>
                    <a:pt x="383" y="34"/>
                  </a:cubicBezTo>
                  <a:cubicBezTo>
                    <a:pt x="348"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7" name="Google Shape;12387;p45"/>
            <p:cNvSpPr/>
            <p:nvPr/>
          </p:nvSpPr>
          <p:spPr>
            <a:xfrm>
              <a:off x="4910050" y="4361675"/>
              <a:ext cx="6500" cy="9575"/>
            </a:xfrm>
            <a:custGeom>
              <a:rect b="b" l="l" r="r" t="t"/>
              <a:pathLst>
                <a:path extrusionOk="0" h="383" w="260">
                  <a:moveTo>
                    <a:pt x="84" y="0"/>
                  </a:moveTo>
                  <a:lnTo>
                    <a:pt x="1" y="259"/>
                  </a:lnTo>
                  <a:lnTo>
                    <a:pt x="259" y="383"/>
                  </a:lnTo>
                  <a:lnTo>
                    <a:pt x="259" y="259"/>
                  </a:lnTo>
                  <a:cubicBezTo>
                    <a:pt x="259" y="166"/>
                    <a:pt x="218" y="42"/>
                    <a:pt x="8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8" name="Google Shape;12388;p45"/>
            <p:cNvSpPr/>
            <p:nvPr/>
          </p:nvSpPr>
          <p:spPr>
            <a:xfrm>
              <a:off x="4933850" y="4298075"/>
              <a:ext cx="9575" cy="12950"/>
            </a:xfrm>
            <a:custGeom>
              <a:rect b="b" l="l" r="r" t="t"/>
              <a:pathLst>
                <a:path extrusionOk="0" h="518" w="383">
                  <a:moveTo>
                    <a:pt x="217" y="1"/>
                  </a:moveTo>
                  <a:lnTo>
                    <a:pt x="0" y="518"/>
                  </a:lnTo>
                  <a:lnTo>
                    <a:pt x="41" y="518"/>
                  </a:lnTo>
                  <a:cubicBezTo>
                    <a:pt x="124" y="518"/>
                    <a:pt x="217" y="518"/>
                    <a:pt x="300" y="435"/>
                  </a:cubicBezTo>
                  <a:lnTo>
                    <a:pt x="341" y="384"/>
                  </a:lnTo>
                  <a:lnTo>
                    <a:pt x="341" y="342"/>
                  </a:lnTo>
                  <a:cubicBezTo>
                    <a:pt x="383" y="218"/>
                    <a:pt x="341" y="84"/>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9" name="Google Shape;12389;p45"/>
            <p:cNvSpPr/>
            <p:nvPr/>
          </p:nvSpPr>
          <p:spPr>
            <a:xfrm>
              <a:off x="5083500" y="4290600"/>
              <a:ext cx="7525" cy="8550"/>
            </a:xfrm>
            <a:custGeom>
              <a:rect b="b" l="l" r="r" t="t"/>
              <a:pathLst>
                <a:path extrusionOk="0" h="342" w="301">
                  <a:moveTo>
                    <a:pt x="42" y="0"/>
                  </a:moveTo>
                  <a:cubicBezTo>
                    <a:pt x="42" y="42"/>
                    <a:pt x="0" y="83"/>
                    <a:pt x="42" y="166"/>
                  </a:cubicBezTo>
                  <a:cubicBezTo>
                    <a:pt x="42" y="217"/>
                    <a:pt x="83" y="300"/>
                    <a:pt x="124" y="341"/>
                  </a:cubicBezTo>
                  <a:lnTo>
                    <a:pt x="218" y="341"/>
                  </a:ln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0" name="Google Shape;12390;p45"/>
            <p:cNvSpPr/>
            <p:nvPr/>
          </p:nvSpPr>
          <p:spPr>
            <a:xfrm>
              <a:off x="5019900" y="4263700"/>
              <a:ext cx="12950" cy="10000"/>
            </a:xfrm>
            <a:custGeom>
              <a:rect b="b" l="l" r="r" t="t"/>
              <a:pathLst>
                <a:path extrusionOk="0" h="400" w="518">
                  <a:moveTo>
                    <a:pt x="1" y="1"/>
                  </a:moveTo>
                  <a:lnTo>
                    <a:pt x="1" y="125"/>
                  </a:lnTo>
                  <a:lnTo>
                    <a:pt x="1" y="208"/>
                  </a:lnTo>
                  <a:lnTo>
                    <a:pt x="42" y="259"/>
                  </a:lnTo>
                  <a:cubicBezTo>
                    <a:pt x="84" y="301"/>
                    <a:pt x="135" y="342"/>
                    <a:pt x="177" y="383"/>
                  </a:cubicBezTo>
                  <a:cubicBezTo>
                    <a:pt x="199" y="395"/>
                    <a:pt x="225" y="400"/>
                    <a:pt x="252" y="400"/>
                  </a:cubicBezTo>
                  <a:cubicBezTo>
                    <a:pt x="328" y="400"/>
                    <a:pt x="416" y="361"/>
                    <a:pt x="477" y="301"/>
                  </a:cubicBezTo>
                  <a:cubicBezTo>
                    <a:pt x="477" y="301"/>
                    <a:pt x="518" y="259"/>
                    <a:pt x="518" y="20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1" name="Google Shape;12391;p45"/>
            <p:cNvSpPr/>
            <p:nvPr/>
          </p:nvSpPr>
          <p:spPr>
            <a:xfrm>
              <a:off x="4959675" y="4239925"/>
              <a:ext cx="9600" cy="7275"/>
            </a:xfrm>
            <a:custGeom>
              <a:rect b="b" l="l" r="r" t="t"/>
              <a:pathLst>
                <a:path extrusionOk="0" h="291" w="384">
                  <a:moveTo>
                    <a:pt x="125" y="1"/>
                  </a:moveTo>
                  <a:lnTo>
                    <a:pt x="1" y="259"/>
                  </a:lnTo>
                  <a:lnTo>
                    <a:pt x="84" y="259"/>
                  </a:lnTo>
                  <a:cubicBezTo>
                    <a:pt x="84" y="280"/>
                    <a:pt x="94" y="290"/>
                    <a:pt x="110" y="290"/>
                  </a:cubicBezTo>
                  <a:cubicBezTo>
                    <a:pt x="125" y="290"/>
                    <a:pt x="146" y="280"/>
                    <a:pt x="166" y="259"/>
                  </a:cubicBezTo>
                  <a:cubicBezTo>
                    <a:pt x="259" y="259"/>
                    <a:pt x="342" y="218"/>
                    <a:pt x="384" y="125"/>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2" name="Google Shape;12392;p45"/>
            <p:cNvSpPr/>
            <p:nvPr/>
          </p:nvSpPr>
          <p:spPr>
            <a:xfrm>
              <a:off x="4979075" y="4542600"/>
              <a:ext cx="8550" cy="7525"/>
            </a:xfrm>
            <a:custGeom>
              <a:rect b="b" l="l" r="r" t="t"/>
              <a:pathLst>
                <a:path extrusionOk="0" h="301" w="342">
                  <a:moveTo>
                    <a:pt x="218" y="1"/>
                  </a:moveTo>
                  <a:cubicBezTo>
                    <a:pt x="124" y="42"/>
                    <a:pt x="83" y="42"/>
                    <a:pt x="42" y="83"/>
                  </a:cubicBezTo>
                  <a:cubicBezTo>
                    <a:pt x="42" y="125"/>
                    <a:pt x="0" y="125"/>
                    <a:pt x="0" y="166"/>
                  </a:cubicBezTo>
                  <a:lnTo>
                    <a:pt x="259" y="301"/>
                  </a:lnTo>
                  <a:lnTo>
                    <a:pt x="342" y="42"/>
                  </a:lnTo>
                  <a:cubicBezTo>
                    <a:pt x="300" y="1"/>
                    <a:pt x="259" y="1"/>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3" name="Google Shape;12393;p45"/>
            <p:cNvSpPr/>
            <p:nvPr/>
          </p:nvSpPr>
          <p:spPr>
            <a:xfrm>
              <a:off x="4914450" y="4516750"/>
              <a:ext cx="13975" cy="9600"/>
            </a:xfrm>
            <a:custGeom>
              <a:rect b="b" l="l" r="r" t="t"/>
              <a:pathLst>
                <a:path extrusionOk="0" h="384" w="559">
                  <a:moveTo>
                    <a:pt x="166" y="1"/>
                  </a:moveTo>
                  <a:cubicBezTo>
                    <a:pt x="125" y="1"/>
                    <a:pt x="125" y="42"/>
                    <a:pt x="125" y="42"/>
                  </a:cubicBezTo>
                  <a:cubicBezTo>
                    <a:pt x="83" y="42"/>
                    <a:pt x="42" y="84"/>
                    <a:pt x="42" y="125"/>
                  </a:cubicBezTo>
                  <a:cubicBezTo>
                    <a:pt x="42" y="125"/>
                    <a:pt x="1" y="125"/>
                    <a:pt x="1" y="166"/>
                  </a:cubicBezTo>
                  <a:lnTo>
                    <a:pt x="518" y="383"/>
                  </a:lnTo>
                  <a:cubicBezTo>
                    <a:pt x="559" y="259"/>
                    <a:pt x="518" y="84"/>
                    <a:pt x="425" y="42"/>
                  </a:cubicBezTo>
                  <a:cubicBezTo>
                    <a:pt x="383" y="42"/>
                    <a:pt x="383" y="1"/>
                    <a:pt x="3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4" name="Google Shape;12394;p45"/>
            <p:cNvSpPr/>
            <p:nvPr/>
          </p:nvSpPr>
          <p:spPr>
            <a:xfrm>
              <a:off x="5003875" y="4478650"/>
              <a:ext cx="10625" cy="13325"/>
            </a:xfrm>
            <a:custGeom>
              <a:rect b="b" l="l" r="r" t="t"/>
              <a:pathLst>
                <a:path extrusionOk="0" h="533" w="425">
                  <a:moveTo>
                    <a:pt x="332" y="1"/>
                  </a:moveTo>
                  <a:cubicBezTo>
                    <a:pt x="224" y="1"/>
                    <a:pt x="106" y="56"/>
                    <a:pt x="42" y="191"/>
                  </a:cubicBezTo>
                  <a:cubicBezTo>
                    <a:pt x="1" y="315"/>
                    <a:pt x="84" y="491"/>
                    <a:pt x="208" y="532"/>
                  </a:cubicBezTo>
                  <a:lnTo>
                    <a:pt x="425" y="15"/>
                  </a:lnTo>
                  <a:cubicBezTo>
                    <a:pt x="396" y="6"/>
                    <a:pt x="364" y="1"/>
                    <a:pt x="33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5" name="Google Shape;12395;p45"/>
            <p:cNvSpPr/>
            <p:nvPr/>
          </p:nvSpPr>
          <p:spPr>
            <a:xfrm>
              <a:off x="4939275" y="4452350"/>
              <a:ext cx="16050" cy="13575"/>
            </a:xfrm>
            <a:custGeom>
              <a:rect b="b" l="l" r="r" t="t"/>
              <a:pathLst>
                <a:path extrusionOk="0" h="543" w="642">
                  <a:moveTo>
                    <a:pt x="312" y="0"/>
                  </a:moveTo>
                  <a:cubicBezTo>
                    <a:pt x="212" y="0"/>
                    <a:pt x="113" y="68"/>
                    <a:pt x="83" y="157"/>
                  </a:cubicBezTo>
                  <a:cubicBezTo>
                    <a:pt x="0" y="292"/>
                    <a:pt x="83" y="468"/>
                    <a:pt x="207" y="509"/>
                  </a:cubicBezTo>
                  <a:cubicBezTo>
                    <a:pt x="256" y="532"/>
                    <a:pt x="301" y="542"/>
                    <a:pt x="343" y="542"/>
                  </a:cubicBezTo>
                  <a:cubicBezTo>
                    <a:pt x="453" y="542"/>
                    <a:pt x="540" y="472"/>
                    <a:pt x="600" y="375"/>
                  </a:cubicBezTo>
                  <a:cubicBezTo>
                    <a:pt x="641" y="251"/>
                    <a:pt x="559" y="75"/>
                    <a:pt x="424" y="33"/>
                  </a:cubicBezTo>
                  <a:cubicBezTo>
                    <a:pt x="389" y="10"/>
                    <a:pt x="351" y="0"/>
                    <a:pt x="31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6" name="Google Shape;12396;p45"/>
            <p:cNvSpPr/>
            <p:nvPr/>
          </p:nvSpPr>
          <p:spPr>
            <a:xfrm>
              <a:off x="4894025" y="4471150"/>
              <a:ext cx="16050" cy="13700"/>
            </a:xfrm>
            <a:custGeom>
              <a:rect b="b" l="l" r="r" t="t"/>
              <a:pathLst>
                <a:path extrusionOk="0" h="548" w="642">
                  <a:moveTo>
                    <a:pt x="331" y="1"/>
                  </a:moveTo>
                  <a:cubicBezTo>
                    <a:pt x="225" y="1"/>
                    <a:pt x="115" y="55"/>
                    <a:pt x="84" y="181"/>
                  </a:cubicBezTo>
                  <a:cubicBezTo>
                    <a:pt x="1" y="315"/>
                    <a:pt x="84" y="491"/>
                    <a:pt x="208" y="532"/>
                  </a:cubicBezTo>
                  <a:cubicBezTo>
                    <a:pt x="239" y="542"/>
                    <a:pt x="273" y="547"/>
                    <a:pt x="307" y="547"/>
                  </a:cubicBezTo>
                  <a:cubicBezTo>
                    <a:pt x="419" y="547"/>
                    <a:pt x="537" y="491"/>
                    <a:pt x="601" y="357"/>
                  </a:cubicBezTo>
                  <a:cubicBezTo>
                    <a:pt x="642" y="233"/>
                    <a:pt x="559" y="57"/>
                    <a:pt x="425" y="15"/>
                  </a:cubicBezTo>
                  <a:cubicBezTo>
                    <a:pt x="395" y="6"/>
                    <a:pt x="363" y="1"/>
                    <a:pt x="33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7" name="Google Shape;12397;p45"/>
            <p:cNvSpPr/>
            <p:nvPr/>
          </p:nvSpPr>
          <p:spPr>
            <a:xfrm>
              <a:off x="4958650" y="4497575"/>
              <a:ext cx="16050" cy="14050"/>
            </a:xfrm>
            <a:custGeom>
              <a:rect b="b" l="l" r="r" t="t"/>
              <a:pathLst>
                <a:path extrusionOk="0" h="562" w="642">
                  <a:moveTo>
                    <a:pt x="294" y="0"/>
                  </a:moveTo>
                  <a:cubicBezTo>
                    <a:pt x="188" y="0"/>
                    <a:pt x="102" y="68"/>
                    <a:pt x="42" y="158"/>
                  </a:cubicBezTo>
                  <a:cubicBezTo>
                    <a:pt x="1" y="292"/>
                    <a:pt x="83" y="468"/>
                    <a:pt x="207" y="551"/>
                  </a:cubicBezTo>
                  <a:cubicBezTo>
                    <a:pt x="231" y="558"/>
                    <a:pt x="256" y="561"/>
                    <a:pt x="281" y="561"/>
                  </a:cubicBezTo>
                  <a:cubicBezTo>
                    <a:pt x="399" y="561"/>
                    <a:pt x="525" y="486"/>
                    <a:pt x="559" y="375"/>
                  </a:cubicBezTo>
                  <a:cubicBezTo>
                    <a:pt x="642" y="251"/>
                    <a:pt x="559" y="75"/>
                    <a:pt x="425" y="34"/>
                  </a:cubicBezTo>
                  <a:cubicBezTo>
                    <a:pt x="378" y="11"/>
                    <a:pt x="335" y="0"/>
                    <a:pt x="2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8" name="Google Shape;12398;p45"/>
            <p:cNvSpPr/>
            <p:nvPr/>
          </p:nvSpPr>
          <p:spPr>
            <a:xfrm>
              <a:off x="4920925" y="4406625"/>
              <a:ext cx="16050" cy="14050"/>
            </a:xfrm>
            <a:custGeom>
              <a:rect b="b" l="l" r="r" t="t"/>
              <a:pathLst>
                <a:path extrusionOk="0" h="562" w="642">
                  <a:moveTo>
                    <a:pt x="339" y="1"/>
                  </a:moveTo>
                  <a:cubicBezTo>
                    <a:pt x="213" y="1"/>
                    <a:pt x="110" y="75"/>
                    <a:pt x="41" y="177"/>
                  </a:cubicBezTo>
                  <a:cubicBezTo>
                    <a:pt x="0" y="312"/>
                    <a:pt x="41" y="487"/>
                    <a:pt x="217" y="529"/>
                  </a:cubicBezTo>
                  <a:cubicBezTo>
                    <a:pt x="252" y="552"/>
                    <a:pt x="290" y="562"/>
                    <a:pt x="328" y="562"/>
                  </a:cubicBezTo>
                  <a:cubicBezTo>
                    <a:pt x="428" y="562"/>
                    <a:pt x="529" y="492"/>
                    <a:pt x="558" y="394"/>
                  </a:cubicBezTo>
                  <a:cubicBezTo>
                    <a:pt x="641" y="270"/>
                    <a:pt x="558" y="94"/>
                    <a:pt x="424" y="12"/>
                  </a:cubicBezTo>
                  <a:cubicBezTo>
                    <a:pt x="395" y="4"/>
                    <a:pt x="366" y="1"/>
                    <a:pt x="33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9" name="Google Shape;12399;p45"/>
            <p:cNvSpPr/>
            <p:nvPr/>
          </p:nvSpPr>
          <p:spPr>
            <a:xfrm>
              <a:off x="4984500" y="4433425"/>
              <a:ext cx="16050" cy="13675"/>
            </a:xfrm>
            <a:custGeom>
              <a:rect b="b" l="l" r="r" t="t"/>
              <a:pathLst>
                <a:path extrusionOk="0" h="547" w="642">
                  <a:moveTo>
                    <a:pt x="332" y="0"/>
                  </a:moveTo>
                  <a:cubicBezTo>
                    <a:pt x="226" y="0"/>
                    <a:pt x="115" y="56"/>
                    <a:pt x="83" y="191"/>
                  </a:cubicBezTo>
                  <a:cubicBezTo>
                    <a:pt x="1" y="315"/>
                    <a:pt x="83" y="491"/>
                    <a:pt x="207" y="532"/>
                  </a:cubicBezTo>
                  <a:cubicBezTo>
                    <a:pt x="248" y="542"/>
                    <a:pt x="287" y="547"/>
                    <a:pt x="323" y="547"/>
                  </a:cubicBezTo>
                  <a:cubicBezTo>
                    <a:pt x="443" y="547"/>
                    <a:pt x="537" y="491"/>
                    <a:pt x="600" y="356"/>
                  </a:cubicBezTo>
                  <a:cubicBezTo>
                    <a:pt x="642" y="232"/>
                    <a:pt x="600" y="56"/>
                    <a:pt x="424" y="15"/>
                  </a:cubicBezTo>
                  <a:cubicBezTo>
                    <a:pt x="396" y="5"/>
                    <a:pt x="364"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0" name="Google Shape;12400;p45"/>
            <p:cNvSpPr/>
            <p:nvPr/>
          </p:nvSpPr>
          <p:spPr>
            <a:xfrm>
              <a:off x="4857325" y="4490900"/>
              <a:ext cx="6500" cy="8575"/>
            </a:xfrm>
            <a:custGeom>
              <a:rect b="b" l="l" r="r" t="t"/>
              <a:pathLst>
                <a:path extrusionOk="0" h="343" w="260">
                  <a:moveTo>
                    <a:pt x="83" y="1"/>
                  </a:moveTo>
                  <a:lnTo>
                    <a:pt x="1" y="259"/>
                  </a:lnTo>
                  <a:lnTo>
                    <a:pt x="259" y="342"/>
                  </a:lnTo>
                  <a:lnTo>
                    <a:pt x="259" y="301"/>
                  </a:lnTo>
                  <a:lnTo>
                    <a:pt x="259" y="259"/>
                  </a:lnTo>
                  <a:cubicBezTo>
                    <a:pt x="259" y="125"/>
                    <a:pt x="218"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1" name="Google Shape;12401;p45"/>
            <p:cNvSpPr/>
            <p:nvPr/>
          </p:nvSpPr>
          <p:spPr>
            <a:xfrm>
              <a:off x="4881100" y="4426300"/>
              <a:ext cx="9600" cy="12950"/>
            </a:xfrm>
            <a:custGeom>
              <a:rect b="b" l="l" r="r" t="t"/>
              <a:pathLst>
                <a:path extrusionOk="0" h="518" w="384">
                  <a:moveTo>
                    <a:pt x="208" y="0"/>
                  </a:moveTo>
                  <a:lnTo>
                    <a:pt x="1" y="517"/>
                  </a:lnTo>
                  <a:lnTo>
                    <a:pt x="125" y="517"/>
                  </a:lnTo>
                  <a:cubicBezTo>
                    <a:pt x="208" y="517"/>
                    <a:pt x="301" y="424"/>
                    <a:pt x="342" y="341"/>
                  </a:cubicBezTo>
                  <a:lnTo>
                    <a:pt x="342" y="300"/>
                  </a:lnTo>
                  <a:cubicBezTo>
                    <a:pt x="383" y="166"/>
                    <a:pt x="301" y="42"/>
                    <a:pt x="2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2" name="Google Shape;12402;p45"/>
            <p:cNvSpPr/>
            <p:nvPr/>
          </p:nvSpPr>
          <p:spPr>
            <a:xfrm>
              <a:off x="5030775" y="4418800"/>
              <a:ext cx="7525" cy="8550"/>
            </a:xfrm>
            <a:custGeom>
              <a:rect b="b" l="l" r="r" t="t"/>
              <a:pathLst>
                <a:path extrusionOk="0" h="342" w="301">
                  <a:moveTo>
                    <a:pt x="42" y="0"/>
                  </a:moveTo>
                  <a:cubicBezTo>
                    <a:pt x="0" y="42"/>
                    <a:pt x="0" y="124"/>
                    <a:pt x="42" y="166"/>
                  </a:cubicBezTo>
                  <a:cubicBezTo>
                    <a:pt x="42" y="207"/>
                    <a:pt x="83" y="300"/>
                    <a:pt x="124" y="342"/>
                  </a:cubicBezTo>
                  <a:lnTo>
                    <a:pt x="166" y="342"/>
                  </a:ln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3" name="Google Shape;12403;p45"/>
            <p:cNvSpPr/>
            <p:nvPr/>
          </p:nvSpPr>
          <p:spPr>
            <a:xfrm>
              <a:off x="4967175" y="4391650"/>
              <a:ext cx="12950" cy="10250"/>
            </a:xfrm>
            <a:custGeom>
              <a:rect b="b" l="l" r="r" t="t"/>
              <a:pathLst>
                <a:path extrusionOk="0" h="410" w="518">
                  <a:moveTo>
                    <a:pt x="1" y="1"/>
                  </a:moveTo>
                  <a:lnTo>
                    <a:pt x="1" y="135"/>
                  </a:lnTo>
                  <a:lnTo>
                    <a:pt x="1" y="218"/>
                  </a:lnTo>
                  <a:cubicBezTo>
                    <a:pt x="1" y="259"/>
                    <a:pt x="42" y="259"/>
                    <a:pt x="42" y="259"/>
                  </a:cubicBezTo>
                  <a:cubicBezTo>
                    <a:pt x="84" y="311"/>
                    <a:pt x="125" y="352"/>
                    <a:pt x="177" y="394"/>
                  </a:cubicBezTo>
                  <a:cubicBezTo>
                    <a:pt x="199" y="405"/>
                    <a:pt x="224" y="410"/>
                    <a:pt x="251" y="410"/>
                  </a:cubicBezTo>
                  <a:cubicBezTo>
                    <a:pt x="324" y="410"/>
                    <a:pt x="408" y="371"/>
                    <a:pt x="476" y="311"/>
                  </a:cubicBezTo>
                  <a:cubicBezTo>
                    <a:pt x="476" y="311"/>
                    <a:pt x="518" y="259"/>
                    <a:pt x="518" y="21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4" name="Google Shape;12404;p45"/>
            <p:cNvSpPr/>
            <p:nvPr/>
          </p:nvSpPr>
          <p:spPr>
            <a:xfrm>
              <a:off x="4906950" y="4368125"/>
              <a:ext cx="9600" cy="7525"/>
            </a:xfrm>
            <a:custGeom>
              <a:rect b="b" l="l" r="r" t="t"/>
              <a:pathLst>
                <a:path extrusionOk="0" h="301" w="384">
                  <a:moveTo>
                    <a:pt x="125" y="1"/>
                  </a:moveTo>
                  <a:lnTo>
                    <a:pt x="1" y="259"/>
                  </a:lnTo>
                  <a:cubicBezTo>
                    <a:pt x="42" y="259"/>
                    <a:pt x="42" y="301"/>
                    <a:pt x="42" y="301"/>
                  </a:cubicBezTo>
                  <a:lnTo>
                    <a:pt x="166" y="301"/>
                  </a:lnTo>
                  <a:lnTo>
                    <a:pt x="208" y="259"/>
                  </a:lnTo>
                  <a:cubicBezTo>
                    <a:pt x="259" y="259"/>
                    <a:pt x="301" y="218"/>
                    <a:pt x="342" y="166"/>
                  </a:cubicBezTo>
                  <a:cubicBezTo>
                    <a:pt x="342" y="166"/>
                    <a:pt x="342" y="125"/>
                    <a:pt x="383" y="125"/>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5" name="Google Shape;12405;p45"/>
            <p:cNvSpPr/>
            <p:nvPr/>
          </p:nvSpPr>
          <p:spPr>
            <a:xfrm>
              <a:off x="4926350" y="4670800"/>
              <a:ext cx="8550" cy="7525"/>
            </a:xfrm>
            <a:custGeom>
              <a:rect b="b" l="l" r="r" t="t"/>
              <a:pathLst>
                <a:path extrusionOk="0" h="301" w="342">
                  <a:moveTo>
                    <a:pt x="259" y="1"/>
                  </a:moveTo>
                  <a:cubicBezTo>
                    <a:pt x="207" y="1"/>
                    <a:pt x="166" y="42"/>
                    <a:pt x="124" y="42"/>
                  </a:cubicBezTo>
                  <a:cubicBezTo>
                    <a:pt x="124" y="42"/>
                    <a:pt x="83" y="42"/>
                    <a:pt x="83" y="84"/>
                  </a:cubicBezTo>
                  <a:cubicBezTo>
                    <a:pt x="42" y="84"/>
                    <a:pt x="0" y="125"/>
                    <a:pt x="0" y="166"/>
                  </a:cubicBezTo>
                  <a:lnTo>
                    <a:pt x="259" y="301"/>
                  </a:lnTo>
                  <a:lnTo>
                    <a:pt x="341" y="42"/>
                  </a:lnTo>
                  <a:cubicBezTo>
                    <a:pt x="300" y="42"/>
                    <a:pt x="259"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6" name="Google Shape;12406;p45"/>
            <p:cNvSpPr/>
            <p:nvPr/>
          </p:nvSpPr>
          <p:spPr>
            <a:xfrm>
              <a:off x="4861725" y="4644950"/>
              <a:ext cx="13975" cy="9600"/>
            </a:xfrm>
            <a:custGeom>
              <a:rect b="b" l="l" r="r" t="t"/>
              <a:pathLst>
                <a:path extrusionOk="0" h="384" w="559">
                  <a:moveTo>
                    <a:pt x="166" y="1"/>
                  </a:moveTo>
                  <a:lnTo>
                    <a:pt x="125" y="42"/>
                  </a:lnTo>
                  <a:cubicBezTo>
                    <a:pt x="83" y="42"/>
                    <a:pt x="42" y="84"/>
                    <a:pt x="42" y="125"/>
                  </a:cubicBezTo>
                  <a:cubicBezTo>
                    <a:pt x="42" y="125"/>
                    <a:pt x="1" y="125"/>
                    <a:pt x="1" y="166"/>
                  </a:cubicBezTo>
                  <a:lnTo>
                    <a:pt x="517" y="383"/>
                  </a:lnTo>
                  <a:cubicBezTo>
                    <a:pt x="559" y="342"/>
                    <a:pt x="559" y="259"/>
                    <a:pt x="517" y="208"/>
                  </a:cubicBezTo>
                  <a:cubicBezTo>
                    <a:pt x="517" y="166"/>
                    <a:pt x="517" y="125"/>
                    <a:pt x="466" y="84"/>
                  </a:cubicBezTo>
                  <a:cubicBezTo>
                    <a:pt x="424" y="42"/>
                    <a:pt x="383" y="42"/>
                    <a:pt x="3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7" name="Google Shape;12407;p45"/>
            <p:cNvSpPr/>
            <p:nvPr/>
          </p:nvSpPr>
          <p:spPr>
            <a:xfrm>
              <a:off x="4950900" y="4607225"/>
              <a:ext cx="10875" cy="12950"/>
            </a:xfrm>
            <a:custGeom>
              <a:rect b="b" l="l" r="r" t="t"/>
              <a:pathLst>
                <a:path extrusionOk="0" h="518" w="435">
                  <a:moveTo>
                    <a:pt x="311" y="0"/>
                  </a:moveTo>
                  <a:cubicBezTo>
                    <a:pt x="218" y="0"/>
                    <a:pt x="94" y="42"/>
                    <a:pt x="52" y="166"/>
                  </a:cubicBezTo>
                  <a:cubicBezTo>
                    <a:pt x="0" y="259"/>
                    <a:pt x="52" y="342"/>
                    <a:pt x="94" y="424"/>
                  </a:cubicBezTo>
                  <a:cubicBezTo>
                    <a:pt x="135" y="476"/>
                    <a:pt x="176" y="517"/>
                    <a:pt x="218" y="517"/>
                  </a:cubicBezTo>
                  <a:lnTo>
                    <a:pt x="4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8" name="Google Shape;12408;p45"/>
            <p:cNvSpPr/>
            <p:nvPr/>
          </p:nvSpPr>
          <p:spPr>
            <a:xfrm>
              <a:off x="4886275" y="4580425"/>
              <a:ext cx="16325" cy="14175"/>
            </a:xfrm>
            <a:custGeom>
              <a:rect b="b" l="l" r="r" t="t"/>
              <a:pathLst>
                <a:path extrusionOk="0" h="567" w="653">
                  <a:moveTo>
                    <a:pt x="321" y="1"/>
                  </a:moveTo>
                  <a:cubicBezTo>
                    <a:pt x="222" y="1"/>
                    <a:pt x="123" y="74"/>
                    <a:pt x="94" y="163"/>
                  </a:cubicBezTo>
                  <a:cubicBezTo>
                    <a:pt x="1" y="338"/>
                    <a:pt x="94" y="462"/>
                    <a:pt x="218" y="556"/>
                  </a:cubicBezTo>
                  <a:cubicBezTo>
                    <a:pt x="241" y="563"/>
                    <a:pt x="266" y="566"/>
                    <a:pt x="291" y="566"/>
                  </a:cubicBezTo>
                  <a:cubicBezTo>
                    <a:pt x="408" y="566"/>
                    <a:pt x="534" y="491"/>
                    <a:pt x="611" y="380"/>
                  </a:cubicBezTo>
                  <a:cubicBezTo>
                    <a:pt x="652" y="256"/>
                    <a:pt x="569" y="80"/>
                    <a:pt x="435" y="39"/>
                  </a:cubicBezTo>
                  <a:cubicBezTo>
                    <a:pt x="400" y="12"/>
                    <a:pt x="360"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9" name="Google Shape;12409;p45"/>
            <p:cNvSpPr/>
            <p:nvPr/>
          </p:nvSpPr>
          <p:spPr>
            <a:xfrm>
              <a:off x="4841050" y="4599375"/>
              <a:ext cx="16300" cy="14125"/>
            </a:xfrm>
            <a:custGeom>
              <a:rect b="b" l="l" r="r" t="t"/>
              <a:pathLst>
                <a:path extrusionOk="0" h="565" w="652">
                  <a:moveTo>
                    <a:pt x="358" y="0"/>
                  </a:moveTo>
                  <a:cubicBezTo>
                    <a:pt x="248" y="0"/>
                    <a:pt x="127" y="80"/>
                    <a:pt x="93" y="180"/>
                  </a:cubicBezTo>
                  <a:cubicBezTo>
                    <a:pt x="0" y="314"/>
                    <a:pt x="93" y="480"/>
                    <a:pt x="218" y="532"/>
                  </a:cubicBezTo>
                  <a:cubicBezTo>
                    <a:pt x="255" y="554"/>
                    <a:pt x="294" y="565"/>
                    <a:pt x="334" y="565"/>
                  </a:cubicBezTo>
                  <a:cubicBezTo>
                    <a:pt x="438" y="565"/>
                    <a:pt x="543" y="494"/>
                    <a:pt x="610" y="397"/>
                  </a:cubicBezTo>
                  <a:cubicBezTo>
                    <a:pt x="652" y="221"/>
                    <a:pt x="569" y="97"/>
                    <a:pt x="435" y="15"/>
                  </a:cubicBezTo>
                  <a:cubicBezTo>
                    <a:pt x="411" y="5"/>
                    <a:pt x="385" y="0"/>
                    <a:pt x="3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0" name="Google Shape;12410;p45"/>
            <p:cNvSpPr/>
            <p:nvPr/>
          </p:nvSpPr>
          <p:spPr>
            <a:xfrm>
              <a:off x="4905675" y="4625675"/>
              <a:ext cx="15275" cy="14250"/>
            </a:xfrm>
            <a:custGeom>
              <a:rect b="b" l="l" r="r" t="t"/>
              <a:pathLst>
                <a:path extrusionOk="0" h="570" w="611">
                  <a:moveTo>
                    <a:pt x="297" y="0"/>
                  </a:moveTo>
                  <a:cubicBezTo>
                    <a:pt x="192" y="0"/>
                    <a:pt x="111" y="73"/>
                    <a:pt x="52" y="162"/>
                  </a:cubicBezTo>
                  <a:cubicBezTo>
                    <a:pt x="0" y="338"/>
                    <a:pt x="52" y="462"/>
                    <a:pt x="217" y="555"/>
                  </a:cubicBezTo>
                  <a:cubicBezTo>
                    <a:pt x="249" y="564"/>
                    <a:pt x="282" y="570"/>
                    <a:pt x="314" y="570"/>
                  </a:cubicBezTo>
                  <a:cubicBezTo>
                    <a:pt x="423" y="570"/>
                    <a:pt x="529" y="514"/>
                    <a:pt x="569" y="379"/>
                  </a:cubicBezTo>
                  <a:cubicBezTo>
                    <a:pt x="610" y="255"/>
                    <a:pt x="569" y="79"/>
                    <a:pt x="434" y="38"/>
                  </a:cubicBezTo>
                  <a:cubicBezTo>
                    <a:pt x="385" y="12"/>
                    <a:pt x="339" y="0"/>
                    <a:pt x="29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1" name="Google Shape;12411;p45"/>
            <p:cNvSpPr/>
            <p:nvPr/>
          </p:nvSpPr>
          <p:spPr>
            <a:xfrm>
              <a:off x="4868175" y="4535200"/>
              <a:ext cx="15025" cy="14150"/>
            </a:xfrm>
            <a:custGeom>
              <a:rect b="b" l="l" r="r" t="t"/>
              <a:pathLst>
                <a:path extrusionOk="0" h="566" w="601">
                  <a:moveTo>
                    <a:pt x="292" y="0"/>
                  </a:moveTo>
                  <a:cubicBezTo>
                    <a:pt x="187" y="0"/>
                    <a:pt x="102" y="73"/>
                    <a:pt x="42" y="162"/>
                  </a:cubicBezTo>
                  <a:cubicBezTo>
                    <a:pt x="1" y="297"/>
                    <a:pt x="42" y="462"/>
                    <a:pt x="208" y="555"/>
                  </a:cubicBezTo>
                  <a:cubicBezTo>
                    <a:pt x="231" y="562"/>
                    <a:pt x="256" y="566"/>
                    <a:pt x="281" y="566"/>
                  </a:cubicBezTo>
                  <a:cubicBezTo>
                    <a:pt x="400" y="566"/>
                    <a:pt x="525" y="490"/>
                    <a:pt x="559" y="379"/>
                  </a:cubicBezTo>
                  <a:cubicBezTo>
                    <a:pt x="601" y="255"/>
                    <a:pt x="559" y="80"/>
                    <a:pt x="425" y="38"/>
                  </a:cubicBezTo>
                  <a:cubicBezTo>
                    <a:pt x="378" y="12"/>
                    <a:pt x="334"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2" name="Google Shape;12412;p45"/>
            <p:cNvSpPr/>
            <p:nvPr/>
          </p:nvSpPr>
          <p:spPr>
            <a:xfrm>
              <a:off x="4931525" y="4561625"/>
              <a:ext cx="16300" cy="14150"/>
            </a:xfrm>
            <a:custGeom>
              <a:rect b="b" l="l" r="r" t="t"/>
              <a:pathLst>
                <a:path extrusionOk="0" h="566" w="652">
                  <a:moveTo>
                    <a:pt x="340" y="0"/>
                  </a:moveTo>
                  <a:cubicBezTo>
                    <a:pt x="235" y="0"/>
                    <a:pt x="125" y="54"/>
                    <a:pt x="93" y="181"/>
                  </a:cubicBezTo>
                  <a:cubicBezTo>
                    <a:pt x="0" y="315"/>
                    <a:pt x="93" y="491"/>
                    <a:pt x="217" y="532"/>
                  </a:cubicBezTo>
                  <a:cubicBezTo>
                    <a:pt x="266" y="555"/>
                    <a:pt x="310" y="565"/>
                    <a:pt x="351" y="565"/>
                  </a:cubicBezTo>
                  <a:cubicBezTo>
                    <a:pt x="459" y="565"/>
                    <a:pt x="543" y="495"/>
                    <a:pt x="610" y="398"/>
                  </a:cubicBezTo>
                  <a:cubicBezTo>
                    <a:pt x="651" y="232"/>
                    <a:pt x="569" y="98"/>
                    <a:pt x="434" y="15"/>
                  </a:cubicBezTo>
                  <a:cubicBezTo>
                    <a:pt x="405" y="5"/>
                    <a:pt x="373" y="0"/>
                    <a:pt x="34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3" name="Google Shape;12413;p45"/>
            <p:cNvSpPr/>
            <p:nvPr/>
          </p:nvSpPr>
          <p:spPr>
            <a:xfrm>
              <a:off x="4803575" y="4619125"/>
              <a:ext cx="7525" cy="8550"/>
            </a:xfrm>
            <a:custGeom>
              <a:rect b="b" l="l" r="r" t="t"/>
              <a:pathLst>
                <a:path extrusionOk="0" h="342" w="301">
                  <a:moveTo>
                    <a:pt x="124" y="0"/>
                  </a:moveTo>
                  <a:lnTo>
                    <a:pt x="0" y="259"/>
                  </a:lnTo>
                  <a:lnTo>
                    <a:pt x="259" y="341"/>
                  </a:lnTo>
                  <a:cubicBezTo>
                    <a:pt x="300" y="341"/>
                    <a:pt x="300" y="300"/>
                    <a:pt x="300" y="300"/>
                  </a:cubicBezTo>
                  <a:cubicBezTo>
                    <a:pt x="300" y="259"/>
                    <a:pt x="300" y="165"/>
                    <a:pt x="259" y="124"/>
                  </a:cubicBezTo>
                  <a:lnTo>
                    <a:pt x="259" y="83"/>
                  </a:lnTo>
                  <a:cubicBezTo>
                    <a:pt x="207" y="83"/>
                    <a:pt x="207" y="41"/>
                    <a:pt x="1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4" name="Google Shape;12414;p45"/>
            <p:cNvSpPr/>
            <p:nvPr/>
          </p:nvSpPr>
          <p:spPr>
            <a:xfrm>
              <a:off x="4828125" y="4554500"/>
              <a:ext cx="9850" cy="13775"/>
            </a:xfrm>
            <a:custGeom>
              <a:rect b="b" l="l" r="r" t="t"/>
              <a:pathLst>
                <a:path extrusionOk="0" h="551" w="394">
                  <a:moveTo>
                    <a:pt x="176" y="0"/>
                  </a:moveTo>
                  <a:lnTo>
                    <a:pt x="0" y="517"/>
                  </a:lnTo>
                  <a:cubicBezTo>
                    <a:pt x="38" y="540"/>
                    <a:pt x="78" y="550"/>
                    <a:pt x="118" y="550"/>
                  </a:cubicBezTo>
                  <a:cubicBezTo>
                    <a:pt x="222" y="550"/>
                    <a:pt x="322" y="480"/>
                    <a:pt x="352" y="383"/>
                  </a:cubicBezTo>
                  <a:cubicBezTo>
                    <a:pt x="393" y="207"/>
                    <a:pt x="352" y="83"/>
                    <a:pt x="1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5" name="Google Shape;12415;p45"/>
            <p:cNvSpPr/>
            <p:nvPr/>
          </p:nvSpPr>
          <p:spPr>
            <a:xfrm>
              <a:off x="4978050" y="4546750"/>
              <a:ext cx="7500" cy="9825"/>
            </a:xfrm>
            <a:custGeom>
              <a:rect b="b" l="l" r="r" t="t"/>
              <a:pathLst>
                <a:path extrusionOk="0" h="393" w="300">
                  <a:moveTo>
                    <a:pt x="41" y="0"/>
                  </a:moveTo>
                  <a:cubicBezTo>
                    <a:pt x="41" y="52"/>
                    <a:pt x="41" y="52"/>
                    <a:pt x="0" y="52"/>
                  </a:cubicBezTo>
                  <a:lnTo>
                    <a:pt x="0" y="135"/>
                  </a:lnTo>
                  <a:cubicBezTo>
                    <a:pt x="0" y="217"/>
                    <a:pt x="83" y="352"/>
                    <a:pt x="165" y="393"/>
                  </a:cubicBezTo>
                  <a:lnTo>
                    <a:pt x="300" y="135"/>
                  </a:lnTo>
                  <a:lnTo>
                    <a:pt x="4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6" name="Google Shape;12416;p45"/>
            <p:cNvSpPr/>
            <p:nvPr/>
          </p:nvSpPr>
          <p:spPr>
            <a:xfrm>
              <a:off x="4914450" y="4520900"/>
              <a:ext cx="12950" cy="9225"/>
            </a:xfrm>
            <a:custGeom>
              <a:rect b="b" l="l" r="r" t="t"/>
              <a:pathLst>
                <a:path extrusionOk="0" h="369" w="518">
                  <a:moveTo>
                    <a:pt x="1" y="0"/>
                  </a:moveTo>
                  <a:lnTo>
                    <a:pt x="1" y="93"/>
                  </a:lnTo>
                  <a:cubicBezTo>
                    <a:pt x="1" y="217"/>
                    <a:pt x="42" y="310"/>
                    <a:pt x="166" y="352"/>
                  </a:cubicBezTo>
                  <a:cubicBezTo>
                    <a:pt x="193" y="364"/>
                    <a:pt x="223" y="369"/>
                    <a:pt x="254" y="369"/>
                  </a:cubicBezTo>
                  <a:cubicBezTo>
                    <a:pt x="329" y="369"/>
                    <a:pt x="410" y="340"/>
                    <a:pt x="476" y="310"/>
                  </a:cubicBezTo>
                  <a:cubicBezTo>
                    <a:pt x="476" y="259"/>
                    <a:pt x="518" y="217"/>
                    <a:pt x="518" y="21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7" name="Google Shape;12417;p45"/>
            <p:cNvSpPr/>
            <p:nvPr/>
          </p:nvSpPr>
          <p:spPr>
            <a:xfrm>
              <a:off x="4853975" y="4497375"/>
              <a:ext cx="9850" cy="6475"/>
            </a:xfrm>
            <a:custGeom>
              <a:rect b="b" l="l" r="r" t="t"/>
              <a:pathLst>
                <a:path extrusionOk="0" h="259" w="394">
                  <a:moveTo>
                    <a:pt x="135" y="0"/>
                  </a:moveTo>
                  <a:lnTo>
                    <a:pt x="0" y="259"/>
                  </a:lnTo>
                  <a:lnTo>
                    <a:pt x="176" y="259"/>
                  </a:lnTo>
                  <a:cubicBezTo>
                    <a:pt x="259" y="259"/>
                    <a:pt x="311" y="217"/>
                    <a:pt x="352" y="124"/>
                  </a:cubicBezTo>
                  <a:cubicBezTo>
                    <a:pt x="352" y="124"/>
                    <a:pt x="352" y="83"/>
                    <a:pt x="393"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8" name="Google Shape;12418;p45"/>
            <p:cNvSpPr/>
            <p:nvPr/>
          </p:nvSpPr>
          <p:spPr>
            <a:xfrm>
              <a:off x="4873350" y="4799525"/>
              <a:ext cx="8825" cy="7000"/>
            </a:xfrm>
            <a:custGeom>
              <a:rect b="b" l="l" r="r" t="t"/>
              <a:pathLst>
                <a:path extrusionOk="0" h="280" w="353">
                  <a:moveTo>
                    <a:pt x="269" y="1"/>
                  </a:moveTo>
                  <a:cubicBezTo>
                    <a:pt x="194" y="1"/>
                    <a:pt x="112" y="44"/>
                    <a:pt x="52" y="104"/>
                  </a:cubicBezTo>
                  <a:cubicBezTo>
                    <a:pt x="1" y="104"/>
                    <a:pt x="1" y="145"/>
                    <a:pt x="1" y="187"/>
                  </a:cubicBezTo>
                  <a:lnTo>
                    <a:pt x="259" y="280"/>
                  </a:lnTo>
                  <a:lnTo>
                    <a:pt x="352" y="21"/>
                  </a:lnTo>
                  <a:cubicBezTo>
                    <a:pt x="327" y="7"/>
                    <a:pt x="298" y="1"/>
                    <a:pt x="2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9" name="Google Shape;12419;p45"/>
            <p:cNvSpPr/>
            <p:nvPr/>
          </p:nvSpPr>
          <p:spPr>
            <a:xfrm>
              <a:off x="4808750" y="4773225"/>
              <a:ext cx="14225" cy="9525"/>
            </a:xfrm>
            <a:custGeom>
              <a:rect b="b" l="l" r="r" t="t"/>
              <a:pathLst>
                <a:path extrusionOk="0" h="381" w="569">
                  <a:moveTo>
                    <a:pt x="264" y="1"/>
                  </a:moveTo>
                  <a:cubicBezTo>
                    <a:pt x="230" y="1"/>
                    <a:pt x="196" y="14"/>
                    <a:pt x="176" y="39"/>
                  </a:cubicBezTo>
                  <a:lnTo>
                    <a:pt x="93" y="39"/>
                  </a:lnTo>
                  <a:cubicBezTo>
                    <a:pt x="93" y="81"/>
                    <a:pt x="52" y="81"/>
                    <a:pt x="52" y="122"/>
                  </a:cubicBezTo>
                  <a:cubicBezTo>
                    <a:pt x="0" y="122"/>
                    <a:pt x="0" y="164"/>
                    <a:pt x="0" y="164"/>
                  </a:cubicBezTo>
                  <a:lnTo>
                    <a:pt x="517" y="381"/>
                  </a:lnTo>
                  <a:cubicBezTo>
                    <a:pt x="517" y="339"/>
                    <a:pt x="569" y="246"/>
                    <a:pt x="517" y="205"/>
                  </a:cubicBezTo>
                  <a:cubicBezTo>
                    <a:pt x="517" y="122"/>
                    <a:pt x="476" y="39"/>
                    <a:pt x="352" y="39"/>
                  </a:cubicBezTo>
                  <a:cubicBezTo>
                    <a:pt x="331" y="14"/>
                    <a:pt x="297" y="1"/>
                    <a:pt x="26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0" name="Google Shape;12420;p45"/>
            <p:cNvSpPr/>
            <p:nvPr/>
          </p:nvSpPr>
          <p:spPr>
            <a:xfrm>
              <a:off x="4899200" y="4735425"/>
              <a:ext cx="9850" cy="12950"/>
            </a:xfrm>
            <a:custGeom>
              <a:rect b="b" l="l" r="r" t="t"/>
              <a:pathLst>
                <a:path extrusionOk="0" h="518" w="394">
                  <a:moveTo>
                    <a:pt x="259" y="1"/>
                  </a:moveTo>
                  <a:cubicBezTo>
                    <a:pt x="176" y="1"/>
                    <a:pt x="52" y="83"/>
                    <a:pt x="1" y="166"/>
                  </a:cubicBezTo>
                  <a:lnTo>
                    <a:pt x="1" y="342"/>
                  </a:lnTo>
                  <a:cubicBezTo>
                    <a:pt x="1" y="425"/>
                    <a:pt x="94" y="518"/>
                    <a:pt x="176" y="518"/>
                  </a:cubicBezTo>
                  <a:lnTo>
                    <a:pt x="394" y="42"/>
                  </a:lnTo>
                  <a:cubicBezTo>
                    <a:pt x="352" y="1"/>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1" name="Google Shape;12421;p45"/>
            <p:cNvSpPr/>
            <p:nvPr/>
          </p:nvSpPr>
          <p:spPr>
            <a:xfrm>
              <a:off x="4833550" y="4709075"/>
              <a:ext cx="16300" cy="13825"/>
            </a:xfrm>
            <a:custGeom>
              <a:rect b="b" l="l" r="r" t="t"/>
              <a:pathLst>
                <a:path extrusionOk="0" h="553" w="652">
                  <a:moveTo>
                    <a:pt x="326" y="1"/>
                  </a:moveTo>
                  <a:cubicBezTo>
                    <a:pt x="223" y="1"/>
                    <a:pt x="124" y="53"/>
                    <a:pt x="94" y="145"/>
                  </a:cubicBezTo>
                  <a:cubicBezTo>
                    <a:pt x="1" y="321"/>
                    <a:pt x="94" y="486"/>
                    <a:pt x="218" y="538"/>
                  </a:cubicBezTo>
                  <a:cubicBezTo>
                    <a:pt x="249" y="547"/>
                    <a:pt x="282" y="552"/>
                    <a:pt x="315" y="552"/>
                  </a:cubicBezTo>
                  <a:cubicBezTo>
                    <a:pt x="425" y="552"/>
                    <a:pt x="539" y="497"/>
                    <a:pt x="611" y="362"/>
                  </a:cubicBezTo>
                  <a:cubicBezTo>
                    <a:pt x="652" y="227"/>
                    <a:pt x="559" y="62"/>
                    <a:pt x="435" y="21"/>
                  </a:cubicBezTo>
                  <a:cubicBezTo>
                    <a:pt x="400" y="7"/>
                    <a:pt x="363"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2" name="Google Shape;12422;p45"/>
            <p:cNvSpPr/>
            <p:nvPr/>
          </p:nvSpPr>
          <p:spPr>
            <a:xfrm>
              <a:off x="4788325" y="4728025"/>
              <a:ext cx="16300" cy="13550"/>
            </a:xfrm>
            <a:custGeom>
              <a:rect b="b" l="l" r="r" t="t"/>
              <a:pathLst>
                <a:path extrusionOk="0" h="542" w="652">
                  <a:moveTo>
                    <a:pt x="316" y="0"/>
                  </a:moveTo>
                  <a:cubicBezTo>
                    <a:pt x="216" y="0"/>
                    <a:pt x="123" y="73"/>
                    <a:pt x="93" y="162"/>
                  </a:cubicBezTo>
                  <a:cubicBezTo>
                    <a:pt x="0" y="297"/>
                    <a:pt x="93" y="462"/>
                    <a:pt x="217" y="503"/>
                  </a:cubicBezTo>
                  <a:cubicBezTo>
                    <a:pt x="255" y="530"/>
                    <a:pt x="296" y="541"/>
                    <a:pt x="336" y="541"/>
                  </a:cubicBezTo>
                  <a:cubicBezTo>
                    <a:pt x="436" y="541"/>
                    <a:pt x="529" y="468"/>
                    <a:pt x="559" y="379"/>
                  </a:cubicBezTo>
                  <a:cubicBezTo>
                    <a:pt x="652" y="245"/>
                    <a:pt x="559" y="79"/>
                    <a:pt x="434" y="38"/>
                  </a:cubicBezTo>
                  <a:cubicBezTo>
                    <a:pt x="396" y="12"/>
                    <a:pt x="356"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3" name="Google Shape;12423;p45"/>
            <p:cNvSpPr/>
            <p:nvPr/>
          </p:nvSpPr>
          <p:spPr>
            <a:xfrm>
              <a:off x="4852925" y="4754325"/>
              <a:ext cx="15275" cy="13800"/>
            </a:xfrm>
            <a:custGeom>
              <a:rect b="b" l="l" r="r" t="t"/>
              <a:pathLst>
                <a:path extrusionOk="0" h="552" w="611">
                  <a:moveTo>
                    <a:pt x="308" y="1"/>
                  </a:moveTo>
                  <a:cubicBezTo>
                    <a:pt x="185" y="1"/>
                    <a:pt x="81" y="61"/>
                    <a:pt x="42" y="185"/>
                  </a:cubicBezTo>
                  <a:cubicBezTo>
                    <a:pt x="1" y="320"/>
                    <a:pt x="42" y="485"/>
                    <a:pt x="218" y="537"/>
                  </a:cubicBezTo>
                  <a:cubicBezTo>
                    <a:pt x="249" y="547"/>
                    <a:pt x="282" y="552"/>
                    <a:pt x="315" y="552"/>
                  </a:cubicBezTo>
                  <a:cubicBezTo>
                    <a:pt x="423" y="552"/>
                    <a:pt x="528" y="496"/>
                    <a:pt x="559" y="361"/>
                  </a:cubicBezTo>
                  <a:cubicBezTo>
                    <a:pt x="611" y="227"/>
                    <a:pt x="559" y="61"/>
                    <a:pt x="435" y="20"/>
                  </a:cubicBezTo>
                  <a:cubicBezTo>
                    <a:pt x="392" y="7"/>
                    <a:pt x="349"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4" name="Google Shape;12424;p45"/>
            <p:cNvSpPr/>
            <p:nvPr/>
          </p:nvSpPr>
          <p:spPr>
            <a:xfrm>
              <a:off x="4815200" y="4663850"/>
              <a:ext cx="15275" cy="13825"/>
            </a:xfrm>
            <a:custGeom>
              <a:rect b="b" l="l" r="r" t="t"/>
              <a:pathLst>
                <a:path extrusionOk="0" h="553" w="611">
                  <a:moveTo>
                    <a:pt x="285" y="0"/>
                  </a:moveTo>
                  <a:cubicBezTo>
                    <a:pt x="181" y="0"/>
                    <a:pt x="83" y="53"/>
                    <a:pt x="52" y="144"/>
                  </a:cubicBezTo>
                  <a:cubicBezTo>
                    <a:pt x="0" y="320"/>
                    <a:pt x="52" y="444"/>
                    <a:pt x="218" y="537"/>
                  </a:cubicBezTo>
                  <a:cubicBezTo>
                    <a:pt x="249" y="547"/>
                    <a:pt x="282" y="552"/>
                    <a:pt x="315" y="552"/>
                  </a:cubicBezTo>
                  <a:cubicBezTo>
                    <a:pt x="423" y="552"/>
                    <a:pt x="529" y="496"/>
                    <a:pt x="569" y="362"/>
                  </a:cubicBezTo>
                  <a:cubicBezTo>
                    <a:pt x="610" y="227"/>
                    <a:pt x="569" y="62"/>
                    <a:pt x="393" y="20"/>
                  </a:cubicBezTo>
                  <a:cubicBezTo>
                    <a:pt x="358" y="7"/>
                    <a:pt x="321" y="0"/>
                    <a:pt x="28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5" name="Google Shape;12425;p45"/>
            <p:cNvSpPr/>
            <p:nvPr/>
          </p:nvSpPr>
          <p:spPr>
            <a:xfrm>
              <a:off x="4878775" y="4689825"/>
              <a:ext cx="16325" cy="14150"/>
            </a:xfrm>
            <a:custGeom>
              <a:rect b="b" l="l" r="r" t="t"/>
              <a:pathLst>
                <a:path extrusionOk="0" h="566" w="653">
                  <a:moveTo>
                    <a:pt x="355" y="1"/>
                  </a:moveTo>
                  <a:cubicBezTo>
                    <a:pt x="241" y="1"/>
                    <a:pt x="127" y="81"/>
                    <a:pt x="94" y="181"/>
                  </a:cubicBezTo>
                  <a:cubicBezTo>
                    <a:pt x="1" y="315"/>
                    <a:pt x="94" y="481"/>
                    <a:pt x="218" y="532"/>
                  </a:cubicBezTo>
                  <a:cubicBezTo>
                    <a:pt x="255" y="555"/>
                    <a:pt x="295" y="565"/>
                    <a:pt x="334" y="565"/>
                  </a:cubicBezTo>
                  <a:cubicBezTo>
                    <a:pt x="438" y="565"/>
                    <a:pt x="544" y="495"/>
                    <a:pt x="611" y="398"/>
                  </a:cubicBezTo>
                  <a:cubicBezTo>
                    <a:pt x="652" y="274"/>
                    <a:pt x="559" y="98"/>
                    <a:pt x="435" y="15"/>
                  </a:cubicBezTo>
                  <a:cubicBezTo>
                    <a:pt x="409" y="5"/>
                    <a:pt x="382" y="1"/>
                    <a:pt x="3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6" name="Google Shape;12426;p45"/>
            <p:cNvSpPr/>
            <p:nvPr/>
          </p:nvSpPr>
          <p:spPr>
            <a:xfrm>
              <a:off x="4750575" y="4747050"/>
              <a:ext cx="7775" cy="8825"/>
            </a:xfrm>
            <a:custGeom>
              <a:rect b="b" l="l" r="r" t="t"/>
              <a:pathLst>
                <a:path extrusionOk="0" h="353" w="311">
                  <a:moveTo>
                    <a:pt x="135" y="1"/>
                  </a:moveTo>
                  <a:lnTo>
                    <a:pt x="1" y="259"/>
                  </a:lnTo>
                  <a:lnTo>
                    <a:pt x="259" y="352"/>
                  </a:lnTo>
                  <a:cubicBezTo>
                    <a:pt x="311" y="352"/>
                    <a:pt x="311" y="352"/>
                    <a:pt x="311" y="311"/>
                  </a:cubicBezTo>
                  <a:cubicBezTo>
                    <a:pt x="311" y="177"/>
                    <a:pt x="259" y="53"/>
                    <a:pt x="1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7" name="Google Shape;12427;p45"/>
            <p:cNvSpPr/>
            <p:nvPr/>
          </p:nvSpPr>
          <p:spPr>
            <a:xfrm>
              <a:off x="4774350" y="4682450"/>
              <a:ext cx="10900" cy="14225"/>
            </a:xfrm>
            <a:custGeom>
              <a:rect b="b" l="l" r="r" t="t"/>
              <a:pathLst>
                <a:path extrusionOk="0" h="569" w="436">
                  <a:moveTo>
                    <a:pt x="218" y="0"/>
                  </a:moveTo>
                  <a:lnTo>
                    <a:pt x="1" y="517"/>
                  </a:lnTo>
                  <a:cubicBezTo>
                    <a:pt x="42" y="569"/>
                    <a:pt x="42" y="569"/>
                    <a:pt x="84" y="569"/>
                  </a:cubicBezTo>
                  <a:cubicBezTo>
                    <a:pt x="218" y="569"/>
                    <a:pt x="342" y="517"/>
                    <a:pt x="394" y="393"/>
                  </a:cubicBezTo>
                  <a:cubicBezTo>
                    <a:pt x="435" y="259"/>
                    <a:pt x="394" y="135"/>
                    <a:pt x="301" y="52"/>
                  </a:cubicBezTo>
                  <a:cubicBezTo>
                    <a:pt x="259" y="52"/>
                    <a:pt x="259" y="5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8" name="Google Shape;12428;p45"/>
            <p:cNvSpPr/>
            <p:nvPr/>
          </p:nvSpPr>
          <p:spPr>
            <a:xfrm>
              <a:off x="4925050" y="4674950"/>
              <a:ext cx="7775" cy="9850"/>
            </a:xfrm>
            <a:custGeom>
              <a:rect b="b" l="l" r="r" t="t"/>
              <a:pathLst>
                <a:path extrusionOk="0" h="394" w="311">
                  <a:moveTo>
                    <a:pt x="52" y="0"/>
                  </a:moveTo>
                  <a:cubicBezTo>
                    <a:pt x="52" y="42"/>
                    <a:pt x="1" y="42"/>
                    <a:pt x="1" y="93"/>
                  </a:cubicBezTo>
                  <a:cubicBezTo>
                    <a:pt x="1" y="176"/>
                    <a:pt x="52" y="300"/>
                    <a:pt x="135" y="352"/>
                  </a:cubicBezTo>
                  <a:lnTo>
                    <a:pt x="176" y="393"/>
                  </a:lnTo>
                  <a:lnTo>
                    <a:pt x="311" y="135"/>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9" name="Google Shape;12429;p45"/>
            <p:cNvSpPr/>
            <p:nvPr/>
          </p:nvSpPr>
          <p:spPr>
            <a:xfrm>
              <a:off x="4861725" y="4649100"/>
              <a:ext cx="12950" cy="9850"/>
            </a:xfrm>
            <a:custGeom>
              <a:rect b="b" l="l" r="r" t="t"/>
              <a:pathLst>
                <a:path extrusionOk="0" h="394" w="518">
                  <a:moveTo>
                    <a:pt x="1" y="0"/>
                  </a:moveTo>
                  <a:lnTo>
                    <a:pt x="1" y="93"/>
                  </a:lnTo>
                  <a:lnTo>
                    <a:pt x="1" y="217"/>
                  </a:lnTo>
                  <a:lnTo>
                    <a:pt x="42" y="259"/>
                  </a:lnTo>
                  <a:cubicBezTo>
                    <a:pt x="42" y="300"/>
                    <a:pt x="83" y="352"/>
                    <a:pt x="166" y="352"/>
                  </a:cubicBezTo>
                  <a:cubicBezTo>
                    <a:pt x="207" y="393"/>
                    <a:pt x="259" y="393"/>
                    <a:pt x="300" y="393"/>
                  </a:cubicBezTo>
                  <a:cubicBezTo>
                    <a:pt x="342" y="393"/>
                    <a:pt x="342" y="352"/>
                    <a:pt x="383" y="352"/>
                  </a:cubicBezTo>
                  <a:cubicBezTo>
                    <a:pt x="383" y="352"/>
                    <a:pt x="424" y="352"/>
                    <a:pt x="466" y="300"/>
                  </a:cubicBezTo>
                  <a:cubicBezTo>
                    <a:pt x="466" y="259"/>
                    <a:pt x="517" y="259"/>
                    <a:pt x="517" y="21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0" name="Google Shape;12430;p45"/>
            <p:cNvSpPr/>
            <p:nvPr/>
          </p:nvSpPr>
          <p:spPr>
            <a:xfrm>
              <a:off x="4801250" y="4625575"/>
              <a:ext cx="8800" cy="6475"/>
            </a:xfrm>
            <a:custGeom>
              <a:rect b="b" l="l" r="r" t="t"/>
              <a:pathLst>
                <a:path extrusionOk="0" h="259" w="352">
                  <a:moveTo>
                    <a:pt x="93" y="1"/>
                  </a:moveTo>
                  <a:lnTo>
                    <a:pt x="0" y="259"/>
                  </a:lnTo>
                  <a:lnTo>
                    <a:pt x="176" y="259"/>
                  </a:lnTo>
                  <a:cubicBezTo>
                    <a:pt x="259" y="259"/>
                    <a:pt x="352" y="166"/>
                    <a:pt x="352" y="83"/>
                  </a:cubicBezTo>
                  <a:lnTo>
                    <a:pt x="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1" name="Google Shape;12431;p45"/>
            <p:cNvSpPr/>
            <p:nvPr/>
          </p:nvSpPr>
          <p:spPr>
            <a:xfrm>
              <a:off x="4780825" y="4837150"/>
              <a:ext cx="16300" cy="13825"/>
            </a:xfrm>
            <a:custGeom>
              <a:rect b="b" l="l" r="r" t="t"/>
              <a:pathLst>
                <a:path extrusionOk="0" h="553" w="652">
                  <a:moveTo>
                    <a:pt x="337" y="1"/>
                  </a:moveTo>
                  <a:cubicBezTo>
                    <a:pt x="229" y="1"/>
                    <a:pt x="123" y="56"/>
                    <a:pt x="83" y="191"/>
                  </a:cubicBezTo>
                  <a:cubicBezTo>
                    <a:pt x="0" y="326"/>
                    <a:pt x="83" y="491"/>
                    <a:pt x="218" y="532"/>
                  </a:cubicBezTo>
                  <a:cubicBezTo>
                    <a:pt x="250" y="546"/>
                    <a:pt x="286" y="552"/>
                    <a:pt x="322" y="552"/>
                  </a:cubicBezTo>
                  <a:cubicBezTo>
                    <a:pt x="424" y="552"/>
                    <a:pt x="528" y="500"/>
                    <a:pt x="559" y="408"/>
                  </a:cubicBezTo>
                  <a:cubicBezTo>
                    <a:pt x="652" y="233"/>
                    <a:pt x="559" y="109"/>
                    <a:pt x="435"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2" name="Google Shape;12432;p45"/>
            <p:cNvSpPr/>
            <p:nvPr/>
          </p:nvSpPr>
          <p:spPr>
            <a:xfrm>
              <a:off x="4762475" y="4791925"/>
              <a:ext cx="15275" cy="13825"/>
            </a:xfrm>
            <a:custGeom>
              <a:rect b="b" l="l" r="r" t="t"/>
              <a:pathLst>
                <a:path extrusionOk="0" h="553" w="611">
                  <a:moveTo>
                    <a:pt x="296" y="0"/>
                  </a:moveTo>
                  <a:cubicBezTo>
                    <a:pt x="188" y="0"/>
                    <a:pt x="81" y="56"/>
                    <a:pt x="42" y="191"/>
                  </a:cubicBezTo>
                  <a:cubicBezTo>
                    <a:pt x="0" y="325"/>
                    <a:pt x="42" y="491"/>
                    <a:pt x="176" y="532"/>
                  </a:cubicBezTo>
                  <a:cubicBezTo>
                    <a:pt x="222" y="546"/>
                    <a:pt x="267" y="552"/>
                    <a:pt x="309" y="552"/>
                  </a:cubicBezTo>
                  <a:cubicBezTo>
                    <a:pt x="430" y="552"/>
                    <a:pt x="528" y="500"/>
                    <a:pt x="559" y="408"/>
                  </a:cubicBezTo>
                  <a:cubicBezTo>
                    <a:pt x="610" y="232"/>
                    <a:pt x="559" y="67"/>
                    <a:pt x="393" y="15"/>
                  </a:cubicBezTo>
                  <a:cubicBezTo>
                    <a:pt x="362" y="6"/>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3" name="Google Shape;12433;p45"/>
            <p:cNvSpPr/>
            <p:nvPr/>
          </p:nvSpPr>
          <p:spPr>
            <a:xfrm>
              <a:off x="4826050" y="4818475"/>
              <a:ext cx="16325" cy="14150"/>
            </a:xfrm>
            <a:custGeom>
              <a:rect b="b" l="l" r="r" t="t"/>
              <a:pathLst>
                <a:path extrusionOk="0" h="566" w="653">
                  <a:moveTo>
                    <a:pt x="316" y="1"/>
                  </a:moveTo>
                  <a:cubicBezTo>
                    <a:pt x="216" y="1"/>
                    <a:pt x="120" y="74"/>
                    <a:pt x="83" y="163"/>
                  </a:cubicBezTo>
                  <a:cubicBezTo>
                    <a:pt x="1" y="297"/>
                    <a:pt x="83" y="463"/>
                    <a:pt x="218" y="556"/>
                  </a:cubicBezTo>
                  <a:cubicBezTo>
                    <a:pt x="238" y="563"/>
                    <a:pt x="260" y="566"/>
                    <a:pt x="283" y="566"/>
                  </a:cubicBezTo>
                  <a:cubicBezTo>
                    <a:pt x="397" y="566"/>
                    <a:pt x="531" y="484"/>
                    <a:pt x="600" y="380"/>
                  </a:cubicBezTo>
                  <a:cubicBezTo>
                    <a:pt x="652" y="246"/>
                    <a:pt x="559" y="80"/>
                    <a:pt x="435" y="39"/>
                  </a:cubicBezTo>
                  <a:cubicBezTo>
                    <a:pt x="397" y="12"/>
                    <a:pt x="356" y="1"/>
                    <a:pt x="31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4" name="Google Shape;12434;p45"/>
            <p:cNvSpPr/>
            <p:nvPr/>
          </p:nvSpPr>
          <p:spPr>
            <a:xfrm>
              <a:off x="4721625" y="4811675"/>
              <a:ext cx="10875" cy="13325"/>
            </a:xfrm>
            <a:custGeom>
              <a:rect b="b" l="l" r="r" t="t"/>
              <a:pathLst>
                <a:path extrusionOk="0" h="533" w="435">
                  <a:moveTo>
                    <a:pt x="218" y="1"/>
                  </a:moveTo>
                  <a:lnTo>
                    <a:pt x="1" y="518"/>
                  </a:lnTo>
                  <a:cubicBezTo>
                    <a:pt x="35" y="528"/>
                    <a:pt x="67" y="532"/>
                    <a:pt x="97" y="532"/>
                  </a:cubicBezTo>
                  <a:cubicBezTo>
                    <a:pt x="223" y="532"/>
                    <a:pt x="317" y="452"/>
                    <a:pt x="383" y="352"/>
                  </a:cubicBezTo>
                  <a:lnTo>
                    <a:pt x="383" y="311"/>
                  </a:lnTo>
                  <a:cubicBezTo>
                    <a:pt x="435" y="176"/>
                    <a:pt x="342" y="52"/>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5" name="Google Shape;12435;p45"/>
            <p:cNvSpPr/>
            <p:nvPr/>
          </p:nvSpPr>
          <p:spPr>
            <a:xfrm>
              <a:off x="4872325" y="4804175"/>
              <a:ext cx="7525" cy="8825"/>
            </a:xfrm>
            <a:custGeom>
              <a:rect b="b" l="l" r="r" t="t"/>
              <a:pathLst>
                <a:path extrusionOk="0" h="353" w="301">
                  <a:moveTo>
                    <a:pt x="42" y="1"/>
                  </a:moveTo>
                  <a:cubicBezTo>
                    <a:pt x="0" y="1"/>
                    <a:pt x="0" y="1"/>
                    <a:pt x="0" y="42"/>
                  </a:cubicBezTo>
                  <a:lnTo>
                    <a:pt x="0" y="135"/>
                  </a:lnTo>
                  <a:cubicBezTo>
                    <a:pt x="0" y="177"/>
                    <a:pt x="42" y="177"/>
                    <a:pt x="42" y="218"/>
                  </a:cubicBezTo>
                  <a:cubicBezTo>
                    <a:pt x="42" y="259"/>
                    <a:pt x="135" y="301"/>
                    <a:pt x="176" y="352"/>
                  </a:cubicBezTo>
                  <a:lnTo>
                    <a:pt x="300" y="94"/>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6" name="Google Shape;12436;p45"/>
            <p:cNvSpPr/>
            <p:nvPr/>
          </p:nvSpPr>
          <p:spPr>
            <a:xfrm>
              <a:off x="4808750" y="4777300"/>
              <a:ext cx="12925" cy="9850"/>
            </a:xfrm>
            <a:custGeom>
              <a:rect b="b" l="l" r="r" t="t"/>
              <a:pathLst>
                <a:path extrusionOk="0" h="394" w="517">
                  <a:moveTo>
                    <a:pt x="0" y="1"/>
                  </a:moveTo>
                  <a:lnTo>
                    <a:pt x="0" y="135"/>
                  </a:lnTo>
                  <a:lnTo>
                    <a:pt x="0" y="218"/>
                  </a:lnTo>
                  <a:cubicBezTo>
                    <a:pt x="0" y="218"/>
                    <a:pt x="0" y="259"/>
                    <a:pt x="52" y="259"/>
                  </a:cubicBezTo>
                  <a:cubicBezTo>
                    <a:pt x="52" y="300"/>
                    <a:pt x="93" y="342"/>
                    <a:pt x="176" y="393"/>
                  </a:cubicBezTo>
                  <a:lnTo>
                    <a:pt x="352" y="393"/>
                  </a:lnTo>
                  <a:cubicBezTo>
                    <a:pt x="393" y="342"/>
                    <a:pt x="434" y="342"/>
                    <a:pt x="476" y="300"/>
                  </a:cubicBezTo>
                  <a:cubicBezTo>
                    <a:pt x="476" y="300"/>
                    <a:pt x="517" y="259"/>
                    <a:pt x="517" y="218"/>
                  </a:cubicBez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7" name="Google Shape;12437;p45"/>
            <p:cNvSpPr/>
            <p:nvPr/>
          </p:nvSpPr>
          <p:spPr>
            <a:xfrm>
              <a:off x="4748525" y="4753525"/>
              <a:ext cx="8550" cy="7050"/>
            </a:xfrm>
            <a:custGeom>
              <a:rect b="b" l="l" r="r" t="t"/>
              <a:pathLst>
                <a:path extrusionOk="0" h="282" w="342">
                  <a:moveTo>
                    <a:pt x="83" y="0"/>
                  </a:moveTo>
                  <a:lnTo>
                    <a:pt x="0" y="259"/>
                  </a:lnTo>
                  <a:lnTo>
                    <a:pt x="41" y="259"/>
                  </a:lnTo>
                  <a:cubicBezTo>
                    <a:pt x="55" y="276"/>
                    <a:pt x="75" y="282"/>
                    <a:pt x="96" y="282"/>
                  </a:cubicBezTo>
                  <a:cubicBezTo>
                    <a:pt x="139" y="282"/>
                    <a:pt x="190" y="259"/>
                    <a:pt x="217" y="259"/>
                  </a:cubicBezTo>
                  <a:cubicBezTo>
                    <a:pt x="258" y="217"/>
                    <a:pt x="341" y="176"/>
                    <a:pt x="341" y="93"/>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8" name="Google Shape;12438;p45"/>
            <p:cNvSpPr/>
            <p:nvPr/>
          </p:nvSpPr>
          <p:spPr>
            <a:xfrm>
              <a:off x="5062050" y="3976225"/>
              <a:ext cx="8550" cy="7325"/>
            </a:xfrm>
            <a:custGeom>
              <a:rect b="b" l="l" r="r" t="t"/>
              <a:pathLst>
                <a:path extrusionOk="0" h="293" w="342">
                  <a:moveTo>
                    <a:pt x="226" y="1"/>
                  </a:moveTo>
                  <a:cubicBezTo>
                    <a:pt x="125" y="1"/>
                    <a:pt x="30" y="71"/>
                    <a:pt x="0" y="168"/>
                  </a:cubicBezTo>
                  <a:lnTo>
                    <a:pt x="259" y="292"/>
                  </a:lnTo>
                  <a:lnTo>
                    <a:pt x="341" y="34"/>
                  </a:lnTo>
                  <a:cubicBezTo>
                    <a:pt x="304" y="11"/>
                    <a:pt x="265" y="1"/>
                    <a:pt x="2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9" name="Google Shape;12439;p45"/>
            <p:cNvSpPr/>
            <p:nvPr/>
          </p:nvSpPr>
          <p:spPr>
            <a:xfrm>
              <a:off x="4997425" y="3949800"/>
              <a:ext cx="13975" cy="10225"/>
            </a:xfrm>
            <a:custGeom>
              <a:rect b="b" l="l" r="r" t="t"/>
              <a:pathLst>
                <a:path extrusionOk="0" h="409" w="559">
                  <a:moveTo>
                    <a:pt x="290" y="0"/>
                  </a:moveTo>
                  <a:cubicBezTo>
                    <a:pt x="196" y="0"/>
                    <a:pt x="104" y="49"/>
                    <a:pt x="42" y="150"/>
                  </a:cubicBezTo>
                  <a:lnTo>
                    <a:pt x="0" y="191"/>
                  </a:lnTo>
                  <a:lnTo>
                    <a:pt x="517" y="409"/>
                  </a:lnTo>
                  <a:cubicBezTo>
                    <a:pt x="559" y="316"/>
                    <a:pt x="559" y="274"/>
                    <a:pt x="559" y="233"/>
                  </a:cubicBezTo>
                  <a:cubicBezTo>
                    <a:pt x="517" y="150"/>
                    <a:pt x="466" y="57"/>
                    <a:pt x="383" y="16"/>
                  </a:cubicBezTo>
                  <a:cubicBezTo>
                    <a:pt x="352" y="6"/>
                    <a:pt x="321"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0" name="Google Shape;12440;p45"/>
            <p:cNvSpPr/>
            <p:nvPr/>
          </p:nvSpPr>
          <p:spPr>
            <a:xfrm>
              <a:off x="5023275" y="3885775"/>
              <a:ext cx="15025" cy="13575"/>
            </a:xfrm>
            <a:custGeom>
              <a:rect b="b" l="l" r="r" t="t"/>
              <a:pathLst>
                <a:path extrusionOk="0" h="543" w="601">
                  <a:moveTo>
                    <a:pt x="272" y="0"/>
                  </a:moveTo>
                  <a:cubicBezTo>
                    <a:pt x="172" y="0"/>
                    <a:pt x="72" y="70"/>
                    <a:pt x="42" y="168"/>
                  </a:cubicBezTo>
                  <a:cubicBezTo>
                    <a:pt x="0" y="292"/>
                    <a:pt x="42" y="468"/>
                    <a:pt x="166" y="509"/>
                  </a:cubicBezTo>
                  <a:cubicBezTo>
                    <a:pt x="215" y="532"/>
                    <a:pt x="260" y="542"/>
                    <a:pt x="301" y="542"/>
                  </a:cubicBezTo>
                  <a:cubicBezTo>
                    <a:pt x="408" y="542"/>
                    <a:pt x="492" y="474"/>
                    <a:pt x="559" y="385"/>
                  </a:cubicBezTo>
                  <a:cubicBezTo>
                    <a:pt x="600" y="250"/>
                    <a:pt x="559" y="75"/>
                    <a:pt x="383" y="33"/>
                  </a:cubicBezTo>
                  <a:cubicBezTo>
                    <a:pt x="349" y="10"/>
                    <a:pt x="310" y="0"/>
                    <a:pt x="2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1" name="Google Shape;12441;p45"/>
            <p:cNvSpPr/>
            <p:nvPr/>
          </p:nvSpPr>
          <p:spPr>
            <a:xfrm>
              <a:off x="4976750" y="3904575"/>
              <a:ext cx="16300" cy="13700"/>
            </a:xfrm>
            <a:custGeom>
              <a:rect b="b" l="l" r="r" t="t"/>
              <a:pathLst>
                <a:path extrusionOk="0" h="548" w="652">
                  <a:moveTo>
                    <a:pt x="342" y="1"/>
                  </a:moveTo>
                  <a:cubicBezTo>
                    <a:pt x="236" y="1"/>
                    <a:pt x="125" y="56"/>
                    <a:pt x="93" y="191"/>
                  </a:cubicBezTo>
                  <a:cubicBezTo>
                    <a:pt x="0" y="315"/>
                    <a:pt x="93" y="491"/>
                    <a:pt x="217" y="532"/>
                  </a:cubicBezTo>
                  <a:cubicBezTo>
                    <a:pt x="261" y="543"/>
                    <a:pt x="302" y="548"/>
                    <a:pt x="340" y="548"/>
                  </a:cubicBezTo>
                  <a:cubicBezTo>
                    <a:pt x="453" y="548"/>
                    <a:pt x="541" y="501"/>
                    <a:pt x="610" y="408"/>
                  </a:cubicBezTo>
                  <a:cubicBezTo>
                    <a:pt x="652" y="232"/>
                    <a:pt x="610" y="57"/>
                    <a:pt x="435" y="15"/>
                  </a:cubicBezTo>
                  <a:cubicBezTo>
                    <a:pt x="406" y="6"/>
                    <a:pt x="374" y="1"/>
                    <a:pt x="3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2" name="Google Shape;12442;p45"/>
            <p:cNvSpPr/>
            <p:nvPr/>
          </p:nvSpPr>
          <p:spPr>
            <a:xfrm>
              <a:off x="5041375" y="3931000"/>
              <a:ext cx="16300" cy="14050"/>
            </a:xfrm>
            <a:custGeom>
              <a:rect b="b" l="l" r="r" t="t"/>
              <a:pathLst>
                <a:path extrusionOk="0" h="562" w="652">
                  <a:moveTo>
                    <a:pt x="323" y="1"/>
                  </a:moveTo>
                  <a:cubicBezTo>
                    <a:pt x="220" y="1"/>
                    <a:pt x="112" y="71"/>
                    <a:pt x="52" y="168"/>
                  </a:cubicBezTo>
                  <a:cubicBezTo>
                    <a:pt x="0" y="292"/>
                    <a:pt x="93" y="468"/>
                    <a:pt x="217" y="551"/>
                  </a:cubicBezTo>
                  <a:cubicBezTo>
                    <a:pt x="241" y="558"/>
                    <a:pt x="266" y="561"/>
                    <a:pt x="291" y="561"/>
                  </a:cubicBezTo>
                  <a:cubicBezTo>
                    <a:pt x="407" y="561"/>
                    <a:pt x="526" y="487"/>
                    <a:pt x="569" y="385"/>
                  </a:cubicBezTo>
                  <a:cubicBezTo>
                    <a:pt x="651" y="251"/>
                    <a:pt x="569" y="75"/>
                    <a:pt x="434" y="34"/>
                  </a:cubicBezTo>
                  <a:cubicBezTo>
                    <a:pt x="400" y="11"/>
                    <a:pt x="362" y="1"/>
                    <a:pt x="32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3" name="Google Shape;12443;p45"/>
            <p:cNvSpPr/>
            <p:nvPr/>
          </p:nvSpPr>
          <p:spPr>
            <a:xfrm>
              <a:off x="4940300" y="3924325"/>
              <a:ext cx="7525" cy="8550"/>
            </a:xfrm>
            <a:custGeom>
              <a:rect b="b" l="l" r="r" t="t"/>
              <a:pathLst>
                <a:path extrusionOk="0" h="342" w="301">
                  <a:moveTo>
                    <a:pt x="83" y="1"/>
                  </a:moveTo>
                  <a:lnTo>
                    <a:pt x="1" y="259"/>
                  </a:lnTo>
                  <a:lnTo>
                    <a:pt x="259" y="342"/>
                  </a:lnTo>
                  <a:lnTo>
                    <a:pt x="259" y="301"/>
                  </a:lnTo>
                  <a:cubicBezTo>
                    <a:pt x="300" y="177"/>
                    <a:pt x="218" y="83"/>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4" name="Google Shape;12444;p45"/>
            <p:cNvSpPr/>
            <p:nvPr/>
          </p:nvSpPr>
          <p:spPr>
            <a:xfrm>
              <a:off x="4963825" y="3859725"/>
              <a:ext cx="10875" cy="13300"/>
            </a:xfrm>
            <a:custGeom>
              <a:rect b="b" l="l" r="r" t="t"/>
              <a:pathLst>
                <a:path extrusionOk="0" h="532" w="435">
                  <a:moveTo>
                    <a:pt x="218" y="0"/>
                  </a:moveTo>
                  <a:lnTo>
                    <a:pt x="0" y="517"/>
                  </a:lnTo>
                  <a:cubicBezTo>
                    <a:pt x="32" y="527"/>
                    <a:pt x="65" y="532"/>
                    <a:pt x="99" y="532"/>
                  </a:cubicBezTo>
                  <a:cubicBezTo>
                    <a:pt x="209" y="532"/>
                    <a:pt x="320" y="476"/>
                    <a:pt x="352" y="341"/>
                  </a:cubicBezTo>
                  <a:cubicBezTo>
                    <a:pt x="435" y="217"/>
                    <a:pt x="352" y="41"/>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5" name="Google Shape;12445;p45"/>
            <p:cNvSpPr/>
            <p:nvPr/>
          </p:nvSpPr>
          <p:spPr>
            <a:xfrm>
              <a:off x="5009050" y="4104225"/>
              <a:ext cx="8825" cy="7525"/>
            </a:xfrm>
            <a:custGeom>
              <a:rect b="b" l="l" r="r" t="t"/>
              <a:pathLst>
                <a:path extrusionOk="0" h="301" w="353">
                  <a:moveTo>
                    <a:pt x="259" y="1"/>
                  </a:moveTo>
                  <a:cubicBezTo>
                    <a:pt x="218" y="1"/>
                    <a:pt x="177" y="42"/>
                    <a:pt x="135" y="42"/>
                  </a:cubicBezTo>
                  <a:lnTo>
                    <a:pt x="94" y="83"/>
                  </a:lnTo>
                  <a:cubicBezTo>
                    <a:pt x="52" y="83"/>
                    <a:pt x="1" y="125"/>
                    <a:pt x="1" y="176"/>
                  </a:cubicBezTo>
                  <a:lnTo>
                    <a:pt x="259" y="301"/>
                  </a:lnTo>
                  <a:lnTo>
                    <a:pt x="352" y="42"/>
                  </a:lnTo>
                  <a:cubicBezTo>
                    <a:pt x="311" y="42"/>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6" name="Google Shape;12446;p45"/>
            <p:cNvSpPr/>
            <p:nvPr/>
          </p:nvSpPr>
          <p:spPr>
            <a:xfrm>
              <a:off x="4944425" y="4078000"/>
              <a:ext cx="14250" cy="9975"/>
            </a:xfrm>
            <a:custGeom>
              <a:rect b="b" l="l" r="r" t="t"/>
              <a:pathLst>
                <a:path extrusionOk="0" h="399" w="570">
                  <a:moveTo>
                    <a:pt x="295" y="0"/>
                  </a:moveTo>
                  <a:cubicBezTo>
                    <a:pt x="200" y="0"/>
                    <a:pt x="115" y="47"/>
                    <a:pt x="53" y="140"/>
                  </a:cubicBezTo>
                  <a:cubicBezTo>
                    <a:pt x="53" y="140"/>
                    <a:pt x="1" y="140"/>
                    <a:pt x="1" y="192"/>
                  </a:cubicBezTo>
                  <a:lnTo>
                    <a:pt x="518" y="398"/>
                  </a:lnTo>
                  <a:cubicBezTo>
                    <a:pt x="570" y="357"/>
                    <a:pt x="570" y="316"/>
                    <a:pt x="570" y="274"/>
                  </a:cubicBezTo>
                  <a:cubicBezTo>
                    <a:pt x="570" y="192"/>
                    <a:pt x="477" y="57"/>
                    <a:pt x="394" y="16"/>
                  </a:cubicBezTo>
                  <a:cubicBezTo>
                    <a:pt x="360" y="5"/>
                    <a:pt x="327"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7" name="Google Shape;12447;p45"/>
            <p:cNvSpPr/>
            <p:nvPr/>
          </p:nvSpPr>
          <p:spPr>
            <a:xfrm>
              <a:off x="5034900" y="4040650"/>
              <a:ext cx="9850" cy="12950"/>
            </a:xfrm>
            <a:custGeom>
              <a:rect b="b" l="l" r="r" t="t"/>
              <a:pathLst>
                <a:path extrusionOk="0" h="518" w="394">
                  <a:moveTo>
                    <a:pt x="259" y="0"/>
                  </a:moveTo>
                  <a:cubicBezTo>
                    <a:pt x="176" y="0"/>
                    <a:pt x="52" y="42"/>
                    <a:pt x="1" y="176"/>
                  </a:cubicBezTo>
                  <a:cubicBezTo>
                    <a:pt x="1" y="259"/>
                    <a:pt x="1" y="342"/>
                    <a:pt x="52" y="435"/>
                  </a:cubicBezTo>
                  <a:cubicBezTo>
                    <a:pt x="94" y="476"/>
                    <a:pt x="135" y="517"/>
                    <a:pt x="176" y="517"/>
                  </a:cubicBezTo>
                  <a:lnTo>
                    <a:pt x="3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8" name="Google Shape;12448;p45"/>
            <p:cNvSpPr/>
            <p:nvPr/>
          </p:nvSpPr>
          <p:spPr>
            <a:xfrm>
              <a:off x="4969250" y="4013975"/>
              <a:ext cx="16300" cy="14050"/>
            </a:xfrm>
            <a:custGeom>
              <a:rect b="b" l="l" r="r" t="t"/>
              <a:pathLst>
                <a:path extrusionOk="0" h="562" w="652">
                  <a:moveTo>
                    <a:pt x="320" y="0"/>
                  </a:moveTo>
                  <a:cubicBezTo>
                    <a:pt x="218" y="0"/>
                    <a:pt x="124" y="71"/>
                    <a:pt x="94" y="168"/>
                  </a:cubicBezTo>
                  <a:cubicBezTo>
                    <a:pt x="1" y="333"/>
                    <a:pt x="94" y="468"/>
                    <a:pt x="218" y="550"/>
                  </a:cubicBezTo>
                  <a:cubicBezTo>
                    <a:pt x="249" y="558"/>
                    <a:pt x="278" y="561"/>
                    <a:pt x="306" y="561"/>
                  </a:cubicBezTo>
                  <a:cubicBezTo>
                    <a:pt x="436" y="561"/>
                    <a:pt x="534" y="485"/>
                    <a:pt x="611" y="375"/>
                  </a:cubicBezTo>
                  <a:cubicBezTo>
                    <a:pt x="652" y="251"/>
                    <a:pt x="611" y="75"/>
                    <a:pt x="435" y="33"/>
                  </a:cubicBezTo>
                  <a:cubicBezTo>
                    <a:pt x="398" y="11"/>
                    <a:pt x="358"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9" name="Google Shape;12449;p45"/>
            <p:cNvSpPr/>
            <p:nvPr/>
          </p:nvSpPr>
          <p:spPr>
            <a:xfrm>
              <a:off x="4924025" y="4032875"/>
              <a:ext cx="16300" cy="14050"/>
            </a:xfrm>
            <a:custGeom>
              <a:rect b="b" l="l" r="r" t="t"/>
              <a:pathLst>
                <a:path extrusionOk="0" h="562" w="652">
                  <a:moveTo>
                    <a:pt x="362" y="1"/>
                  </a:moveTo>
                  <a:cubicBezTo>
                    <a:pt x="246" y="1"/>
                    <a:pt x="127" y="76"/>
                    <a:pt x="93" y="187"/>
                  </a:cubicBezTo>
                  <a:cubicBezTo>
                    <a:pt x="0" y="311"/>
                    <a:pt x="93" y="487"/>
                    <a:pt x="217" y="528"/>
                  </a:cubicBezTo>
                  <a:cubicBezTo>
                    <a:pt x="266" y="551"/>
                    <a:pt x="310" y="562"/>
                    <a:pt x="352" y="562"/>
                  </a:cubicBezTo>
                  <a:cubicBezTo>
                    <a:pt x="459" y="562"/>
                    <a:pt x="543" y="491"/>
                    <a:pt x="610" y="394"/>
                  </a:cubicBezTo>
                  <a:cubicBezTo>
                    <a:pt x="652" y="229"/>
                    <a:pt x="559" y="94"/>
                    <a:pt x="434" y="12"/>
                  </a:cubicBezTo>
                  <a:cubicBezTo>
                    <a:pt x="411" y="4"/>
                    <a:pt x="386" y="1"/>
                    <a:pt x="36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0" name="Google Shape;12450;p45"/>
            <p:cNvSpPr/>
            <p:nvPr/>
          </p:nvSpPr>
          <p:spPr>
            <a:xfrm>
              <a:off x="4988625" y="4059650"/>
              <a:ext cx="16325" cy="13700"/>
            </a:xfrm>
            <a:custGeom>
              <a:rect b="b" l="l" r="r" t="t"/>
              <a:pathLst>
                <a:path extrusionOk="0" h="548" w="653">
                  <a:moveTo>
                    <a:pt x="314" y="0"/>
                  </a:moveTo>
                  <a:cubicBezTo>
                    <a:pt x="200" y="0"/>
                    <a:pt x="112" y="49"/>
                    <a:pt x="42" y="150"/>
                  </a:cubicBezTo>
                  <a:cubicBezTo>
                    <a:pt x="1" y="316"/>
                    <a:pt x="94" y="450"/>
                    <a:pt x="218" y="533"/>
                  </a:cubicBezTo>
                  <a:cubicBezTo>
                    <a:pt x="249" y="542"/>
                    <a:pt x="282" y="547"/>
                    <a:pt x="315" y="547"/>
                  </a:cubicBezTo>
                  <a:cubicBezTo>
                    <a:pt x="423" y="547"/>
                    <a:pt x="528" y="492"/>
                    <a:pt x="559" y="357"/>
                  </a:cubicBezTo>
                  <a:cubicBezTo>
                    <a:pt x="652" y="233"/>
                    <a:pt x="559" y="57"/>
                    <a:pt x="435" y="16"/>
                  </a:cubicBezTo>
                  <a:cubicBezTo>
                    <a:pt x="392" y="6"/>
                    <a:pt x="352"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1" name="Google Shape;12451;p45"/>
            <p:cNvSpPr/>
            <p:nvPr/>
          </p:nvSpPr>
          <p:spPr>
            <a:xfrm>
              <a:off x="4950900" y="3968750"/>
              <a:ext cx="16300" cy="14025"/>
            </a:xfrm>
            <a:custGeom>
              <a:rect b="b" l="l" r="r" t="t"/>
              <a:pathLst>
                <a:path extrusionOk="0" h="561" w="652">
                  <a:moveTo>
                    <a:pt x="301" y="0"/>
                  </a:moveTo>
                  <a:cubicBezTo>
                    <a:pt x="194" y="0"/>
                    <a:pt x="112" y="70"/>
                    <a:pt x="52" y="168"/>
                  </a:cubicBezTo>
                  <a:cubicBezTo>
                    <a:pt x="0" y="333"/>
                    <a:pt x="52" y="467"/>
                    <a:pt x="218" y="550"/>
                  </a:cubicBezTo>
                  <a:cubicBezTo>
                    <a:pt x="241" y="557"/>
                    <a:pt x="266" y="561"/>
                    <a:pt x="291" y="561"/>
                  </a:cubicBezTo>
                  <a:cubicBezTo>
                    <a:pt x="407" y="561"/>
                    <a:pt x="527" y="485"/>
                    <a:pt x="569" y="374"/>
                  </a:cubicBezTo>
                  <a:cubicBezTo>
                    <a:pt x="652" y="250"/>
                    <a:pt x="569" y="74"/>
                    <a:pt x="435" y="33"/>
                  </a:cubicBezTo>
                  <a:cubicBezTo>
                    <a:pt x="386" y="10"/>
                    <a:pt x="342"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2" name="Google Shape;12452;p45"/>
            <p:cNvSpPr/>
            <p:nvPr/>
          </p:nvSpPr>
          <p:spPr>
            <a:xfrm>
              <a:off x="5015525" y="3995050"/>
              <a:ext cx="15275" cy="14150"/>
            </a:xfrm>
            <a:custGeom>
              <a:rect b="b" l="l" r="r" t="t"/>
              <a:pathLst>
                <a:path extrusionOk="0" h="566" w="611">
                  <a:moveTo>
                    <a:pt x="296" y="0"/>
                  </a:moveTo>
                  <a:cubicBezTo>
                    <a:pt x="188" y="0"/>
                    <a:pt x="84" y="56"/>
                    <a:pt x="52" y="191"/>
                  </a:cubicBezTo>
                  <a:cubicBezTo>
                    <a:pt x="0" y="315"/>
                    <a:pt x="52" y="491"/>
                    <a:pt x="176" y="532"/>
                  </a:cubicBezTo>
                  <a:cubicBezTo>
                    <a:pt x="225" y="555"/>
                    <a:pt x="270" y="565"/>
                    <a:pt x="312" y="565"/>
                  </a:cubicBezTo>
                  <a:cubicBezTo>
                    <a:pt x="419" y="565"/>
                    <a:pt x="502" y="497"/>
                    <a:pt x="569" y="408"/>
                  </a:cubicBezTo>
                  <a:cubicBezTo>
                    <a:pt x="610" y="232"/>
                    <a:pt x="569" y="98"/>
                    <a:pt x="393" y="15"/>
                  </a:cubicBezTo>
                  <a:cubicBezTo>
                    <a:pt x="362" y="5"/>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3" name="Google Shape;12453;p45"/>
            <p:cNvSpPr/>
            <p:nvPr/>
          </p:nvSpPr>
          <p:spPr>
            <a:xfrm>
              <a:off x="4887575" y="4052525"/>
              <a:ext cx="7525" cy="8575"/>
            </a:xfrm>
            <a:custGeom>
              <a:rect b="b" l="l" r="r" t="t"/>
              <a:pathLst>
                <a:path extrusionOk="0" h="343" w="301">
                  <a:moveTo>
                    <a:pt x="83" y="1"/>
                  </a:moveTo>
                  <a:lnTo>
                    <a:pt x="0" y="259"/>
                  </a:lnTo>
                  <a:lnTo>
                    <a:pt x="259" y="342"/>
                  </a:lnTo>
                  <a:lnTo>
                    <a:pt x="259" y="301"/>
                  </a:lnTo>
                  <a:cubicBezTo>
                    <a:pt x="300" y="177"/>
                    <a:pt x="207" y="42"/>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4" name="Google Shape;12454;p45"/>
            <p:cNvSpPr/>
            <p:nvPr/>
          </p:nvSpPr>
          <p:spPr>
            <a:xfrm>
              <a:off x="4911100" y="3987925"/>
              <a:ext cx="9850" cy="13975"/>
            </a:xfrm>
            <a:custGeom>
              <a:rect b="b" l="l" r="r" t="t"/>
              <a:pathLst>
                <a:path extrusionOk="0" h="559" w="394">
                  <a:moveTo>
                    <a:pt x="217" y="0"/>
                  </a:moveTo>
                  <a:lnTo>
                    <a:pt x="0" y="517"/>
                  </a:lnTo>
                  <a:cubicBezTo>
                    <a:pt x="0" y="517"/>
                    <a:pt x="42" y="517"/>
                    <a:pt x="42" y="558"/>
                  </a:cubicBezTo>
                  <a:cubicBezTo>
                    <a:pt x="176" y="558"/>
                    <a:pt x="300" y="517"/>
                    <a:pt x="352" y="383"/>
                  </a:cubicBezTo>
                  <a:cubicBezTo>
                    <a:pt x="393" y="259"/>
                    <a:pt x="352" y="124"/>
                    <a:pt x="259" y="42"/>
                  </a:cubicBezTo>
                  <a:cubicBezTo>
                    <a:pt x="217" y="42"/>
                    <a:pt x="217" y="0"/>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5" name="Google Shape;12455;p45"/>
            <p:cNvSpPr/>
            <p:nvPr/>
          </p:nvSpPr>
          <p:spPr>
            <a:xfrm>
              <a:off x="5060750" y="3980425"/>
              <a:ext cx="7775" cy="9575"/>
            </a:xfrm>
            <a:custGeom>
              <a:rect b="b" l="l" r="r" t="t"/>
              <a:pathLst>
                <a:path extrusionOk="0" h="383" w="311">
                  <a:moveTo>
                    <a:pt x="52" y="0"/>
                  </a:moveTo>
                  <a:lnTo>
                    <a:pt x="52" y="42"/>
                  </a:lnTo>
                  <a:cubicBezTo>
                    <a:pt x="52" y="83"/>
                    <a:pt x="1" y="83"/>
                    <a:pt x="1" y="124"/>
                  </a:cubicBezTo>
                  <a:cubicBezTo>
                    <a:pt x="1" y="166"/>
                    <a:pt x="52" y="166"/>
                    <a:pt x="52" y="217"/>
                  </a:cubicBezTo>
                  <a:cubicBezTo>
                    <a:pt x="52" y="259"/>
                    <a:pt x="94" y="300"/>
                    <a:pt x="94" y="300"/>
                  </a:cubicBezTo>
                  <a:cubicBezTo>
                    <a:pt x="135" y="342"/>
                    <a:pt x="176" y="342"/>
                    <a:pt x="176" y="383"/>
                  </a:cubicBezTo>
                  <a:lnTo>
                    <a:pt x="311" y="124"/>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6" name="Google Shape;12456;p45"/>
            <p:cNvSpPr/>
            <p:nvPr/>
          </p:nvSpPr>
          <p:spPr>
            <a:xfrm>
              <a:off x="4997425" y="3954575"/>
              <a:ext cx="12950" cy="9325"/>
            </a:xfrm>
            <a:custGeom>
              <a:rect b="b" l="l" r="r" t="t"/>
              <a:pathLst>
                <a:path extrusionOk="0" h="373" w="518">
                  <a:moveTo>
                    <a:pt x="0" y="0"/>
                  </a:moveTo>
                  <a:lnTo>
                    <a:pt x="0" y="83"/>
                  </a:lnTo>
                  <a:cubicBezTo>
                    <a:pt x="0" y="218"/>
                    <a:pt x="42" y="300"/>
                    <a:pt x="166" y="342"/>
                  </a:cubicBezTo>
                  <a:cubicBezTo>
                    <a:pt x="187" y="362"/>
                    <a:pt x="210" y="373"/>
                    <a:pt x="238" y="373"/>
                  </a:cubicBezTo>
                  <a:cubicBezTo>
                    <a:pt x="267" y="373"/>
                    <a:pt x="300" y="362"/>
                    <a:pt x="342" y="342"/>
                  </a:cubicBezTo>
                  <a:lnTo>
                    <a:pt x="383" y="342"/>
                  </a:lnTo>
                  <a:cubicBezTo>
                    <a:pt x="424" y="342"/>
                    <a:pt x="424" y="300"/>
                    <a:pt x="466" y="300"/>
                  </a:cubicBezTo>
                  <a:cubicBezTo>
                    <a:pt x="466" y="259"/>
                    <a:pt x="517" y="218"/>
                    <a:pt x="517" y="218"/>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7" name="Google Shape;12457;p45"/>
            <p:cNvSpPr/>
            <p:nvPr/>
          </p:nvSpPr>
          <p:spPr>
            <a:xfrm>
              <a:off x="4936950" y="3930800"/>
              <a:ext cx="9850" cy="6475"/>
            </a:xfrm>
            <a:custGeom>
              <a:rect b="b" l="l" r="r" t="t"/>
              <a:pathLst>
                <a:path extrusionOk="0" h="259" w="394">
                  <a:moveTo>
                    <a:pt x="135" y="0"/>
                  </a:moveTo>
                  <a:lnTo>
                    <a:pt x="0" y="259"/>
                  </a:lnTo>
                  <a:lnTo>
                    <a:pt x="93" y="259"/>
                  </a:lnTo>
                  <a:cubicBezTo>
                    <a:pt x="176" y="259"/>
                    <a:pt x="300" y="217"/>
                    <a:pt x="393"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8" name="Google Shape;12458;p45"/>
            <p:cNvSpPr/>
            <p:nvPr/>
          </p:nvSpPr>
          <p:spPr>
            <a:xfrm>
              <a:off x="4956325" y="4233475"/>
              <a:ext cx="8825" cy="6475"/>
            </a:xfrm>
            <a:custGeom>
              <a:rect b="b" l="l" r="r" t="t"/>
              <a:pathLst>
                <a:path extrusionOk="0" h="259" w="353">
                  <a:moveTo>
                    <a:pt x="176" y="0"/>
                  </a:moveTo>
                  <a:cubicBezTo>
                    <a:pt x="135" y="0"/>
                    <a:pt x="42" y="42"/>
                    <a:pt x="1" y="124"/>
                  </a:cubicBezTo>
                  <a:lnTo>
                    <a:pt x="1" y="176"/>
                  </a:lnTo>
                  <a:lnTo>
                    <a:pt x="259" y="259"/>
                  </a:lnTo>
                  <a:lnTo>
                    <a:pt x="3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9" name="Google Shape;12459;p45"/>
            <p:cNvSpPr/>
            <p:nvPr/>
          </p:nvSpPr>
          <p:spPr>
            <a:xfrm>
              <a:off x="4891700" y="4206800"/>
              <a:ext cx="14000" cy="9375"/>
            </a:xfrm>
            <a:custGeom>
              <a:rect b="b" l="l" r="r" t="t"/>
              <a:pathLst>
                <a:path extrusionOk="0" h="375" w="560">
                  <a:moveTo>
                    <a:pt x="258" y="0"/>
                  </a:moveTo>
                  <a:cubicBezTo>
                    <a:pt x="151" y="0"/>
                    <a:pt x="68" y="68"/>
                    <a:pt x="1" y="157"/>
                  </a:cubicBezTo>
                  <a:lnTo>
                    <a:pt x="518" y="375"/>
                  </a:lnTo>
                  <a:cubicBezTo>
                    <a:pt x="559" y="250"/>
                    <a:pt x="518" y="75"/>
                    <a:pt x="394" y="33"/>
                  </a:cubicBezTo>
                  <a:cubicBezTo>
                    <a:pt x="345" y="10"/>
                    <a:pt x="300" y="0"/>
                    <a:pt x="2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0" name="Google Shape;12460;p45"/>
            <p:cNvSpPr/>
            <p:nvPr/>
          </p:nvSpPr>
          <p:spPr>
            <a:xfrm>
              <a:off x="4981150" y="4169050"/>
              <a:ext cx="10875" cy="12750"/>
            </a:xfrm>
            <a:custGeom>
              <a:rect b="b" l="l" r="r" t="t"/>
              <a:pathLst>
                <a:path extrusionOk="0" h="510" w="435">
                  <a:moveTo>
                    <a:pt x="300" y="1"/>
                  </a:moveTo>
                  <a:cubicBezTo>
                    <a:pt x="192" y="1"/>
                    <a:pt x="109" y="71"/>
                    <a:pt x="41" y="168"/>
                  </a:cubicBezTo>
                  <a:cubicBezTo>
                    <a:pt x="0" y="292"/>
                    <a:pt x="83" y="468"/>
                    <a:pt x="217" y="509"/>
                  </a:cubicBezTo>
                  <a:lnTo>
                    <a:pt x="434" y="34"/>
                  </a:lnTo>
                  <a:cubicBezTo>
                    <a:pt x="386" y="11"/>
                    <a:pt x="341"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1" name="Google Shape;12461;p45"/>
            <p:cNvSpPr/>
            <p:nvPr/>
          </p:nvSpPr>
          <p:spPr>
            <a:xfrm>
              <a:off x="4916525" y="4142625"/>
              <a:ext cx="16300" cy="13700"/>
            </a:xfrm>
            <a:custGeom>
              <a:rect b="b" l="l" r="r" t="t"/>
              <a:pathLst>
                <a:path extrusionOk="0" h="548" w="652">
                  <a:moveTo>
                    <a:pt x="337" y="1"/>
                  </a:moveTo>
                  <a:cubicBezTo>
                    <a:pt x="229" y="1"/>
                    <a:pt x="123" y="57"/>
                    <a:pt x="83" y="191"/>
                  </a:cubicBezTo>
                  <a:cubicBezTo>
                    <a:pt x="0" y="315"/>
                    <a:pt x="83" y="491"/>
                    <a:pt x="217" y="533"/>
                  </a:cubicBezTo>
                  <a:cubicBezTo>
                    <a:pt x="258" y="542"/>
                    <a:pt x="297" y="547"/>
                    <a:pt x="332" y="547"/>
                  </a:cubicBezTo>
                  <a:cubicBezTo>
                    <a:pt x="449" y="547"/>
                    <a:pt x="537" y="492"/>
                    <a:pt x="600" y="357"/>
                  </a:cubicBezTo>
                  <a:cubicBezTo>
                    <a:pt x="652" y="233"/>
                    <a:pt x="559" y="57"/>
                    <a:pt x="435"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2" name="Google Shape;12462;p45"/>
            <p:cNvSpPr/>
            <p:nvPr/>
          </p:nvSpPr>
          <p:spPr>
            <a:xfrm>
              <a:off x="4871300" y="4161550"/>
              <a:ext cx="16300" cy="13575"/>
            </a:xfrm>
            <a:custGeom>
              <a:rect b="b" l="l" r="r" t="t"/>
              <a:pathLst>
                <a:path extrusionOk="0" h="543" w="652">
                  <a:moveTo>
                    <a:pt x="318" y="1"/>
                  </a:moveTo>
                  <a:cubicBezTo>
                    <a:pt x="216" y="1"/>
                    <a:pt x="120" y="69"/>
                    <a:pt x="83" y="158"/>
                  </a:cubicBezTo>
                  <a:cubicBezTo>
                    <a:pt x="0" y="292"/>
                    <a:pt x="83" y="468"/>
                    <a:pt x="217" y="510"/>
                  </a:cubicBezTo>
                  <a:cubicBezTo>
                    <a:pt x="251" y="532"/>
                    <a:pt x="290" y="543"/>
                    <a:pt x="329" y="543"/>
                  </a:cubicBezTo>
                  <a:cubicBezTo>
                    <a:pt x="431" y="543"/>
                    <a:pt x="540" y="472"/>
                    <a:pt x="600" y="375"/>
                  </a:cubicBezTo>
                  <a:cubicBezTo>
                    <a:pt x="651" y="251"/>
                    <a:pt x="558" y="75"/>
                    <a:pt x="434" y="34"/>
                  </a:cubicBezTo>
                  <a:cubicBezTo>
                    <a:pt x="397" y="11"/>
                    <a:pt x="357" y="1"/>
                    <a:pt x="3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3" name="Google Shape;12463;p45"/>
            <p:cNvSpPr/>
            <p:nvPr/>
          </p:nvSpPr>
          <p:spPr>
            <a:xfrm>
              <a:off x="4935900" y="4187875"/>
              <a:ext cx="16325" cy="13700"/>
            </a:xfrm>
            <a:custGeom>
              <a:rect b="b" l="l" r="r" t="t"/>
              <a:pathLst>
                <a:path extrusionOk="0" h="548" w="653">
                  <a:moveTo>
                    <a:pt x="320" y="0"/>
                  </a:moveTo>
                  <a:cubicBezTo>
                    <a:pt x="203" y="0"/>
                    <a:pt x="114" y="56"/>
                    <a:pt x="42" y="191"/>
                  </a:cubicBezTo>
                  <a:cubicBezTo>
                    <a:pt x="1" y="315"/>
                    <a:pt x="42" y="491"/>
                    <a:pt x="218" y="532"/>
                  </a:cubicBezTo>
                  <a:cubicBezTo>
                    <a:pt x="248" y="542"/>
                    <a:pt x="282" y="547"/>
                    <a:pt x="316" y="547"/>
                  </a:cubicBezTo>
                  <a:cubicBezTo>
                    <a:pt x="420" y="547"/>
                    <a:pt x="528" y="499"/>
                    <a:pt x="559" y="397"/>
                  </a:cubicBezTo>
                  <a:cubicBezTo>
                    <a:pt x="652" y="232"/>
                    <a:pt x="559" y="56"/>
                    <a:pt x="435" y="15"/>
                  </a:cubicBezTo>
                  <a:cubicBezTo>
                    <a:pt x="394" y="5"/>
                    <a:pt x="3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4" name="Google Shape;12464;p45"/>
            <p:cNvSpPr/>
            <p:nvPr/>
          </p:nvSpPr>
          <p:spPr>
            <a:xfrm>
              <a:off x="4898175" y="4097375"/>
              <a:ext cx="15275" cy="13700"/>
            </a:xfrm>
            <a:custGeom>
              <a:rect b="b" l="l" r="r" t="t"/>
              <a:pathLst>
                <a:path extrusionOk="0" h="548" w="611">
                  <a:moveTo>
                    <a:pt x="312" y="1"/>
                  </a:moveTo>
                  <a:cubicBezTo>
                    <a:pt x="199" y="1"/>
                    <a:pt x="111" y="47"/>
                    <a:pt x="42" y="140"/>
                  </a:cubicBezTo>
                  <a:cubicBezTo>
                    <a:pt x="0" y="316"/>
                    <a:pt x="42" y="450"/>
                    <a:pt x="217" y="533"/>
                  </a:cubicBezTo>
                  <a:cubicBezTo>
                    <a:pt x="249" y="543"/>
                    <a:pt x="282" y="548"/>
                    <a:pt x="314" y="548"/>
                  </a:cubicBezTo>
                  <a:cubicBezTo>
                    <a:pt x="422" y="548"/>
                    <a:pt x="527" y="492"/>
                    <a:pt x="559" y="357"/>
                  </a:cubicBezTo>
                  <a:cubicBezTo>
                    <a:pt x="610" y="233"/>
                    <a:pt x="559" y="58"/>
                    <a:pt x="435" y="16"/>
                  </a:cubicBezTo>
                  <a:cubicBezTo>
                    <a:pt x="391" y="6"/>
                    <a:pt x="350" y="1"/>
                    <a:pt x="3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5" name="Google Shape;12465;p45"/>
            <p:cNvSpPr/>
            <p:nvPr/>
          </p:nvSpPr>
          <p:spPr>
            <a:xfrm>
              <a:off x="4961750" y="4123350"/>
              <a:ext cx="16325" cy="14050"/>
            </a:xfrm>
            <a:custGeom>
              <a:rect b="b" l="l" r="r" t="t"/>
              <a:pathLst>
                <a:path extrusionOk="0" h="562" w="653">
                  <a:moveTo>
                    <a:pt x="362" y="0"/>
                  </a:moveTo>
                  <a:cubicBezTo>
                    <a:pt x="246" y="0"/>
                    <a:pt x="126" y="76"/>
                    <a:pt x="83" y="187"/>
                  </a:cubicBezTo>
                  <a:cubicBezTo>
                    <a:pt x="1" y="311"/>
                    <a:pt x="83" y="487"/>
                    <a:pt x="218" y="528"/>
                  </a:cubicBezTo>
                  <a:cubicBezTo>
                    <a:pt x="266" y="551"/>
                    <a:pt x="311" y="561"/>
                    <a:pt x="352" y="561"/>
                  </a:cubicBezTo>
                  <a:cubicBezTo>
                    <a:pt x="459" y="561"/>
                    <a:pt x="541" y="491"/>
                    <a:pt x="600" y="394"/>
                  </a:cubicBezTo>
                  <a:cubicBezTo>
                    <a:pt x="652" y="270"/>
                    <a:pt x="600" y="94"/>
                    <a:pt x="435" y="11"/>
                  </a:cubicBezTo>
                  <a:cubicBezTo>
                    <a:pt x="411" y="4"/>
                    <a:pt x="387" y="0"/>
                    <a:pt x="36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6" name="Google Shape;12466;p45"/>
            <p:cNvSpPr/>
            <p:nvPr/>
          </p:nvSpPr>
          <p:spPr>
            <a:xfrm>
              <a:off x="4834575" y="4180750"/>
              <a:ext cx="6500" cy="8550"/>
            </a:xfrm>
            <a:custGeom>
              <a:rect b="b" l="l" r="r" t="t"/>
              <a:pathLst>
                <a:path extrusionOk="0" h="342" w="260">
                  <a:moveTo>
                    <a:pt x="94" y="0"/>
                  </a:moveTo>
                  <a:lnTo>
                    <a:pt x="1" y="259"/>
                  </a:lnTo>
                  <a:lnTo>
                    <a:pt x="218" y="341"/>
                  </a:lnTo>
                  <a:cubicBezTo>
                    <a:pt x="259" y="341"/>
                    <a:pt x="259" y="341"/>
                    <a:pt x="259" y="300"/>
                  </a:cubicBezTo>
                  <a:cubicBezTo>
                    <a:pt x="259" y="166"/>
                    <a:pt x="218" y="41"/>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7" name="Google Shape;12467;p45"/>
            <p:cNvSpPr/>
            <p:nvPr/>
          </p:nvSpPr>
          <p:spPr>
            <a:xfrm>
              <a:off x="4858375" y="4116125"/>
              <a:ext cx="9825" cy="13775"/>
            </a:xfrm>
            <a:custGeom>
              <a:rect b="b" l="l" r="r" t="t"/>
              <a:pathLst>
                <a:path extrusionOk="0" h="551" w="393">
                  <a:moveTo>
                    <a:pt x="217" y="0"/>
                  </a:moveTo>
                  <a:lnTo>
                    <a:pt x="0" y="517"/>
                  </a:lnTo>
                  <a:cubicBezTo>
                    <a:pt x="37" y="540"/>
                    <a:pt x="77" y="550"/>
                    <a:pt x="115" y="550"/>
                  </a:cubicBezTo>
                  <a:cubicBezTo>
                    <a:pt x="216" y="550"/>
                    <a:pt x="311" y="480"/>
                    <a:pt x="341" y="383"/>
                  </a:cubicBezTo>
                  <a:cubicBezTo>
                    <a:pt x="393" y="259"/>
                    <a:pt x="341" y="83"/>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8" name="Google Shape;12468;p45"/>
            <p:cNvSpPr/>
            <p:nvPr/>
          </p:nvSpPr>
          <p:spPr>
            <a:xfrm>
              <a:off x="5008025" y="4108625"/>
              <a:ext cx="7525" cy="9600"/>
            </a:xfrm>
            <a:custGeom>
              <a:rect b="b" l="l" r="r" t="t"/>
              <a:pathLst>
                <a:path extrusionOk="0" h="384" w="301">
                  <a:moveTo>
                    <a:pt x="42" y="0"/>
                  </a:moveTo>
                  <a:cubicBezTo>
                    <a:pt x="42" y="42"/>
                    <a:pt x="0" y="83"/>
                    <a:pt x="0" y="125"/>
                  </a:cubicBezTo>
                  <a:cubicBezTo>
                    <a:pt x="0" y="207"/>
                    <a:pt x="42" y="300"/>
                    <a:pt x="135" y="342"/>
                  </a:cubicBezTo>
                  <a:cubicBezTo>
                    <a:pt x="176" y="342"/>
                    <a:pt x="176" y="383"/>
                    <a:pt x="176" y="383"/>
                  </a:cubicBezTo>
                  <a:lnTo>
                    <a:pt x="300" y="125"/>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9" name="Google Shape;12469;p45"/>
            <p:cNvSpPr/>
            <p:nvPr/>
          </p:nvSpPr>
          <p:spPr>
            <a:xfrm>
              <a:off x="4943400" y="4082775"/>
              <a:ext cx="13975" cy="9600"/>
            </a:xfrm>
            <a:custGeom>
              <a:rect b="b" l="l" r="r" t="t"/>
              <a:pathLst>
                <a:path extrusionOk="0" h="384" w="559">
                  <a:moveTo>
                    <a:pt x="42" y="1"/>
                  </a:moveTo>
                  <a:lnTo>
                    <a:pt x="42" y="1"/>
                  </a:lnTo>
                  <a:cubicBezTo>
                    <a:pt x="1" y="125"/>
                    <a:pt x="42" y="259"/>
                    <a:pt x="176" y="342"/>
                  </a:cubicBezTo>
                  <a:lnTo>
                    <a:pt x="218" y="342"/>
                  </a:lnTo>
                  <a:cubicBezTo>
                    <a:pt x="259" y="383"/>
                    <a:pt x="300" y="383"/>
                    <a:pt x="394" y="383"/>
                  </a:cubicBezTo>
                  <a:cubicBezTo>
                    <a:pt x="394" y="383"/>
                    <a:pt x="394" y="342"/>
                    <a:pt x="435" y="342"/>
                  </a:cubicBezTo>
                  <a:cubicBezTo>
                    <a:pt x="435" y="342"/>
                    <a:pt x="476" y="342"/>
                    <a:pt x="518" y="300"/>
                  </a:cubicBezTo>
                  <a:cubicBezTo>
                    <a:pt x="518" y="259"/>
                    <a:pt x="559" y="259"/>
                    <a:pt x="559" y="207"/>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0" name="Google Shape;12470;p45"/>
            <p:cNvSpPr/>
            <p:nvPr/>
          </p:nvSpPr>
          <p:spPr>
            <a:xfrm>
              <a:off x="4884200" y="4059000"/>
              <a:ext cx="9850" cy="6750"/>
            </a:xfrm>
            <a:custGeom>
              <a:rect b="b" l="l" r="r" t="t"/>
              <a:pathLst>
                <a:path extrusionOk="0" h="270" w="394">
                  <a:moveTo>
                    <a:pt x="135" y="0"/>
                  </a:moveTo>
                  <a:lnTo>
                    <a:pt x="1" y="259"/>
                  </a:lnTo>
                  <a:lnTo>
                    <a:pt x="42" y="259"/>
                  </a:lnTo>
                  <a:cubicBezTo>
                    <a:pt x="66" y="266"/>
                    <a:pt x="89" y="270"/>
                    <a:pt x="112" y="270"/>
                  </a:cubicBezTo>
                  <a:cubicBezTo>
                    <a:pt x="219" y="270"/>
                    <a:pt x="317" y="194"/>
                    <a:pt x="394"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1" name="Google Shape;12471;p45"/>
            <p:cNvSpPr/>
            <p:nvPr/>
          </p:nvSpPr>
          <p:spPr>
            <a:xfrm>
              <a:off x="4903600" y="4361675"/>
              <a:ext cx="8550" cy="6475"/>
            </a:xfrm>
            <a:custGeom>
              <a:rect b="b" l="l" r="r" t="t"/>
              <a:pathLst>
                <a:path extrusionOk="0" h="259" w="342">
                  <a:moveTo>
                    <a:pt x="176" y="0"/>
                  </a:moveTo>
                  <a:cubicBezTo>
                    <a:pt x="135" y="0"/>
                    <a:pt x="42" y="42"/>
                    <a:pt x="0" y="124"/>
                  </a:cubicBezTo>
                  <a:lnTo>
                    <a:pt x="0" y="166"/>
                  </a:lnTo>
                  <a:lnTo>
                    <a:pt x="259" y="259"/>
                  </a:ln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2" name="Google Shape;12472;p45"/>
            <p:cNvSpPr/>
            <p:nvPr/>
          </p:nvSpPr>
          <p:spPr>
            <a:xfrm>
              <a:off x="4838975" y="4334875"/>
              <a:ext cx="13975" cy="9500"/>
            </a:xfrm>
            <a:custGeom>
              <a:rect b="b" l="l" r="r" t="t"/>
              <a:pathLst>
                <a:path extrusionOk="0" h="380" w="559">
                  <a:moveTo>
                    <a:pt x="247" y="1"/>
                  </a:moveTo>
                  <a:cubicBezTo>
                    <a:pt x="129" y="1"/>
                    <a:pt x="30" y="74"/>
                    <a:pt x="1" y="163"/>
                  </a:cubicBezTo>
                  <a:lnTo>
                    <a:pt x="518" y="380"/>
                  </a:lnTo>
                  <a:cubicBezTo>
                    <a:pt x="559" y="256"/>
                    <a:pt x="518" y="80"/>
                    <a:pt x="394" y="38"/>
                  </a:cubicBezTo>
                  <a:cubicBezTo>
                    <a:pt x="344" y="12"/>
                    <a:pt x="294" y="1"/>
                    <a:pt x="24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3" name="Google Shape;12473;p45"/>
            <p:cNvSpPr/>
            <p:nvPr/>
          </p:nvSpPr>
          <p:spPr>
            <a:xfrm>
              <a:off x="4929450" y="4297400"/>
              <a:ext cx="9850" cy="13625"/>
            </a:xfrm>
            <a:custGeom>
              <a:rect b="b" l="l" r="r" t="t"/>
              <a:pathLst>
                <a:path extrusionOk="0" h="545" w="394">
                  <a:moveTo>
                    <a:pt x="236" y="1"/>
                  </a:moveTo>
                  <a:cubicBezTo>
                    <a:pt x="168" y="1"/>
                    <a:pt x="113" y="21"/>
                    <a:pt x="83" y="69"/>
                  </a:cubicBezTo>
                  <a:cubicBezTo>
                    <a:pt x="42" y="111"/>
                    <a:pt x="42" y="111"/>
                    <a:pt x="0" y="152"/>
                  </a:cubicBezTo>
                  <a:lnTo>
                    <a:pt x="0" y="328"/>
                  </a:lnTo>
                  <a:lnTo>
                    <a:pt x="0" y="369"/>
                  </a:lnTo>
                  <a:cubicBezTo>
                    <a:pt x="42" y="411"/>
                    <a:pt x="83" y="462"/>
                    <a:pt x="135" y="504"/>
                  </a:cubicBezTo>
                  <a:cubicBezTo>
                    <a:pt x="135" y="504"/>
                    <a:pt x="135" y="545"/>
                    <a:pt x="176" y="545"/>
                  </a:cubicBezTo>
                  <a:lnTo>
                    <a:pt x="393" y="28"/>
                  </a:lnTo>
                  <a:cubicBezTo>
                    <a:pt x="338" y="11"/>
                    <a:pt x="284" y="1"/>
                    <a:pt x="2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4" name="Google Shape;12474;p45"/>
            <p:cNvSpPr/>
            <p:nvPr/>
          </p:nvSpPr>
          <p:spPr>
            <a:xfrm>
              <a:off x="4863800" y="4270825"/>
              <a:ext cx="16050" cy="14150"/>
            </a:xfrm>
            <a:custGeom>
              <a:rect b="b" l="l" r="r" t="t"/>
              <a:pathLst>
                <a:path extrusionOk="0" h="566" w="642">
                  <a:moveTo>
                    <a:pt x="335" y="1"/>
                  </a:moveTo>
                  <a:cubicBezTo>
                    <a:pt x="225" y="1"/>
                    <a:pt x="115" y="55"/>
                    <a:pt x="83" y="181"/>
                  </a:cubicBezTo>
                  <a:cubicBezTo>
                    <a:pt x="0" y="316"/>
                    <a:pt x="83" y="491"/>
                    <a:pt x="217" y="533"/>
                  </a:cubicBezTo>
                  <a:cubicBezTo>
                    <a:pt x="252" y="556"/>
                    <a:pt x="290" y="566"/>
                    <a:pt x="329" y="566"/>
                  </a:cubicBezTo>
                  <a:cubicBezTo>
                    <a:pt x="431" y="566"/>
                    <a:pt x="540" y="496"/>
                    <a:pt x="600" y="398"/>
                  </a:cubicBezTo>
                  <a:cubicBezTo>
                    <a:pt x="641" y="233"/>
                    <a:pt x="559" y="98"/>
                    <a:pt x="434" y="16"/>
                  </a:cubicBezTo>
                  <a:cubicBezTo>
                    <a:pt x="403" y="6"/>
                    <a:pt x="369" y="1"/>
                    <a:pt x="3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5" name="Google Shape;12475;p45"/>
            <p:cNvSpPr/>
            <p:nvPr/>
          </p:nvSpPr>
          <p:spPr>
            <a:xfrm>
              <a:off x="4818550" y="4289650"/>
              <a:ext cx="16050" cy="14150"/>
            </a:xfrm>
            <a:custGeom>
              <a:rect b="b" l="l" r="r" t="t"/>
              <a:pathLst>
                <a:path extrusionOk="0" h="566" w="642">
                  <a:moveTo>
                    <a:pt x="315" y="0"/>
                  </a:moveTo>
                  <a:cubicBezTo>
                    <a:pt x="212" y="0"/>
                    <a:pt x="113" y="73"/>
                    <a:pt x="84" y="162"/>
                  </a:cubicBezTo>
                  <a:cubicBezTo>
                    <a:pt x="1" y="338"/>
                    <a:pt x="84" y="462"/>
                    <a:pt x="218" y="555"/>
                  </a:cubicBezTo>
                  <a:cubicBezTo>
                    <a:pt x="240" y="562"/>
                    <a:pt x="263" y="566"/>
                    <a:pt x="287" y="566"/>
                  </a:cubicBezTo>
                  <a:cubicBezTo>
                    <a:pt x="400" y="566"/>
                    <a:pt x="525" y="490"/>
                    <a:pt x="559" y="379"/>
                  </a:cubicBezTo>
                  <a:cubicBezTo>
                    <a:pt x="642" y="255"/>
                    <a:pt x="559" y="80"/>
                    <a:pt x="435" y="38"/>
                  </a:cubicBezTo>
                  <a:cubicBezTo>
                    <a:pt x="397" y="12"/>
                    <a:pt x="356" y="0"/>
                    <a:pt x="31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6" name="Google Shape;12476;p45"/>
            <p:cNvSpPr/>
            <p:nvPr/>
          </p:nvSpPr>
          <p:spPr>
            <a:xfrm>
              <a:off x="4883175" y="4316175"/>
              <a:ext cx="15025" cy="14050"/>
            </a:xfrm>
            <a:custGeom>
              <a:rect b="b" l="l" r="r" t="t"/>
              <a:pathLst>
                <a:path extrusionOk="0" h="562" w="601">
                  <a:moveTo>
                    <a:pt x="345" y="0"/>
                  </a:moveTo>
                  <a:cubicBezTo>
                    <a:pt x="213" y="0"/>
                    <a:pt x="110" y="74"/>
                    <a:pt x="42" y="176"/>
                  </a:cubicBezTo>
                  <a:cubicBezTo>
                    <a:pt x="1" y="311"/>
                    <a:pt x="42" y="487"/>
                    <a:pt x="218" y="528"/>
                  </a:cubicBezTo>
                  <a:cubicBezTo>
                    <a:pt x="252" y="551"/>
                    <a:pt x="290" y="561"/>
                    <a:pt x="328" y="561"/>
                  </a:cubicBezTo>
                  <a:cubicBezTo>
                    <a:pt x="429" y="561"/>
                    <a:pt x="529" y="491"/>
                    <a:pt x="559" y="394"/>
                  </a:cubicBezTo>
                  <a:cubicBezTo>
                    <a:pt x="600" y="228"/>
                    <a:pt x="559" y="94"/>
                    <a:pt x="435" y="11"/>
                  </a:cubicBezTo>
                  <a:cubicBezTo>
                    <a:pt x="404" y="4"/>
                    <a:pt x="374" y="0"/>
                    <a:pt x="34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7" name="Google Shape;12477;p45"/>
            <p:cNvSpPr/>
            <p:nvPr/>
          </p:nvSpPr>
          <p:spPr>
            <a:xfrm>
              <a:off x="4845450" y="4225600"/>
              <a:ext cx="15000" cy="13700"/>
            </a:xfrm>
            <a:custGeom>
              <a:rect b="b" l="l" r="r" t="t"/>
              <a:pathLst>
                <a:path extrusionOk="0" h="548" w="600">
                  <a:moveTo>
                    <a:pt x="312" y="0"/>
                  </a:moveTo>
                  <a:cubicBezTo>
                    <a:pt x="183" y="0"/>
                    <a:pt x="73" y="54"/>
                    <a:pt x="42" y="181"/>
                  </a:cubicBezTo>
                  <a:cubicBezTo>
                    <a:pt x="0" y="315"/>
                    <a:pt x="42" y="491"/>
                    <a:pt x="217" y="532"/>
                  </a:cubicBezTo>
                  <a:cubicBezTo>
                    <a:pt x="248" y="543"/>
                    <a:pt x="281" y="548"/>
                    <a:pt x="316" y="548"/>
                  </a:cubicBezTo>
                  <a:cubicBezTo>
                    <a:pt x="420" y="548"/>
                    <a:pt x="527" y="499"/>
                    <a:pt x="558" y="398"/>
                  </a:cubicBezTo>
                  <a:cubicBezTo>
                    <a:pt x="600" y="233"/>
                    <a:pt x="558" y="98"/>
                    <a:pt x="434" y="15"/>
                  </a:cubicBezTo>
                  <a:cubicBezTo>
                    <a:pt x="393" y="6"/>
                    <a:pt x="351" y="0"/>
                    <a:pt x="31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8" name="Google Shape;12478;p45"/>
            <p:cNvSpPr/>
            <p:nvPr/>
          </p:nvSpPr>
          <p:spPr>
            <a:xfrm>
              <a:off x="4909025" y="4252025"/>
              <a:ext cx="16050" cy="14050"/>
            </a:xfrm>
            <a:custGeom>
              <a:rect b="b" l="l" r="r" t="t"/>
              <a:pathLst>
                <a:path extrusionOk="0" h="562" w="642">
                  <a:moveTo>
                    <a:pt x="316" y="0"/>
                  </a:moveTo>
                  <a:cubicBezTo>
                    <a:pt x="213" y="0"/>
                    <a:pt x="113" y="68"/>
                    <a:pt x="83" y="158"/>
                  </a:cubicBezTo>
                  <a:cubicBezTo>
                    <a:pt x="1" y="292"/>
                    <a:pt x="83" y="468"/>
                    <a:pt x="218" y="551"/>
                  </a:cubicBezTo>
                  <a:cubicBezTo>
                    <a:pt x="247" y="558"/>
                    <a:pt x="275" y="561"/>
                    <a:pt x="302" y="561"/>
                  </a:cubicBezTo>
                  <a:cubicBezTo>
                    <a:pt x="429" y="561"/>
                    <a:pt x="532" y="486"/>
                    <a:pt x="600" y="375"/>
                  </a:cubicBezTo>
                  <a:cubicBezTo>
                    <a:pt x="642" y="251"/>
                    <a:pt x="559" y="75"/>
                    <a:pt x="435" y="34"/>
                  </a:cubicBezTo>
                  <a:cubicBezTo>
                    <a:pt x="397" y="11"/>
                    <a:pt x="356" y="0"/>
                    <a:pt x="31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9" name="Google Shape;12479;p45"/>
            <p:cNvSpPr/>
            <p:nvPr/>
          </p:nvSpPr>
          <p:spPr>
            <a:xfrm>
              <a:off x="4780825" y="4308950"/>
              <a:ext cx="7525" cy="9575"/>
            </a:xfrm>
            <a:custGeom>
              <a:rect b="b" l="l" r="r" t="t"/>
              <a:pathLst>
                <a:path extrusionOk="0" h="383" w="301">
                  <a:moveTo>
                    <a:pt x="135" y="0"/>
                  </a:moveTo>
                  <a:lnTo>
                    <a:pt x="0" y="259"/>
                  </a:lnTo>
                  <a:lnTo>
                    <a:pt x="259" y="383"/>
                  </a:lnTo>
                  <a:cubicBezTo>
                    <a:pt x="300" y="341"/>
                    <a:pt x="300" y="341"/>
                    <a:pt x="300" y="300"/>
                  </a:cubicBezTo>
                  <a:cubicBezTo>
                    <a:pt x="300" y="207"/>
                    <a:pt x="259" y="83"/>
                    <a:pt x="176" y="42"/>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0" name="Google Shape;12480;p45"/>
            <p:cNvSpPr/>
            <p:nvPr/>
          </p:nvSpPr>
          <p:spPr>
            <a:xfrm>
              <a:off x="4805625" y="4245350"/>
              <a:ext cx="9600" cy="13225"/>
            </a:xfrm>
            <a:custGeom>
              <a:rect b="b" l="l" r="r" t="t"/>
              <a:pathLst>
                <a:path extrusionOk="0" h="529" w="384">
                  <a:moveTo>
                    <a:pt x="177" y="1"/>
                  </a:moveTo>
                  <a:lnTo>
                    <a:pt x="1" y="518"/>
                  </a:lnTo>
                  <a:cubicBezTo>
                    <a:pt x="23" y="525"/>
                    <a:pt x="46" y="528"/>
                    <a:pt x="70" y="528"/>
                  </a:cubicBezTo>
                  <a:cubicBezTo>
                    <a:pt x="183" y="528"/>
                    <a:pt x="308" y="453"/>
                    <a:pt x="342" y="342"/>
                  </a:cubicBezTo>
                  <a:cubicBezTo>
                    <a:pt x="383" y="218"/>
                    <a:pt x="342" y="42"/>
                    <a:pt x="17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1" name="Google Shape;12481;p45"/>
            <p:cNvSpPr/>
            <p:nvPr/>
          </p:nvSpPr>
          <p:spPr>
            <a:xfrm>
              <a:off x="4955300" y="4237875"/>
              <a:ext cx="7525" cy="8550"/>
            </a:xfrm>
            <a:custGeom>
              <a:rect b="b" l="l" r="r" t="t"/>
              <a:pathLst>
                <a:path extrusionOk="0" h="342" w="301">
                  <a:moveTo>
                    <a:pt x="42" y="0"/>
                  </a:moveTo>
                  <a:cubicBezTo>
                    <a:pt x="0" y="0"/>
                    <a:pt x="0" y="41"/>
                    <a:pt x="0" y="83"/>
                  </a:cubicBezTo>
                  <a:lnTo>
                    <a:pt x="0" y="124"/>
                  </a:lnTo>
                  <a:cubicBezTo>
                    <a:pt x="42" y="165"/>
                    <a:pt x="42" y="165"/>
                    <a:pt x="42" y="207"/>
                  </a:cubicBezTo>
                  <a:cubicBezTo>
                    <a:pt x="42" y="258"/>
                    <a:pt x="135" y="300"/>
                    <a:pt x="176" y="341"/>
                  </a:cubicBez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2" name="Google Shape;12482;p45"/>
            <p:cNvSpPr/>
            <p:nvPr/>
          </p:nvSpPr>
          <p:spPr>
            <a:xfrm>
              <a:off x="4890675" y="4210725"/>
              <a:ext cx="13975" cy="9850"/>
            </a:xfrm>
            <a:custGeom>
              <a:rect b="b" l="l" r="r" t="t"/>
              <a:pathLst>
                <a:path extrusionOk="0" h="394" w="559">
                  <a:moveTo>
                    <a:pt x="42" y="0"/>
                  </a:moveTo>
                  <a:lnTo>
                    <a:pt x="42" y="0"/>
                  </a:lnTo>
                  <a:cubicBezTo>
                    <a:pt x="0" y="135"/>
                    <a:pt x="42" y="259"/>
                    <a:pt x="176" y="352"/>
                  </a:cubicBezTo>
                  <a:lnTo>
                    <a:pt x="218" y="393"/>
                  </a:lnTo>
                  <a:lnTo>
                    <a:pt x="342" y="393"/>
                  </a:lnTo>
                  <a:cubicBezTo>
                    <a:pt x="393" y="393"/>
                    <a:pt x="435" y="352"/>
                    <a:pt x="476" y="352"/>
                  </a:cubicBezTo>
                  <a:cubicBezTo>
                    <a:pt x="517" y="311"/>
                    <a:pt x="559" y="259"/>
                    <a:pt x="559" y="218"/>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3" name="Google Shape;12483;p45"/>
            <p:cNvSpPr/>
            <p:nvPr/>
          </p:nvSpPr>
          <p:spPr>
            <a:xfrm>
              <a:off x="4831475" y="4187200"/>
              <a:ext cx="8575" cy="6750"/>
            </a:xfrm>
            <a:custGeom>
              <a:rect b="b" l="l" r="r" t="t"/>
              <a:pathLst>
                <a:path extrusionOk="0" h="270" w="343">
                  <a:moveTo>
                    <a:pt x="125" y="1"/>
                  </a:moveTo>
                  <a:lnTo>
                    <a:pt x="1" y="259"/>
                  </a:lnTo>
                  <a:lnTo>
                    <a:pt x="42" y="259"/>
                  </a:lnTo>
                  <a:cubicBezTo>
                    <a:pt x="66" y="266"/>
                    <a:pt x="89" y="270"/>
                    <a:pt x="112" y="270"/>
                  </a:cubicBezTo>
                  <a:cubicBezTo>
                    <a:pt x="218" y="270"/>
                    <a:pt x="308" y="194"/>
                    <a:pt x="342" y="83"/>
                  </a:cubicBez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4" name="Google Shape;12484;p45"/>
            <p:cNvSpPr/>
            <p:nvPr/>
          </p:nvSpPr>
          <p:spPr>
            <a:xfrm>
              <a:off x="4850875" y="4489875"/>
              <a:ext cx="8550" cy="7525"/>
            </a:xfrm>
            <a:custGeom>
              <a:rect b="b" l="l" r="r" t="t"/>
              <a:pathLst>
                <a:path extrusionOk="0" h="301" w="342">
                  <a:moveTo>
                    <a:pt x="176" y="1"/>
                  </a:moveTo>
                  <a:cubicBezTo>
                    <a:pt x="176" y="1"/>
                    <a:pt x="124" y="1"/>
                    <a:pt x="124" y="42"/>
                  </a:cubicBezTo>
                  <a:lnTo>
                    <a:pt x="83" y="42"/>
                  </a:lnTo>
                  <a:cubicBezTo>
                    <a:pt x="42" y="83"/>
                    <a:pt x="42" y="83"/>
                    <a:pt x="0" y="125"/>
                  </a:cubicBezTo>
                  <a:lnTo>
                    <a:pt x="0" y="166"/>
                  </a:lnTo>
                  <a:lnTo>
                    <a:pt x="259" y="300"/>
                  </a:lnTo>
                  <a:lnTo>
                    <a:pt x="341" y="42"/>
                  </a:lnTo>
                  <a:cubicBezTo>
                    <a:pt x="300" y="1"/>
                    <a:pt x="259"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5" name="Google Shape;12485;p45"/>
            <p:cNvSpPr/>
            <p:nvPr/>
          </p:nvSpPr>
          <p:spPr>
            <a:xfrm>
              <a:off x="4786250" y="4463550"/>
              <a:ext cx="12950" cy="9025"/>
            </a:xfrm>
            <a:custGeom>
              <a:rect b="b" l="l" r="r" t="t"/>
              <a:pathLst>
                <a:path extrusionOk="0" h="361" w="518">
                  <a:moveTo>
                    <a:pt x="243" y="0"/>
                  </a:moveTo>
                  <a:cubicBezTo>
                    <a:pt x="139" y="0"/>
                    <a:pt x="32" y="60"/>
                    <a:pt x="1" y="185"/>
                  </a:cubicBezTo>
                  <a:lnTo>
                    <a:pt x="517" y="361"/>
                  </a:lnTo>
                  <a:lnTo>
                    <a:pt x="517" y="278"/>
                  </a:lnTo>
                  <a:cubicBezTo>
                    <a:pt x="517" y="144"/>
                    <a:pt x="476" y="61"/>
                    <a:pt x="342" y="20"/>
                  </a:cubicBezTo>
                  <a:cubicBezTo>
                    <a:pt x="311" y="7"/>
                    <a:pt x="277" y="0"/>
                    <a:pt x="24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6" name="Google Shape;12486;p45"/>
            <p:cNvSpPr/>
            <p:nvPr/>
          </p:nvSpPr>
          <p:spPr>
            <a:xfrm>
              <a:off x="4875675" y="4426300"/>
              <a:ext cx="10625" cy="12950"/>
            </a:xfrm>
            <a:custGeom>
              <a:rect b="b" l="l" r="r" t="t"/>
              <a:pathLst>
                <a:path extrusionOk="0" h="518" w="425">
                  <a:moveTo>
                    <a:pt x="301" y="0"/>
                  </a:moveTo>
                  <a:cubicBezTo>
                    <a:pt x="218" y="0"/>
                    <a:pt x="84" y="42"/>
                    <a:pt x="42" y="166"/>
                  </a:cubicBezTo>
                  <a:cubicBezTo>
                    <a:pt x="1" y="259"/>
                    <a:pt x="42" y="424"/>
                    <a:pt x="166" y="476"/>
                  </a:cubicBezTo>
                  <a:cubicBezTo>
                    <a:pt x="166" y="517"/>
                    <a:pt x="166" y="517"/>
                    <a:pt x="218" y="517"/>
                  </a:cubicBezTo>
                  <a:lnTo>
                    <a:pt x="4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7" name="Google Shape;12487;p45"/>
            <p:cNvSpPr/>
            <p:nvPr/>
          </p:nvSpPr>
          <p:spPr>
            <a:xfrm>
              <a:off x="4811075" y="4399050"/>
              <a:ext cx="16050" cy="14125"/>
            </a:xfrm>
            <a:custGeom>
              <a:rect b="b" l="l" r="r" t="t"/>
              <a:pathLst>
                <a:path extrusionOk="0" h="565" w="642">
                  <a:moveTo>
                    <a:pt x="348" y="0"/>
                  </a:moveTo>
                  <a:cubicBezTo>
                    <a:pt x="237" y="0"/>
                    <a:pt x="116" y="80"/>
                    <a:pt x="83" y="180"/>
                  </a:cubicBezTo>
                  <a:cubicBezTo>
                    <a:pt x="0" y="315"/>
                    <a:pt x="83" y="480"/>
                    <a:pt x="217" y="532"/>
                  </a:cubicBezTo>
                  <a:cubicBezTo>
                    <a:pt x="251" y="555"/>
                    <a:pt x="290" y="565"/>
                    <a:pt x="328" y="565"/>
                  </a:cubicBezTo>
                  <a:cubicBezTo>
                    <a:pt x="428" y="565"/>
                    <a:pt x="528" y="495"/>
                    <a:pt x="558" y="397"/>
                  </a:cubicBezTo>
                  <a:cubicBezTo>
                    <a:pt x="641" y="273"/>
                    <a:pt x="558" y="98"/>
                    <a:pt x="424" y="15"/>
                  </a:cubicBezTo>
                  <a:cubicBezTo>
                    <a:pt x="400" y="5"/>
                    <a:pt x="374" y="0"/>
                    <a:pt x="34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8" name="Google Shape;12488;p45"/>
            <p:cNvSpPr/>
            <p:nvPr/>
          </p:nvSpPr>
          <p:spPr>
            <a:xfrm>
              <a:off x="4765825" y="4418300"/>
              <a:ext cx="16050" cy="13825"/>
            </a:xfrm>
            <a:custGeom>
              <a:rect b="b" l="l" r="r" t="t"/>
              <a:pathLst>
                <a:path extrusionOk="0" h="553" w="642">
                  <a:moveTo>
                    <a:pt x="320" y="0"/>
                  </a:moveTo>
                  <a:cubicBezTo>
                    <a:pt x="215" y="0"/>
                    <a:pt x="103" y="53"/>
                    <a:pt x="42" y="144"/>
                  </a:cubicBezTo>
                  <a:cubicBezTo>
                    <a:pt x="1" y="320"/>
                    <a:pt x="83" y="486"/>
                    <a:pt x="218" y="537"/>
                  </a:cubicBezTo>
                  <a:cubicBezTo>
                    <a:pt x="247" y="547"/>
                    <a:pt x="278" y="552"/>
                    <a:pt x="311" y="552"/>
                  </a:cubicBezTo>
                  <a:cubicBezTo>
                    <a:pt x="417" y="552"/>
                    <a:pt x="527" y="496"/>
                    <a:pt x="559" y="362"/>
                  </a:cubicBezTo>
                  <a:cubicBezTo>
                    <a:pt x="642" y="227"/>
                    <a:pt x="559" y="62"/>
                    <a:pt x="425" y="20"/>
                  </a:cubicBezTo>
                  <a:cubicBezTo>
                    <a:pt x="392" y="7"/>
                    <a:pt x="357"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9" name="Google Shape;12489;p45"/>
            <p:cNvSpPr/>
            <p:nvPr/>
          </p:nvSpPr>
          <p:spPr>
            <a:xfrm>
              <a:off x="4830450" y="4444725"/>
              <a:ext cx="15025" cy="13700"/>
            </a:xfrm>
            <a:custGeom>
              <a:rect b="b" l="l" r="r" t="t"/>
              <a:pathLst>
                <a:path extrusionOk="0" h="548" w="601">
                  <a:moveTo>
                    <a:pt x="285" y="1"/>
                  </a:moveTo>
                  <a:cubicBezTo>
                    <a:pt x="170" y="1"/>
                    <a:pt x="71" y="74"/>
                    <a:pt x="42" y="163"/>
                  </a:cubicBezTo>
                  <a:cubicBezTo>
                    <a:pt x="0" y="297"/>
                    <a:pt x="42" y="462"/>
                    <a:pt x="218" y="514"/>
                  </a:cubicBezTo>
                  <a:cubicBezTo>
                    <a:pt x="252" y="537"/>
                    <a:pt x="290" y="547"/>
                    <a:pt x="328" y="547"/>
                  </a:cubicBezTo>
                  <a:cubicBezTo>
                    <a:pt x="429" y="547"/>
                    <a:pt x="529" y="477"/>
                    <a:pt x="559" y="380"/>
                  </a:cubicBezTo>
                  <a:cubicBezTo>
                    <a:pt x="600" y="256"/>
                    <a:pt x="559" y="80"/>
                    <a:pt x="424" y="39"/>
                  </a:cubicBezTo>
                  <a:cubicBezTo>
                    <a:pt x="377" y="12"/>
                    <a:pt x="330" y="1"/>
                    <a:pt x="28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0" name="Google Shape;12490;p45"/>
            <p:cNvSpPr/>
            <p:nvPr/>
          </p:nvSpPr>
          <p:spPr>
            <a:xfrm>
              <a:off x="4792700" y="4353800"/>
              <a:ext cx="15025" cy="14150"/>
            </a:xfrm>
            <a:custGeom>
              <a:rect b="b" l="l" r="r" t="t"/>
              <a:pathLst>
                <a:path extrusionOk="0" h="566" w="601">
                  <a:moveTo>
                    <a:pt x="307" y="1"/>
                  </a:moveTo>
                  <a:cubicBezTo>
                    <a:pt x="197" y="1"/>
                    <a:pt x="76" y="81"/>
                    <a:pt x="42" y="181"/>
                  </a:cubicBezTo>
                  <a:cubicBezTo>
                    <a:pt x="1" y="315"/>
                    <a:pt x="42" y="481"/>
                    <a:pt x="218" y="533"/>
                  </a:cubicBezTo>
                  <a:cubicBezTo>
                    <a:pt x="252" y="555"/>
                    <a:pt x="291" y="566"/>
                    <a:pt x="329" y="566"/>
                  </a:cubicBezTo>
                  <a:cubicBezTo>
                    <a:pt x="429" y="566"/>
                    <a:pt x="529" y="495"/>
                    <a:pt x="559" y="398"/>
                  </a:cubicBezTo>
                  <a:cubicBezTo>
                    <a:pt x="601" y="222"/>
                    <a:pt x="559" y="98"/>
                    <a:pt x="384" y="16"/>
                  </a:cubicBezTo>
                  <a:cubicBezTo>
                    <a:pt x="360" y="6"/>
                    <a:pt x="334" y="1"/>
                    <a:pt x="3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1" name="Google Shape;12491;p45"/>
            <p:cNvSpPr/>
            <p:nvPr/>
          </p:nvSpPr>
          <p:spPr>
            <a:xfrm>
              <a:off x="4856300" y="4380675"/>
              <a:ext cx="16050" cy="13700"/>
            </a:xfrm>
            <a:custGeom>
              <a:rect b="b" l="l" r="r" t="t"/>
              <a:pathLst>
                <a:path extrusionOk="0" h="548" w="642">
                  <a:moveTo>
                    <a:pt x="324" y="0"/>
                  </a:moveTo>
                  <a:cubicBezTo>
                    <a:pt x="221" y="0"/>
                    <a:pt x="114" y="47"/>
                    <a:pt x="83" y="140"/>
                  </a:cubicBezTo>
                  <a:cubicBezTo>
                    <a:pt x="0" y="316"/>
                    <a:pt x="83" y="440"/>
                    <a:pt x="218" y="533"/>
                  </a:cubicBezTo>
                  <a:cubicBezTo>
                    <a:pt x="246" y="542"/>
                    <a:pt x="278" y="548"/>
                    <a:pt x="311" y="548"/>
                  </a:cubicBezTo>
                  <a:cubicBezTo>
                    <a:pt x="418" y="548"/>
                    <a:pt x="537" y="492"/>
                    <a:pt x="600" y="357"/>
                  </a:cubicBezTo>
                  <a:cubicBezTo>
                    <a:pt x="641" y="233"/>
                    <a:pt x="559" y="57"/>
                    <a:pt x="424" y="16"/>
                  </a:cubicBezTo>
                  <a:cubicBezTo>
                    <a:pt x="393" y="5"/>
                    <a:pt x="359" y="0"/>
                    <a:pt x="3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2" name="Google Shape;12492;p45"/>
            <p:cNvSpPr/>
            <p:nvPr/>
          </p:nvSpPr>
          <p:spPr>
            <a:xfrm>
              <a:off x="4728100" y="4438175"/>
              <a:ext cx="7525" cy="8550"/>
            </a:xfrm>
            <a:custGeom>
              <a:rect b="b" l="l" r="r" t="t"/>
              <a:pathLst>
                <a:path extrusionOk="0" h="342" w="301">
                  <a:moveTo>
                    <a:pt x="124" y="1"/>
                  </a:moveTo>
                  <a:lnTo>
                    <a:pt x="0" y="208"/>
                  </a:lnTo>
                  <a:lnTo>
                    <a:pt x="259" y="342"/>
                  </a:lnTo>
                  <a:cubicBezTo>
                    <a:pt x="300" y="301"/>
                    <a:pt x="300" y="259"/>
                    <a:pt x="300" y="208"/>
                  </a:cubicBezTo>
                  <a:cubicBezTo>
                    <a:pt x="300" y="125"/>
                    <a:pt x="217" y="4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3" name="Google Shape;12493;p45"/>
            <p:cNvSpPr/>
            <p:nvPr/>
          </p:nvSpPr>
          <p:spPr>
            <a:xfrm>
              <a:off x="4751875" y="4373550"/>
              <a:ext cx="10625" cy="13325"/>
            </a:xfrm>
            <a:custGeom>
              <a:rect b="b" l="l" r="r" t="t"/>
              <a:pathLst>
                <a:path extrusionOk="0" h="533" w="425">
                  <a:moveTo>
                    <a:pt x="207" y="1"/>
                  </a:moveTo>
                  <a:lnTo>
                    <a:pt x="0" y="518"/>
                  </a:lnTo>
                  <a:cubicBezTo>
                    <a:pt x="39" y="528"/>
                    <a:pt x="78" y="533"/>
                    <a:pt x="116" y="533"/>
                  </a:cubicBezTo>
                  <a:cubicBezTo>
                    <a:pt x="240" y="533"/>
                    <a:pt x="351" y="477"/>
                    <a:pt x="383" y="342"/>
                  </a:cubicBezTo>
                  <a:cubicBezTo>
                    <a:pt x="424" y="208"/>
                    <a:pt x="383" y="84"/>
                    <a:pt x="300" y="42"/>
                  </a:cubicBezTo>
                  <a:cubicBezTo>
                    <a:pt x="259" y="1"/>
                    <a:pt x="259" y="1"/>
                    <a:pt x="2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4" name="Google Shape;12494;p45"/>
            <p:cNvSpPr/>
            <p:nvPr/>
          </p:nvSpPr>
          <p:spPr>
            <a:xfrm>
              <a:off x="4902575" y="4365800"/>
              <a:ext cx="7500" cy="8825"/>
            </a:xfrm>
            <a:custGeom>
              <a:rect b="b" l="l" r="r" t="t"/>
              <a:pathLst>
                <a:path extrusionOk="0" h="353" w="300">
                  <a:moveTo>
                    <a:pt x="41" y="1"/>
                  </a:moveTo>
                  <a:cubicBezTo>
                    <a:pt x="0" y="53"/>
                    <a:pt x="0" y="94"/>
                    <a:pt x="0" y="94"/>
                  </a:cubicBezTo>
                  <a:cubicBezTo>
                    <a:pt x="0" y="135"/>
                    <a:pt x="0" y="177"/>
                    <a:pt x="41" y="218"/>
                  </a:cubicBezTo>
                  <a:cubicBezTo>
                    <a:pt x="41" y="259"/>
                    <a:pt x="124" y="352"/>
                    <a:pt x="176" y="352"/>
                  </a:cubicBezTo>
                  <a:lnTo>
                    <a:pt x="300" y="94"/>
                  </a:ln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5" name="Google Shape;12495;p45"/>
            <p:cNvSpPr/>
            <p:nvPr/>
          </p:nvSpPr>
          <p:spPr>
            <a:xfrm>
              <a:off x="4837950" y="4338925"/>
              <a:ext cx="13975" cy="10275"/>
            </a:xfrm>
            <a:custGeom>
              <a:rect b="b" l="l" r="r" t="t"/>
              <a:pathLst>
                <a:path extrusionOk="0" h="411" w="559">
                  <a:moveTo>
                    <a:pt x="42" y="1"/>
                  </a:moveTo>
                  <a:lnTo>
                    <a:pt x="42" y="1"/>
                  </a:lnTo>
                  <a:cubicBezTo>
                    <a:pt x="0" y="176"/>
                    <a:pt x="42" y="300"/>
                    <a:pt x="217" y="393"/>
                  </a:cubicBezTo>
                  <a:cubicBezTo>
                    <a:pt x="242" y="406"/>
                    <a:pt x="266" y="411"/>
                    <a:pt x="290" y="411"/>
                  </a:cubicBezTo>
                  <a:cubicBezTo>
                    <a:pt x="349" y="411"/>
                    <a:pt x="410" y="381"/>
                    <a:pt x="476" y="352"/>
                  </a:cubicBezTo>
                  <a:cubicBezTo>
                    <a:pt x="517" y="300"/>
                    <a:pt x="559"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6" name="Google Shape;12496;p45"/>
            <p:cNvSpPr/>
            <p:nvPr/>
          </p:nvSpPr>
          <p:spPr>
            <a:xfrm>
              <a:off x="4778750" y="4315400"/>
              <a:ext cx="8550" cy="7525"/>
            </a:xfrm>
            <a:custGeom>
              <a:rect b="b" l="l" r="r" t="t"/>
              <a:pathLst>
                <a:path extrusionOk="0" h="301" w="342">
                  <a:moveTo>
                    <a:pt x="83" y="1"/>
                  </a:moveTo>
                  <a:lnTo>
                    <a:pt x="1" y="259"/>
                  </a:lnTo>
                  <a:lnTo>
                    <a:pt x="42" y="301"/>
                  </a:lnTo>
                  <a:lnTo>
                    <a:pt x="125" y="301"/>
                  </a:lnTo>
                  <a:cubicBezTo>
                    <a:pt x="218" y="301"/>
                    <a:pt x="301" y="207"/>
                    <a:pt x="342" y="12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7" name="Google Shape;12497;p45"/>
            <p:cNvSpPr/>
            <p:nvPr/>
          </p:nvSpPr>
          <p:spPr>
            <a:xfrm>
              <a:off x="4798150" y="4617825"/>
              <a:ext cx="8550" cy="7775"/>
            </a:xfrm>
            <a:custGeom>
              <a:rect b="b" l="l" r="r" t="t"/>
              <a:pathLst>
                <a:path extrusionOk="0" h="311" w="342">
                  <a:moveTo>
                    <a:pt x="166" y="0"/>
                  </a:moveTo>
                  <a:cubicBezTo>
                    <a:pt x="124" y="52"/>
                    <a:pt x="41" y="93"/>
                    <a:pt x="0" y="135"/>
                  </a:cubicBezTo>
                  <a:lnTo>
                    <a:pt x="0" y="176"/>
                  </a:lnTo>
                  <a:lnTo>
                    <a:pt x="217" y="311"/>
                  </a:lnTo>
                  <a:lnTo>
                    <a:pt x="341" y="52"/>
                  </a:lnTo>
                  <a:cubicBezTo>
                    <a:pt x="300" y="0"/>
                    <a:pt x="217" y="0"/>
                    <a:pt x="1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8" name="Google Shape;12498;p45"/>
            <p:cNvSpPr/>
            <p:nvPr/>
          </p:nvSpPr>
          <p:spPr>
            <a:xfrm>
              <a:off x="4733525" y="4591725"/>
              <a:ext cx="13975" cy="10100"/>
            </a:xfrm>
            <a:custGeom>
              <a:rect b="b" l="l" r="r" t="t"/>
              <a:pathLst>
                <a:path extrusionOk="0" h="404" w="559">
                  <a:moveTo>
                    <a:pt x="277" y="0"/>
                  </a:moveTo>
                  <a:cubicBezTo>
                    <a:pt x="163" y="0"/>
                    <a:pt x="35" y="83"/>
                    <a:pt x="0" y="186"/>
                  </a:cubicBezTo>
                  <a:lnTo>
                    <a:pt x="517" y="403"/>
                  </a:lnTo>
                  <a:cubicBezTo>
                    <a:pt x="559" y="228"/>
                    <a:pt x="517" y="104"/>
                    <a:pt x="342" y="10"/>
                  </a:cubicBezTo>
                  <a:cubicBezTo>
                    <a:pt x="321" y="4"/>
                    <a:pt x="299" y="0"/>
                    <a:pt x="2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9" name="Google Shape;12499;p45"/>
            <p:cNvSpPr/>
            <p:nvPr/>
          </p:nvSpPr>
          <p:spPr>
            <a:xfrm>
              <a:off x="4822950" y="4554500"/>
              <a:ext cx="9600" cy="12950"/>
            </a:xfrm>
            <a:custGeom>
              <a:rect b="b" l="l" r="r" t="t"/>
              <a:pathLst>
                <a:path extrusionOk="0" h="518" w="384">
                  <a:moveTo>
                    <a:pt x="207" y="0"/>
                  </a:moveTo>
                  <a:cubicBezTo>
                    <a:pt x="166" y="0"/>
                    <a:pt x="166" y="42"/>
                    <a:pt x="125" y="42"/>
                  </a:cubicBezTo>
                  <a:cubicBezTo>
                    <a:pt x="83" y="42"/>
                    <a:pt x="83" y="83"/>
                    <a:pt x="42" y="166"/>
                  </a:cubicBezTo>
                  <a:cubicBezTo>
                    <a:pt x="42" y="207"/>
                    <a:pt x="1" y="259"/>
                    <a:pt x="42" y="300"/>
                  </a:cubicBezTo>
                  <a:cubicBezTo>
                    <a:pt x="42" y="424"/>
                    <a:pt x="125" y="466"/>
                    <a:pt x="207" y="517"/>
                  </a:cubicBezTo>
                  <a:lnTo>
                    <a:pt x="3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0" name="Google Shape;12500;p45"/>
            <p:cNvSpPr/>
            <p:nvPr/>
          </p:nvSpPr>
          <p:spPr>
            <a:xfrm>
              <a:off x="4758325" y="4527700"/>
              <a:ext cx="16050" cy="14150"/>
            </a:xfrm>
            <a:custGeom>
              <a:rect b="b" l="l" r="r" t="t"/>
              <a:pathLst>
                <a:path extrusionOk="0" h="566" w="642">
                  <a:moveTo>
                    <a:pt x="310" y="1"/>
                  </a:moveTo>
                  <a:cubicBezTo>
                    <a:pt x="209" y="1"/>
                    <a:pt x="102" y="74"/>
                    <a:pt x="42" y="162"/>
                  </a:cubicBezTo>
                  <a:cubicBezTo>
                    <a:pt x="1" y="297"/>
                    <a:pt x="84" y="462"/>
                    <a:pt x="208" y="555"/>
                  </a:cubicBezTo>
                  <a:cubicBezTo>
                    <a:pt x="230" y="562"/>
                    <a:pt x="253" y="565"/>
                    <a:pt x="276" y="565"/>
                  </a:cubicBezTo>
                  <a:cubicBezTo>
                    <a:pt x="396" y="565"/>
                    <a:pt x="525" y="483"/>
                    <a:pt x="559" y="380"/>
                  </a:cubicBezTo>
                  <a:cubicBezTo>
                    <a:pt x="642" y="245"/>
                    <a:pt x="559" y="80"/>
                    <a:pt x="425" y="38"/>
                  </a:cubicBezTo>
                  <a:cubicBezTo>
                    <a:pt x="390" y="12"/>
                    <a:pt x="350"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1" name="Google Shape;12501;p45"/>
            <p:cNvSpPr/>
            <p:nvPr/>
          </p:nvSpPr>
          <p:spPr>
            <a:xfrm>
              <a:off x="4713100" y="4546375"/>
              <a:ext cx="16050" cy="13800"/>
            </a:xfrm>
            <a:custGeom>
              <a:rect b="b" l="l" r="r" t="t"/>
              <a:pathLst>
                <a:path extrusionOk="0" h="552" w="642">
                  <a:moveTo>
                    <a:pt x="331" y="0"/>
                  </a:moveTo>
                  <a:cubicBezTo>
                    <a:pt x="224" y="0"/>
                    <a:pt x="105" y="56"/>
                    <a:pt x="42" y="191"/>
                  </a:cubicBezTo>
                  <a:cubicBezTo>
                    <a:pt x="1" y="325"/>
                    <a:pt x="83" y="491"/>
                    <a:pt x="207" y="532"/>
                  </a:cubicBezTo>
                  <a:cubicBezTo>
                    <a:pt x="242" y="546"/>
                    <a:pt x="280" y="552"/>
                    <a:pt x="318" y="552"/>
                  </a:cubicBezTo>
                  <a:cubicBezTo>
                    <a:pt x="424" y="552"/>
                    <a:pt x="528" y="500"/>
                    <a:pt x="559" y="408"/>
                  </a:cubicBezTo>
                  <a:cubicBezTo>
                    <a:pt x="642" y="232"/>
                    <a:pt x="559" y="108"/>
                    <a:pt x="424" y="15"/>
                  </a:cubicBezTo>
                  <a:cubicBezTo>
                    <a:pt x="396" y="5"/>
                    <a:pt x="364"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2" name="Google Shape;12502;p45"/>
            <p:cNvSpPr/>
            <p:nvPr/>
          </p:nvSpPr>
          <p:spPr>
            <a:xfrm>
              <a:off x="4777725" y="4572925"/>
              <a:ext cx="15000" cy="14150"/>
            </a:xfrm>
            <a:custGeom>
              <a:rect b="b" l="l" r="r" t="t"/>
              <a:pathLst>
                <a:path extrusionOk="0" h="566" w="600">
                  <a:moveTo>
                    <a:pt x="269" y="1"/>
                  </a:moveTo>
                  <a:cubicBezTo>
                    <a:pt x="170" y="1"/>
                    <a:pt x="71" y="74"/>
                    <a:pt x="42" y="163"/>
                  </a:cubicBezTo>
                  <a:cubicBezTo>
                    <a:pt x="0" y="339"/>
                    <a:pt x="42" y="463"/>
                    <a:pt x="207" y="556"/>
                  </a:cubicBezTo>
                  <a:cubicBezTo>
                    <a:pt x="229" y="562"/>
                    <a:pt x="252" y="566"/>
                    <a:pt x="276" y="566"/>
                  </a:cubicBezTo>
                  <a:cubicBezTo>
                    <a:pt x="396" y="566"/>
                    <a:pt x="524" y="484"/>
                    <a:pt x="559" y="380"/>
                  </a:cubicBezTo>
                  <a:cubicBezTo>
                    <a:pt x="600" y="246"/>
                    <a:pt x="559" y="80"/>
                    <a:pt x="383" y="39"/>
                  </a:cubicBezTo>
                  <a:cubicBezTo>
                    <a:pt x="348" y="12"/>
                    <a:pt x="308" y="1"/>
                    <a:pt x="2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3" name="Google Shape;12503;p45"/>
            <p:cNvSpPr/>
            <p:nvPr/>
          </p:nvSpPr>
          <p:spPr>
            <a:xfrm>
              <a:off x="4739975" y="4482475"/>
              <a:ext cx="15025" cy="14125"/>
            </a:xfrm>
            <a:custGeom>
              <a:rect b="b" l="l" r="r" t="t"/>
              <a:pathLst>
                <a:path extrusionOk="0" h="565" w="601">
                  <a:moveTo>
                    <a:pt x="270" y="0"/>
                  </a:moveTo>
                  <a:cubicBezTo>
                    <a:pt x="170" y="0"/>
                    <a:pt x="72" y="73"/>
                    <a:pt x="42" y="162"/>
                  </a:cubicBezTo>
                  <a:cubicBezTo>
                    <a:pt x="1" y="297"/>
                    <a:pt x="42" y="462"/>
                    <a:pt x="166" y="555"/>
                  </a:cubicBezTo>
                  <a:cubicBezTo>
                    <a:pt x="195" y="562"/>
                    <a:pt x="224" y="565"/>
                    <a:pt x="252" y="565"/>
                  </a:cubicBezTo>
                  <a:cubicBezTo>
                    <a:pt x="396" y="565"/>
                    <a:pt x="525" y="483"/>
                    <a:pt x="559" y="379"/>
                  </a:cubicBezTo>
                  <a:cubicBezTo>
                    <a:pt x="600" y="245"/>
                    <a:pt x="559" y="79"/>
                    <a:pt x="383" y="38"/>
                  </a:cubicBezTo>
                  <a:cubicBezTo>
                    <a:pt x="348" y="12"/>
                    <a:pt x="309" y="0"/>
                    <a:pt x="27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4" name="Google Shape;12504;p45"/>
            <p:cNvSpPr/>
            <p:nvPr/>
          </p:nvSpPr>
          <p:spPr>
            <a:xfrm>
              <a:off x="4803575" y="4508775"/>
              <a:ext cx="16050" cy="13825"/>
            </a:xfrm>
            <a:custGeom>
              <a:rect b="b" l="l" r="r" t="t"/>
              <a:pathLst>
                <a:path extrusionOk="0" h="553" w="642">
                  <a:moveTo>
                    <a:pt x="326" y="1"/>
                  </a:moveTo>
                  <a:cubicBezTo>
                    <a:pt x="221" y="1"/>
                    <a:pt x="114" y="61"/>
                    <a:pt x="83" y="185"/>
                  </a:cubicBezTo>
                  <a:cubicBezTo>
                    <a:pt x="0" y="320"/>
                    <a:pt x="83" y="485"/>
                    <a:pt x="207" y="537"/>
                  </a:cubicBezTo>
                  <a:cubicBezTo>
                    <a:pt x="240" y="547"/>
                    <a:pt x="276" y="552"/>
                    <a:pt x="311" y="552"/>
                  </a:cubicBezTo>
                  <a:cubicBezTo>
                    <a:pt x="420" y="552"/>
                    <a:pt x="527" y="504"/>
                    <a:pt x="559" y="403"/>
                  </a:cubicBezTo>
                  <a:cubicBezTo>
                    <a:pt x="641" y="227"/>
                    <a:pt x="559" y="61"/>
                    <a:pt x="424" y="20"/>
                  </a:cubicBezTo>
                  <a:cubicBezTo>
                    <a:pt x="393" y="7"/>
                    <a:pt x="360"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5" name="Google Shape;12505;p45"/>
            <p:cNvSpPr/>
            <p:nvPr/>
          </p:nvSpPr>
          <p:spPr>
            <a:xfrm>
              <a:off x="4675375" y="4566125"/>
              <a:ext cx="7500" cy="8825"/>
            </a:xfrm>
            <a:custGeom>
              <a:rect b="b" l="l" r="r" t="t"/>
              <a:pathLst>
                <a:path extrusionOk="0" h="353" w="300">
                  <a:moveTo>
                    <a:pt x="124" y="1"/>
                  </a:moveTo>
                  <a:lnTo>
                    <a:pt x="0" y="259"/>
                  </a:lnTo>
                  <a:lnTo>
                    <a:pt x="259" y="352"/>
                  </a:lnTo>
                  <a:cubicBezTo>
                    <a:pt x="300" y="311"/>
                    <a:pt x="300" y="259"/>
                    <a:pt x="300" y="259"/>
                  </a:cubicBezTo>
                  <a:cubicBezTo>
                    <a:pt x="300" y="135"/>
                    <a:pt x="217" y="5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6" name="Google Shape;12506;p45"/>
            <p:cNvSpPr/>
            <p:nvPr/>
          </p:nvSpPr>
          <p:spPr>
            <a:xfrm>
              <a:off x="4698875" y="4501500"/>
              <a:ext cx="10900" cy="13500"/>
            </a:xfrm>
            <a:custGeom>
              <a:rect b="b" l="l" r="r" t="t"/>
              <a:pathLst>
                <a:path extrusionOk="0" h="540" w="436">
                  <a:moveTo>
                    <a:pt x="218" y="1"/>
                  </a:moveTo>
                  <a:lnTo>
                    <a:pt x="1" y="518"/>
                  </a:lnTo>
                  <a:lnTo>
                    <a:pt x="94" y="518"/>
                  </a:lnTo>
                  <a:cubicBezTo>
                    <a:pt x="119" y="533"/>
                    <a:pt x="143" y="539"/>
                    <a:pt x="167" y="539"/>
                  </a:cubicBezTo>
                  <a:cubicBezTo>
                    <a:pt x="223" y="539"/>
                    <a:pt x="275" y="505"/>
                    <a:pt x="311" y="476"/>
                  </a:cubicBezTo>
                  <a:lnTo>
                    <a:pt x="352" y="435"/>
                  </a:lnTo>
                  <a:cubicBezTo>
                    <a:pt x="352" y="394"/>
                    <a:pt x="394" y="394"/>
                    <a:pt x="394" y="394"/>
                  </a:cubicBezTo>
                  <a:cubicBezTo>
                    <a:pt x="435" y="218"/>
                    <a:pt x="394" y="52"/>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7" name="Google Shape;12507;p45"/>
            <p:cNvSpPr/>
            <p:nvPr/>
          </p:nvSpPr>
          <p:spPr>
            <a:xfrm>
              <a:off x="4849825" y="4494000"/>
              <a:ext cx="7525" cy="9850"/>
            </a:xfrm>
            <a:custGeom>
              <a:rect b="b" l="l" r="r" t="t"/>
              <a:pathLst>
                <a:path extrusionOk="0" h="394" w="301">
                  <a:moveTo>
                    <a:pt x="42" y="1"/>
                  </a:moveTo>
                  <a:cubicBezTo>
                    <a:pt x="1" y="42"/>
                    <a:pt x="1" y="135"/>
                    <a:pt x="1" y="177"/>
                  </a:cubicBezTo>
                  <a:cubicBezTo>
                    <a:pt x="42" y="218"/>
                    <a:pt x="84" y="301"/>
                    <a:pt x="125" y="352"/>
                  </a:cubicBezTo>
                  <a:cubicBezTo>
                    <a:pt x="125" y="352"/>
                    <a:pt x="166" y="352"/>
                    <a:pt x="166" y="394"/>
                  </a:cubicBezTo>
                  <a:lnTo>
                    <a:pt x="301" y="13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8" name="Google Shape;12508;p45"/>
            <p:cNvSpPr/>
            <p:nvPr/>
          </p:nvSpPr>
          <p:spPr>
            <a:xfrm>
              <a:off x="4785225" y="4468175"/>
              <a:ext cx="13975" cy="9475"/>
            </a:xfrm>
            <a:custGeom>
              <a:rect b="b" l="l" r="r" t="t"/>
              <a:pathLst>
                <a:path extrusionOk="0" h="379" w="559">
                  <a:moveTo>
                    <a:pt x="42" y="0"/>
                  </a:moveTo>
                  <a:lnTo>
                    <a:pt x="42" y="0"/>
                  </a:lnTo>
                  <a:cubicBezTo>
                    <a:pt x="0" y="134"/>
                    <a:pt x="42" y="300"/>
                    <a:pt x="217" y="352"/>
                  </a:cubicBezTo>
                  <a:cubicBezTo>
                    <a:pt x="250" y="368"/>
                    <a:pt x="283" y="378"/>
                    <a:pt x="317" y="378"/>
                  </a:cubicBezTo>
                  <a:cubicBezTo>
                    <a:pt x="368" y="378"/>
                    <a:pt x="420" y="356"/>
                    <a:pt x="476" y="300"/>
                  </a:cubicBezTo>
                  <a:cubicBezTo>
                    <a:pt x="517" y="300"/>
                    <a:pt x="517" y="259"/>
                    <a:pt x="558" y="176"/>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9" name="Google Shape;12509;p45"/>
            <p:cNvSpPr/>
            <p:nvPr/>
          </p:nvSpPr>
          <p:spPr>
            <a:xfrm>
              <a:off x="4726025" y="4443350"/>
              <a:ext cx="8550" cy="7775"/>
            </a:xfrm>
            <a:custGeom>
              <a:rect b="b" l="l" r="r" t="t"/>
              <a:pathLst>
                <a:path extrusionOk="0" h="311" w="342">
                  <a:moveTo>
                    <a:pt x="83" y="1"/>
                  </a:moveTo>
                  <a:lnTo>
                    <a:pt x="1" y="259"/>
                  </a:lnTo>
                  <a:cubicBezTo>
                    <a:pt x="1" y="311"/>
                    <a:pt x="42" y="311"/>
                    <a:pt x="42" y="311"/>
                  </a:cubicBezTo>
                  <a:cubicBezTo>
                    <a:pt x="83" y="311"/>
                    <a:pt x="166" y="311"/>
                    <a:pt x="207" y="259"/>
                  </a:cubicBezTo>
                  <a:cubicBezTo>
                    <a:pt x="259" y="259"/>
                    <a:pt x="342" y="218"/>
                    <a:pt x="342" y="13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0" name="Google Shape;12510;p45"/>
            <p:cNvSpPr/>
            <p:nvPr/>
          </p:nvSpPr>
          <p:spPr>
            <a:xfrm>
              <a:off x="4744125" y="4746600"/>
              <a:ext cx="9850" cy="6950"/>
            </a:xfrm>
            <a:custGeom>
              <a:rect b="b" l="l" r="r" t="t"/>
              <a:pathLst>
                <a:path extrusionOk="0" h="278" w="394">
                  <a:moveTo>
                    <a:pt x="272" y="0"/>
                  </a:moveTo>
                  <a:cubicBezTo>
                    <a:pt x="251" y="0"/>
                    <a:pt x="231" y="5"/>
                    <a:pt x="217" y="19"/>
                  </a:cubicBezTo>
                  <a:cubicBezTo>
                    <a:pt x="176" y="19"/>
                    <a:pt x="135" y="71"/>
                    <a:pt x="93" y="71"/>
                  </a:cubicBezTo>
                  <a:lnTo>
                    <a:pt x="52" y="112"/>
                  </a:lnTo>
                  <a:cubicBezTo>
                    <a:pt x="52" y="153"/>
                    <a:pt x="52" y="153"/>
                    <a:pt x="0" y="195"/>
                  </a:cubicBezTo>
                  <a:lnTo>
                    <a:pt x="259" y="277"/>
                  </a:lnTo>
                  <a:lnTo>
                    <a:pt x="393" y="19"/>
                  </a:lnTo>
                  <a:cubicBezTo>
                    <a:pt x="366" y="19"/>
                    <a:pt x="315" y="0"/>
                    <a:pt x="2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1" name="Google Shape;12511;p45"/>
            <p:cNvSpPr/>
            <p:nvPr/>
          </p:nvSpPr>
          <p:spPr>
            <a:xfrm>
              <a:off x="4680800" y="4720150"/>
              <a:ext cx="13975" cy="9875"/>
            </a:xfrm>
            <a:custGeom>
              <a:rect b="b" l="l" r="r" t="t"/>
              <a:pathLst>
                <a:path extrusionOk="0" h="395" w="559">
                  <a:moveTo>
                    <a:pt x="206" y="0"/>
                  </a:moveTo>
                  <a:cubicBezTo>
                    <a:pt x="126" y="0"/>
                    <a:pt x="54" y="48"/>
                    <a:pt x="0" y="136"/>
                  </a:cubicBezTo>
                  <a:lnTo>
                    <a:pt x="0" y="177"/>
                  </a:lnTo>
                  <a:lnTo>
                    <a:pt x="517" y="394"/>
                  </a:lnTo>
                  <a:cubicBezTo>
                    <a:pt x="558" y="260"/>
                    <a:pt x="517" y="95"/>
                    <a:pt x="341" y="43"/>
                  </a:cubicBezTo>
                  <a:cubicBezTo>
                    <a:pt x="295" y="14"/>
                    <a:pt x="249" y="0"/>
                    <a:pt x="20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2" name="Google Shape;12512;p45"/>
            <p:cNvSpPr/>
            <p:nvPr/>
          </p:nvSpPr>
          <p:spPr>
            <a:xfrm>
              <a:off x="4769975" y="4682200"/>
              <a:ext cx="9850" cy="13200"/>
            </a:xfrm>
            <a:custGeom>
              <a:rect b="b" l="l" r="r" t="t"/>
              <a:pathLst>
                <a:path extrusionOk="0" h="528" w="394">
                  <a:moveTo>
                    <a:pt x="325" y="0"/>
                  </a:moveTo>
                  <a:cubicBezTo>
                    <a:pt x="208" y="0"/>
                    <a:pt x="86" y="82"/>
                    <a:pt x="52" y="186"/>
                  </a:cubicBezTo>
                  <a:cubicBezTo>
                    <a:pt x="0" y="269"/>
                    <a:pt x="0" y="320"/>
                    <a:pt x="52" y="403"/>
                  </a:cubicBezTo>
                  <a:cubicBezTo>
                    <a:pt x="52" y="444"/>
                    <a:pt x="93" y="486"/>
                    <a:pt x="135" y="527"/>
                  </a:cubicBezTo>
                  <a:lnTo>
                    <a:pt x="176" y="527"/>
                  </a:lnTo>
                  <a:lnTo>
                    <a:pt x="393" y="10"/>
                  </a:lnTo>
                  <a:cubicBezTo>
                    <a:pt x="371" y="3"/>
                    <a:pt x="348" y="0"/>
                    <a:pt x="3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3" name="Google Shape;12513;p45"/>
            <p:cNvSpPr/>
            <p:nvPr/>
          </p:nvSpPr>
          <p:spPr>
            <a:xfrm>
              <a:off x="4705350" y="4656200"/>
              <a:ext cx="16300" cy="13825"/>
            </a:xfrm>
            <a:custGeom>
              <a:rect b="b" l="l" r="r" t="t"/>
              <a:pathLst>
                <a:path extrusionOk="0" h="553" w="652">
                  <a:moveTo>
                    <a:pt x="336" y="1"/>
                  </a:moveTo>
                  <a:cubicBezTo>
                    <a:pt x="230" y="1"/>
                    <a:pt x="114" y="49"/>
                    <a:pt x="52" y="151"/>
                  </a:cubicBezTo>
                  <a:cubicBezTo>
                    <a:pt x="0" y="326"/>
                    <a:pt x="93" y="450"/>
                    <a:pt x="218" y="533"/>
                  </a:cubicBezTo>
                  <a:cubicBezTo>
                    <a:pt x="251" y="546"/>
                    <a:pt x="286" y="552"/>
                    <a:pt x="321" y="552"/>
                  </a:cubicBezTo>
                  <a:cubicBezTo>
                    <a:pt x="427" y="552"/>
                    <a:pt x="530" y="492"/>
                    <a:pt x="569" y="368"/>
                  </a:cubicBezTo>
                  <a:cubicBezTo>
                    <a:pt x="652" y="233"/>
                    <a:pt x="569" y="68"/>
                    <a:pt x="435" y="16"/>
                  </a:cubicBezTo>
                  <a:cubicBezTo>
                    <a:pt x="404" y="6"/>
                    <a:pt x="370" y="1"/>
                    <a:pt x="3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4" name="Google Shape;12514;p45"/>
            <p:cNvSpPr/>
            <p:nvPr/>
          </p:nvSpPr>
          <p:spPr>
            <a:xfrm>
              <a:off x="4660125" y="4674675"/>
              <a:ext cx="16300" cy="14175"/>
            </a:xfrm>
            <a:custGeom>
              <a:rect b="b" l="l" r="r" t="t"/>
              <a:pathLst>
                <a:path extrusionOk="0" h="567" w="652">
                  <a:moveTo>
                    <a:pt x="346" y="1"/>
                  </a:moveTo>
                  <a:cubicBezTo>
                    <a:pt x="216" y="1"/>
                    <a:pt x="120" y="76"/>
                    <a:pt x="52" y="187"/>
                  </a:cubicBezTo>
                  <a:cubicBezTo>
                    <a:pt x="0" y="311"/>
                    <a:pt x="93" y="487"/>
                    <a:pt x="217" y="528"/>
                  </a:cubicBezTo>
                  <a:cubicBezTo>
                    <a:pt x="255" y="555"/>
                    <a:pt x="296" y="566"/>
                    <a:pt x="336" y="566"/>
                  </a:cubicBezTo>
                  <a:cubicBezTo>
                    <a:pt x="436" y="566"/>
                    <a:pt x="532" y="493"/>
                    <a:pt x="569" y="404"/>
                  </a:cubicBezTo>
                  <a:cubicBezTo>
                    <a:pt x="651" y="270"/>
                    <a:pt x="569" y="104"/>
                    <a:pt x="434" y="11"/>
                  </a:cubicBezTo>
                  <a:cubicBezTo>
                    <a:pt x="403" y="4"/>
                    <a:pt x="374" y="1"/>
                    <a:pt x="34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5" name="Google Shape;12515;p45"/>
            <p:cNvSpPr/>
            <p:nvPr/>
          </p:nvSpPr>
          <p:spPr>
            <a:xfrm>
              <a:off x="4724725" y="4701450"/>
              <a:ext cx="15275" cy="13800"/>
            </a:xfrm>
            <a:custGeom>
              <a:rect b="b" l="l" r="r" t="t"/>
              <a:pathLst>
                <a:path extrusionOk="0" h="552" w="611">
                  <a:moveTo>
                    <a:pt x="291" y="0"/>
                  </a:moveTo>
                  <a:cubicBezTo>
                    <a:pt x="185" y="0"/>
                    <a:pt x="84" y="49"/>
                    <a:pt x="53" y="150"/>
                  </a:cubicBezTo>
                  <a:cubicBezTo>
                    <a:pt x="1" y="326"/>
                    <a:pt x="53" y="491"/>
                    <a:pt x="177" y="532"/>
                  </a:cubicBezTo>
                  <a:cubicBezTo>
                    <a:pt x="220" y="545"/>
                    <a:pt x="260" y="552"/>
                    <a:pt x="298" y="552"/>
                  </a:cubicBezTo>
                  <a:cubicBezTo>
                    <a:pt x="412" y="552"/>
                    <a:pt x="499" y="492"/>
                    <a:pt x="569" y="367"/>
                  </a:cubicBezTo>
                  <a:cubicBezTo>
                    <a:pt x="611" y="233"/>
                    <a:pt x="569" y="67"/>
                    <a:pt x="394" y="16"/>
                  </a:cubicBezTo>
                  <a:cubicBezTo>
                    <a:pt x="361" y="5"/>
                    <a:pt x="326" y="0"/>
                    <a:pt x="29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6" name="Google Shape;12516;p45"/>
            <p:cNvSpPr/>
            <p:nvPr/>
          </p:nvSpPr>
          <p:spPr>
            <a:xfrm>
              <a:off x="4685950" y="4610525"/>
              <a:ext cx="16325" cy="14275"/>
            </a:xfrm>
            <a:custGeom>
              <a:rect b="b" l="l" r="r" t="t"/>
              <a:pathLst>
                <a:path extrusionOk="0" h="571" w="653">
                  <a:moveTo>
                    <a:pt x="324" y="1"/>
                  </a:moveTo>
                  <a:cubicBezTo>
                    <a:pt x="224" y="1"/>
                    <a:pt x="124" y="71"/>
                    <a:pt x="94" y="168"/>
                  </a:cubicBezTo>
                  <a:cubicBezTo>
                    <a:pt x="1" y="344"/>
                    <a:pt x="94" y="468"/>
                    <a:pt x="218" y="551"/>
                  </a:cubicBezTo>
                  <a:cubicBezTo>
                    <a:pt x="261" y="564"/>
                    <a:pt x="302" y="570"/>
                    <a:pt x="339" y="570"/>
                  </a:cubicBezTo>
                  <a:cubicBezTo>
                    <a:pt x="453" y="570"/>
                    <a:pt x="541" y="510"/>
                    <a:pt x="611" y="385"/>
                  </a:cubicBezTo>
                  <a:cubicBezTo>
                    <a:pt x="652" y="251"/>
                    <a:pt x="611" y="86"/>
                    <a:pt x="435" y="34"/>
                  </a:cubicBezTo>
                  <a:cubicBezTo>
                    <a:pt x="401" y="11"/>
                    <a:pt x="363" y="1"/>
                    <a:pt x="3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7" name="Google Shape;12517;p45"/>
            <p:cNvSpPr/>
            <p:nvPr/>
          </p:nvSpPr>
          <p:spPr>
            <a:xfrm>
              <a:off x="4750575" y="4636950"/>
              <a:ext cx="16325" cy="14150"/>
            </a:xfrm>
            <a:custGeom>
              <a:rect b="b" l="l" r="r" t="t"/>
              <a:pathLst>
                <a:path extrusionOk="0" h="566" w="653">
                  <a:moveTo>
                    <a:pt x="370" y="1"/>
                  </a:moveTo>
                  <a:cubicBezTo>
                    <a:pt x="256" y="1"/>
                    <a:pt x="122" y="83"/>
                    <a:pt x="52" y="187"/>
                  </a:cubicBezTo>
                  <a:cubicBezTo>
                    <a:pt x="1" y="321"/>
                    <a:pt x="94" y="486"/>
                    <a:pt x="218" y="528"/>
                  </a:cubicBezTo>
                  <a:cubicBezTo>
                    <a:pt x="256" y="554"/>
                    <a:pt x="297" y="566"/>
                    <a:pt x="336" y="566"/>
                  </a:cubicBezTo>
                  <a:cubicBezTo>
                    <a:pt x="437" y="566"/>
                    <a:pt x="532" y="493"/>
                    <a:pt x="569" y="404"/>
                  </a:cubicBezTo>
                  <a:cubicBezTo>
                    <a:pt x="652" y="228"/>
                    <a:pt x="569" y="104"/>
                    <a:pt x="435" y="11"/>
                  </a:cubicBezTo>
                  <a:cubicBezTo>
                    <a:pt x="415" y="4"/>
                    <a:pt x="393" y="1"/>
                    <a:pt x="3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8" name="Google Shape;12518;p45"/>
            <p:cNvSpPr/>
            <p:nvPr/>
          </p:nvSpPr>
          <p:spPr>
            <a:xfrm>
              <a:off x="4622625" y="4694325"/>
              <a:ext cx="7525" cy="8825"/>
            </a:xfrm>
            <a:custGeom>
              <a:rect b="b" l="l" r="r" t="t"/>
              <a:pathLst>
                <a:path extrusionOk="0" h="353" w="301">
                  <a:moveTo>
                    <a:pt x="125" y="1"/>
                  </a:moveTo>
                  <a:lnTo>
                    <a:pt x="1" y="259"/>
                  </a:lnTo>
                  <a:lnTo>
                    <a:pt x="259" y="352"/>
                  </a:lnTo>
                  <a:cubicBezTo>
                    <a:pt x="259" y="352"/>
                    <a:pt x="301" y="301"/>
                    <a:pt x="301" y="259"/>
                  </a:cubicBezTo>
                  <a:cubicBezTo>
                    <a:pt x="301" y="135"/>
                    <a:pt x="208"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9" name="Google Shape;12519;p45"/>
            <p:cNvSpPr/>
            <p:nvPr/>
          </p:nvSpPr>
          <p:spPr>
            <a:xfrm>
              <a:off x="4646150" y="4629700"/>
              <a:ext cx="10875" cy="13900"/>
            </a:xfrm>
            <a:custGeom>
              <a:rect b="b" l="l" r="r" t="t"/>
              <a:pathLst>
                <a:path extrusionOk="0" h="556" w="435">
                  <a:moveTo>
                    <a:pt x="218" y="1"/>
                  </a:moveTo>
                  <a:lnTo>
                    <a:pt x="1" y="518"/>
                  </a:lnTo>
                  <a:cubicBezTo>
                    <a:pt x="51" y="544"/>
                    <a:pt x="96" y="556"/>
                    <a:pt x="138" y="556"/>
                  </a:cubicBezTo>
                  <a:cubicBezTo>
                    <a:pt x="244" y="556"/>
                    <a:pt x="327" y="483"/>
                    <a:pt x="394" y="394"/>
                  </a:cubicBezTo>
                  <a:cubicBezTo>
                    <a:pt x="435" y="218"/>
                    <a:pt x="352" y="94"/>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0" name="Google Shape;12520;p45"/>
            <p:cNvSpPr/>
            <p:nvPr/>
          </p:nvSpPr>
          <p:spPr>
            <a:xfrm>
              <a:off x="4797100" y="4622225"/>
              <a:ext cx="6500" cy="9825"/>
            </a:xfrm>
            <a:custGeom>
              <a:rect b="b" l="l" r="r" t="t"/>
              <a:pathLst>
                <a:path extrusionOk="0" h="393" w="260">
                  <a:moveTo>
                    <a:pt x="42" y="0"/>
                  </a:moveTo>
                  <a:cubicBezTo>
                    <a:pt x="1" y="83"/>
                    <a:pt x="1" y="135"/>
                    <a:pt x="1" y="176"/>
                  </a:cubicBezTo>
                  <a:cubicBezTo>
                    <a:pt x="42" y="259"/>
                    <a:pt x="83" y="341"/>
                    <a:pt x="166" y="393"/>
                  </a:cubicBezTo>
                  <a:lnTo>
                    <a:pt x="259" y="135"/>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1" name="Google Shape;12521;p45"/>
            <p:cNvSpPr/>
            <p:nvPr/>
          </p:nvSpPr>
          <p:spPr>
            <a:xfrm>
              <a:off x="4732475" y="4596375"/>
              <a:ext cx="14000" cy="9525"/>
            </a:xfrm>
            <a:custGeom>
              <a:rect b="b" l="l" r="r" t="t"/>
              <a:pathLst>
                <a:path extrusionOk="0" h="381" w="560">
                  <a:moveTo>
                    <a:pt x="42" y="0"/>
                  </a:moveTo>
                  <a:cubicBezTo>
                    <a:pt x="42" y="42"/>
                    <a:pt x="1" y="42"/>
                    <a:pt x="1" y="83"/>
                  </a:cubicBezTo>
                  <a:cubicBezTo>
                    <a:pt x="1" y="135"/>
                    <a:pt x="42" y="176"/>
                    <a:pt x="42" y="217"/>
                  </a:cubicBezTo>
                  <a:lnTo>
                    <a:pt x="84" y="259"/>
                  </a:lnTo>
                  <a:cubicBezTo>
                    <a:pt x="84" y="300"/>
                    <a:pt x="125" y="341"/>
                    <a:pt x="166" y="341"/>
                  </a:cubicBezTo>
                  <a:cubicBezTo>
                    <a:pt x="213" y="367"/>
                    <a:pt x="267" y="380"/>
                    <a:pt x="315" y="380"/>
                  </a:cubicBezTo>
                  <a:cubicBezTo>
                    <a:pt x="363" y="380"/>
                    <a:pt x="404" y="367"/>
                    <a:pt x="425" y="341"/>
                  </a:cubicBezTo>
                  <a:lnTo>
                    <a:pt x="559" y="217"/>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2" name="Google Shape;12522;p45"/>
            <p:cNvSpPr/>
            <p:nvPr/>
          </p:nvSpPr>
          <p:spPr>
            <a:xfrm>
              <a:off x="4673050" y="4572600"/>
              <a:ext cx="8800" cy="6475"/>
            </a:xfrm>
            <a:custGeom>
              <a:rect b="b" l="l" r="r" t="t"/>
              <a:pathLst>
                <a:path extrusionOk="0" h="259" w="352">
                  <a:moveTo>
                    <a:pt x="93" y="0"/>
                  </a:moveTo>
                  <a:lnTo>
                    <a:pt x="0" y="259"/>
                  </a:lnTo>
                  <a:lnTo>
                    <a:pt x="93" y="259"/>
                  </a:lnTo>
                  <a:cubicBezTo>
                    <a:pt x="176" y="259"/>
                    <a:pt x="258" y="217"/>
                    <a:pt x="352" y="134"/>
                  </a:cubicBezTo>
                  <a:lnTo>
                    <a:pt x="352" y="93"/>
                  </a:lnTo>
                  <a:lnTo>
                    <a:pt x="9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3" name="Google Shape;12523;p45"/>
            <p:cNvSpPr/>
            <p:nvPr/>
          </p:nvSpPr>
          <p:spPr>
            <a:xfrm>
              <a:off x="4717225" y="4810850"/>
              <a:ext cx="9850" cy="13775"/>
            </a:xfrm>
            <a:custGeom>
              <a:rect b="b" l="l" r="r" t="t"/>
              <a:pathLst>
                <a:path extrusionOk="0" h="551" w="394">
                  <a:moveTo>
                    <a:pt x="278" y="1"/>
                  </a:moveTo>
                  <a:cubicBezTo>
                    <a:pt x="177" y="1"/>
                    <a:pt x="80" y="71"/>
                    <a:pt x="42" y="168"/>
                  </a:cubicBezTo>
                  <a:cubicBezTo>
                    <a:pt x="1" y="251"/>
                    <a:pt x="1" y="344"/>
                    <a:pt x="42" y="426"/>
                  </a:cubicBezTo>
                  <a:lnTo>
                    <a:pt x="177" y="551"/>
                  </a:lnTo>
                  <a:lnTo>
                    <a:pt x="394" y="34"/>
                  </a:lnTo>
                  <a:cubicBezTo>
                    <a:pt x="357" y="11"/>
                    <a:pt x="317" y="1"/>
                    <a:pt x="27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4" name="Google Shape;12524;p45"/>
            <p:cNvSpPr/>
            <p:nvPr/>
          </p:nvSpPr>
          <p:spPr>
            <a:xfrm>
              <a:off x="4652625" y="4784425"/>
              <a:ext cx="16300" cy="13700"/>
            </a:xfrm>
            <a:custGeom>
              <a:rect b="b" l="l" r="r" t="t"/>
              <a:pathLst>
                <a:path extrusionOk="0" h="548" w="652">
                  <a:moveTo>
                    <a:pt x="320" y="1"/>
                  </a:moveTo>
                  <a:cubicBezTo>
                    <a:pt x="203" y="1"/>
                    <a:pt x="113" y="56"/>
                    <a:pt x="42" y="191"/>
                  </a:cubicBezTo>
                  <a:cubicBezTo>
                    <a:pt x="0" y="315"/>
                    <a:pt x="93" y="491"/>
                    <a:pt x="217" y="532"/>
                  </a:cubicBezTo>
                  <a:cubicBezTo>
                    <a:pt x="251" y="543"/>
                    <a:pt x="286" y="548"/>
                    <a:pt x="322" y="548"/>
                  </a:cubicBezTo>
                  <a:cubicBezTo>
                    <a:pt x="427" y="548"/>
                    <a:pt x="528" y="501"/>
                    <a:pt x="559" y="408"/>
                  </a:cubicBezTo>
                  <a:cubicBezTo>
                    <a:pt x="652" y="232"/>
                    <a:pt x="559" y="57"/>
                    <a:pt x="434" y="15"/>
                  </a:cubicBezTo>
                  <a:cubicBezTo>
                    <a:pt x="394" y="6"/>
                    <a:pt x="35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5" name="Google Shape;12525;p45"/>
            <p:cNvSpPr/>
            <p:nvPr/>
          </p:nvSpPr>
          <p:spPr>
            <a:xfrm>
              <a:off x="4607375" y="4803350"/>
              <a:ext cx="15275" cy="14050"/>
            </a:xfrm>
            <a:custGeom>
              <a:rect b="b" l="l" r="r" t="t"/>
              <a:pathLst>
                <a:path extrusionOk="0" h="562" w="611">
                  <a:moveTo>
                    <a:pt x="301" y="1"/>
                  </a:moveTo>
                  <a:cubicBezTo>
                    <a:pt x="193" y="1"/>
                    <a:pt x="110" y="71"/>
                    <a:pt x="42" y="168"/>
                  </a:cubicBezTo>
                  <a:cubicBezTo>
                    <a:pt x="1" y="292"/>
                    <a:pt x="42" y="468"/>
                    <a:pt x="218" y="551"/>
                  </a:cubicBezTo>
                  <a:cubicBezTo>
                    <a:pt x="242" y="558"/>
                    <a:pt x="267" y="561"/>
                    <a:pt x="292" y="561"/>
                  </a:cubicBezTo>
                  <a:cubicBezTo>
                    <a:pt x="407" y="561"/>
                    <a:pt x="525" y="487"/>
                    <a:pt x="559" y="385"/>
                  </a:cubicBezTo>
                  <a:cubicBezTo>
                    <a:pt x="611" y="251"/>
                    <a:pt x="559" y="75"/>
                    <a:pt x="435" y="34"/>
                  </a:cubicBezTo>
                  <a:cubicBezTo>
                    <a:pt x="387" y="11"/>
                    <a:pt x="342"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6" name="Google Shape;12526;p45"/>
            <p:cNvSpPr/>
            <p:nvPr/>
          </p:nvSpPr>
          <p:spPr>
            <a:xfrm>
              <a:off x="4670975" y="4829650"/>
              <a:ext cx="16300" cy="13725"/>
            </a:xfrm>
            <a:custGeom>
              <a:rect b="b" l="l" r="r" t="t"/>
              <a:pathLst>
                <a:path extrusionOk="0" h="549" w="652">
                  <a:moveTo>
                    <a:pt x="337" y="1"/>
                  </a:moveTo>
                  <a:cubicBezTo>
                    <a:pt x="229" y="1"/>
                    <a:pt x="123" y="57"/>
                    <a:pt x="83" y="191"/>
                  </a:cubicBezTo>
                  <a:cubicBezTo>
                    <a:pt x="0" y="316"/>
                    <a:pt x="83" y="491"/>
                    <a:pt x="217" y="533"/>
                  </a:cubicBezTo>
                  <a:cubicBezTo>
                    <a:pt x="261" y="543"/>
                    <a:pt x="302" y="548"/>
                    <a:pt x="340" y="548"/>
                  </a:cubicBezTo>
                  <a:cubicBezTo>
                    <a:pt x="453" y="548"/>
                    <a:pt x="538" y="502"/>
                    <a:pt x="600" y="409"/>
                  </a:cubicBezTo>
                  <a:cubicBezTo>
                    <a:pt x="652" y="233"/>
                    <a:pt x="600" y="109"/>
                    <a:pt x="435"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7" name="Google Shape;12527;p45"/>
            <p:cNvSpPr/>
            <p:nvPr/>
          </p:nvSpPr>
          <p:spPr>
            <a:xfrm>
              <a:off x="4633225" y="4739200"/>
              <a:ext cx="16325" cy="13675"/>
            </a:xfrm>
            <a:custGeom>
              <a:rect b="b" l="l" r="r" t="t"/>
              <a:pathLst>
                <a:path extrusionOk="0" h="547" w="653">
                  <a:moveTo>
                    <a:pt x="338" y="0"/>
                  </a:moveTo>
                  <a:cubicBezTo>
                    <a:pt x="230" y="0"/>
                    <a:pt x="126" y="56"/>
                    <a:pt x="94" y="191"/>
                  </a:cubicBezTo>
                  <a:cubicBezTo>
                    <a:pt x="1" y="315"/>
                    <a:pt x="94" y="491"/>
                    <a:pt x="218" y="532"/>
                  </a:cubicBezTo>
                  <a:cubicBezTo>
                    <a:pt x="259" y="542"/>
                    <a:pt x="298" y="547"/>
                    <a:pt x="334" y="547"/>
                  </a:cubicBezTo>
                  <a:cubicBezTo>
                    <a:pt x="451" y="547"/>
                    <a:pt x="540" y="493"/>
                    <a:pt x="611" y="367"/>
                  </a:cubicBezTo>
                  <a:cubicBezTo>
                    <a:pt x="652" y="232"/>
                    <a:pt x="559" y="56"/>
                    <a:pt x="435" y="15"/>
                  </a:cubicBezTo>
                  <a:cubicBezTo>
                    <a:pt x="404" y="5"/>
                    <a:pt x="371"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8" name="Google Shape;12528;p45"/>
            <p:cNvSpPr/>
            <p:nvPr/>
          </p:nvSpPr>
          <p:spPr>
            <a:xfrm>
              <a:off x="4697850" y="4765625"/>
              <a:ext cx="16300" cy="14125"/>
            </a:xfrm>
            <a:custGeom>
              <a:rect b="b" l="l" r="r" t="t"/>
              <a:pathLst>
                <a:path extrusionOk="0" h="565" w="652">
                  <a:moveTo>
                    <a:pt x="301" y="0"/>
                  </a:moveTo>
                  <a:cubicBezTo>
                    <a:pt x="193" y="0"/>
                    <a:pt x="109" y="70"/>
                    <a:pt x="42" y="168"/>
                  </a:cubicBezTo>
                  <a:cubicBezTo>
                    <a:pt x="1" y="292"/>
                    <a:pt x="94" y="468"/>
                    <a:pt x="218" y="550"/>
                  </a:cubicBezTo>
                  <a:cubicBezTo>
                    <a:pt x="244" y="560"/>
                    <a:pt x="271" y="565"/>
                    <a:pt x="298" y="565"/>
                  </a:cubicBezTo>
                  <a:cubicBezTo>
                    <a:pt x="411" y="565"/>
                    <a:pt x="526" y="485"/>
                    <a:pt x="559" y="385"/>
                  </a:cubicBezTo>
                  <a:cubicBezTo>
                    <a:pt x="652" y="250"/>
                    <a:pt x="559" y="85"/>
                    <a:pt x="435" y="33"/>
                  </a:cubicBezTo>
                  <a:cubicBezTo>
                    <a:pt x="386" y="10"/>
                    <a:pt x="342"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9" name="Google Shape;12529;p45"/>
            <p:cNvSpPr/>
            <p:nvPr/>
          </p:nvSpPr>
          <p:spPr>
            <a:xfrm>
              <a:off x="4571975" y="4822525"/>
              <a:ext cx="4150" cy="3400"/>
            </a:xfrm>
            <a:custGeom>
              <a:rect b="b" l="l" r="r" t="t"/>
              <a:pathLst>
                <a:path extrusionOk="0" h="136" w="166">
                  <a:moveTo>
                    <a:pt x="42" y="1"/>
                  </a:moveTo>
                  <a:lnTo>
                    <a:pt x="0" y="84"/>
                  </a:lnTo>
                  <a:cubicBezTo>
                    <a:pt x="42" y="84"/>
                    <a:pt x="125" y="135"/>
                    <a:pt x="166" y="135"/>
                  </a:cubicBezTo>
                  <a:cubicBezTo>
                    <a:pt x="125" y="84"/>
                    <a:pt x="125" y="42"/>
                    <a:pt x="83" y="42"/>
                  </a:cubicBezTo>
                  <a:cubicBezTo>
                    <a:pt x="42" y="42"/>
                    <a:pt x="42"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0" name="Google Shape;12530;p45"/>
            <p:cNvSpPr/>
            <p:nvPr/>
          </p:nvSpPr>
          <p:spPr>
            <a:xfrm>
              <a:off x="4593425" y="4758950"/>
              <a:ext cx="10875" cy="13225"/>
            </a:xfrm>
            <a:custGeom>
              <a:rect b="b" l="l" r="r" t="t"/>
              <a:pathLst>
                <a:path extrusionOk="0" h="529" w="435">
                  <a:moveTo>
                    <a:pt x="218" y="0"/>
                  </a:moveTo>
                  <a:lnTo>
                    <a:pt x="1" y="517"/>
                  </a:lnTo>
                  <a:cubicBezTo>
                    <a:pt x="24" y="525"/>
                    <a:pt x="49" y="528"/>
                    <a:pt x="74" y="528"/>
                  </a:cubicBezTo>
                  <a:cubicBezTo>
                    <a:pt x="191" y="528"/>
                    <a:pt x="317" y="454"/>
                    <a:pt x="393" y="352"/>
                  </a:cubicBezTo>
                  <a:cubicBezTo>
                    <a:pt x="435" y="218"/>
                    <a:pt x="393" y="94"/>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1" name="Google Shape;12531;p45"/>
            <p:cNvSpPr/>
            <p:nvPr/>
          </p:nvSpPr>
          <p:spPr>
            <a:xfrm>
              <a:off x="4744125" y="4751450"/>
              <a:ext cx="6475" cy="8550"/>
            </a:xfrm>
            <a:custGeom>
              <a:rect b="b" l="l" r="r" t="t"/>
              <a:pathLst>
                <a:path extrusionOk="0" h="342" w="259">
                  <a:moveTo>
                    <a:pt x="0" y="1"/>
                  </a:moveTo>
                  <a:lnTo>
                    <a:pt x="0" y="83"/>
                  </a:lnTo>
                  <a:cubicBezTo>
                    <a:pt x="0" y="218"/>
                    <a:pt x="52" y="300"/>
                    <a:pt x="176" y="342"/>
                  </a:cubicBezTo>
                  <a:lnTo>
                    <a:pt x="259" y="83"/>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2" name="Google Shape;12532;p45"/>
            <p:cNvSpPr/>
            <p:nvPr/>
          </p:nvSpPr>
          <p:spPr>
            <a:xfrm>
              <a:off x="4679500" y="4724575"/>
              <a:ext cx="14250" cy="9225"/>
            </a:xfrm>
            <a:custGeom>
              <a:rect b="b" l="l" r="r" t="t"/>
              <a:pathLst>
                <a:path extrusionOk="0" h="369" w="570">
                  <a:moveTo>
                    <a:pt x="52" y="0"/>
                  </a:moveTo>
                  <a:cubicBezTo>
                    <a:pt x="52" y="42"/>
                    <a:pt x="0" y="83"/>
                    <a:pt x="0" y="124"/>
                  </a:cubicBezTo>
                  <a:cubicBezTo>
                    <a:pt x="0" y="217"/>
                    <a:pt x="94" y="300"/>
                    <a:pt x="176" y="342"/>
                  </a:cubicBezTo>
                  <a:cubicBezTo>
                    <a:pt x="232" y="359"/>
                    <a:pt x="286" y="369"/>
                    <a:pt x="333" y="369"/>
                  </a:cubicBezTo>
                  <a:cubicBezTo>
                    <a:pt x="399" y="369"/>
                    <a:pt x="452" y="349"/>
                    <a:pt x="476" y="300"/>
                  </a:cubicBezTo>
                  <a:cubicBezTo>
                    <a:pt x="517" y="259"/>
                    <a:pt x="517" y="259"/>
                    <a:pt x="569" y="217"/>
                  </a:cubicBez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3" name="Google Shape;12533;p45"/>
            <p:cNvSpPr/>
            <p:nvPr/>
          </p:nvSpPr>
          <p:spPr>
            <a:xfrm>
              <a:off x="4620300" y="4700800"/>
              <a:ext cx="8825" cy="6475"/>
            </a:xfrm>
            <a:custGeom>
              <a:rect b="b" l="l" r="r" t="t"/>
              <a:pathLst>
                <a:path extrusionOk="0" h="259" w="353">
                  <a:moveTo>
                    <a:pt x="94" y="0"/>
                  </a:moveTo>
                  <a:lnTo>
                    <a:pt x="1" y="259"/>
                  </a:lnTo>
                  <a:lnTo>
                    <a:pt x="218" y="259"/>
                  </a:lnTo>
                  <a:cubicBezTo>
                    <a:pt x="218" y="259"/>
                    <a:pt x="259" y="217"/>
                    <a:pt x="301" y="217"/>
                  </a:cubicBezTo>
                  <a:cubicBezTo>
                    <a:pt x="301" y="176"/>
                    <a:pt x="352" y="135"/>
                    <a:pt x="352" y="93"/>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4" name="Google Shape;12534;p45"/>
            <p:cNvSpPr/>
            <p:nvPr/>
          </p:nvSpPr>
          <p:spPr>
            <a:xfrm>
              <a:off x="4933850" y="3923300"/>
              <a:ext cx="8550" cy="7525"/>
            </a:xfrm>
            <a:custGeom>
              <a:rect b="b" l="l" r="r" t="t"/>
              <a:pathLst>
                <a:path extrusionOk="0" h="301" w="342">
                  <a:moveTo>
                    <a:pt x="166" y="0"/>
                  </a:moveTo>
                  <a:cubicBezTo>
                    <a:pt x="124" y="42"/>
                    <a:pt x="41" y="83"/>
                    <a:pt x="0" y="124"/>
                  </a:cubicBezTo>
                  <a:lnTo>
                    <a:pt x="0" y="176"/>
                  </a:lnTo>
                  <a:lnTo>
                    <a:pt x="259" y="300"/>
                  </a:lnTo>
                  <a:lnTo>
                    <a:pt x="341" y="42"/>
                  </a:lnTo>
                  <a:cubicBezTo>
                    <a:pt x="300" y="0"/>
                    <a:pt x="259" y="0"/>
                    <a:pt x="1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5" name="Google Shape;12535;p45"/>
            <p:cNvSpPr/>
            <p:nvPr/>
          </p:nvSpPr>
          <p:spPr>
            <a:xfrm>
              <a:off x="4869225" y="3897050"/>
              <a:ext cx="13975" cy="10000"/>
            </a:xfrm>
            <a:custGeom>
              <a:rect b="b" l="l" r="r" t="t"/>
              <a:pathLst>
                <a:path extrusionOk="0" h="400" w="559">
                  <a:moveTo>
                    <a:pt x="276" y="0"/>
                  </a:moveTo>
                  <a:cubicBezTo>
                    <a:pt x="174" y="0"/>
                    <a:pt x="72" y="39"/>
                    <a:pt x="42" y="99"/>
                  </a:cubicBezTo>
                  <a:cubicBezTo>
                    <a:pt x="42" y="141"/>
                    <a:pt x="0" y="141"/>
                    <a:pt x="0" y="192"/>
                  </a:cubicBezTo>
                  <a:lnTo>
                    <a:pt x="517" y="399"/>
                  </a:lnTo>
                  <a:lnTo>
                    <a:pt x="517" y="316"/>
                  </a:lnTo>
                  <a:cubicBezTo>
                    <a:pt x="559" y="192"/>
                    <a:pt x="476" y="58"/>
                    <a:pt x="383" y="17"/>
                  </a:cubicBezTo>
                  <a:cubicBezTo>
                    <a:pt x="350" y="5"/>
                    <a:pt x="313" y="0"/>
                    <a:pt x="2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6" name="Google Shape;12536;p45"/>
            <p:cNvSpPr/>
            <p:nvPr/>
          </p:nvSpPr>
          <p:spPr>
            <a:xfrm>
              <a:off x="4959675" y="3859725"/>
              <a:ext cx="9600" cy="12925"/>
            </a:xfrm>
            <a:custGeom>
              <a:rect b="b" l="l" r="r" t="t"/>
              <a:pathLst>
                <a:path extrusionOk="0" h="517" w="384">
                  <a:moveTo>
                    <a:pt x="166" y="0"/>
                  </a:moveTo>
                  <a:cubicBezTo>
                    <a:pt x="125" y="0"/>
                    <a:pt x="125" y="0"/>
                    <a:pt x="125" y="41"/>
                  </a:cubicBezTo>
                  <a:cubicBezTo>
                    <a:pt x="84" y="41"/>
                    <a:pt x="42" y="83"/>
                    <a:pt x="1" y="176"/>
                  </a:cubicBezTo>
                  <a:lnTo>
                    <a:pt x="1" y="300"/>
                  </a:lnTo>
                  <a:cubicBezTo>
                    <a:pt x="1" y="393"/>
                    <a:pt x="84" y="476"/>
                    <a:pt x="166" y="517"/>
                  </a:cubicBezTo>
                  <a:lnTo>
                    <a:pt x="38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7" name="Google Shape;12537;p45"/>
            <p:cNvSpPr/>
            <p:nvPr/>
          </p:nvSpPr>
          <p:spPr>
            <a:xfrm>
              <a:off x="4894025" y="3832575"/>
              <a:ext cx="16050" cy="14025"/>
            </a:xfrm>
            <a:custGeom>
              <a:rect b="b" l="l" r="r" t="t"/>
              <a:pathLst>
                <a:path extrusionOk="0" h="561" w="642">
                  <a:moveTo>
                    <a:pt x="356" y="0"/>
                  </a:moveTo>
                  <a:cubicBezTo>
                    <a:pt x="243" y="0"/>
                    <a:pt x="118" y="76"/>
                    <a:pt x="84" y="187"/>
                  </a:cubicBezTo>
                  <a:cubicBezTo>
                    <a:pt x="1" y="311"/>
                    <a:pt x="84" y="486"/>
                    <a:pt x="208" y="528"/>
                  </a:cubicBezTo>
                  <a:cubicBezTo>
                    <a:pt x="245" y="551"/>
                    <a:pt x="285" y="561"/>
                    <a:pt x="326" y="561"/>
                  </a:cubicBezTo>
                  <a:cubicBezTo>
                    <a:pt x="432" y="561"/>
                    <a:pt x="541" y="491"/>
                    <a:pt x="601" y="393"/>
                  </a:cubicBezTo>
                  <a:cubicBezTo>
                    <a:pt x="642" y="269"/>
                    <a:pt x="559" y="93"/>
                    <a:pt x="425" y="11"/>
                  </a:cubicBezTo>
                  <a:cubicBezTo>
                    <a:pt x="403" y="4"/>
                    <a:pt x="380" y="0"/>
                    <a:pt x="35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8" name="Google Shape;12538;p45"/>
            <p:cNvSpPr/>
            <p:nvPr/>
          </p:nvSpPr>
          <p:spPr>
            <a:xfrm>
              <a:off x="4848800" y="3851850"/>
              <a:ext cx="16050" cy="13675"/>
            </a:xfrm>
            <a:custGeom>
              <a:rect b="b" l="l" r="r" t="t"/>
              <a:pathLst>
                <a:path extrusionOk="0" h="547" w="642">
                  <a:moveTo>
                    <a:pt x="332" y="0"/>
                  </a:moveTo>
                  <a:cubicBezTo>
                    <a:pt x="226" y="0"/>
                    <a:pt x="115" y="56"/>
                    <a:pt x="83" y="191"/>
                  </a:cubicBezTo>
                  <a:cubicBezTo>
                    <a:pt x="1" y="315"/>
                    <a:pt x="83" y="491"/>
                    <a:pt x="207" y="532"/>
                  </a:cubicBezTo>
                  <a:cubicBezTo>
                    <a:pt x="239" y="542"/>
                    <a:pt x="272" y="547"/>
                    <a:pt x="306" y="547"/>
                  </a:cubicBezTo>
                  <a:cubicBezTo>
                    <a:pt x="419" y="547"/>
                    <a:pt x="537" y="491"/>
                    <a:pt x="600" y="356"/>
                  </a:cubicBezTo>
                  <a:cubicBezTo>
                    <a:pt x="642" y="232"/>
                    <a:pt x="559" y="57"/>
                    <a:pt x="424" y="15"/>
                  </a:cubicBezTo>
                  <a:cubicBezTo>
                    <a:pt x="396" y="6"/>
                    <a:pt x="364"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9" name="Google Shape;12539;p45"/>
            <p:cNvSpPr/>
            <p:nvPr/>
          </p:nvSpPr>
          <p:spPr>
            <a:xfrm>
              <a:off x="4913425" y="3878275"/>
              <a:ext cx="15000" cy="13575"/>
            </a:xfrm>
            <a:custGeom>
              <a:rect b="b" l="l" r="r" t="t"/>
              <a:pathLst>
                <a:path extrusionOk="0" h="543" w="600">
                  <a:moveTo>
                    <a:pt x="295" y="0"/>
                  </a:moveTo>
                  <a:cubicBezTo>
                    <a:pt x="188" y="0"/>
                    <a:pt x="102" y="71"/>
                    <a:pt x="42" y="168"/>
                  </a:cubicBezTo>
                  <a:cubicBezTo>
                    <a:pt x="0" y="292"/>
                    <a:pt x="42" y="468"/>
                    <a:pt x="207" y="509"/>
                  </a:cubicBezTo>
                  <a:cubicBezTo>
                    <a:pt x="244" y="532"/>
                    <a:pt x="285" y="542"/>
                    <a:pt x="324" y="542"/>
                  </a:cubicBezTo>
                  <a:cubicBezTo>
                    <a:pt x="428" y="542"/>
                    <a:pt x="529" y="472"/>
                    <a:pt x="559" y="375"/>
                  </a:cubicBezTo>
                  <a:cubicBezTo>
                    <a:pt x="600" y="251"/>
                    <a:pt x="559" y="75"/>
                    <a:pt x="424" y="33"/>
                  </a:cubicBezTo>
                  <a:cubicBezTo>
                    <a:pt x="379" y="11"/>
                    <a:pt x="335"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0" name="Google Shape;12540;p45"/>
            <p:cNvSpPr/>
            <p:nvPr/>
          </p:nvSpPr>
          <p:spPr>
            <a:xfrm>
              <a:off x="4811075" y="3871600"/>
              <a:ext cx="7500" cy="8550"/>
            </a:xfrm>
            <a:custGeom>
              <a:rect b="b" l="l" r="r" t="t"/>
              <a:pathLst>
                <a:path extrusionOk="0" h="342" w="300">
                  <a:moveTo>
                    <a:pt x="124" y="1"/>
                  </a:moveTo>
                  <a:lnTo>
                    <a:pt x="0" y="259"/>
                  </a:lnTo>
                  <a:lnTo>
                    <a:pt x="259" y="342"/>
                  </a:lnTo>
                  <a:cubicBezTo>
                    <a:pt x="300" y="300"/>
                    <a:pt x="300" y="259"/>
                    <a:pt x="300" y="218"/>
                  </a:cubicBezTo>
                  <a:cubicBezTo>
                    <a:pt x="300" y="125"/>
                    <a:pt x="217" y="42"/>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1" name="Google Shape;12541;p45"/>
            <p:cNvSpPr/>
            <p:nvPr/>
          </p:nvSpPr>
          <p:spPr>
            <a:xfrm>
              <a:off x="4835875" y="3810075"/>
              <a:ext cx="9600" cy="10275"/>
            </a:xfrm>
            <a:custGeom>
              <a:rect b="b" l="l" r="r" t="t"/>
              <a:pathLst>
                <a:path extrusionOk="0" h="411" w="384">
                  <a:moveTo>
                    <a:pt x="125" y="1"/>
                  </a:moveTo>
                  <a:lnTo>
                    <a:pt x="1" y="394"/>
                  </a:lnTo>
                  <a:lnTo>
                    <a:pt x="42" y="394"/>
                  </a:lnTo>
                  <a:cubicBezTo>
                    <a:pt x="64" y="405"/>
                    <a:pt x="86" y="410"/>
                    <a:pt x="109" y="410"/>
                  </a:cubicBezTo>
                  <a:cubicBezTo>
                    <a:pt x="170" y="410"/>
                    <a:pt x="232" y="372"/>
                    <a:pt x="300" y="311"/>
                  </a:cubicBezTo>
                  <a:cubicBezTo>
                    <a:pt x="342" y="259"/>
                    <a:pt x="342" y="259"/>
                    <a:pt x="342" y="218"/>
                  </a:cubicBezTo>
                  <a:cubicBezTo>
                    <a:pt x="383" y="177"/>
                    <a:pt x="383" y="94"/>
                    <a:pt x="342" y="53"/>
                  </a:cubicBezTo>
                  <a:cubicBezTo>
                    <a:pt x="259" y="1"/>
                    <a:pt x="207" y="1"/>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2" name="Google Shape;12542;p45"/>
            <p:cNvSpPr/>
            <p:nvPr/>
          </p:nvSpPr>
          <p:spPr>
            <a:xfrm>
              <a:off x="4881100" y="4051500"/>
              <a:ext cx="8575" cy="7525"/>
            </a:xfrm>
            <a:custGeom>
              <a:rect b="b" l="l" r="r" t="t"/>
              <a:pathLst>
                <a:path extrusionOk="0" h="301" w="343">
                  <a:moveTo>
                    <a:pt x="259" y="1"/>
                  </a:moveTo>
                  <a:cubicBezTo>
                    <a:pt x="208" y="1"/>
                    <a:pt x="208" y="1"/>
                    <a:pt x="166" y="42"/>
                  </a:cubicBezTo>
                  <a:cubicBezTo>
                    <a:pt x="125" y="42"/>
                    <a:pt x="84" y="42"/>
                    <a:pt x="42" y="83"/>
                  </a:cubicBezTo>
                  <a:lnTo>
                    <a:pt x="1" y="125"/>
                  </a:lnTo>
                  <a:lnTo>
                    <a:pt x="1" y="166"/>
                  </a:lnTo>
                  <a:lnTo>
                    <a:pt x="259" y="300"/>
                  </a:lnTo>
                  <a:lnTo>
                    <a:pt x="342" y="42"/>
                  </a:lnTo>
                  <a:cubicBezTo>
                    <a:pt x="342" y="42"/>
                    <a:pt x="301"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3" name="Google Shape;12543;p45"/>
            <p:cNvSpPr/>
            <p:nvPr/>
          </p:nvSpPr>
          <p:spPr>
            <a:xfrm>
              <a:off x="4816500" y="4025650"/>
              <a:ext cx="13975" cy="9600"/>
            </a:xfrm>
            <a:custGeom>
              <a:rect b="b" l="l" r="r" t="t"/>
              <a:pathLst>
                <a:path extrusionOk="0" h="384" w="559">
                  <a:moveTo>
                    <a:pt x="166" y="1"/>
                  </a:moveTo>
                  <a:cubicBezTo>
                    <a:pt x="124" y="1"/>
                    <a:pt x="124" y="42"/>
                    <a:pt x="83" y="42"/>
                  </a:cubicBezTo>
                  <a:cubicBezTo>
                    <a:pt x="83" y="42"/>
                    <a:pt x="42" y="83"/>
                    <a:pt x="42" y="125"/>
                  </a:cubicBezTo>
                  <a:cubicBezTo>
                    <a:pt x="0" y="125"/>
                    <a:pt x="0" y="125"/>
                    <a:pt x="0" y="166"/>
                  </a:cubicBezTo>
                  <a:lnTo>
                    <a:pt x="517" y="383"/>
                  </a:lnTo>
                  <a:cubicBezTo>
                    <a:pt x="558" y="259"/>
                    <a:pt x="517" y="125"/>
                    <a:pt x="424" y="42"/>
                  </a:cubicBezTo>
                  <a:cubicBezTo>
                    <a:pt x="383" y="42"/>
                    <a:pt x="383" y="1"/>
                    <a:pt x="34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4" name="Google Shape;12544;p45"/>
            <p:cNvSpPr/>
            <p:nvPr/>
          </p:nvSpPr>
          <p:spPr>
            <a:xfrm>
              <a:off x="4905675" y="3987550"/>
              <a:ext cx="10875" cy="13325"/>
            </a:xfrm>
            <a:custGeom>
              <a:rect b="b" l="l" r="r" t="t"/>
              <a:pathLst>
                <a:path extrusionOk="0" h="533" w="435">
                  <a:moveTo>
                    <a:pt x="320" y="0"/>
                  </a:moveTo>
                  <a:cubicBezTo>
                    <a:pt x="203" y="0"/>
                    <a:pt x="115" y="56"/>
                    <a:pt x="52" y="191"/>
                  </a:cubicBezTo>
                  <a:cubicBezTo>
                    <a:pt x="0" y="315"/>
                    <a:pt x="52" y="491"/>
                    <a:pt x="217" y="532"/>
                  </a:cubicBezTo>
                  <a:lnTo>
                    <a:pt x="434" y="15"/>
                  </a:lnTo>
                  <a:cubicBezTo>
                    <a:pt x="393" y="6"/>
                    <a:pt x="355"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5" name="Google Shape;12545;p45"/>
            <p:cNvSpPr/>
            <p:nvPr/>
          </p:nvSpPr>
          <p:spPr>
            <a:xfrm>
              <a:off x="4841050" y="3961225"/>
              <a:ext cx="16300" cy="14050"/>
            </a:xfrm>
            <a:custGeom>
              <a:rect b="b" l="l" r="r" t="t"/>
              <a:pathLst>
                <a:path extrusionOk="0" h="562" w="652">
                  <a:moveTo>
                    <a:pt x="323" y="1"/>
                  </a:moveTo>
                  <a:cubicBezTo>
                    <a:pt x="223" y="1"/>
                    <a:pt x="123" y="69"/>
                    <a:pt x="93" y="158"/>
                  </a:cubicBezTo>
                  <a:cubicBezTo>
                    <a:pt x="0" y="293"/>
                    <a:pt x="93" y="469"/>
                    <a:pt x="218" y="551"/>
                  </a:cubicBezTo>
                  <a:cubicBezTo>
                    <a:pt x="241" y="558"/>
                    <a:pt x="266" y="562"/>
                    <a:pt x="291" y="562"/>
                  </a:cubicBezTo>
                  <a:cubicBezTo>
                    <a:pt x="408" y="562"/>
                    <a:pt x="534" y="486"/>
                    <a:pt x="610" y="375"/>
                  </a:cubicBezTo>
                  <a:cubicBezTo>
                    <a:pt x="652" y="251"/>
                    <a:pt x="569" y="76"/>
                    <a:pt x="435" y="34"/>
                  </a:cubicBezTo>
                  <a:cubicBezTo>
                    <a:pt x="400" y="11"/>
                    <a:pt x="361" y="1"/>
                    <a:pt x="32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6" name="Google Shape;12546;p45"/>
            <p:cNvSpPr/>
            <p:nvPr/>
          </p:nvSpPr>
          <p:spPr>
            <a:xfrm>
              <a:off x="4795825" y="3980050"/>
              <a:ext cx="16300" cy="14150"/>
            </a:xfrm>
            <a:custGeom>
              <a:rect b="b" l="l" r="r" t="t"/>
              <a:pathLst>
                <a:path extrusionOk="0" h="566" w="652">
                  <a:moveTo>
                    <a:pt x="340" y="0"/>
                  </a:moveTo>
                  <a:cubicBezTo>
                    <a:pt x="235" y="0"/>
                    <a:pt x="125" y="54"/>
                    <a:pt x="93" y="181"/>
                  </a:cubicBezTo>
                  <a:cubicBezTo>
                    <a:pt x="0" y="315"/>
                    <a:pt x="93" y="491"/>
                    <a:pt x="217" y="532"/>
                  </a:cubicBezTo>
                  <a:cubicBezTo>
                    <a:pt x="254" y="555"/>
                    <a:pt x="294" y="565"/>
                    <a:pt x="333" y="565"/>
                  </a:cubicBezTo>
                  <a:cubicBezTo>
                    <a:pt x="434" y="565"/>
                    <a:pt x="531" y="495"/>
                    <a:pt x="569" y="398"/>
                  </a:cubicBezTo>
                  <a:cubicBezTo>
                    <a:pt x="651" y="232"/>
                    <a:pt x="569" y="98"/>
                    <a:pt x="434" y="15"/>
                  </a:cubicBezTo>
                  <a:cubicBezTo>
                    <a:pt x="405" y="6"/>
                    <a:pt x="373" y="0"/>
                    <a:pt x="34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7" name="Google Shape;12547;p45"/>
            <p:cNvSpPr/>
            <p:nvPr/>
          </p:nvSpPr>
          <p:spPr>
            <a:xfrm>
              <a:off x="4860425" y="4006475"/>
              <a:ext cx="15275" cy="14050"/>
            </a:xfrm>
            <a:custGeom>
              <a:rect b="b" l="l" r="r" t="t"/>
              <a:pathLst>
                <a:path extrusionOk="0" h="562" w="611">
                  <a:moveTo>
                    <a:pt x="293" y="0"/>
                  </a:moveTo>
                  <a:cubicBezTo>
                    <a:pt x="177" y="0"/>
                    <a:pt x="82" y="68"/>
                    <a:pt x="53" y="158"/>
                  </a:cubicBezTo>
                  <a:cubicBezTo>
                    <a:pt x="1" y="333"/>
                    <a:pt x="53" y="468"/>
                    <a:pt x="218" y="551"/>
                  </a:cubicBezTo>
                  <a:cubicBezTo>
                    <a:pt x="242" y="558"/>
                    <a:pt x="266" y="561"/>
                    <a:pt x="291" y="561"/>
                  </a:cubicBezTo>
                  <a:cubicBezTo>
                    <a:pt x="407" y="561"/>
                    <a:pt x="527" y="486"/>
                    <a:pt x="569" y="375"/>
                  </a:cubicBezTo>
                  <a:cubicBezTo>
                    <a:pt x="611" y="251"/>
                    <a:pt x="569" y="75"/>
                    <a:pt x="435" y="34"/>
                  </a:cubicBezTo>
                  <a:cubicBezTo>
                    <a:pt x="386" y="11"/>
                    <a:pt x="338" y="0"/>
                    <a:pt x="29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8" name="Google Shape;12548;p45"/>
            <p:cNvSpPr/>
            <p:nvPr/>
          </p:nvSpPr>
          <p:spPr>
            <a:xfrm>
              <a:off x="4822950" y="3916000"/>
              <a:ext cx="15025" cy="14050"/>
            </a:xfrm>
            <a:custGeom>
              <a:rect b="b" l="l" r="r" t="t"/>
              <a:pathLst>
                <a:path extrusionOk="0" h="562" w="601">
                  <a:moveTo>
                    <a:pt x="271" y="1"/>
                  </a:moveTo>
                  <a:cubicBezTo>
                    <a:pt x="171" y="1"/>
                    <a:pt x="72" y="69"/>
                    <a:pt x="42" y="158"/>
                  </a:cubicBezTo>
                  <a:cubicBezTo>
                    <a:pt x="1" y="292"/>
                    <a:pt x="42" y="468"/>
                    <a:pt x="207" y="551"/>
                  </a:cubicBezTo>
                  <a:cubicBezTo>
                    <a:pt x="231" y="558"/>
                    <a:pt x="256" y="562"/>
                    <a:pt x="281" y="562"/>
                  </a:cubicBezTo>
                  <a:cubicBezTo>
                    <a:pt x="399" y="562"/>
                    <a:pt x="525" y="486"/>
                    <a:pt x="559" y="375"/>
                  </a:cubicBezTo>
                  <a:cubicBezTo>
                    <a:pt x="600" y="251"/>
                    <a:pt x="559" y="75"/>
                    <a:pt x="383" y="34"/>
                  </a:cubicBezTo>
                  <a:cubicBezTo>
                    <a:pt x="349" y="11"/>
                    <a:pt x="310" y="1"/>
                    <a:pt x="27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9" name="Google Shape;12549;p45"/>
            <p:cNvSpPr/>
            <p:nvPr/>
          </p:nvSpPr>
          <p:spPr>
            <a:xfrm>
              <a:off x="4886275" y="3942325"/>
              <a:ext cx="16325" cy="13700"/>
            </a:xfrm>
            <a:custGeom>
              <a:rect b="b" l="l" r="r" t="t"/>
              <a:pathLst>
                <a:path extrusionOk="0" h="548" w="653">
                  <a:moveTo>
                    <a:pt x="342" y="0"/>
                  </a:moveTo>
                  <a:cubicBezTo>
                    <a:pt x="236" y="0"/>
                    <a:pt x="125" y="56"/>
                    <a:pt x="94" y="191"/>
                  </a:cubicBezTo>
                  <a:cubicBezTo>
                    <a:pt x="1" y="315"/>
                    <a:pt x="94" y="490"/>
                    <a:pt x="218" y="532"/>
                  </a:cubicBezTo>
                  <a:cubicBezTo>
                    <a:pt x="251" y="542"/>
                    <a:pt x="286" y="547"/>
                    <a:pt x="321" y="547"/>
                  </a:cubicBezTo>
                  <a:cubicBezTo>
                    <a:pt x="429" y="547"/>
                    <a:pt x="541" y="499"/>
                    <a:pt x="611" y="397"/>
                  </a:cubicBezTo>
                  <a:cubicBezTo>
                    <a:pt x="652" y="232"/>
                    <a:pt x="569" y="98"/>
                    <a:pt x="435" y="15"/>
                  </a:cubicBezTo>
                  <a:cubicBezTo>
                    <a:pt x="406" y="5"/>
                    <a:pt x="374"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0" name="Google Shape;12550;p45"/>
            <p:cNvSpPr/>
            <p:nvPr/>
          </p:nvSpPr>
          <p:spPr>
            <a:xfrm>
              <a:off x="4758325" y="3999800"/>
              <a:ext cx="7525" cy="8550"/>
            </a:xfrm>
            <a:custGeom>
              <a:rect b="b" l="l" r="r" t="t"/>
              <a:pathLst>
                <a:path extrusionOk="0" h="342" w="301">
                  <a:moveTo>
                    <a:pt x="125" y="1"/>
                  </a:moveTo>
                  <a:lnTo>
                    <a:pt x="1" y="259"/>
                  </a:lnTo>
                  <a:lnTo>
                    <a:pt x="259" y="342"/>
                  </a:lnTo>
                  <a:cubicBezTo>
                    <a:pt x="301" y="342"/>
                    <a:pt x="301" y="301"/>
                    <a:pt x="301" y="301"/>
                  </a:cubicBezTo>
                  <a:lnTo>
                    <a:pt x="301" y="259"/>
                  </a:lnTo>
                  <a:cubicBezTo>
                    <a:pt x="301" y="125"/>
                    <a:pt x="208"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1" name="Google Shape;12551;p45"/>
            <p:cNvSpPr/>
            <p:nvPr/>
          </p:nvSpPr>
          <p:spPr>
            <a:xfrm>
              <a:off x="4781850" y="3935200"/>
              <a:ext cx="10875" cy="13325"/>
            </a:xfrm>
            <a:custGeom>
              <a:rect b="b" l="l" r="r" t="t"/>
              <a:pathLst>
                <a:path extrusionOk="0" h="533" w="435">
                  <a:moveTo>
                    <a:pt x="218" y="0"/>
                  </a:moveTo>
                  <a:lnTo>
                    <a:pt x="1" y="517"/>
                  </a:lnTo>
                  <a:cubicBezTo>
                    <a:pt x="44" y="527"/>
                    <a:pt x="87" y="532"/>
                    <a:pt x="129" y="532"/>
                  </a:cubicBezTo>
                  <a:cubicBezTo>
                    <a:pt x="255" y="532"/>
                    <a:pt x="362" y="484"/>
                    <a:pt x="394" y="383"/>
                  </a:cubicBezTo>
                  <a:cubicBezTo>
                    <a:pt x="435" y="217"/>
                    <a:pt x="394"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2" name="Google Shape;12552;p45"/>
            <p:cNvSpPr/>
            <p:nvPr/>
          </p:nvSpPr>
          <p:spPr>
            <a:xfrm>
              <a:off x="4932800" y="3927700"/>
              <a:ext cx="7525" cy="9575"/>
            </a:xfrm>
            <a:custGeom>
              <a:rect b="b" l="l" r="r" t="t"/>
              <a:pathLst>
                <a:path extrusionOk="0" h="383" w="301">
                  <a:moveTo>
                    <a:pt x="42" y="0"/>
                  </a:moveTo>
                  <a:cubicBezTo>
                    <a:pt x="1" y="42"/>
                    <a:pt x="1" y="124"/>
                    <a:pt x="1" y="166"/>
                  </a:cubicBezTo>
                  <a:cubicBezTo>
                    <a:pt x="42" y="259"/>
                    <a:pt x="83" y="341"/>
                    <a:pt x="166" y="383"/>
                  </a:cubicBezTo>
                  <a:lnTo>
                    <a:pt x="301" y="124"/>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3" name="Google Shape;12553;p45"/>
            <p:cNvSpPr/>
            <p:nvPr/>
          </p:nvSpPr>
          <p:spPr>
            <a:xfrm>
              <a:off x="4869225" y="3901850"/>
              <a:ext cx="12950" cy="8975"/>
            </a:xfrm>
            <a:custGeom>
              <a:rect b="b" l="l" r="r" t="t"/>
              <a:pathLst>
                <a:path extrusionOk="0" h="359" w="518">
                  <a:moveTo>
                    <a:pt x="0" y="0"/>
                  </a:moveTo>
                  <a:lnTo>
                    <a:pt x="0" y="83"/>
                  </a:lnTo>
                  <a:lnTo>
                    <a:pt x="0" y="207"/>
                  </a:lnTo>
                  <a:cubicBezTo>
                    <a:pt x="0" y="207"/>
                    <a:pt x="42" y="207"/>
                    <a:pt x="42" y="259"/>
                  </a:cubicBezTo>
                  <a:cubicBezTo>
                    <a:pt x="42" y="300"/>
                    <a:pt x="83" y="341"/>
                    <a:pt x="166" y="341"/>
                  </a:cubicBezTo>
                  <a:cubicBezTo>
                    <a:pt x="193" y="354"/>
                    <a:pt x="223" y="359"/>
                    <a:pt x="254" y="359"/>
                  </a:cubicBezTo>
                  <a:cubicBezTo>
                    <a:pt x="329" y="359"/>
                    <a:pt x="410" y="329"/>
                    <a:pt x="476" y="300"/>
                  </a:cubicBezTo>
                  <a:cubicBezTo>
                    <a:pt x="476" y="259"/>
                    <a:pt x="517" y="207"/>
                    <a:pt x="517" y="207"/>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4" name="Google Shape;12554;p45"/>
            <p:cNvSpPr/>
            <p:nvPr/>
          </p:nvSpPr>
          <p:spPr>
            <a:xfrm>
              <a:off x="4808750" y="3878075"/>
              <a:ext cx="8800" cy="6475"/>
            </a:xfrm>
            <a:custGeom>
              <a:rect b="b" l="l" r="r" t="t"/>
              <a:pathLst>
                <a:path extrusionOk="0" h="259" w="352">
                  <a:moveTo>
                    <a:pt x="93" y="0"/>
                  </a:moveTo>
                  <a:lnTo>
                    <a:pt x="0" y="217"/>
                  </a:lnTo>
                  <a:cubicBezTo>
                    <a:pt x="0" y="259"/>
                    <a:pt x="52" y="259"/>
                    <a:pt x="52" y="259"/>
                  </a:cubicBezTo>
                  <a:lnTo>
                    <a:pt x="176" y="259"/>
                  </a:lnTo>
                  <a:cubicBezTo>
                    <a:pt x="176" y="259"/>
                    <a:pt x="217" y="259"/>
                    <a:pt x="217" y="217"/>
                  </a:cubicBezTo>
                  <a:cubicBezTo>
                    <a:pt x="258" y="217"/>
                    <a:pt x="310" y="176"/>
                    <a:pt x="352" y="124"/>
                  </a:cubicBezTo>
                  <a:lnTo>
                    <a:pt x="352" y="83"/>
                  </a:lnTo>
                  <a:lnTo>
                    <a:pt x="9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5" name="Google Shape;12555;p45"/>
            <p:cNvSpPr/>
            <p:nvPr/>
          </p:nvSpPr>
          <p:spPr>
            <a:xfrm>
              <a:off x="4828125" y="4180275"/>
              <a:ext cx="8800" cy="6950"/>
            </a:xfrm>
            <a:custGeom>
              <a:rect b="b" l="l" r="r" t="t"/>
              <a:pathLst>
                <a:path extrusionOk="0" h="278" w="352">
                  <a:moveTo>
                    <a:pt x="233" y="1"/>
                  </a:moveTo>
                  <a:cubicBezTo>
                    <a:pt x="190" y="1"/>
                    <a:pt x="162" y="19"/>
                    <a:pt x="135" y="19"/>
                  </a:cubicBezTo>
                  <a:cubicBezTo>
                    <a:pt x="135" y="19"/>
                    <a:pt x="93" y="19"/>
                    <a:pt x="93" y="60"/>
                  </a:cubicBezTo>
                  <a:cubicBezTo>
                    <a:pt x="52" y="60"/>
                    <a:pt x="0" y="102"/>
                    <a:pt x="0" y="185"/>
                  </a:cubicBezTo>
                  <a:lnTo>
                    <a:pt x="259" y="278"/>
                  </a:lnTo>
                  <a:lnTo>
                    <a:pt x="352" y="19"/>
                  </a:lnTo>
                  <a:lnTo>
                    <a:pt x="311" y="19"/>
                  </a:lnTo>
                  <a:cubicBezTo>
                    <a:pt x="280" y="5"/>
                    <a:pt x="254" y="1"/>
                    <a:pt x="23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6" name="Google Shape;12556;p45"/>
            <p:cNvSpPr/>
            <p:nvPr/>
          </p:nvSpPr>
          <p:spPr>
            <a:xfrm>
              <a:off x="4763500" y="4153850"/>
              <a:ext cx="14250" cy="9600"/>
            </a:xfrm>
            <a:custGeom>
              <a:rect b="b" l="l" r="r" t="t"/>
              <a:pathLst>
                <a:path extrusionOk="0" h="384" w="570">
                  <a:moveTo>
                    <a:pt x="259" y="1"/>
                  </a:moveTo>
                  <a:cubicBezTo>
                    <a:pt x="218" y="1"/>
                    <a:pt x="176" y="1"/>
                    <a:pt x="135" y="42"/>
                  </a:cubicBezTo>
                  <a:lnTo>
                    <a:pt x="94" y="42"/>
                  </a:lnTo>
                  <a:cubicBezTo>
                    <a:pt x="94" y="84"/>
                    <a:pt x="52" y="84"/>
                    <a:pt x="52" y="125"/>
                  </a:cubicBezTo>
                  <a:cubicBezTo>
                    <a:pt x="1" y="125"/>
                    <a:pt x="1" y="166"/>
                    <a:pt x="1" y="166"/>
                  </a:cubicBezTo>
                  <a:lnTo>
                    <a:pt x="518" y="383"/>
                  </a:lnTo>
                  <a:lnTo>
                    <a:pt x="518" y="342"/>
                  </a:lnTo>
                  <a:cubicBezTo>
                    <a:pt x="569" y="208"/>
                    <a:pt x="518" y="125"/>
                    <a:pt x="435" y="42"/>
                  </a:cubicBezTo>
                  <a:lnTo>
                    <a:pt x="352" y="42"/>
                  </a:lnTo>
                  <a:cubicBezTo>
                    <a:pt x="352" y="1"/>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7" name="Google Shape;12557;p45"/>
            <p:cNvSpPr/>
            <p:nvPr/>
          </p:nvSpPr>
          <p:spPr>
            <a:xfrm>
              <a:off x="4852925" y="4116125"/>
              <a:ext cx="10900" cy="12950"/>
            </a:xfrm>
            <a:custGeom>
              <a:rect b="b" l="l" r="r" t="t"/>
              <a:pathLst>
                <a:path extrusionOk="0" h="518" w="436">
                  <a:moveTo>
                    <a:pt x="301" y="0"/>
                  </a:moveTo>
                  <a:cubicBezTo>
                    <a:pt x="218" y="0"/>
                    <a:pt x="94" y="83"/>
                    <a:pt x="42" y="166"/>
                  </a:cubicBezTo>
                  <a:cubicBezTo>
                    <a:pt x="1" y="259"/>
                    <a:pt x="42" y="342"/>
                    <a:pt x="94" y="424"/>
                  </a:cubicBezTo>
                  <a:cubicBezTo>
                    <a:pt x="94" y="476"/>
                    <a:pt x="135" y="517"/>
                    <a:pt x="218" y="517"/>
                  </a:cubicBezTo>
                  <a:lnTo>
                    <a:pt x="4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8" name="Google Shape;12558;p45"/>
            <p:cNvSpPr/>
            <p:nvPr/>
          </p:nvSpPr>
          <p:spPr>
            <a:xfrm>
              <a:off x="4788325" y="4089875"/>
              <a:ext cx="16300" cy="13725"/>
            </a:xfrm>
            <a:custGeom>
              <a:rect b="b" l="l" r="r" t="t"/>
              <a:pathLst>
                <a:path extrusionOk="0" h="549" w="652">
                  <a:moveTo>
                    <a:pt x="330" y="1"/>
                  </a:moveTo>
                  <a:cubicBezTo>
                    <a:pt x="225" y="1"/>
                    <a:pt x="124" y="47"/>
                    <a:pt x="93" y="140"/>
                  </a:cubicBezTo>
                  <a:cubicBezTo>
                    <a:pt x="0" y="316"/>
                    <a:pt x="93" y="440"/>
                    <a:pt x="217" y="533"/>
                  </a:cubicBezTo>
                  <a:cubicBezTo>
                    <a:pt x="249" y="543"/>
                    <a:pt x="282" y="548"/>
                    <a:pt x="314" y="548"/>
                  </a:cubicBezTo>
                  <a:cubicBezTo>
                    <a:pt x="422" y="548"/>
                    <a:pt x="527" y="492"/>
                    <a:pt x="559" y="358"/>
                  </a:cubicBezTo>
                  <a:cubicBezTo>
                    <a:pt x="652" y="234"/>
                    <a:pt x="559" y="58"/>
                    <a:pt x="434" y="16"/>
                  </a:cubicBezTo>
                  <a:cubicBezTo>
                    <a:pt x="401" y="6"/>
                    <a:pt x="365"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9" name="Google Shape;12559;p45"/>
            <p:cNvSpPr/>
            <p:nvPr/>
          </p:nvSpPr>
          <p:spPr>
            <a:xfrm>
              <a:off x="4743075" y="4108250"/>
              <a:ext cx="16325" cy="14150"/>
            </a:xfrm>
            <a:custGeom>
              <a:rect b="b" l="l" r="r" t="t"/>
              <a:pathLst>
                <a:path extrusionOk="0" h="566" w="653">
                  <a:moveTo>
                    <a:pt x="354" y="1"/>
                  </a:moveTo>
                  <a:cubicBezTo>
                    <a:pt x="239" y="1"/>
                    <a:pt x="117" y="81"/>
                    <a:pt x="42" y="181"/>
                  </a:cubicBezTo>
                  <a:cubicBezTo>
                    <a:pt x="1" y="315"/>
                    <a:pt x="94" y="481"/>
                    <a:pt x="218" y="532"/>
                  </a:cubicBezTo>
                  <a:cubicBezTo>
                    <a:pt x="255" y="555"/>
                    <a:pt x="295" y="566"/>
                    <a:pt x="333" y="566"/>
                  </a:cubicBezTo>
                  <a:cubicBezTo>
                    <a:pt x="434" y="566"/>
                    <a:pt x="529" y="495"/>
                    <a:pt x="559" y="398"/>
                  </a:cubicBezTo>
                  <a:cubicBezTo>
                    <a:pt x="652" y="274"/>
                    <a:pt x="559" y="98"/>
                    <a:pt x="435" y="15"/>
                  </a:cubicBezTo>
                  <a:cubicBezTo>
                    <a:pt x="409" y="6"/>
                    <a:pt x="382" y="1"/>
                    <a:pt x="35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0" name="Google Shape;12560;p45"/>
            <p:cNvSpPr/>
            <p:nvPr/>
          </p:nvSpPr>
          <p:spPr>
            <a:xfrm>
              <a:off x="4807700" y="4135125"/>
              <a:ext cx="15275" cy="13700"/>
            </a:xfrm>
            <a:custGeom>
              <a:rect b="b" l="l" r="r" t="t"/>
              <a:pathLst>
                <a:path extrusionOk="0" h="548" w="611">
                  <a:moveTo>
                    <a:pt x="295" y="1"/>
                  </a:moveTo>
                  <a:cubicBezTo>
                    <a:pt x="187" y="1"/>
                    <a:pt x="81" y="55"/>
                    <a:pt x="42" y="181"/>
                  </a:cubicBezTo>
                  <a:cubicBezTo>
                    <a:pt x="1" y="316"/>
                    <a:pt x="42" y="491"/>
                    <a:pt x="218" y="533"/>
                  </a:cubicBezTo>
                  <a:cubicBezTo>
                    <a:pt x="249" y="542"/>
                    <a:pt x="282" y="547"/>
                    <a:pt x="315" y="547"/>
                  </a:cubicBezTo>
                  <a:cubicBezTo>
                    <a:pt x="423" y="547"/>
                    <a:pt x="527" y="492"/>
                    <a:pt x="559" y="357"/>
                  </a:cubicBezTo>
                  <a:cubicBezTo>
                    <a:pt x="611" y="233"/>
                    <a:pt x="559" y="57"/>
                    <a:pt x="394" y="16"/>
                  </a:cubicBezTo>
                  <a:cubicBezTo>
                    <a:pt x="362" y="6"/>
                    <a:pt x="328"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1" name="Google Shape;12561;p45"/>
            <p:cNvSpPr/>
            <p:nvPr/>
          </p:nvSpPr>
          <p:spPr>
            <a:xfrm>
              <a:off x="4769975" y="4044100"/>
              <a:ext cx="15275" cy="14250"/>
            </a:xfrm>
            <a:custGeom>
              <a:rect b="b" l="l" r="r" t="t"/>
              <a:pathLst>
                <a:path extrusionOk="0" h="570" w="611">
                  <a:moveTo>
                    <a:pt x="275" y="0"/>
                  </a:moveTo>
                  <a:cubicBezTo>
                    <a:pt x="175" y="0"/>
                    <a:pt x="81" y="73"/>
                    <a:pt x="52" y="162"/>
                  </a:cubicBezTo>
                  <a:cubicBezTo>
                    <a:pt x="0" y="338"/>
                    <a:pt x="52" y="462"/>
                    <a:pt x="176" y="555"/>
                  </a:cubicBezTo>
                  <a:cubicBezTo>
                    <a:pt x="217" y="565"/>
                    <a:pt x="257" y="570"/>
                    <a:pt x="296" y="570"/>
                  </a:cubicBezTo>
                  <a:cubicBezTo>
                    <a:pt x="423" y="570"/>
                    <a:pt x="529" y="514"/>
                    <a:pt x="569" y="379"/>
                  </a:cubicBezTo>
                  <a:cubicBezTo>
                    <a:pt x="610" y="255"/>
                    <a:pt x="569" y="79"/>
                    <a:pt x="393" y="38"/>
                  </a:cubicBezTo>
                  <a:cubicBezTo>
                    <a:pt x="355" y="12"/>
                    <a:pt x="314" y="0"/>
                    <a:pt x="27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2" name="Google Shape;12562;p45"/>
            <p:cNvSpPr/>
            <p:nvPr/>
          </p:nvSpPr>
          <p:spPr>
            <a:xfrm>
              <a:off x="4833550" y="4070625"/>
              <a:ext cx="16300" cy="14050"/>
            </a:xfrm>
            <a:custGeom>
              <a:rect b="b" l="l" r="r" t="t"/>
              <a:pathLst>
                <a:path extrusionOk="0" h="562" w="652">
                  <a:moveTo>
                    <a:pt x="361" y="0"/>
                  </a:moveTo>
                  <a:cubicBezTo>
                    <a:pt x="246" y="0"/>
                    <a:pt x="128" y="74"/>
                    <a:pt x="94" y="176"/>
                  </a:cubicBezTo>
                  <a:cubicBezTo>
                    <a:pt x="1" y="311"/>
                    <a:pt x="94" y="487"/>
                    <a:pt x="218" y="528"/>
                  </a:cubicBezTo>
                  <a:cubicBezTo>
                    <a:pt x="255" y="551"/>
                    <a:pt x="294" y="561"/>
                    <a:pt x="334" y="561"/>
                  </a:cubicBezTo>
                  <a:cubicBezTo>
                    <a:pt x="438" y="561"/>
                    <a:pt x="543" y="491"/>
                    <a:pt x="611" y="394"/>
                  </a:cubicBezTo>
                  <a:cubicBezTo>
                    <a:pt x="652" y="269"/>
                    <a:pt x="559" y="94"/>
                    <a:pt x="435" y="11"/>
                  </a:cubicBezTo>
                  <a:cubicBezTo>
                    <a:pt x="411" y="4"/>
                    <a:pt x="386" y="0"/>
                    <a:pt x="36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3" name="Google Shape;12563;p45"/>
            <p:cNvSpPr/>
            <p:nvPr/>
          </p:nvSpPr>
          <p:spPr>
            <a:xfrm>
              <a:off x="4705350" y="4128000"/>
              <a:ext cx="7775" cy="8575"/>
            </a:xfrm>
            <a:custGeom>
              <a:rect b="b" l="l" r="r" t="t"/>
              <a:pathLst>
                <a:path extrusionOk="0" h="343" w="311">
                  <a:moveTo>
                    <a:pt x="135" y="1"/>
                  </a:moveTo>
                  <a:lnTo>
                    <a:pt x="0" y="259"/>
                  </a:lnTo>
                  <a:lnTo>
                    <a:pt x="259" y="342"/>
                  </a:lnTo>
                  <a:cubicBezTo>
                    <a:pt x="311" y="342"/>
                    <a:pt x="311" y="301"/>
                    <a:pt x="311" y="259"/>
                  </a:cubicBezTo>
                  <a:cubicBezTo>
                    <a:pt x="311" y="166"/>
                    <a:pt x="259" y="84"/>
                    <a:pt x="176" y="42"/>
                  </a:cubicBezTo>
                  <a:cubicBezTo>
                    <a:pt x="176" y="1"/>
                    <a:pt x="135" y="1"/>
                    <a:pt x="1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4" name="Google Shape;12564;p45"/>
            <p:cNvSpPr/>
            <p:nvPr/>
          </p:nvSpPr>
          <p:spPr>
            <a:xfrm>
              <a:off x="4729125" y="4063400"/>
              <a:ext cx="10875" cy="13775"/>
            </a:xfrm>
            <a:custGeom>
              <a:rect b="b" l="l" r="r" t="t"/>
              <a:pathLst>
                <a:path extrusionOk="0" h="551" w="435">
                  <a:moveTo>
                    <a:pt x="218" y="0"/>
                  </a:moveTo>
                  <a:lnTo>
                    <a:pt x="1" y="517"/>
                  </a:lnTo>
                  <a:cubicBezTo>
                    <a:pt x="49" y="540"/>
                    <a:pt x="94" y="550"/>
                    <a:pt x="135" y="550"/>
                  </a:cubicBezTo>
                  <a:cubicBezTo>
                    <a:pt x="243" y="550"/>
                    <a:pt x="326" y="480"/>
                    <a:pt x="393" y="383"/>
                  </a:cubicBezTo>
                  <a:cubicBezTo>
                    <a:pt x="435" y="259"/>
                    <a:pt x="393" y="83"/>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5" name="Google Shape;12565;p45"/>
            <p:cNvSpPr/>
            <p:nvPr/>
          </p:nvSpPr>
          <p:spPr>
            <a:xfrm>
              <a:off x="4879825" y="4055650"/>
              <a:ext cx="7775" cy="9825"/>
            </a:xfrm>
            <a:custGeom>
              <a:rect b="b" l="l" r="r" t="t"/>
              <a:pathLst>
                <a:path extrusionOk="0" h="393" w="311">
                  <a:moveTo>
                    <a:pt x="52" y="0"/>
                  </a:moveTo>
                  <a:cubicBezTo>
                    <a:pt x="0" y="52"/>
                    <a:pt x="0" y="93"/>
                    <a:pt x="0" y="134"/>
                  </a:cubicBezTo>
                  <a:cubicBezTo>
                    <a:pt x="0" y="217"/>
                    <a:pt x="93" y="352"/>
                    <a:pt x="176" y="393"/>
                  </a:cubicBezTo>
                  <a:lnTo>
                    <a:pt x="310" y="134"/>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6" name="Google Shape;12566;p45"/>
            <p:cNvSpPr/>
            <p:nvPr/>
          </p:nvSpPr>
          <p:spPr>
            <a:xfrm>
              <a:off x="4816500" y="4029800"/>
              <a:ext cx="12950" cy="9475"/>
            </a:xfrm>
            <a:custGeom>
              <a:rect b="b" l="l" r="r" t="t"/>
              <a:pathLst>
                <a:path extrusionOk="0" h="379" w="518">
                  <a:moveTo>
                    <a:pt x="0" y="0"/>
                  </a:moveTo>
                  <a:lnTo>
                    <a:pt x="0" y="93"/>
                  </a:lnTo>
                  <a:cubicBezTo>
                    <a:pt x="0" y="217"/>
                    <a:pt x="42" y="310"/>
                    <a:pt x="166" y="352"/>
                  </a:cubicBezTo>
                  <a:cubicBezTo>
                    <a:pt x="204" y="369"/>
                    <a:pt x="248" y="379"/>
                    <a:pt x="292" y="379"/>
                  </a:cubicBezTo>
                  <a:cubicBezTo>
                    <a:pt x="354" y="379"/>
                    <a:pt x="417" y="359"/>
                    <a:pt x="465" y="310"/>
                  </a:cubicBezTo>
                  <a:cubicBezTo>
                    <a:pt x="465" y="259"/>
                    <a:pt x="517" y="259"/>
                    <a:pt x="517" y="217"/>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7" name="Google Shape;12567;p45"/>
            <p:cNvSpPr/>
            <p:nvPr/>
          </p:nvSpPr>
          <p:spPr>
            <a:xfrm>
              <a:off x="4756000" y="4006275"/>
              <a:ext cx="8825" cy="6475"/>
            </a:xfrm>
            <a:custGeom>
              <a:rect b="b" l="l" r="r" t="t"/>
              <a:pathLst>
                <a:path extrusionOk="0" h="259" w="353">
                  <a:moveTo>
                    <a:pt x="94" y="0"/>
                  </a:moveTo>
                  <a:lnTo>
                    <a:pt x="1" y="259"/>
                  </a:lnTo>
                  <a:lnTo>
                    <a:pt x="177" y="259"/>
                  </a:lnTo>
                  <a:cubicBezTo>
                    <a:pt x="218" y="259"/>
                    <a:pt x="301" y="217"/>
                    <a:pt x="352" y="124"/>
                  </a:cubicBezTo>
                  <a:lnTo>
                    <a:pt x="352" y="83"/>
                  </a:ln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8" name="Google Shape;12568;p45"/>
            <p:cNvSpPr/>
            <p:nvPr/>
          </p:nvSpPr>
          <p:spPr>
            <a:xfrm>
              <a:off x="4774350" y="4308950"/>
              <a:ext cx="9850" cy="6475"/>
            </a:xfrm>
            <a:custGeom>
              <a:rect b="b" l="l" r="r" t="t"/>
              <a:pathLst>
                <a:path extrusionOk="0" h="259" w="394">
                  <a:moveTo>
                    <a:pt x="218" y="0"/>
                  </a:moveTo>
                  <a:cubicBezTo>
                    <a:pt x="177" y="0"/>
                    <a:pt x="135" y="42"/>
                    <a:pt x="84" y="83"/>
                  </a:cubicBezTo>
                  <a:cubicBezTo>
                    <a:pt x="42" y="83"/>
                    <a:pt x="42" y="124"/>
                    <a:pt x="1" y="166"/>
                  </a:cubicBezTo>
                  <a:lnTo>
                    <a:pt x="259" y="259"/>
                  </a:lnTo>
                  <a:lnTo>
                    <a:pt x="3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9" name="Google Shape;12569;p45"/>
            <p:cNvSpPr/>
            <p:nvPr/>
          </p:nvSpPr>
          <p:spPr>
            <a:xfrm>
              <a:off x="4710775" y="4282125"/>
              <a:ext cx="13975" cy="9525"/>
            </a:xfrm>
            <a:custGeom>
              <a:rect b="b" l="l" r="r" t="t"/>
              <a:pathLst>
                <a:path extrusionOk="0" h="381" w="559">
                  <a:moveTo>
                    <a:pt x="255" y="1"/>
                  </a:moveTo>
                  <a:cubicBezTo>
                    <a:pt x="218" y="1"/>
                    <a:pt x="176" y="13"/>
                    <a:pt x="135" y="39"/>
                  </a:cubicBezTo>
                  <a:lnTo>
                    <a:pt x="94" y="39"/>
                  </a:lnTo>
                  <a:cubicBezTo>
                    <a:pt x="94" y="81"/>
                    <a:pt x="42" y="81"/>
                    <a:pt x="1" y="122"/>
                  </a:cubicBezTo>
                  <a:lnTo>
                    <a:pt x="1" y="163"/>
                  </a:lnTo>
                  <a:lnTo>
                    <a:pt x="517" y="381"/>
                  </a:lnTo>
                  <a:lnTo>
                    <a:pt x="517" y="339"/>
                  </a:lnTo>
                  <a:cubicBezTo>
                    <a:pt x="559" y="205"/>
                    <a:pt x="476" y="81"/>
                    <a:pt x="352" y="39"/>
                  </a:cubicBezTo>
                  <a:cubicBezTo>
                    <a:pt x="326" y="13"/>
                    <a:pt x="293" y="1"/>
                    <a:pt x="2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0" name="Google Shape;12570;p45"/>
            <p:cNvSpPr/>
            <p:nvPr/>
          </p:nvSpPr>
          <p:spPr>
            <a:xfrm>
              <a:off x="4800200" y="4244325"/>
              <a:ext cx="9850" cy="13975"/>
            </a:xfrm>
            <a:custGeom>
              <a:rect b="b" l="l" r="r" t="t"/>
              <a:pathLst>
                <a:path extrusionOk="0" h="559" w="394">
                  <a:moveTo>
                    <a:pt x="301" y="0"/>
                  </a:moveTo>
                  <a:cubicBezTo>
                    <a:pt x="177" y="0"/>
                    <a:pt x="84" y="83"/>
                    <a:pt x="42" y="166"/>
                  </a:cubicBezTo>
                  <a:cubicBezTo>
                    <a:pt x="42" y="207"/>
                    <a:pt x="1" y="300"/>
                    <a:pt x="42" y="342"/>
                  </a:cubicBezTo>
                  <a:cubicBezTo>
                    <a:pt x="42" y="424"/>
                    <a:pt x="84" y="517"/>
                    <a:pt x="218" y="559"/>
                  </a:cubicBezTo>
                  <a:lnTo>
                    <a:pt x="394" y="42"/>
                  </a:lnTo>
                  <a:cubicBezTo>
                    <a:pt x="394" y="0"/>
                    <a:pt x="342"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1" name="Google Shape;12571;p45"/>
            <p:cNvSpPr/>
            <p:nvPr/>
          </p:nvSpPr>
          <p:spPr>
            <a:xfrm>
              <a:off x="4735600" y="4218000"/>
              <a:ext cx="16300" cy="13800"/>
            </a:xfrm>
            <a:custGeom>
              <a:rect b="b" l="l" r="r" t="t"/>
              <a:pathLst>
                <a:path extrusionOk="0" h="552" w="652">
                  <a:moveTo>
                    <a:pt x="331" y="0"/>
                  </a:moveTo>
                  <a:cubicBezTo>
                    <a:pt x="223" y="0"/>
                    <a:pt x="111" y="60"/>
                    <a:pt x="41" y="185"/>
                  </a:cubicBezTo>
                  <a:cubicBezTo>
                    <a:pt x="0" y="319"/>
                    <a:pt x="83" y="485"/>
                    <a:pt x="217" y="537"/>
                  </a:cubicBezTo>
                  <a:cubicBezTo>
                    <a:pt x="248" y="547"/>
                    <a:pt x="281" y="552"/>
                    <a:pt x="315" y="552"/>
                  </a:cubicBezTo>
                  <a:cubicBezTo>
                    <a:pt x="420" y="552"/>
                    <a:pt x="527" y="503"/>
                    <a:pt x="558" y="402"/>
                  </a:cubicBezTo>
                  <a:cubicBezTo>
                    <a:pt x="651" y="226"/>
                    <a:pt x="558" y="102"/>
                    <a:pt x="434" y="20"/>
                  </a:cubicBezTo>
                  <a:cubicBezTo>
                    <a:pt x="401" y="7"/>
                    <a:pt x="366"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2" name="Google Shape;12572;p45"/>
            <p:cNvSpPr/>
            <p:nvPr/>
          </p:nvSpPr>
          <p:spPr>
            <a:xfrm>
              <a:off x="4690350" y="4236925"/>
              <a:ext cx="16325" cy="14125"/>
            </a:xfrm>
            <a:custGeom>
              <a:rect b="b" l="l" r="r" t="t"/>
              <a:pathLst>
                <a:path extrusionOk="0" h="565" w="653">
                  <a:moveTo>
                    <a:pt x="297" y="0"/>
                  </a:moveTo>
                  <a:cubicBezTo>
                    <a:pt x="191" y="0"/>
                    <a:pt x="109" y="73"/>
                    <a:pt x="42" y="162"/>
                  </a:cubicBezTo>
                  <a:cubicBezTo>
                    <a:pt x="1" y="296"/>
                    <a:pt x="83" y="462"/>
                    <a:pt x="218" y="555"/>
                  </a:cubicBezTo>
                  <a:cubicBezTo>
                    <a:pt x="238" y="562"/>
                    <a:pt x="260" y="565"/>
                    <a:pt x="282" y="565"/>
                  </a:cubicBezTo>
                  <a:cubicBezTo>
                    <a:pt x="396" y="565"/>
                    <a:pt x="524" y="483"/>
                    <a:pt x="559" y="379"/>
                  </a:cubicBezTo>
                  <a:cubicBezTo>
                    <a:pt x="652" y="245"/>
                    <a:pt x="559" y="79"/>
                    <a:pt x="435" y="38"/>
                  </a:cubicBezTo>
                  <a:cubicBezTo>
                    <a:pt x="385" y="12"/>
                    <a:pt x="339" y="0"/>
                    <a:pt x="29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3" name="Google Shape;12573;p45"/>
            <p:cNvSpPr/>
            <p:nvPr/>
          </p:nvSpPr>
          <p:spPr>
            <a:xfrm>
              <a:off x="4754975" y="4263225"/>
              <a:ext cx="15025" cy="14250"/>
            </a:xfrm>
            <a:custGeom>
              <a:rect b="b" l="l" r="r" t="t"/>
              <a:pathLst>
                <a:path extrusionOk="0" h="570" w="601">
                  <a:moveTo>
                    <a:pt x="289" y="1"/>
                  </a:moveTo>
                  <a:cubicBezTo>
                    <a:pt x="180" y="1"/>
                    <a:pt x="73" y="61"/>
                    <a:pt x="42" y="185"/>
                  </a:cubicBezTo>
                  <a:cubicBezTo>
                    <a:pt x="0" y="320"/>
                    <a:pt x="42" y="485"/>
                    <a:pt x="176" y="537"/>
                  </a:cubicBezTo>
                  <a:cubicBezTo>
                    <a:pt x="222" y="560"/>
                    <a:pt x="268" y="570"/>
                    <a:pt x="313" y="570"/>
                  </a:cubicBezTo>
                  <a:cubicBezTo>
                    <a:pt x="429" y="570"/>
                    <a:pt x="529" y="500"/>
                    <a:pt x="559" y="402"/>
                  </a:cubicBezTo>
                  <a:cubicBezTo>
                    <a:pt x="600" y="227"/>
                    <a:pt x="559" y="103"/>
                    <a:pt x="393" y="20"/>
                  </a:cubicBezTo>
                  <a:cubicBezTo>
                    <a:pt x="360" y="7"/>
                    <a:pt x="324" y="1"/>
                    <a:pt x="28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4" name="Google Shape;12574;p45"/>
            <p:cNvSpPr/>
            <p:nvPr/>
          </p:nvSpPr>
          <p:spPr>
            <a:xfrm>
              <a:off x="4717225" y="4172775"/>
              <a:ext cx="15275" cy="13775"/>
            </a:xfrm>
            <a:custGeom>
              <a:rect b="b" l="l" r="r" t="t"/>
              <a:pathLst>
                <a:path extrusionOk="0" h="551" w="611">
                  <a:moveTo>
                    <a:pt x="291" y="0"/>
                  </a:moveTo>
                  <a:cubicBezTo>
                    <a:pt x="185" y="0"/>
                    <a:pt x="81" y="60"/>
                    <a:pt x="42" y="185"/>
                  </a:cubicBezTo>
                  <a:cubicBezTo>
                    <a:pt x="1" y="319"/>
                    <a:pt x="42" y="485"/>
                    <a:pt x="177" y="536"/>
                  </a:cubicBezTo>
                  <a:cubicBezTo>
                    <a:pt x="218" y="546"/>
                    <a:pt x="256" y="551"/>
                    <a:pt x="291" y="551"/>
                  </a:cubicBezTo>
                  <a:cubicBezTo>
                    <a:pt x="408" y="551"/>
                    <a:pt x="496" y="495"/>
                    <a:pt x="559" y="360"/>
                  </a:cubicBezTo>
                  <a:cubicBezTo>
                    <a:pt x="611" y="226"/>
                    <a:pt x="559" y="61"/>
                    <a:pt x="394" y="19"/>
                  </a:cubicBezTo>
                  <a:cubicBezTo>
                    <a:pt x="361" y="6"/>
                    <a:pt x="326" y="0"/>
                    <a:pt x="29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5" name="Google Shape;12575;p45"/>
            <p:cNvSpPr/>
            <p:nvPr/>
          </p:nvSpPr>
          <p:spPr>
            <a:xfrm>
              <a:off x="4780825" y="4199175"/>
              <a:ext cx="16300" cy="14175"/>
            </a:xfrm>
            <a:custGeom>
              <a:rect b="b" l="l" r="r" t="t"/>
              <a:pathLst>
                <a:path extrusionOk="0" h="567" w="652">
                  <a:moveTo>
                    <a:pt x="315" y="1"/>
                  </a:moveTo>
                  <a:cubicBezTo>
                    <a:pt x="212" y="1"/>
                    <a:pt x="108" y="74"/>
                    <a:pt x="42" y="163"/>
                  </a:cubicBezTo>
                  <a:cubicBezTo>
                    <a:pt x="0" y="297"/>
                    <a:pt x="83" y="462"/>
                    <a:pt x="218" y="555"/>
                  </a:cubicBezTo>
                  <a:cubicBezTo>
                    <a:pt x="239" y="563"/>
                    <a:pt x="263" y="566"/>
                    <a:pt x="287" y="566"/>
                  </a:cubicBezTo>
                  <a:cubicBezTo>
                    <a:pt x="399" y="566"/>
                    <a:pt x="525" y="490"/>
                    <a:pt x="559" y="380"/>
                  </a:cubicBezTo>
                  <a:cubicBezTo>
                    <a:pt x="652" y="256"/>
                    <a:pt x="559" y="80"/>
                    <a:pt x="435" y="39"/>
                  </a:cubicBezTo>
                  <a:cubicBezTo>
                    <a:pt x="397" y="12"/>
                    <a:pt x="356" y="1"/>
                    <a:pt x="31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6" name="Google Shape;12576;p45"/>
            <p:cNvSpPr/>
            <p:nvPr/>
          </p:nvSpPr>
          <p:spPr>
            <a:xfrm>
              <a:off x="4652625" y="4255950"/>
              <a:ext cx="7525" cy="9850"/>
            </a:xfrm>
            <a:custGeom>
              <a:rect b="b" l="l" r="r" t="t"/>
              <a:pathLst>
                <a:path extrusionOk="0" h="394" w="301">
                  <a:moveTo>
                    <a:pt x="135" y="1"/>
                  </a:moveTo>
                  <a:lnTo>
                    <a:pt x="0" y="259"/>
                  </a:lnTo>
                  <a:lnTo>
                    <a:pt x="259" y="394"/>
                  </a:lnTo>
                  <a:cubicBezTo>
                    <a:pt x="300" y="352"/>
                    <a:pt x="300" y="311"/>
                    <a:pt x="300" y="259"/>
                  </a:cubicBezTo>
                  <a:cubicBezTo>
                    <a:pt x="300" y="176"/>
                    <a:pt x="217" y="52"/>
                    <a:pt x="13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7" name="Google Shape;12577;p45"/>
            <p:cNvSpPr/>
            <p:nvPr/>
          </p:nvSpPr>
          <p:spPr>
            <a:xfrm>
              <a:off x="4676400" y="4192625"/>
              <a:ext cx="10875" cy="12950"/>
            </a:xfrm>
            <a:custGeom>
              <a:rect b="b" l="l" r="r" t="t"/>
              <a:pathLst>
                <a:path extrusionOk="0" h="518" w="435">
                  <a:moveTo>
                    <a:pt x="218" y="1"/>
                  </a:moveTo>
                  <a:lnTo>
                    <a:pt x="0" y="518"/>
                  </a:lnTo>
                  <a:lnTo>
                    <a:pt x="83" y="518"/>
                  </a:lnTo>
                  <a:cubicBezTo>
                    <a:pt x="218" y="518"/>
                    <a:pt x="342" y="466"/>
                    <a:pt x="383" y="342"/>
                  </a:cubicBezTo>
                  <a:cubicBezTo>
                    <a:pt x="435" y="207"/>
                    <a:pt x="383" y="83"/>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8" name="Google Shape;12578;p45"/>
            <p:cNvSpPr/>
            <p:nvPr/>
          </p:nvSpPr>
          <p:spPr>
            <a:xfrm>
              <a:off x="4827100" y="4184875"/>
              <a:ext cx="7500" cy="8825"/>
            </a:xfrm>
            <a:custGeom>
              <a:rect b="b" l="l" r="r" t="t"/>
              <a:pathLst>
                <a:path extrusionOk="0" h="353" w="300">
                  <a:moveTo>
                    <a:pt x="41" y="1"/>
                  </a:moveTo>
                  <a:cubicBezTo>
                    <a:pt x="0" y="52"/>
                    <a:pt x="0" y="94"/>
                    <a:pt x="0" y="135"/>
                  </a:cubicBezTo>
                  <a:cubicBezTo>
                    <a:pt x="41" y="218"/>
                    <a:pt x="93" y="259"/>
                    <a:pt x="134" y="311"/>
                  </a:cubicBezTo>
                  <a:cubicBezTo>
                    <a:pt x="134" y="352"/>
                    <a:pt x="176" y="352"/>
                    <a:pt x="176" y="352"/>
                  </a:cubicBezTo>
                  <a:lnTo>
                    <a:pt x="300" y="94"/>
                  </a:ln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9" name="Google Shape;12579;p45"/>
            <p:cNvSpPr/>
            <p:nvPr/>
          </p:nvSpPr>
          <p:spPr>
            <a:xfrm>
              <a:off x="4762475" y="4158000"/>
              <a:ext cx="13975" cy="9475"/>
            </a:xfrm>
            <a:custGeom>
              <a:rect b="b" l="l" r="r" t="t"/>
              <a:pathLst>
                <a:path extrusionOk="0" h="379" w="559">
                  <a:moveTo>
                    <a:pt x="42" y="0"/>
                  </a:moveTo>
                  <a:cubicBezTo>
                    <a:pt x="42" y="42"/>
                    <a:pt x="0" y="93"/>
                    <a:pt x="0" y="135"/>
                  </a:cubicBezTo>
                  <a:cubicBezTo>
                    <a:pt x="0" y="135"/>
                    <a:pt x="42" y="176"/>
                    <a:pt x="42" y="217"/>
                  </a:cubicBezTo>
                  <a:cubicBezTo>
                    <a:pt x="42" y="217"/>
                    <a:pt x="42" y="259"/>
                    <a:pt x="93" y="259"/>
                  </a:cubicBezTo>
                  <a:cubicBezTo>
                    <a:pt x="93" y="300"/>
                    <a:pt x="135" y="352"/>
                    <a:pt x="176" y="352"/>
                  </a:cubicBezTo>
                  <a:cubicBezTo>
                    <a:pt x="226" y="368"/>
                    <a:pt x="277" y="378"/>
                    <a:pt x="323" y="378"/>
                  </a:cubicBezTo>
                  <a:cubicBezTo>
                    <a:pt x="393" y="378"/>
                    <a:pt x="451" y="356"/>
                    <a:pt x="476" y="300"/>
                  </a:cubicBezTo>
                  <a:cubicBezTo>
                    <a:pt x="517" y="259"/>
                    <a:pt x="559" y="259"/>
                    <a:pt x="559" y="217"/>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0" name="Google Shape;12580;p45"/>
            <p:cNvSpPr/>
            <p:nvPr/>
          </p:nvSpPr>
          <p:spPr>
            <a:xfrm>
              <a:off x="4703275" y="4134475"/>
              <a:ext cx="8550" cy="6475"/>
            </a:xfrm>
            <a:custGeom>
              <a:rect b="b" l="l" r="r" t="t"/>
              <a:pathLst>
                <a:path extrusionOk="0" h="259" w="342">
                  <a:moveTo>
                    <a:pt x="83" y="0"/>
                  </a:moveTo>
                  <a:lnTo>
                    <a:pt x="1" y="259"/>
                  </a:lnTo>
                  <a:lnTo>
                    <a:pt x="176" y="259"/>
                  </a:lnTo>
                  <a:cubicBezTo>
                    <a:pt x="259" y="259"/>
                    <a:pt x="301" y="166"/>
                    <a:pt x="342" y="83"/>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1" name="Google Shape;12581;p45"/>
            <p:cNvSpPr/>
            <p:nvPr/>
          </p:nvSpPr>
          <p:spPr>
            <a:xfrm>
              <a:off x="4721625" y="4436900"/>
              <a:ext cx="9600" cy="6475"/>
            </a:xfrm>
            <a:custGeom>
              <a:rect b="b" l="l" r="r" t="t"/>
              <a:pathLst>
                <a:path extrusionOk="0" h="259" w="384">
                  <a:moveTo>
                    <a:pt x="218" y="0"/>
                  </a:moveTo>
                  <a:cubicBezTo>
                    <a:pt x="177" y="0"/>
                    <a:pt x="125" y="52"/>
                    <a:pt x="125" y="52"/>
                  </a:cubicBezTo>
                  <a:lnTo>
                    <a:pt x="83" y="93"/>
                  </a:lnTo>
                  <a:cubicBezTo>
                    <a:pt x="42" y="93"/>
                    <a:pt x="42" y="134"/>
                    <a:pt x="1" y="176"/>
                  </a:cubicBezTo>
                  <a:lnTo>
                    <a:pt x="259" y="259"/>
                  </a:lnTo>
                  <a:lnTo>
                    <a:pt x="383" y="52"/>
                  </a:lnTo>
                  <a:cubicBezTo>
                    <a:pt x="342" y="0"/>
                    <a:pt x="259"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2" name="Google Shape;12582;p45"/>
            <p:cNvSpPr/>
            <p:nvPr/>
          </p:nvSpPr>
          <p:spPr>
            <a:xfrm>
              <a:off x="4658050" y="4410000"/>
              <a:ext cx="13975" cy="9850"/>
            </a:xfrm>
            <a:custGeom>
              <a:rect b="b" l="l" r="r" t="t"/>
              <a:pathLst>
                <a:path extrusionOk="0" h="394" w="559">
                  <a:moveTo>
                    <a:pt x="259" y="1"/>
                  </a:moveTo>
                  <a:cubicBezTo>
                    <a:pt x="217" y="42"/>
                    <a:pt x="176" y="42"/>
                    <a:pt x="135" y="42"/>
                  </a:cubicBezTo>
                  <a:lnTo>
                    <a:pt x="83" y="94"/>
                  </a:lnTo>
                  <a:cubicBezTo>
                    <a:pt x="42" y="94"/>
                    <a:pt x="42" y="135"/>
                    <a:pt x="0" y="135"/>
                  </a:cubicBezTo>
                  <a:lnTo>
                    <a:pt x="0" y="177"/>
                  </a:lnTo>
                  <a:lnTo>
                    <a:pt x="517" y="394"/>
                  </a:lnTo>
                  <a:cubicBezTo>
                    <a:pt x="559" y="301"/>
                    <a:pt x="517" y="135"/>
                    <a:pt x="393" y="94"/>
                  </a:cubicBezTo>
                  <a:cubicBezTo>
                    <a:pt x="393" y="42"/>
                    <a:pt x="393" y="42"/>
                    <a:pt x="342" y="42"/>
                  </a:cubicBezTo>
                  <a:cubicBezTo>
                    <a:pt x="300" y="42"/>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3" name="Google Shape;12583;p45"/>
            <p:cNvSpPr/>
            <p:nvPr/>
          </p:nvSpPr>
          <p:spPr>
            <a:xfrm>
              <a:off x="4747475" y="4373075"/>
              <a:ext cx="9600" cy="13425"/>
            </a:xfrm>
            <a:custGeom>
              <a:rect b="b" l="l" r="r" t="t"/>
              <a:pathLst>
                <a:path extrusionOk="0" h="537" w="384">
                  <a:moveTo>
                    <a:pt x="279" y="0"/>
                  </a:moveTo>
                  <a:cubicBezTo>
                    <a:pt x="177" y="0"/>
                    <a:pt x="73" y="52"/>
                    <a:pt x="42" y="144"/>
                  </a:cubicBezTo>
                  <a:cubicBezTo>
                    <a:pt x="1" y="320"/>
                    <a:pt x="42" y="444"/>
                    <a:pt x="176" y="537"/>
                  </a:cubicBezTo>
                  <a:lnTo>
                    <a:pt x="383" y="20"/>
                  </a:lnTo>
                  <a:cubicBezTo>
                    <a:pt x="351" y="7"/>
                    <a:pt x="315" y="0"/>
                    <a:pt x="27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4" name="Google Shape;12584;p45"/>
            <p:cNvSpPr/>
            <p:nvPr/>
          </p:nvSpPr>
          <p:spPr>
            <a:xfrm>
              <a:off x="4682850" y="4346175"/>
              <a:ext cx="16050" cy="14150"/>
            </a:xfrm>
            <a:custGeom>
              <a:rect b="b" l="l" r="r" t="t"/>
              <a:pathLst>
                <a:path extrusionOk="0" h="566" w="642">
                  <a:moveTo>
                    <a:pt x="352" y="0"/>
                  </a:moveTo>
                  <a:cubicBezTo>
                    <a:pt x="217" y="0"/>
                    <a:pt x="111" y="82"/>
                    <a:pt x="42" y="186"/>
                  </a:cubicBezTo>
                  <a:cubicBezTo>
                    <a:pt x="1" y="321"/>
                    <a:pt x="84" y="486"/>
                    <a:pt x="218" y="527"/>
                  </a:cubicBezTo>
                  <a:cubicBezTo>
                    <a:pt x="253" y="554"/>
                    <a:pt x="293" y="565"/>
                    <a:pt x="332" y="565"/>
                  </a:cubicBezTo>
                  <a:cubicBezTo>
                    <a:pt x="431" y="565"/>
                    <a:pt x="530" y="492"/>
                    <a:pt x="559" y="403"/>
                  </a:cubicBezTo>
                  <a:cubicBezTo>
                    <a:pt x="642" y="228"/>
                    <a:pt x="559" y="103"/>
                    <a:pt x="435" y="10"/>
                  </a:cubicBezTo>
                  <a:cubicBezTo>
                    <a:pt x="406" y="4"/>
                    <a:pt x="379" y="0"/>
                    <a:pt x="3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5" name="Google Shape;12585;p45"/>
            <p:cNvSpPr/>
            <p:nvPr/>
          </p:nvSpPr>
          <p:spPr>
            <a:xfrm>
              <a:off x="4637625" y="4365425"/>
              <a:ext cx="16050" cy="13800"/>
            </a:xfrm>
            <a:custGeom>
              <a:rect b="b" l="l" r="r" t="t"/>
              <a:pathLst>
                <a:path extrusionOk="0" h="552" w="642">
                  <a:moveTo>
                    <a:pt x="313" y="0"/>
                  </a:moveTo>
                  <a:cubicBezTo>
                    <a:pt x="196" y="0"/>
                    <a:pt x="104" y="49"/>
                    <a:pt x="42" y="150"/>
                  </a:cubicBezTo>
                  <a:cubicBezTo>
                    <a:pt x="1" y="326"/>
                    <a:pt x="42" y="450"/>
                    <a:pt x="218" y="533"/>
                  </a:cubicBezTo>
                  <a:cubicBezTo>
                    <a:pt x="248" y="546"/>
                    <a:pt x="282" y="552"/>
                    <a:pt x="316" y="552"/>
                  </a:cubicBezTo>
                  <a:cubicBezTo>
                    <a:pt x="420" y="552"/>
                    <a:pt x="528" y="492"/>
                    <a:pt x="559" y="367"/>
                  </a:cubicBezTo>
                  <a:cubicBezTo>
                    <a:pt x="642" y="233"/>
                    <a:pt x="559" y="68"/>
                    <a:pt x="435" y="16"/>
                  </a:cubicBezTo>
                  <a:cubicBezTo>
                    <a:pt x="392" y="6"/>
                    <a:pt x="351"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6" name="Google Shape;12586;p45"/>
            <p:cNvSpPr/>
            <p:nvPr/>
          </p:nvSpPr>
          <p:spPr>
            <a:xfrm>
              <a:off x="4702250" y="4391400"/>
              <a:ext cx="15000" cy="14150"/>
            </a:xfrm>
            <a:custGeom>
              <a:rect b="b" l="l" r="r" t="t"/>
              <a:pathLst>
                <a:path extrusionOk="0" h="566" w="600">
                  <a:moveTo>
                    <a:pt x="318" y="1"/>
                  </a:moveTo>
                  <a:cubicBezTo>
                    <a:pt x="205" y="1"/>
                    <a:pt x="76" y="83"/>
                    <a:pt x="42" y="186"/>
                  </a:cubicBezTo>
                  <a:cubicBezTo>
                    <a:pt x="0" y="321"/>
                    <a:pt x="42" y="486"/>
                    <a:pt x="176" y="528"/>
                  </a:cubicBezTo>
                  <a:cubicBezTo>
                    <a:pt x="223" y="554"/>
                    <a:pt x="267" y="565"/>
                    <a:pt x="309" y="565"/>
                  </a:cubicBezTo>
                  <a:cubicBezTo>
                    <a:pt x="414" y="565"/>
                    <a:pt x="499" y="492"/>
                    <a:pt x="559" y="404"/>
                  </a:cubicBezTo>
                  <a:cubicBezTo>
                    <a:pt x="600" y="269"/>
                    <a:pt x="559" y="104"/>
                    <a:pt x="383" y="11"/>
                  </a:cubicBezTo>
                  <a:cubicBezTo>
                    <a:pt x="362" y="4"/>
                    <a:pt x="341" y="1"/>
                    <a:pt x="3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7" name="Google Shape;12587;p45"/>
            <p:cNvSpPr/>
            <p:nvPr/>
          </p:nvSpPr>
          <p:spPr>
            <a:xfrm>
              <a:off x="4663475" y="4300950"/>
              <a:ext cx="16050" cy="14125"/>
            </a:xfrm>
            <a:custGeom>
              <a:rect b="b" l="l" r="r" t="t"/>
              <a:pathLst>
                <a:path extrusionOk="0" h="565" w="642">
                  <a:moveTo>
                    <a:pt x="366" y="0"/>
                  </a:moveTo>
                  <a:cubicBezTo>
                    <a:pt x="246" y="0"/>
                    <a:pt x="118" y="82"/>
                    <a:pt x="83" y="186"/>
                  </a:cubicBezTo>
                  <a:cubicBezTo>
                    <a:pt x="0" y="320"/>
                    <a:pt x="83" y="486"/>
                    <a:pt x="218" y="527"/>
                  </a:cubicBezTo>
                  <a:cubicBezTo>
                    <a:pt x="264" y="553"/>
                    <a:pt x="309" y="565"/>
                    <a:pt x="350" y="565"/>
                  </a:cubicBezTo>
                  <a:cubicBezTo>
                    <a:pt x="455" y="565"/>
                    <a:pt x="541" y="492"/>
                    <a:pt x="600" y="403"/>
                  </a:cubicBezTo>
                  <a:cubicBezTo>
                    <a:pt x="641" y="227"/>
                    <a:pt x="600" y="103"/>
                    <a:pt x="435" y="10"/>
                  </a:cubicBezTo>
                  <a:cubicBezTo>
                    <a:pt x="413" y="3"/>
                    <a:pt x="389" y="0"/>
                    <a:pt x="3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8" name="Google Shape;12588;p45"/>
            <p:cNvSpPr/>
            <p:nvPr/>
          </p:nvSpPr>
          <p:spPr>
            <a:xfrm>
              <a:off x="4728100" y="4327375"/>
              <a:ext cx="16050" cy="14275"/>
            </a:xfrm>
            <a:custGeom>
              <a:rect b="b" l="l" r="r" t="t"/>
              <a:pathLst>
                <a:path extrusionOk="0" h="571" w="642">
                  <a:moveTo>
                    <a:pt x="313" y="1"/>
                  </a:moveTo>
                  <a:cubicBezTo>
                    <a:pt x="208" y="1"/>
                    <a:pt x="101" y="74"/>
                    <a:pt x="42" y="163"/>
                  </a:cubicBezTo>
                  <a:cubicBezTo>
                    <a:pt x="0" y="338"/>
                    <a:pt x="83" y="463"/>
                    <a:pt x="217" y="556"/>
                  </a:cubicBezTo>
                  <a:cubicBezTo>
                    <a:pt x="246" y="565"/>
                    <a:pt x="278" y="570"/>
                    <a:pt x="310" y="570"/>
                  </a:cubicBezTo>
                  <a:cubicBezTo>
                    <a:pt x="416" y="570"/>
                    <a:pt x="527" y="515"/>
                    <a:pt x="559" y="380"/>
                  </a:cubicBezTo>
                  <a:cubicBezTo>
                    <a:pt x="641" y="245"/>
                    <a:pt x="559" y="80"/>
                    <a:pt x="434" y="39"/>
                  </a:cubicBezTo>
                  <a:cubicBezTo>
                    <a:pt x="396" y="12"/>
                    <a:pt x="355" y="1"/>
                    <a:pt x="31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9" name="Google Shape;12589;p45"/>
            <p:cNvSpPr/>
            <p:nvPr/>
          </p:nvSpPr>
          <p:spPr>
            <a:xfrm>
              <a:off x="4599900" y="4384150"/>
              <a:ext cx="7500" cy="9850"/>
            </a:xfrm>
            <a:custGeom>
              <a:rect b="b" l="l" r="r" t="t"/>
              <a:pathLst>
                <a:path extrusionOk="0" h="394" w="300">
                  <a:moveTo>
                    <a:pt x="134" y="1"/>
                  </a:moveTo>
                  <a:lnTo>
                    <a:pt x="0" y="259"/>
                  </a:lnTo>
                  <a:lnTo>
                    <a:pt x="259" y="394"/>
                  </a:lnTo>
                  <a:lnTo>
                    <a:pt x="259" y="352"/>
                  </a:lnTo>
                  <a:cubicBezTo>
                    <a:pt x="300" y="301"/>
                    <a:pt x="300" y="301"/>
                    <a:pt x="300" y="259"/>
                  </a:cubicBezTo>
                  <a:cubicBezTo>
                    <a:pt x="300" y="177"/>
                    <a:pt x="259" y="94"/>
                    <a:pt x="176" y="42"/>
                  </a:cubicBezTo>
                  <a:cubicBezTo>
                    <a:pt x="134" y="42"/>
                    <a:pt x="134" y="42"/>
                    <a:pt x="13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0" name="Google Shape;12590;p45"/>
            <p:cNvSpPr/>
            <p:nvPr/>
          </p:nvSpPr>
          <p:spPr>
            <a:xfrm>
              <a:off x="4623675" y="4320575"/>
              <a:ext cx="10625" cy="12950"/>
            </a:xfrm>
            <a:custGeom>
              <a:rect b="b" l="l" r="r" t="t"/>
              <a:pathLst>
                <a:path extrusionOk="0" h="518" w="425">
                  <a:moveTo>
                    <a:pt x="217" y="0"/>
                  </a:moveTo>
                  <a:lnTo>
                    <a:pt x="0" y="517"/>
                  </a:lnTo>
                  <a:lnTo>
                    <a:pt x="166" y="517"/>
                  </a:lnTo>
                  <a:cubicBezTo>
                    <a:pt x="259" y="517"/>
                    <a:pt x="341" y="435"/>
                    <a:pt x="383" y="352"/>
                  </a:cubicBezTo>
                  <a:lnTo>
                    <a:pt x="383" y="311"/>
                  </a:lnTo>
                  <a:cubicBezTo>
                    <a:pt x="424" y="176"/>
                    <a:pt x="341" y="52"/>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1" name="Google Shape;12591;p45"/>
            <p:cNvSpPr/>
            <p:nvPr/>
          </p:nvSpPr>
          <p:spPr>
            <a:xfrm>
              <a:off x="4774350" y="4313075"/>
              <a:ext cx="6500" cy="8825"/>
            </a:xfrm>
            <a:custGeom>
              <a:rect b="b" l="l" r="r" t="t"/>
              <a:pathLst>
                <a:path extrusionOk="0" h="353" w="260">
                  <a:moveTo>
                    <a:pt x="1" y="1"/>
                  </a:moveTo>
                  <a:lnTo>
                    <a:pt x="1" y="42"/>
                  </a:lnTo>
                  <a:lnTo>
                    <a:pt x="1" y="176"/>
                  </a:lnTo>
                  <a:cubicBezTo>
                    <a:pt x="1" y="218"/>
                    <a:pt x="42" y="300"/>
                    <a:pt x="135" y="352"/>
                  </a:cubicBezTo>
                  <a:lnTo>
                    <a:pt x="177" y="352"/>
                  </a:lnTo>
                  <a:lnTo>
                    <a:pt x="259" y="94"/>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2" name="Google Shape;12592;p45"/>
            <p:cNvSpPr/>
            <p:nvPr/>
          </p:nvSpPr>
          <p:spPr>
            <a:xfrm>
              <a:off x="4709750" y="4286200"/>
              <a:ext cx="13975" cy="10250"/>
            </a:xfrm>
            <a:custGeom>
              <a:rect b="b" l="l" r="r" t="t"/>
              <a:pathLst>
                <a:path extrusionOk="0" h="410" w="559">
                  <a:moveTo>
                    <a:pt x="42" y="0"/>
                  </a:moveTo>
                  <a:cubicBezTo>
                    <a:pt x="42" y="42"/>
                    <a:pt x="0" y="83"/>
                    <a:pt x="0" y="135"/>
                  </a:cubicBezTo>
                  <a:cubicBezTo>
                    <a:pt x="0" y="176"/>
                    <a:pt x="42" y="176"/>
                    <a:pt x="42" y="218"/>
                  </a:cubicBezTo>
                  <a:lnTo>
                    <a:pt x="42" y="259"/>
                  </a:lnTo>
                  <a:cubicBezTo>
                    <a:pt x="83" y="300"/>
                    <a:pt x="135" y="342"/>
                    <a:pt x="176" y="393"/>
                  </a:cubicBezTo>
                  <a:cubicBezTo>
                    <a:pt x="209" y="404"/>
                    <a:pt x="242" y="409"/>
                    <a:pt x="274" y="409"/>
                  </a:cubicBezTo>
                  <a:cubicBezTo>
                    <a:pt x="364" y="409"/>
                    <a:pt x="445" y="369"/>
                    <a:pt x="476" y="300"/>
                  </a:cubicBezTo>
                  <a:cubicBezTo>
                    <a:pt x="517" y="300"/>
                    <a:pt x="517" y="259"/>
                    <a:pt x="558" y="218"/>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3" name="Google Shape;12593;p45"/>
            <p:cNvSpPr/>
            <p:nvPr/>
          </p:nvSpPr>
          <p:spPr>
            <a:xfrm>
              <a:off x="4650550" y="4262425"/>
              <a:ext cx="8550" cy="7775"/>
            </a:xfrm>
            <a:custGeom>
              <a:rect b="b" l="l" r="r" t="t"/>
              <a:pathLst>
                <a:path extrusionOk="0" h="311" w="342">
                  <a:moveTo>
                    <a:pt x="83" y="0"/>
                  </a:moveTo>
                  <a:lnTo>
                    <a:pt x="1" y="259"/>
                  </a:lnTo>
                  <a:cubicBezTo>
                    <a:pt x="1" y="259"/>
                    <a:pt x="42" y="259"/>
                    <a:pt x="42" y="310"/>
                  </a:cubicBezTo>
                  <a:cubicBezTo>
                    <a:pt x="83" y="310"/>
                    <a:pt x="176" y="310"/>
                    <a:pt x="218" y="259"/>
                  </a:cubicBezTo>
                  <a:cubicBezTo>
                    <a:pt x="259" y="217"/>
                    <a:pt x="342" y="176"/>
                    <a:pt x="342" y="135"/>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4" name="Google Shape;12594;p45"/>
            <p:cNvSpPr/>
            <p:nvPr/>
          </p:nvSpPr>
          <p:spPr>
            <a:xfrm>
              <a:off x="4668900" y="4565300"/>
              <a:ext cx="9600" cy="7325"/>
            </a:xfrm>
            <a:custGeom>
              <a:rect b="b" l="l" r="r" t="t"/>
              <a:pathLst>
                <a:path extrusionOk="0" h="293" w="384">
                  <a:moveTo>
                    <a:pt x="254" y="0"/>
                  </a:moveTo>
                  <a:cubicBezTo>
                    <a:pt x="147" y="0"/>
                    <a:pt x="60" y="71"/>
                    <a:pt x="1" y="168"/>
                  </a:cubicBezTo>
                  <a:lnTo>
                    <a:pt x="259" y="292"/>
                  </a:lnTo>
                  <a:lnTo>
                    <a:pt x="383" y="34"/>
                  </a:lnTo>
                  <a:cubicBezTo>
                    <a:pt x="337" y="11"/>
                    <a:pt x="294" y="0"/>
                    <a:pt x="25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5" name="Google Shape;12595;p45"/>
            <p:cNvSpPr/>
            <p:nvPr/>
          </p:nvSpPr>
          <p:spPr>
            <a:xfrm>
              <a:off x="4605325" y="4539250"/>
              <a:ext cx="12950" cy="9850"/>
            </a:xfrm>
            <a:custGeom>
              <a:rect b="b" l="l" r="r" t="t"/>
              <a:pathLst>
                <a:path extrusionOk="0" h="394" w="518">
                  <a:moveTo>
                    <a:pt x="124" y="0"/>
                  </a:moveTo>
                  <a:lnTo>
                    <a:pt x="83" y="42"/>
                  </a:lnTo>
                  <a:cubicBezTo>
                    <a:pt x="42" y="42"/>
                    <a:pt x="42" y="93"/>
                    <a:pt x="0" y="135"/>
                  </a:cubicBezTo>
                  <a:lnTo>
                    <a:pt x="0" y="176"/>
                  </a:lnTo>
                  <a:lnTo>
                    <a:pt x="517" y="393"/>
                  </a:lnTo>
                  <a:lnTo>
                    <a:pt x="517" y="217"/>
                  </a:lnTo>
                  <a:cubicBezTo>
                    <a:pt x="517" y="135"/>
                    <a:pt x="434" y="42"/>
                    <a:pt x="3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6" name="Google Shape;12596;p45"/>
            <p:cNvSpPr/>
            <p:nvPr/>
          </p:nvSpPr>
          <p:spPr>
            <a:xfrm>
              <a:off x="4694750" y="4501500"/>
              <a:ext cx="9600" cy="12950"/>
            </a:xfrm>
            <a:custGeom>
              <a:rect b="b" l="l" r="r" t="t"/>
              <a:pathLst>
                <a:path extrusionOk="0" h="518" w="384">
                  <a:moveTo>
                    <a:pt x="259" y="1"/>
                  </a:moveTo>
                  <a:cubicBezTo>
                    <a:pt x="166" y="1"/>
                    <a:pt x="83" y="52"/>
                    <a:pt x="42" y="94"/>
                  </a:cubicBezTo>
                  <a:lnTo>
                    <a:pt x="42" y="177"/>
                  </a:lnTo>
                  <a:cubicBezTo>
                    <a:pt x="0" y="218"/>
                    <a:pt x="0" y="311"/>
                    <a:pt x="42" y="394"/>
                  </a:cubicBezTo>
                  <a:cubicBezTo>
                    <a:pt x="42" y="435"/>
                    <a:pt x="83" y="476"/>
                    <a:pt x="125" y="476"/>
                  </a:cubicBezTo>
                  <a:lnTo>
                    <a:pt x="166" y="518"/>
                  </a:ln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7" name="Google Shape;12597;p45"/>
            <p:cNvSpPr/>
            <p:nvPr/>
          </p:nvSpPr>
          <p:spPr>
            <a:xfrm>
              <a:off x="4630125" y="4474825"/>
              <a:ext cx="16050" cy="14150"/>
            </a:xfrm>
            <a:custGeom>
              <a:rect b="b" l="l" r="r" t="t"/>
              <a:pathLst>
                <a:path extrusionOk="0" h="566" w="642">
                  <a:moveTo>
                    <a:pt x="295" y="1"/>
                  </a:moveTo>
                  <a:cubicBezTo>
                    <a:pt x="189" y="1"/>
                    <a:pt x="102" y="71"/>
                    <a:pt x="42" y="168"/>
                  </a:cubicBezTo>
                  <a:cubicBezTo>
                    <a:pt x="1" y="292"/>
                    <a:pt x="42" y="468"/>
                    <a:pt x="218" y="551"/>
                  </a:cubicBezTo>
                  <a:cubicBezTo>
                    <a:pt x="242" y="561"/>
                    <a:pt x="268" y="565"/>
                    <a:pt x="294" y="565"/>
                  </a:cubicBezTo>
                  <a:cubicBezTo>
                    <a:pt x="405" y="565"/>
                    <a:pt x="526" y="486"/>
                    <a:pt x="559" y="385"/>
                  </a:cubicBezTo>
                  <a:cubicBezTo>
                    <a:pt x="642" y="251"/>
                    <a:pt x="559" y="86"/>
                    <a:pt x="425" y="34"/>
                  </a:cubicBezTo>
                  <a:cubicBezTo>
                    <a:pt x="379" y="11"/>
                    <a:pt x="336"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8" name="Google Shape;12598;p45"/>
            <p:cNvSpPr/>
            <p:nvPr/>
          </p:nvSpPr>
          <p:spPr>
            <a:xfrm>
              <a:off x="4584900" y="4493650"/>
              <a:ext cx="15025" cy="13700"/>
            </a:xfrm>
            <a:custGeom>
              <a:rect b="b" l="l" r="r" t="t"/>
              <a:pathLst>
                <a:path extrusionOk="0" h="548" w="601">
                  <a:moveTo>
                    <a:pt x="314" y="0"/>
                  </a:moveTo>
                  <a:cubicBezTo>
                    <a:pt x="199" y="0"/>
                    <a:pt x="105" y="56"/>
                    <a:pt x="42" y="191"/>
                  </a:cubicBezTo>
                  <a:cubicBezTo>
                    <a:pt x="0" y="315"/>
                    <a:pt x="42" y="491"/>
                    <a:pt x="218" y="532"/>
                  </a:cubicBezTo>
                  <a:cubicBezTo>
                    <a:pt x="249" y="542"/>
                    <a:pt x="283" y="547"/>
                    <a:pt x="317" y="547"/>
                  </a:cubicBezTo>
                  <a:cubicBezTo>
                    <a:pt x="421" y="547"/>
                    <a:pt x="528" y="501"/>
                    <a:pt x="559" y="408"/>
                  </a:cubicBezTo>
                  <a:cubicBezTo>
                    <a:pt x="600" y="232"/>
                    <a:pt x="559" y="56"/>
                    <a:pt x="424" y="15"/>
                  </a:cubicBezTo>
                  <a:cubicBezTo>
                    <a:pt x="386" y="5"/>
                    <a:pt x="349"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9" name="Google Shape;12599;p45"/>
            <p:cNvSpPr/>
            <p:nvPr/>
          </p:nvSpPr>
          <p:spPr>
            <a:xfrm>
              <a:off x="4648475" y="4520075"/>
              <a:ext cx="16050" cy="14125"/>
            </a:xfrm>
            <a:custGeom>
              <a:rect b="b" l="l" r="r" t="t"/>
              <a:pathLst>
                <a:path extrusionOk="0" h="565" w="642">
                  <a:moveTo>
                    <a:pt x="314" y="0"/>
                  </a:moveTo>
                  <a:cubicBezTo>
                    <a:pt x="214" y="0"/>
                    <a:pt x="113" y="70"/>
                    <a:pt x="84" y="168"/>
                  </a:cubicBezTo>
                  <a:cubicBezTo>
                    <a:pt x="1" y="292"/>
                    <a:pt x="84" y="467"/>
                    <a:pt x="208" y="550"/>
                  </a:cubicBezTo>
                  <a:cubicBezTo>
                    <a:pt x="242" y="560"/>
                    <a:pt x="274" y="565"/>
                    <a:pt x="305" y="565"/>
                  </a:cubicBezTo>
                  <a:cubicBezTo>
                    <a:pt x="433" y="565"/>
                    <a:pt x="534" y="485"/>
                    <a:pt x="600" y="385"/>
                  </a:cubicBezTo>
                  <a:cubicBezTo>
                    <a:pt x="642" y="250"/>
                    <a:pt x="559" y="85"/>
                    <a:pt x="425" y="33"/>
                  </a:cubicBezTo>
                  <a:cubicBezTo>
                    <a:pt x="390" y="10"/>
                    <a:pt x="352"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0" name="Google Shape;12600;p45"/>
            <p:cNvSpPr/>
            <p:nvPr/>
          </p:nvSpPr>
          <p:spPr>
            <a:xfrm>
              <a:off x="4610750" y="4429600"/>
              <a:ext cx="16050" cy="13675"/>
            </a:xfrm>
            <a:custGeom>
              <a:rect b="b" l="l" r="r" t="t"/>
              <a:pathLst>
                <a:path extrusionOk="0" h="547" w="642">
                  <a:moveTo>
                    <a:pt x="313" y="0"/>
                  </a:moveTo>
                  <a:cubicBezTo>
                    <a:pt x="213" y="0"/>
                    <a:pt x="113" y="71"/>
                    <a:pt x="83" y="168"/>
                  </a:cubicBezTo>
                  <a:cubicBezTo>
                    <a:pt x="0" y="292"/>
                    <a:pt x="83" y="468"/>
                    <a:pt x="217" y="509"/>
                  </a:cubicBezTo>
                  <a:cubicBezTo>
                    <a:pt x="264" y="536"/>
                    <a:pt x="309" y="547"/>
                    <a:pt x="350" y="547"/>
                  </a:cubicBezTo>
                  <a:cubicBezTo>
                    <a:pt x="455" y="547"/>
                    <a:pt x="541" y="474"/>
                    <a:pt x="600" y="385"/>
                  </a:cubicBezTo>
                  <a:cubicBezTo>
                    <a:pt x="641" y="251"/>
                    <a:pt x="559" y="85"/>
                    <a:pt x="424" y="34"/>
                  </a:cubicBezTo>
                  <a:cubicBezTo>
                    <a:pt x="390" y="11"/>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1" name="Google Shape;12601;p45"/>
            <p:cNvSpPr/>
            <p:nvPr/>
          </p:nvSpPr>
          <p:spPr>
            <a:xfrm>
              <a:off x="4675375" y="4455900"/>
              <a:ext cx="16050" cy="13800"/>
            </a:xfrm>
            <a:custGeom>
              <a:rect b="b" l="l" r="r" t="t"/>
              <a:pathLst>
                <a:path extrusionOk="0" h="552" w="642">
                  <a:moveTo>
                    <a:pt x="314" y="1"/>
                  </a:moveTo>
                  <a:cubicBezTo>
                    <a:pt x="199" y="1"/>
                    <a:pt x="105" y="56"/>
                    <a:pt x="41" y="191"/>
                  </a:cubicBezTo>
                  <a:cubicBezTo>
                    <a:pt x="0" y="326"/>
                    <a:pt x="83" y="491"/>
                    <a:pt x="217" y="532"/>
                  </a:cubicBezTo>
                  <a:cubicBezTo>
                    <a:pt x="248" y="545"/>
                    <a:pt x="282" y="552"/>
                    <a:pt x="316" y="552"/>
                  </a:cubicBezTo>
                  <a:cubicBezTo>
                    <a:pt x="420" y="552"/>
                    <a:pt x="527" y="492"/>
                    <a:pt x="558" y="367"/>
                  </a:cubicBezTo>
                  <a:cubicBezTo>
                    <a:pt x="641" y="233"/>
                    <a:pt x="558" y="67"/>
                    <a:pt x="424" y="15"/>
                  </a:cubicBezTo>
                  <a:cubicBezTo>
                    <a:pt x="385"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2" name="Google Shape;12602;p45"/>
            <p:cNvSpPr/>
            <p:nvPr/>
          </p:nvSpPr>
          <p:spPr>
            <a:xfrm>
              <a:off x="4547150" y="4513400"/>
              <a:ext cx="7525" cy="8800"/>
            </a:xfrm>
            <a:custGeom>
              <a:rect b="b" l="l" r="r" t="t"/>
              <a:pathLst>
                <a:path extrusionOk="0" h="352" w="301">
                  <a:moveTo>
                    <a:pt x="125" y="0"/>
                  </a:moveTo>
                  <a:lnTo>
                    <a:pt x="1" y="259"/>
                  </a:lnTo>
                  <a:lnTo>
                    <a:pt x="259" y="352"/>
                  </a:lnTo>
                  <a:lnTo>
                    <a:pt x="259" y="300"/>
                  </a:lnTo>
                  <a:cubicBezTo>
                    <a:pt x="301" y="176"/>
                    <a:pt x="259" y="93"/>
                    <a:pt x="1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3" name="Google Shape;12603;p45"/>
            <p:cNvSpPr/>
            <p:nvPr/>
          </p:nvSpPr>
          <p:spPr>
            <a:xfrm>
              <a:off x="4570950" y="4448775"/>
              <a:ext cx="10600" cy="13325"/>
            </a:xfrm>
            <a:custGeom>
              <a:rect b="b" l="l" r="r" t="t"/>
              <a:pathLst>
                <a:path extrusionOk="0" h="533" w="424">
                  <a:moveTo>
                    <a:pt x="207" y="1"/>
                  </a:moveTo>
                  <a:lnTo>
                    <a:pt x="0" y="518"/>
                  </a:lnTo>
                  <a:cubicBezTo>
                    <a:pt x="29" y="527"/>
                    <a:pt x="62" y="533"/>
                    <a:pt x="95" y="533"/>
                  </a:cubicBezTo>
                  <a:cubicBezTo>
                    <a:pt x="202" y="533"/>
                    <a:pt x="319" y="479"/>
                    <a:pt x="383" y="352"/>
                  </a:cubicBezTo>
                  <a:cubicBezTo>
                    <a:pt x="424" y="218"/>
                    <a:pt x="341" y="42"/>
                    <a:pt x="2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4" name="Google Shape;12604;p45"/>
            <p:cNvSpPr/>
            <p:nvPr/>
          </p:nvSpPr>
          <p:spPr>
            <a:xfrm>
              <a:off x="4721625" y="4441275"/>
              <a:ext cx="6500" cy="8550"/>
            </a:xfrm>
            <a:custGeom>
              <a:rect b="b" l="l" r="r" t="t"/>
              <a:pathLst>
                <a:path extrusionOk="0" h="342" w="260">
                  <a:moveTo>
                    <a:pt x="1" y="1"/>
                  </a:moveTo>
                  <a:lnTo>
                    <a:pt x="1" y="42"/>
                  </a:lnTo>
                  <a:lnTo>
                    <a:pt x="1" y="135"/>
                  </a:lnTo>
                  <a:cubicBezTo>
                    <a:pt x="1" y="218"/>
                    <a:pt x="42" y="301"/>
                    <a:pt x="177" y="342"/>
                  </a:cubicBezTo>
                  <a:lnTo>
                    <a:pt x="259" y="84"/>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5" name="Google Shape;12605;p45"/>
            <p:cNvSpPr/>
            <p:nvPr/>
          </p:nvSpPr>
          <p:spPr>
            <a:xfrm>
              <a:off x="4657000" y="4414400"/>
              <a:ext cx="14000" cy="10125"/>
            </a:xfrm>
            <a:custGeom>
              <a:rect b="b" l="l" r="r" t="t"/>
              <a:pathLst>
                <a:path extrusionOk="0" h="405" w="560">
                  <a:moveTo>
                    <a:pt x="42" y="1"/>
                  </a:moveTo>
                  <a:cubicBezTo>
                    <a:pt x="1" y="42"/>
                    <a:pt x="1" y="83"/>
                    <a:pt x="1" y="125"/>
                  </a:cubicBezTo>
                  <a:cubicBezTo>
                    <a:pt x="1" y="259"/>
                    <a:pt x="84" y="342"/>
                    <a:pt x="177" y="383"/>
                  </a:cubicBezTo>
                  <a:cubicBezTo>
                    <a:pt x="214" y="399"/>
                    <a:pt x="252" y="405"/>
                    <a:pt x="288" y="405"/>
                  </a:cubicBezTo>
                  <a:cubicBezTo>
                    <a:pt x="373" y="405"/>
                    <a:pt x="448" y="371"/>
                    <a:pt x="477" y="342"/>
                  </a:cubicBezTo>
                  <a:cubicBezTo>
                    <a:pt x="518" y="300"/>
                    <a:pt x="518"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6" name="Google Shape;12606;p45"/>
            <p:cNvSpPr/>
            <p:nvPr/>
          </p:nvSpPr>
          <p:spPr>
            <a:xfrm>
              <a:off x="4597825" y="4390625"/>
              <a:ext cx="8550" cy="7525"/>
            </a:xfrm>
            <a:custGeom>
              <a:rect b="b" l="l" r="r" t="t"/>
              <a:pathLst>
                <a:path extrusionOk="0" h="301" w="342">
                  <a:moveTo>
                    <a:pt x="83" y="0"/>
                  </a:moveTo>
                  <a:lnTo>
                    <a:pt x="0" y="259"/>
                  </a:lnTo>
                  <a:cubicBezTo>
                    <a:pt x="42" y="300"/>
                    <a:pt x="42" y="300"/>
                    <a:pt x="83" y="300"/>
                  </a:cubicBezTo>
                  <a:lnTo>
                    <a:pt x="124" y="300"/>
                  </a:lnTo>
                  <a:cubicBezTo>
                    <a:pt x="217" y="259"/>
                    <a:pt x="300" y="217"/>
                    <a:pt x="300" y="176"/>
                  </a:cubicBezTo>
                  <a:cubicBezTo>
                    <a:pt x="342" y="176"/>
                    <a:pt x="342" y="135"/>
                    <a:pt x="342" y="135"/>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7" name="Google Shape;12607;p45"/>
            <p:cNvSpPr/>
            <p:nvPr/>
          </p:nvSpPr>
          <p:spPr>
            <a:xfrm>
              <a:off x="4616175" y="4693300"/>
              <a:ext cx="9575" cy="7525"/>
            </a:xfrm>
            <a:custGeom>
              <a:rect b="b" l="l" r="r" t="t"/>
              <a:pathLst>
                <a:path extrusionOk="0" h="301" w="383">
                  <a:moveTo>
                    <a:pt x="259" y="0"/>
                  </a:moveTo>
                  <a:cubicBezTo>
                    <a:pt x="207" y="0"/>
                    <a:pt x="166" y="42"/>
                    <a:pt x="166" y="42"/>
                  </a:cubicBezTo>
                  <a:cubicBezTo>
                    <a:pt x="124" y="42"/>
                    <a:pt x="124" y="42"/>
                    <a:pt x="124" y="83"/>
                  </a:cubicBezTo>
                  <a:cubicBezTo>
                    <a:pt x="83" y="83"/>
                    <a:pt x="42" y="135"/>
                    <a:pt x="0" y="176"/>
                  </a:cubicBezTo>
                  <a:lnTo>
                    <a:pt x="259" y="300"/>
                  </a:lnTo>
                  <a:lnTo>
                    <a:pt x="383" y="42"/>
                  </a:lnTo>
                  <a:cubicBezTo>
                    <a:pt x="342" y="42"/>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8" name="Google Shape;12608;p45"/>
            <p:cNvSpPr/>
            <p:nvPr/>
          </p:nvSpPr>
          <p:spPr>
            <a:xfrm>
              <a:off x="4552600" y="4667075"/>
              <a:ext cx="12925" cy="10225"/>
            </a:xfrm>
            <a:custGeom>
              <a:rect b="b" l="l" r="r" t="t"/>
              <a:pathLst>
                <a:path extrusionOk="0" h="409" w="517">
                  <a:moveTo>
                    <a:pt x="249" y="0"/>
                  </a:moveTo>
                  <a:cubicBezTo>
                    <a:pt x="154" y="0"/>
                    <a:pt x="62" y="49"/>
                    <a:pt x="0" y="150"/>
                  </a:cubicBezTo>
                  <a:lnTo>
                    <a:pt x="0" y="191"/>
                  </a:lnTo>
                  <a:lnTo>
                    <a:pt x="517" y="408"/>
                  </a:lnTo>
                  <a:lnTo>
                    <a:pt x="517" y="274"/>
                  </a:lnTo>
                  <a:cubicBezTo>
                    <a:pt x="517" y="191"/>
                    <a:pt x="476" y="57"/>
                    <a:pt x="341" y="15"/>
                  </a:cubicBezTo>
                  <a:cubicBezTo>
                    <a:pt x="311" y="5"/>
                    <a:pt x="279" y="0"/>
                    <a:pt x="2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9" name="Google Shape;12609;p45"/>
            <p:cNvSpPr/>
            <p:nvPr/>
          </p:nvSpPr>
          <p:spPr>
            <a:xfrm>
              <a:off x="4642025" y="4629700"/>
              <a:ext cx="9575" cy="12950"/>
            </a:xfrm>
            <a:custGeom>
              <a:rect b="b" l="l" r="r" t="t"/>
              <a:pathLst>
                <a:path extrusionOk="0" h="518" w="383">
                  <a:moveTo>
                    <a:pt x="300" y="1"/>
                  </a:moveTo>
                  <a:cubicBezTo>
                    <a:pt x="166" y="1"/>
                    <a:pt x="83" y="42"/>
                    <a:pt x="42" y="177"/>
                  </a:cubicBezTo>
                  <a:cubicBezTo>
                    <a:pt x="0" y="259"/>
                    <a:pt x="0" y="352"/>
                    <a:pt x="42" y="435"/>
                  </a:cubicBezTo>
                  <a:cubicBezTo>
                    <a:pt x="83" y="477"/>
                    <a:pt x="124" y="518"/>
                    <a:pt x="166" y="518"/>
                  </a:cubicBez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0" name="Google Shape;12610;p45"/>
            <p:cNvSpPr/>
            <p:nvPr/>
          </p:nvSpPr>
          <p:spPr>
            <a:xfrm>
              <a:off x="4577400" y="4603025"/>
              <a:ext cx="15025" cy="14150"/>
            </a:xfrm>
            <a:custGeom>
              <a:rect b="b" l="l" r="r" t="t"/>
              <a:pathLst>
                <a:path extrusionOk="0" h="566" w="601">
                  <a:moveTo>
                    <a:pt x="295" y="1"/>
                  </a:moveTo>
                  <a:cubicBezTo>
                    <a:pt x="189" y="1"/>
                    <a:pt x="102" y="71"/>
                    <a:pt x="42" y="168"/>
                  </a:cubicBezTo>
                  <a:cubicBezTo>
                    <a:pt x="1" y="334"/>
                    <a:pt x="42" y="468"/>
                    <a:pt x="207" y="551"/>
                  </a:cubicBezTo>
                  <a:cubicBezTo>
                    <a:pt x="239" y="561"/>
                    <a:pt x="273" y="566"/>
                    <a:pt x="307" y="566"/>
                  </a:cubicBezTo>
                  <a:cubicBezTo>
                    <a:pt x="417" y="566"/>
                    <a:pt x="527" y="512"/>
                    <a:pt x="559" y="386"/>
                  </a:cubicBezTo>
                  <a:cubicBezTo>
                    <a:pt x="600" y="251"/>
                    <a:pt x="559" y="75"/>
                    <a:pt x="424" y="34"/>
                  </a:cubicBezTo>
                  <a:cubicBezTo>
                    <a:pt x="379" y="11"/>
                    <a:pt x="335"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1" name="Google Shape;12611;p45"/>
            <p:cNvSpPr/>
            <p:nvPr/>
          </p:nvSpPr>
          <p:spPr>
            <a:xfrm>
              <a:off x="4532175" y="4621950"/>
              <a:ext cx="15000" cy="14050"/>
            </a:xfrm>
            <a:custGeom>
              <a:rect b="b" l="l" r="r" t="t"/>
              <a:pathLst>
                <a:path extrusionOk="0" h="562" w="600">
                  <a:moveTo>
                    <a:pt x="337" y="0"/>
                  </a:moveTo>
                  <a:cubicBezTo>
                    <a:pt x="201" y="0"/>
                    <a:pt x="76" y="76"/>
                    <a:pt x="42" y="187"/>
                  </a:cubicBezTo>
                  <a:cubicBezTo>
                    <a:pt x="0" y="311"/>
                    <a:pt x="42" y="487"/>
                    <a:pt x="207" y="528"/>
                  </a:cubicBezTo>
                  <a:cubicBezTo>
                    <a:pt x="245" y="551"/>
                    <a:pt x="285" y="561"/>
                    <a:pt x="325" y="561"/>
                  </a:cubicBezTo>
                  <a:cubicBezTo>
                    <a:pt x="429" y="561"/>
                    <a:pt x="529" y="493"/>
                    <a:pt x="559" y="404"/>
                  </a:cubicBezTo>
                  <a:cubicBezTo>
                    <a:pt x="600" y="228"/>
                    <a:pt x="559" y="94"/>
                    <a:pt x="424" y="11"/>
                  </a:cubicBezTo>
                  <a:cubicBezTo>
                    <a:pt x="395" y="4"/>
                    <a:pt x="366"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2" name="Google Shape;12612;p45"/>
            <p:cNvSpPr/>
            <p:nvPr/>
          </p:nvSpPr>
          <p:spPr>
            <a:xfrm>
              <a:off x="4595500" y="4648725"/>
              <a:ext cx="16300" cy="13700"/>
            </a:xfrm>
            <a:custGeom>
              <a:rect b="b" l="l" r="r" t="t"/>
              <a:pathLst>
                <a:path extrusionOk="0" h="548" w="652">
                  <a:moveTo>
                    <a:pt x="336" y="0"/>
                  </a:moveTo>
                  <a:cubicBezTo>
                    <a:pt x="232" y="0"/>
                    <a:pt x="125" y="48"/>
                    <a:pt x="93" y="150"/>
                  </a:cubicBezTo>
                  <a:cubicBezTo>
                    <a:pt x="0" y="315"/>
                    <a:pt x="93" y="450"/>
                    <a:pt x="217" y="532"/>
                  </a:cubicBezTo>
                  <a:cubicBezTo>
                    <a:pt x="249" y="542"/>
                    <a:pt x="283" y="547"/>
                    <a:pt x="316" y="547"/>
                  </a:cubicBezTo>
                  <a:cubicBezTo>
                    <a:pt x="426" y="547"/>
                    <a:pt x="539" y="493"/>
                    <a:pt x="610" y="367"/>
                  </a:cubicBezTo>
                  <a:cubicBezTo>
                    <a:pt x="652" y="232"/>
                    <a:pt x="569" y="57"/>
                    <a:pt x="435" y="15"/>
                  </a:cubicBezTo>
                  <a:cubicBezTo>
                    <a:pt x="404" y="5"/>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3" name="Google Shape;12613;p45"/>
            <p:cNvSpPr/>
            <p:nvPr/>
          </p:nvSpPr>
          <p:spPr>
            <a:xfrm>
              <a:off x="4558025" y="4557800"/>
              <a:ext cx="16050" cy="14050"/>
            </a:xfrm>
            <a:custGeom>
              <a:rect b="b" l="l" r="r" t="t"/>
              <a:pathLst>
                <a:path extrusionOk="0" h="562" w="642">
                  <a:moveTo>
                    <a:pt x="313" y="1"/>
                  </a:moveTo>
                  <a:cubicBezTo>
                    <a:pt x="213" y="1"/>
                    <a:pt x="113" y="71"/>
                    <a:pt x="83" y="168"/>
                  </a:cubicBezTo>
                  <a:cubicBezTo>
                    <a:pt x="0" y="334"/>
                    <a:pt x="83" y="468"/>
                    <a:pt x="207" y="551"/>
                  </a:cubicBezTo>
                  <a:cubicBezTo>
                    <a:pt x="231" y="558"/>
                    <a:pt x="256" y="561"/>
                    <a:pt x="281" y="561"/>
                  </a:cubicBezTo>
                  <a:cubicBezTo>
                    <a:pt x="401" y="561"/>
                    <a:pt x="532" y="487"/>
                    <a:pt x="600" y="385"/>
                  </a:cubicBezTo>
                  <a:cubicBezTo>
                    <a:pt x="641" y="251"/>
                    <a:pt x="558" y="75"/>
                    <a:pt x="424" y="34"/>
                  </a:cubicBezTo>
                  <a:cubicBezTo>
                    <a:pt x="390" y="11"/>
                    <a:pt x="352" y="1"/>
                    <a:pt x="31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4" name="Google Shape;12614;p45"/>
            <p:cNvSpPr/>
            <p:nvPr/>
          </p:nvSpPr>
          <p:spPr>
            <a:xfrm>
              <a:off x="4622625" y="4584100"/>
              <a:ext cx="16050" cy="14275"/>
            </a:xfrm>
            <a:custGeom>
              <a:rect b="b" l="l" r="r" t="t"/>
              <a:pathLst>
                <a:path extrusionOk="0" h="571" w="642">
                  <a:moveTo>
                    <a:pt x="314" y="1"/>
                  </a:moveTo>
                  <a:cubicBezTo>
                    <a:pt x="200" y="1"/>
                    <a:pt x="106" y="57"/>
                    <a:pt x="42" y="191"/>
                  </a:cubicBezTo>
                  <a:cubicBezTo>
                    <a:pt x="1" y="315"/>
                    <a:pt x="42" y="491"/>
                    <a:pt x="208" y="533"/>
                  </a:cubicBezTo>
                  <a:cubicBezTo>
                    <a:pt x="246" y="559"/>
                    <a:pt x="287" y="570"/>
                    <a:pt x="328" y="570"/>
                  </a:cubicBezTo>
                  <a:cubicBezTo>
                    <a:pt x="431" y="570"/>
                    <a:pt x="530" y="497"/>
                    <a:pt x="559" y="409"/>
                  </a:cubicBezTo>
                  <a:cubicBezTo>
                    <a:pt x="642" y="233"/>
                    <a:pt x="559" y="109"/>
                    <a:pt x="425" y="16"/>
                  </a:cubicBezTo>
                  <a:cubicBezTo>
                    <a:pt x="386"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5" name="Google Shape;12615;p45"/>
            <p:cNvSpPr/>
            <p:nvPr/>
          </p:nvSpPr>
          <p:spPr>
            <a:xfrm>
              <a:off x="4494425" y="4641600"/>
              <a:ext cx="7525" cy="8550"/>
            </a:xfrm>
            <a:custGeom>
              <a:rect b="b" l="l" r="r" t="t"/>
              <a:pathLst>
                <a:path extrusionOk="0" h="342" w="301">
                  <a:moveTo>
                    <a:pt x="83" y="1"/>
                  </a:moveTo>
                  <a:lnTo>
                    <a:pt x="1" y="259"/>
                  </a:lnTo>
                  <a:lnTo>
                    <a:pt x="259" y="342"/>
                  </a:lnTo>
                  <a:lnTo>
                    <a:pt x="259" y="300"/>
                  </a:lnTo>
                  <a:cubicBezTo>
                    <a:pt x="301" y="176"/>
                    <a:pt x="218" y="42"/>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6" name="Google Shape;12616;p45"/>
            <p:cNvSpPr/>
            <p:nvPr/>
          </p:nvSpPr>
          <p:spPr>
            <a:xfrm>
              <a:off x="4517950" y="4576975"/>
              <a:ext cx="10875" cy="14000"/>
            </a:xfrm>
            <a:custGeom>
              <a:rect b="b" l="l" r="r" t="t"/>
              <a:pathLst>
                <a:path extrusionOk="0" h="560" w="435">
                  <a:moveTo>
                    <a:pt x="218" y="1"/>
                  </a:moveTo>
                  <a:lnTo>
                    <a:pt x="1" y="518"/>
                  </a:lnTo>
                  <a:cubicBezTo>
                    <a:pt x="1" y="518"/>
                    <a:pt x="52" y="518"/>
                    <a:pt x="52" y="559"/>
                  </a:cubicBezTo>
                  <a:cubicBezTo>
                    <a:pt x="176" y="559"/>
                    <a:pt x="311" y="518"/>
                    <a:pt x="352" y="394"/>
                  </a:cubicBezTo>
                  <a:cubicBezTo>
                    <a:pt x="435" y="259"/>
                    <a:pt x="393" y="135"/>
                    <a:pt x="259" y="42"/>
                  </a:cubicBezTo>
                  <a:lnTo>
                    <a:pt x="218"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7" name="Google Shape;12617;p45"/>
            <p:cNvSpPr/>
            <p:nvPr/>
          </p:nvSpPr>
          <p:spPr>
            <a:xfrm>
              <a:off x="4668900" y="4569475"/>
              <a:ext cx="6500" cy="9600"/>
            </a:xfrm>
            <a:custGeom>
              <a:rect b="b" l="l" r="r" t="t"/>
              <a:pathLst>
                <a:path extrusionOk="0" h="384" w="260">
                  <a:moveTo>
                    <a:pt x="1" y="1"/>
                  </a:moveTo>
                  <a:lnTo>
                    <a:pt x="1" y="84"/>
                  </a:lnTo>
                  <a:lnTo>
                    <a:pt x="1" y="125"/>
                  </a:lnTo>
                  <a:lnTo>
                    <a:pt x="1" y="218"/>
                  </a:lnTo>
                  <a:cubicBezTo>
                    <a:pt x="42" y="259"/>
                    <a:pt x="42" y="301"/>
                    <a:pt x="83" y="301"/>
                  </a:cubicBezTo>
                  <a:cubicBezTo>
                    <a:pt x="83" y="342"/>
                    <a:pt x="125" y="342"/>
                    <a:pt x="166" y="384"/>
                  </a:cubicBezTo>
                  <a:lnTo>
                    <a:pt x="259" y="125"/>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8" name="Google Shape;12618;p45"/>
            <p:cNvSpPr/>
            <p:nvPr/>
          </p:nvSpPr>
          <p:spPr>
            <a:xfrm>
              <a:off x="4604275" y="4543650"/>
              <a:ext cx="14000" cy="9325"/>
            </a:xfrm>
            <a:custGeom>
              <a:rect b="b" l="l" r="r" t="t"/>
              <a:pathLst>
                <a:path extrusionOk="0" h="373" w="560">
                  <a:moveTo>
                    <a:pt x="42" y="0"/>
                  </a:moveTo>
                  <a:cubicBezTo>
                    <a:pt x="1" y="41"/>
                    <a:pt x="1" y="41"/>
                    <a:pt x="1" y="83"/>
                  </a:cubicBezTo>
                  <a:cubicBezTo>
                    <a:pt x="1" y="217"/>
                    <a:pt x="84" y="300"/>
                    <a:pt x="166" y="341"/>
                  </a:cubicBezTo>
                  <a:cubicBezTo>
                    <a:pt x="192" y="362"/>
                    <a:pt x="226" y="372"/>
                    <a:pt x="258" y="372"/>
                  </a:cubicBezTo>
                  <a:cubicBezTo>
                    <a:pt x="290" y="372"/>
                    <a:pt x="321" y="362"/>
                    <a:pt x="342" y="341"/>
                  </a:cubicBezTo>
                  <a:lnTo>
                    <a:pt x="383" y="341"/>
                  </a:lnTo>
                  <a:cubicBezTo>
                    <a:pt x="425" y="341"/>
                    <a:pt x="476" y="300"/>
                    <a:pt x="476" y="300"/>
                  </a:cubicBezTo>
                  <a:cubicBezTo>
                    <a:pt x="518" y="259"/>
                    <a:pt x="518" y="217"/>
                    <a:pt x="559" y="217"/>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9" name="Google Shape;12619;p45"/>
            <p:cNvSpPr/>
            <p:nvPr/>
          </p:nvSpPr>
          <p:spPr>
            <a:xfrm>
              <a:off x="4545100" y="4519850"/>
              <a:ext cx="8550" cy="6500"/>
            </a:xfrm>
            <a:custGeom>
              <a:rect b="b" l="l" r="r" t="t"/>
              <a:pathLst>
                <a:path extrusionOk="0" h="260" w="342">
                  <a:moveTo>
                    <a:pt x="83" y="1"/>
                  </a:moveTo>
                  <a:lnTo>
                    <a:pt x="0" y="259"/>
                  </a:lnTo>
                  <a:lnTo>
                    <a:pt x="207" y="259"/>
                  </a:lnTo>
                  <a:cubicBezTo>
                    <a:pt x="259" y="218"/>
                    <a:pt x="300" y="177"/>
                    <a:pt x="341" y="94"/>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0" name="Google Shape;12620;p45"/>
            <p:cNvSpPr/>
            <p:nvPr/>
          </p:nvSpPr>
          <p:spPr>
            <a:xfrm>
              <a:off x="4566550" y="4822525"/>
              <a:ext cx="6475" cy="2100"/>
            </a:xfrm>
            <a:custGeom>
              <a:rect b="b" l="l" r="r" t="t"/>
              <a:pathLst>
                <a:path extrusionOk="0" h="84" w="259">
                  <a:moveTo>
                    <a:pt x="0" y="1"/>
                  </a:moveTo>
                  <a:cubicBezTo>
                    <a:pt x="83" y="42"/>
                    <a:pt x="124" y="42"/>
                    <a:pt x="217" y="84"/>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1" name="Google Shape;12621;p45"/>
            <p:cNvSpPr/>
            <p:nvPr/>
          </p:nvSpPr>
          <p:spPr>
            <a:xfrm>
              <a:off x="4506325" y="4795650"/>
              <a:ext cx="4150" cy="3125"/>
            </a:xfrm>
            <a:custGeom>
              <a:rect b="b" l="l" r="r" t="t"/>
              <a:pathLst>
                <a:path extrusionOk="0" h="125" w="166">
                  <a:moveTo>
                    <a:pt x="0" y="1"/>
                  </a:moveTo>
                  <a:cubicBezTo>
                    <a:pt x="83" y="42"/>
                    <a:pt x="124" y="83"/>
                    <a:pt x="166" y="125"/>
                  </a:cubicBezTo>
                  <a:cubicBezTo>
                    <a:pt x="166" y="83"/>
                    <a:pt x="124" y="42"/>
                    <a:pt x="83" y="42"/>
                  </a:cubicBezTo>
                  <a:cubicBezTo>
                    <a:pt x="42" y="1"/>
                    <a:pt x="42"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2" name="Google Shape;12622;p45"/>
            <p:cNvSpPr/>
            <p:nvPr/>
          </p:nvSpPr>
          <p:spPr>
            <a:xfrm>
              <a:off x="4588000" y="4757925"/>
              <a:ext cx="10875" cy="13975"/>
            </a:xfrm>
            <a:custGeom>
              <a:rect b="b" l="l" r="r" t="t"/>
              <a:pathLst>
                <a:path extrusionOk="0" h="559" w="435">
                  <a:moveTo>
                    <a:pt x="259" y="0"/>
                  </a:moveTo>
                  <a:cubicBezTo>
                    <a:pt x="218" y="41"/>
                    <a:pt x="135" y="83"/>
                    <a:pt x="94" y="135"/>
                  </a:cubicBezTo>
                  <a:lnTo>
                    <a:pt x="94" y="176"/>
                  </a:lnTo>
                  <a:cubicBezTo>
                    <a:pt x="0" y="300"/>
                    <a:pt x="94" y="476"/>
                    <a:pt x="218" y="558"/>
                  </a:cubicBezTo>
                  <a:lnTo>
                    <a:pt x="435" y="41"/>
                  </a:lnTo>
                  <a:cubicBezTo>
                    <a:pt x="393" y="0"/>
                    <a:pt x="35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3" name="Google Shape;12623;p45"/>
            <p:cNvSpPr/>
            <p:nvPr/>
          </p:nvSpPr>
          <p:spPr>
            <a:xfrm>
              <a:off x="4524425" y="4731700"/>
              <a:ext cx="15275" cy="13675"/>
            </a:xfrm>
            <a:custGeom>
              <a:rect b="b" l="l" r="r" t="t"/>
              <a:pathLst>
                <a:path extrusionOk="0" h="547" w="611">
                  <a:moveTo>
                    <a:pt x="296" y="0"/>
                  </a:moveTo>
                  <a:cubicBezTo>
                    <a:pt x="188" y="0"/>
                    <a:pt x="83" y="56"/>
                    <a:pt x="52" y="191"/>
                  </a:cubicBezTo>
                  <a:cubicBezTo>
                    <a:pt x="0" y="315"/>
                    <a:pt x="52" y="491"/>
                    <a:pt x="217" y="532"/>
                  </a:cubicBezTo>
                  <a:cubicBezTo>
                    <a:pt x="249" y="542"/>
                    <a:pt x="282" y="547"/>
                    <a:pt x="314" y="547"/>
                  </a:cubicBezTo>
                  <a:cubicBezTo>
                    <a:pt x="423" y="547"/>
                    <a:pt x="529" y="491"/>
                    <a:pt x="569" y="356"/>
                  </a:cubicBezTo>
                  <a:cubicBezTo>
                    <a:pt x="610" y="232"/>
                    <a:pt x="569" y="57"/>
                    <a:pt x="393" y="15"/>
                  </a:cubicBezTo>
                  <a:cubicBezTo>
                    <a:pt x="362" y="6"/>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4" name="Google Shape;12624;p45"/>
            <p:cNvSpPr/>
            <p:nvPr/>
          </p:nvSpPr>
          <p:spPr>
            <a:xfrm>
              <a:off x="4479175" y="4750625"/>
              <a:ext cx="15275" cy="13575"/>
            </a:xfrm>
            <a:custGeom>
              <a:rect b="b" l="l" r="r" t="t"/>
              <a:pathLst>
                <a:path extrusionOk="0" h="543" w="611">
                  <a:moveTo>
                    <a:pt x="278" y="1"/>
                  </a:moveTo>
                  <a:cubicBezTo>
                    <a:pt x="177" y="1"/>
                    <a:pt x="82" y="71"/>
                    <a:pt x="52" y="168"/>
                  </a:cubicBezTo>
                  <a:cubicBezTo>
                    <a:pt x="1" y="292"/>
                    <a:pt x="52" y="468"/>
                    <a:pt x="218" y="509"/>
                  </a:cubicBezTo>
                  <a:cubicBezTo>
                    <a:pt x="255" y="532"/>
                    <a:pt x="294" y="542"/>
                    <a:pt x="333" y="542"/>
                  </a:cubicBezTo>
                  <a:cubicBezTo>
                    <a:pt x="435" y="542"/>
                    <a:pt x="532" y="472"/>
                    <a:pt x="569" y="375"/>
                  </a:cubicBezTo>
                  <a:cubicBezTo>
                    <a:pt x="611" y="251"/>
                    <a:pt x="569" y="75"/>
                    <a:pt x="394" y="34"/>
                  </a:cubicBezTo>
                  <a:cubicBezTo>
                    <a:pt x="357" y="11"/>
                    <a:pt x="317" y="1"/>
                    <a:pt x="27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5" name="Google Shape;12625;p45"/>
            <p:cNvSpPr/>
            <p:nvPr/>
          </p:nvSpPr>
          <p:spPr>
            <a:xfrm>
              <a:off x="4542775" y="4776925"/>
              <a:ext cx="16300" cy="13700"/>
            </a:xfrm>
            <a:custGeom>
              <a:rect b="b" l="l" r="r" t="t"/>
              <a:pathLst>
                <a:path extrusionOk="0" h="548" w="652">
                  <a:moveTo>
                    <a:pt x="337" y="1"/>
                  </a:moveTo>
                  <a:cubicBezTo>
                    <a:pt x="230" y="1"/>
                    <a:pt x="125" y="56"/>
                    <a:pt x="93" y="191"/>
                  </a:cubicBezTo>
                  <a:cubicBezTo>
                    <a:pt x="0" y="315"/>
                    <a:pt x="93" y="491"/>
                    <a:pt x="217" y="532"/>
                  </a:cubicBezTo>
                  <a:cubicBezTo>
                    <a:pt x="251" y="543"/>
                    <a:pt x="286" y="548"/>
                    <a:pt x="322" y="548"/>
                  </a:cubicBezTo>
                  <a:cubicBezTo>
                    <a:pt x="430" y="548"/>
                    <a:pt x="540" y="501"/>
                    <a:pt x="610" y="408"/>
                  </a:cubicBezTo>
                  <a:cubicBezTo>
                    <a:pt x="652" y="233"/>
                    <a:pt x="558" y="57"/>
                    <a:pt x="434" y="16"/>
                  </a:cubicBezTo>
                  <a:cubicBezTo>
                    <a:pt x="403" y="6"/>
                    <a:pt x="370"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6" name="Google Shape;12626;p45"/>
            <p:cNvSpPr/>
            <p:nvPr/>
          </p:nvSpPr>
          <p:spPr>
            <a:xfrm>
              <a:off x="4505025" y="4686450"/>
              <a:ext cx="16300" cy="13700"/>
            </a:xfrm>
            <a:custGeom>
              <a:rect b="b" l="l" r="r" t="t"/>
              <a:pathLst>
                <a:path extrusionOk="0" h="548" w="652">
                  <a:moveTo>
                    <a:pt x="337" y="1"/>
                  </a:moveTo>
                  <a:cubicBezTo>
                    <a:pt x="232" y="1"/>
                    <a:pt x="125" y="49"/>
                    <a:pt x="94" y="150"/>
                  </a:cubicBezTo>
                  <a:cubicBezTo>
                    <a:pt x="1" y="316"/>
                    <a:pt x="94" y="491"/>
                    <a:pt x="218" y="533"/>
                  </a:cubicBezTo>
                  <a:cubicBezTo>
                    <a:pt x="249" y="542"/>
                    <a:pt x="282" y="548"/>
                    <a:pt x="315" y="548"/>
                  </a:cubicBezTo>
                  <a:cubicBezTo>
                    <a:pt x="423" y="548"/>
                    <a:pt x="530" y="492"/>
                    <a:pt x="569" y="357"/>
                  </a:cubicBezTo>
                  <a:cubicBezTo>
                    <a:pt x="652" y="233"/>
                    <a:pt x="569" y="57"/>
                    <a:pt x="435" y="16"/>
                  </a:cubicBezTo>
                  <a:cubicBezTo>
                    <a:pt x="404" y="6"/>
                    <a:pt x="371"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7" name="Google Shape;12627;p45"/>
            <p:cNvSpPr/>
            <p:nvPr/>
          </p:nvSpPr>
          <p:spPr>
            <a:xfrm>
              <a:off x="4569650" y="4712900"/>
              <a:ext cx="15275" cy="13550"/>
            </a:xfrm>
            <a:custGeom>
              <a:rect b="b" l="l" r="r" t="t"/>
              <a:pathLst>
                <a:path extrusionOk="0" h="542" w="611">
                  <a:moveTo>
                    <a:pt x="301" y="0"/>
                  </a:moveTo>
                  <a:cubicBezTo>
                    <a:pt x="193" y="0"/>
                    <a:pt x="112" y="70"/>
                    <a:pt x="52" y="168"/>
                  </a:cubicBezTo>
                  <a:cubicBezTo>
                    <a:pt x="0" y="292"/>
                    <a:pt x="52" y="467"/>
                    <a:pt x="218" y="509"/>
                  </a:cubicBezTo>
                  <a:cubicBezTo>
                    <a:pt x="255" y="532"/>
                    <a:pt x="295" y="542"/>
                    <a:pt x="334" y="542"/>
                  </a:cubicBezTo>
                  <a:cubicBezTo>
                    <a:pt x="435" y="542"/>
                    <a:pt x="532" y="474"/>
                    <a:pt x="569" y="385"/>
                  </a:cubicBezTo>
                  <a:cubicBezTo>
                    <a:pt x="610" y="250"/>
                    <a:pt x="569" y="74"/>
                    <a:pt x="435" y="33"/>
                  </a:cubicBezTo>
                  <a:cubicBezTo>
                    <a:pt x="386" y="10"/>
                    <a:pt x="341"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8" name="Google Shape;12628;p45"/>
            <p:cNvSpPr/>
            <p:nvPr/>
          </p:nvSpPr>
          <p:spPr>
            <a:xfrm>
              <a:off x="4465225" y="4705175"/>
              <a:ext cx="10875" cy="13775"/>
            </a:xfrm>
            <a:custGeom>
              <a:rect b="b" l="l" r="r" t="t"/>
              <a:pathLst>
                <a:path extrusionOk="0" h="551" w="435">
                  <a:moveTo>
                    <a:pt x="218" y="1"/>
                  </a:moveTo>
                  <a:lnTo>
                    <a:pt x="0" y="518"/>
                  </a:lnTo>
                  <a:cubicBezTo>
                    <a:pt x="38" y="541"/>
                    <a:pt x="77" y="551"/>
                    <a:pt x="116" y="551"/>
                  </a:cubicBezTo>
                  <a:cubicBezTo>
                    <a:pt x="218" y="551"/>
                    <a:pt x="315" y="481"/>
                    <a:pt x="352" y="383"/>
                  </a:cubicBezTo>
                  <a:cubicBezTo>
                    <a:pt x="435" y="259"/>
                    <a:pt x="352" y="84"/>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9" name="Google Shape;12629;p45"/>
            <p:cNvSpPr/>
            <p:nvPr/>
          </p:nvSpPr>
          <p:spPr>
            <a:xfrm>
              <a:off x="4614875" y="4697700"/>
              <a:ext cx="7775" cy="9575"/>
            </a:xfrm>
            <a:custGeom>
              <a:rect b="b" l="l" r="r" t="t"/>
              <a:pathLst>
                <a:path extrusionOk="0" h="383" w="311">
                  <a:moveTo>
                    <a:pt x="52" y="0"/>
                  </a:moveTo>
                  <a:lnTo>
                    <a:pt x="52" y="83"/>
                  </a:lnTo>
                  <a:cubicBezTo>
                    <a:pt x="1" y="166"/>
                    <a:pt x="52" y="300"/>
                    <a:pt x="176" y="341"/>
                  </a:cubicBezTo>
                  <a:cubicBezTo>
                    <a:pt x="176" y="383"/>
                    <a:pt x="176" y="383"/>
                    <a:pt x="218" y="383"/>
                  </a:cubicBezTo>
                  <a:lnTo>
                    <a:pt x="311" y="124"/>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0" name="Google Shape;12630;p45"/>
            <p:cNvSpPr/>
            <p:nvPr/>
          </p:nvSpPr>
          <p:spPr>
            <a:xfrm>
              <a:off x="4551550" y="4671850"/>
              <a:ext cx="13975" cy="9575"/>
            </a:xfrm>
            <a:custGeom>
              <a:rect b="b" l="l" r="r" t="t"/>
              <a:pathLst>
                <a:path extrusionOk="0" h="383" w="559">
                  <a:moveTo>
                    <a:pt x="42" y="0"/>
                  </a:moveTo>
                  <a:cubicBezTo>
                    <a:pt x="1" y="0"/>
                    <a:pt x="1" y="42"/>
                    <a:pt x="1" y="42"/>
                  </a:cubicBezTo>
                  <a:cubicBezTo>
                    <a:pt x="1" y="83"/>
                    <a:pt x="1" y="166"/>
                    <a:pt x="42" y="217"/>
                  </a:cubicBezTo>
                  <a:lnTo>
                    <a:pt x="42" y="259"/>
                  </a:lnTo>
                  <a:lnTo>
                    <a:pt x="125" y="341"/>
                  </a:lnTo>
                  <a:lnTo>
                    <a:pt x="166" y="341"/>
                  </a:lnTo>
                  <a:cubicBezTo>
                    <a:pt x="207" y="383"/>
                    <a:pt x="301" y="383"/>
                    <a:pt x="342" y="383"/>
                  </a:cubicBezTo>
                  <a:lnTo>
                    <a:pt x="383" y="341"/>
                  </a:lnTo>
                  <a:cubicBezTo>
                    <a:pt x="425" y="341"/>
                    <a:pt x="466" y="341"/>
                    <a:pt x="466" y="300"/>
                  </a:cubicBezTo>
                  <a:cubicBezTo>
                    <a:pt x="518" y="259"/>
                    <a:pt x="518" y="259"/>
                    <a:pt x="559" y="217"/>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1" name="Google Shape;12631;p45"/>
            <p:cNvSpPr/>
            <p:nvPr/>
          </p:nvSpPr>
          <p:spPr>
            <a:xfrm>
              <a:off x="4492100" y="4648075"/>
              <a:ext cx="8825" cy="6750"/>
            </a:xfrm>
            <a:custGeom>
              <a:rect b="b" l="l" r="r" t="t"/>
              <a:pathLst>
                <a:path extrusionOk="0" h="270" w="353">
                  <a:moveTo>
                    <a:pt x="94" y="0"/>
                  </a:moveTo>
                  <a:lnTo>
                    <a:pt x="1" y="258"/>
                  </a:lnTo>
                  <a:lnTo>
                    <a:pt x="52" y="258"/>
                  </a:lnTo>
                  <a:cubicBezTo>
                    <a:pt x="74" y="266"/>
                    <a:pt x="96" y="269"/>
                    <a:pt x="118" y="269"/>
                  </a:cubicBezTo>
                  <a:cubicBezTo>
                    <a:pt x="221" y="269"/>
                    <a:pt x="318" y="194"/>
                    <a:pt x="352" y="83"/>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2" name="Google Shape;12632;p45"/>
            <p:cNvSpPr/>
            <p:nvPr/>
          </p:nvSpPr>
          <p:spPr>
            <a:xfrm>
              <a:off x="4805625" y="3870575"/>
              <a:ext cx="8575" cy="7525"/>
            </a:xfrm>
            <a:custGeom>
              <a:rect b="b" l="l" r="r" t="t"/>
              <a:pathLst>
                <a:path extrusionOk="0" h="301" w="343">
                  <a:moveTo>
                    <a:pt x="177" y="0"/>
                  </a:moveTo>
                  <a:cubicBezTo>
                    <a:pt x="125" y="0"/>
                    <a:pt x="125" y="42"/>
                    <a:pt x="84" y="42"/>
                  </a:cubicBezTo>
                  <a:lnTo>
                    <a:pt x="42" y="83"/>
                  </a:lnTo>
                  <a:cubicBezTo>
                    <a:pt x="1" y="124"/>
                    <a:pt x="1" y="124"/>
                    <a:pt x="1" y="166"/>
                  </a:cubicBezTo>
                  <a:lnTo>
                    <a:pt x="218" y="300"/>
                  </a:lnTo>
                  <a:lnTo>
                    <a:pt x="342" y="42"/>
                  </a:lnTo>
                  <a:cubicBezTo>
                    <a:pt x="301" y="0"/>
                    <a:pt x="218" y="0"/>
                    <a:pt x="17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3" name="Google Shape;12633;p45"/>
            <p:cNvSpPr/>
            <p:nvPr/>
          </p:nvSpPr>
          <p:spPr>
            <a:xfrm>
              <a:off x="4741025" y="3844325"/>
              <a:ext cx="13975" cy="8950"/>
            </a:xfrm>
            <a:custGeom>
              <a:rect b="b" l="l" r="r" t="t"/>
              <a:pathLst>
                <a:path extrusionOk="0" h="358" w="559">
                  <a:moveTo>
                    <a:pt x="241" y="0"/>
                  </a:moveTo>
                  <a:cubicBezTo>
                    <a:pt x="152" y="0"/>
                    <a:pt x="72" y="39"/>
                    <a:pt x="42" y="99"/>
                  </a:cubicBezTo>
                  <a:cubicBezTo>
                    <a:pt x="0" y="140"/>
                    <a:pt x="0" y="140"/>
                    <a:pt x="0" y="182"/>
                  </a:cubicBezTo>
                  <a:lnTo>
                    <a:pt x="517" y="358"/>
                  </a:lnTo>
                  <a:cubicBezTo>
                    <a:pt x="558" y="233"/>
                    <a:pt x="517" y="58"/>
                    <a:pt x="341" y="16"/>
                  </a:cubicBezTo>
                  <a:cubicBezTo>
                    <a:pt x="308" y="5"/>
                    <a:pt x="274" y="0"/>
                    <a:pt x="2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4" name="Google Shape;12634;p45"/>
            <p:cNvSpPr/>
            <p:nvPr/>
          </p:nvSpPr>
          <p:spPr>
            <a:xfrm>
              <a:off x="4830450" y="3809050"/>
              <a:ext cx="8550" cy="10875"/>
            </a:xfrm>
            <a:custGeom>
              <a:rect b="b" l="l" r="r" t="t"/>
              <a:pathLst>
                <a:path extrusionOk="0" h="435" w="342">
                  <a:moveTo>
                    <a:pt x="83" y="1"/>
                  </a:moveTo>
                  <a:lnTo>
                    <a:pt x="42" y="42"/>
                  </a:lnTo>
                  <a:cubicBezTo>
                    <a:pt x="0" y="135"/>
                    <a:pt x="0" y="218"/>
                    <a:pt x="42" y="259"/>
                  </a:cubicBezTo>
                  <a:cubicBezTo>
                    <a:pt x="83" y="352"/>
                    <a:pt x="83" y="393"/>
                    <a:pt x="125" y="393"/>
                  </a:cubicBezTo>
                  <a:cubicBezTo>
                    <a:pt x="166" y="393"/>
                    <a:pt x="166" y="435"/>
                    <a:pt x="218" y="435"/>
                  </a:cubicBezTo>
                  <a:lnTo>
                    <a:pt x="342" y="42"/>
                  </a:lnTo>
                  <a:cubicBezTo>
                    <a:pt x="259" y="1"/>
                    <a:pt x="166" y="1"/>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5" name="Google Shape;12635;p45"/>
            <p:cNvSpPr/>
            <p:nvPr/>
          </p:nvSpPr>
          <p:spPr>
            <a:xfrm>
              <a:off x="4720600" y="3802600"/>
              <a:ext cx="15025" cy="10200"/>
            </a:xfrm>
            <a:custGeom>
              <a:rect b="b" l="l" r="r" t="t"/>
              <a:pathLst>
                <a:path extrusionOk="0" h="408" w="601">
                  <a:moveTo>
                    <a:pt x="559" y="0"/>
                  </a:moveTo>
                  <a:cubicBezTo>
                    <a:pt x="383" y="0"/>
                    <a:pt x="218" y="0"/>
                    <a:pt x="42" y="41"/>
                  </a:cubicBezTo>
                  <a:cubicBezTo>
                    <a:pt x="0" y="176"/>
                    <a:pt x="83" y="352"/>
                    <a:pt x="218" y="393"/>
                  </a:cubicBezTo>
                  <a:cubicBezTo>
                    <a:pt x="246" y="403"/>
                    <a:pt x="278" y="408"/>
                    <a:pt x="310" y="408"/>
                  </a:cubicBezTo>
                  <a:cubicBezTo>
                    <a:pt x="416" y="408"/>
                    <a:pt x="527" y="352"/>
                    <a:pt x="559" y="217"/>
                  </a:cubicBezTo>
                  <a:cubicBezTo>
                    <a:pt x="600" y="176"/>
                    <a:pt x="600" y="93"/>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6" name="Google Shape;12636;p45"/>
            <p:cNvSpPr/>
            <p:nvPr/>
          </p:nvSpPr>
          <p:spPr>
            <a:xfrm>
              <a:off x="4785225" y="3825075"/>
              <a:ext cx="15000" cy="14025"/>
            </a:xfrm>
            <a:custGeom>
              <a:rect b="b" l="l" r="r" t="t"/>
              <a:pathLst>
                <a:path extrusionOk="0" h="561" w="600">
                  <a:moveTo>
                    <a:pt x="313" y="0"/>
                  </a:moveTo>
                  <a:cubicBezTo>
                    <a:pt x="201" y="0"/>
                    <a:pt x="76" y="74"/>
                    <a:pt x="42" y="176"/>
                  </a:cubicBezTo>
                  <a:cubicBezTo>
                    <a:pt x="0" y="311"/>
                    <a:pt x="42" y="487"/>
                    <a:pt x="217" y="528"/>
                  </a:cubicBezTo>
                  <a:cubicBezTo>
                    <a:pt x="252" y="551"/>
                    <a:pt x="290" y="561"/>
                    <a:pt x="328" y="561"/>
                  </a:cubicBezTo>
                  <a:cubicBezTo>
                    <a:pt x="428" y="561"/>
                    <a:pt x="529" y="491"/>
                    <a:pt x="558" y="393"/>
                  </a:cubicBezTo>
                  <a:cubicBezTo>
                    <a:pt x="600" y="269"/>
                    <a:pt x="558" y="94"/>
                    <a:pt x="383" y="11"/>
                  </a:cubicBezTo>
                  <a:cubicBezTo>
                    <a:pt x="361" y="4"/>
                    <a:pt x="337"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7" name="Google Shape;12637;p45"/>
            <p:cNvSpPr/>
            <p:nvPr/>
          </p:nvSpPr>
          <p:spPr>
            <a:xfrm>
              <a:off x="4682850" y="3817850"/>
              <a:ext cx="7525" cy="9575"/>
            </a:xfrm>
            <a:custGeom>
              <a:rect b="b" l="l" r="r" t="t"/>
              <a:pathLst>
                <a:path extrusionOk="0" h="383" w="301">
                  <a:moveTo>
                    <a:pt x="125" y="0"/>
                  </a:moveTo>
                  <a:lnTo>
                    <a:pt x="1" y="259"/>
                  </a:lnTo>
                  <a:lnTo>
                    <a:pt x="259" y="383"/>
                  </a:lnTo>
                  <a:cubicBezTo>
                    <a:pt x="259" y="341"/>
                    <a:pt x="301" y="341"/>
                    <a:pt x="301" y="341"/>
                  </a:cubicBezTo>
                  <a:cubicBezTo>
                    <a:pt x="301" y="207"/>
                    <a:pt x="259" y="124"/>
                    <a:pt x="177" y="41"/>
                  </a:cubicBezTo>
                  <a:cubicBezTo>
                    <a:pt x="177" y="41"/>
                    <a:pt x="125" y="41"/>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8" name="Google Shape;12638;p45"/>
            <p:cNvSpPr/>
            <p:nvPr/>
          </p:nvSpPr>
          <p:spPr>
            <a:xfrm>
              <a:off x="4751875" y="3998775"/>
              <a:ext cx="9575" cy="7525"/>
            </a:xfrm>
            <a:custGeom>
              <a:rect b="b" l="l" r="r" t="t"/>
              <a:pathLst>
                <a:path extrusionOk="0" h="301" w="383">
                  <a:moveTo>
                    <a:pt x="259" y="0"/>
                  </a:moveTo>
                  <a:cubicBezTo>
                    <a:pt x="166" y="0"/>
                    <a:pt x="83" y="42"/>
                    <a:pt x="42" y="124"/>
                  </a:cubicBezTo>
                  <a:cubicBezTo>
                    <a:pt x="42" y="124"/>
                    <a:pt x="42" y="166"/>
                    <a:pt x="0" y="166"/>
                  </a:cubicBezTo>
                  <a:lnTo>
                    <a:pt x="259" y="300"/>
                  </a:lnTo>
                  <a:lnTo>
                    <a:pt x="383" y="42"/>
                  </a:lnTo>
                  <a:cubicBezTo>
                    <a:pt x="342"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9" name="Google Shape;12639;p45"/>
            <p:cNvSpPr/>
            <p:nvPr/>
          </p:nvSpPr>
          <p:spPr>
            <a:xfrm>
              <a:off x="4688300" y="3972450"/>
              <a:ext cx="12925" cy="10075"/>
            </a:xfrm>
            <a:custGeom>
              <a:rect b="b" l="l" r="r" t="t"/>
              <a:pathLst>
                <a:path extrusionOk="0" h="403" w="517">
                  <a:moveTo>
                    <a:pt x="243" y="0"/>
                  </a:moveTo>
                  <a:cubicBezTo>
                    <a:pt x="139" y="0"/>
                    <a:pt x="31" y="60"/>
                    <a:pt x="0" y="185"/>
                  </a:cubicBezTo>
                  <a:lnTo>
                    <a:pt x="517" y="402"/>
                  </a:lnTo>
                  <a:lnTo>
                    <a:pt x="517" y="278"/>
                  </a:lnTo>
                  <a:cubicBezTo>
                    <a:pt x="517" y="185"/>
                    <a:pt x="476" y="61"/>
                    <a:pt x="341" y="20"/>
                  </a:cubicBezTo>
                  <a:cubicBezTo>
                    <a:pt x="311" y="7"/>
                    <a:pt x="277" y="0"/>
                    <a:pt x="24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0" name="Google Shape;12640;p45"/>
            <p:cNvSpPr/>
            <p:nvPr/>
          </p:nvSpPr>
          <p:spPr>
            <a:xfrm>
              <a:off x="4777725" y="3935200"/>
              <a:ext cx="9575" cy="12925"/>
            </a:xfrm>
            <a:custGeom>
              <a:rect b="b" l="l" r="r" t="t"/>
              <a:pathLst>
                <a:path extrusionOk="0" h="517" w="383">
                  <a:moveTo>
                    <a:pt x="300" y="0"/>
                  </a:moveTo>
                  <a:cubicBezTo>
                    <a:pt x="166" y="0"/>
                    <a:pt x="83" y="41"/>
                    <a:pt x="42" y="165"/>
                  </a:cubicBezTo>
                  <a:cubicBezTo>
                    <a:pt x="0" y="258"/>
                    <a:pt x="0" y="341"/>
                    <a:pt x="83" y="424"/>
                  </a:cubicBezTo>
                  <a:cubicBezTo>
                    <a:pt x="83" y="476"/>
                    <a:pt x="124" y="517"/>
                    <a:pt x="166" y="517"/>
                  </a:cubicBezTo>
                  <a:lnTo>
                    <a:pt x="3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1" name="Google Shape;12641;p45"/>
            <p:cNvSpPr/>
            <p:nvPr/>
          </p:nvSpPr>
          <p:spPr>
            <a:xfrm>
              <a:off x="4713100" y="3908400"/>
              <a:ext cx="16050" cy="14150"/>
            </a:xfrm>
            <a:custGeom>
              <a:rect b="b" l="l" r="r" t="t"/>
              <a:pathLst>
                <a:path extrusionOk="0" h="566" w="642">
                  <a:moveTo>
                    <a:pt x="292" y="0"/>
                  </a:moveTo>
                  <a:cubicBezTo>
                    <a:pt x="187" y="0"/>
                    <a:pt x="101" y="73"/>
                    <a:pt x="42" y="162"/>
                  </a:cubicBezTo>
                  <a:cubicBezTo>
                    <a:pt x="1" y="297"/>
                    <a:pt x="83" y="462"/>
                    <a:pt x="207" y="555"/>
                  </a:cubicBezTo>
                  <a:cubicBezTo>
                    <a:pt x="231" y="562"/>
                    <a:pt x="256" y="566"/>
                    <a:pt x="281" y="566"/>
                  </a:cubicBezTo>
                  <a:cubicBezTo>
                    <a:pt x="399" y="566"/>
                    <a:pt x="525" y="490"/>
                    <a:pt x="559" y="379"/>
                  </a:cubicBezTo>
                  <a:cubicBezTo>
                    <a:pt x="642" y="255"/>
                    <a:pt x="559" y="79"/>
                    <a:pt x="424" y="38"/>
                  </a:cubicBezTo>
                  <a:cubicBezTo>
                    <a:pt x="378" y="12"/>
                    <a:pt x="333"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2" name="Google Shape;12642;p45"/>
            <p:cNvSpPr/>
            <p:nvPr/>
          </p:nvSpPr>
          <p:spPr>
            <a:xfrm>
              <a:off x="4667875" y="3927200"/>
              <a:ext cx="16050" cy="13825"/>
            </a:xfrm>
            <a:custGeom>
              <a:rect b="b" l="l" r="r" t="t"/>
              <a:pathLst>
                <a:path extrusionOk="0" h="553" w="642">
                  <a:moveTo>
                    <a:pt x="308" y="1"/>
                  </a:moveTo>
                  <a:cubicBezTo>
                    <a:pt x="195" y="1"/>
                    <a:pt x="104" y="61"/>
                    <a:pt x="42" y="186"/>
                  </a:cubicBezTo>
                  <a:cubicBezTo>
                    <a:pt x="0" y="320"/>
                    <a:pt x="83" y="485"/>
                    <a:pt x="207" y="537"/>
                  </a:cubicBezTo>
                  <a:cubicBezTo>
                    <a:pt x="240" y="547"/>
                    <a:pt x="276" y="552"/>
                    <a:pt x="311" y="552"/>
                  </a:cubicBezTo>
                  <a:cubicBezTo>
                    <a:pt x="420" y="552"/>
                    <a:pt x="527" y="504"/>
                    <a:pt x="559" y="403"/>
                  </a:cubicBezTo>
                  <a:cubicBezTo>
                    <a:pt x="641" y="227"/>
                    <a:pt x="559" y="103"/>
                    <a:pt x="424" y="20"/>
                  </a:cubicBezTo>
                  <a:cubicBezTo>
                    <a:pt x="383" y="7"/>
                    <a:pt x="344"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3" name="Google Shape;12643;p45"/>
            <p:cNvSpPr/>
            <p:nvPr/>
          </p:nvSpPr>
          <p:spPr>
            <a:xfrm>
              <a:off x="4732475" y="3953625"/>
              <a:ext cx="15025" cy="14175"/>
            </a:xfrm>
            <a:custGeom>
              <a:rect b="b" l="l" r="r" t="t"/>
              <a:pathLst>
                <a:path extrusionOk="0" h="567" w="601">
                  <a:moveTo>
                    <a:pt x="270" y="1"/>
                  </a:moveTo>
                  <a:cubicBezTo>
                    <a:pt x="171" y="1"/>
                    <a:pt x="72" y="74"/>
                    <a:pt x="42" y="163"/>
                  </a:cubicBezTo>
                  <a:cubicBezTo>
                    <a:pt x="1" y="297"/>
                    <a:pt x="42" y="462"/>
                    <a:pt x="166" y="555"/>
                  </a:cubicBezTo>
                  <a:cubicBezTo>
                    <a:pt x="197" y="563"/>
                    <a:pt x="227" y="566"/>
                    <a:pt x="254" y="566"/>
                  </a:cubicBezTo>
                  <a:cubicBezTo>
                    <a:pt x="385" y="566"/>
                    <a:pt x="483" y="490"/>
                    <a:pt x="559" y="380"/>
                  </a:cubicBezTo>
                  <a:cubicBezTo>
                    <a:pt x="601" y="256"/>
                    <a:pt x="559" y="80"/>
                    <a:pt x="384" y="38"/>
                  </a:cubicBezTo>
                  <a:cubicBezTo>
                    <a:pt x="348" y="12"/>
                    <a:pt x="309" y="1"/>
                    <a:pt x="2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4" name="Google Shape;12644;p45"/>
            <p:cNvSpPr/>
            <p:nvPr/>
          </p:nvSpPr>
          <p:spPr>
            <a:xfrm>
              <a:off x="4693725" y="3863150"/>
              <a:ext cx="16050" cy="13700"/>
            </a:xfrm>
            <a:custGeom>
              <a:rect b="b" l="l" r="r" t="t"/>
              <a:pathLst>
                <a:path extrusionOk="0" h="548" w="642">
                  <a:moveTo>
                    <a:pt x="310" y="1"/>
                  </a:moveTo>
                  <a:cubicBezTo>
                    <a:pt x="211" y="1"/>
                    <a:pt x="112" y="74"/>
                    <a:pt x="83" y="163"/>
                  </a:cubicBezTo>
                  <a:cubicBezTo>
                    <a:pt x="0" y="297"/>
                    <a:pt x="83" y="463"/>
                    <a:pt x="207" y="514"/>
                  </a:cubicBezTo>
                  <a:cubicBezTo>
                    <a:pt x="255" y="537"/>
                    <a:pt x="301" y="547"/>
                    <a:pt x="343" y="547"/>
                  </a:cubicBezTo>
                  <a:cubicBezTo>
                    <a:pt x="453" y="547"/>
                    <a:pt x="540" y="477"/>
                    <a:pt x="600" y="380"/>
                  </a:cubicBezTo>
                  <a:cubicBezTo>
                    <a:pt x="641" y="256"/>
                    <a:pt x="600" y="80"/>
                    <a:pt x="424" y="39"/>
                  </a:cubicBezTo>
                  <a:cubicBezTo>
                    <a:pt x="389" y="12"/>
                    <a:pt x="350"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5" name="Google Shape;12645;p45"/>
            <p:cNvSpPr/>
            <p:nvPr/>
          </p:nvSpPr>
          <p:spPr>
            <a:xfrm>
              <a:off x="4758325" y="3889575"/>
              <a:ext cx="16050" cy="13700"/>
            </a:xfrm>
            <a:custGeom>
              <a:rect b="b" l="l" r="r" t="t"/>
              <a:pathLst>
                <a:path extrusionOk="0" h="548" w="642">
                  <a:moveTo>
                    <a:pt x="330" y="1"/>
                  </a:moveTo>
                  <a:cubicBezTo>
                    <a:pt x="223" y="1"/>
                    <a:pt x="105" y="55"/>
                    <a:pt x="42" y="181"/>
                  </a:cubicBezTo>
                  <a:cubicBezTo>
                    <a:pt x="1" y="316"/>
                    <a:pt x="84" y="491"/>
                    <a:pt x="208" y="533"/>
                  </a:cubicBezTo>
                  <a:cubicBezTo>
                    <a:pt x="241" y="543"/>
                    <a:pt x="276" y="548"/>
                    <a:pt x="312" y="548"/>
                  </a:cubicBezTo>
                  <a:cubicBezTo>
                    <a:pt x="420" y="548"/>
                    <a:pt x="528" y="500"/>
                    <a:pt x="559" y="398"/>
                  </a:cubicBezTo>
                  <a:cubicBezTo>
                    <a:pt x="642" y="233"/>
                    <a:pt x="559" y="57"/>
                    <a:pt x="425" y="16"/>
                  </a:cubicBezTo>
                  <a:cubicBezTo>
                    <a:pt x="396" y="6"/>
                    <a:pt x="363"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6" name="Google Shape;12646;p45"/>
            <p:cNvSpPr/>
            <p:nvPr/>
          </p:nvSpPr>
          <p:spPr>
            <a:xfrm>
              <a:off x="4630125" y="3947075"/>
              <a:ext cx="7525" cy="8550"/>
            </a:xfrm>
            <a:custGeom>
              <a:rect b="b" l="l" r="r" t="t"/>
              <a:pathLst>
                <a:path extrusionOk="0" h="342" w="301">
                  <a:moveTo>
                    <a:pt x="125" y="1"/>
                  </a:moveTo>
                  <a:lnTo>
                    <a:pt x="1" y="259"/>
                  </a:lnTo>
                  <a:lnTo>
                    <a:pt x="259" y="342"/>
                  </a:lnTo>
                  <a:cubicBezTo>
                    <a:pt x="259" y="342"/>
                    <a:pt x="259" y="300"/>
                    <a:pt x="301" y="300"/>
                  </a:cubicBezTo>
                  <a:cubicBezTo>
                    <a:pt x="301" y="166"/>
                    <a:pt x="259"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7" name="Google Shape;12647;p45"/>
            <p:cNvSpPr/>
            <p:nvPr/>
          </p:nvSpPr>
          <p:spPr>
            <a:xfrm>
              <a:off x="4653650" y="3882450"/>
              <a:ext cx="10875" cy="13325"/>
            </a:xfrm>
            <a:custGeom>
              <a:rect b="b" l="l" r="r" t="t"/>
              <a:pathLst>
                <a:path extrusionOk="0" h="533" w="435">
                  <a:moveTo>
                    <a:pt x="218" y="1"/>
                  </a:moveTo>
                  <a:lnTo>
                    <a:pt x="1" y="518"/>
                  </a:lnTo>
                  <a:cubicBezTo>
                    <a:pt x="42" y="527"/>
                    <a:pt x="80" y="533"/>
                    <a:pt x="117" y="533"/>
                  </a:cubicBezTo>
                  <a:cubicBezTo>
                    <a:pt x="236" y="533"/>
                    <a:pt x="330" y="477"/>
                    <a:pt x="393" y="342"/>
                  </a:cubicBezTo>
                  <a:cubicBezTo>
                    <a:pt x="435" y="259"/>
                    <a:pt x="393" y="84"/>
                    <a:pt x="259" y="42"/>
                  </a:cubicBezTo>
                  <a:cubicBezTo>
                    <a:pt x="259" y="1"/>
                    <a:pt x="259" y="1"/>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8" name="Google Shape;12648;p45"/>
            <p:cNvSpPr/>
            <p:nvPr/>
          </p:nvSpPr>
          <p:spPr>
            <a:xfrm>
              <a:off x="4804600" y="3874700"/>
              <a:ext cx="6500" cy="8825"/>
            </a:xfrm>
            <a:custGeom>
              <a:rect b="b" l="l" r="r" t="t"/>
              <a:pathLst>
                <a:path extrusionOk="0" h="353" w="260">
                  <a:moveTo>
                    <a:pt x="42" y="1"/>
                  </a:moveTo>
                  <a:cubicBezTo>
                    <a:pt x="1" y="1"/>
                    <a:pt x="1" y="52"/>
                    <a:pt x="1" y="52"/>
                  </a:cubicBezTo>
                  <a:lnTo>
                    <a:pt x="1" y="135"/>
                  </a:lnTo>
                  <a:cubicBezTo>
                    <a:pt x="1" y="135"/>
                    <a:pt x="1" y="176"/>
                    <a:pt x="42" y="218"/>
                  </a:cubicBezTo>
                  <a:cubicBezTo>
                    <a:pt x="42" y="311"/>
                    <a:pt x="83" y="352"/>
                    <a:pt x="166" y="352"/>
                  </a:cubicBezTo>
                  <a:lnTo>
                    <a:pt x="259" y="13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9" name="Google Shape;12649;p45"/>
            <p:cNvSpPr/>
            <p:nvPr/>
          </p:nvSpPr>
          <p:spPr>
            <a:xfrm>
              <a:off x="4739975" y="3848850"/>
              <a:ext cx="14000" cy="9275"/>
            </a:xfrm>
            <a:custGeom>
              <a:rect b="b" l="l" r="r" t="t"/>
              <a:pathLst>
                <a:path extrusionOk="0" h="371" w="560">
                  <a:moveTo>
                    <a:pt x="42" y="1"/>
                  </a:moveTo>
                  <a:cubicBezTo>
                    <a:pt x="1" y="52"/>
                    <a:pt x="1" y="94"/>
                    <a:pt x="42" y="135"/>
                  </a:cubicBezTo>
                  <a:cubicBezTo>
                    <a:pt x="42" y="218"/>
                    <a:pt x="84" y="311"/>
                    <a:pt x="166" y="352"/>
                  </a:cubicBezTo>
                  <a:cubicBezTo>
                    <a:pt x="228" y="352"/>
                    <a:pt x="267" y="371"/>
                    <a:pt x="299" y="371"/>
                  </a:cubicBezTo>
                  <a:cubicBezTo>
                    <a:pt x="314" y="371"/>
                    <a:pt x="328" y="366"/>
                    <a:pt x="342" y="352"/>
                  </a:cubicBezTo>
                  <a:lnTo>
                    <a:pt x="383" y="352"/>
                  </a:lnTo>
                  <a:cubicBezTo>
                    <a:pt x="425" y="352"/>
                    <a:pt x="476" y="311"/>
                    <a:pt x="476" y="311"/>
                  </a:cubicBezTo>
                  <a:cubicBezTo>
                    <a:pt x="518" y="259"/>
                    <a:pt x="559" y="218"/>
                    <a:pt x="559" y="177"/>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0" name="Google Shape;12650;p45"/>
            <p:cNvSpPr/>
            <p:nvPr/>
          </p:nvSpPr>
          <p:spPr>
            <a:xfrm>
              <a:off x="4680800" y="3824300"/>
              <a:ext cx="8550" cy="7525"/>
            </a:xfrm>
            <a:custGeom>
              <a:rect b="b" l="l" r="r" t="t"/>
              <a:pathLst>
                <a:path extrusionOk="0" h="301" w="342">
                  <a:moveTo>
                    <a:pt x="83" y="1"/>
                  </a:moveTo>
                  <a:lnTo>
                    <a:pt x="0" y="259"/>
                  </a:lnTo>
                  <a:cubicBezTo>
                    <a:pt x="0" y="300"/>
                    <a:pt x="42" y="300"/>
                    <a:pt x="42" y="300"/>
                  </a:cubicBezTo>
                  <a:cubicBezTo>
                    <a:pt x="166" y="300"/>
                    <a:pt x="300" y="259"/>
                    <a:pt x="341" y="125"/>
                  </a:cubicBezTo>
                  <a:lnTo>
                    <a:pt x="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1" name="Google Shape;12651;p45"/>
            <p:cNvSpPr/>
            <p:nvPr/>
          </p:nvSpPr>
          <p:spPr>
            <a:xfrm>
              <a:off x="4698875" y="4127050"/>
              <a:ext cx="9850" cy="7450"/>
            </a:xfrm>
            <a:custGeom>
              <a:rect b="b" l="l" r="r" t="t"/>
              <a:pathLst>
                <a:path extrusionOk="0" h="298" w="394">
                  <a:moveTo>
                    <a:pt x="306" y="0"/>
                  </a:moveTo>
                  <a:cubicBezTo>
                    <a:pt x="272" y="0"/>
                    <a:pt x="239" y="13"/>
                    <a:pt x="218" y="39"/>
                  </a:cubicBezTo>
                  <a:cubicBezTo>
                    <a:pt x="135" y="39"/>
                    <a:pt x="94" y="80"/>
                    <a:pt x="53" y="122"/>
                  </a:cubicBezTo>
                  <a:cubicBezTo>
                    <a:pt x="53" y="163"/>
                    <a:pt x="53" y="163"/>
                    <a:pt x="1" y="163"/>
                  </a:cubicBezTo>
                  <a:lnTo>
                    <a:pt x="259" y="297"/>
                  </a:lnTo>
                  <a:lnTo>
                    <a:pt x="394" y="39"/>
                  </a:lnTo>
                  <a:cubicBezTo>
                    <a:pt x="373" y="13"/>
                    <a:pt x="340" y="0"/>
                    <a:pt x="30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2" name="Google Shape;12652;p45"/>
            <p:cNvSpPr/>
            <p:nvPr/>
          </p:nvSpPr>
          <p:spPr>
            <a:xfrm>
              <a:off x="4635550" y="4100625"/>
              <a:ext cx="14000" cy="10100"/>
            </a:xfrm>
            <a:custGeom>
              <a:rect b="b" l="l" r="r" t="t"/>
              <a:pathLst>
                <a:path extrusionOk="0" h="404" w="560">
                  <a:moveTo>
                    <a:pt x="274" y="0"/>
                  </a:moveTo>
                  <a:cubicBezTo>
                    <a:pt x="157" y="0"/>
                    <a:pt x="35" y="82"/>
                    <a:pt x="1" y="186"/>
                  </a:cubicBezTo>
                  <a:lnTo>
                    <a:pt x="518" y="403"/>
                  </a:lnTo>
                  <a:cubicBezTo>
                    <a:pt x="559" y="269"/>
                    <a:pt x="466" y="103"/>
                    <a:pt x="342" y="10"/>
                  </a:cubicBezTo>
                  <a:cubicBezTo>
                    <a:pt x="320" y="4"/>
                    <a:pt x="297" y="0"/>
                    <a:pt x="27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3" name="Google Shape;12653;p45"/>
            <p:cNvSpPr/>
            <p:nvPr/>
          </p:nvSpPr>
          <p:spPr>
            <a:xfrm>
              <a:off x="4724725" y="4062875"/>
              <a:ext cx="9850" cy="13475"/>
            </a:xfrm>
            <a:custGeom>
              <a:rect b="b" l="l" r="r" t="t"/>
              <a:pathLst>
                <a:path extrusionOk="0" h="539" w="394">
                  <a:moveTo>
                    <a:pt x="315" y="0"/>
                  </a:moveTo>
                  <a:cubicBezTo>
                    <a:pt x="241" y="0"/>
                    <a:pt x="154" y="44"/>
                    <a:pt x="94" y="104"/>
                  </a:cubicBezTo>
                  <a:cubicBezTo>
                    <a:pt x="94" y="104"/>
                    <a:pt x="53" y="145"/>
                    <a:pt x="53" y="187"/>
                  </a:cubicBezTo>
                  <a:cubicBezTo>
                    <a:pt x="1" y="228"/>
                    <a:pt x="1" y="280"/>
                    <a:pt x="53" y="362"/>
                  </a:cubicBezTo>
                  <a:lnTo>
                    <a:pt x="53" y="404"/>
                  </a:lnTo>
                  <a:cubicBezTo>
                    <a:pt x="53" y="445"/>
                    <a:pt x="94" y="486"/>
                    <a:pt x="135" y="538"/>
                  </a:cubicBezTo>
                  <a:lnTo>
                    <a:pt x="177" y="538"/>
                  </a:lnTo>
                  <a:lnTo>
                    <a:pt x="394" y="21"/>
                  </a:lnTo>
                  <a:cubicBezTo>
                    <a:pt x="371" y="7"/>
                    <a:pt x="344" y="0"/>
                    <a:pt x="31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4" name="Google Shape;12654;p45"/>
            <p:cNvSpPr/>
            <p:nvPr/>
          </p:nvSpPr>
          <p:spPr>
            <a:xfrm>
              <a:off x="4660125" y="4036600"/>
              <a:ext cx="16300" cy="14250"/>
            </a:xfrm>
            <a:custGeom>
              <a:rect b="b" l="l" r="r" t="t"/>
              <a:pathLst>
                <a:path extrusionOk="0" h="570" w="652">
                  <a:moveTo>
                    <a:pt x="297" y="0"/>
                  </a:moveTo>
                  <a:cubicBezTo>
                    <a:pt x="192" y="0"/>
                    <a:pt x="111" y="73"/>
                    <a:pt x="52" y="162"/>
                  </a:cubicBezTo>
                  <a:cubicBezTo>
                    <a:pt x="0" y="338"/>
                    <a:pt x="52" y="462"/>
                    <a:pt x="217" y="555"/>
                  </a:cubicBezTo>
                  <a:cubicBezTo>
                    <a:pt x="249" y="565"/>
                    <a:pt x="282" y="570"/>
                    <a:pt x="314" y="570"/>
                  </a:cubicBezTo>
                  <a:cubicBezTo>
                    <a:pt x="423" y="570"/>
                    <a:pt x="529" y="514"/>
                    <a:pt x="569" y="379"/>
                  </a:cubicBezTo>
                  <a:cubicBezTo>
                    <a:pt x="651" y="245"/>
                    <a:pt x="569" y="80"/>
                    <a:pt x="434" y="38"/>
                  </a:cubicBezTo>
                  <a:cubicBezTo>
                    <a:pt x="384" y="12"/>
                    <a:pt x="339" y="0"/>
                    <a:pt x="29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5" name="Google Shape;12655;p45"/>
            <p:cNvSpPr/>
            <p:nvPr/>
          </p:nvSpPr>
          <p:spPr>
            <a:xfrm>
              <a:off x="4614875" y="4055400"/>
              <a:ext cx="15275" cy="14125"/>
            </a:xfrm>
            <a:custGeom>
              <a:rect b="b" l="l" r="r" t="t"/>
              <a:pathLst>
                <a:path extrusionOk="0" h="565" w="611">
                  <a:moveTo>
                    <a:pt x="353" y="0"/>
                  </a:moveTo>
                  <a:cubicBezTo>
                    <a:pt x="220" y="0"/>
                    <a:pt x="122" y="82"/>
                    <a:pt x="52" y="186"/>
                  </a:cubicBezTo>
                  <a:cubicBezTo>
                    <a:pt x="1" y="320"/>
                    <a:pt x="52" y="486"/>
                    <a:pt x="218" y="527"/>
                  </a:cubicBezTo>
                  <a:cubicBezTo>
                    <a:pt x="256" y="553"/>
                    <a:pt x="297" y="565"/>
                    <a:pt x="336" y="565"/>
                  </a:cubicBezTo>
                  <a:cubicBezTo>
                    <a:pt x="437" y="565"/>
                    <a:pt x="532" y="492"/>
                    <a:pt x="569" y="403"/>
                  </a:cubicBezTo>
                  <a:cubicBezTo>
                    <a:pt x="611" y="227"/>
                    <a:pt x="569" y="103"/>
                    <a:pt x="435" y="10"/>
                  </a:cubicBezTo>
                  <a:cubicBezTo>
                    <a:pt x="406" y="3"/>
                    <a:pt x="379" y="0"/>
                    <a:pt x="35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6" name="Google Shape;12656;p45"/>
            <p:cNvSpPr/>
            <p:nvPr/>
          </p:nvSpPr>
          <p:spPr>
            <a:xfrm>
              <a:off x="4678475" y="4082275"/>
              <a:ext cx="16300" cy="13825"/>
            </a:xfrm>
            <a:custGeom>
              <a:rect b="b" l="l" r="r" t="t"/>
              <a:pathLst>
                <a:path extrusionOk="0" h="553" w="652">
                  <a:moveTo>
                    <a:pt x="326" y="1"/>
                  </a:moveTo>
                  <a:cubicBezTo>
                    <a:pt x="222" y="1"/>
                    <a:pt x="124" y="53"/>
                    <a:pt x="93" y="145"/>
                  </a:cubicBezTo>
                  <a:cubicBezTo>
                    <a:pt x="0" y="320"/>
                    <a:pt x="93" y="444"/>
                    <a:pt x="217" y="538"/>
                  </a:cubicBezTo>
                  <a:cubicBezTo>
                    <a:pt x="258" y="547"/>
                    <a:pt x="296" y="552"/>
                    <a:pt x="332" y="552"/>
                  </a:cubicBezTo>
                  <a:cubicBezTo>
                    <a:pt x="449" y="552"/>
                    <a:pt x="539" y="497"/>
                    <a:pt x="610" y="362"/>
                  </a:cubicBezTo>
                  <a:cubicBezTo>
                    <a:pt x="651" y="227"/>
                    <a:pt x="610" y="62"/>
                    <a:pt x="434" y="21"/>
                  </a:cubicBezTo>
                  <a:cubicBezTo>
                    <a:pt x="399" y="7"/>
                    <a:pt x="362"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7" name="Google Shape;12657;p45"/>
            <p:cNvSpPr/>
            <p:nvPr/>
          </p:nvSpPr>
          <p:spPr>
            <a:xfrm>
              <a:off x="4640725" y="3991375"/>
              <a:ext cx="16300" cy="14125"/>
            </a:xfrm>
            <a:custGeom>
              <a:rect b="b" l="l" r="r" t="t"/>
              <a:pathLst>
                <a:path extrusionOk="0" h="565" w="652">
                  <a:moveTo>
                    <a:pt x="321" y="0"/>
                  </a:moveTo>
                  <a:cubicBezTo>
                    <a:pt x="222" y="0"/>
                    <a:pt x="123" y="73"/>
                    <a:pt x="94" y="162"/>
                  </a:cubicBezTo>
                  <a:cubicBezTo>
                    <a:pt x="1" y="338"/>
                    <a:pt x="94" y="462"/>
                    <a:pt x="218" y="555"/>
                  </a:cubicBezTo>
                  <a:cubicBezTo>
                    <a:pt x="247" y="562"/>
                    <a:pt x="274" y="565"/>
                    <a:pt x="300" y="565"/>
                  </a:cubicBezTo>
                  <a:cubicBezTo>
                    <a:pt x="433" y="565"/>
                    <a:pt x="533" y="483"/>
                    <a:pt x="611" y="379"/>
                  </a:cubicBezTo>
                  <a:cubicBezTo>
                    <a:pt x="652" y="245"/>
                    <a:pt x="569" y="79"/>
                    <a:pt x="435" y="38"/>
                  </a:cubicBezTo>
                  <a:cubicBezTo>
                    <a:pt x="400" y="12"/>
                    <a:pt x="360" y="0"/>
                    <a:pt x="32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8" name="Google Shape;12658;p45"/>
            <p:cNvSpPr/>
            <p:nvPr/>
          </p:nvSpPr>
          <p:spPr>
            <a:xfrm>
              <a:off x="4705350" y="4017800"/>
              <a:ext cx="16300" cy="14125"/>
            </a:xfrm>
            <a:custGeom>
              <a:rect b="b" l="l" r="r" t="t"/>
              <a:pathLst>
                <a:path extrusionOk="0" h="565" w="652">
                  <a:moveTo>
                    <a:pt x="338" y="0"/>
                  </a:moveTo>
                  <a:cubicBezTo>
                    <a:pt x="212" y="0"/>
                    <a:pt x="119" y="80"/>
                    <a:pt x="52" y="180"/>
                  </a:cubicBezTo>
                  <a:cubicBezTo>
                    <a:pt x="0" y="315"/>
                    <a:pt x="93" y="480"/>
                    <a:pt x="218" y="532"/>
                  </a:cubicBezTo>
                  <a:cubicBezTo>
                    <a:pt x="255" y="555"/>
                    <a:pt x="294" y="565"/>
                    <a:pt x="333" y="565"/>
                  </a:cubicBezTo>
                  <a:cubicBezTo>
                    <a:pt x="435" y="565"/>
                    <a:pt x="532" y="495"/>
                    <a:pt x="569" y="397"/>
                  </a:cubicBezTo>
                  <a:cubicBezTo>
                    <a:pt x="652" y="222"/>
                    <a:pt x="569" y="98"/>
                    <a:pt x="435" y="15"/>
                  </a:cubicBezTo>
                  <a:cubicBezTo>
                    <a:pt x="401" y="5"/>
                    <a:pt x="369"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9" name="Google Shape;12659;p45"/>
            <p:cNvSpPr/>
            <p:nvPr/>
          </p:nvSpPr>
          <p:spPr>
            <a:xfrm>
              <a:off x="4577400" y="4075025"/>
              <a:ext cx="7525" cy="8800"/>
            </a:xfrm>
            <a:custGeom>
              <a:rect b="b" l="l" r="r" t="t"/>
              <a:pathLst>
                <a:path extrusionOk="0" h="352" w="301">
                  <a:moveTo>
                    <a:pt x="125" y="0"/>
                  </a:moveTo>
                  <a:lnTo>
                    <a:pt x="1" y="259"/>
                  </a:lnTo>
                  <a:lnTo>
                    <a:pt x="259" y="352"/>
                  </a:lnTo>
                  <a:lnTo>
                    <a:pt x="259" y="311"/>
                  </a:lnTo>
                  <a:cubicBezTo>
                    <a:pt x="300" y="176"/>
                    <a:pt x="207" y="52"/>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0" name="Google Shape;12660;p45"/>
            <p:cNvSpPr/>
            <p:nvPr/>
          </p:nvSpPr>
          <p:spPr>
            <a:xfrm>
              <a:off x="4600925" y="4010400"/>
              <a:ext cx="10875" cy="13925"/>
            </a:xfrm>
            <a:custGeom>
              <a:rect b="b" l="l" r="r" t="t"/>
              <a:pathLst>
                <a:path extrusionOk="0" h="557" w="435">
                  <a:moveTo>
                    <a:pt x="218" y="1"/>
                  </a:moveTo>
                  <a:lnTo>
                    <a:pt x="0" y="518"/>
                  </a:lnTo>
                  <a:cubicBezTo>
                    <a:pt x="47" y="543"/>
                    <a:pt x="91" y="556"/>
                    <a:pt x="128" y="556"/>
                  </a:cubicBezTo>
                  <a:cubicBezTo>
                    <a:pt x="166" y="556"/>
                    <a:pt x="197" y="543"/>
                    <a:pt x="218" y="518"/>
                  </a:cubicBezTo>
                  <a:lnTo>
                    <a:pt x="259" y="518"/>
                  </a:lnTo>
                  <a:cubicBezTo>
                    <a:pt x="300" y="476"/>
                    <a:pt x="352" y="435"/>
                    <a:pt x="393" y="394"/>
                  </a:cubicBezTo>
                  <a:cubicBezTo>
                    <a:pt x="435" y="218"/>
                    <a:pt x="352" y="94"/>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1" name="Google Shape;12661;p45"/>
            <p:cNvSpPr/>
            <p:nvPr/>
          </p:nvSpPr>
          <p:spPr>
            <a:xfrm>
              <a:off x="4751875" y="4002900"/>
              <a:ext cx="6475" cy="9850"/>
            </a:xfrm>
            <a:custGeom>
              <a:rect b="b" l="l" r="r" t="t"/>
              <a:pathLst>
                <a:path extrusionOk="0" h="394" w="259">
                  <a:moveTo>
                    <a:pt x="0" y="1"/>
                  </a:moveTo>
                  <a:lnTo>
                    <a:pt x="0" y="177"/>
                  </a:lnTo>
                  <a:cubicBezTo>
                    <a:pt x="0" y="259"/>
                    <a:pt x="42" y="301"/>
                    <a:pt x="124" y="352"/>
                  </a:cubicBezTo>
                  <a:lnTo>
                    <a:pt x="166" y="394"/>
                  </a:lnTo>
                  <a:lnTo>
                    <a:pt x="259" y="13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2" name="Google Shape;12662;p45"/>
            <p:cNvSpPr/>
            <p:nvPr/>
          </p:nvSpPr>
          <p:spPr>
            <a:xfrm>
              <a:off x="4687250" y="3977050"/>
              <a:ext cx="13975" cy="9650"/>
            </a:xfrm>
            <a:custGeom>
              <a:rect b="b" l="l" r="r" t="t"/>
              <a:pathLst>
                <a:path extrusionOk="0" h="386" w="559">
                  <a:moveTo>
                    <a:pt x="42" y="1"/>
                  </a:moveTo>
                  <a:lnTo>
                    <a:pt x="42" y="1"/>
                  </a:lnTo>
                  <a:cubicBezTo>
                    <a:pt x="1" y="135"/>
                    <a:pt x="42" y="259"/>
                    <a:pt x="125" y="352"/>
                  </a:cubicBezTo>
                  <a:lnTo>
                    <a:pt x="166" y="352"/>
                  </a:lnTo>
                  <a:cubicBezTo>
                    <a:pt x="215" y="375"/>
                    <a:pt x="259" y="386"/>
                    <a:pt x="300" y="386"/>
                  </a:cubicBezTo>
                  <a:cubicBezTo>
                    <a:pt x="408" y="386"/>
                    <a:pt x="492" y="315"/>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3" name="Google Shape;12663;p45"/>
            <p:cNvSpPr/>
            <p:nvPr/>
          </p:nvSpPr>
          <p:spPr>
            <a:xfrm>
              <a:off x="4627800" y="3953550"/>
              <a:ext cx="8825" cy="6725"/>
            </a:xfrm>
            <a:custGeom>
              <a:rect b="b" l="l" r="r" t="t"/>
              <a:pathLst>
                <a:path extrusionOk="0" h="269" w="353">
                  <a:moveTo>
                    <a:pt x="94" y="0"/>
                  </a:moveTo>
                  <a:lnTo>
                    <a:pt x="1" y="259"/>
                  </a:lnTo>
                  <a:lnTo>
                    <a:pt x="52" y="259"/>
                  </a:lnTo>
                  <a:cubicBezTo>
                    <a:pt x="73" y="265"/>
                    <a:pt x="93" y="269"/>
                    <a:pt x="114" y="269"/>
                  </a:cubicBezTo>
                  <a:cubicBezTo>
                    <a:pt x="218" y="269"/>
                    <a:pt x="318" y="186"/>
                    <a:pt x="352" y="83"/>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4" name="Google Shape;12664;p45"/>
            <p:cNvSpPr/>
            <p:nvPr/>
          </p:nvSpPr>
          <p:spPr>
            <a:xfrm>
              <a:off x="4646150" y="4255950"/>
              <a:ext cx="9850" cy="6500"/>
            </a:xfrm>
            <a:custGeom>
              <a:rect b="b" l="l" r="r" t="t"/>
              <a:pathLst>
                <a:path extrusionOk="0" h="260" w="394">
                  <a:moveTo>
                    <a:pt x="218" y="1"/>
                  </a:moveTo>
                  <a:cubicBezTo>
                    <a:pt x="177" y="1"/>
                    <a:pt x="135" y="52"/>
                    <a:pt x="94" y="94"/>
                  </a:cubicBezTo>
                  <a:lnTo>
                    <a:pt x="42" y="135"/>
                  </a:lnTo>
                  <a:cubicBezTo>
                    <a:pt x="42" y="135"/>
                    <a:pt x="1" y="135"/>
                    <a:pt x="1" y="176"/>
                  </a:cubicBezTo>
                  <a:lnTo>
                    <a:pt x="259" y="259"/>
                  </a:lnTo>
                  <a:lnTo>
                    <a:pt x="39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5" name="Google Shape;12665;p45"/>
            <p:cNvSpPr/>
            <p:nvPr/>
          </p:nvSpPr>
          <p:spPr>
            <a:xfrm>
              <a:off x="4582575" y="4229275"/>
              <a:ext cx="14225" cy="9650"/>
            </a:xfrm>
            <a:custGeom>
              <a:rect b="b" l="l" r="r" t="t"/>
              <a:pathLst>
                <a:path extrusionOk="0" h="386" w="569">
                  <a:moveTo>
                    <a:pt x="236" y="1"/>
                  </a:moveTo>
                  <a:cubicBezTo>
                    <a:pt x="135" y="1"/>
                    <a:pt x="38" y="71"/>
                    <a:pt x="0" y="168"/>
                  </a:cubicBezTo>
                  <a:lnTo>
                    <a:pt x="517" y="385"/>
                  </a:lnTo>
                  <a:cubicBezTo>
                    <a:pt x="569" y="251"/>
                    <a:pt x="476" y="86"/>
                    <a:pt x="352" y="34"/>
                  </a:cubicBezTo>
                  <a:cubicBezTo>
                    <a:pt x="315" y="11"/>
                    <a:pt x="275" y="1"/>
                    <a:pt x="23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6" name="Google Shape;12666;p45"/>
            <p:cNvSpPr/>
            <p:nvPr/>
          </p:nvSpPr>
          <p:spPr>
            <a:xfrm>
              <a:off x="4672000" y="4191750"/>
              <a:ext cx="9850" cy="13825"/>
            </a:xfrm>
            <a:custGeom>
              <a:rect b="b" l="l" r="r" t="t"/>
              <a:pathLst>
                <a:path extrusionOk="0" h="553" w="394">
                  <a:moveTo>
                    <a:pt x="263" y="1"/>
                  </a:moveTo>
                  <a:cubicBezTo>
                    <a:pt x="202" y="1"/>
                    <a:pt x="141" y="24"/>
                    <a:pt x="94" y="77"/>
                  </a:cubicBezTo>
                  <a:cubicBezTo>
                    <a:pt x="94" y="118"/>
                    <a:pt x="42" y="118"/>
                    <a:pt x="42" y="160"/>
                  </a:cubicBezTo>
                  <a:cubicBezTo>
                    <a:pt x="1" y="201"/>
                    <a:pt x="1" y="294"/>
                    <a:pt x="1" y="336"/>
                  </a:cubicBezTo>
                  <a:cubicBezTo>
                    <a:pt x="42" y="336"/>
                    <a:pt x="42" y="377"/>
                    <a:pt x="42" y="377"/>
                  </a:cubicBezTo>
                  <a:cubicBezTo>
                    <a:pt x="42" y="418"/>
                    <a:pt x="94" y="460"/>
                    <a:pt x="135" y="501"/>
                  </a:cubicBezTo>
                  <a:cubicBezTo>
                    <a:pt x="176" y="501"/>
                    <a:pt x="176" y="501"/>
                    <a:pt x="176" y="553"/>
                  </a:cubicBezTo>
                  <a:lnTo>
                    <a:pt x="394" y="36"/>
                  </a:lnTo>
                  <a:cubicBezTo>
                    <a:pt x="354" y="14"/>
                    <a:pt x="308" y="1"/>
                    <a:pt x="26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7" name="Google Shape;12667;p45"/>
            <p:cNvSpPr/>
            <p:nvPr/>
          </p:nvSpPr>
          <p:spPr>
            <a:xfrm>
              <a:off x="4607375" y="4165125"/>
              <a:ext cx="15275" cy="13800"/>
            </a:xfrm>
            <a:custGeom>
              <a:rect b="b" l="l" r="r" t="t"/>
              <a:pathLst>
                <a:path extrusionOk="0" h="552" w="611">
                  <a:moveTo>
                    <a:pt x="320" y="0"/>
                  </a:moveTo>
                  <a:cubicBezTo>
                    <a:pt x="203" y="0"/>
                    <a:pt x="114" y="56"/>
                    <a:pt x="42" y="191"/>
                  </a:cubicBezTo>
                  <a:cubicBezTo>
                    <a:pt x="1" y="325"/>
                    <a:pt x="42" y="491"/>
                    <a:pt x="218" y="532"/>
                  </a:cubicBezTo>
                  <a:cubicBezTo>
                    <a:pt x="251" y="545"/>
                    <a:pt x="286" y="551"/>
                    <a:pt x="321" y="551"/>
                  </a:cubicBezTo>
                  <a:cubicBezTo>
                    <a:pt x="427" y="551"/>
                    <a:pt x="528" y="491"/>
                    <a:pt x="559" y="367"/>
                  </a:cubicBezTo>
                  <a:cubicBezTo>
                    <a:pt x="611" y="232"/>
                    <a:pt x="559" y="67"/>
                    <a:pt x="435" y="15"/>
                  </a:cubicBezTo>
                  <a:cubicBezTo>
                    <a:pt x="394" y="5"/>
                    <a:pt x="3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8" name="Google Shape;12668;p45"/>
            <p:cNvSpPr/>
            <p:nvPr/>
          </p:nvSpPr>
          <p:spPr>
            <a:xfrm>
              <a:off x="4562150" y="4184050"/>
              <a:ext cx="15275" cy="14150"/>
            </a:xfrm>
            <a:custGeom>
              <a:rect b="b" l="l" r="r" t="t"/>
              <a:pathLst>
                <a:path extrusionOk="0" h="566" w="611">
                  <a:moveTo>
                    <a:pt x="294" y="0"/>
                  </a:moveTo>
                  <a:cubicBezTo>
                    <a:pt x="176" y="0"/>
                    <a:pt x="79" y="71"/>
                    <a:pt x="42" y="168"/>
                  </a:cubicBezTo>
                  <a:cubicBezTo>
                    <a:pt x="1" y="292"/>
                    <a:pt x="42" y="468"/>
                    <a:pt x="218" y="550"/>
                  </a:cubicBezTo>
                  <a:cubicBezTo>
                    <a:pt x="244" y="560"/>
                    <a:pt x="271" y="565"/>
                    <a:pt x="298" y="565"/>
                  </a:cubicBezTo>
                  <a:cubicBezTo>
                    <a:pt x="411" y="565"/>
                    <a:pt x="526" y="485"/>
                    <a:pt x="559" y="385"/>
                  </a:cubicBezTo>
                  <a:cubicBezTo>
                    <a:pt x="611" y="251"/>
                    <a:pt x="559" y="85"/>
                    <a:pt x="435" y="34"/>
                  </a:cubicBezTo>
                  <a:cubicBezTo>
                    <a:pt x="386" y="11"/>
                    <a:pt x="338" y="0"/>
                    <a:pt x="2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9" name="Google Shape;12669;p45"/>
            <p:cNvSpPr/>
            <p:nvPr/>
          </p:nvSpPr>
          <p:spPr>
            <a:xfrm>
              <a:off x="4625725" y="4210350"/>
              <a:ext cx="16325" cy="13825"/>
            </a:xfrm>
            <a:custGeom>
              <a:rect b="b" l="l" r="r" t="t"/>
              <a:pathLst>
                <a:path extrusionOk="0" h="553" w="653">
                  <a:moveTo>
                    <a:pt x="338" y="1"/>
                  </a:moveTo>
                  <a:cubicBezTo>
                    <a:pt x="230" y="1"/>
                    <a:pt x="123" y="56"/>
                    <a:pt x="84" y="191"/>
                  </a:cubicBezTo>
                  <a:cubicBezTo>
                    <a:pt x="1" y="326"/>
                    <a:pt x="84" y="491"/>
                    <a:pt x="218" y="532"/>
                  </a:cubicBezTo>
                  <a:cubicBezTo>
                    <a:pt x="264" y="546"/>
                    <a:pt x="306" y="552"/>
                    <a:pt x="345" y="552"/>
                  </a:cubicBezTo>
                  <a:cubicBezTo>
                    <a:pt x="456" y="552"/>
                    <a:pt x="539" y="500"/>
                    <a:pt x="601" y="408"/>
                  </a:cubicBezTo>
                  <a:cubicBezTo>
                    <a:pt x="652" y="233"/>
                    <a:pt x="559" y="67"/>
                    <a:pt x="435" y="15"/>
                  </a:cubicBezTo>
                  <a:cubicBezTo>
                    <a:pt x="404" y="6"/>
                    <a:pt x="371" y="1"/>
                    <a:pt x="33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0" name="Google Shape;12670;p45"/>
            <p:cNvSpPr/>
            <p:nvPr/>
          </p:nvSpPr>
          <p:spPr>
            <a:xfrm>
              <a:off x="4588000" y="4119875"/>
              <a:ext cx="16300" cy="13800"/>
            </a:xfrm>
            <a:custGeom>
              <a:rect b="b" l="l" r="r" t="t"/>
              <a:pathLst>
                <a:path extrusionOk="0" h="552" w="652">
                  <a:moveTo>
                    <a:pt x="332" y="0"/>
                  </a:moveTo>
                  <a:cubicBezTo>
                    <a:pt x="226" y="0"/>
                    <a:pt x="125" y="49"/>
                    <a:pt x="94" y="150"/>
                  </a:cubicBezTo>
                  <a:cubicBezTo>
                    <a:pt x="0" y="326"/>
                    <a:pt x="94" y="491"/>
                    <a:pt x="218" y="533"/>
                  </a:cubicBezTo>
                  <a:cubicBezTo>
                    <a:pt x="251" y="545"/>
                    <a:pt x="286" y="552"/>
                    <a:pt x="321" y="552"/>
                  </a:cubicBezTo>
                  <a:cubicBezTo>
                    <a:pt x="429" y="552"/>
                    <a:pt x="540" y="492"/>
                    <a:pt x="610" y="367"/>
                  </a:cubicBezTo>
                  <a:cubicBezTo>
                    <a:pt x="652" y="233"/>
                    <a:pt x="559" y="67"/>
                    <a:pt x="435" y="16"/>
                  </a:cubicBezTo>
                  <a:cubicBezTo>
                    <a:pt x="402" y="6"/>
                    <a:pt x="367"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1" name="Google Shape;12671;p45"/>
            <p:cNvSpPr/>
            <p:nvPr/>
          </p:nvSpPr>
          <p:spPr>
            <a:xfrm>
              <a:off x="4652625" y="4146450"/>
              <a:ext cx="16300" cy="13550"/>
            </a:xfrm>
            <a:custGeom>
              <a:rect b="b" l="l" r="r" t="t"/>
              <a:pathLst>
                <a:path extrusionOk="0" h="542" w="652">
                  <a:moveTo>
                    <a:pt x="297" y="1"/>
                  </a:moveTo>
                  <a:cubicBezTo>
                    <a:pt x="191" y="1"/>
                    <a:pt x="108" y="74"/>
                    <a:pt x="42" y="162"/>
                  </a:cubicBezTo>
                  <a:cubicBezTo>
                    <a:pt x="0" y="297"/>
                    <a:pt x="42" y="462"/>
                    <a:pt x="217" y="504"/>
                  </a:cubicBezTo>
                  <a:cubicBezTo>
                    <a:pt x="255" y="530"/>
                    <a:pt x="296" y="541"/>
                    <a:pt x="336" y="541"/>
                  </a:cubicBezTo>
                  <a:cubicBezTo>
                    <a:pt x="436" y="541"/>
                    <a:pt x="529" y="468"/>
                    <a:pt x="559" y="380"/>
                  </a:cubicBezTo>
                  <a:cubicBezTo>
                    <a:pt x="652" y="245"/>
                    <a:pt x="559" y="80"/>
                    <a:pt x="434" y="38"/>
                  </a:cubicBezTo>
                  <a:cubicBezTo>
                    <a:pt x="385" y="12"/>
                    <a:pt x="339" y="1"/>
                    <a:pt x="29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2" name="Google Shape;12672;p45"/>
            <p:cNvSpPr/>
            <p:nvPr/>
          </p:nvSpPr>
          <p:spPr>
            <a:xfrm>
              <a:off x="4524425" y="4203225"/>
              <a:ext cx="6475" cy="9850"/>
            </a:xfrm>
            <a:custGeom>
              <a:rect b="b" l="l" r="r" t="t"/>
              <a:pathLst>
                <a:path extrusionOk="0" h="394" w="259">
                  <a:moveTo>
                    <a:pt x="93" y="1"/>
                  </a:moveTo>
                  <a:lnTo>
                    <a:pt x="0" y="259"/>
                  </a:lnTo>
                  <a:lnTo>
                    <a:pt x="259" y="393"/>
                  </a:lnTo>
                  <a:lnTo>
                    <a:pt x="259" y="259"/>
                  </a:lnTo>
                  <a:cubicBezTo>
                    <a:pt x="259" y="176"/>
                    <a:pt x="217" y="42"/>
                    <a:pt x="9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3" name="Google Shape;12673;p45"/>
            <p:cNvSpPr/>
            <p:nvPr/>
          </p:nvSpPr>
          <p:spPr>
            <a:xfrm>
              <a:off x="4548200" y="4139650"/>
              <a:ext cx="10875" cy="12850"/>
            </a:xfrm>
            <a:custGeom>
              <a:rect b="b" l="l" r="r" t="t"/>
              <a:pathLst>
                <a:path extrusionOk="0" h="514" w="435">
                  <a:moveTo>
                    <a:pt x="217" y="0"/>
                  </a:moveTo>
                  <a:lnTo>
                    <a:pt x="0" y="476"/>
                  </a:lnTo>
                  <a:cubicBezTo>
                    <a:pt x="38" y="502"/>
                    <a:pt x="79" y="514"/>
                    <a:pt x="120" y="514"/>
                  </a:cubicBezTo>
                  <a:cubicBezTo>
                    <a:pt x="223" y="514"/>
                    <a:pt x="326" y="441"/>
                    <a:pt x="393" y="352"/>
                  </a:cubicBezTo>
                  <a:cubicBezTo>
                    <a:pt x="435" y="217"/>
                    <a:pt x="341" y="52"/>
                    <a:pt x="2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4" name="Google Shape;12674;p45"/>
            <p:cNvSpPr/>
            <p:nvPr/>
          </p:nvSpPr>
          <p:spPr>
            <a:xfrm>
              <a:off x="4698875" y="4131100"/>
              <a:ext cx="6500" cy="9850"/>
            </a:xfrm>
            <a:custGeom>
              <a:rect b="b" l="l" r="r" t="t"/>
              <a:pathLst>
                <a:path extrusionOk="0" h="394" w="260">
                  <a:moveTo>
                    <a:pt x="1" y="1"/>
                  </a:moveTo>
                  <a:lnTo>
                    <a:pt x="1" y="177"/>
                  </a:lnTo>
                  <a:lnTo>
                    <a:pt x="1" y="218"/>
                  </a:lnTo>
                  <a:cubicBezTo>
                    <a:pt x="53" y="301"/>
                    <a:pt x="94" y="342"/>
                    <a:pt x="177" y="394"/>
                  </a:cubicBezTo>
                  <a:lnTo>
                    <a:pt x="259" y="135"/>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5" name="Google Shape;12675;p45"/>
            <p:cNvSpPr/>
            <p:nvPr/>
          </p:nvSpPr>
          <p:spPr>
            <a:xfrm>
              <a:off x="4633225" y="4105275"/>
              <a:ext cx="15275" cy="9825"/>
            </a:xfrm>
            <a:custGeom>
              <a:rect b="b" l="l" r="r" t="t"/>
              <a:pathLst>
                <a:path extrusionOk="0" h="393" w="611">
                  <a:moveTo>
                    <a:pt x="94" y="0"/>
                  </a:moveTo>
                  <a:cubicBezTo>
                    <a:pt x="1" y="134"/>
                    <a:pt x="94" y="300"/>
                    <a:pt x="218" y="341"/>
                  </a:cubicBezTo>
                  <a:cubicBezTo>
                    <a:pt x="259" y="393"/>
                    <a:pt x="259" y="393"/>
                    <a:pt x="301" y="393"/>
                  </a:cubicBezTo>
                  <a:lnTo>
                    <a:pt x="352" y="393"/>
                  </a:lnTo>
                  <a:cubicBezTo>
                    <a:pt x="394" y="393"/>
                    <a:pt x="435" y="341"/>
                    <a:pt x="476" y="341"/>
                  </a:cubicBezTo>
                  <a:cubicBezTo>
                    <a:pt x="518" y="300"/>
                    <a:pt x="559" y="259"/>
                    <a:pt x="611" y="217"/>
                  </a:cubicBezTo>
                  <a:lnTo>
                    <a:pt x="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6" name="Google Shape;12676;p45"/>
            <p:cNvSpPr/>
            <p:nvPr/>
          </p:nvSpPr>
          <p:spPr>
            <a:xfrm>
              <a:off x="4575075" y="4081475"/>
              <a:ext cx="8825" cy="6500"/>
            </a:xfrm>
            <a:custGeom>
              <a:rect b="b" l="l" r="r" t="t"/>
              <a:pathLst>
                <a:path extrusionOk="0" h="260" w="353">
                  <a:moveTo>
                    <a:pt x="94" y="1"/>
                  </a:moveTo>
                  <a:lnTo>
                    <a:pt x="1" y="259"/>
                  </a:lnTo>
                  <a:lnTo>
                    <a:pt x="94" y="259"/>
                  </a:lnTo>
                  <a:cubicBezTo>
                    <a:pt x="218" y="259"/>
                    <a:pt x="300" y="218"/>
                    <a:pt x="352" y="94"/>
                  </a:cubicBezTo>
                  <a:lnTo>
                    <a:pt x="9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7" name="Google Shape;12677;p45"/>
            <p:cNvSpPr/>
            <p:nvPr/>
          </p:nvSpPr>
          <p:spPr>
            <a:xfrm>
              <a:off x="4593425" y="4384150"/>
              <a:ext cx="9850" cy="6500"/>
            </a:xfrm>
            <a:custGeom>
              <a:rect b="b" l="l" r="r" t="t"/>
              <a:pathLst>
                <a:path extrusionOk="0" h="260" w="394">
                  <a:moveTo>
                    <a:pt x="176" y="1"/>
                  </a:moveTo>
                  <a:lnTo>
                    <a:pt x="135" y="42"/>
                  </a:lnTo>
                  <a:cubicBezTo>
                    <a:pt x="83" y="42"/>
                    <a:pt x="42" y="94"/>
                    <a:pt x="42" y="135"/>
                  </a:cubicBezTo>
                  <a:lnTo>
                    <a:pt x="1" y="177"/>
                  </a:lnTo>
                  <a:lnTo>
                    <a:pt x="259" y="259"/>
                  </a:lnTo>
                  <a:lnTo>
                    <a:pt x="39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8" name="Google Shape;12678;p45"/>
            <p:cNvSpPr/>
            <p:nvPr/>
          </p:nvSpPr>
          <p:spPr>
            <a:xfrm>
              <a:off x="4529850" y="4357925"/>
              <a:ext cx="12950" cy="9200"/>
            </a:xfrm>
            <a:custGeom>
              <a:rect b="b" l="l" r="r" t="t"/>
              <a:pathLst>
                <a:path extrusionOk="0" h="368" w="518">
                  <a:moveTo>
                    <a:pt x="248" y="1"/>
                  </a:moveTo>
                  <a:cubicBezTo>
                    <a:pt x="139" y="1"/>
                    <a:pt x="31" y="49"/>
                    <a:pt x="0" y="150"/>
                  </a:cubicBezTo>
                  <a:lnTo>
                    <a:pt x="476" y="368"/>
                  </a:lnTo>
                  <a:cubicBezTo>
                    <a:pt x="517" y="368"/>
                    <a:pt x="517" y="316"/>
                    <a:pt x="517" y="316"/>
                  </a:cubicBezTo>
                  <a:cubicBezTo>
                    <a:pt x="517" y="192"/>
                    <a:pt x="476" y="57"/>
                    <a:pt x="352" y="16"/>
                  </a:cubicBezTo>
                  <a:cubicBezTo>
                    <a:pt x="319" y="6"/>
                    <a:pt x="283" y="1"/>
                    <a:pt x="24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9" name="Google Shape;12679;p45"/>
            <p:cNvSpPr/>
            <p:nvPr/>
          </p:nvSpPr>
          <p:spPr>
            <a:xfrm>
              <a:off x="4619275" y="4319550"/>
              <a:ext cx="9850" cy="13975"/>
            </a:xfrm>
            <a:custGeom>
              <a:rect b="b" l="l" r="r" t="t"/>
              <a:pathLst>
                <a:path extrusionOk="0" h="559" w="394">
                  <a:moveTo>
                    <a:pt x="300" y="0"/>
                  </a:moveTo>
                  <a:cubicBezTo>
                    <a:pt x="176" y="0"/>
                    <a:pt x="83" y="93"/>
                    <a:pt x="42" y="176"/>
                  </a:cubicBezTo>
                  <a:cubicBezTo>
                    <a:pt x="0" y="259"/>
                    <a:pt x="0" y="393"/>
                    <a:pt x="42" y="434"/>
                  </a:cubicBezTo>
                  <a:cubicBezTo>
                    <a:pt x="83" y="476"/>
                    <a:pt x="135" y="517"/>
                    <a:pt x="176" y="558"/>
                  </a:cubicBezTo>
                  <a:lnTo>
                    <a:pt x="393" y="41"/>
                  </a:lnTo>
                  <a:cubicBezTo>
                    <a:pt x="342" y="0"/>
                    <a:pt x="300"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0" name="Google Shape;12680;p45"/>
            <p:cNvSpPr/>
            <p:nvPr/>
          </p:nvSpPr>
          <p:spPr>
            <a:xfrm>
              <a:off x="4554650" y="4293425"/>
              <a:ext cx="15025" cy="14150"/>
            </a:xfrm>
            <a:custGeom>
              <a:rect b="b" l="l" r="r" t="t"/>
              <a:pathLst>
                <a:path extrusionOk="0" h="566" w="601">
                  <a:moveTo>
                    <a:pt x="343" y="1"/>
                  </a:moveTo>
                  <a:cubicBezTo>
                    <a:pt x="202" y="1"/>
                    <a:pt x="76" y="76"/>
                    <a:pt x="42" y="187"/>
                  </a:cubicBezTo>
                  <a:cubicBezTo>
                    <a:pt x="1" y="311"/>
                    <a:pt x="42" y="487"/>
                    <a:pt x="218" y="528"/>
                  </a:cubicBezTo>
                  <a:cubicBezTo>
                    <a:pt x="253" y="555"/>
                    <a:pt x="292" y="566"/>
                    <a:pt x="332" y="566"/>
                  </a:cubicBezTo>
                  <a:cubicBezTo>
                    <a:pt x="431" y="566"/>
                    <a:pt x="529" y="493"/>
                    <a:pt x="559" y="404"/>
                  </a:cubicBezTo>
                  <a:cubicBezTo>
                    <a:pt x="600" y="228"/>
                    <a:pt x="559" y="104"/>
                    <a:pt x="435" y="11"/>
                  </a:cubicBezTo>
                  <a:cubicBezTo>
                    <a:pt x="404" y="4"/>
                    <a:pt x="373" y="1"/>
                    <a:pt x="34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1" name="Google Shape;12681;p45"/>
            <p:cNvSpPr/>
            <p:nvPr/>
          </p:nvSpPr>
          <p:spPr>
            <a:xfrm>
              <a:off x="4509425" y="4312250"/>
              <a:ext cx="15025" cy="14150"/>
            </a:xfrm>
            <a:custGeom>
              <a:rect b="b" l="l" r="r" t="t"/>
              <a:pathLst>
                <a:path extrusionOk="0" h="566" w="601">
                  <a:moveTo>
                    <a:pt x="276" y="1"/>
                  </a:moveTo>
                  <a:cubicBezTo>
                    <a:pt x="172" y="1"/>
                    <a:pt x="72" y="71"/>
                    <a:pt x="42" y="168"/>
                  </a:cubicBezTo>
                  <a:cubicBezTo>
                    <a:pt x="0" y="333"/>
                    <a:pt x="42" y="468"/>
                    <a:pt x="218" y="551"/>
                  </a:cubicBezTo>
                  <a:cubicBezTo>
                    <a:pt x="247" y="560"/>
                    <a:pt x="279" y="566"/>
                    <a:pt x="312" y="566"/>
                  </a:cubicBezTo>
                  <a:cubicBezTo>
                    <a:pt x="417" y="566"/>
                    <a:pt x="527" y="512"/>
                    <a:pt x="559" y="385"/>
                  </a:cubicBezTo>
                  <a:cubicBezTo>
                    <a:pt x="600" y="251"/>
                    <a:pt x="559" y="75"/>
                    <a:pt x="393" y="34"/>
                  </a:cubicBezTo>
                  <a:cubicBezTo>
                    <a:pt x="356" y="11"/>
                    <a:pt x="316" y="1"/>
                    <a:pt x="27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2" name="Google Shape;12682;p45"/>
            <p:cNvSpPr/>
            <p:nvPr/>
          </p:nvSpPr>
          <p:spPr>
            <a:xfrm>
              <a:off x="4573000" y="4338650"/>
              <a:ext cx="16050" cy="14175"/>
            </a:xfrm>
            <a:custGeom>
              <a:rect b="b" l="l" r="r" t="t"/>
              <a:pathLst>
                <a:path extrusionOk="0" h="567" w="642">
                  <a:moveTo>
                    <a:pt x="361" y="1"/>
                  </a:moveTo>
                  <a:cubicBezTo>
                    <a:pt x="243" y="1"/>
                    <a:pt x="118" y="77"/>
                    <a:pt x="84" y="187"/>
                  </a:cubicBezTo>
                  <a:cubicBezTo>
                    <a:pt x="1" y="311"/>
                    <a:pt x="84" y="487"/>
                    <a:pt x="218" y="529"/>
                  </a:cubicBezTo>
                  <a:cubicBezTo>
                    <a:pt x="253" y="555"/>
                    <a:pt x="292" y="566"/>
                    <a:pt x="333" y="566"/>
                  </a:cubicBezTo>
                  <a:cubicBezTo>
                    <a:pt x="434" y="566"/>
                    <a:pt x="541" y="493"/>
                    <a:pt x="600" y="404"/>
                  </a:cubicBezTo>
                  <a:cubicBezTo>
                    <a:pt x="642" y="229"/>
                    <a:pt x="559" y="105"/>
                    <a:pt x="435" y="12"/>
                  </a:cubicBezTo>
                  <a:cubicBezTo>
                    <a:pt x="411" y="4"/>
                    <a:pt x="387" y="1"/>
                    <a:pt x="36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3" name="Google Shape;12683;p45"/>
            <p:cNvSpPr/>
            <p:nvPr/>
          </p:nvSpPr>
          <p:spPr>
            <a:xfrm>
              <a:off x="4535275" y="4248100"/>
              <a:ext cx="16300" cy="13700"/>
            </a:xfrm>
            <a:custGeom>
              <a:rect b="b" l="l" r="r" t="t"/>
              <a:pathLst>
                <a:path extrusionOk="0" h="548" w="652">
                  <a:moveTo>
                    <a:pt x="337" y="0"/>
                  </a:moveTo>
                  <a:cubicBezTo>
                    <a:pt x="229" y="0"/>
                    <a:pt x="123" y="56"/>
                    <a:pt x="83" y="191"/>
                  </a:cubicBezTo>
                  <a:cubicBezTo>
                    <a:pt x="0" y="315"/>
                    <a:pt x="83" y="490"/>
                    <a:pt x="217" y="532"/>
                  </a:cubicBezTo>
                  <a:cubicBezTo>
                    <a:pt x="248" y="542"/>
                    <a:pt x="283" y="547"/>
                    <a:pt x="318" y="547"/>
                  </a:cubicBezTo>
                  <a:cubicBezTo>
                    <a:pt x="424" y="547"/>
                    <a:pt x="538" y="501"/>
                    <a:pt x="600" y="408"/>
                  </a:cubicBezTo>
                  <a:cubicBezTo>
                    <a:pt x="652" y="232"/>
                    <a:pt x="559" y="108"/>
                    <a:pt x="435" y="15"/>
                  </a:cubicBezTo>
                  <a:cubicBezTo>
                    <a:pt x="403" y="5"/>
                    <a:pt x="370"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4" name="Google Shape;12684;p45"/>
            <p:cNvSpPr/>
            <p:nvPr/>
          </p:nvSpPr>
          <p:spPr>
            <a:xfrm>
              <a:off x="4599900" y="4274525"/>
              <a:ext cx="15000" cy="14125"/>
            </a:xfrm>
            <a:custGeom>
              <a:rect b="b" l="l" r="r" t="t"/>
              <a:pathLst>
                <a:path extrusionOk="0" h="565" w="600">
                  <a:moveTo>
                    <a:pt x="300" y="0"/>
                  </a:moveTo>
                  <a:cubicBezTo>
                    <a:pt x="192" y="0"/>
                    <a:pt x="109" y="70"/>
                    <a:pt x="41" y="168"/>
                  </a:cubicBezTo>
                  <a:cubicBezTo>
                    <a:pt x="0" y="343"/>
                    <a:pt x="41" y="467"/>
                    <a:pt x="217" y="550"/>
                  </a:cubicBezTo>
                  <a:cubicBezTo>
                    <a:pt x="241" y="560"/>
                    <a:pt x="267" y="565"/>
                    <a:pt x="294" y="565"/>
                  </a:cubicBezTo>
                  <a:cubicBezTo>
                    <a:pt x="404" y="565"/>
                    <a:pt x="525" y="485"/>
                    <a:pt x="558" y="385"/>
                  </a:cubicBezTo>
                  <a:cubicBezTo>
                    <a:pt x="600" y="250"/>
                    <a:pt x="558" y="85"/>
                    <a:pt x="434" y="33"/>
                  </a:cubicBezTo>
                  <a:cubicBezTo>
                    <a:pt x="386" y="10"/>
                    <a:pt x="341"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5" name="Google Shape;12685;p45"/>
            <p:cNvSpPr/>
            <p:nvPr/>
          </p:nvSpPr>
          <p:spPr>
            <a:xfrm>
              <a:off x="4471675" y="4331425"/>
              <a:ext cx="6500" cy="9850"/>
            </a:xfrm>
            <a:custGeom>
              <a:rect b="b" l="l" r="r" t="t"/>
              <a:pathLst>
                <a:path extrusionOk="0" h="394" w="260">
                  <a:moveTo>
                    <a:pt x="94" y="1"/>
                  </a:moveTo>
                  <a:lnTo>
                    <a:pt x="1" y="259"/>
                  </a:lnTo>
                  <a:lnTo>
                    <a:pt x="259" y="394"/>
                  </a:lnTo>
                  <a:lnTo>
                    <a:pt x="259" y="259"/>
                  </a:lnTo>
                  <a:cubicBezTo>
                    <a:pt x="259" y="176"/>
                    <a:pt x="218" y="83"/>
                    <a:pt x="177" y="42"/>
                  </a:cubicBezTo>
                  <a:cubicBezTo>
                    <a:pt x="135" y="42"/>
                    <a:pt x="135" y="42"/>
                    <a:pt x="9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6" name="Google Shape;12686;p45"/>
            <p:cNvSpPr/>
            <p:nvPr/>
          </p:nvSpPr>
          <p:spPr>
            <a:xfrm>
              <a:off x="4495475" y="4267850"/>
              <a:ext cx="10875" cy="13225"/>
            </a:xfrm>
            <a:custGeom>
              <a:rect b="b" l="l" r="r" t="t"/>
              <a:pathLst>
                <a:path extrusionOk="0" h="529" w="435">
                  <a:moveTo>
                    <a:pt x="217" y="0"/>
                  </a:moveTo>
                  <a:lnTo>
                    <a:pt x="0" y="517"/>
                  </a:lnTo>
                  <a:cubicBezTo>
                    <a:pt x="22" y="525"/>
                    <a:pt x="46" y="528"/>
                    <a:pt x="70" y="528"/>
                  </a:cubicBezTo>
                  <a:cubicBezTo>
                    <a:pt x="182" y="528"/>
                    <a:pt x="307" y="454"/>
                    <a:pt x="341" y="352"/>
                  </a:cubicBezTo>
                  <a:cubicBezTo>
                    <a:pt x="434" y="217"/>
                    <a:pt x="383" y="93"/>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7" name="Google Shape;12687;p45"/>
            <p:cNvSpPr/>
            <p:nvPr/>
          </p:nvSpPr>
          <p:spPr>
            <a:xfrm>
              <a:off x="4646150" y="4260350"/>
              <a:ext cx="6500" cy="8550"/>
            </a:xfrm>
            <a:custGeom>
              <a:rect b="b" l="l" r="r" t="t"/>
              <a:pathLst>
                <a:path extrusionOk="0" h="342" w="260">
                  <a:moveTo>
                    <a:pt x="1" y="0"/>
                  </a:moveTo>
                  <a:lnTo>
                    <a:pt x="1" y="83"/>
                  </a:lnTo>
                  <a:lnTo>
                    <a:pt x="1" y="218"/>
                  </a:lnTo>
                  <a:cubicBezTo>
                    <a:pt x="42" y="259"/>
                    <a:pt x="94" y="300"/>
                    <a:pt x="177" y="342"/>
                  </a:cubicBezTo>
                  <a:lnTo>
                    <a:pt x="259" y="83"/>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8" name="Google Shape;12688;p45"/>
            <p:cNvSpPr/>
            <p:nvPr/>
          </p:nvSpPr>
          <p:spPr>
            <a:xfrm>
              <a:off x="4580500" y="4233475"/>
              <a:ext cx="15025" cy="9575"/>
            </a:xfrm>
            <a:custGeom>
              <a:rect b="b" l="l" r="r" t="t"/>
              <a:pathLst>
                <a:path extrusionOk="0" h="383" w="601">
                  <a:moveTo>
                    <a:pt x="83" y="0"/>
                  </a:moveTo>
                  <a:lnTo>
                    <a:pt x="83" y="0"/>
                  </a:lnTo>
                  <a:cubicBezTo>
                    <a:pt x="1" y="124"/>
                    <a:pt x="83" y="300"/>
                    <a:pt x="218" y="383"/>
                  </a:cubicBezTo>
                  <a:cubicBezTo>
                    <a:pt x="300" y="383"/>
                    <a:pt x="394" y="383"/>
                    <a:pt x="476" y="341"/>
                  </a:cubicBezTo>
                  <a:lnTo>
                    <a:pt x="600" y="217"/>
                  </a:ln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9" name="Google Shape;12689;p45"/>
            <p:cNvSpPr/>
            <p:nvPr/>
          </p:nvSpPr>
          <p:spPr>
            <a:xfrm>
              <a:off x="4522350" y="4209700"/>
              <a:ext cx="8550" cy="7500"/>
            </a:xfrm>
            <a:custGeom>
              <a:rect b="b" l="l" r="r" t="t"/>
              <a:pathLst>
                <a:path extrusionOk="0" h="300" w="342">
                  <a:moveTo>
                    <a:pt x="83" y="0"/>
                  </a:moveTo>
                  <a:lnTo>
                    <a:pt x="0" y="259"/>
                  </a:lnTo>
                  <a:lnTo>
                    <a:pt x="42" y="259"/>
                  </a:lnTo>
                  <a:cubicBezTo>
                    <a:pt x="42" y="300"/>
                    <a:pt x="83" y="300"/>
                    <a:pt x="83" y="300"/>
                  </a:cubicBezTo>
                  <a:lnTo>
                    <a:pt x="135" y="259"/>
                  </a:lnTo>
                  <a:lnTo>
                    <a:pt x="176" y="259"/>
                  </a:lnTo>
                  <a:cubicBezTo>
                    <a:pt x="217" y="259"/>
                    <a:pt x="259" y="217"/>
                    <a:pt x="300" y="217"/>
                  </a:cubicBezTo>
                  <a:cubicBezTo>
                    <a:pt x="300" y="176"/>
                    <a:pt x="342" y="134"/>
                    <a:pt x="342" y="134"/>
                  </a:cubicBezTo>
                  <a:lnTo>
                    <a:pt x="83"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0" name="Google Shape;12690;p45"/>
            <p:cNvSpPr/>
            <p:nvPr/>
          </p:nvSpPr>
          <p:spPr>
            <a:xfrm>
              <a:off x="4540700" y="4512375"/>
              <a:ext cx="9575" cy="7500"/>
            </a:xfrm>
            <a:custGeom>
              <a:rect b="b" l="l" r="r" t="t"/>
              <a:pathLst>
                <a:path extrusionOk="0" h="300" w="383">
                  <a:moveTo>
                    <a:pt x="218" y="0"/>
                  </a:moveTo>
                  <a:cubicBezTo>
                    <a:pt x="125" y="41"/>
                    <a:pt x="83" y="83"/>
                    <a:pt x="42" y="134"/>
                  </a:cubicBezTo>
                  <a:cubicBezTo>
                    <a:pt x="0" y="134"/>
                    <a:pt x="0" y="176"/>
                    <a:pt x="0" y="176"/>
                  </a:cubicBezTo>
                  <a:lnTo>
                    <a:pt x="259" y="300"/>
                  </a:lnTo>
                  <a:lnTo>
                    <a:pt x="383" y="41"/>
                  </a:lnTo>
                  <a:cubicBezTo>
                    <a:pt x="300" y="0"/>
                    <a:pt x="259"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1" name="Google Shape;12691;p45"/>
            <p:cNvSpPr/>
            <p:nvPr/>
          </p:nvSpPr>
          <p:spPr>
            <a:xfrm>
              <a:off x="4476075" y="4486100"/>
              <a:ext cx="13975" cy="10275"/>
            </a:xfrm>
            <a:custGeom>
              <a:rect b="b" l="l" r="r" t="t"/>
              <a:pathLst>
                <a:path extrusionOk="0" h="411" w="559">
                  <a:moveTo>
                    <a:pt x="282" y="1"/>
                  </a:moveTo>
                  <a:cubicBezTo>
                    <a:pt x="191" y="1"/>
                    <a:pt x="103" y="39"/>
                    <a:pt x="42" y="100"/>
                  </a:cubicBezTo>
                  <a:cubicBezTo>
                    <a:pt x="42" y="152"/>
                    <a:pt x="42" y="152"/>
                    <a:pt x="1" y="193"/>
                  </a:cubicBezTo>
                  <a:lnTo>
                    <a:pt x="518" y="410"/>
                  </a:lnTo>
                  <a:cubicBezTo>
                    <a:pt x="559" y="358"/>
                    <a:pt x="559" y="358"/>
                    <a:pt x="559" y="317"/>
                  </a:cubicBezTo>
                  <a:cubicBezTo>
                    <a:pt x="559" y="193"/>
                    <a:pt x="518" y="58"/>
                    <a:pt x="383" y="17"/>
                  </a:cubicBezTo>
                  <a:cubicBezTo>
                    <a:pt x="350" y="6"/>
                    <a:pt x="316" y="1"/>
                    <a:pt x="28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2" name="Google Shape;12692;p45"/>
            <p:cNvSpPr/>
            <p:nvPr/>
          </p:nvSpPr>
          <p:spPr>
            <a:xfrm>
              <a:off x="4566550" y="4448775"/>
              <a:ext cx="9575" cy="12950"/>
            </a:xfrm>
            <a:custGeom>
              <a:rect b="b" l="l" r="r" t="t"/>
              <a:pathLst>
                <a:path extrusionOk="0" h="518" w="383">
                  <a:moveTo>
                    <a:pt x="176" y="1"/>
                  </a:moveTo>
                  <a:cubicBezTo>
                    <a:pt x="176" y="1"/>
                    <a:pt x="124" y="1"/>
                    <a:pt x="124" y="42"/>
                  </a:cubicBezTo>
                  <a:cubicBezTo>
                    <a:pt x="83" y="42"/>
                    <a:pt x="42" y="94"/>
                    <a:pt x="42" y="176"/>
                  </a:cubicBezTo>
                  <a:cubicBezTo>
                    <a:pt x="0" y="218"/>
                    <a:pt x="0" y="259"/>
                    <a:pt x="0" y="300"/>
                  </a:cubicBezTo>
                  <a:cubicBezTo>
                    <a:pt x="42" y="394"/>
                    <a:pt x="83" y="476"/>
                    <a:pt x="176" y="518"/>
                  </a:cubicBez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3" name="Google Shape;12693;p45"/>
            <p:cNvSpPr/>
            <p:nvPr/>
          </p:nvSpPr>
          <p:spPr>
            <a:xfrm>
              <a:off x="4501925" y="4422100"/>
              <a:ext cx="15025" cy="13575"/>
            </a:xfrm>
            <a:custGeom>
              <a:rect b="b" l="l" r="r" t="t"/>
              <a:pathLst>
                <a:path extrusionOk="0" h="543" w="601">
                  <a:moveTo>
                    <a:pt x="272" y="1"/>
                  </a:moveTo>
                  <a:cubicBezTo>
                    <a:pt x="172" y="1"/>
                    <a:pt x="72" y="71"/>
                    <a:pt x="42" y="168"/>
                  </a:cubicBezTo>
                  <a:cubicBezTo>
                    <a:pt x="1" y="292"/>
                    <a:pt x="42" y="468"/>
                    <a:pt x="218" y="509"/>
                  </a:cubicBezTo>
                  <a:cubicBezTo>
                    <a:pt x="252" y="532"/>
                    <a:pt x="291" y="543"/>
                    <a:pt x="330" y="543"/>
                  </a:cubicBezTo>
                  <a:cubicBezTo>
                    <a:pt x="429" y="543"/>
                    <a:pt x="529" y="475"/>
                    <a:pt x="559" y="385"/>
                  </a:cubicBezTo>
                  <a:cubicBezTo>
                    <a:pt x="600" y="251"/>
                    <a:pt x="559" y="75"/>
                    <a:pt x="383" y="34"/>
                  </a:cubicBezTo>
                  <a:cubicBezTo>
                    <a:pt x="349" y="11"/>
                    <a:pt x="311"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4" name="Google Shape;12694;p45"/>
            <p:cNvSpPr/>
            <p:nvPr/>
          </p:nvSpPr>
          <p:spPr>
            <a:xfrm>
              <a:off x="4456700" y="4440925"/>
              <a:ext cx="15000" cy="13675"/>
            </a:xfrm>
            <a:custGeom>
              <a:rect b="b" l="l" r="r" t="t"/>
              <a:pathLst>
                <a:path extrusionOk="0" h="547" w="600">
                  <a:moveTo>
                    <a:pt x="290" y="0"/>
                  </a:moveTo>
                  <a:cubicBezTo>
                    <a:pt x="184" y="0"/>
                    <a:pt x="73" y="56"/>
                    <a:pt x="42" y="191"/>
                  </a:cubicBezTo>
                  <a:cubicBezTo>
                    <a:pt x="0" y="315"/>
                    <a:pt x="42" y="490"/>
                    <a:pt x="176" y="532"/>
                  </a:cubicBezTo>
                  <a:cubicBezTo>
                    <a:pt x="215" y="541"/>
                    <a:pt x="254" y="547"/>
                    <a:pt x="292" y="547"/>
                  </a:cubicBezTo>
                  <a:cubicBezTo>
                    <a:pt x="416" y="547"/>
                    <a:pt x="527" y="491"/>
                    <a:pt x="559" y="356"/>
                  </a:cubicBezTo>
                  <a:cubicBezTo>
                    <a:pt x="600" y="232"/>
                    <a:pt x="559" y="56"/>
                    <a:pt x="383" y="15"/>
                  </a:cubicBezTo>
                  <a:cubicBezTo>
                    <a:pt x="354" y="5"/>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5" name="Google Shape;12695;p45"/>
            <p:cNvSpPr/>
            <p:nvPr/>
          </p:nvSpPr>
          <p:spPr>
            <a:xfrm>
              <a:off x="4520275" y="4467325"/>
              <a:ext cx="16050" cy="14050"/>
            </a:xfrm>
            <a:custGeom>
              <a:rect b="b" l="l" r="r" t="t"/>
              <a:pathLst>
                <a:path extrusionOk="0" h="562" w="642">
                  <a:moveTo>
                    <a:pt x="314" y="1"/>
                  </a:moveTo>
                  <a:cubicBezTo>
                    <a:pt x="214" y="1"/>
                    <a:pt x="113" y="71"/>
                    <a:pt x="83" y="168"/>
                  </a:cubicBezTo>
                  <a:cubicBezTo>
                    <a:pt x="1" y="293"/>
                    <a:pt x="83" y="468"/>
                    <a:pt x="218" y="551"/>
                  </a:cubicBezTo>
                  <a:cubicBezTo>
                    <a:pt x="240" y="558"/>
                    <a:pt x="263" y="562"/>
                    <a:pt x="288" y="562"/>
                  </a:cubicBezTo>
                  <a:cubicBezTo>
                    <a:pt x="400" y="562"/>
                    <a:pt x="525" y="488"/>
                    <a:pt x="559" y="386"/>
                  </a:cubicBezTo>
                  <a:cubicBezTo>
                    <a:pt x="642" y="251"/>
                    <a:pt x="559" y="75"/>
                    <a:pt x="425" y="34"/>
                  </a:cubicBezTo>
                  <a:cubicBezTo>
                    <a:pt x="390" y="11"/>
                    <a:pt x="352"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6" name="Google Shape;12696;p45"/>
            <p:cNvSpPr/>
            <p:nvPr/>
          </p:nvSpPr>
          <p:spPr>
            <a:xfrm>
              <a:off x="4482550" y="4376400"/>
              <a:ext cx="16050" cy="14050"/>
            </a:xfrm>
            <a:custGeom>
              <a:rect b="b" l="l" r="r" t="t"/>
              <a:pathLst>
                <a:path extrusionOk="0" h="562" w="642">
                  <a:moveTo>
                    <a:pt x="360" y="0"/>
                  </a:moveTo>
                  <a:cubicBezTo>
                    <a:pt x="241" y="0"/>
                    <a:pt x="110" y="76"/>
                    <a:pt x="42" y="187"/>
                  </a:cubicBezTo>
                  <a:cubicBezTo>
                    <a:pt x="0" y="311"/>
                    <a:pt x="83" y="487"/>
                    <a:pt x="217" y="528"/>
                  </a:cubicBezTo>
                  <a:cubicBezTo>
                    <a:pt x="252" y="551"/>
                    <a:pt x="291" y="561"/>
                    <a:pt x="329" y="561"/>
                  </a:cubicBezTo>
                  <a:cubicBezTo>
                    <a:pt x="429" y="561"/>
                    <a:pt x="529" y="493"/>
                    <a:pt x="558" y="404"/>
                  </a:cubicBezTo>
                  <a:cubicBezTo>
                    <a:pt x="641" y="270"/>
                    <a:pt x="558" y="94"/>
                    <a:pt x="434" y="11"/>
                  </a:cubicBezTo>
                  <a:cubicBezTo>
                    <a:pt x="411" y="4"/>
                    <a:pt x="386" y="0"/>
                    <a:pt x="36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7" name="Google Shape;12697;p45"/>
            <p:cNvSpPr/>
            <p:nvPr/>
          </p:nvSpPr>
          <p:spPr>
            <a:xfrm>
              <a:off x="4547150" y="4403150"/>
              <a:ext cx="15025" cy="13725"/>
            </a:xfrm>
            <a:custGeom>
              <a:rect b="b" l="l" r="r" t="t"/>
              <a:pathLst>
                <a:path extrusionOk="0" h="549" w="601">
                  <a:moveTo>
                    <a:pt x="307" y="1"/>
                  </a:moveTo>
                  <a:cubicBezTo>
                    <a:pt x="181" y="1"/>
                    <a:pt x="73" y="49"/>
                    <a:pt x="42" y="151"/>
                  </a:cubicBezTo>
                  <a:cubicBezTo>
                    <a:pt x="1" y="316"/>
                    <a:pt x="42" y="492"/>
                    <a:pt x="218" y="533"/>
                  </a:cubicBezTo>
                  <a:cubicBezTo>
                    <a:pt x="247" y="543"/>
                    <a:pt x="279" y="548"/>
                    <a:pt x="312" y="548"/>
                  </a:cubicBezTo>
                  <a:cubicBezTo>
                    <a:pt x="418" y="548"/>
                    <a:pt x="528" y="494"/>
                    <a:pt x="559" y="368"/>
                  </a:cubicBezTo>
                  <a:cubicBezTo>
                    <a:pt x="601" y="233"/>
                    <a:pt x="559" y="58"/>
                    <a:pt x="435" y="16"/>
                  </a:cubicBezTo>
                  <a:cubicBezTo>
                    <a:pt x="392" y="6"/>
                    <a:pt x="349" y="1"/>
                    <a:pt x="30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8" name="Google Shape;12698;p45"/>
            <p:cNvSpPr/>
            <p:nvPr/>
          </p:nvSpPr>
          <p:spPr>
            <a:xfrm>
              <a:off x="4418950" y="4460675"/>
              <a:ext cx="6500" cy="8550"/>
            </a:xfrm>
            <a:custGeom>
              <a:rect b="b" l="l" r="r" t="t"/>
              <a:pathLst>
                <a:path extrusionOk="0" h="342" w="260">
                  <a:moveTo>
                    <a:pt x="83" y="0"/>
                  </a:moveTo>
                  <a:lnTo>
                    <a:pt x="1" y="259"/>
                  </a:lnTo>
                  <a:lnTo>
                    <a:pt x="259" y="341"/>
                  </a:lnTo>
                  <a:lnTo>
                    <a:pt x="259" y="217"/>
                  </a:lnTo>
                  <a:cubicBezTo>
                    <a:pt x="259" y="135"/>
                    <a:pt x="21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9" name="Google Shape;12699;p45"/>
            <p:cNvSpPr/>
            <p:nvPr/>
          </p:nvSpPr>
          <p:spPr>
            <a:xfrm>
              <a:off x="4442725" y="4396050"/>
              <a:ext cx="10625" cy="13375"/>
            </a:xfrm>
            <a:custGeom>
              <a:rect b="b" l="l" r="r" t="t"/>
              <a:pathLst>
                <a:path extrusionOk="0" h="535" w="425">
                  <a:moveTo>
                    <a:pt x="218" y="0"/>
                  </a:moveTo>
                  <a:lnTo>
                    <a:pt x="1" y="517"/>
                  </a:lnTo>
                  <a:lnTo>
                    <a:pt x="42" y="517"/>
                  </a:lnTo>
                  <a:cubicBezTo>
                    <a:pt x="67" y="530"/>
                    <a:pt x="92" y="535"/>
                    <a:pt x="117" y="535"/>
                  </a:cubicBezTo>
                  <a:cubicBezTo>
                    <a:pt x="179" y="535"/>
                    <a:pt x="242" y="505"/>
                    <a:pt x="301" y="476"/>
                  </a:cubicBezTo>
                  <a:lnTo>
                    <a:pt x="342" y="435"/>
                  </a:lnTo>
                  <a:lnTo>
                    <a:pt x="342" y="342"/>
                  </a:lnTo>
                  <a:cubicBezTo>
                    <a:pt x="425" y="218"/>
                    <a:pt x="342" y="83"/>
                    <a:pt x="259" y="42"/>
                  </a:cubicBezTo>
                  <a:cubicBezTo>
                    <a:pt x="259" y="0"/>
                    <a:pt x="218"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0" name="Google Shape;12700;p45"/>
            <p:cNvSpPr/>
            <p:nvPr/>
          </p:nvSpPr>
          <p:spPr>
            <a:xfrm>
              <a:off x="4593425" y="4388550"/>
              <a:ext cx="6500" cy="8550"/>
            </a:xfrm>
            <a:custGeom>
              <a:rect b="b" l="l" r="r" t="t"/>
              <a:pathLst>
                <a:path extrusionOk="0" h="342" w="260">
                  <a:moveTo>
                    <a:pt x="1" y="1"/>
                  </a:moveTo>
                  <a:lnTo>
                    <a:pt x="1" y="176"/>
                  </a:lnTo>
                  <a:cubicBezTo>
                    <a:pt x="1" y="218"/>
                    <a:pt x="42" y="300"/>
                    <a:pt x="135" y="342"/>
                  </a:cubicBezTo>
                  <a:lnTo>
                    <a:pt x="176" y="342"/>
                  </a:lnTo>
                  <a:lnTo>
                    <a:pt x="259" y="83"/>
                  </a:ln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1" name="Google Shape;12701;p45"/>
            <p:cNvSpPr/>
            <p:nvPr/>
          </p:nvSpPr>
          <p:spPr>
            <a:xfrm>
              <a:off x="4528800" y="4361675"/>
              <a:ext cx="12950" cy="10025"/>
            </a:xfrm>
            <a:custGeom>
              <a:rect b="b" l="l" r="r" t="t"/>
              <a:pathLst>
                <a:path extrusionOk="0" h="401" w="518">
                  <a:moveTo>
                    <a:pt x="42" y="0"/>
                  </a:moveTo>
                  <a:cubicBezTo>
                    <a:pt x="1" y="42"/>
                    <a:pt x="1" y="83"/>
                    <a:pt x="1" y="124"/>
                  </a:cubicBezTo>
                  <a:cubicBezTo>
                    <a:pt x="1" y="166"/>
                    <a:pt x="1" y="218"/>
                    <a:pt x="42" y="218"/>
                  </a:cubicBezTo>
                  <a:lnTo>
                    <a:pt x="42" y="259"/>
                  </a:lnTo>
                  <a:lnTo>
                    <a:pt x="177" y="383"/>
                  </a:lnTo>
                  <a:cubicBezTo>
                    <a:pt x="201" y="395"/>
                    <a:pt x="225" y="400"/>
                    <a:pt x="250" y="400"/>
                  </a:cubicBezTo>
                  <a:cubicBezTo>
                    <a:pt x="309" y="400"/>
                    <a:pt x="369" y="371"/>
                    <a:pt x="435" y="342"/>
                  </a:cubicBezTo>
                  <a:cubicBezTo>
                    <a:pt x="476" y="342"/>
                    <a:pt x="518" y="300"/>
                    <a:pt x="518" y="218"/>
                  </a:cubicBez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2" name="Google Shape;12702;p45"/>
            <p:cNvSpPr/>
            <p:nvPr/>
          </p:nvSpPr>
          <p:spPr>
            <a:xfrm>
              <a:off x="4468575" y="4337900"/>
              <a:ext cx="9600" cy="7525"/>
            </a:xfrm>
            <a:custGeom>
              <a:rect b="b" l="l" r="r" t="t"/>
              <a:pathLst>
                <a:path extrusionOk="0" h="301" w="384">
                  <a:moveTo>
                    <a:pt x="125" y="0"/>
                  </a:moveTo>
                  <a:lnTo>
                    <a:pt x="1" y="259"/>
                  </a:lnTo>
                  <a:cubicBezTo>
                    <a:pt x="42" y="259"/>
                    <a:pt x="42" y="300"/>
                    <a:pt x="84" y="300"/>
                  </a:cubicBezTo>
                  <a:lnTo>
                    <a:pt x="166" y="300"/>
                  </a:lnTo>
                  <a:cubicBezTo>
                    <a:pt x="259" y="259"/>
                    <a:pt x="342" y="217"/>
                    <a:pt x="383" y="135"/>
                  </a:cubicBezTo>
                  <a:lnTo>
                    <a:pt x="1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3" name="Google Shape;12703;p45"/>
            <p:cNvSpPr/>
            <p:nvPr/>
          </p:nvSpPr>
          <p:spPr>
            <a:xfrm>
              <a:off x="4487975" y="4640825"/>
              <a:ext cx="8550" cy="7275"/>
            </a:xfrm>
            <a:custGeom>
              <a:rect b="b" l="l" r="r" t="t"/>
              <a:pathLst>
                <a:path extrusionOk="0" h="291" w="342">
                  <a:moveTo>
                    <a:pt x="279" y="1"/>
                  </a:moveTo>
                  <a:cubicBezTo>
                    <a:pt x="259" y="1"/>
                    <a:pt x="238" y="11"/>
                    <a:pt x="217" y="32"/>
                  </a:cubicBezTo>
                  <a:cubicBezTo>
                    <a:pt x="124" y="32"/>
                    <a:pt x="83" y="32"/>
                    <a:pt x="42" y="73"/>
                  </a:cubicBezTo>
                  <a:lnTo>
                    <a:pt x="42" y="114"/>
                  </a:lnTo>
                  <a:lnTo>
                    <a:pt x="0" y="166"/>
                  </a:lnTo>
                  <a:lnTo>
                    <a:pt x="259" y="290"/>
                  </a:lnTo>
                  <a:lnTo>
                    <a:pt x="341" y="32"/>
                  </a:lnTo>
                  <a:cubicBezTo>
                    <a:pt x="321" y="11"/>
                    <a:pt x="300" y="1"/>
                    <a:pt x="27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4" name="Google Shape;12704;p45"/>
            <p:cNvSpPr/>
            <p:nvPr/>
          </p:nvSpPr>
          <p:spPr>
            <a:xfrm>
              <a:off x="4423350" y="4614325"/>
              <a:ext cx="15025" cy="9975"/>
            </a:xfrm>
            <a:custGeom>
              <a:rect b="b" l="l" r="r" t="t"/>
              <a:pathLst>
                <a:path extrusionOk="0" h="399" w="601">
                  <a:moveTo>
                    <a:pt x="289" y="1"/>
                  </a:moveTo>
                  <a:cubicBezTo>
                    <a:pt x="195" y="1"/>
                    <a:pt x="104" y="47"/>
                    <a:pt x="42" y="140"/>
                  </a:cubicBezTo>
                  <a:lnTo>
                    <a:pt x="1" y="192"/>
                  </a:lnTo>
                  <a:lnTo>
                    <a:pt x="517" y="399"/>
                  </a:lnTo>
                  <a:cubicBezTo>
                    <a:pt x="600" y="233"/>
                    <a:pt x="517" y="99"/>
                    <a:pt x="383" y="16"/>
                  </a:cubicBezTo>
                  <a:cubicBezTo>
                    <a:pt x="352" y="6"/>
                    <a:pt x="320" y="1"/>
                    <a:pt x="28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5" name="Google Shape;12705;p45"/>
            <p:cNvSpPr/>
            <p:nvPr/>
          </p:nvSpPr>
          <p:spPr>
            <a:xfrm>
              <a:off x="4512775" y="4576625"/>
              <a:ext cx="10625" cy="13300"/>
            </a:xfrm>
            <a:custGeom>
              <a:rect b="b" l="l" r="r" t="t"/>
              <a:pathLst>
                <a:path extrusionOk="0" h="532" w="425">
                  <a:moveTo>
                    <a:pt x="332" y="0"/>
                  </a:moveTo>
                  <a:cubicBezTo>
                    <a:pt x="226" y="0"/>
                    <a:pt x="115" y="56"/>
                    <a:pt x="84" y="191"/>
                  </a:cubicBezTo>
                  <a:cubicBezTo>
                    <a:pt x="1" y="315"/>
                    <a:pt x="84" y="490"/>
                    <a:pt x="208" y="532"/>
                  </a:cubicBezTo>
                  <a:lnTo>
                    <a:pt x="425" y="15"/>
                  </a:lnTo>
                  <a:cubicBezTo>
                    <a:pt x="396" y="5"/>
                    <a:pt x="364" y="0"/>
                    <a:pt x="3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6" name="Google Shape;12706;p45"/>
            <p:cNvSpPr/>
            <p:nvPr/>
          </p:nvSpPr>
          <p:spPr>
            <a:xfrm>
              <a:off x="4449200" y="4550300"/>
              <a:ext cx="15025" cy="14050"/>
            </a:xfrm>
            <a:custGeom>
              <a:rect b="b" l="l" r="r" t="t"/>
              <a:pathLst>
                <a:path extrusionOk="0" h="562" w="601">
                  <a:moveTo>
                    <a:pt x="272" y="1"/>
                  </a:moveTo>
                  <a:cubicBezTo>
                    <a:pt x="172" y="1"/>
                    <a:pt x="72" y="71"/>
                    <a:pt x="42" y="168"/>
                  </a:cubicBezTo>
                  <a:cubicBezTo>
                    <a:pt x="0" y="334"/>
                    <a:pt x="42" y="468"/>
                    <a:pt x="166" y="551"/>
                  </a:cubicBezTo>
                  <a:cubicBezTo>
                    <a:pt x="197" y="558"/>
                    <a:pt x="228" y="562"/>
                    <a:pt x="258" y="562"/>
                  </a:cubicBezTo>
                  <a:cubicBezTo>
                    <a:pt x="399" y="562"/>
                    <a:pt x="525" y="486"/>
                    <a:pt x="559" y="375"/>
                  </a:cubicBezTo>
                  <a:cubicBezTo>
                    <a:pt x="600" y="251"/>
                    <a:pt x="559" y="75"/>
                    <a:pt x="383" y="34"/>
                  </a:cubicBezTo>
                  <a:cubicBezTo>
                    <a:pt x="349"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7" name="Google Shape;12707;p45"/>
            <p:cNvSpPr/>
            <p:nvPr/>
          </p:nvSpPr>
          <p:spPr>
            <a:xfrm>
              <a:off x="4403975" y="4569125"/>
              <a:ext cx="15000" cy="14125"/>
            </a:xfrm>
            <a:custGeom>
              <a:rect b="b" l="l" r="r" t="t"/>
              <a:pathLst>
                <a:path extrusionOk="0" h="565" w="600">
                  <a:moveTo>
                    <a:pt x="290" y="0"/>
                  </a:moveTo>
                  <a:cubicBezTo>
                    <a:pt x="184" y="0"/>
                    <a:pt x="73" y="56"/>
                    <a:pt x="41" y="191"/>
                  </a:cubicBezTo>
                  <a:cubicBezTo>
                    <a:pt x="0" y="315"/>
                    <a:pt x="41" y="491"/>
                    <a:pt x="166" y="532"/>
                  </a:cubicBezTo>
                  <a:cubicBezTo>
                    <a:pt x="214" y="555"/>
                    <a:pt x="259" y="565"/>
                    <a:pt x="301" y="565"/>
                  </a:cubicBezTo>
                  <a:cubicBezTo>
                    <a:pt x="412" y="565"/>
                    <a:pt x="499" y="495"/>
                    <a:pt x="558" y="398"/>
                  </a:cubicBezTo>
                  <a:cubicBezTo>
                    <a:pt x="600" y="232"/>
                    <a:pt x="558" y="98"/>
                    <a:pt x="383" y="15"/>
                  </a:cubicBezTo>
                  <a:cubicBezTo>
                    <a:pt x="354" y="5"/>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8" name="Google Shape;12708;p45"/>
            <p:cNvSpPr/>
            <p:nvPr/>
          </p:nvSpPr>
          <p:spPr>
            <a:xfrm>
              <a:off x="4467550" y="4595550"/>
              <a:ext cx="16050" cy="14125"/>
            </a:xfrm>
            <a:custGeom>
              <a:rect b="b" l="l" r="r" t="t"/>
              <a:pathLst>
                <a:path extrusionOk="0" h="565" w="642">
                  <a:moveTo>
                    <a:pt x="313" y="0"/>
                  </a:moveTo>
                  <a:cubicBezTo>
                    <a:pt x="210" y="0"/>
                    <a:pt x="102" y="70"/>
                    <a:pt x="42" y="168"/>
                  </a:cubicBezTo>
                  <a:cubicBezTo>
                    <a:pt x="0" y="333"/>
                    <a:pt x="83" y="467"/>
                    <a:pt x="207" y="550"/>
                  </a:cubicBezTo>
                  <a:cubicBezTo>
                    <a:pt x="239" y="560"/>
                    <a:pt x="272" y="565"/>
                    <a:pt x="306" y="565"/>
                  </a:cubicBezTo>
                  <a:cubicBezTo>
                    <a:pt x="416" y="565"/>
                    <a:pt x="527" y="509"/>
                    <a:pt x="559" y="374"/>
                  </a:cubicBezTo>
                  <a:cubicBezTo>
                    <a:pt x="642" y="250"/>
                    <a:pt x="559" y="75"/>
                    <a:pt x="424" y="33"/>
                  </a:cubicBezTo>
                  <a:cubicBezTo>
                    <a:pt x="390" y="10"/>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9" name="Google Shape;12709;p45"/>
            <p:cNvSpPr/>
            <p:nvPr/>
          </p:nvSpPr>
          <p:spPr>
            <a:xfrm>
              <a:off x="4429800" y="4505075"/>
              <a:ext cx="16050" cy="14050"/>
            </a:xfrm>
            <a:custGeom>
              <a:rect b="b" l="l" r="r" t="t"/>
              <a:pathLst>
                <a:path extrusionOk="0" h="562" w="642">
                  <a:moveTo>
                    <a:pt x="313" y="0"/>
                  </a:moveTo>
                  <a:cubicBezTo>
                    <a:pt x="211" y="0"/>
                    <a:pt x="102" y="71"/>
                    <a:pt x="42" y="168"/>
                  </a:cubicBezTo>
                  <a:cubicBezTo>
                    <a:pt x="1" y="292"/>
                    <a:pt x="84" y="468"/>
                    <a:pt x="218" y="551"/>
                  </a:cubicBezTo>
                  <a:cubicBezTo>
                    <a:pt x="240" y="558"/>
                    <a:pt x="263" y="561"/>
                    <a:pt x="287" y="561"/>
                  </a:cubicBezTo>
                  <a:cubicBezTo>
                    <a:pt x="400" y="561"/>
                    <a:pt x="525" y="486"/>
                    <a:pt x="559" y="375"/>
                  </a:cubicBezTo>
                  <a:cubicBezTo>
                    <a:pt x="642" y="251"/>
                    <a:pt x="559" y="75"/>
                    <a:pt x="425" y="34"/>
                  </a:cubicBezTo>
                  <a:cubicBezTo>
                    <a:pt x="391" y="11"/>
                    <a:pt x="352"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0" name="Google Shape;12710;p45"/>
            <p:cNvSpPr/>
            <p:nvPr/>
          </p:nvSpPr>
          <p:spPr>
            <a:xfrm>
              <a:off x="4494425" y="4531375"/>
              <a:ext cx="15025" cy="13700"/>
            </a:xfrm>
            <a:custGeom>
              <a:rect b="b" l="l" r="r" t="t"/>
              <a:pathLst>
                <a:path extrusionOk="0" h="548" w="601">
                  <a:moveTo>
                    <a:pt x="290" y="1"/>
                  </a:moveTo>
                  <a:cubicBezTo>
                    <a:pt x="185" y="1"/>
                    <a:pt x="74" y="56"/>
                    <a:pt x="42" y="191"/>
                  </a:cubicBezTo>
                  <a:cubicBezTo>
                    <a:pt x="1" y="315"/>
                    <a:pt x="42" y="491"/>
                    <a:pt x="218" y="532"/>
                  </a:cubicBezTo>
                  <a:cubicBezTo>
                    <a:pt x="249" y="543"/>
                    <a:pt x="283" y="548"/>
                    <a:pt x="318" y="548"/>
                  </a:cubicBezTo>
                  <a:cubicBezTo>
                    <a:pt x="421" y="548"/>
                    <a:pt x="528" y="501"/>
                    <a:pt x="559" y="408"/>
                  </a:cubicBezTo>
                  <a:cubicBezTo>
                    <a:pt x="600" y="233"/>
                    <a:pt x="559" y="98"/>
                    <a:pt x="383" y="15"/>
                  </a:cubicBezTo>
                  <a:cubicBezTo>
                    <a:pt x="354" y="6"/>
                    <a:pt x="323" y="1"/>
                    <a:pt x="29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1" name="Google Shape;12711;p45"/>
            <p:cNvSpPr/>
            <p:nvPr/>
          </p:nvSpPr>
          <p:spPr>
            <a:xfrm>
              <a:off x="4366225" y="4588875"/>
              <a:ext cx="6500" cy="8550"/>
            </a:xfrm>
            <a:custGeom>
              <a:rect b="b" l="l" r="r" t="t"/>
              <a:pathLst>
                <a:path extrusionOk="0" h="342" w="260">
                  <a:moveTo>
                    <a:pt x="83" y="0"/>
                  </a:moveTo>
                  <a:lnTo>
                    <a:pt x="1" y="259"/>
                  </a:lnTo>
                  <a:lnTo>
                    <a:pt x="259" y="342"/>
                  </a:lnTo>
                  <a:lnTo>
                    <a:pt x="259" y="300"/>
                  </a:lnTo>
                  <a:lnTo>
                    <a:pt x="259" y="259"/>
                  </a:lnTo>
                  <a:cubicBezTo>
                    <a:pt x="259" y="124"/>
                    <a:pt x="21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2" name="Google Shape;12712;p45"/>
            <p:cNvSpPr/>
            <p:nvPr/>
          </p:nvSpPr>
          <p:spPr>
            <a:xfrm>
              <a:off x="4390000" y="4524250"/>
              <a:ext cx="10625" cy="13325"/>
            </a:xfrm>
            <a:custGeom>
              <a:rect b="b" l="l" r="r" t="t"/>
              <a:pathLst>
                <a:path extrusionOk="0" h="533" w="425">
                  <a:moveTo>
                    <a:pt x="208" y="1"/>
                  </a:moveTo>
                  <a:lnTo>
                    <a:pt x="1" y="518"/>
                  </a:lnTo>
                  <a:cubicBezTo>
                    <a:pt x="31" y="528"/>
                    <a:pt x="65" y="533"/>
                    <a:pt x="99" y="533"/>
                  </a:cubicBezTo>
                  <a:cubicBezTo>
                    <a:pt x="203" y="533"/>
                    <a:pt x="311" y="484"/>
                    <a:pt x="342" y="383"/>
                  </a:cubicBezTo>
                  <a:cubicBezTo>
                    <a:pt x="425" y="218"/>
                    <a:pt x="342" y="83"/>
                    <a:pt x="2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3" name="Google Shape;12713;p45"/>
            <p:cNvSpPr/>
            <p:nvPr/>
          </p:nvSpPr>
          <p:spPr>
            <a:xfrm>
              <a:off x="4539675" y="4516750"/>
              <a:ext cx="7500" cy="9600"/>
            </a:xfrm>
            <a:custGeom>
              <a:rect b="b" l="l" r="r" t="t"/>
              <a:pathLst>
                <a:path extrusionOk="0" h="384" w="300">
                  <a:moveTo>
                    <a:pt x="41" y="1"/>
                  </a:moveTo>
                  <a:cubicBezTo>
                    <a:pt x="41" y="42"/>
                    <a:pt x="0" y="125"/>
                    <a:pt x="41" y="166"/>
                  </a:cubicBezTo>
                  <a:cubicBezTo>
                    <a:pt x="41" y="259"/>
                    <a:pt x="124" y="342"/>
                    <a:pt x="217" y="383"/>
                  </a:cubicBezTo>
                  <a:lnTo>
                    <a:pt x="300" y="125"/>
                  </a:ln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4" name="Google Shape;12714;p45"/>
            <p:cNvSpPr/>
            <p:nvPr/>
          </p:nvSpPr>
          <p:spPr>
            <a:xfrm>
              <a:off x="4476075" y="4490900"/>
              <a:ext cx="12950" cy="9000"/>
            </a:xfrm>
            <a:custGeom>
              <a:rect b="b" l="l" r="r" t="t"/>
              <a:pathLst>
                <a:path extrusionOk="0" h="360" w="518">
                  <a:moveTo>
                    <a:pt x="1" y="1"/>
                  </a:moveTo>
                  <a:lnTo>
                    <a:pt x="1" y="84"/>
                  </a:lnTo>
                  <a:lnTo>
                    <a:pt x="1" y="218"/>
                  </a:lnTo>
                  <a:cubicBezTo>
                    <a:pt x="42" y="218"/>
                    <a:pt x="42" y="218"/>
                    <a:pt x="42" y="259"/>
                  </a:cubicBezTo>
                  <a:cubicBezTo>
                    <a:pt x="83" y="301"/>
                    <a:pt x="125" y="342"/>
                    <a:pt x="176" y="342"/>
                  </a:cubicBezTo>
                  <a:cubicBezTo>
                    <a:pt x="201" y="354"/>
                    <a:pt x="228" y="359"/>
                    <a:pt x="258" y="359"/>
                  </a:cubicBezTo>
                  <a:cubicBezTo>
                    <a:pt x="329" y="359"/>
                    <a:pt x="410" y="330"/>
                    <a:pt x="476" y="301"/>
                  </a:cubicBezTo>
                  <a:cubicBezTo>
                    <a:pt x="518" y="259"/>
                    <a:pt x="518" y="218"/>
                    <a:pt x="518" y="21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5" name="Google Shape;12715;p45"/>
            <p:cNvSpPr/>
            <p:nvPr/>
          </p:nvSpPr>
          <p:spPr>
            <a:xfrm>
              <a:off x="4415850" y="4467125"/>
              <a:ext cx="9600" cy="6500"/>
            </a:xfrm>
            <a:custGeom>
              <a:rect b="b" l="l" r="r" t="t"/>
              <a:pathLst>
                <a:path extrusionOk="0" h="260" w="384">
                  <a:moveTo>
                    <a:pt x="125" y="1"/>
                  </a:moveTo>
                  <a:lnTo>
                    <a:pt x="1" y="218"/>
                  </a:lnTo>
                  <a:cubicBezTo>
                    <a:pt x="42" y="259"/>
                    <a:pt x="42" y="259"/>
                    <a:pt x="83" y="259"/>
                  </a:cubicBezTo>
                  <a:lnTo>
                    <a:pt x="166" y="259"/>
                  </a:lnTo>
                  <a:cubicBezTo>
                    <a:pt x="207" y="259"/>
                    <a:pt x="207" y="259"/>
                    <a:pt x="207" y="218"/>
                  </a:cubicBezTo>
                  <a:cubicBezTo>
                    <a:pt x="259" y="218"/>
                    <a:pt x="301" y="176"/>
                    <a:pt x="342" y="135"/>
                  </a:cubicBezTo>
                  <a:lnTo>
                    <a:pt x="383" y="83"/>
                  </a:lnTo>
                  <a:lnTo>
                    <a:pt x="1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6" name="Google Shape;12716;p45"/>
            <p:cNvSpPr/>
            <p:nvPr/>
          </p:nvSpPr>
          <p:spPr>
            <a:xfrm>
              <a:off x="4461100" y="4705175"/>
              <a:ext cx="9575" cy="12950"/>
            </a:xfrm>
            <a:custGeom>
              <a:rect b="b" l="l" r="r" t="t"/>
              <a:pathLst>
                <a:path extrusionOk="0" h="518" w="383">
                  <a:moveTo>
                    <a:pt x="258" y="1"/>
                  </a:moveTo>
                  <a:cubicBezTo>
                    <a:pt x="165" y="1"/>
                    <a:pt x="41" y="84"/>
                    <a:pt x="0" y="177"/>
                  </a:cubicBezTo>
                  <a:cubicBezTo>
                    <a:pt x="0" y="259"/>
                    <a:pt x="0" y="342"/>
                    <a:pt x="41" y="435"/>
                  </a:cubicBezTo>
                  <a:cubicBezTo>
                    <a:pt x="83" y="477"/>
                    <a:pt x="124" y="518"/>
                    <a:pt x="165" y="518"/>
                  </a:cubicBez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7" name="Google Shape;12717;p45"/>
            <p:cNvSpPr/>
            <p:nvPr/>
          </p:nvSpPr>
          <p:spPr>
            <a:xfrm>
              <a:off x="4396475" y="4678950"/>
              <a:ext cx="15000" cy="13700"/>
            </a:xfrm>
            <a:custGeom>
              <a:rect b="b" l="l" r="r" t="t"/>
              <a:pathLst>
                <a:path extrusionOk="0" h="548" w="600">
                  <a:moveTo>
                    <a:pt x="283" y="1"/>
                  </a:moveTo>
                  <a:cubicBezTo>
                    <a:pt x="179" y="1"/>
                    <a:pt x="73" y="47"/>
                    <a:pt x="42" y="140"/>
                  </a:cubicBezTo>
                  <a:cubicBezTo>
                    <a:pt x="0" y="316"/>
                    <a:pt x="42" y="492"/>
                    <a:pt x="166" y="533"/>
                  </a:cubicBezTo>
                  <a:cubicBezTo>
                    <a:pt x="207" y="543"/>
                    <a:pt x="245" y="548"/>
                    <a:pt x="280" y="548"/>
                  </a:cubicBezTo>
                  <a:cubicBezTo>
                    <a:pt x="398" y="548"/>
                    <a:pt x="487" y="492"/>
                    <a:pt x="559" y="357"/>
                  </a:cubicBezTo>
                  <a:cubicBezTo>
                    <a:pt x="600" y="233"/>
                    <a:pt x="559" y="57"/>
                    <a:pt x="383" y="16"/>
                  </a:cubicBezTo>
                  <a:cubicBezTo>
                    <a:pt x="352" y="6"/>
                    <a:pt x="318" y="1"/>
                    <a:pt x="2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8" name="Google Shape;12718;p45"/>
            <p:cNvSpPr/>
            <p:nvPr/>
          </p:nvSpPr>
          <p:spPr>
            <a:xfrm>
              <a:off x="4414550" y="4724200"/>
              <a:ext cx="16325" cy="13700"/>
            </a:xfrm>
            <a:custGeom>
              <a:rect b="b" l="l" r="r" t="t"/>
              <a:pathLst>
                <a:path extrusionOk="0" h="548" w="653">
                  <a:moveTo>
                    <a:pt x="342" y="1"/>
                  </a:moveTo>
                  <a:cubicBezTo>
                    <a:pt x="234" y="1"/>
                    <a:pt x="116" y="56"/>
                    <a:pt x="53" y="191"/>
                  </a:cubicBezTo>
                  <a:cubicBezTo>
                    <a:pt x="1" y="315"/>
                    <a:pt x="94" y="491"/>
                    <a:pt x="218" y="532"/>
                  </a:cubicBezTo>
                  <a:cubicBezTo>
                    <a:pt x="249" y="542"/>
                    <a:pt x="282" y="547"/>
                    <a:pt x="315" y="547"/>
                  </a:cubicBezTo>
                  <a:cubicBezTo>
                    <a:pt x="423" y="547"/>
                    <a:pt x="530" y="491"/>
                    <a:pt x="570" y="357"/>
                  </a:cubicBezTo>
                  <a:cubicBezTo>
                    <a:pt x="652" y="232"/>
                    <a:pt x="570" y="57"/>
                    <a:pt x="435" y="15"/>
                  </a:cubicBezTo>
                  <a:cubicBezTo>
                    <a:pt x="406" y="6"/>
                    <a:pt x="375" y="1"/>
                    <a:pt x="3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9" name="Google Shape;12719;p45"/>
            <p:cNvSpPr/>
            <p:nvPr/>
          </p:nvSpPr>
          <p:spPr>
            <a:xfrm>
              <a:off x="4377075" y="4633725"/>
              <a:ext cx="16050" cy="13700"/>
            </a:xfrm>
            <a:custGeom>
              <a:rect b="b" l="l" r="r" t="t"/>
              <a:pathLst>
                <a:path extrusionOk="0" h="548" w="642">
                  <a:moveTo>
                    <a:pt x="307" y="0"/>
                  </a:moveTo>
                  <a:cubicBezTo>
                    <a:pt x="195" y="0"/>
                    <a:pt x="104" y="47"/>
                    <a:pt x="42" y="140"/>
                  </a:cubicBezTo>
                  <a:cubicBezTo>
                    <a:pt x="1" y="316"/>
                    <a:pt x="84" y="450"/>
                    <a:pt x="208" y="533"/>
                  </a:cubicBezTo>
                  <a:cubicBezTo>
                    <a:pt x="239" y="542"/>
                    <a:pt x="272" y="547"/>
                    <a:pt x="306" y="547"/>
                  </a:cubicBezTo>
                  <a:cubicBezTo>
                    <a:pt x="417" y="547"/>
                    <a:pt x="527" y="492"/>
                    <a:pt x="559" y="357"/>
                  </a:cubicBezTo>
                  <a:cubicBezTo>
                    <a:pt x="642" y="233"/>
                    <a:pt x="559" y="57"/>
                    <a:pt x="425" y="16"/>
                  </a:cubicBezTo>
                  <a:cubicBezTo>
                    <a:pt x="383" y="5"/>
                    <a:pt x="344" y="0"/>
                    <a:pt x="30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0" name="Google Shape;12720;p45"/>
            <p:cNvSpPr/>
            <p:nvPr/>
          </p:nvSpPr>
          <p:spPr>
            <a:xfrm>
              <a:off x="4441700" y="4659675"/>
              <a:ext cx="15025" cy="14050"/>
            </a:xfrm>
            <a:custGeom>
              <a:rect b="b" l="l" r="r" t="t"/>
              <a:pathLst>
                <a:path extrusionOk="0" h="562" w="601">
                  <a:moveTo>
                    <a:pt x="314" y="1"/>
                  </a:moveTo>
                  <a:cubicBezTo>
                    <a:pt x="201" y="1"/>
                    <a:pt x="76" y="77"/>
                    <a:pt x="42" y="187"/>
                  </a:cubicBezTo>
                  <a:cubicBezTo>
                    <a:pt x="1" y="311"/>
                    <a:pt x="42" y="487"/>
                    <a:pt x="166" y="529"/>
                  </a:cubicBezTo>
                  <a:cubicBezTo>
                    <a:pt x="215" y="551"/>
                    <a:pt x="263" y="562"/>
                    <a:pt x="309" y="562"/>
                  </a:cubicBezTo>
                  <a:cubicBezTo>
                    <a:pt x="429" y="562"/>
                    <a:pt x="529" y="491"/>
                    <a:pt x="559" y="394"/>
                  </a:cubicBezTo>
                  <a:cubicBezTo>
                    <a:pt x="600" y="270"/>
                    <a:pt x="559" y="94"/>
                    <a:pt x="383" y="12"/>
                  </a:cubicBezTo>
                  <a:cubicBezTo>
                    <a:pt x="361" y="4"/>
                    <a:pt x="338"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1" name="Google Shape;12721;p45"/>
            <p:cNvSpPr/>
            <p:nvPr/>
          </p:nvSpPr>
          <p:spPr>
            <a:xfrm>
              <a:off x="4339350" y="4652450"/>
              <a:ext cx="8550" cy="11925"/>
            </a:xfrm>
            <a:custGeom>
              <a:rect b="b" l="l" r="r" t="t"/>
              <a:pathLst>
                <a:path extrusionOk="0" h="477" w="342">
                  <a:moveTo>
                    <a:pt x="124" y="1"/>
                  </a:moveTo>
                  <a:lnTo>
                    <a:pt x="0" y="259"/>
                  </a:lnTo>
                  <a:lnTo>
                    <a:pt x="217" y="476"/>
                  </a:lnTo>
                  <a:cubicBezTo>
                    <a:pt x="217" y="425"/>
                    <a:pt x="259" y="425"/>
                    <a:pt x="259" y="383"/>
                  </a:cubicBezTo>
                  <a:cubicBezTo>
                    <a:pt x="342" y="259"/>
                    <a:pt x="259" y="83"/>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2" name="Google Shape;12722;p45"/>
            <p:cNvSpPr/>
            <p:nvPr/>
          </p:nvSpPr>
          <p:spPr>
            <a:xfrm>
              <a:off x="4487975" y="4644950"/>
              <a:ext cx="6475" cy="9600"/>
            </a:xfrm>
            <a:custGeom>
              <a:rect b="b" l="l" r="r" t="t"/>
              <a:pathLst>
                <a:path extrusionOk="0" h="384" w="259">
                  <a:moveTo>
                    <a:pt x="0" y="1"/>
                  </a:moveTo>
                  <a:lnTo>
                    <a:pt x="0" y="125"/>
                  </a:lnTo>
                  <a:cubicBezTo>
                    <a:pt x="0" y="208"/>
                    <a:pt x="42" y="342"/>
                    <a:pt x="166" y="383"/>
                  </a:cubicBezTo>
                  <a:lnTo>
                    <a:pt x="259" y="12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3" name="Google Shape;12723;p45"/>
            <p:cNvSpPr/>
            <p:nvPr/>
          </p:nvSpPr>
          <p:spPr>
            <a:xfrm>
              <a:off x="4423350" y="4619125"/>
              <a:ext cx="12950" cy="9225"/>
            </a:xfrm>
            <a:custGeom>
              <a:rect b="b" l="l" r="r" t="t"/>
              <a:pathLst>
                <a:path extrusionOk="0" h="369" w="518">
                  <a:moveTo>
                    <a:pt x="1" y="0"/>
                  </a:moveTo>
                  <a:lnTo>
                    <a:pt x="1" y="83"/>
                  </a:lnTo>
                  <a:cubicBezTo>
                    <a:pt x="1" y="207"/>
                    <a:pt x="42" y="300"/>
                    <a:pt x="166" y="341"/>
                  </a:cubicBezTo>
                  <a:cubicBezTo>
                    <a:pt x="204" y="358"/>
                    <a:pt x="248" y="368"/>
                    <a:pt x="293" y="368"/>
                  </a:cubicBezTo>
                  <a:cubicBezTo>
                    <a:pt x="356" y="368"/>
                    <a:pt x="422" y="348"/>
                    <a:pt x="476" y="300"/>
                  </a:cubicBezTo>
                  <a:cubicBezTo>
                    <a:pt x="476" y="259"/>
                    <a:pt x="517" y="259"/>
                    <a:pt x="517" y="20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4" name="Google Shape;12724;p45"/>
            <p:cNvSpPr/>
            <p:nvPr/>
          </p:nvSpPr>
          <p:spPr>
            <a:xfrm>
              <a:off x="4362875" y="4595325"/>
              <a:ext cx="9850" cy="6500"/>
            </a:xfrm>
            <a:custGeom>
              <a:rect b="b" l="l" r="r" t="t"/>
              <a:pathLst>
                <a:path extrusionOk="0" h="260" w="394">
                  <a:moveTo>
                    <a:pt x="135" y="1"/>
                  </a:moveTo>
                  <a:lnTo>
                    <a:pt x="0" y="259"/>
                  </a:lnTo>
                  <a:lnTo>
                    <a:pt x="176" y="259"/>
                  </a:lnTo>
                  <a:cubicBezTo>
                    <a:pt x="259" y="259"/>
                    <a:pt x="310" y="218"/>
                    <a:pt x="352" y="125"/>
                  </a:cubicBezTo>
                  <a:cubicBezTo>
                    <a:pt x="352" y="125"/>
                    <a:pt x="393" y="125"/>
                    <a:pt x="393" y="84"/>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5" name="Google Shape;12725;p45"/>
            <p:cNvSpPr/>
            <p:nvPr/>
          </p:nvSpPr>
          <p:spPr>
            <a:xfrm>
              <a:off x="4676400" y="3817325"/>
              <a:ext cx="9575" cy="7000"/>
            </a:xfrm>
            <a:custGeom>
              <a:rect b="b" l="l" r="r" t="t"/>
              <a:pathLst>
                <a:path extrusionOk="0" h="280" w="383">
                  <a:moveTo>
                    <a:pt x="288" y="0"/>
                  </a:moveTo>
                  <a:cubicBezTo>
                    <a:pt x="212" y="0"/>
                    <a:pt x="150" y="44"/>
                    <a:pt x="83" y="104"/>
                  </a:cubicBezTo>
                  <a:lnTo>
                    <a:pt x="42" y="145"/>
                  </a:lnTo>
                  <a:lnTo>
                    <a:pt x="0" y="187"/>
                  </a:lnTo>
                  <a:lnTo>
                    <a:pt x="259" y="280"/>
                  </a:lnTo>
                  <a:lnTo>
                    <a:pt x="383" y="21"/>
                  </a:lnTo>
                  <a:cubicBezTo>
                    <a:pt x="349" y="7"/>
                    <a:pt x="317" y="0"/>
                    <a:pt x="28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6" name="Google Shape;12726;p45"/>
            <p:cNvSpPr/>
            <p:nvPr/>
          </p:nvSpPr>
          <p:spPr>
            <a:xfrm>
              <a:off x="4623675" y="3945775"/>
              <a:ext cx="9575" cy="7800"/>
            </a:xfrm>
            <a:custGeom>
              <a:rect b="b" l="l" r="r" t="t"/>
              <a:pathLst>
                <a:path extrusionOk="0" h="312" w="383">
                  <a:moveTo>
                    <a:pt x="300" y="1"/>
                  </a:moveTo>
                  <a:cubicBezTo>
                    <a:pt x="166" y="1"/>
                    <a:pt x="42" y="53"/>
                    <a:pt x="0" y="177"/>
                  </a:cubicBezTo>
                  <a:lnTo>
                    <a:pt x="259" y="311"/>
                  </a:lnTo>
                  <a:lnTo>
                    <a:pt x="383" y="53"/>
                  </a:lnTo>
                  <a:cubicBezTo>
                    <a:pt x="341" y="53"/>
                    <a:pt x="341"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7" name="Google Shape;12727;p45"/>
            <p:cNvSpPr/>
            <p:nvPr/>
          </p:nvSpPr>
          <p:spPr>
            <a:xfrm>
              <a:off x="4560075" y="3919950"/>
              <a:ext cx="14000" cy="9825"/>
            </a:xfrm>
            <a:custGeom>
              <a:rect b="b" l="l" r="r" t="t"/>
              <a:pathLst>
                <a:path extrusionOk="0" h="393" w="560">
                  <a:moveTo>
                    <a:pt x="125" y="0"/>
                  </a:moveTo>
                  <a:lnTo>
                    <a:pt x="84" y="52"/>
                  </a:lnTo>
                  <a:cubicBezTo>
                    <a:pt x="42" y="52"/>
                    <a:pt x="42" y="93"/>
                    <a:pt x="1" y="93"/>
                  </a:cubicBezTo>
                  <a:lnTo>
                    <a:pt x="1" y="176"/>
                  </a:lnTo>
                  <a:lnTo>
                    <a:pt x="518" y="393"/>
                  </a:lnTo>
                  <a:cubicBezTo>
                    <a:pt x="559" y="258"/>
                    <a:pt x="518" y="93"/>
                    <a:pt x="383" y="52"/>
                  </a:cubicBez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8" name="Google Shape;12728;p45"/>
            <p:cNvSpPr/>
            <p:nvPr/>
          </p:nvSpPr>
          <p:spPr>
            <a:xfrm>
              <a:off x="4648475" y="3881975"/>
              <a:ext cx="10625" cy="13425"/>
            </a:xfrm>
            <a:custGeom>
              <a:rect b="b" l="l" r="r" t="t"/>
              <a:pathLst>
                <a:path extrusionOk="0" h="537" w="425">
                  <a:moveTo>
                    <a:pt x="326" y="1"/>
                  </a:moveTo>
                  <a:cubicBezTo>
                    <a:pt x="222" y="1"/>
                    <a:pt x="115" y="61"/>
                    <a:pt x="84" y="185"/>
                  </a:cubicBezTo>
                  <a:cubicBezTo>
                    <a:pt x="1" y="320"/>
                    <a:pt x="84" y="485"/>
                    <a:pt x="208" y="537"/>
                  </a:cubicBezTo>
                  <a:lnTo>
                    <a:pt x="425" y="20"/>
                  </a:lnTo>
                  <a:cubicBezTo>
                    <a:pt x="394" y="7"/>
                    <a:pt x="360"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9" name="Google Shape;12729;p45"/>
            <p:cNvSpPr/>
            <p:nvPr/>
          </p:nvSpPr>
          <p:spPr>
            <a:xfrm>
              <a:off x="4584900" y="3855675"/>
              <a:ext cx="15025" cy="13550"/>
            </a:xfrm>
            <a:custGeom>
              <a:rect b="b" l="l" r="r" t="t"/>
              <a:pathLst>
                <a:path extrusionOk="0" h="542" w="601">
                  <a:moveTo>
                    <a:pt x="292" y="0"/>
                  </a:moveTo>
                  <a:cubicBezTo>
                    <a:pt x="187" y="0"/>
                    <a:pt x="101" y="73"/>
                    <a:pt x="42" y="162"/>
                  </a:cubicBezTo>
                  <a:cubicBezTo>
                    <a:pt x="0" y="296"/>
                    <a:pt x="42" y="462"/>
                    <a:pt x="218" y="503"/>
                  </a:cubicBezTo>
                  <a:cubicBezTo>
                    <a:pt x="253" y="530"/>
                    <a:pt x="292" y="541"/>
                    <a:pt x="331" y="541"/>
                  </a:cubicBezTo>
                  <a:cubicBezTo>
                    <a:pt x="430" y="541"/>
                    <a:pt x="529" y="468"/>
                    <a:pt x="559" y="379"/>
                  </a:cubicBezTo>
                  <a:cubicBezTo>
                    <a:pt x="600" y="245"/>
                    <a:pt x="559" y="79"/>
                    <a:pt x="424" y="38"/>
                  </a:cubicBezTo>
                  <a:cubicBezTo>
                    <a:pt x="377" y="12"/>
                    <a:pt x="333" y="0"/>
                    <a:pt x="29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0" name="Google Shape;12730;p45"/>
            <p:cNvSpPr/>
            <p:nvPr/>
          </p:nvSpPr>
          <p:spPr>
            <a:xfrm>
              <a:off x="4539675" y="3874325"/>
              <a:ext cx="15000" cy="13800"/>
            </a:xfrm>
            <a:custGeom>
              <a:rect b="b" l="l" r="r" t="t"/>
              <a:pathLst>
                <a:path extrusionOk="0" h="552" w="600">
                  <a:moveTo>
                    <a:pt x="290" y="1"/>
                  </a:moveTo>
                  <a:cubicBezTo>
                    <a:pt x="184" y="1"/>
                    <a:pt x="73" y="57"/>
                    <a:pt x="41" y="191"/>
                  </a:cubicBezTo>
                  <a:cubicBezTo>
                    <a:pt x="0" y="326"/>
                    <a:pt x="41" y="491"/>
                    <a:pt x="217" y="533"/>
                  </a:cubicBezTo>
                  <a:cubicBezTo>
                    <a:pt x="248" y="545"/>
                    <a:pt x="282" y="552"/>
                    <a:pt x="316" y="552"/>
                  </a:cubicBezTo>
                  <a:cubicBezTo>
                    <a:pt x="420" y="552"/>
                    <a:pt x="527" y="492"/>
                    <a:pt x="558" y="367"/>
                  </a:cubicBezTo>
                  <a:cubicBezTo>
                    <a:pt x="600" y="233"/>
                    <a:pt x="558" y="67"/>
                    <a:pt x="383" y="16"/>
                  </a:cubicBezTo>
                  <a:cubicBezTo>
                    <a:pt x="354" y="6"/>
                    <a:pt x="322" y="1"/>
                    <a:pt x="29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1" name="Google Shape;12731;p45"/>
            <p:cNvSpPr/>
            <p:nvPr/>
          </p:nvSpPr>
          <p:spPr>
            <a:xfrm>
              <a:off x="4603250" y="3900900"/>
              <a:ext cx="16050" cy="14150"/>
            </a:xfrm>
            <a:custGeom>
              <a:rect b="b" l="l" r="r" t="t"/>
              <a:pathLst>
                <a:path extrusionOk="0" h="566" w="642">
                  <a:moveTo>
                    <a:pt x="311" y="0"/>
                  </a:moveTo>
                  <a:cubicBezTo>
                    <a:pt x="211" y="0"/>
                    <a:pt x="113" y="73"/>
                    <a:pt x="83" y="162"/>
                  </a:cubicBezTo>
                  <a:cubicBezTo>
                    <a:pt x="0" y="297"/>
                    <a:pt x="83" y="462"/>
                    <a:pt x="207" y="555"/>
                  </a:cubicBezTo>
                  <a:cubicBezTo>
                    <a:pt x="229" y="562"/>
                    <a:pt x="253" y="565"/>
                    <a:pt x="276" y="565"/>
                  </a:cubicBezTo>
                  <a:cubicBezTo>
                    <a:pt x="397" y="565"/>
                    <a:pt x="531" y="483"/>
                    <a:pt x="600" y="379"/>
                  </a:cubicBezTo>
                  <a:cubicBezTo>
                    <a:pt x="641" y="245"/>
                    <a:pt x="559" y="80"/>
                    <a:pt x="424" y="38"/>
                  </a:cubicBezTo>
                  <a:cubicBezTo>
                    <a:pt x="389" y="12"/>
                    <a:pt x="350"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2" name="Google Shape;12732;p45"/>
            <p:cNvSpPr/>
            <p:nvPr/>
          </p:nvSpPr>
          <p:spPr>
            <a:xfrm>
              <a:off x="4630125" y="3836750"/>
              <a:ext cx="16050" cy="13800"/>
            </a:xfrm>
            <a:custGeom>
              <a:rect b="b" l="l" r="r" t="t"/>
              <a:pathLst>
                <a:path extrusionOk="0" h="552" w="642">
                  <a:moveTo>
                    <a:pt x="308" y="0"/>
                  </a:moveTo>
                  <a:cubicBezTo>
                    <a:pt x="196" y="0"/>
                    <a:pt x="104" y="60"/>
                    <a:pt x="42" y="185"/>
                  </a:cubicBezTo>
                  <a:cubicBezTo>
                    <a:pt x="1" y="319"/>
                    <a:pt x="42" y="485"/>
                    <a:pt x="218" y="536"/>
                  </a:cubicBezTo>
                  <a:cubicBezTo>
                    <a:pt x="247" y="546"/>
                    <a:pt x="278" y="551"/>
                    <a:pt x="311" y="551"/>
                  </a:cubicBezTo>
                  <a:cubicBezTo>
                    <a:pt x="417" y="551"/>
                    <a:pt x="527" y="496"/>
                    <a:pt x="559" y="361"/>
                  </a:cubicBezTo>
                  <a:cubicBezTo>
                    <a:pt x="642" y="226"/>
                    <a:pt x="559" y="61"/>
                    <a:pt x="425" y="20"/>
                  </a:cubicBezTo>
                  <a:cubicBezTo>
                    <a:pt x="384" y="7"/>
                    <a:pt x="345"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3" name="Google Shape;12733;p45"/>
            <p:cNvSpPr/>
            <p:nvPr/>
          </p:nvSpPr>
          <p:spPr>
            <a:xfrm>
              <a:off x="4501925" y="3894100"/>
              <a:ext cx="6500" cy="8800"/>
            </a:xfrm>
            <a:custGeom>
              <a:rect b="b" l="l" r="r" t="t"/>
              <a:pathLst>
                <a:path extrusionOk="0" h="352" w="260">
                  <a:moveTo>
                    <a:pt x="83" y="0"/>
                  </a:moveTo>
                  <a:lnTo>
                    <a:pt x="1" y="259"/>
                  </a:lnTo>
                  <a:lnTo>
                    <a:pt x="259" y="352"/>
                  </a:lnTo>
                  <a:lnTo>
                    <a:pt x="259" y="310"/>
                  </a:lnTo>
                  <a:lnTo>
                    <a:pt x="259" y="259"/>
                  </a:lnTo>
                  <a:cubicBezTo>
                    <a:pt x="259" y="135"/>
                    <a:pt x="218" y="5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4" name="Google Shape;12734;p45"/>
            <p:cNvSpPr/>
            <p:nvPr/>
          </p:nvSpPr>
          <p:spPr>
            <a:xfrm>
              <a:off x="4676400" y="3821975"/>
              <a:ext cx="6475" cy="8825"/>
            </a:xfrm>
            <a:custGeom>
              <a:rect b="b" l="l" r="r" t="t"/>
              <a:pathLst>
                <a:path extrusionOk="0" h="353" w="259">
                  <a:moveTo>
                    <a:pt x="0" y="1"/>
                  </a:moveTo>
                  <a:lnTo>
                    <a:pt x="0" y="176"/>
                  </a:lnTo>
                  <a:cubicBezTo>
                    <a:pt x="0" y="259"/>
                    <a:pt x="83" y="352"/>
                    <a:pt x="176" y="352"/>
                  </a:cubicBezTo>
                  <a:lnTo>
                    <a:pt x="259" y="94"/>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5" name="Google Shape;12735;p45"/>
            <p:cNvSpPr/>
            <p:nvPr/>
          </p:nvSpPr>
          <p:spPr>
            <a:xfrm>
              <a:off x="4570950" y="4074250"/>
              <a:ext cx="9575" cy="7250"/>
            </a:xfrm>
            <a:custGeom>
              <a:rect b="b" l="l" r="r" t="t"/>
              <a:pathLst>
                <a:path extrusionOk="0" h="290" w="383">
                  <a:moveTo>
                    <a:pt x="257" y="0"/>
                  </a:moveTo>
                  <a:cubicBezTo>
                    <a:pt x="246" y="0"/>
                    <a:pt x="233" y="11"/>
                    <a:pt x="207" y="31"/>
                  </a:cubicBezTo>
                  <a:cubicBezTo>
                    <a:pt x="166" y="31"/>
                    <a:pt x="83" y="31"/>
                    <a:pt x="83" y="83"/>
                  </a:cubicBezTo>
                  <a:cubicBezTo>
                    <a:pt x="41" y="124"/>
                    <a:pt x="0" y="166"/>
                    <a:pt x="0" y="166"/>
                  </a:cubicBezTo>
                  <a:lnTo>
                    <a:pt x="259" y="290"/>
                  </a:lnTo>
                  <a:lnTo>
                    <a:pt x="383" y="31"/>
                  </a:lnTo>
                  <a:lnTo>
                    <a:pt x="300" y="31"/>
                  </a:lnTo>
                  <a:cubicBezTo>
                    <a:pt x="279" y="11"/>
                    <a:pt x="269" y="0"/>
                    <a:pt x="25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6" name="Google Shape;12736;p45"/>
            <p:cNvSpPr/>
            <p:nvPr/>
          </p:nvSpPr>
          <p:spPr>
            <a:xfrm>
              <a:off x="4507350" y="4048150"/>
              <a:ext cx="12950" cy="9850"/>
            </a:xfrm>
            <a:custGeom>
              <a:rect b="b" l="l" r="r" t="t"/>
              <a:pathLst>
                <a:path extrusionOk="0" h="394" w="518">
                  <a:moveTo>
                    <a:pt x="125" y="0"/>
                  </a:moveTo>
                  <a:cubicBezTo>
                    <a:pt x="125" y="42"/>
                    <a:pt x="83" y="42"/>
                    <a:pt x="83" y="42"/>
                  </a:cubicBezTo>
                  <a:cubicBezTo>
                    <a:pt x="42" y="42"/>
                    <a:pt x="42" y="93"/>
                    <a:pt x="1" y="135"/>
                  </a:cubicBezTo>
                  <a:lnTo>
                    <a:pt x="1" y="176"/>
                  </a:lnTo>
                  <a:lnTo>
                    <a:pt x="476" y="393"/>
                  </a:lnTo>
                  <a:lnTo>
                    <a:pt x="518" y="352"/>
                  </a:lnTo>
                  <a:lnTo>
                    <a:pt x="518" y="217"/>
                  </a:lnTo>
                  <a:cubicBezTo>
                    <a:pt x="518" y="217"/>
                    <a:pt x="518" y="176"/>
                    <a:pt x="476" y="176"/>
                  </a:cubicBezTo>
                  <a:cubicBezTo>
                    <a:pt x="476" y="135"/>
                    <a:pt x="476" y="93"/>
                    <a:pt x="425" y="93"/>
                  </a:cubicBezTo>
                  <a:cubicBezTo>
                    <a:pt x="383" y="42"/>
                    <a:pt x="383" y="42"/>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7" name="Google Shape;12737;p45"/>
            <p:cNvSpPr/>
            <p:nvPr/>
          </p:nvSpPr>
          <p:spPr>
            <a:xfrm>
              <a:off x="4595500" y="4010400"/>
              <a:ext cx="10875" cy="12950"/>
            </a:xfrm>
            <a:custGeom>
              <a:rect b="b" l="l" r="r" t="t"/>
              <a:pathLst>
                <a:path extrusionOk="0" h="518" w="435">
                  <a:moveTo>
                    <a:pt x="259" y="1"/>
                  </a:moveTo>
                  <a:cubicBezTo>
                    <a:pt x="217" y="1"/>
                    <a:pt x="176" y="52"/>
                    <a:pt x="135" y="94"/>
                  </a:cubicBezTo>
                  <a:cubicBezTo>
                    <a:pt x="135" y="94"/>
                    <a:pt x="93" y="135"/>
                    <a:pt x="93" y="176"/>
                  </a:cubicBezTo>
                  <a:cubicBezTo>
                    <a:pt x="0" y="311"/>
                    <a:pt x="93" y="476"/>
                    <a:pt x="217" y="518"/>
                  </a:cubicBezTo>
                  <a:lnTo>
                    <a:pt x="4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8" name="Google Shape;12738;p45"/>
            <p:cNvSpPr/>
            <p:nvPr/>
          </p:nvSpPr>
          <p:spPr>
            <a:xfrm>
              <a:off x="4532175" y="3983725"/>
              <a:ext cx="15000" cy="14150"/>
            </a:xfrm>
            <a:custGeom>
              <a:rect b="b" l="l" r="r" t="t"/>
              <a:pathLst>
                <a:path extrusionOk="0" h="566" w="600">
                  <a:moveTo>
                    <a:pt x="272" y="1"/>
                  </a:moveTo>
                  <a:cubicBezTo>
                    <a:pt x="172" y="1"/>
                    <a:pt x="72" y="71"/>
                    <a:pt x="42" y="168"/>
                  </a:cubicBezTo>
                  <a:cubicBezTo>
                    <a:pt x="0" y="344"/>
                    <a:pt x="42" y="468"/>
                    <a:pt x="207" y="551"/>
                  </a:cubicBezTo>
                  <a:cubicBezTo>
                    <a:pt x="233" y="561"/>
                    <a:pt x="261" y="565"/>
                    <a:pt x="288" y="565"/>
                  </a:cubicBezTo>
                  <a:cubicBezTo>
                    <a:pt x="404" y="565"/>
                    <a:pt x="525" y="485"/>
                    <a:pt x="559" y="385"/>
                  </a:cubicBezTo>
                  <a:cubicBezTo>
                    <a:pt x="600" y="251"/>
                    <a:pt x="559" y="85"/>
                    <a:pt x="383" y="34"/>
                  </a:cubicBezTo>
                  <a:cubicBezTo>
                    <a:pt x="349"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9" name="Google Shape;12739;p45"/>
            <p:cNvSpPr/>
            <p:nvPr/>
          </p:nvSpPr>
          <p:spPr>
            <a:xfrm>
              <a:off x="4486925" y="4002650"/>
              <a:ext cx="15025" cy="14150"/>
            </a:xfrm>
            <a:custGeom>
              <a:rect b="b" l="l" r="r" t="t"/>
              <a:pathLst>
                <a:path extrusionOk="0" h="566" w="601">
                  <a:moveTo>
                    <a:pt x="314" y="0"/>
                  </a:moveTo>
                  <a:cubicBezTo>
                    <a:pt x="202" y="0"/>
                    <a:pt x="76" y="76"/>
                    <a:pt x="42" y="187"/>
                  </a:cubicBezTo>
                  <a:cubicBezTo>
                    <a:pt x="1" y="311"/>
                    <a:pt x="42" y="486"/>
                    <a:pt x="208" y="528"/>
                  </a:cubicBezTo>
                  <a:cubicBezTo>
                    <a:pt x="246" y="554"/>
                    <a:pt x="287" y="566"/>
                    <a:pt x="328" y="566"/>
                  </a:cubicBezTo>
                  <a:cubicBezTo>
                    <a:pt x="431" y="566"/>
                    <a:pt x="530" y="493"/>
                    <a:pt x="559" y="404"/>
                  </a:cubicBezTo>
                  <a:cubicBezTo>
                    <a:pt x="601" y="228"/>
                    <a:pt x="559" y="104"/>
                    <a:pt x="383" y="11"/>
                  </a:cubicBezTo>
                  <a:cubicBezTo>
                    <a:pt x="362" y="4"/>
                    <a:pt x="338"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0" name="Google Shape;12740;p45"/>
            <p:cNvSpPr/>
            <p:nvPr/>
          </p:nvSpPr>
          <p:spPr>
            <a:xfrm>
              <a:off x="4550250" y="4028975"/>
              <a:ext cx="16325" cy="14250"/>
            </a:xfrm>
            <a:custGeom>
              <a:rect b="b" l="l" r="r" t="t"/>
              <a:pathLst>
                <a:path extrusionOk="0" h="570" w="653">
                  <a:moveTo>
                    <a:pt x="324" y="0"/>
                  </a:moveTo>
                  <a:cubicBezTo>
                    <a:pt x="224" y="0"/>
                    <a:pt x="124" y="70"/>
                    <a:pt x="94" y="168"/>
                  </a:cubicBezTo>
                  <a:cubicBezTo>
                    <a:pt x="1" y="343"/>
                    <a:pt x="94" y="467"/>
                    <a:pt x="218" y="550"/>
                  </a:cubicBezTo>
                  <a:cubicBezTo>
                    <a:pt x="251" y="563"/>
                    <a:pt x="286" y="569"/>
                    <a:pt x="322" y="569"/>
                  </a:cubicBezTo>
                  <a:cubicBezTo>
                    <a:pt x="430" y="569"/>
                    <a:pt x="541" y="509"/>
                    <a:pt x="611" y="385"/>
                  </a:cubicBezTo>
                  <a:cubicBezTo>
                    <a:pt x="652" y="250"/>
                    <a:pt x="570" y="85"/>
                    <a:pt x="435" y="33"/>
                  </a:cubicBezTo>
                  <a:cubicBezTo>
                    <a:pt x="401" y="10"/>
                    <a:pt x="363" y="0"/>
                    <a:pt x="3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1" name="Google Shape;12741;p45"/>
            <p:cNvSpPr/>
            <p:nvPr/>
          </p:nvSpPr>
          <p:spPr>
            <a:xfrm>
              <a:off x="4512775" y="3938500"/>
              <a:ext cx="16050" cy="14125"/>
            </a:xfrm>
            <a:custGeom>
              <a:rect b="b" l="l" r="r" t="t"/>
              <a:pathLst>
                <a:path extrusionOk="0" h="565" w="642">
                  <a:moveTo>
                    <a:pt x="314" y="0"/>
                  </a:moveTo>
                  <a:cubicBezTo>
                    <a:pt x="214" y="0"/>
                    <a:pt x="113" y="71"/>
                    <a:pt x="84" y="168"/>
                  </a:cubicBezTo>
                  <a:cubicBezTo>
                    <a:pt x="1" y="292"/>
                    <a:pt x="84" y="468"/>
                    <a:pt x="208" y="550"/>
                  </a:cubicBezTo>
                  <a:cubicBezTo>
                    <a:pt x="234" y="560"/>
                    <a:pt x="261" y="565"/>
                    <a:pt x="289" y="565"/>
                  </a:cubicBezTo>
                  <a:cubicBezTo>
                    <a:pt x="405" y="565"/>
                    <a:pt x="526" y="485"/>
                    <a:pt x="559" y="385"/>
                  </a:cubicBezTo>
                  <a:cubicBezTo>
                    <a:pt x="642" y="251"/>
                    <a:pt x="559" y="85"/>
                    <a:pt x="425" y="33"/>
                  </a:cubicBezTo>
                  <a:cubicBezTo>
                    <a:pt x="390" y="11"/>
                    <a:pt x="352" y="0"/>
                    <a:pt x="31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2" name="Google Shape;12742;p45"/>
            <p:cNvSpPr/>
            <p:nvPr/>
          </p:nvSpPr>
          <p:spPr>
            <a:xfrm>
              <a:off x="4577400" y="3964800"/>
              <a:ext cx="15025" cy="13825"/>
            </a:xfrm>
            <a:custGeom>
              <a:rect b="b" l="l" r="r" t="t"/>
              <a:pathLst>
                <a:path extrusionOk="0" h="553" w="601">
                  <a:moveTo>
                    <a:pt x="314" y="1"/>
                  </a:moveTo>
                  <a:cubicBezTo>
                    <a:pt x="199" y="1"/>
                    <a:pt x="105" y="56"/>
                    <a:pt x="42" y="191"/>
                  </a:cubicBezTo>
                  <a:cubicBezTo>
                    <a:pt x="1" y="326"/>
                    <a:pt x="42" y="491"/>
                    <a:pt x="207" y="532"/>
                  </a:cubicBezTo>
                  <a:cubicBezTo>
                    <a:pt x="242" y="546"/>
                    <a:pt x="280" y="552"/>
                    <a:pt x="318" y="552"/>
                  </a:cubicBezTo>
                  <a:cubicBezTo>
                    <a:pt x="424" y="552"/>
                    <a:pt x="528" y="500"/>
                    <a:pt x="559" y="408"/>
                  </a:cubicBezTo>
                  <a:cubicBezTo>
                    <a:pt x="600" y="232"/>
                    <a:pt x="559" y="108"/>
                    <a:pt x="424" y="15"/>
                  </a:cubicBezTo>
                  <a:cubicBezTo>
                    <a:pt x="386" y="6"/>
                    <a:pt x="349"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3" name="Google Shape;12743;p45"/>
            <p:cNvSpPr/>
            <p:nvPr/>
          </p:nvSpPr>
          <p:spPr>
            <a:xfrm>
              <a:off x="4449200" y="4022300"/>
              <a:ext cx="6475" cy="8800"/>
            </a:xfrm>
            <a:custGeom>
              <a:rect b="b" l="l" r="r" t="t"/>
              <a:pathLst>
                <a:path extrusionOk="0" h="352" w="259">
                  <a:moveTo>
                    <a:pt x="83" y="0"/>
                  </a:moveTo>
                  <a:lnTo>
                    <a:pt x="0" y="259"/>
                  </a:lnTo>
                  <a:lnTo>
                    <a:pt x="259" y="352"/>
                  </a:lnTo>
                  <a:lnTo>
                    <a:pt x="259" y="259"/>
                  </a:lnTo>
                  <a:cubicBezTo>
                    <a:pt x="259" y="176"/>
                    <a:pt x="218" y="93"/>
                    <a:pt x="12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4" name="Google Shape;12744;p45"/>
            <p:cNvSpPr/>
            <p:nvPr/>
          </p:nvSpPr>
          <p:spPr>
            <a:xfrm>
              <a:off x="4472725" y="3957675"/>
              <a:ext cx="10875" cy="13325"/>
            </a:xfrm>
            <a:custGeom>
              <a:rect b="b" l="l" r="r" t="t"/>
              <a:pathLst>
                <a:path extrusionOk="0" h="533" w="435">
                  <a:moveTo>
                    <a:pt x="217" y="1"/>
                  </a:moveTo>
                  <a:lnTo>
                    <a:pt x="0" y="517"/>
                  </a:lnTo>
                  <a:cubicBezTo>
                    <a:pt x="34" y="528"/>
                    <a:pt x="70" y="533"/>
                    <a:pt x="106" y="533"/>
                  </a:cubicBezTo>
                  <a:cubicBezTo>
                    <a:pt x="214" y="533"/>
                    <a:pt x="321" y="486"/>
                    <a:pt x="352" y="393"/>
                  </a:cubicBezTo>
                  <a:cubicBezTo>
                    <a:pt x="435" y="218"/>
                    <a:pt x="352" y="94"/>
                    <a:pt x="2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5" name="Google Shape;12745;p45"/>
            <p:cNvSpPr/>
            <p:nvPr/>
          </p:nvSpPr>
          <p:spPr>
            <a:xfrm>
              <a:off x="4623675" y="3950175"/>
              <a:ext cx="6475" cy="9850"/>
            </a:xfrm>
            <a:custGeom>
              <a:rect b="b" l="l" r="r" t="t"/>
              <a:pathLst>
                <a:path extrusionOk="0" h="394" w="259">
                  <a:moveTo>
                    <a:pt x="0" y="1"/>
                  </a:moveTo>
                  <a:lnTo>
                    <a:pt x="0" y="135"/>
                  </a:lnTo>
                  <a:cubicBezTo>
                    <a:pt x="0" y="218"/>
                    <a:pt x="42" y="342"/>
                    <a:pt x="166" y="394"/>
                  </a:cubicBezTo>
                  <a:lnTo>
                    <a:pt x="259" y="13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6" name="Google Shape;12746;p45"/>
            <p:cNvSpPr/>
            <p:nvPr/>
          </p:nvSpPr>
          <p:spPr>
            <a:xfrm>
              <a:off x="4559050" y="3924325"/>
              <a:ext cx="13975" cy="9100"/>
            </a:xfrm>
            <a:custGeom>
              <a:rect b="b" l="l" r="r" t="t"/>
              <a:pathLst>
                <a:path extrusionOk="0" h="364" w="559">
                  <a:moveTo>
                    <a:pt x="42" y="1"/>
                  </a:moveTo>
                  <a:cubicBezTo>
                    <a:pt x="1" y="1"/>
                    <a:pt x="1" y="42"/>
                    <a:pt x="1" y="83"/>
                  </a:cubicBezTo>
                  <a:cubicBezTo>
                    <a:pt x="1" y="218"/>
                    <a:pt x="83" y="301"/>
                    <a:pt x="166" y="342"/>
                  </a:cubicBezTo>
                  <a:cubicBezTo>
                    <a:pt x="206" y="357"/>
                    <a:pt x="242" y="364"/>
                    <a:pt x="274" y="364"/>
                  </a:cubicBezTo>
                  <a:cubicBezTo>
                    <a:pt x="351" y="364"/>
                    <a:pt x="411" y="330"/>
                    <a:pt x="476" y="301"/>
                  </a:cubicBezTo>
                  <a:cubicBezTo>
                    <a:pt x="517" y="259"/>
                    <a:pt x="517" y="218"/>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7" name="Google Shape;12747;p45"/>
            <p:cNvSpPr/>
            <p:nvPr/>
          </p:nvSpPr>
          <p:spPr>
            <a:xfrm>
              <a:off x="4499850" y="3900550"/>
              <a:ext cx="8575" cy="6500"/>
            </a:xfrm>
            <a:custGeom>
              <a:rect b="b" l="l" r="r" t="t"/>
              <a:pathLst>
                <a:path extrusionOk="0" h="260" w="343">
                  <a:moveTo>
                    <a:pt x="84" y="1"/>
                  </a:moveTo>
                  <a:lnTo>
                    <a:pt x="1" y="259"/>
                  </a:lnTo>
                  <a:lnTo>
                    <a:pt x="125" y="259"/>
                  </a:lnTo>
                  <a:cubicBezTo>
                    <a:pt x="208" y="259"/>
                    <a:pt x="259" y="218"/>
                    <a:pt x="301" y="135"/>
                  </a:cubicBezTo>
                  <a:cubicBezTo>
                    <a:pt x="342" y="135"/>
                    <a:pt x="342" y="94"/>
                    <a:pt x="342" y="94"/>
                  </a:cubicBezTo>
                  <a:lnTo>
                    <a:pt x="8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8" name="Google Shape;12748;p45"/>
            <p:cNvSpPr/>
            <p:nvPr/>
          </p:nvSpPr>
          <p:spPr>
            <a:xfrm>
              <a:off x="4517950" y="4203225"/>
              <a:ext cx="8825" cy="6500"/>
            </a:xfrm>
            <a:custGeom>
              <a:rect b="b" l="l" r="r" t="t"/>
              <a:pathLst>
                <a:path extrusionOk="0" h="260" w="353">
                  <a:moveTo>
                    <a:pt x="176" y="1"/>
                  </a:moveTo>
                  <a:cubicBezTo>
                    <a:pt x="135" y="1"/>
                    <a:pt x="135" y="1"/>
                    <a:pt x="94" y="42"/>
                  </a:cubicBezTo>
                  <a:cubicBezTo>
                    <a:pt x="52" y="42"/>
                    <a:pt x="52" y="94"/>
                    <a:pt x="1" y="176"/>
                  </a:cubicBezTo>
                  <a:lnTo>
                    <a:pt x="259" y="259"/>
                  </a:lnTo>
                  <a:lnTo>
                    <a:pt x="3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9" name="Google Shape;12749;p45"/>
            <p:cNvSpPr/>
            <p:nvPr/>
          </p:nvSpPr>
          <p:spPr>
            <a:xfrm>
              <a:off x="4453325" y="4176350"/>
              <a:ext cx="14250" cy="9850"/>
            </a:xfrm>
            <a:custGeom>
              <a:rect b="b" l="l" r="r" t="t"/>
              <a:pathLst>
                <a:path extrusionOk="0" h="394" w="570">
                  <a:moveTo>
                    <a:pt x="259" y="0"/>
                  </a:moveTo>
                  <a:cubicBezTo>
                    <a:pt x="259" y="0"/>
                    <a:pt x="218" y="0"/>
                    <a:pt x="177" y="42"/>
                  </a:cubicBezTo>
                  <a:lnTo>
                    <a:pt x="135" y="42"/>
                  </a:lnTo>
                  <a:lnTo>
                    <a:pt x="53" y="135"/>
                  </a:lnTo>
                  <a:cubicBezTo>
                    <a:pt x="53" y="135"/>
                    <a:pt x="53" y="176"/>
                    <a:pt x="1" y="176"/>
                  </a:cubicBezTo>
                  <a:lnTo>
                    <a:pt x="518" y="393"/>
                  </a:lnTo>
                  <a:cubicBezTo>
                    <a:pt x="569" y="342"/>
                    <a:pt x="569" y="259"/>
                    <a:pt x="569" y="217"/>
                  </a:cubicBezTo>
                  <a:cubicBezTo>
                    <a:pt x="518" y="135"/>
                    <a:pt x="476" y="42"/>
                    <a:pt x="394" y="42"/>
                  </a:cubicBezTo>
                  <a:cubicBezTo>
                    <a:pt x="352" y="0"/>
                    <a:pt x="31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0" name="Google Shape;12750;p45"/>
            <p:cNvSpPr/>
            <p:nvPr/>
          </p:nvSpPr>
          <p:spPr>
            <a:xfrm>
              <a:off x="4543800" y="4138600"/>
              <a:ext cx="9850" cy="12950"/>
            </a:xfrm>
            <a:custGeom>
              <a:rect b="b" l="l" r="r" t="t"/>
              <a:pathLst>
                <a:path extrusionOk="0" h="518" w="394">
                  <a:moveTo>
                    <a:pt x="259" y="1"/>
                  </a:moveTo>
                  <a:cubicBezTo>
                    <a:pt x="176" y="1"/>
                    <a:pt x="94" y="94"/>
                    <a:pt x="52" y="177"/>
                  </a:cubicBezTo>
                  <a:cubicBezTo>
                    <a:pt x="1" y="259"/>
                    <a:pt x="1" y="352"/>
                    <a:pt x="52" y="435"/>
                  </a:cubicBezTo>
                  <a:cubicBezTo>
                    <a:pt x="94" y="476"/>
                    <a:pt x="135" y="518"/>
                    <a:pt x="176" y="518"/>
                  </a:cubicBezTo>
                  <a:lnTo>
                    <a:pt x="393" y="42"/>
                  </a:lnTo>
                  <a:cubicBezTo>
                    <a:pt x="352" y="1"/>
                    <a:pt x="311"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1" name="Google Shape;12751;p45"/>
            <p:cNvSpPr/>
            <p:nvPr/>
          </p:nvSpPr>
          <p:spPr>
            <a:xfrm>
              <a:off x="4479175" y="4112375"/>
              <a:ext cx="15275" cy="13700"/>
            </a:xfrm>
            <a:custGeom>
              <a:rect b="b" l="l" r="r" t="t"/>
              <a:pathLst>
                <a:path extrusionOk="0" h="548" w="611">
                  <a:moveTo>
                    <a:pt x="291" y="1"/>
                  </a:moveTo>
                  <a:cubicBezTo>
                    <a:pt x="185" y="1"/>
                    <a:pt x="84" y="49"/>
                    <a:pt x="52" y="150"/>
                  </a:cubicBezTo>
                  <a:cubicBezTo>
                    <a:pt x="1" y="316"/>
                    <a:pt x="52" y="492"/>
                    <a:pt x="177" y="533"/>
                  </a:cubicBezTo>
                  <a:cubicBezTo>
                    <a:pt x="218" y="543"/>
                    <a:pt x="259" y="548"/>
                    <a:pt x="298" y="548"/>
                  </a:cubicBezTo>
                  <a:cubicBezTo>
                    <a:pt x="424" y="548"/>
                    <a:pt x="530" y="494"/>
                    <a:pt x="569" y="367"/>
                  </a:cubicBezTo>
                  <a:cubicBezTo>
                    <a:pt x="611" y="233"/>
                    <a:pt x="569" y="57"/>
                    <a:pt x="394" y="16"/>
                  </a:cubicBezTo>
                  <a:cubicBezTo>
                    <a:pt x="361" y="6"/>
                    <a:pt x="326" y="1"/>
                    <a:pt x="29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2" name="Google Shape;12752;p45"/>
            <p:cNvSpPr/>
            <p:nvPr/>
          </p:nvSpPr>
          <p:spPr>
            <a:xfrm>
              <a:off x="4433950" y="4131325"/>
              <a:ext cx="15275" cy="13575"/>
            </a:xfrm>
            <a:custGeom>
              <a:rect b="b" l="l" r="r" t="t"/>
              <a:pathLst>
                <a:path extrusionOk="0" h="543" w="611">
                  <a:moveTo>
                    <a:pt x="278" y="0"/>
                  </a:moveTo>
                  <a:cubicBezTo>
                    <a:pt x="177" y="0"/>
                    <a:pt x="82" y="70"/>
                    <a:pt x="52" y="168"/>
                  </a:cubicBezTo>
                  <a:cubicBezTo>
                    <a:pt x="0" y="292"/>
                    <a:pt x="52" y="468"/>
                    <a:pt x="176" y="509"/>
                  </a:cubicBezTo>
                  <a:cubicBezTo>
                    <a:pt x="225" y="532"/>
                    <a:pt x="270" y="542"/>
                    <a:pt x="312" y="542"/>
                  </a:cubicBezTo>
                  <a:cubicBezTo>
                    <a:pt x="419" y="542"/>
                    <a:pt x="502" y="474"/>
                    <a:pt x="569" y="385"/>
                  </a:cubicBezTo>
                  <a:cubicBezTo>
                    <a:pt x="610" y="250"/>
                    <a:pt x="569" y="75"/>
                    <a:pt x="393" y="33"/>
                  </a:cubicBezTo>
                  <a:cubicBezTo>
                    <a:pt x="356" y="11"/>
                    <a:pt x="317" y="0"/>
                    <a:pt x="27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3" name="Google Shape;12753;p45"/>
            <p:cNvSpPr/>
            <p:nvPr/>
          </p:nvSpPr>
          <p:spPr>
            <a:xfrm>
              <a:off x="4497525" y="4157625"/>
              <a:ext cx="16325" cy="13700"/>
            </a:xfrm>
            <a:custGeom>
              <a:rect b="b" l="l" r="r" t="t"/>
              <a:pathLst>
                <a:path extrusionOk="0" h="548" w="653">
                  <a:moveTo>
                    <a:pt x="338" y="0"/>
                  </a:moveTo>
                  <a:cubicBezTo>
                    <a:pt x="230" y="0"/>
                    <a:pt x="126" y="56"/>
                    <a:pt x="94" y="191"/>
                  </a:cubicBezTo>
                  <a:cubicBezTo>
                    <a:pt x="1" y="315"/>
                    <a:pt x="94" y="491"/>
                    <a:pt x="218" y="532"/>
                  </a:cubicBezTo>
                  <a:cubicBezTo>
                    <a:pt x="250" y="542"/>
                    <a:pt x="283" y="547"/>
                    <a:pt x="316" y="547"/>
                  </a:cubicBezTo>
                  <a:cubicBezTo>
                    <a:pt x="424" y="547"/>
                    <a:pt x="528" y="493"/>
                    <a:pt x="559" y="367"/>
                  </a:cubicBezTo>
                  <a:cubicBezTo>
                    <a:pt x="652" y="232"/>
                    <a:pt x="559" y="57"/>
                    <a:pt x="435" y="15"/>
                  </a:cubicBezTo>
                  <a:cubicBezTo>
                    <a:pt x="404" y="6"/>
                    <a:pt x="371"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4" name="Google Shape;12754;p45"/>
            <p:cNvSpPr/>
            <p:nvPr/>
          </p:nvSpPr>
          <p:spPr>
            <a:xfrm>
              <a:off x="4459800" y="4067150"/>
              <a:ext cx="16300" cy="13700"/>
            </a:xfrm>
            <a:custGeom>
              <a:rect b="b" l="l" r="r" t="t"/>
              <a:pathLst>
                <a:path extrusionOk="0" h="548" w="652">
                  <a:moveTo>
                    <a:pt x="336" y="0"/>
                  </a:moveTo>
                  <a:cubicBezTo>
                    <a:pt x="230" y="0"/>
                    <a:pt x="114" y="49"/>
                    <a:pt x="52" y="150"/>
                  </a:cubicBezTo>
                  <a:cubicBezTo>
                    <a:pt x="0" y="315"/>
                    <a:pt x="93" y="450"/>
                    <a:pt x="217" y="533"/>
                  </a:cubicBezTo>
                  <a:cubicBezTo>
                    <a:pt x="249" y="542"/>
                    <a:pt x="283" y="547"/>
                    <a:pt x="316" y="547"/>
                  </a:cubicBezTo>
                  <a:cubicBezTo>
                    <a:pt x="424" y="547"/>
                    <a:pt x="529" y="493"/>
                    <a:pt x="569" y="367"/>
                  </a:cubicBezTo>
                  <a:cubicBezTo>
                    <a:pt x="652" y="233"/>
                    <a:pt x="569" y="57"/>
                    <a:pt x="435" y="16"/>
                  </a:cubicBezTo>
                  <a:cubicBezTo>
                    <a:pt x="404" y="5"/>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5" name="Google Shape;12755;p45"/>
            <p:cNvSpPr/>
            <p:nvPr/>
          </p:nvSpPr>
          <p:spPr>
            <a:xfrm>
              <a:off x="4524425" y="4093100"/>
              <a:ext cx="15275" cy="14175"/>
            </a:xfrm>
            <a:custGeom>
              <a:rect b="b" l="l" r="r" t="t"/>
              <a:pathLst>
                <a:path extrusionOk="0" h="567" w="611">
                  <a:moveTo>
                    <a:pt x="320" y="1"/>
                  </a:moveTo>
                  <a:cubicBezTo>
                    <a:pt x="204" y="1"/>
                    <a:pt x="86" y="76"/>
                    <a:pt x="52" y="187"/>
                  </a:cubicBezTo>
                  <a:cubicBezTo>
                    <a:pt x="0" y="311"/>
                    <a:pt x="52" y="487"/>
                    <a:pt x="217" y="528"/>
                  </a:cubicBezTo>
                  <a:cubicBezTo>
                    <a:pt x="255" y="555"/>
                    <a:pt x="296" y="566"/>
                    <a:pt x="336" y="566"/>
                  </a:cubicBezTo>
                  <a:cubicBezTo>
                    <a:pt x="436" y="566"/>
                    <a:pt x="532" y="493"/>
                    <a:pt x="569" y="404"/>
                  </a:cubicBezTo>
                  <a:cubicBezTo>
                    <a:pt x="610" y="270"/>
                    <a:pt x="569" y="105"/>
                    <a:pt x="393" y="11"/>
                  </a:cubicBezTo>
                  <a:cubicBezTo>
                    <a:pt x="369" y="4"/>
                    <a:pt x="34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6" name="Google Shape;12756;p45"/>
            <p:cNvSpPr/>
            <p:nvPr/>
          </p:nvSpPr>
          <p:spPr>
            <a:xfrm>
              <a:off x="4396475" y="4150500"/>
              <a:ext cx="7525" cy="8550"/>
            </a:xfrm>
            <a:custGeom>
              <a:rect b="b" l="l" r="r" t="t"/>
              <a:pathLst>
                <a:path extrusionOk="0" h="342" w="301">
                  <a:moveTo>
                    <a:pt x="83" y="0"/>
                  </a:moveTo>
                  <a:lnTo>
                    <a:pt x="0" y="259"/>
                  </a:lnTo>
                  <a:lnTo>
                    <a:pt x="259" y="342"/>
                  </a:lnTo>
                  <a:lnTo>
                    <a:pt x="259" y="300"/>
                  </a:lnTo>
                  <a:cubicBezTo>
                    <a:pt x="300" y="176"/>
                    <a:pt x="207"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7" name="Google Shape;12757;p45"/>
            <p:cNvSpPr/>
            <p:nvPr/>
          </p:nvSpPr>
          <p:spPr>
            <a:xfrm>
              <a:off x="4420000" y="4085875"/>
              <a:ext cx="9825" cy="13975"/>
            </a:xfrm>
            <a:custGeom>
              <a:rect b="b" l="l" r="r" t="t"/>
              <a:pathLst>
                <a:path extrusionOk="0" h="559" w="393">
                  <a:moveTo>
                    <a:pt x="217" y="1"/>
                  </a:moveTo>
                  <a:lnTo>
                    <a:pt x="0" y="518"/>
                  </a:lnTo>
                  <a:cubicBezTo>
                    <a:pt x="0" y="559"/>
                    <a:pt x="41" y="559"/>
                    <a:pt x="41" y="559"/>
                  </a:cubicBezTo>
                  <a:cubicBezTo>
                    <a:pt x="176" y="559"/>
                    <a:pt x="300" y="518"/>
                    <a:pt x="352" y="394"/>
                  </a:cubicBezTo>
                  <a:cubicBezTo>
                    <a:pt x="393" y="259"/>
                    <a:pt x="352" y="135"/>
                    <a:pt x="259" y="42"/>
                  </a:cubicBezTo>
                  <a:cubicBezTo>
                    <a:pt x="259" y="42"/>
                    <a:pt x="217" y="42"/>
                    <a:pt x="2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8" name="Google Shape;12758;p45"/>
            <p:cNvSpPr/>
            <p:nvPr/>
          </p:nvSpPr>
          <p:spPr>
            <a:xfrm>
              <a:off x="4570950" y="4078375"/>
              <a:ext cx="6475" cy="9600"/>
            </a:xfrm>
            <a:custGeom>
              <a:rect b="b" l="l" r="r" t="t"/>
              <a:pathLst>
                <a:path extrusionOk="0" h="384" w="259">
                  <a:moveTo>
                    <a:pt x="0" y="1"/>
                  </a:moveTo>
                  <a:lnTo>
                    <a:pt x="0" y="84"/>
                  </a:lnTo>
                  <a:lnTo>
                    <a:pt x="0" y="177"/>
                  </a:lnTo>
                  <a:lnTo>
                    <a:pt x="0" y="218"/>
                  </a:lnTo>
                  <a:cubicBezTo>
                    <a:pt x="0" y="259"/>
                    <a:pt x="41" y="301"/>
                    <a:pt x="83" y="301"/>
                  </a:cubicBezTo>
                  <a:lnTo>
                    <a:pt x="83" y="342"/>
                  </a:lnTo>
                  <a:cubicBezTo>
                    <a:pt x="124" y="342"/>
                    <a:pt x="124" y="383"/>
                    <a:pt x="166" y="383"/>
                  </a:cubicBezTo>
                  <a:lnTo>
                    <a:pt x="259" y="125"/>
                  </a:lnTo>
                  <a:lnTo>
                    <a:pt x="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9" name="Google Shape;12759;p45"/>
            <p:cNvSpPr/>
            <p:nvPr/>
          </p:nvSpPr>
          <p:spPr>
            <a:xfrm>
              <a:off x="4506325" y="4052525"/>
              <a:ext cx="12950" cy="9250"/>
            </a:xfrm>
            <a:custGeom>
              <a:rect b="b" l="l" r="r" t="t"/>
              <a:pathLst>
                <a:path extrusionOk="0" h="370" w="518">
                  <a:moveTo>
                    <a:pt x="42" y="1"/>
                  </a:moveTo>
                  <a:cubicBezTo>
                    <a:pt x="0" y="42"/>
                    <a:pt x="0" y="84"/>
                    <a:pt x="0" y="84"/>
                  </a:cubicBezTo>
                  <a:cubicBezTo>
                    <a:pt x="0" y="218"/>
                    <a:pt x="83" y="301"/>
                    <a:pt x="166" y="342"/>
                  </a:cubicBezTo>
                  <a:cubicBezTo>
                    <a:pt x="221" y="359"/>
                    <a:pt x="268" y="369"/>
                    <a:pt x="310" y="369"/>
                  </a:cubicBezTo>
                  <a:cubicBezTo>
                    <a:pt x="369" y="369"/>
                    <a:pt x="417" y="349"/>
                    <a:pt x="466" y="301"/>
                  </a:cubicBezTo>
                  <a:cubicBezTo>
                    <a:pt x="517" y="259"/>
                    <a:pt x="517" y="259"/>
                    <a:pt x="517"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0" name="Google Shape;12760;p45"/>
            <p:cNvSpPr/>
            <p:nvPr/>
          </p:nvSpPr>
          <p:spPr>
            <a:xfrm>
              <a:off x="4445850" y="4028750"/>
              <a:ext cx="9825" cy="6500"/>
            </a:xfrm>
            <a:custGeom>
              <a:rect b="b" l="l" r="r" t="t"/>
              <a:pathLst>
                <a:path extrusionOk="0" h="260" w="393">
                  <a:moveTo>
                    <a:pt x="134" y="1"/>
                  </a:moveTo>
                  <a:lnTo>
                    <a:pt x="0" y="259"/>
                  </a:lnTo>
                  <a:lnTo>
                    <a:pt x="176" y="259"/>
                  </a:lnTo>
                  <a:cubicBezTo>
                    <a:pt x="258" y="259"/>
                    <a:pt x="352" y="177"/>
                    <a:pt x="393" y="94"/>
                  </a:cubicBezTo>
                  <a:lnTo>
                    <a:pt x="13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1" name="Google Shape;12761;p45"/>
            <p:cNvSpPr/>
            <p:nvPr/>
          </p:nvSpPr>
          <p:spPr>
            <a:xfrm>
              <a:off x="4465225" y="4331425"/>
              <a:ext cx="8800" cy="6500"/>
            </a:xfrm>
            <a:custGeom>
              <a:rect b="b" l="l" r="r" t="t"/>
              <a:pathLst>
                <a:path extrusionOk="0" h="260" w="352">
                  <a:moveTo>
                    <a:pt x="218" y="1"/>
                  </a:moveTo>
                  <a:cubicBezTo>
                    <a:pt x="176" y="1"/>
                    <a:pt x="135" y="1"/>
                    <a:pt x="93" y="42"/>
                  </a:cubicBezTo>
                  <a:lnTo>
                    <a:pt x="42" y="83"/>
                  </a:lnTo>
                  <a:cubicBezTo>
                    <a:pt x="42" y="83"/>
                    <a:pt x="0" y="135"/>
                    <a:pt x="0" y="176"/>
                  </a:cubicBezTo>
                  <a:lnTo>
                    <a:pt x="259" y="259"/>
                  </a:lnTo>
                  <a:lnTo>
                    <a:pt x="3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2" name="Google Shape;12762;p45"/>
            <p:cNvSpPr/>
            <p:nvPr/>
          </p:nvSpPr>
          <p:spPr>
            <a:xfrm>
              <a:off x="4400600" y="4305175"/>
              <a:ext cx="15275" cy="8950"/>
            </a:xfrm>
            <a:custGeom>
              <a:rect b="b" l="l" r="r" t="t"/>
              <a:pathLst>
                <a:path extrusionOk="0" h="358" w="611">
                  <a:moveTo>
                    <a:pt x="288" y="1"/>
                  </a:moveTo>
                  <a:cubicBezTo>
                    <a:pt x="195" y="1"/>
                    <a:pt x="110" y="39"/>
                    <a:pt x="42" y="100"/>
                  </a:cubicBezTo>
                  <a:cubicBezTo>
                    <a:pt x="42" y="151"/>
                    <a:pt x="42" y="151"/>
                    <a:pt x="1" y="151"/>
                  </a:cubicBezTo>
                  <a:lnTo>
                    <a:pt x="518" y="358"/>
                  </a:lnTo>
                  <a:cubicBezTo>
                    <a:pt x="611" y="234"/>
                    <a:pt x="518" y="58"/>
                    <a:pt x="394" y="17"/>
                  </a:cubicBezTo>
                  <a:cubicBezTo>
                    <a:pt x="358" y="6"/>
                    <a:pt x="322" y="1"/>
                    <a:pt x="28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3" name="Google Shape;12763;p45"/>
            <p:cNvSpPr/>
            <p:nvPr/>
          </p:nvSpPr>
          <p:spPr>
            <a:xfrm>
              <a:off x="4490025" y="4267025"/>
              <a:ext cx="10900" cy="13775"/>
            </a:xfrm>
            <a:custGeom>
              <a:rect b="b" l="l" r="r" t="t"/>
              <a:pathLst>
                <a:path extrusionOk="0" h="551" w="436">
                  <a:moveTo>
                    <a:pt x="320" y="0"/>
                  </a:moveTo>
                  <a:cubicBezTo>
                    <a:pt x="218" y="0"/>
                    <a:pt x="121" y="70"/>
                    <a:pt x="84" y="168"/>
                  </a:cubicBezTo>
                  <a:cubicBezTo>
                    <a:pt x="1" y="333"/>
                    <a:pt x="84" y="468"/>
                    <a:pt x="218" y="550"/>
                  </a:cubicBezTo>
                  <a:lnTo>
                    <a:pt x="435" y="33"/>
                  </a:lnTo>
                  <a:cubicBezTo>
                    <a:pt x="398" y="10"/>
                    <a:pt x="359"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4" name="Google Shape;12764;p45"/>
            <p:cNvSpPr/>
            <p:nvPr/>
          </p:nvSpPr>
          <p:spPr>
            <a:xfrm>
              <a:off x="4426450" y="4240600"/>
              <a:ext cx="15275" cy="13700"/>
            </a:xfrm>
            <a:custGeom>
              <a:rect b="b" l="l" r="r" t="t"/>
              <a:pathLst>
                <a:path extrusionOk="0" h="548" w="611">
                  <a:moveTo>
                    <a:pt x="296" y="0"/>
                  </a:moveTo>
                  <a:cubicBezTo>
                    <a:pt x="188" y="0"/>
                    <a:pt x="82" y="56"/>
                    <a:pt x="42" y="191"/>
                  </a:cubicBezTo>
                  <a:cubicBezTo>
                    <a:pt x="1" y="315"/>
                    <a:pt x="42" y="491"/>
                    <a:pt x="176" y="532"/>
                  </a:cubicBezTo>
                  <a:cubicBezTo>
                    <a:pt x="220" y="542"/>
                    <a:pt x="261" y="548"/>
                    <a:pt x="299" y="548"/>
                  </a:cubicBezTo>
                  <a:cubicBezTo>
                    <a:pt x="412" y="548"/>
                    <a:pt x="497" y="501"/>
                    <a:pt x="559" y="408"/>
                  </a:cubicBezTo>
                  <a:cubicBezTo>
                    <a:pt x="611" y="232"/>
                    <a:pt x="559" y="98"/>
                    <a:pt x="393" y="15"/>
                  </a:cubicBezTo>
                  <a:cubicBezTo>
                    <a:pt x="362" y="5"/>
                    <a:pt x="329" y="0"/>
                    <a:pt x="29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5" name="Google Shape;12765;p45"/>
            <p:cNvSpPr/>
            <p:nvPr/>
          </p:nvSpPr>
          <p:spPr>
            <a:xfrm>
              <a:off x="4380175" y="4259525"/>
              <a:ext cx="16325" cy="14050"/>
            </a:xfrm>
            <a:custGeom>
              <a:rect b="b" l="l" r="r" t="t"/>
              <a:pathLst>
                <a:path extrusionOk="0" h="562" w="653">
                  <a:moveTo>
                    <a:pt x="320" y="0"/>
                  </a:moveTo>
                  <a:cubicBezTo>
                    <a:pt x="218" y="0"/>
                    <a:pt x="121" y="71"/>
                    <a:pt x="84" y="168"/>
                  </a:cubicBezTo>
                  <a:cubicBezTo>
                    <a:pt x="1" y="333"/>
                    <a:pt x="84" y="468"/>
                    <a:pt x="218" y="550"/>
                  </a:cubicBezTo>
                  <a:cubicBezTo>
                    <a:pt x="249" y="558"/>
                    <a:pt x="278" y="561"/>
                    <a:pt x="306" y="561"/>
                  </a:cubicBezTo>
                  <a:cubicBezTo>
                    <a:pt x="436" y="561"/>
                    <a:pt x="532" y="485"/>
                    <a:pt x="601" y="375"/>
                  </a:cubicBezTo>
                  <a:cubicBezTo>
                    <a:pt x="652" y="251"/>
                    <a:pt x="601" y="75"/>
                    <a:pt x="435" y="33"/>
                  </a:cubicBezTo>
                  <a:cubicBezTo>
                    <a:pt x="398" y="11"/>
                    <a:pt x="359"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6" name="Google Shape;12766;p45"/>
            <p:cNvSpPr/>
            <p:nvPr/>
          </p:nvSpPr>
          <p:spPr>
            <a:xfrm>
              <a:off x="4444800" y="4285825"/>
              <a:ext cx="16300" cy="14150"/>
            </a:xfrm>
            <a:custGeom>
              <a:rect b="b" l="l" r="r" t="t"/>
              <a:pathLst>
                <a:path extrusionOk="0" h="566" w="652">
                  <a:moveTo>
                    <a:pt x="337" y="1"/>
                  </a:moveTo>
                  <a:cubicBezTo>
                    <a:pt x="227" y="1"/>
                    <a:pt x="113" y="56"/>
                    <a:pt x="42" y="191"/>
                  </a:cubicBezTo>
                  <a:cubicBezTo>
                    <a:pt x="1" y="315"/>
                    <a:pt x="83" y="491"/>
                    <a:pt x="218" y="532"/>
                  </a:cubicBezTo>
                  <a:cubicBezTo>
                    <a:pt x="252" y="555"/>
                    <a:pt x="291" y="566"/>
                    <a:pt x="330" y="566"/>
                  </a:cubicBezTo>
                  <a:cubicBezTo>
                    <a:pt x="430" y="566"/>
                    <a:pt x="529" y="498"/>
                    <a:pt x="559" y="408"/>
                  </a:cubicBezTo>
                  <a:cubicBezTo>
                    <a:pt x="652" y="233"/>
                    <a:pt x="559" y="98"/>
                    <a:pt x="435" y="15"/>
                  </a:cubicBezTo>
                  <a:cubicBezTo>
                    <a:pt x="404" y="6"/>
                    <a:pt x="371" y="1"/>
                    <a:pt x="33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7" name="Google Shape;12767;p45"/>
            <p:cNvSpPr/>
            <p:nvPr/>
          </p:nvSpPr>
          <p:spPr>
            <a:xfrm>
              <a:off x="4407075" y="4195350"/>
              <a:ext cx="16300" cy="13725"/>
            </a:xfrm>
            <a:custGeom>
              <a:rect b="b" l="l" r="r" t="t"/>
              <a:pathLst>
                <a:path extrusionOk="0" h="549" w="652">
                  <a:moveTo>
                    <a:pt x="320" y="1"/>
                  </a:moveTo>
                  <a:cubicBezTo>
                    <a:pt x="202" y="1"/>
                    <a:pt x="113" y="57"/>
                    <a:pt x="42" y="192"/>
                  </a:cubicBezTo>
                  <a:cubicBezTo>
                    <a:pt x="0" y="316"/>
                    <a:pt x="93" y="491"/>
                    <a:pt x="217" y="533"/>
                  </a:cubicBezTo>
                  <a:cubicBezTo>
                    <a:pt x="251" y="543"/>
                    <a:pt x="286" y="548"/>
                    <a:pt x="321" y="548"/>
                  </a:cubicBezTo>
                  <a:cubicBezTo>
                    <a:pt x="427" y="548"/>
                    <a:pt x="527" y="502"/>
                    <a:pt x="558" y="409"/>
                  </a:cubicBezTo>
                  <a:cubicBezTo>
                    <a:pt x="652" y="233"/>
                    <a:pt x="558" y="57"/>
                    <a:pt x="434" y="16"/>
                  </a:cubicBezTo>
                  <a:cubicBezTo>
                    <a:pt x="393" y="6"/>
                    <a:pt x="35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8" name="Google Shape;12768;p45"/>
            <p:cNvSpPr/>
            <p:nvPr/>
          </p:nvSpPr>
          <p:spPr>
            <a:xfrm>
              <a:off x="4471675" y="4221775"/>
              <a:ext cx="15275" cy="14050"/>
            </a:xfrm>
            <a:custGeom>
              <a:rect b="b" l="l" r="r" t="t"/>
              <a:pathLst>
                <a:path extrusionOk="0" h="562" w="611">
                  <a:moveTo>
                    <a:pt x="278" y="1"/>
                  </a:moveTo>
                  <a:cubicBezTo>
                    <a:pt x="177" y="1"/>
                    <a:pt x="80" y="71"/>
                    <a:pt x="42" y="168"/>
                  </a:cubicBezTo>
                  <a:cubicBezTo>
                    <a:pt x="1" y="292"/>
                    <a:pt x="42" y="468"/>
                    <a:pt x="177" y="551"/>
                  </a:cubicBezTo>
                  <a:cubicBezTo>
                    <a:pt x="208" y="558"/>
                    <a:pt x="239" y="562"/>
                    <a:pt x="268" y="562"/>
                  </a:cubicBezTo>
                  <a:cubicBezTo>
                    <a:pt x="407" y="562"/>
                    <a:pt x="525" y="488"/>
                    <a:pt x="559" y="386"/>
                  </a:cubicBezTo>
                  <a:cubicBezTo>
                    <a:pt x="611" y="251"/>
                    <a:pt x="559" y="75"/>
                    <a:pt x="394" y="34"/>
                  </a:cubicBezTo>
                  <a:cubicBezTo>
                    <a:pt x="357" y="11"/>
                    <a:pt x="317" y="1"/>
                    <a:pt x="27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9" name="Google Shape;12769;p45"/>
            <p:cNvSpPr/>
            <p:nvPr/>
          </p:nvSpPr>
          <p:spPr>
            <a:xfrm>
              <a:off x="4343475" y="4278700"/>
              <a:ext cx="7775" cy="9600"/>
            </a:xfrm>
            <a:custGeom>
              <a:rect b="b" l="l" r="r" t="t"/>
              <a:pathLst>
                <a:path extrusionOk="0" h="384" w="311">
                  <a:moveTo>
                    <a:pt x="94" y="1"/>
                  </a:moveTo>
                  <a:lnTo>
                    <a:pt x="1" y="259"/>
                  </a:lnTo>
                  <a:lnTo>
                    <a:pt x="259" y="383"/>
                  </a:lnTo>
                  <a:lnTo>
                    <a:pt x="259" y="300"/>
                  </a:lnTo>
                  <a:cubicBezTo>
                    <a:pt x="311" y="218"/>
                    <a:pt x="218" y="83"/>
                    <a:pt x="135" y="42"/>
                  </a:cubicBezTo>
                  <a:cubicBezTo>
                    <a:pt x="135" y="42"/>
                    <a:pt x="135" y="1"/>
                    <a:pt x="9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0" name="Google Shape;12770;p45"/>
            <p:cNvSpPr/>
            <p:nvPr/>
          </p:nvSpPr>
          <p:spPr>
            <a:xfrm>
              <a:off x="4367250" y="4215125"/>
              <a:ext cx="9850" cy="12950"/>
            </a:xfrm>
            <a:custGeom>
              <a:rect b="b" l="l" r="r" t="t"/>
              <a:pathLst>
                <a:path extrusionOk="0" h="518" w="394">
                  <a:moveTo>
                    <a:pt x="218" y="0"/>
                  </a:moveTo>
                  <a:lnTo>
                    <a:pt x="1" y="517"/>
                  </a:lnTo>
                  <a:lnTo>
                    <a:pt x="177" y="517"/>
                  </a:lnTo>
                  <a:cubicBezTo>
                    <a:pt x="259" y="517"/>
                    <a:pt x="301" y="434"/>
                    <a:pt x="342" y="341"/>
                  </a:cubicBezTo>
                  <a:lnTo>
                    <a:pt x="394" y="300"/>
                  </a:lnTo>
                  <a:cubicBezTo>
                    <a:pt x="394" y="176"/>
                    <a:pt x="342" y="4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1" name="Google Shape;12771;p45"/>
            <p:cNvSpPr/>
            <p:nvPr/>
          </p:nvSpPr>
          <p:spPr>
            <a:xfrm>
              <a:off x="4516925" y="4207625"/>
              <a:ext cx="7525" cy="8550"/>
            </a:xfrm>
            <a:custGeom>
              <a:rect b="b" l="l" r="r" t="t"/>
              <a:pathLst>
                <a:path extrusionOk="0" h="342" w="301">
                  <a:moveTo>
                    <a:pt x="42" y="0"/>
                  </a:moveTo>
                  <a:lnTo>
                    <a:pt x="42" y="42"/>
                  </a:lnTo>
                  <a:cubicBezTo>
                    <a:pt x="0" y="124"/>
                    <a:pt x="42" y="259"/>
                    <a:pt x="135" y="300"/>
                  </a:cubicBezTo>
                  <a:cubicBezTo>
                    <a:pt x="176" y="342"/>
                    <a:pt x="176" y="342"/>
                    <a:pt x="217" y="342"/>
                  </a:cubicBezTo>
                  <a:lnTo>
                    <a:pt x="300"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2" name="Google Shape;12772;p45"/>
            <p:cNvSpPr/>
            <p:nvPr/>
          </p:nvSpPr>
          <p:spPr>
            <a:xfrm>
              <a:off x="4453325" y="4180750"/>
              <a:ext cx="12950" cy="9575"/>
            </a:xfrm>
            <a:custGeom>
              <a:rect b="b" l="l" r="r" t="t"/>
              <a:pathLst>
                <a:path extrusionOk="0" h="383" w="518">
                  <a:moveTo>
                    <a:pt x="1" y="0"/>
                  </a:moveTo>
                  <a:lnTo>
                    <a:pt x="1" y="41"/>
                  </a:lnTo>
                  <a:lnTo>
                    <a:pt x="1" y="217"/>
                  </a:lnTo>
                  <a:cubicBezTo>
                    <a:pt x="53" y="217"/>
                    <a:pt x="53" y="259"/>
                    <a:pt x="53" y="259"/>
                  </a:cubicBezTo>
                  <a:cubicBezTo>
                    <a:pt x="94" y="300"/>
                    <a:pt x="135" y="341"/>
                    <a:pt x="177" y="383"/>
                  </a:cubicBezTo>
                  <a:lnTo>
                    <a:pt x="352" y="383"/>
                  </a:lnTo>
                  <a:cubicBezTo>
                    <a:pt x="352" y="383"/>
                    <a:pt x="394" y="383"/>
                    <a:pt x="394" y="341"/>
                  </a:cubicBezTo>
                  <a:cubicBezTo>
                    <a:pt x="435" y="341"/>
                    <a:pt x="435" y="341"/>
                    <a:pt x="476" y="300"/>
                  </a:cubicBezTo>
                  <a:cubicBezTo>
                    <a:pt x="518" y="300"/>
                    <a:pt x="518" y="259"/>
                    <a:pt x="518" y="21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3" name="Google Shape;12773;p45"/>
            <p:cNvSpPr/>
            <p:nvPr/>
          </p:nvSpPr>
          <p:spPr>
            <a:xfrm>
              <a:off x="4393100" y="4156950"/>
              <a:ext cx="9850" cy="6950"/>
            </a:xfrm>
            <a:custGeom>
              <a:rect b="b" l="l" r="r" t="t"/>
              <a:pathLst>
                <a:path extrusionOk="0" h="278" w="394">
                  <a:moveTo>
                    <a:pt x="135" y="1"/>
                  </a:moveTo>
                  <a:lnTo>
                    <a:pt x="1" y="259"/>
                  </a:lnTo>
                  <a:lnTo>
                    <a:pt x="84" y="259"/>
                  </a:lnTo>
                  <a:cubicBezTo>
                    <a:pt x="101" y="273"/>
                    <a:pt x="117" y="278"/>
                    <a:pt x="132" y="278"/>
                  </a:cubicBezTo>
                  <a:cubicBezTo>
                    <a:pt x="163" y="278"/>
                    <a:pt x="190" y="259"/>
                    <a:pt x="218" y="259"/>
                  </a:cubicBezTo>
                  <a:cubicBezTo>
                    <a:pt x="301" y="218"/>
                    <a:pt x="342" y="177"/>
                    <a:pt x="394" y="84"/>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4" name="Google Shape;12774;p45"/>
            <p:cNvSpPr/>
            <p:nvPr/>
          </p:nvSpPr>
          <p:spPr>
            <a:xfrm>
              <a:off x="4412500" y="4459625"/>
              <a:ext cx="8550" cy="7525"/>
            </a:xfrm>
            <a:custGeom>
              <a:rect b="b" l="l" r="r" t="t"/>
              <a:pathLst>
                <a:path extrusionOk="0" h="301" w="342">
                  <a:moveTo>
                    <a:pt x="217" y="1"/>
                  </a:moveTo>
                  <a:cubicBezTo>
                    <a:pt x="176" y="1"/>
                    <a:pt x="135" y="42"/>
                    <a:pt x="83" y="42"/>
                  </a:cubicBezTo>
                  <a:lnTo>
                    <a:pt x="42" y="84"/>
                  </a:lnTo>
                  <a:cubicBezTo>
                    <a:pt x="42" y="125"/>
                    <a:pt x="0" y="125"/>
                    <a:pt x="0" y="177"/>
                  </a:cubicBezTo>
                  <a:lnTo>
                    <a:pt x="259" y="301"/>
                  </a:lnTo>
                  <a:lnTo>
                    <a:pt x="341" y="42"/>
                  </a:lnTo>
                  <a:cubicBezTo>
                    <a:pt x="300" y="1"/>
                    <a:pt x="259" y="1"/>
                    <a:pt x="2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5" name="Google Shape;12775;p45"/>
            <p:cNvSpPr/>
            <p:nvPr/>
          </p:nvSpPr>
          <p:spPr>
            <a:xfrm>
              <a:off x="4347875" y="4433375"/>
              <a:ext cx="15025" cy="8975"/>
            </a:xfrm>
            <a:custGeom>
              <a:rect b="b" l="l" r="r" t="t"/>
              <a:pathLst>
                <a:path extrusionOk="0" h="359" w="601">
                  <a:moveTo>
                    <a:pt x="288" y="1"/>
                  </a:moveTo>
                  <a:cubicBezTo>
                    <a:pt x="195" y="1"/>
                    <a:pt x="110" y="39"/>
                    <a:pt x="42" y="100"/>
                  </a:cubicBezTo>
                  <a:cubicBezTo>
                    <a:pt x="42" y="141"/>
                    <a:pt x="1" y="141"/>
                    <a:pt x="1" y="193"/>
                  </a:cubicBezTo>
                  <a:lnTo>
                    <a:pt x="517" y="358"/>
                  </a:lnTo>
                  <a:cubicBezTo>
                    <a:pt x="600" y="234"/>
                    <a:pt x="517" y="58"/>
                    <a:pt x="393" y="17"/>
                  </a:cubicBezTo>
                  <a:cubicBezTo>
                    <a:pt x="357" y="6"/>
                    <a:pt x="322" y="1"/>
                    <a:pt x="28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6" name="Google Shape;12776;p45"/>
            <p:cNvSpPr/>
            <p:nvPr/>
          </p:nvSpPr>
          <p:spPr>
            <a:xfrm>
              <a:off x="4438350" y="4395275"/>
              <a:ext cx="9850" cy="13725"/>
            </a:xfrm>
            <a:custGeom>
              <a:rect b="b" l="l" r="r" t="t"/>
              <a:pathLst>
                <a:path extrusionOk="0" h="549" w="394">
                  <a:moveTo>
                    <a:pt x="301" y="0"/>
                  </a:moveTo>
                  <a:cubicBezTo>
                    <a:pt x="269" y="0"/>
                    <a:pt x="238" y="11"/>
                    <a:pt x="217" y="31"/>
                  </a:cubicBezTo>
                  <a:cubicBezTo>
                    <a:pt x="135" y="31"/>
                    <a:pt x="83" y="73"/>
                    <a:pt x="42" y="114"/>
                  </a:cubicBezTo>
                  <a:cubicBezTo>
                    <a:pt x="42" y="166"/>
                    <a:pt x="42" y="166"/>
                    <a:pt x="0" y="166"/>
                  </a:cubicBezTo>
                  <a:lnTo>
                    <a:pt x="0" y="373"/>
                  </a:lnTo>
                  <a:cubicBezTo>
                    <a:pt x="42" y="466"/>
                    <a:pt x="83" y="507"/>
                    <a:pt x="135" y="507"/>
                  </a:cubicBezTo>
                  <a:cubicBezTo>
                    <a:pt x="135" y="548"/>
                    <a:pt x="176" y="548"/>
                    <a:pt x="176" y="548"/>
                  </a:cubicBezTo>
                  <a:lnTo>
                    <a:pt x="393" y="31"/>
                  </a:lnTo>
                  <a:cubicBezTo>
                    <a:pt x="367" y="11"/>
                    <a:pt x="334"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7" name="Google Shape;12777;p45"/>
            <p:cNvSpPr/>
            <p:nvPr/>
          </p:nvSpPr>
          <p:spPr>
            <a:xfrm>
              <a:off x="4372700" y="4368900"/>
              <a:ext cx="16050" cy="14050"/>
            </a:xfrm>
            <a:custGeom>
              <a:rect b="b" l="l" r="r" t="t"/>
              <a:pathLst>
                <a:path extrusionOk="0" h="562" w="642">
                  <a:moveTo>
                    <a:pt x="361" y="1"/>
                  </a:moveTo>
                  <a:cubicBezTo>
                    <a:pt x="242" y="1"/>
                    <a:pt x="117" y="76"/>
                    <a:pt x="83" y="187"/>
                  </a:cubicBezTo>
                  <a:cubicBezTo>
                    <a:pt x="0" y="311"/>
                    <a:pt x="83" y="487"/>
                    <a:pt x="217" y="528"/>
                  </a:cubicBezTo>
                  <a:cubicBezTo>
                    <a:pt x="263" y="551"/>
                    <a:pt x="306" y="561"/>
                    <a:pt x="347" y="561"/>
                  </a:cubicBezTo>
                  <a:cubicBezTo>
                    <a:pt x="453" y="561"/>
                    <a:pt x="540" y="491"/>
                    <a:pt x="600" y="394"/>
                  </a:cubicBezTo>
                  <a:cubicBezTo>
                    <a:pt x="641" y="270"/>
                    <a:pt x="600" y="94"/>
                    <a:pt x="434" y="11"/>
                  </a:cubicBezTo>
                  <a:cubicBezTo>
                    <a:pt x="411" y="4"/>
                    <a:pt x="386" y="1"/>
                    <a:pt x="36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8" name="Google Shape;12778;p45"/>
            <p:cNvSpPr/>
            <p:nvPr/>
          </p:nvSpPr>
          <p:spPr>
            <a:xfrm>
              <a:off x="4327450" y="4388175"/>
              <a:ext cx="16050" cy="13700"/>
            </a:xfrm>
            <a:custGeom>
              <a:rect b="b" l="l" r="r" t="t"/>
              <a:pathLst>
                <a:path extrusionOk="0" h="548" w="642">
                  <a:moveTo>
                    <a:pt x="329" y="0"/>
                  </a:moveTo>
                  <a:cubicBezTo>
                    <a:pt x="221" y="0"/>
                    <a:pt x="114" y="47"/>
                    <a:pt x="83" y="140"/>
                  </a:cubicBezTo>
                  <a:cubicBezTo>
                    <a:pt x="1" y="315"/>
                    <a:pt x="83" y="491"/>
                    <a:pt x="218" y="533"/>
                  </a:cubicBezTo>
                  <a:cubicBezTo>
                    <a:pt x="256" y="542"/>
                    <a:pt x="293" y="547"/>
                    <a:pt x="328" y="547"/>
                  </a:cubicBezTo>
                  <a:cubicBezTo>
                    <a:pt x="443" y="547"/>
                    <a:pt x="537" y="492"/>
                    <a:pt x="600" y="357"/>
                  </a:cubicBezTo>
                  <a:cubicBezTo>
                    <a:pt x="642" y="233"/>
                    <a:pt x="559" y="57"/>
                    <a:pt x="435" y="16"/>
                  </a:cubicBezTo>
                  <a:cubicBezTo>
                    <a:pt x="401" y="5"/>
                    <a:pt x="365" y="0"/>
                    <a:pt x="32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9" name="Google Shape;12779;p45"/>
            <p:cNvSpPr/>
            <p:nvPr/>
          </p:nvSpPr>
          <p:spPr>
            <a:xfrm>
              <a:off x="4392075" y="4414125"/>
              <a:ext cx="16050" cy="14050"/>
            </a:xfrm>
            <a:custGeom>
              <a:rect b="b" l="l" r="r" t="t"/>
              <a:pathLst>
                <a:path extrusionOk="0" h="562" w="642">
                  <a:moveTo>
                    <a:pt x="346" y="1"/>
                  </a:moveTo>
                  <a:cubicBezTo>
                    <a:pt x="213" y="1"/>
                    <a:pt x="110" y="77"/>
                    <a:pt x="42" y="187"/>
                  </a:cubicBezTo>
                  <a:cubicBezTo>
                    <a:pt x="0" y="311"/>
                    <a:pt x="83" y="487"/>
                    <a:pt x="218" y="529"/>
                  </a:cubicBezTo>
                  <a:cubicBezTo>
                    <a:pt x="252" y="551"/>
                    <a:pt x="290" y="562"/>
                    <a:pt x="328" y="562"/>
                  </a:cubicBezTo>
                  <a:cubicBezTo>
                    <a:pt x="429" y="562"/>
                    <a:pt x="529" y="491"/>
                    <a:pt x="559" y="394"/>
                  </a:cubicBezTo>
                  <a:cubicBezTo>
                    <a:pt x="642" y="270"/>
                    <a:pt x="559" y="94"/>
                    <a:pt x="435" y="12"/>
                  </a:cubicBezTo>
                  <a:cubicBezTo>
                    <a:pt x="404" y="4"/>
                    <a:pt x="374" y="1"/>
                    <a:pt x="34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0" name="Google Shape;12780;p45"/>
            <p:cNvSpPr/>
            <p:nvPr/>
          </p:nvSpPr>
          <p:spPr>
            <a:xfrm>
              <a:off x="4354325" y="4323675"/>
              <a:ext cx="16325" cy="14025"/>
            </a:xfrm>
            <a:custGeom>
              <a:rect b="b" l="l" r="r" t="t"/>
              <a:pathLst>
                <a:path extrusionOk="0" h="561" w="653">
                  <a:moveTo>
                    <a:pt x="347" y="0"/>
                  </a:moveTo>
                  <a:cubicBezTo>
                    <a:pt x="217" y="0"/>
                    <a:pt x="119" y="76"/>
                    <a:pt x="42" y="187"/>
                  </a:cubicBezTo>
                  <a:cubicBezTo>
                    <a:pt x="1" y="311"/>
                    <a:pt x="42" y="486"/>
                    <a:pt x="218" y="528"/>
                  </a:cubicBezTo>
                  <a:cubicBezTo>
                    <a:pt x="252" y="551"/>
                    <a:pt x="291" y="561"/>
                    <a:pt x="329" y="561"/>
                  </a:cubicBezTo>
                  <a:cubicBezTo>
                    <a:pt x="429" y="561"/>
                    <a:pt x="529" y="491"/>
                    <a:pt x="559" y="393"/>
                  </a:cubicBezTo>
                  <a:cubicBezTo>
                    <a:pt x="652" y="228"/>
                    <a:pt x="559" y="94"/>
                    <a:pt x="435" y="11"/>
                  </a:cubicBezTo>
                  <a:cubicBezTo>
                    <a:pt x="404" y="4"/>
                    <a:pt x="375" y="0"/>
                    <a:pt x="34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1" name="Google Shape;12781;p45"/>
            <p:cNvSpPr/>
            <p:nvPr/>
          </p:nvSpPr>
          <p:spPr>
            <a:xfrm>
              <a:off x="4418950" y="4350425"/>
              <a:ext cx="15025" cy="13700"/>
            </a:xfrm>
            <a:custGeom>
              <a:rect b="b" l="l" r="r" t="t"/>
              <a:pathLst>
                <a:path extrusionOk="0" h="548" w="601">
                  <a:moveTo>
                    <a:pt x="289" y="1"/>
                  </a:moveTo>
                  <a:cubicBezTo>
                    <a:pt x="181" y="1"/>
                    <a:pt x="73" y="49"/>
                    <a:pt x="42" y="151"/>
                  </a:cubicBezTo>
                  <a:cubicBezTo>
                    <a:pt x="1" y="316"/>
                    <a:pt x="42" y="450"/>
                    <a:pt x="177" y="533"/>
                  </a:cubicBezTo>
                  <a:cubicBezTo>
                    <a:pt x="215" y="543"/>
                    <a:pt x="252" y="548"/>
                    <a:pt x="287" y="548"/>
                  </a:cubicBezTo>
                  <a:cubicBezTo>
                    <a:pt x="402" y="548"/>
                    <a:pt x="496" y="492"/>
                    <a:pt x="559" y="357"/>
                  </a:cubicBezTo>
                  <a:cubicBezTo>
                    <a:pt x="600" y="233"/>
                    <a:pt x="559" y="58"/>
                    <a:pt x="394" y="16"/>
                  </a:cubicBezTo>
                  <a:cubicBezTo>
                    <a:pt x="361" y="6"/>
                    <a:pt x="325" y="1"/>
                    <a:pt x="28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2" name="Google Shape;12782;p45"/>
            <p:cNvSpPr/>
            <p:nvPr/>
          </p:nvSpPr>
          <p:spPr>
            <a:xfrm>
              <a:off x="4290750" y="4406900"/>
              <a:ext cx="6500" cy="9600"/>
            </a:xfrm>
            <a:custGeom>
              <a:rect b="b" l="l" r="r" t="t"/>
              <a:pathLst>
                <a:path extrusionOk="0" h="384" w="260">
                  <a:moveTo>
                    <a:pt x="94" y="1"/>
                  </a:moveTo>
                  <a:lnTo>
                    <a:pt x="1" y="259"/>
                  </a:lnTo>
                  <a:lnTo>
                    <a:pt x="259" y="383"/>
                  </a:lnTo>
                  <a:lnTo>
                    <a:pt x="259" y="342"/>
                  </a:lnTo>
                  <a:cubicBezTo>
                    <a:pt x="259" y="218"/>
                    <a:pt x="218" y="125"/>
                    <a:pt x="135" y="42"/>
                  </a:cubicBezTo>
                  <a:cubicBezTo>
                    <a:pt x="135" y="42"/>
                    <a:pt x="94" y="42"/>
                    <a:pt x="9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3" name="Google Shape;12783;p45"/>
            <p:cNvSpPr/>
            <p:nvPr/>
          </p:nvSpPr>
          <p:spPr>
            <a:xfrm>
              <a:off x="4314525" y="4343325"/>
              <a:ext cx="9600" cy="13325"/>
            </a:xfrm>
            <a:custGeom>
              <a:rect b="b" l="l" r="r" t="t"/>
              <a:pathLst>
                <a:path extrusionOk="0" h="533" w="384">
                  <a:moveTo>
                    <a:pt x="218" y="0"/>
                  </a:moveTo>
                  <a:lnTo>
                    <a:pt x="1" y="517"/>
                  </a:lnTo>
                  <a:cubicBezTo>
                    <a:pt x="30" y="527"/>
                    <a:pt x="61" y="532"/>
                    <a:pt x="94" y="532"/>
                  </a:cubicBezTo>
                  <a:cubicBezTo>
                    <a:pt x="199" y="532"/>
                    <a:pt x="310" y="476"/>
                    <a:pt x="342" y="342"/>
                  </a:cubicBezTo>
                  <a:cubicBezTo>
                    <a:pt x="383" y="217"/>
                    <a:pt x="342" y="42"/>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4" name="Google Shape;12784;p45"/>
            <p:cNvSpPr/>
            <p:nvPr/>
          </p:nvSpPr>
          <p:spPr>
            <a:xfrm>
              <a:off x="4464200" y="4335825"/>
              <a:ext cx="7500" cy="8550"/>
            </a:xfrm>
            <a:custGeom>
              <a:rect b="b" l="l" r="r" t="t"/>
              <a:pathLst>
                <a:path extrusionOk="0" h="342" w="300">
                  <a:moveTo>
                    <a:pt x="41" y="0"/>
                  </a:moveTo>
                  <a:lnTo>
                    <a:pt x="41" y="42"/>
                  </a:lnTo>
                  <a:cubicBezTo>
                    <a:pt x="0" y="83"/>
                    <a:pt x="0" y="125"/>
                    <a:pt x="41" y="166"/>
                  </a:cubicBezTo>
                  <a:lnTo>
                    <a:pt x="41" y="218"/>
                  </a:lnTo>
                  <a:cubicBezTo>
                    <a:pt x="41" y="259"/>
                    <a:pt x="83" y="259"/>
                    <a:pt x="83" y="300"/>
                  </a:cubicBezTo>
                  <a:cubicBezTo>
                    <a:pt x="134" y="300"/>
                    <a:pt x="176" y="342"/>
                    <a:pt x="176" y="342"/>
                  </a:cubicBezTo>
                  <a:lnTo>
                    <a:pt x="300" y="83"/>
                  </a:lnTo>
                  <a:lnTo>
                    <a:pt x="4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5" name="Google Shape;12785;p45"/>
            <p:cNvSpPr/>
            <p:nvPr/>
          </p:nvSpPr>
          <p:spPr>
            <a:xfrm>
              <a:off x="4400600" y="4308950"/>
              <a:ext cx="12950" cy="9975"/>
            </a:xfrm>
            <a:custGeom>
              <a:rect b="b" l="l" r="r" t="t"/>
              <a:pathLst>
                <a:path extrusionOk="0" h="399" w="518">
                  <a:moveTo>
                    <a:pt x="1" y="0"/>
                  </a:moveTo>
                  <a:lnTo>
                    <a:pt x="1" y="124"/>
                  </a:lnTo>
                  <a:lnTo>
                    <a:pt x="1" y="207"/>
                  </a:lnTo>
                  <a:lnTo>
                    <a:pt x="42" y="259"/>
                  </a:lnTo>
                  <a:cubicBezTo>
                    <a:pt x="94" y="300"/>
                    <a:pt x="135" y="341"/>
                    <a:pt x="176" y="383"/>
                  </a:cubicBezTo>
                  <a:cubicBezTo>
                    <a:pt x="199" y="394"/>
                    <a:pt x="224" y="399"/>
                    <a:pt x="252" y="399"/>
                  </a:cubicBezTo>
                  <a:cubicBezTo>
                    <a:pt x="327" y="399"/>
                    <a:pt x="416" y="361"/>
                    <a:pt x="476" y="300"/>
                  </a:cubicBezTo>
                  <a:cubicBezTo>
                    <a:pt x="476" y="300"/>
                    <a:pt x="518" y="259"/>
                    <a:pt x="518" y="207"/>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6" name="Google Shape;12786;p45"/>
            <p:cNvSpPr/>
            <p:nvPr/>
          </p:nvSpPr>
          <p:spPr>
            <a:xfrm>
              <a:off x="4340375" y="4285175"/>
              <a:ext cx="9600" cy="7500"/>
            </a:xfrm>
            <a:custGeom>
              <a:rect b="b" l="l" r="r" t="t"/>
              <a:pathLst>
                <a:path extrusionOk="0" h="300" w="384">
                  <a:moveTo>
                    <a:pt x="125" y="0"/>
                  </a:moveTo>
                  <a:lnTo>
                    <a:pt x="1" y="259"/>
                  </a:lnTo>
                  <a:cubicBezTo>
                    <a:pt x="42" y="259"/>
                    <a:pt x="42" y="259"/>
                    <a:pt x="83" y="300"/>
                  </a:cubicBezTo>
                  <a:lnTo>
                    <a:pt x="176" y="300"/>
                  </a:lnTo>
                  <a:cubicBezTo>
                    <a:pt x="259" y="259"/>
                    <a:pt x="342" y="217"/>
                    <a:pt x="383" y="124"/>
                  </a:cubicBezTo>
                  <a:lnTo>
                    <a:pt x="1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7" name="Google Shape;12787;p45"/>
            <p:cNvSpPr/>
            <p:nvPr/>
          </p:nvSpPr>
          <p:spPr>
            <a:xfrm>
              <a:off x="4359775" y="4587850"/>
              <a:ext cx="8550" cy="7500"/>
            </a:xfrm>
            <a:custGeom>
              <a:rect b="b" l="l" r="r" t="t"/>
              <a:pathLst>
                <a:path extrusionOk="0" h="300" w="342">
                  <a:moveTo>
                    <a:pt x="259" y="0"/>
                  </a:moveTo>
                  <a:cubicBezTo>
                    <a:pt x="176" y="0"/>
                    <a:pt x="83" y="41"/>
                    <a:pt x="0" y="124"/>
                  </a:cubicBezTo>
                  <a:lnTo>
                    <a:pt x="0" y="165"/>
                  </a:lnTo>
                  <a:lnTo>
                    <a:pt x="259" y="300"/>
                  </a:lnTo>
                  <a:lnTo>
                    <a:pt x="341" y="41"/>
                  </a:lnTo>
                  <a:cubicBezTo>
                    <a:pt x="300"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8" name="Google Shape;12788;p45"/>
            <p:cNvSpPr/>
            <p:nvPr/>
          </p:nvSpPr>
          <p:spPr>
            <a:xfrm>
              <a:off x="4295150" y="4561600"/>
              <a:ext cx="13975" cy="9975"/>
            </a:xfrm>
            <a:custGeom>
              <a:rect b="b" l="l" r="r" t="t"/>
              <a:pathLst>
                <a:path extrusionOk="0" h="399" w="559">
                  <a:moveTo>
                    <a:pt x="283" y="1"/>
                  </a:moveTo>
                  <a:cubicBezTo>
                    <a:pt x="179" y="1"/>
                    <a:pt x="73" y="47"/>
                    <a:pt x="42" y="140"/>
                  </a:cubicBezTo>
                  <a:cubicBezTo>
                    <a:pt x="42" y="140"/>
                    <a:pt x="0" y="140"/>
                    <a:pt x="0" y="182"/>
                  </a:cubicBezTo>
                  <a:lnTo>
                    <a:pt x="517" y="399"/>
                  </a:lnTo>
                  <a:cubicBezTo>
                    <a:pt x="517" y="357"/>
                    <a:pt x="559" y="316"/>
                    <a:pt x="559" y="275"/>
                  </a:cubicBezTo>
                  <a:cubicBezTo>
                    <a:pt x="559" y="182"/>
                    <a:pt x="476" y="57"/>
                    <a:pt x="383" y="16"/>
                  </a:cubicBezTo>
                  <a:cubicBezTo>
                    <a:pt x="352" y="6"/>
                    <a:pt x="318" y="1"/>
                    <a:pt x="2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9" name="Google Shape;12789;p45"/>
            <p:cNvSpPr/>
            <p:nvPr/>
          </p:nvSpPr>
          <p:spPr>
            <a:xfrm>
              <a:off x="4384575" y="4524250"/>
              <a:ext cx="10625" cy="12950"/>
            </a:xfrm>
            <a:custGeom>
              <a:rect b="b" l="l" r="r" t="t"/>
              <a:pathLst>
                <a:path extrusionOk="0" h="518" w="425">
                  <a:moveTo>
                    <a:pt x="300" y="1"/>
                  </a:moveTo>
                  <a:cubicBezTo>
                    <a:pt x="218" y="1"/>
                    <a:pt x="83" y="42"/>
                    <a:pt x="42" y="176"/>
                  </a:cubicBezTo>
                  <a:cubicBezTo>
                    <a:pt x="1" y="259"/>
                    <a:pt x="42" y="342"/>
                    <a:pt x="83" y="435"/>
                  </a:cubicBezTo>
                  <a:cubicBezTo>
                    <a:pt x="125" y="476"/>
                    <a:pt x="166" y="518"/>
                    <a:pt x="218" y="518"/>
                  </a:cubicBezTo>
                  <a:lnTo>
                    <a:pt x="42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0" name="Google Shape;12790;p45"/>
            <p:cNvSpPr/>
            <p:nvPr/>
          </p:nvSpPr>
          <p:spPr>
            <a:xfrm>
              <a:off x="4319950" y="4497575"/>
              <a:ext cx="16050" cy="14050"/>
            </a:xfrm>
            <a:custGeom>
              <a:rect b="b" l="l" r="r" t="t"/>
              <a:pathLst>
                <a:path extrusionOk="0" h="562" w="642">
                  <a:moveTo>
                    <a:pt x="313" y="0"/>
                  </a:moveTo>
                  <a:cubicBezTo>
                    <a:pt x="213" y="0"/>
                    <a:pt x="113" y="68"/>
                    <a:pt x="84" y="158"/>
                  </a:cubicBezTo>
                  <a:cubicBezTo>
                    <a:pt x="1" y="292"/>
                    <a:pt x="84" y="468"/>
                    <a:pt x="218" y="551"/>
                  </a:cubicBezTo>
                  <a:cubicBezTo>
                    <a:pt x="247" y="558"/>
                    <a:pt x="275" y="561"/>
                    <a:pt x="302" y="561"/>
                  </a:cubicBezTo>
                  <a:cubicBezTo>
                    <a:pt x="429" y="561"/>
                    <a:pt x="532" y="486"/>
                    <a:pt x="601" y="375"/>
                  </a:cubicBezTo>
                  <a:cubicBezTo>
                    <a:pt x="642" y="251"/>
                    <a:pt x="559" y="75"/>
                    <a:pt x="425" y="34"/>
                  </a:cubicBezTo>
                  <a:cubicBezTo>
                    <a:pt x="390" y="11"/>
                    <a:pt x="351" y="0"/>
                    <a:pt x="31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1" name="Google Shape;12791;p45"/>
            <p:cNvSpPr/>
            <p:nvPr/>
          </p:nvSpPr>
          <p:spPr>
            <a:xfrm>
              <a:off x="4274725" y="4516375"/>
              <a:ext cx="16050" cy="13725"/>
            </a:xfrm>
            <a:custGeom>
              <a:rect b="b" l="l" r="r" t="t"/>
              <a:pathLst>
                <a:path extrusionOk="0" h="549" w="642">
                  <a:moveTo>
                    <a:pt x="330" y="1"/>
                  </a:moveTo>
                  <a:cubicBezTo>
                    <a:pt x="225" y="1"/>
                    <a:pt x="115" y="55"/>
                    <a:pt x="83" y="181"/>
                  </a:cubicBezTo>
                  <a:cubicBezTo>
                    <a:pt x="1" y="316"/>
                    <a:pt x="83" y="491"/>
                    <a:pt x="218" y="533"/>
                  </a:cubicBezTo>
                  <a:cubicBezTo>
                    <a:pt x="248" y="543"/>
                    <a:pt x="282" y="548"/>
                    <a:pt x="317" y="548"/>
                  </a:cubicBezTo>
                  <a:cubicBezTo>
                    <a:pt x="423" y="548"/>
                    <a:pt x="538" y="500"/>
                    <a:pt x="600" y="398"/>
                  </a:cubicBezTo>
                  <a:cubicBezTo>
                    <a:pt x="642" y="233"/>
                    <a:pt x="559" y="99"/>
                    <a:pt x="424" y="16"/>
                  </a:cubicBezTo>
                  <a:cubicBezTo>
                    <a:pt x="395" y="6"/>
                    <a:pt x="363" y="1"/>
                    <a:pt x="33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2" name="Google Shape;12792;p45"/>
            <p:cNvSpPr/>
            <p:nvPr/>
          </p:nvSpPr>
          <p:spPr>
            <a:xfrm>
              <a:off x="4339350" y="4542800"/>
              <a:ext cx="16050" cy="14050"/>
            </a:xfrm>
            <a:custGeom>
              <a:rect b="b" l="l" r="r" t="t"/>
              <a:pathLst>
                <a:path extrusionOk="0" h="562" w="642">
                  <a:moveTo>
                    <a:pt x="293" y="1"/>
                  </a:moveTo>
                  <a:cubicBezTo>
                    <a:pt x="188" y="1"/>
                    <a:pt x="101" y="69"/>
                    <a:pt x="42" y="158"/>
                  </a:cubicBezTo>
                  <a:cubicBezTo>
                    <a:pt x="0" y="334"/>
                    <a:pt x="42" y="468"/>
                    <a:pt x="217" y="551"/>
                  </a:cubicBezTo>
                  <a:cubicBezTo>
                    <a:pt x="239" y="558"/>
                    <a:pt x="263" y="562"/>
                    <a:pt x="287" y="562"/>
                  </a:cubicBezTo>
                  <a:cubicBezTo>
                    <a:pt x="399" y="562"/>
                    <a:pt x="525" y="486"/>
                    <a:pt x="559" y="375"/>
                  </a:cubicBezTo>
                  <a:cubicBezTo>
                    <a:pt x="641" y="251"/>
                    <a:pt x="559" y="75"/>
                    <a:pt x="424" y="34"/>
                  </a:cubicBezTo>
                  <a:cubicBezTo>
                    <a:pt x="378" y="11"/>
                    <a:pt x="334" y="1"/>
                    <a:pt x="29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3" name="Google Shape;12793;p45"/>
            <p:cNvSpPr/>
            <p:nvPr/>
          </p:nvSpPr>
          <p:spPr>
            <a:xfrm>
              <a:off x="4301600" y="4452350"/>
              <a:ext cx="15025" cy="13575"/>
            </a:xfrm>
            <a:custGeom>
              <a:rect b="b" l="l" r="r" t="t"/>
              <a:pathLst>
                <a:path extrusionOk="0" h="543" w="601">
                  <a:moveTo>
                    <a:pt x="298" y="0"/>
                  </a:moveTo>
                  <a:cubicBezTo>
                    <a:pt x="188" y="0"/>
                    <a:pt x="102" y="68"/>
                    <a:pt x="42" y="157"/>
                  </a:cubicBezTo>
                  <a:cubicBezTo>
                    <a:pt x="1" y="292"/>
                    <a:pt x="42" y="468"/>
                    <a:pt x="218" y="509"/>
                  </a:cubicBezTo>
                  <a:cubicBezTo>
                    <a:pt x="252" y="532"/>
                    <a:pt x="290" y="542"/>
                    <a:pt x="329" y="542"/>
                  </a:cubicBezTo>
                  <a:cubicBezTo>
                    <a:pt x="429" y="542"/>
                    <a:pt x="529" y="472"/>
                    <a:pt x="559" y="375"/>
                  </a:cubicBezTo>
                  <a:cubicBezTo>
                    <a:pt x="600" y="251"/>
                    <a:pt x="559" y="75"/>
                    <a:pt x="435" y="33"/>
                  </a:cubicBezTo>
                  <a:cubicBezTo>
                    <a:pt x="386" y="10"/>
                    <a:pt x="340" y="0"/>
                    <a:pt x="29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4" name="Google Shape;12794;p45"/>
            <p:cNvSpPr/>
            <p:nvPr/>
          </p:nvSpPr>
          <p:spPr>
            <a:xfrm>
              <a:off x="4365200" y="4478650"/>
              <a:ext cx="16050" cy="13700"/>
            </a:xfrm>
            <a:custGeom>
              <a:rect b="b" l="l" r="r" t="t"/>
              <a:pathLst>
                <a:path extrusionOk="0" h="548" w="642">
                  <a:moveTo>
                    <a:pt x="331" y="1"/>
                  </a:moveTo>
                  <a:cubicBezTo>
                    <a:pt x="225" y="1"/>
                    <a:pt x="115" y="56"/>
                    <a:pt x="83" y="191"/>
                  </a:cubicBezTo>
                  <a:cubicBezTo>
                    <a:pt x="0" y="315"/>
                    <a:pt x="83" y="491"/>
                    <a:pt x="217" y="532"/>
                  </a:cubicBezTo>
                  <a:cubicBezTo>
                    <a:pt x="258" y="542"/>
                    <a:pt x="297" y="548"/>
                    <a:pt x="334" y="548"/>
                  </a:cubicBezTo>
                  <a:cubicBezTo>
                    <a:pt x="446" y="548"/>
                    <a:pt x="538" y="499"/>
                    <a:pt x="600" y="398"/>
                  </a:cubicBezTo>
                  <a:cubicBezTo>
                    <a:pt x="641" y="232"/>
                    <a:pt x="600" y="57"/>
                    <a:pt x="424" y="15"/>
                  </a:cubicBezTo>
                  <a:cubicBezTo>
                    <a:pt x="395" y="6"/>
                    <a:pt x="364" y="1"/>
                    <a:pt x="33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5" name="Google Shape;12795;p45"/>
            <p:cNvSpPr/>
            <p:nvPr/>
          </p:nvSpPr>
          <p:spPr>
            <a:xfrm>
              <a:off x="4261800" y="4471525"/>
              <a:ext cx="9600" cy="13325"/>
            </a:xfrm>
            <a:custGeom>
              <a:rect b="b" l="l" r="r" t="t"/>
              <a:pathLst>
                <a:path extrusionOk="0" h="533" w="384">
                  <a:moveTo>
                    <a:pt x="218" y="0"/>
                  </a:moveTo>
                  <a:lnTo>
                    <a:pt x="1" y="517"/>
                  </a:lnTo>
                  <a:cubicBezTo>
                    <a:pt x="31" y="528"/>
                    <a:pt x="65" y="533"/>
                    <a:pt x="99" y="533"/>
                  </a:cubicBezTo>
                  <a:cubicBezTo>
                    <a:pt x="203" y="533"/>
                    <a:pt x="311" y="484"/>
                    <a:pt x="342" y="383"/>
                  </a:cubicBezTo>
                  <a:cubicBezTo>
                    <a:pt x="383" y="259"/>
                    <a:pt x="342" y="83"/>
                    <a:pt x="259" y="42"/>
                  </a:cubicBezTo>
                  <a:lnTo>
                    <a:pt x="218"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6" name="Google Shape;12796;p45"/>
            <p:cNvSpPr/>
            <p:nvPr/>
          </p:nvSpPr>
          <p:spPr>
            <a:xfrm>
              <a:off x="4411450" y="4464025"/>
              <a:ext cx="7525" cy="8550"/>
            </a:xfrm>
            <a:custGeom>
              <a:rect b="b" l="l" r="r" t="t"/>
              <a:pathLst>
                <a:path extrusionOk="0" h="342" w="301">
                  <a:moveTo>
                    <a:pt x="42" y="1"/>
                  </a:moveTo>
                  <a:lnTo>
                    <a:pt x="42" y="42"/>
                  </a:lnTo>
                  <a:cubicBezTo>
                    <a:pt x="1" y="83"/>
                    <a:pt x="1" y="83"/>
                    <a:pt x="1" y="125"/>
                  </a:cubicBezTo>
                  <a:cubicBezTo>
                    <a:pt x="1" y="125"/>
                    <a:pt x="42" y="166"/>
                    <a:pt x="42" y="207"/>
                  </a:cubicBezTo>
                  <a:cubicBezTo>
                    <a:pt x="84" y="300"/>
                    <a:pt x="125" y="342"/>
                    <a:pt x="177" y="342"/>
                  </a:cubicBezTo>
                  <a:lnTo>
                    <a:pt x="301" y="12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7" name="Google Shape;12797;p45"/>
            <p:cNvSpPr/>
            <p:nvPr/>
          </p:nvSpPr>
          <p:spPr>
            <a:xfrm>
              <a:off x="4347875" y="4438175"/>
              <a:ext cx="12950" cy="9025"/>
            </a:xfrm>
            <a:custGeom>
              <a:rect b="b" l="l" r="r" t="t"/>
              <a:pathLst>
                <a:path extrusionOk="0" h="361" w="518">
                  <a:moveTo>
                    <a:pt x="1" y="1"/>
                  </a:moveTo>
                  <a:lnTo>
                    <a:pt x="1" y="83"/>
                  </a:lnTo>
                  <a:cubicBezTo>
                    <a:pt x="1" y="208"/>
                    <a:pt x="42" y="301"/>
                    <a:pt x="176" y="342"/>
                  </a:cubicBezTo>
                  <a:cubicBezTo>
                    <a:pt x="204" y="342"/>
                    <a:pt x="231" y="360"/>
                    <a:pt x="271" y="360"/>
                  </a:cubicBezTo>
                  <a:cubicBezTo>
                    <a:pt x="291" y="360"/>
                    <a:pt x="314" y="356"/>
                    <a:pt x="342" y="342"/>
                  </a:cubicBezTo>
                  <a:lnTo>
                    <a:pt x="393" y="342"/>
                  </a:lnTo>
                  <a:cubicBezTo>
                    <a:pt x="393" y="342"/>
                    <a:pt x="435" y="301"/>
                    <a:pt x="476" y="301"/>
                  </a:cubicBezTo>
                  <a:cubicBezTo>
                    <a:pt x="476" y="259"/>
                    <a:pt x="517" y="208"/>
                    <a:pt x="517" y="166"/>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8" name="Google Shape;12798;p45"/>
            <p:cNvSpPr/>
            <p:nvPr/>
          </p:nvSpPr>
          <p:spPr>
            <a:xfrm>
              <a:off x="4287650" y="4413375"/>
              <a:ext cx="9600" cy="7525"/>
            </a:xfrm>
            <a:custGeom>
              <a:rect b="b" l="l" r="r" t="t"/>
              <a:pathLst>
                <a:path extrusionOk="0" h="301" w="384">
                  <a:moveTo>
                    <a:pt x="125" y="0"/>
                  </a:moveTo>
                  <a:lnTo>
                    <a:pt x="1" y="259"/>
                  </a:lnTo>
                  <a:lnTo>
                    <a:pt x="42" y="300"/>
                  </a:lnTo>
                  <a:cubicBezTo>
                    <a:pt x="166" y="300"/>
                    <a:pt x="300" y="259"/>
                    <a:pt x="383" y="124"/>
                  </a:cubicBezTo>
                  <a:lnTo>
                    <a:pt x="12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9" name="Google Shape;12799;p45"/>
            <p:cNvSpPr/>
            <p:nvPr/>
          </p:nvSpPr>
          <p:spPr>
            <a:xfrm>
              <a:off x="4335975" y="4652450"/>
              <a:ext cx="6500" cy="6500"/>
            </a:xfrm>
            <a:custGeom>
              <a:rect b="b" l="l" r="r" t="t"/>
              <a:pathLst>
                <a:path extrusionOk="0" h="260" w="260">
                  <a:moveTo>
                    <a:pt x="259" y="1"/>
                  </a:moveTo>
                  <a:cubicBezTo>
                    <a:pt x="177" y="1"/>
                    <a:pt x="42" y="1"/>
                    <a:pt x="1" y="42"/>
                  </a:cubicBezTo>
                  <a:cubicBezTo>
                    <a:pt x="42" y="125"/>
                    <a:pt x="94" y="166"/>
                    <a:pt x="135"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0" name="Google Shape;12800;p45"/>
            <p:cNvSpPr/>
            <p:nvPr/>
          </p:nvSpPr>
          <p:spPr>
            <a:xfrm>
              <a:off x="4312475" y="4606950"/>
              <a:ext cx="16050" cy="14050"/>
            </a:xfrm>
            <a:custGeom>
              <a:rect b="b" l="l" r="r" t="t"/>
              <a:pathLst>
                <a:path extrusionOk="0" h="562" w="642">
                  <a:moveTo>
                    <a:pt x="354" y="1"/>
                  </a:moveTo>
                  <a:cubicBezTo>
                    <a:pt x="242" y="1"/>
                    <a:pt x="117" y="75"/>
                    <a:pt x="83" y="177"/>
                  </a:cubicBezTo>
                  <a:cubicBezTo>
                    <a:pt x="0" y="311"/>
                    <a:pt x="83" y="487"/>
                    <a:pt x="207" y="528"/>
                  </a:cubicBezTo>
                  <a:cubicBezTo>
                    <a:pt x="255" y="551"/>
                    <a:pt x="301" y="561"/>
                    <a:pt x="343" y="561"/>
                  </a:cubicBezTo>
                  <a:cubicBezTo>
                    <a:pt x="453" y="561"/>
                    <a:pt x="540" y="491"/>
                    <a:pt x="600" y="394"/>
                  </a:cubicBezTo>
                  <a:cubicBezTo>
                    <a:pt x="641" y="229"/>
                    <a:pt x="558" y="94"/>
                    <a:pt x="424" y="11"/>
                  </a:cubicBezTo>
                  <a:cubicBezTo>
                    <a:pt x="402" y="4"/>
                    <a:pt x="378" y="1"/>
                    <a:pt x="35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1" name="Google Shape;12801;p45"/>
            <p:cNvSpPr/>
            <p:nvPr/>
          </p:nvSpPr>
          <p:spPr>
            <a:xfrm>
              <a:off x="4358725" y="4591975"/>
              <a:ext cx="7525" cy="9850"/>
            </a:xfrm>
            <a:custGeom>
              <a:rect b="b" l="l" r="r" t="t"/>
              <a:pathLst>
                <a:path extrusionOk="0" h="394" w="301">
                  <a:moveTo>
                    <a:pt x="42" y="0"/>
                  </a:moveTo>
                  <a:cubicBezTo>
                    <a:pt x="1" y="94"/>
                    <a:pt x="1" y="135"/>
                    <a:pt x="1" y="176"/>
                  </a:cubicBezTo>
                  <a:cubicBezTo>
                    <a:pt x="42" y="259"/>
                    <a:pt x="83" y="311"/>
                    <a:pt x="125" y="352"/>
                  </a:cubicBezTo>
                  <a:cubicBezTo>
                    <a:pt x="166" y="352"/>
                    <a:pt x="166" y="393"/>
                    <a:pt x="166" y="393"/>
                  </a:cubicBezTo>
                  <a:lnTo>
                    <a:pt x="301" y="135"/>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2" name="Google Shape;12802;p45"/>
            <p:cNvSpPr/>
            <p:nvPr/>
          </p:nvSpPr>
          <p:spPr>
            <a:xfrm>
              <a:off x="4294125" y="4566125"/>
              <a:ext cx="13975" cy="9850"/>
            </a:xfrm>
            <a:custGeom>
              <a:rect b="b" l="l" r="r" t="t"/>
              <a:pathLst>
                <a:path extrusionOk="0" h="394" w="559">
                  <a:moveTo>
                    <a:pt x="41" y="1"/>
                  </a:moveTo>
                  <a:cubicBezTo>
                    <a:pt x="0" y="135"/>
                    <a:pt x="41" y="259"/>
                    <a:pt x="165" y="352"/>
                  </a:cubicBezTo>
                  <a:lnTo>
                    <a:pt x="217" y="352"/>
                  </a:lnTo>
                  <a:cubicBezTo>
                    <a:pt x="258" y="393"/>
                    <a:pt x="300" y="393"/>
                    <a:pt x="341" y="393"/>
                  </a:cubicBezTo>
                  <a:cubicBezTo>
                    <a:pt x="383" y="352"/>
                    <a:pt x="383" y="352"/>
                    <a:pt x="424" y="352"/>
                  </a:cubicBezTo>
                  <a:cubicBezTo>
                    <a:pt x="424" y="352"/>
                    <a:pt x="476" y="311"/>
                    <a:pt x="517" y="311"/>
                  </a:cubicBezTo>
                  <a:cubicBezTo>
                    <a:pt x="517" y="259"/>
                    <a:pt x="558" y="218"/>
                    <a:pt x="558" y="218"/>
                  </a:cubicBezTo>
                  <a:lnTo>
                    <a:pt x="4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3" name="Google Shape;12803;p45"/>
            <p:cNvSpPr/>
            <p:nvPr/>
          </p:nvSpPr>
          <p:spPr>
            <a:xfrm>
              <a:off x="4495475" y="3893050"/>
              <a:ext cx="8550" cy="7525"/>
            </a:xfrm>
            <a:custGeom>
              <a:rect b="b" l="l" r="r" t="t"/>
              <a:pathLst>
                <a:path extrusionOk="0" h="301" w="342">
                  <a:moveTo>
                    <a:pt x="259" y="1"/>
                  </a:moveTo>
                  <a:cubicBezTo>
                    <a:pt x="176" y="1"/>
                    <a:pt x="83" y="42"/>
                    <a:pt x="41" y="135"/>
                  </a:cubicBezTo>
                  <a:cubicBezTo>
                    <a:pt x="0" y="135"/>
                    <a:pt x="0" y="177"/>
                    <a:pt x="0" y="177"/>
                  </a:cubicBezTo>
                  <a:lnTo>
                    <a:pt x="259" y="301"/>
                  </a:lnTo>
                  <a:lnTo>
                    <a:pt x="341" y="42"/>
                  </a:lnTo>
                  <a:cubicBezTo>
                    <a:pt x="341" y="1"/>
                    <a:pt x="300"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4" name="Google Shape;12804;p45"/>
            <p:cNvSpPr/>
            <p:nvPr/>
          </p:nvSpPr>
          <p:spPr>
            <a:xfrm>
              <a:off x="4442725" y="4021250"/>
              <a:ext cx="8575" cy="7525"/>
            </a:xfrm>
            <a:custGeom>
              <a:rect b="b" l="l" r="r" t="t"/>
              <a:pathLst>
                <a:path extrusionOk="0" h="301" w="343">
                  <a:moveTo>
                    <a:pt x="218" y="1"/>
                  </a:moveTo>
                  <a:cubicBezTo>
                    <a:pt x="125" y="42"/>
                    <a:pt x="42" y="84"/>
                    <a:pt x="42" y="135"/>
                  </a:cubicBezTo>
                  <a:lnTo>
                    <a:pt x="1" y="177"/>
                  </a:lnTo>
                  <a:lnTo>
                    <a:pt x="259" y="301"/>
                  </a:lnTo>
                  <a:lnTo>
                    <a:pt x="342" y="42"/>
                  </a:lnTo>
                  <a:cubicBezTo>
                    <a:pt x="301" y="1"/>
                    <a:pt x="259" y="1"/>
                    <a:pt x="2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5" name="Google Shape;12805;p45"/>
            <p:cNvSpPr/>
            <p:nvPr/>
          </p:nvSpPr>
          <p:spPr>
            <a:xfrm>
              <a:off x="4378125" y="3995050"/>
              <a:ext cx="13975" cy="10200"/>
            </a:xfrm>
            <a:custGeom>
              <a:rect b="b" l="l" r="r" t="t"/>
              <a:pathLst>
                <a:path extrusionOk="0" h="408" w="559">
                  <a:moveTo>
                    <a:pt x="272" y="0"/>
                  </a:moveTo>
                  <a:cubicBezTo>
                    <a:pt x="157" y="0"/>
                    <a:pt x="64" y="56"/>
                    <a:pt x="0" y="191"/>
                  </a:cubicBezTo>
                  <a:lnTo>
                    <a:pt x="517" y="408"/>
                  </a:lnTo>
                  <a:cubicBezTo>
                    <a:pt x="558" y="356"/>
                    <a:pt x="558" y="315"/>
                    <a:pt x="558" y="273"/>
                  </a:cubicBezTo>
                  <a:cubicBezTo>
                    <a:pt x="558" y="191"/>
                    <a:pt x="476" y="56"/>
                    <a:pt x="383" y="15"/>
                  </a:cubicBezTo>
                  <a:cubicBezTo>
                    <a:pt x="344" y="5"/>
                    <a:pt x="307" y="0"/>
                    <a:pt x="2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6" name="Google Shape;12806;p45"/>
            <p:cNvSpPr/>
            <p:nvPr/>
          </p:nvSpPr>
          <p:spPr>
            <a:xfrm>
              <a:off x="4468575" y="3957675"/>
              <a:ext cx="9600" cy="12950"/>
            </a:xfrm>
            <a:custGeom>
              <a:rect b="b" l="l" r="r" t="t"/>
              <a:pathLst>
                <a:path extrusionOk="0" h="518" w="384">
                  <a:moveTo>
                    <a:pt x="166" y="1"/>
                  </a:moveTo>
                  <a:lnTo>
                    <a:pt x="125" y="42"/>
                  </a:lnTo>
                  <a:cubicBezTo>
                    <a:pt x="84" y="42"/>
                    <a:pt x="42" y="94"/>
                    <a:pt x="1" y="176"/>
                  </a:cubicBezTo>
                  <a:lnTo>
                    <a:pt x="1" y="300"/>
                  </a:lnTo>
                  <a:lnTo>
                    <a:pt x="1" y="393"/>
                  </a:lnTo>
                  <a:cubicBezTo>
                    <a:pt x="42" y="435"/>
                    <a:pt x="84" y="476"/>
                    <a:pt x="125" y="517"/>
                  </a:cubicBezTo>
                  <a:lnTo>
                    <a:pt x="166" y="517"/>
                  </a:lnTo>
                  <a:lnTo>
                    <a:pt x="38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7" name="Google Shape;12807;p45"/>
            <p:cNvSpPr/>
            <p:nvPr/>
          </p:nvSpPr>
          <p:spPr>
            <a:xfrm>
              <a:off x="4403975" y="3931000"/>
              <a:ext cx="15000" cy="14050"/>
            </a:xfrm>
            <a:custGeom>
              <a:rect b="b" l="l" r="r" t="t"/>
              <a:pathLst>
                <a:path extrusionOk="0" h="562" w="600">
                  <a:moveTo>
                    <a:pt x="272" y="1"/>
                  </a:moveTo>
                  <a:cubicBezTo>
                    <a:pt x="172" y="1"/>
                    <a:pt x="71" y="71"/>
                    <a:pt x="41" y="168"/>
                  </a:cubicBezTo>
                  <a:cubicBezTo>
                    <a:pt x="0" y="292"/>
                    <a:pt x="41" y="468"/>
                    <a:pt x="166" y="551"/>
                  </a:cubicBezTo>
                  <a:cubicBezTo>
                    <a:pt x="197" y="558"/>
                    <a:pt x="226" y="561"/>
                    <a:pt x="255" y="561"/>
                  </a:cubicBezTo>
                  <a:cubicBezTo>
                    <a:pt x="387" y="561"/>
                    <a:pt x="490" y="487"/>
                    <a:pt x="558" y="385"/>
                  </a:cubicBezTo>
                  <a:cubicBezTo>
                    <a:pt x="600" y="251"/>
                    <a:pt x="558" y="75"/>
                    <a:pt x="383" y="34"/>
                  </a:cubicBezTo>
                  <a:cubicBezTo>
                    <a:pt x="348" y="11"/>
                    <a:pt x="310" y="1"/>
                    <a:pt x="2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8" name="Google Shape;12808;p45"/>
            <p:cNvSpPr/>
            <p:nvPr/>
          </p:nvSpPr>
          <p:spPr>
            <a:xfrm>
              <a:off x="4422325" y="3976225"/>
              <a:ext cx="16050" cy="14050"/>
            </a:xfrm>
            <a:custGeom>
              <a:rect b="b" l="l" r="r" t="t"/>
              <a:pathLst>
                <a:path extrusionOk="0" h="562" w="642">
                  <a:moveTo>
                    <a:pt x="312" y="1"/>
                  </a:moveTo>
                  <a:cubicBezTo>
                    <a:pt x="210" y="1"/>
                    <a:pt x="101" y="71"/>
                    <a:pt x="42" y="168"/>
                  </a:cubicBezTo>
                  <a:cubicBezTo>
                    <a:pt x="0" y="334"/>
                    <a:pt x="83" y="468"/>
                    <a:pt x="207" y="551"/>
                  </a:cubicBezTo>
                  <a:cubicBezTo>
                    <a:pt x="231" y="558"/>
                    <a:pt x="256" y="562"/>
                    <a:pt x="281" y="562"/>
                  </a:cubicBezTo>
                  <a:cubicBezTo>
                    <a:pt x="399" y="562"/>
                    <a:pt x="524" y="488"/>
                    <a:pt x="558" y="385"/>
                  </a:cubicBezTo>
                  <a:cubicBezTo>
                    <a:pt x="641" y="251"/>
                    <a:pt x="558" y="75"/>
                    <a:pt x="424" y="34"/>
                  </a:cubicBezTo>
                  <a:cubicBezTo>
                    <a:pt x="390" y="11"/>
                    <a:pt x="352" y="1"/>
                    <a:pt x="3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9" name="Google Shape;12809;p45"/>
            <p:cNvSpPr/>
            <p:nvPr/>
          </p:nvSpPr>
          <p:spPr>
            <a:xfrm>
              <a:off x="4449200" y="3912075"/>
              <a:ext cx="15025" cy="13700"/>
            </a:xfrm>
            <a:custGeom>
              <a:rect b="b" l="l" r="r" t="t"/>
              <a:pathLst>
                <a:path extrusionOk="0" h="548" w="601">
                  <a:moveTo>
                    <a:pt x="290" y="0"/>
                  </a:moveTo>
                  <a:cubicBezTo>
                    <a:pt x="184" y="0"/>
                    <a:pt x="73" y="56"/>
                    <a:pt x="42" y="191"/>
                  </a:cubicBezTo>
                  <a:cubicBezTo>
                    <a:pt x="0" y="315"/>
                    <a:pt x="42" y="491"/>
                    <a:pt x="166" y="532"/>
                  </a:cubicBezTo>
                  <a:cubicBezTo>
                    <a:pt x="210" y="542"/>
                    <a:pt x="251" y="548"/>
                    <a:pt x="290" y="548"/>
                  </a:cubicBezTo>
                  <a:cubicBezTo>
                    <a:pt x="406" y="548"/>
                    <a:pt x="497" y="501"/>
                    <a:pt x="559" y="408"/>
                  </a:cubicBezTo>
                  <a:cubicBezTo>
                    <a:pt x="600" y="232"/>
                    <a:pt x="559" y="57"/>
                    <a:pt x="383" y="15"/>
                  </a:cubicBezTo>
                  <a:cubicBezTo>
                    <a:pt x="354" y="6"/>
                    <a:pt x="322"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0" name="Google Shape;12810;p45"/>
            <p:cNvSpPr/>
            <p:nvPr/>
          </p:nvSpPr>
          <p:spPr>
            <a:xfrm>
              <a:off x="4494425" y="3897450"/>
              <a:ext cx="7525" cy="9600"/>
            </a:xfrm>
            <a:custGeom>
              <a:rect b="b" l="l" r="r" t="t"/>
              <a:pathLst>
                <a:path extrusionOk="0" h="384" w="301">
                  <a:moveTo>
                    <a:pt x="42" y="1"/>
                  </a:moveTo>
                  <a:cubicBezTo>
                    <a:pt x="1" y="42"/>
                    <a:pt x="1" y="125"/>
                    <a:pt x="42" y="176"/>
                  </a:cubicBezTo>
                  <a:cubicBezTo>
                    <a:pt x="42" y="218"/>
                    <a:pt x="83" y="300"/>
                    <a:pt x="125" y="342"/>
                  </a:cubicBezTo>
                  <a:cubicBezTo>
                    <a:pt x="166" y="342"/>
                    <a:pt x="166" y="342"/>
                    <a:pt x="218" y="383"/>
                  </a:cubicBezTo>
                  <a:lnTo>
                    <a:pt x="301" y="12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1" name="Google Shape;12811;p45"/>
            <p:cNvSpPr/>
            <p:nvPr/>
          </p:nvSpPr>
          <p:spPr>
            <a:xfrm>
              <a:off x="4390000" y="4150500"/>
              <a:ext cx="8550" cy="6475"/>
            </a:xfrm>
            <a:custGeom>
              <a:rect b="b" l="l" r="r" t="t"/>
              <a:pathLst>
                <a:path extrusionOk="0" h="259" w="342">
                  <a:moveTo>
                    <a:pt x="166" y="0"/>
                  </a:moveTo>
                  <a:cubicBezTo>
                    <a:pt x="125" y="0"/>
                    <a:pt x="83" y="42"/>
                    <a:pt x="42" y="42"/>
                  </a:cubicBezTo>
                  <a:lnTo>
                    <a:pt x="1" y="83"/>
                  </a:lnTo>
                  <a:lnTo>
                    <a:pt x="1" y="176"/>
                  </a:lnTo>
                  <a:lnTo>
                    <a:pt x="259" y="259"/>
                  </a:lnTo>
                  <a:lnTo>
                    <a:pt x="3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2" name="Google Shape;12812;p45"/>
            <p:cNvSpPr/>
            <p:nvPr/>
          </p:nvSpPr>
          <p:spPr>
            <a:xfrm>
              <a:off x="4325400" y="4123825"/>
              <a:ext cx="15000" cy="9375"/>
            </a:xfrm>
            <a:custGeom>
              <a:rect b="b" l="l" r="r" t="t"/>
              <a:pathLst>
                <a:path extrusionOk="0" h="375" w="600">
                  <a:moveTo>
                    <a:pt x="249" y="0"/>
                  </a:moveTo>
                  <a:cubicBezTo>
                    <a:pt x="141" y="0"/>
                    <a:pt x="60" y="71"/>
                    <a:pt x="0" y="168"/>
                  </a:cubicBezTo>
                  <a:lnTo>
                    <a:pt x="517" y="375"/>
                  </a:lnTo>
                  <a:cubicBezTo>
                    <a:pt x="600" y="251"/>
                    <a:pt x="517" y="75"/>
                    <a:pt x="383" y="34"/>
                  </a:cubicBezTo>
                  <a:cubicBezTo>
                    <a:pt x="334" y="11"/>
                    <a:pt x="289" y="0"/>
                    <a:pt x="2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3" name="Google Shape;12813;p45"/>
            <p:cNvSpPr/>
            <p:nvPr/>
          </p:nvSpPr>
          <p:spPr>
            <a:xfrm>
              <a:off x="4415850" y="4085475"/>
              <a:ext cx="9600" cy="13350"/>
            </a:xfrm>
            <a:custGeom>
              <a:rect b="b" l="l" r="r" t="t"/>
              <a:pathLst>
                <a:path extrusionOk="0" h="534" w="384">
                  <a:moveTo>
                    <a:pt x="290" y="0"/>
                  </a:moveTo>
                  <a:cubicBezTo>
                    <a:pt x="210" y="0"/>
                    <a:pt x="144" y="39"/>
                    <a:pt x="83" y="99"/>
                  </a:cubicBezTo>
                  <a:cubicBezTo>
                    <a:pt x="42" y="99"/>
                    <a:pt x="42" y="151"/>
                    <a:pt x="1" y="192"/>
                  </a:cubicBezTo>
                  <a:lnTo>
                    <a:pt x="1" y="358"/>
                  </a:lnTo>
                  <a:cubicBezTo>
                    <a:pt x="1" y="451"/>
                    <a:pt x="83" y="534"/>
                    <a:pt x="166" y="534"/>
                  </a:cubicBezTo>
                  <a:lnTo>
                    <a:pt x="383" y="17"/>
                  </a:lnTo>
                  <a:cubicBezTo>
                    <a:pt x="350" y="6"/>
                    <a:pt x="319" y="0"/>
                    <a:pt x="29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4" name="Google Shape;12814;p45"/>
            <p:cNvSpPr/>
            <p:nvPr/>
          </p:nvSpPr>
          <p:spPr>
            <a:xfrm>
              <a:off x="4349950" y="4059650"/>
              <a:ext cx="16300" cy="13700"/>
            </a:xfrm>
            <a:custGeom>
              <a:rect b="b" l="l" r="r" t="t"/>
              <a:pathLst>
                <a:path extrusionOk="0" h="548" w="652">
                  <a:moveTo>
                    <a:pt x="336" y="0"/>
                  </a:moveTo>
                  <a:cubicBezTo>
                    <a:pt x="232" y="0"/>
                    <a:pt x="124" y="49"/>
                    <a:pt x="93" y="150"/>
                  </a:cubicBezTo>
                  <a:cubicBezTo>
                    <a:pt x="0" y="316"/>
                    <a:pt x="93" y="450"/>
                    <a:pt x="217" y="533"/>
                  </a:cubicBezTo>
                  <a:cubicBezTo>
                    <a:pt x="258" y="542"/>
                    <a:pt x="296" y="547"/>
                    <a:pt x="332" y="547"/>
                  </a:cubicBezTo>
                  <a:cubicBezTo>
                    <a:pt x="449" y="547"/>
                    <a:pt x="539" y="492"/>
                    <a:pt x="610" y="357"/>
                  </a:cubicBezTo>
                  <a:cubicBezTo>
                    <a:pt x="652" y="233"/>
                    <a:pt x="569" y="57"/>
                    <a:pt x="434" y="16"/>
                  </a:cubicBezTo>
                  <a:cubicBezTo>
                    <a:pt x="404" y="6"/>
                    <a:pt x="370" y="0"/>
                    <a:pt x="33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5" name="Google Shape;12815;p45"/>
            <p:cNvSpPr/>
            <p:nvPr/>
          </p:nvSpPr>
          <p:spPr>
            <a:xfrm>
              <a:off x="4304700" y="4078125"/>
              <a:ext cx="16325" cy="14025"/>
            </a:xfrm>
            <a:custGeom>
              <a:rect b="b" l="l" r="r" t="t"/>
              <a:pathLst>
                <a:path extrusionOk="0" h="561" w="653">
                  <a:moveTo>
                    <a:pt x="366" y="0"/>
                  </a:moveTo>
                  <a:cubicBezTo>
                    <a:pt x="253" y="0"/>
                    <a:pt x="128" y="76"/>
                    <a:pt x="94" y="187"/>
                  </a:cubicBezTo>
                  <a:cubicBezTo>
                    <a:pt x="1" y="311"/>
                    <a:pt x="94" y="486"/>
                    <a:pt x="218" y="528"/>
                  </a:cubicBezTo>
                  <a:cubicBezTo>
                    <a:pt x="255" y="551"/>
                    <a:pt x="295" y="561"/>
                    <a:pt x="334" y="561"/>
                  </a:cubicBezTo>
                  <a:cubicBezTo>
                    <a:pt x="438" y="561"/>
                    <a:pt x="544" y="491"/>
                    <a:pt x="611" y="393"/>
                  </a:cubicBezTo>
                  <a:cubicBezTo>
                    <a:pt x="652" y="269"/>
                    <a:pt x="570" y="94"/>
                    <a:pt x="435" y="11"/>
                  </a:cubicBezTo>
                  <a:cubicBezTo>
                    <a:pt x="413" y="4"/>
                    <a:pt x="390" y="0"/>
                    <a:pt x="36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6" name="Google Shape;12816;p45"/>
            <p:cNvSpPr/>
            <p:nvPr/>
          </p:nvSpPr>
          <p:spPr>
            <a:xfrm>
              <a:off x="4369325" y="4104875"/>
              <a:ext cx="16325" cy="13700"/>
            </a:xfrm>
            <a:custGeom>
              <a:rect b="b" l="l" r="r" t="t"/>
              <a:pathLst>
                <a:path extrusionOk="0" h="548" w="653">
                  <a:moveTo>
                    <a:pt x="314" y="1"/>
                  </a:moveTo>
                  <a:cubicBezTo>
                    <a:pt x="201" y="1"/>
                    <a:pt x="115" y="49"/>
                    <a:pt x="52" y="150"/>
                  </a:cubicBezTo>
                  <a:cubicBezTo>
                    <a:pt x="1" y="316"/>
                    <a:pt x="94" y="492"/>
                    <a:pt x="218" y="533"/>
                  </a:cubicBezTo>
                  <a:cubicBezTo>
                    <a:pt x="249" y="543"/>
                    <a:pt x="282" y="548"/>
                    <a:pt x="315" y="548"/>
                  </a:cubicBezTo>
                  <a:cubicBezTo>
                    <a:pt x="423" y="548"/>
                    <a:pt x="530" y="492"/>
                    <a:pt x="569" y="357"/>
                  </a:cubicBezTo>
                  <a:cubicBezTo>
                    <a:pt x="652" y="233"/>
                    <a:pt x="569" y="57"/>
                    <a:pt x="435" y="16"/>
                  </a:cubicBezTo>
                  <a:cubicBezTo>
                    <a:pt x="392" y="6"/>
                    <a:pt x="351"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7" name="Google Shape;12817;p45"/>
            <p:cNvSpPr/>
            <p:nvPr/>
          </p:nvSpPr>
          <p:spPr>
            <a:xfrm>
              <a:off x="4331850" y="4013975"/>
              <a:ext cx="16050" cy="14150"/>
            </a:xfrm>
            <a:custGeom>
              <a:rect b="b" l="l" r="r" t="t"/>
              <a:pathLst>
                <a:path extrusionOk="0" h="566" w="642">
                  <a:moveTo>
                    <a:pt x="295" y="0"/>
                  </a:moveTo>
                  <a:cubicBezTo>
                    <a:pt x="189" y="0"/>
                    <a:pt x="102" y="71"/>
                    <a:pt x="42" y="168"/>
                  </a:cubicBezTo>
                  <a:cubicBezTo>
                    <a:pt x="1" y="333"/>
                    <a:pt x="42" y="468"/>
                    <a:pt x="207" y="550"/>
                  </a:cubicBezTo>
                  <a:cubicBezTo>
                    <a:pt x="239" y="560"/>
                    <a:pt x="272" y="565"/>
                    <a:pt x="306" y="565"/>
                  </a:cubicBezTo>
                  <a:cubicBezTo>
                    <a:pt x="416" y="565"/>
                    <a:pt x="527" y="509"/>
                    <a:pt x="559" y="375"/>
                  </a:cubicBezTo>
                  <a:cubicBezTo>
                    <a:pt x="642" y="251"/>
                    <a:pt x="559" y="75"/>
                    <a:pt x="424" y="33"/>
                  </a:cubicBezTo>
                  <a:cubicBezTo>
                    <a:pt x="379" y="11"/>
                    <a:pt x="335" y="0"/>
                    <a:pt x="29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8" name="Google Shape;12818;p45"/>
            <p:cNvSpPr/>
            <p:nvPr/>
          </p:nvSpPr>
          <p:spPr>
            <a:xfrm>
              <a:off x="4395175" y="4040375"/>
              <a:ext cx="16300" cy="14050"/>
            </a:xfrm>
            <a:custGeom>
              <a:rect b="b" l="l" r="r" t="t"/>
              <a:pathLst>
                <a:path extrusionOk="0" h="562" w="652">
                  <a:moveTo>
                    <a:pt x="366" y="1"/>
                  </a:moveTo>
                  <a:cubicBezTo>
                    <a:pt x="253" y="1"/>
                    <a:pt x="128" y="76"/>
                    <a:pt x="94" y="187"/>
                  </a:cubicBezTo>
                  <a:cubicBezTo>
                    <a:pt x="1" y="311"/>
                    <a:pt x="94" y="487"/>
                    <a:pt x="218" y="528"/>
                  </a:cubicBezTo>
                  <a:cubicBezTo>
                    <a:pt x="267" y="551"/>
                    <a:pt x="312" y="562"/>
                    <a:pt x="353" y="562"/>
                  </a:cubicBezTo>
                  <a:cubicBezTo>
                    <a:pt x="460" y="562"/>
                    <a:pt x="543" y="494"/>
                    <a:pt x="611" y="404"/>
                  </a:cubicBezTo>
                  <a:cubicBezTo>
                    <a:pt x="652" y="228"/>
                    <a:pt x="611" y="94"/>
                    <a:pt x="435" y="11"/>
                  </a:cubicBezTo>
                  <a:cubicBezTo>
                    <a:pt x="413" y="4"/>
                    <a:pt x="390" y="1"/>
                    <a:pt x="36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9" name="Google Shape;12819;p45"/>
            <p:cNvSpPr/>
            <p:nvPr/>
          </p:nvSpPr>
          <p:spPr>
            <a:xfrm>
              <a:off x="4273700" y="4103200"/>
              <a:ext cx="1050" cy="3125"/>
            </a:xfrm>
            <a:custGeom>
              <a:rect b="b" l="l" r="r" t="t"/>
              <a:pathLst>
                <a:path extrusionOk="0" h="125" w="42">
                  <a:moveTo>
                    <a:pt x="42" y="0"/>
                  </a:moveTo>
                  <a:cubicBezTo>
                    <a:pt x="0" y="42"/>
                    <a:pt x="0" y="83"/>
                    <a:pt x="0" y="124"/>
                  </a:cubicBezTo>
                  <a:lnTo>
                    <a:pt x="42" y="124"/>
                  </a:lnTo>
                  <a:lnTo>
                    <a:pt x="42" y="42"/>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0" name="Google Shape;12820;p45"/>
            <p:cNvSpPr/>
            <p:nvPr/>
          </p:nvSpPr>
          <p:spPr>
            <a:xfrm>
              <a:off x="4441700" y="4025650"/>
              <a:ext cx="7525" cy="9600"/>
            </a:xfrm>
            <a:custGeom>
              <a:rect b="b" l="l" r="r" t="t"/>
              <a:pathLst>
                <a:path extrusionOk="0" h="384" w="301">
                  <a:moveTo>
                    <a:pt x="42" y="1"/>
                  </a:moveTo>
                  <a:cubicBezTo>
                    <a:pt x="1" y="83"/>
                    <a:pt x="1" y="125"/>
                    <a:pt x="42" y="166"/>
                  </a:cubicBezTo>
                  <a:cubicBezTo>
                    <a:pt x="42" y="259"/>
                    <a:pt x="83" y="342"/>
                    <a:pt x="166" y="383"/>
                  </a:cubicBezTo>
                  <a:lnTo>
                    <a:pt x="300" y="125"/>
                  </a:ln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1" name="Google Shape;12821;p45"/>
            <p:cNvSpPr/>
            <p:nvPr/>
          </p:nvSpPr>
          <p:spPr>
            <a:xfrm>
              <a:off x="4377075" y="3999800"/>
              <a:ext cx="14000" cy="9325"/>
            </a:xfrm>
            <a:custGeom>
              <a:rect b="b" l="l" r="r" t="t"/>
              <a:pathLst>
                <a:path extrusionOk="0" h="373" w="560">
                  <a:moveTo>
                    <a:pt x="42" y="1"/>
                  </a:moveTo>
                  <a:cubicBezTo>
                    <a:pt x="1" y="125"/>
                    <a:pt x="84" y="301"/>
                    <a:pt x="208" y="342"/>
                  </a:cubicBezTo>
                  <a:cubicBezTo>
                    <a:pt x="254" y="363"/>
                    <a:pt x="298" y="373"/>
                    <a:pt x="341" y="373"/>
                  </a:cubicBezTo>
                  <a:cubicBezTo>
                    <a:pt x="383" y="373"/>
                    <a:pt x="425" y="363"/>
                    <a:pt x="466" y="342"/>
                  </a:cubicBezTo>
                  <a:cubicBezTo>
                    <a:pt x="518" y="301"/>
                    <a:pt x="559" y="259"/>
                    <a:pt x="559" y="218"/>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2" name="Google Shape;12822;p45"/>
            <p:cNvSpPr/>
            <p:nvPr/>
          </p:nvSpPr>
          <p:spPr>
            <a:xfrm>
              <a:off x="4337025" y="4278700"/>
              <a:ext cx="8800" cy="6500"/>
            </a:xfrm>
            <a:custGeom>
              <a:rect b="b" l="l" r="r" t="t"/>
              <a:pathLst>
                <a:path extrusionOk="0" h="260" w="352">
                  <a:moveTo>
                    <a:pt x="135" y="1"/>
                  </a:moveTo>
                  <a:lnTo>
                    <a:pt x="93" y="42"/>
                  </a:lnTo>
                  <a:cubicBezTo>
                    <a:pt x="52" y="42"/>
                    <a:pt x="52" y="83"/>
                    <a:pt x="0" y="125"/>
                  </a:cubicBezTo>
                  <a:lnTo>
                    <a:pt x="0" y="176"/>
                  </a:lnTo>
                  <a:lnTo>
                    <a:pt x="259" y="259"/>
                  </a:lnTo>
                  <a:lnTo>
                    <a:pt x="3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3" name="Google Shape;12823;p45"/>
            <p:cNvSpPr/>
            <p:nvPr/>
          </p:nvSpPr>
          <p:spPr>
            <a:xfrm>
              <a:off x="4272400" y="4252450"/>
              <a:ext cx="14250" cy="8950"/>
            </a:xfrm>
            <a:custGeom>
              <a:rect b="b" l="l" r="r" t="t"/>
              <a:pathLst>
                <a:path extrusionOk="0" h="358" w="570">
                  <a:moveTo>
                    <a:pt x="282" y="0"/>
                  </a:moveTo>
                  <a:cubicBezTo>
                    <a:pt x="179" y="0"/>
                    <a:pt x="82" y="39"/>
                    <a:pt x="52" y="99"/>
                  </a:cubicBezTo>
                  <a:lnTo>
                    <a:pt x="1" y="141"/>
                  </a:lnTo>
                  <a:lnTo>
                    <a:pt x="517" y="358"/>
                  </a:lnTo>
                  <a:lnTo>
                    <a:pt x="517" y="316"/>
                  </a:lnTo>
                  <a:cubicBezTo>
                    <a:pt x="569" y="192"/>
                    <a:pt x="476" y="58"/>
                    <a:pt x="393" y="17"/>
                  </a:cubicBezTo>
                  <a:cubicBezTo>
                    <a:pt x="357" y="6"/>
                    <a:pt x="319" y="0"/>
                    <a:pt x="28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4" name="Google Shape;12824;p45"/>
            <p:cNvSpPr/>
            <p:nvPr/>
          </p:nvSpPr>
          <p:spPr>
            <a:xfrm>
              <a:off x="4361825" y="4214075"/>
              <a:ext cx="10900" cy="14000"/>
            </a:xfrm>
            <a:custGeom>
              <a:rect b="b" l="l" r="r" t="t"/>
              <a:pathLst>
                <a:path extrusionOk="0" h="560" w="436">
                  <a:moveTo>
                    <a:pt x="301" y="1"/>
                  </a:moveTo>
                  <a:cubicBezTo>
                    <a:pt x="218" y="1"/>
                    <a:pt x="94" y="84"/>
                    <a:pt x="42" y="177"/>
                  </a:cubicBezTo>
                  <a:cubicBezTo>
                    <a:pt x="1" y="259"/>
                    <a:pt x="42" y="342"/>
                    <a:pt x="94" y="435"/>
                  </a:cubicBezTo>
                  <a:lnTo>
                    <a:pt x="218" y="559"/>
                  </a:lnTo>
                  <a:lnTo>
                    <a:pt x="435" y="42"/>
                  </a:lnTo>
                  <a:cubicBezTo>
                    <a:pt x="394" y="1"/>
                    <a:pt x="352"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5" name="Google Shape;12825;p45"/>
            <p:cNvSpPr/>
            <p:nvPr/>
          </p:nvSpPr>
          <p:spPr>
            <a:xfrm>
              <a:off x="4297225" y="4187875"/>
              <a:ext cx="16300" cy="13700"/>
            </a:xfrm>
            <a:custGeom>
              <a:rect b="b" l="l" r="r" t="t"/>
              <a:pathLst>
                <a:path extrusionOk="0" h="548" w="652">
                  <a:moveTo>
                    <a:pt x="337" y="0"/>
                  </a:moveTo>
                  <a:cubicBezTo>
                    <a:pt x="230" y="0"/>
                    <a:pt x="125" y="56"/>
                    <a:pt x="93" y="191"/>
                  </a:cubicBezTo>
                  <a:cubicBezTo>
                    <a:pt x="0" y="315"/>
                    <a:pt x="93" y="491"/>
                    <a:pt x="217" y="532"/>
                  </a:cubicBezTo>
                  <a:cubicBezTo>
                    <a:pt x="250" y="542"/>
                    <a:pt x="285" y="547"/>
                    <a:pt x="321" y="547"/>
                  </a:cubicBezTo>
                  <a:cubicBezTo>
                    <a:pt x="429" y="547"/>
                    <a:pt x="540" y="499"/>
                    <a:pt x="610" y="397"/>
                  </a:cubicBezTo>
                  <a:cubicBezTo>
                    <a:pt x="651" y="232"/>
                    <a:pt x="558" y="56"/>
                    <a:pt x="434" y="15"/>
                  </a:cubicBezTo>
                  <a:cubicBezTo>
                    <a:pt x="403" y="5"/>
                    <a:pt x="370"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6" name="Google Shape;12826;p45"/>
            <p:cNvSpPr/>
            <p:nvPr/>
          </p:nvSpPr>
          <p:spPr>
            <a:xfrm>
              <a:off x="4251975" y="4206800"/>
              <a:ext cx="16325" cy="14025"/>
            </a:xfrm>
            <a:custGeom>
              <a:rect b="b" l="l" r="r" t="t"/>
              <a:pathLst>
                <a:path extrusionOk="0" h="561" w="653">
                  <a:moveTo>
                    <a:pt x="319" y="0"/>
                  </a:moveTo>
                  <a:cubicBezTo>
                    <a:pt x="218" y="0"/>
                    <a:pt x="124" y="68"/>
                    <a:pt x="94" y="157"/>
                  </a:cubicBezTo>
                  <a:cubicBezTo>
                    <a:pt x="1" y="292"/>
                    <a:pt x="94" y="468"/>
                    <a:pt x="218" y="550"/>
                  </a:cubicBezTo>
                  <a:cubicBezTo>
                    <a:pt x="241" y="558"/>
                    <a:pt x="266" y="561"/>
                    <a:pt x="291" y="561"/>
                  </a:cubicBezTo>
                  <a:cubicBezTo>
                    <a:pt x="408" y="561"/>
                    <a:pt x="534" y="485"/>
                    <a:pt x="611" y="375"/>
                  </a:cubicBezTo>
                  <a:cubicBezTo>
                    <a:pt x="652" y="250"/>
                    <a:pt x="559" y="75"/>
                    <a:pt x="435" y="33"/>
                  </a:cubicBezTo>
                  <a:cubicBezTo>
                    <a:pt x="397" y="10"/>
                    <a:pt x="357" y="0"/>
                    <a:pt x="31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7" name="Google Shape;12827;p45"/>
            <p:cNvSpPr/>
            <p:nvPr/>
          </p:nvSpPr>
          <p:spPr>
            <a:xfrm>
              <a:off x="4316600" y="4233100"/>
              <a:ext cx="15275" cy="13700"/>
            </a:xfrm>
            <a:custGeom>
              <a:rect b="b" l="l" r="r" t="t"/>
              <a:pathLst>
                <a:path extrusionOk="0" h="548" w="611">
                  <a:moveTo>
                    <a:pt x="320" y="0"/>
                  </a:moveTo>
                  <a:cubicBezTo>
                    <a:pt x="203" y="0"/>
                    <a:pt x="113" y="56"/>
                    <a:pt x="42" y="191"/>
                  </a:cubicBezTo>
                  <a:cubicBezTo>
                    <a:pt x="0" y="315"/>
                    <a:pt x="42" y="491"/>
                    <a:pt x="218" y="532"/>
                  </a:cubicBezTo>
                  <a:cubicBezTo>
                    <a:pt x="251" y="542"/>
                    <a:pt x="286" y="548"/>
                    <a:pt x="320" y="548"/>
                  </a:cubicBezTo>
                  <a:cubicBezTo>
                    <a:pt x="426" y="548"/>
                    <a:pt x="528" y="499"/>
                    <a:pt x="559" y="398"/>
                  </a:cubicBezTo>
                  <a:cubicBezTo>
                    <a:pt x="611" y="232"/>
                    <a:pt x="559" y="98"/>
                    <a:pt x="435" y="15"/>
                  </a:cubicBezTo>
                  <a:cubicBezTo>
                    <a:pt x="394" y="6"/>
                    <a:pt x="3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8" name="Google Shape;12828;p45"/>
            <p:cNvSpPr/>
            <p:nvPr/>
          </p:nvSpPr>
          <p:spPr>
            <a:xfrm>
              <a:off x="4278875" y="4142625"/>
              <a:ext cx="15250" cy="13700"/>
            </a:xfrm>
            <a:custGeom>
              <a:rect b="b" l="l" r="r" t="t"/>
              <a:pathLst>
                <a:path extrusionOk="0" h="548" w="610">
                  <a:moveTo>
                    <a:pt x="320" y="1"/>
                  </a:moveTo>
                  <a:cubicBezTo>
                    <a:pt x="203" y="1"/>
                    <a:pt x="115" y="57"/>
                    <a:pt x="52" y="191"/>
                  </a:cubicBezTo>
                  <a:cubicBezTo>
                    <a:pt x="0" y="315"/>
                    <a:pt x="52" y="491"/>
                    <a:pt x="217" y="533"/>
                  </a:cubicBezTo>
                  <a:cubicBezTo>
                    <a:pt x="248" y="542"/>
                    <a:pt x="281" y="547"/>
                    <a:pt x="314" y="547"/>
                  </a:cubicBezTo>
                  <a:cubicBezTo>
                    <a:pt x="422" y="547"/>
                    <a:pt x="529" y="492"/>
                    <a:pt x="569" y="357"/>
                  </a:cubicBezTo>
                  <a:cubicBezTo>
                    <a:pt x="610" y="233"/>
                    <a:pt x="569" y="57"/>
                    <a:pt x="434" y="16"/>
                  </a:cubicBezTo>
                  <a:cubicBezTo>
                    <a:pt x="393" y="6"/>
                    <a:pt x="355" y="1"/>
                    <a:pt x="32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9" name="Google Shape;12829;p45"/>
            <p:cNvSpPr/>
            <p:nvPr/>
          </p:nvSpPr>
          <p:spPr>
            <a:xfrm>
              <a:off x="4342450" y="4169050"/>
              <a:ext cx="16300" cy="14050"/>
            </a:xfrm>
            <a:custGeom>
              <a:rect b="b" l="l" r="r" t="t"/>
              <a:pathLst>
                <a:path extrusionOk="0" h="562" w="652">
                  <a:moveTo>
                    <a:pt x="319" y="1"/>
                  </a:moveTo>
                  <a:cubicBezTo>
                    <a:pt x="218" y="1"/>
                    <a:pt x="123" y="71"/>
                    <a:pt x="93" y="168"/>
                  </a:cubicBezTo>
                  <a:cubicBezTo>
                    <a:pt x="0" y="292"/>
                    <a:pt x="93" y="468"/>
                    <a:pt x="218" y="551"/>
                  </a:cubicBezTo>
                  <a:cubicBezTo>
                    <a:pt x="248" y="558"/>
                    <a:pt x="278" y="561"/>
                    <a:pt x="305" y="561"/>
                  </a:cubicBezTo>
                  <a:cubicBezTo>
                    <a:pt x="436" y="561"/>
                    <a:pt x="534" y="486"/>
                    <a:pt x="610" y="375"/>
                  </a:cubicBezTo>
                  <a:cubicBezTo>
                    <a:pt x="652" y="251"/>
                    <a:pt x="559" y="75"/>
                    <a:pt x="435" y="34"/>
                  </a:cubicBezTo>
                  <a:cubicBezTo>
                    <a:pt x="398" y="11"/>
                    <a:pt x="358" y="1"/>
                    <a:pt x="31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0" name="Google Shape;12830;p45"/>
            <p:cNvSpPr/>
            <p:nvPr/>
          </p:nvSpPr>
          <p:spPr>
            <a:xfrm>
              <a:off x="4388725" y="4154900"/>
              <a:ext cx="7775" cy="8550"/>
            </a:xfrm>
            <a:custGeom>
              <a:rect b="b" l="l" r="r" t="t"/>
              <a:pathLst>
                <a:path extrusionOk="0" h="342" w="311">
                  <a:moveTo>
                    <a:pt x="52" y="0"/>
                  </a:moveTo>
                  <a:cubicBezTo>
                    <a:pt x="0" y="0"/>
                    <a:pt x="0" y="42"/>
                    <a:pt x="0" y="83"/>
                  </a:cubicBezTo>
                  <a:cubicBezTo>
                    <a:pt x="0" y="217"/>
                    <a:pt x="93" y="300"/>
                    <a:pt x="176" y="341"/>
                  </a:cubicBezTo>
                  <a:lnTo>
                    <a:pt x="310" y="83"/>
                  </a:lnTo>
                  <a:lnTo>
                    <a:pt x="5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1" name="Google Shape;12831;p45"/>
            <p:cNvSpPr/>
            <p:nvPr/>
          </p:nvSpPr>
          <p:spPr>
            <a:xfrm>
              <a:off x="4324100" y="4128000"/>
              <a:ext cx="14225" cy="9350"/>
            </a:xfrm>
            <a:custGeom>
              <a:rect b="b" l="l" r="r" t="t"/>
              <a:pathLst>
                <a:path extrusionOk="0" h="374" w="569">
                  <a:moveTo>
                    <a:pt x="52" y="1"/>
                  </a:moveTo>
                  <a:lnTo>
                    <a:pt x="52" y="1"/>
                  </a:lnTo>
                  <a:cubicBezTo>
                    <a:pt x="0" y="125"/>
                    <a:pt x="52" y="301"/>
                    <a:pt x="217" y="342"/>
                  </a:cubicBezTo>
                  <a:cubicBezTo>
                    <a:pt x="264" y="363"/>
                    <a:pt x="308" y="373"/>
                    <a:pt x="351" y="373"/>
                  </a:cubicBezTo>
                  <a:cubicBezTo>
                    <a:pt x="393" y="373"/>
                    <a:pt x="435" y="363"/>
                    <a:pt x="476" y="342"/>
                  </a:cubicBezTo>
                  <a:cubicBezTo>
                    <a:pt x="517" y="301"/>
                    <a:pt x="569" y="259"/>
                    <a:pt x="569" y="208"/>
                  </a:cubicBezTo>
                  <a:lnTo>
                    <a:pt x="5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2" name="Google Shape;12832;p45"/>
            <p:cNvSpPr/>
            <p:nvPr/>
          </p:nvSpPr>
          <p:spPr>
            <a:xfrm>
              <a:off x="4271375" y="4106300"/>
              <a:ext cx="3375" cy="3375"/>
            </a:xfrm>
            <a:custGeom>
              <a:rect b="b" l="l" r="r" t="t"/>
              <a:pathLst>
                <a:path extrusionOk="0" h="135" w="135">
                  <a:moveTo>
                    <a:pt x="93" y="0"/>
                  </a:moveTo>
                  <a:cubicBezTo>
                    <a:pt x="42" y="42"/>
                    <a:pt x="42" y="93"/>
                    <a:pt x="0" y="135"/>
                  </a:cubicBezTo>
                  <a:lnTo>
                    <a:pt x="42" y="135"/>
                  </a:lnTo>
                  <a:cubicBezTo>
                    <a:pt x="93" y="93"/>
                    <a:pt x="93" y="42"/>
                    <a:pt x="1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3" name="Google Shape;12833;p45"/>
            <p:cNvSpPr/>
            <p:nvPr/>
          </p:nvSpPr>
          <p:spPr>
            <a:xfrm>
              <a:off x="4284300" y="4406500"/>
              <a:ext cx="8800" cy="6900"/>
            </a:xfrm>
            <a:custGeom>
              <a:rect b="b" l="l" r="r" t="t"/>
              <a:pathLst>
                <a:path extrusionOk="0" h="276" w="352">
                  <a:moveTo>
                    <a:pt x="271" y="0"/>
                  </a:moveTo>
                  <a:cubicBezTo>
                    <a:pt x="194" y="0"/>
                    <a:pt x="110" y="39"/>
                    <a:pt x="41" y="99"/>
                  </a:cubicBezTo>
                  <a:lnTo>
                    <a:pt x="0" y="141"/>
                  </a:lnTo>
                  <a:lnTo>
                    <a:pt x="0" y="182"/>
                  </a:lnTo>
                  <a:lnTo>
                    <a:pt x="259" y="275"/>
                  </a:lnTo>
                  <a:lnTo>
                    <a:pt x="352" y="17"/>
                  </a:lnTo>
                  <a:cubicBezTo>
                    <a:pt x="327" y="6"/>
                    <a:pt x="300" y="0"/>
                    <a:pt x="27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4" name="Google Shape;12834;p45"/>
            <p:cNvSpPr/>
            <p:nvPr/>
          </p:nvSpPr>
          <p:spPr>
            <a:xfrm>
              <a:off x="4226125" y="4380025"/>
              <a:ext cx="7525" cy="9575"/>
            </a:xfrm>
            <a:custGeom>
              <a:rect b="b" l="l" r="r" t="t"/>
              <a:pathLst>
                <a:path extrusionOk="0" h="383" w="301">
                  <a:moveTo>
                    <a:pt x="1" y="0"/>
                  </a:moveTo>
                  <a:cubicBezTo>
                    <a:pt x="1" y="125"/>
                    <a:pt x="42" y="207"/>
                    <a:pt x="42" y="300"/>
                  </a:cubicBezTo>
                  <a:lnTo>
                    <a:pt x="259" y="383"/>
                  </a:lnTo>
                  <a:lnTo>
                    <a:pt x="259" y="342"/>
                  </a:lnTo>
                  <a:cubicBezTo>
                    <a:pt x="301" y="207"/>
                    <a:pt x="218" y="83"/>
                    <a:pt x="94" y="42"/>
                  </a:cubicBezTo>
                  <a:cubicBezTo>
                    <a:pt x="94" y="42"/>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5" name="Google Shape;12835;p45"/>
            <p:cNvSpPr/>
            <p:nvPr/>
          </p:nvSpPr>
          <p:spPr>
            <a:xfrm>
              <a:off x="4310150" y="4342275"/>
              <a:ext cx="9825" cy="14000"/>
            </a:xfrm>
            <a:custGeom>
              <a:rect b="b" l="l" r="r" t="t"/>
              <a:pathLst>
                <a:path extrusionOk="0" h="560" w="393">
                  <a:moveTo>
                    <a:pt x="258" y="1"/>
                  </a:moveTo>
                  <a:cubicBezTo>
                    <a:pt x="176" y="1"/>
                    <a:pt x="41" y="84"/>
                    <a:pt x="0" y="166"/>
                  </a:cubicBezTo>
                  <a:lnTo>
                    <a:pt x="0" y="342"/>
                  </a:lnTo>
                  <a:cubicBezTo>
                    <a:pt x="0" y="425"/>
                    <a:pt x="93" y="518"/>
                    <a:pt x="176" y="559"/>
                  </a:cubicBezTo>
                  <a:lnTo>
                    <a:pt x="393" y="42"/>
                  </a:lnTo>
                  <a:cubicBezTo>
                    <a:pt x="352" y="42"/>
                    <a:pt x="300" y="1"/>
                    <a:pt x="2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6" name="Google Shape;12836;p45"/>
            <p:cNvSpPr/>
            <p:nvPr/>
          </p:nvSpPr>
          <p:spPr>
            <a:xfrm>
              <a:off x="4244475" y="4316175"/>
              <a:ext cx="16325" cy="14050"/>
            </a:xfrm>
            <a:custGeom>
              <a:rect b="b" l="l" r="r" t="t"/>
              <a:pathLst>
                <a:path extrusionOk="0" h="562" w="653">
                  <a:moveTo>
                    <a:pt x="362" y="0"/>
                  </a:moveTo>
                  <a:cubicBezTo>
                    <a:pt x="246" y="0"/>
                    <a:pt x="126" y="74"/>
                    <a:pt x="84" y="176"/>
                  </a:cubicBezTo>
                  <a:cubicBezTo>
                    <a:pt x="1" y="311"/>
                    <a:pt x="84" y="487"/>
                    <a:pt x="218" y="528"/>
                  </a:cubicBezTo>
                  <a:cubicBezTo>
                    <a:pt x="252" y="551"/>
                    <a:pt x="291" y="561"/>
                    <a:pt x="330" y="561"/>
                  </a:cubicBezTo>
                  <a:cubicBezTo>
                    <a:pt x="432" y="561"/>
                    <a:pt x="541" y="491"/>
                    <a:pt x="601" y="394"/>
                  </a:cubicBezTo>
                  <a:cubicBezTo>
                    <a:pt x="652" y="228"/>
                    <a:pt x="559" y="94"/>
                    <a:pt x="435" y="11"/>
                  </a:cubicBezTo>
                  <a:cubicBezTo>
                    <a:pt x="411" y="4"/>
                    <a:pt x="387" y="0"/>
                    <a:pt x="36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7" name="Google Shape;12837;p45"/>
            <p:cNvSpPr/>
            <p:nvPr/>
          </p:nvSpPr>
          <p:spPr>
            <a:xfrm>
              <a:off x="4263875" y="4361400"/>
              <a:ext cx="15000" cy="14050"/>
            </a:xfrm>
            <a:custGeom>
              <a:rect b="b" l="l" r="r" t="t"/>
              <a:pathLst>
                <a:path extrusionOk="0" h="562" w="600">
                  <a:moveTo>
                    <a:pt x="342" y="1"/>
                  </a:moveTo>
                  <a:cubicBezTo>
                    <a:pt x="201" y="1"/>
                    <a:pt x="76" y="75"/>
                    <a:pt x="42" y="177"/>
                  </a:cubicBezTo>
                  <a:cubicBezTo>
                    <a:pt x="0" y="311"/>
                    <a:pt x="42" y="487"/>
                    <a:pt x="217" y="528"/>
                  </a:cubicBezTo>
                  <a:cubicBezTo>
                    <a:pt x="252" y="551"/>
                    <a:pt x="290" y="561"/>
                    <a:pt x="328" y="561"/>
                  </a:cubicBezTo>
                  <a:cubicBezTo>
                    <a:pt x="428" y="561"/>
                    <a:pt x="529" y="491"/>
                    <a:pt x="559" y="394"/>
                  </a:cubicBezTo>
                  <a:cubicBezTo>
                    <a:pt x="600" y="270"/>
                    <a:pt x="559" y="94"/>
                    <a:pt x="435" y="11"/>
                  </a:cubicBezTo>
                  <a:cubicBezTo>
                    <a:pt x="403" y="4"/>
                    <a:pt x="372" y="1"/>
                    <a:pt x="3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8" name="Google Shape;12838;p45"/>
            <p:cNvSpPr/>
            <p:nvPr/>
          </p:nvSpPr>
          <p:spPr>
            <a:xfrm>
              <a:off x="4226125" y="4270825"/>
              <a:ext cx="15275" cy="14150"/>
            </a:xfrm>
            <a:custGeom>
              <a:rect b="b" l="l" r="r" t="t"/>
              <a:pathLst>
                <a:path extrusionOk="0" h="566" w="611">
                  <a:moveTo>
                    <a:pt x="295" y="1"/>
                  </a:moveTo>
                  <a:cubicBezTo>
                    <a:pt x="188" y="1"/>
                    <a:pt x="82" y="55"/>
                    <a:pt x="42" y="181"/>
                  </a:cubicBezTo>
                  <a:cubicBezTo>
                    <a:pt x="1" y="316"/>
                    <a:pt x="42" y="491"/>
                    <a:pt x="218" y="533"/>
                  </a:cubicBezTo>
                  <a:cubicBezTo>
                    <a:pt x="255" y="556"/>
                    <a:pt x="295" y="566"/>
                    <a:pt x="333" y="566"/>
                  </a:cubicBezTo>
                  <a:cubicBezTo>
                    <a:pt x="434" y="566"/>
                    <a:pt x="529" y="496"/>
                    <a:pt x="559" y="398"/>
                  </a:cubicBezTo>
                  <a:cubicBezTo>
                    <a:pt x="611" y="233"/>
                    <a:pt x="559" y="98"/>
                    <a:pt x="394" y="16"/>
                  </a:cubicBezTo>
                  <a:cubicBezTo>
                    <a:pt x="362" y="6"/>
                    <a:pt x="329" y="1"/>
                    <a:pt x="29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9" name="Google Shape;12839;p45"/>
            <p:cNvSpPr/>
            <p:nvPr/>
          </p:nvSpPr>
          <p:spPr>
            <a:xfrm>
              <a:off x="4289725" y="4297250"/>
              <a:ext cx="16300" cy="14150"/>
            </a:xfrm>
            <a:custGeom>
              <a:rect b="b" l="l" r="r" t="t"/>
              <a:pathLst>
                <a:path extrusionOk="0" h="566" w="652">
                  <a:moveTo>
                    <a:pt x="318" y="1"/>
                  </a:moveTo>
                  <a:cubicBezTo>
                    <a:pt x="217" y="1"/>
                    <a:pt x="120" y="69"/>
                    <a:pt x="83" y="158"/>
                  </a:cubicBezTo>
                  <a:cubicBezTo>
                    <a:pt x="0" y="334"/>
                    <a:pt x="83" y="468"/>
                    <a:pt x="217" y="551"/>
                  </a:cubicBezTo>
                  <a:cubicBezTo>
                    <a:pt x="246" y="561"/>
                    <a:pt x="278" y="566"/>
                    <a:pt x="311" y="566"/>
                  </a:cubicBezTo>
                  <a:cubicBezTo>
                    <a:pt x="418" y="566"/>
                    <a:pt x="536" y="510"/>
                    <a:pt x="600" y="375"/>
                  </a:cubicBezTo>
                  <a:cubicBezTo>
                    <a:pt x="652" y="251"/>
                    <a:pt x="559" y="75"/>
                    <a:pt x="434" y="34"/>
                  </a:cubicBezTo>
                  <a:cubicBezTo>
                    <a:pt x="397" y="11"/>
                    <a:pt x="357" y="1"/>
                    <a:pt x="3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0" name="Google Shape;12840;p45"/>
            <p:cNvSpPr/>
            <p:nvPr/>
          </p:nvSpPr>
          <p:spPr>
            <a:xfrm>
              <a:off x="4335975" y="4283100"/>
              <a:ext cx="7525" cy="8550"/>
            </a:xfrm>
            <a:custGeom>
              <a:rect b="b" l="l" r="r" t="t"/>
              <a:pathLst>
                <a:path extrusionOk="0" h="342" w="301">
                  <a:moveTo>
                    <a:pt x="42" y="0"/>
                  </a:moveTo>
                  <a:cubicBezTo>
                    <a:pt x="1" y="42"/>
                    <a:pt x="1" y="83"/>
                    <a:pt x="1" y="166"/>
                  </a:cubicBezTo>
                  <a:cubicBezTo>
                    <a:pt x="42" y="207"/>
                    <a:pt x="94" y="300"/>
                    <a:pt x="135" y="342"/>
                  </a:cubicBezTo>
                  <a:lnTo>
                    <a:pt x="177" y="342"/>
                  </a:lnTo>
                  <a:lnTo>
                    <a:pt x="301" y="8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1" name="Google Shape;12841;p45"/>
            <p:cNvSpPr/>
            <p:nvPr/>
          </p:nvSpPr>
          <p:spPr>
            <a:xfrm>
              <a:off x="4272400" y="4255950"/>
              <a:ext cx="12950" cy="10250"/>
            </a:xfrm>
            <a:custGeom>
              <a:rect b="b" l="l" r="r" t="t"/>
              <a:pathLst>
                <a:path extrusionOk="0" h="410" w="518">
                  <a:moveTo>
                    <a:pt x="1" y="1"/>
                  </a:moveTo>
                  <a:lnTo>
                    <a:pt x="1" y="135"/>
                  </a:lnTo>
                  <a:lnTo>
                    <a:pt x="1" y="218"/>
                  </a:lnTo>
                  <a:cubicBezTo>
                    <a:pt x="1" y="259"/>
                    <a:pt x="52" y="259"/>
                    <a:pt x="52" y="259"/>
                  </a:cubicBezTo>
                  <a:cubicBezTo>
                    <a:pt x="52" y="311"/>
                    <a:pt x="94" y="352"/>
                    <a:pt x="176" y="394"/>
                  </a:cubicBezTo>
                  <a:cubicBezTo>
                    <a:pt x="198" y="405"/>
                    <a:pt x="224" y="410"/>
                    <a:pt x="252" y="410"/>
                  </a:cubicBezTo>
                  <a:cubicBezTo>
                    <a:pt x="327" y="410"/>
                    <a:pt x="416" y="371"/>
                    <a:pt x="476" y="311"/>
                  </a:cubicBezTo>
                  <a:cubicBezTo>
                    <a:pt x="476" y="311"/>
                    <a:pt x="517" y="259"/>
                    <a:pt x="517" y="218"/>
                  </a:cubicBezTo>
                  <a:lnTo>
                    <a:pt x="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2" name="Google Shape;12842;p45"/>
            <p:cNvSpPr/>
            <p:nvPr/>
          </p:nvSpPr>
          <p:spPr>
            <a:xfrm>
              <a:off x="4256375" y="4471150"/>
              <a:ext cx="10875" cy="13325"/>
            </a:xfrm>
            <a:custGeom>
              <a:rect b="b" l="l" r="r" t="t"/>
              <a:pathLst>
                <a:path extrusionOk="0" h="533" w="435">
                  <a:moveTo>
                    <a:pt x="312" y="1"/>
                  </a:moveTo>
                  <a:cubicBezTo>
                    <a:pt x="183" y="1"/>
                    <a:pt x="73" y="55"/>
                    <a:pt x="42" y="181"/>
                  </a:cubicBezTo>
                  <a:cubicBezTo>
                    <a:pt x="1" y="315"/>
                    <a:pt x="42" y="491"/>
                    <a:pt x="218" y="532"/>
                  </a:cubicBezTo>
                  <a:lnTo>
                    <a:pt x="435" y="15"/>
                  </a:lnTo>
                  <a:cubicBezTo>
                    <a:pt x="393" y="6"/>
                    <a:pt x="352" y="1"/>
                    <a:pt x="3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3" name="Google Shape;12843;p45"/>
            <p:cNvSpPr/>
            <p:nvPr/>
          </p:nvSpPr>
          <p:spPr>
            <a:xfrm>
              <a:off x="4237000" y="4425925"/>
              <a:ext cx="16050" cy="13675"/>
            </a:xfrm>
            <a:custGeom>
              <a:rect b="b" l="l" r="r" t="t"/>
              <a:pathLst>
                <a:path extrusionOk="0" h="547" w="642">
                  <a:moveTo>
                    <a:pt x="335" y="0"/>
                  </a:moveTo>
                  <a:cubicBezTo>
                    <a:pt x="224" y="0"/>
                    <a:pt x="114" y="54"/>
                    <a:pt x="83" y="181"/>
                  </a:cubicBezTo>
                  <a:cubicBezTo>
                    <a:pt x="0" y="315"/>
                    <a:pt x="83" y="491"/>
                    <a:pt x="217" y="532"/>
                  </a:cubicBezTo>
                  <a:cubicBezTo>
                    <a:pt x="246" y="542"/>
                    <a:pt x="278" y="547"/>
                    <a:pt x="311" y="547"/>
                  </a:cubicBezTo>
                  <a:cubicBezTo>
                    <a:pt x="418" y="547"/>
                    <a:pt x="536" y="491"/>
                    <a:pt x="600" y="356"/>
                  </a:cubicBezTo>
                  <a:cubicBezTo>
                    <a:pt x="641" y="232"/>
                    <a:pt x="558" y="57"/>
                    <a:pt x="434" y="15"/>
                  </a:cubicBezTo>
                  <a:cubicBezTo>
                    <a:pt x="403" y="5"/>
                    <a:pt x="369" y="0"/>
                    <a:pt x="3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4" name="Google Shape;12844;p45"/>
            <p:cNvSpPr/>
            <p:nvPr/>
          </p:nvSpPr>
          <p:spPr>
            <a:xfrm>
              <a:off x="4283250" y="4411050"/>
              <a:ext cx="7525" cy="8800"/>
            </a:xfrm>
            <a:custGeom>
              <a:rect b="b" l="l" r="r" t="t"/>
              <a:pathLst>
                <a:path extrusionOk="0" h="352" w="301">
                  <a:moveTo>
                    <a:pt x="42" y="0"/>
                  </a:moveTo>
                  <a:cubicBezTo>
                    <a:pt x="1" y="52"/>
                    <a:pt x="1" y="135"/>
                    <a:pt x="1" y="176"/>
                  </a:cubicBezTo>
                  <a:cubicBezTo>
                    <a:pt x="42" y="259"/>
                    <a:pt x="83" y="352"/>
                    <a:pt x="177" y="352"/>
                  </a:cubicBezTo>
                  <a:lnTo>
                    <a:pt x="301" y="93"/>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5" name="Google Shape;12845;p45"/>
            <p:cNvSpPr/>
            <p:nvPr/>
          </p:nvSpPr>
          <p:spPr>
            <a:xfrm>
              <a:off x="4227175" y="4387525"/>
              <a:ext cx="5450" cy="6475"/>
            </a:xfrm>
            <a:custGeom>
              <a:rect b="b" l="l" r="r" t="t"/>
              <a:pathLst>
                <a:path extrusionOk="0" h="259" w="218">
                  <a:moveTo>
                    <a:pt x="0" y="0"/>
                  </a:moveTo>
                  <a:lnTo>
                    <a:pt x="0" y="259"/>
                  </a:lnTo>
                  <a:cubicBezTo>
                    <a:pt x="93" y="259"/>
                    <a:pt x="135" y="217"/>
                    <a:pt x="176" y="166"/>
                  </a:cubicBezTo>
                  <a:cubicBezTo>
                    <a:pt x="176" y="166"/>
                    <a:pt x="217" y="124"/>
                    <a:pt x="217" y="83"/>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46" name="Google Shape;12846;p45"/>
          <p:cNvSpPr/>
          <p:nvPr/>
        </p:nvSpPr>
        <p:spPr>
          <a:xfrm rot="-10581110">
            <a:off x="6195499" y="30274"/>
            <a:ext cx="2835240" cy="2829799"/>
          </a:xfrm>
          <a:custGeom>
            <a:rect b="b" l="l" r="r" t="t"/>
            <a:pathLst>
              <a:path extrusionOk="0" h="15603" w="15633">
                <a:moveTo>
                  <a:pt x="7796" y="1"/>
                </a:moveTo>
                <a:cubicBezTo>
                  <a:pt x="3485" y="1"/>
                  <a:pt x="0" y="3495"/>
                  <a:pt x="0" y="7797"/>
                </a:cubicBezTo>
                <a:cubicBezTo>
                  <a:pt x="0" y="12108"/>
                  <a:pt x="3485" y="15602"/>
                  <a:pt x="7796" y="15602"/>
                </a:cubicBezTo>
                <a:cubicBezTo>
                  <a:pt x="12107" y="15602"/>
                  <a:pt x="15633" y="12108"/>
                  <a:pt x="15633" y="7797"/>
                </a:cubicBezTo>
                <a:cubicBezTo>
                  <a:pt x="15633" y="3495"/>
                  <a:pt x="12107" y="1"/>
                  <a:pt x="7796" y="1"/>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7" name="Google Shape;12847;p45"/>
          <p:cNvSpPr/>
          <p:nvPr/>
        </p:nvSpPr>
        <p:spPr>
          <a:xfrm flipH="1" rot="5400000">
            <a:off x="150777" y="-150783"/>
            <a:ext cx="1997605" cy="2299181"/>
          </a:xfrm>
          <a:custGeom>
            <a:rect b="b" l="l" r="r" t="t"/>
            <a:pathLst>
              <a:path extrusionOk="0" h="28216" w="24515">
                <a:moveTo>
                  <a:pt x="24380" y="0"/>
                </a:moveTo>
                <a:lnTo>
                  <a:pt x="0" y="14216"/>
                </a:lnTo>
                <a:lnTo>
                  <a:pt x="24514" y="28215"/>
                </a:lnTo>
                <a:lnTo>
                  <a:pt x="24380"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8" name="Google Shape;12848;p45"/>
          <p:cNvGrpSpPr/>
          <p:nvPr/>
        </p:nvGrpSpPr>
        <p:grpSpPr>
          <a:xfrm rot="-5931996">
            <a:off x="6740572" y="-712674"/>
            <a:ext cx="2228348" cy="2396409"/>
            <a:chOff x="238125" y="1915725"/>
            <a:chExt cx="1247150" cy="1376400"/>
          </a:xfrm>
        </p:grpSpPr>
        <p:sp>
          <p:nvSpPr>
            <p:cNvPr id="12849" name="Google Shape;12849;p45"/>
            <p:cNvSpPr/>
            <p:nvPr/>
          </p:nvSpPr>
          <p:spPr>
            <a:xfrm>
              <a:off x="431975" y="3193100"/>
              <a:ext cx="13975" cy="11925"/>
            </a:xfrm>
            <a:custGeom>
              <a:rect b="b" l="l" r="r" t="t"/>
              <a:pathLst>
                <a:path extrusionOk="0" h="477" w="559">
                  <a:moveTo>
                    <a:pt x="300" y="1"/>
                  </a:moveTo>
                  <a:cubicBezTo>
                    <a:pt x="135" y="1"/>
                    <a:pt x="0" y="125"/>
                    <a:pt x="42" y="301"/>
                  </a:cubicBezTo>
                  <a:cubicBezTo>
                    <a:pt x="42" y="383"/>
                    <a:pt x="83" y="435"/>
                    <a:pt x="135" y="476"/>
                  </a:cubicBezTo>
                  <a:lnTo>
                    <a:pt x="559" y="259"/>
                  </a:lnTo>
                  <a:cubicBezTo>
                    <a:pt x="559" y="83"/>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0" name="Google Shape;12850;p45"/>
            <p:cNvSpPr/>
            <p:nvPr/>
          </p:nvSpPr>
          <p:spPr>
            <a:xfrm>
              <a:off x="401725" y="3167250"/>
              <a:ext cx="7775" cy="7525"/>
            </a:xfrm>
            <a:custGeom>
              <a:rect b="b" l="l" r="r" t="t"/>
              <a:pathLst>
                <a:path extrusionOk="0" h="301" w="311">
                  <a:moveTo>
                    <a:pt x="311" y="1"/>
                  </a:moveTo>
                  <a:lnTo>
                    <a:pt x="1" y="42"/>
                  </a:lnTo>
                  <a:lnTo>
                    <a:pt x="52" y="301"/>
                  </a:lnTo>
                  <a:cubicBezTo>
                    <a:pt x="176" y="301"/>
                    <a:pt x="311" y="177"/>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1" name="Google Shape;12851;p45"/>
            <p:cNvSpPr/>
            <p:nvPr/>
          </p:nvSpPr>
          <p:spPr>
            <a:xfrm>
              <a:off x="464275" y="3161825"/>
              <a:ext cx="13975" cy="7800"/>
            </a:xfrm>
            <a:custGeom>
              <a:rect b="b" l="l" r="r" t="t"/>
              <a:pathLst>
                <a:path extrusionOk="0" h="312" w="559">
                  <a:moveTo>
                    <a:pt x="559" y="1"/>
                  </a:moveTo>
                  <a:lnTo>
                    <a:pt x="1" y="42"/>
                  </a:lnTo>
                  <a:cubicBezTo>
                    <a:pt x="1" y="83"/>
                    <a:pt x="1" y="83"/>
                    <a:pt x="42" y="135"/>
                  </a:cubicBezTo>
                  <a:cubicBezTo>
                    <a:pt x="42" y="237"/>
                    <a:pt x="133" y="311"/>
                    <a:pt x="234" y="311"/>
                  </a:cubicBezTo>
                  <a:cubicBezTo>
                    <a:pt x="256" y="311"/>
                    <a:pt x="279" y="308"/>
                    <a:pt x="300" y="301"/>
                  </a:cubicBezTo>
                  <a:cubicBezTo>
                    <a:pt x="476" y="301"/>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2" name="Google Shape;12852;p45"/>
            <p:cNvSpPr/>
            <p:nvPr/>
          </p:nvSpPr>
          <p:spPr>
            <a:xfrm>
              <a:off x="268350" y="3240400"/>
              <a:ext cx="7525" cy="14000"/>
            </a:xfrm>
            <a:custGeom>
              <a:rect b="b" l="l" r="r" t="t"/>
              <a:pathLst>
                <a:path extrusionOk="0" h="560" w="301">
                  <a:moveTo>
                    <a:pt x="1" y="1"/>
                  </a:moveTo>
                  <a:lnTo>
                    <a:pt x="42" y="559"/>
                  </a:lnTo>
                  <a:lnTo>
                    <a:pt x="125" y="559"/>
                  </a:lnTo>
                  <a:cubicBezTo>
                    <a:pt x="166" y="559"/>
                    <a:pt x="218" y="518"/>
                    <a:pt x="259" y="476"/>
                  </a:cubicBezTo>
                  <a:lnTo>
                    <a:pt x="259" y="435"/>
                  </a:lnTo>
                  <a:cubicBezTo>
                    <a:pt x="300" y="394"/>
                    <a:pt x="300" y="352"/>
                    <a:pt x="300" y="259"/>
                  </a:cubicBezTo>
                  <a:cubicBezTo>
                    <a:pt x="300" y="177"/>
                    <a:pt x="259" y="94"/>
                    <a:pt x="166" y="42"/>
                  </a:cubicBezTo>
                  <a:lnTo>
                    <a:pt x="125" y="42"/>
                  </a:lnTo>
                  <a:cubicBezTo>
                    <a:pt x="83"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3" name="Google Shape;12853;p45"/>
            <p:cNvSpPr/>
            <p:nvPr/>
          </p:nvSpPr>
          <p:spPr>
            <a:xfrm>
              <a:off x="330650" y="3234975"/>
              <a:ext cx="15275" cy="14425"/>
            </a:xfrm>
            <a:custGeom>
              <a:rect b="b" l="l" r="r" t="t"/>
              <a:pathLst>
                <a:path extrusionOk="0" h="577" w="611">
                  <a:moveTo>
                    <a:pt x="311" y="1"/>
                  </a:moveTo>
                  <a:cubicBezTo>
                    <a:pt x="135" y="52"/>
                    <a:pt x="0" y="176"/>
                    <a:pt x="52" y="311"/>
                  </a:cubicBezTo>
                  <a:cubicBezTo>
                    <a:pt x="52" y="456"/>
                    <a:pt x="147" y="577"/>
                    <a:pt x="289" y="577"/>
                  </a:cubicBezTo>
                  <a:cubicBezTo>
                    <a:pt x="309" y="577"/>
                    <a:pt x="330" y="574"/>
                    <a:pt x="352" y="569"/>
                  </a:cubicBezTo>
                  <a:cubicBezTo>
                    <a:pt x="476" y="569"/>
                    <a:pt x="610" y="435"/>
                    <a:pt x="569" y="259"/>
                  </a:cubicBezTo>
                  <a:cubicBezTo>
                    <a:pt x="569" y="135"/>
                    <a:pt x="435" y="1"/>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4" name="Google Shape;12854;p45"/>
            <p:cNvSpPr/>
            <p:nvPr/>
          </p:nvSpPr>
          <p:spPr>
            <a:xfrm>
              <a:off x="294200" y="3203950"/>
              <a:ext cx="13975" cy="14000"/>
            </a:xfrm>
            <a:custGeom>
              <a:rect b="b" l="l" r="r" t="t"/>
              <a:pathLst>
                <a:path extrusionOk="0" h="560" w="559">
                  <a:moveTo>
                    <a:pt x="259" y="1"/>
                  </a:moveTo>
                  <a:cubicBezTo>
                    <a:pt x="83" y="1"/>
                    <a:pt x="1" y="125"/>
                    <a:pt x="1" y="301"/>
                  </a:cubicBezTo>
                  <a:cubicBezTo>
                    <a:pt x="1" y="425"/>
                    <a:pt x="125" y="559"/>
                    <a:pt x="300" y="559"/>
                  </a:cubicBezTo>
                  <a:cubicBezTo>
                    <a:pt x="476" y="518"/>
                    <a:pt x="559" y="383"/>
                    <a:pt x="559" y="259"/>
                  </a:cubicBezTo>
                  <a:cubicBezTo>
                    <a:pt x="559" y="84"/>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5" name="Google Shape;12855;p45"/>
            <p:cNvSpPr/>
            <p:nvPr/>
          </p:nvSpPr>
          <p:spPr>
            <a:xfrm>
              <a:off x="362950" y="3198525"/>
              <a:ext cx="14250" cy="14000"/>
            </a:xfrm>
            <a:custGeom>
              <a:rect b="b" l="l" r="r" t="t"/>
              <a:pathLst>
                <a:path extrusionOk="0" h="560" w="570">
                  <a:moveTo>
                    <a:pt x="259" y="1"/>
                  </a:moveTo>
                  <a:cubicBezTo>
                    <a:pt x="135" y="1"/>
                    <a:pt x="1" y="125"/>
                    <a:pt x="1" y="301"/>
                  </a:cubicBezTo>
                  <a:cubicBezTo>
                    <a:pt x="52" y="425"/>
                    <a:pt x="177" y="559"/>
                    <a:pt x="311" y="559"/>
                  </a:cubicBezTo>
                  <a:cubicBezTo>
                    <a:pt x="476" y="518"/>
                    <a:pt x="569" y="383"/>
                    <a:pt x="569" y="259"/>
                  </a:cubicBezTo>
                  <a:cubicBezTo>
                    <a:pt x="569" y="8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6" name="Google Shape;12856;p45"/>
            <p:cNvSpPr/>
            <p:nvPr/>
          </p:nvSpPr>
          <p:spPr>
            <a:xfrm>
              <a:off x="263950" y="3178125"/>
              <a:ext cx="7525" cy="7500"/>
            </a:xfrm>
            <a:custGeom>
              <a:rect b="b" l="l" r="r" t="t"/>
              <a:pathLst>
                <a:path extrusionOk="0" h="300" w="301">
                  <a:moveTo>
                    <a:pt x="259" y="0"/>
                  </a:moveTo>
                  <a:lnTo>
                    <a:pt x="1" y="41"/>
                  </a:lnTo>
                  <a:lnTo>
                    <a:pt x="1" y="300"/>
                  </a:lnTo>
                  <a:cubicBezTo>
                    <a:pt x="177" y="300"/>
                    <a:pt x="301" y="165"/>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7" name="Google Shape;12857;p45"/>
            <p:cNvSpPr/>
            <p:nvPr/>
          </p:nvSpPr>
          <p:spPr>
            <a:xfrm>
              <a:off x="326500" y="3172675"/>
              <a:ext cx="14000" cy="7525"/>
            </a:xfrm>
            <a:custGeom>
              <a:rect b="b" l="l" r="r" t="t"/>
              <a:pathLst>
                <a:path extrusionOk="0" h="301" w="560">
                  <a:moveTo>
                    <a:pt x="559" y="1"/>
                  </a:moveTo>
                  <a:lnTo>
                    <a:pt x="1" y="42"/>
                  </a:lnTo>
                  <a:cubicBezTo>
                    <a:pt x="1" y="218"/>
                    <a:pt x="125" y="301"/>
                    <a:pt x="301" y="301"/>
                  </a:cubicBezTo>
                  <a:cubicBezTo>
                    <a:pt x="425" y="301"/>
                    <a:pt x="559" y="16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8" name="Google Shape;12858;p45"/>
            <p:cNvSpPr/>
            <p:nvPr/>
          </p:nvSpPr>
          <p:spPr>
            <a:xfrm>
              <a:off x="395275" y="3168300"/>
              <a:ext cx="7775" cy="6475"/>
            </a:xfrm>
            <a:custGeom>
              <a:rect b="b" l="l" r="r" t="t"/>
              <a:pathLst>
                <a:path extrusionOk="0" h="259" w="311">
                  <a:moveTo>
                    <a:pt x="0" y="0"/>
                  </a:moveTo>
                  <a:cubicBezTo>
                    <a:pt x="0" y="83"/>
                    <a:pt x="52" y="176"/>
                    <a:pt x="93" y="217"/>
                  </a:cubicBezTo>
                  <a:cubicBezTo>
                    <a:pt x="176" y="259"/>
                    <a:pt x="217" y="259"/>
                    <a:pt x="31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9" name="Google Shape;12859;p45"/>
            <p:cNvSpPr/>
            <p:nvPr/>
          </p:nvSpPr>
          <p:spPr>
            <a:xfrm>
              <a:off x="238125" y="3278150"/>
              <a:ext cx="6475" cy="13975"/>
            </a:xfrm>
            <a:custGeom>
              <a:rect b="b" l="l" r="r" t="t"/>
              <a:pathLst>
                <a:path extrusionOk="0" h="559" w="259">
                  <a:moveTo>
                    <a:pt x="41" y="0"/>
                  </a:moveTo>
                  <a:lnTo>
                    <a:pt x="0" y="559"/>
                  </a:lnTo>
                  <a:cubicBezTo>
                    <a:pt x="134" y="517"/>
                    <a:pt x="258" y="393"/>
                    <a:pt x="258" y="259"/>
                  </a:cubicBezTo>
                  <a:cubicBezTo>
                    <a:pt x="217" y="135"/>
                    <a:pt x="134" y="42"/>
                    <a:pt x="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0" name="Google Shape;12860;p45"/>
            <p:cNvSpPr/>
            <p:nvPr/>
          </p:nvSpPr>
          <p:spPr>
            <a:xfrm>
              <a:off x="261900" y="3240400"/>
              <a:ext cx="7525" cy="14000"/>
            </a:xfrm>
            <a:custGeom>
              <a:rect b="b" l="l" r="r" t="t"/>
              <a:pathLst>
                <a:path extrusionOk="0" h="560" w="301">
                  <a:moveTo>
                    <a:pt x="259" y="1"/>
                  </a:moveTo>
                  <a:cubicBezTo>
                    <a:pt x="217" y="1"/>
                    <a:pt x="166" y="42"/>
                    <a:pt x="124" y="94"/>
                  </a:cubicBezTo>
                  <a:cubicBezTo>
                    <a:pt x="42" y="135"/>
                    <a:pt x="0" y="218"/>
                    <a:pt x="0" y="301"/>
                  </a:cubicBezTo>
                  <a:cubicBezTo>
                    <a:pt x="0" y="352"/>
                    <a:pt x="42" y="394"/>
                    <a:pt x="42" y="435"/>
                  </a:cubicBezTo>
                  <a:lnTo>
                    <a:pt x="83" y="476"/>
                  </a:lnTo>
                  <a:cubicBezTo>
                    <a:pt x="124" y="518"/>
                    <a:pt x="217"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1" name="Google Shape;12861;p45"/>
            <p:cNvSpPr/>
            <p:nvPr/>
          </p:nvSpPr>
          <p:spPr>
            <a:xfrm>
              <a:off x="256475" y="3179150"/>
              <a:ext cx="7500" cy="6475"/>
            </a:xfrm>
            <a:custGeom>
              <a:rect b="b" l="l" r="r" t="t"/>
              <a:pathLst>
                <a:path extrusionOk="0" h="259" w="300">
                  <a:moveTo>
                    <a:pt x="0" y="0"/>
                  </a:moveTo>
                  <a:lnTo>
                    <a:pt x="41" y="42"/>
                  </a:lnTo>
                  <a:cubicBezTo>
                    <a:pt x="41" y="124"/>
                    <a:pt x="83" y="166"/>
                    <a:pt x="124" y="166"/>
                  </a:cubicBezTo>
                  <a:cubicBezTo>
                    <a:pt x="176" y="218"/>
                    <a:pt x="259" y="259"/>
                    <a:pt x="300" y="259"/>
                  </a:cubicBez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2" name="Google Shape;12862;p45"/>
            <p:cNvSpPr/>
            <p:nvPr/>
          </p:nvSpPr>
          <p:spPr>
            <a:xfrm>
              <a:off x="806750" y="2997175"/>
              <a:ext cx="7525" cy="7525"/>
            </a:xfrm>
            <a:custGeom>
              <a:rect b="b" l="l" r="r" t="t"/>
              <a:pathLst>
                <a:path extrusionOk="0" h="301" w="301">
                  <a:moveTo>
                    <a:pt x="301" y="1"/>
                  </a:moveTo>
                  <a:lnTo>
                    <a:pt x="1" y="42"/>
                  </a:lnTo>
                  <a:lnTo>
                    <a:pt x="42" y="301"/>
                  </a:lnTo>
                  <a:cubicBezTo>
                    <a:pt x="177" y="301"/>
                    <a:pt x="301" y="166"/>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3" name="Google Shape;12863;p45"/>
            <p:cNvSpPr/>
            <p:nvPr/>
          </p:nvSpPr>
          <p:spPr>
            <a:xfrm>
              <a:off x="673125" y="3070600"/>
              <a:ext cx="7775" cy="12675"/>
            </a:xfrm>
            <a:custGeom>
              <a:rect b="b" l="l" r="r" t="t"/>
              <a:pathLst>
                <a:path extrusionOk="0" h="507" w="311">
                  <a:moveTo>
                    <a:pt x="46" y="0"/>
                  </a:moveTo>
                  <a:cubicBezTo>
                    <a:pt x="39" y="0"/>
                    <a:pt x="26" y="10"/>
                    <a:pt x="1" y="31"/>
                  </a:cubicBezTo>
                  <a:lnTo>
                    <a:pt x="52" y="507"/>
                  </a:lnTo>
                  <a:lnTo>
                    <a:pt x="311" y="372"/>
                  </a:lnTo>
                  <a:lnTo>
                    <a:pt x="311" y="248"/>
                  </a:lnTo>
                  <a:cubicBezTo>
                    <a:pt x="311" y="207"/>
                    <a:pt x="311" y="165"/>
                    <a:pt x="259" y="114"/>
                  </a:cubicBezTo>
                  <a:lnTo>
                    <a:pt x="218" y="72"/>
                  </a:lnTo>
                  <a:cubicBezTo>
                    <a:pt x="176" y="31"/>
                    <a:pt x="135" y="31"/>
                    <a:pt x="52" y="31"/>
                  </a:cubicBezTo>
                  <a:cubicBezTo>
                    <a:pt x="52" y="10"/>
                    <a:pt x="52" y="0"/>
                    <a:pt x="4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4" name="Google Shape;12864;p45"/>
            <p:cNvSpPr/>
            <p:nvPr/>
          </p:nvSpPr>
          <p:spPr>
            <a:xfrm>
              <a:off x="698975" y="3033625"/>
              <a:ext cx="14250" cy="13975"/>
            </a:xfrm>
            <a:custGeom>
              <a:rect b="b" l="l" r="r" t="t"/>
              <a:pathLst>
                <a:path extrusionOk="0" h="559" w="570">
                  <a:moveTo>
                    <a:pt x="259" y="1"/>
                  </a:moveTo>
                  <a:cubicBezTo>
                    <a:pt x="94" y="1"/>
                    <a:pt x="0" y="135"/>
                    <a:pt x="0" y="300"/>
                  </a:cubicBezTo>
                  <a:cubicBezTo>
                    <a:pt x="0" y="435"/>
                    <a:pt x="135" y="559"/>
                    <a:pt x="311" y="559"/>
                  </a:cubicBezTo>
                  <a:cubicBezTo>
                    <a:pt x="435" y="559"/>
                    <a:pt x="569" y="393"/>
                    <a:pt x="569" y="259"/>
                  </a:cubicBezTo>
                  <a:cubicBezTo>
                    <a:pt x="569" y="9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5" name="Google Shape;12865;p45"/>
            <p:cNvSpPr/>
            <p:nvPr/>
          </p:nvSpPr>
          <p:spPr>
            <a:xfrm>
              <a:off x="768000" y="3028200"/>
              <a:ext cx="11900" cy="7775"/>
            </a:xfrm>
            <a:custGeom>
              <a:rect b="b" l="l" r="r" t="t"/>
              <a:pathLst>
                <a:path extrusionOk="0" h="311" w="476">
                  <a:moveTo>
                    <a:pt x="258" y="0"/>
                  </a:moveTo>
                  <a:cubicBezTo>
                    <a:pt x="134" y="0"/>
                    <a:pt x="0" y="135"/>
                    <a:pt x="0" y="311"/>
                  </a:cubicBezTo>
                  <a:lnTo>
                    <a:pt x="476" y="52"/>
                  </a:lnTo>
                  <a:cubicBezTo>
                    <a:pt x="393" y="0"/>
                    <a:pt x="341" y="0"/>
                    <a:pt x="2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6" name="Google Shape;12866;p45"/>
            <p:cNvSpPr/>
            <p:nvPr/>
          </p:nvSpPr>
          <p:spPr>
            <a:xfrm>
              <a:off x="669000" y="3007775"/>
              <a:ext cx="6475" cy="7525"/>
            </a:xfrm>
            <a:custGeom>
              <a:rect b="b" l="l" r="r" t="t"/>
              <a:pathLst>
                <a:path extrusionOk="0" h="301" w="259">
                  <a:moveTo>
                    <a:pt x="259" y="1"/>
                  </a:moveTo>
                  <a:lnTo>
                    <a:pt x="0" y="42"/>
                  </a:lnTo>
                  <a:lnTo>
                    <a:pt x="0" y="300"/>
                  </a:lnTo>
                  <a:cubicBezTo>
                    <a:pt x="166" y="300"/>
                    <a:pt x="259" y="176"/>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7" name="Google Shape;12867;p45"/>
            <p:cNvSpPr/>
            <p:nvPr/>
          </p:nvSpPr>
          <p:spPr>
            <a:xfrm>
              <a:off x="731275" y="3002350"/>
              <a:ext cx="14250" cy="7775"/>
            </a:xfrm>
            <a:custGeom>
              <a:rect b="b" l="l" r="r" t="t"/>
              <a:pathLst>
                <a:path extrusionOk="0" h="311" w="570">
                  <a:moveTo>
                    <a:pt x="570" y="1"/>
                  </a:moveTo>
                  <a:lnTo>
                    <a:pt x="1" y="52"/>
                  </a:lnTo>
                  <a:cubicBezTo>
                    <a:pt x="1" y="218"/>
                    <a:pt x="135" y="311"/>
                    <a:pt x="311" y="311"/>
                  </a:cubicBezTo>
                  <a:cubicBezTo>
                    <a:pt x="435" y="311"/>
                    <a:pt x="570" y="176"/>
                    <a:pt x="5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8" name="Google Shape;12868;p45"/>
            <p:cNvSpPr/>
            <p:nvPr/>
          </p:nvSpPr>
          <p:spPr>
            <a:xfrm>
              <a:off x="800300" y="2998225"/>
              <a:ext cx="7525" cy="6475"/>
            </a:xfrm>
            <a:custGeom>
              <a:rect b="b" l="l" r="r" t="t"/>
              <a:pathLst>
                <a:path extrusionOk="0" h="259" w="301">
                  <a:moveTo>
                    <a:pt x="0" y="0"/>
                  </a:moveTo>
                  <a:cubicBezTo>
                    <a:pt x="0" y="124"/>
                    <a:pt x="42" y="166"/>
                    <a:pt x="135" y="217"/>
                  </a:cubicBezTo>
                  <a:cubicBezTo>
                    <a:pt x="176" y="259"/>
                    <a:pt x="259" y="259"/>
                    <a:pt x="30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9" name="Google Shape;12869;p45"/>
            <p:cNvSpPr/>
            <p:nvPr/>
          </p:nvSpPr>
          <p:spPr>
            <a:xfrm>
              <a:off x="540800" y="3150975"/>
              <a:ext cx="1050" cy="1325"/>
            </a:xfrm>
            <a:custGeom>
              <a:rect b="b" l="l" r="r" t="t"/>
              <a:pathLst>
                <a:path extrusionOk="0" h="53" w="42">
                  <a:moveTo>
                    <a:pt x="0" y="0"/>
                  </a:moveTo>
                  <a:lnTo>
                    <a:pt x="0" y="52"/>
                  </a:lnTo>
                  <a:lnTo>
                    <a:pt x="4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0" name="Google Shape;12870;p45"/>
            <p:cNvSpPr/>
            <p:nvPr/>
          </p:nvSpPr>
          <p:spPr>
            <a:xfrm>
              <a:off x="535350" y="3081175"/>
              <a:ext cx="7525" cy="14000"/>
            </a:xfrm>
            <a:custGeom>
              <a:rect b="b" l="l" r="r" t="t"/>
              <a:pathLst>
                <a:path extrusionOk="0" h="560" w="301">
                  <a:moveTo>
                    <a:pt x="1" y="1"/>
                  </a:moveTo>
                  <a:lnTo>
                    <a:pt x="42" y="559"/>
                  </a:lnTo>
                  <a:cubicBezTo>
                    <a:pt x="177" y="559"/>
                    <a:pt x="301" y="425"/>
                    <a:pt x="301" y="259"/>
                  </a:cubicBezTo>
                  <a:cubicBezTo>
                    <a:pt x="259" y="208"/>
                    <a:pt x="259" y="166"/>
                    <a:pt x="218" y="125"/>
                  </a:cubicBezTo>
                  <a:lnTo>
                    <a:pt x="177" y="84"/>
                  </a:lnTo>
                  <a:cubicBezTo>
                    <a:pt x="135" y="42"/>
                    <a:pt x="84"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1" name="Google Shape;12871;p45"/>
            <p:cNvSpPr/>
            <p:nvPr/>
          </p:nvSpPr>
          <p:spPr>
            <a:xfrm>
              <a:off x="597900" y="3075750"/>
              <a:ext cx="14000" cy="14200"/>
            </a:xfrm>
            <a:custGeom>
              <a:rect b="b" l="l" r="r" t="t"/>
              <a:pathLst>
                <a:path extrusionOk="0" h="568" w="560">
                  <a:moveTo>
                    <a:pt x="259" y="1"/>
                  </a:moveTo>
                  <a:cubicBezTo>
                    <a:pt x="84" y="42"/>
                    <a:pt x="1" y="166"/>
                    <a:pt x="1" y="301"/>
                  </a:cubicBezTo>
                  <a:cubicBezTo>
                    <a:pt x="1" y="453"/>
                    <a:pt x="95" y="567"/>
                    <a:pt x="235" y="567"/>
                  </a:cubicBezTo>
                  <a:cubicBezTo>
                    <a:pt x="256" y="567"/>
                    <a:pt x="278" y="565"/>
                    <a:pt x="301" y="559"/>
                  </a:cubicBezTo>
                  <a:cubicBezTo>
                    <a:pt x="425" y="559"/>
                    <a:pt x="559" y="425"/>
                    <a:pt x="559" y="259"/>
                  </a:cubicBezTo>
                  <a:cubicBezTo>
                    <a:pt x="559" y="12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2" name="Google Shape;12872;p45"/>
            <p:cNvSpPr/>
            <p:nvPr/>
          </p:nvSpPr>
          <p:spPr>
            <a:xfrm>
              <a:off x="560175" y="3044275"/>
              <a:ext cx="15025" cy="14200"/>
            </a:xfrm>
            <a:custGeom>
              <a:rect b="b" l="l" r="r" t="t"/>
              <a:pathLst>
                <a:path extrusionOk="0" h="568" w="601">
                  <a:moveTo>
                    <a:pt x="325" y="1"/>
                  </a:moveTo>
                  <a:cubicBezTo>
                    <a:pt x="304" y="1"/>
                    <a:pt x="282" y="3"/>
                    <a:pt x="259" y="9"/>
                  </a:cubicBezTo>
                  <a:cubicBezTo>
                    <a:pt x="124" y="9"/>
                    <a:pt x="0" y="133"/>
                    <a:pt x="0" y="309"/>
                  </a:cubicBezTo>
                  <a:cubicBezTo>
                    <a:pt x="42" y="443"/>
                    <a:pt x="176" y="567"/>
                    <a:pt x="300" y="567"/>
                  </a:cubicBezTo>
                  <a:cubicBezTo>
                    <a:pt x="476" y="526"/>
                    <a:pt x="600" y="391"/>
                    <a:pt x="559" y="267"/>
                  </a:cubicBezTo>
                  <a:cubicBezTo>
                    <a:pt x="559"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3" name="Google Shape;12873;p45"/>
            <p:cNvSpPr/>
            <p:nvPr/>
          </p:nvSpPr>
          <p:spPr>
            <a:xfrm>
              <a:off x="565600" y="3113500"/>
              <a:ext cx="13975" cy="13975"/>
            </a:xfrm>
            <a:custGeom>
              <a:rect b="b" l="l" r="r" t="t"/>
              <a:pathLst>
                <a:path extrusionOk="0" h="559" w="559">
                  <a:moveTo>
                    <a:pt x="259" y="0"/>
                  </a:moveTo>
                  <a:cubicBezTo>
                    <a:pt x="125" y="0"/>
                    <a:pt x="1" y="124"/>
                    <a:pt x="1" y="300"/>
                  </a:cubicBezTo>
                  <a:cubicBezTo>
                    <a:pt x="42" y="424"/>
                    <a:pt x="166" y="559"/>
                    <a:pt x="300" y="559"/>
                  </a:cubicBezTo>
                  <a:cubicBezTo>
                    <a:pt x="476" y="559"/>
                    <a:pt x="559" y="383"/>
                    <a:pt x="559" y="259"/>
                  </a:cubicBezTo>
                  <a:cubicBezTo>
                    <a:pt x="559" y="83"/>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4" name="Google Shape;12874;p45"/>
            <p:cNvSpPr/>
            <p:nvPr/>
          </p:nvSpPr>
          <p:spPr>
            <a:xfrm>
              <a:off x="629175" y="3039050"/>
              <a:ext cx="15025" cy="13975"/>
            </a:xfrm>
            <a:custGeom>
              <a:rect b="b" l="l" r="r" t="t"/>
              <a:pathLst>
                <a:path extrusionOk="0" h="559" w="601">
                  <a:moveTo>
                    <a:pt x="301" y="1"/>
                  </a:moveTo>
                  <a:cubicBezTo>
                    <a:pt x="125" y="1"/>
                    <a:pt x="1" y="135"/>
                    <a:pt x="42" y="300"/>
                  </a:cubicBezTo>
                  <a:cubicBezTo>
                    <a:pt x="42" y="435"/>
                    <a:pt x="166" y="559"/>
                    <a:pt x="342" y="559"/>
                  </a:cubicBezTo>
                  <a:cubicBezTo>
                    <a:pt x="466" y="518"/>
                    <a:pt x="601" y="394"/>
                    <a:pt x="601" y="259"/>
                  </a:cubicBezTo>
                  <a:cubicBezTo>
                    <a:pt x="559" y="83"/>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5" name="Google Shape;12875;p45"/>
            <p:cNvSpPr/>
            <p:nvPr/>
          </p:nvSpPr>
          <p:spPr>
            <a:xfrm>
              <a:off x="529925" y="3018625"/>
              <a:ext cx="7525" cy="7525"/>
            </a:xfrm>
            <a:custGeom>
              <a:rect b="b" l="l" r="r" t="t"/>
              <a:pathLst>
                <a:path extrusionOk="0" h="301" w="301">
                  <a:moveTo>
                    <a:pt x="1" y="1"/>
                  </a:moveTo>
                  <a:lnTo>
                    <a:pt x="42" y="301"/>
                  </a:lnTo>
                  <a:cubicBezTo>
                    <a:pt x="177" y="301"/>
                    <a:pt x="301" y="125"/>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6" name="Google Shape;12876;p45"/>
            <p:cNvSpPr/>
            <p:nvPr/>
          </p:nvSpPr>
          <p:spPr>
            <a:xfrm>
              <a:off x="592475" y="3013200"/>
              <a:ext cx="14000" cy="7525"/>
            </a:xfrm>
            <a:custGeom>
              <a:rect b="b" l="l" r="r" t="t"/>
              <a:pathLst>
                <a:path extrusionOk="0" h="301" w="560">
                  <a:moveTo>
                    <a:pt x="559" y="1"/>
                  </a:moveTo>
                  <a:lnTo>
                    <a:pt x="1" y="42"/>
                  </a:lnTo>
                  <a:cubicBezTo>
                    <a:pt x="1" y="218"/>
                    <a:pt x="125" y="301"/>
                    <a:pt x="301" y="301"/>
                  </a:cubicBezTo>
                  <a:cubicBezTo>
                    <a:pt x="476" y="301"/>
                    <a:pt x="559" y="177"/>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7" name="Google Shape;12877;p45"/>
            <p:cNvSpPr/>
            <p:nvPr/>
          </p:nvSpPr>
          <p:spPr>
            <a:xfrm>
              <a:off x="666675" y="3071375"/>
              <a:ext cx="7775" cy="12925"/>
            </a:xfrm>
            <a:custGeom>
              <a:rect b="b" l="l" r="r" t="t"/>
              <a:pathLst>
                <a:path extrusionOk="0" h="517" w="311">
                  <a:moveTo>
                    <a:pt x="217" y="0"/>
                  </a:moveTo>
                  <a:cubicBezTo>
                    <a:pt x="93" y="41"/>
                    <a:pt x="0" y="134"/>
                    <a:pt x="0" y="259"/>
                  </a:cubicBezTo>
                  <a:cubicBezTo>
                    <a:pt x="0" y="393"/>
                    <a:pt x="93" y="476"/>
                    <a:pt x="217" y="517"/>
                  </a:cubicBezTo>
                  <a:lnTo>
                    <a:pt x="310" y="476"/>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8" name="Google Shape;12878;p45"/>
            <p:cNvSpPr/>
            <p:nvPr/>
          </p:nvSpPr>
          <p:spPr>
            <a:xfrm>
              <a:off x="661500" y="3008800"/>
              <a:ext cx="7525" cy="6500"/>
            </a:xfrm>
            <a:custGeom>
              <a:rect b="b" l="l" r="r" t="t"/>
              <a:pathLst>
                <a:path extrusionOk="0" h="260" w="301">
                  <a:moveTo>
                    <a:pt x="0" y="1"/>
                  </a:moveTo>
                  <a:cubicBezTo>
                    <a:pt x="0" y="53"/>
                    <a:pt x="0" y="53"/>
                    <a:pt x="42" y="53"/>
                  </a:cubicBezTo>
                  <a:cubicBezTo>
                    <a:pt x="42" y="135"/>
                    <a:pt x="83" y="177"/>
                    <a:pt x="166" y="218"/>
                  </a:cubicBezTo>
                  <a:cubicBezTo>
                    <a:pt x="207" y="259"/>
                    <a:pt x="259" y="259"/>
                    <a:pt x="300" y="259"/>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9" name="Google Shape;12879;p45"/>
            <p:cNvSpPr/>
            <p:nvPr/>
          </p:nvSpPr>
          <p:spPr>
            <a:xfrm>
              <a:off x="401725" y="3160800"/>
              <a:ext cx="7775" cy="7525"/>
            </a:xfrm>
            <a:custGeom>
              <a:rect b="b" l="l" r="r" t="t"/>
              <a:pathLst>
                <a:path extrusionOk="0" h="301" w="311">
                  <a:moveTo>
                    <a:pt x="1" y="0"/>
                  </a:moveTo>
                  <a:lnTo>
                    <a:pt x="1" y="300"/>
                  </a:lnTo>
                  <a:lnTo>
                    <a:pt x="311" y="259"/>
                  </a:lnTo>
                  <a:cubicBezTo>
                    <a:pt x="311" y="217"/>
                    <a:pt x="311" y="217"/>
                    <a:pt x="259" y="176"/>
                  </a:cubicBezTo>
                  <a:lnTo>
                    <a:pt x="259" y="124"/>
                  </a:lnTo>
                  <a:lnTo>
                    <a:pt x="218" y="83"/>
                  </a:lnTo>
                  <a:cubicBezTo>
                    <a:pt x="176" y="42"/>
                    <a:pt x="135" y="42"/>
                    <a:pt x="94" y="42"/>
                  </a:cubicBezTo>
                  <a:cubicBezTo>
                    <a:pt x="94" y="0"/>
                    <a:pt x="5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0" name="Google Shape;12880;p45"/>
            <p:cNvSpPr/>
            <p:nvPr/>
          </p:nvSpPr>
          <p:spPr>
            <a:xfrm>
              <a:off x="396550" y="3091775"/>
              <a:ext cx="7525" cy="14000"/>
            </a:xfrm>
            <a:custGeom>
              <a:rect b="b" l="l" r="r" t="t"/>
              <a:pathLst>
                <a:path extrusionOk="0" h="560" w="301">
                  <a:moveTo>
                    <a:pt x="1" y="1"/>
                  </a:moveTo>
                  <a:lnTo>
                    <a:pt x="42" y="559"/>
                  </a:lnTo>
                  <a:cubicBezTo>
                    <a:pt x="84" y="559"/>
                    <a:pt x="125" y="559"/>
                    <a:pt x="166" y="518"/>
                  </a:cubicBezTo>
                  <a:lnTo>
                    <a:pt x="208" y="518"/>
                  </a:lnTo>
                  <a:cubicBezTo>
                    <a:pt x="259" y="435"/>
                    <a:pt x="301" y="352"/>
                    <a:pt x="301" y="259"/>
                  </a:cubicBezTo>
                  <a:cubicBezTo>
                    <a:pt x="301" y="218"/>
                    <a:pt x="259" y="135"/>
                    <a:pt x="259" y="94"/>
                  </a:cubicBezTo>
                  <a:lnTo>
                    <a:pt x="208" y="94"/>
                  </a:lnTo>
                  <a:cubicBezTo>
                    <a:pt x="166" y="42"/>
                    <a:pt x="125"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1" name="Google Shape;12881;p45"/>
            <p:cNvSpPr/>
            <p:nvPr/>
          </p:nvSpPr>
          <p:spPr>
            <a:xfrm>
              <a:off x="464275" y="3155375"/>
              <a:ext cx="13975" cy="7525"/>
            </a:xfrm>
            <a:custGeom>
              <a:rect b="b" l="l" r="r" t="t"/>
              <a:pathLst>
                <a:path extrusionOk="0" h="301" w="559">
                  <a:moveTo>
                    <a:pt x="259" y="0"/>
                  </a:moveTo>
                  <a:cubicBezTo>
                    <a:pt x="176" y="42"/>
                    <a:pt x="83" y="83"/>
                    <a:pt x="42" y="176"/>
                  </a:cubicBezTo>
                  <a:cubicBezTo>
                    <a:pt x="42" y="217"/>
                    <a:pt x="1" y="259"/>
                    <a:pt x="1" y="300"/>
                  </a:cubicBezTo>
                  <a:lnTo>
                    <a:pt x="559" y="259"/>
                  </a:lnTo>
                  <a:cubicBezTo>
                    <a:pt x="559" y="135"/>
                    <a:pt x="476" y="42"/>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2" name="Google Shape;12882;p45"/>
            <p:cNvSpPr/>
            <p:nvPr/>
          </p:nvSpPr>
          <p:spPr>
            <a:xfrm>
              <a:off x="458850" y="3086350"/>
              <a:ext cx="15275" cy="14250"/>
            </a:xfrm>
            <a:custGeom>
              <a:rect b="b" l="l" r="r" t="t"/>
              <a:pathLst>
                <a:path extrusionOk="0" h="570" w="611">
                  <a:moveTo>
                    <a:pt x="259" y="1"/>
                  </a:moveTo>
                  <a:cubicBezTo>
                    <a:pt x="135" y="1"/>
                    <a:pt x="1" y="176"/>
                    <a:pt x="1" y="311"/>
                  </a:cubicBezTo>
                  <a:cubicBezTo>
                    <a:pt x="42" y="476"/>
                    <a:pt x="176" y="569"/>
                    <a:pt x="300" y="569"/>
                  </a:cubicBezTo>
                  <a:cubicBezTo>
                    <a:pt x="476" y="569"/>
                    <a:pt x="611"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3" name="Google Shape;12883;p45"/>
            <p:cNvSpPr/>
            <p:nvPr/>
          </p:nvSpPr>
          <p:spPr>
            <a:xfrm>
              <a:off x="422400" y="3054050"/>
              <a:ext cx="14000" cy="14425"/>
            </a:xfrm>
            <a:custGeom>
              <a:rect b="b" l="l" r="r" t="t"/>
              <a:pathLst>
                <a:path extrusionOk="0" h="577" w="560">
                  <a:moveTo>
                    <a:pt x="259" y="0"/>
                  </a:moveTo>
                  <a:cubicBezTo>
                    <a:pt x="83" y="52"/>
                    <a:pt x="1" y="176"/>
                    <a:pt x="1" y="310"/>
                  </a:cubicBezTo>
                  <a:cubicBezTo>
                    <a:pt x="1" y="455"/>
                    <a:pt x="96" y="577"/>
                    <a:pt x="238" y="577"/>
                  </a:cubicBezTo>
                  <a:cubicBezTo>
                    <a:pt x="258" y="577"/>
                    <a:pt x="279" y="574"/>
                    <a:pt x="301" y="569"/>
                  </a:cubicBezTo>
                  <a:cubicBezTo>
                    <a:pt x="425" y="569"/>
                    <a:pt x="559" y="435"/>
                    <a:pt x="559" y="259"/>
                  </a:cubicBezTo>
                  <a:cubicBezTo>
                    <a:pt x="518"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4" name="Google Shape;12884;p45"/>
            <p:cNvSpPr/>
            <p:nvPr/>
          </p:nvSpPr>
          <p:spPr>
            <a:xfrm>
              <a:off x="426550" y="3123900"/>
              <a:ext cx="15275" cy="14175"/>
            </a:xfrm>
            <a:custGeom>
              <a:rect b="b" l="l" r="r" t="t"/>
              <a:pathLst>
                <a:path extrusionOk="0" h="567" w="611">
                  <a:moveTo>
                    <a:pt x="349" y="1"/>
                  </a:moveTo>
                  <a:cubicBezTo>
                    <a:pt x="333" y="1"/>
                    <a:pt x="317" y="3"/>
                    <a:pt x="300" y="8"/>
                  </a:cubicBezTo>
                  <a:cubicBezTo>
                    <a:pt x="135" y="8"/>
                    <a:pt x="0" y="143"/>
                    <a:pt x="42" y="308"/>
                  </a:cubicBezTo>
                  <a:cubicBezTo>
                    <a:pt x="42" y="442"/>
                    <a:pt x="176" y="567"/>
                    <a:pt x="352" y="567"/>
                  </a:cubicBezTo>
                  <a:cubicBezTo>
                    <a:pt x="476" y="525"/>
                    <a:pt x="610" y="401"/>
                    <a:pt x="610" y="267"/>
                  </a:cubicBezTo>
                  <a:cubicBezTo>
                    <a:pt x="565" y="122"/>
                    <a:pt x="464" y="1"/>
                    <a:pt x="34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5" name="Google Shape;12885;p45"/>
            <p:cNvSpPr/>
            <p:nvPr/>
          </p:nvSpPr>
          <p:spPr>
            <a:xfrm>
              <a:off x="491150" y="3049700"/>
              <a:ext cx="14000" cy="13350"/>
            </a:xfrm>
            <a:custGeom>
              <a:rect b="b" l="l" r="r" t="t"/>
              <a:pathLst>
                <a:path extrusionOk="0" h="534" w="560">
                  <a:moveTo>
                    <a:pt x="326" y="1"/>
                  </a:moveTo>
                  <a:cubicBezTo>
                    <a:pt x="305" y="1"/>
                    <a:pt x="282" y="3"/>
                    <a:pt x="259" y="9"/>
                  </a:cubicBezTo>
                  <a:cubicBezTo>
                    <a:pt x="94" y="9"/>
                    <a:pt x="1" y="133"/>
                    <a:pt x="1" y="267"/>
                  </a:cubicBezTo>
                  <a:cubicBezTo>
                    <a:pt x="1" y="412"/>
                    <a:pt x="104" y="533"/>
                    <a:pt x="241" y="533"/>
                  </a:cubicBezTo>
                  <a:cubicBezTo>
                    <a:pt x="260" y="533"/>
                    <a:pt x="280" y="531"/>
                    <a:pt x="301" y="526"/>
                  </a:cubicBezTo>
                  <a:cubicBezTo>
                    <a:pt x="477" y="526"/>
                    <a:pt x="559" y="391"/>
                    <a:pt x="559" y="267"/>
                  </a:cubicBezTo>
                  <a:cubicBezTo>
                    <a:pt x="559" y="115"/>
                    <a:pt x="465"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6" name="Google Shape;12886;p45"/>
            <p:cNvSpPr/>
            <p:nvPr/>
          </p:nvSpPr>
          <p:spPr>
            <a:xfrm>
              <a:off x="496600" y="3118675"/>
              <a:ext cx="13975" cy="14225"/>
            </a:xfrm>
            <a:custGeom>
              <a:rect b="b" l="l" r="r" t="t"/>
              <a:pathLst>
                <a:path extrusionOk="0" h="569" w="559">
                  <a:moveTo>
                    <a:pt x="259" y="0"/>
                  </a:moveTo>
                  <a:cubicBezTo>
                    <a:pt x="83" y="0"/>
                    <a:pt x="0" y="134"/>
                    <a:pt x="0" y="310"/>
                  </a:cubicBezTo>
                  <a:cubicBezTo>
                    <a:pt x="0" y="434"/>
                    <a:pt x="134" y="569"/>
                    <a:pt x="300" y="569"/>
                  </a:cubicBezTo>
                  <a:cubicBezTo>
                    <a:pt x="434" y="517"/>
                    <a:pt x="558" y="393"/>
                    <a:pt x="558" y="259"/>
                  </a:cubicBezTo>
                  <a:cubicBezTo>
                    <a:pt x="558" y="93"/>
                    <a:pt x="39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7" name="Google Shape;12887;p45"/>
            <p:cNvSpPr/>
            <p:nvPr/>
          </p:nvSpPr>
          <p:spPr>
            <a:xfrm>
              <a:off x="392175" y="3029500"/>
              <a:ext cx="6475" cy="7500"/>
            </a:xfrm>
            <a:custGeom>
              <a:rect b="b" l="l" r="r" t="t"/>
              <a:pathLst>
                <a:path extrusionOk="0" h="300" w="259">
                  <a:moveTo>
                    <a:pt x="0" y="0"/>
                  </a:moveTo>
                  <a:lnTo>
                    <a:pt x="0" y="300"/>
                  </a:lnTo>
                  <a:cubicBezTo>
                    <a:pt x="176" y="259"/>
                    <a:pt x="259" y="124"/>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8" name="Google Shape;12888;p45"/>
            <p:cNvSpPr/>
            <p:nvPr/>
          </p:nvSpPr>
          <p:spPr>
            <a:xfrm>
              <a:off x="454725" y="3024050"/>
              <a:ext cx="13975" cy="7525"/>
            </a:xfrm>
            <a:custGeom>
              <a:rect b="b" l="l" r="r" t="t"/>
              <a:pathLst>
                <a:path extrusionOk="0" h="301" w="559">
                  <a:moveTo>
                    <a:pt x="517" y="1"/>
                  </a:moveTo>
                  <a:lnTo>
                    <a:pt x="0" y="42"/>
                  </a:lnTo>
                  <a:cubicBezTo>
                    <a:pt x="0" y="166"/>
                    <a:pt x="124" y="301"/>
                    <a:pt x="259" y="301"/>
                  </a:cubicBezTo>
                  <a:cubicBezTo>
                    <a:pt x="424" y="259"/>
                    <a:pt x="558" y="125"/>
                    <a:pt x="5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9" name="Google Shape;12889;p45"/>
            <p:cNvSpPr/>
            <p:nvPr/>
          </p:nvSpPr>
          <p:spPr>
            <a:xfrm>
              <a:off x="534325" y="3150975"/>
              <a:ext cx="6475" cy="3375"/>
            </a:xfrm>
            <a:custGeom>
              <a:rect b="b" l="l" r="r" t="t"/>
              <a:pathLst>
                <a:path extrusionOk="0" h="135" w="259">
                  <a:moveTo>
                    <a:pt x="176" y="0"/>
                  </a:moveTo>
                  <a:cubicBezTo>
                    <a:pt x="125" y="0"/>
                    <a:pt x="125" y="0"/>
                    <a:pt x="83" y="52"/>
                  </a:cubicBezTo>
                  <a:lnTo>
                    <a:pt x="42" y="94"/>
                  </a:lnTo>
                  <a:lnTo>
                    <a:pt x="1" y="135"/>
                  </a:lnTo>
                  <a:lnTo>
                    <a:pt x="259" y="52"/>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0" name="Google Shape;12890;p45"/>
            <p:cNvSpPr/>
            <p:nvPr/>
          </p:nvSpPr>
          <p:spPr>
            <a:xfrm>
              <a:off x="527875" y="3081175"/>
              <a:ext cx="8550" cy="14000"/>
            </a:xfrm>
            <a:custGeom>
              <a:rect b="b" l="l" r="r" t="t"/>
              <a:pathLst>
                <a:path extrusionOk="0" h="560" w="342">
                  <a:moveTo>
                    <a:pt x="300" y="1"/>
                  </a:moveTo>
                  <a:cubicBezTo>
                    <a:pt x="259" y="1"/>
                    <a:pt x="259" y="1"/>
                    <a:pt x="217" y="42"/>
                  </a:cubicBezTo>
                  <a:cubicBezTo>
                    <a:pt x="83" y="42"/>
                    <a:pt x="0" y="166"/>
                    <a:pt x="41" y="301"/>
                  </a:cubicBezTo>
                  <a:cubicBezTo>
                    <a:pt x="41" y="425"/>
                    <a:pt x="124" y="518"/>
                    <a:pt x="217" y="559"/>
                  </a:cubicBezTo>
                  <a:lnTo>
                    <a:pt x="341" y="559"/>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1" name="Google Shape;12891;p45"/>
            <p:cNvSpPr/>
            <p:nvPr/>
          </p:nvSpPr>
          <p:spPr>
            <a:xfrm>
              <a:off x="523475" y="3018625"/>
              <a:ext cx="7525" cy="7525"/>
            </a:xfrm>
            <a:custGeom>
              <a:rect b="b" l="l" r="r" t="t"/>
              <a:pathLst>
                <a:path extrusionOk="0" h="301" w="301">
                  <a:moveTo>
                    <a:pt x="259" y="1"/>
                  </a:moveTo>
                  <a:lnTo>
                    <a:pt x="0" y="42"/>
                  </a:lnTo>
                  <a:cubicBezTo>
                    <a:pt x="0" y="125"/>
                    <a:pt x="42" y="218"/>
                    <a:pt x="135" y="259"/>
                  </a:cubicBezTo>
                  <a:cubicBezTo>
                    <a:pt x="176" y="301"/>
                    <a:pt x="217"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2" name="Google Shape;12892;p45"/>
            <p:cNvSpPr/>
            <p:nvPr/>
          </p:nvSpPr>
          <p:spPr>
            <a:xfrm>
              <a:off x="262925" y="3171650"/>
              <a:ext cx="7525" cy="7525"/>
            </a:xfrm>
            <a:custGeom>
              <a:rect b="b" l="l" r="r" t="t"/>
              <a:pathLst>
                <a:path extrusionOk="0" h="301" w="301">
                  <a:moveTo>
                    <a:pt x="1" y="1"/>
                  </a:moveTo>
                  <a:lnTo>
                    <a:pt x="42" y="300"/>
                  </a:lnTo>
                  <a:lnTo>
                    <a:pt x="300" y="259"/>
                  </a:lnTo>
                  <a:lnTo>
                    <a:pt x="300" y="166"/>
                  </a:lnTo>
                  <a:cubicBezTo>
                    <a:pt x="259" y="125"/>
                    <a:pt x="259" y="83"/>
                    <a:pt x="218" y="83"/>
                  </a:cubicBezTo>
                  <a:cubicBezTo>
                    <a:pt x="176" y="42"/>
                    <a:pt x="176"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3" name="Google Shape;12893;p45"/>
            <p:cNvSpPr/>
            <p:nvPr/>
          </p:nvSpPr>
          <p:spPr>
            <a:xfrm>
              <a:off x="258525" y="3102650"/>
              <a:ext cx="7525" cy="13975"/>
            </a:xfrm>
            <a:custGeom>
              <a:rect b="b" l="l" r="r" t="t"/>
              <a:pathLst>
                <a:path extrusionOk="0" h="559" w="301">
                  <a:moveTo>
                    <a:pt x="1" y="0"/>
                  </a:moveTo>
                  <a:lnTo>
                    <a:pt x="1" y="558"/>
                  </a:lnTo>
                  <a:cubicBezTo>
                    <a:pt x="42" y="558"/>
                    <a:pt x="94" y="517"/>
                    <a:pt x="135" y="517"/>
                  </a:cubicBezTo>
                  <a:cubicBezTo>
                    <a:pt x="135" y="517"/>
                    <a:pt x="177" y="517"/>
                    <a:pt x="177" y="476"/>
                  </a:cubicBezTo>
                  <a:cubicBezTo>
                    <a:pt x="259" y="434"/>
                    <a:pt x="301" y="341"/>
                    <a:pt x="259" y="259"/>
                  </a:cubicBez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4" name="Google Shape;12894;p45"/>
            <p:cNvSpPr/>
            <p:nvPr/>
          </p:nvSpPr>
          <p:spPr>
            <a:xfrm>
              <a:off x="325475" y="3166225"/>
              <a:ext cx="15025" cy="7525"/>
            </a:xfrm>
            <a:custGeom>
              <a:rect b="b" l="l" r="r" t="t"/>
              <a:pathLst>
                <a:path extrusionOk="0" h="301" w="601">
                  <a:moveTo>
                    <a:pt x="300" y="0"/>
                  </a:moveTo>
                  <a:cubicBezTo>
                    <a:pt x="125" y="0"/>
                    <a:pt x="1" y="166"/>
                    <a:pt x="42" y="300"/>
                  </a:cubicBezTo>
                  <a:lnTo>
                    <a:pt x="600" y="259"/>
                  </a:lnTo>
                  <a:cubicBezTo>
                    <a:pt x="559" y="166"/>
                    <a:pt x="518" y="83"/>
                    <a:pt x="424" y="42"/>
                  </a:cubicBezTo>
                  <a:cubicBezTo>
                    <a:pt x="383" y="0"/>
                    <a:pt x="342"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5" name="Google Shape;12895;p45"/>
            <p:cNvSpPr/>
            <p:nvPr/>
          </p:nvSpPr>
          <p:spPr>
            <a:xfrm>
              <a:off x="321075" y="3097200"/>
              <a:ext cx="14000" cy="14000"/>
            </a:xfrm>
            <a:custGeom>
              <a:rect b="b" l="l" r="r" t="t"/>
              <a:pathLst>
                <a:path extrusionOk="0" h="560" w="560">
                  <a:moveTo>
                    <a:pt x="259" y="1"/>
                  </a:moveTo>
                  <a:cubicBezTo>
                    <a:pt x="84" y="1"/>
                    <a:pt x="1" y="135"/>
                    <a:pt x="1" y="301"/>
                  </a:cubicBezTo>
                  <a:cubicBezTo>
                    <a:pt x="1" y="435"/>
                    <a:pt x="125" y="559"/>
                    <a:pt x="301" y="559"/>
                  </a:cubicBezTo>
                  <a:cubicBezTo>
                    <a:pt x="435" y="559"/>
                    <a:pt x="559" y="394"/>
                    <a:pt x="559" y="259"/>
                  </a:cubicBezTo>
                  <a:cubicBezTo>
                    <a:pt x="518" y="84"/>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6" name="Google Shape;12896;p45"/>
            <p:cNvSpPr/>
            <p:nvPr/>
          </p:nvSpPr>
          <p:spPr>
            <a:xfrm>
              <a:off x="283350" y="3064900"/>
              <a:ext cx="13975" cy="13975"/>
            </a:xfrm>
            <a:custGeom>
              <a:rect b="b" l="l" r="r" t="t"/>
              <a:pathLst>
                <a:path extrusionOk="0" h="559" w="559">
                  <a:moveTo>
                    <a:pt x="259" y="1"/>
                  </a:moveTo>
                  <a:cubicBezTo>
                    <a:pt x="135" y="42"/>
                    <a:pt x="0" y="176"/>
                    <a:pt x="0" y="300"/>
                  </a:cubicBezTo>
                  <a:cubicBezTo>
                    <a:pt x="42" y="476"/>
                    <a:pt x="176" y="559"/>
                    <a:pt x="300" y="559"/>
                  </a:cubicBezTo>
                  <a:cubicBezTo>
                    <a:pt x="476" y="559"/>
                    <a:pt x="559"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7" name="Google Shape;12897;p45"/>
            <p:cNvSpPr/>
            <p:nvPr/>
          </p:nvSpPr>
          <p:spPr>
            <a:xfrm>
              <a:off x="288775" y="3134750"/>
              <a:ext cx="13975" cy="13350"/>
            </a:xfrm>
            <a:custGeom>
              <a:rect b="b" l="l" r="r" t="t"/>
              <a:pathLst>
                <a:path extrusionOk="0" h="534" w="559">
                  <a:moveTo>
                    <a:pt x="326" y="0"/>
                  </a:moveTo>
                  <a:cubicBezTo>
                    <a:pt x="305" y="0"/>
                    <a:pt x="282" y="3"/>
                    <a:pt x="259" y="8"/>
                  </a:cubicBezTo>
                  <a:cubicBezTo>
                    <a:pt x="125" y="8"/>
                    <a:pt x="0" y="133"/>
                    <a:pt x="0" y="267"/>
                  </a:cubicBezTo>
                  <a:cubicBezTo>
                    <a:pt x="0" y="420"/>
                    <a:pt x="133" y="533"/>
                    <a:pt x="249" y="533"/>
                  </a:cubicBezTo>
                  <a:cubicBezTo>
                    <a:pt x="267" y="533"/>
                    <a:pt x="284" y="531"/>
                    <a:pt x="300" y="525"/>
                  </a:cubicBezTo>
                  <a:cubicBezTo>
                    <a:pt x="476" y="525"/>
                    <a:pt x="559" y="391"/>
                    <a:pt x="559" y="226"/>
                  </a:cubicBezTo>
                  <a:cubicBezTo>
                    <a:pt x="559" y="109"/>
                    <a:pt x="466"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8" name="Google Shape;12898;p45"/>
            <p:cNvSpPr/>
            <p:nvPr/>
          </p:nvSpPr>
          <p:spPr>
            <a:xfrm>
              <a:off x="352350" y="3059475"/>
              <a:ext cx="15025" cy="13975"/>
            </a:xfrm>
            <a:custGeom>
              <a:rect b="b" l="l" r="r" t="t"/>
              <a:pathLst>
                <a:path extrusionOk="0" h="559" w="601">
                  <a:moveTo>
                    <a:pt x="259" y="0"/>
                  </a:moveTo>
                  <a:cubicBezTo>
                    <a:pt x="125" y="42"/>
                    <a:pt x="1" y="176"/>
                    <a:pt x="42" y="300"/>
                  </a:cubicBezTo>
                  <a:cubicBezTo>
                    <a:pt x="42" y="476"/>
                    <a:pt x="166" y="559"/>
                    <a:pt x="301" y="559"/>
                  </a:cubicBezTo>
                  <a:cubicBezTo>
                    <a:pt x="476" y="559"/>
                    <a:pt x="601" y="435"/>
                    <a:pt x="559" y="259"/>
                  </a:cubicBezTo>
                  <a:cubicBezTo>
                    <a:pt x="559" y="135"/>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9" name="Google Shape;12899;p45"/>
            <p:cNvSpPr/>
            <p:nvPr/>
          </p:nvSpPr>
          <p:spPr>
            <a:xfrm>
              <a:off x="357775" y="3129325"/>
              <a:ext cx="15025" cy="13350"/>
            </a:xfrm>
            <a:custGeom>
              <a:rect b="b" l="l" r="r" t="t"/>
              <a:pathLst>
                <a:path extrusionOk="0" h="534" w="601">
                  <a:moveTo>
                    <a:pt x="323" y="0"/>
                  </a:moveTo>
                  <a:cubicBezTo>
                    <a:pt x="302" y="0"/>
                    <a:pt x="281" y="3"/>
                    <a:pt x="259" y="8"/>
                  </a:cubicBezTo>
                  <a:cubicBezTo>
                    <a:pt x="125" y="8"/>
                    <a:pt x="1" y="143"/>
                    <a:pt x="1" y="308"/>
                  </a:cubicBezTo>
                  <a:cubicBezTo>
                    <a:pt x="37" y="425"/>
                    <a:pt x="135" y="533"/>
                    <a:pt x="248" y="533"/>
                  </a:cubicBezTo>
                  <a:cubicBezTo>
                    <a:pt x="265" y="533"/>
                    <a:pt x="283" y="531"/>
                    <a:pt x="301" y="525"/>
                  </a:cubicBezTo>
                  <a:cubicBezTo>
                    <a:pt x="466" y="525"/>
                    <a:pt x="601" y="401"/>
                    <a:pt x="559" y="267"/>
                  </a:cubicBezTo>
                  <a:cubicBezTo>
                    <a:pt x="559" y="114"/>
                    <a:pt x="458"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0" name="Google Shape;12900;p45"/>
            <p:cNvSpPr/>
            <p:nvPr/>
          </p:nvSpPr>
          <p:spPr>
            <a:xfrm>
              <a:off x="253100" y="3039050"/>
              <a:ext cx="7775" cy="7525"/>
            </a:xfrm>
            <a:custGeom>
              <a:rect b="b" l="l" r="r" t="t"/>
              <a:pathLst>
                <a:path extrusionOk="0" h="301" w="311">
                  <a:moveTo>
                    <a:pt x="311" y="1"/>
                  </a:moveTo>
                  <a:lnTo>
                    <a:pt x="1" y="42"/>
                  </a:lnTo>
                  <a:lnTo>
                    <a:pt x="52" y="300"/>
                  </a:lnTo>
                  <a:lnTo>
                    <a:pt x="135" y="300"/>
                  </a:lnTo>
                  <a:lnTo>
                    <a:pt x="218" y="218"/>
                  </a:lnTo>
                  <a:cubicBezTo>
                    <a:pt x="259" y="176"/>
                    <a:pt x="311" y="83"/>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1" name="Google Shape;12901;p45"/>
            <p:cNvSpPr/>
            <p:nvPr/>
          </p:nvSpPr>
          <p:spPr>
            <a:xfrm>
              <a:off x="315650" y="3034650"/>
              <a:ext cx="14000" cy="7800"/>
            </a:xfrm>
            <a:custGeom>
              <a:rect b="b" l="l" r="r" t="t"/>
              <a:pathLst>
                <a:path extrusionOk="0" h="312" w="560">
                  <a:moveTo>
                    <a:pt x="559" y="1"/>
                  </a:moveTo>
                  <a:lnTo>
                    <a:pt x="1" y="53"/>
                  </a:lnTo>
                  <a:cubicBezTo>
                    <a:pt x="1" y="135"/>
                    <a:pt x="83" y="218"/>
                    <a:pt x="176" y="259"/>
                  </a:cubicBezTo>
                  <a:cubicBezTo>
                    <a:pt x="218" y="259"/>
                    <a:pt x="259" y="311"/>
                    <a:pt x="301" y="311"/>
                  </a:cubicBezTo>
                  <a:cubicBezTo>
                    <a:pt x="301" y="259"/>
                    <a:pt x="342" y="259"/>
                    <a:pt x="342" y="259"/>
                  </a:cubicBezTo>
                  <a:cubicBezTo>
                    <a:pt x="476" y="218"/>
                    <a:pt x="559"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2" name="Google Shape;12902;p45"/>
            <p:cNvSpPr/>
            <p:nvPr/>
          </p:nvSpPr>
          <p:spPr>
            <a:xfrm>
              <a:off x="395275" y="3160800"/>
              <a:ext cx="6475" cy="7525"/>
            </a:xfrm>
            <a:custGeom>
              <a:rect b="b" l="l" r="r" t="t"/>
              <a:pathLst>
                <a:path extrusionOk="0" h="301" w="259">
                  <a:moveTo>
                    <a:pt x="259" y="0"/>
                  </a:moveTo>
                  <a:cubicBezTo>
                    <a:pt x="217" y="0"/>
                    <a:pt x="135" y="42"/>
                    <a:pt x="93" y="83"/>
                  </a:cubicBezTo>
                  <a:lnTo>
                    <a:pt x="93" y="124"/>
                  </a:lnTo>
                  <a:cubicBezTo>
                    <a:pt x="0" y="176"/>
                    <a:pt x="0" y="217"/>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3" name="Google Shape;12903;p45"/>
            <p:cNvSpPr/>
            <p:nvPr/>
          </p:nvSpPr>
          <p:spPr>
            <a:xfrm>
              <a:off x="390100" y="3091775"/>
              <a:ext cx="7525" cy="14000"/>
            </a:xfrm>
            <a:custGeom>
              <a:rect b="b" l="l" r="r" t="t"/>
              <a:pathLst>
                <a:path extrusionOk="0" h="560" w="301">
                  <a:moveTo>
                    <a:pt x="207" y="1"/>
                  </a:moveTo>
                  <a:cubicBezTo>
                    <a:pt x="83" y="42"/>
                    <a:pt x="0" y="177"/>
                    <a:pt x="0" y="301"/>
                  </a:cubicBezTo>
                  <a:cubicBezTo>
                    <a:pt x="0" y="435"/>
                    <a:pt x="83" y="518"/>
                    <a:pt x="20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4" name="Google Shape;12904;p45"/>
            <p:cNvSpPr/>
            <p:nvPr/>
          </p:nvSpPr>
          <p:spPr>
            <a:xfrm>
              <a:off x="384675" y="3029500"/>
              <a:ext cx="7525" cy="7500"/>
            </a:xfrm>
            <a:custGeom>
              <a:rect b="b" l="l" r="r" t="t"/>
              <a:pathLst>
                <a:path extrusionOk="0" h="300" w="301">
                  <a:moveTo>
                    <a:pt x="300" y="0"/>
                  </a:moveTo>
                  <a:lnTo>
                    <a:pt x="0" y="41"/>
                  </a:lnTo>
                  <a:cubicBezTo>
                    <a:pt x="0" y="124"/>
                    <a:pt x="83" y="207"/>
                    <a:pt x="124" y="259"/>
                  </a:cubicBezTo>
                  <a:cubicBezTo>
                    <a:pt x="217" y="259"/>
                    <a:pt x="259" y="300"/>
                    <a:pt x="300" y="300"/>
                  </a:cubicBez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5" name="Google Shape;12905;p45"/>
            <p:cNvSpPr/>
            <p:nvPr/>
          </p:nvSpPr>
          <p:spPr>
            <a:xfrm>
              <a:off x="256475" y="3171650"/>
              <a:ext cx="7500" cy="7525"/>
            </a:xfrm>
            <a:custGeom>
              <a:rect b="b" l="l" r="r" t="t"/>
              <a:pathLst>
                <a:path extrusionOk="0" h="301" w="300">
                  <a:moveTo>
                    <a:pt x="259" y="1"/>
                  </a:moveTo>
                  <a:cubicBezTo>
                    <a:pt x="217" y="1"/>
                    <a:pt x="176" y="42"/>
                    <a:pt x="124" y="42"/>
                  </a:cubicBezTo>
                  <a:cubicBezTo>
                    <a:pt x="83" y="125"/>
                    <a:pt x="41" y="166"/>
                    <a:pt x="0" y="259"/>
                  </a:cubicBezTo>
                  <a:lnTo>
                    <a:pt x="0" y="300"/>
                  </a:lnTo>
                  <a:lnTo>
                    <a:pt x="300" y="300"/>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6" name="Google Shape;12906;p45"/>
            <p:cNvSpPr/>
            <p:nvPr/>
          </p:nvSpPr>
          <p:spPr>
            <a:xfrm>
              <a:off x="251025" y="3102650"/>
              <a:ext cx="7525" cy="13975"/>
            </a:xfrm>
            <a:custGeom>
              <a:rect b="b" l="l" r="r" t="t"/>
              <a:pathLst>
                <a:path extrusionOk="0" h="559" w="301">
                  <a:moveTo>
                    <a:pt x="218" y="0"/>
                  </a:moveTo>
                  <a:cubicBezTo>
                    <a:pt x="84" y="41"/>
                    <a:pt x="1" y="176"/>
                    <a:pt x="42" y="300"/>
                  </a:cubicBezTo>
                  <a:cubicBezTo>
                    <a:pt x="42" y="383"/>
                    <a:pt x="135" y="517"/>
                    <a:pt x="218" y="517"/>
                  </a:cubicBezTo>
                  <a:cubicBezTo>
                    <a:pt x="259" y="558"/>
                    <a:pt x="301" y="558"/>
                    <a:pt x="301" y="558"/>
                  </a:cubicBez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7" name="Google Shape;12907;p45"/>
            <p:cNvSpPr/>
            <p:nvPr/>
          </p:nvSpPr>
          <p:spPr>
            <a:xfrm>
              <a:off x="251025" y="3040100"/>
              <a:ext cx="3400" cy="6475"/>
            </a:xfrm>
            <a:custGeom>
              <a:rect b="b" l="l" r="r" t="t"/>
              <a:pathLst>
                <a:path extrusionOk="0" h="259" w="136">
                  <a:moveTo>
                    <a:pt x="1" y="0"/>
                  </a:moveTo>
                  <a:lnTo>
                    <a:pt x="1" y="258"/>
                  </a:lnTo>
                  <a:lnTo>
                    <a:pt x="135" y="258"/>
                  </a:lnTo>
                  <a:lnTo>
                    <a:pt x="8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8" name="Google Shape;12908;p45"/>
            <p:cNvSpPr/>
            <p:nvPr/>
          </p:nvSpPr>
          <p:spPr>
            <a:xfrm>
              <a:off x="1073775" y="2837700"/>
              <a:ext cx="6475" cy="7525"/>
            </a:xfrm>
            <a:custGeom>
              <a:rect b="b" l="l" r="r" t="t"/>
              <a:pathLst>
                <a:path extrusionOk="0" h="301" w="259">
                  <a:moveTo>
                    <a:pt x="259" y="1"/>
                  </a:moveTo>
                  <a:lnTo>
                    <a:pt x="0" y="42"/>
                  </a:lnTo>
                  <a:lnTo>
                    <a:pt x="0" y="300"/>
                  </a:lnTo>
                  <a:lnTo>
                    <a:pt x="52" y="300"/>
                  </a:lnTo>
                  <a:cubicBezTo>
                    <a:pt x="176" y="259"/>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9" name="Google Shape;12909;p45"/>
            <p:cNvSpPr/>
            <p:nvPr/>
          </p:nvSpPr>
          <p:spPr>
            <a:xfrm>
              <a:off x="1136325" y="2832275"/>
              <a:ext cx="13975" cy="7800"/>
            </a:xfrm>
            <a:custGeom>
              <a:rect b="b" l="l" r="r" t="t"/>
              <a:pathLst>
                <a:path extrusionOk="0" h="312" w="559">
                  <a:moveTo>
                    <a:pt x="517" y="0"/>
                  </a:moveTo>
                  <a:lnTo>
                    <a:pt x="0" y="42"/>
                  </a:lnTo>
                  <a:lnTo>
                    <a:pt x="0" y="135"/>
                  </a:lnTo>
                  <a:cubicBezTo>
                    <a:pt x="34" y="237"/>
                    <a:pt x="103" y="311"/>
                    <a:pt x="196" y="311"/>
                  </a:cubicBezTo>
                  <a:cubicBezTo>
                    <a:pt x="216" y="311"/>
                    <a:pt x="237" y="308"/>
                    <a:pt x="259" y="300"/>
                  </a:cubicBezTo>
                  <a:cubicBezTo>
                    <a:pt x="434" y="300"/>
                    <a:pt x="558" y="176"/>
                    <a:pt x="51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0" name="Google Shape;12910;p45"/>
            <p:cNvSpPr/>
            <p:nvPr/>
          </p:nvSpPr>
          <p:spPr>
            <a:xfrm>
              <a:off x="940400" y="2910850"/>
              <a:ext cx="7500" cy="13975"/>
            </a:xfrm>
            <a:custGeom>
              <a:rect b="b" l="l" r="r" t="t"/>
              <a:pathLst>
                <a:path extrusionOk="0" h="559" w="300">
                  <a:moveTo>
                    <a:pt x="0" y="1"/>
                  </a:moveTo>
                  <a:lnTo>
                    <a:pt x="41" y="559"/>
                  </a:lnTo>
                  <a:cubicBezTo>
                    <a:pt x="166" y="559"/>
                    <a:pt x="300" y="435"/>
                    <a:pt x="259" y="259"/>
                  </a:cubicBezTo>
                  <a:cubicBezTo>
                    <a:pt x="259" y="135"/>
                    <a:pt x="124"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1" name="Google Shape;12911;p45"/>
            <p:cNvSpPr/>
            <p:nvPr/>
          </p:nvSpPr>
          <p:spPr>
            <a:xfrm>
              <a:off x="1002675" y="2906350"/>
              <a:ext cx="12950" cy="9950"/>
            </a:xfrm>
            <a:custGeom>
              <a:rect b="b" l="l" r="r" t="t"/>
              <a:pathLst>
                <a:path extrusionOk="0" h="398" w="518">
                  <a:moveTo>
                    <a:pt x="318" y="0"/>
                  </a:moveTo>
                  <a:cubicBezTo>
                    <a:pt x="298" y="0"/>
                    <a:pt x="278" y="5"/>
                    <a:pt x="259" y="15"/>
                  </a:cubicBezTo>
                  <a:cubicBezTo>
                    <a:pt x="94" y="15"/>
                    <a:pt x="1" y="139"/>
                    <a:pt x="1" y="274"/>
                  </a:cubicBezTo>
                  <a:lnTo>
                    <a:pt x="1" y="398"/>
                  </a:lnTo>
                  <a:lnTo>
                    <a:pt x="518" y="139"/>
                  </a:lnTo>
                  <a:cubicBezTo>
                    <a:pt x="485" y="73"/>
                    <a:pt x="399" y="0"/>
                    <a:pt x="3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2" name="Google Shape;12912;p45"/>
            <p:cNvSpPr/>
            <p:nvPr/>
          </p:nvSpPr>
          <p:spPr>
            <a:xfrm>
              <a:off x="965200" y="2874400"/>
              <a:ext cx="13975" cy="14000"/>
            </a:xfrm>
            <a:custGeom>
              <a:rect b="b" l="l" r="r" t="t"/>
              <a:pathLst>
                <a:path extrusionOk="0" h="560" w="559">
                  <a:moveTo>
                    <a:pt x="259" y="1"/>
                  </a:moveTo>
                  <a:cubicBezTo>
                    <a:pt x="125" y="1"/>
                    <a:pt x="1" y="125"/>
                    <a:pt x="1" y="301"/>
                  </a:cubicBezTo>
                  <a:cubicBezTo>
                    <a:pt x="42" y="425"/>
                    <a:pt x="166" y="559"/>
                    <a:pt x="301" y="559"/>
                  </a:cubicBezTo>
                  <a:cubicBezTo>
                    <a:pt x="466" y="518"/>
                    <a:pt x="559" y="383"/>
                    <a:pt x="559" y="259"/>
                  </a:cubicBezTo>
                  <a:cubicBezTo>
                    <a:pt x="559" y="83"/>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3" name="Google Shape;12913;p45"/>
            <p:cNvSpPr/>
            <p:nvPr/>
          </p:nvSpPr>
          <p:spPr>
            <a:xfrm>
              <a:off x="1033950" y="2868975"/>
              <a:ext cx="15275" cy="13975"/>
            </a:xfrm>
            <a:custGeom>
              <a:rect b="b" l="l" r="r" t="t"/>
              <a:pathLst>
                <a:path extrusionOk="0" h="559" w="611">
                  <a:moveTo>
                    <a:pt x="301" y="1"/>
                  </a:moveTo>
                  <a:cubicBezTo>
                    <a:pt x="135" y="1"/>
                    <a:pt x="1" y="125"/>
                    <a:pt x="42" y="300"/>
                  </a:cubicBezTo>
                  <a:cubicBezTo>
                    <a:pt x="42" y="424"/>
                    <a:pt x="177" y="559"/>
                    <a:pt x="301" y="559"/>
                  </a:cubicBezTo>
                  <a:cubicBezTo>
                    <a:pt x="476" y="559"/>
                    <a:pt x="611" y="383"/>
                    <a:pt x="559" y="259"/>
                  </a:cubicBezTo>
                  <a:cubicBezTo>
                    <a:pt x="559" y="83"/>
                    <a:pt x="43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4" name="Google Shape;12914;p45"/>
            <p:cNvSpPr/>
            <p:nvPr/>
          </p:nvSpPr>
          <p:spPr>
            <a:xfrm>
              <a:off x="934975" y="2848550"/>
              <a:ext cx="7500" cy="7525"/>
            </a:xfrm>
            <a:custGeom>
              <a:rect b="b" l="l" r="r" t="t"/>
              <a:pathLst>
                <a:path extrusionOk="0" h="301" w="300">
                  <a:moveTo>
                    <a:pt x="300" y="1"/>
                  </a:moveTo>
                  <a:lnTo>
                    <a:pt x="0" y="42"/>
                  </a:lnTo>
                  <a:lnTo>
                    <a:pt x="41" y="301"/>
                  </a:lnTo>
                  <a:lnTo>
                    <a:pt x="83" y="301"/>
                  </a:lnTo>
                  <a:cubicBezTo>
                    <a:pt x="217" y="259"/>
                    <a:pt x="300" y="125"/>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5" name="Google Shape;12915;p45"/>
            <p:cNvSpPr/>
            <p:nvPr/>
          </p:nvSpPr>
          <p:spPr>
            <a:xfrm>
              <a:off x="997525" y="2843125"/>
              <a:ext cx="13975" cy="7525"/>
            </a:xfrm>
            <a:custGeom>
              <a:rect b="b" l="l" r="r" t="t"/>
              <a:pathLst>
                <a:path extrusionOk="0" h="301" w="559">
                  <a:moveTo>
                    <a:pt x="558" y="1"/>
                  </a:moveTo>
                  <a:lnTo>
                    <a:pt x="0" y="42"/>
                  </a:lnTo>
                  <a:cubicBezTo>
                    <a:pt x="0" y="218"/>
                    <a:pt x="124" y="301"/>
                    <a:pt x="300" y="301"/>
                  </a:cubicBezTo>
                  <a:cubicBezTo>
                    <a:pt x="424" y="301"/>
                    <a:pt x="558" y="166"/>
                    <a:pt x="5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6" name="Google Shape;12916;p45"/>
            <p:cNvSpPr/>
            <p:nvPr/>
          </p:nvSpPr>
          <p:spPr>
            <a:xfrm>
              <a:off x="1066275" y="2838725"/>
              <a:ext cx="7525" cy="6500"/>
            </a:xfrm>
            <a:custGeom>
              <a:rect b="b" l="l" r="r" t="t"/>
              <a:pathLst>
                <a:path extrusionOk="0" h="260" w="301">
                  <a:moveTo>
                    <a:pt x="0" y="1"/>
                  </a:moveTo>
                  <a:cubicBezTo>
                    <a:pt x="0" y="84"/>
                    <a:pt x="93" y="177"/>
                    <a:pt x="176" y="218"/>
                  </a:cubicBezTo>
                  <a:cubicBezTo>
                    <a:pt x="217" y="259"/>
                    <a:pt x="259" y="259"/>
                    <a:pt x="300" y="259"/>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7" name="Google Shape;12917;p45"/>
            <p:cNvSpPr/>
            <p:nvPr/>
          </p:nvSpPr>
          <p:spPr>
            <a:xfrm>
              <a:off x="806750" y="2990725"/>
              <a:ext cx="7525" cy="7525"/>
            </a:xfrm>
            <a:custGeom>
              <a:rect b="b" l="l" r="r" t="t"/>
              <a:pathLst>
                <a:path extrusionOk="0" h="301" w="301">
                  <a:moveTo>
                    <a:pt x="1" y="0"/>
                  </a:moveTo>
                  <a:lnTo>
                    <a:pt x="1" y="300"/>
                  </a:lnTo>
                  <a:lnTo>
                    <a:pt x="301" y="259"/>
                  </a:lnTo>
                  <a:cubicBezTo>
                    <a:pt x="301" y="166"/>
                    <a:pt x="218" y="83"/>
                    <a:pt x="177" y="42"/>
                  </a:cubicBezTo>
                  <a:cubicBezTo>
                    <a:pt x="84" y="42"/>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8" name="Google Shape;12918;p45"/>
            <p:cNvSpPr/>
            <p:nvPr/>
          </p:nvSpPr>
          <p:spPr>
            <a:xfrm>
              <a:off x="801325" y="2921700"/>
              <a:ext cx="7525" cy="14000"/>
            </a:xfrm>
            <a:custGeom>
              <a:rect b="b" l="l" r="r" t="t"/>
              <a:pathLst>
                <a:path extrusionOk="0" h="560" w="301">
                  <a:moveTo>
                    <a:pt x="1" y="1"/>
                  </a:moveTo>
                  <a:lnTo>
                    <a:pt x="42" y="559"/>
                  </a:lnTo>
                  <a:cubicBezTo>
                    <a:pt x="218" y="559"/>
                    <a:pt x="301" y="435"/>
                    <a:pt x="301" y="259"/>
                  </a:cubicBezTo>
                  <a:cubicBezTo>
                    <a:pt x="301" y="125"/>
                    <a:pt x="177"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9" name="Google Shape;12919;p45"/>
            <p:cNvSpPr/>
            <p:nvPr/>
          </p:nvSpPr>
          <p:spPr>
            <a:xfrm>
              <a:off x="863875" y="2916275"/>
              <a:ext cx="14000" cy="13975"/>
            </a:xfrm>
            <a:custGeom>
              <a:rect b="b" l="l" r="r" t="t"/>
              <a:pathLst>
                <a:path extrusionOk="0" h="559" w="560">
                  <a:moveTo>
                    <a:pt x="259" y="1"/>
                  </a:moveTo>
                  <a:cubicBezTo>
                    <a:pt x="125" y="42"/>
                    <a:pt x="1" y="176"/>
                    <a:pt x="1" y="300"/>
                  </a:cubicBezTo>
                  <a:cubicBezTo>
                    <a:pt x="42" y="476"/>
                    <a:pt x="177" y="559"/>
                    <a:pt x="301" y="559"/>
                  </a:cubicBezTo>
                  <a:cubicBezTo>
                    <a:pt x="476" y="559"/>
                    <a:pt x="559"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0" name="Google Shape;12920;p45"/>
            <p:cNvSpPr/>
            <p:nvPr/>
          </p:nvSpPr>
          <p:spPr>
            <a:xfrm>
              <a:off x="826150" y="2884825"/>
              <a:ext cx="15000" cy="13325"/>
            </a:xfrm>
            <a:custGeom>
              <a:rect b="b" l="l" r="r" t="t"/>
              <a:pathLst>
                <a:path extrusionOk="0" h="533" w="600">
                  <a:moveTo>
                    <a:pt x="349" y="0"/>
                  </a:moveTo>
                  <a:cubicBezTo>
                    <a:pt x="333" y="0"/>
                    <a:pt x="317" y="2"/>
                    <a:pt x="300" y="8"/>
                  </a:cubicBezTo>
                  <a:cubicBezTo>
                    <a:pt x="135" y="8"/>
                    <a:pt x="0" y="142"/>
                    <a:pt x="42" y="307"/>
                  </a:cubicBezTo>
                  <a:cubicBezTo>
                    <a:pt x="42" y="424"/>
                    <a:pt x="143" y="533"/>
                    <a:pt x="277" y="533"/>
                  </a:cubicBezTo>
                  <a:cubicBezTo>
                    <a:pt x="298" y="533"/>
                    <a:pt x="319" y="530"/>
                    <a:pt x="341" y="525"/>
                  </a:cubicBezTo>
                  <a:cubicBezTo>
                    <a:pt x="476" y="525"/>
                    <a:pt x="600" y="400"/>
                    <a:pt x="600" y="266"/>
                  </a:cubicBezTo>
                  <a:cubicBezTo>
                    <a:pt x="564" y="121"/>
                    <a:pt x="464" y="0"/>
                    <a:pt x="3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1" name="Google Shape;12921;p45"/>
            <p:cNvSpPr/>
            <p:nvPr/>
          </p:nvSpPr>
          <p:spPr>
            <a:xfrm>
              <a:off x="831575" y="2954025"/>
              <a:ext cx="15025" cy="13975"/>
            </a:xfrm>
            <a:custGeom>
              <a:rect b="b" l="l" r="r" t="t"/>
              <a:pathLst>
                <a:path extrusionOk="0" h="559" w="601">
                  <a:moveTo>
                    <a:pt x="300" y="0"/>
                  </a:moveTo>
                  <a:cubicBezTo>
                    <a:pt x="124" y="0"/>
                    <a:pt x="0" y="124"/>
                    <a:pt x="42" y="300"/>
                  </a:cubicBezTo>
                  <a:cubicBezTo>
                    <a:pt x="42" y="434"/>
                    <a:pt x="176" y="558"/>
                    <a:pt x="342" y="558"/>
                  </a:cubicBezTo>
                  <a:cubicBezTo>
                    <a:pt x="476" y="517"/>
                    <a:pt x="600" y="383"/>
                    <a:pt x="559" y="259"/>
                  </a:cubicBezTo>
                  <a:cubicBezTo>
                    <a:pt x="559" y="83"/>
                    <a:pt x="435"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2" name="Google Shape;12922;p45"/>
            <p:cNvSpPr/>
            <p:nvPr/>
          </p:nvSpPr>
          <p:spPr>
            <a:xfrm>
              <a:off x="896200" y="2879375"/>
              <a:ext cx="13975" cy="14450"/>
            </a:xfrm>
            <a:custGeom>
              <a:rect b="b" l="l" r="r" t="t"/>
              <a:pathLst>
                <a:path extrusionOk="0" h="578" w="559">
                  <a:moveTo>
                    <a:pt x="321" y="1"/>
                  </a:moveTo>
                  <a:cubicBezTo>
                    <a:pt x="301" y="1"/>
                    <a:pt x="280" y="3"/>
                    <a:pt x="259" y="8"/>
                  </a:cubicBezTo>
                  <a:cubicBezTo>
                    <a:pt x="83" y="8"/>
                    <a:pt x="0" y="143"/>
                    <a:pt x="0" y="319"/>
                  </a:cubicBezTo>
                  <a:cubicBezTo>
                    <a:pt x="0" y="443"/>
                    <a:pt x="124" y="577"/>
                    <a:pt x="300" y="577"/>
                  </a:cubicBezTo>
                  <a:cubicBezTo>
                    <a:pt x="434" y="525"/>
                    <a:pt x="558" y="401"/>
                    <a:pt x="558" y="267"/>
                  </a:cubicBezTo>
                  <a:cubicBezTo>
                    <a:pt x="558" y="122"/>
                    <a:pt x="463" y="1"/>
                    <a:pt x="32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3" name="Google Shape;12923;p45"/>
            <p:cNvSpPr/>
            <p:nvPr/>
          </p:nvSpPr>
          <p:spPr>
            <a:xfrm>
              <a:off x="901625" y="2948600"/>
              <a:ext cx="13975" cy="13975"/>
            </a:xfrm>
            <a:custGeom>
              <a:rect b="b" l="l" r="r" t="t"/>
              <a:pathLst>
                <a:path extrusionOk="0" h="559" w="559">
                  <a:moveTo>
                    <a:pt x="259" y="0"/>
                  </a:moveTo>
                  <a:cubicBezTo>
                    <a:pt x="83" y="0"/>
                    <a:pt x="0" y="134"/>
                    <a:pt x="0" y="300"/>
                  </a:cubicBezTo>
                  <a:cubicBezTo>
                    <a:pt x="0" y="434"/>
                    <a:pt x="124" y="558"/>
                    <a:pt x="300" y="558"/>
                  </a:cubicBezTo>
                  <a:cubicBezTo>
                    <a:pt x="424" y="558"/>
                    <a:pt x="559" y="393"/>
                    <a:pt x="559" y="258"/>
                  </a:cubicBezTo>
                  <a:cubicBezTo>
                    <a:pt x="517"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4" name="Google Shape;12924;p45"/>
            <p:cNvSpPr/>
            <p:nvPr/>
          </p:nvSpPr>
          <p:spPr>
            <a:xfrm>
              <a:off x="797200" y="2859150"/>
              <a:ext cx="6475" cy="7525"/>
            </a:xfrm>
            <a:custGeom>
              <a:rect b="b" l="l" r="r" t="t"/>
              <a:pathLst>
                <a:path extrusionOk="0" h="301" w="259">
                  <a:moveTo>
                    <a:pt x="0" y="1"/>
                  </a:moveTo>
                  <a:lnTo>
                    <a:pt x="0" y="301"/>
                  </a:lnTo>
                  <a:lnTo>
                    <a:pt x="42" y="301"/>
                  </a:lnTo>
                  <a:cubicBezTo>
                    <a:pt x="166" y="259"/>
                    <a:pt x="259"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5" name="Google Shape;12925;p45"/>
            <p:cNvSpPr/>
            <p:nvPr/>
          </p:nvSpPr>
          <p:spPr>
            <a:xfrm>
              <a:off x="858450" y="2853725"/>
              <a:ext cx="15025" cy="7775"/>
            </a:xfrm>
            <a:custGeom>
              <a:rect b="b" l="l" r="r" t="t"/>
              <a:pathLst>
                <a:path extrusionOk="0" h="311" w="601">
                  <a:moveTo>
                    <a:pt x="559" y="1"/>
                  </a:moveTo>
                  <a:lnTo>
                    <a:pt x="1" y="52"/>
                  </a:lnTo>
                  <a:lnTo>
                    <a:pt x="42" y="94"/>
                  </a:lnTo>
                  <a:cubicBezTo>
                    <a:pt x="42" y="218"/>
                    <a:pt x="176" y="311"/>
                    <a:pt x="300" y="311"/>
                  </a:cubicBezTo>
                  <a:cubicBezTo>
                    <a:pt x="476" y="311"/>
                    <a:pt x="600"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6" name="Google Shape;12926;p45"/>
            <p:cNvSpPr/>
            <p:nvPr/>
          </p:nvSpPr>
          <p:spPr>
            <a:xfrm>
              <a:off x="932900" y="2910850"/>
              <a:ext cx="8550" cy="13975"/>
            </a:xfrm>
            <a:custGeom>
              <a:rect b="b" l="l" r="r" t="t"/>
              <a:pathLst>
                <a:path extrusionOk="0" h="559" w="342">
                  <a:moveTo>
                    <a:pt x="300" y="1"/>
                  </a:moveTo>
                  <a:cubicBezTo>
                    <a:pt x="207" y="1"/>
                    <a:pt x="166" y="42"/>
                    <a:pt x="124" y="94"/>
                  </a:cubicBezTo>
                  <a:cubicBezTo>
                    <a:pt x="42" y="135"/>
                    <a:pt x="0" y="218"/>
                    <a:pt x="42" y="300"/>
                  </a:cubicBezTo>
                  <a:cubicBezTo>
                    <a:pt x="42" y="435"/>
                    <a:pt x="124" y="517"/>
                    <a:pt x="207" y="559"/>
                  </a:cubicBezTo>
                  <a:lnTo>
                    <a:pt x="341" y="559"/>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7" name="Google Shape;12927;p45"/>
            <p:cNvSpPr/>
            <p:nvPr/>
          </p:nvSpPr>
          <p:spPr>
            <a:xfrm>
              <a:off x="928500" y="2849600"/>
              <a:ext cx="7525" cy="6475"/>
            </a:xfrm>
            <a:custGeom>
              <a:rect b="b" l="l" r="r" t="t"/>
              <a:pathLst>
                <a:path extrusionOk="0" h="259" w="301">
                  <a:moveTo>
                    <a:pt x="1" y="0"/>
                  </a:moveTo>
                  <a:lnTo>
                    <a:pt x="1" y="42"/>
                  </a:lnTo>
                  <a:cubicBezTo>
                    <a:pt x="1" y="124"/>
                    <a:pt x="83" y="166"/>
                    <a:pt x="125" y="217"/>
                  </a:cubicBezTo>
                  <a:cubicBezTo>
                    <a:pt x="176" y="259"/>
                    <a:pt x="218" y="259"/>
                    <a:pt x="30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8" name="Google Shape;12928;p45"/>
            <p:cNvSpPr/>
            <p:nvPr/>
          </p:nvSpPr>
          <p:spPr>
            <a:xfrm>
              <a:off x="667950" y="3001325"/>
              <a:ext cx="7525" cy="7500"/>
            </a:xfrm>
            <a:custGeom>
              <a:rect b="b" l="l" r="r" t="t"/>
              <a:pathLst>
                <a:path extrusionOk="0" h="300" w="301">
                  <a:moveTo>
                    <a:pt x="1" y="0"/>
                  </a:moveTo>
                  <a:lnTo>
                    <a:pt x="42" y="300"/>
                  </a:lnTo>
                  <a:lnTo>
                    <a:pt x="301" y="259"/>
                  </a:lnTo>
                  <a:cubicBezTo>
                    <a:pt x="301" y="217"/>
                    <a:pt x="301" y="176"/>
                    <a:pt x="259" y="135"/>
                  </a:cubicBezTo>
                  <a:cubicBezTo>
                    <a:pt x="208" y="42"/>
                    <a:pt x="12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9" name="Google Shape;12929;p45"/>
            <p:cNvSpPr/>
            <p:nvPr/>
          </p:nvSpPr>
          <p:spPr>
            <a:xfrm>
              <a:off x="662525" y="2932550"/>
              <a:ext cx="8550" cy="14000"/>
            </a:xfrm>
            <a:custGeom>
              <a:rect b="b" l="l" r="r" t="t"/>
              <a:pathLst>
                <a:path extrusionOk="0" h="560" w="342">
                  <a:moveTo>
                    <a:pt x="1" y="1"/>
                  </a:moveTo>
                  <a:lnTo>
                    <a:pt x="42" y="559"/>
                  </a:lnTo>
                  <a:cubicBezTo>
                    <a:pt x="218" y="559"/>
                    <a:pt x="342" y="384"/>
                    <a:pt x="301" y="259"/>
                  </a:cubicBezTo>
                  <a:cubicBezTo>
                    <a:pt x="301" y="84"/>
                    <a:pt x="16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0" name="Google Shape;12930;p45"/>
            <p:cNvSpPr/>
            <p:nvPr/>
          </p:nvSpPr>
          <p:spPr>
            <a:xfrm>
              <a:off x="731275" y="2995900"/>
              <a:ext cx="14250" cy="7775"/>
            </a:xfrm>
            <a:custGeom>
              <a:rect b="b" l="l" r="r" t="t"/>
              <a:pathLst>
                <a:path extrusionOk="0" h="311" w="570">
                  <a:moveTo>
                    <a:pt x="259" y="0"/>
                  </a:moveTo>
                  <a:cubicBezTo>
                    <a:pt x="135" y="52"/>
                    <a:pt x="53" y="93"/>
                    <a:pt x="1" y="217"/>
                  </a:cubicBezTo>
                  <a:lnTo>
                    <a:pt x="1" y="310"/>
                  </a:lnTo>
                  <a:lnTo>
                    <a:pt x="570" y="259"/>
                  </a:lnTo>
                  <a:cubicBezTo>
                    <a:pt x="518" y="134"/>
                    <a:pt x="435" y="52"/>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1" name="Google Shape;12931;p45"/>
            <p:cNvSpPr/>
            <p:nvPr/>
          </p:nvSpPr>
          <p:spPr>
            <a:xfrm>
              <a:off x="724825" y="2927125"/>
              <a:ext cx="15275" cy="14000"/>
            </a:xfrm>
            <a:custGeom>
              <a:rect b="b" l="l" r="r" t="t"/>
              <a:pathLst>
                <a:path extrusionOk="0" h="560" w="611">
                  <a:moveTo>
                    <a:pt x="311" y="1"/>
                  </a:moveTo>
                  <a:cubicBezTo>
                    <a:pt x="135" y="1"/>
                    <a:pt x="0" y="125"/>
                    <a:pt x="52" y="301"/>
                  </a:cubicBezTo>
                  <a:cubicBezTo>
                    <a:pt x="52" y="476"/>
                    <a:pt x="176" y="559"/>
                    <a:pt x="352" y="559"/>
                  </a:cubicBezTo>
                  <a:cubicBezTo>
                    <a:pt x="476" y="559"/>
                    <a:pt x="610" y="425"/>
                    <a:pt x="610" y="259"/>
                  </a:cubicBezTo>
                  <a:cubicBezTo>
                    <a:pt x="569" y="84"/>
                    <a:pt x="435" y="1"/>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2" name="Google Shape;12932;p45"/>
            <p:cNvSpPr/>
            <p:nvPr/>
          </p:nvSpPr>
          <p:spPr>
            <a:xfrm>
              <a:off x="688375" y="2894825"/>
              <a:ext cx="13975" cy="13975"/>
            </a:xfrm>
            <a:custGeom>
              <a:rect b="b" l="l" r="r" t="t"/>
              <a:pathLst>
                <a:path extrusionOk="0" h="559" w="559">
                  <a:moveTo>
                    <a:pt x="259" y="0"/>
                  </a:moveTo>
                  <a:cubicBezTo>
                    <a:pt x="125" y="42"/>
                    <a:pt x="1" y="166"/>
                    <a:pt x="1" y="300"/>
                  </a:cubicBezTo>
                  <a:cubicBezTo>
                    <a:pt x="1" y="476"/>
                    <a:pt x="166" y="559"/>
                    <a:pt x="300" y="559"/>
                  </a:cubicBezTo>
                  <a:cubicBezTo>
                    <a:pt x="476" y="559"/>
                    <a:pt x="559" y="424"/>
                    <a:pt x="559" y="259"/>
                  </a:cubicBezTo>
                  <a:cubicBezTo>
                    <a:pt x="559" y="125"/>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3" name="Google Shape;12933;p45"/>
            <p:cNvSpPr/>
            <p:nvPr/>
          </p:nvSpPr>
          <p:spPr>
            <a:xfrm>
              <a:off x="693800" y="2964600"/>
              <a:ext cx="14000" cy="13400"/>
            </a:xfrm>
            <a:custGeom>
              <a:rect b="b" l="l" r="r" t="t"/>
              <a:pathLst>
                <a:path extrusionOk="0" h="536" w="560">
                  <a:moveTo>
                    <a:pt x="330" y="0"/>
                  </a:moveTo>
                  <a:cubicBezTo>
                    <a:pt x="307" y="0"/>
                    <a:pt x="284" y="4"/>
                    <a:pt x="259" y="11"/>
                  </a:cubicBezTo>
                  <a:cubicBezTo>
                    <a:pt x="83" y="11"/>
                    <a:pt x="1" y="135"/>
                    <a:pt x="1" y="311"/>
                  </a:cubicBezTo>
                  <a:cubicBezTo>
                    <a:pt x="1" y="420"/>
                    <a:pt x="95" y="536"/>
                    <a:pt x="237" y="536"/>
                  </a:cubicBezTo>
                  <a:cubicBezTo>
                    <a:pt x="257" y="536"/>
                    <a:pt x="278" y="534"/>
                    <a:pt x="301" y="528"/>
                  </a:cubicBezTo>
                  <a:cubicBezTo>
                    <a:pt x="466" y="528"/>
                    <a:pt x="559" y="394"/>
                    <a:pt x="559" y="270"/>
                  </a:cubicBezTo>
                  <a:cubicBezTo>
                    <a:pt x="559" y="120"/>
                    <a:pt x="461" y="0"/>
                    <a:pt x="33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4" name="Google Shape;12934;p45"/>
            <p:cNvSpPr/>
            <p:nvPr/>
          </p:nvSpPr>
          <p:spPr>
            <a:xfrm>
              <a:off x="757125" y="2889400"/>
              <a:ext cx="15275" cy="14175"/>
            </a:xfrm>
            <a:custGeom>
              <a:rect b="b" l="l" r="r" t="t"/>
              <a:pathLst>
                <a:path extrusionOk="0" h="567" w="611">
                  <a:moveTo>
                    <a:pt x="259" y="0"/>
                  </a:moveTo>
                  <a:cubicBezTo>
                    <a:pt x="135" y="42"/>
                    <a:pt x="1" y="176"/>
                    <a:pt x="1" y="300"/>
                  </a:cubicBezTo>
                  <a:cubicBezTo>
                    <a:pt x="46" y="453"/>
                    <a:pt x="145" y="567"/>
                    <a:pt x="259" y="567"/>
                  </a:cubicBezTo>
                  <a:cubicBezTo>
                    <a:pt x="276" y="567"/>
                    <a:pt x="293" y="564"/>
                    <a:pt x="311" y="559"/>
                  </a:cubicBezTo>
                  <a:cubicBezTo>
                    <a:pt x="476" y="559"/>
                    <a:pt x="611" y="435"/>
                    <a:pt x="569" y="259"/>
                  </a:cubicBezTo>
                  <a:cubicBezTo>
                    <a:pt x="56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5" name="Google Shape;12935;p45"/>
            <p:cNvSpPr/>
            <p:nvPr/>
          </p:nvSpPr>
          <p:spPr>
            <a:xfrm>
              <a:off x="762550" y="2959250"/>
              <a:ext cx="14000" cy="14175"/>
            </a:xfrm>
            <a:custGeom>
              <a:rect b="b" l="l" r="r" t="t"/>
              <a:pathLst>
                <a:path extrusionOk="0" h="567" w="560">
                  <a:moveTo>
                    <a:pt x="326" y="0"/>
                  </a:moveTo>
                  <a:cubicBezTo>
                    <a:pt x="304" y="0"/>
                    <a:pt x="282" y="3"/>
                    <a:pt x="259" y="8"/>
                  </a:cubicBezTo>
                  <a:cubicBezTo>
                    <a:pt x="135" y="8"/>
                    <a:pt x="1" y="132"/>
                    <a:pt x="1" y="308"/>
                  </a:cubicBezTo>
                  <a:cubicBezTo>
                    <a:pt x="42" y="432"/>
                    <a:pt x="177" y="567"/>
                    <a:pt x="301" y="567"/>
                  </a:cubicBezTo>
                  <a:cubicBezTo>
                    <a:pt x="476" y="525"/>
                    <a:pt x="559" y="391"/>
                    <a:pt x="559" y="267"/>
                  </a:cubicBezTo>
                  <a:cubicBezTo>
                    <a:pt x="559" y="114"/>
                    <a:pt x="465"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6" name="Google Shape;12936;p45"/>
            <p:cNvSpPr/>
            <p:nvPr/>
          </p:nvSpPr>
          <p:spPr>
            <a:xfrm>
              <a:off x="658125" y="2870000"/>
              <a:ext cx="7525" cy="7525"/>
            </a:xfrm>
            <a:custGeom>
              <a:rect b="b" l="l" r="r" t="t"/>
              <a:pathLst>
                <a:path extrusionOk="0" h="301" w="301">
                  <a:moveTo>
                    <a:pt x="1" y="1"/>
                  </a:moveTo>
                  <a:lnTo>
                    <a:pt x="42" y="301"/>
                  </a:lnTo>
                  <a:cubicBezTo>
                    <a:pt x="42" y="259"/>
                    <a:pt x="42" y="259"/>
                    <a:pt x="84" y="259"/>
                  </a:cubicBezTo>
                  <a:cubicBezTo>
                    <a:pt x="218" y="218"/>
                    <a:pt x="301"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7" name="Google Shape;12937;p45"/>
            <p:cNvSpPr/>
            <p:nvPr/>
          </p:nvSpPr>
          <p:spPr>
            <a:xfrm>
              <a:off x="720675" y="2864575"/>
              <a:ext cx="14000" cy="7525"/>
            </a:xfrm>
            <a:custGeom>
              <a:rect b="b" l="l" r="r" t="t"/>
              <a:pathLst>
                <a:path extrusionOk="0" h="301" w="560">
                  <a:moveTo>
                    <a:pt x="559" y="1"/>
                  </a:moveTo>
                  <a:lnTo>
                    <a:pt x="1" y="42"/>
                  </a:lnTo>
                  <a:cubicBezTo>
                    <a:pt x="1" y="177"/>
                    <a:pt x="125" y="301"/>
                    <a:pt x="301" y="301"/>
                  </a:cubicBezTo>
                  <a:cubicBezTo>
                    <a:pt x="425" y="259"/>
                    <a:pt x="559"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8" name="Google Shape;12938;p45"/>
            <p:cNvSpPr/>
            <p:nvPr/>
          </p:nvSpPr>
          <p:spPr>
            <a:xfrm>
              <a:off x="800300" y="2990725"/>
              <a:ext cx="6475" cy="7525"/>
            </a:xfrm>
            <a:custGeom>
              <a:rect b="b" l="l" r="r" t="t"/>
              <a:pathLst>
                <a:path extrusionOk="0" h="301" w="259">
                  <a:moveTo>
                    <a:pt x="259" y="0"/>
                  </a:moveTo>
                  <a:cubicBezTo>
                    <a:pt x="176" y="42"/>
                    <a:pt x="135" y="42"/>
                    <a:pt x="42" y="124"/>
                  </a:cubicBezTo>
                  <a:cubicBezTo>
                    <a:pt x="0" y="166"/>
                    <a:pt x="0" y="259"/>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9" name="Google Shape;12939;p45"/>
            <p:cNvSpPr/>
            <p:nvPr/>
          </p:nvSpPr>
          <p:spPr>
            <a:xfrm>
              <a:off x="794875" y="2921700"/>
              <a:ext cx="7525" cy="14000"/>
            </a:xfrm>
            <a:custGeom>
              <a:rect b="b" l="l" r="r" t="t"/>
              <a:pathLst>
                <a:path extrusionOk="0" h="560" w="301">
                  <a:moveTo>
                    <a:pt x="259" y="1"/>
                  </a:moveTo>
                  <a:cubicBezTo>
                    <a:pt x="217" y="1"/>
                    <a:pt x="135" y="42"/>
                    <a:pt x="93" y="83"/>
                  </a:cubicBezTo>
                  <a:cubicBezTo>
                    <a:pt x="42" y="125"/>
                    <a:pt x="0" y="218"/>
                    <a:pt x="0" y="301"/>
                  </a:cubicBezTo>
                  <a:cubicBezTo>
                    <a:pt x="0" y="435"/>
                    <a:pt x="93" y="518"/>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0" name="Google Shape;12940;p45"/>
            <p:cNvSpPr/>
            <p:nvPr/>
          </p:nvSpPr>
          <p:spPr>
            <a:xfrm>
              <a:off x="789450" y="2859150"/>
              <a:ext cx="7775" cy="7525"/>
            </a:xfrm>
            <a:custGeom>
              <a:rect b="b" l="l" r="r" t="t"/>
              <a:pathLst>
                <a:path extrusionOk="0" h="301" w="311">
                  <a:moveTo>
                    <a:pt x="310" y="1"/>
                  </a:moveTo>
                  <a:lnTo>
                    <a:pt x="0" y="42"/>
                  </a:lnTo>
                  <a:cubicBezTo>
                    <a:pt x="0" y="135"/>
                    <a:pt x="93" y="218"/>
                    <a:pt x="135" y="259"/>
                  </a:cubicBezTo>
                  <a:cubicBezTo>
                    <a:pt x="176" y="301"/>
                    <a:pt x="259" y="301"/>
                    <a:pt x="310" y="301"/>
                  </a:cubicBezTo>
                  <a:lnTo>
                    <a:pt x="31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1" name="Google Shape;12941;p45"/>
            <p:cNvSpPr/>
            <p:nvPr/>
          </p:nvSpPr>
          <p:spPr>
            <a:xfrm>
              <a:off x="529925" y="3012175"/>
              <a:ext cx="7525" cy="6475"/>
            </a:xfrm>
            <a:custGeom>
              <a:rect b="b" l="l" r="r" t="t"/>
              <a:pathLst>
                <a:path extrusionOk="0" h="259" w="301">
                  <a:moveTo>
                    <a:pt x="1" y="0"/>
                  </a:moveTo>
                  <a:lnTo>
                    <a:pt x="1" y="259"/>
                  </a:lnTo>
                  <a:lnTo>
                    <a:pt x="301" y="259"/>
                  </a:ln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2" name="Google Shape;12942;p45"/>
            <p:cNvSpPr/>
            <p:nvPr/>
          </p:nvSpPr>
          <p:spPr>
            <a:xfrm>
              <a:off x="524500" y="2942975"/>
              <a:ext cx="7775" cy="14175"/>
            </a:xfrm>
            <a:custGeom>
              <a:rect b="b" l="l" r="r" t="t"/>
              <a:pathLst>
                <a:path extrusionOk="0" h="567" w="311">
                  <a:moveTo>
                    <a:pt x="52" y="0"/>
                  </a:moveTo>
                  <a:cubicBezTo>
                    <a:pt x="35" y="0"/>
                    <a:pt x="17" y="3"/>
                    <a:pt x="1" y="8"/>
                  </a:cubicBezTo>
                  <a:lnTo>
                    <a:pt x="52" y="566"/>
                  </a:lnTo>
                  <a:cubicBezTo>
                    <a:pt x="176" y="525"/>
                    <a:pt x="311" y="401"/>
                    <a:pt x="311" y="266"/>
                  </a:cubicBezTo>
                  <a:cubicBezTo>
                    <a:pt x="311" y="121"/>
                    <a:pt x="176" y="0"/>
                    <a:pt x="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3" name="Google Shape;12943;p45"/>
            <p:cNvSpPr/>
            <p:nvPr/>
          </p:nvSpPr>
          <p:spPr>
            <a:xfrm>
              <a:off x="592475" y="3006750"/>
              <a:ext cx="14000" cy="7525"/>
            </a:xfrm>
            <a:custGeom>
              <a:rect b="b" l="l" r="r" t="t"/>
              <a:pathLst>
                <a:path extrusionOk="0" h="301" w="560">
                  <a:moveTo>
                    <a:pt x="259" y="0"/>
                  </a:moveTo>
                  <a:cubicBezTo>
                    <a:pt x="84" y="0"/>
                    <a:pt x="1" y="135"/>
                    <a:pt x="1" y="300"/>
                  </a:cubicBezTo>
                  <a:lnTo>
                    <a:pt x="559" y="259"/>
                  </a:lnTo>
                  <a:cubicBezTo>
                    <a:pt x="559" y="176"/>
                    <a:pt x="476" y="83"/>
                    <a:pt x="435" y="42"/>
                  </a:cubicBezTo>
                  <a:cubicBezTo>
                    <a:pt x="383" y="0"/>
                    <a:pt x="30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4" name="Google Shape;12944;p45"/>
            <p:cNvSpPr/>
            <p:nvPr/>
          </p:nvSpPr>
          <p:spPr>
            <a:xfrm>
              <a:off x="587050" y="2937725"/>
              <a:ext cx="13975" cy="14250"/>
            </a:xfrm>
            <a:custGeom>
              <a:rect b="b" l="l" r="r" t="t"/>
              <a:pathLst>
                <a:path extrusionOk="0" h="570" w="559">
                  <a:moveTo>
                    <a:pt x="259" y="1"/>
                  </a:moveTo>
                  <a:cubicBezTo>
                    <a:pt x="135" y="1"/>
                    <a:pt x="1" y="135"/>
                    <a:pt x="1" y="311"/>
                  </a:cubicBezTo>
                  <a:cubicBezTo>
                    <a:pt x="1" y="435"/>
                    <a:pt x="176" y="569"/>
                    <a:pt x="301" y="569"/>
                  </a:cubicBezTo>
                  <a:cubicBezTo>
                    <a:pt x="476" y="518"/>
                    <a:pt x="559" y="394"/>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5" name="Google Shape;12945;p45"/>
            <p:cNvSpPr/>
            <p:nvPr/>
          </p:nvSpPr>
          <p:spPr>
            <a:xfrm>
              <a:off x="549325" y="2905425"/>
              <a:ext cx="15275" cy="14250"/>
            </a:xfrm>
            <a:custGeom>
              <a:rect b="b" l="l" r="r" t="t"/>
              <a:pathLst>
                <a:path extrusionOk="0" h="570" w="611">
                  <a:moveTo>
                    <a:pt x="300" y="0"/>
                  </a:moveTo>
                  <a:cubicBezTo>
                    <a:pt x="135" y="0"/>
                    <a:pt x="0" y="135"/>
                    <a:pt x="42" y="311"/>
                  </a:cubicBezTo>
                  <a:cubicBezTo>
                    <a:pt x="42" y="476"/>
                    <a:pt x="176" y="569"/>
                    <a:pt x="352" y="569"/>
                  </a:cubicBezTo>
                  <a:cubicBezTo>
                    <a:pt x="476" y="569"/>
                    <a:pt x="610" y="435"/>
                    <a:pt x="558" y="259"/>
                  </a:cubicBezTo>
                  <a:cubicBezTo>
                    <a:pt x="558" y="135"/>
                    <a:pt x="43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6" name="Google Shape;12946;p45"/>
            <p:cNvSpPr/>
            <p:nvPr/>
          </p:nvSpPr>
          <p:spPr>
            <a:xfrm>
              <a:off x="554750" y="2974425"/>
              <a:ext cx="15000" cy="14200"/>
            </a:xfrm>
            <a:custGeom>
              <a:rect b="b" l="l" r="r" t="t"/>
              <a:pathLst>
                <a:path extrusionOk="0" h="568" w="600">
                  <a:moveTo>
                    <a:pt x="259" y="1"/>
                  </a:moveTo>
                  <a:cubicBezTo>
                    <a:pt x="135" y="42"/>
                    <a:pt x="0" y="177"/>
                    <a:pt x="42" y="301"/>
                  </a:cubicBezTo>
                  <a:cubicBezTo>
                    <a:pt x="42" y="453"/>
                    <a:pt x="143" y="567"/>
                    <a:pt x="251" y="567"/>
                  </a:cubicBezTo>
                  <a:cubicBezTo>
                    <a:pt x="267" y="567"/>
                    <a:pt x="284" y="565"/>
                    <a:pt x="300" y="559"/>
                  </a:cubicBezTo>
                  <a:cubicBezTo>
                    <a:pt x="476" y="559"/>
                    <a:pt x="600"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7" name="Google Shape;12947;p45"/>
            <p:cNvSpPr/>
            <p:nvPr/>
          </p:nvSpPr>
          <p:spPr>
            <a:xfrm>
              <a:off x="619375" y="2900250"/>
              <a:ext cx="13975" cy="13975"/>
            </a:xfrm>
            <a:custGeom>
              <a:rect b="b" l="l" r="r" t="t"/>
              <a:pathLst>
                <a:path extrusionOk="0" h="559" w="559">
                  <a:moveTo>
                    <a:pt x="259" y="1"/>
                  </a:moveTo>
                  <a:cubicBezTo>
                    <a:pt x="83" y="42"/>
                    <a:pt x="0" y="166"/>
                    <a:pt x="0" y="300"/>
                  </a:cubicBezTo>
                  <a:cubicBezTo>
                    <a:pt x="0" y="466"/>
                    <a:pt x="134" y="559"/>
                    <a:pt x="300" y="559"/>
                  </a:cubicBezTo>
                  <a:cubicBezTo>
                    <a:pt x="434" y="559"/>
                    <a:pt x="558" y="425"/>
                    <a:pt x="558" y="259"/>
                  </a:cubicBezTo>
                  <a:cubicBezTo>
                    <a:pt x="517" y="12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8" name="Google Shape;12948;p45"/>
            <p:cNvSpPr/>
            <p:nvPr/>
          </p:nvSpPr>
          <p:spPr>
            <a:xfrm>
              <a:off x="624800" y="2969850"/>
              <a:ext cx="13975" cy="13425"/>
            </a:xfrm>
            <a:custGeom>
              <a:rect b="b" l="l" r="r" t="t"/>
              <a:pathLst>
                <a:path extrusionOk="0" h="537" w="559">
                  <a:moveTo>
                    <a:pt x="306" y="1"/>
                  </a:moveTo>
                  <a:cubicBezTo>
                    <a:pt x="290" y="1"/>
                    <a:pt x="274" y="3"/>
                    <a:pt x="259" y="8"/>
                  </a:cubicBezTo>
                  <a:cubicBezTo>
                    <a:pt x="83" y="8"/>
                    <a:pt x="0" y="143"/>
                    <a:pt x="0" y="267"/>
                  </a:cubicBezTo>
                  <a:cubicBezTo>
                    <a:pt x="0" y="416"/>
                    <a:pt x="90" y="536"/>
                    <a:pt x="226" y="536"/>
                  </a:cubicBezTo>
                  <a:cubicBezTo>
                    <a:pt x="249" y="536"/>
                    <a:pt x="274" y="533"/>
                    <a:pt x="300" y="525"/>
                  </a:cubicBezTo>
                  <a:cubicBezTo>
                    <a:pt x="434" y="525"/>
                    <a:pt x="558" y="401"/>
                    <a:pt x="558" y="225"/>
                  </a:cubicBezTo>
                  <a:cubicBezTo>
                    <a:pt x="522" y="117"/>
                    <a:pt x="415" y="1"/>
                    <a:pt x="30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9" name="Google Shape;12949;p45"/>
            <p:cNvSpPr/>
            <p:nvPr/>
          </p:nvSpPr>
          <p:spPr>
            <a:xfrm>
              <a:off x="519325" y="2879575"/>
              <a:ext cx="7525" cy="7775"/>
            </a:xfrm>
            <a:custGeom>
              <a:rect b="b" l="l" r="r" t="t"/>
              <a:pathLst>
                <a:path extrusionOk="0" h="311" w="301">
                  <a:moveTo>
                    <a:pt x="301" y="0"/>
                  </a:moveTo>
                  <a:lnTo>
                    <a:pt x="1" y="52"/>
                  </a:lnTo>
                  <a:lnTo>
                    <a:pt x="42" y="311"/>
                  </a:lnTo>
                  <a:lnTo>
                    <a:pt x="84" y="311"/>
                  </a:lnTo>
                  <a:cubicBezTo>
                    <a:pt x="208" y="259"/>
                    <a:pt x="301" y="135"/>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0" name="Google Shape;12950;p45"/>
            <p:cNvSpPr/>
            <p:nvPr/>
          </p:nvSpPr>
          <p:spPr>
            <a:xfrm>
              <a:off x="581625" y="2874400"/>
              <a:ext cx="13975" cy="7950"/>
            </a:xfrm>
            <a:custGeom>
              <a:rect b="b" l="l" r="r" t="t"/>
              <a:pathLst>
                <a:path extrusionOk="0" h="318" w="559">
                  <a:moveTo>
                    <a:pt x="559" y="1"/>
                  </a:moveTo>
                  <a:lnTo>
                    <a:pt x="1" y="42"/>
                  </a:lnTo>
                  <a:cubicBezTo>
                    <a:pt x="1" y="83"/>
                    <a:pt x="1" y="83"/>
                    <a:pt x="42" y="125"/>
                  </a:cubicBezTo>
                  <a:cubicBezTo>
                    <a:pt x="42" y="166"/>
                    <a:pt x="42" y="166"/>
                    <a:pt x="94" y="207"/>
                  </a:cubicBezTo>
                  <a:lnTo>
                    <a:pt x="135" y="259"/>
                  </a:lnTo>
                  <a:cubicBezTo>
                    <a:pt x="164" y="288"/>
                    <a:pt x="193" y="318"/>
                    <a:pt x="237" y="318"/>
                  </a:cubicBezTo>
                  <a:cubicBezTo>
                    <a:pt x="255" y="318"/>
                    <a:pt x="276" y="313"/>
                    <a:pt x="300" y="301"/>
                  </a:cubicBezTo>
                  <a:cubicBezTo>
                    <a:pt x="393" y="301"/>
                    <a:pt x="476" y="259"/>
                    <a:pt x="518" y="166"/>
                  </a:cubicBezTo>
                  <a:cubicBezTo>
                    <a:pt x="559" y="125"/>
                    <a:pt x="559" y="83"/>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1" name="Google Shape;12951;p45"/>
            <p:cNvSpPr/>
            <p:nvPr/>
          </p:nvSpPr>
          <p:spPr>
            <a:xfrm>
              <a:off x="661500" y="3001325"/>
              <a:ext cx="7525" cy="7500"/>
            </a:xfrm>
            <a:custGeom>
              <a:rect b="b" l="l" r="r" t="t"/>
              <a:pathLst>
                <a:path extrusionOk="0" h="300" w="301">
                  <a:moveTo>
                    <a:pt x="259" y="0"/>
                  </a:moveTo>
                  <a:cubicBezTo>
                    <a:pt x="207" y="0"/>
                    <a:pt x="166" y="42"/>
                    <a:pt x="124" y="93"/>
                  </a:cubicBezTo>
                  <a:cubicBezTo>
                    <a:pt x="42" y="135"/>
                    <a:pt x="42" y="176"/>
                    <a:pt x="0" y="259"/>
                  </a:cubicBezTo>
                  <a:lnTo>
                    <a:pt x="0" y="300"/>
                  </a:ln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2" name="Google Shape;12952;p45"/>
            <p:cNvSpPr/>
            <p:nvPr/>
          </p:nvSpPr>
          <p:spPr>
            <a:xfrm>
              <a:off x="656075" y="2932550"/>
              <a:ext cx="7525" cy="14000"/>
            </a:xfrm>
            <a:custGeom>
              <a:rect b="b" l="l" r="r" t="t"/>
              <a:pathLst>
                <a:path extrusionOk="0" h="560" w="301">
                  <a:moveTo>
                    <a:pt x="259" y="1"/>
                  </a:moveTo>
                  <a:cubicBezTo>
                    <a:pt x="217" y="1"/>
                    <a:pt x="166" y="42"/>
                    <a:pt x="124" y="42"/>
                  </a:cubicBezTo>
                  <a:cubicBezTo>
                    <a:pt x="42" y="125"/>
                    <a:pt x="0" y="208"/>
                    <a:pt x="0" y="301"/>
                  </a:cubicBezTo>
                  <a:cubicBezTo>
                    <a:pt x="42" y="425"/>
                    <a:pt x="83" y="518"/>
                    <a:pt x="217" y="518"/>
                  </a:cubicBezTo>
                  <a:cubicBezTo>
                    <a:pt x="259" y="559"/>
                    <a:pt x="300"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3" name="Google Shape;12953;p45"/>
            <p:cNvSpPr/>
            <p:nvPr/>
          </p:nvSpPr>
          <p:spPr>
            <a:xfrm>
              <a:off x="651675" y="2870000"/>
              <a:ext cx="7525" cy="7525"/>
            </a:xfrm>
            <a:custGeom>
              <a:rect b="b" l="l" r="r" t="t"/>
              <a:pathLst>
                <a:path extrusionOk="0" h="301" w="301">
                  <a:moveTo>
                    <a:pt x="259" y="1"/>
                  </a:moveTo>
                  <a:lnTo>
                    <a:pt x="0" y="42"/>
                  </a:lnTo>
                  <a:lnTo>
                    <a:pt x="0" y="84"/>
                  </a:lnTo>
                  <a:cubicBezTo>
                    <a:pt x="0" y="177"/>
                    <a:pt x="42" y="218"/>
                    <a:pt x="135" y="259"/>
                  </a:cubicBezTo>
                  <a:cubicBezTo>
                    <a:pt x="176" y="259"/>
                    <a:pt x="218"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4" name="Google Shape;12954;p45"/>
            <p:cNvSpPr/>
            <p:nvPr/>
          </p:nvSpPr>
          <p:spPr>
            <a:xfrm>
              <a:off x="391125" y="3023025"/>
              <a:ext cx="7525" cy="6500"/>
            </a:xfrm>
            <a:custGeom>
              <a:rect b="b" l="l" r="r" t="t"/>
              <a:pathLst>
                <a:path extrusionOk="0" h="260" w="301">
                  <a:moveTo>
                    <a:pt x="1" y="1"/>
                  </a:moveTo>
                  <a:lnTo>
                    <a:pt x="42" y="259"/>
                  </a:lnTo>
                  <a:lnTo>
                    <a:pt x="301" y="259"/>
                  </a:lnTo>
                  <a:cubicBezTo>
                    <a:pt x="301" y="166"/>
                    <a:pt x="259" y="125"/>
                    <a:pt x="259" y="83"/>
                  </a:cubicBezTo>
                  <a:cubicBezTo>
                    <a:pt x="166" y="42"/>
                    <a:pt x="83"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5" name="Google Shape;12955;p45"/>
            <p:cNvSpPr/>
            <p:nvPr/>
          </p:nvSpPr>
          <p:spPr>
            <a:xfrm>
              <a:off x="385700" y="2952975"/>
              <a:ext cx="7525" cy="14000"/>
            </a:xfrm>
            <a:custGeom>
              <a:rect b="b" l="l" r="r" t="t"/>
              <a:pathLst>
                <a:path extrusionOk="0" h="560" w="301">
                  <a:moveTo>
                    <a:pt x="1" y="1"/>
                  </a:moveTo>
                  <a:lnTo>
                    <a:pt x="42" y="559"/>
                  </a:lnTo>
                  <a:cubicBezTo>
                    <a:pt x="218" y="559"/>
                    <a:pt x="300" y="425"/>
                    <a:pt x="300" y="259"/>
                  </a:cubicBezTo>
                  <a:cubicBezTo>
                    <a:pt x="300" y="218"/>
                    <a:pt x="300" y="166"/>
                    <a:pt x="259" y="125"/>
                  </a:cubicBezTo>
                  <a:lnTo>
                    <a:pt x="218" y="83"/>
                  </a:lnTo>
                  <a:cubicBezTo>
                    <a:pt x="176" y="42"/>
                    <a:pt x="83"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6" name="Google Shape;12956;p45"/>
            <p:cNvSpPr/>
            <p:nvPr/>
          </p:nvSpPr>
          <p:spPr>
            <a:xfrm>
              <a:off x="453425" y="3017600"/>
              <a:ext cx="14250" cy="7525"/>
            </a:xfrm>
            <a:custGeom>
              <a:rect b="b" l="l" r="r" t="t"/>
              <a:pathLst>
                <a:path extrusionOk="0" h="301" w="570">
                  <a:moveTo>
                    <a:pt x="259" y="1"/>
                  </a:moveTo>
                  <a:cubicBezTo>
                    <a:pt x="176" y="1"/>
                    <a:pt x="93" y="83"/>
                    <a:pt x="52" y="166"/>
                  </a:cubicBezTo>
                  <a:cubicBezTo>
                    <a:pt x="52" y="218"/>
                    <a:pt x="0" y="259"/>
                    <a:pt x="52" y="300"/>
                  </a:cubicBezTo>
                  <a:lnTo>
                    <a:pt x="569" y="259"/>
                  </a:lnTo>
                  <a:cubicBezTo>
                    <a:pt x="569" y="125"/>
                    <a:pt x="476" y="1"/>
                    <a:pt x="3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7" name="Google Shape;12957;p45"/>
            <p:cNvSpPr/>
            <p:nvPr/>
          </p:nvSpPr>
          <p:spPr>
            <a:xfrm>
              <a:off x="448250" y="2948400"/>
              <a:ext cx="15025" cy="13350"/>
            </a:xfrm>
            <a:custGeom>
              <a:rect b="b" l="l" r="r" t="t"/>
              <a:pathLst>
                <a:path extrusionOk="0" h="534" w="601">
                  <a:moveTo>
                    <a:pt x="349" y="0"/>
                  </a:moveTo>
                  <a:cubicBezTo>
                    <a:pt x="333" y="0"/>
                    <a:pt x="317" y="3"/>
                    <a:pt x="300" y="8"/>
                  </a:cubicBezTo>
                  <a:cubicBezTo>
                    <a:pt x="125" y="8"/>
                    <a:pt x="1" y="142"/>
                    <a:pt x="42" y="308"/>
                  </a:cubicBezTo>
                  <a:cubicBezTo>
                    <a:pt x="42" y="424"/>
                    <a:pt x="135" y="533"/>
                    <a:pt x="274" y="533"/>
                  </a:cubicBezTo>
                  <a:cubicBezTo>
                    <a:pt x="296" y="533"/>
                    <a:pt x="318" y="530"/>
                    <a:pt x="342" y="525"/>
                  </a:cubicBezTo>
                  <a:cubicBezTo>
                    <a:pt x="466" y="525"/>
                    <a:pt x="600" y="401"/>
                    <a:pt x="559" y="266"/>
                  </a:cubicBezTo>
                  <a:cubicBezTo>
                    <a:pt x="559" y="114"/>
                    <a:pt x="457" y="0"/>
                    <a:pt x="3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8" name="Google Shape;12958;p45"/>
            <p:cNvSpPr/>
            <p:nvPr/>
          </p:nvSpPr>
          <p:spPr>
            <a:xfrm>
              <a:off x="411550" y="2916275"/>
              <a:ext cx="13975" cy="13975"/>
            </a:xfrm>
            <a:custGeom>
              <a:rect b="b" l="l" r="r" t="t"/>
              <a:pathLst>
                <a:path extrusionOk="0" h="559" w="559">
                  <a:moveTo>
                    <a:pt x="259" y="1"/>
                  </a:moveTo>
                  <a:cubicBezTo>
                    <a:pt x="83" y="1"/>
                    <a:pt x="0" y="135"/>
                    <a:pt x="0" y="300"/>
                  </a:cubicBezTo>
                  <a:cubicBezTo>
                    <a:pt x="0" y="435"/>
                    <a:pt x="125" y="559"/>
                    <a:pt x="300" y="559"/>
                  </a:cubicBezTo>
                  <a:cubicBezTo>
                    <a:pt x="476" y="518"/>
                    <a:pt x="559" y="394"/>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9" name="Google Shape;12959;p45"/>
            <p:cNvSpPr/>
            <p:nvPr/>
          </p:nvSpPr>
          <p:spPr>
            <a:xfrm>
              <a:off x="416975" y="2985300"/>
              <a:ext cx="13975" cy="13975"/>
            </a:xfrm>
            <a:custGeom>
              <a:rect b="b" l="l" r="r" t="t"/>
              <a:pathLst>
                <a:path extrusionOk="0" h="559" w="559">
                  <a:moveTo>
                    <a:pt x="259" y="0"/>
                  </a:moveTo>
                  <a:cubicBezTo>
                    <a:pt x="83" y="0"/>
                    <a:pt x="1" y="166"/>
                    <a:pt x="1" y="300"/>
                  </a:cubicBezTo>
                  <a:cubicBezTo>
                    <a:pt x="1" y="476"/>
                    <a:pt x="125" y="558"/>
                    <a:pt x="300" y="558"/>
                  </a:cubicBezTo>
                  <a:cubicBezTo>
                    <a:pt x="425" y="558"/>
                    <a:pt x="559" y="424"/>
                    <a:pt x="559" y="259"/>
                  </a:cubicBezTo>
                  <a:cubicBezTo>
                    <a:pt x="559" y="124"/>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0" name="Google Shape;12960;p45"/>
            <p:cNvSpPr/>
            <p:nvPr/>
          </p:nvSpPr>
          <p:spPr>
            <a:xfrm>
              <a:off x="480575" y="2910850"/>
              <a:ext cx="13975" cy="13975"/>
            </a:xfrm>
            <a:custGeom>
              <a:rect b="b" l="l" r="r" t="t"/>
              <a:pathLst>
                <a:path extrusionOk="0" h="559" w="559">
                  <a:moveTo>
                    <a:pt x="258" y="1"/>
                  </a:moveTo>
                  <a:cubicBezTo>
                    <a:pt x="124" y="1"/>
                    <a:pt x="0" y="135"/>
                    <a:pt x="0" y="300"/>
                  </a:cubicBezTo>
                  <a:cubicBezTo>
                    <a:pt x="41" y="435"/>
                    <a:pt x="165" y="559"/>
                    <a:pt x="300" y="559"/>
                  </a:cubicBezTo>
                  <a:cubicBezTo>
                    <a:pt x="465" y="559"/>
                    <a:pt x="558" y="435"/>
                    <a:pt x="558" y="259"/>
                  </a:cubicBezTo>
                  <a:cubicBezTo>
                    <a:pt x="558" y="94"/>
                    <a:pt x="424" y="1"/>
                    <a:pt x="2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1" name="Google Shape;12961;p45"/>
            <p:cNvSpPr/>
            <p:nvPr/>
          </p:nvSpPr>
          <p:spPr>
            <a:xfrm>
              <a:off x="485725" y="2979875"/>
              <a:ext cx="14250" cy="13975"/>
            </a:xfrm>
            <a:custGeom>
              <a:rect b="b" l="l" r="r" t="t"/>
              <a:pathLst>
                <a:path extrusionOk="0" h="559" w="570">
                  <a:moveTo>
                    <a:pt x="259" y="0"/>
                  </a:moveTo>
                  <a:cubicBezTo>
                    <a:pt x="135" y="41"/>
                    <a:pt x="1" y="176"/>
                    <a:pt x="1" y="300"/>
                  </a:cubicBezTo>
                  <a:cubicBezTo>
                    <a:pt x="1" y="476"/>
                    <a:pt x="177" y="558"/>
                    <a:pt x="311" y="558"/>
                  </a:cubicBezTo>
                  <a:cubicBezTo>
                    <a:pt x="476" y="558"/>
                    <a:pt x="569" y="434"/>
                    <a:pt x="569" y="259"/>
                  </a:cubicBezTo>
                  <a:cubicBezTo>
                    <a:pt x="56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2" name="Google Shape;12962;p45"/>
            <p:cNvSpPr/>
            <p:nvPr/>
          </p:nvSpPr>
          <p:spPr>
            <a:xfrm>
              <a:off x="381300" y="2890425"/>
              <a:ext cx="7525" cy="7525"/>
            </a:xfrm>
            <a:custGeom>
              <a:rect b="b" l="l" r="r" t="t"/>
              <a:pathLst>
                <a:path extrusionOk="0" h="301" w="301">
                  <a:moveTo>
                    <a:pt x="259" y="1"/>
                  </a:moveTo>
                  <a:lnTo>
                    <a:pt x="1" y="42"/>
                  </a:lnTo>
                  <a:lnTo>
                    <a:pt x="1" y="301"/>
                  </a:lnTo>
                  <a:lnTo>
                    <a:pt x="94" y="301"/>
                  </a:lnTo>
                  <a:cubicBezTo>
                    <a:pt x="218" y="259"/>
                    <a:pt x="301"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3" name="Google Shape;12963;p45"/>
            <p:cNvSpPr/>
            <p:nvPr/>
          </p:nvSpPr>
          <p:spPr>
            <a:xfrm>
              <a:off x="443850" y="2885000"/>
              <a:ext cx="14000" cy="7525"/>
            </a:xfrm>
            <a:custGeom>
              <a:rect b="b" l="l" r="r" t="t"/>
              <a:pathLst>
                <a:path extrusionOk="0" h="301" w="560">
                  <a:moveTo>
                    <a:pt x="559" y="1"/>
                  </a:moveTo>
                  <a:lnTo>
                    <a:pt x="1" y="42"/>
                  </a:lnTo>
                  <a:cubicBezTo>
                    <a:pt x="1" y="218"/>
                    <a:pt x="125" y="300"/>
                    <a:pt x="301" y="300"/>
                  </a:cubicBezTo>
                  <a:cubicBezTo>
                    <a:pt x="435" y="300"/>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4" name="Google Shape;12964;p45"/>
            <p:cNvSpPr/>
            <p:nvPr/>
          </p:nvSpPr>
          <p:spPr>
            <a:xfrm>
              <a:off x="523475" y="3012175"/>
              <a:ext cx="6475" cy="7525"/>
            </a:xfrm>
            <a:custGeom>
              <a:rect b="b" l="l" r="r" t="t"/>
              <a:pathLst>
                <a:path extrusionOk="0" h="301" w="259">
                  <a:moveTo>
                    <a:pt x="259" y="0"/>
                  </a:moveTo>
                  <a:cubicBezTo>
                    <a:pt x="176" y="0"/>
                    <a:pt x="135" y="42"/>
                    <a:pt x="93" y="42"/>
                  </a:cubicBezTo>
                  <a:cubicBezTo>
                    <a:pt x="42" y="124"/>
                    <a:pt x="0" y="218"/>
                    <a:pt x="0" y="300"/>
                  </a:cubicBez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5" name="Google Shape;12965;p45"/>
            <p:cNvSpPr/>
            <p:nvPr/>
          </p:nvSpPr>
          <p:spPr>
            <a:xfrm>
              <a:off x="518050" y="2943150"/>
              <a:ext cx="7775" cy="14000"/>
            </a:xfrm>
            <a:custGeom>
              <a:rect b="b" l="l" r="r" t="t"/>
              <a:pathLst>
                <a:path extrusionOk="0" h="560" w="311">
                  <a:moveTo>
                    <a:pt x="217" y="1"/>
                  </a:moveTo>
                  <a:cubicBezTo>
                    <a:pt x="93" y="42"/>
                    <a:pt x="0" y="177"/>
                    <a:pt x="0" y="301"/>
                  </a:cubicBezTo>
                  <a:cubicBezTo>
                    <a:pt x="0" y="394"/>
                    <a:pt x="93" y="476"/>
                    <a:pt x="176" y="518"/>
                  </a:cubicBezTo>
                  <a:cubicBezTo>
                    <a:pt x="217" y="559"/>
                    <a:pt x="259" y="559"/>
                    <a:pt x="31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6" name="Google Shape;12966;p45"/>
            <p:cNvSpPr/>
            <p:nvPr/>
          </p:nvSpPr>
          <p:spPr>
            <a:xfrm>
              <a:off x="512875" y="2880875"/>
              <a:ext cx="7525" cy="6675"/>
            </a:xfrm>
            <a:custGeom>
              <a:rect b="b" l="l" r="r" t="t"/>
              <a:pathLst>
                <a:path extrusionOk="0" h="267" w="301">
                  <a:moveTo>
                    <a:pt x="0" y="0"/>
                  </a:moveTo>
                  <a:cubicBezTo>
                    <a:pt x="0" y="145"/>
                    <a:pt x="96" y="266"/>
                    <a:pt x="237" y="266"/>
                  </a:cubicBezTo>
                  <a:cubicBezTo>
                    <a:pt x="257" y="266"/>
                    <a:pt x="278" y="264"/>
                    <a:pt x="30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7" name="Google Shape;12967;p45"/>
            <p:cNvSpPr/>
            <p:nvPr/>
          </p:nvSpPr>
          <p:spPr>
            <a:xfrm>
              <a:off x="253100" y="3033425"/>
              <a:ext cx="7775" cy="6700"/>
            </a:xfrm>
            <a:custGeom>
              <a:rect b="b" l="l" r="r" t="t"/>
              <a:pathLst>
                <a:path extrusionOk="0" h="268" w="311">
                  <a:moveTo>
                    <a:pt x="51" y="1"/>
                  </a:moveTo>
                  <a:cubicBezTo>
                    <a:pt x="34" y="1"/>
                    <a:pt x="18" y="3"/>
                    <a:pt x="1" y="9"/>
                  </a:cubicBezTo>
                  <a:lnTo>
                    <a:pt x="1" y="267"/>
                  </a:lnTo>
                  <a:lnTo>
                    <a:pt x="311" y="226"/>
                  </a:lnTo>
                  <a:cubicBezTo>
                    <a:pt x="266" y="117"/>
                    <a:pt x="165" y="1"/>
                    <a:pt x="5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8" name="Google Shape;12968;p45"/>
            <p:cNvSpPr/>
            <p:nvPr/>
          </p:nvSpPr>
          <p:spPr>
            <a:xfrm>
              <a:off x="255425" y="2970050"/>
              <a:ext cx="25" cy="2350"/>
            </a:xfrm>
            <a:custGeom>
              <a:rect b="b" l="l" r="r" t="t"/>
              <a:pathLst>
                <a:path extrusionOk="0" h="94" w="1">
                  <a:moveTo>
                    <a:pt x="1" y="0"/>
                  </a:moveTo>
                  <a:lnTo>
                    <a:pt x="1" y="93"/>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9" name="Google Shape;12969;p45"/>
            <p:cNvSpPr/>
            <p:nvPr/>
          </p:nvSpPr>
          <p:spPr>
            <a:xfrm>
              <a:off x="315650" y="3028200"/>
              <a:ext cx="14000" cy="7775"/>
            </a:xfrm>
            <a:custGeom>
              <a:rect b="b" l="l" r="r" t="t"/>
              <a:pathLst>
                <a:path extrusionOk="0" h="311" w="560">
                  <a:moveTo>
                    <a:pt x="259" y="0"/>
                  </a:moveTo>
                  <a:cubicBezTo>
                    <a:pt x="83" y="0"/>
                    <a:pt x="1" y="135"/>
                    <a:pt x="1" y="311"/>
                  </a:cubicBezTo>
                  <a:lnTo>
                    <a:pt x="559" y="259"/>
                  </a:lnTo>
                  <a:cubicBezTo>
                    <a:pt x="559" y="135"/>
                    <a:pt x="476" y="93"/>
                    <a:pt x="4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0" name="Google Shape;12970;p45"/>
            <p:cNvSpPr/>
            <p:nvPr/>
          </p:nvSpPr>
          <p:spPr>
            <a:xfrm>
              <a:off x="310225" y="2958400"/>
              <a:ext cx="13975" cy="14175"/>
            </a:xfrm>
            <a:custGeom>
              <a:rect b="b" l="l" r="r" t="t"/>
              <a:pathLst>
                <a:path extrusionOk="0" h="567" w="559">
                  <a:moveTo>
                    <a:pt x="259" y="1"/>
                  </a:moveTo>
                  <a:cubicBezTo>
                    <a:pt x="94" y="42"/>
                    <a:pt x="1" y="166"/>
                    <a:pt x="1" y="301"/>
                  </a:cubicBezTo>
                  <a:cubicBezTo>
                    <a:pt x="1" y="446"/>
                    <a:pt x="104" y="567"/>
                    <a:pt x="241" y="567"/>
                  </a:cubicBezTo>
                  <a:cubicBezTo>
                    <a:pt x="260" y="567"/>
                    <a:pt x="280" y="564"/>
                    <a:pt x="300"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1" name="Google Shape;12971;p45"/>
            <p:cNvSpPr/>
            <p:nvPr/>
          </p:nvSpPr>
          <p:spPr>
            <a:xfrm>
              <a:off x="272500" y="2926925"/>
              <a:ext cx="15275" cy="14200"/>
            </a:xfrm>
            <a:custGeom>
              <a:rect b="b" l="l" r="r" t="t"/>
              <a:pathLst>
                <a:path extrusionOk="0" h="568" w="611">
                  <a:moveTo>
                    <a:pt x="325" y="1"/>
                  </a:moveTo>
                  <a:cubicBezTo>
                    <a:pt x="304" y="1"/>
                    <a:pt x="282" y="3"/>
                    <a:pt x="259" y="9"/>
                  </a:cubicBezTo>
                  <a:cubicBezTo>
                    <a:pt x="134" y="9"/>
                    <a:pt x="0" y="133"/>
                    <a:pt x="0" y="309"/>
                  </a:cubicBezTo>
                  <a:cubicBezTo>
                    <a:pt x="52" y="433"/>
                    <a:pt x="176" y="567"/>
                    <a:pt x="310" y="567"/>
                  </a:cubicBezTo>
                  <a:cubicBezTo>
                    <a:pt x="476" y="526"/>
                    <a:pt x="610" y="391"/>
                    <a:pt x="569" y="267"/>
                  </a:cubicBezTo>
                  <a:cubicBezTo>
                    <a:pt x="569" y="115"/>
                    <a:pt x="467"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2" name="Google Shape;12972;p45"/>
            <p:cNvSpPr/>
            <p:nvPr/>
          </p:nvSpPr>
          <p:spPr>
            <a:xfrm>
              <a:off x="277925" y="2995900"/>
              <a:ext cx="15275" cy="14225"/>
            </a:xfrm>
            <a:custGeom>
              <a:rect b="b" l="l" r="r" t="t"/>
              <a:pathLst>
                <a:path extrusionOk="0" h="569" w="611">
                  <a:moveTo>
                    <a:pt x="259" y="0"/>
                  </a:moveTo>
                  <a:cubicBezTo>
                    <a:pt x="135" y="0"/>
                    <a:pt x="0" y="134"/>
                    <a:pt x="0" y="310"/>
                  </a:cubicBezTo>
                  <a:cubicBezTo>
                    <a:pt x="42" y="434"/>
                    <a:pt x="176" y="569"/>
                    <a:pt x="300" y="569"/>
                  </a:cubicBezTo>
                  <a:cubicBezTo>
                    <a:pt x="476" y="569"/>
                    <a:pt x="610" y="393"/>
                    <a:pt x="559" y="259"/>
                  </a:cubicBezTo>
                  <a:cubicBezTo>
                    <a:pt x="559" y="93"/>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3" name="Google Shape;12973;p45"/>
            <p:cNvSpPr/>
            <p:nvPr/>
          </p:nvSpPr>
          <p:spPr>
            <a:xfrm>
              <a:off x="342525" y="2921700"/>
              <a:ext cx="14000" cy="14000"/>
            </a:xfrm>
            <a:custGeom>
              <a:rect b="b" l="l" r="r" t="t"/>
              <a:pathLst>
                <a:path extrusionOk="0" h="560" w="560">
                  <a:moveTo>
                    <a:pt x="259" y="1"/>
                  </a:moveTo>
                  <a:cubicBezTo>
                    <a:pt x="94" y="1"/>
                    <a:pt x="1" y="125"/>
                    <a:pt x="1" y="301"/>
                  </a:cubicBezTo>
                  <a:cubicBezTo>
                    <a:pt x="1" y="435"/>
                    <a:pt x="135" y="559"/>
                    <a:pt x="301" y="559"/>
                  </a:cubicBezTo>
                  <a:cubicBezTo>
                    <a:pt x="435" y="518"/>
                    <a:pt x="559" y="383"/>
                    <a:pt x="559" y="259"/>
                  </a:cubicBezTo>
                  <a:cubicBezTo>
                    <a:pt x="518" y="83"/>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4" name="Google Shape;12974;p45"/>
            <p:cNvSpPr/>
            <p:nvPr/>
          </p:nvSpPr>
          <p:spPr>
            <a:xfrm>
              <a:off x="346925" y="2990725"/>
              <a:ext cx="15025" cy="13975"/>
            </a:xfrm>
            <a:custGeom>
              <a:rect b="b" l="l" r="r" t="t"/>
              <a:pathLst>
                <a:path extrusionOk="0" h="559" w="601">
                  <a:moveTo>
                    <a:pt x="301" y="0"/>
                  </a:moveTo>
                  <a:cubicBezTo>
                    <a:pt x="125" y="0"/>
                    <a:pt x="1" y="124"/>
                    <a:pt x="42" y="300"/>
                  </a:cubicBezTo>
                  <a:cubicBezTo>
                    <a:pt x="42" y="466"/>
                    <a:pt x="176" y="559"/>
                    <a:pt x="342" y="559"/>
                  </a:cubicBezTo>
                  <a:cubicBezTo>
                    <a:pt x="476" y="559"/>
                    <a:pt x="600" y="424"/>
                    <a:pt x="600" y="259"/>
                  </a:cubicBezTo>
                  <a:cubicBezTo>
                    <a:pt x="559" y="83"/>
                    <a:pt x="435"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5" name="Google Shape;12975;p45"/>
            <p:cNvSpPr/>
            <p:nvPr/>
          </p:nvSpPr>
          <p:spPr>
            <a:xfrm>
              <a:off x="304800" y="2895850"/>
              <a:ext cx="14250" cy="7525"/>
            </a:xfrm>
            <a:custGeom>
              <a:rect b="b" l="l" r="r" t="t"/>
              <a:pathLst>
                <a:path extrusionOk="0" h="301" w="570">
                  <a:moveTo>
                    <a:pt x="569" y="1"/>
                  </a:moveTo>
                  <a:lnTo>
                    <a:pt x="0" y="42"/>
                  </a:lnTo>
                  <a:cubicBezTo>
                    <a:pt x="0" y="218"/>
                    <a:pt x="176" y="301"/>
                    <a:pt x="311" y="301"/>
                  </a:cubicBezTo>
                  <a:cubicBezTo>
                    <a:pt x="476" y="301"/>
                    <a:pt x="569" y="177"/>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6" name="Google Shape;12976;p45"/>
            <p:cNvSpPr/>
            <p:nvPr/>
          </p:nvSpPr>
          <p:spPr>
            <a:xfrm>
              <a:off x="384675" y="3023025"/>
              <a:ext cx="7525" cy="7525"/>
            </a:xfrm>
            <a:custGeom>
              <a:rect b="b" l="l" r="r" t="t"/>
              <a:pathLst>
                <a:path extrusionOk="0" h="301" w="301">
                  <a:moveTo>
                    <a:pt x="259" y="1"/>
                  </a:moveTo>
                  <a:cubicBezTo>
                    <a:pt x="217" y="1"/>
                    <a:pt x="166" y="1"/>
                    <a:pt x="124" y="42"/>
                  </a:cubicBezTo>
                  <a:cubicBezTo>
                    <a:pt x="42" y="83"/>
                    <a:pt x="0" y="166"/>
                    <a:pt x="0" y="207"/>
                  </a:cubicBezTo>
                  <a:lnTo>
                    <a:pt x="0" y="300"/>
                  </a:ln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7" name="Google Shape;12977;p45"/>
            <p:cNvSpPr/>
            <p:nvPr/>
          </p:nvSpPr>
          <p:spPr>
            <a:xfrm>
              <a:off x="379250" y="2952975"/>
              <a:ext cx="7500" cy="14000"/>
            </a:xfrm>
            <a:custGeom>
              <a:rect b="b" l="l" r="r" t="t"/>
              <a:pathLst>
                <a:path extrusionOk="0" h="560" w="300">
                  <a:moveTo>
                    <a:pt x="259" y="1"/>
                  </a:moveTo>
                  <a:cubicBezTo>
                    <a:pt x="217" y="42"/>
                    <a:pt x="176" y="42"/>
                    <a:pt x="124" y="83"/>
                  </a:cubicBezTo>
                  <a:cubicBezTo>
                    <a:pt x="41" y="125"/>
                    <a:pt x="0" y="218"/>
                    <a:pt x="0" y="301"/>
                  </a:cubicBezTo>
                  <a:cubicBezTo>
                    <a:pt x="41" y="42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8" name="Google Shape;12978;p45"/>
            <p:cNvSpPr/>
            <p:nvPr/>
          </p:nvSpPr>
          <p:spPr>
            <a:xfrm>
              <a:off x="373800" y="2891475"/>
              <a:ext cx="7525" cy="6475"/>
            </a:xfrm>
            <a:custGeom>
              <a:rect b="b" l="l" r="r" t="t"/>
              <a:pathLst>
                <a:path extrusionOk="0" h="259" w="301">
                  <a:moveTo>
                    <a:pt x="1" y="0"/>
                  </a:moveTo>
                  <a:lnTo>
                    <a:pt x="42" y="41"/>
                  </a:lnTo>
                  <a:cubicBezTo>
                    <a:pt x="42" y="134"/>
                    <a:pt x="84" y="176"/>
                    <a:pt x="177" y="217"/>
                  </a:cubicBezTo>
                  <a:cubicBezTo>
                    <a:pt x="218" y="259"/>
                    <a:pt x="259" y="259"/>
                    <a:pt x="301" y="259"/>
                  </a:cubicBez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9" name="Google Shape;12979;p45"/>
            <p:cNvSpPr/>
            <p:nvPr/>
          </p:nvSpPr>
          <p:spPr>
            <a:xfrm>
              <a:off x="251025" y="3033625"/>
              <a:ext cx="2100" cy="6500"/>
            </a:xfrm>
            <a:custGeom>
              <a:rect b="b" l="l" r="r" t="t"/>
              <a:pathLst>
                <a:path extrusionOk="0" h="260" w="84">
                  <a:moveTo>
                    <a:pt x="42" y="1"/>
                  </a:moveTo>
                  <a:lnTo>
                    <a:pt x="1" y="259"/>
                  </a:lnTo>
                  <a:lnTo>
                    <a:pt x="84" y="259"/>
                  </a:lnTo>
                  <a:lnTo>
                    <a:pt x="8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0" name="Google Shape;12980;p45"/>
            <p:cNvSpPr/>
            <p:nvPr/>
          </p:nvSpPr>
          <p:spPr>
            <a:xfrm>
              <a:off x="1478800" y="2667625"/>
              <a:ext cx="6475" cy="6475"/>
            </a:xfrm>
            <a:custGeom>
              <a:rect b="b" l="l" r="r" t="t"/>
              <a:pathLst>
                <a:path extrusionOk="0" h="259" w="259">
                  <a:moveTo>
                    <a:pt x="259" y="0"/>
                  </a:moveTo>
                  <a:lnTo>
                    <a:pt x="0" y="42"/>
                  </a:lnTo>
                  <a:lnTo>
                    <a:pt x="0" y="259"/>
                  </a:lnTo>
                  <a:lnTo>
                    <a:pt x="259" y="125"/>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1" name="Google Shape;12981;p45"/>
            <p:cNvSpPr/>
            <p:nvPr/>
          </p:nvSpPr>
          <p:spPr>
            <a:xfrm>
              <a:off x="1344125" y="2741350"/>
              <a:ext cx="2350" cy="475"/>
            </a:xfrm>
            <a:custGeom>
              <a:rect b="b" l="l" r="r" t="t"/>
              <a:pathLst>
                <a:path extrusionOk="0" h="19" w="94">
                  <a:moveTo>
                    <a:pt x="32" y="0"/>
                  </a:moveTo>
                  <a:cubicBezTo>
                    <a:pt x="24" y="0"/>
                    <a:pt x="14" y="5"/>
                    <a:pt x="1" y="19"/>
                  </a:cubicBezTo>
                  <a:lnTo>
                    <a:pt x="94" y="19"/>
                  </a:lnTo>
                  <a:cubicBezTo>
                    <a:pt x="59" y="19"/>
                    <a:pt x="48" y="0"/>
                    <a:pt x="3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2" name="Google Shape;12982;p45"/>
            <p:cNvSpPr/>
            <p:nvPr/>
          </p:nvSpPr>
          <p:spPr>
            <a:xfrm>
              <a:off x="1369975" y="2704075"/>
              <a:ext cx="13975" cy="13975"/>
            </a:xfrm>
            <a:custGeom>
              <a:rect b="b" l="l" r="r" t="t"/>
              <a:pathLst>
                <a:path extrusionOk="0" h="559" w="559">
                  <a:moveTo>
                    <a:pt x="259" y="0"/>
                  </a:moveTo>
                  <a:cubicBezTo>
                    <a:pt x="135" y="0"/>
                    <a:pt x="1" y="135"/>
                    <a:pt x="1" y="300"/>
                  </a:cubicBezTo>
                  <a:cubicBezTo>
                    <a:pt x="1" y="435"/>
                    <a:pt x="176" y="559"/>
                    <a:pt x="300" y="559"/>
                  </a:cubicBezTo>
                  <a:cubicBezTo>
                    <a:pt x="476" y="559"/>
                    <a:pt x="559" y="393"/>
                    <a:pt x="559" y="259"/>
                  </a:cubicBezTo>
                  <a:cubicBezTo>
                    <a:pt x="559" y="9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3" name="Google Shape;12983;p45"/>
            <p:cNvSpPr/>
            <p:nvPr/>
          </p:nvSpPr>
          <p:spPr>
            <a:xfrm>
              <a:off x="1340000" y="2678225"/>
              <a:ext cx="7525" cy="7525"/>
            </a:xfrm>
            <a:custGeom>
              <a:rect b="b" l="l" r="r" t="t"/>
              <a:pathLst>
                <a:path extrusionOk="0" h="301" w="301">
                  <a:moveTo>
                    <a:pt x="259" y="0"/>
                  </a:moveTo>
                  <a:lnTo>
                    <a:pt x="0" y="42"/>
                  </a:lnTo>
                  <a:lnTo>
                    <a:pt x="42" y="300"/>
                  </a:lnTo>
                  <a:lnTo>
                    <a:pt x="83" y="300"/>
                  </a:lnTo>
                  <a:cubicBezTo>
                    <a:pt x="124" y="259"/>
                    <a:pt x="207" y="218"/>
                    <a:pt x="259" y="176"/>
                  </a:cubicBezTo>
                  <a:cubicBezTo>
                    <a:pt x="259" y="135"/>
                    <a:pt x="300" y="93"/>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4" name="Google Shape;12984;p45"/>
            <p:cNvSpPr/>
            <p:nvPr/>
          </p:nvSpPr>
          <p:spPr>
            <a:xfrm>
              <a:off x="1402275" y="2672800"/>
              <a:ext cx="14000" cy="7775"/>
            </a:xfrm>
            <a:custGeom>
              <a:rect b="b" l="l" r="r" t="t"/>
              <a:pathLst>
                <a:path extrusionOk="0" h="311" w="560">
                  <a:moveTo>
                    <a:pt x="559" y="0"/>
                  </a:moveTo>
                  <a:lnTo>
                    <a:pt x="1" y="52"/>
                  </a:lnTo>
                  <a:lnTo>
                    <a:pt x="1" y="135"/>
                  </a:lnTo>
                  <a:cubicBezTo>
                    <a:pt x="42" y="217"/>
                    <a:pt x="177" y="310"/>
                    <a:pt x="301" y="310"/>
                  </a:cubicBezTo>
                  <a:cubicBezTo>
                    <a:pt x="435" y="31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5" name="Google Shape;12985;p45"/>
            <p:cNvSpPr/>
            <p:nvPr/>
          </p:nvSpPr>
          <p:spPr>
            <a:xfrm>
              <a:off x="1471300" y="2668650"/>
              <a:ext cx="7525" cy="6500"/>
            </a:xfrm>
            <a:custGeom>
              <a:rect b="b" l="l" r="r" t="t"/>
              <a:pathLst>
                <a:path extrusionOk="0" h="260" w="301">
                  <a:moveTo>
                    <a:pt x="0" y="1"/>
                  </a:moveTo>
                  <a:cubicBezTo>
                    <a:pt x="0" y="125"/>
                    <a:pt x="83" y="218"/>
                    <a:pt x="218" y="259"/>
                  </a:cubicBezTo>
                  <a:lnTo>
                    <a:pt x="300" y="218"/>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6" name="Google Shape;12986;p45"/>
            <p:cNvSpPr/>
            <p:nvPr/>
          </p:nvSpPr>
          <p:spPr>
            <a:xfrm>
              <a:off x="1206350" y="2751625"/>
              <a:ext cx="7525" cy="13975"/>
            </a:xfrm>
            <a:custGeom>
              <a:rect b="b" l="l" r="r" t="t"/>
              <a:pathLst>
                <a:path extrusionOk="0" h="559" w="301">
                  <a:moveTo>
                    <a:pt x="1" y="1"/>
                  </a:moveTo>
                  <a:lnTo>
                    <a:pt x="42" y="559"/>
                  </a:lnTo>
                  <a:lnTo>
                    <a:pt x="84" y="559"/>
                  </a:lnTo>
                  <a:cubicBezTo>
                    <a:pt x="218" y="518"/>
                    <a:pt x="301" y="383"/>
                    <a:pt x="301" y="259"/>
                  </a:cubicBezTo>
                  <a:cubicBezTo>
                    <a:pt x="301" y="125"/>
                    <a:pt x="12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7" name="Google Shape;12987;p45"/>
            <p:cNvSpPr/>
            <p:nvPr/>
          </p:nvSpPr>
          <p:spPr>
            <a:xfrm>
              <a:off x="1268925" y="2746200"/>
              <a:ext cx="13975" cy="14175"/>
            </a:xfrm>
            <a:custGeom>
              <a:rect b="b" l="l" r="r" t="t"/>
              <a:pathLst>
                <a:path extrusionOk="0" h="567" w="559">
                  <a:moveTo>
                    <a:pt x="259" y="1"/>
                  </a:moveTo>
                  <a:cubicBezTo>
                    <a:pt x="124" y="42"/>
                    <a:pt x="0" y="166"/>
                    <a:pt x="0" y="300"/>
                  </a:cubicBezTo>
                  <a:cubicBezTo>
                    <a:pt x="0" y="453"/>
                    <a:pt x="125" y="567"/>
                    <a:pt x="246" y="567"/>
                  </a:cubicBezTo>
                  <a:cubicBezTo>
                    <a:pt x="264" y="567"/>
                    <a:pt x="282" y="564"/>
                    <a:pt x="300" y="559"/>
                  </a:cubicBezTo>
                  <a:cubicBezTo>
                    <a:pt x="465" y="559"/>
                    <a:pt x="558" y="424"/>
                    <a:pt x="558" y="259"/>
                  </a:cubicBezTo>
                  <a:cubicBezTo>
                    <a:pt x="558"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8" name="Google Shape;12988;p45"/>
            <p:cNvSpPr/>
            <p:nvPr/>
          </p:nvSpPr>
          <p:spPr>
            <a:xfrm>
              <a:off x="1231175" y="2714725"/>
              <a:ext cx="15025" cy="14175"/>
            </a:xfrm>
            <a:custGeom>
              <a:rect b="b" l="l" r="r" t="t"/>
              <a:pathLst>
                <a:path extrusionOk="0" h="567" w="601">
                  <a:moveTo>
                    <a:pt x="349" y="1"/>
                  </a:moveTo>
                  <a:cubicBezTo>
                    <a:pt x="333" y="1"/>
                    <a:pt x="317" y="3"/>
                    <a:pt x="300" y="9"/>
                  </a:cubicBezTo>
                  <a:cubicBezTo>
                    <a:pt x="125" y="9"/>
                    <a:pt x="1" y="133"/>
                    <a:pt x="42" y="308"/>
                  </a:cubicBezTo>
                  <a:cubicBezTo>
                    <a:pt x="42" y="443"/>
                    <a:pt x="166" y="567"/>
                    <a:pt x="342" y="567"/>
                  </a:cubicBezTo>
                  <a:cubicBezTo>
                    <a:pt x="476" y="525"/>
                    <a:pt x="600" y="391"/>
                    <a:pt x="600" y="267"/>
                  </a:cubicBezTo>
                  <a:cubicBezTo>
                    <a:pt x="564" y="114"/>
                    <a:pt x="458" y="1"/>
                    <a:pt x="34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9" name="Google Shape;12989;p45"/>
            <p:cNvSpPr/>
            <p:nvPr/>
          </p:nvSpPr>
          <p:spPr>
            <a:xfrm>
              <a:off x="1236600" y="2783950"/>
              <a:ext cx="13975" cy="11650"/>
            </a:xfrm>
            <a:custGeom>
              <a:rect b="b" l="l" r="r" t="t"/>
              <a:pathLst>
                <a:path extrusionOk="0" h="466" w="559">
                  <a:moveTo>
                    <a:pt x="259" y="0"/>
                  </a:moveTo>
                  <a:cubicBezTo>
                    <a:pt x="125" y="0"/>
                    <a:pt x="1" y="124"/>
                    <a:pt x="42" y="300"/>
                  </a:cubicBezTo>
                  <a:cubicBezTo>
                    <a:pt x="42" y="383"/>
                    <a:pt x="42" y="424"/>
                    <a:pt x="125" y="465"/>
                  </a:cubicBezTo>
                  <a:lnTo>
                    <a:pt x="559" y="259"/>
                  </a:lnTo>
                  <a:cubicBezTo>
                    <a:pt x="559" y="83"/>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0" name="Google Shape;12990;p45"/>
            <p:cNvSpPr/>
            <p:nvPr/>
          </p:nvSpPr>
          <p:spPr>
            <a:xfrm>
              <a:off x="1301225" y="2709500"/>
              <a:ext cx="13975" cy="13975"/>
            </a:xfrm>
            <a:custGeom>
              <a:rect b="b" l="l" r="r" t="t"/>
              <a:pathLst>
                <a:path extrusionOk="0" h="559" w="559">
                  <a:moveTo>
                    <a:pt x="259" y="0"/>
                  </a:moveTo>
                  <a:cubicBezTo>
                    <a:pt x="83" y="0"/>
                    <a:pt x="0" y="135"/>
                    <a:pt x="0" y="300"/>
                  </a:cubicBezTo>
                  <a:cubicBezTo>
                    <a:pt x="0" y="435"/>
                    <a:pt x="124" y="559"/>
                    <a:pt x="300" y="559"/>
                  </a:cubicBezTo>
                  <a:cubicBezTo>
                    <a:pt x="424" y="517"/>
                    <a:pt x="559" y="393"/>
                    <a:pt x="559" y="259"/>
                  </a:cubicBezTo>
                  <a:cubicBezTo>
                    <a:pt x="559"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1" name="Google Shape;12991;p45"/>
            <p:cNvSpPr/>
            <p:nvPr/>
          </p:nvSpPr>
          <p:spPr>
            <a:xfrm>
              <a:off x="1200925" y="2689075"/>
              <a:ext cx="7525" cy="7525"/>
            </a:xfrm>
            <a:custGeom>
              <a:rect b="b" l="l" r="r" t="t"/>
              <a:pathLst>
                <a:path extrusionOk="0" h="301" w="301">
                  <a:moveTo>
                    <a:pt x="1" y="1"/>
                  </a:moveTo>
                  <a:lnTo>
                    <a:pt x="42" y="300"/>
                  </a:lnTo>
                  <a:lnTo>
                    <a:pt x="84" y="300"/>
                  </a:lnTo>
                  <a:cubicBezTo>
                    <a:pt x="218" y="259"/>
                    <a:pt x="301" y="125"/>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2" name="Google Shape;12992;p45"/>
            <p:cNvSpPr/>
            <p:nvPr/>
          </p:nvSpPr>
          <p:spPr>
            <a:xfrm>
              <a:off x="1263475" y="2683650"/>
              <a:ext cx="14000" cy="7525"/>
            </a:xfrm>
            <a:custGeom>
              <a:rect b="b" l="l" r="r" t="t"/>
              <a:pathLst>
                <a:path extrusionOk="0" h="301" w="560">
                  <a:moveTo>
                    <a:pt x="559" y="1"/>
                  </a:moveTo>
                  <a:lnTo>
                    <a:pt x="1" y="42"/>
                  </a:lnTo>
                  <a:cubicBezTo>
                    <a:pt x="42" y="218"/>
                    <a:pt x="166" y="300"/>
                    <a:pt x="301" y="300"/>
                  </a:cubicBezTo>
                  <a:cubicBezTo>
                    <a:pt x="477" y="300"/>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3" name="Google Shape;12993;p45"/>
            <p:cNvSpPr/>
            <p:nvPr/>
          </p:nvSpPr>
          <p:spPr>
            <a:xfrm>
              <a:off x="1338700" y="2741800"/>
              <a:ext cx="6500" cy="3400"/>
            </a:xfrm>
            <a:custGeom>
              <a:rect b="b" l="l" r="r" t="t"/>
              <a:pathLst>
                <a:path extrusionOk="0" h="136" w="260">
                  <a:moveTo>
                    <a:pt x="218" y="1"/>
                  </a:moveTo>
                  <a:cubicBezTo>
                    <a:pt x="176" y="1"/>
                    <a:pt x="135" y="1"/>
                    <a:pt x="94" y="42"/>
                  </a:cubicBezTo>
                  <a:cubicBezTo>
                    <a:pt x="52" y="42"/>
                    <a:pt x="52" y="84"/>
                    <a:pt x="1" y="135"/>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4" name="Google Shape;12994;p45"/>
            <p:cNvSpPr/>
            <p:nvPr/>
          </p:nvSpPr>
          <p:spPr>
            <a:xfrm>
              <a:off x="1333525" y="2679250"/>
              <a:ext cx="7525" cy="6500"/>
            </a:xfrm>
            <a:custGeom>
              <a:rect b="b" l="l" r="r" t="t"/>
              <a:pathLst>
                <a:path extrusionOk="0" h="260" w="301">
                  <a:moveTo>
                    <a:pt x="1" y="1"/>
                  </a:moveTo>
                  <a:cubicBezTo>
                    <a:pt x="1" y="177"/>
                    <a:pt x="125" y="259"/>
                    <a:pt x="301"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5" name="Google Shape;12995;p45"/>
            <p:cNvSpPr/>
            <p:nvPr/>
          </p:nvSpPr>
          <p:spPr>
            <a:xfrm>
              <a:off x="1072725" y="2831250"/>
              <a:ext cx="7525" cy="7500"/>
            </a:xfrm>
            <a:custGeom>
              <a:rect b="b" l="l" r="r" t="t"/>
              <a:pathLst>
                <a:path extrusionOk="0" h="300" w="301">
                  <a:moveTo>
                    <a:pt x="1" y="0"/>
                  </a:moveTo>
                  <a:lnTo>
                    <a:pt x="42" y="300"/>
                  </a:lnTo>
                  <a:lnTo>
                    <a:pt x="301" y="259"/>
                  </a:lnTo>
                  <a:cubicBezTo>
                    <a:pt x="301" y="176"/>
                    <a:pt x="259" y="83"/>
                    <a:pt x="176" y="41"/>
                  </a:cubicBezTo>
                  <a:cubicBezTo>
                    <a:pt x="135" y="41"/>
                    <a:pt x="94"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6" name="Google Shape;12996;p45"/>
            <p:cNvSpPr/>
            <p:nvPr/>
          </p:nvSpPr>
          <p:spPr>
            <a:xfrm>
              <a:off x="1067300" y="2762225"/>
              <a:ext cx="7775" cy="13975"/>
            </a:xfrm>
            <a:custGeom>
              <a:rect b="b" l="l" r="r" t="t"/>
              <a:pathLst>
                <a:path extrusionOk="0" h="559" w="311">
                  <a:moveTo>
                    <a:pt x="1" y="1"/>
                  </a:moveTo>
                  <a:lnTo>
                    <a:pt x="52" y="559"/>
                  </a:lnTo>
                  <a:lnTo>
                    <a:pt x="135" y="559"/>
                  </a:lnTo>
                  <a:cubicBezTo>
                    <a:pt x="218" y="518"/>
                    <a:pt x="311" y="393"/>
                    <a:pt x="311" y="259"/>
                  </a:cubicBezTo>
                  <a:cubicBezTo>
                    <a:pt x="311" y="94"/>
                    <a:pt x="17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7" name="Google Shape;12997;p45"/>
            <p:cNvSpPr/>
            <p:nvPr/>
          </p:nvSpPr>
          <p:spPr>
            <a:xfrm>
              <a:off x="1135275" y="2825800"/>
              <a:ext cx="14000" cy="7525"/>
            </a:xfrm>
            <a:custGeom>
              <a:rect b="b" l="l" r="r" t="t"/>
              <a:pathLst>
                <a:path extrusionOk="0" h="301" w="560">
                  <a:moveTo>
                    <a:pt x="259" y="1"/>
                  </a:moveTo>
                  <a:cubicBezTo>
                    <a:pt x="218" y="42"/>
                    <a:pt x="125" y="42"/>
                    <a:pt x="83" y="135"/>
                  </a:cubicBezTo>
                  <a:cubicBezTo>
                    <a:pt x="42" y="177"/>
                    <a:pt x="1" y="259"/>
                    <a:pt x="42" y="301"/>
                  </a:cubicBezTo>
                  <a:lnTo>
                    <a:pt x="559" y="259"/>
                  </a:lnTo>
                  <a:cubicBezTo>
                    <a:pt x="559" y="218"/>
                    <a:pt x="559" y="177"/>
                    <a:pt x="518" y="135"/>
                  </a:cubicBezTo>
                  <a:cubicBezTo>
                    <a:pt x="476" y="42"/>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8" name="Google Shape;12998;p45"/>
            <p:cNvSpPr/>
            <p:nvPr/>
          </p:nvSpPr>
          <p:spPr>
            <a:xfrm>
              <a:off x="1129850" y="2756800"/>
              <a:ext cx="15025" cy="14250"/>
            </a:xfrm>
            <a:custGeom>
              <a:rect b="b" l="l" r="r" t="t"/>
              <a:pathLst>
                <a:path extrusionOk="0" h="570" w="601">
                  <a:moveTo>
                    <a:pt x="300" y="0"/>
                  </a:moveTo>
                  <a:cubicBezTo>
                    <a:pt x="135" y="0"/>
                    <a:pt x="1" y="176"/>
                    <a:pt x="42" y="311"/>
                  </a:cubicBezTo>
                  <a:cubicBezTo>
                    <a:pt x="42" y="476"/>
                    <a:pt x="176" y="569"/>
                    <a:pt x="342" y="569"/>
                  </a:cubicBezTo>
                  <a:cubicBezTo>
                    <a:pt x="476" y="569"/>
                    <a:pt x="600" y="435"/>
                    <a:pt x="600" y="259"/>
                  </a:cubicBezTo>
                  <a:cubicBezTo>
                    <a:pt x="559" y="135"/>
                    <a:pt x="435"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9" name="Google Shape;12999;p45"/>
            <p:cNvSpPr/>
            <p:nvPr/>
          </p:nvSpPr>
          <p:spPr>
            <a:xfrm>
              <a:off x="1093150" y="2724500"/>
              <a:ext cx="14250" cy="14425"/>
            </a:xfrm>
            <a:custGeom>
              <a:rect b="b" l="l" r="r" t="t"/>
              <a:pathLst>
                <a:path extrusionOk="0" h="577" w="570">
                  <a:moveTo>
                    <a:pt x="259" y="0"/>
                  </a:moveTo>
                  <a:cubicBezTo>
                    <a:pt x="94" y="52"/>
                    <a:pt x="0" y="176"/>
                    <a:pt x="0" y="310"/>
                  </a:cubicBezTo>
                  <a:cubicBezTo>
                    <a:pt x="0" y="455"/>
                    <a:pt x="104" y="576"/>
                    <a:pt x="247" y="576"/>
                  </a:cubicBezTo>
                  <a:cubicBezTo>
                    <a:pt x="268" y="576"/>
                    <a:pt x="289" y="574"/>
                    <a:pt x="311" y="569"/>
                  </a:cubicBezTo>
                  <a:cubicBezTo>
                    <a:pt x="476" y="569"/>
                    <a:pt x="569" y="434"/>
                    <a:pt x="569" y="259"/>
                  </a:cubicBezTo>
                  <a:cubicBezTo>
                    <a:pt x="569" y="13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0" name="Google Shape;13000;p45"/>
            <p:cNvSpPr/>
            <p:nvPr/>
          </p:nvSpPr>
          <p:spPr>
            <a:xfrm>
              <a:off x="1098575" y="2794350"/>
              <a:ext cx="13975" cy="14175"/>
            </a:xfrm>
            <a:custGeom>
              <a:rect b="b" l="l" r="r" t="t"/>
              <a:pathLst>
                <a:path extrusionOk="0" h="567" w="559">
                  <a:moveTo>
                    <a:pt x="310" y="0"/>
                  </a:moveTo>
                  <a:cubicBezTo>
                    <a:pt x="293" y="0"/>
                    <a:pt x="276" y="3"/>
                    <a:pt x="259" y="8"/>
                  </a:cubicBezTo>
                  <a:cubicBezTo>
                    <a:pt x="94" y="8"/>
                    <a:pt x="1" y="142"/>
                    <a:pt x="1" y="308"/>
                  </a:cubicBezTo>
                  <a:cubicBezTo>
                    <a:pt x="1" y="442"/>
                    <a:pt x="135" y="566"/>
                    <a:pt x="300" y="566"/>
                  </a:cubicBezTo>
                  <a:cubicBezTo>
                    <a:pt x="435" y="525"/>
                    <a:pt x="559" y="401"/>
                    <a:pt x="559" y="266"/>
                  </a:cubicBezTo>
                  <a:cubicBezTo>
                    <a:pt x="559" y="122"/>
                    <a:pt x="432" y="0"/>
                    <a:pt x="31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1" name="Google Shape;13001;p45"/>
            <p:cNvSpPr/>
            <p:nvPr/>
          </p:nvSpPr>
          <p:spPr>
            <a:xfrm>
              <a:off x="1162175" y="2720150"/>
              <a:ext cx="13975" cy="13350"/>
            </a:xfrm>
            <a:custGeom>
              <a:rect b="b" l="l" r="r" t="t"/>
              <a:pathLst>
                <a:path extrusionOk="0" h="534" w="559">
                  <a:moveTo>
                    <a:pt x="325" y="1"/>
                  </a:moveTo>
                  <a:cubicBezTo>
                    <a:pt x="304" y="1"/>
                    <a:pt x="282" y="3"/>
                    <a:pt x="258" y="9"/>
                  </a:cubicBezTo>
                  <a:cubicBezTo>
                    <a:pt x="134" y="9"/>
                    <a:pt x="0" y="133"/>
                    <a:pt x="0" y="308"/>
                  </a:cubicBezTo>
                  <a:cubicBezTo>
                    <a:pt x="36" y="417"/>
                    <a:pt x="143" y="533"/>
                    <a:pt x="253" y="533"/>
                  </a:cubicBezTo>
                  <a:cubicBezTo>
                    <a:pt x="268" y="533"/>
                    <a:pt x="284" y="531"/>
                    <a:pt x="300" y="526"/>
                  </a:cubicBezTo>
                  <a:cubicBezTo>
                    <a:pt x="476" y="526"/>
                    <a:pt x="558" y="391"/>
                    <a:pt x="558" y="267"/>
                  </a:cubicBezTo>
                  <a:cubicBezTo>
                    <a:pt x="558"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2" name="Google Shape;13002;p45"/>
            <p:cNvSpPr/>
            <p:nvPr/>
          </p:nvSpPr>
          <p:spPr>
            <a:xfrm>
              <a:off x="1167600" y="2789100"/>
              <a:ext cx="13975" cy="14250"/>
            </a:xfrm>
            <a:custGeom>
              <a:rect b="b" l="l" r="r" t="t"/>
              <a:pathLst>
                <a:path extrusionOk="0" h="570" w="559">
                  <a:moveTo>
                    <a:pt x="259" y="1"/>
                  </a:moveTo>
                  <a:cubicBezTo>
                    <a:pt x="124" y="1"/>
                    <a:pt x="0" y="135"/>
                    <a:pt x="0" y="311"/>
                  </a:cubicBezTo>
                  <a:cubicBezTo>
                    <a:pt x="41" y="435"/>
                    <a:pt x="176" y="569"/>
                    <a:pt x="300" y="569"/>
                  </a:cubicBezTo>
                  <a:cubicBezTo>
                    <a:pt x="476" y="518"/>
                    <a:pt x="558" y="394"/>
                    <a:pt x="558" y="259"/>
                  </a:cubicBezTo>
                  <a:cubicBezTo>
                    <a:pt x="558" y="94"/>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3" name="Google Shape;13003;p45"/>
            <p:cNvSpPr/>
            <p:nvPr/>
          </p:nvSpPr>
          <p:spPr>
            <a:xfrm>
              <a:off x="1063175" y="2699925"/>
              <a:ext cx="7525" cy="7525"/>
            </a:xfrm>
            <a:custGeom>
              <a:rect b="b" l="l" r="r" t="t"/>
              <a:pathLst>
                <a:path extrusionOk="0" h="301" w="301">
                  <a:moveTo>
                    <a:pt x="0" y="1"/>
                  </a:moveTo>
                  <a:lnTo>
                    <a:pt x="0" y="301"/>
                  </a:lnTo>
                  <a:cubicBezTo>
                    <a:pt x="42" y="301"/>
                    <a:pt x="42" y="301"/>
                    <a:pt x="83" y="259"/>
                  </a:cubicBezTo>
                  <a:cubicBezTo>
                    <a:pt x="217" y="259"/>
                    <a:pt x="300"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4" name="Google Shape;13004;p45"/>
            <p:cNvSpPr/>
            <p:nvPr/>
          </p:nvSpPr>
          <p:spPr>
            <a:xfrm>
              <a:off x="1125450" y="2694500"/>
              <a:ext cx="14250" cy="7525"/>
            </a:xfrm>
            <a:custGeom>
              <a:rect b="b" l="l" r="r" t="t"/>
              <a:pathLst>
                <a:path extrusionOk="0" h="301" w="570">
                  <a:moveTo>
                    <a:pt x="570" y="1"/>
                  </a:moveTo>
                  <a:lnTo>
                    <a:pt x="1" y="42"/>
                  </a:lnTo>
                  <a:lnTo>
                    <a:pt x="1" y="83"/>
                  </a:lnTo>
                  <a:cubicBezTo>
                    <a:pt x="53" y="218"/>
                    <a:pt x="177" y="301"/>
                    <a:pt x="311" y="301"/>
                  </a:cubicBezTo>
                  <a:cubicBezTo>
                    <a:pt x="435" y="259"/>
                    <a:pt x="570" y="125"/>
                    <a:pt x="57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5" name="Google Shape;13005;p45"/>
            <p:cNvSpPr/>
            <p:nvPr/>
          </p:nvSpPr>
          <p:spPr>
            <a:xfrm>
              <a:off x="1199900" y="2751625"/>
              <a:ext cx="7525" cy="13975"/>
            </a:xfrm>
            <a:custGeom>
              <a:rect b="b" l="l" r="r" t="t"/>
              <a:pathLst>
                <a:path extrusionOk="0" h="559" w="301">
                  <a:moveTo>
                    <a:pt x="259" y="1"/>
                  </a:moveTo>
                  <a:cubicBezTo>
                    <a:pt x="218" y="1"/>
                    <a:pt x="125" y="42"/>
                    <a:pt x="83" y="83"/>
                  </a:cubicBezTo>
                  <a:cubicBezTo>
                    <a:pt x="42" y="125"/>
                    <a:pt x="1" y="207"/>
                    <a:pt x="1" y="301"/>
                  </a:cubicBezTo>
                  <a:cubicBezTo>
                    <a:pt x="1" y="425"/>
                    <a:pt x="83" y="518"/>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6" name="Google Shape;13006;p45"/>
            <p:cNvSpPr/>
            <p:nvPr/>
          </p:nvSpPr>
          <p:spPr>
            <a:xfrm>
              <a:off x="1194475" y="2689075"/>
              <a:ext cx="7525" cy="7525"/>
            </a:xfrm>
            <a:custGeom>
              <a:rect b="b" l="l" r="r" t="t"/>
              <a:pathLst>
                <a:path extrusionOk="0" h="301" w="301">
                  <a:moveTo>
                    <a:pt x="259" y="1"/>
                  </a:moveTo>
                  <a:lnTo>
                    <a:pt x="0" y="42"/>
                  </a:lnTo>
                  <a:lnTo>
                    <a:pt x="0" y="83"/>
                  </a:lnTo>
                  <a:cubicBezTo>
                    <a:pt x="42" y="218"/>
                    <a:pt x="176" y="300"/>
                    <a:pt x="300" y="300"/>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7" name="Google Shape;13007;p45"/>
            <p:cNvSpPr/>
            <p:nvPr/>
          </p:nvSpPr>
          <p:spPr>
            <a:xfrm>
              <a:off x="934975" y="2842100"/>
              <a:ext cx="7500" cy="7525"/>
            </a:xfrm>
            <a:custGeom>
              <a:rect b="b" l="l" r="r" t="t"/>
              <a:pathLst>
                <a:path extrusionOk="0" h="301" w="300">
                  <a:moveTo>
                    <a:pt x="0" y="0"/>
                  </a:moveTo>
                  <a:lnTo>
                    <a:pt x="0" y="300"/>
                  </a:lnTo>
                  <a:lnTo>
                    <a:pt x="300" y="259"/>
                  </a:lnTo>
                  <a:cubicBezTo>
                    <a:pt x="258" y="124"/>
                    <a:pt x="176" y="42"/>
                    <a:pt x="4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8" name="Google Shape;13008;p45"/>
            <p:cNvSpPr/>
            <p:nvPr/>
          </p:nvSpPr>
          <p:spPr>
            <a:xfrm>
              <a:off x="929525" y="2773075"/>
              <a:ext cx="7525" cy="14000"/>
            </a:xfrm>
            <a:custGeom>
              <a:rect b="b" l="l" r="r" t="t"/>
              <a:pathLst>
                <a:path extrusionOk="0" h="560" w="301">
                  <a:moveTo>
                    <a:pt x="1" y="1"/>
                  </a:moveTo>
                  <a:lnTo>
                    <a:pt x="42" y="559"/>
                  </a:lnTo>
                  <a:cubicBezTo>
                    <a:pt x="42" y="559"/>
                    <a:pt x="84" y="559"/>
                    <a:pt x="84" y="518"/>
                  </a:cubicBezTo>
                  <a:cubicBezTo>
                    <a:pt x="218" y="518"/>
                    <a:pt x="301" y="383"/>
                    <a:pt x="301" y="259"/>
                  </a:cubicBezTo>
                  <a:cubicBezTo>
                    <a:pt x="259" y="84"/>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9" name="Google Shape;13009;p45"/>
            <p:cNvSpPr/>
            <p:nvPr/>
          </p:nvSpPr>
          <p:spPr>
            <a:xfrm>
              <a:off x="997525" y="2836675"/>
              <a:ext cx="13975" cy="7525"/>
            </a:xfrm>
            <a:custGeom>
              <a:rect b="b" l="l" r="r" t="t"/>
              <a:pathLst>
                <a:path extrusionOk="0" h="301" w="559">
                  <a:moveTo>
                    <a:pt x="259" y="0"/>
                  </a:moveTo>
                  <a:cubicBezTo>
                    <a:pt x="207" y="0"/>
                    <a:pt x="124" y="42"/>
                    <a:pt x="83" y="83"/>
                  </a:cubicBezTo>
                  <a:cubicBezTo>
                    <a:pt x="41" y="83"/>
                    <a:pt x="41" y="124"/>
                    <a:pt x="0" y="217"/>
                  </a:cubicBezTo>
                  <a:lnTo>
                    <a:pt x="0" y="300"/>
                  </a:lnTo>
                  <a:lnTo>
                    <a:pt x="558" y="259"/>
                  </a:lnTo>
                  <a:cubicBezTo>
                    <a:pt x="558" y="166"/>
                    <a:pt x="465" y="83"/>
                    <a:pt x="424" y="42"/>
                  </a:cubicBezTo>
                  <a:cubicBezTo>
                    <a:pt x="383"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0" name="Google Shape;13010;p45"/>
            <p:cNvSpPr/>
            <p:nvPr/>
          </p:nvSpPr>
          <p:spPr>
            <a:xfrm>
              <a:off x="992075" y="2767650"/>
              <a:ext cx="14000" cy="13975"/>
            </a:xfrm>
            <a:custGeom>
              <a:rect b="b" l="l" r="r" t="t"/>
              <a:pathLst>
                <a:path extrusionOk="0" h="559" w="560">
                  <a:moveTo>
                    <a:pt x="259" y="1"/>
                  </a:moveTo>
                  <a:cubicBezTo>
                    <a:pt x="84" y="1"/>
                    <a:pt x="1" y="135"/>
                    <a:pt x="1" y="301"/>
                  </a:cubicBezTo>
                  <a:cubicBezTo>
                    <a:pt x="1" y="435"/>
                    <a:pt x="125" y="559"/>
                    <a:pt x="301" y="559"/>
                  </a:cubicBezTo>
                  <a:cubicBezTo>
                    <a:pt x="477" y="559"/>
                    <a:pt x="559" y="394"/>
                    <a:pt x="559" y="259"/>
                  </a:cubicBezTo>
                  <a:cubicBezTo>
                    <a:pt x="559" y="83"/>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1" name="Google Shape;13011;p45"/>
            <p:cNvSpPr/>
            <p:nvPr/>
          </p:nvSpPr>
          <p:spPr>
            <a:xfrm>
              <a:off x="954350" y="2735350"/>
              <a:ext cx="15025" cy="13975"/>
            </a:xfrm>
            <a:custGeom>
              <a:rect b="b" l="l" r="r" t="t"/>
              <a:pathLst>
                <a:path extrusionOk="0" h="559" w="601">
                  <a:moveTo>
                    <a:pt x="259" y="0"/>
                  </a:moveTo>
                  <a:cubicBezTo>
                    <a:pt x="125" y="42"/>
                    <a:pt x="0" y="176"/>
                    <a:pt x="42" y="300"/>
                  </a:cubicBezTo>
                  <a:cubicBezTo>
                    <a:pt x="42" y="476"/>
                    <a:pt x="176" y="559"/>
                    <a:pt x="300" y="559"/>
                  </a:cubicBezTo>
                  <a:cubicBezTo>
                    <a:pt x="476" y="559"/>
                    <a:pt x="600" y="435"/>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2" name="Google Shape;13012;p45"/>
            <p:cNvSpPr/>
            <p:nvPr/>
          </p:nvSpPr>
          <p:spPr>
            <a:xfrm>
              <a:off x="959775" y="2805200"/>
              <a:ext cx="15025" cy="13350"/>
            </a:xfrm>
            <a:custGeom>
              <a:rect b="b" l="l" r="r" t="t"/>
              <a:pathLst>
                <a:path extrusionOk="0" h="534" w="601">
                  <a:moveTo>
                    <a:pt x="323" y="0"/>
                  </a:moveTo>
                  <a:cubicBezTo>
                    <a:pt x="303" y="0"/>
                    <a:pt x="281" y="3"/>
                    <a:pt x="259" y="8"/>
                  </a:cubicBezTo>
                  <a:cubicBezTo>
                    <a:pt x="125" y="8"/>
                    <a:pt x="1" y="132"/>
                    <a:pt x="1" y="267"/>
                  </a:cubicBezTo>
                  <a:cubicBezTo>
                    <a:pt x="37" y="419"/>
                    <a:pt x="135" y="533"/>
                    <a:pt x="248" y="533"/>
                  </a:cubicBezTo>
                  <a:cubicBezTo>
                    <a:pt x="265" y="533"/>
                    <a:pt x="283" y="531"/>
                    <a:pt x="300" y="525"/>
                  </a:cubicBezTo>
                  <a:cubicBezTo>
                    <a:pt x="476" y="525"/>
                    <a:pt x="600" y="391"/>
                    <a:pt x="559" y="225"/>
                  </a:cubicBezTo>
                  <a:cubicBezTo>
                    <a:pt x="559" y="109"/>
                    <a:pt x="458"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3" name="Google Shape;13013;p45"/>
            <p:cNvSpPr/>
            <p:nvPr/>
          </p:nvSpPr>
          <p:spPr>
            <a:xfrm>
              <a:off x="1024400" y="2729925"/>
              <a:ext cx="13975" cy="13975"/>
            </a:xfrm>
            <a:custGeom>
              <a:rect b="b" l="l" r="r" t="t"/>
              <a:pathLst>
                <a:path extrusionOk="0" h="559" w="559">
                  <a:moveTo>
                    <a:pt x="259" y="0"/>
                  </a:moveTo>
                  <a:cubicBezTo>
                    <a:pt x="83" y="42"/>
                    <a:pt x="0" y="176"/>
                    <a:pt x="0" y="300"/>
                  </a:cubicBezTo>
                  <a:cubicBezTo>
                    <a:pt x="0" y="476"/>
                    <a:pt x="124" y="559"/>
                    <a:pt x="300" y="559"/>
                  </a:cubicBezTo>
                  <a:cubicBezTo>
                    <a:pt x="424" y="559"/>
                    <a:pt x="559" y="434"/>
                    <a:pt x="559" y="259"/>
                  </a:cubicBezTo>
                  <a:cubicBezTo>
                    <a:pt x="517"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4" name="Google Shape;13014;p45"/>
            <p:cNvSpPr/>
            <p:nvPr/>
          </p:nvSpPr>
          <p:spPr>
            <a:xfrm>
              <a:off x="1028525" y="2799775"/>
              <a:ext cx="15275" cy="14175"/>
            </a:xfrm>
            <a:custGeom>
              <a:rect b="b" l="l" r="r" t="t"/>
              <a:pathLst>
                <a:path extrusionOk="0" h="567" w="611">
                  <a:moveTo>
                    <a:pt x="360" y="0"/>
                  </a:moveTo>
                  <a:cubicBezTo>
                    <a:pt x="344" y="0"/>
                    <a:pt x="327" y="3"/>
                    <a:pt x="311" y="8"/>
                  </a:cubicBezTo>
                  <a:cubicBezTo>
                    <a:pt x="135" y="8"/>
                    <a:pt x="1" y="142"/>
                    <a:pt x="52" y="308"/>
                  </a:cubicBezTo>
                  <a:cubicBezTo>
                    <a:pt x="52" y="442"/>
                    <a:pt x="177" y="566"/>
                    <a:pt x="352" y="566"/>
                  </a:cubicBezTo>
                  <a:cubicBezTo>
                    <a:pt x="476" y="525"/>
                    <a:pt x="611" y="401"/>
                    <a:pt x="611" y="267"/>
                  </a:cubicBezTo>
                  <a:cubicBezTo>
                    <a:pt x="575" y="114"/>
                    <a:pt x="469" y="0"/>
                    <a:pt x="36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5" name="Google Shape;13015;p45"/>
            <p:cNvSpPr/>
            <p:nvPr/>
          </p:nvSpPr>
          <p:spPr>
            <a:xfrm>
              <a:off x="924100" y="2709500"/>
              <a:ext cx="7525" cy="7525"/>
            </a:xfrm>
            <a:custGeom>
              <a:rect b="b" l="l" r="r" t="t"/>
              <a:pathLst>
                <a:path extrusionOk="0" h="301" w="301">
                  <a:moveTo>
                    <a:pt x="301" y="0"/>
                  </a:moveTo>
                  <a:lnTo>
                    <a:pt x="1" y="42"/>
                  </a:lnTo>
                  <a:lnTo>
                    <a:pt x="42" y="300"/>
                  </a:lnTo>
                  <a:lnTo>
                    <a:pt x="94" y="300"/>
                  </a:lnTo>
                  <a:cubicBezTo>
                    <a:pt x="218" y="259"/>
                    <a:pt x="301" y="176"/>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6" name="Google Shape;13016;p45"/>
            <p:cNvSpPr/>
            <p:nvPr/>
          </p:nvSpPr>
          <p:spPr>
            <a:xfrm>
              <a:off x="986650" y="2705100"/>
              <a:ext cx="14000" cy="7775"/>
            </a:xfrm>
            <a:custGeom>
              <a:rect b="b" l="l" r="r" t="t"/>
              <a:pathLst>
                <a:path extrusionOk="0" h="311" w="560">
                  <a:moveTo>
                    <a:pt x="559" y="1"/>
                  </a:moveTo>
                  <a:lnTo>
                    <a:pt x="1" y="52"/>
                  </a:lnTo>
                  <a:cubicBezTo>
                    <a:pt x="1" y="176"/>
                    <a:pt x="177" y="311"/>
                    <a:pt x="301" y="311"/>
                  </a:cubicBezTo>
                  <a:cubicBezTo>
                    <a:pt x="476" y="259"/>
                    <a:pt x="559"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7" name="Google Shape;13017;p45"/>
            <p:cNvSpPr/>
            <p:nvPr/>
          </p:nvSpPr>
          <p:spPr>
            <a:xfrm>
              <a:off x="1066275" y="2831250"/>
              <a:ext cx="7525" cy="7500"/>
            </a:xfrm>
            <a:custGeom>
              <a:rect b="b" l="l" r="r" t="t"/>
              <a:pathLst>
                <a:path extrusionOk="0" h="300" w="301">
                  <a:moveTo>
                    <a:pt x="259" y="0"/>
                  </a:moveTo>
                  <a:cubicBezTo>
                    <a:pt x="259" y="0"/>
                    <a:pt x="217" y="0"/>
                    <a:pt x="217" y="41"/>
                  </a:cubicBezTo>
                  <a:cubicBezTo>
                    <a:pt x="93" y="41"/>
                    <a:pt x="0" y="176"/>
                    <a:pt x="0" y="300"/>
                  </a:cubicBez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8" name="Google Shape;13018;p45"/>
            <p:cNvSpPr/>
            <p:nvPr/>
          </p:nvSpPr>
          <p:spPr>
            <a:xfrm>
              <a:off x="1060850" y="2762225"/>
              <a:ext cx="7775" cy="13975"/>
            </a:xfrm>
            <a:custGeom>
              <a:rect b="b" l="l" r="r" t="t"/>
              <a:pathLst>
                <a:path extrusionOk="0" h="559" w="311">
                  <a:moveTo>
                    <a:pt x="259" y="1"/>
                  </a:moveTo>
                  <a:cubicBezTo>
                    <a:pt x="217" y="1"/>
                    <a:pt x="176" y="42"/>
                    <a:pt x="135" y="42"/>
                  </a:cubicBezTo>
                  <a:cubicBezTo>
                    <a:pt x="52" y="135"/>
                    <a:pt x="0" y="218"/>
                    <a:pt x="0" y="300"/>
                  </a:cubicBezTo>
                  <a:cubicBezTo>
                    <a:pt x="52" y="435"/>
                    <a:pt x="93" y="518"/>
                    <a:pt x="217" y="559"/>
                  </a:cubicBezTo>
                  <a:lnTo>
                    <a:pt x="31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9" name="Google Shape;13019;p45"/>
            <p:cNvSpPr/>
            <p:nvPr/>
          </p:nvSpPr>
          <p:spPr>
            <a:xfrm>
              <a:off x="1056700" y="2699925"/>
              <a:ext cx="6500" cy="7525"/>
            </a:xfrm>
            <a:custGeom>
              <a:rect b="b" l="l" r="r" t="t"/>
              <a:pathLst>
                <a:path extrusionOk="0" h="301" w="260">
                  <a:moveTo>
                    <a:pt x="259" y="1"/>
                  </a:moveTo>
                  <a:lnTo>
                    <a:pt x="1" y="42"/>
                  </a:lnTo>
                  <a:cubicBezTo>
                    <a:pt x="1" y="166"/>
                    <a:pt x="125" y="301"/>
                    <a:pt x="259"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0" name="Google Shape;13020;p45"/>
            <p:cNvSpPr/>
            <p:nvPr/>
          </p:nvSpPr>
          <p:spPr>
            <a:xfrm>
              <a:off x="795900" y="2852700"/>
              <a:ext cx="7775" cy="6475"/>
            </a:xfrm>
            <a:custGeom>
              <a:rect b="b" l="l" r="r" t="t"/>
              <a:pathLst>
                <a:path extrusionOk="0" h="259" w="311">
                  <a:moveTo>
                    <a:pt x="1" y="0"/>
                  </a:moveTo>
                  <a:lnTo>
                    <a:pt x="52" y="259"/>
                  </a:lnTo>
                  <a:lnTo>
                    <a:pt x="311" y="259"/>
                  </a:lnTo>
                  <a:cubicBezTo>
                    <a:pt x="311" y="176"/>
                    <a:pt x="259" y="93"/>
                    <a:pt x="176" y="42"/>
                  </a:cubicBezTo>
                  <a:cubicBezTo>
                    <a:pt x="135" y="0"/>
                    <a:pt x="5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1" name="Google Shape;13021;p45"/>
            <p:cNvSpPr/>
            <p:nvPr/>
          </p:nvSpPr>
          <p:spPr>
            <a:xfrm>
              <a:off x="790725" y="2783650"/>
              <a:ext cx="7525" cy="13225"/>
            </a:xfrm>
            <a:custGeom>
              <a:rect b="b" l="l" r="r" t="t"/>
              <a:pathLst>
                <a:path extrusionOk="0" h="529" w="301">
                  <a:moveTo>
                    <a:pt x="72" y="1"/>
                  </a:moveTo>
                  <a:cubicBezTo>
                    <a:pt x="49" y="1"/>
                    <a:pt x="25" y="4"/>
                    <a:pt x="1" y="12"/>
                  </a:cubicBezTo>
                  <a:lnTo>
                    <a:pt x="42" y="529"/>
                  </a:lnTo>
                  <a:lnTo>
                    <a:pt x="84" y="529"/>
                  </a:lnTo>
                  <a:cubicBezTo>
                    <a:pt x="208" y="477"/>
                    <a:pt x="301" y="395"/>
                    <a:pt x="301" y="271"/>
                  </a:cubicBezTo>
                  <a:cubicBezTo>
                    <a:pt x="301" y="121"/>
                    <a:pt x="203" y="1"/>
                    <a:pt x="7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2" name="Google Shape;13022;p45"/>
            <p:cNvSpPr/>
            <p:nvPr/>
          </p:nvSpPr>
          <p:spPr>
            <a:xfrm>
              <a:off x="858450" y="2847275"/>
              <a:ext cx="13975" cy="7775"/>
            </a:xfrm>
            <a:custGeom>
              <a:rect b="b" l="l" r="r" t="t"/>
              <a:pathLst>
                <a:path extrusionOk="0" h="311" w="559">
                  <a:moveTo>
                    <a:pt x="259" y="0"/>
                  </a:moveTo>
                  <a:cubicBezTo>
                    <a:pt x="218" y="0"/>
                    <a:pt x="135" y="52"/>
                    <a:pt x="83" y="93"/>
                  </a:cubicBezTo>
                  <a:cubicBezTo>
                    <a:pt x="42" y="135"/>
                    <a:pt x="1" y="217"/>
                    <a:pt x="1" y="310"/>
                  </a:cubicBezTo>
                  <a:lnTo>
                    <a:pt x="559" y="259"/>
                  </a:lnTo>
                  <a:cubicBezTo>
                    <a:pt x="559" y="217"/>
                    <a:pt x="559" y="135"/>
                    <a:pt x="518" y="93"/>
                  </a:cubicBezTo>
                  <a:cubicBezTo>
                    <a:pt x="476" y="52"/>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3" name="Google Shape;13023;p45"/>
            <p:cNvSpPr/>
            <p:nvPr/>
          </p:nvSpPr>
          <p:spPr>
            <a:xfrm>
              <a:off x="853025" y="2778300"/>
              <a:ext cx="15275" cy="14200"/>
            </a:xfrm>
            <a:custGeom>
              <a:rect b="b" l="l" r="r" t="t"/>
              <a:pathLst>
                <a:path extrusionOk="0" h="568" w="611">
                  <a:moveTo>
                    <a:pt x="325" y="1"/>
                  </a:moveTo>
                  <a:cubicBezTo>
                    <a:pt x="304" y="1"/>
                    <a:pt x="282" y="4"/>
                    <a:pt x="259" y="9"/>
                  </a:cubicBezTo>
                  <a:cubicBezTo>
                    <a:pt x="135" y="9"/>
                    <a:pt x="1" y="133"/>
                    <a:pt x="42" y="309"/>
                  </a:cubicBezTo>
                  <a:cubicBezTo>
                    <a:pt x="42" y="433"/>
                    <a:pt x="176" y="567"/>
                    <a:pt x="300" y="567"/>
                  </a:cubicBezTo>
                  <a:cubicBezTo>
                    <a:pt x="476" y="526"/>
                    <a:pt x="611" y="391"/>
                    <a:pt x="559" y="267"/>
                  </a:cubicBezTo>
                  <a:cubicBezTo>
                    <a:pt x="559" y="115"/>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4" name="Google Shape;13024;p45"/>
            <p:cNvSpPr/>
            <p:nvPr/>
          </p:nvSpPr>
          <p:spPr>
            <a:xfrm>
              <a:off x="816575" y="2746200"/>
              <a:ext cx="14000" cy="13975"/>
            </a:xfrm>
            <a:custGeom>
              <a:rect b="b" l="l" r="r" t="t"/>
              <a:pathLst>
                <a:path extrusionOk="0" h="559" w="560">
                  <a:moveTo>
                    <a:pt x="259" y="1"/>
                  </a:moveTo>
                  <a:cubicBezTo>
                    <a:pt x="83" y="1"/>
                    <a:pt x="1" y="125"/>
                    <a:pt x="1" y="300"/>
                  </a:cubicBezTo>
                  <a:cubicBezTo>
                    <a:pt x="1" y="424"/>
                    <a:pt x="125" y="559"/>
                    <a:pt x="301" y="559"/>
                  </a:cubicBezTo>
                  <a:cubicBezTo>
                    <a:pt x="425" y="559"/>
                    <a:pt x="559" y="424"/>
                    <a:pt x="559" y="259"/>
                  </a:cubicBezTo>
                  <a:cubicBezTo>
                    <a:pt x="559" y="83"/>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5" name="Google Shape;13025;p45"/>
            <p:cNvSpPr/>
            <p:nvPr/>
          </p:nvSpPr>
          <p:spPr>
            <a:xfrm>
              <a:off x="821750" y="2814950"/>
              <a:ext cx="14250" cy="14250"/>
            </a:xfrm>
            <a:custGeom>
              <a:rect b="b" l="l" r="r" t="t"/>
              <a:pathLst>
                <a:path extrusionOk="0" h="570" w="570">
                  <a:moveTo>
                    <a:pt x="259" y="1"/>
                  </a:moveTo>
                  <a:cubicBezTo>
                    <a:pt x="94" y="52"/>
                    <a:pt x="1" y="176"/>
                    <a:pt x="1" y="311"/>
                  </a:cubicBezTo>
                  <a:cubicBezTo>
                    <a:pt x="1" y="476"/>
                    <a:pt x="135" y="569"/>
                    <a:pt x="311" y="569"/>
                  </a:cubicBezTo>
                  <a:cubicBezTo>
                    <a:pt x="435" y="569"/>
                    <a:pt x="569" y="435"/>
                    <a:pt x="569" y="259"/>
                  </a:cubicBezTo>
                  <a:cubicBezTo>
                    <a:pt x="517" y="13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6" name="Google Shape;13026;p45"/>
            <p:cNvSpPr/>
            <p:nvPr/>
          </p:nvSpPr>
          <p:spPr>
            <a:xfrm>
              <a:off x="885325" y="2740775"/>
              <a:ext cx="14000" cy="13975"/>
            </a:xfrm>
            <a:custGeom>
              <a:rect b="b" l="l" r="r" t="t"/>
              <a:pathLst>
                <a:path extrusionOk="0" h="559" w="560">
                  <a:moveTo>
                    <a:pt x="259" y="0"/>
                  </a:moveTo>
                  <a:cubicBezTo>
                    <a:pt x="135" y="0"/>
                    <a:pt x="1" y="176"/>
                    <a:pt x="1" y="300"/>
                  </a:cubicBezTo>
                  <a:cubicBezTo>
                    <a:pt x="42" y="476"/>
                    <a:pt x="177" y="559"/>
                    <a:pt x="301" y="559"/>
                  </a:cubicBezTo>
                  <a:cubicBezTo>
                    <a:pt x="477" y="559"/>
                    <a:pt x="559" y="435"/>
                    <a:pt x="559" y="259"/>
                  </a:cubicBezTo>
                  <a:cubicBezTo>
                    <a:pt x="559" y="12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7" name="Google Shape;13027;p45"/>
            <p:cNvSpPr/>
            <p:nvPr/>
          </p:nvSpPr>
          <p:spPr>
            <a:xfrm>
              <a:off x="890775" y="2809775"/>
              <a:ext cx="13975" cy="14175"/>
            </a:xfrm>
            <a:custGeom>
              <a:rect b="b" l="l" r="r" t="t"/>
              <a:pathLst>
                <a:path extrusionOk="0" h="567" w="559">
                  <a:moveTo>
                    <a:pt x="259" y="1"/>
                  </a:moveTo>
                  <a:cubicBezTo>
                    <a:pt x="134" y="42"/>
                    <a:pt x="0" y="166"/>
                    <a:pt x="0" y="301"/>
                  </a:cubicBezTo>
                  <a:cubicBezTo>
                    <a:pt x="0" y="446"/>
                    <a:pt x="103" y="567"/>
                    <a:pt x="240" y="567"/>
                  </a:cubicBezTo>
                  <a:cubicBezTo>
                    <a:pt x="259" y="567"/>
                    <a:pt x="279" y="564"/>
                    <a:pt x="300" y="559"/>
                  </a:cubicBezTo>
                  <a:cubicBezTo>
                    <a:pt x="476" y="559"/>
                    <a:pt x="558" y="425"/>
                    <a:pt x="558" y="259"/>
                  </a:cubicBezTo>
                  <a:cubicBezTo>
                    <a:pt x="558" y="125"/>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8" name="Google Shape;13028;p45"/>
            <p:cNvSpPr/>
            <p:nvPr/>
          </p:nvSpPr>
          <p:spPr>
            <a:xfrm>
              <a:off x="786350" y="2720350"/>
              <a:ext cx="6475" cy="7525"/>
            </a:xfrm>
            <a:custGeom>
              <a:rect b="b" l="l" r="r" t="t"/>
              <a:pathLst>
                <a:path extrusionOk="0" h="301" w="259">
                  <a:moveTo>
                    <a:pt x="259" y="1"/>
                  </a:moveTo>
                  <a:lnTo>
                    <a:pt x="0" y="42"/>
                  </a:lnTo>
                  <a:lnTo>
                    <a:pt x="0" y="300"/>
                  </a:lnTo>
                  <a:lnTo>
                    <a:pt x="83" y="300"/>
                  </a:lnTo>
                  <a:cubicBezTo>
                    <a:pt x="176" y="259"/>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9" name="Google Shape;13029;p45"/>
            <p:cNvSpPr/>
            <p:nvPr/>
          </p:nvSpPr>
          <p:spPr>
            <a:xfrm>
              <a:off x="848900" y="2714925"/>
              <a:ext cx="13975" cy="7800"/>
            </a:xfrm>
            <a:custGeom>
              <a:rect b="b" l="l" r="r" t="t"/>
              <a:pathLst>
                <a:path extrusionOk="0" h="312" w="559">
                  <a:moveTo>
                    <a:pt x="558" y="1"/>
                  </a:moveTo>
                  <a:lnTo>
                    <a:pt x="0" y="42"/>
                  </a:lnTo>
                  <a:lnTo>
                    <a:pt x="0" y="125"/>
                  </a:lnTo>
                  <a:cubicBezTo>
                    <a:pt x="34" y="235"/>
                    <a:pt x="96" y="311"/>
                    <a:pt x="216" y="311"/>
                  </a:cubicBezTo>
                  <a:cubicBezTo>
                    <a:pt x="241" y="311"/>
                    <a:pt x="269" y="308"/>
                    <a:pt x="300" y="300"/>
                  </a:cubicBezTo>
                  <a:cubicBezTo>
                    <a:pt x="424" y="300"/>
                    <a:pt x="558" y="176"/>
                    <a:pt x="55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0" name="Google Shape;13030;p45"/>
            <p:cNvSpPr/>
            <p:nvPr/>
          </p:nvSpPr>
          <p:spPr>
            <a:xfrm>
              <a:off x="928500" y="2842100"/>
              <a:ext cx="6500" cy="7525"/>
            </a:xfrm>
            <a:custGeom>
              <a:rect b="b" l="l" r="r" t="t"/>
              <a:pathLst>
                <a:path extrusionOk="0" h="301" w="260">
                  <a:moveTo>
                    <a:pt x="176" y="0"/>
                  </a:moveTo>
                  <a:cubicBezTo>
                    <a:pt x="83" y="42"/>
                    <a:pt x="1" y="124"/>
                    <a:pt x="1" y="259"/>
                  </a:cubicBezTo>
                  <a:lnTo>
                    <a:pt x="1"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1" name="Google Shape;13031;p45"/>
            <p:cNvSpPr/>
            <p:nvPr/>
          </p:nvSpPr>
          <p:spPr>
            <a:xfrm>
              <a:off x="923075" y="2773075"/>
              <a:ext cx="7525" cy="14000"/>
            </a:xfrm>
            <a:custGeom>
              <a:rect b="b" l="l" r="r" t="t"/>
              <a:pathLst>
                <a:path extrusionOk="0" h="560" w="301">
                  <a:moveTo>
                    <a:pt x="259" y="1"/>
                  </a:moveTo>
                  <a:cubicBezTo>
                    <a:pt x="176" y="1"/>
                    <a:pt x="135" y="1"/>
                    <a:pt x="83" y="42"/>
                  </a:cubicBezTo>
                  <a:cubicBezTo>
                    <a:pt x="42" y="84"/>
                    <a:pt x="0" y="218"/>
                    <a:pt x="0" y="301"/>
                  </a:cubicBezTo>
                  <a:cubicBezTo>
                    <a:pt x="0" y="383"/>
                    <a:pt x="83" y="518"/>
                    <a:pt x="176" y="518"/>
                  </a:cubicBezTo>
                  <a:cubicBezTo>
                    <a:pt x="218"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2" name="Google Shape;13032;p45"/>
            <p:cNvSpPr/>
            <p:nvPr/>
          </p:nvSpPr>
          <p:spPr>
            <a:xfrm>
              <a:off x="917650" y="2710525"/>
              <a:ext cx="7525" cy="6950"/>
            </a:xfrm>
            <a:custGeom>
              <a:rect b="b" l="l" r="r" t="t"/>
              <a:pathLst>
                <a:path extrusionOk="0" h="278" w="301">
                  <a:moveTo>
                    <a:pt x="0" y="1"/>
                  </a:moveTo>
                  <a:lnTo>
                    <a:pt x="0" y="94"/>
                  </a:lnTo>
                  <a:cubicBezTo>
                    <a:pt x="42" y="135"/>
                    <a:pt x="93" y="218"/>
                    <a:pt x="135" y="259"/>
                  </a:cubicBezTo>
                  <a:cubicBezTo>
                    <a:pt x="162" y="259"/>
                    <a:pt x="208" y="278"/>
                    <a:pt x="248" y="278"/>
                  </a:cubicBezTo>
                  <a:cubicBezTo>
                    <a:pt x="268" y="278"/>
                    <a:pt x="286" y="273"/>
                    <a:pt x="300"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3" name="Google Shape;13033;p45"/>
            <p:cNvSpPr/>
            <p:nvPr/>
          </p:nvSpPr>
          <p:spPr>
            <a:xfrm>
              <a:off x="658125" y="2863550"/>
              <a:ext cx="6500" cy="6475"/>
            </a:xfrm>
            <a:custGeom>
              <a:rect b="b" l="l" r="r" t="t"/>
              <a:pathLst>
                <a:path extrusionOk="0" h="259" w="260">
                  <a:moveTo>
                    <a:pt x="1" y="0"/>
                  </a:moveTo>
                  <a:lnTo>
                    <a:pt x="1" y="259"/>
                  </a:lnTo>
                  <a:lnTo>
                    <a:pt x="259" y="259"/>
                  </a:lnTo>
                  <a:cubicBezTo>
                    <a:pt x="259" y="83"/>
                    <a:pt x="177" y="0"/>
                    <a:pt x="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4" name="Google Shape;13034;p45"/>
            <p:cNvSpPr/>
            <p:nvPr/>
          </p:nvSpPr>
          <p:spPr>
            <a:xfrm>
              <a:off x="652700" y="2793500"/>
              <a:ext cx="7525" cy="13975"/>
            </a:xfrm>
            <a:custGeom>
              <a:rect b="b" l="l" r="r" t="t"/>
              <a:pathLst>
                <a:path extrusionOk="0" h="559" w="301">
                  <a:moveTo>
                    <a:pt x="1" y="1"/>
                  </a:moveTo>
                  <a:lnTo>
                    <a:pt x="42" y="559"/>
                  </a:lnTo>
                  <a:cubicBezTo>
                    <a:pt x="177" y="559"/>
                    <a:pt x="301" y="435"/>
                    <a:pt x="301" y="259"/>
                  </a:cubicBezTo>
                  <a:cubicBezTo>
                    <a:pt x="259" y="135"/>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5" name="Google Shape;13035;p45"/>
            <p:cNvSpPr/>
            <p:nvPr/>
          </p:nvSpPr>
          <p:spPr>
            <a:xfrm>
              <a:off x="720675" y="2858125"/>
              <a:ext cx="14000" cy="7525"/>
            </a:xfrm>
            <a:custGeom>
              <a:rect b="b" l="l" r="r" t="t"/>
              <a:pathLst>
                <a:path extrusionOk="0" h="301" w="560">
                  <a:moveTo>
                    <a:pt x="259" y="0"/>
                  </a:moveTo>
                  <a:cubicBezTo>
                    <a:pt x="166" y="0"/>
                    <a:pt x="125" y="0"/>
                    <a:pt x="84" y="42"/>
                  </a:cubicBezTo>
                  <a:cubicBezTo>
                    <a:pt x="42" y="83"/>
                    <a:pt x="42" y="135"/>
                    <a:pt x="1" y="176"/>
                  </a:cubicBezTo>
                  <a:lnTo>
                    <a:pt x="1" y="300"/>
                  </a:lnTo>
                  <a:lnTo>
                    <a:pt x="559" y="259"/>
                  </a:lnTo>
                  <a:cubicBezTo>
                    <a:pt x="518" y="83"/>
                    <a:pt x="38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6" name="Google Shape;13036;p45"/>
            <p:cNvSpPr/>
            <p:nvPr/>
          </p:nvSpPr>
          <p:spPr>
            <a:xfrm>
              <a:off x="715250" y="2788925"/>
              <a:ext cx="14000" cy="13400"/>
            </a:xfrm>
            <a:custGeom>
              <a:rect b="b" l="l" r="r" t="t"/>
              <a:pathLst>
                <a:path extrusionOk="0" h="536" w="560">
                  <a:moveTo>
                    <a:pt x="308" y="0"/>
                  </a:moveTo>
                  <a:cubicBezTo>
                    <a:pt x="291" y="0"/>
                    <a:pt x="275" y="3"/>
                    <a:pt x="259" y="8"/>
                  </a:cubicBezTo>
                  <a:cubicBezTo>
                    <a:pt x="84" y="8"/>
                    <a:pt x="1" y="142"/>
                    <a:pt x="1" y="266"/>
                  </a:cubicBezTo>
                  <a:cubicBezTo>
                    <a:pt x="1" y="416"/>
                    <a:pt x="91" y="536"/>
                    <a:pt x="227" y="536"/>
                  </a:cubicBezTo>
                  <a:cubicBezTo>
                    <a:pt x="250" y="536"/>
                    <a:pt x="275" y="532"/>
                    <a:pt x="301" y="525"/>
                  </a:cubicBezTo>
                  <a:cubicBezTo>
                    <a:pt x="435" y="525"/>
                    <a:pt x="559" y="401"/>
                    <a:pt x="559" y="225"/>
                  </a:cubicBezTo>
                  <a:cubicBezTo>
                    <a:pt x="559" y="117"/>
                    <a:pt x="425"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7" name="Google Shape;13037;p45"/>
            <p:cNvSpPr/>
            <p:nvPr/>
          </p:nvSpPr>
          <p:spPr>
            <a:xfrm>
              <a:off x="677525" y="2756800"/>
              <a:ext cx="15025" cy="14250"/>
            </a:xfrm>
            <a:custGeom>
              <a:rect b="b" l="l" r="r" t="t"/>
              <a:pathLst>
                <a:path extrusionOk="0" h="570" w="601">
                  <a:moveTo>
                    <a:pt x="259" y="0"/>
                  </a:moveTo>
                  <a:cubicBezTo>
                    <a:pt x="135" y="0"/>
                    <a:pt x="0" y="135"/>
                    <a:pt x="0" y="311"/>
                  </a:cubicBezTo>
                  <a:cubicBezTo>
                    <a:pt x="42" y="435"/>
                    <a:pt x="176" y="569"/>
                    <a:pt x="300" y="569"/>
                  </a:cubicBezTo>
                  <a:cubicBezTo>
                    <a:pt x="476" y="517"/>
                    <a:pt x="600" y="393"/>
                    <a:pt x="559" y="259"/>
                  </a:cubicBezTo>
                  <a:cubicBezTo>
                    <a:pt x="559" y="9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8" name="Google Shape;13038;p45"/>
            <p:cNvSpPr/>
            <p:nvPr/>
          </p:nvSpPr>
          <p:spPr>
            <a:xfrm>
              <a:off x="682950" y="2825800"/>
              <a:ext cx="13975" cy="14000"/>
            </a:xfrm>
            <a:custGeom>
              <a:rect b="b" l="l" r="r" t="t"/>
              <a:pathLst>
                <a:path extrusionOk="0" h="560" w="559">
                  <a:moveTo>
                    <a:pt x="259" y="1"/>
                  </a:moveTo>
                  <a:cubicBezTo>
                    <a:pt x="125" y="1"/>
                    <a:pt x="0" y="135"/>
                    <a:pt x="0" y="301"/>
                  </a:cubicBezTo>
                  <a:cubicBezTo>
                    <a:pt x="42" y="477"/>
                    <a:pt x="176" y="559"/>
                    <a:pt x="300" y="559"/>
                  </a:cubicBezTo>
                  <a:cubicBezTo>
                    <a:pt x="476" y="559"/>
                    <a:pt x="559" y="435"/>
                    <a:pt x="559" y="259"/>
                  </a:cubicBezTo>
                  <a:cubicBezTo>
                    <a:pt x="559" y="8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9" name="Google Shape;13039;p45"/>
            <p:cNvSpPr/>
            <p:nvPr/>
          </p:nvSpPr>
          <p:spPr>
            <a:xfrm>
              <a:off x="746525" y="2751625"/>
              <a:ext cx="15025" cy="13975"/>
            </a:xfrm>
            <a:custGeom>
              <a:rect b="b" l="l" r="r" t="t"/>
              <a:pathLst>
                <a:path extrusionOk="0" h="559" w="601">
                  <a:moveTo>
                    <a:pt x="301" y="1"/>
                  </a:moveTo>
                  <a:cubicBezTo>
                    <a:pt x="125" y="1"/>
                    <a:pt x="1" y="125"/>
                    <a:pt x="42" y="301"/>
                  </a:cubicBezTo>
                  <a:cubicBezTo>
                    <a:pt x="42" y="425"/>
                    <a:pt x="166" y="559"/>
                    <a:pt x="342" y="559"/>
                  </a:cubicBezTo>
                  <a:cubicBezTo>
                    <a:pt x="476" y="559"/>
                    <a:pt x="601" y="383"/>
                    <a:pt x="601" y="259"/>
                  </a:cubicBezTo>
                  <a:cubicBezTo>
                    <a:pt x="559" y="83"/>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0" name="Google Shape;13040;p45"/>
            <p:cNvSpPr/>
            <p:nvPr/>
          </p:nvSpPr>
          <p:spPr>
            <a:xfrm>
              <a:off x="751950" y="2820375"/>
              <a:ext cx="15025" cy="14000"/>
            </a:xfrm>
            <a:custGeom>
              <a:rect b="b" l="l" r="r" t="t"/>
              <a:pathLst>
                <a:path extrusionOk="0" h="560" w="601">
                  <a:moveTo>
                    <a:pt x="301" y="1"/>
                  </a:moveTo>
                  <a:cubicBezTo>
                    <a:pt x="125" y="1"/>
                    <a:pt x="1" y="177"/>
                    <a:pt x="42" y="301"/>
                  </a:cubicBezTo>
                  <a:cubicBezTo>
                    <a:pt x="42" y="476"/>
                    <a:pt x="166" y="559"/>
                    <a:pt x="301" y="559"/>
                  </a:cubicBezTo>
                  <a:cubicBezTo>
                    <a:pt x="466" y="559"/>
                    <a:pt x="601" y="435"/>
                    <a:pt x="559" y="259"/>
                  </a:cubicBezTo>
                  <a:cubicBezTo>
                    <a:pt x="559" y="135"/>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1" name="Google Shape;13041;p45"/>
            <p:cNvSpPr/>
            <p:nvPr/>
          </p:nvSpPr>
          <p:spPr>
            <a:xfrm>
              <a:off x="647275" y="2730950"/>
              <a:ext cx="7775" cy="7775"/>
            </a:xfrm>
            <a:custGeom>
              <a:rect b="b" l="l" r="r" t="t"/>
              <a:pathLst>
                <a:path extrusionOk="0" h="311" w="311">
                  <a:moveTo>
                    <a:pt x="311" y="1"/>
                  </a:moveTo>
                  <a:lnTo>
                    <a:pt x="1" y="52"/>
                  </a:lnTo>
                  <a:lnTo>
                    <a:pt x="52" y="311"/>
                  </a:lnTo>
                  <a:lnTo>
                    <a:pt x="94" y="311"/>
                  </a:lnTo>
                  <a:cubicBezTo>
                    <a:pt x="218" y="259"/>
                    <a:pt x="311" y="135"/>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2" name="Google Shape;13042;p45"/>
            <p:cNvSpPr/>
            <p:nvPr/>
          </p:nvSpPr>
          <p:spPr>
            <a:xfrm>
              <a:off x="709825" y="2725775"/>
              <a:ext cx="14000" cy="7525"/>
            </a:xfrm>
            <a:custGeom>
              <a:rect b="b" l="l" r="r" t="t"/>
              <a:pathLst>
                <a:path extrusionOk="0" h="301" w="560">
                  <a:moveTo>
                    <a:pt x="559" y="1"/>
                  </a:moveTo>
                  <a:lnTo>
                    <a:pt x="1" y="42"/>
                  </a:lnTo>
                  <a:cubicBezTo>
                    <a:pt x="1" y="208"/>
                    <a:pt x="135" y="301"/>
                    <a:pt x="301" y="301"/>
                  </a:cubicBezTo>
                  <a:cubicBezTo>
                    <a:pt x="476" y="301"/>
                    <a:pt x="559" y="16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3" name="Google Shape;13043;p45"/>
            <p:cNvSpPr/>
            <p:nvPr/>
          </p:nvSpPr>
          <p:spPr>
            <a:xfrm>
              <a:off x="789450" y="2852700"/>
              <a:ext cx="7775" cy="7525"/>
            </a:xfrm>
            <a:custGeom>
              <a:rect b="b" l="l" r="r" t="t"/>
              <a:pathLst>
                <a:path extrusionOk="0" h="301" w="311">
                  <a:moveTo>
                    <a:pt x="217" y="0"/>
                  </a:moveTo>
                  <a:cubicBezTo>
                    <a:pt x="93" y="42"/>
                    <a:pt x="0" y="176"/>
                    <a:pt x="0" y="300"/>
                  </a:cubicBezTo>
                  <a:lnTo>
                    <a:pt x="31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4" name="Google Shape;13044;p45"/>
            <p:cNvSpPr/>
            <p:nvPr/>
          </p:nvSpPr>
          <p:spPr>
            <a:xfrm>
              <a:off x="784275" y="2783950"/>
              <a:ext cx="7525" cy="13400"/>
            </a:xfrm>
            <a:custGeom>
              <a:rect b="b" l="l" r="r" t="t"/>
              <a:pathLst>
                <a:path extrusionOk="0" h="536" w="301">
                  <a:moveTo>
                    <a:pt x="259" y="0"/>
                  </a:moveTo>
                  <a:cubicBezTo>
                    <a:pt x="207" y="0"/>
                    <a:pt x="166" y="0"/>
                    <a:pt x="124" y="41"/>
                  </a:cubicBezTo>
                  <a:cubicBezTo>
                    <a:pt x="42" y="83"/>
                    <a:pt x="0" y="165"/>
                    <a:pt x="0" y="300"/>
                  </a:cubicBezTo>
                  <a:cubicBezTo>
                    <a:pt x="0" y="383"/>
                    <a:pt x="83" y="465"/>
                    <a:pt x="207" y="517"/>
                  </a:cubicBezTo>
                  <a:cubicBezTo>
                    <a:pt x="207" y="517"/>
                    <a:pt x="230" y="535"/>
                    <a:pt x="258" y="535"/>
                  </a:cubicBezTo>
                  <a:cubicBezTo>
                    <a:pt x="271" y="535"/>
                    <a:pt x="286" y="531"/>
                    <a:pt x="300" y="517"/>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5" name="Google Shape;13045;p45"/>
            <p:cNvSpPr/>
            <p:nvPr/>
          </p:nvSpPr>
          <p:spPr>
            <a:xfrm>
              <a:off x="778850" y="2721400"/>
              <a:ext cx="7525" cy="6475"/>
            </a:xfrm>
            <a:custGeom>
              <a:rect b="b" l="l" r="r" t="t"/>
              <a:pathLst>
                <a:path extrusionOk="0" h="259" w="301">
                  <a:moveTo>
                    <a:pt x="0" y="0"/>
                  </a:moveTo>
                  <a:cubicBezTo>
                    <a:pt x="42" y="83"/>
                    <a:pt x="83" y="176"/>
                    <a:pt x="166" y="217"/>
                  </a:cubicBezTo>
                  <a:cubicBezTo>
                    <a:pt x="217" y="258"/>
                    <a:pt x="259" y="258"/>
                    <a:pt x="300" y="258"/>
                  </a:cubicBez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6" name="Google Shape;13046;p45"/>
            <p:cNvSpPr/>
            <p:nvPr/>
          </p:nvSpPr>
          <p:spPr>
            <a:xfrm>
              <a:off x="519325" y="2873125"/>
              <a:ext cx="7525" cy="7775"/>
            </a:xfrm>
            <a:custGeom>
              <a:rect b="b" l="l" r="r" t="t"/>
              <a:pathLst>
                <a:path extrusionOk="0" h="311" w="301">
                  <a:moveTo>
                    <a:pt x="1" y="0"/>
                  </a:moveTo>
                  <a:lnTo>
                    <a:pt x="1" y="310"/>
                  </a:lnTo>
                  <a:lnTo>
                    <a:pt x="301" y="258"/>
                  </a:lnTo>
                  <a:cubicBezTo>
                    <a:pt x="301" y="176"/>
                    <a:pt x="208" y="93"/>
                    <a:pt x="166" y="52"/>
                  </a:cubicBezTo>
                  <a:cubicBezTo>
                    <a:pt x="125" y="52"/>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7" name="Google Shape;13047;p45"/>
            <p:cNvSpPr/>
            <p:nvPr/>
          </p:nvSpPr>
          <p:spPr>
            <a:xfrm>
              <a:off x="513900" y="2804350"/>
              <a:ext cx="7525" cy="14000"/>
            </a:xfrm>
            <a:custGeom>
              <a:rect b="b" l="l" r="r" t="t"/>
              <a:pathLst>
                <a:path extrusionOk="0" h="560" w="301">
                  <a:moveTo>
                    <a:pt x="1" y="1"/>
                  </a:moveTo>
                  <a:lnTo>
                    <a:pt x="42" y="559"/>
                  </a:lnTo>
                  <a:cubicBezTo>
                    <a:pt x="218" y="559"/>
                    <a:pt x="301" y="425"/>
                    <a:pt x="301" y="259"/>
                  </a:cubicBezTo>
                  <a:cubicBezTo>
                    <a:pt x="301" y="125"/>
                    <a:pt x="16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8" name="Google Shape;13048;p45"/>
            <p:cNvSpPr/>
            <p:nvPr/>
          </p:nvSpPr>
          <p:spPr>
            <a:xfrm>
              <a:off x="581625" y="2868575"/>
              <a:ext cx="13975" cy="6900"/>
            </a:xfrm>
            <a:custGeom>
              <a:rect b="b" l="l" r="r" t="t"/>
              <a:pathLst>
                <a:path extrusionOk="0" h="276" w="559">
                  <a:moveTo>
                    <a:pt x="338" y="0"/>
                  </a:moveTo>
                  <a:cubicBezTo>
                    <a:pt x="311" y="0"/>
                    <a:pt x="284" y="6"/>
                    <a:pt x="259" y="17"/>
                  </a:cubicBezTo>
                  <a:cubicBezTo>
                    <a:pt x="176" y="17"/>
                    <a:pt x="135" y="58"/>
                    <a:pt x="94" y="99"/>
                  </a:cubicBezTo>
                  <a:cubicBezTo>
                    <a:pt x="42" y="141"/>
                    <a:pt x="1" y="234"/>
                    <a:pt x="1" y="275"/>
                  </a:cubicBezTo>
                  <a:lnTo>
                    <a:pt x="559" y="234"/>
                  </a:lnTo>
                  <a:cubicBezTo>
                    <a:pt x="559" y="182"/>
                    <a:pt x="559" y="141"/>
                    <a:pt x="518" y="99"/>
                  </a:cubicBezTo>
                  <a:cubicBezTo>
                    <a:pt x="487" y="39"/>
                    <a:pt x="413" y="0"/>
                    <a:pt x="33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9" name="Google Shape;13049;p45"/>
            <p:cNvSpPr/>
            <p:nvPr/>
          </p:nvSpPr>
          <p:spPr>
            <a:xfrm>
              <a:off x="576200" y="2798925"/>
              <a:ext cx="15275" cy="14000"/>
            </a:xfrm>
            <a:custGeom>
              <a:rect b="b" l="l" r="r" t="t"/>
              <a:pathLst>
                <a:path extrusionOk="0" h="560" w="611">
                  <a:moveTo>
                    <a:pt x="259" y="1"/>
                  </a:moveTo>
                  <a:cubicBezTo>
                    <a:pt x="135" y="42"/>
                    <a:pt x="0" y="176"/>
                    <a:pt x="0" y="301"/>
                  </a:cubicBezTo>
                  <a:cubicBezTo>
                    <a:pt x="52" y="476"/>
                    <a:pt x="176" y="559"/>
                    <a:pt x="311" y="559"/>
                  </a:cubicBezTo>
                  <a:cubicBezTo>
                    <a:pt x="476" y="559"/>
                    <a:pt x="610" y="435"/>
                    <a:pt x="569" y="259"/>
                  </a:cubicBezTo>
                  <a:cubicBezTo>
                    <a:pt x="56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0" name="Google Shape;13050;p45"/>
            <p:cNvSpPr/>
            <p:nvPr/>
          </p:nvSpPr>
          <p:spPr>
            <a:xfrm>
              <a:off x="539750" y="2767450"/>
              <a:ext cx="13975" cy="13350"/>
            </a:xfrm>
            <a:custGeom>
              <a:rect b="b" l="l" r="r" t="t"/>
              <a:pathLst>
                <a:path extrusionOk="0" h="534" w="559">
                  <a:moveTo>
                    <a:pt x="308" y="1"/>
                  </a:moveTo>
                  <a:cubicBezTo>
                    <a:pt x="292" y="1"/>
                    <a:pt x="275" y="3"/>
                    <a:pt x="259" y="9"/>
                  </a:cubicBezTo>
                  <a:cubicBezTo>
                    <a:pt x="83" y="9"/>
                    <a:pt x="1" y="143"/>
                    <a:pt x="1" y="267"/>
                  </a:cubicBezTo>
                  <a:cubicBezTo>
                    <a:pt x="1" y="420"/>
                    <a:pt x="94" y="534"/>
                    <a:pt x="234" y="534"/>
                  </a:cubicBezTo>
                  <a:cubicBezTo>
                    <a:pt x="255" y="534"/>
                    <a:pt x="277" y="531"/>
                    <a:pt x="300" y="526"/>
                  </a:cubicBezTo>
                  <a:cubicBezTo>
                    <a:pt x="425" y="526"/>
                    <a:pt x="559" y="402"/>
                    <a:pt x="559" y="267"/>
                  </a:cubicBezTo>
                  <a:cubicBezTo>
                    <a:pt x="523" y="114"/>
                    <a:pt x="417"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1" name="Google Shape;13051;p45"/>
            <p:cNvSpPr/>
            <p:nvPr/>
          </p:nvSpPr>
          <p:spPr>
            <a:xfrm>
              <a:off x="543900" y="2836675"/>
              <a:ext cx="15275" cy="13975"/>
            </a:xfrm>
            <a:custGeom>
              <a:rect b="b" l="l" r="r" t="t"/>
              <a:pathLst>
                <a:path extrusionOk="0" h="559" w="611">
                  <a:moveTo>
                    <a:pt x="310" y="0"/>
                  </a:moveTo>
                  <a:cubicBezTo>
                    <a:pt x="134" y="0"/>
                    <a:pt x="0" y="124"/>
                    <a:pt x="52" y="300"/>
                  </a:cubicBezTo>
                  <a:cubicBezTo>
                    <a:pt x="52" y="424"/>
                    <a:pt x="176" y="559"/>
                    <a:pt x="352" y="559"/>
                  </a:cubicBezTo>
                  <a:cubicBezTo>
                    <a:pt x="476" y="517"/>
                    <a:pt x="610" y="383"/>
                    <a:pt x="610" y="259"/>
                  </a:cubicBezTo>
                  <a:cubicBezTo>
                    <a:pt x="569" y="83"/>
                    <a:pt x="434" y="0"/>
                    <a:pt x="31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2" name="Google Shape;13052;p45"/>
            <p:cNvSpPr/>
            <p:nvPr/>
          </p:nvSpPr>
          <p:spPr>
            <a:xfrm>
              <a:off x="608500" y="2762050"/>
              <a:ext cx="14250" cy="14150"/>
            </a:xfrm>
            <a:custGeom>
              <a:rect b="b" l="l" r="r" t="t"/>
              <a:pathLst>
                <a:path extrusionOk="0" h="566" w="570">
                  <a:moveTo>
                    <a:pt x="323" y="0"/>
                  </a:moveTo>
                  <a:cubicBezTo>
                    <a:pt x="302" y="0"/>
                    <a:pt x="281" y="2"/>
                    <a:pt x="259" y="8"/>
                  </a:cubicBezTo>
                  <a:cubicBezTo>
                    <a:pt x="135" y="8"/>
                    <a:pt x="1" y="142"/>
                    <a:pt x="1" y="307"/>
                  </a:cubicBezTo>
                  <a:cubicBezTo>
                    <a:pt x="1" y="442"/>
                    <a:pt x="135" y="566"/>
                    <a:pt x="311" y="566"/>
                  </a:cubicBezTo>
                  <a:cubicBezTo>
                    <a:pt x="476" y="525"/>
                    <a:pt x="569" y="400"/>
                    <a:pt x="569" y="266"/>
                  </a:cubicBezTo>
                  <a:cubicBezTo>
                    <a:pt x="569" y="121"/>
                    <a:pt x="466"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3" name="Google Shape;13053;p45"/>
            <p:cNvSpPr/>
            <p:nvPr/>
          </p:nvSpPr>
          <p:spPr>
            <a:xfrm>
              <a:off x="613925" y="2831250"/>
              <a:ext cx="14000" cy="13975"/>
            </a:xfrm>
            <a:custGeom>
              <a:rect b="b" l="l" r="r" t="t"/>
              <a:pathLst>
                <a:path extrusionOk="0" h="559" w="560">
                  <a:moveTo>
                    <a:pt x="259" y="0"/>
                  </a:moveTo>
                  <a:cubicBezTo>
                    <a:pt x="94" y="0"/>
                    <a:pt x="1" y="124"/>
                    <a:pt x="1" y="300"/>
                  </a:cubicBezTo>
                  <a:cubicBezTo>
                    <a:pt x="1" y="434"/>
                    <a:pt x="135" y="558"/>
                    <a:pt x="301" y="558"/>
                  </a:cubicBezTo>
                  <a:cubicBezTo>
                    <a:pt x="435" y="558"/>
                    <a:pt x="559" y="383"/>
                    <a:pt x="559" y="259"/>
                  </a:cubicBezTo>
                  <a:cubicBezTo>
                    <a:pt x="559" y="83"/>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4" name="Google Shape;13054;p45"/>
            <p:cNvSpPr/>
            <p:nvPr/>
          </p:nvSpPr>
          <p:spPr>
            <a:xfrm>
              <a:off x="509500" y="2741800"/>
              <a:ext cx="6500" cy="7525"/>
            </a:xfrm>
            <a:custGeom>
              <a:rect b="b" l="l" r="r" t="t"/>
              <a:pathLst>
                <a:path extrusionOk="0" h="301" w="260">
                  <a:moveTo>
                    <a:pt x="1" y="1"/>
                  </a:moveTo>
                  <a:lnTo>
                    <a:pt x="1" y="301"/>
                  </a:lnTo>
                  <a:lnTo>
                    <a:pt x="42" y="301"/>
                  </a:lnTo>
                  <a:cubicBezTo>
                    <a:pt x="177" y="259"/>
                    <a:pt x="259"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5" name="Google Shape;13055;p45"/>
            <p:cNvSpPr/>
            <p:nvPr/>
          </p:nvSpPr>
          <p:spPr>
            <a:xfrm>
              <a:off x="572075" y="2736375"/>
              <a:ext cx="12925" cy="7525"/>
            </a:xfrm>
            <a:custGeom>
              <a:rect b="b" l="l" r="r" t="t"/>
              <a:pathLst>
                <a:path extrusionOk="0" h="301" w="517">
                  <a:moveTo>
                    <a:pt x="517" y="1"/>
                  </a:moveTo>
                  <a:lnTo>
                    <a:pt x="0" y="42"/>
                  </a:lnTo>
                  <a:lnTo>
                    <a:pt x="0" y="94"/>
                  </a:lnTo>
                  <a:cubicBezTo>
                    <a:pt x="41" y="218"/>
                    <a:pt x="124" y="301"/>
                    <a:pt x="258" y="301"/>
                  </a:cubicBezTo>
                  <a:cubicBezTo>
                    <a:pt x="383" y="301"/>
                    <a:pt x="476" y="218"/>
                    <a:pt x="517" y="176"/>
                  </a:cubicBezTo>
                  <a:lnTo>
                    <a:pt x="517"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6" name="Google Shape;13056;p45"/>
            <p:cNvSpPr/>
            <p:nvPr/>
          </p:nvSpPr>
          <p:spPr>
            <a:xfrm>
              <a:off x="651675" y="2863550"/>
              <a:ext cx="6475" cy="7525"/>
            </a:xfrm>
            <a:custGeom>
              <a:rect b="b" l="l" r="r" t="t"/>
              <a:pathLst>
                <a:path extrusionOk="0" h="301" w="259">
                  <a:moveTo>
                    <a:pt x="176" y="0"/>
                  </a:moveTo>
                  <a:cubicBezTo>
                    <a:pt x="83" y="42"/>
                    <a:pt x="0" y="125"/>
                    <a:pt x="0" y="218"/>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7" name="Google Shape;13057;p45"/>
            <p:cNvSpPr/>
            <p:nvPr/>
          </p:nvSpPr>
          <p:spPr>
            <a:xfrm>
              <a:off x="646250" y="2793500"/>
              <a:ext cx="7525" cy="13975"/>
            </a:xfrm>
            <a:custGeom>
              <a:rect b="b" l="l" r="r" t="t"/>
              <a:pathLst>
                <a:path extrusionOk="0" h="559" w="301">
                  <a:moveTo>
                    <a:pt x="259" y="1"/>
                  </a:moveTo>
                  <a:cubicBezTo>
                    <a:pt x="176" y="1"/>
                    <a:pt x="135" y="42"/>
                    <a:pt x="93" y="83"/>
                  </a:cubicBezTo>
                  <a:cubicBezTo>
                    <a:pt x="42" y="135"/>
                    <a:pt x="0" y="218"/>
                    <a:pt x="0" y="300"/>
                  </a:cubicBezTo>
                  <a:cubicBezTo>
                    <a:pt x="0" y="435"/>
                    <a:pt x="93" y="518"/>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8" name="Google Shape;13058;p45"/>
            <p:cNvSpPr/>
            <p:nvPr/>
          </p:nvSpPr>
          <p:spPr>
            <a:xfrm>
              <a:off x="640825" y="2732250"/>
              <a:ext cx="7775" cy="6475"/>
            </a:xfrm>
            <a:custGeom>
              <a:rect b="b" l="l" r="r" t="t"/>
              <a:pathLst>
                <a:path extrusionOk="0" h="259" w="311">
                  <a:moveTo>
                    <a:pt x="0" y="0"/>
                  </a:moveTo>
                  <a:lnTo>
                    <a:pt x="0" y="42"/>
                  </a:lnTo>
                  <a:cubicBezTo>
                    <a:pt x="52" y="124"/>
                    <a:pt x="93" y="166"/>
                    <a:pt x="135" y="207"/>
                  </a:cubicBezTo>
                  <a:cubicBezTo>
                    <a:pt x="176" y="259"/>
                    <a:pt x="217" y="259"/>
                    <a:pt x="310" y="25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9" name="Google Shape;13059;p45"/>
            <p:cNvSpPr/>
            <p:nvPr/>
          </p:nvSpPr>
          <p:spPr>
            <a:xfrm>
              <a:off x="380275" y="2883975"/>
              <a:ext cx="7525" cy="7525"/>
            </a:xfrm>
            <a:custGeom>
              <a:rect b="b" l="l" r="r" t="t"/>
              <a:pathLst>
                <a:path extrusionOk="0" h="301" w="301">
                  <a:moveTo>
                    <a:pt x="0" y="0"/>
                  </a:moveTo>
                  <a:lnTo>
                    <a:pt x="42" y="300"/>
                  </a:lnTo>
                  <a:lnTo>
                    <a:pt x="300" y="259"/>
                  </a:lnTo>
                  <a:cubicBezTo>
                    <a:pt x="300" y="217"/>
                    <a:pt x="300" y="176"/>
                    <a:pt x="259" y="135"/>
                  </a:cubicBezTo>
                  <a:cubicBezTo>
                    <a:pt x="218" y="42"/>
                    <a:pt x="135"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0" name="Google Shape;13060;p45"/>
            <p:cNvSpPr/>
            <p:nvPr/>
          </p:nvSpPr>
          <p:spPr>
            <a:xfrm>
              <a:off x="375875" y="2814950"/>
              <a:ext cx="7775" cy="14250"/>
            </a:xfrm>
            <a:custGeom>
              <a:rect b="b" l="l" r="r" t="t"/>
              <a:pathLst>
                <a:path extrusionOk="0" h="570" w="311">
                  <a:moveTo>
                    <a:pt x="1" y="1"/>
                  </a:moveTo>
                  <a:lnTo>
                    <a:pt x="1" y="569"/>
                  </a:lnTo>
                  <a:cubicBezTo>
                    <a:pt x="176" y="569"/>
                    <a:pt x="311" y="394"/>
                    <a:pt x="259" y="259"/>
                  </a:cubicBezTo>
                  <a:cubicBezTo>
                    <a:pt x="259" y="94"/>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1" name="Google Shape;13061;p45"/>
            <p:cNvSpPr/>
            <p:nvPr/>
          </p:nvSpPr>
          <p:spPr>
            <a:xfrm>
              <a:off x="443850" y="2878550"/>
              <a:ext cx="14000" cy="7500"/>
            </a:xfrm>
            <a:custGeom>
              <a:rect b="b" l="l" r="r" t="t"/>
              <a:pathLst>
                <a:path extrusionOk="0" h="300" w="560">
                  <a:moveTo>
                    <a:pt x="259" y="0"/>
                  </a:moveTo>
                  <a:cubicBezTo>
                    <a:pt x="125" y="41"/>
                    <a:pt x="42" y="93"/>
                    <a:pt x="1" y="217"/>
                  </a:cubicBezTo>
                  <a:lnTo>
                    <a:pt x="1" y="300"/>
                  </a:lnTo>
                  <a:lnTo>
                    <a:pt x="559" y="259"/>
                  </a:lnTo>
                  <a:cubicBezTo>
                    <a:pt x="518" y="135"/>
                    <a:pt x="435" y="41"/>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2" name="Google Shape;13062;p45"/>
            <p:cNvSpPr/>
            <p:nvPr/>
          </p:nvSpPr>
          <p:spPr>
            <a:xfrm>
              <a:off x="438425" y="2809775"/>
              <a:ext cx="14000" cy="14000"/>
            </a:xfrm>
            <a:custGeom>
              <a:rect b="b" l="l" r="r" t="t"/>
              <a:pathLst>
                <a:path extrusionOk="0" h="560" w="560">
                  <a:moveTo>
                    <a:pt x="259" y="1"/>
                  </a:moveTo>
                  <a:cubicBezTo>
                    <a:pt x="83" y="1"/>
                    <a:pt x="1" y="125"/>
                    <a:pt x="1" y="301"/>
                  </a:cubicBezTo>
                  <a:cubicBezTo>
                    <a:pt x="1" y="466"/>
                    <a:pt x="135" y="559"/>
                    <a:pt x="301" y="559"/>
                  </a:cubicBezTo>
                  <a:cubicBezTo>
                    <a:pt x="435" y="559"/>
                    <a:pt x="559" y="425"/>
                    <a:pt x="559" y="259"/>
                  </a:cubicBezTo>
                  <a:cubicBezTo>
                    <a:pt x="518" y="84"/>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3" name="Google Shape;13063;p45"/>
            <p:cNvSpPr/>
            <p:nvPr/>
          </p:nvSpPr>
          <p:spPr>
            <a:xfrm>
              <a:off x="400700" y="2777475"/>
              <a:ext cx="13975" cy="13975"/>
            </a:xfrm>
            <a:custGeom>
              <a:rect b="b" l="l" r="r" t="t"/>
              <a:pathLst>
                <a:path extrusionOk="0" h="559" w="559">
                  <a:moveTo>
                    <a:pt x="259" y="1"/>
                  </a:moveTo>
                  <a:cubicBezTo>
                    <a:pt x="135" y="42"/>
                    <a:pt x="0" y="166"/>
                    <a:pt x="0" y="300"/>
                  </a:cubicBezTo>
                  <a:cubicBezTo>
                    <a:pt x="42" y="466"/>
                    <a:pt x="176" y="559"/>
                    <a:pt x="300" y="559"/>
                  </a:cubicBezTo>
                  <a:cubicBezTo>
                    <a:pt x="476" y="559"/>
                    <a:pt x="559" y="424"/>
                    <a:pt x="559" y="259"/>
                  </a:cubicBezTo>
                  <a:cubicBezTo>
                    <a:pt x="559" y="125"/>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4" name="Google Shape;13064;p45"/>
            <p:cNvSpPr/>
            <p:nvPr/>
          </p:nvSpPr>
          <p:spPr>
            <a:xfrm>
              <a:off x="406125" y="2847075"/>
              <a:ext cx="13975" cy="13425"/>
            </a:xfrm>
            <a:custGeom>
              <a:rect b="b" l="l" r="r" t="t"/>
              <a:pathLst>
                <a:path extrusionOk="0" h="537" w="559">
                  <a:moveTo>
                    <a:pt x="322" y="1"/>
                  </a:moveTo>
                  <a:cubicBezTo>
                    <a:pt x="302" y="1"/>
                    <a:pt x="281" y="3"/>
                    <a:pt x="259" y="8"/>
                  </a:cubicBezTo>
                  <a:cubicBezTo>
                    <a:pt x="135" y="8"/>
                    <a:pt x="0" y="143"/>
                    <a:pt x="0" y="318"/>
                  </a:cubicBezTo>
                  <a:cubicBezTo>
                    <a:pt x="0" y="424"/>
                    <a:pt x="127" y="536"/>
                    <a:pt x="241" y="536"/>
                  </a:cubicBezTo>
                  <a:cubicBezTo>
                    <a:pt x="262" y="536"/>
                    <a:pt x="281" y="533"/>
                    <a:pt x="300" y="525"/>
                  </a:cubicBezTo>
                  <a:cubicBezTo>
                    <a:pt x="476" y="525"/>
                    <a:pt x="559" y="401"/>
                    <a:pt x="559" y="267"/>
                  </a:cubicBezTo>
                  <a:cubicBezTo>
                    <a:pt x="559" y="122"/>
                    <a:pt x="463" y="1"/>
                    <a:pt x="32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5" name="Google Shape;13065;p45"/>
            <p:cNvSpPr/>
            <p:nvPr/>
          </p:nvSpPr>
          <p:spPr>
            <a:xfrm>
              <a:off x="469700" y="2772050"/>
              <a:ext cx="15025" cy="14175"/>
            </a:xfrm>
            <a:custGeom>
              <a:rect b="b" l="l" r="r" t="t"/>
              <a:pathLst>
                <a:path extrusionOk="0" h="567" w="601">
                  <a:moveTo>
                    <a:pt x="259" y="0"/>
                  </a:moveTo>
                  <a:cubicBezTo>
                    <a:pt x="125" y="42"/>
                    <a:pt x="1" y="166"/>
                    <a:pt x="42" y="300"/>
                  </a:cubicBezTo>
                  <a:cubicBezTo>
                    <a:pt x="42" y="453"/>
                    <a:pt x="144" y="567"/>
                    <a:pt x="252" y="567"/>
                  </a:cubicBezTo>
                  <a:cubicBezTo>
                    <a:pt x="268" y="567"/>
                    <a:pt x="284" y="564"/>
                    <a:pt x="301" y="559"/>
                  </a:cubicBezTo>
                  <a:cubicBezTo>
                    <a:pt x="476" y="559"/>
                    <a:pt x="600" y="424"/>
                    <a:pt x="559" y="259"/>
                  </a:cubicBezTo>
                  <a:cubicBezTo>
                    <a:pt x="559" y="12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6" name="Google Shape;13066;p45"/>
            <p:cNvSpPr/>
            <p:nvPr/>
          </p:nvSpPr>
          <p:spPr>
            <a:xfrm>
              <a:off x="475125" y="2841825"/>
              <a:ext cx="15025" cy="14250"/>
            </a:xfrm>
            <a:custGeom>
              <a:rect b="b" l="l" r="r" t="t"/>
              <a:pathLst>
                <a:path extrusionOk="0" h="570" w="601">
                  <a:moveTo>
                    <a:pt x="330" y="0"/>
                  </a:moveTo>
                  <a:cubicBezTo>
                    <a:pt x="307" y="0"/>
                    <a:pt x="284" y="4"/>
                    <a:pt x="259" y="11"/>
                  </a:cubicBezTo>
                  <a:cubicBezTo>
                    <a:pt x="125" y="11"/>
                    <a:pt x="1" y="135"/>
                    <a:pt x="1" y="311"/>
                  </a:cubicBezTo>
                  <a:cubicBezTo>
                    <a:pt x="42" y="435"/>
                    <a:pt x="166" y="570"/>
                    <a:pt x="301" y="570"/>
                  </a:cubicBezTo>
                  <a:cubicBezTo>
                    <a:pt x="476" y="528"/>
                    <a:pt x="601" y="394"/>
                    <a:pt x="559" y="270"/>
                  </a:cubicBezTo>
                  <a:cubicBezTo>
                    <a:pt x="559" y="120"/>
                    <a:pt x="461" y="0"/>
                    <a:pt x="33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7" name="Google Shape;13067;p45"/>
            <p:cNvSpPr/>
            <p:nvPr/>
          </p:nvSpPr>
          <p:spPr>
            <a:xfrm>
              <a:off x="370700" y="2752675"/>
              <a:ext cx="7525" cy="7500"/>
            </a:xfrm>
            <a:custGeom>
              <a:rect b="b" l="l" r="r" t="t"/>
              <a:pathLst>
                <a:path extrusionOk="0" h="300" w="301">
                  <a:moveTo>
                    <a:pt x="1" y="0"/>
                  </a:moveTo>
                  <a:lnTo>
                    <a:pt x="42" y="300"/>
                  </a:lnTo>
                  <a:cubicBezTo>
                    <a:pt x="42" y="259"/>
                    <a:pt x="42" y="259"/>
                    <a:pt x="84" y="259"/>
                  </a:cubicBezTo>
                  <a:cubicBezTo>
                    <a:pt x="208" y="217"/>
                    <a:pt x="301" y="124"/>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8" name="Google Shape;13068;p45"/>
            <p:cNvSpPr/>
            <p:nvPr/>
          </p:nvSpPr>
          <p:spPr>
            <a:xfrm>
              <a:off x="433000" y="2747225"/>
              <a:ext cx="13975" cy="7525"/>
            </a:xfrm>
            <a:custGeom>
              <a:rect b="b" l="l" r="r" t="t"/>
              <a:pathLst>
                <a:path extrusionOk="0" h="301" w="559">
                  <a:moveTo>
                    <a:pt x="559" y="1"/>
                  </a:moveTo>
                  <a:lnTo>
                    <a:pt x="1" y="42"/>
                  </a:lnTo>
                  <a:cubicBezTo>
                    <a:pt x="1" y="177"/>
                    <a:pt x="135" y="301"/>
                    <a:pt x="300" y="301"/>
                  </a:cubicBezTo>
                  <a:cubicBezTo>
                    <a:pt x="435" y="259"/>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9" name="Google Shape;13069;p45"/>
            <p:cNvSpPr/>
            <p:nvPr/>
          </p:nvSpPr>
          <p:spPr>
            <a:xfrm>
              <a:off x="512875" y="2873125"/>
              <a:ext cx="6475" cy="7775"/>
            </a:xfrm>
            <a:custGeom>
              <a:rect b="b" l="l" r="r" t="t"/>
              <a:pathLst>
                <a:path extrusionOk="0" h="311" w="259">
                  <a:moveTo>
                    <a:pt x="259" y="0"/>
                  </a:moveTo>
                  <a:lnTo>
                    <a:pt x="207" y="52"/>
                  </a:lnTo>
                  <a:cubicBezTo>
                    <a:pt x="83" y="52"/>
                    <a:pt x="0" y="176"/>
                    <a:pt x="0" y="310"/>
                  </a:cubicBezTo>
                  <a:lnTo>
                    <a:pt x="259" y="31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0" name="Google Shape;13070;p45"/>
            <p:cNvSpPr/>
            <p:nvPr/>
          </p:nvSpPr>
          <p:spPr>
            <a:xfrm>
              <a:off x="507450" y="2804350"/>
              <a:ext cx="7525" cy="14000"/>
            </a:xfrm>
            <a:custGeom>
              <a:rect b="b" l="l" r="r" t="t"/>
              <a:pathLst>
                <a:path extrusionOk="0" h="560" w="301">
                  <a:moveTo>
                    <a:pt x="259" y="1"/>
                  </a:moveTo>
                  <a:cubicBezTo>
                    <a:pt x="217" y="1"/>
                    <a:pt x="166" y="42"/>
                    <a:pt x="124" y="84"/>
                  </a:cubicBezTo>
                  <a:cubicBezTo>
                    <a:pt x="42" y="125"/>
                    <a:pt x="0" y="218"/>
                    <a:pt x="0" y="301"/>
                  </a:cubicBezTo>
                  <a:cubicBezTo>
                    <a:pt x="0" y="42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1" name="Google Shape;13071;p45"/>
            <p:cNvSpPr/>
            <p:nvPr/>
          </p:nvSpPr>
          <p:spPr>
            <a:xfrm>
              <a:off x="502025" y="2741800"/>
              <a:ext cx="7500" cy="7525"/>
            </a:xfrm>
            <a:custGeom>
              <a:rect b="b" l="l" r="r" t="t"/>
              <a:pathLst>
                <a:path extrusionOk="0" h="301" w="300">
                  <a:moveTo>
                    <a:pt x="300" y="1"/>
                  </a:moveTo>
                  <a:lnTo>
                    <a:pt x="0" y="42"/>
                  </a:lnTo>
                  <a:cubicBezTo>
                    <a:pt x="0" y="135"/>
                    <a:pt x="83" y="218"/>
                    <a:pt x="124" y="259"/>
                  </a:cubicBezTo>
                  <a:cubicBezTo>
                    <a:pt x="217" y="301"/>
                    <a:pt x="259" y="301"/>
                    <a:pt x="300" y="301"/>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2" name="Google Shape;13072;p45"/>
            <p:cNvSpPr/>
            <p:nvPr/>
          </p:nvSpPr>
          <p:spPr>
            <a:xfrm>
              <a:off x="304800" y="2889400"/>
              <a:ext cx="14250" cy="7525"/>
            </a:xfrm>
            <a:custGeom>
              <a:rect b="b" l="l" r="r" t="t"/>
              <a:pathLst>
                <a:path extrusionOk="0" h="301" w="570">
                  <a:moveTo>
                    <a:pt x="259" y="0"/>
                  </a:moveTo>
                  <a:cubicBezTo>
                    <a:pt x="135" y="0"/>
                    <a:pt x="0" y="124"/>
                    <a:pt x="0" y="300"/>
                  </a:cubicBezTo>
                  <a:lnTo>
                    <a:pt x="569" y="259"/>
                  </a:lnTo>
                  <a:cubicBezTo>
                    <a:pt x="569" y="176"/>
                    <a:pt x="517" y="83"/>
                    <a:pt x="435" y="42"/>
                  </a:cubicBezTo>
                  <a:cubicBezTo>
                    <a:pt x="393" y="0"/>
                    <a:pt x="31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3" name="Google Shape;13073;p45"/>
            <p:cNvSpPr/>
            <p:nvPr/>
          </p:nvSpPr>
          <p:spPr>
            <a:xfrm>
              <a:off x="299625" y="2820375"/>
              <a:ext cx="13975" cy="14000"/>
            </a:xfrm>
            <a:custGeom>
              <a:rect b="b" l="l" r="r" t="t"/>
              <a:pathLst>
                <a:path extrusionOk="0" h="560" w="559">
                  <a:moveTo>
                    <a:pt x="259" y="1"/>
                  </a:moveTo>
                  <a:cubicBezTo>
                    <a:pt x="125" y="1"/>
                    <a:pt x="1" y="135"/>
                    <a:pt x="1" y="301"/>
                  </a:cubicBezTo>
                  <a:cubicBezTo>
                    <a:pt x="42" y="435"/>
                    <a:pt x="166" y="559"/>
                    <a:pt x="301" y="559"/>
                  </a:cubicBezTo>
                  <a:cubicBezTo>
                    <a:pt x="466" y="518"/>
                    <a:pt x="559" y="394"/>
                    <a:pt x="559" y="259"/>
                  </a:cubicBezTo>
                  <a:cubicBezTo>
                    <a:pt x="559" y="94"/>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4" name="Google Shape;13074;p45"/>
            <p:cNvSpPr/>
            <p:nvPr/>
          </p:nvSpPr>
          <p:spPr>
            <a:xfrm>
              <a:off x="263950" y="2788075"/>
              <a:ext cx="12950" cy="13975"/>
            </a:xfrm>
            <a:custGeom>
              <a:rect b="b" l="l" r="r" t="t"/>
              <a:pathLst>
                <a:path extrusionOk="0" h="559" w="518">
                  <a:moveTo>
                    <a:pt x="218" y="0"/>
                  </a:moveTo>
                  <a:cubicBezTo>
                    <a:pt x="135" y="0"/>
                    <a:pt x="42" y="42"/>
                    <a:pt x="1" y="94"/>
                  </a:cubicBezTo>
                  <a:lnTo>
                    <a:pt x="1" y="435"/>
                  </a:lnTo>
                  <a:cubicBezTo>
                    <a:pt x="42" y="517"/>
                    <a:pt x="135" y="559"/>
                    <a:pt x="259" y="559"/>
                  </a:cubicBezTo>
                  <a:cubicBezTo>
                    <a:pt x="394" y="559"/>
                    <a:pt x="518" y="435"/>
                    <a:pt x="518" y="259"/>
                  </a:cubicBezTo>
                  <a:cubicBezTo>
                    <a:pt x="476" y="135"/>
                    <a:pt x="342" y="0"/>
                    <a:pt x="21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5" name="Google Shape;13075;p45"/>
            <p:cNvSpPr/>
            <p:nvPr/>
          </p:nvSpPr>
          <p:spPr>
            <a:xfrm>
              <a:off x="267325" y="2857075"/>
              <a:ext cx="15000" cy="14200"/>
            </a:xfrm>
            <a:custGeom>
              <a:rect b="b" l="l" r="r" t="t"/>
              <a:pathLst>
                <a:path extrusionOk="0" h="568" w="600">
                  <a:moveTo>
                    <a:pt x="300" y="1"/>
                  </a:moveTo>
                  <a:cubicBezTo>
                    <a:pt x="124" y="42"/>
                    <a:pt x="0" y="177"/>
                    <a:pt x="42" y="301"/>
                  </a:cubicBezTo>
                  <a:cubicBezTo>
                    <a:pt x="42" y="454"/>
                    <a:pt x="135" y="567"/>
                    <a:pt x="275" y="567"/>
                  </a:cubicBezTo>
                  <a:cubicBezTo>
                    <a:pt x="296" y="567"/>
                    <a:pt x="318" y="565"/>
                    <a:pt x="341" y="559"/>
                  </a:cubicBezTo>
                  <a:cubicBezTo>
                    <a:pt x="466" y="559"/>
                    <a:pt x="600" y="435"/>
                    <a:pt x="559" y="259"/>
                  </a:cubicBezTo>
                  <a:cubicBezTo>
                    <a:pt x="559" y="125"/>
                    <a:pt x="424"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6" name="Google Shape;13076;p45"/>
            <p:cNvSpPr/>
            <p:nvPr/>
          </p:nvSpPr>
          <p:spPr>
            <a:xfrm>
              <a:off x="331950" y="2782650"/>
              <a:ext cx="13975" cy="14225"/>
            </a:xfrm>
            <a:custGeom>
              <a:rect b="b" l="l" r="r" t="t"/>
              <a:pathLst>
                <a:path extrusionOk="0" h="569" w="559">
                  <a:moveTo>
                    <a:pt x="259" y="0"/>
                  </a:moveTo>
                  <a:cubicBezTo>
                    <a:pt x="83" y="52"/>
                    <a:pt x="0" y="176"/>
                    <a:pt x="0" y="311"/>
                  </a:cubicBezTo>
                  <a:cubicBezTo>
                    <a:pt x="0" y="476"/>
                    <a:pt x="124" y="569"/>
                    <a:pt x="300" y="569"/>
                  </a:cubicBezTo>
                  <a:cubicBezTo>
                    <a:pt x="424" y="569"/>
                    <a:pt x="558" y="435"/>
                    <a:pt x="558" y="259"/>
                  </a:cubicBezTo>
                  <a:cubicBezTo>
                    <a:pt x="558"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7" name="Google Shape;13077;p45"/>
            <p:cNvSpPr/>
            <p:nvPr/>
          </p:nvSpPr>
          <p:spPr>
            <a:xfrm>
              <a:off x="337100" y="2852500"/>
              <a:ext cx="14250" cy="13350"/>
            </a:xfrm>
            <a:custGeom>
              <a:rect b="b" l="l" r="r" t="t"/>
              <a:pathLst>
                <a:path extrusionOk="0" h="534" w="570">
                  <a:moveTo>
                    <a:pt x="310" y="1"/>
                  </a:moveTo>
                  <a:cubicBezTo>
                    <a:pt x="293" y="1"/>
                    <a:pt x="276" y="3"/>
                    <a:pt x="259" y="8"/>
                  </a:cubicBezTo>
                  <a:cubicBezTo>
                    <a:pt x="94" y="8"/>
                    <a:pt x="1" y="143"/>
                    <a:pt x="1" y="267"/>
                  </a:cubicBezTo>
                  <a:cubicBezTo>
                    <a:pt x="1" y="419"/>
                    <a:pt x="102" y="533"/>
                    <a:pt x="244" y="533"/>
                  </a:cubicBezTo>
                  <a:cubicBezTo>
                    <a:pt x="266" y="533"/>
                    <a:pt x="288" y="531"/>
                    <a:pt x="311" y="525"/>
                  </a:cubicBezTo>
                  <a:cubicBezTo>
                    <a:pt x="435" y="525"/>
                    <a:pt x="569" y="401"/>
                    <a:pt x="569" y="225"/>
                  </a:cubicBezTo>
                  <a:cubicBezTo>
                    <a:pt x="524" y="117"/>
                    <a:pt x="424"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8" name="Google Shape;13078;p45"/>
            <p:cNvSpPr/>
            <p:nvPr/>
          </p:nvSpPr>
          <p:spPr>
            <a:xfrm>
              <a:off x="294200" y="2756800"/>
              <a:ext cx="13975" cy="8025"/>
            </a:xfrm>
            <a:custGeom>
              <a:rect b="b" l="l" r="r" t="t"/>
              <a:pathLst>
                <a:path extrusionOk="0" h="321" w="559">
                  <a:moveTo>
                    <a:pt x="559" y="0"/>
                  </a:moveTo>
                  <a:lnTo>
                    <a:pt x="1" y="52"/>
                  </a:lnTo>
                  <a:cubicBezTo>
                    <a:pt x="1" y="94"/>
                    <a:pt x="42" y="94"/>
                    <a:pt x="42" y="135"/>
                  </a:cubicBezTo>
                  <a:cubicBezTo>
                    <a:pt x="42" y="239"/>
                    <a:pt x="129" y="321"/>
                    <a:pt x="236" y="321"/>
                  </a:cubicBezTo>
                  <a:cubicBezTo>
                    <a:pt x="257" y="321"/>
                    <a:pt x="278" y="317"/>
                    <a:pt x="300" y="311"/>
                  </a:cubicBezTo>
                  <a:cubicBezTo>
                    <a:pt x="424" y="311"/>
                    <a:pt x="476" y="259"/>
                    <a:pt x="518" y="176"/>
                  </a:cubicBezTo>
                  <a:cubicBezTo>
                    <a:pt x="559" y="135"/>
                    <a:pt x="559" y="94"/>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9" name="Google Shape;13079;p45"/>
            <p:cNvSpPr/>
            <p:nvPr/>
          </p:nvSpPr>
          <p:spPr>
            <a:xfrm>
              <a:off x="373800" y="2883975"/>
              <a:ext cx="7525" cy="7525"/>
            </a:xfrm>
            <a:custGeom>
              <a:rect b="b" l="l" r="r" t="t"/>
              <a:pathLst>
                <a:path extrusionOk="0" h="301" w="301">
                  <a:moveTo>
                    <a:pt x="218" y="0"/>
                  </a:moveTo>
                  <a:cubicBezTo>
                    <a:pt x="135" y="42"/>
                    <a:pt x="42" y="135"/>
                    <a:pt x="42" y="259"/>
                  </a:cubicBezTo>
                  <a:cubicBezTo>
                    <a:pt x="1" y="259"/>
                    <a:pt x="1" y="300"/>
                    <a:pt x="1" y="300"/>
                  </a:cubicBezTo>
                  <a:lnTo>
                    <a:pt x="301"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0" name="Google Shape;13080;p45"/>
            <p:cNvSpPr/>
            <p:nvPr/>
          </p:nvSpPr>
          <p:spPr>
            <a:xfrm>
              <a:off x="368375" y="2814950"/>
              <a:ext cx="7525" cy="14250"/>
            </a:xfrm>
            <a:custGeom>
              <a:rect b="b" l="l" r="r" t="t"/>
              <a:pathLst>
                <a:path extrusionOk="0" h="570" w="301">
                  <a:moveTo>
                    <a:pt x="301" y="1"/>
                  </a:moveTo>
                  <a:cubicBezTo>
                    <a:pt x="218" y="1"/>
                    <a:pt x="177" y="52"/>
                    <a:pt x="135" y="52"/>
                  </a:cubicBezTo>
                  <a:cubicBezTo>
                    <a:pt x="42" y="135"/>
                    <a:pt x="1" y="218"/>
                    <a:pt x="42" y="311"/>
                  </a:cubicBezTo>
                  <a:cubicBezTo>
                    <a:pt x="42" y="435"/>
                    <a:pt x="135" y="518"/>
                    <a:pt x="218" y="518"/>
                  </a:cubicBezTo>
                  <a:cubicBezTo>
                    <a:pt x="259" y="569"/>
                    <a:pt x="301" y="569"/>
                    <a:pt x="301" y="569"/>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1" name="Google Shape;13081;p45"/>
            <p:cNvSpPr/>
            <p:nvPr/>
          </p:nvSpPr>
          <p:spPr>
            <a:xfrm>
              <a:off x="364250" y="2752675"/>
              <a:ext cx="7525" cy="7500"/>
            </a:xfrm>
            <a:custGeom>
              <a:rect b="b" l="l" r="r" t="t"/>
              <a:pathLst>
                <a:path extrusionOk="0" h="300" w="301">
                  <a:moveTo>
                    <a:pt x="259" y="0"/>
                  </a:moveTo>
                  <a:lnTo>
                    <a:pt x="0" y="41"/>
                  </a:lnTo>
                  <a:lnTo>
                    <a:pt x="0" y="83"/>
                  </a:lnTo>
                  <a:cubicBezTo>
                    <a:pt x="0" y="165"/>
                    <a:pt x="42" y="217"/>
                    <a:pt x="125" y="259"/>
                  </a:cubicBezTo>
                  <a:cubicBezTo>
                    <a:pt x="166" y="259"/>
                    <a:pt x="207" y="300"/>
                    <a:pt x="300" y="300"/>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2" name="Google Shape;13082;p45"/>
            <p:cNvSpPr/>
            <p:nvPr/>
          </p:nvSpPr>
          <p:spPr>
            <a:xfrm>
              <a:off x="1477750" y="2661175"/>
              <a:ext cx="7525" cy="7500"/>
            </a:xfrm>
            <a:custGeom>
              <a:rect b="b" l="l" r="r" t="t"/>
              <a:pathLst>
                <a:path extrusionOk="0" h="300" w="301">
                  <a:moveTo>
                    <a:pt x="1" y="0"/>
                  </a:moveTo>
                  <a:lnTo>
                    <a:pt x="42" y="300"/>
                  </a:lnTo>
                  <a:lnTo>
                    <a:pt x="301" y="258"/>
                  </a:lnTo>
                  <a:cubicBezTo>
                    <a:pt x="301" y="124"/>
                    <a:pt x="177"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3" name="Google Shape;13083;p45"/>
            <p:cNvSpPr/>
            <p:nvPr/>
          </p:nvSpPr>
          <p:spPr>
            <a:xfrm>
              <a:off x="1340000" y="2671750"/>
              <a:ext cx="6475" cy="7525"/>
            </a:xfrm>
            <a:custGeom>
              <a:rect b="b" l="l" r="r" t="t"/>
              <a:pathLst>
                <a:path extrusionOk="0" h="301" w="259">
                  <a:moveTo>
                    <a:pt x="0" y="1"/>
                  </a:moveTo>
                  <a:lnTo>
                    <a:pt x="0" y="301"/>
                  </a:lnTo>
                  <a:lnTo>
                    <a:pt x="259" y="259"/>
                  </a:lnTo>
                  <a:cubicBezTo>
                    <a:pt x="259" y="218"/>
                    <a:pt x="259" y="177"/>
                    <a:pt x="207" y="135"/>
                  </a:cubicBezTo>
                  <a:cubicBezTo>
                    <a:pt x="166" y="42"/>
                    <a:pt x="83"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4" name="Google Shape;13084;p45"/>
            <p:cNvSpPr/>
            <p:nvPr/>
          </p:nvSpPr>
          <p:spPr>
            <a:xfrm>
              <a:off x="1334575" y="2603000"/>
              <a:ext cx="7500" cy="14000"/>
            </a:xfrm>
            <a:custGeom>
              <a:rect b="b" l="l" r="r" t="t"/>
              <a:pathLst>
                <a:path extrusionOk="0" h="560" w="300">
                  <a:moveTo>
                    <a:pt x="0" y="1"/>
                  </a:moveTo>
                  <a:lnTo>
                    <a:pt x="42" y="559"/>
                  </a:lnTo>
                  <a:lnTo>
                    <a:pt x="83" y="559"/>
                  </a:lnTo>
                  <a:cubicBezTo>
                    <a:pt x="166" y="518"/>
                    <a:pt x="259" y="425"/>
                    <a:pt x="259" y="342"/>
                  </a:cubicBezTo>
                  <a:cubicBezTo>
                    <a:pt x="300" y="342"/>
                    <a:pt x="300" y="301"/>
                    <a:pt x="300" y="259"/>
                  </a:cubicBezTo>
                  <a:cubicBezTo>
                    <a:pt x="259" y="166"/>
                    <a:pt x="217" y="83"/>
                    <a:pt x="124" y="42"/>
                  </a:cubicBezTo>
                  <a:cubicBezTo>
                    <a:pt x="124" y="42"/>
                    <a:pt x="124" y="1"/>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5" name="Google Shape;13085;p45"/>
            <p:cNvSpPr/>
            <p:nvPr/>
          </p:nvSpPr>
          <p:spPr>
            <a:xfrm>
              <a:off x="1402275" y="2666325"/>
              <a:ext cx="14000" cy="7775"/>
            </a:xfrm>
            <a:custGeom>
              <a:rect b="b" l="l" r="r" t="t"/>
              <a:pathLst>
                <a:path extrusionOk="0" h="311" w="560">
                  <a:moveTo>
                    <a:pt x="259" y="1"/>
                  </a:moveTo>
                  <a:cubicBezTo>
                    <a:pt x="177" y="1"/>
                    <a:pt x="135" y="52"/>
                    <a:pt x="42" y="135"/>
                  </a:cubicBezTo>
                  <a:cubicBezTo>
                    <a:pt x="1" y="177"/>
                    <a:pt x="1" y="218"/>
                    <a:pt x="1" y="311"/>
                  </a:cubicBezTo>
                  <a:lnTo>
                    <a:pt x="559" y="259"/>
                  </a:lnTo>
                  <a:cubicBezTo>
                    <a:pt x="559" y="135"/>
                    <a:pt x="435" y="5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6" name="Google Shape;13086;p45"/>
            <p:cNvSpPr/>
            <p:nvPr/>
          </p:nvSpPr>
          <p:spPr>
            <a:xfrm>
              <a:off x="1396850" y="2600675"/>
              <a:ext cx="12950" cy="10875"/>
            </a:xfrm>
            <a:custGeom>
              <a:rect b="b" l="l" r="r" t="t"/>
              <a:pathLst>
                <a:path extrusionOk="0" h="435" w="518">
                  <a:moveTo>
                    <a:pt x="53" y="1"/>
                  </a:moveTo>
                  <a:cubicBezTo>
                    <a:pt x="1" y="42"/>
                    <a:pt x="1" y="94"/>
                    <a:pt x="1" y="176"/>
                  </a:cubicBezTo>
                  <a:cubicBezTo>
                    <a:pt x="1" y="352"/>
                    <a:pt x="135" y="435"/>
                    <a:pt x="311" y="435"/>
                  </a:cubicBezTo>
                  <a:cubicBezTo>
                    <a:pt x="394" y="435"/>
                    <a:pt x="476" y="394"/>
                    <a:pt x="518" y="301"/>
                  </a:cubicBezTo>
                  <a:lnTo>
                    <a:pt x="53"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7" name="Google Shape;13087;p45"/>
            <p:cNvSpPr/>
            <p:nvPr/>
          </p:nvSpPr>
          <p:spPr>
            <a:xfrm>
              <a:off x="1360425" y="2575875"/>
              <a:ext cx="5450" cy="3375"/>
            </a:xfrm>
            <a:custGeom>
              <a:rect b="b" l="l" r="r" t="t"/>
              <a:pathLst>
                <a:path extrusionOk="0" h="135" w="218">
                  <a:moveTo>
                    <a:pt x="0" y="0"/>
                  </a:moveTo>
                  <a:cubicBezTo>
                    <a:pt x="41" y="93"/>
                    <a:pt x="124" y="135"/>
                    <a:pt x="217" y="135"/>
                  </a:cubicBezTo>
                  <a:lnTo>
                    <a:pt x="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8" name="Google Shape;13088;p45"/>
            <p:cNvSpPr/>
            <p:nvPr/>
          </p:nvSpPr>
          <p:spPr>
            <a:xfrm>
              <a:off x="1364550" y="2635025"/>
              <a:ext cx="14250" cy="14275"/>
            </a:xfrm>
            <a:custGeom>
              <a:rect b="b" l="l" r="r" t="t"/>
              <a:pathLst>
                <a:path extrusionOk="0" h="571" w="570">
                  <a:moveTo>
                    <a:pt x="334" y="1"/>
                  </a:moveTo>
                  <a:cubicBezTo>
                    <a:pt x="310" y="1"/>
                    <a:pt x="285" y="5"/>
                    <a:pt x="259" y="12"/>
                  </a:cubicBezTo>
                  <a:cubicBezTo>
                    <a:pt x="135" y="12"/>
                    <a:pt x="0" y="136"/>
                    <a:pt x="0" y="312"/>
                  </a:cubicBezTo>
                  <a:cubicBezTo>
                    <a:pt x="52" y="436"/>
                    <a:pt x="176" y="570"/>
                    <a:pt x="311" y="570"/>
                  </a:cubicBezTo>
                  <a:cubicBezTo>
                    <a:pt x="476" y="529"/>
                    <a:pt x="569" y="395"/>
                    <a:pt x="569" y="271"/>
                  </a:cubicBezTo>
                  <a:cubicBezTo>
                    <a:pt x="569" y="121"/>
                    <a:pt x="471" y="1"/>
                    <a:pt x="33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9" name="Google Shape;13089;p45"/>
            <p:cNvSpPr/>
            <p:nvPr/>
          </p:nvSpPr>
          <p:spPr>
            <a:xfrm>
              <a:off x="1433550" y="2629900"/>
              <a:ext cx="15025" cy="13975"/>
            </a:xfrm>
            <a:custGeom>
              <a:rect b="b" l="l" r="r" t="t"/>
              <a:pathLst>
                <a:path extrusionOk="0" h="559" w="601">
                  <a:moveTo>
                    <a:pt x="301" y="0"/>
                  </a:moveTo>
                  <a:cubicBezTo>
                    <a:pt x="135" y="0"/>
                    <a:pt x="1" y="124"/>
                    <a:pt x="42" y="300"/>
                  </a:cubicBezTo>
                  <a:cubicBezTo>
                    <a:pt x="42" y="424"/>
                    <a:pt x="177" y="558"/>
                    <a:pt x="342" y="558"/>
                  </a:cubicBezTo>
                  <a:cubicBezTo>
                    <a:pt x="477" y="517"/>
                    <a:pt x="601" y="383"/>
                    <a:pt x="559" y="258"/>
                  </a:cubicBezTo>
                  <a:cubicBezTo>
                    <a:pt x="559" y="165"/>
                    <a:pt x="559" y="124"/>
                    <a:pt x="477" y="83"/>
                  </a:cubicBezTo>
                  <a:lnTo>
                    <a:pt x="39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0" name="Google Shape;13090;p45"/>
            <p:cNvSpPr/>
            <p:nvPr/>
          </p:nvSpPr>
          <p:spPr>
            <a:xfrm>
              <a:off x="1471300" y="2661175"/>
              <a:ext cx="7525" cy="7500"/>
            </a:xfrm>
            <a:custGeom>
              <a:rect b="b" l="l" r="r" t="t"/>
              <a:pathLst>
                <a:path extrusionOk="0" h="300" w="301">
                  <a:moveTo>
                    <a:pt x="259" y="0"/>
                  </a:moveTo>
                  <a:lnTo>
                    <a:pt x="218" y="41"/>
                  </a:lnTo>
                  <a:cubicBezTo>
                    <a:pt x="176" y="41"/>
                    <a:pt x="125" y="41"/>
                    <a:pt x="125" y="83"/>
                  </a:cubicBezTo>
                  <a:lnTo>
                    <a:pt x="83" y="124"/>
                  </a:lnTo>
                  <a:cubicBezTo>
                    <a:pt x="42" y="124"/>
                    <a:pt x="42" y="165"/>
                    <a:pt x="0" y="207"/>
                  </a:cubicBezTo>
                  <a:lnTo>
                    <a:pt x="0" y="300"/>
                  </a:ln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1" name="Google Shape;13091;p45"/>
            <p:cNvSpPr/>
            <p:nvPr/>
          </p:nvSpPr>
          <p:spPr>
            <a:xfrm>
              <a:off x="1200925" y="2682625"/>
              <a:ext cx="7525" cy="6475"/>
            </a:xfrm>
            <a:custGeom>
              <a:rect b="b" l="l" r="r" t="t"/>
              <a:pathLst>
                <a:path extrusionOk="0" h="259" w="301">
                  <a:moveTo>
                    <a:pt x="1" y="0"/>
                  </a:moveTo>
                  <a:lnTo>
                    <a:pt x="1" y="259"/>
                  </a:lnTo>
                  <a:lnTo>
                    <a:pt x="301" y="259"/>
                  </a:lnTo>
                  <a:cubicBezTo>
                    <a:pt x="301" y="83"/>
                    <a:pt x="177"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2" name="Google Shape;13092;p45"/>
            <p:cNvSpPr/>
            <p:nvPr/>
          </p:nvSpPr>
          <p:spPr>
            <a:xfrm>
              <a:off x="1195500" y="2613425"/>
              <a:ext cx="7525" cy="14150"/>
            </a:xfrm>
            <a:custGeom>
              <a:rect b="b" l="l" r="r" t="t"/>
              <a:pathLst>
                <a:path extrusionOk="0" h="566" w="301">
                  <a:moveTo>
                    <a:pt x="64" y="0"/>
                  </a:moveTo>
                  <a:cubicBezTo>
                    <a:pt x="44" y="0"/>
                    <a:pt x="23" y="3"/>
                    <a:pt x="1" y="8"/>
                  </a:cubicBezTo>
                  <a:lnTo>
                    <a:pt x="42" y="566"/>
                  </a:lnTo>
                  <a:cubicBezTo>
                    <a:pt x="94" y="566"/>
                    <a:pt x="94" y="525"/>
                    <a:pt x="94" y="525"/>
                  </a:cubicBezTo>
                  <a:cubicBezTo>
                    <a:pt x="177" y="525"/>
                    <a:pt x="259" y="442"/>
                    <a:pt x="301" y="359"/>
                  </a:cubicBezTo>
                  <a:lnTo>
                    <a:pt x="301" y="266"/>
                  </a:lnTo>
                  <a:cubicBezTo>
                    <a:pt x="301" y="121"/>
                    <a:pt x="205" y="0"/>
                    <a:pt x="6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3" name="Google Shape;13093;p45"/>
            <p:cNvSpPr/>
            <p:nvPr/>
          </p:nvSpPr>
          <p:spPr>
            <a:xfrm>
              <a:off x="1263475" y="2677200"/>
              <a:ext cx="14000" cy="7500"/>
            </a:xfrm>
            <a:custGeom>
              <a:rect b="b" l="l" r="r" t="t"/>
              <a:pathLst>
                <a:path extrusionOk="0" h="300" w="560">
                  <a:moveTo>
                    <a:pt x="259" y="0"/>
                  </a:moveTo>
                  <a:cubicBezTo>
                    <a:pt x="125" y="0"/>
                    <a:pt x="1" y="134"/>
                    <a:pt x="1" y="300"/>
                  </a:cubicBezTo>
                  <a:lnTo>
                    <a:pt x="559" y="259"/>
                  </a:lnTo>
                  <a:cubicBezTo>
                    <a:pt x="559" y="176"/>
                    <a:pt x="518" y="83"/>
                    <a:pt x="425" y="41"/>
                  </a:cubicBezTo>
                  <a:cubicBezTo>
                    <a:pt x="383" y="0"/>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4" name="Google Shape;13094;p45"/>
            <p:cNvSpPr/>
            <p:nvPr/>
          </p:nvSpPr>
          <p:spPr>
            <a:xfrm>
              <a:off x="1258050" y="2608175"/>
              <a:ext cx="15025" cy="14250"/>
            </a:xfrm>
            <a:custGeom>
              <a:rect b="b" l="l" r="r" t="t"/>
              <a:pathLst>
                <a:path extrusionOk="0" h="570" w="601">
                  <a:moveTo>
                    <a:pt x="259" y="1"/>
                  </a:moveTo>
                  <a:cubicBezTo>
                    <a:pt x="125" y="1"/>
                    <a:pt x="1" y="135"/>
                    <a:pt x="1" y="311"/>
                  </a:cubicBezTo>
                  <a:cubicBezTo>
                    <a:pt x="42" y="435"/>
                    <a:pt x="177" y="569"/>
                    <a:pt x="301" y="569"/>
                  </a:cubicBezTo>
                  <a:cubicBezTo>
                    <a:pt x="476" y="517"/>
                    <a:pt x="600" y="393"/>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5" name="Google Shape;13095;p45"/>
            <p:cNvSpPr/>
            <p:nvPr/>
          </p:nvSpPr>
          <p:spPr>
            <a:xfrm>
              <a:off x="1221350" y="2575875"/>
              <a:ext cx="13975" cy="14225"/>
            </a:xfrm>
            <a:custGeom>
              <a:rect b="b" l="l" r="r" t="t"/>
              <a:pathLst>
                <a:path extrusionOk="0" h="569" w="559">
                  <a:moveTo>
                    <a:pt x="259" y="0"/>
                  </a:moveTo>
                  <a:cubicBezTo>
                    <a:pt x="94" y="0"/>
                    <a:pt x="1" y="176"/>
                    <a:pt x="1" y="310"/>
                  </a:cubicBezTo>
                  <a:cubicBezTo>
                    <a:pt x="1" y="476"/>
                    <a:pt x="135" y="569"/>
                    <a:pt x="300" y="569"/>
                  </a:cubicBezTo>
                  <a:cubicBezTo>
                    <a:pt x="435" y="569"/>
                    <a:pt x="559" y="434"/>
                    <a:pt x="559" y="259"/>
                  </a:cubicBezTo>
                  <a:cubicBezTo>
                    <a:pt x="518" y="135"/>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6" name="Google Shape;13096;p45"/>
            <p:cNvSpPr/>
            <p:nvPr/>
          </p:nvSpPr>
          <p:spPr>
            <a:xfrm>
              <a:off x="1225750" y="2644875"/>
              <a:ext cx="15025" cy="14175"/>
            </a:xfrm>
            <a:custGeom>
              <a:rect b="b" l="l" r="r" t="t"/>
              <a:pathLst>
                <a:path extrusionOk="0" h="567" w="601">
                  <a:moveTo>
                    <a:pt x="300" y="1"/>
                  </a:moveTo>
                  <a:cubicBezTo>
                    <a:pt x="124" y="42"/>
                    <a:pt x="0" y="176"/>
                    <a:pt x="42" y="300"/>
                  </a:cubicBezTo>
                  <a:cubicBezTo>
                    <a:pt x="42" y="453"/>
                    <a:pt x="143" y="567"/>
                    <a:pt x="278" y="567"/>
                  </a:cubicBezTo>
                  <a:cubicBezTo>
                    <a:pt x="299" y="567"/>
                    <a:pt x="320" y="564"/>
                    <a:pt x="342" y="559"/>
                  </a:cubicBezTo>
                  <a:cubicBezTo>
                    <a:pt x="476" y="559"/>
                    <a:pt x="600" y="435"/>
                    <a:pt x="600" y="259"/>
                  </a:cubicBezTo>
                  <a:cubicBezTo>
                    <a:pt x="559" y="135"/>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7" name="Google Shape;13097;p45"/>
            <p:cNvSpPr/>
            <p:nvPr/>
          </p:nvSpPr>
          <p:spPr>
            <a:xfrm>
              <a:off x="1290375" y="2570700"/>
              <a:ext cx="13975" cy="13975"/>
            </a:xfrm>
            <a:custGeom>
              <a:rect b="b" l="l" r="r" t="t"/>
              <a:pathLst>
                <a:path extrusionOk="0" h="559" w="559">
                  <a:moveTo>
                    <a:pt x="259" y="0"/>
                  </a:moveTo>
                  <a:cubicBezTo>
                    <a:pt x="124" y="42"/>
                    <a:pt x="0" y="166"/>
                    <a:pt x="0" y="300"/>
                  </a:cubicBezTo>
                  <a:cubicBezTo>
                    <a:pt x="0" y="466"/>
                    <a:pt x="176" y="559"/>
                    <a:pt x="300" y="559"/>
                  </a:cubicBezTo>
                  <a:cubicBezTo>
                    <a:pt x="476" y="559"/>
                    <a:pt x="558" y="424"/>
                    <a:pt x="558" y="259"/>
                  </a:cubicBezTo>
                  <a:cubicBezTo>
                    <a:pt x="558" y="124"/>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8" name="Google Shape;13098;p45"/>
            <p:cNvSpPr/>
            <p:nvPr/>
          </p:nvSpPr>
          <p:spPr>
            <a:xfrm>
              <a:off x="1295800" y="2640300"/>
              <a:ext cx="13975" cy="13425"/>
            </a:xfrm>
            <a:custGeom>
              <a:rect b="b" l="l" r="r" t="t"/>
              <a:pathLst>
                <a:path extrusionOk="0" h="537" w="559">
                  <a:moveTo>
                    <a:pt x="320" y="0"/>
                  </a:moveTo>
                  <a:cubicBezTo>
                    <a:pt x="300" y="0"/>
                    <a:pt x="280" y="3"/>
                    <a:pt x="259" y="8"/>
                  </a:cubicBezTo>
                  <a:cubicBezTo>
                    <a:pt x="83" y="8"/>
                    <a:pt x="0" y="142"/>
                    <a:pt x="0" y="266"/>
                  </a:cubicBezTo>
                  <a:cubicBezTo>
                    <a:pt x="0" y="416"/>
                    <a:pt x="90" y="536"/>
                    <a:pt x="226" y="536"/>
                  </a:cubicBezTo>
                  <a:cubicBezTo>
                    <a:pt x="249" y="536"/>
                    <a:pt x="274" y="532"/>
                    <a:pt x="300" y="525"/>
                  </a:cubicBezTo>
                  <a:cubicBezTo>
                    <a:pt x="476" y="525"/>
                    <a:pt x="559" y="401"/>
                    <a:pt x="559" y="225"/>
                  </a:cubicBezTo>
                  <a:cubicBezTo>
                    <a:pt x="559" y="117"/>
                    <a:pt x="456" y="0"/>
                    <a:pt x="32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9" name="Google Shape;13099;p45"/>
            <p:cNvSpPr/>
            <p:nvPr/>
          </p:nvSpPr>
          <p:spPr>
            <a:xfrm>
              <a:off x="1191375" y="2550025"/>
              <a:ext cx="6475" cy="7775"/>
            </a:xfrm>
            <a:custGeom>
              <a:rect b="b" l="l" r="r" t="t"/>
              <a:pathLst>
                <a:path extrusionOk="0" h="311" w="259">
                  <a:moveTo>
                    <a:pt x="259" y="0"/>
                  </a:moveTo>
                  <a:lnTo>
                    <a:pt x="0" y="52"/>
                  </a:lnTo>
                  <a:lnTo>
                    <a:pt x="0" y="310"/>
                  </a:lnTo>
                  <a:lnTo>
                    <a:pt x="124" y="310"/>
                  </a:lnTo>
                  <a:cubicBezTo>
                    <a:pt x="124" y="259"/>
                    <a:pt x="166" y="259"/>
                    <a:pt x="207" y="217"/>
                  </a:cubicBezTo>
                  <a:cubicBezTo>
                    <a:pt x="207" y="176"/>
                    <a:pt x="259" y="135"/>
                    <a:pt x="259" y="93"/>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0" name="Google Shape;13100;p45"/>
            <p:cNvSpPr/>
            <p:nvPr/>
          </p:nvSpPr>
          <p:spPr>
            <a:xfrm>
              <a:off x="1253675" y="2545875"/>
              <a:ext cx="13975" cy="6500"/>
            </a:xfrm>
            <a:custGeom>
              <a:rect b="b" l="l" r="r" t="t"/>
              <a:pathLst>
                <a:path extrusionOk="0" h="260" w="559">
                  <a:moveTo>
                    <a:pt x="0" y="1"/>
                  </a:moveTo>
                  <a:cubicBezTo>
                    <a:pt x="0" y="125"/>
                    <a:pt x="93" y="218"/>
                    <a:pt x="176" y="259"/>
                  </a:cubicBezTo>
                  <a:lnTo>
                    <a:pt x="352" y="259"/>
                  </a:lnTo>
                  <a:cubicBezTo>
                    <a:pt x="476" y="218"/>
                    <a:pt x="558" y="125"/>
                    <a:pt x="51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1" name="Google Shape;13101;p45"/>
            <p:cNvSpPr/>
            <p:nvPr/>
          </p:nvSpPr>
          <p:spPr>
            <a:xfrm>
              <a:off x="1332250" y="2671750"/>
              <a:ext cx="7775" cy="7525"/>
            </a:xfrm>
            <a:custGeom>
              <a:rect b="b" l="l" r="r" t="t"/>
              <a:pathLst>
                <a:path extrusionOk="0" h="301" w="311">
                  <a:moveTo>
                    <a:pt x="217" y="1"/>
                  </a:moveTo>
                  <a:cubicBezTo>
                    <a:pt x="176" y="42"/>
                    <a:pt x="135" y="94"/>
                    <a:pt x="93" y="94"/>
                  </a:cubicBezTo>
                  <a:cubicBezTo>
                    <a:pt x="52" y="177"/>
                    <a:pt x="0" y="218"/>
                    <a:pt x="52" y="301"/>
                  </a:cubicBezTo>
                  <a:lnTo>
                    <a:pt x="310" y="301"/>
                  </a:lnTo>
                  <a:lnTo>
                    <a:pt x="31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2" name="Google Shape;13102;p45"/>
            <p:cNvSpPr/>
            <p:nvPr/>
          </p:nvSpPr>
          <p:spPr>
            <a:xfrm>
              <a:off x="1328100" y="2603000"/>
              <a:ext cx="7525" cy="14000"/>
            </a:xfrm>
            <a:custGeom>
              <a:rect b="b" l="l" r="r" t="t"/>
              <a:pathLst>
                <a:path extrusionOk="0" h="560" w="301">
                  <a:moveTo>
                    <a:pt x="259" y="1"/>
                  </a:moveTo>
                  <a:cubicBezTo>
                    <a:pt x="166" y="1"/>
                    <a:pt x="125" y="42"/>
                    <a:pt x="83" y="42"/>
                  </a:cubicBezTo>
                  <a:cubicBezTo>
                    <a:pt x="42" y="125"/>
                    <a:pt x="1" y="208"/>
                    <a:pt x="1" y="301"/>
                  </a:cubicBezTo>
                  <a:cubicBezTo>
                    <a:pt x="1" y="425"/>
                    <a:pt x="83" y="518"/>
                    <a:pt x="166" y="518"/>
                  </a:cubicBezTo>
                  <a:cubicBezTo>
                    <a:pt x="218" y="559"/>
                    <a:pt x="259" y="559"/>
                    <a:pt x="301"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3" name="Google Shape;13103;p45"/>
            <p:cNvSpPr/>
            <p:nvPr/>
          </p:nvSpPr>
          <p:spPr>
            <a:xfrm>
              <a:off x="1062125" y="2693475"/>
              <a:ext cx="7525" cy="6475"/>
            </a:xfrm>
            <a:custGeom>
              <a:rect b="b" l="l" r="r" t="t"/>
              <a:pathLst>
                <a:path extrusionOk="0" h="259" w="301">
                  <a:moveTo>
                    <a:pt x="1" y="0"/>
                  </a:moveTo>
                  <a:lnTo>
                    <a:pt x="42" y="259"/>
                  </a:lnTo>
                  <a:lnTo>
                    <a:pt x="301" y="259"/>
                  </a:lnTo>
                  <a:cubicBezTo>
                    <a:pt x="301" y="166"/>
                    <a:pt x="259" y="83"/>
                    <a:pt x="166" y="42"/>
                  </a:cubicBezTo>
                  <a:cubicBezTo>
                    <a:pt x="125" y="0"/>
                    <a:pt x="84"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4" name="Google Shape;13104;p45"/>
            <p:cNvSpPr/>
            <p:nvPr/>
          </p:nvSpPr>
          <p:spPr>
            <a:xfrm>
              <a:off x="1057750" y="2624000"/>
              <a:ext cx="7500" cy="13400"/>
            </a:xfrm>
            <a:custGeom>
              <a:rect b="b" l="l" r="r" t="t"/>
              <a:pathLst>
                <a:path extrusionOk="0" h="536" w="300">
                  <a:moveTo>
                    <a:pt x="12" y="1"/>
                  </a:moveTo>
                  <a:cubicBezTo>
                    <a:pt x="5" y="1"/>
                    <a:pt x="0" y="5"/>
                    <a:pt x="0" y="19"/>
                  </a:cubicBezTo>
                  <a:lnTo>
                    <a:pt x="41" y="536"/>
                  </a:lnTo>
                  <a:lnTo>
                    <a:pt x="83" y="536"/>
                  </a:lnTo>
                  <a:cubicBezTo>
                    <a:pt x="176" y="536"/>
                    <a:pt x="217" y="453"/>
                    <a:pt x="259" y="360"/>
                  </a:cubicBezTo>
                  <a:cubicBezTo>
                    <a:pt x="259" y="319"/>
                    <a:pt x="300" y="277"/>
                    <a:pt x="259" y="236"/>
                  </a:cubicBezTo>
                  <a:cubicBezTo>
                    <a:pt x="259" y="143"/>
                    <a:pt x="217" y="60"/>
                    <a:pt x="124" y="19"/>
                  </a:cubicBezTo>
                  <a:lnTo>
                    <a:pt x="83" y="19"/>
                  </a:lnTo>
                  <a:cubicBezTo>
                    <a:pt x="55" y="19"/>
                    <a:pt x="28" y="1"/>
                    <a:pt x="1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5" name="Google Shape;13105;p45"/>
            <p:cNvSpPr/>
            <p:nvPr/>
          </p:nvSpPr>
          <p:spPr>
            <a:xfrm>
              <a:off x="1125450" y="2688050"/>
              <a:ext cx="14250" cy="7525"/>
            </a:xfrm>
            <a:custGeom>
              <a:rect b="b" l="l" r="r" t="t"/>
              <a:pathLst>
                <a:path extrusionOk="0" h="301" w="570">
                  <a:moveTo>
                    <a:pt x="259" y="0"/>
                  </a:moveTo>
                  <a:cubicBezTo>
                    <a:pt x="177" y="0"/>
                    <a:pt x="94" y="42"/>
                    <a:pt x="53" y="83"/>
                  </a:cubicBezTo>
                  <a:cubicBezTo>
                    <a:pt x="1" y="124"/>
                    <a:pt x="1" y="217"/>
                    <a:pt x="1" y="300"/>
                  </a:cubicBezTo>
                  <a:lnTo>
                    <a:pt x="570" y="259"/>
                  </a:lnTo>
                  <a:cubicBezTo>
                    <a:pt x="518" y="124"/>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6" name="Google Shape;13106;p45"/>
            <p:cNvSpPr/>
            <p:nvPr/>
          </p:nvSpPr>
          <p:spPr>
            <a:xfrm>
              <a:off x="1120300" y="2618825"/>
              <a:ext cx="13975" cy="13350"/>
            </a:xfrm>
            <a:custGeom>
              <a:rect b="b" l="l" r="r" t="t"/>
              <a:pathLst>
                <a:path extrusionOk="0" h="534" w="559">
                  <a:moveTo>
                    <a:pt x="308" y="1"/>
                  </a:moveTo>
                  <a:cubicBezTo>
                    <a:pt x="291" y="1"/>
                    <a:pt x="275" y="3"/>
                    <a:pt x="259" y="9"/>
                  </a:cubicBezTo>
                  <a:cubicBezTo>
                    <a:pt x="83" y="9"/>
                    <a:pt x="0" y="143"/>
                    <a:pt x="0" y="309"/>
                  </a:cubicBezTo>
                  <a:cubicBezTo>
                    <a:pt x="0" y="425"/>
                    <a:pt x="93" y="534"/>
                    <a:pt x="233" y="534"/>
                  </a:cubicBezTo>
                  <a:cubicBezTo>
                    <a:pt x="254" y="534"/>
                    <a:pt x="276" y="531"/>
                    <a:pt x="300" y="526"/>
                  </a:cubicBezTo>
                  <a:cubicBezTo>
                    <a:pt x="424" y="526"/>
                    <a:pt x="558" y="402"/>
                    <a:pt x="558" y="267"/>
                  </a:cubicBezTo>
                  <a:cubicBezTo>
                    <a:pt x="522" y="114"/>
                    <a:pt x="416" y="1"/>
                    <a:pt x="30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7" name="Google Shape;13107;p45"/>
            <p:cNvSpPr/>
            <p:nvPr/>
          </p:nvSpPr>
          <p:spPr>
            <a:xfrm>
              <a:off x="1082550" y="2586725"/>
              <a:ext cx="13975" cy="13975"/>
            </a:xfrm>
            <a:custGeom>
              <a:rect b="b" l="l" r="r" t="t"/>
              <a:pathLst>
                <a:path extrusionOk="0" h="559" w="559">
                  <a:moveTo>
                    <a:pt x="259" y="0"/>
                  </a:moveTo>
                  <a:cubicBezTo>
                    <a:pt x="125" y="0"/>
                    <a:pt x="1" y="135"/>
                    <a:pt x="1" y="300"/>
                  </a:cubicBezTo>
                  <a:cubicBezTo>
                    <a:pt x="42" y="435"/>
                    <a:pt x="166" y="559"/>
                    <a:pt x="300" y="559"/>
                  </a:cubicBezTo>
                  <a:cubicBezTo>
                    <a:pt x="476" y="559"/>
                    <a:pt x="559" y="393"/>
                    <a:pt x="559" y="259"/>
                  </a:cubicBezTo>
                  <a:cubicBezTo>
                    <a:pt x="559" y="83"/>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8" name="Google Shape;13108;p45"/>
            <p:cNvSpPr/>
            <p:nvPr/>
          </p:nvSpPr>
          <p:spPr>
            <a:xfrm>
              <a:off x="1087975" y="2655725"/>
              <a:ext cx="14000" cy="14000"/>
            </a:xfrm>
            <a:custGeom>
              <a:rect b="b" l="l" r="r" t="t"/>
              <a:pathLst>
                <a:path extrusionOk="0" h="560" w="560">
                  <a:moveTo>
                    <a:pt x="259" y="1"/>
                  </a:moveTo>
                  <a:cubicBezTo>
                    <a:pt x="125" y="1"/>
                    <a:pt x="1" y="166"/>
                    <a:pt x="1" y="301"/>
                  </a:cubicBezTo>
                  <a:cubicBezTo>
                    <a:pt x="1" y="476"/>
                    <a:pt x="166" y="559"/>
                    <a:pt x="301" y="559"/>
                  </a:cubicBezTo>
                  <a:cubicBezTo>
                    <a:pt x="466" y="559"/>
                    <a:pt x="559" y="425"/>
                    <a:pt x="559" y="259"/>
                  </a:cubicBezTo>
                  <a:cubicBezTo>
                    <a:pt x="559" y="125"/>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9" name="Google Shape;13109;p45"/>
            <p:cNvSpPr/>
            <p:nvPr/>
          </p:nvSpPr>
          <p:spPr>
            <a:xfrm>
              <a:off x="1151300" y="2581300"/>
              <a:ext cx="15275" cy="13975"/>
            </a:xfrm>
            <a:custGeom>
              <a:rect b="b" l="l" r="r" t="t"/>
              <a:pathLst>
                <a:path extrusionOk="0" h="559" w="611">
                  <a:moveTo>
                    <a:pt x="311" y="0"/>
                  </a:moveTo>
                  <a:cubicBezTo>
                    <a:pt x="135" y="0"/>
                    <a:pt x="1" y="135"/>
                    <a:pt x="52" y="300"/>
                  </a:cubicBezTo>
                  <a:cubicBezTo>
                    <a:pt x="52" y="435"/>
                    <a:pt x="177" y="559"/>
                    <a:pt x="352" y="559"/>
                  </a:cubicBezTo>
                  <a:cubicBezTo>
                    <a:pt x="476" y="559"/>
                    <a:pt x="611" y="435"/>
                    <a:pt x="569" y="259"/>
                  </a:cubicBezTo>
                  <a:cubicBezTo>
                    <a:pt x="569" y="93"/>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0" name="Google Shape;13110;p45"/>
            <p:cNvSpPr/>
            <p:nvPr/>
          </p:nvSpPr>
          <p:spPr>
            <a:xfrm>
              <a:off x="1156725" y="2650300"/>
              <a:ext cx="15275" cy="14000"/>
            </a:xfrm>
            <a:custGeom>
              <a:rect b="b" l="l" r="r" t="t"/>
              <a:pathLst>
                <a:path extrusionOk="0" h="560" w="611">
                  <a:moveTo>
                    <a:pt x="259" y="1"/>
                  </a:moveTo>
                  <a:cubicBezTo>
                    <a:pt x="135" y="42"/>
                    <a:pt x="1" y="177"/>
                    <a:pt x="1" y="301"/>
                  </a:cubicBezTo>
                  <a:cubicBezTo>
                    <a:pt x="42" y="476"/>
                    <a:pt x="177" y="559"/>
                    <a:pt x="301" y="559"/>
                  </a:cubicBezTo>
                  <a:cubicBezTo>
                    <a:pt x="476" y="559"/>
                    <a:pt x="611" y="43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1" name="Google Shape;13111;p45"/>
            <p:cNvSpPr/>
            <p:nvPr/>
          </p:nvSpPr>
          <p:spPr>
            <a:xfrm>
              <a:off x="1052300" y="2560875"/>
              <a:ext cx="7525" cy="7525"/>
            </a:xfrm>
            <a:custGeom>
              <a:rect b="b" l="l" r="r" t="t"/>
              <a:pathLst>
                <a:path extrusionOk="0" h="301" w="301">
                  <a:moveTo>
                    <a:pt x="301" y="0"/>
                  </a:moveTo>
                  <a:lnTo>
                    <a:pt x="1" y="42"/>
                  </a:lnTo>
                  <a:lnTo>
                    <a:pt x="42" y="300"/>
                  </a:lnTo>
                  <a:cubicBezTo>
                    <a:pt x="135" y="300"/>
                    <a:pt x="218" y="259"/>
                    <a:pt x="259" y="176"/>
                  </a:cubicBezTo>
                  <a:cubicBezTo>
                    <a:pt x="259" y="135"/>
                    <a:pt x="301" y="42"/>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2" name="Google Shape;13112;p45"/>
            <p:cNvSpPr/>
            <p:nvPr/>
          </p:nvSpPr>
          <p:spPr>
            <a:xfrm>
              <a:off x="1114850" y="2555450"/>
              <a:ext cx="14000" cy="7525"/>
            </a:xfrm>
            <a:custGeom>
              <a:rect b="b" l="l" r="r" t="t"/>
              <a:pathLst>
                <a:path extrusionOk="0" h="301" w="560">
                  <a:moveTo>
                    <a:pt x="559" y="0"/>
                  </a:moveTo>
                  <a:lnTo>
                    <a:pt x="1" y="42"/>
                  </a:lnTo>
                  <a:lnTo>
                    <a:pt x="1" y="135"/>
                  </a:lnTo>
                  <a:cubicBezTo>
                    <a:pt x="42" y="217"/>
                    <a:pt x="166" y="300"/>
                    <a:pt x="301" y="300"/>
                  </a:cubicBezTo>
                  <a:cubicBezTo>
                    <a:pt x="425" y="30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3" name="Google Shape;13113;p45"/>
            <p:cNvSpPr/>
            <p:nvPr/>
          </p:nvSpPr>
          <p:spPr>
            <a:xfrm>
              <a:off x="1194475" y="2682625"/>
              <a:ext cx="6475" cy="7500"/>
            </a:xfrm>
            <a:custGeom>
              <a:rect b="b" l="l" r="r" t="t"/>
              <a:pathLst>
                <a:path extrusionOk="0" h="300" w="259">
                  <a:moveTo>
                    <a:pt x="218" y="0"/>
                  </a:moveTo>
                  <a:cubicBezTo>
                    <a:pt x="176" y="0"/>
                    <a:pt x="135" y="42"/>
                    <a:pt x="83" y="42"/>
                  </a:cubicBezTo>
                  <a:cubicBezTo>
                    <a:pt x="42" y="83"/>
                    <a:pt x="0" y="176"/>
                    <a:pt x="0" y="259"/>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4" name="Google Shape;13114;p45"/>
            <p:cNvSpPr/>
            <p:nvPr/>
          </p:nvSpPr>
          <p:spPr>
            <a:xfrm>
              <a:off x="1189050" y="2613600"/>
              <a:ext cx="7525" cy="13975"/>
            </a:xfrm>
            <a:custGeom>
              <a:rect b="b" l="l" r="r" t="t"/>
              <a:pathLst>
                <a:path extrusionOk="0" h="559" w="301">
                  <a:moveTo>
                    <a:pt x="259" y="1"/>
                  </a:moveTo>
                  <a:cubicBezTo>
                    <a:pt x="217" y="1"/>
                    <a:pt x="176" y="1"/>
                    <a:pt x="135" y="42"/>
                  </a:cubicBezTo>
                  <a:cubicBezTo>
                    <a:pt x="42" y="94"/>
                    <a:pt x="0" y="176"/>
                    <a:pt x="0" y="300"/>
                  </a:cubicBezTo>
                  <a:cubicBezTo>
                    <a:pt x="0" y="394"/>
                    <a:pt x="93" y="476"/>
                    <a:pt x="217" y="518"/>
                  </a:cubicBezTo>
                  <a:cubicBezTo>
                    <a:pt x="21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5" name="Google Shape;13115;p45"/>
            <p:cNvSpPr/>
            <p:nvPr/>
          </p:nvSpPr>
          <p:spPr>
            <a:xfrm>
              <a:off x="1183625" y="2551300"/>
              <a:ext cx="7775" cy="6500"/>
            </a:xfrm>
            <a:custGeom>
              <a:rect b="b" l="l" r="r" t="t"/>
              <a:pathLst>
                <a:path extrusionOk="0" h="260" w="311">
                  <a:moveTo>
                    <a:pt x="0" y="1"/>
                  </a:moveTo>
                  <a:cubicBezTo>
                    <a:pt x="0" y="84"/>
                    <a:pt x="52" y="125"/>
                    <a:pt x="93" y="166"/>
                  </a:cubicBezTo>
                  <a:lnTo>
                    <a:pt x="135" y="208"/>
                  </a:lnTo>
                  <a:cubicBezTo>
                    <a:pt x="135" y="259"/>
                    <a:pt x="217" y="259"/>
                    <a:pt x="259" y="259"/>
                  </a:cubicBezTo>
                  <a:lnTo>
                    <a:pt x="310" y="259"/>
                  </a:lnTo>
                  <a:lnTo>
                    <a:pt x="31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6" name="Google Shape;13116;p45"/>
            <p:cNvSpPr/>
            <p:nvPr/>
          </p:nvSpPr>
          <p:spPr>
            <a:xfrm>
              <a:off x="924100" y="2704075"/>
              <a:ext cx="7525" cy="6475"/>
            </a:xfrm>
            <a:custGeom>
              <a:rect b="b" l="l" r="r" t="t"/>
              <a:pathLst>
                <a:path extrusionOk="0" h="259" w="301">
                  <a:moveTo>
                    <a:pt x="1" y="0"/>
                  </a:moveTo>
                  <a:lnTo>
                    <a:pt x="1" y="259"/>
                  </a:lnTo>
                  <a:lnTo>
                    <a:pt x="301" y="217"/>
                  </a:lnTo>
                  <a:cubicBezTo>
                    <a:pt x="301" y="93"/>
                    <a:pt x="177" y="0"/>
                    <a:pt x="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7" name="Google Shape;13117;p45"/>
            <p:cNvSpPr/>
            <p:nvPr/>
          </p:nvSpPr>
          <p:spPr>
            <a:xfrm>
              <a:off x="918675" y="2634025"/>
              <a:ext cx="7775" cy="14250"/>
            </a:xfrm>
            <a:custGeom>
              <a:rect b="b" l="l" r="r" t="t"/>
              <a:pathLst>
                <a:path extrusionOk="0" h="570" w="311">
                  <a:moveTo>
                    <a:pt x="1" y="0"/>
                  </a:moveTo>
                  <a:lnTo>
                    <a:pt x="52" y="569"/>
                  </a:lnTo>
                  <a:lnTo>
                    <a:pt x="94" y="569"/>
                  </a:lnTo>
                  <a:cubicBezTo>
                    <a:pt x="176" y="517"/>
                    <a:pt x="259" y="476"/>
                    <a:pt x="311" y="393"/>
                  </a:cubicBezTo>
                  <a:lnTo>
                    <a:pt x="311" y="259"/>
                  </a:lnTo>
                  <a:cubicBezTo>
                    <a:pt x="311" y="176"/>
                    <a:pt x="218" y="93"/>
                    <a:pt x="176" y="52"/>
                  </a:cubicBezTo>
                  <a:lnTo>
                    <a:pt x="135" y="52"/>
                  </a:lnTo>
                  <a:cubicBezTo>
                    <a:pt x="94" y="0"/>
                    <a:pt x="5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8" name="Google Shape;13118;p45"/>
            <p:cNvSpPr/>
            <p:nvPr/>
          </p:nvSpPr>
          <p:spPr>
            <a:xfrm>
              <a:off x="986650" y="2698650"/>
              <a:ext cx="14000" cy="7775"/>
            </a:xfrm>
            <a:custGeom>
              <a:rect b="b" l="l" r="r" t="t"/>
              <a:pathLst>
                <a:path extrusionOk="0" h="311" w="560">
                  <a:moveTo>
                    <a:pt x="259" y="0"/>
                  </a:moveTo>
                  <a:cubicBezTo>
                    <a:pt x="125" y="0"/>
                    <a:pt x="1" y="135"/>
                    <a:pt x="1" y="310"/>
                  </a:cubicBezTo>
                  <a:lnTo>
                    <a:pt x="559" y="259"/>
                  </a:lnTo>
                  <a:cubicBezTo>
                    <a:pt x="559" y="135"/>
                    <a:pt x="518" y="93"/>
                    <a:pt x="4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9" name="Google Shape;13119;p45"/>
            <p:cNvSpPr/>
            <p:nvPr/>
          </p:nvSpPr>
          <p:spPr>
            <a:xfrm>
              <a:off x="981225" y="2628850"/>
              <a:ext cx="14000" cy="14175"/>
            </a:xfrm>
            <a:custGeom>
              <a:rect b="b" l="l" r="r" t="t"/>
              <a:pathLst>
                <a:path extrusionOk="0" h="567" w="560">
                  <a:moveTo>
                    <a:pt x="259" y="1"/>
                  </a:moveTo>
                  <a:cubicBezTo>
                    <a:pt x="135" y="42"/>
                    <a:pt x="1" y="166"/>
                    <a:pt x="1" y="300"/>
                  </a:cubicBezTo>
                  <a:cubicBezTo>
                    <a:pt x="37" y="445"/>
                    <a:pt x="145" y="567"/>
                    <a:pt x="254" y="567"/>
                  </a:cubicBezTo>
                  <a:cubicBezTo>
                    <a:pt x="270" y="567"/>
                    <a:pt x="285" y="564"/>
                    <a:pt x="301"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0" name="Google Shape;13120;p45"/>
            <p:cNvSpPr/>
            <p:nvPr/>
          </p:nvSpPr>
          <p:spPr>
            <a:xfrm>
              <a:off x="943500" y="2597375"/>
              <a:ext cx="15275" cy="14175"/>
            </a:xfrm>
            <a:custGeom>
              <a:rect b="b" l="l" r="r" t="t"/>
              <a:pathLst>
                <a:path extrusionOk="0" h="567" w="611">
                  <a:moveTo>
                    <a:pt x="352" y="1"/>
                  </a:moveTo>
                  <a:cubicBezTo>
                    <a:pt x="335" y="1"/>
                    <a:pt x="318" y="3"/>
                    <a:pt x="300" y="9"/>
                  </a:cubicBezTo>
                  <a:cubicBezTo>
                    <a:pt x="135" y="9"/>
                    <a:pt x="0" y="133"/>
                    <a:pt x="42" y="308"/>
                  </a:cubicBezTo>
                  <a:cubicBezTo>
                    <a:pt x="42" y="433"/>
                    <a:pt x="176" y="567"/>
                    <a:pt x="352" y="567"/>
                  </a:cubicBezTo>
                  <a:cubicBezTo>
                    <a:pt x="476" y="526"/>
                    <a:pt x="610" y="391"/>
                    <a:pt x="610" y="267"/>
                  </a:cubicBezTo>
                  <a:cubicBezTo>
                    <a:pt x="565" y="114"/>
                    <a:pt x="466" y="1"/>
                    <a:pt x="3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1" name="Google Shape;13121;p45"/>
            <p:cNvSpPr/>
            <p:nvPr/>
          </p:nvSpPr>
          <p:spPr>
            <a:xfrm>
              <a:off x="948925" y="2666325"/>
              <a:ext cx="15000" cy="14250"/>
            </a:xfrm>
            <a:custGeom>
              <a:rect b="b" l="l" r="r" t="t"/>
              <a:pathLst>
                <a:path extrusionOk="0" h="570" w="600">
                  <a:moveTo>
                    <a:pt x="300" y="1"/>
                  </a:moveTo>
                  <a:cubicBezTo>
                    <a:pt x="135" y="1"/>
                    <a:pt x="0" y="135"/>
                    <a:pt x="42" y="311"/>
                  </a:cubicBezTo>
                  <a:cubicBezTo>
                    <a:pt x="42" y="435"/>
                    <a:pt x="176" y="569"/>
                    <a:pt x="342" y="569"/>
                  </a:cubicBezTo>
                  <a:cubicBezTo>
                    <a:pt x="476" y="569"/>
                    <a:pt x="600" y="394"/>
                    <a:pt x="559" y="259"/>
                  </a:cubicBezTo>
                  <a:cubicBezTo>
                    <a:pt x="559" y="94"/>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2" name="Google Shape;13122;p45"/>
            <p:cNvSpPr/>
            <p:nvPr/>
          </p:nvSpPr>
          <p:spPr>
            <a:xfrm>
              <a:off x="1013550" y="2592150"/>
              <a:ext cx="13975" cy="13975"/>
            </a:xfrm>
            <a:custGeom>
              <a:rect b="b" l="l" r="r" t="t"/>
              <a:pathLst>
                <a:path extrusionOk="0" h="559" w="559">
                  <a:moveTo>
                    <a:pt x="259" y="1"/>
                  </a:moveTo>
                  <a:cubicBezTo>
                    <a:pt x="83" y="1"/>
                    <a:pt x="0" y="125"/>
                    <a:pt x="0" y="300"/>
                  </a:cubicBezTo>
                  <a:cubicBezTo>
                    <a:pt x="0" y="435"/>
                    <a:pt x="134" y="559"/>
                    <a:pt x="300" y="559"/>
                  </a:cubicBezTo>
                  <a:cubicBezTo>
                    <a:pt x="434" y="517"/>
                    <a:pt x="558" y="383"/>
                    <a:pt x="558" y="259"/>
                  </a:cubicBezTo>
                  <a:cubicBezTo>
                    <a:pt x="558" y="83"/>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3" name="Google Shape;13123;p45"/>
            <p:cNvSpPr/>
            <p:nvPr/>
          </p:nvSpPr>
          <p:spPr>
            <a:xfrm>
              <a:off x="1018975" y="2661175"/>
              <a:ext cx="13975" cy="13975"/>
            </a:xfrm>
            <a:custGeom>
              <a:rect b="b" l="l" r="r" t="t"/>
              <a:pathLst>
                <a:path extrusionOk="0" h="559" w="559">
                  <a:moveTo>
                    <a:pt x="259" y="0"/>
                  </a:moveTo>
                  <a:cubicBezTo>
                    <a:pt x="83" y="0"/>
                    <a:pt x="0" y="124"/>
                    <a:pt x="0" y="300"/>
                  </a:cubicBezTo>
                  <a:cubicBezTo>
                    <a:pt x="0" y="465"/>
                    <a:pt x="124" y="558"/>
                    <a:pt x="300" y="558"/>
                  </a:cubicBezTo>
                  <a:cubicBezTo>
                    <a:pt x="434" y="558"/>
                    <a:pt x="559" y="424"/>
                    <a:pt x="559" y="258"/>
                  </a:cubicBezTo>
                  <a:cubicBezTo>
                    <a:pt x="559"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4" name="Google Shape;13124;p45"/>
            <p:cNvSpPr/>
            <p:nvPr/>
          </p:nvSpPr>
          <p:spPr>
            <a:xfrm>
              <a:off x="914550" y="2571725"/>
              <a:ext cx="6475" cy="7525"/>
            </a:xfrm>
            <a:custGeom>
              <a:rect b="b" l="l" r="r" t="t"/>
              <a:pathLst>
                <a:path extrusionOk="0" h="301" w="259">
                  <a:moveTo>
                    <a:pt x="0" y="1"/>
                  </a:moveTo>
                  <a:lnTo>
                    <a:pt x="0" y="301"/>
                  </a:lnTo>
                  <a:cubicBezTo>
                    <a:pt x="166" y="301"/>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5" name="Google Shape;13125;p45"/>
            <p:cNvSpPr/>
            <p:nvPr/>
          </p:nvSpPr>
          <p:spPr>
            <a:xfrm>
              <a:off x="975800" y="2566300"/>
              <a:ext cx="15275" cy="7525"/>
            </a:xfrm>
            <a:custGeom>
              <a:rect b="b" l="l" r="r" t="t"/>
              <a:pathLst>
                <a:path extrusionOk="0" h="301" w="611">
                  <a:moveTo>
                    <a:pt x="559" y="1"/>
                  </a:moveTo>
                  <a:lnTo>
                    <a:pt x="1" y="42"/>
                  </a:lnTo>
                  <a:cubicBezTo>
                    <a:pt x="42" y="218"/>
                    <a:pt x="176" y="300"/>
                    <a:pt x="300" y="300"/>
                  </a:cubicBezTo>
                  <a:cubicBezTo>
                    <a:pt x="476" y="300"/>
                    <a:pt x="611"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6" name="Google Shape;13126;p45"/>
            <p:cNvSpPr/>
            <p:nvPr/>
          </p:nvSpPr>
          <p:spPr>
            <a:xfrm>
              <a:off x="1055675" y="2693475"/>
              <a:ext cx="7525" cy="7525"/>
            </a:xfrm>
            <a:custGeom>
              <a:rect b="b" l="l" r="r" t="t"/>
              <a:pathLst>
                <a:path extrusionOk="0" h="301" w="301">
                  <a:moveTo>
                    <a:pt x="207" y="0"/>
                  </a:moveTo>
                  <a:cubicBezTo>
                    <a:pt x="166" y="0"/>
                    <a:pt x="124" y="42"/>
                    <a:pt x="83" y="83"/>
                  </a:cubicBezTo>
                  <a:cubicBezTo>
                    <a:pt x="42" y="124"/>
                    <a:pt x="0" y="207"/>
                    <a:pt x="42" y="300"/>
                  </a:cubicBez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7" name="Google Shape;13127;p45"/>
            <p:cNvSpPr/>
            <p:nvPr/>
          </p:nvSpPr>
          <p:spPr>
            <a:xfrm>
              <a:off x="1050250" y="2624450"/>
              <a:ext cx="8550" cy="12950"/>
            </a:xfrm>
            <a:custGeom>
              <a:rect b="b" l="l" r="r" t="t"/>
              <a:pathLst>
                <a:path extrusionOk="0" h="518" w="342">
                  <a:moveTo>
                    <a:pt x="166" y="1"/>
                  </a:moveTo>
                  <a:lnTo>
                    <a:pt x="124" y="42"/>
                  </a:lnTo>
                  <a:cubicBezTo>
                    <a:pt x="42" y="84"/>
                    <a:pt x="0" y="177"/>
                    <a:pt x="42" y="259"/>
                  </a:cubicBezTo>
                  <a:cubicBezTo>
                    <a:pt x="42" y="383"/>
                    <a:pt x="124" y="476"/>
                    <a:pt x="217" y="518"/>
                  </a:cubicBezTo>
                  <a:lnTo>
                    <a:pt x="341" y="518"/>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8" name="Google Shape;13128;p45"/>
            <p:cNvSpPr/>
            <p:nvPr/>
          </p:nvSpPr>
          <p:spPr>
            <a:xfrm>
              <a:off x="1045850" y="2561900"/>
              <a:ext cx="7525" cy="6500"/>
            </a:xfrm>
            <a:custGeom>
              <a:rect b="b" l="l" r="r" t="t"/>
              <a:pathLst>
                <a:path extrusionOk="0" h="260" w="301">
                  <a:moveTo>
                    <a:pt x="0" y="1"/>
                  </a:moveTo>
                  <a:lnTo>
                    <a:pt x="0" y="42"/>
                  </a:lnTo>
                  <a:cubicBezTo>
                    <a:pt x="0" y="94"/>
                    <a:pt x="42" y="135"/>
                    <a:pt x="42" y="177"/>
                  </a:cubicBezTo>
                  <a:lnTo>
                    <a:pt x="83" y="218"/>
                  </a:lnTo>
                  <a:cubicBezTo>
                    <a:pt x="135" y="218"/>
                    <a:pt x="176" y="259"/>
                    <a:pt x="218" y="259"/>
                  </a:cubicBez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9" name="Google Shape;13129;p45"/>
            <p:cNvSpPr/>
            <p:nvPr/>
          </p:nvSpPr>
          <p:spPr>
            <a:xfrm>
              <a:off x="785300" y="2713900"/>
              <a:ext cx="7525" cy="7525"/>
            </a:xfrm>
            <a:custGeom>
              <a:rect b="b" l="l" r="r" t="t"/>
              <a:pathLst>
                <a:path extrusionOk="0" h="301" w="301">
                  <a:moveTo>
                    <a:pt x="1" y="0"/>
                  </a:moveTo>
                  <a:lnTo>
                    <a:pt x="42" y="300"/>
                  </a:lnTo>
                  <a:lnTo>
                    <a:pt x="301" y="259"/>
                  </a:lnTo>
                  <a:cubicBezTo>
                    <a:pt x="301" y="166"/>
                    <a:pt x="259" y="83"/>
                    <a:pt x="166" y="42"/>
                  </a:cubicBezTo>
                  <a:cubicBezTo>
                    <a:pt x="125" y="42"/>
                    <a:pt x="83"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0" name="Google Shape;13130;p45"/>
            <p:cNvSpPr/>
            <p:nvPr/>
          </p:nvSpPr>
          <p:spPr>
            <a:xfrm>
              <a:off x="779875" y="2644875"/>
              <a:ext cx="7525" cy="13975"/>
            </a:xfrm>
            <a:custGeom>
              <a:rect b="b" l="l" r="r" t="t"/>
              <a:pathLst>
                <a:path extrusionOk="0" h="559" w="301">
                  <a:moveTo>
                    <a:pt x="1" y="1"/>
                  </a:moveTo>
                  <a:lnTo>
                    <a:pt x="42" y="559"/>
                  </a:lnTo>
                  <a:lnTo>
                    <a:pt x="125" y="559"/>
                  </a:lnTo>
                  <a:cubicBezTo>
                    <a:pt x="218" y="518"/>
                    <a:pt x="259" y="476"/>
                    <a:pt x="300" y="394"/>
                  </a:cubicBezTo>
                  <a:lnTo>
                    <a:pt x="300" y="259"/>
                  </a:lnTo>
                  <a:cubicBezTo>
                    <a:pt x="300" y="176"/>
                    <a:pt x="259" y="83"/>
                    <a:pt x="176" y="42"/>
                  </a:cubicBezTo>
                  <a:cubicBezTo>
                    <a:pt x="176" y="42"/>
                    <a:pt x="125"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1" name="Google Shape;13131;p45"/>
            <p:cNvSpPr/>
            <p:nvPr/>
          </p:nvSpPr>
          <p:spPr>
            <a:xfrm>
              <a:off x="848900" y="2708475"/>
              <a:ext cx="13975" cy="7500"/>
            </a:xfrm>
            <a:custGeom>
              <a:rect b="b" l="l" r="r" t="t"/>
              <a:pathLst>
                <a:path extrusionOk="0" h="300" w="559">
                  <a:moveTo>
                    <a:pt x="259" y="0"/>
                  </a:moveTo>
                  <a:cubicBezTo>
                    <a:pt x="166" y="41"/>
                    <a:pt x="83" y="41"/>
                    <a:pt x="41" y="124"/>
                  </a:cubicBezTo>
                  <a:cubicBezTo>
                    <a:pt x="0" y="176"/>
                    <a:pt x="0" y="259"/>
                    <a:pt x="0" y="300"/>
                  </a:cubicBezTo>
                  <a:lnTo>
                    <a:pt x="558" y="259"/>
                  </a:lnTo>
                  <a:cubicBezTo>
                    <a:pt x="517" y="217"/>
                    <a:pt x="517" y="176"/>
                    <a:pt x="465" y="124"/>
                  </a:cubicBezTo>
                  <a:cubicBezTo>
                    <a:pt x="424" y="41"/>
                    <a:pt x="34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2" name="Google Shape;13132;p45"/>
            <p:cNvSpPr/>
            <p:nvPr/>
          </p:nvSpPr>
          <p:spPr>
            <a:xfrm>
              <a:off x="842425" y="2639450"/>
              <a:ext cx="15025" cy="13975"/>
            </a:xfrm>
            <a:custGeom>
              <a:rect b="b" l="l" r="r" t="t"/>
              <a:pathLst>
                <a:path extrusionOk="0" h="559" w="601">
                  <a:moveTo>
                    <a:pt x="300" y="1"/>
                  </a:moveTo>
                  <a:cubicBezTo>
                    <a:pt x="125" y="1"/>
                    <a:pt x="1" y="176"/>
                    <a:pt x="42" y="300"/>
                  </a:cubicBezTo>
                  <a:cubicBezTo>
                    <a:pt x="42" y="476"/>
                    <a:pt x="166" y="559"/>
                    <a:pt x="342" y="559"/>
                  </a:cubicBezTo>
                  <a:cubicBezTo>
                    <a:pt x="466" y="559"/>
                    <a:pt x="600" y="435"/>
                    <a:pt x="600" y="259"/>
                  </a:cubicBezTo>
                  <a:cubicBezTo>
                    <a:pt x="559" y="135"/>
                    <a:pt x="42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3" name="Google Shape;13133;p45"/>
            <p:cNvSpPr/>
            <p:nvPr/>
          </p:nvSpPr>
          <p:spPr>
            <a:xfrm>
              <a:off x="805725" y="2607150"/>
              <a:ext cx="13975" cy="14250"/>
            </a:xfrm>
            <a:custGeom>
              <a:rect b="b" l="l" r="r" t="t"/>
              <a:pathLst>
                <a:path extrusionOk="0" h="570" w="559">
                  <a:moveTo>
                    <a:pt x="259" y="0"/>
                  </a:moveTo>
                  <a:cubicBezTo>
                    <a:pt x="125" y="42"/>
                    <a:pt x="1" y="176"/>
                    <a:pt x="1" y="300"/>
                  </a:cubicBezTo>
                  <a:cubicBezTo>
                    <a:pt x="1" y="450"/>
                    <a:pt x="128" y="570"/>
                    <a:pt x="243" y="570"/>
                  </a:cubicBezTo>
                  <a:cubicBezTo>
                    <a:pt x="263" y="570"/>
                    <a:pt x="282" y="566"/>
                    <a:pt x="300" y="558"/>
                  </a:cubicBezTo>
                  <a:cubicBezTo>
                    <a:pt x="476" y="558"/>
                    <a:pt x="559" y="434"/>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4" name="Google Shape;13134;p45"/>
            <p:cNvSpPr/>
            <p:nvPr/>
          </p:nvSpPr>
          <p:spPr>
            <a:xfrm>
              <a:off x="811150" y="2677000"/>
              <a:ext cx="13975" cy="14175"/>
            </a:xfrm>
            <a:custGeom>
              <a:rect b="b" l="l" r="r" t="t"/>
              <a:pathLst>
                <a:path extrusionOk="0" h="567" w="559">
                  <a:moveTo>
                    <a:pt x="322" y="0"/>
                  </a:moveTo>
                  <a:cubicBezTo>
                    <a:pt x="302" y="0"/>
                    <a:pt x="281" y="3"/>
                    <a:pt x="259" y="8"/>
                  </a:cubicBezTo>
                  <a:cubicBezTo>
                    <a:pt x="83" y="8"/>
                    <a:pt x="1" y="142"/>
                    <a:pt x="1" y="308"/>
                  </a:cubicBezTo>
                  <a:cubicBezTo>
                    <a:pt x="1" y="442"/>
                    <a:pt x="125" y="566"/>
                    <a:pt x="300" y="566"/>
                  </a:cubicBezTo>
                  <a:cubicBezTo>
                    <a:pt x="476" y="525"/>
                    <a:pt x="559" y="401"/>
                    <a:pt x="559" y="267"/>
                  </a:cubicBezTo>
                  <a:cubicBezTo>
                    <a:pt x="559" y="114"/>
                    <a:pt x="457" y="0"/>
                    <a:pt x="32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5" name="Google Shape;13135;p45"/>
            <p:cNvSpPr/>
            <p:nvPr/>
          </p:nvSpPr>
          <p:spPr>
            <a:xfrm>
              <a:off x="874750" y="2602725"/>
              <a:ext cx="15000" cy="13425"/>
            </a:xfrm>
            <a:custGeom>
              <a:rect b="b" l="l" r="r" t="t"/>
              <a:pathLst>
                <a:path extrusionOk="0" h="537" w="600">
                  <a:moveTo>
                    <a:pt x="329" y="1"/>
                  </a:moveTo>
                  <a:cubicBezTo>
                    <a:pt x="307" y="1"/>
                    <a:pt x="283" y="4"/>
                    <a:pt x="258" y="12"/>
                  </a:cubicBezTo>
                  <a:cubicBezTo>
                    <a:pt x="124" y="12"/>
                    <a:pt x="0" y="136"/>
                    <a:pt x="0" y="270"/>
                  </a:cubicBezTo>
                  <a:cubicBezTo>
                    <a:pt x="36" y="415"/>
                    <a:pt x="136" y="536"/>
                    <a:pt x="250" y="536"/>
                  </a:cubicBezTo>
                  <a:cubicBezTo>
                    <a:pt x="267" y="536"/>
                    <a:pt x="283" y="534"/>
                    <a:pt x="300" y="529"/>
                  </a:cubicBezTo>
                  <a:cubicBezTo>
                    <a:pt x="465" y="529"/>
                    <a:pt x="600" y="394"/>
                    <a:pt x="558" y="270"/>
                  </a:cubicBezTo>
                  <a:cubicBezTo>
                    <a:pt x="558" y="120"/>
                    <a:pt x="461" y="1"/>
                    <a:pt x="32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6" name="Google Shape;13136;p45"/>
            <p:cNvSpPr/>
            <p:nvPr/>
          </p:nvSpPr>
          <p:spPr>
            <a:xfrm>
              <a:off x="879900" y="2671750"/>
              <a:ext cx="14250" cy="14000"/>
            </a:xfrm>
            <a:custGeom>
              <a:rect b="b" l="l" r="r" t="t"/>
              <a:pathLst>
                <a:path extrusionOk="0" h="560" w="570">
                  <a:moveTo>
                    <a:pt x="259" y="1"/>
                  </a:moveTo>
                  <a:cubicBezTo>
                    <a:pt x="135" y="1"/>
                    <a:pt x="1" y="135"/>
                    <a:pt x="1" y="301"/>
                  </a:cubicBezTo>
                  <a:cubicBezTo>
                    <a:pt x="52" y="435"/>
                    <a:pt x="177" y="559"/>
                    <a:pt x="311" y="559"/>
                  </a:cubicBezTo>
                  <a:cubicBezTo>
                    <a:pt x="476" y="518"/>
                    <a:pt x="569" y="394"/>
                    <a:pt x="569" y="259"/>
                  </a:cubicBezTo>
                  <a:cubicBezTo>
                    <a:pt x="56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7" name="Google Shape;13137;p45"/>
            <p:cNvSpPr/>
            <p:nvPr/>
          </p:nvSpPr>
          <p:spPr>
            <a:xfrm>
              <a:off x="775475" y="2582325"/>
              <a:ext cx="7525" cy="7775"/>
            </a:xfrm>
            <a:custGeom>
              <a:rect b="b" l="l" r="r" t="t"/>
              <a:pathLst>
                <a:path extrusionOk="0" h="311" w="301">
                  <a:moveTo>
                    <a:pt x="1" y="1"/>
                  </a:moveTo>
                  <a:lnTo>
                    <a:pt x="42" y="311"/>
                  </a:lnTo>
                  <a:cubicBezTo>
                    <a:pt x="177" y="259"/>
                    <a:pt x="301"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8" name="Google Shape;13138;p45"/>
            <p:cNvSpPr/>
            <p:nvPr/>
          </p:nvSpPr>
          <p:spPr>
            <a:xfrm>
              <a:off x="838025" y="2577150"/>
              <a:ext cx="14000" cy="7525"/>
            </a:xfrm>
            <a:custGeom>
              <a:rect b="b" l="l" r="r" t="t"/>
              <a:pathLst>
                <a:path extrusionOk="0" h="301" w="560">
                  <a:moveTo>
                    <a:pt x="559" y="1"/>
                  </a:moveTo>
                  <a:lnTo>
                    <a:pt x="1" y="42"/>
                  </a:lnTo>
                  <a:lnTo>
                    <a:pt x="1" y="84"/>
                  </a:lnTo>
                  <a:cubicBezTo>
                    <a:pt x="42" y="208"/>
                    <a:pt x="177" y="301"/>
                    <a:pt x="301" y="301"/>
                  </a:cubicBezTo>
                  <a:cubicBezTo>
                    <a:pt x="435" y="259"/>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9" name="Google Shape;13139;p45"/>
            <p:cNvSpPr/>
            <p:nvPr/>
          </p:nvSpPr>
          <p:spPr>
            <a:xfrm>
              <a:off x="917650" y="2704075"/>
              <a:ext cx="6475" cy="6475"/>
            </a:xfrm>
            <a:custGeom>
              <a:rect b="b" l="l" r="r" t="t"/>
              <a:pathLst>
                <a:path extrusionOk="0" h="259" w="259">
                  <a:moveTo>
                    <a:pt x="217" y="0"/>
                  </a:moveTo>
                  <a:cubicBezTo>
                    <a:pt x="93" y="0"/>
                    <a:pt x="0" y="135"/>
                    <a:pt x="0" y="217"/>
                  </a:cubicBezTo>
                  <a:lnTo>
                    <a:pt x="0" y="259"/>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0" name="Google Shape;13140;p45"/>
            <p:cNvSpPr/>
            <p:nvPr/>
          </p:nvSpPr>
          <p:spPr>
            <a:xfrm>
              <a:off x="912225" y="2634025"/>
              <a:ext cx="7775" cy="14250"/>
            </a:xfrm>
            <a:custGeom>
              <a:rect b="b" l="l" r="r" t="t"/>
              <a:pathLst>
                <a:path extrusionOk="0" h="570" w="311">
                  <a:moveTo>
                    <a:pt x="259" y="0"/>
                  </a:moveTo>
                  <a:cubicBezTo>
                    <a:pt x="217" y="0"/>
                    <a:pt x="135" y="52"/>
                    <a:pt x="93" y="93"/>
                  </a:cubicBezTo>
                  <a:cubicBezTo>
                    <a:pt x="52" y="135"/>
                    <a:pt x="0" y="218"/>
                    <a:pt x="0" y="311"/>
                  </a:cubicBezTo>
                  <a:cubicBezTo>
                    <a:pt x="0" y="435"/>
                    <a:pt x="93" y="517"/>
                    <a:pt x="176" y="569"/>
                  </a:cubicBezTo>
                  <a:lnTo>
                    <a:pt x="310" y="56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1" name="Google Shape;13141;p45"/>
            <p:cNvSpPr/>
            <p:nvPr/>
          </p:nvSpPr>
          <p:spPr>
            <a:xfrm>
              <a:off x="907050" y="2571725"/>
              <a:ext cx="7525" cy="7525"/>
            </a:xfrm>
            <a:custGeom>
              <a:rect b="b" l="l" r="r" t="t"/>
              <a:pathLst>
                <a:path extrusionOk="0" h="301" w="301">
                  <a:moveTo>
                    <a:pt x="300" y="1"/>
                  </a:moveTo>
                  <a:lnTo>
                    <a:pt x="0" y="42"/>
                  </a:lnTo>
                  <a:lnTo>
                    <a:pt x="0" y="83"/>
                  </a:lnTo>
                  <a:cubicBezTo>
                    <a:pt x="42" y="125"/>
                    <a:pt x="42" y="166"/>
                    <a:pt x="83" y="166"/>
                  </a:cubicBezTo>
                  <a:lnTo>
                    <a:pt x="83" y="218"/>
                  </a:lnTo>
                  <a:cubicBezTo>
                    <a:pt x="124" y="259"/>
                    <a:pt x="166" y="301"/>
                    <a:pt x="259" y="301"/>
                  </a:cubicBezTo>
                  <a:lnTo>
                    <a:pt x="300" y="301"/>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2" name="Google Shape;13142;p45"/>
            <p:cNvSpPr/>
            <p:nvPr/>
          </p:nvSpPr>
          <p:spPr>
            <a:xfrm>
              <a:off x="647275" y="2724500"/>
              <a:ext cx="7775" cy="7775"/>
            </a:xfrm>
            <a:custGeom>
              <a:rect b="b" l="l" r="r" t="t"/>
              <a:pathLst>
                <a:path extrusionOk="0" h="311" w="311">
                  <a:moveTo>
                    <a:pt x="1" y="0"/>
                  </a:moveTo>
                  <a:lnTo>
                    <a:pt x="1" y="310"/>
                  </a:lnTo>
                  <a:lnTo>
                    <a:pt x="311" y="259"/>
                  </a:lnTo>
                  <a:cubicBezTo>
                    <a:pt x="259" y="134"/>
                    <a:pt x="176" y="52"/>
                    <a:pt x="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3" name="Google Shape;13143;p45"/>
            <p:cNvSpPr/>
            <p:nvPr/>
          </p:nvSpPr>
          <p:spPr>
            <a:xfrm>
              <a:off x="642100" y="2655725"/>
              <a:ext cx="7525" cy="14000"/>
            </a:xfrm>
            <a:custGeom>
              <a:rect b="b" l="l" r="r" t="t"/>
              <a:pathLst>
                <a:path extrusionOk="0" h="560" w="301">
                  <a:moveTo>
                    <a:pt x="1" y="1"/>
                  </a:moveTo>
                  <a:lnTo>
                    <a:pt x="42" y="559"/>
                  </a:lnTo>
                  <a:cubicBezTo>
                    <a:pt x="42" y="559"/>
                    <a:pt x="84" y="559"/>
                    <a:pt x="84" y="518"/>
                  </a:cubicBezTo>
                  <a:cubicBezTo>
                    <a:pt x="166" y="518"/>
                    <a:pt x="259" y="425"/>
                    <a:pt x="259" y="342"/>
                  </a:cubicBezTo>
                  <a:cubicBezTo>
                    <a:pt x="301" y="342"/>
                    <a:pt x="301" y="301"/>
                    <a:pt x="301" y="259"/>
                  </a:cubicBezTo>
                  <a:cubicBezTo>
                    <a:pt x="301" y="166"/>
                    <a:pt x="208" y="84"/>
                    <a:pt x="166" y="42"/>
                  </a:cubicBezTo>
                  <a:cubicBezTo>
                    <a:pt x="125" y="1"/>
                    <a:pt x="125" y="1"/>
                    <a:pt x="8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4" name="Google Shape;13144;p45"/>
            <p:cNvSpPr/>
            <p:nvPr/>
          </p:nvSpPr>
          <p:spPr>
            <a:xfrm>
              <a:off x="709825" y="2719325"/>
              <a:ext cx="14000" cy="7525"/>
            </a:xfrm>
            <a:custGeom>
              <a:rect b="b" l="l" r="r" t="t"/>
              <a:pathLst>
                <a:path extrusionOk="0" h="301" w="560">
                  <a:moveTo>
                    <a:pt x="259" y="0"/>
                  </a:moveTo>
                  <a:cubicBezTo>
                    <a:pt x="218" y="0"/>
                    <a:pt x="135" y="42"/>
                    <a:pt x="135" y="83"/>
                  </a:cubicBezTo>
                  <a:cubicBezTo>
                    <a:pt x="83" y="83"/>
                    <a:pt x="42" y="124"/>
                    <a:pt x="1" y="207"/>
                  </a:cubicBezTo>
                  <a:lnTo>
                    <a:pt x="1" y="300"/>
                  </a:lnTo>
                  <a:lnTo>
                    <a:pt x="559" y="259"/>
                  </a:lnTo>
                  <a:cubicBezTo>
                    <a:pt x="55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5" name="Google Shape;13145;p45"/>
            <p:cNvSpPr/>
            <p:nvPr/>
          </p:nvSpPr>
          <p:spPr>
            <a:xfrm>
              <a:off x="704400" y="2650300"/>
              <a:ext cx="13975" cy="14000"/>
            </a:xfrm>
            <a:custGeom>
              <a:rect b="b" l="l" r="r" t="t"/>
              <a:pathLst>
                <a:path extrusionOk="0" h="560" w="559">
                  <a:moveTo>
                    <a:pt x="259" y="1"/>
                  </a:moveTo>
                  <a:cubicBezTo>
                    <a:pt x="135" y="1"/>
                    <a:pt x="1" y="125"/>
                    <a:pt x="1" y="301"/>
                  </a:cubicBezTo>
                  <a:cubicBezTo>
                    <a:pt x="1" y="435"/>
                    <a:pt x="176" y="559"/>
                    <a:pt x="300" y="559"/>
                  </a:cubicBezTo>
                  <a:cubicBezTo>
                    <a:pt x="476" y="559"/>
                    <a:pt x="559" y="383"/>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6" name="Google Shape;13146;p45"/>
            <p:cNvSpPr/>
            <p:nvPr/>
          </p:nvSpPr>
          <p:spPr>
            <a:xfrm>
              <a:off x="666675" y="2618000"/>
              <a:ext cx="15275" cy="13975"/>
            </a:xfrm>
            <a:custGeom>
              <a:rect b="b" l="l" r="r" t="t"/>
              <a:pathLst>
                <a:path extrusionOk="0" h="559" w="611">
                  <a:moveTo>
                    <a:pt x="310" y="0"/>
                  </a:moveTo>
                  <a:cubicBezTo>
                    <a:pt x="135" y="42"/>
                    <a:pt x="0" y="176"/>
                    <a:pt x="52" y="300"/>
                  </a:cubicBezTo>
                  <a:cubicBezTo>
                    <a:pt x="52" y="476"/>
                    <a:pt x="176" y="559"/>
                    <a:pt x="352" y="559"/>
                  </a:cubicBezTo>
                  <a:cubicBezTo>
                    <a:pt x="476" y="559"/>
                    <a:pt x="610" y="435"/>
                    <a:pt x="569" y="259"/>
                  </a:cubicBezTo>
                  <a:cubicBezTo>
                    <a:pt x="569" y="124"/>
                    <a:pt x="434" y="0"/>
                    <a:pt x="31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7" name="Google Shape;13147;p45"/>
            <p:cNvSpPr/>
            <p:nvPr/>
          </p:nvSpPr>
          <p:spPr>
            <a:xfrm>
              <a:off x="672100" y="2687850"/>
              <a:ext cx="15275" cy="13325"/>
            </a:xfrm>
            <a:custGeom>
              <a:rect b="b" l="l" r="r" t="t"/>
              <a:pathLst>
                <a:path extrusionOk="0" h="533" w="611">
                  <a:moveTo>
                    <a:pt x="326" y="0"/>
                  </a:moveTo>
                  <a:cubicBezTo>
                    <a:pt x="305" y="0"/>
                    <a:pt x="282" y="3"/>
                    <a:pt x="259" y="8"/>
                  </a:cubicBezTo>
                  <a:cubicBezTo>
                    <a:pt x="135" y="8"/>
                    <a:pt x="0" y="132"/>
                    <a:pt x="42" y="267"/>
                  </a:cubicBezTo>
                  <a:cubicBezTo>
                    <a:pt x="42" y="412"/>
                    <a:pt x="145" y="533"/>
                    <a:pt x="254" y="533"/>
                  </a:cubicBezTo>
                  <a:cubicBezTo>
                    <a:pt x="269" y="533"/>
                    <a:pt x="285" y="530"/>
                    <a:pt x="300" y="525"/>
                  </a:cubicBezTo>
                  <a:cubicBezTo>
                    <a:pt x="476" y="525"/>
                    <a:pt x="610" y="391"/>
                    <a:pt x="559" y="225"/>
                  </a:cubicBezTo>
                  <a:cubicBezTo>
                    <a:pt x="559" y="109"/>
                    <a:pt x="465"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8" name="Google Shape;13148;p45"/>
            <p:cNvSpPr/>
            <p:nvPr/>
          </p:nvSpPr>
          <p:spPr>
            <a:xfrm>
              <a:off x="736700" y="2612575"/>
              <a:ext cx="14000" cy="13975"/>
            </a:xfrm>
            <a:custGeom>
              <a:rect b="b" l="l" r="r" t="t"/>
              <a:pathLst>
                <a:path extrusionOk="0" h="559" w="560">
                  <a:moveTo>
                    <a:pt x="259" y="0"/>
                  </a:moveTo>
                  <a:cubicBezTo>
                    <a:pt x="94" y="42"/>
                    <a:pt x="1" y="176"/>
                    <a:pt x="1" y="300"/>
                  </a:cubicBezTo>
                  <a:cubicBezTo>
                    <a:pt x="1" y="476"/>
                    <a:pt x="135" y="559"/>
                    <a:pt x="301" y="559"/>
                  </a:cubicBezTo>
                  <a:cubicBezTo>
                    <a:pt x="435" y="559"/>
                    <a:pt x="559" y="435"/>
                    <a:pt x="559" y="259"/>
                  </a:cubicBezTo>
                  <a:cubicBezTo>
                    <a:pt x="518" y="135"/>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9" name="Google Shape;13149;p45"/>
            <p:cNvSpPr/>
            <p:nvPr/>
          </p:nvSpPr>
          <p:spPr>
            <a:xfrm>
              <a:off x="742150" y="2682425"/>
              <a:ext cx="13975" cy="13350"/>
            </a:xfrm>
            <a:custGeom>
              <a:rect b="b" l="l" r="r" t="t"/>
              <a:pathLst>
                <a:path extrusionOk="0" h="534" w="559">
                  <a:moveTo>
                    <a:pt x="311" y="0"/>
                  </a:moveTo>
                  <a:cubicBezTo>
                    <a:pt x="294" y="0"/>
                    <a:pt x="276" y="3"/>
                    <a:pt x="259" y="8"/>
                  </a:cubicBezTo>
                  <a:cubicBezTo>
                    <a:pt x="83" y="8"/>
                    <a:pt x="0" y="132"/>
                    <a:pt x="0" y="308"/>
                  </a:cubicBezTo>
                  <a:cubicBezTo>
                    <a:pt x="0" y="424"/>
                    <a:pt x="101" y="533"/>
                    <a:pt x="236" y="533"/>
                  </a:cubicBezTo>
                  <a:cubicBezTo>
                    <a:pt x="256" y="533"/>
                    <a:pt x="278" y="531"/>
                    <a:pt x="300" y="525"/>
                  </a:cubicBezTo>
                  <a:cubicBezTo>
                    <a:pt x="434" y="525"/>
                    <a:pt x="558" y="391"/>
                    <a:pt x="558" y="267"/>
                  </a:cubicBezTo>
                  <a:cubicBezTo>
                    <a:pt x="522" y="114"/>
                    <a:pt x="424"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0" name="Google Shape;13150;p45"/>
            <p:cNvSpPr/>
            <p:nvPr/>
          </p:nvSpPr>
          <p:spPr>
            <a:xfrm>
              <a:off x="636675" y="2592150"/>
              <a:ext cx="7525" cy="7525"/>
            </a:xfrm>
            <a:custGeom>
              <a:rect b="b" l="l" r="r" t="t"/>
              <a:pathLst>
                <a:path extrusionOk="0" h="301" w="301">
                  <a:moveTo>
                    <a:pt x="301" y="1"/>
                  </a:moveTo>
                  <a:lnTo>
                    <a:pt x="1" y="42"/>
                  </a:lnTo>
                  <a:lnTo>
                    <a:pt x="42" y="300"/>
                  </a:lnTo>
                  <a:cubicBezTo>
                    <a:pt x="218" y="300"/>
                    <a:pt x="301" y="176"/>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1" name="Google Shape;13151;p45"/>
            <p:cNvSpPr/>
            <p:nvPr/>
          </p:nvSpPr>
          <p:spPr>
            <a:xfrm>
              <a:off x="698975" y="2587750"/>
              <a:ext cx="14250" cy="7525"/>
            </a:xfrm>
            <a:custGeom>
              <a:rect b="b" l="l" r="r" t="t"/>
              <a:pathLst>
                <a:path extrusionOk="0" h="301" w="570">
                  <a:moveTo>
                    <a:pt x="569" y="1"/>
                  </a:moveTo>
                  <a:lnTo>
                    <a:pt x="0" y="42"/>
                  </a:lnTo>
                  <a:cubicBezTo>
                    <a:pt x="52" y="177"/>
                    <a:pt x="176" y="301"/>
                    <a:pt x="311" y="301"/>
                  </a:cubicBezTo>
                  <a:cubicBezTo>
                    <a:pt x="476" y="259"/>
                    <a:pt x="569" y="135"/>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2" name="Google Shape;13152;p45"/>
            <p:cNvSpPr/>
            <p:nvPr/>
          </p:nvSpPr>
          <p:spPr>
            <a:xfrm>
              <a:off x="778850" y="2713900"/>
              <a:ext cx="7525" cy="7525"/>
            </a:xfrm>
            <a:custGeom>
              <a:rect b="b" l="l" r="r" t="t"/>
              <a:pathLst>
                <a:path extrusionOk="0" h="301" w="301">
                  <a:moveTo>
                    <a:pt x="259" y="0"/>
                  </a:moveTo>
                  <a:cubicBezTo>
                    <a:pt x="259" y="0"/>
                    <a:pt x="217" y="0"/>
                    <a:pt x="217" y="42"/>
                  </a:cubicBezTo>
                  <a:cubicBezTo>
                    <a:pt x="83" y="42"/>
                    <a:pt x="0" y="166"/>
                    <a:pt x="0" y="300"/>
                  </a:cubicBezTo>
                  <a:lnTo>
                    <a:pt x="300"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3" name="Google Shape;13153;p45"/>
            <p:cNvSpPr/>
            <p:nvPr/>
          </p:nvSpPr>
          <p:spPr>
            <a:xfrm>
              <a:off x="773425" y="2644875"/>
              <a:ext cx="7500" cy="13975"/>
            </a:xfrm>
            <a:custGeom>
              <a:rect b="b" l="l" r="r" t="t"/>
              <a:pathLst>
                <a:path extrusionOk="0" h="559" w="300">
                  <a:moveTo>
                    <a:pt x="259" y="1"/>
                  </a:moveTo>
                  <a:cubicBezTo>
                    <a:pt x="217" y="1"/>
                    <a:pt x="176" y="42"/>
                    <a:pt x="124" y="42"/>
                  </a:cubicBezTo>
                  <a:cubicBezTo>
                    <a:pt x="41" y="135"/>
                    <a:pt x="0" y="218"/>
                    <a:pt x="0" y="300"/>
                  </a:cubicBezTo>
                  <a:cubicBezTo>
                    <a:pt x="41" y="43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4" name="Google Shape;13154;p45"/>
            <p:cNvSpPr/>
            <p:nvPr/>
          </p:nvSpPr>
          <p:spPr>
            <a:xfrm>
              <a:off x="769025" y="2582325"/>
              <a:ext cx="7525" cy="7775"/>
            </a:xfrm>
            <a:custGeom>
              <a:rect b="b" l="l" r="r" t="t"/>
              <a:pathLst>
                <a:path extrusionOk="0" h="311" w="301">
                  <a:moveTo>
                    <a:pt x="259" y="1"/>
                  </a:moveTo>
                  <a:lnTo>
                    <a:pt x="0" y="52"/>
                  </a:lnTo>
                  <a:cubicBezTo>
                    <a:pt x="0" y="176"/>
                    <a:pt x="93" y="259"/>
                    <a:pt x="217" y="311"/>
                  </a:cubicBezTo>
                  <a:lnTo>
                    <a:pt x="300" y="31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5" name="Google Shape;13155;p45"/>
            <p:cNvSpPr/>
            <p:nvPr/>
          </p:nvSpPr>
          <p:spPr>
            <a:xfrm>
              <a:off x="508475" y="2735350"/>
              <a:ext cx="7525" cy="6475"/>
            </a:xfrm>
            <a:custGeom>
              <a:rect b="b" l="l" r="r" t="t"/>
              <a:pathLst>
                <a:path extrusionOk="0" h="259" w="301">
                  <a:moveTo>
                    <a:pt x="1" y="0"/>
                  </a:moveTo>
                  <a:lnTo>
                    <a:pt x="42" y="259"/>
                  </a:lnTo>
                  <a:lnTo>
                    <a:pt x="300" y="259"/>
                  </a:lnTo>
                  <a:cubicBezTo>
                    <a:pt x="300" y="176"/>
                    <a:pt x="259" y="83"/>
                    <a:pt x="176" y="42"/>
                  </a:cubicBezTo>
                  <a:cubicBezTo>
                    <a:pt x="125" y="0"/>
                    <a:pt x="83"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6" name="Google Shape;13156;p45"/>
            <p:cNvSpPr/>
            <p:nvPr/>
          </p:nvSpPr>
          <p:spPr>
            <a:xfrm>
              <a:off x="503050" y="2666325"/>
              <a:ext cx="7525" cy="12950"/>
            </a:xfrm>
            <a:custGeom>
              <a:rect b="b" l="l" r="r" t="t"/>
              <a:pathLst>
                <a:path extrusionOk="0" h="518" w="301">
                  <a:moveTo>
                    <a:pt x="1" y="1"/>
                  </a:moveTo>
                  <a:lnTo>
                    <a:pt x="42" y="518"/>
                  </a:lnTo>
                  <a:lnTo>
                    <a:pt x="135" y="518"/>
                  </a:lnTo>
                  <a:cubicBezTo>
                    <a:pt x="218" y="476"/>
                    <a:pt x="300" y="394"/>
                    <a:pt x="300" y="259"/>
                  </a:cubicBezTo>
                  <a:cubicBezTo>
                    <a:pt x="300" y="135"/>
                    <a:pt x="259" y="52"/>
                    <a:pt x="17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7" name="Google Shape;13157;p45"/>
            <p:cNvSpPr/>
            <p:nvPr/>
          </p:nvSpPr>
          <p:spPr>
            <a:xfrm>
              <a:off x="571025" y="2729925"/>
              <a:ext cx="13975" cy="7525"/>
            </a:xfrm>
            <a:custGeom>
              <a:rect b="b" l="l" r="r" t="t"/>
              <a:pathLst>
                <a:path extrusionOk="0" h="301" w="559">
                  <a:moveTo>
                    <a:pt x="259" y="0"/>
                  </a:moveTo>
                  <a:cubicBezTo>
                    <a:pt x="207" y="0"/>
                    <a:pt x="125" y="42"/>
                    <a:pt x="83" y="93"/>
                  </a:cubicBezTo>
                  <a:cubicBezTo>
                    <a:pt x="42" y="135"/>
                    <a:pt x="1" y="217"/>
                    <a:pt x="42" y="300"/>
                  </a:cubicBezTo>
                  <a:lnTo>
                    <a:pt x="559" y="259"/>
                  </a:lnTo>
                  <a:cubicBezTo>
                    <a:pt x="559" y="217"/>
                    <a:pt x="559" y="135"/>
                    <a:pt x="518" y="93"/>
                  </a:cubicBezTo>
                  <a:cubicBezTo>
                    <a:pt x="466" y="42"/>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8" name="Google Shape;13158;p45"/>
            <p:cNvSpPr/>
            <p:nvPr/>
          </p:nvSpPr>
          <p:spPr>
            <a:xfrm>
              <a:off x="565600" y="2660875"/>
              <a:ext cx="15025" cy="14275"/>
            </a:xfrm>
            <a:custGeom>
              <a:rect b="b" l="l" r="r" t="t"/>
              <a:pathLst>
                <a:path extrusionOk="0" h="571" w="601">
                  <a:moveTo>
                    <a:pt x="356" y="1"/>
                  </a:moveTo>
                  <a:cubicBezTo>
                    <a:pt x="337" y="1"/>
                    <a:pt x="319" y="4"/>
                    <a:pt x="300" y="12"/>
                  </a:cubicBezTo>
                  <a:cubicBezTo>
                    <a:pt x="125" y="12"/>
                    <a:pt x="1" y="136"/>
                    <a:pt x="42" y="312"/>
                  </a:cubicBezTo>
                  <a:cubicBezTo>
                    <a:pt x="42" y="436"/>
                    <a:pt x="166" y="570"/>
                    <a:pt x="342" y="570"/>
                  </a:cubicBezTo>
                  <a:cubicBezTo>
                    <a:pt x="476" y="529"/>
                    <a:pt x="600" y="395"/>
                    <a:pt x="600" y="270"/>
                  </a:cubicBezTo>
                  <a:cubicBezTo>
                    <a:pt x="565" y="121"/>
                    <a:pt x="462" y="1"/>
                    <a:pt x="35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9" name="Google Shape;13159;p45"/>
            <p:cNvSpPr/>
            <p:nvPr/>
          </p:nvSpPr>
          <p:spPr>
            <a:xfrm>
              <a:off x="528900" y="2628850"/>
              <a:ext cx="13975" cy="13975"/>
            </a:xfrm>
            <a:custGeom>
              <a:rect b="b" l="l" r="r" t="t"/>
              <a:pathLst>
                <a:path extrusionOk="0" h="559" w="559">
                  <a:moveTo>
                    <a:pt x="259" y="1"/>
                  </a:moveTo>
                  <a:cubicBezTo>
                    <a:pt x="83" y="1"/>
                    <a:pt x="0" y="125"/>
                    <a:pt x="0" y="300"/>
                  </a:cubicBezTo>
                  <a:cubicBezTo>
                    <a:pt x="0" y="425"/>
                    <a:pt x="135" y="559"/>
                    <a:pt x="300" y="559"/>
                  </a:cubicBezTo>
                  <a:cubicBezTo>
                    <a:pt x="476" y="559"/>
                    <a:pt x="559" y="425"/>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0" name="Google Shape;13160;p45"/>
            <p:cNvSpPr/>
            <p:nvPr/>
          </p:nvSpPr>
          <p:spPr>
            <a:xfrm>
              <a:off x="534325" y="2697600"/>
              <a:ext cx="13975" cy="14000"/>
            </a:xfrm>
            <a:custGeom>
              <a:rect b="b" l="l" r="r" t="t"/>
              <a:pathLst>
                <a:path extrusionOk="0" h="560" w="559">
                  <a:moveTo>
                    <a:pt x="259" y="1"/>
                  </a:moveTo>
                  <a:cubicBezTo>
                    <a:pt x="83" y="42"/>
                    <a:pt x="1" y="177"/>
                    <a:pt x="1" y="301"/>
                  </a:cubicBezTo>
                  <a:cubicBezTo>
                    <a:pt x="1" y="476"/>
                    <a:pt x="125" y="559"/>
                    <a:pt x="300" y="559"/>
                  </a:cubicBezTo>
                  <a:cubicBezTo>
                    <a:pt x="435" y="559"/>
                    <a:pt x="559" y="435"/>
                    <a:pt x="559" y="259"/>
                  </a:cubicBezTo>
                  <a:cubicBezTo>
                    <a:pt x="559" y="13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1" name="Google Shape;13161;p45"/>
            <p:cNvSpPr/>
            <p:nvPr/>
          </p:nvSpPr>
          <p:spPr>
            <a:xfrm>
              <a:off x="597900" y="2623425"/>
              <a:ext cx="14000" cy="13975"/>
            </a:xfrm>
            <a:custGeom>
              <a:rect b="b" l="l" r="r" t="t"/>
              <a:pathLst>
                <a:path extrusionOk="0" h="559" w="560">
                  <a:moveTo>
                    <a:pt x="259" y="1"/>
                  </a:moveTo>
                  <a:cubicBezTo>
                    <a:pt x="125" y="1"/>
                    <a:pt x="1" y="125"/>
                    <a:pt x="1" y="300"/>
                  </a:cubicBezTo>
                  <a:cubicBezTo>
                    <a:pt x="42" y="476"/>
                    <a:pt x="166" y="559"/>
                    <a:pt x="301" y="559"/>
                  </a:cubicBezTo>
                  <a:cubicBezTo>
                    <a:pt x="477" y="559"/>
                    <a:pt x="559" y="424"/>
                    <a:pt x="559" y="259"/>
                  </a:cubicBezTo>
                  <a:cubicBezTo>
                    <a:pt x="559" y="125"/>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2" name="Google Shape;13162;p45"/>
            <p:cNvSpPr/>
            <p:nvPr/>
          </p:nvSpPr>
          <p:spPr>
            <a:xfrm>
              <a:off x="603350" y="2692175"/>
              <a:ext cx="13975" cy="14425"/>
            </a:xfrm>
            <a:custGeom>
              <a:rect b="b" l="l" r="r" t="t"/>
              <a:pathLst>
                <a:path extrusionOk="0" h="577" w="559">
                  <a:moveTo>
                    <a:pt x="259" y="1"/>
                  </a:moveTo>
                  <a:cubicBezTo>
                    <a:pt x="124" y="52"/>
                    <a:pt x="0" y="176"/>
                    <a:pt x="0" y="311"/>
                  </a:cubicBezTo>
                  <a:cubicBezTo>
                    <a:pt x="0" y="456"/>
                    <a:pt x="127" y="577"/>
                    <a:pt x="249" y="577"/>
                  </a:cubicBezTo>
                  <a:cubicBezTo>
                    <a:pt x="266" y="577"/>
                    <a:pt x="283" y="574"/>
                    <a:pt x="300" y="569"/>
                  </a:cubicBezTo>
                  <a:cubicBezTo>
                    <a:pt x="465" y="569"/>
                    <a:pt x="558" y="435"/>
                    <a:pt x="558" y="259"/>
                  </a:cubicBezTo>
                  <a:cubicBezTo>
                    <a:pt x="558" y="13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3" name="Google Shape;13163;p45"/>
            <p:cNvSpPr/>
            <p:nvPr/>
          </p:nvSpPr>
          <p:spPr>
            <a:xfrm>
              <a:off x="498650" y="2603000"/>
              <a:ext cx="7775" cy="7525"/>
            </a:xfrm>
            <a:custGeom>
              <a:rect b="b" l="l" r="r" t="t"/>
              <a:pathLst>
                <a:path extrusionOk="0" h="301" w="311">
                  <a:moveTo>
                    <a:pt x="259" y="1"/>
                  </a:moveTo>
                  <a:lnTo>
                    <a:pt x="1" y="42"/>
                  </a:lnTo>
                  <a:lnTo>
                    <a:pt x="1" y="301"/>
                  </a:lnTo>
                  <a:cubicBezTo>
                    <a:pt x="177" y="301"/>
                    <a:pt x="311" y="166"/>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4" name="Google Shape;13164;p45"/>
            <p:cNvSpPr/>
            <p:nvPr/>
          </p:nvSpPr>
          <p:spPr>
            <a:xfrm>
              <a:off x="561200" y="2597575"/>
              <a:ext cx="14000" cy="7800"/>
            </a:xfrm>
            <a:custGeom>
              <a:rect b="b" l="l" r="r" t="t"/>
              <a:pathLst>
                <a:path extrusionOk="0" h="312" w="560">
                  <a:moveTo>
                    <a:pt x="559" y="1"/>
                  </a:moveTo>
                  <a:lnTo>
                    <a:pt x="1" y="42"/>
                  </a:lnTo>
                  <a:lnTo>
                    <a:pt x="1" y="125"/>
                  </a:lnTo>
                  <a:cubicBezTo>
                    <a:pt x="35" y="235"/>
                    <a:pt x="132" y="311"/>
                    <a:pt x="235" y="311"/>
                  </a:cubicBezTo>
                  <a:cubicBezTo>
                    <a:pt x="257" y="311"/>
                    <a:pt x="279" y="308"/>
                    <a:pt x="301" y="300"/>
                  </a:cubicBezTo>
                  <a:cubicBezTo>
                    <a:pt x="435" y="300"/>
                    <a:pt x="559" y="16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5" name="Google Shape;13165;p45"/>
            <p:cNvSpPr/>
            <p:nvPr/>
          </p:nvSpPr>
          <p:spPr>
            <a:xfrm>
              <a:off x="640825" y="2724500"/>
              <a:ext cx="6475" cy="7775"/>
            </a:xfrm>
            <a:custGeom>
              <a:rect b="b" l="l" r="r" t="t"/>
              <a:pathLst>
                <a:path extrusionOk="0" h="311" w="259">
                  <a:moveTo>
                    <a:pt x="176" y="0"/>
                  </a:moveTo>
                  <a:cubicBezTo>
                    <a:pt x="93" y="52"/>
                    <a:pt x="0" y="134"/>
                    <a:pt x="0" y="259"/>
                  </a:cubicBezTo>
                  <a:lnTo>
                    <a:pt x="0" y="310"/>
                  </a:lnTo>
                  <a:lnTo>
                    <a:pt x="259" y="31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6" name="Google Shape;13166;p45"/>
            <p:cNvSpPr/>
            <p:nvPr/>
          </p:nvSpPr>
          <p:spPr>
            <a:xfrm>
              <a:off x="635650" y="2655725"/>
              <a:ext cx="7525" cy="14000"/>
            </a:xfrm>
            <a:custGeom>
              <a:rect b="b" l="l" r="r" t="t"/>
              <a:pathLst>
                <a:path extrusionOk="0" h="560" w="301">
                  <a:moveTo>
                    <a:pt x="259" y="1"/>
                  </a:moveTo>
                  <a:cubicBezTo>
                    <a:pt x="207" y="1"/>
                    <a:pt x="124" y="1"/>
                    <a:pt x="83" y="42"/>
                  </a:cubicBezTo>
                  <a:cubicBezTo>
                    <a:pt x="42" y="84"/>
                    <a:pt x="0" y="218"/>
                    <a:pt x="0" y="301"/>
                  </a:cubicBezTo>
                  <a:cubicBezTo>
                    <a:pt x="0" y="383"/>
                    <a:pt x="83" y="518"/>
                    <a:pt x="166" y="518"/>
                  </a:cubicBezTo>
                  <a:cubicBezTo>
                    <a:pt x="20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7" name="Google Shape;13167;p45"/>
            <p:cNvSpPr/>
            <p:nvPr/>
          </p:nvSpPr>
          <p:spPr>
            <a:xfrm>
              <a:off x="630225" y="2593175"/>
              <a:ext cx="7525" cy="6500"/>
            </a:xfrm>
            <a:custGeom>
              <a:rect b="b" l="l" r="r" t="t"/>
              <a:pathLst>
                <a:path extrusionOk="0" h="260" w="301">
                  <a:moveTo>
                    <a:pt x="0" y="1"/>
                  </a:moveTo>
                  <a:lnTo>
                    <a:pt x="0" y="84"/>
                  </a:lnTo>
                  <a:cubicBezTo>
                    <a:pt x="42" y="177"/>
                    <a:pt x="124" y="259"/>
                    <a:pt x="259" y="259"/>
                  </a:cubicBez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8" name="Google Shape;13168;p45"/>
            <p:cNvSpPr/>
            <p:nvPr/>
          </p:nvSpPr>
          <p:spPr>
            <a:xfrm>
              <a:off x="370700" y="2746200"/>
              <a:ext cx="7525" cy="6500"/>
            </a:xfrm>
            <a:custGeom>
              <a:rect b="b" l="l" r="r" t="t"/>
              <a:pathLst>
                <a:path extrusionOk="0" h="260" w="301">
                  <a:moveTo>
                    <a:pt x="1" y="1"/>
                  </a:moveTo>
                  <a:lnTo>
                    <a:pt x="1" y="259"/>
                  </a:lnTo>
                  <a:lnTo>
                    <a:pt x="301" y="259"/>
                  </a:lnTo>
                  <a:cubicBezTo>
                    <a:pt x="259" y="83"/>
                    <a:pt x="166"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9" name="Google Shape;13169;p45"/>
            <p:cNvSpPr/>
            <p:nvPr/>
          </p:nvSpPr>
          <p:spPr>
            <a:xfrm>
              <a:off x="365275" y="2676150"/>
              <a:ext cx="7525" cy="13975"/>
            </a:xfrm>
            <a:custGeom>
              <a:rect b="b" l="l" r="r" t="t"/>
              <a:pathLst>
                <a:path extrusionOk="0" h="559" w="301">
                  <a:moveTo>
                    <a:pt x="1" y="1"/>
                  </a:moveTo>
                  <a:lnTo>
                    <a:pt x="42" y="559"/>
                  </a:lnTo>
                  <a:lnTo>
                    <a:pt x="84" y="559"/>
                  </a:lnTo>
                  <a:cubicBezTo>
                    <a:pt x="166" y="518"/>
                    <a:pt x="259" y="476"/>
                    <a:pt x="259" y="383"/>
                  </a:cubicBezTo>
                  <a:cubicBezTo>
                    <a:pt x="301" y="342"/>
                    <a:pt x="301" y="301"/>
                    <a:pt x="301" y="259"/>
                  </a:cubicBezTo>
                  <a:cubicBezTo>
                    <a:pt x="259" y="176"/>
                    <a:pt x="218" y="83"/>
                    <a:pt x="125" y="42"/>
                  </a:cubicBezTo>
                  <a:lnTo>
                    <a:pt x="84" y="42"/>
                  </a:lnTo>
                  <a:cubicBezTo>
                    <a:pt x="42"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0" name="Google Shape;13170;p45"/>
            <p:cNvSpPr/>
            <p:nvPr/>
          </p:nvSpPr>
          <p:spPr>
            <a:xfrm>
              <a:off x="433000" y="2740775"/>
              <a:ext cx="13975" cy="7525"/>
            </a:xfrm>
            <a:custGeom>
              <a:rect b="b" l="l" r="r" t="t"/>
              <a:pathLst>
                <a:path extrusionOk="0" h="301" w="559">
                  <a:moveTo>
                    <a:pt x="259" y="0"/>
                  </a:moveTo>
                  <a:cubicBezTo>
                    <a:pt x="218" y="0"/>
                    <a:pt x="135" y="0"/>
                    <a:pt x="94" y="42"/>
                  </a:cubicBezTo>
                  <a:cubicBezTo>
                    <a:pt x="42" y="83"/>
                    <a:pt x="42" y="125"/>
                    <a:pt x="1" y="176"/>
                  </a:cubicBezTo>
                  <a:lnTo>
                    <a:pt x="1" y="300"/>
                  </a:lnTo>
                  <a:lnTo>
                    <a:pt x="559" y="259"/>
                  </a:lnTo>
                  <a:cubicBezTo>
                    <a:pt x="559" y="83"/>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1" name="Google Shape;13171;p45"/>
            <p:cNvSpPr/>
            <p:nvPr/>
          </p:nvSpPr>
          <p:spPr>
            <a:xfrm>
              <a:off x="427575" y="2670725"/>
              <a:ext cx="14250" cy="14175"/>
            </a:xfrm>
            <a:custGeom>
              <a:rect b="b" l="l" r="r" t="t"/>
              <a:pathLst>
                <a:path extrusionOk="0" h="567" w="570">
                  <a:moveTo>
                    <a:pt x="259" y="1"/>
                  </a:moveTo>
                  <a:cubicBezTo>
                    <a:pt x="94" y="42"/>
                    <a:pt x="1" y="176"/>
                    <a:pt x="1" y="300"/>
                  </a:cubicBezTo>
                  <a:cubicBezTo>
                    <a:pt x="1" y="453"/>
                    <a:pt x="102" y="567"/>
                    <a:pt x="244" y="567"/>
                  </a:cubicBezTo>
                  <a:cubicBezTo>
                    <a:pt x="265" y="567"/>
                    <a:pt x="288" y="564"/>
                    <a:pt x="311" y="559"/>
                  </a:cubicBezTo>
                  <a:cubicBezTo>
                    <a:pt x="476" y="559"/>
                    <a:pt x="569" y="435"/>
                    <a:pt x="569" y="259"/>
                  </a:cubicBezTo>
                  <a:cubicBezTo>
                    <a:pt x="56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2" name="Google Shape;13172;p45"/>
            <p:cNvSpPr/>
            <p:nvPr/>
          </p:nvSpPr>
          <p:spPr>
            <a:xfrm>
              <a:off x="390100" y="2639450"/>
              <a:ext cx="15025" cy="13975"/>
            </a:xfrm>
            <a:custGeom>
              <a:rect b="b" l="l" r="r" t="t"/>
              <a:pathLst>
                <a:path extrusionOk="0" h="559" w="601">
                  <a:moveTo>
                    <a:pt x="259" y="1"/>
                  </a:moveTo>
                  <a:cubicBezTo>
                    <a:pt x="124" y="1"/>
                    <a:pt x="0" y="135"/>
                    <a:pt x="42" y="300"/>
                  </a:cubicBezTo>
                  <a:cubicBezTo>
                    <a:pt x="42" y="435"/>
                    <a:pt x="166" y="559"/>
                    <a:pt x="300" y="559"/>
                  </a:cubicBezTo>
                  <a:cubicBezTo>
                    <a:pt x="466" y="517"/>
                    <a:pt x="600" y="393"/>
                    <a:pt x="559" y="259"/>
                  </a:cubicBezTo>
                  <a:cubicBezTo>
                    <a:pt x="559" y="94"/>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3" name="Google Shape;13173;p45"/>
            <p:cNvSpPr/>
            <p:nvPr/>
          </p:nvSpPr>
          <p:spPr>
            <a:xfrm>
              <a:off x="395275" y="2708475"/>
              <a:ext cx="15275" cy="13975"/>
            </a:xfrm>
            <a:custGeom>
              <a:rect b="b" l="l" r="r" t="t"/>
              <a:pathLst>
                <a:path extrusionOk="0" h="559" w="611">
                  <a:moveTo>
                    <a:pt x="259" y="0"/>
                  </a:moveTo>
                  <a:cubicBezTo>
                    <a:pt x="135" y="0"/>
                    <a:pt x="0" y="124"/>
                    <a:pt x="0" y="300"/>
                  </a:cubicBezTo>
                  <a:cubicBezTo>
                    <a:pt x="52" y="476"/>
                    <a:pt x="176" y="558"/>
                    <a:pt x="310" y="558"/>
                  </a:cubicBezTo>
                  <a:cubicBezTo>
                    <a:pt x="476" y="558"/>
                    <a:pt x="610" y="434"/>
                    <a:pt x="569" y="259"/>
                  </a:cubicBezTo>
                  <a:cubicBezTo>
                    <a:pt x="569" y="83"/>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4" name="Google Shape;13174;p45"/>
            <p:cNvSpPr/>
            <p:nvPr/>
          </p:nvSpPr>
          <p:spPr>
            <a:xfrm>
              <a:off x="459875" y="2634025"/>
              <a:ext cx="14250" cy="14250"/>
            </a:xfrm>
            <a:custGeom>
              <a:rect b="b" l="l" r="r" t="t"/>
              <a:pathLst>
                <a:path extrusionOk="0" h="570" w="570">
                  <a:moveTo>
                    <a:pt x="259" y="0"/>
                  </a:moveTo>
                  <a:cubicBezTo>
                    <a:pt x="94" y="0"/>
                    <a:pt x="1" y="135"/>
                    <a:pt x="1" y="311"/>
                  </a:cubicBezTo>
                  <a:cubicBezTo>
                    <a:pt x="1" y="435"/>
                    <a:pt x="135" y="569"/>
                    <a:pt x="311" y="569"/>
                  </a:cubicBezTo>
                  <a:cubicBezTo>
                    <a:pt x="435" y="517"/>
                    <a:pt x="570" y="393"/>
                    <a:pt x="570" y="259"/>
                  </a:cubicBezTo>
                  <a:cubicBezTo>
                    <a:pt x="518" y="93"/>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5" name="Google Shape;13175;p45"/>
            <p:cNvSpPr/>
            <p:nvPr/>
          </p:nvSpPr>
          <p:spPr>
            <a:xfrm>
              <a:off x="464275" y="2703025"/>
              <a:ext cx="15025" cy="14000"/>
            </a:xfrm>
            <a:custGeom>
              <a:rect b="b" l="l" r="r" t="t"/>
              <a:pathLst>
                <a:path extrusionOk="0" h="560" w="601">
                  <a:moveTo>
                    <a:pt x="300" y="1"/>
                  </a:moveTo>
                  <a:cubicBezTo>
                    <a:pt x="135" y="1"/>
                    <a:pt x="1" y="177"/>
                    <a:pt x="42" y="301"/>
                  </a:cubicBezTo>
                  <a:cubicBezTo>
                    <a:pt x="42" y="477"/>
                    <a:pt x="176" y="559"/>
                    <a:pt x="342" y="559"/>
                  </a:cubicBezTo>
                  <a:cubicBezTo>
                    <a:pt x="476" y="559"/>
                    <a:pt x="600" y="435"/>
                    <a:pt x="600" y="259"/>
                  </a:cubicBezTo>
                  <a:cubicBezTo>
                    <a:pt x="559" y="135"/>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6" name="Google Shape;13176;p45"/>
            <p:cNvSpPr/>
            <p:nvPr/>
          </p:nvSpPr>
          <p:spPr>
            <a:xfrm>
              <a:off x="359850" y="2613600"/>
              <a:ext cx="7525" cy="7525"/>
            </a:xfrm>
            <a:custGeom>
              <a:rect b="b" l="l" r="r" t="t"/>
              <a:pathLst>
                <a:path extrusionOk="0" h="301" w="301">
                  <a:moveTo>
                    <a:pt x="301" y="1"/>
                  </a:moveTo>
                  <a:lnTo>
                    <a:pt x="1" y="42"/>
                  </a:lnTo>
                  <a:lnTo>
                    <a:pt x="42" y="300"/>
                  </a:lnTo>
                  <a:cubicBezTo>
                    <a:pt x="176" y="300"/>
                    <a:pt x="301" y="176"/>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7" name="Google Shape;13177;p45"/>
            <p:cNvSpPr/>
            <p:nvPr/>
          </p:nvSpPr>
          <p:spPr>
            <a:xfrm>
              <a:off x="422400" y="2608175"/>
              <a:ext cx="14000" cy="7775"/>
            </a:xfrm>
            <a:custGeom>
              <a:rect b="b" l="l" r="r" t="t"/>
              <a:pathLst>
                <a:path extrusionOk="0" h="311" w="560">
                  <a:moveTo>
                    <a:pt x="559" y="1"/>
                  </a:moveTo>
                  <a:lnTo>
                    <a:pt x="1" y="52"/>
                  </a:lnTo>
                  <a:cubicBezTo>
                    <a:pt x="1" y="218"/>
                    <a:pt x="166" y="311"/>
                    <a:pt x="301" y="311"/>
                  </a:cubicBezTo>
                  <a:cubicBezTo>
                    <a:pt x="466" y="311"/>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8" name="Google Shape;13178;p45"/>
            <p:cNvSpPr/>
            <p:nvPr/>
          </p:nvSpPr>
          <p:spPr>
            <a:xfrm>
              <a:off x="502025" y="2735350"/>
              <a:ext cx="7500" cy="7525"/>
            </a:xfrm>
            <a:custGeom>
              <a:rect b="b" l="l" r="r" t="t"/>
              <a:pathLst>
                <a:path extrusionOk="0" h="301" w="300">
                  <a:moveTo>
                    <a:pt x="217" y="0"/>
                  </a:moveTo>
                  <a:cubicBezTo>
                    <a:pt x="83" y="42"/>
                    <a:pt x="0" y="176"/>
                    <a:pt x="0" y="300"/>
                  </a:cubicBez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9" name="Google Shape;13179;p45"/>
            <p:cNvSpPr/>
            <p:nvPr/>
          </p:nvSpPr>
          <p:spPr>
            <a:xfrm>
              <a:off x="496600" y="2666325"/>
              <a:ext cx="7500" cy="13525"/>
            </a:xfrm>
            <a:custGeom>
              <a:rect b="b" l="l" r="r" t="t"/>
              <a:pathLst>
                <a:path extrusionOk="0" h="541" w="300">
                  <a:moveTo>
                    <a:pt x="259" y="1"/>
                  </a:moveTo>
                  <a:cubicBezTo>
                    <a:pt x="217" y="1"/>
                    <a:pt x="176" y="1"/>
                    <a:pt x="134" y="52"/>
                  </a:cubicBezTo>
                  <a:cubicBezTo>
                    <a:pt x="41" y="94"/>
                    <a:pt x="0" y="177"/>
                    <a:pt x="0" y="311"/>
                  </a:cubicBezTo>
                  <a:cubicBezTo>
                    <a:pt x="41" y="394"/>
                    <a:pt x="83" y="476"/>
                    <a:pt x="217" y="518"/>
                  </a:cubicBezTo>
                  <a:cubicBezTo>
                    <a:pt x="245" y="518"/>
                    <a:pt x="254" y="541"/>
                    <a:pt x="269" y="541"/>
                  </a:cubicBezTo>
                  <a:cubicBezTo>
                    <a:pt x="277" y="541"/>
                    <a:pt x="286" y="535"/>
                    <a:pt x="30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0" name="Google Shape;13180;p45"/>
            <p:cNvSpPr/>
            <p:nvPr/>
          </p:nvSpPr>
          <p:spPr>
            <a:xfrm>
              <a:off x="491150" y="2604050"/>
              <a:ext cx="7525" cy="6475"/>
            </a:xfrm>
            <a:custGeom>
              <a:rect b="b" l="l" r="r" t="t"/>
              <a:pathLst>
                <a:path extrusionOk="0" h="259" w="301">
                  <a:moveTo>
                    <a:pt x="1" y="0"/>
                  </a:moveTo>
                  <a:cubicBezTo>
                    <a:pt x="42" y="124"/>
                    <a:pt x="135" y="259"/>
                    <a:pt x="259" y="259"/>
                  </a:cubicBezTo>
                  <a:lnTo>
                    <a:pt x="301" y="259"/>
                  </a:ln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1" name="Google Shape;13181;p45"/>
            <p:cNvSpPr/>
            <p:nvPr/>
          </p:nvSpPr>
          <p:spPr>
            <a:xfrm>
              <a:off x="294200" y="2751275"/>
              <a:ext cx="13975" cy="6850"/>
            </a:xfrm>
            <a:custGeom>
              <a:rect b="b" l="l" r="r" t="t"/>
              <a:pathLst>
                <a:path extrusionOk="0" h="274" w="559">
                  <a:moveTo>
                    <a:pt x="331" y="0"/>
                  </a:moveTo>
                  <a:cubicBezTo>
                    <a:pt x="307" y="0"/>
                    <a:pt x="283" y="5"/>
                    <a:pt x="259" y="15"/>
                  </a:cubicBezTo>
                  <a:cubicBezTo>
                    <a:pt x="218" y="15"/>
                    <a:pt x="125" y="56"/>
                    <a:pt x="83" y="97"/>
                  </a:cubicBezTo>
                  <a:cubicBezTo>
                    <a:pt x="42" y="139"/>
                    <a:pt x="1" y="221"/>
                    <a:pt x="1" y="273"/>
                  </a:cubicBezTo>
                  <a:lnTo>
                    <a:pt x="559" y="221"/>
                  </a:lnTo>
                  <a:lnTo>
                    <a:pt x="559" y="180"/>
                  </a:lnTo>
                  <a:cubicBezTo>
                    <a:pt x="526" y="80"/>
                    <a:pt x="432" y="0"/>
                    <a:pt x="33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2" name="Google Shape;13182;p45"/>
            <p:cNvSpPr/>
            <p:nvPr/>
          </p:nvSpPr>
          <p:spPr>
            <a:xfrm>
              <a:off x="288775" y="2681575"/>
              <a:ext cx="15025" cy="14000"/>
            </a:xfrm>
            <a:custGeom>
              <a:rect b="b" l="l" r="r" t="t"/>
              <a:pathLst>
                <a:path extrusionOk="0" h="560" w="601">
                  <a:moveTo>
                    <a:pt x="259" y="1"/>
                  </a:moveTo>
                  <a:cubicBezTo>
                    <a:pt x="125" y="42"/>
                    <a:pt x="0" y="166"/>
                    <a:pt x="42" y="301"/>
                  </a:cubicBezTo>
                  <a:cubicBezTo>
                    <a:pt x="42" y="476"/>
                    <a:pt x="176" y="559"/>
                    <a:pt x="300" y="559"/>
                  </a:cubicBezTo>
                  <a:cubicBezTo>
                    <a:pt x="476" y="559"/>
                    <a:pt x="600"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3" name="Google Shape;13183;p45"/>
            <p:cNvSpPr/>
            <p:nvPr/>
          </p:nvSpPr>
          <p:spPr>
            <a:xfrm>
              <a:off x="267325" y="2720350"/>
              <a:ext cx="4150" cy="11925"/>
            </a:xfrm>
            <a:custGeom>
              <a:rect b="b" l="l" r="r" t="t"/>
              <a:pathLst>
                <a:path extrusionOk="0" h="477" w="166">
                  <a:moveTo>
                    <a:pt x="42" y="1"/>
                  </a:moveTo>
                  <a:lnTo>
                    <a:pt x="0" y="476"/>
                  </a:lnTo>
                  <a:cubicBezTo>
                    <a:pt x="83" y="425"/>
                    <a:pt x="166" y="300"/>
                    <a:pt x="166" y="218"/>
                  </a:cubicBezTo>
                  <a:cubicBezTo>
                    <a:pt x="166" y="125"/>
                    <a:pt x="83" y="42"/>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4" name="Google Shape;13184;p45"/>
            <p:cNvSpPr/>
            <p:nvPr/>
          </p:nvSpPr>
          <p:spPr>
            <a:xfrm>
              <a:off x="321075" y="2644675"/>
              <a:ext cx="14000" cy="14175"/>
            </a:xfrm>
            <a:custGeom>
              <a:rect b="b" l="l" r="r" t="t"/>
              <a:pathLst>
                <a:path extrusionOk="0" h="567" w="560">
                  <a:moveTo>
                    <a:pt x="326" y="1"/>
                  </a:moveTo>
                  <a:cubicBezTo>
                    <a:pt x="304" y="1"/>
                    <a:pt x="282" y="3"/>
                    <a:pt x="259" y="9"/>
                  </a:cubicBezTo>
                  <a:cubicBezTo>
                    <a:pt x="125" y="9"/>
                    <a:pt x="1" y="143"/>
                    <a:pt x="1" y="308"/>
                  </a:cubicBezTo>
                  <a:cubicBezTo>
                    <a:pt x="1" y="443"/>
                    <a:pt x="177" y="567"/>
                    <a:pt x="301" y="567"/>
                  </a:cubicBezTo>
                  <a:cubicBezTo>
                    <a:pt x="476" y="526"/>
                    <a:pt x="559" y="402"/>
                    <a:pt x="559" y="267"/>
                  </a:cubicBezTo>
                  <a:cubicBezTo>
                    <a:pt x="559" y="114"/>
                    <a:pt x="465" y="1"/>
                    <a:pt x="326"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5" name="Google Shape;13185;p45"/>
            <p:cNvSpPr/>
            <p:nvPr/>
          </p:nvSpPr>
          <p:spPr>
            <a:xfrm>
              <a:off x="326500" y="2713900"/>
              <a:ext cx="14000" cy="13975"/>
            </a:xfrm>
            <a:custGeom>
              <a:rect b="b" l="l" r="r" t="t"/>
              <a:pathLst>
                <a:path extrusionOk="0" h="559" w="560">
                  <a:moveTo>
                    <a:pt x="259" y="0"/>
                  </a:moveTo>
                  <a:cubicBezTo>
                    <a:pt x="84" y="0"/>
                    <a:pt x="1" y="124"/>
                    <a:pt x="1" y="300"/>
                  </a:cubicBezTo>
                  <a:cubicBezTo>
                    <a:pt x="1" y="424"/>
                    <a:pt x="125" y="558"/>
                    <a:pt x="301" y="558"/>
                  </a:cubicBezTo>
                  <a:cubicBezTo>
                    <a:pt x="477" y="558"/>
                    <a:pt x="559" y="383"/>
                    <a:pt x="559" y="259"/>
                  </a:cubicBezTo>
                  <a:cubicBezTo>
                    <a:pt x="559" y="83"/>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6" name="Google Shape;13186;p45"/>
            <p:cNvSpPr/>
            <p:nvPr/>
          </p:nvSpPr>
          <p:spPr>
            <a:xfrm>
              <a:off x="284375" y="2619025"/>
              <a:ext cx="13975" cy="7525"/>
            </a:xfrm>
            <a:custGeom>
              <a:rect b="b" l="l" r="r" t="t"/>
              <a:pathLst>
                <a:path extrusionOk="0" h="301" w="559">
                  <a:moveTo>
                    <a:pt x="518" y="1"/>
                  </a:moveTo>
                  <a:lnTo>
                    <a:pt x="1" y="42"/>
                  </a:lnTo>
                  <a:lnTo>
                    <a:pt x="1" y="83"/>
                  </a:lnTo>
                  <a:cubicBezTo>
                    <a:pt x="42" y="218"/>
                    <a:pt x="135" y="301"/>
                    <a:pt x="301" y="301"/>
                  </a:cubicBezTo>
                  <a:cubicBezTo>
                    <a:pt x="394" y="301"/>
                    <a:pt x="476" y="218"/>
                    <a:pt x="518" y="177"/>
                  </a:cubicBezTo>
                  <a:cubicBezTo>
                    <a:pt x="518" y="135"/>
                    <a:pt x="559" y="42"/>
                    <a:pt x="5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7" name="Google Shape;13187;p45"/>
            <p:cNvSpPr/>
            <p:nvPr/>
          </p:nvSpPr>
          <p:spPr>
            <a:xfrm>
              <a:off x="364250" y="2746200"/>
              <a:ext cx="6475" cy="7525"/>
            </a:xfrm>
            <a:custGeom>
              <a:rect b="b" l="l" r="r" t="t"/>
              <a:pathLst>
                <a:path extrusionOk="0" h="301" w="259">
                  <a:moveTo>
                    <a:pt x="166" y="1"/>
                  </a:moveTo>
                  <a:cubicBezTo>
                    <a:pt x="83" y="42"/>
                    <a:pt x="0" y="125"/>
                    <a:pt x="0" y="218"/>
                  </a:cubicBezTo>
                  <a:lnTo>
                    <a:pt x="0" y="300"/>
                  </a:lnTo>
                  <a:lnTo>
                    <a:pt x="259"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8" name="Google Shape;13188;p45"/>
            <p:cNvSpPr/>
            <p:nvPr/>
          </p:nvSpPr>
          <p:spPr>
            <a:xfrm>
              <a:off x="358825" y="2676150"/>
              <a:ext cx="7525" cy="13975"/>
            </a:xfrm>
            <a:custGeom>
              <a:rect b="b" l="l" r="r" t="t"/>
              <a:pathLst>
                <a:path extrusionOk="0" h="559" w="301">
                  <a:moveTo>
                    <a:pt x="259" y="1"/>
                  </a:moveTo>
                  <a:cubicBezTo>
                    <a:pt x="166" y="1"/>
                    <a:pt x="124" y="42"/>
                    <a:pt x="83" y="83"/>
                  </a:cubicBezTo>
                  <a:cubicBezTo>
                    <a:pt x="42" y="125"/>
                    <a:pt x="42" y="176"/>
                    <a:pt x="0" y="218"/>
                  </a:cubicBezTo>
                  <a:lnTo>
                    <a:pt x="0" y="301"/>
                  </a:lnTo>
                  <a:lnTo>
                    <a:pt x="0" y="383"/>
                  </a:lnTo>
                  <a:cubicBezTo>
                    <a:pt x="42" y="476"/>
                    <a:pt x="83" y="518"/>
                    <a:pt x="16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9" name="Google Shape;13189;p45"/>
            <p:cNvSpPr/>
            <p:nvPr/>
          </p:nvSpPr>
          <p:spPr>
            <a:xfrm>
              <a:off x="353400" y="2614650"/>
              <a:ext cx="7525" cy="6475"/>
            </a:xfrm>
            <a:custGeom>
              <a:rect b="b" l="l" r="r" t="t"/>
              <a:pathLst>
                <a:path extrusionOk="0" h="259" w="301">
                  <a:moveTo>
                    <a:pt x="0" y="0"/>
                  </a:moveTo>
                  <a:lnTo>
                    <a:pt x="0" y="52"/>
                  </a:lnTo>
                  <a:cubicBezTo>
                    <a:pt x="42" y="176"/>
                    <a:pt x="124" y="258"/>
                    <a:pt x="259" y="258"/>
                  </a:cubicBezTo>
                  <a:lnTo>
                    <a:pt x="300" y="258"/>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0" name="Google Shape;13190;p45"/>
            <p:cNvSpPr/>
            <p:nvPr/>
          </p:nvSpPr>
          <p:spPr>
            <a:xfrm>
              <a:off x="1190075" y="2543550"/>
              <a:ext cx="7775" cy="7775"/>
            </a:xfrm>
            <a:custGeom>
              <a:rect b="b" l="l" r="r" t="t"/>
              <a:pathLst>
                <a:path extrusionOk="0" h="311" w="311">
                  <a:moveTo>
                    <a:pt x="1" y="1"/>
                  </a:moveTo>
                  <a:lnTo>
                    <a:pt x="52" y="311"/>
                  </a:lnTo>
                  <a:lnTo>
                    <a:pt x="311" y="259"/>
                  </a:lnTo>
                  <a:cubicBezTo>
                    <a:pt x="311" y="259"/>
                    <a:pt x="311" y="218"/>
                    <a:pt x="259" y="177"/>
                  </a:cubicBezTo>
                  <a:cubicBezTo>
                    <a:pt x="259" y="135"/>
                    <a:pt x="259" y="135"/>
                    <a:pt x="218" y="94"/>
                  </a:cubicBezTo>
                  <a:cubicBezTo>
                    <a:pt x="176" y="52"/>
                    <a:pt x="176" y="52"/>
                    <a:pt x="135" y="52"/>
                  </a:cubicBezTo>
                  <a:cubicBezTo>
                    <a:pt x="94" y="1"/>
                    <a:pt x="5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1" name="Google Shape;13191;p45"/>
            <p:cNvSpPr/>
            <p:nvPr/>
          </p:nvSpPr>
          <p:spPr>
            <a:xfrm>
              <a:off x="1184900" y="2474800"/>
              <a:ext cx="7525" cy="13975"/>
            </a:xfrm>
            <a:custGeom>
              <a:rect b="b" l="l" r="r" t="t"/>
              <a:pathLst>
                <a:path extrusionOk="0" h="559" w="301">
                  <a:moveTo>
                    <a:pt x="1" y="1"/>
                  </a:moveTo>
                  <a:lnTo>
                    <a:pt x="42" y="559"/>
                  </a:lnTo>
                  <a:lnTo>
                    <a:pt x="125" y="559"/>
                  </a:lnTo>
                  <a:cubicBezTo>
                    <a:pt x="166" y="518"/>
                    <a:pt x="208" y="518"/>
                    <a:pt x="259" y="476"/>
                  </a:cubicBezTo>
                  <a:lnTo>
                    <a:pt x="259" y="424"/>
                  </a:lnTo>
                  <a:cubicBezTo>
                    <a:pt x="301" y="383"/>
                    <a:pt x="301" y="300"/>
                    <a:pt x="301" y="259"/>
                  </a:cubicBezTo>
                  <a:cubicBezTo>
                    <a:pt x="301" y="166"/>
                    <a:pt x="259" y="83"/>
                    <a:pt x="166" y="42"/>
                  </a:cubicBezTo>
                  <a:cubicBezTo>
                    <a:pt x="166" y="42"/>
                    <a:pt x="125" y="42"/>
                    <a:pt x="1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2" name="Google Shape;13192;p45"/>
            <p:cNvSpPr/>
            <p:nvPr/>
          </p:nvSpPr>
          <p:spPr>
            <a:xfrm>
              <a:off x="1252625" y="2538950"/>
              <a:ext cx="13975" cy="6950"/>
            </a:xfrm>
            <a:custGeom>
              <a:rect b="b" l="l" r="r" t="t"/>
              <a:pathLst>
                <a:path extrusionOk="0" h="278" w="559">
                  <a:moveTo>
                    <a:pt x="345" y="1"/>
                  </a:moveTo>
                  <a:cubicBezTo>
                    <a:pt x="329" y="1"/>
                    <a:pt x="314" y="6"/>
                    <a:pt x="301" y="19"/>
                  </a:cubicBezTo>
                  <a:cubicBezTo>
                    <a:pt x="135" y="19"/>
                    <a:pt x="1" y="143"/>
                    <a:pt x="42" y="278"/>
                  </a:cubicBezTo>
                  <a:lnTo>
                    <a:pt x="559" y="278"/>
                  </a:lnTo>
                  <a:cubicBezTo>
                    <a:pt x="559" y="143"/>
                    <a:pt x="518" y="61"/>
                    <a:pt x="435" y="19"/>
                  </a:cubicBezTo>
                  <a:cubicBezTo>
                    <a:pt x="407" y="19"/>
                    <a:pt x="375" y="1"/>
                    <a:pt x="34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3" name="Google Shape;13193;p45"/>
            <p:cNvSpPr/>
            <p:nvPr/>
          </p:nvSpPr>
          <p:spPr>
            <a:xfrm>
              <a:off x="1215925" y="2507100"/>
              <a:ext cx="14250" cy="14000"/>
            </a:xfrm>
            <a:custGeom>
              <a:rect b="b" l="l" r="r" t="t"/>
              <a:pathLst>
                <a:path extrusionOk="0" h="560" w="570">
                  <a:moveTo>
                    <a:pt x="259" y="1"/>
                  </a:moveTo>
                  <a:cubicBezTo>
                    <a:pt x="94" y="1"/>
                    <a:pt x="1" y="125"/>
                    <a:pt x="1" y="301"/>
                  </a:cubicBezTo>
                  <a:cubicBezTo>
                    <a:pt x="1" y="425"/>
                    <a:pt x="135" y="559"/>
                    <a:pt x="311" y="559"/>
                  </a:cubicBezTo>
                  <a:cubicBezTo>
                    <a:pt x="435" y="518"/>
                    <a:pt x="569" y="384"/>
                    <a:pt x="569" y="259"/>
                  </a:cubicBezTo>
                  <a:cubicBezTo>
                    <a:pt x="569" y="8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4" name="Google Shape;13194;p45"/>
            <p:cNvSpPr/>
            <p:nvPr/>
          </p:nvSpPr>
          <p:spPr>
            <a:xfrm>
              <a:off x="1052300" y="2554425"/>
              <a:ext cx="7525" cy="7500"/>
            </a:xfrm>
            <a:custGeom>
              <a:rect b="b" l="l" r="r" t="t"/>
              <a:pathLst>
                <a:path extrusionOk="0" h="300" w="301">
                  <a:moveTo>
                    <a:pt x="1" y="0"/>
                  </a:moveTo>
                  <a:lnTo>
                    <a:pt x="1" y="300"/>
                  </a:lnTo>
                  <a:lnTo>
                    <a:pt x="301" y="258"/>
                  </a:lnTo>
                  <a:cubicBezTo>
                    <a:pt x="259" y="217"/>
                    <a:pt x="259" y="176"/>
                    <a:pt x="218" y="134"/>
                  </a:cubicBezTo>
                  <a:cubicBezTo>
                    <a:pt x="177" y="83"/>
                    <a:pt x="135" y="41"/>
                    <a:pt x="84" y="41"/>
                  </a:cubicBezTo>
                  <a:cubicBezTo>
                    <a:pt x="42"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5" name="Google Shape;13195;p45"/>
            <p:cNvSpPr/>
            <p:nvPr/>
          </p:nvSpPr>
          <p:spPr>
            <a:xfrm>
              <a:off x="1046875" y="2485400"/>
              <a:ext cx="7525" cy="14250"/>
            </a:xfrm>
            <a:custGeom>
              <a:rect b="b" l="l" r="r" t="t"/>
              <a:pathLst>
                <a:path extrusionOk="0" h="570" w="301">
                  <a:moveTo>
                    <a:pt x="1" y="0"/>
                  </a:moveTo>
                  <a:lnTo>
                    <a:pt x="42" y="569"/>
                  </a:lnTo>
                  <a:lnTo>
                    <a:pt x="94" y="569"/>
                  </a:lnTo>
                  <a:cubicBezTo>
                    <a:pt x="218" y="517"/>
                    <a:pt x="301" y="393"/>
                    <a:pt x="301" y="259"/>
                  </a:cubicBezTo>
                  <a:cubicBezTo>
                    <a:pt x="301" y="176"/>
                    <a:pt x="218" y="94"/>
                    <a:pt x="135" y="52"/>
                  </a:cubicBezTo>
                  <a:cubicBezTo>
                    <a:pt x="135" y="52"/>
                    <a:pt x="135" y="0"/>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6" name="Google Shape;13196;p45"/>
            <p:cNvSpPr/>
            <p:nvPr/>
          </p:nvSpPr>
          <p:spPr>
            <a:xfrm>
              <a:off x="1114850" y="2548975"/>
              <a:ext cx="14000" cy="7525"/>
            </a:xfrm>
            <a:custGeom>
              <a:rect b="b" l="l" r="r" t="t"/>
              <a:pathLst>
                <a:path extrusionOk="0" h="301" w="560">
                  <a:moveTo>
                    <a:pt x="259" y="1"/>
                  </a:moveTo>
                  <a:cubicBezTo>
                    <a:pt x="166" y="1"/>
                    <a:pt x="125" y="42"/>
                    <a:pt x="84" y="135"/>
                  </a:cubicBezTo>
                  <a:cubicBezTo>
                    <a:pt x="1" y="177"/>
                    <a:pt x="1" y="218"/>
                    <a:pt x="1" y="301"/>
                  </a:cubicBezTo>
                  <a:lnTo>
                    <a:pt x="559" y="259"/>
                  </a:lnTo>
                  <a:cubicBezTo>
                    <a:pt x="559" y="135"/>
                    <a:pt x="425"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7" name="Google Shape;13197;p45"/>
            <p:cNvSpPr/>
            <p:nvPr/>
          </p:nvSpPr>
          <p:spPr>
            <a:xfrm>
              <a:off x="1109425" y="2480225"/>
              <a:ext cx="14000" cy="14000"/>
            </a:xfrm>
            <a:custGeom>
              <a:rect b="b" l="l" r="r" t="t"/>
              <a:pathLst>
                <a:path extrusionOk="0" h="560" w="560">
                  <a:moveTo>
                    <a:pt x="259" y="1"/>
                  </a:moveTo>
                  <a:cubicBezTo>
                    <a:pt x="125" y="1"/>
                    <a:pt x="1" y="125"/>
                    <a:pt x="1" y="301"/>
                  </a:cubicBezTo>
                  <a:cubicBezTo>
                    <a:pt x="1" y="466"/>
                    <a:pt x="125" y="559"/>
                    <a:pt x="301" y="559"/>
                  </a:cubicBezTo>
                  <a:cubicBezTo>
                    <a:pt x="476" y="559"/>
                    <a:pt x="559" y="425"/>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8" name="Google Shape;13198;p45"/>
            <p:cNvSpPr/>
            <p:nvPr/>
          </p:nvSpPr>
          <p:spPr>
            <a:xfrm>
              <a:off x="1071700" y="2447925"/>
              <a:ext cx="15025" cy="13975"/>
            </a:xfrm>
            <a:custGeom>
              <a:rect b="b" l="l" r="r" t="t"/>
              <a:pathLst>
                <a:path extrusionOk="0" h="559" w="601">
                  <a:moveTo>
                    <a:pt x="259" y="0"/>
                  </a:moveTo>
                  <a:cubicBezTo>
                    <a:pt x="135" y="42"/>
                    <a:pt x="0" y="166"/>
                    <a:pt x="42" y="300"/>
                  </a:cubicBezTo>
                  <a:cubicBezTo>
                    <a:pt x="42" y="466"/>
                    <a:pt x="176" y="559"/>
                    <a:pt x="300" y="559"/>
                  </a:cubicBezTo>
                  <a:cubicBezTo>
                    <a:pt x="476" y="559"/>
                    <a:pt x="600" y="424"/>
                    <a:pt x="559" y="259"/>
                  </a:cubicBezTo>
                  <a:cubicBezTo>
                    <a:pt x="559" y="12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9" name="Google Shape;13199;p45"/>
            <p:cNvSpPr/>
            <p:nvPr/>
          </p:nvSpPr>
          <p:spPr>
            <a:xfrm>
              <a:off x="1077125" y="2517525"/>
              <a:ext cx="15025" cy="14425"/>
            </a:xfrm>
            <a:custGeom>
              <a:rect b="b" l="l" r="r" t="t"/>
              <a:pathLst>
                <a:path extrusionOk="0" h="577" w="601">
                  <a:moveTo>
                    <a:pt x="322" y="0"/>
                  </a:moveTo>
                  <a:cubicBezTo>
                    <a:pt x="302" y="0"/>
                    <a:pt x="281" y="3"/>
                    <a:pt x="259" y="8"/>
                  </a:cubicBezTo>
                  <a:cubicBezTo>
                    <a:pt x="125" y="8"/>
                    <a:pt x="0" y="142"/>
                    <a:pt x="0" y="318"/>
                  </a:cubicBezTo>
                  <a:cubicBezTo>
                    <a:pt x="42" y="442"/>
                    <a:pt x="176" y="577"/>
                    <a:pt x="300" y="577"/>
                  </a:cubicBezTo>
                  <a:cubicBezTo>
                    <a:pt x="476" y="525"/>
                    <a:pt x="600" y="401"/>
                    <a:pt x="559" y="266"/>
                  </a:cubicBezTo>
                  <a:cubicBezTo>
                    <a:pt x="559" y="121"/>
                    <a:pt x="464" y="0"/>
                    <a:pt x="32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0" name="Google Shape;13200;p45"/>
            <p:cNvSpPr/>
            <p:nvPr/>
          </p:nvSpPr>
          <p:spPr>
            <a:xfrm>
              <a:off x="1141750" y="2442500"/>
              <a:ext cx="13975" cy="14175"/>
            </a:xfrm>
            <a:custGeom>
              <a:rect b="b" l="l" r="r" t="t"/>
              <a:pathLst>
                <a:path extrusionOk="0" h="567" w="559">
                  <a:moveTo>
                    <a:pt x="259" y="0"/>
                  </a:moveTo>
                  <a:cubicBezTo>
                    <a:pt x="83" y="42"/>
                    <a:pt x="0" y="166"/>
                    <a:pt x="0" y="300"/>
                  </a:cubicBezTo>
                  <a:cubicBezTo>
                    <a:pt x="0" y="453"/>
                    <a:pt x="94" y="567"/>
                    <a:pt x="234" y="567"/>
                  </a:cubicBezTo>
                  <a:cubicBezTo>
                    <a:pt x="255" y="567"/>
                    <a:pt x="277" y="564"/>
                    <a:pt x="300" y="559"/>
                  </a:cubicBezTo>
                  <a:cubicBezTo>
                    <a:pt x="434" y="559"/>
                    <a:pt x="559" y="424"/>
                    <a:pt x="559" y="259"/>
                  </a:cubicBezTo>
                  <a:cubicBezTo>
                    <a:pt x="517" y="124"/>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1" name="Google Shape;13201;p45"/>
            <p:cNvSpPr/>
            <p:nvPr/>
          </p:nvSpPr>
          <p:spPr>
            <a:xfrm>
              <a:off x="1146150" y="2512250"/>
              <a:ext cx="15000" cy="14275"/>
            </a:xfrm>
            <a:custGeom>
              <a:rect b="b" l="l" r="r" t="t"/>
              <a:pathLst>
                <a:path extrusionOk="0" h="571" w="600">
                  <a:moveTo>
                    <a:pt x="355" y="1"/>
                  </a:moveTo>
                  <a:cubicBezTo>
                    <a:pt x="337" y="1"/>
                    <a:pt x="318" y="4"/>
                    <a:pt x="300" y="12"/>
                  </a:cubicBezTo>
                  <a:cubicBezTo>
                    <a:pt x="124" y="12"/>
                    <a:pt x="0" y="136"/>
                    <a:pt x="41" y="312"/>
                  </a:cubicBezTo>
                  <a:cubicBezTo>
                    <a:pt x="41" y="436"/>
                    <a:pt x="165" y="570"/>
                    <a:pt x="341" y="570"/>
                  </a:cubicBezTo>
                  <a:cubicBezTo>
                    <a:pt x="465" y="529"/>
                    <a:pt x="600" y="395"/>
                    <a:pt x="600" y="271"/>
                  </a:cubicBezTo>
                  <a:cubicBezTo>
                    <a:pt x="564" y="121"/>
                    <a:pt x="461" y="1"/>
                    <a:pt x="35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2" name="Google Shape;13202;p45"/>
            <p:cNvSpPr/>
            <p:nvPr/>
          </p:nvSpPr>
          <p:spPr>
            <a:xfrm>
              <a:off x="1041450" y="2423100"/>
              <a:ext cx="7775" cy="7525"/>
            </a:xfrm>
            <a:custGeom>
              <a:rect b="b" l="l" r="r" t="t"/>
              <a:pathLst>
                <a:path extrusionOk="0" h="301" w="311">
                  <a:moveTo>
                    <a:pt x="1" y="1"/>
                  </a:moveTo>
                  <a:lnTo>
                    <a:pt x="52" y="301"/>
                  </a:lnTo>
                  <a:cubicBezTo>
                    <a:pt x="176" y="259"/>
                    <a:pt x="311" y="125"/>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3" name="Google Shape;13203;p45"/>
            <p:cNvSpPr/>
            <p:nvPr/>
          </p:nvSpPr>
          <p:spPr>
            <a:xfrm>
              <a:off x="1104000" y="2417675"/>
              <a:ext cx="14000" cy="7525"/>
            </a:xfrm>
            <a:custGeom>
              <a:rect b="b" l="l" r="r" t="t"/>
              <a:pathLst>
                <a:path extrusionOk="0" h="301" w="560">
                  <a:moveTo>
                    <a:pt x="518" y="1"/>
                  </a:moveTo>
                  <a:lnTo>
                    <a:pt x="1" y="42"/>
                  </a:lnTo>
                  <a:lnTo>
                    <a:pt x="1" y="83"/>
                  </a:lnTo>
                  <a:cubicBezTo>
                    <a:pt x="42" y="218"/>
                    <a:pt x="177" y="301"/>
                    <a:pt x="301" y="301"/>
                  </a:cubicBezTo>
                  <a:cubicBezTo>
                    <a:pt x="435" y="259"/>
                    <a:pt x="559" y="176"/>
                    <a:pt x="559" y="42"/>
                  </a:cubicBezTo>
                  <a:lnTo>
                    <a:pt x="518"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4" name="Google Shape;13204;p45"/>
            <p:cNvSpPr/>
            <p:nvPr/>
          </p:nvSpPr>
          <p:spPr>
            <a:xfrm>
              <a:off x="1183625" y="2543550"/>
              <a:ext cx="7775" cy="7775"/>
            </a:xfrm>
            <a:custGeom>
              <a:rect b="b" l="l" r="r" t="t"/>
              <a:pathLst>
                <a:path extrusionOk="0" h="311" w="311">
                  <a:moveTo>
                    <a:pt x="259" y="1"/>
                  </a:moveTo>
                  <a:lnTo>
                    <a:pt x="217" y="52"/>
                  </a:lnTo>
                  <a:cubicBezTo>
                    <a:pt x="176" y="52"/>
                    <a:pt x="135" y="52"/>
                    <a:pt x="135" y="94"/>
                  </a:cubicBezTo>
                  <a:lnTo>
                    <a:pt x="93" y="135"/>
                  </a:lnTo>
                  <a:cubicBezTo>
                    <a:pt x="52" y="135"/>
                    <a:pt x="52" y="177"/>
                    <a:pt x="52" y="218"/>
                  </a:cubicBezTo>
                  <a:cubicBezTo>
                    <a:pt x="0" y="259"/>
                    <a:pt x="0" y="259"/>
                    <a:pt x="0" y="311"/>
                  </a:cubicBezTo>
                  <a:lnTo>
                    <a:pt x="310" y="31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5" name="Google Shape;13205;p45"/>
            <p:cNvSpPr/>
            <p:nvPr/>
          </p:nvSpPr>
          <p:spPr>
            <a:xfrm>
              <a:off x="1178450" y="2474800"/>
              <a:ext cx="7525" cy="13975"/>
            </a:xfrm>
            <a:custGeom>
              <a:rect b="b" l="l" r="r" t="t"/>
              <a:pathLst>
                <a:path extrusionOk="0" h="559" w="301">
                  <a:moveTo>
                    <a:pt x="259" y="1"/>
                  </a:moveTo>
                  <a:cubicBezTo>
                    <a:pt x="207" y="1"/>
                    <a:pt x="166" y="42"/>
                    <a:pt x="124" y="83"/>
                  </a:cubicBezTo>
                  <a:cubicBezTo>
                    <a:pt x="42" y="125"/>
                    <a:pt x="0" y="218"/>
                    <a:pt x="0" y="300"/>
                  </a:cubicBezTo>
                  <a:cubicBezTo>
                    <a:pt x="0" y="342"/>
                    <a:pt x="42" y="383"/>
                    <a:pt x="42" y="424"/>
                  </a:cubicBezTo>
                  <a:cubicBezTo>
                    <a:pt x="42" y="424"/>
                    <a:pt x="83" y="424"/>
                    <a:pt x="83" y="476"/>
                  </a:cubicBezTo>
                  <a:cubicBezTo>
                    <a:pt x="124" y="518"/>
                    <a:pt x="207"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6" name="Google Shape;13206;p45"/>
            <p:cNvSpPr/>
            <p:nvPr/>
          </p:nvSpPr>
          <p:spPr>
            <a:xfrm>
              <a:off x="913500" y="2565275"/>
              <a:ext cx="7525" cy="6475"/>
            </a:xfrm>
            <a:custGeom>
              <a:rect b="b" l="l" r="r" t="t"/>
              <a:pathLst>
                <a:path extrusionOk="0" h="259" w="301">
                  <a:moveTo>
                    <a:pt x="1" y="0"/>
                  </a:moveTo>
                  <a:lnTo>
                    <a:pt x="42" y="259"/>
                  </a:lnTo>
                  <a:lnTo>
                    <a:pt x="301" y="259"/>
                  </a:lnTo>
                  <a:cubicBezTo>
                    <a:pt x="301" y="124"/>
                    <a:pt x="208" y="42"/>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7" name="Google Shape;13207;p45"/>
            <p:cNvSpPr/>
            <p:nvPr/>
          </p:nvSpPr>
          <p:spPr>
            <a:xfrm>
              <a:off x="908075" y="2496050"/>
              <a:ext cx="7525" cy="14200"/>
            </a:xfrm>
            <a:custGeom>
              <a:rect b="b" l="l" r="r" t="t"/>
              <a:pathLst>
                <a:path extrusionOk="0" h="568" w="301">
                  <a:moveTo>
                    <a:pt x="64" y="1"/>
                  </a:moveTo>
                  <a:cubicBezTo>
                    <a:pt x="44" y="1"/>
                    <a:pt x="22" y="3"/>
                    <a:pt x="1" y="9"/>
                  </a:cubicBezTo>
                  <a:lnTo>
                    <a:pt x="42" y="567"/>
                  </a:lnTo>
                  <a:cubicBezTo>
                    <a:pt x="83" y="567"/>
                    <a:pt x="83" y="526"/>
                    <a:pt x="83" y="526"/>
                  </a:cubicBezTo>
                  <a:cubicBezTo>
                    <a:pt x="218" y="526"/>
                    <a:pt x="301" y="402"/>
                    <a:pt x="301" y="267"/>
                  </a:cubicBezTo>
                  <a:cubicBezTo>
                    <a:pt x="301" y="114"/>
                    <a:pt x="199" y="1"/>
                    <a:pt x="6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8" name="Google Shape;13208;p45"/>
            <p:cNvSpPr/>
            <p:nvPr/>
          </p:nvSpPr>
          <p:spPr>
            <a:xfrm>
              <a:off x="975800" y="2559850"/>
              <a:ext cx="13975" cy="7500"/>
            </a:xfrm>
            <a:custGeom>
              <a:rect b="b" l="l" r="r" t="t"/>
              <a:pathLst>
                <a:path extrusionOk="0" h="300" w="559">
                  <a:moveTo>
                    <a:pt x="259" y="0"/>
                  </a:moveTo>
                  <a:cubicBezTo>
                    <a:pt x="135" y="0"/>
                    <a:pt x="1" y="124"/>
                    <a:pt x="1" y="300"/>
                  </a:cubicBezTo>
                  <a:lnTo>
                    <a:pt x="559" y="259"/>
                  </a:lnTo>
                  <a:cubicBezTo>
                    <a:pt x="559" y="176"/>
                    <a:pt x="518" y="83"/>
                    <a:pt x="435" y="41"/>
                  </a:cubicBezTo>
                  <a:cubicBezTo>
                    <a:pt x="393" y="0"/>
                    <a:pt x="35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9" name="Google Shape;13209;p45"/>
            <p:cNvSpPr/>
            <p:nvPr/>
          </p:nvSpPr>
          <p:spPr>
            <a:xfrm>
              <a:off x="970375" y="2490825"/>
              <a:ext cx="15275" cy="13975"/>
            </a:xfrm>
            <a:custGeom>
              <a:rect b="b" l="l" r="r" t="t"/>
              <a:pathLst>
                <a:path extrusionOk="0" h="559" w="611">
                  <a:moveTo>
                    <a:pt x="259" y="1"/>
                  </a:moveTo>
                  <a:cubicBezTo>
                    <a:pt x="135" y="1"/>
                    <a:pt x="0" y="135"/>
                    <a:pt x="52" y="300"/>
                  </a:cubicBezTo>
                  <a:cubicBezTo>
                    <a:pt x="52" y="435"/>
                    <a:pt x="176" y="559"/>
                    <a:pt x="311" y="559"/>
                  </a:cubicBezTo>
                  <a:cubicBezTo>
                    <a:pt x="476" y="518"/>
                    <a:pt x="610" y="393"/>
                    <a:pt x="569" y="259"/>
                  </a:cubicBezTo>
                  <a:cubicBezTo>
                    <a:pt x="56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0" name="Google Shape;13210;p45"/>
            <p:cNvSpPr/>
            <p:nvPr/>
          </p:nvSpPr>
          <p:spPr>
            <a:xfrm>
              <a:off x="933925" y="2458525"/>
              <a:ext cx="13975" cy="13975"/>
            </a:xfrm>
            <a:custGeom>
              <a:rect b="b" l="l" r="r" t="t"/>
              <a:pathLst>
                <a:path extrusionOk="0" h="559" w="559">
                  <a:moveTo>
                    <a:pt x="259" y="0"/>
                  </a:moveTo>
                  <a:cubicBezTo>
                    <a:pt x="83" y="0"/>
                    <a:pt x="1" y="176"/>
                    <a:pt x="1" y="300"/>
                  </a:cubicBezTo>
                  <a:cubicBezTo>
                    <a:pt x="1" y="476"/>
                    <a:pt x="125" y="559"/>
                    <a:pt x="300" y="559"/>
                  </a:cubicBezTo>
                  <a:cubicBezTo>
                    <a:pt x="425" y="559"/>
                    <a:pt x="559" y="434"/>
                    <a:pt x="559" y="259"/>
                  </a:cubicBezTo>
                  <a:cubicBezTo>
                    <a:pt x="559"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1" name="Google Shape;13211;p45"/>
            <p:cNvSpPr/>
            <p:nvPr/>
          </p:nvSpPr>
          <p:spPr>
            <a:xfrm>
              <a:off x="939350" y="2527525"/>
              <a:ext cx="14000" cy="14200"/>
            </a:xfrm>
            <a:custGeom>
              <a:rect b="b" l="l" r="r" t="t"/>
              <a:pathLst>
                <a:path extrusionOk="0" h="568" w="560">
                  <a:moveTo>
                    <a:pt x="259" y="1"/>
                  </a:moveTo>
                  <a:cubicBezTo>
                    <a:pt x="83" y="42"/>
                    <a:pt x="1" y="177"/>
                    <a:pt x="1" y="301"/>
                  </a:cubicBezTo>
                  <a:cubicBezTo>
                    <a:pt x="1" y="453"/>
                    <a:pt x="94" y="567"/>
                    <a:pt x="234" y="567"/>
                  </a:cubicBezTo>
                  <a:cubicBezTo>
                    <a:pt x="255" y="567"/>
                    <a:pt x="278" y="564"/>
                    <a:pt x="301" y="559"/>
                  </a:cubicBezTo>
                  <a:cubicBezTo>
                    <a:pt x="425" y="559"/>
                    <a:pt x="559" y="435"/>
                    <a:pt x="559" y="259"/>
                  </a:cubicBezTo>
                  <a:cubicBezTo>
                    <a:pt x="518" y="12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2" name="Google Shape;13212;p45"/>
            <p:cNvSpPr/>
            <p:nvPr/>
          </p:nvSpPr>
          <p:spPr>
            <a:xfrm>
              <a:off x="1002675" y="2453100"/>
              <a:ext cx="14250" cy="14225"/>
            </a:xfrm>
            <a:custGeom>
              <a:rect b="b" l="l" r="r" t="t"/>
              <a:pathLst>
                <a:path extrusionOk="0" h="569" w="570">
                  <a:moveTo>
                    <a:pt x="259" y="0"/>
                  </a:moveTo>
                  <a:cubicBezTo>
                    <a:pt x="135" y="52"/>
                    <a:pt x="1" y="176"/>
                    <a:pt x="1" y="310"/>
                  </a:cubicBezTo>
                  <a:cubicBezTo>
                    <a:pt x="53" y="476"/>
                    <a:pt x="177" y="569"/>
                    <a:pt x="311" y="569"/>
                  </a:cubicBezTo>
                  <a:cubicBezTo>
                    <a:pt x="476" y="569"/>
                    <a:pt x="569" y="434"/>
                    <a:pt x="569" y="259"/>
                  </a:cubicBezTo>
                  <a:cubicBezTo>
                    <a:pt x="56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3" name="Google Shape;13213;p45"/>
            <p:cNvSpPr/>
            <p:nvPr/>
          </p:nvSpPr>
          <p:spPr>
            <a:xfrm>
              <a:off x="1008100" y="2522950"/>
              <a:ext cx="14000" cy="13325"/>
            </a:xfrm>
            <a:custGeom>
              <a:rect b="b" l="l" r="r" t="t"/>
              <a:pathLst>
                <a:path extrusionOk="0" h="533" w="560">
                  <a:moveTo>
                    <a:pt x="323" y="0"/>
                  </a:moveTo>
                  <a:cubicBezTo>
                    <a:pt x="303" y="0"/>
                    <a:pt x="282" y="3"/>
                    <a:pt x="259" y="8"/>
                  </a:cubicBezTo>
                  <a:cubicBezTo>
                    <a:pt x="135" y="8"/>
                    <a:pt x="1" y="142"/>
                    <a:pt x="1" y="266"/>
                  </a:cubicBezTo>
                  <a:cubicBezTo>
                    <a:pt x="1" y="419"/>
                    <a:pt x="134" y="533"/>
                    <a:pt x="250" y="533"/>
                  </a:cubicBezTo>
                  <a:cubicBezTo>
                    <a:pt x="267" y="533"/>
                    <a:pt x="285" y="530"/>
                    <a:pt x="301" y="525"/>
                  </a:cubicBezTo>
                  <a:cubicBezTo>
                    <a:pt x="477" y="525"/>
                    <a:pt x="559" y="401"/>
                    <a:pt x="559" y="225"/>
                  </a:cubicBezTo>
                  <a:cubicBezTo>
                    <a:pt x="559" y="117"/>
                    <a:pt x="465" y="0"/>
                    <a:pt x="32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4" name="Google Shape;13214;p45"/>
            <p:cNvSpPr/>
            <p:nvPr/>
          </p:nvSpPr>
          <p:spPr>
            <a:xfrm>
              <a:off x="903675" y="2432675"/>
              <a:ext cx="6500" cy="7525"/>
            </a:xfrm>
            <a:custGeom>
              <a:rect b="b" l="l" r="r" t="t"/>
              <a:pathLst>
                <a:path extrusionOk="0" h="301" w="260">
                  <a:moveTo>
                    <a:pt x="259" y="0"/>
                  </a:moveTo>
                  <a:lnTo>
                    <a:pt x="1" y="42"/>
                  </a:lnTo>
                  <a:lnTo>
                    <a:pt x="1" y="300"/>
                  </a:lnTo>
                  <a:cubicBezTo>
                    <a:pt x="135" y="300"/>
                    <a:pt x="259" y="217"/>
                    <a:pt x="259" y="93"/>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5" name="Google Shape;13215;p45"/>
            <p:cNvSpPr/>
            <p:nvPr/>
          </p:nvSpPr>
          <p:spPr>
            <a:xfrm>
              <a:off x="966250" y="2427250"/>
              <a:ext cx="13975" cy="7775"/>
            </a:xfrm>
            <a:custGeom>
              <a:rect b="b" l="l" r="r" t="t"/>
              <a:pathLst>
                <a:path extrusionOk="0" h="311" w="559">
                  <a:moveTo>
                    <a:pt x="558" y="0"/>
                  </a:moveTo>
                  <a:lnTo>
                    <a:pt x="0" y="52"/>
                  </a:lnTo>
                  <a:cubicBezTo>
                    <a:pt x="0" y="176"/>
                    <a:pt x="83" y="259"/>
                    <a:pt x="165" y="310"/>
                  </a:cubicBezTo>
                  <a:lnTo>
                    <a:pt x="341" y="310"/>
                  </a:lnTo>
                  <a:cubicBezTo>
                    <a:pt x="476" y="259"/>
                    <a:pt x="558" y="176"/>
                    <a:pt x="55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6" name="Google Shape;13216;p45"/>
            <p:cNvSpPr/>
            <p:nvPr/>
          </p:nvSpPr>
          <p:spPr>
            <a:xfrm>
              <a:off x="1045850" y="2554425"/>
              <a:ext cx="6475" cy="7500"/>
            </a:xfrm>
            <a:custGeom>
              <a:rect b="b" l="l" r="r" t="t"/>
              <a:pathLst>
                <a:path extrusionOk="0" h="300" w="259">
                  <a:moveTo>
                    <a:pt x="259" y="0"/>
                  </a:moveTo>
                  <a:cubicBezTo>
                    <a:pt x="176" y="0"/>
                    <a:pt x="135" y="41"/>
                    <a:pt x="83" y="83"/>
                  </a:cubicBezTo>
                  <a:lnTo>
                    <a:pt x="42" y="83"/>
                  </a:lnTo>
                  <a:cubicBezTo>
                    <a:pt x="0" y="134"/>
                    <a:pt x="0" y="217"/>
                    <a:pt x="0" y="258"/>
                  </a:cubicBezTo>
                  <a:lnTo>
                    <a:pt x="0"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7" name="Google Shape;13217;p45"/>
            <p:cNvSpPr/>
            <p:nvPr/>
          </p:nvSpPr>
          <p:spPr>
            <a:xfrm>
              <a:off x="1040425" y="2485400"/>
              <a:ext cx="7525" cy="14250"/>
            </a:xfrm>
            <a:custGeom>
              <a:rect b="b" l="l" r="r" t="t"/>
              <a:pathLst>
                <a:path extrusionOk="0" h="570" w="301">
                  <a:moveTo>
                    <a:pt x="259" y="0"/>
                  </a:moveTo>
                  <a:cubicBezTo>
                    <a:pt x="176" y="0"/>
                    <a:pt x="135" y="52"/>
                    <a:pt x="93" y="52"/>
                  </a:cubicBezTo>
                  <a:cubicBezTo>
                    <a:pt x="42" y="135"/>
                    <a:pt x="0" y="218"/>
                    <a:pt x="0" y="311"/>
                  </a:cubicBezTo>
                  <a:cubicBezTo>
                    <a:pt x="0" y="352"/>
                    <a:pt x="0" y="393"/>
                    <a:pt x="42" y="393"/>
                  </a:cubicBezTo>
                  <a:lnTo>
                    <a:pt x="42" y="435"/>
                  </a:lnTo>
                  <a:cubicBezTo>
                    <a:pt x="93" y="517"/>
                    <a:pt x="217" y="569"/>
                    <a:pt x="300" y="569"/>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8" name="Google Shape;13218;p45"/>
            <p:cNvSpPr/>
            <p:nvPr/>
          </p:nvSpPr>
          <p:spPr>
            <a:xfrm>
              <a:off x="1035000" y="2423100"/>
              <a:ext cx="7775" cy="7525"/>
            </a:xfrm>
            <a:custGeom>
              <a:rect b="b" l="l" r="r" t="t"/>
              <a:pathLst>
                <a:path extrusionOk="0" h="301" w="311">
                  <a:moveTo>
                    <a:pt x="259" y="1"/>
                  </a:moveTo>
                  <a:lnTo>
                    <a:pt x="0" y="42"/>
                  </a:lnTo>
                  <a:cubicBezTo>
                    <a:pt x="0" y="84"/>
                    <a:pt x="52" y="166"/>
                    <a:pt x="93" y="218"/>
                  </a:cubicBezTo>
                  <a:cubicBezTo>
                    <a:pt x="135" y="259"/>
                    <a:pt x="217" y="301"/>
                    <a:pt x="31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9" name="Google Shape;13219;p45"/>
            <p:cNvSpPr/>
            <p:nvPr/>
          </p:nvSpPr>
          <p:spPr>
            <a:xfrm>
              <a:off x="775475" y="2575875"/>
              <a:ext cx="6500" cy="6475"/>
            </a:xfrm>
            <a:custGeom>
              <a:rect b="b" l="l" r="r" t="t"/>
              <a:pathLst>
                <a:path extrusionOk="0" h="259" w="260">
                  <a:moveTo>
                    <a:pt x="1" y="0"/>
                  </a:moveTo>
                  <a:lnTo>
                    <a:pt x="1" y="259"/>
                  </a:lnTo>
                  <a:lnTo>
                    <a:pt x="259" y="259"/>
                  </a:lnTo>
                  <a:cubicBezTo>
                    <a:pt x="259" y="135"/>
                    <a:pt x="218" y="93"/>
                    <a:pt x="135" y="52"/>
                  </a:cubicBezTo>
                  <a:cubicBezTo>
                    <a:pt x="94"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0" name="Google Shape;13220;p45"/>
            <p:cNvSpPr/>
            <p:nvPr/>
          </p:nvSpPr>
          <p:spPr>
            <a:xfrm>
              <a:off x="770050" y="2506650"/>
              <a:ext cx="7775" cy="13400"/>
            </a:xfrm>
            <a:custGeom>
              <a:rect b="b" l="l" r="r" t="t"/>
              <a:pathLst>
                <a:path extrusionOk="0" h="536" w="311">
                  <a:moveTo>
                    <a:pt x="39" y="1"/>
                  </a:moveTo>
                  <a:cubicBezTo>
                    <a:pt x="29" y="1"/>
                    <a:pt x="18" y="5"/>
                    <a:pt x="1" y="19"/>
                  </a:cubicBezTo>
                  <a:lnTo>
                    <a:pt x="52" y="536"/>
                  </a:lnTo>
                  <a:lnTo>
                    <a:pt x="94" y="536"/>
                  </a:lnTo>
                  <a:cubicBezTo>
                    <a:pt x="218" y="495"/>
                    <a:pt x="311" y="402"/>
                    <a:pt x="311" y="236"/>
                  </a:cubicBezTo>
                  <a:cubicBezTo>
                    <a:pt x="259" y="143"/>
                    <a:pt x="218" y="60"/>
                    <a:pt x="135" y="19"/>
                  </a:cubicBezTo>
                  <a:lnTo>
                    <a:pt x="94" y="19"/>
                  </a:lnTo>
                  <a:cubicBezTo>
                    <a:pt x="66" y="19"/>
                    <a:pt x="57" y="1"/>
                    <a:pt x="3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1" name="Google Shape;13221;p45"/>
            <p:cNvSpPr/>
            <p:nvPr/>
          </p:nvSpPr>
          <p:spPr>
            <a:xfrm>
              <a:off x="838025" y="2570700"/>
              <a:ext cx="14000" cy="7525"/>
            </a:xfrm>
            <a:custGeom>
              <a:rect b="b" l="l" r="r" t="t"/>
              <a:pathLst>
                <a:path extrusionOk="0" h="301" w="560">
                  <a:moveTo>
                    <a:pt x="259" y="0"/>
                  </a:moveTo>
                  <a:cubicBezTo>
                    <a:pt x="177" y="0"/>
                    <a:pt x="84" y="42"/>
                    <a:pt x="42" y="83"/>
                  </a:cubicBezTo>
                  <a:cubicBezTo>
                    <a:pt x="1" y="124"/>
                    <a:pt x="1" y="207"/>
                    <a:pt x="1" y="300"/>
                  </a:cubicBezTo>
                  <a:lnTo>
                    <a:pt x="559" y="259"/>
                  </a:lnTo>
                  <a:cubicBezTo>
                    <a:pt x="559" y="166"/>
                    <a:pt x="518" y="124"/>
                    <a:pt x="476" y="83"/>
                  </a:cubicBezTo>
                  <a:cubicBezTo>
                    <a:pt x="435" y="42"/>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2" name="Google Shape;13222;p45"/>
            <p:cNvSpPr/>
            <p:nvPr/>
          </p:nvSpPr>
          <p:spPr>
            <a:xfrm>
              <a:off x="832600" y="2501475"/>
              <a:ext cx="14000" cy="13350"/>
            </a:xfrm>
            <a:custGeom>
              <a:rect b="b" l="l" r="r" t="t"/>
              <a:pathLst>
                <a:path extrusionOk="0" h="534" w="560">
                  <a:moveTo>
                    <a:pt x="313" y="1"/>
                  </a:moveTo>
                  <a:cubicBezTo>
                    <a:pt x="295" y="1"/>
                    <a:pt x="277" y="3"/>
                    <a:pt x="259" y="9"/>
                  </a:cubicBezTo>
                  <a:cubicBezTo>
                    <a:pt x="83" y="9"/>
                    <a:pt x="1" y="133"/>
                    <a:pt x="1" y="309"/>
                  </a:cubicBezTo>
                  <a:cubicBezTo>
                    <a:pt x="1" y="425"/>
                    <a:pt x="102" y="534"/>
                    <a:pt x="236" y="534"/>
                  </a:cubicBezTo>
                  <a:cubicBezTo>
                    <a:pt x="257" y="534"/>
                    <a:pt x="279" y="531"/>
                    <a:pt x="301" y="526"/>
                  </a:cubicBezTo>
                  <a:cubicBezTo>
                    <a:pt x="435" y="526"/>
                    <a:pt x="559" y="391"/>
                    <a:pt x="559" y="267"/>
                  </a:cubicBezTo>
                  <a:cubicBezTo>
                    <a:pt x="559" y="115"/>
                    <a:pt x="434" y="1"/>
                    <a:pt x="31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3" name="Google Shape;13223;p45"/>
            <p:cNvSpPr/>
            <p:nvPr/>
          </p:nvSpPr>
          <p:spPr>
            <a:xfrm>
              <a:off x="794875" y="2469375"/>
              <a:ext cx="15275" cy="13975"/>
            </a:xfrm>
            <a:custGeom>
              <a:rect b="b" l="l" r="r" t="t"/>
              <a:pathLst>
                <a:path extrusionOk="0" h="559" w="611">
                  <a:moveTo>
                    <a:pt x="259" y="0"/>
                  </a:moveTo>
                  <a:cubicBezTo>
                    <a:pt x="135" y="0"/>
                    <a:pt x="0" y="125"/>
                    <a:pt x="0" y="300"/>
                  </a:cubicBezTo>
                  <a:cubicBezTo>
                    <a:pt x="42" y="435"/>
                    <a:pt x="176" y="559"/>
                    <a:pt x="300" y="559"/>
                  </a:cubicBezTo>
                  <a:cubicBezTo>
                    <a:pt x="476" y="559"/>
                    <a:pt x="610" y="38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4" name="Google Shape;13224;p45"/>
            <p:cNvSpPr/>
            <p:nvPr/>
          </p:nvSpPr>
          <p:spPr>
            <a:xfrm>
              <a:off x="800300" y="2538375"/>
              <a:ext cx="13975" cy="14000"/>
            </a:xfrm>
            <a:custGeom>
              <a:rect b="b" l="l" r="r" t="t"/>
              <a:pathLst>
                <a:path extrusionOk="0" h="560" w="559">
                  <a:moveTo>
                    <a:pt x="259" y="1"/>
                  </a:moveTo>
                  <a:cubicBezTo>
                    <a:pt x="135" y="1"/>
                    <a:pt x="0" y="166"/>
                    <a:pt x="0" y="301"/>
                  </a:cubicBezTo>
                  <a:cubicBezTo>
                    <a:pt x="42" y="466"/>
                    <a:pt x="176" y="559"/>
                    <a:pt x="300"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5" name="Google Shape;13225;p45"/>
            <p:cNvSpPr/>
            <p:nvPr/>
          </p:nvSpPr>
          <p:spPr>
            <a:xfrm>
              <a:off x="863875" y="2463950"/>
              <a:ext cx="15025" cy="13975"/>
            </a:xfrm>
            <a:custGeom>
              <a:rect b="b" l="l" r="r" t="t"/>
              <a:pathLst>
                <a:path extrusionOk="0" h="559" w="601">
                  <a:moveTo>
                    <a:pt x="301" y="0"/>
                  </a:moveTo>
                  <a:cubicBezTo>
                    <a:pt x="125" y="0"/>
                    <a:pt x="1" y="135"/>
                    <a:pt x="42" y="300"/>
                  </a:cubicBezTo>
                  <a:cubicBezTo>
                    <a:pt x="42" y="435"/>
                    <a:pt x="177" y="559"/>
                    <a:pt x="342" y="559"/>
                  </a:cubicBezTo>
                  <a:cubicBezTo>
                    <a:pt x="476" y="559"/>
                    <a:pt x="600" y="435"/>
                    <a:pt x="600" y="259"/>
                  </a:cubicBezTo>
                  <a:cubicBezTo>
                    <a:pt x="559" y="83"/>
                    <a:pt x="435" y="0"/>
                    <a:pt x="30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6" name="Google Shape;13226;p45"/>
            <p:cNvSpPr/>
            <p:nvPr/>
          </p:nvSpPr>
          <p:spPr>
            <a:xfrm>
              <a:off x="869300" y="2532950"/>
              <a:ext cx="15025" cy="14000"/>
            </a:xfrm>
            <a:custGeom>
              <a:rect b="b" l="l" r="r" t="t"/>
              <a:pathLst>
                <a:path extrusionOk="0" h="560" w="601">
                  <a:moveTo>
                    <a:pt x="301" y="1"/>
                  </a:moveTo>
                  <a:cubicBezTo>
                    <a:pt x="125" y="42"/>
                    <a:pt x="1" y="166"/>
                    <a:pt x="42" y="301"/>
                  </a:cubicBezTo>
                  <a:cubicBezTo>
                    <a:pt x="42" y="476"/>
                    <a:pt x="166" y="559"/>
                    <a:pt x="301" y="559"/>
                  </a:cubicBezTo>
                  <a:cubicBezTo>
                    <a:pt x="476" y="559"/>
                    <a:pt x="601" y="425"/>
                    <a:pt x="559" y="259"/>
                  </a:cubicBezTo>
                  <a:cubicBezTo>
                    <a:pt x="559" y="125"/>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7" name="Google Shape;13227;p45"/>
            <p:cNvSpPr/>
            <p:nvPr/>
          </p:nvSpPr>
          <p:spPr>
            <a:xfrm>
              <a:off x="764875" y="2443525"/>
              <a:ext cx="7525" cy="7525"/>
            </a:xfrm>
            <a:custGeom>
              <a:rect b="b" l="l" r="r" t="t"/>
              <a:pathLst>
                <a:path extrusionOk="0" h="301" w="301">
                  <a:moveTo>
                    <a:pt x="301" y="1"/>
                  </a:moveTo>
                  <a:lnTo>
                    <a:pt x="1" y="42"/>
                  </a:lnTo>
                  <a:lnTo>
                    <a:pt x="42" y="300"/>
                  </a:lnTo>
                  <a:cubicBezTo>
                    <a:pt x="125" y="300"/>
                    <a:pt x="208" y="259"/>
                    <a:pt x="259" y="176"/>
                  </a:cubicBezTo>
                  <a:cubicBezTo>
                    <a:pt x="259" y="125"/>
                    <a:pt x="301" y="83"/>
                    <a:pt x="301" y="42"/>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8" name="Google Shape;13228;p45"/>
            <p:cNvSpPr/>
            <p:nvPr/>
          </p:nvSpPr>
          <p:spPr>
            <a:xfrm>
              <a:off x="827175" y="2438100"/>
              <a:ext cx="13975" cy="7525"/>
            </a:xfrm>
            <a:custGeom>
              <a:rect b="b" l="l" r="r" t="t"/>
              <a:pathLst>
                <a:path extrusionOk="0" h="301" w="559">
                  <a:moveTo>
                    <a:pt x="559" y="0"/>
                  </a:moveTo>
                  <a:lnTo>
                    <a:pt x="1" y="42"/>
                  </a:lnTo>
                  <a:lnTo>
                    <a:pt x="1" y="135"/>
                  </a:lnTo>
                  <a:cubicBezTo>
                    <a:pt x="42" y="218"/>
                    <a:pt x="176" y="300"/>
                    <a:pt x="300" y="300"/>
                  </a:cubicBezTo>
                  <a:cubicBezTo>
                    <a:pt x="476" y="30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9" name="Google Shape;13229;p45"/>
            <p:cNvSpPr/>
            <p:nvPr/>
          </p:nvSpPr>
          <p:spPr>
            <a:xfrm>
              <a:off x="907050" y="2565275"/>
              <a:ext cx="7525" cy="7525"/>
            </a:xfrm>
            <a:custGeom>
              <a:rect b="b" l="l" r="r" t="t"/>
              <a:pathLst>
                <a:path extrusionOk="0" h="301" w="301">
                  <a:moveTo>
                    <a:pt x="259" y="0"/>
                  </a:moveTo>
                  <a:cubicBezTo>
                    <a:pt x="207" y="0"/>
                    <a:pt x="166" y="42"/>
                    <a:pt x="124" y="42"/>
                  </a:cubicBezTo>
                  <a:cubicBezTo>
                    <a:pt x="42" y="83"/>
                    <a:pt x="0" y="166"/>
                    <a:pt x="0" y="259"/>
                  </a:cubicBezTo>
                  <a:lnTo>
                    <a:pt x="0" y="300"/>
                  </a:ln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0" name="Google Shape;13230;p45"/>
            <p:cNvSpPr/>
            <p:nvPr/>
          </p:nvSpPr>
          <p:spPr>
            <a:xfrm>
              <a:off x="901625" y="2496250"/>
              <a:ext cx="7525" cy="14000"/>
            </a:xfrm>
            <a:custGeom>
              <a:rect b="b" l="l" r="r" t="t"/>
              <a:pathLst>
                <a:path extrusionOk="0" h="560" w="301">
                  <a:moveTo>
                    <a:pt x="259" y="1"/>
                  </a:moveTo>
                  <a:cubicBezTo>
                    <a:pt x="217" y="1"/>
                    <a:pt x="166" y="1"/>
                    <a:pt x="124" y="42"/>
                  </a:cubicBezTo>
                  <a:cubicBezTo>
                    <a:pt x="42" y="83"/>
                    <a:pt x="0" y="176"/>
                    <a:pt x="0" y="301"/>
                  </a:cubicBezTo>
                  <a:cubicBezTo>
                    <a:pt x="42" y="435"/>
                    <a:pt x="166"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1" name="Google Shape;13231;p45"/>
            <p:cNvSpPr/>
            <p:nvPr/>
          </p:nvSpPr>
          <p:spPr>
            <a:xfrm>
              <a:off x="896200" y="2433700"/>
              <a:ext cx="7500" cy="6500"/>
            </a:xfrm>
            <a:custGeom>
              <a:rect b="b" l="l" r="r" t="t"/>
              <a:pathLst>
                <a:path extrusionOk="0" h="260" w="300">
                  <a:moveTo>
                    <a:pt x="0" y="1"/>
                  </a:moveTo>
                  <a:cubicBezTo>
                    <a:pt x="0" y="52"/>
                    <a:pt x="0" y="52"/>
                    <a:pt x="42" y="94"/>
                  </a:cubicBezTo>
                  <a:cubicBezTo>
                    <a:pt x="42" y="135"/>
                    <a:pt x="83" y="176"/>
                    <a:pt x="124" y="218"/>
                  </a:cubicBezTo>
                  <a:cubicBezTo>
                    <a:pt x="176" y="259"/>
                    <a:pt x="259" y="259"/>
                    <a:pt x="300" y="259"/>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2" name="Google Shape;13232;p45"/>
            <p:cNvSpPr/>
            <p:nvPr/>
          </p:nvSpPr>
          <p:spPr>
            <a:xfrm>
              <a:off x="636675" y="2586725"/>
              <a:ext cx="7525" cy="6475"/>
            </a:xfrm>
            <a:custGeom>
              <a:rect b="b" l="l" r="r" t="t"/>
              <a:pathLst>
                <a:path extrusionOk="0" h="259" w="301">
                  <a:moveTo>
                    <a:pt x="1" y="0"/>
                  </a:moveTo>
                  <a:lnTo>
                    <a:pt x="1" y="259"/>
                  </a:lnTo>
                  <a:lnTo>
                    <a:pt x="301" y="218"/>
                  </a:lnTo>
                  <a:cubicBezTo>
                    <a:pt x="301" y="135"/>
                    <a:pt x="218" y="42"/>
                    <a:pt x="1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3" name="Google Shape;13233;p45"/>
            <p:cNvSpPr/>
            <p:nvPr/>
          </p:nvSpPr>
          <p:spPr>
            <a:xfrm>
              <a:off x="631250" y="2516675"/>
              <a:ext cx="7525" cy="13975"/>
            </a:xfrm>
            <a:custGeom>
              <a:rect b="b" l="l" r="r" t="t"/>
              <a:pathLst>
                <a:path extrusionOk="0" h="559" w="301">
                  <a:moveTo>
                    <a:pt x="1" y="1"/>
                  </a:moveTo>
                  <a:lnTo>
                    <a:pt x="42" y="559"/>
                  </a:lnTo>
                  <a:lnTo>
                    <a:pt x="83" y="559"/>
                  </a:lnTo>
                  <a:cubicBezTo>
                    <a:pt x="176" y="517"/>
                    <a:pt x="259" y="476"/>
                    <a:pt x="300" y="393"/>
                  </a:cubicBezTo>
                  <a:lnTo>
                    <a:pt x="300" y="259"/>
                  </a:lnTo>
                  <a:cubicBezTo>
                    <a:pt x="300" y="176"/>
                    <a:pt x="259" y="94"/>
                    <a:pt x="176" y="42"/>
                  </a:cubicBezTo>
                  <a:lnTo>
                    <a:pt x="125" y="42"/>
                  </a:lnTo>
                  <a:cubicBezTo>
                    <a:pt x="83"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4" name="Google Shape;13234;p45"/>
            <p:cNvSpPr/>
            <p:nvPr/>
          </p:nvSpPr>
          <p:spPr>
            <a:xfrm>
              <a:off x="698975" y="2580900"/>
              <a:ext cx="14250" cy="7925"/>
            </a:xfrm>
            <a:custGeom>
              <a:rect b="b" l="l" r="r" t="t"/>
              <a:pathLst>
                <a:path extrusionOk="0" h="317" w="570">
                  <a:moveTo>
                    <a:pt x="337" y="0"/>
                  </a:moveTo>
                  <a:cubicBezTo>
                    <a:pt x="310" y="0"/>
                    <a:pt x="283" y="5"/>
                    <a:pt x="259" y="16"/>
                  </a:cubicBezTo>
                  <a:cubicBezTo>
                    <a:pt x="218" y="16"/>
                    <a:pt x="176" y="16"/>
                    <a:pt x="135" y="58"/>
                  </a:cubicBezTo>
                  <a:cubicBezTo>
                    <a:pt x="52" y="109"/>
                    <a:pt x="0" y="192"/>
                    <a:pt x="0" y="316"/>
                  </a:cubicBezTo>
                  <a:lnTo>
                    <a:pt x="569" y="275"/>
                  </a:lnTo>
                  <a:cubicBezTo>
                    <a:pt x="569" y="192"/>
                    <a:pt x="569" y="151"/>
                    <a:pt x="517" y="109"/>
                  </a:cubicBezTo>
                  <a:cubicBezTo>
                    <a:pt x="487" y="41"/>
                    <a:pt x="412" y="0"/>
                    <a:pt x="33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5" name="Google Shape;13235;p45"/>
            <p:cNvSpPr/>
            <p:nvPr/>
          </p:nvSpPr>
          <p:spPr>
            <a:xfrm>
              <a:off x="693800" y="2511250"/>
              <a:ext cx="15025" cy="14425"/>
            </a:xfrm>
            <a:custGeom>
              <a:rect b="b" l="l" r="r" t="t"/>
              <a:pathLst>
                <a:path extrusionOk="0" h="577" w="601">
                  <a:moveTo>
                    <a:pt x="259" y="0"/>
                  </a:moveTo>
                  <a:cubicBezTo>
                    <a:pt x="125" y="52"/>
                    <a:pt x="1" y="176"/>
                    <a:pt x="1" y="311"/>
                  </a:cubicBezTo>
                  <a:cubicBezTo>
                    <a:pt x="37" y="455"/>
                    <a:pt x="137" y="577"/>
                    <a:pt x="251" y="577"/>
                  </a:cubicBezTo>
                  <a:cubicBezTo>
                    <a:pt x="267" y="577"/>
                    <a:pt x="284" y="574"/>
                    <a:pt x="301" y="569"/>
                  </a:cubicBezTo>
                  <a:cubicBezTo>
                    <a:pt x="466" y="569"/>
                    <a:pt x="600" y="435"/>
                    <a:pt x="559" y="259"/>
                  </a:cubicBezTo>
                  <a:cubicBezTo>
                    <a:pt x="559" y="135"/>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6" name="Google Shape;13236;p45"/>
            <p:cNvSpPr/>
            <p:nvPr/>
          </p:nvSpPr>
          <p:spPr>
            <a:xfrm>
              <a:off x="657100" y="2479950"/>
              <a:ext cx="13975" cy="14275"/>
            </a:xfrm>
            <a:custGeom>
              <a:rect b="b" l="l" r="r" t="t"/>
              <a:pathLst>
                <a:path extrusionOk="0" h="571" w="559">
                  <a:moveTo>
                    <a:pt x="314" y="1"/>
                  </a:moveTo>
                  <a:cubicBezTo>
                    <a:pt x="296" y="1"/>
                    <a:pt x="277" y="4"/>
                    <a:pt x="259" y="12"/>
                  </a:cubicBezTo>
                  <a:cubicBezTo>
                    <a:pt x="83" y="12"/>
                    <a:pt x="1" y="136"/>
                    <a:pt x="1" y="312"/>
                  </a:cubicBezTo>
                  <a:cubicBezTo>
                    <a:pt x="1" y="436"/>
                    <a:pt x="125" y="570"/>
                    <a:pt x="300" y="570"/>
                  </a:cubicBezTo>
                  <a:cubicBezTo>
                    <a:pt x="435" y="529"/>
                    <a:pt x="559" y="394"/>
                    <a:pt x="559" y="270"/>
                  </a:cubicBezTo>
                  <a:cubicBezTo>
                    <a:pt x="524" y="120"/>
                    <a:pt x="421" y="1"/>
                    <a:pt x="31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7" name="Google Shape;13237;p45"/>
            <p:cNvSpPr/>
            <p:nvPr/>
          </p:nvSpPr>
          <p:spPr>
            <a:xfrm>
              <a:off x="661500" y="2548975"/>
              <a:ext cx="15000" cy="14000"/>
            </a:xfrm>
            <a:custGeom>
              <a:rect b="b" l="l" r="r" t="t"/>
              <a:pathLst>
                <a:path extrusionOk="0" h="560" w="600">
                  <a:moveTo>
                    <a:pt x="300" y="1"/>
                  </a:moveTo>
                  <a:cubicBezTo>
                    <a:pt x="124" y="1"/>
                    <a:pt x="0" y="135"/>
                    <a:pt x="42" y="301"/>
                  </a:cubicBezTo>
                  <a:cubicBezTo>
                    <a:pt x="42" y="435"/>
                    <a:pt x="166" y="559"/>
                    <a:pt x="342" y="559"/>
                  </a:cubicBezTo>
                  <a:cubicBezTo>
                    <a:pt x="466" y="559"/>
                    <a:pt x="600" y="394"/>
                    <a:pt x="600" y="259"/>
                  </a:cubicBezTo>
                  <a:cubicBezTo>
                    <a:pt x="559" y="94"/>
                    <a:pt x="424"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8" name="Google Shape;13238;p45"/>
            <p:cNvSpPr/>
            <p:nvPr/>
          </p:nvSpPr>
          <p:spPr>
            <a:xfrm>
              <a:off x="726125" y="2474800"/>
              <a:ext cx="13975" cy="13975"/>
            </a:xfrm>
            <a:custGeom>
              <a:rect b="b" l="l" r="r" t="t"/>
              <a:pathLst>
                <a:path extrusionOk="0" h="559" w="559">
                  <a:moveTo>
                    <a:pt x="259" y="1"/>
                  </a:moveTo>
                  <a:cubicBezTo>
                    <a:pt x="124" y="1"/>
                    <a:pt x="0" y="125"/>
                    <a:pt x="0" y="300"/>
                  </a:cubicBezTo>
                  <a:cubicBezTo>
                    <a:pt x="0" y="424"/>
                    <a:pt x="124" y="559"/>
                    <a:pt x="300" y="559"/>
                  </a:cubicBezTo>
                  <a:cubicBezTo>
                    <a:pt x="465" y="518"/>
                    <a:pt x="558" y="383"/>
                    <a:pt x="558" y="259"/>
                  </a:cubicBezTo>
                  <a:cubicBezTo>
                    <a:pt x="558" y="83"/>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9" name="Google Shape;13239;p45"/>
            <p:cNvSpPr/>
            <p:nvPr/>
          </p:nvSpPr>
          <p:spPr>
            <a:xfrm>
              <a:off x="731275" y="2543550"/>
              <a:ext cx="14250" cy="14250"/>
            </a:xfrm>
            <a:custGeom>
              <a:rect b="b" l="l" r="r" t="t"/>
              <a:pathLst>
                <a:path extrusionOk="0" h="570" w="570">
                  <a:moveTo>
                    <a:pt x="259" y="1"/>
                  </a:moveTo>
                  <a:cubicBezTo>
                    <a:pt x="94" y="1"/>
                    <a:pt x="1" y="135"/>
                    <a:pt x="1" y="311"/>
                  </a:cubicBezTo>
                  <a:cubicBezTo>
                    <a:pt x="1" y="476"/>
                    <a:pt x="135" y="569"/>
                    <a:pt x="311" y="569"/>
                  </a:cubicBezTo>
                  <a:cubicBezTo>
                    <a:pt x="435" y="569"/>
                    <a:pt x="570" y="435"/>
                    <a:pt x="570" y="259"/>
                  </a:cubicBezTo>
                  <a:cubicBezTo>
                    <a:pt x="570"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0" name="Google Shape;13240;p45"/>
            <p:cNvSpPr/>
            <p:nvPr/>
          </p:nvSpPr>
          <p:spPr>
            <a:xfrm>
              <a:off x="626850" y="2454375"/>
              <a:ext cx="6500" cy="7525"/>
            </a:xfrm>
            <a:custGeom>
              <a:rect b="b" l="l" r="r" t="t"/>
              <a:pathLst>
                <a:path extrusionOk="0" h="301" w="260">
                  <a:moveTo>
                    <a:pt x="1" y="1"/>
                  </a:moveTo>
                  <a:lnTo>
                    <a:pt x="1" y="301"/>
                  </a:lnTo>
                  <a:cubicBezTo>
                    <a:pt x="135" y="301"/>
                    <a:pt x="259" y="166"/>
                    <a:pt x="259" y="42"/>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1" name="Google Shape;13241;p45"/>
            <p:cNvSpPr/>
            <p:nvPr/>
          </p:nvSpPr>
          <p:spPr>
            <a:xfrm>
              <a:off x="689400" y="2448950"/>
              <a:ext cx="14000" cy="7525"/>
            </a:xfrm>
            <a:custGeom>
              <a:rect b="b" l="l" r="r" t="t"/>
              <a:pathLst>
                <a:path extrusionOk="0" h="301" w="560">
                  <a:moveTo>
                    <a:pt x="518" y="1"/>
                  </a:moveTo>
                  <a:lnTo>
                    <a:pt x="1" y="42"/>
                  </a:lnTo>
                  <a:cubicBezTo>
                    <a:pt x="1" y="218"/>
                    <a:pt x="125" y="301"/>
                    <a:pt x="259" y="301"/>
                  </a:cubicBezTo>
                  <a:cubicBezTo>
                    <a:pt x="435" y="301"/>
                    <a:pt x="559" y="166"/>
                    <a:pt x="518"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2" name="Google Shape;13242;p45"/>
            <p:cNvSpPr/>
            <p:nvPr/>
          </p:nvSpPr>
          <p:spPr>
            <a:xfrm>
              <a:off x="768000" y="2575875"/>
              <a:ext cx="7500" cy="7775"/>
            </a:xfrm>
            <a:custGeom>
              <a:rect b="b" l="l" r="r" t="t"/>
              <a:pathLst>
                <a:path extrusionOk="0" h="311" w="300">
                  <a:moveTo>
                    <a:pt x="300" y="0"/>
                  </a:moveTo>
                  <a:cubicBezTo>
                    <a:pt x="217" y="0"/>
                    <a:pt x="176" y="0"/>
                    <a:pt x="134" y="52"/>
                  </a:cubicBezTo>
                  <a:lnTo>
                    <a:pt x="83" y="93"/>
                  </a:lnTo>
                  <a:cubicBezTo>
                    <a:pt x="41" y="135"/>
                    <a:pt x="0" y="217"/>
                    <a:pt x="41" y="310"/>
                  </a:cubicBezTo>
                  <a:lnTo>
                    <a:pt x="300" y="259"/>
                  </a:ln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3" name="Google Shape;13243;p45"/>
            <p:cNvSpPr/>
            <p:nvPr/>
          </p:nvSpPr>
          <p:spPr>
            <a:xfrm>
              <a:off x="763600" y="2507100"/>
              <a:ext cx="7775" cy="13150"/>
            </a:xfrm>
            <a:custGeom>
              <a:rect b="b" l="l" r="r" t="t"/>
              <a:pathLst>
                <a:path extrusionOk="0" h="526" w="311">
                  <a:moveTo>
                    <a:pt x="259" y="1"/>
                  </a:moveTo>
                  <a:cubicBezTo>
                    <a:pt x="176" y="1"/>
                    <a:pt x="135" y="1"/>
                    <a:pt x="93" y="42"/>
                  </a:cubicBezTo>
                  <a:cubicBezTo>
                    <a:pt x="52" y="84"/>
                    <a:pt x="0" y="166"/>
                    <a:pt x="0" y="259"/>
                  </a:cubicBezTo>
                  <a:cubicBezTo>
                    <a:pt x="0" y="404"/>
                    <a:pt x="103" y="525"/>
                    <a:pt x="247" y="525"/>
                  </a:cubicBezTo>
                  <a:cubicBezTo>
                    <a:pt x="267" y="525"/>
                    <a:pt x="289" y="523"/>
                    <a:pt x="31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4" name="Google Shape;13244;p45"/>
            <p:cNvSpPr/>
            <p:nvPr/>
          </p:nvSpPr>
          <p:spPr>
            <a:xfrm>
              <a:off x="758425" y="2444550"/>
              <a:ext cx="7525" cy="6500"/>
            </a:xfrm>
            <a:custGeom>
              <a:rect b="b" l="l" r="r" t="t"/>
              <a:pathLst>
                <a:path extrusionOk="0" h="260" w="301">
                  <a:moveTo>
                    <a:pt x="0" y="1"/>
                  </a:moveTo>
                  <a:cubicBezTo>
                    <a:pt x="0" y="135"/>
                    <a:pt x="83" y="259"/>
                    <a:pt x="207" y="259"/>
                  </a:cubicBezTo>
                  <a:lnTo>
                    <a:pt x="300" y="2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5" name="Google Shape;13245;p45"/>
            <p:cNvSpPr/>
            <p:nvPr/>
          </p:nvSpPr>
          <p:spPr>
            <a:xfrm>
              <a:off x="497625" y="2596550"/>
              <a:ext cx="7525" cy="7525"/>
            </a:xfrm>
            <a:custGeom>
              <a:rect b="b" l="l" r="r" t="t"/>
              <a:pathLst>
                <a:path extrusionOk="0" h="301" w="301">
                  <a:moveTo>
                    <a:pt x="0" y="0"/>
                  </a:moveTo>
                  <a:lnTo>
                    <a:pt x="42" y="300"/>
                  </a:lnTo>
                  <a:lnTo>
                    <a:pt x="300" y="259"/>
                  </a:lnTo>
                  <a:cubicBezTo>
                    <a:pt x="300" y="166"/>
                    <a:pt x="259" y="83"/>
                    <a:pt x="176" y="42"/>
                  </a:cubicBezTo>
                  <a:lnTo>
                    <a:pt x="135" y="42"/>
                  </a:lnTo>
                  <a:cubicBezTo>
                    <a:pt x="93" y="0"/>
                    <a:pt x="42"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6" name="Google Shape;13246;p45"/>
            <p:cNvSpPr/>
            <p:nvPr/>
          </p:nvSpPr>
          <p:spPr>
            <a:xfrm>
              <a:off x="493475" y="2527525"/>
              <a:ext cx="7525" cy="14000"/>
            </a:xfrm>
            <a:custGeom>
              <a:rect b="b" l="l" r="r" t="t"/>
              <a:pathLst>
                <a:path extrusionOk="0" h="560" w="301">
                  <a:moveTo>
                    <a:pt x="1" y="1"/>
                  </a:moveTo>
                  <a:lnTo>
                    <a:pt x="42" y="559"/>
                  </a:lnTo>
                  <a:lnTo>
                    <a:pt x="84" y="559"/>
                  </a:lnTo>
                  <a:cubicBezTo>
                    <a:pt x="208" y="518"/>
                    <a:pt x="301" y="383"/>
                    <a:pt x="259" y="259"/>
                  </a:cubicBezTo>
                  <a:cubicBezTo>
                    <a:pt x="259" y="177"/>
                    <a:pt x="208" y="83"/>
                    <a:pt x="125" y="42"/>
                  </a:cubicBezTo>
                  <a:lnTo>
                    <a:pt x="84"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7" name="Google Shape;13247;p45"/>
            <p:cNvSpPr/>
            <p:nvPr/>
          </p:nvSpPr>
          <p:spPr>
            <a:xfrm>
              <a:off x="561200" y="2591125"/>
              <a:ext cx="14000" cy="7500"/>
            </a:xfrm>
            <a:custGeom>
              <a:rect b="b" l="l" r="r" t="t"/>
              <a:pathLst>
                <a:path extrusionOk="0" h="300" w="560">
                  <a:moveTo>
                    <a:pt x="259" y="0"/>
                  </a:moveTo>
                  <a:cubicBezTo>
                    <a:pt x="177" y="42"/>
                    <a:pt x="83" y="42"/>
                    <a:pt x="42" y="124"/>
                  </a:cubicBezTo>
                  <a:cubicBezTo>
                    <a:pt x="1" y="166"/>
                    <a:pt x="1" y="259"/>
                    <a:pt x="1" y="300"/>
                  </a:cubicBezTo>
                  <a:lnTo>
                    <a:pt x="559" y="259"/>
                  </a:lnTo>
                  <a:cubicBezTo>
                    <a:pt x="559" y="217"/>
                    <a:pt x="518" y="166"/>
                    <a:pt x="476" y="124"/>
                  </a:cubicBezTo>
                  <a:cubicBezTo>
                    <a:pt x="435" y="42"/>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8" name="Google Shape;13248;p45"/>
            <p:cNvSpPr/>
            <p:nvPr/>
          </p:nvSpPr>
          <p:spPr>
            <a:xfrm>
              <a:off x="555775" y="2522100"/>
              <a:ext cx="13975" cy="13975"/>
            </a:xfrm>
            <a:custGeom>
              <a:rect b="b" l="l" r="r" t="t"/>
              <a:pathLst>
                <a:path extrusionOk="0" h="559" w="559">
                  <a:moveTo>
                    <a:pt x="259" y="1"/>
                  </a:moveTo>
                  <a:cubicBezTo>
                    <a:pt x="94" y="1"/>
                    <a:pt x="1" y="176"/>
                    <a:pt x="1" y="300"/>
                  </a:cubicBezTo>
                  <a:cubicBezTo>
                    <a:pt x="1" y="476"/>
                    <a:pt x="135" y="559"/>
                    <a:pt x="300" y="559"/>
                  </a:cubicBezTo>
                  <a:cubicBezTo>
                    <a:pt x="435" y="559"/>
                    <a:pt x="559" y="435"/>
                    <a:pt x="559" y="259"/>
                  </a:cubicBezTo>
                  <a:cubicBezTo>
                    <a:pt x="518" y="135"/>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9" name="Google Shape;13249;p45"/>
            <p:cNvSpPr/>
            <p:nvPr/>
          </p:nvSpPr>
          <p:spPr>
            <a:xfrm>
              <a:off x="518050" y="2489800"/>
              <a:ext cx="14225" cy="14175"/>
            </a:xfrm>
            <a:custGeom>
              <a:rect b="b" l="l" r="r" t="t"/>
              <a:pathLst>
                <a:path extrusionOk="0" h="567" w="569">
                  <a:moveTo>
                    <a:pt x="259" y="0"/>
                  </a:moveTo>
                  <a:cubicBezTo>
                    <a:pt x="135" y="42"/>
                    <a:pt x="0" y="176"/>
                    <a:pt x="0" y="300"/>
                  </a:cubicBezTo>
                  <a:cubicBezTo>
                    <a:pt x="45" y="453"/>
                    <a:pt x="145" y="567"/>
                    <a:pt x="258" y="567"/>
                  </a:cubicBezTo>
                  <a:cubicBezTo>
                    <a:pt x="275" y="567"/>
                    <a:pt x="293" y="564"/>
                    <a:pt x="310" y="559"/>
                  </a:cubicBezTo>
                  <a:cubicBezTo>
                    <a:pt x="476" y="559"/>
                    <a:pt x="569" y="434"/>
                    <a:pt x="569" y="259"/>
                  </a:cubicBezTo>
                  <a:cubicBezTo>
                    <a:pt x="569" y="135"/>
                    <a:pt x="43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0" name="Google Shape;13250;p45"/>
            <p:cNvSpPr/>
            <p:nvPr/>
          </p:nvSpPr>
          <p:spPr>
            <a:xfrm>
              <a:off x="523475" y="2559650"/>
              <a:ext cx="13975" cy="14175"/>
            </a:xfrm>
            <a:custGeom>
              <a:rect b="b" l="l" r="r" t="t"/>
              <a:pathLst>
                <a:path extrusionOk="0" h="567" w="559">
                  <a:moveTo>
                    <a:pt x="325" y="0"/>
                  </a:moveTo>
                  <a:cubicBezTo>
                    <a:pt x="304" y="0"/>
                    <a:pt x="282" y="3"/>
                    <a:pt x="259" y="8"/>
                  </a:cubicBezTo>
                  <a:cubicBezTo>
                    <a:pt x="135" y="8"/>
                    <a:pt x="0" y="132"/>
                    <a:pt x="0" y="308"/>
                  </a:cubicBezTo>
                  <a:cubicBezTo>
                    <a:pt x="0" y="442"/>
                    <a:pt x="176" y="566"/>
                    <a:pt x="300" y="566"/>
                  </a:cubicBezTo>
                  <a:cubicBezTo>
                    <a:pt x="476" y="525"/>
                    <a:pt x="559" y="391"/>
                    <a:pt x="559" y="267"/>
                  </a:cubicBezTo>
                  <a:cubicBezTo>
                    <a:pt x="559" y="114"/>
                    <a:pt x="465" y="0"/>
                    <a:pt x="32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1" name="Google Shape;13251;p45"/>
            <p:cNvSpPr/>
            <p:nvPr/>
          </p:nvSpPr>
          <p:spPr>
            <a:xfrm>
              <a:off x="587050" y="2485200"/>
              <a:ext cx="15025" cy="13425"/>
            </a:xfrm>
            <a:custGeom>
              <a:rect b="b" l="l" r="r" t="t"/>
              <a:pathLst>
                <a:path extrusionOk="0" h="537" w="601">
                  <a:moveTo>
                    <a:pt x="350" y="1"/>
                  </a:moveTo>
                  <a:cubicBezTo>
                    <a:pt x="334" y="1"/>
                    <a:pt x="317" y="3"/>
                    <a:pt x="301" y="8"/>
                  </a:cubicBezTo>
                  <a:cubicBezTo>
                    <a:pt x="135" y="8"/>
                    <a:pt x="1" y="143"/>
                    <a:pt x="42" y="267"/>
                  </a:cubicBezTo>
                  <a:cubicBezTo>
                    <a:pt x="42" y="417"/>
                    <a:pt x="140" y="537"/>
                    <a:pt x="245" y="537"/>
                  </a:cubicBezTo>
                  <a:cubicBezTo>
                    <a:pt x="264" y="537"/>
                    <a:pt x="282" y="533"/>
                    <a:pt x="301" y="525"/>
                  </a:cubicBezTo>
                  <a:cubicBezTo>
                    <a:pt x="476" y="525"/>
                    <a:pt x="600" y="401"/>
                    <a:pt x="559" y="267"/>
                  </a:cubicBezTo>
                  <a:cubicBezTo>
                    <a:pt x="559" y="122"/>
                    <a:pt x="464" y="1"/>
                    <a:pt x="35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2" name="Google Shape;13252;p45"/>
            <p:cNvSpPr/>
            <p:nvPr/>
          </p:nvSpPr>
          <p:spPr>
            <a:xfrm>
              <a:off x="592475" y="2554425"/>
              <a:ext cx="15025" cy="13975"/>
            </a:xfrm>
            <a:custGeom>
              <a:rect b="b" l="l" r="r" t="t"/>
              <a:pathLst>
                <a:path extrusionOk="0" h="559" w="601">
                  <a:moveTo>
                    <a:pt x="259" y="0"/>
                  </a:moveTo>
                  <a:cubicBezTo>
                    <a:pt x="125" y="0"/>
                    <a:pt x="1" y="134"/>
                    <a:pt x="1" y="300"/>
                  </a:cubicBezTo>
                  <a:cubicBezTo>
                    <a:pt x="42" y="434"/>
                    <a:pt x="177" y="558"/>
                    <a:pt x="301" y="558"/>
                  </a:cubicBezTo>
                  <a:cubicBezTo>
                    <a:pt x="476" y="517"/>
                    <a:pt x="600" y="393"/>
                    <a:pt x="559" y="258"/>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3" name="Google Shape;13253;p45"/>
            <p:cNvSpPr/>
            <p:nvPr/>
          </p:nvSpPr>
          <p:spPr>
            <a:xfrm>
              <a:off x="488050" y="2464975"/>
              <a:ext cx="7525" cy="7525"/>
            </a:xfrm>
            <a:custGeom>
              <a:rect b="b" l="l" r="r" t="t"/>
              <a:pathLst>
                <a:path extrusionOk="0" h="301" w="301">
                  <a:moveTo>
                    <a:pt x="1" y="1"/>
                  </a:moveTo>
                  <a:lnTo>
                    <a:pt x="42" y="301"/>
                  </a:lnTo>
                  <a:cubicBezTo>
                    <a:pt x="166" y="259"/>
                    <a:pt x="259" y="176"/>
                    <a:pt x="301" y="42"/>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4" name="Google Shape;13254;p45"/>
            <p:cNvSpPr/>
            <p:nvPr/>
          </p:nvSpPr>
          <p:spPr>
            <a:xfrm>
              <a:off x="550350" y="2459550"/>
              <a:ext cx="14250" cy="7775"/>
            </a:xfrm>
            <a:custGeom>
              <a:rect b="b" l="l" r="r" t="t"/>
              <a:pathLst>
                <a:path extrusionOk="0" h="311" w="570">
                  <a:moveTo>
                    <a:pt x="569" y="1"/>
                  </a:moveTo>
                  <a:lnTo>
                    <a:pt x="1" y="52"/>
                  </a:lnTo>
                  <a:lnTo>
                    <a:pt x="1" y="94"/>
                  </a:lnTo>
                  <a:cubicBezTo>
                    <a:pt x="52" y="218"/>
                    <a:pt x="176" y="311"/>
                    <a:pt x="311" y="311"/>
                  </a:cubicBezTo>
                  <a:cubicBezTo>
                    <a:pt x="435" y="259"/>
                    <a:pt x="569" y="135"/>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5" name="Google Shape;13255;p45"/>
            <p:cNvSpPr/>
            <p:nvPr/>
          </p:nvSpPr>
          <p:spPr>
            <a:xfrm>
              <a:off x="630225" y="2586725"/>
              <a:ext cx="6475" cy="6475"/>
            </a:xfrm>
            <a:custGeom>
              <a:rect b="b" l="l" r="r" t="t"/>
              <a:pathLst>
                <a:path extrusionOk="0" h="259" w="259">
                  <a:moveTo>
                    <a:pt x="259" y="0"/>
                  </a:moveTo>
                  <a:cubicBezTo>
                    <a:pt x="217" y="0"/>
                    <a:pt x="124" y="0"/>
                    <a:pt x="83" y="42"/>
                  </a:cubicBezTo>
                  <a:cubicBezTo>
                    <a:pt x="42" y="83"/>
                    <a:pt x="0" y="135"/>
                    <a:pt x="0" y="218"/>
                  </a:cubicBezTo>
                  <a:lnTo>
                    <a:pt x="0" y="259"/>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6" name="Google Shape;13256;p45"/>
            <p:cNvSpPr/>
            <p:nvPr/>
          </p:nvSpPr>
          <p:spPr>
            <a:xfrm>
              <a:off x="624800" y="2516675"/>
              <a:ext cx="7525" cy="13975"/>
            </a:xfrm>
            <a:custGeom>
              <a:rect b="b" l="l" r="r" t="t"/>
              <a:pathLst>
                <a:path extrusionOk="0" h="559" w="301">
                  <a:moveTo>
                    <a:pt x="259" y="1"/>
                  </a:moveTo>
                  <a:cubicBezTo>
                    <a:pt x="217" y="1"/>
                    <a:pt x="176" y="42"/>
                    <a:pt x="124" y="94"/>
                  </a:cubicBezTo>
                  <a:cubicBezTo>
                    <a:pt x="42" y="135"/>
                    <a:pt x="0" y="218"/>
                    <a:pt x="0" y="300"/>
                  </a:cubicBezTo>
                  <a:cubicBezTo>
                    <a:pt x="0" y="435"/>
                    <a:pt x="83" y="517"/>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7" name="Google Shape;13257;p45"/>
            <p:cNvSpPr/>
            <p:nvPr/>
          </p:nvSpPr>
          <p:spPr>
            <a:xfrm>
              <a:off x="619375" y="2454375"/>
              <a:ext cx="7500" cy="7525"/>
            </a:xfrm>
            <a:custGeom>
              <a:rect b="b" l="l" r="r" t="t"/>
              <a:pathLst>
                <a:path extrusionOk="0" h="301" w="300">
                  <a:moveTo>
                    <a:pt x="300" y="1"/>
                  </a:moveTo>
                  <a:lnTo>
                    <a:pt x="0" y="42"/>
                  </a:lnTo>
                  <a:lnTo>
                    <a:pt x="0" y="84"/>
                  </a:lnTo>
                  <a:cubicBezTo>
                    <a:pt x="41" y="208"/>
                    <a:pt x="134" y="259"/>
                    <a:pt x="259" y="301"/>
                  </a:cubicBezTo>
                  <a:lnTo>
                    <a:pt x="300" y="301"/>
                  </a:ln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8" name="Google Shape;13258;p45"/>
            <p:cNvSpPr/>
            <p:nvPr/>
          </p:nvSpPr>
          <p:spPr>
            <a:xfrm>
              <a:off x="359850" y="2607150"/>
              <a:ext cx="7525" cy="7500"/>
            </a:xfrm>
            <a:custGeom>
              <a:rect b="b" l="l" r="r" t="t"/>
              <a:pathLst>
                <a:path extrusionOk="0" h="300" w="301">
                  <a:moveTo>
                    <a:pt x="1" y="0"/>
                  </a:moveTo>
                  <a:lnTo>
                    <a:pt x="1" y="300"/>
                  </a:lnTo>
                  <a:lnTo>
                    <a:pt x="301" y="259"/>
                  </a:lnTo>
                  <a:cubicBezTo>
                    <a:pt x="301" y="135"/>
                    <a:pt x="218" y="42"/>
                    <a:pt x="83"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9" name="Google Shape;13259;p45"/>
            <p:cNvSpPr/>
            <p:nvPr/>
          </p:nvSpPr>
          <p:spPr>
            <a:xfrm>
              <a:off x="354425" y="2538375"/>
              <a:ext cx="7525" cy="14000"/>
            </a:xfrm>
            <a:custGeom>
              <a:rect b="b" l="l" r="r" t="t"/>
              <a:pathLst>
                <a:path extrusionOk="0" h="560" w="301">
                  <a:moveTo>
                    <a:pt x="1" y="1"/>
                  </a:moveTo>
                  <a:lnTo>
                    <a:pt x="42" y="559"/>
                  </a:lnTo>
                  <a:cubicBezTo>
                    <a:pt x="42" y="559"/>
                    <a:pt x="83" y="559"/>
                    <a:pt x="83" y="518"/>
                  </a:cubicBezTo>
                  <a:cubicBezTo>
                    <a:pt x="176" y="518"/>
                    <a:pt x="259" y="425"/>
                    <a:pt x="300" y="342"/>
                  </a:cubicBezTo>
                  <a:lnTo>
                    <a:pt x="300" y="259"/>
                  </a:lnTo>
                  <a:cubicBezTo>
                    <a:pt x="300" y="166"/>
                    <a:pt x="218" y="84"/>
                    <a:pt x="176" y="42"/>
                  </a:cubicBezTo>
                  <a:lnTo>
                    <a:pt x="135"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0" name="Google Shape;13260;p45"/>
            <p:cNvSpPr/>
            <p:nvPr/>
          </p:nvSpPr>
          <p:spPr>
            <a:xfrm>
              <a:off x="422400" y="2601725"/>
              <a:ext cx="14000" cy="7775"/>
            </a:xfrm>
            <a:custGeom>
              <a:rect b="b" l="l" r="r" t="t"/>
              <a:pathLst>
                <a:path extrusionOk="0" h="311" w="560">
                  <a:moveTo>
                    <a:pt x="259" y="0"/>
                  </a:moveTo>
                  <a:cubicBezTo>
                    <a:pt x="208" y="0"/>
                    <a:pt x="166" y="52"/>
                    <a:pt x="125" y="93"/>
                  </a:cubicBezTo>
                  <a:cubicBezTo>
                    <a:pt x="83" y="93"/>
                    <a:pt x="42" y="134"/>
                    <a:pt x="42" y="217"/>
                  </a:cubicBezTo>
                  <a:cubicBezTo>
                    <a:pt x="1" y="217"/>
                    <a:pt x="1" y="259"/>
                    <a:pt x="1" y="310"/>
                  </a:cubicBezTo>
                  <a:lnTo>
                    <a:pt x="559" y="259"/>
                  </a:lnTo>
                  <a:cubicBezTo>
                    <a:pt x="559" y="134"/>
                    <a:pt x="42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1" name="Google Shape;13261;p45"/>
            <p:cNvSpPr/>
            <p:nvPr/>
          </p:nvSpPr>
          <p:spPr>
            <a:xfrm>
              <a:off x="416975" y="2532950"/>
              <a:ext cx="13975" cy="14000"/>
            </a:xfrm>
            <a:custGeom>
              <a:rect b="b" l="l" r="r" t="t"/>
              <a:pathLst>
                <a:path extrusionOk="0" h="560" w="559">
                  <a:moveTo>
                    <a:pt x="259" y="1"/>
                  </a:moveTo>
                  <a:cubicBezTo>
                    <a:pt x="125" y="1"/>
                    <a:pt x="1" y="125"/>
                    <a:pt x="1" y="301"/>
                  </a:cubicBezTo>
                  <a:cubicBezTo>
                    <a:pt x="42" y="425"/>
                    <a:pt x="166" y="559"/>
                    <a:pt x="300" y="559"/>
                  </a:cubicBezTo>
                  <a:cubicBezTo>
                    <a:pt x="476" y="559"/>
                    <a:pt x="559" y="383"/>
                    <a:pt x="559" y="259"/>
                  </a:cubicBezTo>
                  <a:cubicBezTo>
                    <a:pt x="559" y="84"/>
                    <a:pt x="42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2" name="Google Shape;13262;p45"/>
            <p:cNvSpPr/>
            <p:nvPr/>
          </p:nvSpPr>
          <p:spPr>
            <a:xfrm>
              <a:off x="379250" y="2500650"/>
              <a:ext cx="15000" cy="13975"/>
            </a:xfrm>
            <a:custGeom>
              <a:rect b="b" l="l" r="r" t="t"/>
              <a:pathLst>
                <a:path extrusionOk="0" h="559" w="600">
                  <a:moveTo>
                    <a:pt x="300" y="0"/>
                  </a:moveTo>
                  <a:cubicBezTo>
                    <a:pt x="124" y="42"/>
                    <a:pt x="0" y="166"/>
                    <a:pt x="41" y="300"/>
                  </a:cubicBezTo>
                  <a:cubicBezTo>
                    <a:pt x="41" y="476"/>
                    <a:pt x="176" y="559"/>
                    <a:pt x="341" y="559"/>
                  </a:cubicBezTo>
                  <a:cubicBezTo>
                    <a:pt x="476" y="559"/>
                    <a:pt x="600" y="424"/>
                    <a:pt x="600" y="259"/>
                  </a:cubicBezTo>
                  <a:cubicBezTo>
                    <a:pt x="558" y="125"/>
                    <a:pt x="43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3" name="Google Shape;13263;p45"/>
            <p:cNvSpPr/>
            <p:nvPr/>
          </p:nvSpPr>
          <p:spPr>
            <a:xfrm>
              <a:off x="384675" y="2570425"/>
              <a:ext cx="15000" cy="13400"/>
            </a:xfrm>
            <a:custGeom>
              <a:rect b="b" l="l" r="r" t="t"/>
              <a:pathLst>
                <a:path extrusionOk="0" h="536" w="600">
                  <a:moveTo>
                    <a:pt x="356" y="0"/>
                  </a:moveTo>
                  <a:cubicBezTo>
                    <a:pt x="338" y="0"/>
                    <a:pt x="319" y="4"/>
                    <a:pt x="300" y="11"/>
                  </a:cubicBezTo>
                  <a:cubicBezTo>
                    <a:pt x="124" y="11"/>
                    <a:pt x="0" y="135"/>
                    <a:pt x="42" y="270"/>
                  </a:cubicBezTo>
                  <a:cubicBezTo>
                    <a:pt x="42" y="415"/>
                    <a:pt x="137" y="536"/>
                    <a:pt x="279" y="536"/>
                  </a:cubicBezTo>
                  <a:cubicBezTo>
                    <a:pt x="299" y="536"/>
                    <a:pt x="320" y="533"/>
                    <a:pt x="341" y="528"/>
                  </a:cubicBezTo>
                  <a:cubicBezTo>
                    <a:pt x="476" y="528"/>
                    <a:pt x="600" y="394"/>
                    <a:pt x="559" y="218"/>
                  </a:cubicBezTo>
                  <a:cubicBezTo>
                    <a:pt x="559" y="113"/>
                    <a:pt x="462" y="0"/>
                    <a:pt x="35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4" name="Google Shape;13264;p45"/>
            <p:cNvSpPr/>
            <p:nvPr/>
          </p:nvSpPr>
          <p:spPr>
            <a:xfrm>
              <a:off x="449275" y="2495225"/>
              <a:ext cx="14000" cy="13975"/>
            </a:xfrm>
            <a:custGeom>
              <a:rect b="b" l="l" r="r" t="t"/>
              <a:pathLst>
                <a:path extrusionOk="0" h="559" w="560">
                  <a:moveTo>
                    <a:pt x="259" y="0"/>
                  </a:moveTo>
                  <a:cubicBezTo>
                    <a:pt x="84" y="42"/>
                    <a:pt x="1" y="176"/>
                    <a:pt x="1" y="300"/>
                  </a:cubicBezTo>
                  <a:cubicBezTo>
                    <a:pt x="1" y="476"/>
                    <a:pt x="125" y="559"/>
                    <a:pt x="301" y="559"/>
                  </a:cubicBezTo>
                  <a:cubicBezTo>
                    <a:pt x="425" y="559"/>
                    <a:pt x="559" y="435"/>
                    <a:pt x="559" y="259"/>
                  </a:cubicBezTo>
                  <a:cubicBezTo>
                    <a:pt x="559" y="124"/>
                    <a:pt x="38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5" name="Google Shape;13265;p45"/>
            <p:cNvSpPr/>
            <p:nvPr/>
          </p:nvSpPr>
          <p:spPr>
            <a:xfrm>
              <a:off x="454725" y="2565075"/>
              <a:ext cx="13975" cy="13325"/>
            </a:xfrm>
            <a:custGeom>
              <a:rect b="b" l="l" r="r" t="t"/>
              <a:pathLst>
                <a:path extrusionOk="0" h="533" w="559">
                  <a:moveTo>
                    <a:pt x="308" y="0"/>
                  </a:moveTo>
                  <a:cubicBezTo>
                    <a:pt x="291" y="0"/>
                    <a:pt x="275" y="3"/>
                    <a:pt x="259" y="8"/>
                  </a:cubicBezTo>
                  <a:cubicBezTo>
                    <a:pt x="83" y="8"/>
                    <a:pt x="0" y="132"/>
                    <a:pt x="0" y="308"/>
                  </a:cubicBezTo>
                  <a:cubicBezTo>
                    <a:pt x="0" y="417"/>
                    <a:pt x="95" y="533"/>
                    <a:pt x="236" y="533"/>
                  </a:cubicBezTo>
                  <a:cubicBezTo>
                    <a:pt x="256" y="533"/>
                    <a:pt x="278" y="530"/>
                    <a:pt x="300" y="525"/>
                  </a:cubicBezTo>
                  <a:cubicBezTo>
                    <a:pt x="424" y="525"/>
                    <a:pt x="558" y="391"/>
                    <a:pt x="558" y="267"/>
                  </a:cubicBezTo>
                  <a:cubicBezTo>
                    <a:pt x="522" y="114"/>
                    <a:pt x="416"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6" name="Google Shape;13266;p45"/>
            <p:cNvSpPr/>
            <p:nvPr/>
          </p:nvSpPr>
          <p:spPr>
            <a:xfrm>
              <a:off x="350025" y="2474800"/>
              <a:ext cx="6500" cy="7525"/>
            </a:xfrm>
            <a:custGeom>
              <a:rect b="b" l="l" r="r" t="t"/>
              <a:pathLst>
                <a:path extrusionOk="0" h="301" w="260">
                  <a:moveTo>
                    <a:pt x="259" y="1"/>
                  </a:moveTo>
                  <a:lnTo>
                    <a:pt x="1" y="42"/>
                  </a:lnTo>
                  <a:lnTo>
                    <a:pt x="1" y="300"/>
                  </a:lnTo>
                  <a:cubicBezTo>
                    <a:pt x="135" y="300"/>
                    <a:pt x="259" y="218"/>
                    <a:pt x="259" y="83"/>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7" name="Google Shape;13267;p45"/>
            <p:cNvSpPr/>
            <p:nvPr/>
          </p:nvSpPr>
          <p:spPr>
            <a:xfrm>
              <a:off x="411550" y="2470400"/>
              <a:ext cx="15025" cy="7525"/>
            </a:xfrm>
            <a:custGeom>
              <a:rect b="b" l="l" r="r" t="t"/>
              <a:pathLst>
                <a:path extrusionOk="0" h="301" w="601">
                  <a:moveTo>
                    <a:pt x="559" y="1"/>
                  </a:moveTo>
                  <a:lnTo>
                    <a:pt x="0" y="42"/>
                  </a:lnTo>
                  <a:cubicBezTo>
                    <a:pt x="42" y="177"/>
                    <a:pt x="176" y="301"/>
                    <a:pt x="300" y="301"/>
                  </a:cubicBezTo>
                  <a:cubicBezTo>
                    <a:pt x="476" y="259"/>
                    <a:pt x="600" y="13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8" name="Google Shape;13268;p45"/>
            <p:cNvSpPr/>
            <p:nvPr/>
          </p:nvSpPr>
          <p:spPr>
            <a:xfrm>
              <a:off x="491150" y="2596550"/>
              <a:ext cx="7525" cy="7525"/>
            </a:xfrm>
            <a:custGeom>
              <a:rect b="b" l="l" r="r" t="t"/>
              <a:pathLst>
                <a:path extrusionOk="0" h="301" w="301">
                  <a:moveTo>
                    <a:pt x="259" y="0"/>
                  </a:moveTo>
                  <a:cubicBezTo>
                    <a:pt x="218" y="0"/>
                    <a:pt x="177" y="42"/>
                    <a:pt x="135" y="83"/>
                  </a:cubicBezTo>
                  <a:cubicBezTo>
                    <a:pt x="42" y="124"/>
                    <a:pt x="1" y="207"/>
                    <a:pt x="1" y="300"/>
                  </a:cubicBezTo>
                  <a:lnTo>
                    <a:pt x="301"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9" name="Google Shape;13269;p45"/>
            <p:cNvSpPr/>
            <p:nvPr/>
          </p:nvSpPr>
          <p:spPr>
            <a:xfrm>
              <a:off x="485725" y="2527525"/>
              <a:ext cx="8825" cy="14000"/>
            </a:xfrm>
            <a:custGeom>
              <a:rect b="b" l="l" r="r" t="t"/>
              <a:pathLst>
                <a:path extrusionOk="0" h="560" w="353">
                  <a:moveTo>
                    <a:pt x="311" y="1"/>
                  </a:moveTo>
                  <a:cubicBezTo>
                    <a:pt x="218" y="1"/>
                    <a:pt x="177" y="42"/>
                    <a:pt x="135" y="42"/>
                  </a:cubicBezTo>
                  <a:cubicBezTo>
                    <a:pt x="52" y="125"/>
                    <a:pt x="1" y="218"/>
                    <a:pt x="52" y="301"/>
                  </a:cubicBezTo>
                  <a:cubicBezTo>
                    <a:pt x="52" y="435"/>
                    <a:pt x="135" y="518"/>
                    <a:pt x="218" y="559"/>
                  </a:cubicBezTo>
                  <a:lnTo>
                    <a:pt x="352" y="559"/>
                  </a:lnTo>
                  <a:lnTo>
                    <a:pt x="31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0" name="Google Shape;13270;p45"/>
            <p:cNvSpPr/>
            <p:nvPr/>
          </p:nvSpPr>
          <p:spPr>
            <a:xfrm>
              <a:off x="481600" y="2464975"/>
              <a:ext cx="7525" cy="7525"/>
            </a:xfrm>
            <a:custGeom>
              <a:rect b="b" l="l" r="r" t="t"/>
              <a:pathLst>
                <a:path extrusionOk="0" h="301" w="301">
                  <a:moveTo>
                    <a:pt x="259" y="1"/>
                  </a:moveTo>
                  <a:lnTo>
                    <a:pt x="0" y="42"/>
                  </a:lnTo>
                  <a:cubicBezTo>
                    <a:pt x="0" y="176"/>
                    <a:pt x="83" y="259"/>
                    <a:pt x="217" y="301"/>
                  </a:cubicBezTo>
                  <a:lnTo>
                    <a:pt x="300" y="30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1" name="Google Shape;13271;p45"/>
            <p:cNvSpPr/>
            <p:nvPr/>
          </p:nvSpPr>
          <p:spPr>
            <a:xfrm>
              <a:off x="283350" y="2612575"/>
              <a:ext cx="13975" cy="7525"/>
            </a:xfrm>
            <a:custGeom>
              <a:rect b="b" l="l" r="r" t="t"/>
              <a:pathLst>
                <a:path extrusionOk="0" h="301" w="559">
                  <a:moveTo>
                    <a:pt x="300" y="0"/>
                  </a:moveTo>
                  <a:cubicBezTo>
                    <a:pt x="217" y="0"/>
                    <a:pt x="135" y="42"/>
                    <a:pt x="83" y="83"/>
                  </a:cubicBezTo>
                  <a:cubicBezTo>
                    <a:pt x="42" y="135"/>
                    <a:pt x="0" y="217"/>
                    <a:pt x="42" y="300"/>
                  </a:cubicBezTo>
                  <a:lnTo>
                    <a:pt x="559" y="259"/>
                  </a:lnTo>
                  <a:cubicBezTo>
                    <a:pt x="559" y="217"/>
                    <a:pt x="559" y="135"/>
                    <a:pt x="517" y="83"/>
                  </a:cubicBezTo>
                  <a:cubicBezTo>
                    <a:pt x="476" y="42"/>
                    <a:pt x="393"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2" name="Google Shape;13272;p45"/>
            <p:cNvSpPr/>
            <p:nvPr/>
          </p:nvSpPr>
          <p:spPr>
            <a:xfrm>
              <a:off x="277925" y="2543375"/>
              <a:ext cx="15275" cy="14425"/>
            </a:xfrm>
            <a:custGeom>
              <a:rect b="b" l="l" r="r" t="t"/>
              <a:pathLst>
                <a:path extrusionOk="0" h="577" w="611">
                  <a:moveTo>
                    <a:pt x="349" y="0"/>
                  </a:moveTo>
                  <a:cubicBezTo>
                    <a:pt x="333" y="0"/>
                    <a:pt x="317" y="3"/>
                    <a:pt x="300" y="8"/>
                  </a:cubicBezTo>
                  <a:cubicBezTo>
                    <a:pt x="135" y="8"/>
                    <a:pt x="0" y="142"/>
                    <a:pt x="42" y="318"/>
                  </a:cubicBezTo>
                  <a:cubicBezTo>
                    <a:pt x="42" y="442"/>
                    <a:pt x="176" y="576"/>
                    <a:pt x="352" y="576"/>
                  </a:cubicBezTo>
                  <a:cubicBezTo>
                    <a:pt x="476" y="525"/>
                    <a:pt x="610" y="401"/>
                    <a:pt x="610" y="266"/>
                  </a:cubicBezTo>
                  <a:cubicBezTo>
                    <a:pt x="565" y="121"/>
                    <a:pt x="464" y="0"/>
                    <a:pt x="34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3" name="Google Shape;13273;p45"/>
            <p:cNvSpPr/>
            <p:nvPr/>
          </p:nvSpPr>
          <p:spPr>
            <a:xfrm>
              <a:off x="310225" y="2506075"/>
              <a:ext cx="15275" cy="13975"/>
            </a:xfrm>
            <a:custGeom>
              <a:rect b="b" l="l" r="r" t="t"/>
              <a:pathLst>
                <a:path extrusionOk="0" h="559" w="611">
                  <a:moveTo>
                    <a:pt x="259" y="1"/>
                  </a:moveTo>
                  <a:cubicBezTo>
                    <a:pt x="135" y="1"/>
                    <a:pt x="1" y="125"/>
                    <a:pt x="1" y="300"/>
                  </a:cubicBezTo>
                  <a:cubicBezTo>
                    <a:pt x="42" y="466"/>
                    <a:pt x="176" y="559"/>
                    <a:pt x="300" y="559"/>
                  </a:cubicBezTo>
                  <a:cubicBezTo>
                    <a:pt x="476" y="559"/>
                    <a:pt x="611"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4" name="Google Shape;13274;p45"/>
            <p:cNvSpPr/>
            <p:nvPr/>
          </p:nvSpPr>
          <p:spPr>
            <a:xfrm>
              <a:off x="315650" y="2574825"/>
              <a:ext cx="14000" cy="14275"/>
            </a:xfrm>
            <a:custGeom>
              <a:rect b="b" l="l" r="r" t="t"/>
              <a:pathLst>
                <a:path extrusionOk="0" h="571" w="560">
                  <a:moveTo>
                    <a:pt x="259" y="1"/>
                  </a:moveTo>
                  <a:cubicBezTo>
                    <a:pt x="135" y="42"/>
                    <a:pt x="1" y="177"/>
                    <a:pt x="1" y="301"/>
                  </a:cubicBezTo>
                  <a:cubicBezTo>
                    <a:pt x="36" y="450"/>
                    <a:pt x="139" y="570"/>
                    <a:pt x="245" y="570"/>
                  </a:cubicBezTo>
                  <a:cubicBezTo>
                    <a:pt x="264" y="570"/>
                    <a:pt x="282" y="567"/>
                    <a:pt x="301" y="559"/>
                  </a:cubicBezTo>
                  <a:cubicBezTo>
                    <a:pt x="476" y="559"/>
                    <a:pt x="559" y="435"/>
                    <a:pt x="559" y="259"/>
                  </a:cubicBezTo>
                  <a:cubicBezTo>
                    <a:pt x="559" y="13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5" name="Google Shape;13275;p45"/>
            <p:cNvSpPr/>
            <p:nvPr/>
          </p:nvSpPr>
          <p:spPr>
            <a:xfrm>
              <a:off x="280250" y="2480225"/>
              <a:ext cx="7525" cy="7525"/>
            </a:xfrm>
            <a:custGeom>
              <a:rect b="b" l="l" r="r" t="t"/>
              <a:pathLst>
                <a:path extrusionOk="0" h="301" w="301">
                  <a:moveTo>
                    <a:pt x="300" y="1"/>
                  </a:moveTo>
                  <a:lnTo>
                    <a:pt x="42" y="42"/>
                  </a:lnTo>
                  <a:lnTo>
                    <a:pt x="0" y="301"/>
                  </a:lnTo>
                  <a:lnTo>
                    <a:pt x="42" y="301"/>
                  </a:lnTo>
                  <a:cubicBezTo>
                    <a:pt x="166" y="301"/>
                    <a:pt x="300" y="166"/>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6" name="Google Shape;13276;p45"/>
            <p:cNvSpPr/>
            <p:nvPr/>
          </p:nvSpPr>
          <p:spPr>
            <a:xfrm>
              <a:off x="353400" y="2607150"/>
              <a:ext cx="6475" cy="7500"/>
            </a:xfrm>
            <a:custGeom>
              <a:rect b="b" l="l" r="r" t="t"/>
              <a:pathLst>
                <a:path extrusionOk="0" h="300" w="259">
                  <a:moveTo>
                    <a:pt x="217" y="0"/>
                  </a:moveTo>
                  <a:cubicBezTo>
                    <a:pt x="83" y="42"/>
                    <a:pt x="0" y="135"/>
                    <a:pt x="0" y="259"/>
                  </a:cubicBezTo>
                  <a:lnTo>
                    <a:pt x="0"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7" name="Google Shape;13277;p45"/>
            <p:cNvSpPr/>
            <p:nvPr/>
          </p:nvSpPr>
          <p:spPr>
            <a:xfrm>
              <a:off x="347975" y="2538375"/>
              <a:ext cx="7500" cy="14000"/>
            </a:xfrm>
            <a:custGeom>
              <a:rect b="b" l="l" r="r" t="t"/>
              <a:pathLst>
                <a:path extrusionOk="0" h="560" w="300">
                  <a:moveTo>
                    <a:pt x="259" y="1"/>
                  </a:moveTo>
                  <a:cubicBezTo>
                    <a:pt x="217" y="1"/>
                    <a:pt x="134" y="1"/>
                    <a:pt x="83" y="42"/>
                  </a:cubicBezTo>
                  <a:cubicBezTo>
                    <a:pt x="41" y="84"/>
                    <a:pt x="0" y="208"/>
                    <a:pt x="0" y="301"/>
                  </a:cubicBezTo>
                  <a:cubicBezTo>
                    <a:pt x="0" y="384"/>
                    <a:pt x="83" y="518"/>
                    <a:pt x="176" y="518"/>
                  </a:cubicBezTo>
                  <a:cubicBezTo>
                    <a:pt x="21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8" name="Google Shape;13278;p45"/>
            <p:cNvSpPr/>
            <p:nvPr/>
          </p:nvSpPr>
          <p:spPr>
            <a:xfrm>
              <a:off x="342525" y="2475825"/>
              <a:ext cx="7525" cy="6500"/>
            </a:xfrm>
            <a:custGeom>
              <a:rect b="b" l="l" r="r" t="t"/>
              <a:pathLst>
                <a:path extrusionOk="0" h="260" w="301">
                  <a:moveTo>
                    <a:pt x="1" y="1"/>
                  </a:moveTo>
                  <a:lnTo>
                    <a:pt x="1" y="84"/>
                  </a:lnTo>
                  <a:cubicBezTo>
                    <a:pt x="42" y="177"/>
                    <a:pt x="135" y="259"/>
                    <a:pt x="259" y="259"/>
                  </a:cubicBezTo>
                  <a:lnTo>
                    <a:pt x="301" y="259"/>
                  </a:ln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9" name="Google Shape;13279;p45"/>
            <p:cNvSpPr/>
            <p:nvPr/>
          </p:nvSpPr>
          <p:spPr>
            <a:xfrm>
              <a:off x="1041450" y="2416650"/>
              <a:ext cx="7775" cy="6475"/>
            </a:xfrm>
            <a:custGeom>
              <a:rect b="b" l="l" r="r" t="t"/>
              <a:pathLst>
                <a:path extrusionOk="0" h="259" w="311">
                  <a:moveTo>
                    <a:pt x="1" y="0"/>
                  </a:moveTo>
                  <a:lnTo>
                    <a:pt x="1" y="259"/>
                  </a:lnTo>
                  <a:lnTo>
                    <a:pt x="311" y="259"/>
                  </a:lnTo>
                  <a:cubicBezTo>
                    <a:pt x="311" y="217"/>
                    <a:pt x="259" y="166"/>
                    <a:pt x="259" y="124"/>
                  </a:cubicBezTo>
                  <a:cubicBezTo>
                    <a:pt x="259" y="124"/>
                    <a:pt x="259" y="83"/>
                    <a:pt x="218" y="83"/>
                  </a:cubicBezTo>
                  <a:lnTo>
                    <a:pt x="218" y="42"/>
                  </a:lnTo>
                  <a:cubicBezTo>
                    <a:pt x="176" y="42"/>
                    <a:pt x="135" y="0"/>
                    <a:pt x="94"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0" name="Google Shape;13280;p45"/>
            <p:cNvSpPr/>
            <p:nvPr/>
          </p:nvSpPr>
          <p:spPr>
            <a:xfrm>
              <a:off x="1104000" y="2412250"/>
              <a:ext cx="12950" cy="6500"/>
            </a:xfrm>
            <a:custGeom>
              <a:rect b="b" l="l" r="r" t="t"/>
              <a:pathLst>
                <a:path extrusionOk="0" h="260" w="518">
                  <a:moveTo>
                    <a:pt x="135" y="1"/>
                  </a:moveTo>
                  <a:cubicBezTo>
                    <a:pt x="83" y="42"/>
                    <a:pt x="42" y="83"/>
                    <a:pt x="42" y="135"/>
                  </a:cubicBezTo>
                  <a:cubicBezTo>
                    <a:pt x="1" y="176"/>
                    <a:pt x="1" y="218"/>
                    <a:pt x="1" y="259"/>
                  </a:cubicBezTo>
                  <a:lnTo>
                    <a:pt x="518" y="218"/>
                  </a:lnTo>
                  <a:lnTo>
                    <a:pt x="177"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1" name="Google Shape;13281;p45"/>
            <p:cNvSpPr/>
            <p:nvPr/>
          </p:nvSpPr>
          <p:spPr>
            <a:xfrm>
              <a:off x="1067300" y="2385375"/>
              <a:ext cx="9850" cy="7525"/>
            </a:xfrm>
            <a:custGeom>
              <a:rect b="b" l="l" r="r" t="t"/>
              <a:pathLst>
                <a:path extrusionOk="0" h="301" w="394">
                  <a:moveTo>
                    <a:pt x="1" y="0"/>
                  </a:moveTo>
                  <a:lnTo>
                    <a:pt x="1" y="42"/>
                  </a:lnTo>
                  <a:cubicBezTo>
                    <a:pt x="1" y="217"/>
                    <a:pt x="135" y="300"/>
                    <a:pt x="311" y="300"/>
                  </a:cubicBezTo>
                  <a:cubicBezTo>
                    <a:pt x="352" y="300"/>
                    <a:pt x="352" y="300"/>
                    <a:pt x="393" y="259"/>
                  </a:cubicBez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2" name="Google Shape;13282;p45"/>
            <p:cNvSpPr/>
            <p:nvPr/>
          </p:nvSpPr>
          <p:spPr>
            <a:xfrm>
              <a:off x="902650" y="2426200"/>
              <a:ext cx="7525" cy="7525"/>
            </a:xfrm>
            <a:custGeom>
              <a:rect b="b" l="l" r="r" t="t"/>
              <a:pathLst>
                <a:path extrusionOk="0" h="301" w="301">
                  <a:moveTo>
                    <a:pt x="1" y="1"/>
                  </a:moveTo>
                  <a:lnTo>
                    <a:pt x="42" y="301"/>
                  </a:lnTo>
                  <a:lnTo>
                    <a:pt x="300" y="259"/>
                  </a:lnTo>
                  <a:lnTo>
                    <a:pt x="300" y="177"/>
                  </a:lnTo>
                  <a:cubicBezTo>
                    <a:pt x="259" y="135"/>
                    <a:pt x="259" y="135"/>
                    <a:pt x="218" y="94"/>
                  </a:cubicBezTo>
                  <a:cubicBezTo>
                    <a:pt x="176" y="42"/>
                    <a:pt x="176" y="42"/>
                    <a:pt x="125" y="42"/>
                  </a:cubicBezTo>
                  <a:cubicBezTo>
                    <a:pt x="83" y="1"/>
                    <a:pt x="42"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3" name="Google Shape;13283;p45"/>
            <p:cNvSpPr/>
            <p:nvPr/>
          </p:nvSpPr>
          <p:spPr>
            <a:xfrm>
              <a:off x="897225" y="2357450"/>
              <a:ext cx="8550" cy="13975"/>
            </a:xfrm>
            <a:custGeom>
              <a:rect b="b" l="l" r="r" t="t"/>
              <a:pathLst>
                <a:path extrusionOk="0" h="559" w="342">
                  <a:moveTo>
                    <a:pt x="1" y="1"/>
                  </a:moveTo>
                  <a:lnTo>
                    <a:pt x="42" y="559"/>
                  </a:lnTo>
                  <a:cubicBezTo>
                    <a:pt x="218" y="559"/>
                    <a:pt x="342" y="425"/>
                    <a:pt x="300" y="259"/>
                  </a:cubicBezTo>
                  <a:cubicBezTo>
                    <a:pt x="300" y="125"/>
                    <a:pt x="17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4" name="Google Shape;13284;p45"/>
            <p:cNvSpPr/>
            <p:nvPr/>
          </p:nvSpPr>
          <p:spPr>
            <a:xfrm>
              <a:off x="965200" y="2421500"/>
              <a:ext cx="15025" cy="7050"/>
            </a:xfrm>
            <a:custGeom>
              <a:rect b="b" l="l" r="r" t="t"/>
              <a:pathLst>
                <a:path extrusionOk="0" h="282" w="601">
                  <a:moveTo>
                    <a:pt x="342" y="0"/>
                  </a:moveTo>
                  <a:cubicBezTo>
                    <a:pt x="328" y="0"/>
                    <a:pt x="314" y="6"/>
                    <a:pt x="301" y="23"/>
                  </a:cubicBezTo>
                  <a:cubicBezTo>
                    <a:pt x="125" y="23"/>
                    <a:pt x="1" y="148"/>
                    <a:pt x="42" y="282"/>
                  </a:cubicBezTo>
                  <a:lnTo>
                    <a:pt x="600" y="230"/>
                  </a:lnTo>
                  <a:cubicBezTo>
                    <a:pt x="559" y="148"/>
                    <a:pt x="518" y="65"/>
                    <a:pt x="425" y="23"/>
                  </a:cubicBezTo>
                  <a:cubicBezTo>
                    <a:pt x="397" y="23"/>
                    <a:pt x="369"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5" name="Google Shape;13285;p45"/>
            <p:cNvSpPr/>
            <p:nvPr/>
          </p:nvSpPr>
          <p:spPr>
            <a:xfrm>
              <a:off x="960800" y="2352025"/>
              <a:ext cx="14000" cy="13975"/>
            </a:xfrm>
            <a:custGeom>
              <a:rect b="b" l="l" r="r" t="t"/>
              <a:pathLst>
                <a:path extrusionOk="0" h="559" w="560">
                  <a:moveTo>
                    <a:pt x="259" y="1"/>
                  </a:moveTo>
                  <a:cubicBezTo>
                    <a:pt x="84" y="42"/>
                    <a:pt x="1" y="166"/>
                    <a:pt x="1" y="300"/>
                  </a:cubicBezTo>
                  <a:cubicBezTo>
                    <a:pt x="1" y="476"/>
                    <a:pt x="125" y="559"/>
                    <a:pt x="301" y="559"/>
                  </a:cubicBezTo>
                  <a:cubicBezTo>
                    <a:pt x="435" y="559"/>
                    <a:pt x="559" y="424"/>
                    <a:pt x="559" y="259"/>
                  </a:cubicBezTo>
                  <a:cubicBezTo>
                    <a:pt x="518" y="12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6" name="Google Shape;13286;p45"/>
            <p:cNvSpPr/>
            <p:nvPr/>
          </p:nvSpPr>
          <p:spPr>
            <a:xfrm>
              <a:off x="923075" y="2320550"/>
              <a:ext cx="13975" cy="13350"/>
            </a:xfrm>
            <a:custGeom>
              <a:rect b="b" l="l" r="r" t="t"/>
              <a:pathLst>
                <a:path extrusionOk="0" h="534" w="559">
                  <a:moveTo>
                    <a:pt x="325" y="1"/>
                  </a:moveTo>
                  <a:cubicBezTo>
                    <a:pt x="304" y="1"/>
                    <a:pt x="282" y="3"/>
                    <a:pt x="259" y="9"/>
                  </a:cubicBezTo>
                  <a:cubicBezTo>
                    <a:pt x="135" y="9"/>
                    <a:pt x="0" y="133"/>
                    <a:pt x="0" y="267"/>
                  </a:cubicBezTo>
                  <a:cubicBezTo>
                    <a:pt x="0" y="420"/>
                    <a:pt x="133" y="533"/>
                    <a:pt x="249" y="533"/>
                  </a:cubicBezTo>
                  <a:cubicBezTo>
                    <a:pt x="267" y="533"/>
                    <a:pt x="284" y="531"/>
                    <a:pt x="300" y="525"/>
                  </a:cubicBezTo>
                  <a:cubicBezTo>
                    <a:pt x="476" y="525"/>
                    <a:pt x="559" y="391"/>
                    <a:pt x="559" y="267"/>
                  </a:cubicBezTo>
                  <a:cubicBezTo>
                    <a:pt x="559"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7" name="Google Shape;13287;p45"/>
            <p:cNvSpPr/>
            <p:nvPr/>
          </p:nvSpPr>
          <p:spPr>
            <a:xfrm>
              <a:off x="928500" y="2389775"/>
              <a:ext cx="13975" cy="13975"/>
            </a:xfrm>
            <a:custGeom>
              <a:rect b="b" l="l" r="r" t="t"/>
              <a:pathLst>
                <a:path extrusionOk="0" h="559" w="559">
                  <a:moveTo>
                    <a:pt x="259" y="0"/>
                  </a:moveTo>
                  <a:cubicBezTo>
                    <a:pt x="83" y="0"/>
                    <a:pt x="1" y="124"/>
                    <a:pt x="1" y="300"/>
                  </a:cubicBezTo>
                  <a:cubicBezTo>
                    <a:pt x="1" y="424"/>
                    <a:pt x="125" y="558"/>
                    <a:pt x="300" y="558"/>
                  </a:cubicBezTo>
                  <a:cubicBezTo>
                    <a:pt x="476" y="517"/>
                    <a:pt x="559" y="38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8" name="Google Shape;13288;p45"/>
            <p:cNvSpPr/>
            <p:nvPr/>
          </p:nvSpPr>
          <p:spPr>
            <a:xfrm>
              <a:off x="997525" y="2384325"/>
              <a:ext cx="13975" cy="14000"/>
            </a:xfrm>
            <a:custGeom>
              <a:rect b="b" l="l" r="r" t="t"/>
              <a:pathLst>
                <a:path extrusionOk="0" h="560" w="559">
                  <a:moveTo>
                    <a:pt x="259" y="1"/>
                  </a:moveTo>
                  <a:cubicBezTo>
                    <a:pt x="124" y="1"/>
                    <a:pt x="0" y="125"/>
                    <a:pt x="0" y="301"/>
                  </a:cubicBezTo>
                  <a:cubicBezTo>
                    <a:pt x="41" y="425"/>
                    <a:pt x="165" y="559"/>
                    <a:pt x="300" y="559"/>
                  </a:cubicBezTo>
                  <a:cubicBezTo>
                    <a:pt x="465" y="559"/>
                    <a:pt x="558" y="383"/>
                    <a:pt x="558" y="259"/>
                  </a:cubicBezTo>
                  <a:cubicBezTo>
                    <a:pt x="558" y="84"/>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9" name="Google Shape;13289;p45"/>
            <p:cNvSpPr/>
            <p:nvPr/>
          </p:nvSpPr>
          <p:spPr>
            <a:xfrm>
              <a:off x="892825" y="2294900"/>
              <a:ext cx="7775" cy="7525"/>
            </a:xfrm>
            <a:custGeom>
              <a:rect b="b" l="l" r="r" t="t"/>
              <a:pathLst>
                <a:path extrusionOk="0" h="301" w="311">
                  <a:moveTo>
                    <a:pt x="1" y="1"/>
                  </a:moveTo>
                  <a:lnTo>
                    <a:pt x="52" y="300"/>
                  </a:lnTo>
                  <a:cubicBezTo>
                    <a:pt x="177" y="259"/>
                    <a:pt x="311"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0" name="Google Shape;13290;p45"/>
            <p:cNvSpPr/>
            <p:nvPr/>
          </p:nvSpPr>
          <p:spPr>
            <a:xfrm>
              <a:off x="1035000" y="2416650"/>
              <a:ext cx="6475" cy="7525"/>
            </a:xfrm>
            <a:custGeom>
              <a:rect b="b" l="l" r="r" t="t"/>
              <a:pathLst>
                <a:path extrusionOk="0" h="301" w="259">
                  <a:moveTo>
                    <a:pt x="259" y="0"/>
                  </a:moveTo>
                  <a:cubicBezTo>
                    <a:pt x="217" y="0"/>
                    <a:pt x="135" y="0"/>
                    <a:pt x="93" y="42"/>
                  </a:cubicBezTo>
                  <a:cubicBezTo>
                    <a:pt x="52" y="83"/>
                    <a:pt x="0" y="166"/>
                    <a:pt x="0" y="217"/>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1" name="Google Shape;13291;p45"/>
            <p:cNvSpPr/>
            <p:nvPr/>
          </p:nvSpPr>
          <p:spPr>
            <a:xfrm>
              <a:off x="764875" y="2437075"/>
              <a:ext cx="7525" cy="7500"/>
            </a:xfrm>
            <a:custGeom>
              <a:rect b="b" l="l" r="r" t="t"/>
              <a:pathLst>
                <a:path extrusionOk="0" h="300" w="301">
                  <a:moveTo>
                    <a:pt x="1" y="0"/>
                  </a:moveTo>
                  <a:lnTo>
                    <a:pt x="1" y="300"/>
                  </a:lnTo>
                  <a:lnTo>
                    <a:pt x="301" y="259"/>
                  </a:lnTo>
                  <a:cubicBezTo>
                    <a:pt x="301" y="217"/>
                    <a:pt x="259" y="176"/>
                    <a:pt x="259" y="176"/>
                  </a:cubicBezTo>
                  <a:cubicBezTo>
                    <a:pt x="259" y="124"/>
                    <a:pt x="259" y="124"/>
                    <a:pt x="208" y="124"/>
                  </a:cubicBezTo>
                  <a:lnTo>
                    <a:pt x="166" y="83"/>
                  </a:lnTo>
                  <a:cubicBezTo>
                    <a:pt x="166" y="41"/>
                    <a:pt x="125" y="41"/>
                    <a:pt x="84" y="41"/>
                  </a:cubicBezTo>
                  <a:cubicBezTo>
                    <a:pt x="84"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2" name="Google Shape;13292;p45"/>
            <p:cNvSpPr/>
            <p:nvPr/>
          </p:nvSpPr>
          <p:spPr>
            <a:xfrm>
              <a:off x="759450" y="2368050"/>
              <a:ext cx="7525" cy="13975"/>
            </a:xfrm>
            <a:custGeom>
              <a:rect b="b" l="l" r="r" t="t"/>
              <a:pathLst>
                <a:path extrusionOk="0" h="559" w="301">
                  <a:moveTo>
                    <a:pt x="1" y="1"/>
                  </a:moveTo>
                  <a:lnTo>
                    <a:pt x="42" y="559"/>
                  </a:lnTo>
                  <a:cubicBezTo>
                    <a:pt x="84" y="559"/>
                    <a:pt x="125" y="518"/>
                    <a:pt x="125" y="518"/>
                  </a:cubicBezTo>
                  <a:cubicBezTo>
                    <a:pt x="166" y="518"/>
                    <a:pt x="166" y="518"/>
                    <a:pt x="166" y="476"/>
                  </a:cubicBezTo>
                  <a:cubicBezTo>
                    <a:pt x="259" y="435"/>
                    <a:pt x="301" y="352"/>
                    <a:pt x="301" y="259"/>
                  </a:cubicBezTo>
                  <a:cubicBezTo>
                    <a:pt x="301" y="135"/>
                    <a:pt x="166"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3" name="Google Shape;13293;p45"/>
            <p:cNvSpPr/>
            <p:nvPr/>
          </p:nvSpPr>
          <p:spPr>
            <a:xfrm>
              <a:off x="827175" y="2431625"/>
              <a:ext cx="13975" cy="7525"/>
            </a:xfrm>
            <a:custGeom>
              <a:rect b="b" l="l" r="r" t="t"/>
              <a:pathLst>
                <a:path extrusionOk="0" h="301" w="559">
                  <a:moveTo>
                    <a:pt x="259" y="1"/>
                  </a:moveTo>
                  <a:cubicBezTo>
                    <a:pt x="176" y="1"/>
                    <a:pt x="135" y="42"/>
                    <a:pt x="94" y="135"/>
                  </a:cubicBezTo>
                  <a:cubicBezTo>
                    <a:pt x="42" y="177"/>
                    <a:pt x="1" y="218"/>
                    <a:pt x="1" y="301"/>
                  </a:cubicBezTo>
                  <a:lnTo>
                    <a:pt x="559" y="259"/>
                  </a:lnTo>
                  <a:cubicBezTo>
                    <a:pt x="559" y="135"/>
                    <a:pt x="435" y="42"/>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4" name="Google Shape;13294;p45"/>
            <p:cNvSpPr/>
            <p:nvPr/>
          </p:nvSpPr>
          <p:spPr>
            <a:xfrm>
              <a:off x="821750" y="2362625"/>
              <a:ext cx="14250" cy="14250"/>
            </a:xfrm>
            <a:custGeom>
              <a:rect b="b" l="l" r="r" t="t"/>
              <a:pathLst>
                <a:path extrusionOk="0" h="570" w="570">
                  <a:moveTo>
                    <a:pt x="259" y="0"/>
                  </a:moveTo>
                  <a:cubicBezTo>
                    <a:pt x="135" y="0"/>
                    <a:pt x="1" y="135"/>
                    <a:pt x="1" y="311"/>
                  </a:cubicBezTo>
                  <a:cubicBezTo>
                    <a:pt x="1" y="476"/>
                    <a:pt x="176" y="569"/>
                    <a:pt x="311" y="569"/>
                  </a:cubicBezTo>
                  <a:cubicBezTo>
                    <a:pt x="476" y="569"/>
                    <a:pt x="569" y="435"/>
                    <a:pt x="569" y="259"/>
                  </a:cubicBezTo>
                  <a:cubicBezTo>
                    <a:pt x="569" y="9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5" name="Google Shape;13295;p45"/>
            <p:cNvSpPr/>
            <p:nvPr/>
          </p:nvSpPr>
          <p:spPr>
            <a:xfrm>
              <a:off x="784275" y="2330325"/>
              <a:ext cx="15025" cy="14225"/>
            </a:xfrm>
            <a:custGeom>
              <a:rect b="b" l="l" r="r" t="t"/>
              <a:pathLst>
                <a:path extrusionOk="0" h="569" w="601">
                  <a:moveTo>
                    <a:pt x="300" y="0"/>
                  </a:moveTo>
                  <a:cubicBezTo>
                    <a:pt x="124" y="52"/>
                    <a:pt x="0" y="176"/>
                    <a:pt x="42" y="310"/>
                  </a:cubicBezTo>
                  <a:cubicBezTo>
                    <a:pt x="42" y="476"/>
                    <a:pt x="166" y="569"/>
                    <a:pt x="342" y="569"/>
                  </a:cubicBezTo>
                  <a:cubicBezTo>
                    <a:pt x="466" y="569"/>
                    <a:pt x="600" y="434"/>
                    <a:pt x="559" y="259"/>
                  </a:cubicBezTo>
                  <a:cubicBezTo>
                    <a:pt x="559" y="134"/>
                    <a:pt x="42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6" name="Google Shape;13296;p45"/>
            <p:cNvSpPr/>
            <p:nvPr/>
          </p:nvSpPr>
          <p:spPr>
            <a:xfrm>
              <a:off x="789450" y="2400175"/>
              <a:ext cx="15275" cy="13325"/>
            </a:xfrm>
            <a:custGeom>
              <a:rect b="b" l="l" r="r" t="t"/>
              <a:pathLst>
                <a:path extrusionOk="0" h="533" w="611">
                  <a:moveTo>
                    <a:pt x="322" y="0"/>
                  </a:moveTo>
                  <a:cubicBezTo>
                    <a:pt x="302" y="0"/>
                    <a:pt x="280" y="3"/>
                    <a:pt x="259" y="8"/>
                  </a:cubicBezTo>
                  <a:cubicBezTo>
                    <a:pt x="135" y="8"/>
                    <a:pt x="0" y="142"/>
                    <a:pt x="52" y="308"/>
                  </a:cubicBezTo>
                  <a:cubicBezTo>
                    <a:pt x="52" y="424"/>
                    <a:pt x="145" y="533"/>
                    <a:pt x="257" y="533"/>
                  </a:cubicBezTo>
                  <a:cubicBezTo>
                    <a:pt x="275" y="533"/>
                    <a:pt x="292" y="530"/>
                    <a:pt x="310" y="525"/>
                  </a:cubicBezTo>
                  <a:cubicBezTo>
                    <a:pt x="476" y="525"/>
                    <a:pt x="610" y="401"/>
                    <a:pt x="569" y="266"/>
                  </a:cubicBezTo>
                  <a:cubicBezTo>
                    <a:pt x="569" y="122"/>
                    <a:pt x="466" y="0"/>
                    <a:pt x="32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7" name="Google Shape;13297;p45"/>
            <p:cNvSpPr/>
            <p:nvPr/>
          </p:nvSpPr>
          <p:spPr>
            <a:xfrm>
              <a:off x="854050" y="2325150"/>
              <a:ext cx="14250" cy="14175"/>
            </a:xfrm>
            <a:custGeom>
              <a:rect b="b" l="l" r="r" t="t"/>
              <a:pathLst>
                <a:path extrusionOk="0" h="567" w="570">
                  <a:moveTo>
                    <a:pt x="259" y="0"/>
                  </a:moveTo>
                  <a:cubicBezTo>
                    <a:pt x="94" y="42"/>
                    <a:pt x="1" y="166"/>
                    <a:pt x="1" y="300"/>
                  </a:cubicBezTo>
                  <a:cubicBezTo>
                    <a:pt x="1" y="445"/>
                    <a:pt x="104" y="566"/>
                    <a:pt x="248" y="566"/>
                  </a:cubicBezTo>
                  <a:cubicBezTo>
                    <a:pt x="268" y="566"/>
                    <a:pt x="289" y="564"/>
                    <a:pt x="311" y="559"/>
                  </a:cubicBezTo>
                  <a:cubicBezTo>
                    <a:pt x="435" y="559"/>
                    <a:pt x="570" y="424"/>
                    <a:pt x="570" y="259"/>
                  </a:cubicBezTo>
                  <a:cubicBezTo>
                    <a:pt x="570" y="124"/>
                    <a:pt x="39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8" name="Google Shape;13298;p45"/>
            <p:cNvSpPr/>
            <p:nvPr/>
          </p:nvSpPr>
          <p:spPr>
            <a:xfrm>
              <a:off x="859500" y="2394750"/>
              <a:ext cx="13975" cy="14425"/>
            </a:xfrm>
            <a:custGeom>
              <a:rect b="b" l="l" r="r" t="t"/>
              <a:pathLst>
                <a:path extrusionOk="0" h="577" w="559">
                  <a:moveTo>
                    <a:pt x="308" y="0"/>
                  </a:moveTo>
                  <a:cubicBezTo>
                    <a:pt x="292" y="0"/>
                    <a:pt x="275" y="3"/>
                    <a:pt x="258" y="8"/>
                  </a:cubicBezTo>
                  <a:cubicBezTo>
                    <a:pt x="93" y="8"/>
                    <a:pt x="0" y="142"/>
                    <a:pt x="0" y="318"/>
                  </a:cubicBezTo>
                  <a:cubicBezTo>
                    <a:pt x="0" y="442"/>
                    <a:pt x="134" y="576"/>
                    <a:pt x="300" y="576"/>
                  </a:cubicBezTo>
                  <a:cubicBezTo>
                    <a:pt x="434" y="525"/>
                    <a:pt x="558" y="401"/>
                    <a:pt x="558" y="266"/>
                  </a:cubicBezTo>
                  <a:cubicBezTo>
                    <a:pt x="522" y="121"/>
                    <a:pt x="422" y="0"/>
                    <a:pt x="308"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9" name="Google Shape;13299;p45"/>
            <p:cNvSpPr/>
            <p:nvPr/>
          </p:nvSpPr>
          <p:spPr>
            <a:xfrm>
              <a:off x="754025" y="2305750"/>
              <a:ext cx="7525" cy="7525"/>
            </a:xfrm>
            <a:custGeom>
              <a:rect b="b" l="l" r="r" t="t"/>
              <a:pathLst>
                <a:path extrusionOk="0" h="301" w="301">
                  <a:moveTo>
                    <a:pt x="1" y="1"/>
                  </a:moveTo>
                  <a:lnTo>
                    <a:pt x="42" y="301"/>
                  </a:lnTo>
                  <a:cubicBezTo>
                    <a:pt x="125" y="259"/>
                    <a:pt x="218" y="208"/>
                    <a:pt x="259" y="125"/>
                  </a:cubicBezTo>
                  <a:cubicBezTo>
                    <a:pt x="301" y="84"/>
                    <a:pt x="301"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0" name="Google Shape;13300;p45"/>
            <p:cNvSpPr/>
            <p:nvPr/>
          </p:nvSpPr>
          <p:spPr>
            <a:xfrm>
              <a:off x="816575" y="2300325"/>
              <a:ext cx="14000" cy="7525"/>
            </a:xfrm>
            <a:custGeom>
              <a:rect b="b" l="l" r="r" t="t"/>
              <a:pathLst>
                <a:path extrusionOk="0" h="301" w="560">
                  <a:moveTo>
                    <a:pt x="559" y="1"/>
                  </a:moveTo>
                  <a:lnTo>
                    <a:pt x="1" y="42"/>
                  </a:lnTo>
                  <a:cubicBezTo>
                    <a:pt x="1" y="42"/>
                    <a:pt x="1" y="83"/>
                    <a:pt x="42" y="83"/>
                  </a:cubicBezTo>
                  <a:cubicBezTo>
                    <a:pt x="42" y="218"/>
                    <a:pt x="166" y="301"/>
                    <a:pt x="301" y="301"/>
                  </a:cubicBezTo>
                  <a:cubicBezTo>
                    <a:pt x="466" y="259"/>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1" name="Google Shape;13301;p45"/>
            <p:cNvSpPr/>
            <p:nvPr/>
          </p:nvSpPr>
          <p:spPr>
            <a:xfrm>
              <a:off x="896200" y="2426200"/>
              <a:ext cx="7500" cy="7525"/>
            </a:xfrm>
            <a:custGeom>
              <a:rect b="b" l="l" r="r" t="t"/>
              <a:pathLst>
                <a:path extrusionOk="0" h="301" w="300">
                  <a:moveTo>
                    <a:pt x="259" y="1"/>
                  </a:moveTo>
                  <a:cubicBezTo>
                    <a:pt x="217" y="42"/>
                    <a:pt x="176" y="42"/>
                    <a:pt x="124" y="94"/>
                  </a:cubicBezTo>
                  <a:cubicBezTo>
                    <a:pt x="83" y="135"/>
                    <a:pt x="42" y="177"/>
                    <a:pt x="42" y="218"/>
                  </a:cubicBezTo>
                  <a:cubicBezTo>
                    <a:pt x="0" y="259"/>
                    <a:pt x="0" y="259"/>
                    <a:pt x="0" y="301"/>
                  </a:cubicBezTo>
                  <a:lnTo>
                    <a:pt x="300" y="30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2" name="Google Shape;13302;p45"/>
            <p:cNvSpPr/>
            <p:nvPr/>
          </p:nvSpPr>
          <p:spPr>
            <a:xfrm>
              <a:off x="890775" y="2357450"/>
              <a:ext cx="7500" cy="13975"/>
            </a:xfrm>
            <a:custGeom>
              <a:rect b="b" l="l" r="r" t="t"/>
              <a:pathLst>
                <a:path extrusionOk="0" h="559" w="300">
                  <a:moveTo>
                    <a:pt x="217" y="1"/>
                  </a:moveTo>
                  <a:cubicBezTo>
                    <a:pt x="176" y="42"/>
                    <a:pt x="134" y="42"/>
                    <a:pt x="83" y="83"/>
                  </a:cubicBezTo>
                  <a:lnTo>
                    <a:pt x="41" y="125"/>
                  </a:lnTo>
                  <a:cubicBezTo>
                    <a:pt x="41" y="166"/>
                    <a:pt x="0" y="259"/>
                    <a:pt x="41" y="301"/>
                  </a:cubicBezTo>
                  <a:cubicBezTo>
                    <a:pt x="41" y="425"/>
                    <a:pt x="83" y="518"/>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3" name="Google Shape;13303;p45"/>
            <p:cNvSpPr/>
            <p:nvPr/>
          </p:nvSpPr>
          <p:spPr>
            <a:xfrm>
              <a:off x="886375" y="2294900"/>
              <a:ext cx="7775" cy="7525"/>
            </a:xfrm>
            <a:custGeom>
              <a:rect b="b" l="l" r="r" t="t"/>
              <a:pathLst>
                <a:path extrusionOk="0" h="301" w="311">
                  <a:moveTo>
                    <a:pt x="259" y="1"/>
                  </a:moveTo>
                  <a:lnTo>
                    <a:pt x="0" y="42"/>
                  </a:lnTo>
                  <a:cubicBezTo>
                    <a:pt x="0" y="125"/>
                    <a:pt x="52" y="218"/>
                    <a:pt x="135" y="259"/>
                  </a:cubicBezTo>
                  <a:cubicBezTo>
                    <a:pt x="176" y="300"/>
                    <a:pt x="217" y="300"/>
                    <a:pt x="310" y="300"/>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4" name="Google Shape;13304;p45"/>
            <p:cNvSpPr/>
            <p:nvPr/>
          </p:nvSpPr>
          <p:spPr>
            <a:xfrm>
              <a:off x="625825" y="2447925"/>
              <a:ext cx="7525" cy="6475"/>
            </a:xfrm>
            <a:custGeom>
              <a:rect b="b" l="l" r="r" t="t"/>
              <a:pathLst>
                <a:path extrusionOk="0" h="259" w="301">
                  <a:moveTo>
                    <a:pt x="1" y="0"/>
                  </a:moveTo>
                  <a:lnTo>
                    <a:pt x="42" y="259"/>
                  </a:lnTo>
                  <a:lnTo>
                    <a:pt x="300" y="259"/>
                  </a:lnTo>
                  <a:cubicBezTo>
                    <a:pt x="300" y="207"/>
                    <a:pt x="300" y="166"/>
                    <a:pt x="259" y="124"/>
                  </a:cubicBezTo>
                  <a:cubicBezTo>
                    <a:pt x="259" y="124"/>
                    <a:pt x="259" y="83"/>
                    <a:pt x="218" y="83"/>
                  </a:cubicBezTo>
                  <a:lnTo>
                    <a:pt x="135"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5" name="Google Shape;13305;p45"/>
            <p:cNvSpPr/>
            <p:nvPr/>
          </p:nvSpPr>
          <p:spPr>
            <a:xfrm>
              <a:off x="620400" y="2378700"/>
              <a:ext cx="7525" cy="14200"/>
            </a:xfrm>
            <a:custGeom>
              <a:rect b="b" l="l" r="r" t="t"/>
              <a:pathLst>
                <a:path extrusionOk="0" h="568" w="301">
                  <a:moveTo>
                    <a:pt x="67" y="1"/>
                  </a:moveTo>
                  <a:cubicBezTo>
                    <a:pt x="46" y="1"/>
                    <a:pt x="23" y="3"/>
                    <a:pt x="0" y="9"/>
                  </a:cubicBezTo>
                  <a:lnTo>
                    <a:pt x="42" y="567"/>
                  </a:lnTo>
                  <a:cubicBezTo>
                    <a:pt x="93" y="567"/>
                    <a:pt x="135" y="526"/>
                    <a:pt x="176" y="526"/>
                  </a:cubicBezTo>
                  <a:cubicBezTo>
                    <a:pt x="176" y="526"/>
                    <a:pt x="176" y="484"/>
                    <a:pt x="218" y="484"/>
                  </a:cubicBezTo>
                  <a:cubicBezTo>
                    <a:pt x="259" y="443"/>
                    <a:pt x="300" y="350"/>
                    <a:pt x="300" y="267"/>
                  </a:cubicBezTo>
                  <a:cubicBezTo>
                    <a:pt x="300" y="115"/>
                    <a:pt x="207" y="1"/>
                    <a:pt x="67"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6" name="Google Shape;13306;p45"/>
            <p:cNvSpPr/>
            <p:nvPr/>
          </p:nvSpPr>
          <p:spPr>
            <a:xfrm>
              <a:off x="688375" y="2442500"/>
              <a:ext cx="13975" cy="7525"/>
            </a:xfrm>
            <a:custGeom>
              <a:rect b="b" l="l" r="r" t="t"/>
              <a:pathLst>
                <a:path extrusionOk="0" h="301" w="559">
                  <a:moveTo>
                    <a:pt x="259" y="0"/>
                  </a:moveTo>
                  <a:cubicBezTo>
                    <a:pt x="125" y="0"/>
                    <a:pt x="1" y="124"/>
                    <a:pt x="42" y="300"/>
                  </a:cubicBezTo>
                  <a:lnTo>
                    <a:pt x="559" y="259"/>
                  </a:lnTo>
                  <a:cubicBezTo>
                    <a:pt x="559" y="166"/>
                    <a:pt x="518" y="83"/>
                    <a:pt x="424" y="42"/>
                  </a:cubicBezTo>
                  <a:cubicBezTo>
                    <a:pt x="383" y="0"/>
                    <a:pt x="342"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7" name="Google Shape;13307;p45"/>
            <p:cNvSpPr/>
            <p:nvPr/>
          </p:nvSpPr>
          <p:spPr>
            <a:xfrm>
              <a:off x="682950" y="2373475"/>
              <a:ext cx="15025" cy="14000"/>
            </a:xfrm>
            <a:custGeom>
              <a:rect b="b" l="l" r="r" t="t"/>
              <a:pathLst>
                <a:path extrusionOk="0" h="560" w="601">
                  <a:moveTo>
                    <a:pt x="300" y="1"/>
                  </a:moveTo>
                  <a:cubicBezTo>
                    <a:pt x="125" y="1"/>
                    <a:pt x="0" y="135"/>
                    <a:pt x="42" y="301"/>
                  </a:cubicBezTo>
                  <a:cubicBezTo>
                    <a:pt x="42" y="435"/>
                    <a:pt x="176" y="559"/>
                    <a:pt x="342" y="559"/>
                  </a:cubicBezTo>
                  <a:cubicBezTo>
                    <a:pt x="476" y="518"/>
                    <a:pt x="600" y="394"/>
                    <a:pt x="600" y="259"/>
                  </a:cubicBezTo>
                  <a:cubicBezTo>
                    <a:pt x="559" y="83"/>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8" name="Google Shape;13308;p45"/>
            <p:cNvSpPr/>
            <p:nvPr/>
          </p:nvSpPr>
          <p:spPr>
            <a:xfrm>
              <a:off x="646250" y="2341175"/>
              <a:ext cx="13975" cy="13975"/>
            </a:xfrm>
            <a:custGeom>
              <a:rect b="b" l="l" r="r" t="t"/>
              <a:pathLst>
                <a:path extrusionOk="0" h="559" w="559">
                  <a:moveTo>
                    <a:pt x="259" y="0"/>
                  </a:moveTo>
                  <a:cubicBezTo>
                    <a:pt x="93" y="0"/>
                    <a:pt x="0" y="135"/>
                    <a:pt x="0" y="300"/>
                  </a:cubicBezTo>
                  <a:cubicBezTo>
                    <a:pt x="0" y="476"/>
                    <a:pt x="135" y="559"/>
                    <a:pt x="300" y="559"/>
                  </a:cubicBezTo>
                  <a:cubicBezTo>
                    <a:pt x="476" y="559"/>
                    <a:pt x="559" y="435"/>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9" name="Google Shape;13309;p45"/>
            <p:cNvSpPr/>
            <p:nvPr/>
          </p:nvSpPr>
          <p:spPr>
            <a:xfrm>
              <a:off x="651675" y="2410175"/>
              <a:ext cx="13975" cy="14200"/>
            </a:xfrm>
            <a:custGeom>
              <a:rect b="b" l="l" r="r" t="t"/>
              <a:pathLst>
                <a:path extrusionOk="0" h="568" w="559">
                  <a:moveTo>
                    <a:pt x="259" y="1"/>
                  </a:moveTo>
                  <a:cubicBezTo>
                    <a:pt x="83" y="42"/>
                    <a:pt x="0" y="166"/>
                    <a:pt x="0" y="301"/>
                  </a:cubicBezTo>
                  <a:cubicBezTo>
                    <a:pt x="0" y="453"/>
                    <a:pt x="102" y="567"/>
                    <a:pt x="237" y="567"/>
                  </a:cubicBezTo>
                  <a:cubicBezTo>
                    <a:pt x="258" y="567"/>
                    <a:pt x="279" y="565"/>
                    <a:pt x="300" y="559"/>
                  </a:cubicBezTo>
                  <a:cubicBezTo>
                    <a:pt x="435" y="559"/>
                    <a:pt x="559" y="425"/>
                    <a:pt x="559" y="259"/>
                  </a:cubicBezTo>
                  <a:cubicBezTo>
                    <a:pt x="559" y="12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0" name="Google Shape;13310;p45"/>
            <p:cNvSpPr/>
            <p:nvPr/>
          </p:nvSpPr>
          <p:spPr>
            <a:xfrm>
              <a:off x="715250" y="2335750"/>
              <a:ext cx="14000" cy="13975"/>
            </a:xfrm>
            <a:custGeom>
              <a:rect b="b" l="l" r="r" t="t"/>
              <a:pathLst>
                <a:path extrusionOk="0" h="559" w="560">
                  <a:moveTo>
                    <a:pt x="259" y="0"/>
                  </a:moveTo>
                  <a:cubicBezTo>
                    <a:pt x="125" y="42"/>
                    <a:pt x="1" y="176"/>
                    <a:pt x="1" y="300"/>
                  </a:cubicBezTo>
                  <a:cubicBezTo>
                    <a:pt x="42" y="476"/>
                    <a:pt x="177" y="559"/>
                    <a:pt x="301" y="559"/>
                  </a:cubicBezTo>
                  <a:cubicBezTo>
                    <a:pt x="476" y="559"/>
                    <a:pt x="559" y="434"/>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1" name="Google Shape;13311;p45"/>
            <p:cNvSpPr/>
            <p:nvPr/>
          </p:nvSpPr>
          <p:spPr>
            <a:xfrm>
              <a:off x="720675" y="2405575"/>
              <a:ext cx="14000" cy="13375"/>
            </a:xfrm>
            <a:custGeom>
              <a:rect b="b" l="l" r="r" t="t"/>
              <a:pathLst>
                <a:path extrusionOk="0" h="535" w="560">
                  <a:moveTo>
                    <a:pt x="324" y="1"/>
                  </a:moveTo>
                  <a:cubicBezTo>
                    <a:pt x="303" y="1"/>
                    <a:pt x="281" y="4"/>
                    <a:pt x="259" y="9"/>
                  </a:cubicBezTo>
                  <a:cubicBezTo>
                    <a:pt x="125" y="9"/>
                    <a:pt x="1" y="143"/>
                    <a:pt x="1" y="268"/>
                  </a:cubicBezTo>
                  <a:cubicBezTo>
                    <a:pt x="37" y="420"/>
                    <a:pt x="135" y="534"/>
                    <a:pt x="249" y="534"/>
                  </a:cubicBezTo>
                  <a:cubicBezTo>
                    <a:pt x="266" y="534"/>
                    <a:pt x="283" y="531"/>
                    <a:pt x="301" y="526"/>
                  </a:cubicBezTo>
                  <a:cubicBezTo>
                    <a:pt x="477" y="526"/>
                    <a:pt x="559" y="402"/>
                    <a:pt x="559" y="226"/>
                  </a:cubicBezTo>
                  <a:cubicBezTo>
                    <a:pt x="559" y="110"/>
                    <a:pt x="458" y="1"/>
                    <a:pt x="3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2" name="Google Shape;13312;p45"/>
            <p:cNvSpPr/>
            <p:nvPr/>
          </p:nvSpPr>
          <p:spPr>
            <a:xfrm>
              <a:off x="616250" y="2315325"/>
              <a:ext cx="7525" cy="7525"/>
            </a:xfrm>
            <a:custGeom>
              <a:rect b="b" l="l" r="r" t="t"/>
              <a:pathLst>
                <a:path extrusionOk="0" h="301" w="301">
                  <a:moveTo>
                    <a:pt x="259" y="0"/>
                  </a:moveTo>
                  <a:lnTo>
                    <a:pt x="1" y="42"/>
                  </a:lnTo>
                  <a:lnTo>
                    <a:pt x="1" y="300"/>
                  </a:lnTo>
                  <a:cubicBezTo>
                    <a:pt x="166" y="300"/>
                    <a:pt x="301" y="176"/>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3" name="Google Shape;13313;p45"/>
            <p:cNvSpPr/>
            <p:nvPr/>
          </p:nvSpPr>
          <p:spPr>
            <a:xfrm>
              <a:off x="678550" y="2309900"/>
              <a:ext cx="14000" cy="7525"/>
            </a:xfrm>
            <a:custGeom>
              <a:rect b="b" l="l" r="r" t="t"/>
              <a:pathLst>
                <a:path extrusionOk="0" h="301" w="560">
                  <a:moveTo>
                    <a:pt x="559" y="0"/>
                  </a:moveTo>
                  <a:lnTo>
                    <a:pt x="1" y="42"/>
                  </a:lnTo>
                  <a:cubicBezTo>
                    <a:pt x="1" y="176"/>
                    <a:pt x="94" y="259"/>
                    <a:pt x="176" y="300"/>
                  </a:cubicBezTo>
                  <a:lnTo>
                    <a:pt x="352" y="300"/>
                  </a:lnTo>
                  <a:cubicBezTo>
                    <a:pt x="476" y="259"/>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4" name="Google Shape;13314;p45"/>
            <p:cNvSpPr/>
            <p:nvPr/>
          </p:nvSpPr>
          <p:spPr>
            <a:xfrm>
              <a:off x="758425" y="2437075"/>
              <a:ext cx="6475" cy="7500"/>
            </a:xfrm>
            <a:custGeom>
              <a:rect b="b" l="l" r="r" t="t"/>
              <a:pathLst>
                <a:path extrusionOk="0" h="300" w="259">
                  <a:moveTo>
                    <a:pt x="259" y="0"/>
                  </a:moveTo>
                  <a:cubicBezTo>
                    <a:pt x="166" y="0"/>
                    <a:pt x="125" y="41"/>
                    <a:pt x="83" y="83"/>
                  </a:cubicBezTo>
                  <a:lnTo>
                    <a:pt x="42" y="83"/>
                  </a:lnTo>
                  <a:cubicBezTo>
                    <a:pt x="0" y="176"/>
                    <a:pt x="0" y="217"/>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5" name="Google Shape;13315;p45"/>
            <p:cNvSpPr/>
            <p:nvPr/>
          </p:nvSpPr>
          <p:spPr>
            <a:xfrm>
              <a:off x="753000" y="2368050"/>
              <a:ext cx="7525" cy="13975"/>
            </a:xfrm>
            <a:custGeom>
              <a:rect b="b" l="l" r="r" t="t"/>
              <a:pathLst>
                <a:path extrusionOk="0" h="559" w="301">
                  <a:moveTo>
                    <a:pt x="217" y="1"/>
                  </a:moveTo>
                  <a:cubicBezTo>
                    <a:pt x="124" y="42"/>
                    <a:pt x="83" y="42"/>
                    <a:pt x="42" y="94"/>
                  </a:cubicBezTo>
                  <a:lnTo>
                    <a:pt x="42" y="135"/>
                  </a:lnTo>
                  <a:cubicBezTo>
                    <a:pt x="0" y="176"/>
                    <a:pt x="0" y="259"/>
                    <a:pt x="0" y="300"/>
                  </a:cubicBezTo>
                  <a:cubicBezTo>
                    <a:pt x="0" y="435"/>
                    <a:pt x="83" y="518"/>
                    <a:pt x="166" y="518"/>
                  </a:cubicBezTo>
                  <a:cubicBezTo>
                    <a:pt x="217" y="559"/>
                    <a:pt x="259" y="559"/>
                    <a:pt x="300"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6" name="Google Shape;13316;p45"/>
            <p:cNvSpPr/>
            <p:nvPr/>
          </p:nvSpPr>
          <p:spPr>
            <a:xfrm>
              <a:off x="747575" y="2305750"/>
              <a:ext cx="7525" cy="7525"/>
            </a:xfrm>
            <a:custGeom>
              <a:rect b="b" l="l" r="r" t="t"/>
              <a:pathLst>
                <a:path extrusionOk="0" h="301" w="301">
                  <a:moveTo>
                    <a:pt x="259" y="1"/>
                  </a:moveTo>
                  <a:lnTo>
                    <a:pt x="0" y="42"/>
                  </a:lnTo>
                  <a:cubicBezTo>
                    <a:pt x="0" y="125"/>
                    <a:pt x="42" y="208"/>
                    <a:pt x="124" y="259"/>
                  </a:cubicBezTo>
                  <a:cubicBezTo>
                    <a:pt x="176" y="259"/>
                    <a:pt x="259"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7" name="Google Shape;13317;p45"/>
            <p:cNvSpPr/>
            <p:nvPr/>
          </p:nvSpPr>
          <p:spPr>
            <a:xfrm>
              <a:off x="488050" y="2458525"/>
              <a:ext cx="7525" cy="6475"/>
            </a:xfrm>
            <a:custGeom>
              <a:rect b="b" l="l" r="r" t="t"/>
              <a:pathLst>
                <a:path extrusionOk="0" h="259" w="301">
                  <a:moveTo>
                    <a:pt x="1" y="0"/>
                  </a:moveTo>
                  <a:lnTo>
                    <a:pt x="1" y="259"/>
                  </a:lnTo>
                  <a:lnTo>
                    <a:pt x="301" y="259"/>
                  </a:lnTo>
                  <a:cubicBezTo>
                    <a:pt x="259" y="217"/>
                    <a:pt x="259" y="176"/>
                    <a:pt x="259" y="135"/>
                  </a:cubicBezTo>
                  <a:cubicBezTo>
                    <a:pt x="218" y="135"/>
                    <a:pt x="218" y="93"/>
                    <a:pt x="166" y="42"/>
                  </a:cubicBezTo>
                  <a:lnTo>
                    <a:pt x="125" y="42"/>
                  </a:lnTo>
                  <a:cubicBezTo>
                    <a:pt x="84" y="0"/>
                    <a:pt x="42"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8" name="Google Shape;13318;p45"/>
            <p:cNvSpPr/>
            <p:nvPr/>
          </p:nvSpPr>
          <p:spPr>
            <a:xfrm>
              <a:off x="482625" y="2388475"/>
              <a:ext cx="7525" cy="14250"/>
            </a:xfrm>
            <a:custGeom>
              <a:rect b="b" l="l" r="r" t="t"/>
              <a:pathLst>
                <a:path extrusionOk="0" h="570" w="301">
                  <a:moveTo>
                    <a:pt x="1" y="0"/>
                  </a:moveTo>
                  <a:lnTo>
                    <a:pt x="42" y="569"/>
                  </a:lnTo>
                  <a:lnTo>
                    <a:pt x="125" y="569"/>
                  </a:lnTo>
                  <a:lnTo>
                    <a:pt x="176" y="517"/>
                  </a:lnTo>
                  <a:cubicBezTo>
                    <a:pt x="259" y="476"/>
                    <a:pt x="301" y="393"/>
                    <a:pt x="301" y="259"/>
                  </a:cubicBezTo>
                  <a:cubicBezTo>
                    <a:pt x="259" y="135"/>
                    <a:pt x="176" y="52"/>
                    <a:pt x="42" y="52"/>
                  </a:cubicBezTo>
                  <a:cubicBezTo>
                    <a:pt x="42" y="0"/>
                    <a:pt x="1"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9" name="Google Shape;13319;p45"/>
            <p:cNvSpPr/>
            <p:nvPr/>
          </p:nvSpPr>
          <p:spPr>
            <a:xfrm>
              <a:off x="550350" y="2453100"/>
              <a:ext cx="14250" cy="7775"/>
            </a:xfrm>
            <a:custGeom>
              <a:rect b="b" l="l" r="r" t="t"/>
              <a:pathLst>
                <a:path extrusionOk="0" h="311" w="570">
                  <a:moveTo>
                    <a:pt x="259" y="0"/>
                  </a:moveTo>
                  <a:cubicBezTo>
                    <a:pt x="176" y="0"/>
                    <a:pt x="135" y="52"/>
                    <a:pt x="94" y="93"/>
                  </a:cubicBezTo>
                  <a:cubicBezTo>
                    <a:pt x="1" y="135"/>
                    <a:pt x="1" y="217"/>
                    <a:pt x="1" y="310"/>
                  </a:cubicBezTo>
                  <a:lnTo>
                    <a:pt x="569" y="259"/>
                  </a:lnTo>
                  <a:cubicBezTo>
                    <a:pt x="569" y="135"/>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0" name="Google Shape;13320;p45"/>
            <p:cNvSpPr/>
            <p:nvPr/>
          </p:nvSpPr>
          <p:spPr>
            <a:xfrm>
              <a:off x="545175" y="2384125"/>
              <a:ext cx="14000" cy="13350"/>
            </a:xfrm>
            <a:custGeom>
              <a:rect b="b" l="l" r="r" t="t"/>
              <a:pathLst>
                <a:path extrusionOk="0" h="534" w="560">
                  <a:moveTo>
                    <a:pt x="322" y="1"/>
                  </a:moveTo>
                  <a:cubicBezTo>
                    <a:pt x="302" y="1"/>
                    <a:pt x="281" y="4"/>
                    <a:pt x="259" y="9"/>
                  </a:cubicBezTo>
                  <a:cubicBezTo>
                    <a:pt x="83" y="9"/>
                    <a:pt x="1" y="133"/>
                    <a:pt x="1" y="309"/>
                  </a:cubicBezTo>
                  <a:cubicBezTo>
                    <a:pt x="1" y="417"/>
                    <a:pt x="96" y="534"/>
                    <a:pt x="237" y="534"/>
                  </a:cubicBezTo>
                  <a:cubicBezTo>
                    <a:pt x="257" y="534"/>
                    <a:pt x="278" y="531"/>
                    <a:pt x="301" y="526"/>
                  </a:cubicBezTo>
                  <a:cubicBezTo>
                    <a:pt x="466" y="526"/>
                    <a:pt x="559" y="391"/>
                    <a:pt x="559" y="267"/>
                  </a:cubicBezTo>
                  <a:cubicBezTo>
                    <a:pt x="559" y="115"/>
                    <a:pt x="458" y="1"/>
                    <a:pt x="32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1" name="Google Shape;13321;p45"/>
            <p:cNvSpPr/>
            <p:nvPr/>
          </p:nvSpPr>
          <p:spPr>
            <a:xfrm>
              <a:off x="507450" y="2352025"/>
              <a:ext cx="15000" cy="13975"/>
            </a:xfrm>
            <a:custGeom>
              <a:rect b="b" l="l" r="r" t="t"/>
              <a:pathLst>
                <a:path extrusionOk="0" h="559" w="600">
                  <a:moveTo>
                    <a:pt x="259" y="1"/>
                  </a:moveTo>
                  <a:cubicBezTo>
                    <a:pt x="124" y="1"/>
                    <a:pt x="0" y="125"/>
                    <a:pt x="42" y="300"/>
                  </a:cubicBezTo>
                  <a:cubicBezTo>
                    <a:pt x="42" y="424"/>
                    <a:pt x="166" y="559"/>
                    <a:pt x="300" y="559"/>
                  </a:cubicBezTo>
                  <a:cubicBezTo>
                    <a:pt x="476" y="518"/>
                    <a:pt x="600" y="383"/>
                    <a:pt x="559" y="259"/>
                  </a:cubicBezTo>
                  <a:cubicBezTo>
                    <a:pt x="559" y="83"/>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2" name="Google Shape;13322;p45"/>
            <p:cNvSpPr/>
            <p:nvPr/>
          </p:nvSpPr>
          <p:spPr>
            <a:xfrm>
              <a:off x="512875" y="2420775"/>
              <a:ext cx="15025" cy="14250"/>
            </a:xfrm>
            <a:custGeom>
              <a:rect b="b" l="l" r="r" t="t"/>
              <a:pathLst>
                <a:path extrusionOk="0" h="570" w="601">
                  <a:moveTo>
                    <a:pt x="259" y="1"/>
                  </a:moveTo>
                  <a:cubicBezTo>
                    <a:pt x="124" y="1"/>
                    <a:pt x="0" y="177"/>
                    <a:pt x="0" y="311"/>
                  </a:cubicBezTo>
                  <a:cubicBezTo>
                    <a:pt x="42" y="476"/>
                    <a:pt x="166" y="569"/>
                    <a:pt x="300" y="569"/>
                  </a:cubicBezTo>
                  <a:cubicBezTo>
                    <a:pt x="466" y="569"/>
                    <a:pt x="600" y="435"/>
                    <a:pt x="559" y="259"/>
                  </a:cubicBezTo>
                  <a:cubicBezTo>
                    <a:pt x="559" y="13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3" name="Google Shape;13323;p45"/>
            <p:cNvSpPr/>
            <p:nvPr/>
          </p:nvSpPr>
          <p:spPr>
            <a:xfrm>
              <a:off x="577500" y="2346600"/>
              <a:ext cx="13975" cy="13975"/>
            </a:xfrm>
            <a:custGeom>
              <a:rect b="b" l="l" r="r" t="t"/>
              <a:pathLst>
                <a:path extrusionOk="0" h="559" w="559">
                  <a:moveTo>
                    <a:pt x="259" y="0"/>
                  </a:moveTo>
                  <a:cubicBezTo>
                    <a:pt x="83" y="0"/>
                    <a:pt x="0" y="125"/>
                    <a:pt x="0" y="300"/>
                  </a:cubicBezTo>
                  <a:cubicBezTo>
                    <a:pt x="0" y="435"/>
                    <a:pt x="124" y="559"/>
                    <a:pt x="300" y="559"/>
                  </a:cubicBezTo>
                  <a:cubicBezTo>
                    <a:pt x="424" y="559"/>
                    <a:pt x="558" y="435"/>
                    <a:pt x="558" y="259"/>
                  </a:cubicBezTo>
                  <a:cubicBezTo>
                    <a:pt x="517"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4" name="Google Shape;13324;p45"/>
            <p:cNvSpPr/>
            <p:nvPr/>
          </p:nvSpPr>
          <p:spPr>
            <a:xfrm>
              <a:off x="581625" y="2415600"/>
              <a:ext cx="15275" cy="14000"/>
            </a:xfrm>
            <a:custGeom>
              <a:rect b="b" l="l" r="r" t="t"/>
              <a:pathLst>
                <a:path extrusionOk="0" h="560" w="611">
                  <a:moveTo>
                    <a:pt x="300" y="1"/>
                  </a:moveTo>
                  <a:cubicBezTo>
                    <a:pt x="135" y="42"/>
                    <a:pt x="1" y="166"/>
                    <a:pt x="42" y="301"/>
                  </a:cubicBezTo>
                  <a:cubicBezTo>
                    <a:pt x="42" y="466"/>
                    <a:pt x="176" y="559"/>
                    <a:pt x="352" y="559"/>
                  </a:cubicBezTo>
                  <a:cubicBezTo>
                    <a:pt x="476" y="559"/>
                    <a:pt x="611" y="425"/>
                    <a:pt x="611" y="259"/>
                  </a:cubicBezTo>
                  <a:cubicBezTo>
                    <a:pt x="559" y="125"/>
                    <a:pt x="435"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5" name="Google Shape;13325;p45"/>
            <p:cNvSpPr/>
            <p:nvPr/>
          </p:nvSpPr>
          <p:spPr>
            <a:xfrm>
              <a:off x="477200" y="2326175"/>
              <a:ext cx="7525" cy="7525"/>
            </a:xfrm>
            <a:custGeom>
              <a:rect b="b" l="l" r="r" t="t"/>
              <a:pathLst>
                <a:path extrusionOk="0" h="301" w="301">
                  <a:moveTo>
                    <a:pt x="300" y="1"/>
                  </a:moveTo>
                  <a:lnTo>
                    <a:pt x="1" y="42"/>
                  </a:lnTo>
                  <a:lnTo>
                    <a:pt x="42" y="300"/>
                  </a:lnTo>
                  <a:cubicBezTo>
                    <a:pt x="135" y="300"/>
                    <a:pt x="218" y="259"/>
                    <a:pt x="259" y="166"/>
                  </a:cubicBezTo>
                  <a:cubicBezTo>
                    <a:pt x="300" y="125"/>
                    <a:pt x="300" y="42"/>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6" name="Google Shape;13326;p45"/>
            <p:cNvSpPr/>
            <p:nvPr/>
          </p:nvSpPr>
          <p:spPr>
            <a:xfrm>
              <a:off x="539750" y="2320750"/>
              <a:ext cx="13975" cy="7525"/>
            </a:xfrm>
            <a:custGeom>
              <a:rect b="b" l="l" r="r" t="t"/>
              <a:pathLst>
                <a:path extrusionOk="0" h="301" w="559">
                  <a:moveTo>
                    <a:pt x="559" y="1"/>
                  </a:moveTo>
                  <a:lnTo>
                    <a:pt x="1" y="42"/>
                  </a:lnTo>
                  <a:lnTo>
                    <a:pt x="1" y="125"/>
                  </a:lnTo>
                  <a:cubicBezTo>
                    <a:pt x="42" y="218"/>
                    <a:pt x="166" y="300"/>
                    <a:pt x="300" y="300"/>
                  </a:cubicBezTo>
                  <a:cubicBezTo>
                    <a:pt x="476" y="300"/>
                    <a:pt x="559" y="176"/>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7" name="Google Shape;13327;p45"/>
            <p:cNvSpPr/>
            <p:nvPr/>
          </p:nvSpPr>
          <p:spPr>
            <a:xfrm>
              <a:off x="619375" y="2447925"/>
              <a:ext cx="7500" cy="7525"/>
            </a:xfrm>
            <a:custGeom>
              <a:rect b="b" l="l" r="r" t="t"/>
              <a:pathLst>
                <a:path extrusionOk="0" h="301" w="300">
                  <a:moveTo>
                    <a:pt x="259" y="0"/>
                  </a:moveTo>
                  <a:cubicBezTo>
                    <a:pt x="217" y="0"/>
                    <a:pt x="176" y="42"/>
                    <a:pt x="134" y="42"/>
                  </a:cubicBezTo>
                  <a:cubicBezTo>
                    <a:pt x="41" y="83"/>
                    <a:pt x="41" y="166"/>
                    <a:pt x="0" y="259"/>
                  </a:cubicBezTo>
                  <a:lnTo>
                    <a:pt x="0" y="300"/>
                  </a:ln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8" name="Google Shape;13328;p45"/>
            <p:cNvSpPr/>
            <p:nvPr/>
          </p:nvSpPr>
          <p:spPr>
            <a:xfrm>
              <a:off x="613925" y="2378900"/>
              <a:ext cx="7525" cy="14000"/>
            </a:xfrm>
            <a:custGeom>
              <a:rect b="b" l="l" r="r" t="t"/>
              <a:pathLst>
                <a:path extrusionOk="0" h="560" w="301">
                  <a:moveTo>
                    <a:pt x="218" y="1"/>
                  </a:moveTo>
                  <a:cubicBezTo>
                    <a:pt x="177" y="1"/>
                    <a:pt x="135" y="42"/>
                    <a:pt x="94" y="84"/>
                  </a:cubicBezTo>
                  <a:lnTo>
                    <a:pt x="42" y="125"/>
                  </a:lnTo>
                  <a:cubicBezTo>
                    <a:pt x="42" y="177"/>
                    <a:pt x="1" y="218"/>
                    <a:pt x="1" y="301"/>
                  </a:cubicBezTo>
                  <a:cubicBezTo>
                    <a:pt x="42" y="383"/>
                    <a:pt x="94" y="476"/>
                    <a:pt x="218" y="518"/>
                  </a:cubicBezTo>
                  <a:cubicBezTo>
                    <a:pt x="259" y="559"/>
                    <a:pt x="259" y="559"/>
                    <a:pt x="301"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9" name="Google Shape;13329;p45"/>
            <p:cNvSpPr/>
            <p:nvPr/>
          </p:nvSpPr>
          <p:spPr>
            <a:xfrm>
              <a:off x="608500" y="2316350"/>
              <a:ext cx="7775" cy="6500"/>
            </a:xfrm>
            <a:custGeom>
              <a:rect b="b" l="l" r="r" t="t"/>
              <a:pathLst>
                <a:path extrusionOk="0" h="260" w="311">
                  <a:moveTo>
                    <a:pt x="1" y="1"/>
                  </a:moveTo>
                  <a:cubicBezTo>
                    <a:pt x="53" y="42"/>
                    <a:pt x="53" y="42"/>
                    <a:pt x="53" y="94"/>
                  </a:cubicBezTo>
                  <a:cubicBezTo>
                    <a:pt x="53" y="135"/>
                    <a:pt x="94" y="218"/>
                    <a:pt x="177" y="218"/>
                  </a:cubicBezTo>
                  <a:cubicBezTo>
                    <a:pt x="218" y="259"/>
                    <a:pt x="259" y="259"/>
                    <a:pt x="311" y="259"/>
                  </a:cubicBezTo>
                  <a:lnTo>
                    <a:pt x="31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0" name="Google Shape;13330;p45"/>
            <p:cNvSpPr/>
            <p:nvPr/>
          </p:nvSpPr>
          <p:spPr>
            <a:xfrm>
              <a:off x="349000" y="2469375"/>
              <a:ext cx="7525" cy="6475"/>
            </a:xfrm>
            <a:custGeom>
              <a:rect b="b" l="l" r="r" t="t"/>
              <a:pathLst>
                <a:path extrusionOk="0" h="259" w="301">
                  <a:moveTo>
                    <a:pt x="0" y="0"/>
                  </a:moveTo>
                  <a:lnTo>
                    <a:pt x="42" y="259"/>
                  </a:lnTo>
                  <a:lnTo>
                    <a:pt x="300" y="218"/>
                  </a:lnTo>
                  <a:cubicBezTo>
                    <a:pt x="300" y="218"/>
                    <a:pt x="300" y="176"/>
                    <a:pt x="259" y="125"/>
                  </a:cubicBezTo>
                  <a:cubicBezTo>
                    <a:pt x="259" y="83"/>
                    <a:pt x="218" y="83"/>
                    <a:pt x="218" y="42"/>
                  </a:cubicBezTo>
                  <a:cubicBezTo>
                    <a:pt x="176" y="42"/>
                    <a:pt x="135" y="0"/>
                    <a:pt x="1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1" name="Google Shape;13331;p45"/>
            <p:cNvSpPr/>
            <p:nvPr/>
          </p:nvSpPr>
          <p:spPr>
            <a:xfrm>
              <a:off x="343575" y="2399325"/>
              <a:ext cx="7775" cy="13975"/>
            </a:xfrm>
            <a:custGeom>
              <a:rect b="b" l="l" r="r" t="t"/>
              <a:pathLst>
                <a:path extrusionOk="0" h="559" w="311">
                  <a:moveTo>
                    <a:pt x="0" y="1"/>
                  </a:moveTo>
                  <a:lnTo>
                    <a:pt x="52" y="559"/>
                  </a:lnTo>
                  <a:cubicBezTo>
                    <a:pt x="93" y="559"/>
                    <a:pt x="135" y="559"/>
                    <a:pt x="176" y="518"/>
                  </a:cubicBezTo>
                  <a:lnTo>
                    <a:pt x="217" y="518"/>
                  </a:lnTo>
                  <a:cubicBezTo>
                    <a:pt x="259" y="435"/>
                    <a:pt x="310" y="342"/>
                    <a:pt x="310" y="259"/>
                  </a:cubicBezTo>
                  <a:cubicBezTo>
                    <a:pt x="310" y="135"/>
                    <a:pt x="176" y="42"/>
                    <a:pt x="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2" name="Google Shape;13332;p45"/>
            <p:cNvSpPr/>
            <p:nvPr/>
          </p:nvSpPr>
          <p:spPr>
            <a:xfrm>
              <a:off x="411550" y="2463950"/>
              <a:ext cx="13975" cy="7525"/>
            </a:xfrm>
            <a:custGeom>
              <a:rect b="b" l="l" r="r" t="t"/>
              <a:pathLst>
                <a:path extrusionOk="0" h="301" w="559">
                  <a:moveTo>
                    <a:pt x="259" y="0"/>
                  </a:moveTo>
                  <a:cubicBezTo>
                    <a:pt x="125" y="0"/>
                    <a:pt x="0" y="135"/>
                    <a:pt x="0" y="300"/>
                  </a:cubicBezTo>
                  <a:lnTo>
                    <a:pt x="559" y="259"/>
                  </a:lnTo>
                  <a:cubicBezTo>
                    <a:pt x="559" y="135"/>
                    <a:pt x="517" y="83"/>
                    <a:pt x="43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3" name="Google Shape;13333;p45"/>
            <p:cNvSpPr/>
            <p:nvPr/>
          </p:nvSpPr>
          <p:spPr>
            <a:xfrm>
              <a:off x="406125" y="2393900"/>
              <a:ext cx="15025" cy="14250"/>
            </a:xfrm>
            <a:custGeom>
              <a:rect b="b" l="l" r="r" t="t"/>
              <a:pathLst>
                <a:path extrusionOk="0" h="570" w="601">
                  <a:moveTo>
                    <a:pt x="259" y="0"/>
                  </a:moveTo>
                  <a:cubicBezTo>
                    <a:pt x="135" y="42"/>
                    <a:pt x="0" y="176"/>
                    <a:pt x="42" y="300"/>
                  </a:cubicBezTo>
                  <a:cubicBezTo>
                    <a:pt x="42" y="450"/>
                    <a:pt x="139" y="570"/>
                    <a:pt x="245" y="570"/>
                  </a:cubicBezTo>
                  <a:cubicBezTo>
                    <a:pt x="263" y="570"/>
                    <a:pt x="282" y="566"/>
                    <a:pt x="300" y="559"/>
                  </a:cubicBezTo>
                  <a:cubicBezTo>
                    <a:pt x="476" y="559"/>
                    <a:pt x="600" y="435"/>
                    <a:pt x="559" y="259"/>
                  </a:cubicBezTo>
                  <a:cubicBezTo>
                    <a:pt x="55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4" name="Google Shape;13334;p45"/>
            <p:cNvSpPr/>
            <p:nvPr/>
          </p:nvSpPr>
          <p:spPr>
            <a:xfrm>
              <a:off x="369425" y="2362425"/>
              <a:ext cx="14225" cy="14450"/>
            </a:xfrm>
            <a:custGeom>
              <a:rect b="b" l="l" r="r" t="t"/>
              <a:pathLst>
                <a:path extrusionOk="0" h="578" w="569">
                  <a:moveTo>
                    <a:pt x="310" y="1"/>
                  </a:moveTo>
                  <a:cubicBezTo>
                    <a:pt x="293" y="1"/>
                    <a:pt x="275" y="3"/>
                    <a:pt x="259" y="8"/>
                  </a:cubicBezTo>
                  <a:cubicBezTo>
                    <a:pt x="93" y="8"/>
                    <a:pt x="0" y="143"/>
                    <a:pt x="0" y="319"/>
                  </a:cubicBezTo>
                  <a:cubicBezTo>
                    <a:pt x="0" y="443"/>
                    <a:pt x="135" y="577"/>
                    <a:pt x="310" y="577"/>
                  </a:cubicBezTo>
                  <a:cubicBezTo>
                    <a:pt x="434" y="525"/>
                    <a:pt x="569" y="401"/>
                    <a:pt x="569" y="267"/>
                  </a:cubicBezTo>
                  <a:cubicBezTo>
                    <a:pt x="569" y="122"/>
                    <a:pt x="434"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5" name="Google Shape;13335;p45"/>
            <p:cNvSpPr/>
            <p:nvPr/>
          </p:nvSpPr>
          <p:spPr>
            <a:xfrm>
              <a:off x="374850" y="2431625"/>
              <a:ext cx="13975" cy="14000"/>
            </a:xfrm>
            <a:custGeom>
              <a:rect b="b" l="l" r="r" t="t"/>
              <a:pathLst>
                <a:path extrusionOk="0" h="560" w="559">
                  <a:moveTo>
                    <a:pt x="259" y="1"/>
                  </a:moveTo>
                  <a:cubicBezTo>
                    <a:pt x="93" y="1"/>
                    <a:pt x="0" y="135"/>
                    <a:pt x="0" y="301"/>
                  </a:cubicBezTo>
                  <a:cubicBezTo>
                    <a:pt x="0" y="435"/>
                    <a:pt x="135" y="559"/>
                    <a:pt x="300" y="559"/>
                  </a:cubicBezTo>
                  <a:cubicBezTo>
                    <a:pt x="435" y="559"/>
                    <a:pt x="559" y="394"/>
                    <a:pt x="559" y="259"/>
                  </a:cubicBezTo>
                  <a:cubicBezTo>
                    <a:pt x="517" y="8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6" name="Google Shape;13336;p45"/>
            <p:cNvSpPr/>
            <p:nvPr/>
          </p:nvSpPr>
          <p:spPr>
            <a:xfrm>
              <a:off x="438425" y="2357450"/>
              <a:ext cx="14000" cy="13975"/>
            </a:xfrm>
            <a:custGeom>
              <a:rect b="b" l="l" r="r" t="t"/>
              <a:pathLst>
                <a:path extrusionOk="0" h="559" w="560">
                  <a:moveTo>
                    <a:pt x="259" y="1"/>
                  </a:moveTo>
                  <a:cubicBezTo>
                    <a:pt x="135" y="1"/>
                    <a:pt x="1" y="125"/>
                    <a:pt x="1" y="301"/>
                  </a:cubicBezTo>
                  <a:cubicBezTo>
                    <a:pt x="1" y="425"/>
                    <a:pt x="177" y="559"/>
                    <a:pt x="301" y="559"/>
                  </a:cubicBezTo>
                  <a:cubicBezTo>
                    <a:pt x="476" y="518"/>
                    <a:pt x="559" y="383"/>
                    <a:pt x="559" y="259"/>
                  </a:cubicBezTo>
                  <a:cubicBezTo>
                    <a:pt x="559" y="83"/>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7" name="Google Shape;13337;p45"/>
            <p:cNvSpPr/>
            <p:nvPr/>
          </p:nvSpPr>
          <p:spPr>
            <a:xfrm>
              <a:off x="443850" y="2426200"/>
              <a:ext cx="14000" cy="14000"/>
            </a:xfrm>
            <a:custGeom>
              <a:rect b="b" l="l" r="r" t="t"/>
              <a:pathLst>
                <a:path extrusionOk="0" h="560" w="560">
                  <a:moveTo>
                    <a:pt x="259" y="1"/>
                  </a:moveTo>
                  <a:cubicBezTo>
                    <a:pt x="125" y="1"/>
                    <a:pt x="1" y="135"/>
                    <a:pt x="1" y="301"/>
                  </a:cubicBezTo>
                  <a:cubicBezTo>
                    <a:pt x="1" y="476"/>
                    <a:pt x="125" y="559"/>
                    <a:pt x="301" y="559"/>
                  </a:cubicBezTo>
                  <a:cubicBezTo>
                    <a:pt x="476" y="559"/>
                    <a:pt x="559" y="435"/>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8" name="Google Shape;13338;p45"/>
            <p:cNvSpPr/>
            <p:nvPr/>
          </p:nvSpPr>
          <p:spPr>
            <a:xfrm>
              <a:off x="339425" y="2336775"/>
              <a:ext cx="6500" cy="7775"/>
            </a:xfrm>
            <a:custGeom>
              <a:rect b="b" l="l" r="r" t="t"/>
              <a:pathLst>
                <a:path extrusionOk="0" h="311" w="260">
                  <a:moveTo>
                    <a:pt x="1" y="1"/>
                  </a:moveTo>
                  <a:lnTo>
                    <a:pt x="1" y="311"/>
                  </a:lnTo>
                  <a:cubicBezTo>
                    <a:pt x="166" y="311"/>
                    <a:pt x="259" y="13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9" name="Google Shape;13339;p45"/>
            <p:cNvSpPr/>
            <p:nvPr/>
          </p:nvSpPr>
          <p:spPr>
            <a:xfrm>
              <a:off x="401725" y="2331600"/>
              <a:ext cx="14250" cy="7525"/>
            </a:xfrm>
            <a:custGeom>
              <a:rect b="b" l="l" r="r" t="t"/>
              <a:pathLst>
                <a:path extrusionOk="0" h="301" w="570">
                  <a:moveTo>
                    <a:pt x="569" y="1"/>
                  </a:moveTo>
                  <a:lnTo>
                    <a:pt x="1" y="42"/>
                  </a:lnTo>
                  <a:cubicBezTo>
                    <a:pt x="1" y="208"/>
                    <a:pt x="135" y="301"/>
                    <a:pt x="311" y="301"/>
                  </a:cubicBezTo>
                  <a:cubicBezTo>
                    <a:pt x="435" y="301"/>
                    <a:pt x="569" y="166"/>
                    <a:pt x="56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0" name="Google Shape;13340;p45"/>
            <p:cNvSpPr/>
            <p:nvPr/>
          </p:nvSpPr>
          <p:spPr>
            <a:xfrm>
              <a:off x="481600" y="2458525"/>
              <a:ext cx="6475" cy="7525"/>
            </a:xfrm>
            <a:custGeom>
              <a:rect b="b" l="l" r="r" t="t"/>
              <a:pathLst>
                <a:path extrusionOk="0" h="301" w="259">
                  <a:moveTo>
                    <a:pt x="259" y="0"/>
                  </a:moveTo>
                  <a:cubicBezTo>
                    <a:pt x="166" y="0"/>
                    <a:pt x="124" y="0"/>
                    <a:pt x="83" y="42"/>
                  </a:cubicBezTo>
                  <a:lnTo>
                    <a:pt x="42" y="93"/>
                  </a:lnTo>
                  <a:cubicBezTo>
                    <a:pt x="0" y="135"/>
                    <a:pt x="0" y="217"/>
                    <a:pt x="0" y="300"/>
                  </a:cubicBez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1" name="Google Shape;13341;p45"/>
            <p:cNvSpPr/>
            <p:nvPr/>
          </p:nvSpPr>
          <p:spPr>
            <a:xfrm>
              <a:off x="476175" y="2388475"/>
              <a:ext cx="7525" cy="14250"/>
            </a:xfrm>
            <a:custGeom>
              <a:rect b="b" l="l" r="r" t="t"/>
              <a:pathLst>
                <a:path extrusionOk="0" h="570" w="301">
                  <a:moveTo>
                    <a:pt x="259" y="0"/>
                  </a:moveTo>
                  <a:cubicBezTo>
                    <a:pt x="217" y="52"/>
                    <a:pt x="217" y="52"/>
                    <a:pt x="176" y="52"/>
                  </a:cubicBezTo>
                  <a:cubicBezTo>
                    <a:pt x="124" y="52"/>
                    <a:pt x="83" y="93"/>
                    <a:pt x="42" y="135"/>
                  </a:cubicBezTo>
                  <a:lnTo>
                    <a:pt x="42" y="176"/>
                  </a:lnTo>
                  <a:cubicBezTo>
                    <a:pt x="0" y="217"/>
                    <a:pt x="0" y="259"/>
                    <a:pt x="0" y="311"/>
                  </a:cubicBezTo>
                  <a:cubicBezTo>
                    <a:pt x="0" y="435"/>
                    <a:pt x="83" y="517"/>
                    <a:pt x="176" y="569"/>
                  </a:cubicBezTo>
                  <a:lnTo>
                    <a:pt x="300" y="56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2" name="Google Shape;13342;p45"/>
            <p:cNvSpPr/>
            <p:nvPr/>
          </p:nvSpPr>
          <p:spPr>
            <a:xfrm>
              <a:off x="470750" y="2327225"/>
              <a:ext cx="7500" cy="6475"/>
            </a:xfrm>
            <a:custGeom>
              <a:rect b="b" l="l" r="r" t="t"/>
              <a:pathLst>
                <a:path extrusionOk="0" h="259" w="300">
                  <a:moveTo>
                    <a:pt x="0" y="0"/>
                  </a:moveTo>
                  <a:cubicBezTo>
                    <a:pt x="0" y="83"/>
                    <a:pt x="41" y="176"/>
                    <a:pt x="135" y="217"/>
                  </a:cubicBezTo>
                  <a:cubicBezTo>
                    <a:pt x="176" y="258"/>
                    <a:pt x="259" y="258"/>
                    <a:pt x="300" y="258"/>
                  </a:cubicBez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3" name="Google Shape;13343;p45"/>
            <p:cNvSpPr/>
            <p:nvPr/>
          </p:nvSpPr>
          <p:spPr>
            <a:xfrm>
              <a:off x="281275" y="2473775"/>
              <a:ext cx="6500" cy="7525"/>
            </a:xfrm>
            <a:custGeom>
              <a:rect b="b" l="l" r="r" t="t"/>
              <a:pathLst>
                <a:path extrusionOk="0" h="301" w="260">
                  <a:moveTo>
                    <a:pt x="1" y="0"/>
                  </a:moveTo>
                  <a:lnTo>
                    <a:pt x="1" y="300"/>
                  </a:lnTo>
                  <a:lnTo>
                    <a:pt x="259" y="259"/>
                  </a:lnTo>
                  <a:cubicBezTo>
                    <a:pt x="259" y="207"/>
                    <a:pt x="218" y="166"/>
                    <a:pt x="166" y="124"/>
                  </a:cubicBezTo>
                  <a:cubicBezTo>
                    <a:pt x="125" y="83"/>
                    <a:pt x="83" y="42"/>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4" name="Google Shape;13344;p45"/>
            <p:cNvSpPr/>
            <p:nvPr/>
          </p:nvSpPr>
          <p:spPr>
            <a:xfrm>
              <a:off x="299625" y="2367875"/>
              <a:ext cx="15025" cy="13325"/>
            </a:xfrm>
            <a:custGeom>
              <a:rect b="b" l="l" r="r" t="t"/>
              <a:pathLst>
                <a:path extrusionOk="0" h="533" w="601">
                  <a:moveTo>
                    <a:pt x="347" y="0"/>
                  </a:moveTo>
                  <a:cubicBezTo>
                    <a:pt x="331" y="0"/>
                    <a:pt x="316" y="2"/>
                    <a:pt x="301" y="8"/>
                  </a:cubicBezTo>
                  <a:cubicBezTo>
                    <a:pt x="125" y="8"/>
                    <a:pt x="1" y="142"/>
                    <a:pt x="42" y="266"/>
                  </a:cubicBezTo>
                  <a:cubicBezTo>
                    <a:pt x="42" y="419"/>
                    <a:pt x="136" y="533"/>
                    <a:pt x="276" y="533"/>
                  </a:cubicBezTo>
                  <a:cubicBezTo>
                    <a:pt x="297" y="533"/>
                    <a:pt x="319" y="530"/>
                    <a:pt x="342" y="525"/>
                  </a:cubicBezTo>
                  <a:cubicBezTo>
                    <a:pt x="466" y="525"/>
                    <a:pt x="600" y="400"/>
                    <a:pt x="600" y="266"/>
                  </a:cubicBezTo>
                  <a:cubicBezTo>
                    <a:pt x="564" y="121"/>
                    <a:pt x="456" y="0"/>
                    <a:pt x="347"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5" name="Google Shape;13345;p45"/>
            <p:cNvSpPr/>
            <p:nvPr/>
          </p:nvSpPr>
          <p:spPr>
            <a:xfrm>
              <a:off x="304800" y="2437075"/>
              <a:ext cx="15275" cy="13975"/>
            </a:xfrm>
            <a:custGeom>
              <a:rect b="b" l="l" r="r" t="t"/>
              <a:pathLst>
                <a:path extrusionOk="0" h="559" w="611">
                  <a:moveTo>
                    <a:pt x="259" y="0"/>
                  </a:moveTo>
                  <a:cubicBezTo>
                    <a:pt x="135" y="0"/>
                    <a:pt x="0" y="124"/>
                    <a:pt x="52" y="300"/>
                  </a:cubicBezTo>
                  <a:cubicBezTo>
                    <a:pt x="52" y="434"/>
                    <a:pt x="176" y="558"/>
                    <a:pt x="311" y="558"/>
                  </a:cubicBezTo>
                  <a:cubicBezTo>
                    <a:pt x="476" y="517"/>
                    <a:pt x="610" y="383"/>
                    <a:pt x="569" y="259"/>
                  </a:cubicBezTo>
                  <a:cubicBezTo>
                    <a:pt x="56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6" name="Google Shape;13346;p45"/>
            <p:cNvSpPr/>
            <p:nvPr/>
          </p:nvSpPr>
          <p:spPr>
            <a:xfrm>
              <a:off x="342525" y="2469375"/>
              <a:ext cx="7525" cy="6475"/>
            </a:xfrm>
            <a:custGeom>
              <a:rect b="b" l="l" r="r" t="t"/>
              <a:pathLst>
                <a:path extrusionOk="0" h="259" w="301">
                  <a:moveTo>
                    <a:pt x="259" y="0"/>
                  </a:moveTo>
                  <a:cubicBezTo>
                    <a:pt x="218" y="0"/>
                    <a:pt x="177" y="0"/>
                    <a:pt x="135" y="42"/>
                  </a:cubicBezTo>
                  <a:cubicBezTo>
                    <a:pt x="42" y="83"/>
                    <a:pt x="1" y="125"/>
                    <a:pt x="1" y="218"/>
                  </a:cubicBezTo>
                  <a:lnTo>
                    <a:pt x="1" y="259"/>
                  </a:lnTo>
                  <a:lnTo>
                    <a:pt x="301"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7" name="Google Shape;13347;p45"/>
            <p:cNvSpPr/>
            <p:nvPr/>
          </p:nvSpPr>
          <p:spPr>
            <a:xfrm>
              <a:off x="337100" y="2399325"/>
              <a:ext cx="7800" cy="13975"/>
            </a:xfrm>
            <a:custGeom>
              <a:rect b="b" l="l" r="r" t="t"/>
              <a:pathLst>
                <a:path extrusionOk="0" h="559" w="312">
                  <a:moveTo>
                    <a:pt x="259" y="1"/>
                  </a:moveTo>
                  <a:cubicBezTo>
                    <a:pt x="259" y="1"/>
                    <a:pt x="218" y="1"/>
                    <a:pt x="218" y="42"/>
                  </a:cubicBezTo>
                  <a:cubicBezTo>
                    <a:pt x="94" y="42"/>
                    <a:pt x="1" y="176"/>
                    <a:pt x="1" y="300"/>
                  </a:cubicBezTo>
                  <a:cubicBezTo>
                    <a:pt x="1" y="435"/>
                    <a:pt x="94" y="518"/>
                    <a:pt x="218" y="559"/>
                  </a:cubicBezTo>
                  <a:lnTo>
                    <a:pt x="311"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8" name="Google Shape;13348;p45"/>
            <p:cNvSpPr/>
            <p:nvPr/>
          </p:nvSpPr>
          <p:spPr>
            <a:xfrm>
              <a:off x="331950" y="2336775"/>
              <a:ext cx="7500" cy="7775"/>
            </a:xfrm>
            <a:custGeom>
              <a:rect b="b" l="l" r="r" t="t"/>
              <a:pathLst>
                <a:path extrusionOk="0" h="311" w="300">
                  <a:moveTo>
                    <a:pt x="300" y="1"/>
                  </a:moveTo>
                  <a:lnTo>
                    <a:pt x="0" y="52"/>
                  </a:lnTo>
                  <a:cubicBezTo>
                    <a:pt x="0" y="52"/>
                    <a:pt x="0" y="94"/>
                    <a:pt x="41" y="94"/>
                  </a:cubicBezTo>
                  <a:cubicBezTo>
                    <a:pt x="41" y="176"/>
                    <a:pt x="83" y="218"/>
                    <a:pt x="165" y="259"/>
                  </a:cubicBezTo>
                  <a:cubicBezTo>
                    <a:pt x="207" y="311"/>
                    <a:pt x="259" y="311"/>
                    <a:pt x="300" y="311"/>
                  </a:cubicBezTo>
                  <a:lnTo>
                    <a:pt x="300"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9" name="Google Shape;13349;p45"/>
            <p:cNvSpPr/>
            <p:nvPr/>
          </p:nvSpPr>
          <p:spPr>
            <a:xfrm>
              <a:off x="892825" y="2288450"/>
              <a:ext cx="6500" cy="6475"/>
            </a:xfrm>
            <a:custGeom>
              <a:rect b="b" l="l" r="r" t="t"/>
              <a:pathLst>
                <a:path extrusionOk="0" h="259" w="260">
                  <a:moveTo>
                    <a:pt x="1" y="0"/>
                  </a:moveTo>
                  <a:lnTo>
                    <a:pt x="1" y="259"/>
                  </a:lnTo>
                  <a:lnTo>
                    <a:pt x="259" y="259"/>
                  </a:ln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0" name="Google Shape;13350;p45"/>
            <p:cNvSpPr/>
            <p:nvPr/>
          </p:nvSpPr>
          <p:spPr>
            <a:xfrm>
              <a:off x="754025" y="2298775"/>
              <a:ext cx="7525" cy="7000"/>
            </a:xfrm>
            <a:custGeom>
              <a:rect b="b" l="l" r="r" t="t"/>
              <a:pathLst>
                <a:path extrusionOk="0" h="280" w="301">
                  <a:moveTo>
                    <a:pt x="71" y="1"/>
                  </a:moveTo>
                  <a:cubicBezTo>
                    <a:pt x="47" y="1"/>
                    <a:pt x="24" y="7"/>
                    <a:pt x="1" y="21"/>
                  </a:cubicBezTo>
                  <a:lnTo>
                    <a:pt x="1" y="280"/>
                  </a:lnTo>
                  <a:lnTo>
                    <a:pt x="301" y="280"/>
                  </a:lnTo>
                  <a:cubicBezTo>
                    <a:pt x="301" y="187"/>
                    <a:pt x="259" y="145"/>
                    <a:pt x="259" y="104"/>
                  </a:cubicBezTo>
                  <a:cubicBezTo>
                    <a:pt x="199" y="44"/>
                    <a:pt x="134" y="1"/>
                    <a:pt x="7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1" name="Google Shape;13351;p45"/>
            <p:cNvSpPr/>
            <p:nvPr/>
          </p:nvSpPr>
          <p:spPr>
            <a:xfrm>
              <a:off x="748600" y="2229250"/>
              <a:ext cx="7525" cy="13975"/>
            </a:xfrm>
            <a:custGeom>
              <a:rect b="b" l="l" r="r" t="t"/>
              <a:pathLst>
                <a:path extrusionOk="0" h="559" w="301">
                  <a:moveTo>
                    <a:pt x="1" y="1"/>
                  </a:moveTo>
                  <a:lnTo>
                    <a:pt x="42" y="559"/>
                  </a:lnTo>
                  <a:cubicBezTo>
                    <a:pt x="218" y="559"/>
                    <a:pt x="300" y="424"/>
                    <a:pt x="300" y="259"/>
                  </a:cubicBezTo>
                  <a:cubicBezTo>
                    <a:pt x="300" y="218"/>
                    <a:pt x="259" y="166"/>
                    <a:pt x="259" y="125"/>
                  </a:cubicBezTo>
                  <a:lnTo>
                    <a:pt x="218" y="83"/>
                  </a:lnTo>
                  <a:cubicBezTo>
                    <a:pt x="176" y="42"/>
                    <a:pt x="83"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2" name="Google Shape;13352;p45"/>
            <p:cNvSpPr/>
            <p:nvPr/>
          </p:nvSpPr>
          <p:spPr>
            <a:xfrm>
              <a:off x="816575" y="2293875"/>
              <a:ext cx="14000" cy="7525"/>
            </a:xfrm>
            <a:custGeom>
              <a:rect b="b" l="l" r="r" t="t"/>
              <a:pathLst>
                <a:path extrusionOk="0" h="301" w="560">
                  <a:moveTo>
                    <a:pt x="259" y="0"/>
                  </a:moveTo>
                  <a:cubicBezTo>
                    <a:pt x="166" y="0"/>
                    <a:pt x="125" y="42"/>
                    <a:pt x="83" y="83"/>
                  </a:cubicBezTo>
                  <a:cubicBezTo>
                    <a:pt x="42" y="124"/>
                    <a:pt x="1" y="217"/>
                    <a:pt x="1" y="300"/>
                  </a:cubicBezTo>
                  <a:lnTo>
                    <a:pt x="1" y="300"/>
                  </a:lnTo>
                  <a:lnTo>
                    <a:pt x="559" y="259"/>
                  </a:lnTo>
                  <a:cubicBezTo>
                    <a:pt x="559" y="124"/>
                    <a:pt x="466"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3" name="Google Shape;13353;p45"/>
            <p:cNvSpPr/>
            <p:nvPr/>
          </p:nvSpPr>
          <p:spPr>
            <a:xfrm>
              <a:off x="811150" y="2223825"/>
              <a:ext cx="15025" cy="14175"/>
            </a:xfrm>
            <a:custGeom>
              <a:rect b="b" l="l" r="r" t="t"/>
              <a:pathLst>
                <a:path extrusionOk="0" h="567" w="601">
                  <a:moveTo>
                    <a:pt x="259" y="0"/>
                  </a:moveTo>
                  <a:cubicBezTo>
                    <a:pt x="125" y="42"/>
                    <a:pt x="1" y="176"/>
                    <a:pt x="1" y="300"/>
                  </a:cubicBezTo>
                  <a:cubicBezTo>
                    <a:pt x="37" y="453"/>
                    <a:pt x="135" y="567"/>
                    <a:pt x="248" y="567"/>
                  </a:cubicBezTo>
                  <a:cubicBezTo>
                    <a:pt x="265" y="567"/>
                    <a:pt x="283" y="564"/>
                    <a:pt x="300" y="559"/>
                  </a:cubicBezTo>
                  <a:cubicBezTo>
                    <a:pt x="476" y="559"/>
                    <a:pt x="600" y="435"/>
                    <a:pt x="559" y="259"/>
                  </a:cubicBezTo>
                  <a:cubicBezTo>
                    <a:pt x="559" y="218"/>
                    <a:pt x="559" y="176"/>
                    <a:pt x="518" y="124"/>
                  </a:cubicBezTo>
                  <a:lnTo>
                    <a:pt x="342" y="42"/>
                  </a:lnTo>
                  <a:cubicBezTo>
                    <a:pt x="300"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4" name="Google Shape;13354;p45"/>
            <p:cNvSpPr/>
            <p:nvPr/>
          </p:nvSpPr>
          <p:spPr>
            <a:xfrm>
              <a:off x="774450" y="2195900"/>
              <a:ext cx="12950" cy="10625"/>
            </a:xfrm>
            <a:custGeom>
              <a:rect b="b" l="l" r="r" t="t"/>
              <a:pathLst>
                <a:path extrusionOk="0" h="425" w="518">
                  <a:moveTo>
                    <a:pt x="42" y="1"/>
                  </a:moveTo>
                  <a:cubicBezTo>
                    <a:pt x="0" y="42"/>
                    <a:pt x="0" y="84"/>
                    <a:pt x="0" y="166"/>
                  </a:cubicBezTo>
                  <a:cubicBezTo>
                    <a:pt x="0" y="301"/>
                    <a:pt x="135" y="425"/>
                    <a:pt x="300" y="425"/>
                  </a:cubicBezTo>
                  <a:cubicBezTo>
                    <a:pt x="393" y="425"/>
                    <a:pt x="435" y="342"/>
                    <a:pt x="517" y="301"/>
                  </a:cubicBezTo>
                  <a:lnTo>
                    <a:pt x="42"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5" name="Google Shape;13355;p45"/>
            <p:cNvSpPr/>
            <p:nvPr/>
          </p:nvSpPr>
          <p:spPr>
            <a:xfrm>
              <a:off x="778850" y="2261550"/>
              <a:ext cx="15000" cy="14000"/>
            </a:xfrm>
            <a:custGeom>
              <a:rect b="b" l="l" r="r" t="t"/>
              <a:pathLst>
                <a:path extrusionOk="0" h="560" w="600">
                  <a:moveTo>
                    <a:pt x="300" y="1"/>
                  </a:moveTo>
                  <a:cubicBezTo>
                    <a:pt x="124" y="1"/>
                    <a:pt x="0" y="125"/>
                    <a:pt x="42" y="301"/>
                  </a:cubicBezTo>
                  <a:cubicBezTo>
                    <a:pt x="42" y="477"/>
                    <a:pt x="166" y="559"/>
                    <a:pt x="341" y="559"/>
                  </a:cubicBezTo>
                  <a:cubicBezTo>
                    <a:pt x="476" y="559"/>
                    <a:pt x="600" y="425"/>
                    <a:pt x="600" y="259"/>
                  </a:cubicBezTo>
                  <a:cubicBezTo>
                    <a:pt x="559" y="84"/>
                    <a:pt x="424" y="1"/>
                    <a:pt x="30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6" name="Google Shape;13356;p45"/>
            <p:cNvSpPr/>
            <p:nvPr/>
          </p:nvSpPr>
          <p:spPr>
            <a:xfrm>
              <a:off x="848900" y="2256125"/>
              <a:ext cx="13975" cy="14000"/>
            </a:xfrm>
            <a:custGeom>
              <a:rect b="b" l="l" r="r" t="t"/>
              <a:pathLst>
                <a:path extrusionOk="0" h="560" w="559">
                  <a:moveTo>
                    <a:pt x="259" y="1"/>
                  </a:moveTo>
                  <a:cubicBezTo>
                    <a:pt x="83" y="1"/>
                    <a:pt x="0" y="177"/>
                    <a:pt x="0" y="301"/>
                  </a:cubicBezTo>
                  <a:cubicBezTo>
                    <a:pt x="0" y="476"/>
                    <a:pt x="124" y="559"/>
                    <a:pt x="300" y="559"/>
                  </a:cubicBezTo>
                  <a:cubicBezTo>
                    <a:pt x="424" y="559"/>
                    <a:pt x="558" y="435"/>
                    <a:pt x="558" y="259"/>
                  </a:cubicBezTo>
                  <a:cubicBezTo>
                    <a:pt x="558"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7" name="Google Shape;13357;p45"/>
            <p:cNvSpPr/>
            <p:nvPr/>
          </p:nvSpPr>
          <p:spPr>
            <a:xfrm>
              <a:off x="885325" y="2288450"/>
              <a:ext cx="7525" cy="7500"/>
            </a:xfrm>
            <a:custGeom>
              <a:rect b="b" l="l" r="r" t="t"/>
              <a:pathLst>
                <a:path extrusionOk="0" h="300" w="301">
                  <a:moveTo>
                    <a:pt x="218" y="0"/>
                  </a:moveTo>
                  <a:cubicBezTo>
                    <a:pt x="94" y="42"/>
                    <a:pt x="1" y="176"/>
                    <a:pt x="42" y="300"/>
                  </a:cubicBezTo>
                  <a:lnTo>
                    <a:pt x="301" y="259"/>
                  </a:lnTo>
                  <a:lnTo>
                    <a:pt x="30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8" name="Google Shape;13358;p45"/>
            <p:cNvSpPr/>
            <p:nvPr/>
          </p:nvSpPr>
          <p:spPr>
            <a:xfrm>
              <a:off x="614975" y="2308850"/>
              <a:ext cx="7775" cy="7525"/>
            </a:xfrm>
            <a:custGeom>
              <a:rect b="b" l="l" r="r" t="t"/>
              <a:pathLst>
                <a:path extrusionOk="0" h="301" w="311">
                  <a:moveTo>
                    <a:pt x="0" y="1"/>
                  </a:moveTo>
                  <a:lnTo>
                    <a:pt x="52" y="301"/>
                  </a:lnTo>
                  <a:lnTo>
                    <a:pt x="310" y="259"/>
                  </a:lnTo>
                  <a:cubicBezTo>
                    <a:pt x="310" y="135"/>
                    <a:pt x="176"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9" name="Google Shape;13359;p45"/>
            <p:cNvSpPr/>
            <p:nvPr/>
          </p:nvSpPr>
          <p:spPr>
            <a:xfrm>
              <a:off x="610825" y="2239850"/>
              <a:ext cx="7525" cy="14250"/>
            </a:xfrm>
            <a:custGeom>
              <a:rect b="b" l="l" r="r" t="t"/>
              <a:pathLst>
                <a:path extrusionOk="0" h="570" w="301">
                  <a:moveTo>
                    <a:pt x="1" y="0"/>
                  </a:moveTo>
                  <a:lnTo>
                    <a:pt x="42" y="569"/>
                  </a:lnTo>
                  <a:cubicBezTo>
                    <a:pt x="42" y="569"/>
                    <a:pt x="84" y="569"/>
                    <a:pt x="125" y="517"/>
                  </a:cubicBezTo>
                  <a:lnTo>
                    <a:pt x="166" y="517"/>
                  </a:lnTo>
                  <a:cubicBezTo>
                    <a:pt x="259" y="435"/>
                    <a:pt x="301" y="352"/>
                    <a:pt x="259" y="259"/>
                  </a:cubicBezTo>
                  <a:cubicBezTo>
                    <a:pt x="259" y="135"/>
                    <a:pt x="12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0" name="Google Shape;13360;p45"/>
            <p:cNvSpPr/>
            <p:nvPr/>
          </p:nvSpPr>
          <p:spPr>
            <a:xfrm>
              <a:off x="677525" y="2304000"/>
              <a:ext cx="15025" cy="6950"/>
            </a:xfrm>
            <a:custGeom>
              <a:rect b="b" l="l" r="r" t="t"/>
              <a:pathLst>
                <a:path extrusionOk="0" h="278" w="601">
                  <a:moveTo>
                    <a:pt x="344" y="1"/>
                  </a:moveTo>
                  <a:cubicBezTo>
                    <a:pt x="329" y="1"/>
                    <a:pt x="314" y="5"/>
                    <a:pt x="300" y="19"/>
                  </a:cubicBezTo>
                  <a:cubicBezTo>
                    <a:pt x="135" y="19"/>
                    <a:pt x="0" y="154"/>
                    <a:pt x="42" y="278"/>
                  </a:cubicBezTo>
                  <a:lnTo>
                    <a:pt x="600" y="236"/>
                  </a:lnTo>
                  <a:cubicBezTo>
                    <a:pt x="559" y="154"/>
                    <a:pt x="517" y="71"/>
                    <a:pt x="435" y="19"/>
                  </a:cubicBezTo>
                  <a:cubicBezTo>
                    <a:pt x="407" y="19"/>
                    <a:pt x="375" y="1"/>
                    <a:pt x="34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1" name="Google Shape;13361;p45"/>
            <p:cNvSpPr/>
            <p:nvPr/>
          </p:nvSpPr>
          <p:spPr>
            <a:xfrm>
              <a:off x="673125" y="2234675"/>
              <a:ext cx="14250" cy="13975"/>
            </a:xfrm>
            <a:custGeom>
              <a:rect b="b" l="l" r="r" t="t"/>
              <a:pathLst>
                <a:path extrusionOk="0" h="559" w="570">
                  <a:moveTo>
                    <a:pt x="259" y="1"/>
                  </a:moveTo>
                  <a:cubicBezTo>
                    <a:pt x="94" y="42"/>
                    <a:pt x="1" y="166"/>
                    <a:pt x="1" y="300"/>
                  </a:cubicBezTo>
                  <a:cubicBezTo>
                    <a:pt x="1" y="466"/>
                    <a:pt x="135" y="559"/>
                    <a:pt x="311" y="559"/>
                  </a:cubicBezTo>
                  <a:cubicBezTo>
                    <a:pt x="435" y="559"/>
                    <a:pt x="569" y="425"/>
                    <a:pt x="569" y="259"/>
                  </a:cubicBezTo>
                  <a:cubicBezTo>
                    <a:pt x="518" y="125"/>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2" name="Google Shape;13362;p45"/>
            <p:cNvSpPr/>
            <p:nvPr/>
          </p:nvSpPr>
          <p:spPr>
            <a:xfrm>
              <a:off x="635650" y="2203200"/>
              <a:ext cx="13975" cy="13350"/>
            </a:xfrm>
            <a:custGeom>
              <a:rect b="b" l="l" r="r" t="t"/>
              <a:pathLst>
                <a:path extrusionOk="0" h="534" w="559">
                  <a:moveTo>
                    <a:pt x="322" y="1"/>
                  </a:moveTo>
                  <a:cubicBezTo>
                    <a:pt x="302" y="1"/>
                    <a:pt x="281" y="3"/>
                    <a:pt x="259" y="9"/>
                  </a:cubicBezTo>
                  <a:cubicBezTo>
                    <a:pt x="124" y="9"/>
                    <a:pt x="0" y="133"/>
                    <a:pt x="0" y="267"/>
                  </a:cubicBezTo>
                  <a:cubicBezTo>
                    <a:pt x="37" y="412"/>
                    <a:pt x="136" y="533"/>
                    <a:pt x="251" y="533"/>
                  </a:cubicBezTo>
                  <a:cubicBezTo>
                    <a:pt x="267" y="533"/>
                    <a:pt x="284" y="531"/>
                    <a:pt x="300" y="526"/>
                  </a:cubicBezTo>
                  <a:cubicBezTo>
                    <a:pt x="466" y="526"/>
                    <a:pt x="559" y="391"/>
                    <a:pt x="559" y="267"/>
                  </a:cubicBezTo>
                  <a:cubicBezTo>
                    <a:pt x="559" y="114"/>
                    <a:pt x="457" y="1"/>
                    <a:pt x="32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3" name="Google Shape;13363;p45"/>
            <p:cNvSpPr/>
            <p:nvPr/>
          </p:nvSpPr>
          <p:spPr>
            <a:xfrm>
              <a:off x="640825" y="2272150"/>
              <a:ext cx="14225" cy="14250"/>
            </a:xfrm>
            <a:custGeom>
              <a:rect b="b" l="l" r="r" t="t"/>
              <a:pathLst>
                <a:path extrusionOk="0" h="570" w="569">
                  <a:moveTo>
                    <a:pt x="259" y="1"/>
                  </a:moveTo>
                  <a:cubicBezTo>
                    <a:pt x="135" y="1"/>
                    <a:pt x="0" y="135"/>
                    <a:pt x="0" y="311"/>
                  </a:cubicBezTo>
                  <a:cubicBezTo>
                    <a:pt x="0" y="435"/>
                    <a:pt x="176" y="569"/>
                    <a:pt x="310" y="569"/>
                  </a:cubicBezTo>
                  <a:cubicBezTo>
                    <a:pt x="476" y="518"/>
                    <a:pt x="569" y="394"/>
                    <a:pt x="569" y="259"/>
                  </a:cubicBezTo>
                  <a:cubicBezTo>
                    <a:pt x="569" y="94"/>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4" name="Google Shape;13364;p45"/>
            <p:cNvSpPr/>
            <p:nvPr/>
          </p:nvSpPr>
          <p:spPr>
            <a:xfrm>
              <a:off x="704400" y="2197775"/>
              <a:ext cx="15275" cy="14175"/>
            </a:xfrm>
            <a:custGeom>
              <a:rect b="b" l="l" r="r" t="t"/>
              <a:pathLst>
                <a:path extrusionOk="0" h="567" w="611">
                  <a:moveTo>
                    <a:pt x="352" y="1"/>
                  </a:moveTo>
                  <a:cubicBezTo>
                    <a:pt x="335" y="1"/>
                    <a:pt x="318" y="3"/>
                    <a:pt x="300" y="9"/>
                  </a:cubicBezTo>
                  <a:cubicBezTo>
                    <a:pt x="135" y="9"/>
                    <a:pt x="1" y="133"/>
                    <a:pt x="42" y="308"/>
                  </a:cubicBezTo>
                  <a:cubicBezTo>
                    <a:pt x="42" y="443"/>
                    <a:pt x="176" y="567"/>
                    <a:pt x="300" y="567"/>
                  </a:cubicBezTo>
                  <a:cubicBezTo>
                    <a:pt x="476" y="525"/>
                    <a:pt x="611" y="391"/>
                    <a:pt x="559" y="267"/>
                  </a:cubicBezTo>
                  <a:cubicBezTo>
                    <a:pt x="559" y="114"/>
                    <a:pt x="465" y="1"/>
                    <a:pt x="3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5" name="Google Shape;13365;p45"/>
            <p:cNvSpPr/>
            <p:nvPr/>
          </p:nvSpPr>
          <p:spPr>
            <a:xfrm>
              <a:off x="709825" y="2267000"/>
              <a:ext cx="15025" cy="13975"/>
            </a:xfrm>
            <a:custGeom>
              <a:rect b="b" l="l" r="r" t="t"/>
              <a:pathLst>
                <a:path extrusionOk="0" h="559" w="601">
                  <a:moveTo>
                    <a:pt x="259" y="0"/>
                  </a:moveTo>
                  <a:cubicBezTo>
                    <a:pt x="135" y="0"/>
                    <a:pt x="1" y="124"/>
                    <a:pt x="1" y="300"/>
                  </a:cubicBezTo>
                  <a:cubicBezTo>
                    <a:pt x="42" y="424"/>
                    <a:pt x="176" y="558"/>
                    <a:pt x="301" y="558"/>
                  </a:cubicBezTo>
                  <a:cubicBezTo>
                    <a:pt x="476" y="558"/>
                    <a:pt x="600" y="38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6" name="Google Shape;13366;p45"/>
            <p:cNvSpPr/>
            <p:nvPr/>
          </p:nvSpPr>
          <p:spPr>
            <a:xfrm>
              <a:off x="605400" y="2177550"/>
              <a:ext cx="7525" cy="7525"/>
            </a:xfrm>
            <a:custGeom>
              <a:rect b="b" l="l" r="r" t="t"/>
              <a:pathLst>
                <a:path extrusionOk="0" h="301" w="301">
                  <a:moveTo>
                    <a:pt x="1" y="1"/>
                  </a:moveTo>
                  <a:lnTo>
                    <a:pt x="42" y="301"/>
                  </a:lnTo>
                  <a:lnTo>
                    <a:pt x="83" y="301"/>
                  </a:lnTo>
                  <a:cubicBezTo>
                    <a:pt x="218" y="259"/>
                    <a:pt x="301" y="125"/>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7" name="Google Shape;13367;p45"/>
            <p:cNvSpPr/>
            <p:nvPr/>
          </p:nvSpPr>
          <p:spPr>
            <a:xfrm>
              <a:off x="667950" y="2172125"/>
              <a:ext cx="14000" cy="7525"/>
            </a:xfrm>
            <a:custGeom>
              <a:rect b="b" l="l" r="r" t="t"/>
              <a:pathLst>
                <a:path extrusionOk="0" h="301" w="560">
                  <a:moveTo>
                    <a:pt x="559" y="1"/>
                  </a:moveTo>
                  <a:lnTo>
                    <a:pt x="1" y="42"/>
                  </a:lnTo>
                  <a:cubicBezTo>
                    <a:pt x="1" y="176"/>
                    <a:pt x="125" y="300"/>
                    <a:pt x="301" y="300"/>
                  </a:cubicBezTo>
                  <a:cubicBezTo>
                    <a:pt x="425" y="300"/>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8" name="Google Shape;13368;p45"/>
            <p:cNvSpPr/>
            <p:nvPr/>
          </p:nvSpPr>
          <p:spPr>
            <a:xfrm>
              <a:off x="747575" y="2299300"/>
              <a:ext cx="6475" cy="7525"/>
            </a:xfrm>
            <a:custGeom>
              <a:rect b="b" l="l" r="r" t="t"/>
              <a:pathLst>
                <a:path extrusionOk="0" h="301" w="259">
                  <a:moveTo>
                    <a:pt x="259" y="0"/>
                  </a:moveTo>
                  <a:cubicBezTo>
                    <a:pt x="217" y="0"/>
                    <a:pt x="124" y="0"/>
                    <a:pt x="83" y="42"/>
                  </a:cubicBezTo>
                  <a:cubicBezTo>
                    <a:pt x="42" y="83"/>
                    <a:pt x="0" y="166"/>
                    <a:pt x="0" y="207"/>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9" name="Google Shape;13369;p45"/>
            <p:cNvSpPr/>
            <p:nvPr/>
          </p:nvSpPr>
          <p:spPr>
            <a:xfrm>
              <a:off x="742150" y="2229250"/>
              <a:ext cx="7500" cy="13975"/>
            </a:xfrm>
            <a:custGeom>
              <a:rect b="b" l="l" r="r" t="t"/>
              <a:pathLst>
                <a:path extrusionOk="0" h="559" w="300">
                  <a:moveTo>
                    <a:pt x="259" y="1"/>
                  </a:moveTo>
                  <a:cubicBezTo>
                    <a:pt x="217" y="1"/>
                    <a:pt x="176" y="42"/>
                    <a:pt x="135" y="83"/>
                  </a:cubicBezTo>
                  <a:cubicBezTo>
                    <a:pt x="41" y="125"/>
                    <a:pt x="0" y="218"/>
                    <a:pt x="0" y="300"/>
                  </a:cubicBezTo>
                  <a:cubicBezTo>
                    <a:pt x="0" y="424"/>
                    <a:pt x="83" y="517"/>
                    <a:pt x="21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0" name="Google Shape;13370;p45"/>
            <p:cNvSpPr/>
            <p:nvPr/>
          </p:nvSpPr>
          <p:spPr>
            <a:xfrm>
              <a:off x="739050" y="2172125"/>
              <a:ext cx="3125" cy="2100"/>
            </a:xfrm>
            <a:custGeom>
              <a:rect b="b" l="l" r="r" t="t"/>
              <a:pathLst>
                <a:path extrusionOk="0" h="84" w="125">
                  <a:moveTo>
                    <a:pt x="0" y="1"/>
                  </a:moveTo>
                  <a:lnTo>
                    <a:pt x="124" y="83"/>
                  </a:lnTo>
                  <a:lnTo>
                    <a:pt x="124" y="83"/>
                  </a:lnTo>
                  <a:lnTo>
                    <a:pt x="83" y="42"/>
                  </a:lnTo>
                  <a:cubicBezTo>
                    <a:pt x="41" y="42"/>
                    <a:pt x="41" y="1"/>
                    <a:pt x="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1" name="Google Shape;13371;p45"/>
            <p:cNvSpPr/>
            <p:nvPr/>
          </p:nvSpPr>
          <p:spPr>
            <a:xfrm>
              <a:off x="477200" y="2319725"/>
              <a:ext cx="7525" cy="7525"/>
            </a:xfrm>
            <a:custGeom>
              <a:rect b="b" l="l" r="r" t="t"/>
              <a:pathLst>
                <a:path extrusionOk="0" h="301" w="301">
                  <a:moveTo>
                    <a:pt x="1" y="0"/>
                  </a:moveTo>
                  <a:lnTo>
                    <a:pt x="1" y="300"/>
                  </a:lnTo>
                  <a:lnTo>
                    <a:pt x="300" y="259"/>
                  </a:lnTo>
                  <a:lnTo>
                    <a:pt x="300" y="217"/>
                  </a:lnTo>
                  <a:cubicBezTo>
                    <a:pt x="259" y="83"/>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2" name="Google Shape;13372;p45"/>
            <p:cNvSpPr/>
            <p:nvPr/>
          </p:nvSpPr>
          <p:spPr>
            <a:xfrm>
              <a:off x="471775" y="2250700"/>
              <a:ext cx="7525" cy="13975"/>
            </a:xfrm>
            <a:custGeom>
              <a:rect b="b" l="l" r="r" t="t"/>
              <a:pathLst>
                <a:path extrusionOk="0" h="559" w="301">
                  <a:moveTo>
                    <a:pt x="0" y="1"/>
                  </a:moveTo>
                  <a:lnTo>
                    <a:pt x="42" y="559"/>
                  </a:lnTo>
                  <a:cubicBezTo>
                    <a:pt x="94" y="559"/>
                    <a:pt x="135" y="518"/>
                    <a:pt x="135" y="518"/>
                  </a:cubicBezTo>
                  <a:cubicBezTo>
                    <a:pt x="176" y="518"/>
                    <a:pt x="176" y="518"/>
                    <a:pt x="176" y="476"/>
                  </a:cubicBezTo>
                  <a:cubicBezTo>
                    <a:pt x="259" y="435"/>
                    <a:pt x="300" y="342"/>
                    <a:pt x="300" y="259"/>
                  </a:cubicBezTo>
                  <a:cubicBezTo>
                    <a:pt x="300" y="135"/>
                    <a:pt x="176" y="1"/>
                    <a:pt x="4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3" name="Google Shape;13373;p45"/>
            <p:cNvSpPr/>
            <p:nvPr/>
          </p:nvSpPr>
          <p:spPr>
            <a:xfrm>
              <a:off x="539750" y="2314300"/>
              <a:ext cx="13975" cy="7500"/>
            </a:xfrm>
            <a:custGeom>
              <a:rect b="b" l="l" r="r" t="t"/>
              <a:pathLst>
                <a:path extrusionOk="0" h="300" w="559">
                  <a:moveTo>
                    <a:pt x="259" y="0"/>
                  </a:moveTo>
                  <a:cubicBezTo>
                    <a:pt x="166" y="0"/>
                    <a:pt x="125" y="41"/>
                    <a:pt x="83" y="124"/>
                  </a:cubicBezTo>
                  <a:cubicBezTo>
                    <a:pt x="42" y="176"/>
                    <a:pt x="1" y="217"/>
                    <a:pt x="1" y="300"/>
                  </a:cubicBezTo>
                  <a:lnTo>
                    <a:pt x="559" y="259"/>
                  </a:lnTo>
                  <a:cubicBezTo>
                    <a:pt x="559" y="124"/>
                    <a:pt x="425" y="41"/>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4" name="Google Shape;13374;p45"/>
            <p:cNvSpPr/>
            <p:nvPr/>
          </p:nvSpPr>
          <p:spPr>
            <a:xfrm>
              <a:off x="534325" y="2245275"/>
              <a:ext cx="13975" cy="13975"/>
            </a:xfrm>
            <a:custGeom>
              <a:rect b="b" l="l" r="r" t="t"/>
              <a:pathLst>
                <a:path extrusionOk="0" h="559" w="559">
                  <a:moveTo>
                    <a:pt x="259" y="1"/>
                  </a:moveTo>
                  <a:cubicBezTo>
                    <a:pt x="125" y="1"/>
                    <a:pt x="1" y="135"/>
                    <a:pt x="1" y="300"/>
                  </a:cubicBezTo>
                  <a:cubicBezTo>
                    <a:pt x="42" y="476"/>
                    <a:pt x="176" y="559"/>
                    <a:pt x="300" y="559"/>
                  </a:cubicBezTo>
                  <a:cubicBezTo>
                    <a:pt x="476" y="559"/>
                    <a:pt x="559" y="435"/>
                    <a:pt x="559" y="259"/>
                  </a:cubicBezTo>
                  <a:cubicBezTo>
                    <a:pt x="559" y="94"/>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5" name="Google Shape;13375;p45"/>
            <p:cNvSpPr/>
            <p:nvPr/>
          </p:nvSpPr>
          <p:spPr>
            <a:xfrm>
              <a:off x="496600" y="2212975"/>
              <a:ext cx="15000" cy="13975"/>
            </a:xfrm>
            <a:custGeom>
              <a:rect b="b" l="l" r="r" t="t"/>
              <a:pathLst>
                <a:path extrusionOk="0" h="559" w="600">
                  <a:moveTo>
                    <a:pt x="300" y="0"/>
                  </a:moveTo>
                  <a:cubicBezTo>
                    <a:pt x="134" y="42"/>
                    <a:pt x="0" y="176"/>
                    <a:pt x="41" y="300"/>
                  </a:cubicBezTo>
                  <a:cubicBezTo>
                    <a:pt x="41" y="476"/>
                    <a:pt x="176" y="558"/>
                    <a:pt x="341" y="558"/>
                  </a:cubicBezTo>
                  <a:cubicBezTo>
                    <a:pt x="476" y="558"/>
                    <a:pt x="600" y="434"/>
                    <a:pt x="600" y="259"/>
                  </a:cubicBezTo>
                  <a:cubicBezTo>
                    <a:pt x="558" y="135"/>
                    <a:pt x="434"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6" name="Google Shape;13376;p45"/>
            <p:cNvSpPr/>
            <p:nvPr/>
          </p:nvSpPr>
          <p:spPr>
            <a:xfrm>
              <a:off x="502025" y="2282825"/>
              <a:ext cx="15000" cy="13350"/>
            </a:xfrm>
            <a:custGeom>
              <a:rect b="b" l="l" r="r" t="t"/>
              <a:pathLst>
                <a:path extrusionOk="0" h="534" w="600">
                  <a:moveTo>
                    <a:pt x="352" y="0"/>
                  </a:moveTo>
                  <a:cubicBezTo>
                    <a:pt x="335" y="0"/>
                    <a:pt x="318" y="3"/>
                    <a:pt x="300" y="8"/>
                  </a:cubicBezTo>
                  <a:cubicBezTo>
                    <a:pt x="124" y="8"/>
                    <a:pt x="0" y="142"/>
                    <a:pt x="42" y="308"/>
                  </a:cubicBezTo>
                  <a:cubicBezTo>
                    <a:pt x="42" y="424"/>
                    <a:pt x="142" y="533"/>
                    <a:pt x="277" y="533"/>
                  </a:cubicBezTo>
                  <a:cubicBezTo>
                    <a:pt x="298" y="533"/>
                    <a:pt x="319" y="531"/>
                    <a:pt x="341" y="525"/>
                  </a:cubicBezTo>
                  <a:cubicBezTo>
                    <a:pt x="476" y="525"/>
                    <a:pt x="600" y="401"/>
                    <a:pt x="558" y="267"/>
                  </a:cubicBezTo>
                  <a:cubicBezTo>
                    <a:pt x="558" y="114"/>
                    <a:pt x="465" y="0"/>
                    <a:pt x="35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7" name="Google Shape;13377;p45"/>
            <p:cNvSpPr/>
            <p:nvPr/>
          </p:nvSpPr>
          <p:spPr>
            <a:xfrm>
              <a:off x="566625" y="2207550"/>
              <a:ext cx="14000" cy="14425"/>
            </a:xfrm>
            <a:custGeom>
              <a:rect b="b" l="l" r="r" t="t"/>
              <a:pathLst>
                <a:path extrusionOk="0" h="577" w="560">
                  <a:moveTo>
                    <a:pt x="259" y="0"/>
                  </a:moveTo>
                  <a:cubicBezTo>
                    <a:pt x="84" y="52"/>
                    <a:pt x="1" y="176"/>
                    <a:pt x="1" y="310"/>
                  </a:cubicBezTo>
                  <a:cubicBezTo>
                    <a:pt x="1" y="455"/>
                    <a:pt x="96" y="576"/>
                    <a:pt x="238" y="576"/>
                  </a:cubicBezTo>
                  <a:cubicBezTo>
                    <a:pt x="258" y="576"/>
                    <a:pt x="279" y="574"/>
                    <a:pt x="301" y="569"/>
                  </a:cubicBezTo>
                  <a:cubicBezTo>
                    <a:pt x="435" y="569"/>
                    <a:pt x="559" y="434"/>
                    <a:pt x="559" y="259"/>
                  </a:cubicBezTo>
                  <a:cubicBezTo>
                    <a:pt x="559" y="134"/>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8" name="Google Shape;13378;p45"/>
            <p:cNvSpPr/>
            <p:nvPr/>
          </p:nvSpPr>
          <p:spPr>
            <a:xfrm>
              <a:off x="572075" y="2277400"/>
              <a:ext cx="13975" cy="14175"/>
            </a:xfrm>
            <a:custGeom>
              <a:rect b="b" l="l" r="r" t="t"/>
              <a:pathLst>
                <a:path extrusionOk="0" h="567" w="559">
                  <a:moveTo>
                    <a:pt x="305" y="0"/>
                  </a:moveTo>
                  <a:cubicBezTo>
                    <a:pt x="289" y="0"/>
                    <a:pt x="274" y="3"/>
                    <a:pt x="258" y="8"/>
                  </a:cubicBezTo>
                  <a:cubicBezTo>
                    <a:pt x="83" y="8"/>
                    <a:pt x="0" y="142"/>
                    <a:pt x="0" y="308"/>
                  </a:cubicBezTo>
                  <a:cubicBezTo>
                    <a:pt x="0" y="442"/>
                    <a:pt x="124" y="566"/>
                    <a:pt x="300" y="566"/>
                  </a:cubicBezTo>
                  <a:cubicBezTo>
                    <a:pt x="424" y="525"/>
                    <a:pt x="558" y="401"/>
                    <a:pt x="558" y="266"/>
                  </a:cubicBezTo>
                  <a:cubicBezTo>
                    <a:pt x="522" y="121"/>
                    <a:pt x="414" y="0"/>
                    <a:pt x="305"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9" name="Google Shape;13379;p45"/>
            <p:cNvSpPr/>
            <p:nvPr/>
          </p:nvSpPr>
          <p:spPr>
            <a:xfrm>
              <a:off x="467650" y="2188150"/>
              <a:ext cx="6475" cy="7775"/>
            </a:xfrm>
            <a:custGeom>
              <a:rect b="b" l="l" r="r" t="t"/>
              <a:pathLst>
                <a:path extrusionOk="0" h="311" w="259">
                  <a:moveTo>
                    <a:pt x="0" y="1"/>
                  </a:moveTo>
                  <a:lnTo>
                    <a:pt x="0" y="311"/>
                  </a:lnTo>
                  <a:lnTo>
                    <a:pt x="41" y="259"/>
                  </a:lnTo>
                  <a:cubicBezTo>
                    <a:pt x="165" y="259"/>
                    <a:pt x="259" y="135"/>
                    <a:pt x="259" y="52"/>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0" name="Google Shape;13380;p45"/>
            <p:cNvSpPr/>
            <p:nvPr/>
          </p:nvSpPr>
          <p:spPr>
            <a:xfrm>
              <a:off x="528900" y="2182975"/>
              <a:ext cx="15025" cy="7525"/>
            </a:xfrm>
            <a:custGeom>
              <a:rect b="b" l="l" r="r" t="t"/>
              <a:pathLst>
                <a:path extrusionOk="0" h="301" w="601">
                  <a:moveTo>
                    <a:pt x="559" y="1"/>
                  </a:moveTo>
                  <a:lnTo>
                    <a:pt x="0" y="42"/>
                  </a:lnTo>
                  <a:lnTo>
                    <a:pt x="42" y="84"/>
                  </a:lnTo>
                  <a:cubicBezTo>
                    <a:pt x="42" y="208"/>
                    <a:pt x="176" y="301"/>
                    <a:pt x="300" y="301"/>
                  </a:cubicBezTo>
                  <a:cubicBezTo>
                    <a:pt x="476" y="259"/>
                    <a:pt x="600"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1" name="Google Shape;13381;p45"/>
            <p:cNvSpPr/>
            <p:nvPr/>
          </p:nvSpPr>
          <p:spPr>
            <a:xfrm>
              <a:off x="608500" y="2308850"/>
              <a:ext cx="7775" cy="7525"/>
            </a:xfrm>
            <a:custGeom>
              <a:rect b="b" l="l" r="r" t="t"/>
              <a:pathLst>
                <a:path extrusionOk="0" h="301" w="311">
                  <a:moveTo>
                    <a:pt x="259" y="1"/>
                  </a:moveTo>
                  <a:cubicBezTo>
                    <a:pt x="218" y="42"/>
                    <a:pt x="177" y="42"/>
                    <a:pt x="135" y="84"/>
                  </a:cubicBezTo>
                  <a:cubicBezTo>
                    <a:pt x="94" y="135"/>
                    <a:pt x="53" y="177"/>
                    <a:pt x="53" y="259"/>
                  </a:cubicBezTo>
                  <a:cubicBezTo>
                    <a:pt x="1" y="259"/>
                    <a:pt x="1" y="301"/>
                    <a:pt x="1" y="301"/>
                  </a:cubicBezTo>
                  <a:lnTo>
                    <a:pt x="311" y="301"/>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2" name="Google Shape;13382;p45"/>
            <p:cNvSpPr/>
            <p:nvPr/>
          </p:nvSpPr>
          <p:spPr>
            <a:xfrm>
              <a:off x="603350" y="2239850"/>
              <a:ext cx="8550" cy="14250"/>
            </a:xfrm>
            <a:custGeom>
              <a:rect b="b" l="l" r="r" t="t"/>
              <a:pathLst>
                <a:path extrusionOk="0" h="570" w="342">
                  <a:moveTo>
                    <a:pt x="300" y="0"/>
                  </a:moveTo>
                  <a:cubicBezTo>
                    <a:pt x="207" y="0"/>
                    <a:pt x="165" y="52"/>
                    <a:pt x="124" y="93"/>
                  </a:cubicBezTo>
                  <a:cubicBezTo>
                    <a:pt x="41" y="135"/>
                    <a:pt x="0" y="218"/>
                    <a:pt x="41" y="311"/>
                  </a:cubicBezTo>
                  <a:cubicBezTo>
                    <a:pt x="41" y="435"/>
                    <a:pt x="124" y="517"/>
                    <a:pt x="207" y="569"/>
                  </a:cubicBezTo>
                  <a:lnTo>
                    <a:pt x="341" y="569"/>
                  </a:lnTo>
                  <a:lnTo>
                    <a:pt x="300"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3" name="Google Shape;13383;p45"/>
            <p:cNvSpPr/>
            <p:nvPr/>
          </p:nvSpPr>
          <p:spPr>
            <a:xfrm>
              <a:off x="598950" y="2177550"/>
              <a:ext cx="7525" cy="7525"/>
            </a:xfrm>
            <a:custGeom>
              <a:rect b="b" l="l" r="r" t="t"/>
              <a:pathLst>
                <a:path extrusionOk="0" h="301" w="301">
                  <a:moveTo>
                    <a:pt x="259" y="1"/>
                  </a:moveTo>
                  <a:lnTo>
                    <a:pt x="0" y="42"/>
                  </a:lnTo>
                  <a:cubicBezTo>
                    <a:pt x="0" y="125"/>
                    <a:pt x="42" y="218"/>
                    <a:pt x="124" y="259"/>
                  </a:cubicBezTo>
                  <a:cubicBezTo>
                    <a:pt x="176" y="301"/>
                    <a:pt x="217" y="301"/>
                    <a:pt x="300"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4" name="Google Shape;13384;p45"/>
            <p:cNvSpPr/>
            <p:nvPr/>
          </p:nvSpPr>
          <p:spPr>
            <a:xfrm>
              <a:off x="338400" y="2330325"/>
              <a:ext cx="7525" cy="6475"/>
            </a:xfrm>
            <a:custGeom>
              <a:rect b="b" l="l" r="r" t="t"/>
              <a:pathLst>
                <a:path extrusionOk="0" h="259" w="301">
                  <a:moveTo>
                    <a:pt x="1" y="0"/>
                  </a:moveTo>
                  <a:lnTo>
                    <a:pt x="42" y="259"/>
                  </a:lnTo>
                  <a:lnTo>
                    <a:pt x="300" y="259"/>
                  </a:lnTo>
                  <a:cubicBezTo>
                    <a:pt x="300" y="93"/>
                    <a:pt x="166"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5" name="Google Shape;13385;p45"/>
            <p:cNvSpPr/>
            <p:nvPr/>
          </p:nvSpPr>
          <p:spPr>
            <a:xfrm>
              <a:off x="332975" y="2261550"/>
              <a:ext cx="8550" cy="14000"/>
            </a:xfrm>
            <a:custGeom>
              <a:rect b="b" l="l" r="r" t="t"/>
              <a:pathLst>
                <a:path extrusionOk="0" h="560" w="342">
                  <a:moveTo>
                    <a:pt x="0" y="1"/>
                  </a:moveTo>
                  <a:lnTo>
                    <a:pt x="42" y="559"/>
                  </a:lnTo>
                  <a:cubicBezTo>
                    <a:pt x="83" y="559"/>
                    <a:pt x="124" y="518"/>
                    <a:pt x="166" y="518"/>
                  </a:cubicBezTo>
                  <a:lnTo>
                    <a:pt x="218" y="477"/>
                  </a:lnTo>
                  <a:cubicBezTo>
                    <a:pt x="300" y="425"/>
                    <a:pt x="342" y="342"/>
                    <a:pt x="300" y="259"/>
                  </a:cubicBezTo>
                  <a:cubicBezTo>
                    <a:pt x="300" y="166"/>
                    <a:pt x="300" y="125"/>
                    <a:pt x="259" y="84"/>
                  </a:cubicBezTo>
                  <a:lnTo>
                    <a:pt x="218" y="42"/>
                  </a:lnTo>
                  <a:cubicBezTo>
                    <a:pt x="166" y="1"/>
                    <a:pt x="124" y="1"/>
                    <a:pt x="8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6" name="Google Shape;13386;p45"/>
            <p:cNvSpPr/>
            <p:nvPr/>
          </p:nvSpPr>
          <p:spPr>
            <a:xfrm>
              <a:off x="400700" y="2325150"/>
              <a:ext cx="15275" cy="7525"/>
            </a:xfrm>
            <a:custGeom>
              <a:rect b="b" l="l" r="r" t="t"/>
              <a:pathLst>
                <a:path extrusionOk="0" h="301" w="611">
                  <a:moveTo>
                    <a:pt x="300" y="0"/>
                  </a:moveTo>
                  <a:cubicBezTo>
                    <a:pt x="135" y="0"/>
                    <a:pt x="0" y="124"/>
                    <a:pt x="42" y="300"/>
                  </a:cubicBezTo>
                  <a:lnTo>
                    <a:pt x="610" y="259"/>
                  </a:lnTo>
                  <a:cubicBezTo>
                    <a:pt x="559" y="166"/>
                    <a:pt x="517" y="83"/>
                    <a:pt x="434" y="42"/>
                  </a:cubicBezTo>
                  <a:cubicBezTo>
                    <a:pt x="393" y="0"/>
                    <a:pt x="352" y="0"/>
                    <a:pt x="30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7" name="Google Shape;13387;p45"/>
            <p:cNvSpPr/>
            <p:nvPr/>
          </p:nvSpPr>
          <p:spPr>
            <a:xfrm>
              <a:off x="395275" y="2256125"/>
              <a:ext cx="15275" cy="14000"/>
            </a:xfrm>
            <a:custGeom>
              <a:rect b="b" l="l" r="r" t="t"/>
              <a:pathLst>
                <a:path extrusionOk="0" h="560" w="611">
                  <a:moveTo>
                    <a:pt x="310" y="1"/>
                  </a:moveTo>
                  <a:cubicBezTo>
                    <a:pt x="135" y="1"/>
                    <a:pt x="0" y="125"/>
                    <a:pt x="52" y="301"/>
                  </a:cubicBezTo>
                  <a:cubicBezTo>
                    <a:pt x="52" y="435"/>
                    <a:pt x="176" y="559"/>
                    <a:pt x="352" y="559"/>
                  </a:cubicBezTo>
                  <a:cubicBezTo>
                    <a:pt x="476" y="518"/>
                    <a:pt x="610" y="383"/>
                    <a:pt x="610" y="259"/>
                  </a:cubicBezTo>
                  <a:cubicBezTo>
                    <a:pt x="569" y="84"/>
                    <a:pt x="434" y="1"/>
                    <a:pt x="310"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8" name="Google Shape;13388;p45"/>
            <p:cNvSpPr/>
            <p:nvPr/>
          </p:nvSpPr>
          <p:spPr>
            <a:xfrm>
              <a:off x="358825" y="2223825"/>
              <a:ext cx="13975" cy="13975"/>
            </a:xfrm>
            <a:custGeom>
              <a:rect b="b" l="l" r="r" t="t"/>
              <a:pathLst>
                <a:path extrusionOk="0" h="559" w="559">
                  <a:moveTo>
                    <a:pt x="259" y="0"/>
                  </a:moveTo>
                  <a:cubicBezTo>
                    <a:pt x="124" y="0"/>
                    <a:pt x="0" y="124"/>
                    <a:pt x="0" y="300"/>
                  </a:cubicBezTo>
                  <a:cubicBezTo>
                    <a:pt x="0" y="476"/>
                    <a:pt x="166" y="559"/>
                    <a:pt x="300" y="559"/>
                  </a:cubicBezTo>
                  <a:cubicBezTo>
                    <a:pt x="476" y="559"/>
                    <a:pt x="559" y="435"/>
                    <a:pt x="559" y="259"/>
                  </a:cubicBezTo>
                  <a:cubicBezTo>
                    <a:pt x="559" y="124"/>
                    <a:pt x="424"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9" name="Google Shape;13389;p45"/>
            <p:cNvSpPr/>
            <p:nvPr/>
          </p:nvSpPr>
          <p:spPr>
            <a:xfrm>
              <a:off x="364250" y="2292825"/>
              <a:ext cx="13975" cy="14175"/>
            </a:xfrm>
            <a:custGeom>
              <a:rect b="b" l="l" r="r" t="t"/>
              <a:pathLst>
                <a:path extrusionOk="0" h="567" w="559">
                  <a:moveTo>
                    <a:pt x="259" y="1"/>
                  </a:moveTo>
                  <a:cubicBezTo>
                    <a:pt x="83" y="42"/>
                    <a:pt x="0" y="166"/>
                    <a:pt x="0" y="301"/>
                  </a:cubicBezTo>
                  <a:cubicBezTo>
                    <a:pt x="0" y="446"/>
                    <a:pt x="96" y="567"/>
                    <a:pt x="237" y="567"/>
                  </a:cubicBezTo>
                  <a:cubicBezTo>
                    <a:pt x="257" y="567"/>
                    <a:pt x="278" y="564"/>
                    <a:pt x="300" y="559"/>
                  </a:cubicBezTo>
                  <a:cubicBezTo>
                    <a:pt x="466" y="559"/>
                    <a:pt x="559" y="425"/>
                    <a:pt x="559" y="259"/>
                  </a:cubicBezTo>
                  <a:cubicBezTo>
                    <a:pt x="559"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0" name="Google Shape;13390;p45"/>
            <p:cNvSpPr/>
            <p:nvPr/>
          </p:nvSpPr>
          <p:spPr>
            <a:xfrm>
              <a:off x="427575" y="2218400"/>
              <a:ext cx="15275" cy="13975"/>
            </a:xfrm>
            <a:custGeom>
              <a:rect b="b" l="l" r="r" t="t"/>
              <a:pathLst>
                <a:path extrusionOk="0" h="559" w="611">
                  <a:moveTo>
                    <a:pt x="259" y="0"/>
                  </a:moveTo>
                  <a:cubicBezTo>
                    <a:pt x="135" y="42"/>
                    <a:pt x="1" y="176"/>
                    <a:pt x="1" y="300"/>
                  </a:cubicBezTo>
                  <a:cubicBezTo>
                    <a:pt x="52" y="476"/>
                    <a:pt x="176" y="559"/>
                    <a:pt x="311" y="559"/>
                  </a:cubicBezTo>
                  <a:cubicBezTo>
                    <a:pt x="476" y="559"/>
                    <a:pt x="611" y="435"/>
                    <a:pt x="569" y="259"/>
                  </a:cubicBezTo>
                  <a:cubicBezTo>
                    <a:pt x="569" y="135"/>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1" name="Google Shape;13391;p45"/>
            <p:cNvSpPr/>
            <p:nvPr/>
          </p:nvSpPr>
          <p:spPr>
            <a:xfrm>
              <a:off x="433000" y="2288250"/>
              <a:ext cx="13975" cy="13350"/>
            </a:xfrm>
            <a:custGeom>
              <a:rect b="b" l="l" r="r" t="t"/>
              <a:pathLst>
                <a:path extrusionOk="0" h="534" w="559">
                  <a:moveTo>
                    <a:pt x="326" y="0"/>
                  </a:moveTo>
                  <a:cubicBezTo>
                    <a:pt x="305" y="0"/>
                    <a:pt x="283" y="3"/>
                    <a:pt x="259" y="8"/>
                  </a:cubicBezTo>
                  <a:cubicBezTo>
                    <a:pt x="135" y="8"/>
                    <a:pt x="1" y="132"/>
                    <a:pt x="1" y="267"/>
                  </a:cubicBezTo>
                  <a:cubicBezTo>
                    <a:pt x="37" y="419"/>
                    <a:pt x="143" y="533"/>
                    <a:pt x="251" y="533"/>
                  </a:cubicBezTo>
                  <a:cubicBezTo>
                    <a:pt x="268" y="533"/>
                    <a:pt x="284" y="531"/>
                    <a:pt x="300" y="525"/>
                  </a:cubicBezTo>
                  <a:cubicBezTo>
                    <a:pt x="476" y="525"/>
                    <a:pt x="559" y="391"/>
                    <a:pt x="559" y="225"/>
                  </a:cubicBezTo>
                  <a:cubicBezTo>
                    <a:pt x="559" y="109"/>
                    <a:pt x="466" y="0"/>
                    <a:pt x="32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2" name="Google Shape;13392;p45"/>
            <p:cNvSpPr/>
            <p:nvPr/>
          </p:nvSpPr>
          <p:spPr>
            <a:xfrm>
              <a:off x="328575" y="2197975"/>
              <a:ext cx="7525" cy="7525"/>
            </a:xfrm>
            <a:custGeom>
              <a:rect b="b" l="l" r="r" t="t"/>
              <a:pathLst>
                <a:path extrusionOk="0" h="301" w="301">
                  <a:moveTo>
                    <a:pt x="259" y="1"/>
                  </a:moveTo>
                  <a:lnTo>
                    <a:pt x="1" y="42"/>
                  </a:lnTo>
                  <a:lnTo>
                    <a:pt x="42" y="300"/>
                  </a:lnTo>
                  <a:lnTo>
                    <a:pt x="83" y="300"/>
                  </a:lnTo>
                  <a:cubicBezTo>
                    <a:pt x="218" y="259"/>
                    <a:pt x="300"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3" name="Google Shape;13393;p45"/>
            <p:cNvSpPr/>
            <p:nvPr/>
          </p:nvSpPr>
          <p:spPr>
            <a:xfrm>
              <a:off x="391125" y="2192550"/>
              <a:ext cx="14000" cy="7525"/>
            </a:xfrm>
            <a:custGeom>
              <a:rect b="b" l="l" r="r" t="t"/>
              <a:pathLst>
                <a:path extrusionOk="0" h="301" w="560">
                  <a:moveTo>
                    <a:pt x="559" y="0"/>
                  </a:moveTo>
                  <a:lnTo>
                    <a:pt x="1" y="42"/>
                  </a:lnTo>
                  <a:cubicBezTo>
                    <a:pt x="1" y="176"/>
                    <a:pt x="83" y="259"/>
                    <a:pt x="166" y="300"/>
                  </a:cubicBezTo>
                  <a:lnTo>
                    <a:pt x="342" y="300"/>
                  </a:lnTo>
                  <a:cubicBezTo>
                    <a:pt x="476" y="259"/>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4" name="Google Shape;13394;p45"/>
            <p:cNvSpPr/>
            <p:nvPr/>
          </p:nvSpPr>
          <p:spPr>
            <a:xfrm>
              <a:off x="470750" y="2319725"/>
              <a:ext cx="6475" cy="7525"/>
            </a:xfrm>
            <a:custGeom>
              <a:rect b="b" l="l" r="r" t="t"/>
              <a:pathLst>
                <a:path extrusionOk="0" h="301" w="259">
                  <a:moveTo>
                    <a:pt x="259" y="0"/>
                  </a:moveTo>
                  <a:cubicBezTo>
                    <a:pt x="217" y="0"/>
                    <a:pt x="135" y="42"/>
                    <a:pt x="83" y="83"/>
                  </a:cubicBezTo>
                  <a:lnTo>
                    <a:pt x="41" y="83"/>
                  </a:lnTo>
                  <a:cubicBezTo>
                    <a:pt x="0" y="166"/>
                    <a:pt x="0" y="217"/>
                    <a:pt x="0" y="300"/>
                  </a:cubicBez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5" name="Google Shape;13395;p45"/>
            <p:cNvSpPr/>
            <p:nvPr/>
          </p:nvSpPr>
          <p:spPr>
            <a:xfrm>
              <a:off x="465325" y="2250700"/>
              <a:ext cx="7500" cy="13975"/>
            </a:xfrm>
            <a:custGeom>
              <a:rect b="b" l="l" r="r" t="t"/>
              <a:pathLst>
                <a:path extrusionOk="0" h="559" w="300">
                  <a:moveTo>
                    <a:pt x="258" y="1"/>
                  </a:moveTo>
                  <a:cubicBezTo>
                    <a:pt x="217" y="1"/>
                    <a:pt x="134" y="42"/>
                    <a:pt x="93" y="42"/>
                  </a:cubicBezTo>
                  <a:cubicBezTo>
                    <a:pt x="41" y="135"/>
                    <a:pt x="0" y="218"/>
                    <a:pt x="0" y="301"/>
                  </a:cubicBezTo>
                  <a:cubicBezTo>
                    <a:pt x="0" y="435"/>
                    <a:pt x="93" y="518"/>
                    <a:pt x="176" y="518"/>
                  </a:cubicBezTo>
                  <a:cubicBezTo>
                    <a:pt x="217" y="559"/>
                    <a:pt x="258" y="559"/>
                    <a:pt x="300" y="559"/>
                  </a:cubicBezTo>
                  <a:lnTo>
                    <a:pt x="258"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6" name="Google Shape;13396;p45"/>
            <p:cNvSpPr/>
            <p:nvPr/>
          </p:nvSpPr>
          <p:spPr>
            <a:xfrm>
              <a:off x="459875" y="2188150"/>
              <a:ext cx="7800" cy="7775"/>
            </a:xfrm>
            <a:custGeom>
              <a:rect b="b" l="l" r="r" t="t"/>
              <a:pathLst>
                <a:path extrusionOk="0" h="311" w="312">
                  <a:moveTo>
                    <a:pt x="311" y="1"/>
                  </a:moveTo>
                  <a:lnTo>
                    <a:pt x="1" y="52"/>
                  </a:lnTo>
                  <a:cubicBezTo>
                    <a:pt x="1" y="135"/>
                    <a:pt x="94" y="218"/>
                    <a:pt x="135" y="259"/>
                  </a:cubicBezTo>
                  <a:cubicBezTo>
                    <a:pt x="177" y="259"/>
                    <a:pt x="259" y="311"/>
                    <a:pt x="311" y="311"/>
                  </a:cubicBezTo>
                  <a:lnTo>
                    <a:pt x="31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7" name="Google Shape;13397;p45"/>
            <p:cNvSpPr/>
            <p:nvPr/>
          </p:nvSpPr>
          <p:spPr>
            <a:xfrm>
              <a:off x="293175" y="2229250"/>
              <a:ext cx="10625" cy="13975"/>
            </a:xfrm>
            <a:custGeom>
              <a:rect b="b" l="l" r="r" t="t"/>
              <a:pathLst>
                <a:path extrusionOk="0" h="559" w="425">
                  <a:moveTo>
                    <a:pt x="124" y="1"/>
                  </a:moveTo>
                  <a:cubicBezTo>
                    <a:pt x="83" y="1"/>
                    <a:pt x="42" y="1"/>
                    <a:pt x="42" y="42"/>
                  </a:cubicBezTo>
                  <a:lnTo>
                    <a:pt x="0" y="517"/>
                  </a:lnTo>
                  <a:cubicBezTo>
                    <a:pt x="42" y="559"/>
                    <a:pt x="124" y="559"/>
                    <a:pt x="166" y="559"/>
                  </a:cubicBezTo>
                  <a:cubicBezTo>
                    <a:pt x="300" y="559"/>
                    <a:pt x="424" y="424"/>
                    <a:pt x="424" y="259"/>
                  </a:cubicBezTo>
                  <a:cubicBezTo>
                    <a:pt x="383" y="83"/>
                    <a:pt x="259" y="1"/>
                    <a:pt x="124"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8" name="Google Shape;13398;p45"/>
            <p:cNvSpPr/>
            <p:nvPr/>
          </p:nvSpPr>
          <p:spPr>
            <a:xfrm>
              <a:off x="295225" y="2298000"/>
              <a:ext cx="14000" cy="14250"/>
            </a:xfrm>
            <a:custGeom>
              <a:rect b="b" l="l" r="r" t="t"/>
              <a:pathLst>
                <a:path extrusionOk="0" h="570" w="560">
                  <a:moveTo>
                    <a:pt x="259" y="1"/>
                  </a:moveTo>
                  <a:cubicBezTo>
                    <a:pt x="84" y="52"/>
                    <a:pt x="1" y="176"/>
                    <a:pt x="1" y="311"/>
                  </a:cubicBezTo>
                  <a:cubicBezTo>
                    <a:pt x="1" y="476"/>
                    <a:pt x="125" y="569"/>
                    <a:pt x="301" y="569"/>
                  </a:cubicBezTo>
                  <a:cubicBezTo>
                    <a:pt x="435" y="569"/>
                    <a:pt x="559" y="435"/>
                    <a:pt x="559" y="259"/>
                  </a:cubicBezTo>
                  <a:cubicBezTo>
                    <a:pt x="518" y="135"/>
                    <a:pt x="38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9" name="Google Shape;13399;p45"/>
            <p:cNvSpPr/>
            <p:nvPr/>
          </p:nvSpPr>
          <p:spPr>
            <a:xfrm>
              <a:off x="331950" y="2330325"/>
              <a:ext cx="7500" cy="7775"/>
            </a:xfrm>
            <a:custGeom>
              <a:rect b="b" l="l" r="r" t="t"/>
              <a:pathLst>
                <a:path extrusionOk="0" h="311" w="300">
                  <a:moveTo>
                    <a:pt x="259" y="0"/>
                  </a:moveTo>
                  <a:cubicBezTo>
                    <a:pt x="207" y="0"/>
                    <a:pt x="165" y="52"/>
                    <a:pt x="124" y="52"/>
                  </a:cubicBezTo>
                  <a:cubicBezTo>
                    <a:pt x="41" y="93"/>
                    <a:pt x="41" y="176"/>
                    <a:pt x="0" y="259"/>
                  </a:cubicBezTo>
                  <a:lnTo>
                    <a:pt x="0" y="310"/>
                  </a:lnTo>
                  <a:lnTo>
                    <a:pt x="300"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0" name="Google Shape;13400;p45"/>
            <p:cNvSpPr/>
            <p:nvPr/>
          </p:nvSpPr>
          <p:spPr>
            <a:xfrm>
              <a:off x="326500" y="2261550"/>
              <a:ext cx="7525" cy="14000"/>
            </a:xfrm>
            <a:custGeom>
              <a:rect b="b" l="l" r="r" t="t"/>
              <a:pathLst>
                <a:path extrusionOk="0" h="560" w="301">
                  <a:moveTo>
                    <a:pt x="218" y="1"/>
                  </a:moveTo>
                  <a:cubicBezTo>
                    <a:pt x="84" y="42"/>
                    <a:pt x="1" y="166"/>
                    <a:pt x="1" y="301"/>
                  </a:cubicBezTo>
                  <a:cubicBezTo>
                    <a:pt x="42" y="383"/>
                    <a:pt x="84" y="477"/>
                    <a:pt x="218" y="518"/>
                  </a:cubicBezTo>
                  <a:cubicBezTo>
                    <a:pt x="259" y="559"/>
                    <a:pt x="301" y="559"/>
                    <a:pt x="301" y="5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1" name="Google Shape;13401;p45"/>
            <p:cNvSpPr/>
            <p:nvPr/>
          </p:nvSpPr>
          <p:spPr>
            <a:xfrm>
              <a:off x="322125" y="2199000"/>
              <a:ext cx="7525" cy="6500"/>
            </a:xfrm>
            <a:custGeom>
              <a:rect b="b" l="l" r="r" t="t"/>
              <a:pathLst>
                <a:path extrusionOk="0" h="260" w="301">
                  <a:moveTo>
                    <a:pt x="0" y="1"/>
                  </a:moveTo>
                  <a:lnTo>
                    <a:pt x="0" y="84"/>
                  </a:lnTo>
                  <a:cubicBezTo>
                    <a:pt x="0" y="135"/>
                    <a:pt x="42" y="218"/>
                    <a:pt x="135" y="218"/>
                  </a:cubicBezTo>
                  <a:cubicBezTo>
                    <a:pt x="176" y="259"/>
                    <a:pt x="217" y="259"/>
                    <a:pt x="300" y="259"/>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2" name="Google Shape;13402;p45"/>
            <p:cNvSpPr/>
            <p:nvPr/>
          </p:nvSpPr>
          <p:spPr>
            <a:xfrm>
              <a:off x="605400" y="2171100"/>
              <a:ext cx="7525" cy="6475"/>
            </a:xfrm>
            <a:custGeom>
              <a:rect b="b" l="l" r="r" t="t"/>
              <a:pathLst>
                <a:path extrusionOk="0" h="259" w="301">
                  <a:moveTo>
                    <a:pt x="1" y="0"/>
                  </a:moveTo>
                  <a:lnTo>
                    <a:pt x="1" y="259"/>
                  </a:lnTo>
                  <a:lnTo>
                    <a:pt x="301" y="259"/>
                  </a:lnTo>
                  <a:cubicBezTo>
                    <a:pt x="259" y="83"/>
                    <a:pt x="12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3" name="Google Shape;13403;p45"/>
            <p:cNvSpPr/>
            <p:nvPr/>
          </p:nvSpPr>
          <p:spPr>
            <a:xfrm>
              <a:off x="599975" y="2101875"/>
              <a:ext cx="7525" cy="13150"/>
            </a:xfrm>
            <a:custGeom>
              <a:rect b="b" l="l" r="r" t="t"/>
              <a:pathLst>
                <a:path extrusionOk="0" h="526" w="301">
                  <a:moveTo>
                    <a:pt x="53" y="1"/>
                  </a:moveTo>
                  <a:cubicBezTo>
                    <a:pt x="36" y="1"/>
                    <a:pt x="18" y="3"/>
                    <a:pt x="1" y="9"/>
                  </a:cubicBezTo>
                  <a:lnTo>
                    <a:pt x="42" y="526"/>
                  </a:lnTo>
                  <a:cubicBezTo>
                    <a:pt x="176" y="526"/>
                    <a:pt x="300" y="402"/>
                    <a:pt x="300" y="267"/>
                  </a:cubicBezTo>
                  <a:cubicBezTo>
                    <a:pt x="265" y="114"/>
                    <a:pt x="166" y="1"/>
                    <a:pt x="5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4" name="Google Shape;13404;p45"/>
            <p:cNvSpPr/>
            <p:nvPr/>
          </p:nvSpPr>
          <p:spPr>
            <a:xfrm>
              <a:off x="667950" y="2165675"/>
              <a:ext cx="14000" cy="7500"/>
            </a:xfrm>
            <a:custGeom>
              <a:rect b="b" l="l" r="r" t="t"/>
              <a:pathLst>
                <a:path extrusionOk="0" h="300" w="560">
                  <a:moveTo>
                    <a:pt x="259" y="0"/>
                  </a:moveTo>
                  <a:cubicBezTo>
                    <a:pt x="84" y="0"/>
                    <a:pt x="1" y="124"/>
                    <a:pt x="1" y="300"/>
                  </a:cubicBezTo>
                  <a:lnTo>
                    <a:pt x="559" y="259"/>
                  </a:lnTo>
                  <a:cubicBezTo>
                    <a:pt x="559" y="176"/>
                    <a:pt x="466" y="83"/>
                    <a:pt x="425" y="41"/>
                  </a:cubicBezTo>
                  <a:cubicBezTo>
                    <a:pt x="383" y="0"/>
                    <a:pt x="301"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5" name="Google Shape;13405;p45"/>
            <p:cNvSpPr/>
            <p:nvPr/>
          </p:nvSpPr>
          <p:spPr>
            <a:xfrm>
              <a:off x="630225" y="2133350"/>
              <a:ext cx="15000" cy="14000"/>
            </a:xfrm>
            <a:custGeom>
              <a:rect b="b" l="l" r="r" t="t"/>
              <a:pathLst>
                <a:path extrusionOk="0" h="560" w="600">
                  <a:moveTo>
                    <a:pt x="259" y="1"/>
                  </a:moveTo>
                  <a:cubicBezTo>
                    <a:pt x="124" y="42"/>
                    <a:pt x="0" y="177"/>
                    <a:pt x="0" y="301"/>
                  </a:cubicBezTo>
                  <a:cubicBezTo>
                    <a:pt x="42" y="476"/>
                    <a:pt x="166" y="559"/>
                    <a:pt x="300" y="559"/>
                  </a:cubicBezTo>
                  <a:cubicBezTo>
                    <a:pt x="476" y="559"/>
                    <a:pt x="600" y="435"/>
                    <a:pt x="559" y="259"/>
                  </a:cubicBezTo>
                  <a:cubicBezTo>
                    <a:pt x="559" y="125"/>
                    <a:pt x="42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6" name="Google Shape;13406;p45"/>
            <p:cNvSpPr/>
            <p:nvPr/>
          </p:nvSpPr>
          <p:spPr>
            <a:xfrm>
              <a:off x="466350" y="2181300"/>
              <a:ext cx="7775" cy="6875"/>
            </a:xfrm>
            <a:custGeom>
              <a:rect b="b" l="l" r="r" t="t"/>
              <a:pathLst>
                <a:path extrusionOk="0" h="275" w="311">
                  <a:moveTo>
                    <a:pt x="72" y="0"/>
                  </a:moveTo>
                  <a:cubicBezTo>
                    <a:pt x="49" y="0"/>
                    <a:pt x="25" y="5"/>
                    <a:pt x="0" y="16"/>
                  </a:cubicBezTo>
                  <a:lnTo>
                    <a:pt x="52" y="275"/>
                  </a:lnTo>
                  <a:lnTo>
                    <a:pt x="311" y="275"/>
                  </a:lnTo>
                  <a:cubicBezTo>
                    <a:pt x="311" y="192"/>
                    <a:pt x="259" y="151"/>
                    <a:pt x="259" y="109"/>
                  </a:cubicBezTo>
                  <a:cubicBezTo>
                    <a:pt x="198" y="41"/>
                    <a:pt x="137" y="0"/>
                    <a:pt x="7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7" name="Google Shape;13407;p45"/>
            <p:cNvSpPr/>
            <p:nvPr/>
          </p:nvSpPr>
          <p:spPr>
            <a:xfrm>
              <a:off x="461175" y="2111900"/>
              <a:ext cx="7525" cy="13975"/>
            </a:xfrm>
            <a:custGeom>
              <a:rect b="b" l="l" r="r" t="t"/>
              <a:pathLst>
                <a:path extrusionOk="0" h="559" w="301">
                  <a:moveTo>
                    <a:pt x="1" y="1"/>
                  </a:moveTo>
                  <a:lnTo>
                    <a:pt x="42" y="559"/>
                  </a:lnTo>
                  <a:cubicBezTo>
                    <a:pt x="207" y="559"/>
                    <a:pt x="300" y="425"/>
                    <a:pt x="300" y="259"/>
                  </a:cubicBezTo>
                  <a:cubicBezTo>
                    <a:pt x="300" y="125"/>
                    <a:pt x="166"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8" name="Google Shape;13408;p45"/>
            <p:cNvSpPr/>
            <p:nvPr/>
          </p:nvSpPr>
          <p:spPr>
            <a:xfrm>
              <a:off x="528900" y="2176525"/>
              <a:ext cx="13975" cy="7525"/>
            </a:xfrm>
            <a:custGeom>
              <a:rect b="b" l="l" r="r" t="t"/>
              <a:pathLst>
                <a:path extrusionOk="0" h="301" w="559">
                  <a:moveTo>
                    <a:pt x="259" y="0"/>
                  </a:moveTo>
                  <a:cubicBezTo>
                    <a:pt x="218" y="0"/>
                    <a:pt x="135" y="42"/>
                    <a:pt x="83" y="83"/>
                  </a:cubicBezTo>
                  <a:cubicBezTo>
                    <a:pt x="42" y="124"/>
                    <a:pt x="0" y="207"/>
                    <a:pt x="0" y="300"/>
                  </a:cubicBezTo>
                  <a:lnTo>
                    <a:pt x="559" y="259"/>
                  </a:lnTo>
                  <a:cubicBezTo>
                    <a:pt x="559" y="124"/>
                    <a:pt x="476" y="0"/>
                    <a:pt x="342"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9" name="Google Shape;13409;p45"/>
            <p:cNvSpPr/>
            <p:nvPr/>
          </p:nvSpPr>
          <p:spPr>
            <a:xfrm>
              <a:off x="523475" y="2106475"/>
              <a:ext cx="15275" cy="14175"/>
            </a:xfrm>
            <a:custGeom>
              <a:rect b="b" l="l" r="r" t="t"/>
              <a:pathLst>
                <a:path extrusionOk="0" h="567" w="611">
                  <a:moveTo>
                    <a:pt x="259" y="1"/>
                  </a:moveTo>
                  <a:cubicBezTo>
                    <a:pt x="135" y="42"/>
                    <a:pt x="0" y="166"/>
                    <a:pt x="42" y="300"/>
                  </a:cubicBezTo>
                  <a:cubicBezTo>
                    <a:pt x="42" y="453"/>
                    <a:pt x="143" y="567"/>
                    <a:pt x="251" y="567"/>
                  </a:cubicBezTo>
                  <a:cubicBezTo>
                    <a:pt x="267" y="567"/>
                    <a:pt x="284" y="564"/>
                    <a:pt x="300" y="559"/>
                  </a:cubicBezTo>
                  <a:cubicBezTo>
                    <a:pt x="476" y="559"/>
                    <a:pt x="610" y="424"/>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0" name="Google Shape;13410;p45"/>
            <p:cNvSpPr/>
            <p:nvPr/>
          </p:nvSpPr>
          <p:spPr>
            <a:xfrm>
              <a:off x="487025" y="2075200"/>
              <a:ext cx="13975" cy="13975"/>
            </a:xfrm>
            <a:custGeom>
              <a:rect b="b" l="l" r="r" t="t"/>
              <a:pathLst>
                <a:path extrusionOk="0" h="559" w="559">
                  <a:moveTo>
                    <a:pt x="259" y="0"/>
                  </a:moveTo>
                  <a:cubicBezTo>
                    <a:pt x="83" y="0"/>
                    <a:pt x="0" y="125"/>
                    <a:pt x="0" y="300"/>
                  </a:cubicBezTo>
                  <a:cubicBezTo>
                    <a:pt x="0" y="435"/>
                    <a:pt x="125" y="559"/>
                    <a:pt x="300" y="559"/>
                  </a:cubicBezTo>
                  <a:cubicBezTo>
                    <a:pt x="424" y="517"/>
                    <a:pt x="559" y="383"/>
                    <a:pt x="559" y="259"/>
                  </a:cubicBezTo>
                  <a:cubicBezTo>
                    <a:pt x="559" y="83"/>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1" name="Google Shape;13411;p45"/>
            <p:cNvSpPr/>
            <p:nvPr/>
          </p:nvSpPr>
          <p:spPr>
            <a:xfrm>
              <a:off x="492200" y="2144200"/>
              <a:ext cx="14225" cy="14000"/>
            </a:xfrm>
            <a:custGeom>
              <a:rect b="b" l="l" r="r" t="t"/>
              <a:pathLst>
                <a:path extrusionOk="0" h="560" w="569">
                  <a:moveTo>
                    <a:pt x="259" y="1"/>
                  </a:moveTo>
                  <a:cubicBezTo>
                    <a:pt x="93" y="1"/>
                    <a:pt x="0" y="125"/>
                    <a:pt x="0" y="301"/>
                  </a:cubicBezTo>
                  <a:cubicBezTo>
                    <a:pt x="0" y="466"/>
                    <a:pt x="135" y="559"/>
                    <a:pt x="310" y="559"/>
                  </a:cubicBezTo>
                  <a:cubicBezTo>
                    <a:pt x="435" y="559"/>
                    <a:pt x="569" y="425"/>
                    <a:pt x="569" y="259"/>
                  </a:cubicBezTo>
                  <a:cubicBezTo>
                    <a:pt x="517" y="84"/>
                    <a:pt x="393"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2" name="Google Shape;13412;p45"/>
            <p:cNvSpPr/>
            <p:nvPr/>
          </p:nvSpPr>
          <p:spPr>
            <a:xfrm>
              <a:off x="555775" y="2069775"/>
              <a:ext cx="13975" cy="13975"/>
            </a:xfrm>
            <a:custGeom>
              <a:rect b="b" l="l" r="r" t="t"/>
              <a:pathLst>
                <a:path extrusionOk="0" h="559" w="559">
                  <a:moveTo>
                    <a:pt x="259" y="0"/>
                  </a:moveTo>
                  <a:cubicBezTo>
                    <a:pt x="135" y="0"/>
                    <a:pt x="1" y="135"/>
                    <a:pt x="1" y="300"/>
                  </a:cubicBezTo>
                  <a:cubicBezTo>
                    <a:pt x="42" y="435"/>
                    <a:pt x="176" y="559"/>
                    <a:pt x="300" y="559"/>
                  </a:cubicBezTo>
                  <a:cubicBezTo>
                    <a:pt x="476" y="517"/>
                    <a:pt x="559" y="393"/>
                    <a:pt x="559" y="259"/>
                  </a:cubicBezTo>
                  <a:cubicBezTo>
                    <a:pt x="559" y="83"/>
                    <a:pt x="435"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3" name="Google Shape;13413;p45"/>
            <p:cNvSpPr/>
            <p:nvPr/>
          </p:nvSpPr>
          <p:spPr>
            <a:xfrm>
              <a:off x="561200" y="2138775"/>
              <a:ext cx="14000" cy="14000"/>
            </a:xfrm>
            <a:custGeom>
              <a:rect b="b" l="l" r="r" t="t"/>
              <a:pathLst>
                <a:path extrusionOk="0" h="560" w="560">
                  <a:moveTo>
                    <a:pt x="259" y="1"/>
                  </a:moveTo>
                  <a:cubicBezTo>
                    <a:pt x="135" y="1"/>
                    <a:pt x="1" y="166"/>
                    <a:pt x="1" y="301"/>
                  </a:cubicBezTo>
                  <a:cubicBezTo>
                    <a:pt x="1" y="476"/>
                    <a:pt x="135" y="559"/>
                    <a:pt x="301" y="559"/>
                  </a:cubicBezTo>
                  <a:cubicBezTo>
                    <a:pt x="476" y="559"/>
                    <a:pt x="559"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4" name="Google Shape;13414;p45"/>
            <p:cNvSpPr/>
            <p:nvPr/>
          </p:nvSpPr>
          <p:spPr>
            <a:xfrm>
              <a:off x="456775" y="2049350"/>
              <a:ext cx="6500" cy="7525"/>
            </a:xfrm>
            <a:custGeom>
              <a:rect b="b" l="l" r="r" t="t"/>
              <a:pathLst>
                <a:path extrusionOk="0" h="301" w="260">
                  <a:moveTo>
                    <a:pt x="259" y="1"/>
                  </a:moveTo>
                  <a:lnTo>
                    <a:pt x="1" y="42"/>
                  </a:lnTo>
                  <a:lnTo>
                    <a:pt x="1" y="300"/>
                  </a:lnTo>
                  <a:lnTo>
                    <a:pt x="84" y="300"/>
                  </a:lnTo>
                  <a:cubicBezTo>
                    <a:pt x="177" y="259"/>
                    <a:pt x="259" y="125"/>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5" name="Google Shape;13415;p45"/>
            <p:cNvSpPr/>
            <p:nvPr/>
          </p:nvSpPr>
          <p:spPr>
            <a:xfrm>
              <a:off x="519325" y="2043925"/>
              <a:ext cx="14000" cy="7525"/>
            </a:xfrm>
            <a:custGeom>
              <a:rect b="b" l="l" r="r" t="t"/>
              <a:pathLst>
                <a:path extrusionOk="0" h="301" w="560">
                  <a:moveTo>
                    <a:pt x="559" y="0"/>
                  </a:moveTo>
                  <a:lnTo>
                    <a:pt x="1" y="42"/>
                  </a:lnTo>
                  <a:cubicBezTo>
                    <a:pt x="1" y="218"/>
                    <a:pt x="125" y="300"/>
                    <a:pt x="301" y="300"/>
                  </a:cubicBezTo>
                  <a:cubicBezTo>
                    <a:pt x="425" y="300"/>
                    <a:pt x="559" y="176"/>
                    <a:pt x="5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6" name="Google Shape;13416;p45"/>
            <p:cNvSpPr/>
            <p:nvPr/>
          </p:nvSpPr>
          <p:spPr>
            <a:xfrm>
              <a:off x="598950" y="2171100"/>
              <a:ext cx="6475" cy="7525"/>
            </a:xfrm>
            <a:custGeom>
              <a:rect b="b" l="l" r="r" t="t"/>
              <a:pathLst>
                <a:path extrusionOk="0" h="301" w="259">
                  <a:moveTo>
                    <a:pt x="176" y="0"/>
                  </a:moveTo>
                  <a:cubicBezTo>
                    <a:pt x="176" y="0"/>
                    <a:pt x="124" y="42"/>
                    <a:pt x="83" y="42"/>
                  </a:cubicBezTo>
                  <a:lnTo>
                    <a:pt x="42" y="83"/>
                  </a:lnTo>
                  <a:cubicBezTo>
                    <a:pt x="42" y="124"/>
                    <a:pt x="0" y="124"/>
                    <a:pt x="0" y="166"/>
                  </a:cubicBezTo>
                  <a:lnTo>
                    <a:pt x="0"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7" name="Google Shape;13417;p45"/>
            <p:cNvSpPr/>
            <p:nvPr/>
          </p:nvSpPr>
          <p:spPr>
            <a:xfrm>
              <a:off x="593525" y="2102075"/>
              <a:ext cx="7500" cy="13425"/>
            </a:xfrm>
            <a:custGeom>
              <a:rect b="b" l="l" r="r" t="t"/>
              <a:pathLst>
                <a:path extrusionOk="0" h="537" w="300">
                  <a:moveTo>
                    <a:pt x="176" y="1"/>
                  </a:moveTo>
                  <a:cubicBezTo>
                    <a:pt x="83" y="42"/>
                    <a:pt x="0" y="135"/>
                    <a:pt x="0" y="301"/>
                  </a:cubicBezTo>
                  <a:cubicBezTo>
                    <a:pt x="0" y="394"/>
                    <a:pt x="83" y="476"/>
                    <a:pt x="176" y="518"/>
                  </a:cubicBezTo>
                  <a:cubicBezTo>
                    <a:pt x="203" y="518"/>
                    <a:pt x="231" y="536"/>
                    <a:pt x="259" y="536"/>
                  </a:cubicBezTo>
                  <a:cubicBezTo>
                    <a:pt x="272" y="536"/>
                    <a:pt x="286" y="531"/>
                    <a:pt x="30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8" name="Google Shape;13418;p45"/>
            <p:cNvSpPr/>
            <p:nvPr/>
          </p:nvSpPr>
          <p:spPr>
            <a:xfrm>
              <a:off x="328575" y="2191525"/>
              <a:ext cx="6500" cy="7500"/>
            </a:xfrm>
            <a:custGeom>
              <a:rect b="b" l="l" r="r" t="t"/>
              <a:pathLst>
                <a:path extrusionOk="0" h="300" w="260">
                  <a:moveTo>
                    <a:pt x="1" y="0"/>
                  </a:moveTo>
                  <a:lnTo>
                    <a:pt x="1" y="300"/>
                  </a:lnTo>
                  <a:lnTo>
                    <a:pt x="259" y="259"/>
                  </a:lnTo>
                  <a:cubicBezTo>
                    <a:pt x="259" y="124"/>
                    <a:pt x="135" y="0"/>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9" name="Google Shape;13419;p45"/>
            <p:cNvSpPr/>
            <p:nvPr/>
          </p:nvSpPr>
          <p:spPr>
            <a:xfrm>
              <a:off x="323150" y="2122500"/>
              <a:ext cx="7525" cy="13975"/>
            </a:xfrm>
            <a:custGeom>
              <a:rect b="b" l="l" r="r" t="t"/>
              <a:pathLst>
                <a:path extrusionOk="0" h="559" w="301">
                  <a:moveTo>
                    <a:pt x="1" y="1"/>
                  </a:moveTo>
                  <a:lnTo>
                    <a:pt x="42" y="559"/>
                  </a:lnTo>
                  <a:cubicBezTo>
                    <a:pt x="176" y="559"/>
                    <a:pt x="300" y="435"/>
                    <a:pt x="300" y="259"/>
                  </a:cubicBezTo>
                  <a:cubicBezTo>
                    <a:pt x="259" y="135"/>
                    <a:pt x="135" y="1"/>
                    <a:pt x="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0" name="Google Shape;13420;p45"/>
            <p:cNvSpPr/>
            <p:nvPr/>
          </p:nvSpPr>
          <p:spPr>
            <a:xfrm>
              <a:off x="391125" y="2186650"/>
              <a:ext cx="14000" cy="6950"/>
            </a:xfrm>
            <a:custGeom>
              <a:rect b="b" l="l" r="r" t="t"/>
              <a:pathLst>
                <a:path extrusionOk="0" h="278" w="560">
                  <a:moveTo>
                    <a:pt x="301" y="1"/>
                  </a:moveTo>
                  <a:cubicBezTo>
                    <a:pt x="287" y="1"/>
                    <a:pt x="273" y="5"/>
                    <a:pt x="259" y="19"/>
                  </a:cubicBezTo>
                  <a:cubicBezTo>
                    <a:pt x="83" y="19"/>
                    <a:pt x="1" y="154"/>
                    <a:pt x="1" y="278"/>
                  </a:cubicBezTo>
                  <a:lnTo>
                    <a:pt x="559" y="236"/>
                  </a:lnTo>
                  <a:cubicBezTo>
                    <a:pt x="559" y="154"/>
                    <a:pt x="476" y="61"/>
                    <a:pt x="383" y="19"/>
                  </a:cubicBezTo>
                  <a:cubicBezTo>
                    <a:pt x="356" y="19"/>
                    <a:pt x="328"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1" name="Google Shape;13421;p45"/>
            <p:cNvSpPr/>
            <p:nvPr/>
          </p:nvSpPr>
          <p:spPr>
            <a:xfrm>
              <a:off x="385700" y="2117075"/>
              <a:ext cx="13975" cy="14250"/>
            </a:xfrm>
            <a:custGeom>
              <a:rect b="b" l="l" r="r" t="t"/>
              <a:pathLst>
                <a:path extrusionOk="0" h="570" w="559">
                  <a:moveTo>
                    <a:pt x="259" y="0"/>
                  </a:moveTo>
                  <a:cubicBezTo>
                    <a:pt x="83" y="52"/>
                    <a:pt x="1" y="176"/>
                    <a:pt x="1" y="311"/>
                  </a:cubicBezTo>
                  <a:cubicBezTo>
                    <a:pt x="1" y="476"/>
                    <a:pt x="125" y="569"/>
                    <a:pt x="300" y="569"/>
                  </a:cubicBezTo>
                  <a:cubicBezTo>
                    <a:pt x="435" y="569"/>
                    <a:pt x="559" y="435"/>
                    <a:pt x="559" y="259"/>
                  </a:cubicBezTo>
                  <a:cubicBezTo>
                    <a:pt x="559" y="135"/>
                    <a:pt x="383"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2" name="Google Shape;13422;p45"/>
            <p:cNvSpPr/>
            <p:nvPr/>
          </p:nvSpPr>
          <p:spPr>
            <a:xfrm>
              <a:off x="347975" y="2085775"/>
              <a:ext cx="15000" cy="13425"/>
            </a:xfrm>
            <a:custGeom>
              <a:rect b="b" l="l" r="r" t="t"/>
              <a:pathLst>
                <a:path extrusionOk="0" h="537" w="600">
                  <a:moveTo>
                    <a:pt x="333" y="1"/>
                  </a:moveTo>
                  <a:cubicBezTo>
                    <a:pt x="309" y="1"/>
                    <a:pt x="284" y="4"/>
                    <a:pt x="259" y="12"/>
                  </a:cubicBezTo>
                  <a:cubicBezTo>
                    <a:pt x="134" y="12"/>
                    <a:pt x="0" y="136"/>
                    <a:pt x="0" y="270"/>
                  </a:cubicBezTo>
                  <a:cubicBezTo>
                    <a:pt x="36" y="415"/>
                    <a:pt x="144" y="536"/>
                    <a:pt x="253" y="536"/>
                  </a:cubicBezTo>
                  <a:cubicBezTo>
                    <a:pt x="269" y="536"/>
                    <a:pt x="285" y="534"/>
                    <a:pt x="300" y="529"/>
                  </a:cubicBezTo>
                  <a:cubicBezTo>
                    <a:pt x="476" y="529"/>
                    <a:pt x="600" y="394"/>
                    <a:pt x="558" y="270"/>
                  </a:cubicBezTo>
                  <a:cubicBezTo>
                    <a:pt x="558" y="120"/>
                    <a:pt x="468" y="1"/>
                    <a:pt x="333"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3" name="Google Shape;13423;p45"/>
            <p:cNvSpPr/>
            <p:nvPr/>
          </p:nvSpPr>
          <p:spPr>
            <a:xfrm>
              <a:off x="353400" y="2154800"/>
              <a:ext cx="13975" cy="14000"/>
            </a:xfrm>
            <a:custGeom>
              <a:rect b="b" l="l" r="r" t="t"/>
              <a:pathLst>
                <a:path extrusionOk="0" h="560" w="559">
                  <a:moveTo>
                    <a:pt x="259" y="1"/>
                  </a:moveTo>
                  <a:cubicBezTo>
                    <a:pt x="124" y="1"/>
                    <a:pt x="0" y="135"/>
                    <a:pt x="0" y="301"/>
                  </a:cubicBezTo>
                  <a:cubicBezTo>
                    <a:pt x="42" y="435"/>
                    <a:pt x="176" y="559"/>
                    <a:pt x="300" y="559"/>
                  </a:cubicBezTo>
                  <a:cubicBezTo>
                    <a:pt x="476" y="518"/>
                    <a:pt x="559" y="394"/>
                    <a:pt x="559" y="259"/>
                  </a:cubicBezTo>
                  <a:cubicBezTo>
                    <a:pt x="559" y="94"/>
                    <a:pt x="43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4" name="Google Shape;13424;p45"/>
            <p:cNvSpPr/>
            <p:nvPr/>
          </p:nvSpPr>
          <p:spPr>
            <a:xfrm>
              <a:off x="416975" y="2080425"/>
              <a:ext cx="15025" cy="14175"/>
            </a:xfrm>
            <a:custGeom>
              <a:rect b="b" l="l" r="r" t="t"/>
              <a:pathLst>
                <a:path extrusionOk="0" h="567" w="601">
                  <a:moveTo>
                    <a:pt x="349" y="1"/>
                  </a:moveTo>
                  <a:cubicBezTo>
                    <a:pt x="333" y="1"/>
                    <a:pt x="317" y="3"/>
                    <a:pt x="300" y="9"/>
                  </a:cubicBezTo>
                  <a:cubicBezTo>
                    <a:pt x="125" y="9"/>
                    <a:pt x="1" y="133"/>
                    <a:pt x="42" y="308"/>
                  </a:cubicBezTo>
                  <a:cubicBezTo>
                    <a:pt x="42" y="433"/>
                    <a:pt x="166" y="567"/>
                    <a:pt x="342" y="567"/>
                  </a:cubicBezTo>
                  <a:cubicBezTo>
                    <a:pt x="476" y="526"/>
                    <a:pt x="600" y="391"/>
                    <a:pt x="600" y="267"/>
                  </a:cubicBezTo>
                  <a:cubicBezTo>
                    <a:pt x="564" y="114"/>
                    <a:pt x="458" y="1"/>
                    <a:pt x="34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5" name="Google Shape;13425;p45"/>
            <p:cNvSpPr/>
            <p:nvPr/>
          </p:nvSpPr>
          <p:spPr>
            <a:xfrm>
              <a:off x="422400" y="2149375"/>
              <a:ext cx="15025" cy="14250"/>
            </a:xfrm>
            <a:custGeom>
              <a:rect b="b" l="l" r="r" t="t"/>
              <a:pathLst>
                <a:path extrusionOk="0" h="570" w="601">
                  <a:moveTo>
                    <a:pt x="301" y="1"/>
                  </a:moveTo>
                  <a:cubicBezTo>
                    <a:pt x="125" y="1"/>
                    <a:pt x="1" y="135"/>
                    <a:pt x="42" y="311"/>
                  </a:cubicBezTo>
                  <a:cubicBezTo>
                    <a:pt x="42" y="435"/>
                    <a:pt x="166" y="569"/>
                    <a:pt x="301" y="569"/>
                  </a:cubicBezTo>
                  <a:cubicBezTo>
                    <a:pt x="466" y="569"/>
                    <a:pt x="600" y="394"/>
                    <a:pt x="559" y="259"/>
                  </a:cubicBezTo>
                  <a:cubicBezTo>
                    <a:pt x="559" y="94"/>
                    <a:pt x="425" y="1"/>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6" name="Google Shape;13426;p45"/>
            <p:cNvSpPr/>
            <p:nvPr/>
          </p:nvSpPr>
          <p:spPr>
            <a:xfrm>
              <a:off x="317725" y="2060200"/>
              <a:ext cx="7775" cy="7525"/>
            </a:xfrm>
            <a:custGeom>
              <a:rect b="b" l="l" r="r" t="t"/>
              <a:pathLst>
                <a:path extrusionOk="0" h="301" w="311">
                  <a:moveTo>
                    <a:pt x="0" y="1"/>
                  </a:moveTo>
                  <a:lnTo>
                    <a:pt x="52" y="301"/>
                  </a:lnTo>
                  <a:lnTo>
                    <a:pt x="93" y="301"/>
                  </a:lnTo>
                  <a:cubicBezTo>
                    <a:pt x="93" y="259"/>
                    <a:pt x="135" y="259"/>
                    <a:pt x="135" y="259"/>
                  </a:cubicBezTo>
                  <a:cubicBezTo>
                    <a:pt x="176" y="259"/>
                    <a:pt x="218" y="208"/>
                    <a:pt x="218" y="208"/>
                  </a:cubicBezTo>
                  <a:cubicBezTo>
                    <a:pt x="259" y="125"/>
                    <a:pt x="311" y="84"/>
                    <a:pt x="31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7" name="Google Shape;13427;p45"/>
            <p:cNvSpPr/>
            <p:nvPr/>
          </p:nvSpPr>
          <p:spPr>
            <a:xfrm>
              <a:off x="380275" y="2054775"/>
              <a:ext cx="13975" cy="7525"/>
            </a:xfrm>
            <a:custGeom>
              <a:rect b="b" l="l" r="r" t="t"/>
              <a:pathLst>
                <a:path extrusionOk="0" h="301" w="559">
                  <a:moveTo>
                    <a:pt x="559" y="1"/>
                  </a:moveTo>
                  <a:lnTo>
                    <a:pt x="0" y="42"/>
                  </a:lnTo>
                  <a:cubicBezTo>
                    <a:pt x="0" y="166"/>
                    <a:pt x="135" y="301"/>
                    <a:pt x="300" y="301"/>
                  </a:cubicBezTo>
                  <a:cubicBezTo>
                    <a:pt x="476" y="301"/>
                    <a:pt x="559" y="125"/>
                    <a:pt x="5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8" name="Google Shape;13428;p45"/>
            <p:cNvSpPr/>
            <p:nvPr/>
          </p:nvSpPr>
          <p:spPr>
            <a:xfrm>
              <a:off x="459875" y="2181700"/>
              <a:ext cx="7800" cy="7775"/>
            </a:xfrm>
            <a:custGeom>
              <a:rect b="b" l="l" r="r" t="t"/>
              <a:pathLst>
                <a:path extrusionOk="0" h="311" w="312">
                  <a:moveTo>
                    <a:pt x="259" y="0"/>
                  </a:moveTo>
                  <a:cubicBezTo>
                    <a:pt x="177" y="0"/>
                    <a:pt x="135" y="52"/>
                    <a:pt x="94" y="93"/>
                  </a:cubicBezTo>
                  <a:cubicBezTo>
                    <a:pt x="53" y="135"/>
                    <a:pt x="1" y="217"/>
                    <a:pt x="1" y="310"/>
                  </a:cubicBezTo>
                  <a:lnTo>
                    <a:pt x="311"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9" name="Google Shape;13429;p45"/>
            <p:cNvSpPr/>
            <p:nvPr/>
          </p:nvSpPr>
          <p:spPr>
            <a:xfrm>
              <a:off x="454725" y="2111900"/>
              <a:ext cx="7500" cy="13975"/>
            </a:xfrm>
            <a:custGeom>
              <a:rect b="b" l="l" r="r" t="t"/>
              <a:pathLst>
                <a:path extrusionOk="0" h="559" w="300">
                  <a:moveTo>
                    <a:pt x="259" y="1"/>
                  </a:moveTo>
                  <a:cubicBezTo>
                    <a:pt x="207" y="1"/>
                    <a:pt x="166" y="42"/>
                    <a:pt x="124" y="83"/>
                  </a:cubicBezTo>
                  <a:cubicBezTo>
                    <a:pt x="41" y="125"/>
                    <a:pt x="0" y="207"/>
                    <a:pt x="0" y="300"/>
                  </a:cubicBezTo>
                  <a:cubicBezTo>
                    <a:pt x="0" y="425"/>
                    <a:pt x="83" y="518"/>
                    <a:pt x="207"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0" name="Google Shape;13430;p45"/>
            <p:cNvSpPr/>
            <p:nvPr/>
          </p:nvSpPr>
          <p:spPr>
            <a:xfrm>
              <a:off x="449275" y="2050375"/>
              <a:ext cx="7525" cy="6500"/>
            </a:xfrm>
            <a:custGeom>
              <a:rect b="b" l="l" r="r" t="t"/>
              <a:pathLst>
                <a:path extrusionOk="0" h="260" w="301">
                  <a:moveTo>
                    <a:pt x="1" y="1"/>
                  </a:moveTo>
                  <a:cubicBezTo>
                    <a:pt x="1" y="1"/>
                    <a:pt x="1" y="42"/>
                    <a:pt x="42" y="42"/>
                  </a:cubicBezTo>
                  <a:cubicBezTo>
                    <a:pt x="42" y="135"/>
                    <a:pt x="84" y="177"/>
                    <a:pt x="166" y="218"/>
                  </a:cubicBezTo>
                  <a:cubicBezTo>
                    <a:pt x="218" y="259"/>
                    <a:pt x="259" y="259"/>
                    <a:pt x="301" y="259"/>
                  </a:cubicBezTo>
                  <a:lnTo>
                    <a:pt x="301"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1" name="Google Shape;13431;p45"/>
            <p:cNvSpPr/>
            <p:nvPr/>
          </p:nvSpPr>
          <p:spPr>
            <a:xfrm>
              <a:off x="297300" y="2163600"/>
              <a:ext cx="1050" cy="7525"/>
            </a:xfrm>
            <a:custGeom>
              <a:rect b="b" l="l" r="r" t="t"/>
              <a:pathLst>
                <a:path extrusionOk="0" h="301" w="42">
                  <a:moveTo>
                    <a:pt x="1" y="0"/>
                  </a:moveTo>
                  <a:lnTo>
                    <a:pt x="1" y="300"/>
                  </a:lnTo>
                  <a:cubicBezTo>
                    <a:pt x="42" y="259"/>
                    <a:pt x="42" y="166"/>
                    <a:pt x="42" y="124"/>
                  </a:cubicBezTo>
                  <a:cubicBezTo>
                    <a:pt x="42" y="83"/>
                    <a:pt x="42" y="42"/>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2" name="Google Shape;13432;p45"/>
            <p:cNvSpPr/>
            <p:nvPr/>
          </p:nvSpPr>
          <p:spPr>
            <a:xfrm>
              <a:off x="322125" y="2191525"/>
              <a:ext cx="6475" cy="7500"/>
            </a:xfrm>
            <a:custGeom>
              <a:rect b="b" l="l" r="r" t="t"/>
              <a:pathLst>
                <a:path extrusionOk="0" h="300" w="259">
                  <a:moveTo>
                    <a:pt x="259" y="0"/>
                  </a:moveTo>
                  <a:cubicBezTo>
                    <a:pt x="176" y="41"/>
                    <a:pt x="135" y="41"/>
                    <a:pt x="83" y="83"/>
                  </a:cubicBezTo>
                  <a:lnTo>
                    <a:pt x="42" y="124"/>
                  </a:lnTo>
                  <a:cubicBezTo>
                    <a:pt x="0" y="176"/>
                    <a:pt x="0" y="217"/>
                    <a:pt x="0" y="259"/>
                  </a:cubicBezTo>
                  <a:lnTo>
                    <a:pt x="0" y="300"/>
                  </a:lnTo>
                  <a:lnTo>
                    <a:pt x="259"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3" name="Google Shape;13433;p45"/>
            <p:cNvSpPr/>
            <p:nvPr/>
          </p:nvSpPr>
          <p:spPr>
            <a:xfrm>
              <a:off x="316700" y="2122500"/>
              <a:ext cx="7500" cy="13975"/>
            </a:xfrm>
            <a:custGeom>
              <a:rect b="b" l="l" r="r" t="t"/>
              <a:pathLst>
                <a:path extrusionOk="0" h="559" w="300">
                  <a:moveTo>
                    <a:pt x="259" y="1"/>
                  </a:moveTo>
                  <a:cubicBezTo>
                    <a:pt x="176" y="1"/>
                    <a:pt x="134" y="42"/>
                    <a:pt x="93" y="94"/>
                  </a:cubicBezTo>
                  <a:cubicBezTo>
                    <a:pt x="41" y="135"/>
                    <a:pt x="0" y="218"/>
                    <a:pt x="0" y="300"/>
                  </a:cubicBezTo>
                  <a:cubicBezTo>
                    <a:pt x="0" y="435"/>
                    <a:pt x="93" y="517"/>
                    <a:pt x="176" y="559"/>
                  </a:cubicBezTo>
                  <a:lnTo>
                    <a:pt x="300" y="559"/>
                  </a:ln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4" name="Google Shape;13434;p45"/>
            <p:cNvSpPr/>
            <p:nvPr/>
          </p:nvSpPr>
          <p:spPr>
            <a:xfrm>
              <a:off x="311250" y="2060200"/>
              <a:ext cx="7800" cy="7525"/>
            </a:xfrm>
            <a:custGeom>
              <a:rect b="b" l="l" r="r" t="t"/>
              <a:pathLst>
                <a:path extrusionOk="0" h="301" w="312">
                  <a:moveTo>
                    <a:pt x="259" y="1"/>
                  </a:moveTo>
                  <a:lnTo>
                    <a:pt x="1" y="42"/>
                  </a:lnTo>
                  <a:cubicBezTo>
                    <a:pt x="1" y="125"/>
                    <a:pt x="53" y="208"/>
                    <a:pt x="135" y="259"/>
                  </a:cubicBezTo>
                  <a:cubicBezTo>
                    <a:pt x="177" y="301"/>
                    <a:pt x="218" y="301"/>
                    <a:pt x="311" y="301"/>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5" name="Google Shape;13435;p45"/>
            <p:cNvSpPr/>
            <p:nvPr/>
          </p:nvSpPr>
          <p:spPr>
            <a:xfrm>
              <a:off x="455750" y="2042900"/>
              <a:ext cx="7525" cy="7500"/>
            </a:xfrm>
            <a:custGeom>
              <a:rect b="b" l="l" r="r" t="t"/>
              <a:pathLst>
                <a:path extrusionOk="0" h="300" w="301">
                  <a:moveTo>
                    <a:pt x="0" y="0"/>
                  </a:moveTo>
                  <a:lnTo>
                    <a:pt x="42" y="300"/>
                  </a:lnTo>
                  <a:lnTo>
                    <a:pt x="300" y="259"/>
                  </a:lnTo>
                  <a:cubicBezTo>
                    <a:pt x="300" y="217"/>
                    <a:pt x="300" y="176"/>
                    <a:pt x="259" y="124"/>
                  </a:cubicBezTo>
                  <a:cubicBezTo>
                    <a:pt x="218" y="41"/>
                    <a:pt x="125"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6" name="Google Shape;13436;p45"/>
            <p:cNvSpPr/>
            <p:nvPr/>
          </p:nvSpPr>
          <p:spPr>
            <a:xfrm>
              <a:off x="451350" y="1985775"/>
              <a:ext cx="3400" cy="2075"/>
            </a:xfrm>
            <a:custGeom>
              <a:rect b="b" l="l" r="r" t="t"/>
              <a:pathLst>
                <a:path extrusionOk="0" h="83" w="136">
                  <a:moveTo>
                    <a:pt x="1" y="0"/>
                  </a:moveTo>
                  <a:lnTo>
                    <a:pt x="1" y="83"/>
                  </a:lnTo>
                  <a:cubicBezTo>
                    <a:pt x="42" y="83"/>
                    <a:pt x="42" y="83"/>
                    <a:pt x="83" y="42"/>
                  </a:cubicBezTo>
                  <a:lnTo>
                    <a:pt x="135" y="42"/>
                  </a:lnTo>
                  <a:lnTo>
                    <a:pt x="1"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7" name="Google Shape;13437;p45"/>
            <p:cNvSpPr/>
            <p:nvPr/>
          </p:nvSpPr>
          <p:spPr>
            <a:xfrm>
              <a:off x="519325" y="2037450"/>
              <a:ext cx="14000" cy="7525"/>
            </a:xfrm>
            <a:custGeom>
              <a:rect b="b" l="l" r="r" t="t"/>
              <a:pathLst>
                <a:path extrusionOk="0" h="301" w="560">
                  <a:moveTo>
                    <a:pt x="259" y="1"/>
                  </a:moveTo>
                  <a:cubicBezTo>
                    <a:pt x="125" y="1"/>
                    <a:pt x="42" y="84"/>
                    <a:pt x="1" y="218"/>
                  </a:cubicBezTo>
                  <a:lnTo>
                    <a:pt x="1" y="301"/>
                  </a:lnTo>
                  <a:lnTo>
                    <a:pt x="559" y="259"/>
                  </a:lnTo>
                  <a:cubicBezTo>
                    <a:pt x="518" y="135"/>
                    <a:pt x="425" y="42"/>
                    <a:pt x="301"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8" name="Google Shape;13438;p45"/>
            <p:cNvSpPr/>
            <p:nvPr/>
          </p:nvSpPr>
          <p:spPr>
            <a:xfrm>
              <a:off x="481600" y="2007225"/>
              <a:ext cx="13975" cy="12100"/>
            </a:xfrm>
            <a:custGeom>
              <a:rect b="b" l="l" r="r" t="t"/>
              <a:pathLst>
                <a:path extrusionOk="0" h="484" w="559">
                  <a:moveTo>
                    <a:pt x="124" y="0"/>
                  </a:moveTo>
                  <a:cubicBezTo>
                    <a:pt x="42" y="52"/>
                    <a:pt x="0" y="135"/>
                    <a:pt x="0" y="217"/>
                  </a:cubicBezTo>
                  <a:cubicBezTo>
                    <a:pt x="0" y="370"/>
                    <a:pt x="94" y="484"/>
                    <a:pt x="234" y="484"/>
                  </a:cubicBezTo>
                  <a:cubicBezTo>
                    <a:pt x="255" y="484"/>
                    <a:pt x="277" y="481"/>
                    <a:pt x="300" y="476"/>
                  </a:cubicBezTo>
                  <a:cubicBezTo>
                    <a:pt x="424" y="476"/>
                    <a:pt x="517" y="393"/>
                    <a:pt x="559" y="259"/>
                  </a:cubicBezTo>
                  <a:lnTo>
                    <a:pt x="124"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9" name="Google Shape;13439;p45"/>
            <p:cNvSpPr/>
            <p:nvPr/>
          </p:nvSpPr>
          <p:spPr>
            <a:xfrm>
              <a:off x="317725" y="2053750"/>
              <a:ext cx="7775" cy="6475"/>
            </a:xfrm>
            <a:custGeom>
              <a:rect b="b" l="l" r="r" t="t"/>
              <a:pathLst>
                <a:path extrusionOk="0" h="259" w="311">
                  <a:moveTo>
                    <a:pt x="0" y="0"/>
                  </a:moveTo>
                  <a:lnTo>
                    <a:pt x="0" y="259"/>
                  </a:lnTo>
                  <a:lnTo>
                    <a:pt x="311" y="259"/>
                  </a:lnTo>
                  <a:cubicBezTo>
                    <a:pt x="259" y="83"/>
                    <a:pt x="135" y="0"/>
                    <a:pt x="0"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0" name="Google Shape;13440;p45"/>
            <p:cNvSpPr/>
            <p:nvPr/>
          </p:nvSpPr>
          <p:spPr>
            <a:xfrm>
              <a:off x="312550" y="1984525"/>
              <a:ext cx="7525" cy="13150"/>
            </a:xfrm>
            <a:custGeom>
              <a:rect b="b" l="l" r="r" t="t"/>
              <a:pathLst>
                <a:path extrusionOk="0" h="526" w="301">
                  <a:moveTo>
                    <a:pt x="52" y="1"/>
                  </a:moveTo>
                  <a:cubicBezTo>
                    <a:pt x="34" y="1"/>
                    <a:pt x="17" y="3"/>
                    <a:pt x="1" y="9"/>
                  </a:cubicBezTo>
                  <a:lnTo>
                    <a:pt x="42" y="526"/>
                  </a:lnTo>
                  <a:lnTo>
                    <a:pt x="83" y="526"/>
                  </a:lnTo>
                  <a:cubicBezTo>
                    <a:pt x="207" y="484"/>
                    <a:pt x="300" y="391"/>
                    <a:pt x="300" y="267"/>
                  </a:cubicBezTo>
                  <a:cubicBezTo>
                    <a:pt x="300" y="115"/>
                    <a:pt x="168" y="1"/>
                    <a:pt x="52"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1" name="Google Shape;13441;p45"/>
            <p:cNvSpPr/>
            <p:nvPr/>
          </p:nvSpPr>
          <p:spPr>
            <a:xfrm>
              <a:off x="380275" y="2048325"/>
              <a:ext cx="13975" cy="7525"/>
            </a:xfrm>
            <a:custGeom>
              <a:rect b="b" l="l" r="r" t="t"/>
              <a:pathLst>
                <a:path extrusionOk="0" h="301" w="559">
                  <a:moveTo>
                    <a:pt x="259" y="0"/>
                  </a:moveTo>
                  <a:cubicBezTo>
                    <a:pt x="83" y="0"/>
                    <a:pt x="0" y="124"/>
                    <a:pt x="0" y="300"/>
                  </a:cubicBezTo>
                  <a:lnTo>
                    <a:pt x="559" y="259"/>
                  </a:lnTo>
                  <a:cubicBezTo>
                    <a:pt x="559" y="166"/>
                    <a:pt x="517" y="83"/>
                    <a:pt x="435" y="42"/>
                  </a:cubicBezTo>
                  <a:cubicBezTo>
                    <a:pt x="393" y="0"/>
                    <a:pt x="300" y="0"/>
                    <a:pt x="259"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2" name="Google Shape;13442;p45"/>
            <p:cNvSpPr/>
            <p:nvPr/>
          </p:nvSpPr>
          <p:spPr>
            <a:xfrm>
              <a:off x="374850" y="1979100"/>
              <a:ext cx="13975" cy="14200"/>
            </a:xfrm>
            <a:custGeom>
              <a:rect b="b" l="l" r="r" t="t"/>
              <a:pathLst>
                <a:path extrusionOk="0" h="568" w="559">
                  <a:moveTo>
                    <a:pt x="325" y="1"/>
                  </a:moveTo>
                  <a:cubicBezTo>
                    <a:pt x="304" y="1"/>
                    <a:pt x="282" y="3"/>
                    <a:pt x="259" y="9"/>
                  </a:cubicBezTo>
                  <a:cubicBezTo>
                    <a:pt x="135" y="9"/>
                    <a:pt x="0" y="143"/>
                    <a:pt x="0" y="309"/>
                  </a:cubicBezTo>
                  <a:cubicBezTo>
                    <a:pt x="0" y="443"/>
                    <a:pt x="176" y="567"/>
                    <a:pt x="300" y="567"/>
                  </a:cubicBezTo>
                  <a:cubicBezTo>
                    <a:pt x="476" y="526"/>
                    <a:pt x="559" y="402"/>
                    <a:pt x="559" y="267"/>
                  </a:cubicBezTo>
                  <a:cubicBezTo>
                    <a:pt x="559" y="114"/>
                    <a:pt x="465" y="1"/>
                    <a:pt x="325"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3" name="Google Shape;13443;p45"/>
            <p:cNvSpPr/>
            <p:nvPr/>
          </p:nvSpPr>
          <p:spPr>
            <a:xfrm>
              <a:off x="337100" y="1947000"/>
              <a:ext cx="15275" cy="13975"/>
            </a:xfrm>
            <a:custGeom>
              <a:rect b="b" l="l" r="r" t="t"/>
              <a:pathLst>
                <a:path extrusionOk="0" h="559" w="611">
                  <a:moveTo>
                    <a:pt x="311" y="0"/>
                  </a:moveTo>
                  <a:cubicBezTo>
                    <a:pt x="135" y="0"/>
                    <a:pt x="1" y="135"/>
                    <a:pt x="53" y="300"/>
                  </a:cubicBezTo>
                  <a:cubicBezTo>
                    <a:pt x="53" y="435"/>
                    <a:pt x="177" y="559"/>
                    <a:pt x="352" y="559"/>
                  </a:cubicBezTo>
                  <a:cubicBezTo>
                    <a:pt x="476" y="559"/>
                    <a:pt x="611" y="435"/>
                    <a:pt x="569" y="259"/>
                  </a:cubicBezTo>
                  <a:cubicBezTo>
                    <a:pt x="569" y="83"/>
                    <a:pt x="435" y="0"/>
                    <a:pt x="31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4" name="Google Shape;13444;p45"/>
            <p:cNvSpPr/>
            <p:nvPr/>
          </p:nvSpPr>
          <p:spPr>
            <a:xfrm>
              <a:off x="342525" y="2016000"/>
              <a:ext cx="15275" cy="14000"/>
            </a:xfrm>
            <a:custGeom>
              <a:rect b="b" l="l" r="r" t="t"/>
              <a:pathLst>
                <a:path extrusionOk="0" h="560" w="611">
                  <a:moveTo>
                    <a:pt x="259" y="1"/>
                  </a:moveTo>
                  <a:cubicBezTo>
                    <a:pt x="135" y="42"/>
                    <a:pt x="1" y="166"/>
                    <a:pt x="42" y="301"/>
                  </a:cubicBezTo>
                  <a:cubicBezTo>
                    <a:pt x="42" y="476"/>
                    <a:pt x="177" y="559"/>
                    <a:pt x="301" y="559"/>
                  </a:cubicBezTo>
                  <a:cubicBezTo>
                    <a:pt x="477" y="559"/>
                    <a:pt x="611" y="425"/>
                    <a:pt x="559" y="259"/>
                  </a:cubicBezTo>
                  <a:cubicBezTo>
                    <a:pt x="559" y="125"/>
                    <a:pt x="435"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5" name="Google Shape;13445;p45"/>
            <p:cNvSpPr/>
            <p:nvPr/>
          </p:nvSpPr>
          <p:spPr>
            <a:xfrm>
              <a:off x="412575" y="2010575"/>
              <a:ext cx="14000" cy="14200"/>
            </a:xfrm>
            <a:custGeom>
              <a:rect b="b" l="l" r="r" t="t"/>
              <a:pathLst>
                <a:path extrusionOk="0" h="568" w="560">
                  <a:moveTo>
                    <a:pt x="259" y="1"/>
                  </a:moveTo>
                  <a:cubicBezTo>
                    <a:pt x="84" y="42"/>
                    <a:pt x="1" y="176"/>
                    <a:pt x="1" y="301"/>
                  </a:cubicBezTo>
                  <a:cubicBezTo>
                    <a:pt x="1" y="453"/>
                    <a:pt x="102" y="567"/>
                    <a:pt x="238" y="567"/>
                  </a:cubicBezTo>
                  <a:cubicBezTo>
                    <a:pt x="258" y="567"/>
                    <a:pt x="279" y="564"/>
                    <a:pt x="301" y="559"/>
                  </a:cubicBezTo>
                  <a:cubicBezTo>
                    <a:pt x="435" y="559"/>
                    <a:pt x="559" y="435"/>
                    <a:pt x="559" y="259"/>
                  </a:cubicBezTo>
                  <a:cubicBezTo>
                    <a:pt x="518" y="125"/>
                    <a:pt x="394" y="1"/>
                    <a:pt x="259" y="1"/>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6" name="Google Shape;13446;p45"/>
            <p:cNvSpPr/>
            <p:nvPr/>
          </p:nvSpPr>
          <p:spPr>
            <a:xfrm>
              <a:off x="310225" y="1921150"/>
              <a:ext cx="4425" cy="7525"/>
            </a:xfrm>
            <a:custGeom>
              <a:rect b="b" l="l" r="r" t="t"/>
              <a:pathLst>
                <a:path extrusionOk="0" h="301" w="177">
                  <a:moveTo>
                    <a:pt x="176" y="0"/>
                  </a:moveTo>
                  <a:lnTo>
                    <a:pt x="1" y="42"/>
                  </a:lnTo>
                  <a:lnTo>
                    <a:pt x="1" y="300"/>
                  </a:lnTo>
                  <a:cubicBezTo>
                    <a:pt x="94" y="259"/>
                    <a:pt x="176" y="135"/>
                    <a:pt x="176"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7" name="Google Shape;13447;p45"/>
            <p:cNvSpPr/>
            <p:nvPr/>
          </p:nvSpPr>
          <p:spPr>
            <a:xfrm>
              <a:off x="449275" y="2042900"/>
              <a:ext cx="7525" cy="7500"/>
            </a:xfrm>
            <a:custGeom>
              <a:rect b="b" l="l" r="r" t="t"/>
              <a:pathLst>
                <a:path extrusionOk="0" h="300" w="301">
                  <a:moveTo>
                    <a:pt x="218" y="0"/>
                  </a:moveTo>
                  <a:cubicBezTo>
                    <a:pt x="125" y="41"/>
                    <a:pt x="42" y="124"/>
                    <a:pt x="1" y="259"/>
                  </a:cubicBezTo>
                  <a:lnTo>
                    <a:pt x="1" y="300"/>
                  </a:lnTo>
                  <a:lnTo>
                    <a:pt x="301" y="300"/>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8" name="Google Shape;13448;p45"/>
            <p:cNvSpPr/>
            <p:nvPr/>
          </p:nvSpPr>
          <p:spPr>
            <a:xfrm>
              <a:off x="443850" y="1980350"/>
              <a:ext cx="7525" cy="7500"/>
            </a:xfrm>
            <a:custGeom>
              <a:rect b="b" l="l" r="r" t="t"/>
              <a:pathLst>
                <a:path extrusionOk="0" h="300" w="301">
                  <a:moveTo>
                    <a:pt x="42" y="0"/>
                  </a:moveTo>
                  <a:lnTo>
                    <a:pt x="1" y="41"/>
                  </a:lnTo>
                  <a:cubicBezTo>
                    <a:pt x="42" y="134"/>
                    <a:pt x="84" y="259"/>
                    <a:pt x="218" y="259"/>
                  </a:cubicBezTo>
                  <a:cubicBezTo>
                    <a:pt x="259" y="300"/>
                    <a:pt x="301" y="300"/>
                    <a:pt x="301" y="300"/>
                  </a:cubicBezTo>
                  <a:lnTo>
                    <a:pt x="301" y="217"/>
                  </a:lnTo>
                  <a:lnTo>
                    <a:pt x="42"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9" name="Google Shape;13449;p45"/>
            <p:cNvSpPr/>
            <p:nvPr/>
          </p:nvSpPr>
          <p:spPr>
            <a:xfrm>
              <a:off x="311250" y="2053750"/>
              <a:ext cx="6500" cy="7525"/>
            </a:xfrm>
            <a:custGeom>
              <a:rect b="b" l="l" r="r" t="t"/>
              <a:pathLst>
                <a:path extrusionOk="0" h="301" w="260">
                  <a:moveTo>
                    <a:pt x="177" y="0"/>
                  </a:moveTo>
                  <a:cubicBezTo>
                    <a:pt x="177" y="0"/>
                    <a:pt x="135" y="42"/>
                    <a:pt x="94" y="42"/>
                  </a:cubicBezTo>
                  <a:lnTo>
                    <a:pt x="53" y="83"/>
                  </a:lnTo>
                  <a:cubicBezTo>
                    <a:pt x="53" y="124"/>
                    <a:pt x="1" y="124"/>
                    <a:pt x="1" y="166"/>
                  </a:cubicBezTo>
                  <a:lnTo>
                    <a:pt x="1" y="300"/>
                  </a:lnTo>
                  <a:lnTo>
                    <a:pt x="259" y="259"/>
                  </a:lnTo>
                  <a:lnTo>
                    <a:pt x="259" y="0"/>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0" name="Google Shape;13450;p45"/>
            <p:cNvSpPr/>
            <p:nvPr/>
          </p:nvSpPr>
          <p:spPr>
            <a:xfrm>
              <a:off x="306100" y="1984725"/>
              <a:ext cx="7500" cy="13425"/>
            </a:xfrm>
            <a:custGeom>
              <a:rect b="b" l="l" r="r" t="t"/>
              <a:pathLst>
                <a:path extrusionOk="0" h="537" w="300">
                  <a:moveTo>
                    <a:pt x="259" y="1"/>
                  </a:moveTo>
                  <a:cubicBezTo>
                    <a:pt x="207" y="1"/>
                    <a:pt x="124" y="1"/>
                    <a:pt x="83" y="42"/>
                  </a:cubicBezTo>
                  <a:cubicBezTo>
                    <a:pt x="83" y="84"/>
                    <a:pt x="42" y="84"/>
                    <a:pt x="42" y="125"/>
                  </a:cubicBezTo>
                  <a:lnTo>
                    <a:pt x="0" y="342"/>
                  </a:lnTo>
                  <a:cubicBezTo>
                    <a:pt x="42" y="435"/>
                    <a:pt x="124" y="518"/>
                    <a:pt x="166" y="518"/>
                  </a:cubicBezTo>
                  <a:cubicBezTo>
                    <a:pt x="193" y="518"/>
                    <a:pt x="225" y="536"/>
                    <a:pt x="256" y="536"/>
                  </a:cubicBezTo>
                  <a:cubicBezTo>
                    <a:pt x="271" y="536"/>
                    <a:pt x="286" y="532"/>
                    <a:pt x="300" y="518"/>
                  </a:cubicBezTo>
                  <a:lnTo>
                    <a:pt x="259" y="1"/>
                  </a:ln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1" name="Google Shape;13451;p45"/>
            <p:cNvSpPr/>
            <p:nvPr/>
          </p:nvSpPr>
          <p:spPr>
            <a:xfrm>
              <a:off x="310225" y="1915725"/>
              <a:ext cx="4425" cy="6475"/>
            </a:xfrm>
            <a:custGeom>
              <a:rect b="b" l="l" r="r" t="t"/>
              <a:pathLst>
                <a:path extrusionOk="0" h="259" w="177">
                  <a:moveTo>
                    <a:pt x="1" y="0"/>
                  </a:moveTo>
                  <a:lnTo>
                    <a:pt x="1" y="259"/>
                  </a:lnTo>
                  <a:lnTo>
                    <a:pt x="176" y="217"/>
                  </a:lnTo>
                  <a:cubicBezTo>
                    <a:pt x="176" y="135"/>
                    <a:pt x="94" y="42"/>
                    <a:pt x="1" y="0"/>
                  </a:cubicBezTo>
                  <a:close/>
                </a:path>
              </a:pathLst>
            </a:custGeom>
            <a:solidFill>
              <a:srgbClr val="FFFFFF">
                <a:alpha val="6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52" name="Google Shape;13452;p45"/>
          <p:cNvSpPr txBox="1"/>
          <p:nvPr>
            <p:ph type="ctrTitle"/>
          </p:nvPr>
        </p:nvSpPr>
        <p:spPr>
          <a:xfrm>
            <a:off x="5259250" y="1541325"/>
            <a:ext cx="3390300" cy="447600"/>
          </a:xfrm>
          <a:prstGeom prst="rect">
            <a:avLst/>
          </a:prstGeom>
        </p:spPr>
        <p:txBody>
          <a:bodyPr anchorCtr="0" anchor="b" bIns="91425" lIns="91425" spcFirstLastPara="1" rIns="91425" wrap="square" tIns="91425">
            <a:normAutofit/>
          </a:bodyPr>
          <a:lstStyle>
            <a:lvl1pPr lvl="0" rtl="0" algn="r">
              <a:spcBef>
                <a:spcPts val="0"/>
              </a:spcBef>
              <a:spcAft>
                <a:spcPts val="0"/>
              </a:spcAft>
              <a:buClr>
                <a:srgbClr val="FFFFFF"/>
              </a:buClr>
              <a:buSzPts val="3000"/>
              <a:buNone/>
              <a:defRPr sz="3000">
                <a:solidFill>
                  <a:srgbClr val="FFFFFF"/>
                </a:solidFill>
              </a:defRPr>
            </a:lvl1pPr>
            <a:lvl2pPr lvl="1" rtl="0" algn="r">
              <a:spcBef>
                <a:spcPts val="0"/>
              </a:spcBef>
              <a:spcAft>
                <a:spcPts val="0"/>
              </a:spcAft>
              <a:buClr>
                <a:srgbClr val="FFFFFF"/>
              </a:buClr>
              <a:buSzPts val="3000"/>
              <a:buNone/>
              <a:defRPr sz="3000">
                <a:solidFill>
                  <a:srgbClr val="FFFFFF"/>
                </a:solidFill>
              </a:defRPr>
            </a:lvl2pPr>
            <a:lvl3pPr lvl="2" rtl="0" algn="r">
              <a:spcBef>
                <a:spcPts val="0"/>
              </a:spcBef>
              <a:spcAft>
                <a:spcPts val="0"/>
              </a:spcAft>
              <a:buClr>
                <a:srgbClr val="FFFFFF"/>
              </a:buClr>
              <a:buSzPts val="3000"/>
              <a:buNone/>
              <a:defRPr sz="3000">
                <a:solidFill>
                  <a:srgbClr val="FFFFFF"/>
                </a:solidFill>
              </a:defRPr>
            </a:lvl3pPr>
            <a:lvl4pPr lvl="3" rtl="0" algn="r">
              <a:spcBef>
                <a:spcPts val="0"/>
              </a:spcBef>
              <a:spcAft>
                <a:spcPts val="0"/>
              </a:spcAft>
              <a:buClr>
                <a:srgbClr val="FFFFFF"/>
              </a:buClr>
              <a:buSzPts val="3000"/>
              <a:buNone/>
              <a:defRPr sz="3000">
                <a:solidFill>
                  <a:srgbClr val="FFFFFF"/>
                </a:solidFill>
              </a:defRPr>
            </a:lvl4pPr>
            <a:lvl5pPr lvl="4" rtl="0" algn="r">
              <a:spcBef>
                <a:spcPts val="0"/>
              </a:spcBef>
              <a:spcAft>
                <a:spcPts val="0"/>
              </a:spcAft>
              <a:buClr>
                <a:srgbClr val="FFFFFF"/>
              </a:buClr>
              <a:buSzPts val="3000"/>
              <a:buNone/>
              <a:defRPr sz="3000">
                <a:solidFill>
                  <a:srgbClr val="FFFFFF"/>
                </a:solidFill>
              </a:defRPr>
            </a:lvl5pPr>
            <a:lvl6pPr lvl="5" rtl="0" algn="r">
              <a:spcBef>
                <a:spcPts val="0"/>
              </a:spcBef>
              <a:spcAft>
                <a:spcPts val="0"/>
              </a:spcAft>
              <a:buClr>
                <a:srgbClr val="FFFFFF"/>
              </a:buClr>
              <a:buSzPts val="3000"/>
              <a:buNone/>
              <a:defRPr sz="3000">
                <a:solidFill>
                  <a:srgbClr val="FFFFFF"/>
                </a:solidFill>
              </a:defRPr>
            </a:lvl6pPr>
            <a:lvl7pPr lvl="6" rtl="0" algn="r">
              <a:spcBef>
                <a:spcPts val="0"/>
              </a:spcBef>
              <a:spcAft>
                <a:spcPts val="0"/>
              </a:spcAft>
              <a:buClr>
                <a:srgbClr val="FFFFFF"/>
              </a:buClr>
              <a:buSzPts val="3000"/>
              <a:buNone/>
              <a:defRPr sz="3000">
                <a:solidFill>
                  <a:srgbClr val="FFFFFF"/>
                </a:solidFill>
              </a:defRPr>
            </a:lvl7pPr>
            <a:lvl8pPr lvl="7" rtl="0" algn="r">
              <a:spcBef>
                <a:spcPts val="0"/>
              </a:spcBef>
              <a:spcAft>
                <a:spcPts val="0"/>
              </a:spcAft>
              <a:buClr>
                <a:srgbClr val="FFFFFF"/>
              </a:buClr>
              <a:buSzPts val="3000"/>
              <a:buNone/>
              <a:defRPr sz="3000">
                <a:solidFill>
                  <a:srgbClr val="FFFFFF"/>
                </a:solidFill>
              </a:defRPr>
            </a:lvl8pPr>
            <a:lvl9pPr lvl="8" rtl="0" algn="r">
              <a:spcBef>
                <a:spcPts val="0"/>
              </a:spcBef>
              <a:spcAft>
                <a:spcPts val="0"/>
              </a:spcAft>
              <a:buClr>
                <a:srgbClr val="FFFFFF"/>
              </a:buClr>
              <a:buSzPts val="3000"/>
              <a:buNone/>
              <a:defRPr sz="3000">
                <a:solidFill>
                  <a:srgbClr val="FFFFFF"/>
                </a:solidFill>
              </a:defRPr>
            </a:lvl9pPr>
          </a:lstStyle>
          <a:p/>
        </p:txBody>
      </p:sp>
      <p:sp>
        <p:nvSpPr>
          <p:cNvPr id="13453" name="Google Shape;13453;p45"/>
          <p:cNvSpPr/>
          <p:nvPr/>
        </p:nvSpPr>
        <p:spPr>
          <a:xfrm>
            <a:off x="530174" y="2330450"/>
            <a:ext cx="2541300" cy="2591400"/>
          </a:xfrm>
          <a:prstGeom prst="snip1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4" name="Google Shape;13454;p45"/>
          <p:cNvSpPr/>
          <p:nvPr/>
        </p:nvSpPr>
        <p:spPr>
          <a:xfrm rot="-5400000">
            <a:off x="6332385" y="2121812"/>
            <a:ext cx="325924" cy="328102"/>
          </a:xfrm>
          <a:custGeom>
            <a:rect b="b" l="l" r="r" t="t"/>
            <a:pathLst>
              <a:path extrusionOk="0" h="4519" w="4489">
                <a:moveTo>
                  <a:pt x="2244" y="342"/>
                </a:moveTo>
                <a:cubicBezTo>
                  <a:pt x="2761" y="342"/>
                  <a:pt x="3237" y="559"/>
                  <a:pt x="3578" y="900"/>
                </a:cubicBezTo>
                <a:cubicBezTo>
                  <a:pt x="3919" y="1252"/>
                  <a:pt x="4137" y="1727"/>
                  <a:pt x="4137" y="2244"/>
                </a:cubicBezTo>
                <a:cubicBezTo>
                  <a:pt x="4137" y="2761"/>
                  <a:pt x="3919" y="3278"/>
                  <a:pt x="3578" y="3619"/>
                </a:cubicBezTo>
                <a:cubicBezTo>
                  <a:pt x="3237" y="3960"/>
                  <a:pt x="2761" y="4178"/>
                  <a:pt x="2244" y="4178"/>
                </a:cubicBezTo>
                <a:cubicBezTo>
                  <a:pt x="1728" y="4178"/>
                  <a:pt x="1252" y="3960"/>
                  <a:pt x="911" y="3619"/>
                </a:cubicBezTo>
                <a:cubicBezTo>
                  <a:pt x="559" y="3278"/>
                  <a:pt x="352" y="2761"/>
                  <a:pt x="352" y="2244"/>
                </a:cubicBezTo>
                <a:cubicBezTo>
                  <a:pt x="352" y="1727"/>
                  <a:pt x="559" y="1252"/>
                  <a:pt x="911" y="900"/>
                </a:cubicBezTo>
                <a:cubicBezTo>
                  <a:pt x="1252" y="559"/>
                  <a:pt x="1728" y="342"/>
                  <a:pt x="2244" y="342"/>
                </a:cubicBezTo>
                <a:close/>
                <a:moveTo>
                  <a:pt x="2244" y="1"/>
                </a:moveTo>
                <a:cubicBezTo>
                  <a:pt x="993" y="1"/>
                  <a:pt x="1" y="993"/>
                  <a:pt x="1" y="2244"/>
                </a:cubicBezTo>
                <a:cubicBezTo>
                  <a:pt x="1" y="3485"/>
                  <a:pt x="993" y="4519"/>
                  <a:pt x="2244" y="4519"/>
                </a:cubicBezTo>
                <a:cubicBezTo>
                  <a:pt x="3496" y="4519"/>
                  <a:pt x="4488" y="3485"/>
                  <a:pt x="4488" y="2244"/>
                </a:cubicBezTo>
                <a:cubicBezTo>
                  <a:pt x="4488" y="993"/>
                  <a:pt x="3496" y="1"/>
                  <a:pt x="2244" y="1"/>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5" name="Google Shape;13455;p45"/>
          <p:cNvSpPr/>
          <p:nvPr/>
        </p:nvSpPr>
        <p:spPr>
          <a:xfrm rot="5400000">
            <a:off x="52161" y="3303110"/>
            <a:ext cx="325924" cy="328102"/>
          </a:xfrm>
          <a:custGeom>
            <a:rect b="b" l="l" r="r" t="t"/>
            <a:pathLst>
              <a:path extrusionOk="0" h="4519" w="4489">
                <a:moveTo>
                  <a:pt x="2244" y="342"/>
                </a:moveTo>
                <a:cubicBezTo>
                  <a:pt x="2761" y="342"/>
                  <a:pt x="3237" y="559"/>
                  <a:pt x="3578" y="900"/>
                </a:cubicBezTo>
                <a:cubicBezTo>
                  <a:pt x="3919" y="1252"/>
                  <a:pt x="4137" y="1727"/>
                  <a:pt x="4137" y="2244"/>
                </a:cubicBezTo>
                <a:cubicBezTo>
                  <a:pt x="4137" y="2761"/>
                  <a:pt x="3919" y="3278"/>
                  <a:pt x="3578" y="3619"/>
                </a:cubicBezTo>
                <a:cubicBezTo>
                  <a:pt x="3237" y="3960"/>
                  <a:pt x="2761" y="4178"/>
                  <a:pt x="2244" y="4178"/>
                </a:cubicBezTo>
                <a:cubicBezTo>
                  <a:pt x="1728" y="4178"/>
                  <a:pt x="1252" y="3960"/>
                  <a:pt x="911" y="3619"/>
                </a:cubicBezTo>
                <a:cubicBezTo>
                  <a:pt x="559" y="3278"/>
                  <a:pt x="352" y="2761"/>
                  <a:pt x="352" y="2244"/>
                </a:cubicBezTo>
                <a:cubicBezTo>
                  <a:pt x="352" y="1727"/>
                  <a:pt x="559" y="1252"/>
                  <a:pt x="911" y="900"/>
                </a:cubicBezTo>
                <a:cubicBezTo>
                  <a:pt x="1252" y="559"/>
                  <a:pt x="1728" y="342"/>
                  <a:pt x="2244" y="342"/>
                </a:cubicBezTo>
                <a:close/>
                <a:moveTo>
                  <a:pt x="2244" y="1"/>
                </a:moveTo>
                <a:cubicBezTo>
                  <a:pt x="993" y="1"/>
                  <a:pt x="1" y="993"/>
                  <a:pt x="1" y="2244"/>
                </a:cubicBezTo>
                <a:cubicBezTo>
                  <a:pt x="1" y="3485"/>
                  <a:pt x="993" y="4519"/>
                  <a:pt x="2244" y="4519"/>
                </a:cubicBezTo>
                <a:cubicBezTo>
                  <a:pt x="3496" y="4519"/>
                  <a:pt x="4488" y="3485"/>
                  <a:pt x="4488" y="2244"/>
                </a:cubicBezTo>
                <a:cubicBezTo>
                  <a:pt x="4488" y="993"/>
                  <a:pt x="3496" y="1"/>
                  <a:pt x="2244" y="1"/>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6" name="Google Shape;13456;p45"/>
          <p:cNvSpPr txBox="1"/>
          <p:nvPr>
            <p:ph idx="2" type="ctrTitle"/>
          </p:nvPr>
        </p:nvSpPr>
        <p:spPr>
          <a:xfrm>
            <a:off x="683024" y="3304200"/>
            <a:ext cx="2235600" cy="447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sz="2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3457" name="Google Shape;13457;p45"/>
          <p:cNvSpPr txBox="1"/>
          <p:nvPr>
            <p:ph idx="1" type="subTitle"/>
          </p:nvPr>
        </p:nvSpPr>
        <p:spPr>
          <a:xfrm>
            <a:off x="809474" y="3751800"/>
            <a:ext cx="1982700" cy="386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None/>
              <a:defRPr sz="1000"/>
            </a:lvl1pPr>
            <a:lvl2pPr lvl="1" rtl="0" algn="r">
              <a:lnSpc>
                <a:spcPct val="100000"/>
              </a:lnSpc>
              <a:spcBef>
                <a:spcPts val="0"/>
              </a:spcBef>
              <a:spcAft>
                <a:spcPts val="0"/>
              </a:spcAft>
              <a:buSzPts val="1200"/>
              <a:buNone/>
              <a:defRPr sz="1200"/>
            </a:lvl2pPr>
            <a:lvl3pPr lvl="2" rtl="0" algn="r">
              <a:lnSpc>
                <a:spcPct val="100000"/>
              </a:lnSpc>
              <a:spcBef>
                <a:spcPts val="0"/>
              </a:spcBef>
              <a:spcAft>
                <a:spcPts val="0"/>
              </a:spcAft>
              <a:buSzPts val="1200"/>
              <a:buNone/>
              <a:defRPr sz="1200"/>
            </a:lvl3pPr>
            <a:lvl4pPr lvl="3" rtl="0" algn="r">
              <a:lnSpc>
                <a:spcPct val="100000"/>
              </a:lnSpc>
              <a:spcBef>
                <a:spcPts val="0"/>
              </a:spcBef>
              <a:spcAft>
                <a:spcPts val="0"/>
              </a:spcAft>
              <a:buSzPts val="1200"/>
              <a:buNone/>
              <a:defRPr sz="1200"/>
            </a:lvl4pPr>
            <a:lvl5pPr lvl="4" rtl="0" algn="r">
              <a:lnSpc>
                <a:spcPct val="100000"/>
              </a:lnSpc>
              <a:spcBef>
                <a:spcPts val="0"/>
              </a:spcBef>
              <a:spcAft>
                <a:spcPts val="0"/>
              </a:spcAft>
              <a:buSzPts val="1200"/>
              <a:buNone/>
              <a:defRPr sz="1200"/>
            </a:lvl5pPr>
            <a:lvl6pPr lvl="5" rtl="0" algn="r">
              <a:lnSpc>
                <a:spcPct val="100000"/>
              </a:lnSpc>
              <a:spcBef>
                <a:spcPts val="0"/>
              </a:spcBef>
              <a:spcAft>
                <a:spcPts val="0"/>
              </a:spcAft>
              <a:buSzPts val="1200"/>
              <a:buNone/>
              <a:defRPr sz="1200"/>
            </a:lvl6pPr>
            <a:lvl7pPr lvl="6" rtl="0" algn="r">
              <a:lnSpc>
                <a:spcPct val="100000"/>
              </a:lnSpc>
              <a:spcBef>
                <a:spcPts val="0"/>
              </a:spcBef>
              <a:spcAft>
                <a:spcPts val="0"/>
              </a:spcAft>
              <a:buSzPts val="1200"/>
              <a:buNone/>
              <a:defRPr sz="1200"/>
            </a:lvl7pPr>
            <a:lvl8pPr lvl="7" rtl="0" algn="r">
              <a:lnSpc>
                <a:spcPct val="100000"/>
              </a:lnSpc>
              <a:spcBef>
                <a:spcPts val="0"/>
              </a:spcBef>
              <a:spcAft>
                <a:spcPts val="0"/>
              </a:spcAft>
              <a:buSzPts val="1200"/>
              <a:buNone/>
              <a:defRPr sz="1200"/>
            </a:lvl8pPr>
            <a:lvl9pPr lvl="8" rtl="0" algn="r">
              <a:lnSpc>
                <a:spcPct val="100000"/>
              </a:lnSpc>
              <a:spcBef>
                <a:spcPts val="0"/>
              </a:spcBef>
              <a:spcAft>
                <a:spcPts val="0"/>
              </a:spcAft>
              <a:buSzPts val="1200"/>
              <a:buNone/>
              <a:defRPr sz="1200"/>
            </a:lvl9pPr>
          </a:lstStyle>
          <a:p/>
        </p:txBody>
      </p:sp>
      <p:cxnSp>
        <p:nvCxnSpPr>
          <p:cNvPr id="13458" name="Google Shape;13458;p45"/>
          <p:cNvCxnSpPr/>
          <p:nvPr/>
        </p:nvCxnSpPr>
        <p:spPr>
          <a:xfrm>
            <a:off x="8886275" y="-28025"/>
            <a:ext cx="0" cy="1847400"/>
          </a:xfrm>
          <a:prstGeom prst="straightConnector1">
            <a:avLst/>
          </a:prstGeom>
          <a:noFill/>
          <a:ln cap="flat" cmpd="sng" w="28575">
            <a:solidFill>
              <a:srgbClr val="FFFFFF"/>
            </a:solidFill>
            <a:prstDash val="solid"/>
            <a:round/>
            <a:headEnd len="med" w="med" type="none"/>
            <a:tailEnd len="med" w="med" type="none"/>
          </a:ln>
        </p:spPr>
      </p:cxnSp>
      <p:sp>
        <p:nvSpPr>
          <p:cNvPr id="13459" name="Google Shape;13459;p45"/>
          <p:cNvSpPr/>
          <p:nvPr/>
        </p:nvSpPr>
        <p:spPr>
          <a:xfrm>
            <a:off x="3301349" y="2330450"/>
            <a:ext cx="2541300" cy="2591400"/>
          </a:xfrm>
          <a:prstGeom prst="snip1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0" name="Google Shape;13460;p45"/>
          <p:cNvSpPr txBox="1"/>
          <p:nvPr>
            <p:ph idx="3" type="ctrTitle"/>
          </p:nvPr>
        </p:nvSpPr>
        <p:spPr>
          <a:xfrm>
            <a:off x="3454199" y="3304200"/>
            <a:ext cx="2235600" cy="447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sz="2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3461" name="Google Shape;13461;p45"/>
          <p:cNvSpPr txBox="1"/>
          <p:nvPr>
            <p:ph idx="4" type="subTitle"/>
          </p:nvPr>
        </p:nvSpPr>
        <p:spPr>
          <a:xfrm>
            <a:off x="3580649" y="3751800"/>
            <a:ext cx="1982700" cy="386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None/>
              <a:defRPr sz="1000"/>
            </a:lvl1pPr>
            <a:lvl2pPr lvl="1" rtl="0" algn="r">
              <a:lnSpc>
                <a:spcPct val="100000"/>
              </a:lnSpc>
              <a:spcBef>
                <a:spcPts val="0"/>
              </a:spcBef>
              <a:spcAft>
                <a:spcPts val="0"/>
              </a:spcAft>
              <a:buSzPts val="1200"/>
              <a:buNone/>
              <a:defRPr sz="1200"/>
            </a:lvl2pPr>
            <a:lvl3pPr lvl="2" rtl="0" algn="r">
              <a:lnSpc>
                <a:spcPct val="100000"/>
              </a:lnSpc>
              <a:spcBef>
                <a:spcPts val="0"/>
              </a:spcBef>
              <a:spcAft>
                <a:spcPts val="0"/>
              </a:spcAft>
              <a:buSzPts val="1200"/>
              <a:buNone/>
              <a:defRPr sz="1200"/>
            </a:lvl3pPr>
            <a:lvl4pPr lvl="3" rtl="0" algn="r">
              <a:lnSpc>
                <a:spcPct val="100000"/>
              </a:lnSpc>
              <a:spcBef>
                <a:spcPts val="0"/>
              </a:spcBef>
              <a:spcAft>
                <a:spcPts val="0"/>
              </a:spcAft>
              <a:buSzPts val="1200"/>
              <a:buNone/>
              <a:defRPr sz="1200"/>
            </a:lvl4pPr>
            <a:lvl5pPr lvl="4" rtl="0" algn="r">
              <a:lnSpc>
                <a:spcPct val="100000"/>
              </a:lnSpc>
              <a:spcBef>
                <a:spcPts val="0"/>
              </a:spcBef>
              <a:spcAft>
                <a:spcPts val="0"/>
              </a:spcAft>
              <a:buSzPts val="1200"/>
              <a:buNone/>
              <a:defRPr sz="1200"/>
            </a:lvl5pPr>
            <a:lvl6pPr lvl="5" rtl="0" algn="r">
              <a:lnSpc>
                <a:spcPct val="100000"/>
              </a:lnSpc>
              <a:spcBef>
                <a:spcPts val="0"/>
              </a:spcBef>
              <a:spcAft>
                <a:spcPts val="0"/>
              </a:spcAft>
              <a:buSzPts val="1200"/>
              <a:buNone/>
              <a:defRPr sz="1200"/>
            </a:lvl6pPr>
            <a:lvl7pPr lvl="6" rtl="0" algn="r">
              <a:lnSpc>
                <a:spcPct val="100000"/>
              </a:lnSpc>
              <a:spcBef>
                <a:spcPts val="0"/>
              </a:spcBef>
              <a:spcAft>
                <a:spcPts val="0"/>
              </a:spcAft>
              <a:buSzPts val="1200"/>
              <a:buNone/>
              <a:defRPr sz="1200"/>
            </a:lvl7pPr>
            <a:lvl8pPr lvl="7" rtl="0" algn="r">
              <a:lnSpc>
                <a:spcPct val="100000"/>
              </a:lnSpc>
              <a:spcBef>
                <a:spcPts val="0"/>
              </a:spcBef>
              <a:spcAft>
                <a:spcPts val="0"/>
              </a:spcAft>
              <a:buSzPts val="1200"/>
              <a:buNone/>
              <a:defRPr sz="1200"/>
            </a:lvl8pPr>
            <a:lvl9pPr lvl="8" rtl="0" algn="r">
              <a:lnSpc>
                <a:spcPct val="100000"/>
              </a:lnSpc>
              <a:spcBef>
                <a:spcPts val="0"/>
              </a:spcBef>
              <a:spcAft>
                <a:spcPts val="0"/>
              </a:spcAft>
              <a:buSzPts val="1200"/>
              <a:buNone/>
              <a:defRPr sz="1200"/>
            </a:lvl9pPr>
          </a:lstStyle>
          <a:p/>
        </p:txBody>
      </p:sp>
      <p:sp>
        <p:nvSpPr>
          <p:cNvPr id="13462" name="Google Shape;13462;p45"/>
          <p:cNvSpPr/>
          <p:nvPr/>
        </p:nvSpPr>
        <p:spPr>
          <a:xfrm>
            <a:off x="6072524" y="2330450"/>
            <a:ext cx="2541300" cy="2591400"/>
          </a:xfrm>
          <a:prstGeom prst="snip1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3" name="Google Shape;13463;p45"/>
          <p:cNvSpPr txBox="1"/>
          <p:nvPr>
            <p:ph idx="5" type="ctrTitle"/>
          </p:nvPr>
        </p:nvSpPr>
        <p:spPr>
          <a:xfrm>
            <a:off x="6225374" y="3304200"/>
            <a:ext cx="2235600" cy="447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sz="2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3464" name="Google Shape;13464;p45"/>
          <p:cNvSpPr txBox="1"/>
          <p:nvPr>
            <p:ph idx="6" type="subTitle"/>
          </p:nvPr>
        </p:nvSpPr>
        <p:spPr>
          <a:xfrm>
            <a:off x="6351824" y="3751800"/>
            <a:ext cx="1982700" cy="386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None/>
              <a:defRPr sz="1000"/>
            </a:lvl1pPr>
            <a:lvl2pPr lvl="1" rtl="0" algn="r">
              <a:lnSpc>
                <a:spcPct val="100000"/>
              </a:lnSpc>
              <a:spcBef>
                <a:spcPts val="0"/>
              </a:spcBef>
              <a:spcAft>
                <a:spcPts val="0"/>
              </a:spcAft>
              <a:buSzPts val="1200"/>
              <a:buNone/>
              <a:defRPr sz="1200"/>
            </a:lvl2pPr>
            <a:lvl3pPr lvl="2" rtl="0" algn="r">
              <a:lnSpc>
                <a:spcPct val="100000"/>
              </a:lnSpc>
              <a:spcBef>
                <a:spcPts val="0"/>
              </a:spcBef>
              <a:spcAft>
                <a:spcPts val="0"/>
              </a:spcAft>
              <a:buSzPts val="1200"/>
              <a:buNone/>
              <a:defRPr sz="1200"/>
            </a:lvl3pPr>
            <a:lvl4pPr lvl="3" rtl="0" algn="r">
              <a:lnSpc>
                <a:spcPct val="100000"/>
              </a:lnSpc>
              <a:spcBef>
                <a:spcPts val="0"/>
              </a:spcBef>
              <a:spcAft>
                <a:spcPts val="0"/>
              </a:spcAft>
              <a:buSzPts val="1200"/>
              <a:buNone/>
              <a:defRPr sz="1200"/>
            </a:lvl4pPr>
            <a:lvl5pPr lvl="4" rtl="0" algn="r">
              <a:lnSpc>
                <a:spcPct val="100000"/>
              </a:lnSpc>
              <a:spcBef>
                <a:spcPts val="0"/>
              </a:spcBef>
              <a:spcAft>
                <a:spcPts val="0"/>
              </a:spcAft>
              <a:buSzPts val="1200"/>
              <a:buNone/>
              <a:defRPr sz="1200"/>
            </a:lvl5pPr>
            <a:lvl6pPr lvl="5" rtl="0" algn="r">
              <a:lnSpc>
                <a:spcPct val="100000"/>
              </a:lnSpc>
              <a:spcBef>
                <a:spcPts val="0"/>
              </a:spcBef>
              <a:spcAft>
                <a:spcPts val="0"/>
              </a:spcAft>
              <a:buSzPts val="1200"/>
              <a:buNone/>
              <a:defRPr sz="1200"/>
            </a:lvl6pPr>
            <a:lvl7pPr lvl="6" rtl="0" algn="r">
              <a:lnSpc>
                <a:spcPct val="100000"/>
              </a:lnSpc>
              <a:spcBef>
                <a:spcPts val="0"/>
              </a:spcBef>
              <a:spcAft>
                <a:spcPts val="0"/>
              </a:spcAft>
              <a:buSzPts val="1200"/>
              <a:buNone/>
              <a:defRPr sz="1200"/>
            </a:lvl7pPr>
            <a:lvl8pPr lvl="7" rtl="0" algn="r">
              <a:lnSpc>
                <a:spcPct val="100000"/>
              </a:lnSpc>
              <a:spcBef>
                <a:spcPts val="0"/>
              </a:spcBef>
              <a:spcAft>
                <a:spcPts val="0"/>
              </a:spcAft>
              <a:buSzPts val="1200"/>
              <a:buNone/>
              <a:defRPr sz="1200"/>
            </a:lvl8pPr>
            <a:lvl9pPr lvl="8" rtl="0" algn="r">
              <a:lnSpc>
                <a:spcPct val="100000"/>
              </a:lnSpc>
              <a:spcBef>
                <a:spcPts val="0"/>
              </a:spcBef>
              <a:spcAft>
                <a:spcPts val="0"/>
              </a:spcAft>
              <a:buSzPts val="1200"/>
              <a:buNone/>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45"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 Id="rId3"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3.xml"/><Relationship Id="rId3"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26.jp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26.jp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xml"/><Relationship Id="rId3"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8" name="Shape 13468"/>
        <p:cNvGrpSpPr/>
        <p:nvPr/>
      </p:nvGrpSpPr>
      <p:grpSpPr>
        <a:xfrm>
          <a:off x="0" y="0"/>
          <a:ext cx="0" cy="0"/>
          <a:chOff x="0" y="0"/>
          <a:chExt cx="0" cy="0"/>
        </a:xfrm>
      </p:grpSpPr>
      <p:sp>
        <p:nvSpPr>
          <p:cNvPr id="13469" name="Google Shape;13469;p46"/>
          <p:cNvSpPr txBox="1"/>
          <p:nvPr>
            <p:ph type="title"/>
          </p:nvPr>
        </p:nvSpPr>
        <p:spPr>
          <a:xfrm>
            <a:off x="1065032" y="792575"/>
            <a:ext cx="6895800" cy="24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990"/>
              <a:buFont typeface="Arial"/>
              <a:buNone/>
            </a:pPr>
            <a:r>
              <a:rPr b="1" lang="es-419" sz="3640"/>
              <a:t>Realidad virtual, aumentada y extendida y su relación con el Metaverso</a:t>
            </a:r>
            <a:endParaRPr b="1" sz="3640"/>
          </a:p>
        </p:txBody>
      </p:sp>
      <p:sp>
        <p:nvSpPr>
          <p:cNvPr id="13470" name="Google Shape;13470;p46"/>
          <p:cNvSpPr txBox="1"/>
          <p:nvPr/>
        </p:nvSpPr>
        <p:spPr>
          <a:xfrm>
            <a:off x="2056350" y="2835575"/>
            <a:ext cx="50313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600">
                <a:solidFill>
                  <a:schemeClr val="lt2"/>
                </a:solidFill>
              </a:rPr>
              <a:t>Equipo No. 03:</a:t>
            </a:r>
            <a:endParaRPr b="1" sz="1600">
              <a:solidFill>
                <a:schemeClr val="lt2"/>
              </a:solidFill>
            </a:endParaRPr>
          </a:p>
          <a:p>
            <a:pPr indent="0" lvl="0" marL="0" rtl="0" algn="ctr">
              <a:spcBef>
                <a:spcPts val="0"/>
              </a:spcBef>
              <a:spcAft>
                <a:spcPts val="0"/>
              </a:spcAft>
              <a:buNone/>
            </a:pPr>
            <a:r>
              <a:rPr b="1" lang="es-419" sz="1600">
                <a:solidFill>
                  <a:schemeClr val="lt2"/>
                </a:solidFill>
              </a:rPr>
              <a:t>Araiza Granados Alfredo</a:t>
            </a:r>
            <a:endParaRPr b="1" sz="1600">
              <a:solidFill>
                <a:schemeClr val="lt2"/>
              </a:solidFill>
            </a:endParaRPr>
          </a:p>
          <a:p>
            <a:pPr indent="0" lvl="0" marL="0" rtl="0" algn="ctr">
              <a:spcBef>
                <a:spcPts val="0"/>
              </a:spcBef>
              <a:spcAft>
                <a:spcPts val="0"/>
              </a:spcAft>
              <a:buNone/>
            </a:pPr>
            <a:r>
              <a:rPr b="1" lang="es-419" sz="1600">
                <a:solidFill>
                  <a:schemeClr val="lt2"/>
                </a:solidFill>
              </a:rPr>
              <a:t>Buendia Monroy Laura Lizeth</a:t>
            </a:r>
            <a:endParaRPr b="1" sz="1600">
              <a:solidFill>
                <a:schemeClr val="lt2"/>
              </a:solidFill>
            </a:endParaRPr>
          </a:p>
          <a:p>
            <a:pPr indent="0" lvl="0" marL="0" rtl="0" algn="ctr">
              <a:spcBef>
                <a:spcPts val="0"/>
              </a:spcBef>
              <a:spcAft>
                <a:spcPts val="0"/>
              </a:spcAft>
              <a:buNone/>
            </a:pPr>
            <a:r>
              <a:rPr b="1" lang="es-419" sz="1600">
                <a:solidFill>
                  <a:schemeClr val="lt2"/>
                </a:solidFill>
              </a:rPr>
              <a:t>Hernández Luis Sergio Ángel</a:t>
            </a:r>
            <a:endParaRPr b="1" sz="1600">
              <a:solidFill>
                <a:schemeClr val="lt2"/>
              </a:solidFill>
            </a:endParaRPr>
          </a:p>
          <a:p>
            <a:pPr indent="0" lvl="0" marL="0" rtl="0" algn="ctr">
              <a:spcBef>
                <a:spcPts val="0"/>
              </a:spcBef>
              <a:spcAft>
                <a:spcPts val="0"/>
              </a:spcAft>
              <a:buNone/>
            </a:pPr>
            <a:r>
              <a:rPr b="1" lang="es-419" sz="1600">
                <a:solidFill>
                  <a:schemeClr val="lt2"/>
                </a:solidFill>
              </a:rPr>
              <a:t>Nájera Santamaría Isaac Israel </a:t>
            </a:r>
            <a:endParaRPr b="1" sz="1600">
              <a:solidFill>
                <a:schemeClr val="lt2"/>
              </a:solidFill>
            </a:endParaRPr>
          </a:p>
          <a:p>
            <a:pPr indent="0" lvl="0" marL="0" rtl="0" algn="ctr">
              <a:spcBef>
                <a:spcPts val="0"/>
              </a:spcBef>
              <a:spcAft>
                <a:spcPts val="0"/>
              </a:spcAft>
              <a:buNone/>
            </a:pPr>
            <a:r>
              <a:rPr b="1" lang="es-419" sz="1600">
                <a:solidFill>
                  <a:schemeClr val="lt2"/>
                </a:solidFill>
              </a:rPr>
              <a:t>Profesor: Ing. Marduk Pérez de Lara Domínguez</a:t>
            </a:r>
            <a:endParaRPr b="1" sz="1600">
              <a:solidFill>
                <a:schemeClr val="lt2"/>
              </a:solidFill>
            </a:endParaRPr>
          </a:p>
          <a:p>
            <a:pPr indent="0" lvl="0" marL="0" rtl="0" algn="ctr">
              <a:spcBef>
                <a:spcPts val="0"/>
              </a:spcBef>
              <a:spcAft>
                <a:spcPts val="0"/>
              </a:spcAft>
              <a:buNone/>
            </a:pPr>
            <a:r>
              <a:rPr b="1" lang="es-419" sz="1600">
                <a:solidFill>
                  <a:schemeClr val="lt2"/>
                </a:solidFill>
              </a:rPr>
              <a:t>Grupo: 03</a:t>
            </a:r>
            <a:endParaRPr b="1" sz="1600">
              <a:solidFill>
                <a:schemeClr val="lt2"/>
              </a:solidFill>
            </a:endParaRPr>
          </a:p>
          <a:p>
            <a:pPr indent="0" lvl="0" marL="0" rtl="0" algn="l">
              <a:spcBef>
                <a:spcPts val="0"/>
              </a:spcBef>
              <a:spcAft>
                <a:spcPts val="0"/>
              </a:spcAft>
              <a:buNone/>
            </a:pPr>
            <a:r>
              <a:t/>
            </a:r>
            <a:endParaRPr b="1"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0" name="Shape 13560"/>
        <p:cNvGrpSpPr/>
        <p:nvPr/>
      </p:nvGrpSpPr>
      <p:grpSpPr>
        <a:xfrm>
          <a:off x="0" y="0"/>
          <a:ext cx="0" cy="0"/>
          <a:chOff x="0" y="0"/>
          <a:chExt cx="0" cy="0"/>
        </a:xfrm>
      </p:grpSpPr>
      <p:sp>
        <p:nvSpPr>
          <p:cNvPr id="13561" name="Google Shape;13561;p55"/>
          <p:cNvSpPr txBox="1"/>
          <p:nvPr>
            <p:ph type="ctrTitle"/>
          </p:nvPr>
        </p:nvSpPr>
        <p:spPr>
          <a:xfrm flipH="1">
            <a:off x="246193" y="2307600"/>
            <a:ext cx="3390300" cy="447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rPr b="1" lang="es-419"/>
              <a:t>Medicina</a:t>
            </a:r>
            <a:endParaRPr b="1"/>
          </a:p>
        </p:txBody>
      </p:sp>
      <p:pic>
        <p:nvPicPr>
          <p:cNvPr id="13562" name="Google Shape;13562;p55"/>
          <p:cNvPicPr preferRelativeResize="0"/>
          <p:nvPr/>
        </p:nvPicPr>
        <p:blipFill rotWithShape="1">
          <a:blip r:embed="rId3">
            <a:alphaModFix/>
          </a:blip>
          <a:srcRect b="0" l="0" r="20967" t="0"/>
          <a:stretch/>
        </p:blipFill>
        <p:spPr>
          <a:xfrm>
            <a:off x="4042775" y="735525"/>
            <a:ext cx="4816175" cy="3130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6" name="Shape 13566"/>
        <p:cNvGrpSpPr/>
        <p:nvPr/>
      </p:nvGrpSpPr>
      <p:grpSpPr>
        <a:xfrm>
          <a:off x="0" y="0"/>
          <a:ext cx="0" cy="0"/>
          <a:chOff x="0" y="0"/>
          <a:chExt cx="0" cy="0"/>
        </a:xfrm>
      </p:grpSpPr>
      <p:sp>
        <p:nvSpPr>
          <p:cNvPr id="13567" name="Google Shape;13567;p56"/>
          <p:cNvSpPr txBox="1"/>
          <p:nvPr>
            <p:ph type="ctrTitle"/>
          </p:nvPr>
        </p:nvSpPr>
        <p:spPr>
          <a:xfrm flipH="1">
            <a:off x="246193" y="2307600"/>
            <a:ext cx="3390300" cy="447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rPr b="1" lang="es-419"/>
              <a:t>Educación</a:t>
            </a:r>
            <a:endParaRPr b="1"/>
          </a:p>
        </p:txBody>
      </p:sp>
      <p:pic>
        <p:nvPicPr>
          <p:cNvPr id="13568" name="Google Shape;13568;p56"/>
          <p:cNvPicPr preferRelativeResize="0"/>
          <p:nvPr/>
        </p:nvPicPr>
        <p:blipFill rotWithShape="1">
          <a:blip r:embed="rId3">
            <a:alphaModFix/>
          </a:blip>
          <a:srcRect b="0" l="0" r="20312" t="0"/>
          <a:stretch/>
        </p:blipFill>
        <p:spPr>
          <a:xfrm>
            <a:off x="4280300" y="578350"/>
            <a:ext cx="4327675" cy="3054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2" name="Shape 13572"/>
        <p:cNvGrpSpPr/>
        <p:nvPr/>
      </p:nvGrpSpPr>
      <p:grpSpPr>
        <a:xfrm>
          <a:off x="0" y="0"/>
          <a:ext cx="0" cy="0"/>
          <a:chOff x="0" y="0"/>
          <a:chExt cx="0" cy="0"/>
        </a:xfrm>
      </p:grpSpPr>
      <p:sp>
        <p:nvSpPr>
          <p:cNvPr id="13573" name="Google Shape;13573;p57"/>
          <p:cNvSpPr txBox="1"/>
          <p:nvPr>
            <p:ph type="ctrTitle"/>
          </p:nvPr>
        </p:nvSpPr>
        <p:spPr>
          <a:xfrm flipH="1">
            <a:off x="246193" y="2307600"/>
            <a:ext cx="3390300" cy="447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rPr b="1" lang="es-419"/>
              <a:t>Metaverso</a:t>
            </a:r>
            <a:endParaRPr b="1"/>
          </a:p>
        </p:txBody>
      </p:sp>
      <p:pic>
        <p:nvPicPr>
          <p:cNvPr id="13574" name="Google Shape;13574;p57"/>
          <p:cNvPicPr preferRelativeResize="0"/>
          <p:nvPr/>
        </p:nvPicPr>
        <p:blipFill>
          <a:blip r:embed="rId3">
            <a:alphaModFix/>
          </a:blip>
          <a:stretch>
            <a:fillRect/>
          </a:stretch>
        </p:blipFill>
        <p:spPr>
          <a:xfrm>
            <a:off x="4572001" y="152400"/>
            <a:ext cx="3959100"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78" name="Shape 13578"/>
        <p:cNvGrpSpPr/>
        <p:nvPr/>
      </p:nvGrpSpPr>
      <p:grpSpPr>
        <a:xfrm>
          <a:off x="0" y="0"/>
          <a:ext cx="0" cy="0"/>
          <a:chOff x="0" y="0"/>
          <a:chExt cx="0" cy="0"/>
        </a:xfrm>
      </p:grpSpPr>
      <p:sp>
        <p:nvSpPr>
          <p:cNvPr id="13579" name="Google Shape;13579;p58"/>
          <p:cNvSpPr txBox="1"/>
          <p:nvPr>
            <p:ph type="ctrTitle"/>
          </p:nvPr>
        </p:nvSpPr>
        <p:spPr>
          <a:xfrm>
            <a:off x="1799100" y="449500"/>
            <a:ext cx="6168600" cy="12876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s-419" sz="2700">
                <a:solidFill>
                  <a:srgbClr val="FFFFFF"/>
                </a:solidFill>
              </a:rPr>
              <a:t>Metaverso una red virtual a través de la cual las personas puedan interactuar y realizar actividades en línea</a:t>
            </a:r>
            <a:endParaRPr b="1" sz="2700">
              <a:solidFill>
                <a:srgbClr val="FFFFFF"/>
              </a:solidFill>
            </a:endParaRPr>
          </a:p>
        </p:txBody>
      </p:sp>
      <p:sp>
        <p:nvSpPr>
          <p:cNvPr id="13580" name="Google Shape;13580;p58"/>
          <p:cNvSpPr/>
          <p:nvPr/>
        </p:nvSpPr>
        <p:spPr>
          <a:xfrm flipH="1" rot="1799940">
            <a:off x="264918" y="4185270"/>
            <a:ext cx="1199801" cy="1380933"/>
          </a:xfrm>
          <a:custGeom>
            <a:rect b="b" l="l" r="r" t="t"/>
            <a:pathLst>
              <a:path extrusionOk="0" h="28216" w="24515">
                <a:moveTo>
                  <a:pt x="24380" y="0"/>
                </a:moveTo>
                <a:lnTo>
                  <a:pt x="0" y="14216"/>
                </a:lnTo>
                <a:lnTo>
                  <a:pt x="24514" y="28215"/>
                </a:lnTo>
                <a:lnTo>
                  <a:pt x="24380"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1" name="Google Shape;13581;p58"/>
          <p:cNvSpPr/>
          <p:nvPr/>
        </p:nvSpPr>
        <p:spPr>
          <a:xfrm rot="-3322511">
            <a:off x="8279969" y="529603"/>
            <a:ext cx="577895" cy="730318"/>
          </a:xfrm>
          <a:custGeom>
            <a:rect b="b" l="l" r="r" t="t"/>
            <a:pathLst>
              <a:path extrusionOk="0" h="9578" w="7579">
                <a:moveTo>
                  <a:pt x="6887" y="0"/>
                </a:moveTo>
                <a:cubicBezTo>
                  <a:pt x="6859" y="0"/>
                  <a:pt x="6831" y="3"/>
                  <a:pt x="6803" y="8"/>
                </a:cubicBezTo>
                <a:cubicBezTo>
                  <a:pt x="6597" y="8"/>
                  <a:pt x="6421" y="225"/>
                  <a:pt x="6462" y="442"/>
                </a:cubicBezTo>
                <a:lnTo>
                  <a:pt x="6679" y="1952"/>
                </a:lnTo>
                <a:lnTo>
                  <a:pt x="5211" y="2210"/>
                </a:lnTo>
                <a:cubicBezTo>
                  <a:pt x="4953" y="2210"/>
                  <a:pt x="4829" y="2417"/>
                  <a:pt x="4870" y="2634"/>
                </a:cubicBezTo>
                <a:lnTo>
                  <a:pt x="5087" y="4144"/>
                </a:lnTo>
                <a:lnTo>
                  <a:pt x="3578" y="4402"/>
                </a:lnTo>
                <a:cubicBezTo>
                  <a:pt x="3360" y="4402"/>
                  <a:pt x="3236" y="4619"/>
                  <a:pt x="3236" y="4836"/>
                </a:cubicBezTo>
                <a:lnTo>
                  <a:pt x="3495" y="6346"/>
                </a:lnTo>
                <a:lnTo>
                  <a:pt x="1985" y="6604"/>
                </a:lnTo>
                <a:cubicBezTo>
                  <a:pt x="1768" y="6604"/>
                  <a:pt x="1592" y="6811"/>
                  <a:pt x="1634" y="7028"/>
                </a:cubicBezTo>
                <a:lnTo>
                  <a:pt x="1892" y="8538"/>
                </a:lnTo>
                <a:lnTo>
                  <a:pt x="393" y="8796"/>
                </a:lnTo>
                <a:cubicBezTo>
                  <a:pt x="176" y="8796"/>
                  <a:pt x="0" y="9013"/>
                  <a:pt x="42" y="9230"/>
                </a:cubicBezTo>
                <a:cubicBezTo>
                  <a:pt x="79" y="9425"/>
                  <a:pt x="257" y="9578"/>
                  <a:pt x="450" y="9578"/>
                </a:cubicBezTo>
                <a:cubicBezTo>
                  <a:pt x="472" y="9578"/>
                  <a:pt x="495" y="9576"/>
                  <a:pt x="517" y="9572"/>
                </a:cubicBezTo>
                <a:lnTo>
                  <a:pt x="2409" y="9272"/>
                </a:lnTo>
                <a:cubicBezTo>
                  <a:pt x="2626" y="9230"/>
                  <a:pt x="2761" y="9055"/>
                  <a:pt x="2761" y="8796"/>
                </a:cubicBezTo>
                <a:lnTo>
                  <a:pt x="2502" y="7328"/>
                </a:lnTo>
                <a:lnTo>
                  <a:pt x="4012" y="7070"/>
                </a:lnTo>
                <a:cubicBezTo>
                  <a:pt x="4219" y="7028"/>
                  <a:pt x="4394" y="6863"/>
                  <a:pt x="4353" y="6604"/>
                </a:cubicBezTo>
                <a:lnTo>
                  <a:pt x="4095" y="5136"/>
                </a:lnTo>
                <a:lnTo>
                  <a:pt x="5604" y="4878"/>
                </a:lnTo>
                <a:cubicBezTo>
                  <a:pt x="5821" y="4836"/>
                  <a:pt x="5987" y="4661"/>
                  <a:pt x="5945" y="4402"/>
                </a:cubicBezTo>
                <a:lnTo>
                  <a:pt x="5728" y="2934"/>
                </a:lnTo>
                <a:lnTo>
                  <a:pt x="7196" y="2675"/>
                </a:lnTo>
                <a:cubicBezTo>
                  <a:pt x="7320" y="2675"/>
                  <a:pt x="7413" y="2593"/>
                  <a:pt x="7455" y="2510"/>
                </a:cubicBezTo>
                <a:cubicBezTo>
                  <a:pt x="7537" y="2417"/>
                  <a:pt x="7579" y="2334"/>
                  <a:pt x="7537" y="2210"/>
                </a:cubicBezTo>
                <a:lnTo>
                  <a:pt x="7238" y="308"/>
                </a:lnTo>
                <a:cubicBezTo>
                  <a:pt x="7238" y="119"/>
                  <a:pt x="7073" y="0"/>
                  <a:pt x="6887" y="0"/>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2" name="Google Shape;13582;p58"/>
          <p:cNvSpPr/>
          <p:nvPr/>
        </p:nvSpPr>
        <p:spPr>
          <a:xfrm rot="3516443">
            <a:off x="366067" y="2607537"/>
            <a:ext cx="320387" cy="404924"/>
          </a:xfrm>
          <a:custGeom>
            <a:rect b="b" l="l" r="r" t="t"/>
            <a:pathLst>
              <a:path extrusionOk="0" h="9578" w="7579">
                <a:moveTo>
                  <a:pt x="6887" y="0"/>
                </a:moveTo>
                <a:cubicBezTo>
                  <a:pt x="6859" y="0"/>
                  <a:pt x="6831" y="3"/>
                  <a:pt x="6803" y="8"/>
                </a:cubicBezTo>
                <a:cubicBezTo>
                  <a:pt x="6597" y="8"/>
                  <a:pt x="6421" y="225"/>
                  <a:pt x="6462" y="442"/>
                </a:cubicBezTo>
                <a:lnTo>
                  <a:pt x="6679" y="1952"/>
                </a:lnTo>
                <a:lnTo>
                  <a:pt x="5211" y="2210"/>
                </a:lnTo>
                <a:cubicBezTo>
                  <a:pt x="4953" y="2210"/>
                  <a:pt x="4829" y="2417"/>
                  <a:pt x="4870" y="2634"/>
                </a:cubicBezTo>
                <a:lnTo>
                  <a:pt x="5087" y="4144"/>
                </a:lnTo>
                <a:lnTo>
                  <a:pt x="3578" y="4402"/>
                </a:lnTo>
                <a:cubicBezTo>
                  <a:pt x="3360" y="4402"/>
                  <a:pt x="3236" y="4619"/>
                  <a:pt x="3236" y="4836"/>
                </a:cubicBezTo>
                <a:lnTo>
                  <a:pt x="3495" y="6346"/>
                </a:lnTo>
                <a:lnTo>
                  <a:pt x="1985" y="6604"/>
                </a:lnTo>
                <a:cubicBezTo>
                  <a:pt x="1768" y="6604"/>
                  <a:pt x="1592" y="6811"/>
                  <a:pt x="1634" y="7028"/>
                </a:cubicBezTo>
                <a:lnTo>
                  <a:pt x="1892" y="8538"/>
                </a:lnTo>
                <a:lnTo>
                  <a:pt x="393" y="8796"/>
                </a:lnTo>
                <a:cubicBezTo>
                  <a:pt x="176" y="8796"/>
                  <a:pt x="0" y="9013"/>
                  <a:pt x="42" y="9230"/>
                </a:cubicBezTo>
                <a:cubicBezTo>
                  <a:pt x="79" y="9425"/>
                  <a:pt x="257" y="9578"/>
                  <a:pt x="450" y="9578"/>
                </a:cubicBezTo>
                <a:cubicBezTo>
                  <a:pt x="472" y="9578"/>
                  <a:pt x="495" y="9576"/>
                  <a:pt x="517" y="9572"/>
                </a:cubicBezTo>
                <a:lnTo>
                  <a:pt x="2409" y="9272"/>
                </a:lnTo>
                <a:cubicBezTo>
                  <a:pt x="2626" y="9230"/>
                  <a:pt x="2761" y="9055"/>
                  <a:pt x="2761" y="8796"/>
                </a:cubicBezTo>
                <a:lnTo>
                  <a:pt x="2502" y="7328"/>
                </a:lnTo>
                <a:lnTo>
                  <a:pt x="4012" y="7070"/>
                </a:lnTo>
                <a:cubicBezTo>
                  <a:pt x="4219" y="7028"/>
                  <a:pt x="4394" y="6863"/>
                  <a:pt x="4353" y="6604"/>
                </a:cubicBezTo>
                <a:lnTo>
                  <a:pt x="4095" y="5136"/>
                </a:lnTo>
                <a:lnTo>
                  <a:pt x="5604" y="4878"/>
                </a:lnTo>
                <a:cubicBezTo>
                  <a:pt x="5821" y="4836"/>
                  <a:pt x="5987" y="4661"/>
                  <a:pt x="5945" y="4402"/>
                </a:cubicBezTo>
                <a:lnTo>
                  <a:pt x="5728" y="2934"/>
                </a:lnTo>
                <a:lnTo>
                  <a:pt x="7196" y="2675"/>
                </a:lnTo>
                <a:cubicBezTo>
                  <a:pt x="7320" y="2675"/>
                  <a:pt x="7413" y="2593"/>
                  <a:pt x="7455" y="2510"/>
                </a:cubicBezTo>
                <a:cubicBezTo>
                  <a:pt x="7537" y="2417"/>
                  <a:pt x="7579" y="2334"/>
                  <a:pt x="7537" y="2210"/>
                </a:cubicBezTo>
                <a:lnTo>
                  <a:pt x="7238" y="308"/>
                </a:lnTo>
                <a:cubicBezTo>
                  <a:pt x="7238" y="119"/>
                  <a:pt x="7073" y="0"/>
                  <a:pt x="6887" y="0"/>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86" name="Shape 13586"/>
        <p:cNvGrpSpPr/>
        <p:nvPr/>
      </p:nvGrpSpPr>
      <p:grpSpPr>
        <a:xfrm>
          <a:off x="0" y="0"/>
          <a:ext cx="0" cy="0"/>
          <a:chOff x="0" y="0"/>
          <a:chExt cx="0" cy="0"/>
        </a:xfrm>
      </p:grpSpPr>
      <p:sp>
        <p:nvSpPr>
          <p:cNvPr id="13587" name="Google Shape;13587;p59"/>
          <p:cNvSpPr/>
          <p:nvPr/>
        </p:nvSpPr>
        <p:spPr>
          <a:xfrm flipH="1" rot="1799940">
            <a:off x="264918" y="4185270"/>
            <a:ext cx="1199801" cy="1380933"/>
          </a:xfrm>
          <a:custGeom>
            <a:rect b="b" l="l" r="r" t="t"/>
            <a:pathLst>
              <a:path extrusionOk="0" h="28216" w="24515">
                <a:moveTo>
                  <a:pt x="24380" y="0"/>
                </a:moveTo>
                <a:lnTo>
                  <a:pt x="0" y="14216"/>
                </a:lnTo>
                <a:lnTo>
                  <a:pt x="24514" y="28215"/>
                </a:lnTo>
                <a:lnTo>
                  <a:pt x="24380"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8" name="Google Shape;13588;p59"/>
          <p:cNvSpPr/>
          <p:nvPr/>
        </p:nvSpPr>
        <p:spPr>
          <a:xfrm rot="-3322511">
            <a:off x="8279969" y="529603"/>
            <a:ext cx="577895" cy="730318"/>
          </a:xfrm>
          <a:custGeom>
            <a:rect b="b" l="l" r="r" t="t"/>
            <a:pathLst>
              <a:path extrusionOk="0" h="9578" w="7579">
                <a:moveTo>
                  <a:pt x="6887" y="0"/>
                </a:moveTo>
                <a:cubicBezTo>
                  <a:pt x="6859" y="0"/>
                  <a:pt x="6831" y="3"/>
                  <a:pt x="6803" y="8"/>
                </a:cubicBezTo>
                <a:cubicBezTo>
                  <a:pt x="6597" y="8"/>
                  <a:pt x="6421" y="225"/>
                  <a:pt x="6462" y="442"/>
                </a:cubicBezTo>
                <a:lnTo>
                  <a:pt x="6679" y="1952"/>
                </a:lnTo>
                <a:lnTo>
                  <a:pt x="5211" y="2210"/>
                </a:lnTo>
                <a:cubicBezTo>
                  <a:pt x="4953" y="2210"/>
                  <a:pt x="4829" y="2417"/>
                  <a:pt x="4870" y="2634"/>
                </a:cubicBezTo>
                <a:lnTo>
                  <a:pt x="5087" y="4144"/>
                </a:lnTo>
                <a:lnTo>
                  <a:pt x="3578" y="4402"/>
                </a:lnTo>
                <a:cubicBezTo>
                  <a:pt x="3360" y="4402"/>
                  <a:pt x="3236" y="4619"/>
                  <a:pt x="3236" y="4836"/>
                </a:cubicBezTo>
                <a:lnTo>
                  <a:pt x="3495" y="6346"/>
                </a:lnTo>
                <a:lnTo>
                  <a:pt x="1985" y="6604"/>
                </a:lnTo>
                <a:cubicBezTo>
                  <a:pt x="1768" y="6604"/>
                  <a:pt x="1592" y="6811"/>
                  <a:pt x="1634" y="7028"/>
                </a:cubicBezTo>
                <a:lnTo>
                  <a:pt x="1892" y="8538"/>
                </a:lnTo>
                <a:lnTo>
                  <a:pt x="393" y="8796"/>
                </a:lnTo>
                <a:cubicBezTo>
                  <a:pt x="176" y="8796"/>
                  <a:pt x="0" y="9013"/>
                  <a:pt x="42" y="9230"/>
                </a:cubicBezTo>
                <a:cubicBezTo>
                  <a:pt x="79" y="9425"/>
                  <a:pt x="257" y="9578"/>
                  <a:pt x="450" y="9578"/>
                </a:cubicBezTo>
                <a:cubicBezTo>
                  <a:pt x="472" y="9578"/>
                  <a:pt x="495" y="9576"/>
                  <a:pt x="517" y="9572"/>
                </a:cubicBezTo>
                <a:lnTo>
                  <a:pt x="2409" y="9272"/>
                </a:lnTo>
                <a:cubicBezTo>
                  <a:pt x="2626" y="9230"/>
                  <a:pt x="2761" y="9055"/>
                  <a:pt x="2761" y="8796"/>
                </a:cubicBezTo>
                <a:lnTo>
                  <a:pt x="2502" y="7328"/>
                </a:lnTo>
                <a:lnTo>
                  <a:pt x="4012" y="7070"/>
                </a:lnTo>
                <a:cubicBezTo>
                  <a:pt x="4219" y="7028"/>
                  <a:pt x="4394" y="6863"/>
                  <a:pt x="4353" y="6604"/>
                </a:cubicBezTo>
                <a:lnTo>
                  <a:pt x="4095" y="5136"/>
                </a:lnTo>
                <a:lnTo>
                  <a:pt x="5604" y="4878"/>
                </a:lnTo>
                <a:cubicBezTo>
                  <a:pt x="5821" y="4836"/>
                  <a:pt x="5987" y="4661"/>
                  <a:pt x="5945" y="4402"/>
                </a:cubicBezTo>
                <a:lnTo>
                  <a:pt x="5728" y="2934"/>
                </a:lnTo>
                <a:lnTo>
                  <a:pt x="7196" y="2675"/>
                </a:lnTo>
                <a:cubicBezTo>
                  <a:pt x="7320" y="2675"/>
                  <a:pt x="7413" y="2593"/>
                  <a:pt x="7455" y="2510"/>
                </a:cubicBezTo>
                <a:cubicBezTo>
                  <a:pt x="7537" y="2417"/>
                  <a:pt x="7579" y="2334"/>
                  <a:pt x="7537" y="2210"/>
                </a:cubicBezTo>
                <a:lnTo>
                  <a:pt x="7238" y="308"/>
                </a:lnTo>
                <a:cubicBezTo>
                  <a:pt x="7238" y="119"/>
                  <a:pt x="7073" y="0"/>
                  <a:pt x="6887" y="0"/>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9" name="Google Shape;13589;p59"/>
          <p:cNvSpPr/>
          <p:nvPr/>
        </p:nvSpPr>
        <p:spPr>
          <a:xfrm rot="3516443">
            <a:off x="366067" y="2607537"/>
            <a:ext cx="320387" cy="404924"/>
          </a:xfrm>
          <a:custGeom>
            <a:rect b="b" l="l" r="r" t="t"/>
            <a:pathLst>
              <a:path extrusionOk="0" h="9578" w="7579">
                <a:moveTo>
                  <a:pt x="6887" y="0"/>
                </a:moveTo>
                <a:cubicBezTo>
                  <a:pt x="6859" y="0"/>
                  <a:pt x="6831" y="3"/>
                  <a:pt x="6803" y="8"/>
                </a:cubicBezTo>
                <a:cubicBezTo>
                  <a:pt x="6597" y="8"/>
                  <a:pt x="6421" y="225"/>
                  <a:pt x="6462" y="442"/>
                </a:cubicBezTo>
                <a:lnTo>
                  <a:pt x="6679" y="1952"/>
                </a:lnTo>
                <a:lnTo>
                  <a:pt x="5211" y="2210"/>
                </a:lnTo>
                <a:cubicBezTo>
                  <a:pt x="4953" y="2210"/>
                  <a:pt x="4829" y="2417"/>
                  <a:pt x="4870" y="2634"/>
                </a:cubicBezTo>
                <a:lnTo>
                  <a:pt x="5087" y="4144"/>
                </a:lnTo>
                <a:lnTo>
                  <a:pt x="3578" y="4402"/>
                </a:lnTo>
                <a:cubicBezTo>
                  <a:pt x="3360" y="4402"/>
                  <a:pt x="3236" y="4619"/>
                  <a:pt x="3236" y="4836"/>
                </a:cubicBezTo>
                <a:lnTo>
                  <a:pt x="3495" y="6346"/>
                </a:lnTo>
                <a:lnTo>
                  <a:pt x="1985" y="6604"/>
                </a:lnTo>
                <a:cubicBezTo>
                  <a:pt x="1768" y="6604"/>
                  <a:pt x="1592" y="6811"/>
                  <a:pt x="1634" y="7028"/>
                </a:cubicBezTo>
                <a:lnTo>
                  <a:pt x="1892" y="8538"/>
                </a:lnTo>
                <a:lnTo>
                  <a:pt x="393" y="8796"/>
                </a:lnTo>
                <a:cubicBezTo>
                  <a:pt x="176" y="8796"/>
                  <a:pt x="0" y="9013"/>
                  <a:pt x="42" y="9230"/>
                </a:cubicBezTo>
                <a:cubicBezTo>
                  <a:pt x="79" y="9425"/>
                  <a:pt x="257" y="9578"/>
                  <a:pt x="450" y="9578"/>
                </a:cubicBezTo>
                <a:cubicBezTo>
                  <a:pt x="472" y="9578"/>
                  <a:pt x="495" y="9576"/>
                  <a:pt x="517" y="9572"/>
                </a:cubicBezTo>
                <a:lnTo>
                  <a:pt x="2409" y="9272"/>
                </a:lnTo>
                <a:cubicBezTo>
                  <a:pt x="2626" y="9230"/>
                  <a:pt x="2761" y="9055"/>
                  <a:pt x="2761" y="8796"/>
                </a:cubicBezTo>
                <a:lnTo>
                  <a:pt x="2502" y="7328"/>
                </a:lnTo>
                <a:lnTo>
                  <a:pt x="4012" y="7070"/>
                </a:lnTo>
                <a:cubicBezTo>
                  <a:pt x="4219" y="7028"/>
                  <a:pt x="4394" y="6863"/>
                  <a:pt x="4353" y="6604"/>
                </a:cubicBezTo>
                <a:lnTo>
                  <a:pt x="4095" y="5136"/>
                </a:lnTo>
                <a:lnTo>
                  <a:pt x="5604" y="4878"/>
                </a:lnTo>
                <a:cubicBezTo>
                  <a:pt x="5821" y="4836"/>
                  <a:pt x="5987" y="4661"/>
                  <a:pt x="5945" y="4402"/>
                </a:cubicBezTo>
                <a:lnTo>
                  <a:pt x="5728" y="2934"/>
                </a:lnTo>
                <a:lnTo>
                  <a:pt x="7196" y="2675"/>
                </a:lnTo>
                <a:cubicBezTo>
                  <a:pt x="7320" y="2675"/>
                  <a:pt x="7413" y="2593"/>
                  <a:pt x="7455" y="2510"/>
                </a:cubicBezTo>
                <a:cubicBezTo>
                  <a:pt x="7537" y="2417"/>
                  <a:pt x="7579" y="2334"/>
                  <a:pt x="7537" y="2210"/>
                </a:cubicBezTo>
                <a:lnTo>
                  <a:pt x="7238" y="308"/>
                </a:lnTo>
                <a:cubicBezTo>
                  <a:pt x="7238" y="119"/>
                  <a:pt x="7073" y="0"/>
                  <a:pt x="6887" y="0"/>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0" name="Google Shape;13590;p59"/>
          <p:cNvSpPr txBox="1"/>
          <p:nvPr/>
        </p:nvSpPr>
        <p:spPr>
          <a:xfrm>
            <a:off x="1808250" y="261200"/>
            <a:ext cx="5846700" cy="943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Clr>
                <a:schemeClr val="dk1"/>
              </a:buClr>
              <a:buSzPts val="1100"/>
              <a:buFont typeface="Arial"/>
              <a:buNone/>
            </a:pPr>
            <a:r>
              <a:rPr b="1" lang="es-419" sz="2200">
                <a:solidFill>
                  <a:srgbClr val="FFFFFF"/>
                </a:solidFill>
              </a:rPr>
              <a:t>RELACIÓN CON EL CÓMPUTO MÓVIL</a:t>
            </a:r>
            <a:r>
              <a:rPr b="1" lang="es-419" sz="2200">
                <a:solidFill>
                  <a:schemeClr val="dk1"/>
                </a:solidFill>
              </a:rPr>
              <a:t> </a:t>
            </a:r>
            <a:endParaRPr b="1" sz="2200">
              <a:solidFill>
                <a:schemeClr val="dk1"/>
              </a:solidFill>
            </a:endParaRPr>
          </a:p>
          <a:p>
            <a:pPr indent="0" lvl="0" marL="0" rtl="0" algn="l">
              <a:spcBef>
                <a:spcPts val="1200"/>
              </a:spcBef>
              <a:spcAft>
                <a:spcPts val="0"/>
              </a:spcAft>
              <a:buNone/>
            </a:pPr>
            <a:r>
              <a:t/>
            </a:r>
            <a:endParaRPr/>
          </a:p>
        </p:txBody>
      </p:sp>
      <p:pic>
        <p:nvPicPr>
          <p:cNvPr id="13591" name="Google Shape;13591;p59"/>
          <p:cNvPicPr preferRelativeResize="0"/>
          <p:nvPr/>
        </p:nvPicPr>
        <p:blipFill>
          <a:blip r:embed="rId4">
            <a:alphaModFix/>
          </a:blip>
          <a:stretch>
            <a:fillRect/>
          </a:stretch>
        </p:blipFill>
        <p:spPr>
          <a:xfrm>
            <a:off x="535825" y="1004598"/>
            <a:ext cx="3348000" cy="2281800"/>
          </a:xfrm>
          <a:prstGeom prst="rect">
            <a:avLst/>
          </a:prstGeom>
          <a:noFill/>
          <a:ln>
            <a:noFill/>
          </a:ln>
        </p:spPr>
      </p:pic>
      <p:sp>
        <p:nvSpPr>
          <p:cNvPr id="13592" name="Google Shape;13592;p59"/>
          <p:cNvSpPr txBox="1"/>
          <p:nvPr/>
        </p:nvSpPr>
        <p:spPr>
          <a:xfrm>
            <a:off x="4761750" y="1366250"/>
            <a:ext cx="4118700" cy="2134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s-419">
                <a:solidFill>
                  <a:schemeClr val="lt1"/>
                </a:solidFill>
              </a:rPr>
              <a:t>Una de las principales causas de este crecimiento en el uso de la Realidad Aumentada es debido a que mediante esta tecnología se amplían los espacios de interacción fuera del propio ordenador. Todo el mundo puede ser un interfaz empleando Realidad Aumentada sobre dispositivos móviles.</a:t>
            </a:r>
            <a:br>
              <a:rPr lang="es-419" sz="1200">
                <a:solidFill>
                  <a:schemeClr val="dk1"/>
                </a:solidFill>
              </a:rPr>
            </a:b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96" name="Shape 13596"/>
        <p:cNvGrpSpPr/>
        <p:nvPr/>
      </p:nvGrpSpPr>
      <p:grpSpPr>
        <a:xfrm>
          <a:off x="0" y="0"/>
          <a:ext cx="0" cy="0"/>
          <a:chOff x="0" y="0"/>
          <a:chExt cx="0" cy="0"/>
        </a:xfrm>
      </p:grpSpPr>
      <p:sp>
        <p:nvSpPr>
          <p:cNvPr id="13597" name="Google Shape;13597;p60"/>
          <p:cNvSpPr/>
          <p:nvPr/>
        </p:nvSpPr>
        <p:spPr>
          <a:xfrm flipH="1" rot="1799940">
            <a:off x="264918" y="4185270"/>
            <a:ext cx="1199801" cy="1380933"/>
          </a:xfrm>
          <a:custGeom>
            <a:rect b="b" l="l" r="r" t="t"/>
            <a:pathLst>
              <a:path extrusionOk="0" h="28216" w="24515">
                <a:moveTo>
                  <a:pt x="24380" y="0"/>
                </a:moveTo>
                <a:lnTo>
                  <a:pt x="0" y="14216"/>
                </a:lnTo>
                <a:lnTo>
                  <a:pt x="24514" y="28215"/>
                </a:lnTo>
                <a:lnTo>
                  <a:pt x="24380" y="0"/>
                </a:ln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8" name="Google Shape;13598;p60"/>
          <p:cNvSpPr/>
          <p:nvPr/>
        </p:nvSpPr>
        <p:spPr>
          <a:xfrm rot="-3322511">
            <a:off x="8279969" y="529603"/>
            <a:ext cx="577895" cy="730318"/>
          </a:xfrm>
          <a:custGeom>
            <a:rect b="b" l="l" r="r" t="t"/>
            <a:pathLst>
              <a:path extrusionOk="0" h="9578" w="7579">
                <a:moveTo>
                  <a:pt x="6887" y="0"/>
                </a:moveTo>
                <a:cubicBezTo>
                  <a:pt x="6859" y="0"/>
                  <a:pt x="6831" y="3"/>
                  <a:pt x="6803" y="8"/>
                </a:cubicBezTo>
                <a:cubicBezTo>
                  <a:pt x="6597" y="8"/>
                  <a:pt x="6421" y="225"/>
                  <a:pt x="6462" y="442"/>
                </a:cubicBezTo>
                <a:lnTo>
                  <a:pt x="6679" y="1952"/>
                </a:lnTo>
                <a:lnTo>
                  <a:pt x="5211" y="2210"/>
                </a:lnTo>
                <a:cubicBezTo>
                  <a:pt x="4953" y="2210"/>
                  <a:pt x="4829" y="2417"/>
                  <a:pt x="4870" y="2634"/>
                </a:cubicBezTo>
                <a:lnTo>
                  <a:pt x="5087" y="4144"/>
                </a:lnTo>
                <a:lnTo>
                  <a:pt x="3578" y="4402"/>
                </a:lnTo>
                <a:cubicBezTo>
                  <a:pt x="3360" y="4402"/>
                  <a:pt x="3236" y="4619"/>
                  <a:pt x="3236" y="4836"/>
                </a:cubicBezTo>
                <a:lnTo>
                  <a:pt x="3495" y="6346"/>
                </a:lnTo>
                <a:lnTo>
                  <a:pt x="1985" y="6604"/>
                </a:lnTo>
                <a:cubicBezTo>
                  <a:pt x="1768" y="6604"/>
                  <a:pt x="1592" y="6811"/>
                  <a:pt x="1634" y="7028"/>
                </a:cubicBezTo>
                <a:lnTo>
                  <a:pt x="1892" y="8538"/>
                </a:lnTo>
                <a:lnTo>
                  <a:pt x="393" y="8796"/>
                </a:lnTo>
                <a:cubicBezTo>
                  <a:pt x="176" y="8796"/>
                  <a:pt x="0" y="9013"/>
                  <a:pt x="42" y="9230"/>
                </a:cubicBezTo>
                <a:cubicBezTo>
                  <a:pt x="79" y="9425"/>
                  <a:pt x="257" y="9578"/>
                  <a:pt x="450" y="9578"/>
                </a:cubicBezTo>
                <a:cubicBezTo>
                  <a:pt x="472" y="9578"/>
                  <a:pt x="495" y="9576"/>
                  <a:pt x="517" y="9572"/>
                </a:cubicBezTo>
                <a:lnTo>
                  <a:pt x="2409" y="9272"/>
                </a:lnTo>
                <a:cubicBezTo>
                  <a:pt x="2626" y="9230"/>
                  <a:pt x="2761" y="9055"/>
                  <a:pt x="2761" y="8796"/>
                </a:cubicBezTo>
                <a:lnTo>
                  <a:pt x="2502" y="7328"/>
                </a:lnTo>
                <a:lnTo>
                  <a:pt x="4012" y="7070"/>
                </a:lnTo>
                <a:cubicBezTo>
                  <a:pt x="4219" y="7028"/>
                  <a:pt x="4394" y="6863"/>
                  <a:pt x="4353" y="6604"/>
                </a:cubicBezTo>
                <a:lnTo>
                  <a:pt x="4095" y="5136"/>
                </a:lnTo>
                <a:lnTo>
                  <a:pt x="5604" y="4878"/>
                </a:lnTo>
                <a:cubicBezTo>
                  <a:pt x="5821" y="4836"/>
                  <a:pt x="5987" y="4661"/>
                  <a:pt x="5945" y="4402"/>
                </a:cubicBezTo>
                <a:lnTo>
                  <a:pt x="5728" y="2934"/>
                </a:lnTo>
                <a:lnTo>
                  <a:pt x="7196" y="2675"/>
                </a:lnTo>
                <a:cubicBezTo>
                  <a:pt x="7320" y="2675"/>
                  <a:pt x="7413" y="2593"/>
                  <a:pt x="7455" y="2510"/>
                </a:cubicBezTo>
                <a:cubicBezTo>
                  <a:pt x="7537" y="2417"/>
                  <a:pt x="7579" y="2334"/>
                  <a:pt x="7537" y="2210"/>
                </a:cubicBezTo>
                <a:lnTo>
                  <a:pt x="7238" y="308"/>
                </a:lnTo>
                <a:cubicBezTo>
                  <a:pt x="7238" y="119"/>
                  <a:pt x="7073" y="0"/>
                  <a:pt x="6887" y="0"/>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9" name="Google Shape;13599;p60"/>
          <p:cNvSpPr/>
          <p:nvPr/>
        </p:nvSpPr>
        <p:spPr>
          <a:xfrm rot="3516443">
            <a:off x="366067" y="2607537"/>
            <a:ext cx="320387" cy="404924"/>
          </a:xfrm>
          <a:custGeom>
            <a:rect b="b" l="l" r="r" t="t"/>
            <a:pathLst>
              <a:path extrusionOk="0" h="9578" w="7579">
                <a:moveTo>
                  <a:pt x="6887" y="0"/>
                </a:moveTo>
                <a:cubicBezTo>
                  <a:pt x="6859" y="0"/>
                  <a:pt x="6831" y="3"/>
                  <a:pt x="6803" y="8"/>
                </a:cubicBezTo>
                <a:cubicBezTo>
                  <a:pt x="6597" y="8"/>
                  <a:pt x="6421" y="225"/>
                  <a:pt x="6462" y="442"/>
                </a:cubicBezTo>
                <a:lnTo>
                  <a:pt x="6679" y="1952"/>
                </a:lnTo>
                <a:lnTo>
                  <a:pt x="5211" y="2210"/>
                </a:lnTo>
                <a:cubicBezTo>
                  <a:pt x="4953" y="2210"/>
                  <a:pt x="4829" y="2417"/>
                  <a:pt x="4870" y="2634"/>
                </a:cubicBezTo>
                <a:lnTo>
                  <a:pt x="5087" y="4144"/>
                </a:lnTo>
                <a:lnTo>
                  <a:pt x="3578" y="4402"/>
                </a:lnTo>
                <a:cubicBezTo>
                  <a:pt x="3360" y="4402"/>
                  <a:pt x="3236" y="4619"/>
                  <a:pt x="3236" y="4836"/>
                </a:cubicBezTo>
                <a:lnTo>
                  <a:pt x="3495" y="6346"/>
                </a:lnTo>
                <a:lnTo>
                  <a:pt x="1985" y="6604"/>
                </a:lnTo>
                <a:cubicBezTo>
                  <a:pt x="1768" y="6604"/>
                  <a:pt x="1592" y="6811"/>
                  <a:pt x="1634" y="7028"/>
                </a:cubicBezTo>
                <a:lnTo>
                  <a:pt x="1892" y="8538"/>
                </a:lnTo>
                <a:lnTo>
                  <a:pt x="393" y="8796"/>
                </a:lnTo>
                <a:cubicBezTo>
                  <a:pt x="176" y="8796"/>
                  <a:pt x="0" y="9013"/>
                  <a:pt x="42" y="9230"/>
                </a:cubicBezTo>
                <a:cubicBezTo>
                  <a:pt x="79" y="9425"/>
                  <a:pt x="257" y="9578"/>
                  <a:pt x="450" y="9578"/>
                </a:cubicBezTo>
                <a:cubicBezTo>
                  <a:pt x="472" y="9578"/>
                  <a:pt x="495" y="9576"/>
                  <a:pt x="517" y="9572"/>
                </a:cubicBezTo>
                <a:lnTo>
                  <a:pt x="2409" y="9272"/>
                </a:lnTo>
                <a:cubicBezTo>
                  <a:pt x="2626" y="9230"/>
                  <a:pt x="2761" y="9055"/>
                  <a:pt x="2761" y="8796"/>
                </a:cubicBezTo>
                <a:lnTo>
                  <a:pt x="2502" y="7328"/>
                </a:lnTo>
                <a:lnTo>
                  <a:pt x="4012" y="7070"/>
                </a:lnTo>
                <a:cubicBezTo>
                  <a:pt x="4219" y="7028"/>
                  <a:pt x="4394" y="6863"/>
                  <a:pt x="4353" y="6604"/>
                </a:cubicBezTo>
                <a:lnTo>
                  <a:pt x="4095" y="5136"/>
                </a:lnTo>
                <a:lnTo>
                  <a:pt x="5604" y="4878"/>
                </a:lnTo>
                <a:cubicBezTo>
                  <a:pt x="5821" y="4836"/>
                  <a:pt x="5987" y="4661"/>
                  <a:pt x="5945" y="4402"/>
                </a:cubicBezTo>
                <a:lnTo>
                  <a:pt x="5728" y="2934"/>
                </a:lnTo>
                <a:lnTo>
                  <a:pt x="7196" y="2675"/>
                </a:lnTo>
                <a:cubicBezTo>
                  <a:pt x="7320" y="2675"/>
                  <a:pt x="7413" y="2593"/>
                  <a:pt x="7455" y="2510"/>
                </a:cubicBezTo>
                <a:cubicBezTo>
                  <a:pt x="7537" y="2417"/>
                  <a:pt x="7579" y="2334"/>
                  <a:pt x="7537" y="2210"/>
                </a:cubicBezTo>
                <a:lnTo>
                  <a:pt x="7238" y="308"/>
                </a:lnTo>
                <a:cubicBezTo>
                  <a:pt x="7238" y="119"/>
                  <a:pt x="7073" y="0"/>
                  <a:pt x="6887" y="0"/>
                </a:cubicBezTo>
                <a:close/>
              </a:path>
            </a:pathLst>
          </a:custGeom>
          <a:gradFill>
            <a:gsLst>
              <a:gs pos="0">
                <a:srgbClr val="6B1B3C"/>
              </a:gs>
              <a:gs pos="70000">
                <a:srgbClr val="FF766D"/>
              </a:gs>
              <a:gs pos="100000">
                <a:srgbClr val="FF766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0" name="Google Shape;13600;p60"/>
          <p:cNvSpPr txBox="1"/>
          <p:nvPr>
            <p:ph idx="1" type="subTitle"/>
          </p:nvPr>
        </p:nvSpPr>
        <p:spPr>
          <a:xfrm>
            <a:off x="2193500" y="166875"/>
            <a:ext cx="5200200" cy="1014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419" sz="2300"/>
              <a:t>RELACIÓN CON EL SECTOR INGENIERÍA EN COMPUTACIÓN</a:t>
            </a:r>
            <a:endParaRPr b="1" sz="2300"/>
          </a:p>
        </p:txBody>
      </p:sp>
      <p:pic>
        <p:nvPicPr>
          <p:cNvPr id="13601" name="Google Shape;13601;p60"/>
          <p:cNvPicPr preferRelativeResize="0"/>
          <p:nvPr/>
        </p:nvPicPr>
        <p:blipFill>
          <a:blip r:embed="rId4">
            <a:alphaModFix/>
          </a:blip>
          <a:stretch>
            <a:fillRect/>
          </a:stretch>
        </p:blipFill>
        <p:spPr>
          <a:xfrm>
            <a:off x="961850" y="1681738"/>
            <a:ext cx="3412226" cy="1795825"/>
          </a:xfrm>
          <a:prstGeom prst="rect">
            <a:avLst/>
          </a:prstGeom>
          <a:noFill/>
          <a:ln>
            <a:noFill/>
          </a:ln>
        </p:spPr>
      </p:pic>
      <p:sp>
        <p:nvSpPr>
          <p:cNvPr id="13602" name="Google Shape;13602;p60"/>
          <p:cNvSpPr txBox="1"/>
          <p:nvPr/>
        </p:nvSpPr>
        <p:spPr>
          <a:xfrm>
            <a:off x="4739375" y="1813025"/>
            <a:ext cx="3757200" cy="2164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Clr>
                <a:schemeClr val="dk1"/>
              </a:buClr>
              <a:buSzPts val="1100"/>
              <a:buFont typeface="Arial"/>
              <a:buNone/>
            </a:pPr>
            <a:r>
              <a:rPr b="1" lang="es-419" sz="1300">
                <a:solidFill>
                  <a:schemeClr val="lt1"/>
                </a:solidFill>
              </a:rPr>
              <a:t>Hay una gran oportunidad en el nuevo mercado laboral para nuestra ingeniería en el desarrollo del metaverso que tenemos actualmente, ya que existen diversos mundos virtuales independientes, desde videojuegos hasta fábricas virtuales, pero no están conectados entre ellos.</a:t>
            </a:r>
            <a:endParaRPr b="1" sz="1300">
              <a:solidFill>
                <a:schemeClr val="lt1"/>
              </a:solidFill>
            </a:endParaRPr>
          </a:p>
          <a:p>
            <a:pPr indent="0" lvl="0" marL="0" rtl="0" algn="l">
              <a:spcBef>
                <a:spcPts val="12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6" name="Shape 13606"/>
        <p:cNvGrpSpPr/>
        <p:nvPr/>
      </p:nvGrpSpPr>
      <p:grpSpPr>
        <a:xfrm>
          <a:off x="0" y="0"/>
          <a:ext cx="0" cy="0"/>
          <a:chOff x="0" y="0"/>
          <a:chExt cx="0" cy="0"/>
        </a:xfrm>
      </p:grpSpPr>
      <p:sp>
        <p:nvSpPr>
          <p:cNvPr id="13607" name="Google Shape;13607;p61"/>
          <p:cNvSpPr txBox="1"/>
          <p:nvPr>
            <p:ph type="ctrTitle"/>
          </p:nvPr>
        </p:nvSpPr>
        <p:spPr>
          <a:xfrm>
            <a:off x="432100" y="1159325"/>
            <a:ext cx="83415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s-419" sz="3100">
                <a:solidFill>
                  <a:schemeClr val="lt1"/>
                </a:solidFill>
              </a:rPr>
              <a:t>APPS EXISTENTES, O QUE PODRÍAN EXISTI</a:t>
            </a:r>
            <a:r>
              <a:rPr lang="es-419" sz="3100"/>
              <a:t>R</a:t>
            </a:r>
            <a:endParaRPr sz="3100"/>
          </a:p>
        </p:txBody>
      </p:sp>
      <p:sp>
        <p:nvSpPr>
          <p:cNvPr id="13608" name="Google Shape;13608;p61"/>
          <p:cNvSpPr txBox="1"/>
          <p:nvPr>
            <p:ph idx="2" type="ctrTitle"/>
          </p:nvPr>
        </p:nvSpPr>
        <p:spPr>
          <a:xfrm>
            <a:off x="683024" y="3751800"/>
            <a:ext cx="2235600" cy="447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s-419">
                <a:solidFill>
                  <a:srgbClr val="FF5555"/>
                </a:solidFill>
              </a:rPr>
              <a:t>Instagram</a:t>
            </a:r>
            <a:endParaRPr b="1">
              <a:solidFill>
                <a:srgbClr val="FF5555"/>
              </a:solidFill>
            </a:endParaRPr>
          </a:p>
        </p:txBody>
      </p:sp>
      <p:sp>
        <p:nvSpPr>
          <p:cNvPr id="13609" name="Google Shape;13609;p61"/>
          <p:cNvSpPr txBox="1"/>
          <p:nvPr>
            <p:ph idx="3" type="ctrTitle"/>
          </p:nvPr>
        </p:nvSpPr>
        <p:spPr>
          <a:xfrm>
            <a:off x="3454199" y="3751800"/>
            <a:ext cx="2235600" cy="447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s-419">
                <a:solidFill>
                  <a:srgbClr val="FF766D"/>
                </a:solidFill>
              </a:rPr>
              <a:t>Myty AR</a:t>
            </a:r>
            <a:endParaRPr b="1">
              <a:solidFill>
                <a:srgbClr val="FF766D"/>
              </a:solidFill>
            </a:endParaRPr>
          </a:p>
        </p:txBody>
      </p:sp>
      <p:sp>
        <p:nvSpPr>
          <p:cNvPr id="13610" name="Google Shape;13610;p61"/>
          <p:cNvSpPr txBox="1"/>
          <p:nvPr>
            <p:ph idx="5" type="ctrTitle"/>
          </p:nvPr>
        </p:nvSpPr>
        <p:spPr>
          <a:xfrm>
            <a:off x="6225374" y="3751800"/>
            <a:ext cx="2235600" cy="447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s-419">
                <a:solidFill>
                  <a:srgbClr val="FF766D"/>
                </a:solidFill>
              </a:rPr>
              <a:t>Star Walk 2</a:t>
            </a:r>
            <a:endParaRPr b="1">
              <a:solidFill>
                <a:srgbClr val="FF9696"/>
              </a:solidFill>
            </a:endParaRPr>
          </a:p>
        </p:txBody>
      </p:sp>
      <p:pic>
        <p:nvPicPr>
          <p:cNvPr id="13611" name="Google Shape;13611;p61"/>
          <p:cNvPicPr preferRelativeResize="0"/>
          <p:nvPr/>
        </p:nvPicPr>
        <p:blipFill>
          <a:blip r:embed="rId3">
            <a:alphaModFix/>
          </a:blip>
          <a:stretch>
            <a:fillRect/>
          </a:stretch>
        </p:blipFill>
        <p:spPr>
          <a:xfrm>
            <a:off x="3982525" y="2571750"/>
            <a:ext cx="1240675" cy="1240675"/>
          </a:xfrm>
          <a:prstGeom prst="rect">
            <a:avLst/>
          </a:prstGeom>
          <a:noFill/>
          <a:ln>
            <a:noFill/>
          </a:ln>
        </p:spPr>
      </p:pic>
      <p:pic>
        <p:nvPicPr>
          <p:cNvPr id="13612" name="Google Shape;13612;p61"/>
          <p:cNvPicPr preferRelativeResize="0"/>
          <p:nvPr/>
        </p:nvPicPr>
        <p:blipFill>
          <a:blip r:embed="rId4">
            <a:alphaModFix/>
          </a:blip>
          <a:stretch>
            <a:fillRect/>
          </a:stretch>
        </p:blipFill>
        <p:spPr>
          <a:xfrm>
            <a:off x="6729500" y="2604825"/>
            <a:ext cx="1174550" cy="1174550"/>
          </a:xfrm>
          <a:prstGeom prst="rect">
            <a:avLst/>
          </a:prstGeom>
          <a:noFill/>
          <a:ln>
            <a:noFill/>
          </a:ln>
        </p:spPr>
      </p:pic>
      <p:pic>
        <p:nvPicPr>
          <p:cNvPr id="13613" name="Google Shape;13613;p61"/>
          <p:cNvPicPr preferRelativeResize="0"/>
          <p:nvPr/>
        </p:nvPicPr>
        <p:blipFill>
          <a:blip r:embed="rId5">
            <a:alphaModFix/>
          </a:blip>
          <a:stretch>
            <a:fillRect/>
          </a:stretch>
        </p:blipFill>
        <p:spPr>
          <a:xfrm>
            <a:off x="1180489" y="2454050"/>
            <a:ext cx="1240674" cy="12406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7" name="Shape 13617"/>
        <p:cNvGrpSpPr/>
        <p:nvPr/>
      </p:nvGrpSpPr>
      <p:grpSpPr>
        <a:xfrm>
          <a:off x="0" y="0"/>
          <a:ext cx="0" cy="0"/>
          <a:chOff x="0" y="0"/>
          <a:chExt cx="0" cy="0"/>
        </a:xfrm>
      </p:grpSpPr>
      <p:sp>
        <p:nvSpPr>
          <p:cNvPr id="13618" name="Google Shape;13618;p62"/>
          <p:cNvSpPr txBox="1"/>
          <p:nvPr>
            <p:ph idx="2" type="ctrTitle"/>
          </p:nvPr>
        </p:nvSpPr>
        <p:spPr>
          <a:xfrm>
            <a:off x="683024" y="3751800"/>
            <a:ext cx="2235600" cy="447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s-419">
                <a:solidFill>
                  <a:srgbClr val="FF5555"/>
                </a:solidFill>
              </a:rPr>
              <a:t>Pokemon GO</a:t>
            </a:r>
            <a:endParaRPr b="1">
              <a:solidFill>
                <a:srgbClr val="FF5555"/>
              </a:solidFill>
            </a:endParaRPr>
          </a:p>
        </p:txBody>
      </p:sp>
      <p:sp>
        <p:nvSpPr>
          <p:cNvPr id="13619" name="Google Shape;13619;p62"/>
          <p:cNvSpPr txBox="1"/>
          <p:nvPr>
            <p:ph idx="3" type="ctrTitle"/>
          </p:nvPr>
        </p:nvSpPr>
        <p:spPr>
          <a:xfrm>
            <a:off x="3454199" y="3751800"/>
            <a:ext cx="2235600" cy="447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s-419">
                <a:solidFill>
                  <a:srgbClr val="FF5555"/>
                </a:solidFill>
              </a:rPr>
              <a:t>Orbulus</a:t>
            </a:r>
            <a:endParaRPr b="1">
              <a:solidFill>
                <a:srgbClr val="FF766D"/>
              </a:solidFill>
            </a:endParaRPr>
          </a:p>
        </p:txBody>
      </p:sp>
      <p:sp>
        <p:nvSpPr>
          <p:cNvPr id="13620" name="Google Shape;13620;p62"/>
          <p:cNvSpPr txBox="1"/>
          <p:nvPr>
            <p:ph idx="5" type="ctrTitle"/>
          </p:nvPr>
        </p:nvSpPr>
        <p:spPr>
          <a:xfrm>
            <a:off x="6225374" y="3751800"/>
            <a:ext cx="2235600" cy="447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s-419">
                <a:solidFill>
                  <a:srgbClr val="FF5555"/>
                </a:solidFill>
              </a:rPr>
              <a:t>Measure</a:t>
            </a:r>
            <a:endParaRPr b="1">
              <a:solidFill>
                <a:srgbClr val="FF9696"/>
              </a:solidFill>
            </a:endParaRPr>
          </a:p>
        </p:txBody>
      </p:sp>
      <p:pic>
        <p:nvPicPr>
          <p:cNvPr id="13621" name="Google Shape;13621;p62"/>
          <p:cNvPicPr preferRelativeResize="0"/>
          <p:nvPr/>
        </p:nvPicPr>
        <p:blipFill rotWithShape="1">
          <a:blip r:embed="rId3">
            <a:alphaModFix/>
          </a:blip>
          <a:srcRect b="27693" l="0" r="0" t="0"/>
          <a:stretch/>
        </p:blipFill>
        <p:spPr>
          <a:xfrm>
            <a:off x="713400" y="2121200"/>
            <a:ext cx="2266950" cy="1639200"/>
          </a:xfrm>
          <a:prstGeom prst="rect">
            <a:avLst/>
          </a:prstGeom>
          <a:noFill/>
          <a:ln>
            <a:noFill/>
          </a:ln>
        </p:spPr>
      </p:pic>
      <p:pic>
        <p:nvPicPr>
          <p:cNvPr id="13622" name="Google Shape;13622;p62"/>
          <p:cNvPicPr preferRelativeResize="0"/>
          <p:nvPr/>
        </p:nvPicPr>
        <p:blipFill>
          <a:blip r:embed="rId4">
            <a:alphaModFix/>
          </a:blip>
          <a:stretch>
            <a:fillRect/>
          </a:stretch>
        </p:blipFill>
        <p:spPr>
          <a:xfrm>
            <a:off x="3761888" y="2623813"/>
            <a:ext cx="1620225" cy="1136575"/>
          </a:xfrm>
          <a:prstGeom prst="rect">
            <a:avLst/>
          </a:prstGeom>
          <a:noFill/>
          <a:ln>
            <a:noFill/>
          </a:ln>
        </p:spPr>
      </p:pic>
      <p:sp>
        <p:nvSpPr>
          <p:cNvPr id="13623" name="Google Shape;13623;p62"/>
          <p:cNvSpPr txBox="1"/>
          <p:nvPr>
            <p:ph type="ctrTitle"/>
          </p:nvPr>
        </p:nvSpPr>
        <p:spPr>
          <a:xfrm>
            <a:off x="432100" y="1159325"/>
            <a:ext cx="83415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s-419" sz="3100">
                <a:solidFill>
                  <a:schemeClr val="lt1"/>
                </a:solidFill>
              </a:rPr>
              <a:t>APPS EXISTENTES, O QUE PODRÍAN EXISTI</a:t>
            </a:r>
            <a:r>
              <a:rPr lang="es-419" sz="3100"/>
              <a:t>R</a:t>
            </a:r>
            <a:endParaRPr sz="3100"/>
          </a:p>
        </p:txBody>
      </p:sp>
      <p:pic>
        <p:nvPicPr>
          <p:cNvPr id="13624" name="Google Shape;13624;p62"/>
          <p:cNvPicPr preferRelativeResize="0"/>
          <p:nvPr/>
        </p:nvPicPr>
        <p:blipFill rotWithShape="1">
          <a:blip r:embed="rId5">
            <a:alphaModFix/>
          </a:blip>
          <a:srcRect b="22106" l="31595" r="29091" t="19471"/>
          <a:stretch/>
        </p:blipFill>
        <p:spPr>
          <a:xfrm>
            <a:off x="6598350" y="2509426"/>
            <a:ext cx="1620200" cy="12423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8" name="Shape 13628"/>
        <p:cNvGrpSpPr/>
        <p:nvPr/>
      </p:nvGrpSpPr>
      <p:grpSpPr>
        <a:xfrm>
          <a:off x="0" y="0"/>
          <a:ext cx="0" cy="0"/>
          <a:chOff x="0" y="0"/>
          <a:chExt cx="0" cy="0"/>
        </a:xfrm>
      </p:grpSpPr>
      <p:grpSp>
        <p:nvGrpSpPr>
          <p:cNvPr id="13629" name="Google Shape;13629;p63"/>
          <p:cNvGrpSpPr/>
          <p:nvPr/>
        </p:nvGrpSpPr>
        <p:grpSpPr>
          <a:xfrm>
            <a:off x="4398139" y="2729196"/>
            <a:ext cx="347715" cy="349669"/>
            <a:chOff x="-62516625" y="2297875"/>
            <a:chExt cx="315875" cy="317650"/>
          </a:xfrm>
        </p:grpSpPr>
        <p:sp>
          <p:nvSpPr>
            <p:cNvPr id="13630" name="Google Shape;13630;p63"/>
            <p:cNvSpPr/>
            <p:nvPr/>
          </p:nvSpPr>
          <p:spPr>
            <a:xfrm>
              <a:off x="-62516625" y="2297875"/>
              <a:ext cx="315875" cy="317650"/>
            </a:xfrm>
            <a:custGeom>
              <a:rect b="b" l="l" r="r" t="t"/>
              <a:pathLst>
                <a:path extrusionOk="0" h="12706" w="12635">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631" name="Google Shape;13631;p63"/>
            <p:cNvSpPr/>
            <p:nvPr/>
          </p:nvSpPr>
          <p:spPr>
            <a:xfrm>
              <a:off x="-62335475" y="2438075"/>
              <a:ext cx="62250" cy="145750"/>
            </a:xfrm>
            <a:custGeom>
              <a:rect b="b" l="l" r="r" t="t"/>
              <a:pathLst>
                <a:path extrusionOk="0" h="5830" w="249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rgbClr val="FF7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3632" name="Google Shape;13632;p63"/>
          <p:cNvSpPr txBox="1"/>
          <p:nvPr/>
        </p:nvSpPr>
        <p:spPr>
          <a:xfrm>
            <a:off x="4647250" y="1333638"/>
            <a:ext cx="4370100" cy="3063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Clr>
                <a:schemeClr val="dk1"/>
              </a:buClr>
              <a:buSzPts val="1100"/>
              <a:buFont typeface="Arial"/>
              <a:buNone/>
            </a:pPr>
            <a:r>
              <a:rPr b="1" lang="es-419">
                <a:solidFill>
                  <a:schemeClr val="lt1"/>
                </a:solidFill>
              </a:rPr>
              <a:t>En prospectiva y dentro de un punto teórico es preciso conocer las aportaciones que ofrece la realidad extendida que puede contribuir a la difusión de información y puede sustituir incluso al profesorado en el ámbito educativo, así como en distintos ámbitos sociales. </a:t>
            </a:r>
            <a:endParaRPr b="1">
              <a:solidFill>
                <a:schemeClr val="lt1"/>
              </a:solidFill>
            </a:endParaRPr>
          </a:p>
          <a:p>
            <a:pPr indent="0" lvl="0" marL="0" rtl="0" algn="just">
              <a:lnSpc>
                <a:spcPct val="115000"/>
              </a:lnSpc>
              <a:spcBef>
                <a:spcPts val="1200"/>
              </a:spcBef>
              <a:spcAft>
                <a:spcPts val="1200"/>
              </a:spcAft>
              <a:buClr>
                <a:schemeClr val="dk1"/>
              </a:buClr>
              <a:buSzPts val="1100"/>
              <a:buFont typeface="Arial"/>
              <a:buNone/>
            </a:pPr>
            <a:r>
              <a:rPr b="1" lang="es-419">
                <a:solidFill>
                  <a:schemeClr val="lt1"/>
                </a:solidFill>
              </a:rPr>
              <a:t>En esta nueva realidad es preciso diseñar un avatar, que </a:t>
            </a:r>
            <a:r>
              <a:rPr b="1" lang="es-419">
                <a:solidFill>
                  <a:schemeClr val="lt1"/>
                </a:solidFill>
              </a:rPr>
              <a:t>representa</a:t>
            </a:r>
            <a:r>
              <a:rPr b="1" lang="es-419">
                <a:solidFill>
                  <a:schemeClr val="lt1"/>
                </a:solidFill>
              </a:rPr>
              <a:t> al usuario e interactúa con otros avatares para comunicarse, trabajar y colaborar.</a:t>
            </a:r>
            <a:br>
              <a:rPr b="1" lang="es-419">
                <a:solidFill>
                  <a:schemeClr val="lt1"/>
                </a:solidFill>
              </a:rPr>
            </a:br>
            <a:endParaRPr b="1" sz="1600"/>
          </a:p>
        </p:txBody>
      </p:sp>
      <p:sp>
        <p:nvSpPr>
          <p:cNvPr id="13633" name="Google Shape;13633;p63"/>
          <p:cNvSpPr txBox="1"/>
          <p:nvPr/>
        </p:nvSpPr>
        <p:spPr>
          <a:xfrm>
            <a:off x="4712650" y="478900"/>
            <a:ext cx="4239300" cy="615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s-419" sz="2800">
                <a:solidFill>
                  <a:srgbClr val="FFFFFF"/>
                </a:solidFill>
              </a:rPr>
              <a:t>PROSPECTIVA</a:t>
            </a:r>
            <a:endParaRPr b="1" sz="2800">
              <a:solidFill>
                <a:srgbClr val="FFFFFF"/>
              </a:solidFill>
            </a:endParaRPr>
          </a:p>
        </p:txBody>
      </p:sp>
      <p:pic>
        <p:nvPicPr>
          <p:cNvPr id="13634" name="Google Shape;13634;p63"/>
          <p:cNvPicPr preferRelativeResize="0"/>
          <p:nvPr/>
        </p:nvPicPr>
        <p:blipFill>
          <a:blip r:embed="rId3">
            <a:alphaModFix/>
          </a:blip>
          <a:stretch>
            <a:fillRect/>
          </a:stretch>
        </p:blipFill>
        <p:spPr>
          <a:xfrm>
            <a:off x="304800" y="1421150"/>
            <a:ext cx="4093351" cy="23012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4" name="Shape 13474"/>
        <p:cNvGrpSpPr/>
        <p:nvPr/>
      </p:nvGrpSpPr>
      <p:grpSpPr>
        <a:xfrm>
          <a:off x="0" y="0"/>
          <a:ext cx="0" cy="0"/>
          <a:chOff x="0" y="0"/>
          <a:chExt cx="0" cy="0"/>
        </a:xfrm>
      </p:grpSpPr>
      <p:sp>
        <p:nvSpPr>
          <p:cNvPr id="13475" name="Google Shape;13475;p47"/>
          <p:cNvSpPr txBox="1"/>
          <p:nvPr>
            <p:ph type="title"/>
          </p:nvPr>
        </p:nvSpPr>
        <p:spPr>
          <a:xfrm>
            <a:off x="2828541" y="3010800"/>
            <a:ext cx="3912600" cy="2409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b="1" lang="es-419"/>
              <a:t>Introducción</a:t>
            </a:r>
            <a:endParaRPr/>
          </a:p>
        </p:txBody>
      </p:sp>
      <p:pic>
        <p:nvPicPr>
          <p:cNvPr id="13476" name="Google Shape;13476;p47"/>
          <p:cNvPicPr preferRelativeResize="0"/>
          <p:nvPr/>
        </p:nvPicPr>
        <p:blipFill>
          <a:blip r:embed="rId3">
            <a:alphaModFix/>
          </a:blip>
          <a:stretch>
            <a:fillRect/>
          </a:stretch>
        </p:blipFill>
        <p:spPr>
          <a:xfrm>
            <a:off x="1998425" y="1564001"/>
            <a:ext cx="5572850" cy="3134476"/>
          </a:xfrm>
          <a:prstGeom prst="rect">
            <a:avLst/>
          </a:prstGeom>
          <a:noFill/>
          <a:ln>
            <a:noFill/>
          </a:ln>
        </p:spPr>
      </p:pic>
      <p:sp>
        <p:nvSpPr>
          <p:cNvPr id="13477" name="Google Shape;13477;p47"/>
          <p:cNvSpPr txBox="1"/>
          <p:nvPr>
            <p:ph idx="1" type="subTitle"/>
          </p:nvPr>
        </p:nvSpPr>
        <p:spPr>
          <a:xfrm>
            <a:off x="2526900" y="0"/>
            <a:ext cx="4515900" cy="1330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419" sz="3400"/>
              <a:t>Introducción</a:t>
            </a:r>
            <a:endParaRPr b="1" sz="3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1" name="Shape 13481"/>
        <p:cNvGrpSpPr/>
        <p:nvPr/>
      </p:nvGrpSpPr>
      <p:grpSpPr>
        <a:xfrm>
          <a:off x="0" y="0"/>
          <a:ext cx="0" cy="0"/>
          <a:chOff x="0" y="0"/>
          <a:chExt cx="0" cy="0"/>
        </a:xfrm>
      </p:grpSpPr>
      <p:sp>
        <p:nvSpPr>
          <p:cNvPr id="13482" name="Google Shape;13482;p48"/>
          <p:cNvSpPr txBox="1"/>
          <p:nvPr>
            <p:ph type="ctrTitle"/>
          </p:nvPr>
        </p:nvSpPr>
        <p:spPr>
          <a:xfrm>
            <a:off x="1280250" y="936225"/>
            <a:ext cx="65835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s-419" sz="4700">
                <a:solidFill>
                  <a:schemeClr val="lt1"/>
                </a:solidFill>
              </a:rPr>
              <a:t>CONCEPTOS CLAVE</a:t>
            </a:r>
            <a:endParaRPr sz="4700"/>
          </a:p>
        </p:txBody>
      </p:sp>
      <p:grpSp>
        <p:nvGrpSpPr>
          <p:cNvPr id="13483" name="Google Shape;13483;p48"/>
          <p:cNvGrpSpPr/>
          <p:nvPr/>
        </p:nvGrpSpPr>
        <p:grpSpPr>
          <a:xfrm>
            <a:off x="1839557" y="2208643"/>
            <a:ext cx="1276546" cy="1276416"/>
            <a:chOff x="2543222" y="2802319"/>
            <a:chExt cx="492172" cy="492122"/>
          </a:xfrm>
        </p:grpSpPr>
        <p:sp>
          <p:nvSpPr>
            <p:cNvPr id="13484" name="Google Shape;13484;p48"/>
            <p:cNvSpPr/>
            <p:nvPr/>
          </p:nvSpPr>
          <p:spPr>
            <a:xfrm>
              <a:off x="2712955" y="2802319"/>
              <a:ext cx="151969" cy="43028"/>
            </a:xfrm>
            <a:custGeom>
              <a:rect b="b" l="l" r="r" t="t"/>
              <a:pathLst>
                <a:path extrusionOk="0" h="2668" w="9423">
                  <a:moveTo>
                    <a:pt x="4725" y="0"/>
                  </a:moveTo>
                  <a:cubicBezTo>
                    <a:pt x="3131" y="0"/>
                    <a:pt x="1537" y="250"/>
                    <a:pt x="0" y="750"/>
                  </a:cubicBezTo>
                  <a:lnTo>
                    <a:pt x="620" y="2667"/>
                  </a:lnTo>
                  <a:cubicBezTo>
                    <a:pt x="1920" y="2253"/>
                    <a:pt x="3274" y="2024"/>
                    <a:pt x="4629" y="2024"/>
                  </a:cubicBezTo>
                  <a:cubicBezTo>
                    <a:pt x="4662" y="2024"/>
                    <a:pt x="4696" y="2024"/>
                    <a:pt x="4729" y="2024"/>
                  </a:cubicBezTo>
                  <a:cubicBezTo>
                    <a:pt x="4764" y="2024"/>
                    <a:pt x="4798" y="2024"/>
                    <a:pt x="4833" y="2024"/>
                  </a:cubicBezTo>
                  <a:cubicBezTo>
                    <a:pt x="6186" y="2024"/>
                    <a:pt x="7516" y="2242"/>
                    <a:pt x="8803" y="2656"/>
                  </a:cubicBezTo>
                  <a:lnTo>
                    <a:pt x="9423" y="739"/>
                  </a:lnTo>
                  <a:cubicBezTo>
                    <a:pt x="7895" y="247"/>
                    <a:pt x="6310" y="0"/>
                    <a:pt x="4725" y="0"/>
                  </a:cubicBezTo>
                  <a:close/>
                </a:path>
              </a:pathLst>
            </a:custGeom>
            <a:solidFill>
              <a:srgbClr val="6B1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5" name="Google Shape;13485;p48"/>
            <p:cNvSpPr/>
            <p:nvPr/>
          </p:nvSpPr>
          <p:spPr>
            <a:xfrm>
              <a:off x="2854917" y="2814237"/>
              <a:ext cx="133278" cy="108667"/>
            </a:xfrm>
            <a:custGeom>
              <a:rect b="b" l="l" r="r" t="t"/>
              <a:pathLst>
                <a:path extrusionOk="0" h="6738" w="8264">
                  <a:moveTo>
                    <a:pt x="631" y="0"/>
                  </a:moveTo>
                  <a:lnTo>
                    <a:pt x="0" y="1928"/>
                  </a:lnTo>
                  <a:cubicBezTo>
                    <a:pt x="2663" y="2789"/>
                    <a:pt x="4981" y="4465"/>
                    <a:pt x="6634" y="6737"/>
                  </a:cubicBezTo>
                  <a:lnTo>
                    <a:pt x="8264" y="5544"/>
                  </a:lnTo>
                  <a:cubicBezTo>
                    <a:pt x="6370" y="2938"/>
                    <a:pt x="3696" y="999"/>
                    <a:pt x="631" y="0"/>
                  </a:cubicBezTo>
                  <a:close/>
                </a:path>
              </a:pathLst>
            </a:custGeom>
            <a:solidFill>
              <a:srgbClr val="6B1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6" name="Google Shape;13486;p48"/>
            <p:cNvSpPr/>
            <p:nvPr/>
          </p:nvSpPr>
          <p:spPr>
            <a:xfrm>
              <a:off x="2961901" y="3048363"/>
              <a:ext cx="73493" cy="144760"/>
            </a:xfrm>
            <a:custGeom>
              <a:rect b="b" l="l" r="r" t="t"/>
              <a:pathLst>
                <a:path extrusionOk="0" h="8976" w="4557">
                  <a:moveTo>
                    <a:pt x="2537" y="1"/>
                  </a:moveTo>
                  <a:cubicBezTo>
                    <a:pt x="2537" y="2801"/>
                    <a:pt x="1653" y="5533"/>
                    <a:pt x="0" y="7794"/>
                  </a:cubicBezTo>
                  <a:lnTo>
                    <a:pt x="1630" y="8976"/>
                  </a:lnTo>
                  <a:cubicBezTo>
                    <a:pt x="3535" y="6371"/>
                    <a:pt x="4557" y="3226"/>
                    <a:pt x="4557" y="1"/>
                  </a:cubicBezTo>
                  <a:close/>
                </a:path>
              </a:pathLst>
            </a:custGeom>
            <a:solidFill>
              <a:srgbClr val="6B1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7" name="Google Shape;13487;p48"/>
            <p:cNvSpPr/>
            <p:nvPr/>
          </p:nvSpPr>
          <p:spPr>
            <a:xfrm>
              <a:off x="2590054" y="2814414"/>
              <a:ext cx="132907" cy="108667"/>
            </a:xfrm>
            <a:custGeom>
              <a:rect b="b" l="l" r="r" t="t"/>
              <a:pathLst>
                <a:path extrusionOk="0" h="6738" w="8241">
                  <a:moveTo>
                    <a:pt x="7621" y="0"/>
                  </a:moveTo>
                  <a:cubicBezTo>
                    <a:pt x="4557" y="1010"/>
                    <a:pt x="1894" y="2950"/>
                    <a:pt x="0" y="5555"/>
                  </a:cubicBezTo>
                  <a:lnTo>
                    <a:pt x="1630" y="6738"/>
                  </a:lnTo>
                  <a:cubicBezTo>
                    <a:pt x="3271" y="4477"/>
                    <a:pt x="5590" y="2789"/>
                    <a:pt x="8241" y="1929"/>
                  </a:cubicBezTo>
                  <a:lnTo>
                    <a:pt x="76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8" name="Google Shape;13488;p48"/>
            <p:cNvSpPr/>
            <p:nvPr/>
          </p:nvSpPr>
          <p:spPr>
            <a:xfrm>
              <a:off x="2961901" y="2903626"/>
              <a:ext cx="73493" cy="144760"/>
            </a:xfrm>
            <a:custGeom>
              <a:rect b="b" l="l" r="r" t="t"/>
              <a:pathLst>
                <a:path extrusionOk="0" h="8976" w="4557">
                  <a:moveTo>
                    <a:pt x="1630" y="1"/>
                  </a:moveTo>
                  <a:lnTo>
                    <a:pt x="0" y="1194"/>
                  </a:lnTo>
                  <a:cubicBezTo>
                    <a:pt x="1653" y="3455"/>
                    <a:pt x="2537" y="6175"/>
                    <a:pt x="2537" y="8976"/>
                  </a:cubicBezTo>
                  <a:lnTo>
                    <a:pt x="4545" y="8976"/>
                  </a:lnTo>
                  <a:cubicBezTo>
                    <a:pt x="4557" y="5751"/>
                    <a:pt x="3535" y="2606"/>
                    <a:pt x="1630" y="1"/>
                  </a:cubicBezTo>
                  <a:close/>
                </a:path>
              </a:pathLst>
            </a:custGeom>
            <a:solidFill>
              <a:srgbClr val="6B1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9" name="Google Shape;13489;p48"/>
            <p:cNvSpPr/>
            <p:nvPr/>
          </p:nvSpPr>
          <p:spPr>
            <a:xfrm>
              <a:off x="2854917" y="3174037"/>
              <a:ext cx="133278" cy="108490"/>
            </a:xfrm>
            <a:custGeom>
              <a:rect b="b" l="l" r="r" t="t"/>
              <a:pathLst>
                <a:path extrusionOk="0" h="6727" w="8264">
                  <a:moveTo>
                    <a:pt x="6634" y="1"/>
                  </a:moveTo>
                  <a:cubicBezTo>
                    <a:pt x="4981" y="2262"/>
                    <a:pt x="2663" y="3949"/>
                    <a:pt x="0" y="4810"/>
                  </a:cubicBezTo>
                  <a:lnTo>
                    <a:pt x="620" y="6726"/>
                  </a:lnTo>
                  <a:cubicBezTo>
                    <a:pt x="3684" y="5728"/>
                    <a:pt x="6359" y="3788"/>
                    <a:pt x="8264" y="1183"/>
                  </a:cubicBezTo>
                  <a:lnTo>
                    <a:pt x="6634" y="1"/>
                  </a:lnTo>
                  <a:close/>
                </a:path>
              </a:pathLst>
            </a:custGeom>
            <a:solidFill>
              <a:srgbClr val="6B1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0" name="Google Shape;13490;p48"/>
            <p:cNvSpPr/>
            <p:nvPr/>
          </p:nvSpPr>
          <p:spPr>
            <a:xfrm>
              <a:off x="2543222" y="2903997"/>
              <a:ext cx="73122" cy="144390"/>
            </a:xfrm>
            <a:custGeom>
              <a:rect b="b" l="l" r="r" t="t"/>
              <a:pathLst>
                <a:path extrusionOk="0" h="8953" w="4534">
                  <a:moveTo>
                    <a:pt x="2904" y="0"/>
                  </a:moveTo>
                  <a:cubicBezTo>
                    <a:pt x="1010" y="2594"/>
                    <a:pt x="0" y="5739"/>
                    <a:pt x="0" y="8953"/>
                  </a:cubicBezTo>
                  <a:lnTo>
                    <a:pt x="2020" y="8953"/>
                  </a:lnTo>
                  <a:cubicBezTo>
                    <a:pt x="2020" y="6164"/>
                    <a:pt x="2893" y="3444"/>
                    <a:pt x="4534" y="1183"/>
                  </a:cubicBezTo>
                  <a:lnTo>
                    <a:pt x="29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1" name="Google Shape;13491;p48"/>
            <p:cNvSpPr/>
            <p:nvPr/>
          </p:nvSpPr>
          <p:spPr>
            <a:xfrm>
              <a:off x="2712955" y="3251413"/>
              <a:ext cx="151969" cy="43028"/>
            </a:xfrm>
            <a:custGeom>
              <a:rect b="b" l="l" r="r" t="t"/>
              <a:pathLst>
                <a:path extrusionOk="0" h="2668" w="9423">
                  <a:moveTo>
                    <a:pt x="620" y="0"/>
                  </a:moveTo>
                  <a:lnTo>
                    <a:pt x="0" y="1917"/>
                  </a:lnTo>
                  <a:cubicBezTo>
                    <a:pt x="1537" y="2418"/>
                    <a:pt x="3131" y="2667"/>
                    <a:pt x="4725" y="2667"/>
                  </a:cubicBezTo>
                  <a:cubicBezTo>
                    <a:pt x="6310" y="2667"/>
                    <a:pt x="7895" y="2421"/>
                    <a:pt x="9423" y="1928"/>
                  </a:cubicBezTo>
                  <a:lnTo>
                    <a:pt x="8803" y="12"/>
                  </a:lnTo>
                  <a:cubicBezTo>
                    <a:pt x="7483" y="436"/>
                    <a:pt x="6118" y="643"/>
                    <a:pt x="4729" y="643"/>
                  </a:cubicBezTo>
                  <a:cubicBezTo>
                    <a:pt x="3340" y="643"/>
                    <a:pt x="1951" y="425"/>
                    <a:pt x="620" y="0"/>
                  </a:cubicBezTo>
                  <a:close/>
                </a:path>
              </a:pathLst>
            </a:custGeom>
            <a:solidFill>
              <a:srgbClr val="6B1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2" name="Google Shape;13492;p48"/>
            <p:cNvSpPr/>
            <p:nvPr/>
          </p:nvSpPr>
          <p:spPr>
            <a:xfrm>
              <a:off x="2590054" y="3173666"/>
              <a:ext cx="132907" cy="108667"/>
            </a:xfrm>
            <a:custGeom>
              <a:rect b="b" l="l" r="r" t="t"/>
              <a:pathLst>
                <a:path extrusionOk="0" h="6738" w="8241">
                  <a:moveTo>
                    <a:pt x="1630" y="1"/>
                  </a:moveTo>
                  <a:lnTo>
                    <a:pt x="0" y="1183"/>
                  </a:lnTo>
                  <a:cubicBezTo>
                    <a:pt x="1894" y="3788"/>
                    <a:pt x="4557" y="5728"/>
                    <a:pt x="7621" y="6738"/>
                  </a:cubicBezTo>
                  <a:lnTo>
                    <a:pt x="8241" y="4821"/>
                  </a:lnTo>
                  <a:cubicBezTo>
                    <a:pt x="5590" y="3949"/>
                    <a:pt x="3271" y="2262"/>
                    <a:pt x="1630" y="1"/>
                  </a:cubicBezTo>
                  <a:close/>
                </a:path>
              </a:pathLst>
            </a:custGeom>
            <a:solidFill>
              <a:srgbClr val="6B1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3" name="Google Shape;13493;p48"/>
            <p:cNvSpPr/>
            <p:nvPr/>
          </p:nvSpPr>
          <p:spPr>
            <a:xfrm>
              <a:off x="2543222" y="3048363"/>
              <a:ext cx="73122" cy="144390"/>
            </a:xfrm>
            <a:custGeom>
              <a:rect b="b" l="l" r="r" t="t"/>
              <a:pathLst>
                <a:path extrusionOk="0" h="8953" w="4534">
                  <a:moveTo>
                    <a:pt x="0" y="1"/>
                  </a:moveTo>
                  <a:cubicBezTo>
                    <a:pt x="0" y="3214"/>
                    <a:pt x="1010" y="6359"/>
                    <a:pt x="2904" y="8953"/>
                  </a:cubicBezTo>
                  <a:lnTo>
                    <a:pt x="4534" y="7771"/>
                  </a:lnTo>
                  <a:cubicBezTo>
                    <a:pt x="2904" y="5510"/>
                    <a:pt x="2020" y="2790"/>
                    <a:pt x="2020" y="1"/>
                  </a:cubicBezTo>
                  <a:close/>
                </a:path>
              </a:pathLst>
            </a:custGeom>
            <a:solidFill>
              <a:srgbClr val="6B1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4" name="Google Shape;13494;p48"/>
          <p:cNvGrpSpPr/>
          <p:nvPr/>
        </p:nvGrpSpPr>
        <p:grpSpPr>
          <a:xfrm>
            <a:off x="3926086" y="2402018"/>
            <a:ext cx="1276546" cy="1276416"/>
            <a:chOff x="2543222" y="2802319"/>
            <a:chExt cx="492172" cy="492122"/>
          </a:xfrm>
        </p:grpSpPr>
        <p:sp>
          <p:nvSpPr>
            <p:cNvPr id="13495" name="Google Shape;13495;p48"/>
            <p:cNvSpPr/>
            <p:nvPr/>
          </p:nvSpPr>
          <p:spPr>
            <a:xfrm>
              <a:off x="2712955" y="2802319"/>
              <a:ext cx="151969" cy="43028"/>
            </a:xfrm>
            <a:custGeom>
              <a:rect b="b" l="l" r="r" t="t"/>
              <a:pathLst>
                <a:path extrusionOk="0" h="2668" w="9423">
                  <a:moveTo>
                    <a:pt x="4725" y="0"/>
                  </a:moveTo>
                  <a:cubicBezTo>
                    <a:pt x="3131" y="0"/>
                    <a:pt x="1537" y="250"/>
                    <a:pt x="0" y="750"/>
                  </a:cubicBezTo>
                  <a:lnTo>
                    <a:pt x="620" y="2667"/>
                  </a:lnTo>
                  <a:cubicBezTo>
                    <a:pt x="1920" y="2253"/>
                    <a:pt x="3274" y="2024"/>
                    <a:pt x="4629" y="2024"/>
                  </a:cubicBezTo>
                  <a:cubicBezTo>
                    <a:pt x="4662" y="2024"/>
                    <a:pt x="4696" y="2024"/>
                    <a:pt x="4729" y="2024"/>
                  </a:cubicBezTo>
                  <a:cubicBezTo>
                    <a:pt x="4764" y="2024"/>
                    <a:pt x="4798" y="2024"/>
                    <a:pt x="4833" y="2024"/>
                  </a:cubicBezTo>
                  <a:cubicBezTo>
                    <a:pt x="6186" y="2024"/>
                    <a:pt x="7516" y="2242"/>
                    <a:pt x="8803" y="2656"/>
                  </a:cubicBezTo>
                  <a:lnTo>
                    <a:pt x="9423" y="739"/>
                  </a:lnTo>
                  <a:cubicBezTo>
                    <a:pt x="7895" y="247"/>
                    <a:pt x="6310" y="0"/>
                    <a:pt x="4725" y="0"/>
                  </a:cubicBezTo>
                  <a:close/>
                </a:path>
              </a:pathLst>
            </a:custGeom>
            <a:solidFill>
              <a:srgbClr val="9E27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6" name="Google Shape;13496;p48"/>
            <p:cNvSpPr/>
            <p:nvPr/>
          </p:nvSpPr>
          <p:spPr>
            <a:xfrm>
              <a:off x="2854917" y="2814237"/>
              <a:ext cx="133278" cy="108667"/>
            </a:xfrm>
            <a:custGeom>
              <a:rect b="b" l="l" r="r" t="t"/>
              <a:pathLst>
                <a:path extrusionOk="0" h="6738" w="8264">
                  <a:moveTo>
                    <a:pt x="631" y="0"/>
                  </a:moveTo>
                  <a:lnTo>
                    <a:pt x="0" y="1928"/>
                  </a:lnTo>
                  <a:cubicBezTo>
                    <a:pt x="2663" y="2789"/>
                    <a:pt x="4981" y="4465"/>
                    <a:pt x="6634" y="6737"/>
                  </a:cubicBezTo>
                  <a:lnTo>
                    <a:pt x="8264" y="5544"/>
                  </a:lnTo>
                  <a:cubicBezTo>
                    <a:pt x="6370" y="2938"/>
                    <a:pt x="3696" y="999"/>
                    <a:pt x="631" y="0"/>
                  </a:cubicBezTo>
                  <a:close/>
                </a:path>
              </a:pathLst>
            </a:custGeom>
            <a:solidFill>
              <a:srgbClr val="9E27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7" name="Google Shape;13497;p48"/>
            <p:cNvSpPr/>
            <p:nvPr/>
          </p:nvSpPr>
          <p:spPr>
            <a:xfrm>
              <a:off x="2961901" y="3048363"/>
              <a:ext cx="73493" cy="144760"/>
            </a:xfrm>
            <a:custGeom>
              <a:rect b="b" l="l" r="r" t="t"/>
              <a:pathLst>
                <a:path extrusionOk="0" h="8976" w="4557">
                  <a:moveTo>
                    <a:pt x="2537" y="1"/>
                  </a:moveTo>
                  <a:cubicBezTo>
                    <a:pt x="2537" y="2801"/>
                    <a:pt x="1653" y="5533"/>
                    <a:pt x="0" y="7794"/>
                  </a:cubicBezTo>
                  <a:lnTo>
                    <a:pt x="1630" y="8976"/>
                  </a:lnTo>
                  <a:cubicBezTo>
                    <a:pt x="3535" y="6371"/>
                    <a:pt x="4557" y="3226"/>
                    <a:pt x="4557" y="1"/>
                  </a:cubicBezTo>
                  <a:close/>
                </a:path>
              </a:pathLst>
            </a:custGeom>
            <a:solidFill>
              <a:srgbClr val="9E27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8" name="Google Shape;13498;p48"/>
            <p:cNvSpPr/>
            <p:nvPr/>
          </p:nvSpPr>
          <p:spPr>
            <a:xfrm>
              <a:off x="2590054" y="2814414"/>
              <a:ext cx="132907" cy="108667"/>
            </a:xfrm>
            <a:custGeom>
              <a:rect b="b" l="l" r="r" t="t"/>
              <a:pathLst>
                <a:path extrusionOk="0" h="6738" w="8241">
                  <a:moveTo>
                    <a:pt x="7621" y="0"/>
                  </a:moveTo>
                  <a:cubicBezTo>
                    <a:pt x="4557" y="1010"/>
                    <a:pt x="1894" y="2950"/>
                    <a:pt x="0" y="5555"/>
                  </a:cubicBezTo>
                  <a:lnTo>
                    <a:pt x="1630" y="6738"/>
                  </a:lnTo>
                  <a:cubicBezTo>
                    <a:pt x="3271" y="4477"/>
                    <a:pt x="5590" y="2789"/>
                    <a:pt x="8241" y="1929"/>
                  </a:cubicBezTo>
                  <a:lnTo>
                    <a:pt x="76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9" name="Google Shape;13499;p48"/>
            <p:cNvSpPr/>
            <p:nvPr/>
          </p:nvSpPr>
          <p:spPr>
            <a:xfrm>
              <a:off x="2961901" y="2903626"/>
              <a:ext cx="73493" cy="144760"/>
            </a:xfrm>
            <a:custGeom>
              <a:rect b="b" l="l" r="r" t="t"/>
              <a:pathLst>
                <a:path extrusionOk="0" h="8976" w="4557">
                  <a:moveTo>
                    <a:pt x="1630" y="1"/>
                  </a:moveTo>
                  <a:lnTo>
                    <a:pt x="0" y="1194"/>
                  </a:lnTo>
                  <a:cubicBezTo>
                    <a:pt x="1653" y="3455"/>
                    <a:pt x="2537" y="6175"/>
                    <a:pt x="2537" y="8976"/>
                  </a:cubicBezTo>
                  <a:lnTo>
                    <a:pt x="4545" y="8976"/>
                  </a:lnTo>
                  <a:cubicBezTo>
                    <a:pt x="4557" y="5751"/>
                    <a:pt x="3535" y="2606"/>
                    <a:pt x="1630" y="1"/>
                  </a:cubicBezTo>
                  <a:close/>
                </a:path>
              </a:pathLst>
            </a:custGeom>
            <a:solidFill>
              <a:srgbClr val="9E27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0" name="Google Shape;13500;p48"/>
            <p:cNvSpPr/>
            <p:nvPr/>
          </p:nvSpPr>
          <p:spPr>
            <a:xfrm>
              <a:off x="2854917" y="3174037"/>
              <a:ext cx="133278" cy="108490"/>
            </a:xfrm>
            <a:custGeom>
              <a:rect b="b" l="l" r="r" t="t"/>
              <a:pathLst>
                <a:path extrusionOk="0" h="6727" w="8264">
                  <a:moveTo>
                    <a:pt x="6634" y="1"/>
                  </a:moveTo>
                  <a:cubicBezTo>
                    <a:pt x="4981" y="2262"/>
                    <a:pt x="2663" y="3949"/>
                    <a:pt x="0" y="4810"/>
                  </a:cubicBezTo>
                  <a:lnTo>
                    <a:pt x="620" y="6726"/>
                  </a:lnTo>
                  <a:cubicBezTo>
                    <a:pt x="3684" y="5728"/>
                    <a:pt x="6359" y="3788"/>
                    <a:pt x="8264" y="1183"/>
                  </a:cubicBezTo>
                  <a:lnTo>
                    <a:pt x="6634" y="1"/>
                  </a:lnTo>
                  <a:close/>
                </a:path>
              </a:pathLst>
            </a:custGeom>
            <a:solidFill>
              <a:srgbClr val="9E27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1" name="Google Shape;13501;p48"/>
            <p:cNvSpPr/>
            <p:nvPr/>
          </p:nvSpPr>
          <p:spPr>
            <a:xfrm>
              <a:off x="2543222" y="2903997"/>
              <a:ext cx="73122" cy="144390"/>
            </a:xfrm>
            <a:custGeom>
              <a:rect b="b" l="l" r="r" t="t"/>
              <a:pathLst>
                <a:path extrusionOk="0" h="8953" w="4534">
                  <a:moveTo>
                    <a:pt x="2904" y="0"/>
                  </a:moveTo>
                  <a:cubicBezTo>
                    <a:pt x="1010" y="2594"/>
                    <a:pt x="0" y="5739"/>
                    <a:pt x="0" y="8953"/>
                  </a:cubicBezTo>
                  <a:lnTo>
                    <a:pt x="2020" y="8953"/>
                  </a:lnTo>
                  <a:cubicBezTo>
                    <a:pt x="2020" y="6164"/>
                    <a:pt x="2893" y="3444"/>
                    <a:pt x="4534" y="1183"/>
                  </a:cubicBezTo>
                  <a:lnTo>
                    <a:pt x="29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2" name="Google Shape;13502;p48"/>
            <p:cNvSpPr/>
            <p:nvPr/>
          </p:nvSpPr>
          <p:spPr>
            <a:xfrm>
              <a:off x="2712955" y="3251413"/>
              <a:ext cx="151969" cy="43028"/>
            </a:xfrm>
            <a:custGeom>
              <a:rect b="b" l="l" r="r" t="t"/>
              <a:pathLst>
                <a:path extrusionOk="0" h="2668" w="9423">
                  <a:moveTo>
                    <a:pt x="620" y="0"/>
                  </a:moveTo>
                  <a:lnTo>
                    <a:pt x="0" y="1917"/>
                  </a:lnTo>
                  <a:cubicBezTo>
                    <a:pt x="1537" y="2418"/>
                    <a:pt x="3131" y="2667"/>
                    <a:pt x="4725" y="2667"/>
                  </a:cubicBezTo>
                  <a:cubicBezTo>
                    <a:pt x="6310" y="2667"/>
                    <a:pt x="7895" y="2421"/>
                    <a:pt x="9423" y="1928"/>
                  </a:cubicBezTo>
                  <a:lnTo>
                    <a:pt x="8803" y="12"/>
                  </a:lnTo>
                  <a:cubicBezTo>
                    <a:pt x="7483" y="436"/>
                    <a:pt x="6118" y="643"/>
                    <a:pt x="4729" y="643"/>
                  </a:cubicBezTo>
                  <a:cubicBezTo>
                    <a:pt x="3340" y="643"/>
                    <a:pt x="1951" y="425"/>
                    <a:pt x="620" y="0"/>
                  </a:cubicBezTo>
                  <a:close/>
                </a:path>
              </a:pathLst>
            </a:custGeom>
            <a:solidFill>
              <a:srgbClr val="9E27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3" name="Google Shape;13503;p48"/>
            <p:cNvSpPr/>
            <p:nvPr/>
          </p:nvSpPr>
          <p:spPr>
            <a:xfrm>
              <a:off x="2590054" y="3173666"/>
              <a:ext cx="132907" cy="108667"/>
            </a:xfrm>
            <a:custGeom>
              <a:rect b="b" l="l" r="r" t="t"/>
              <a:pathLst>
                <a:path extrusionOk="0" h="6738" w="8241">
                  <a:moveTo>
                    <a:pt x="1630" y="1"/>
                  </a:moveTo>
                  <a:lnTo>
                    <a:pt x="0" y="1183"/>
                  </a:lnTo>
                  <a:cubicBezTo>
                    <a:pt x="1894" y="3788"/>
                    <a:pt x="4557" y="5728"/>
                    <a:pt x="7621" y="6738"/>
                  </a:cubicBezTo>
                  <a:lnTo>
                    <a:pt x="8241" y="4821"/>
                  </a:lnTo>
                  <a:cubicBezTo>
                    <a:pt x="5590" y="3949"/>
                    <a:pt x="3271" y="2262"/>
                    <a:pt x="16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4" name="Google Shape;13504;p48"/>
            <p:cNvSpPr/>
            <p:nvPr/>
          </p:nvSpPr>
          <p:spPr>
            <a:xfrm>
              <a:off x="2543222" y="3048363"/>
              <a:ext cx="73122" cy="144390"/>
            </a:xfrm>
            <a:custGeom>
              <a:rect b="b" l="l" r="r" t="t"/>
              <a:pathLst>
                <a:path extrusionOk="0" h="8953" w="4534">
                  <a:moveTo>
                    <a:pt x="0" y="1"/>
                  </a:moveTo>
                  <a:cubicBezTo>
                    <a:pt x="0" y="3214"/>
                    <a:pt x="1010" y="6359"/>
                    <a:pt x="2904" y="8953"/>
                  </a:cubicBezTo>
                  <a:lnTo>
                    <a:pt x="4534" y="7771"/>
                  </a:lnTo>
                  <a:cubicBezTo>
                    <a:pt x="2904" y="5510"/>
                    <a:pt x="2020" y="2790"/>
                    <a:pt x="20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5" name="Google Shape;13505;p48"/>
          <p:cNvGrpSpPr/>
          <p:nvPr/>
        </p:nvGrpSpPr>
        <p:grpSpPr>
          <a:xfrm>
            <a:off x="6014366" y="2208643"/>
            <a:ext cx="1276546" cy="1276416"/>
            <a:chOff x="2543222" y="2802319"/>
            <a:chExt cx="492172" cy="492122"/>
          </a:xfrm>
        </p:grpSpPr>
        <p:sp>
          <p:nvSpPr>
            <p:cNvPr id="13506" name="Google Shape;13506;p48"/>
            <p:cNvSpPr/>
            <p:nvPr/>
          </p:nvSpPr>
          <p:spPr>
            <a:xfrm>
              <a:off x="2712955" y="2802319"/>
              <a:ext cx="151969" cy="43028"/>
            </a:xfrm>
            <a:custGeom>
              <a:rect b="b" l="l" r="r" t="t"/>
              <a:pathLst>
                <a:path extrusionOk="0" h="2668" w="9423">
                  <a:moveTo>
                    <a:pt x="4725" y="0"/>
                  </a:moveTo>
                  <a:cubicBezTo>
                    <a:pt x="3131" y="0"/>
                    <a:pt x="1537" y="250"/>
                    <a:pt x="0" y="750"/>
                  </a:cubicBezTo>
                  <a:lnTo>
                    <a:pt x="620" y="2667"/>
                  </a:lnTo>
                  <a:cubicBezTo>
                    <a:pt x="1920" y="2253"/>
                    <a:pt x="3274" y="2024"/>
                    <a:pt x="4629" y="2024"/>
                  </a:cubicBezTo>
                  <a:cubicBezTo>
                    <a:pt x="4662" y="2024"/>
                    <a:pt x="4696" y="2024"/>
                    <a:pt x="4729" y="2024"/>
                  </a:cubicBezTo>
                  <a:cubicBezTo>
                    <a:pt x="4764" y="2024"/>
                    <a:pt x="4798" y="2024"/>
                    <a:pt x="4833" y="2024"/>
                  </a:cubicBezTo>
                  <a:cubicBezTo>
                    <a:pt x="6186" y="2024"/>
                    <a:pt x="7516" y="2242"/>
                    <a:pt x="8803" y="2656"/>
                  </a:cubicBezTo>
                  <a:lnTo>
                    <a:pt x="9423" y="739"/>
                  </a:lnTo>
                  <a:cubicBezTo>
                    <a:pt x="7895" y="247"/>
                    <a:pt x="6310" y="0"/>
                    <a:pt x="4725" y="0"/>
                  </a:cubicBezTo>
                  <a:close/>
                </a:path>
              </a:pathLst>
            </a:custGeom>
            <a:solidFill>
              <a:srgbClr val="FF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7" name="Google Shape;13507;p48"/>
            <p:cNvSpPr/>
            <p:nvPr/>
          </p:nvSpPr>
          <p:spPr>
            <a:xfrm>
              <a:off x="2854917" y="2814237"/>
              <a:ext cx="133278" cy="108667"/>
            </a:xfrm>
            <a:custGeom>
              <a:rect b="b" l="l" r="r" t="t"/>
              <a:pathLst>
                <a:path extrusionOk="0" h="6738" w="8264">
                  <a:moveTo>
                    <a:pt x="631" y="0"/>
                  </a:moveTo>
                  <a:lnTo>
                    <a:pt x="0" y="1928"/>
                  </a:lnTo>
                  <a:cubicBezTo>
                    <a:pt x="2663" y="2789"/>
                    <a:pt x="4981" y="4465"/>
                    <a:pt x="6634" y="6737"/>
                  </a:cubicBezTo>
                  <a:lnTo>
                    <a:pt x="8264" y="5544"/>
                  </a:lnTo>
                  <a:cubicBezTo>
                    <a:pt x="6370" y="2938"/>
                    <a:pt x="3696" y="999"/>
                    <a:pt x="631" y="0"/>
                  </a:cubicBezTo>
                  <a:close/>
                </a:path>
              </a:pathLst>
            </a:custGeom>
            <a:solidFill>
              <a:srgbClr val="FF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8" name="Google Shape;13508;p48"/>
            <p:cNvSpPr/>
            <p:nvPr/>
          </p:nvSpPr>
          <p:spPr>
            <a:xfrm>
              <a:off x="2961901" y="3048363"/>
              <a:ext cx="73493" cy="144760"/>
            </a:xfrm>
            <a:custGeom>
              <a:rect b="b" l="l" r="r" t="t"/>
              <a:pathLst>
                <a:path extrusionOk="0" h="8976" w="4557">
                  <a:moveTo>
                    <a:pt x="2537" y="1"/>
                  </a:moveTo>
                  <a:cubicBezTo>
                    <a:pt x="2537" y="2801"/>
                    <a:pt x="1653" y="5533"/>
                    <a:pt x="0" y="7794"/>
                  </a:cubicBezTo>
                  <a:lnTo>
                    <a:pt x="1630" y="8976"/>
                  </a:lnTo>
                  <a:cubicBezTo>
                    <a:pt x="3535" y="6371"/>
                    <a:pt x="4557" y="3226"/>
                    <a:pt x="4557" y="1"/>
                  </a:cubicBezTo>
                  <a:close/>
                </a:path>
              </a:pathLst>
            </a:custGeom>
            <a:solidFill>
              <a:srgbClr val="FF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9" name="Google Shape;13509;p48"/>
            <p:cNvSpPr/>
            <p:nvPr/>
          </p:nvSpPr>
          <p:spPr>
            <a:xfrm>
              <a:off x="2590054" y="2814414"/>
              <a:ext cx="132907" cy="108667"/>
            </a:xfrm>
            <a:custGeom>
              <a:rect b="b" l="l" r="r" t="t"/>
              <a:pathLst>
                <a:path extrusionOk="0" h="6738" w="8241">
                  <a:moveTo>
                    <a:pt x="7621" y="0"/>
                  </a:moveTo>
                  <a:cubicBezTo>
                    <a:pt x="4557" y="1010"/>
                    <a:pt x="1894" y="2950"/>
                    <a:pt x="0" y="5555"/>
                  </a:cubicBezTo>
                  <a:lnTo>
                    <a:pt x="1630" y="6738"/>
                  </a:lnTo>
                  <a:cubicBezTo>
                    <a:pt x="3271" y="4477"/>
                    <a:pt x="5590" y="2789"/>
                    <a:pt x="8241" y="1929"/>
                  </a:cubicBezTo>
                  <a:lnTo>
                    <a:pt x="76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0" name="Google Shape;13510;p48"/>
            <p:cNvSpPr/>
            <p:nvPr/>
          </p:nvSpPr>
          <p:spPr>
            <a:xfrm>
              <a:off x="2961901" y="2903626"/>
              <a:ext cx="73493" cy="144760"/>
            </a:xfrm>
            <a:custGeom>
              <a:rect b="b" l="l" r="r" t="t"/>
              <a:pathLst>
                <a:path extrusionOk="0" h="8976" w="4557">
                  <a:moveTo>
                    <a:pt x="1630" y="1"/>
                  </a:moveTo>
                  <a:lnTo>
                    <a:pt x="0" y="1194"/>
                  </a:lnTo>
                  <a:cubicBezTo>
                    <a:pt x="1653" y="3455"/>
                    <a:pt x="2537" y="6175"/>
                    <a:pt x="2537" y="8976"/>
                  </a:cubicBezTo>
                  <a:lnTo>
                    <a:pt x="4545" y="8976"/>
                  </a:lnTo>
                  <a:cubicBezTo>
                    <a:pt x="4557" y="5751"/>
                    <a:pt x="3535" y="2606"/>
                    <a:pt x="1630" y="1"/>
                  </a:cubicBezTo>
                  <a:close/>
                </a:path>
              </a:pathLst>
            </a:custGeom>
            <a:solidFill>
              <a:srgbClr val="FF55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1" name="Google Shape;13511;p48"/>
            <p:cNvSpPr/>
            <p:nvPr/>
          </p:nvSpPr>
          <p:spPr>
            <a:xfrm>
              <a:off x="2854917" y="3174037"/>
              <a:ext cx="133278" cy="108490"/>
            </a:xfrm>
            <a:custGeom>
              <a:rect b="b" l="l" r="r" t="t"/>
              <a:pathLst>
                <a:path extrusionOk="0" h="6727" w="8264">
                  <a:moveTo>
                    <a:pt x="6634" y="1"/>
                  </a:moveTo>
                  <a:cubicBezTo>
                    <a:pt x="4981" y="2262"/>
                    <a:pt x="2663" y="3949"/>
                    <a:pt x="0" y="4810"/>
                  </a:cubicBezTo>
                  <a:lnTo>
                    <a:pt x="620" y="6726"/>
                  </a:lnTo>
                  <a:cubicBezTo>
                    <a:pt x="3684" y="5728"/>
                    <a:pt x="6359" y="3788"/>
                    <a:pt x="8264" y="1183"/>
                  </a:cubicBezTo>
                  <a:lnTo>
                    <a:pt x="66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2" name="Google Shape;13512;p48"/>
            <p:cNvSpPr/>
            <p:nvPr/>
          </p:nvSpPr>
          <p:spPr>
            <a:xfrm>
              <a:off x="2543222" y="2903997"/>
              <a:ext cx="73122" cy="144390"/>
            </a:xfrm>
            <a:custGeom>
              <a:rect b="b" l="l" r="r" t="t"/>
              <a:pathLst>
                <a:path extrusionOk="0" h="8953" w="4534">
                  <a:moveTo>
                    <a:pt x="2904" y="0"/>
                  </a:moveTo>
                  <a:cubicBezTo>
                    <a:pt x="1010" y="2594"/>
                    <a:pt x="0" y="5739"/>
                    <a:pt x="0" y="8953"/>
                  </a:cubicBezTo>
                  <a:lnTo>
                    <a:pt x="2020" y="8953"/>
                  </a:lnTo>
                  <a:cubicBezTo>
                    <a:pt x="2020" y="6164"/>
                    <a:pt x="2893" y="3444"/>
                    <a:pt x="4534" y="1183"/>
                  </a:cubicBezTo>
                  <a:lnTo>
                    <a:pt x="29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3" name="Google Shape;13513;p48"/>
            <p:cNvSpPr/>
            <p:nvPr/>
          </p:nvSpPr>
          <p:spPr>
            <a:xfrm>
              <a:off x="2712955" y="3251413"/>
              <a:ext cx="151969" cy="43028"/>
            </a:xfrm>
            <a:custGeom>
              <a:rect b="b" l="l" r="r" t="t"/>
              <a:pathLst>
                <a:path extrusionOk="0" h="2668" w="9423">
                  <a:moveTo>
                    <a:pt x="620" y="0"/>
                  </a:moveTo>
                  <a:lnTo>
                    <a:pt x="0" y="1917"/>
                  </a:lnTo>
                  <a:cubicBezTo>
                    <a:pt x="1537" y="2418"/>
                    <a:pt x="3131" y="2667"/>
                    <a:pt x="4725" y="2667"/>
                  </a:cubicBezTo>
                  <a:cubicBezTo>
                    <a:pt x="6310" y="2667"/>
                    <a:pt x="7895" y="2421"/>
                    <a:pt x="9423" y="1928"/>
                  </a:cubicBezTo>
                  <a:lnTo>
                    <a:pt x="8803" y="12"/>
                  </a:lnTo>
                  <a:cubicBezTo>
                    <a:pt x="7483" y="436"/>
                    <a:pt x="6118" y="643"/>
                    <a:pt x="4729" y="643"/>
                  </a:cubicBezTo>
                  <a:cubicBezTo>
                    <a:pt x="3340" y="643"/>
                    <a:pt x="1951" y="425"/>
                    <a:pt x="6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4" name="Google Shape;13514;p48"/>
            <p:cNvSpPr/>
            <p:nvPr/>
          </p:nvSpPr>
          <p:spPr>
            <a:xfrm>
              <a:off x="2590054" y="3173666"/>
              <a:ext cx="132907" cy="108667"/>
            </a:xfrm>
            <a:custGeom>
              <a:rect b="b" l="l" r="r" t="t"/>
              <a:pathLst>
                <a:path extrusionOk="0" h="6738" w="8241">
                  <a:moveTo>
                    <a:pt x="1630" y="1"/>
                  </a:moveTo>
                  <a:lnTo>
                    <a:pt x="0" y="1183"/>
                  </a:lnTo>
                  <a:cubicBezTo>
                    <a:pt x="1894" y="3788"/>
                    <a:pt x="4557" y="5728"/>
                    <a:pt x="7621" y="6738"/>
                  </a:cubicBezTo>
                  <a:lnTo>
                    <a:pt x="8241" y="4821"/>
                  </a:lnTo>
                  <a:cubicBezTo>
                    <a:pt x="5590" y="3949"/>
                    <a:pt x="3271" y="2262"/>
                    <a:pt x="16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5" name="Google Shape;13515;p48"/>
            <p:cNvSpPr/>
            <p:nvPr/>
          </p:nvSpPr>
          <p:spPr>
            <a:xfrm>
              <a:off x="2543222" y="3048363"/>
              <a:ext cx="73122" cy="144390"/>
            </a:xfrm>
            <a:custGeom>
              <a:rect b="b" l="l" r="r" t="t"/>
              <a:pathLst>
                <a:path extrusionOk="0" h="8953" w="4534">
                  <a:moveTo>
                    <a:pt x="0" y="1"/>
                  </a:moveTo>
                  <a:cubicBezTo>
                    <a:pt x="0" y="3214"/>
                    <a:pt x="1010" y="6359"/>
                    <a:pt x="2904" y="8953"/>
                  </a:cubicBezTo>
                  <a:lnTo>
                    <a:pt x="4534" y="7771"/>
                  </a:lnTo>
                  <a:cubicBezTo>
                    <a:pt x="2904" y="5510"/>
                    <a:pt x="2020" y="2790"/>
                    <a:pt x="20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16" name="Google Shape;13516;p48"/>
          <p:cNvSpPr txBox="1"/>
          <p:nvPr/>
        </p:nvSpPr>
        <p:spPr>
          <a:xfrm>
            <a:off x="3908562" y="1769925"/>
            <a:ext cx="1326900" cy="568500"/>
          </a:xfrm>
          <a:prstGeom prst="rect">
            <a:avLst/>
          </a:prstGeom>
          <a:noFill/>
          <a:ln>
            <a:noFill/>
          </a:ln>
        </p:spPr>
        <p:txBody>
          <a:bodyPr anchorCtr="0" anchor="t" bIns="0" lIns="0" spcFirstLastPara="1" rIns="0" wrap="square" tIns="9025">
            <a:noAutofit/>
          </a:bodyPr>
          <a:lstStyle/>
          <a:p>
            <a:pPr indent="0" lvl="0" marL="12700" marR="0" rtl="0" algn="ctr">
              <a:lnSpc>
                <a:spcPct val="100000"/>
              </a:lnSpc>
              <a:spcBef>
                <a:spcPts val="0"/>
              </a:spcBef>
              <a:spcAft>
                <a:spcPts val="0"/>
              </a:spcAft>
              <a:buNone/>
            </a:pPr>
            <a:r>
              <a:rPr b="1" lang="es-419" sz="2400">
                <a:solidFill>
                  <a:srgbClr val="FFFFFF"/>
                </a:solidFill>
                <a:latin typeface="Roboto Condensed"/>
                <a:ea typeface="Roboto Condensed"/>
                <a:cs typeface="Roboto Condensed"/>
                <a:sym typeface="Roboto Condensed"/>
              </a:rPr>
              <a:t>Metaverso</a:t>
            </a:r>
            <a:endParaRPr b="1" sz="2400">
              <a:solidFill>
                <a:srgbClr val="FFFFFF"/>
              </a:solidFill>
              <a:latin typeface="Roboto Condensed"/>
              <a:ea typeface="Roboto Condensed"/>
              <a:cs typeface="Roboto Condensed"/>
              <a:sym typeface="Roboto Condensed"/>
            </a:endParaRPr>
          </a:p>
          <a:p>
            <a:pPr indent="0" lvl="0" marL="12700" marR="0" rtl="0" algn="ctr">
              <a:lnSpc>
                <a:spcPct val="100000"/>
              </a:lnSpc>
              <a:spcBef>
                <a:spcPts val="0"/>
              </a:spcBef>
              <a:spcAft>
                <a:spcPts val="0"/>
              </a:spcAft>
              <a:buNone/>
            </a:pPr>
            <a:r>
              <a:t/>
            </a:r>
            <a:endParaRPr sz="1000">
              <a:solidFill>
                <a:srgbClr val="FFFFFF"/>
              </a:solidFill>
              <a:latin typeface="Roboto Slab Light"/>
              <a:ea typeface="Roboto Slab Light"/>
              <a:cs typeface="Roboto Slab Light"/>
              <a:sym typeface="Roboto Slab Light"/>
            </a:endParaRPr>
          </a:p>
        </p:txBody>
      </p:sp>
      <p:sp>
        <p:nvSpPr>
          <p:cNvPr id="13517" name="Google Shape;13517;p48"/>
          <p:cNvSpPr txBox="1"/>
          <p:nvPr/>
        </p:nvSpPr>
        <p:spPr>
          <a:xfrm>
            <a:off x="3926102" y="3766650"/>
            <a:ext cx="1276500" cy="579000"/>
          </a:xfrm>
          <a:prstGeom prst="rect">
            <a:avLst/>
          </a:prstGeom>
          <a:noFill/>
          <a:ln>
            <a:noFill/>
          </a:ln>
        </p:spPr>
        <p:txBody>
          <a:bodyPr anchorCtr="0" anchor="t" bIns="0" lIns="0" spcFirstLastPara="1" rIns="0" wrap="square" tIns="9025">
            <a:noAutofit/>
          </a:bodyPr>
          <a:lstStyle/>
          <a:p>
            <a:pPr indent="0" lvl="0" marL="12700" marR="0" rtl="0" algn="ctr">
              <a:lnSpc>
                <a:spcPct val="100000"/>
              </a:lnSpc>
              <a:spcBef>
                <a:spcPts val="0"/>
              </a:spcBef>
              <a:spcAft>
                <a:spcPts val="0"/>
              </a:spcAft>
              <a:buNone/>
            </a:pPr>
            <a:r>
              <a:rPr b="1" lang="es-419" sz="2000">
                <a:solidFill>
                  <a:schemeClr val="lt1"/>
                </a:solidFill>
                <a:latin typeface="Roboto Condensed"/>
                <a:ea typeface="Roboto Condensed"/>
                <a:cs typeface="Roboto Condensed"/>
                <a:sym typeface="Roboto Condensed"/>
              </a:rPr>
              <a:t>Realidad Virtual</a:t>
            </a:r>
            <a:endParaRPr b="1" sz="2000">
              <a:solidFill>
                <a:schemeClr val="lt1"/>
              </a:solidFill>
              <a:latin typeface="Roboto Condensed"/>
              <a:ea typeface="Roboto Condensed"/>
              <a:cs typeface="Roboto Condensed"/>
              <a:sym typeface="Roboto Condensed"/>
            </a:endParaRPr>
          </a:p>
          <a:p>
            <a:pPr indent="0" lvl="0" marL="12700" marR="0" rtl="0" algn="ctr">
              <a:lnSpc>
                <a:spcPct val="100000"/>
              </a:lnSpc>
              <a:spcBef>
                <a:spcPts val="0"/>
              </a:spcBef>
              <a:spcAft>
                <a:spcPts val="0"/>
              </a:spcAft>
              <a:buNone/>
            </a:pPr>
            <a:r>
              <a:t/>
            </a:r>
            <a:endParaRPr sz="1000">
              <a:solidFill>
                <a:srgbClr val="FFFFFF"/>
              </a:solidFill>
              <a:latin typeface="Roboto Slab Light"/>
              <a:ea typeface="Roboto Slab Light"/>
              <a:cs typeface="Roboto Slab Light"/>
              <a:sym typeface="Roboto Slab Light"/>
            </a:endParaRPr>
          </a:p>
        </p:txBody>
      </p:sp>
      <p:sp>
        <p:nvSpPr>
          <p:cNvPr id="13518" name="Google Shape;13518;p48"/>
          <p:cNvSpPr txBox="1"/>
          <p:nvPr/>
        </p:nvSpPr>
        <p:spPr>
          <a:xfrm>
            <a:off x="1733413" y="3571450"/>
            <a:ext cx="1444200" cy="579000"/>
          </a:xfrm>
          <a:prstGeom prst="rect">
            <a:avLst/>
          </a:prstGeom>
          <a:noFill/>
          <a:ln>
            <a:noFill/>
          </a:ln>
        </p:spPr>
        <p:txBody>
          <a:bodyPr anchorCtr="0" anchor="t" bIns="0" lIns="0" spcFirstLastPara="1" rIns="0" wrap="square" tIns="9025">
            <a:noAutofit/>
          </a:bodyPr>
          <a:lstStyle/>
          <a:p>
            <a:pPr indent="0" lvl="0" marL="12700" marR="0" rtl="0" algn="ctr">
              <a:lnSpc>
                <a:spcPct val="100000"/>
              </a:lnSpc>
              <a:spcBef>
                <a:spcPts val="0"/>
              </a:spcBef>
              <a:spcAft>
                <a:spcPts val="0"/>
              </a:spcAft>
              <a:buNone/>
            </a:pPr>
            <a:r>
              <a:rPr b="1" lang="es-419" sz="2000">
                <a:solidFill>
                  <a:schemeClr val="lt1"/>
                </a:solidFill>
                <a:latin typeface="Roboto Condensed"/>
                <a:ea typeface="Roboto Condensed"/>
                <a:cs typeface="Roboto Condensed"/>
                <a:sym typeface="Roboto Condensed"/>
              </a:rPr>
              <a:t>Realidad Aumentada</a:t>
            </a:r>
            <a:r>
              <a:rPr lang="es-419" sz="2000">
                <a:solidFill>
                  <a:srgbClr val="6B1B3C"/>
                </a:solidFill>
                <a:latin typeface="Roboto Condensed"/>
                <a:ea typeface="Roboto Condensed"/>
                <a:cs typeface="Roboto Condensed"/>
                <a:sym typeface="Roboto Condensed"/>
              </a:rPr>
              <a:t> </a:t>
            </a:r>
            <a:endParaRPr sz="2000">
              <a:solidFill>
                <a:srgbClr val="6B1B3C"/>
              </a:solidFill>
              <a:latin typeface="Roboto Condensed"/>
              <a:ea typeface="Roboto Condensed"/>
              <a:cs typeface="Roboto Condensed"/>
              <a:sym typeface="Roboto Condensed"/>
            </a:endParaRPr>
          </a:p>
          <a:p>
            <a:pPr indent="0" lvl="0" marL="12700" marR="0" rtl="0" algn="ctr">
              <a:lnSpc>
                <a:spcPct val="100000"/>
              </a:lnSpc>
              <a:spcBef>
                <a:spcPts val="0"/>
              </a:spcBef>
              <a:spcAft>
                <a:spcPts val="0"/>
              </a:spcAft>
              <a:buNone/>
            </a:pPr>
            <a:r>
              <a:t/>
            </a:r>
            <a:endParaRPr sz="1000">
              <a:solidFill>
                <a:srgbClr val="FFFFFF"/>
              </a:solidFill>
              <a:latin typeface="Roboto Slab Light"/>
              <a:ea typeface="Roboto Slab Light"/>
              <a:cs typeface="Roboto Slab Light"/>
              <a:sym typeface="Roboto Slab Light"/>
            </a:endParaRPr>
          </a:p>
        </p:txBody>
      </p:sp>
      <p:sp>
        <p:nvSpPr>
          <p:cNvPr id="13519" name="Google Shape;13519;p48"/>
          <p:cNvSpPr txBox="1"/>
          <p:nvPr/>
        </p:nvSpPr>
        <p:spPr>
          <a:xfrm>
            <a:off x="6014387" y="3571450"/>
            <a:ext cx="1396200" cy="579000"/>
          </a:xfrm>
          <a:prstGeom prst="rect">
            <a:avLst/>
          </a:prstGeom>
          <a:noFill/>
          <a:ln>
            <a:noFill/>
          </a:ln>
        </p:spPr>
        <p:txBody>
          <a:bodyPr anchorCtr="0" anchor="t" bIns="0" lIns="0" spcFirstLastPara="1" rIns="0" wrap="square" tIns="9025">
            <a:noAutofit/>
          </a:bodyPr>
          <a:lstStyle/>
          <a:p>
            <a:pPr indent="0" lvl="0" marL="12700" rtl="0" algn="ctr">
              <a:spcBef>
                <a:spcPts val="0"/>
              </a:spcBef>
              <a:spcAft>
                <a:spcPts val="0"/>
              </a:spcAft>
              <a:buClr>
                <a:schemeClr val="dk1"/>
              </a:buClr>
              <a:buFont typeface="Arial"/>
              <a:buNone/>
            </a:pPr>
            <a:r>
              <a:rPr b="1" lang="es-419" sz="2000">
                <a:solidFill>
                  <a:schemeClr val="lt1"/>
                </a:solidFill>
                <a:latin typeface="Roboto Condensed"/>
                <a:ea typeface="Roboto Condensed"/>
                <a:cs typeface="Roboto Condensed"/>
                <a:sym typeface="Roboto Condensed"/>
              </a:rPr>
              <a:t>Realidad Extendida</a:t>
            </a:r>
            <a:endParaRPr b="1" sz="2000">
              <a:solidFill>
                <a:schemeClr val="lt1"/>
              </a:solidFill>
              <a:latin typeface="Roboto Condensed"/>
              <a:ea typeface="Roboto Condensed"/>
              <a:cs typeface="Roboto Condensed"/>
              <a:sym typeface="Roboto Condensed"/>
            </a:endParaRPr>
          </a:p>
          <a:p>
            <a:pPr indent="0" lvl="0" marL="12700" marR="0" rtl="0" algn="ctr">
              <a:lnSpc>
                <a:spcPct val="100000"/>
              </a:lnSpc>
              <a:spcBef>
                <a:spcPts val="0"/>
              </a:spcBef>
              <a:spcAft>
                <a:spcPts val="0"/>
              </a:spcAft>
              <a:buNone/>
            </a:pPr>
            <a:r>
              <a:t/>
            </a:r>
            <a:endParaRPr sz="1000">
              <a:solidFill>
                <a:srgbClr val="FFFFFF"/>
              </a:solidFill>
              <a:latin typeface="Roboto Slab Light"/>
              <a:ea typeface="Roboto Slab Light"/>
              <a:cs typeface="Roboto Slab Light"/>
              <a:sym typeface="Roboto Slab Light"/>
            </a:endParaRPr>
          </a:p>
        </p:txBody>
      </p:sp>
      <p:pic>
        <p:nvPicPr>
          <p:cNvPr id="13520" name="Google Shape;13520;p48"/>
          <p:cNvPicPr preferRelativeResize="0"/>
          <p:nvPr/>
        </p:nvPicPr>
        <p:blipFill>
          <a:blip r:embed="rId3">
            <a:alphaModFix/>
          </a:blip>
          <a:stretch>
            <a:fillRect/>
          </a:stretch>
        </p:blipFill>
        <p:spPr>
          <a:xfrm>
            <a:off x="2145462" y="2536775"/>
            <a:ext cx="620150" cy="620150"/>
          </a:xfrm>
          <a:prstGeom prst="rect">
            <a:avLst/>
          </a:prstGeom>
          <a:noFill/>
          <a:ln>
            <a:noFill/>
          </a:ln>
        </p:spPr>
      </p:pic>
      <p:pic>
        <p:nvPicPr>
          <p:cNvPr id="13521" name="Google Shape;13521;p48"/>
          <p:cNvPicPr preferRelativeResize="0"/>
          <p:nvPr/>
        </p:nvPicPr>
        <p:blipFill>
          <a:blip r:embed="rId4">
            <a:alphaModFix/>
          </a:blip>
          <a:stretch>
            <a:fillRect/>
          </a:stretch>
        </p:blipFill>
        <p:spPr>
          <a:xfrm>
            <a:off x="4254282" y="2730139"/>
            <a:ext cx="620150" cy="620161"/>
          </a:xfrm>
          <a:prstGeom prst="rect">
            <a:avLst/>
          </a:prstGeom>
          <a:noFill/>
          <a:ln>
            <a:noFill/>
          </a:ln>
        </p:spPr>
      </p:pic>
      <p:pic>
        <p:nvPicPr>
          <p:cNvPr id="13522" name="Google Shape;13522;p48"/>
          <p:cNvPicPr preferRelativeResize="0"/>
          <p:nvPr/>
        </p:nvPicPr>
        <p:blipFill>
          <a:blip r:embed="rId5">
            <a:alphaModFix/>
          </a:blip>
          <a:stretch>
            <a:fillRect/>
          </a:stretch>
        </p:blipFill>
        <p:spPr>
          <a:xfrm>
            <a:off x="6255288" y="2402025"/>
            <a:ext cx="794700" cy="75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6" name="Shape 13526"/>
        <p:cNvGrpSpPr/>
        <p:nvPr/>
      </p:nvGrpSpPr>
      <p:grpSpPr>
        <a:xfrm>
          <a:off x="0" y="0"/>
          <a:ext cx="0" cy="0"/>
          <a:chOff x="0" y="0"/>
          <a:chExt cx="0" cy="0"/>
        </a:xfrm>
      </p:grpSpPr>
      <p:pic>
        <p:nvPicPr>
          <p:cNvPr id="13527" name="Google Shape;13527;p49"/>
          <p:cNvPicPr preferRelativeResize="0"/>
          <p:nvPr/>
        </p:nvPicPr>
        <p:blipFill rotWithShape="1">
          <a:blip r:embed="rId4">
            <a:alphaModFix/>
          </a:blip>
          <a:srcRect b="91536" l="13279" r="14193" t="947"/>
          <a:stretch/>
        </p:blipFill>
        <p:spPr>
          <a:xfrm>
            <a:off x="2438425" y="253900"/>
            <a:ext cx="4267150" cy="1105650"/>
          </a:xfrm>
          <a:prstGeom prst="rect">
            <a:avLst/>
          </a:prstGeom>
          <a:noFill/>
          <a:ln>
            <a:noFill/>
          </a:ln>
        </p:spPr>
      </p:pic>
      <p:pic>
        <p:nvPicPr>
          <p:cNvPr id="13528" name="Google Shape;13528;p49"/>
          <p:cNvPicPr preferRelativeResize="0"/>
          <p:nvPr/>
        </p:nvPicPr>
        <p:blipFill rotWithShape="1">
          <a:blip r:embed="rId4">
            <a:alphaModFix/>
          </a:blip>
          <a:srcRect b="2815" l="7768" r="8430" t="79923"/>
          <a:stretch/>
        </p:blipFill>
        <p:spPr>
          <a:xfrm>
            <a:off x="1527263" y="1490600"/>
            <a:ext cx="6089476" cy="3135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2" name="Shape 13532"/>
        <p:cNvGrpSpPr/>
        <p:nvPr/>
      </p:nvGrpSpPr>
      <p:grpSpPr>
        <a:xfrm>
          <a:off x="0" y="0"/>
          <a:ext cx="0" cy="0"/>
          <a:chOff x="0" y="0"/>
          <a:chExt cx="0" cy="0"/>
        </a:xfrm>
      </p:grpSpPr>
      <p:pic>
        <p:nvPicPr>
          <p:cNvPr id="13533" name="Google Shape;13533;p50"/>
          <p:cNvPicPr preferRelativeResize="0"/>
          <p:nvPr/>
        </p:nvPicPr>
        <p:blipFill rotWithShape="1">
          <a:blip r:embed="rId3">
            <a:alphaModFix/>
          </a:blip>
          <a:srcRect b="27562" l="10123" r="6075" t="49219"/>
          <a:stretch/>
        </p:blipFill>
        <p:spPr>
          <a:xfrm>
            <a:off x="1576425" y="344000"/>
            <a:ext cx="6458250" cy="4473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7" name="Shape 13537"/>
        <p:cNvGrpSpPr/>
        <p:nvPr/>
      </p:nvGrpSpPr>
      <p:grpSpPr>
        <a:xfrm>
          <a:off x="0" y="0"/>
          <a:ext cx="0" cy="0"/>
          <a:chOff x="0" y="0"/>
          <a:chExt cx="0" cy="0"/>
        </a:xfrm>
      </p:grpSpPr>
      <p:pic>
        <p:nvPicPr>
          <p:cNvPr id="13538" name="Google Shape;13538;p51"/>
          <p:cNvPicPr preferRelativeResize="0"/>
          <p:nvPr/>
        </p:nvPicPr>
        <p:blipFill rotWithShape="1">
          <a:blip r:embed="rId3">
            <a:alphaModFix/>
          </a:blip>
          <a:srcRect b="65782" l="6085" r="7722" t="9052"/>
          <a:stretch/>
        </p:blipFill>
        <p:spPr>
          <a:xfrm>
            <a:off x="1285900" y="147425"/>
            <a:ext cx="6642326" cy="4848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2" name="Shape 13542"/>
        <p:cNvGrpSpPr/>
        <p:nvPr/>
      </p:nvGrpSpPr>
      <p:grpSpPr>
        <a:xfrm>
          <a:off x="0" y="0"/>
          <a:ext cx="0" cy="0"/>
          <a:chOff x="0" y="0"/>
          <a:chExt cx="0" cy="0"/>
        </a:xfrm>
      </p:grpSpPr>
      <p:sp>
        <p:nvSpPr>
          <p:cNvPr id="13543" name="Google Shape;13543;p52"/>
          <p:cNvSpPr txBox="1"/>
          <p:nvPr>
            <p:ph type="ctrTitle"/>
          </p:nvPr>
        </p:nvSpPr>
        <p:spPr>
          <a:xfrm>
            <a:off x="5794300" y="2307600"/>
            <a:ext cx="3100200" cy="447600"/>
          </a:xfrm>
          <a:prstGeom prst="rect">
            <a:avLst/>
          </a:prstGeom>
        </p:spPr>
        <p:txBody>
          <a:bodyPr anchorCtr="0" anchor="b" bIns="91425" lIns="91425" spcFirstLastPara="1" rIns="91425" wrap="square" tIns="91425">
            <a:normAutofit fontScale="90000"/>
          </a:bodyPr>
          <a:lstStyle/>
          <a:p>
            <a:pPr indent="0" lvl="0" marL="0" rtl="0" algn="r">
              <a:spcBef>
                <a:spcPts val="0"/>
              </a:spcBef>
              <a:spcAft>
                <a:spcPts val="0"/>
              </a:spcAft>
              <a:buNone/>
            </a:pPr>
            <a:r>
              <a:t/>
            </a:r>
            <a:endParaRPr/>
          </a:p>
          <a:p>
            <a:pPr indent="0" lvl="0" marL="0" rtl="0" algn="r">
              <a:spcBef>
                <a:spcPts val="0"/>
              </a:spcBef>
              <a:spcAft>
                <a:spcPts val="0"/>
              </a:spcAft>
              <a:buNone/>
            </a:pPr>
            <a:r>
              <a:rPr b="1" lang="es-419"/>
              <a:t>Contexto Actual</a:t>
            </a:r>
            <a:endParaRPr b="1">
              <a:solidFill>
                <a:srgbClr val="6B1B3C"/>
              </a:solidFill>
            </a:endParaRPr>
          </a:p>
        </p:txBody>
      </p:sp>
      <p:pic>
        <p:nvPicPr>
          <p:cNvPr id="13544" name="Google Shape;13544;p52"/>
          <p:cNvPicPr preferRelativeResize="0"/>
          <p:nvPr/>
        </p:nvPicPr>
        <p:blipFill rotWithShape="1">
          <a:blip r:embed="rId3">
            <a:alphaModFix/>
          </a:blip>
          <a:srcRect b="0" l="2619" r="0" t="0"/>
          <a:stretch/>
        </p:blipFill>
        <p:spPr>
          <a:xfrm>
            <a:off x="245725" y="854775"/>
            <a:ext cx="4835326" cy="3035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8" name="Shape 13548"/>
        <p:cNvGrpSpPr/>
        <p:nvPr/>
      </p:nvGrpSpPr>
      <p:grpSpPr>
        <a:xfrm>
          <a:off x="0" y="0"/>
          <a:ext cx="0" cy="0"/>
          <a:chOff x="0" y="0"/>
          <a:chExt cx="0" cy="0"/>
        </a:xfrm>
      </p:grpSpPr>
      <p:sp>
        <p:nvSpPr>
          <p:cNvPr id="13549" name="Google Shape;13549;p53"/>
          <p:cNvSpPr txBox="1"/>
          <p:nvPr>
            <p:ph type="ctrTitle"/>
          </p:nvPr>
        </p:nvSpPr>
        <p:spPr>
          <a:xfrm flipH="1">
            <a:off x="246193" y="2307600"/>
            <a:ext cx="3390300" cy="447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rPr b="1" lang="es-419"/>
              <a:t>Entrenamiento y Soporte Remoto</a:t>
            </a:r>
            <a:endParaRPr b="1"/>
          </a:p>
        </p:txBody>
      </p:sp>
      <p:pic>
        <p:nvPicPr>
          <p:cNvPr id="13550" name="Google Shape;13550;p53"/>
          <p:cNvPicPr preferRelativeResize="0"/>
          <p:nvPr/>
        </p:nvPicPr>
        <p:blipFill>
          <a:blip r:embed="rId3">
            <a:alphaModFix/>
          </a:blip>
          <a:stretch>
            <a:fillRect/>
          </a:stretch>
        </p:blipFill>
        <p:spPr>
          <a:xfrm>
            <a:off x="4014325" y="732913"/>
            <a:ext cx="4903575" cy="36776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4" name="Shape 13554"/>
        <p:cNvGrpSpPr/>
        <p:nvPr/>
      </p:nvGrpSpPr>
      <p:grpSpPr>
        <a:xfrm>
          <a:off x="0" y="0"/>
          <a:ext cx="0" cy="0"/>
          <a:chOff x="0" y="0"/>
          <a:chExt cx="0" cy="0"/>
        </a:xfrm>
      </p:grpSpPr>
      <p:sp>
        <p:nvSpPr>
          <p:cNvPr id="13555" name="Google Shape;13555;p54"/>
          <p:cNvSpPr txBox="1"/>
          <p:nvPr>
            <p:ph type="ctrTitle"/>
          </p:nvPr>
        </p:nvSpPr>
        <p:spPr>
          <a:xfrm flipH="1">
            <a:off x="246193" y="2307600"/>
            <a:ext cx="3390300" cy="447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b="1"/>
          </a:p>
          <a:p>
            <a:pPr indent="0" lvl="0" marL="0" rtl="0" algn="l">
              <a:spcBef>
                <a:spcPts val="0"/>
              </a:spcBef>
              <a:spcAft>
                <a:spcPts val="0"/>
              </a:spcAft>
              <a:buNone/>
            </a:pPr>
            <a:r>
              <a:rPr b="1" lang="es-419"/>
              <a:t>Publicidad y otras maneras de probar productos</a:t>
            </a:r>
            <a:endParaRPr b="1"/>
          </a:p>
        </p:txBody>
      </p:sp>
      <p:pic>
        <p:nvPicPr>
          <p:cNvPr id="13556" name="Google Shape;13556;p54"/>
          <p:cNvPicPr preferRelativeResize="0"/>
          <p:nvPr/>
        </p:nvPicPr>
        <p:blipFill>
          <a:blip r:embed="rId3">
            <a:alphaModFix/>
          </a:blip>
          <a:stretch>
            <a:fillRect/>
          </a:stretch>
        </p:blipFill>
        <p:spPr>
          <a:xfrm>
            <a:off x="4390250" y="470275"/>
            <a:ext cx="4021200" cy="4021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